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8" r:id="rId3"/>
    <p:sldId id="257" r:id="rId4"/>
    <p:sldId id="259" r:id="rId5"/>
    <p:sldId id="256" r:id="rId6"/>
    <p:sldId id="292" r:id="rId7"/>
    <p:sldId id="1049" r:id="rId8"/>
    <p:sldId id="1050" r:id="rId9"/>
    <p:sldId id="1051" r:id="rId10"/>
    <p:sldId id="1052" r:id="rId11"/>
    <p:sldId id="32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>
      <p:cViewPr varScale="1">
        <p:scale>
          <a:sx n="82" d="100"/>
          <a:sy n="82" d="100"/>
        </p:scale>
        <p:origin x="30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9F18B6-D1D4-4B27-8E05-B9B8A741E1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FE3C9E-B91D-461D-9957-F4054E2629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CEF50D-5E4F-44D5-A0DB-2518DD0935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52807-CC2A-4C1C-872E-DD2AB3E2925E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9D2C2C-8A1D-4646-A670-9573B1D09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13AEBE-01B5-4276-BEBF-FB6D79BC9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4BEF8-4134-4995-A805-94B7C86BCB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867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2456EC-8D7A-4C6F-B9B0-B45E8D501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BDFAD3-F84C-4A6D-A06D-4198705E5A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BF1DC5-ACE4-4CA5-9207-56BED0736F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52807-CC2A-4C1C-872E-DD2AB3E2925E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E41885-3028-4346-A522-017FFFDE1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D085AA-0C20-45AF-9AF7-803421E8F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4BEF8-4134-4995-A805-94B7C86BCB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5369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FD51F6-0432-43A8-94BC-C5129139C0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B5A940-AA4F-49CD-8AB5-868AA6E3E6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932D47-4119-4CB4-A841-7419E784EF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52807-CC2A-4C1C-872E-DD2AB3E2925E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9613D1-F002-4579-8251-776C028846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05F176-07A5-4A6F-8620-20C06488F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4BEF8-4134-4995-A805-94B7C86BCB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8281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DE34C-C025-41F1-8793-7798E9EC6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02EDFA-8960-49A0-9B01-6297422250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896A4B-F2ED-48DE-BAFD-BC43E56D49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05B68F-907C-4402-8476-C87048E532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52807-CC2A-4C1C-872E-DD2AB3E2925E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6FEA72-E446-4FC8-B83F-72F8B68593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4C3800-815F-450E-9B4A-7EED3FCB0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4BEF8-4134-4995-A805-94B7C86BCB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787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6A699F-DE42-4332-8F39-0DFD2C94D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63864C-55C2-46CC-9539-5752B35D2D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B47803-C887-42E4-A524-BEA6E8D386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693635-18B2-49AB-9362-2013F4EFD6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3320723-CA2E-4EB4-8801-9849698310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1B5D9CE-1FA7-4DD2-B04C-559869C3E0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52807-CC2A-4C1C-872E-DD2AB3E2925E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2D1FB23-954C-498D-A2C9-9952AB156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B89182A-81BC-452B-B879-B5EA28F8C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4BEF8-4134-4995-A805-94B7C86BCB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081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8E24DB-3F7D-4FFD-B8B4-CFC4F1190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5A5E593-9E64-470C-9073-24248D04F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52807-CC2A-4C1C-872E-DD2AB3E2925E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ADBA3E-C8E7-43A7-899E-9E4FF4191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736399-3564-4A0F-9373-89FBE878C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4BEF8-4134-4995-A805-94B7C86BCB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352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5BAF97-5136-46E1-9845-A3F195667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52807-CC2A-4C1C-872E-DD2AB3E2925E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1B3B3B-8C53-4412-BFF7-37DEC4E45D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E46810-648A-46CC-A602-22383821C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4BEF8-4134-4995-A805-94B7C86BCB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065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76783B-E1EF-48CD-AC36-FEAADCA39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7C384F-5830-4CB8-9E40-41B9A6A47F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1B058F-D910-4514-9285-555D98E724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FDF438-D6B6-4AA3-911F-FA7A291EC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52807-CC2A-4C1C-872E-DD2AB3E2925E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2186A0-CE17-4342-9C39-5D4722F250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5E9163-F03E-4920-86CB-3B150BCB2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4BEF8-4134-4995-A805-94B7C86BCB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4271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5C0FA-9A58-4AC9-A7EC-918D3183E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257BA69-0FE5-40A4-A38B-2ABD775F76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3D758A-5B77-4A41-B306-8D29BA987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269E1B-E693-4CAF-AB69-CEEB77699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52807-CC2A-4C1C-872E-DD2AB3E2925E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3FABFF-110D-4F81-8898-F22B23C78B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A07CCD-D573-417F-A9AF-762DB2120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4BEF8-4134-4995-A805-94B7C86BCB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460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A283B-462B-4A85-B81E-F1F8D1B9C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37212F-DD34-4D00-B69C-1379901C15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FCC367-0697-4987-A9D2-D7487D504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52807-CC2A-4C1C-872E-DD2AB3E2925E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9A0868-3F8A-4E21-A842-DAB891741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EBBC9F-33DF-422C-A979-40C875664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4BEF8-4134-4995-A805-94B7C86BCB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9244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5160A5F-8413-4DAC-82D2-402FD41AB52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FB0460-92BB-4949-B5E7-57E516F36A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690CF8-719A-4BBB-A203-3C79BDFB38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52807-CC2A-4C1C-872E-DD2AB3E2925E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15BD44-4132-44A8-8620-9FB845BE7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55CE4D-BFF1-4F54-8503-060D301B0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4BEF8-4134-4995-A805-94B7C86BCB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9687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30411-0163-4B13-89FE-F257FAC259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A9C06F-0DE7-4504-815D-E0AD67C243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603E74-B29C-4F04-AFB6-C69DE1F65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301E17-C08A-4759-982E-397049804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BC5895-F4AC-47EF-A207-845785590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0423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490ABB-205B-4C1F-94F2-5FB6248DF2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3ADA85-D3A1-460E-A414-E956BFE26A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709378-2B4D-406B-B98E-FFCA9F637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69941E-CBB7-4275-B2AD-BBE786E5B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A5005E-AD41-4982-9434-BDDDEA5AA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2439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F7EE59-2C96-4307-9C39-37A78581D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0F15FB-AB0A-4832-A83C-5B3232E171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2F649-0563-4AF2-B9D6-FD8567B87C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DED0F0-C4DF-4458-B2A0-B5F561EFA6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D825A3-FC04-4DA2-8C1D-7DF4C5C97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7145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47C3AD-F69F-4657-B131-70705B83C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4C91DC-B4CB-4D9E-87DC-75B494B8DB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872812-00F2-48F7-A95B-4841783361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7BA63A-8F3E-4A8E-97F5-8FF31D70B6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6B1475-C624-45C1-AD6A-DE5E08C64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DEF3DA-8255-4A22-A9CD-7B18A3F79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5541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ACB4DC-F5D7-4981-B66B-BAC8E88D9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00B395-6D5A-4801-9785-7C10C526F7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400E8E-6DE5-4923-8923-C8645A722B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D646225-6934-4572-A214-F800D9D0DA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04B5A8-B125-4574-949E-89B5DB49E0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15408E9-A997-4A0B-B22E-7E6956D011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F058024-B396-481B-A1B3-DE007C3A5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6BB28DB-0EB8-423B-BA09-CD7E01537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4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E1BDD2-9CFA-4EC5-A00F-3E8667E45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B08DE36-D524-4D3C-9996-961C8FCD6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3B9DC6-3183-4CE4-B4B8-2A1AFD500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EB73C9-5CC0-4083-A3D1-10A8D2745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8502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5FE54B2-39AC-4E07-A794-FE05EF797C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76C31E-9CBD-4364-9747-0B088674C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61F4A7-6797-4302-A839-2F0F41676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  <p:grpSp>
        <p:nvGrpSpPr>
          <p:cNvPr id="14" name="Graphic 12">
            <a:extLst>
              <a:ext uri="{FF2B5EF4-FFF2-40B4-BE49-F238E27FC236}">
                <a16:creationId xmlns:a16="http://schemas.microsoft.com/office/drawing/2014/main" id="{ECC12DB3-9420-A67F-21FA-F1B3EA778DCB}"/>
              </a:ext>
            </a:extLst>
          </p:cNvPr>
          <p:cNvGrpSpPr/>
          <p:nvPr/>
        </p:nvGrpSpPr>
        <p:grpSpPr>
          <a:xfrm>
            <a:off x="-72" y="13430"/>
            <a:ext cx="12192298" cy="6831725"/>
            <a:chOff x="-72" y="13430"/>
            <a:chExt cx="12192298" cy="6831725"/>
          </a:xfrm>
          <a:solidFill>
            <a:schemeClr val="bg1">
              <a:lumMod val="95000"/>
            </a:schemeClr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997D0CA-6D08-AA78-2F34-2AB598C1DB49}"/>
                </a:ext>
              </a:extLst>
            </p:cNvPr>
            <p:cNvSpPr/>
            <p:nvPr/>
          </p:nvSpPr>
          <p:spPr>
            <a:xfrm>
              <a:off x="3205377" y="931529"/>
              <a:ext cx="622715" cy="302568"/>
            </a:xfrm>
            <a:custGeom>
              <a:avLst/>
              <a:gdLst>
                <a:gd name="connsiteX0" fmla="*/ 610318 w 622715"/>
                <a:gd name="connsiteY0" fmla="*/ 5538 h 302568"/>
                <a:gd name="connsiteX1" fmla="*/ 564306 w 622715"/>
                <a:gd name="connsiteY1" fmla="*/ 86591 h 302568"/>
                <a:gd name="connsiteX2" fmla="*/ 480425 w 622715"/>
                <a:gd name="connsiteY2" fmla="*/ 108721 h 302568"/>
                <a:gd name="connsiteX3" fmla="*/ 357600 w 622715"/>
                <a:gd name="connsiteY3" fmla="*/ 174016 h 302568"/>
                <a:gd name="connsiteX4" fmla="*/ 351700 w 622715"/>
                <a:gd name="connsiteY4" fmla="*/ 277690 h 302568"/>
                <a:gd name="connsiteX5" fmla="*/ 362803 w 622715"/>
                <a:gd name="connsiteY5" fmla="*/ 276182 h 302568"/>
                <a:gd name="connsiteX6" fmla="*/ 324990 w 622715"/>
                <a:gd name="connsiteY6" fmla="*/ 209718 h 302568"/>
                <a:gd name="connsiteX7" fmla="*/ 248046 w 622715"/>
                <a:gd name="connsiteY7" fmla="*/ 203309 h 302568"/>
                <a:gd name="connsiteX8" fmla="*/ 112158 w 622715"/>
                <a:gd name="connsiteY8" fmla="*/ 286040 h 302568"/>
                <a:gd name="connsiteX9" fmla="*/ 7372 w 622715"/>
                <a:gd name="connsiteY9" fmla="*/ 270961 h 302568"/>
                <a:gd name="connsiteX10" fmla="*/ 1717 w 622715"/>
                <a:gd name="connsiteY10" fmla="*/ 280725 h 302568"/>
                <a:gd name="connsiteX11" fmla="*/ 84241 w 622715"/>
                <a:gd name="connsiteY11" fmla="*/ 302685 h 302568"/>
                <a:gd name="connsiteX12" fmla="*/ 152289 w 622715"/>
                <a:gd name="connsiteY12" fmla="*/ 280065 h 302568"/>
                <a:gd name="connsiteX13" fmla="*/ 214323 w 622715"/>
                <a:gd name="connsiteY13" fmla="*/ 236334 h 302568"/>
                <a:gd name="connsiteX14" fmla="*/ 288648 w 622715"/>
                <a:gd name="connsiteY14" fmla="*/ 206966 h 302568"/>
                <a:gd name="connsiteX15" fmla="*/ 351549 w 622715"/>
                <a:gd name="connsiteY15" fmla="*/ 276333 h 302568"/>
                <a:gd name="connsiteX16" fmla="*/ 362652 w 622715"/>
                <a:gd name="connsiteY16" fmla="*/ 274825 h 302568"/>
                <a:gd name="connsiteX17" fmla="*/ 368684 w 622715"/>
                <a:gd name="connsiteY17" fmla="*/ 177541 h 302568"/>
                <a:gd name="connsiteX18" fmla="*/ 427118 w 622715"/>
                <a:gd name="connsiteY18" fmla="*/ 131454 h 302568"/>
                <a:gd name="connsiteX19" fmla="*/ 581365 w 622715"/>
                <a:gd name="connsiteY19" fmla="*/ 88967 h 302568"/>
                <a:gd name="connsiteX20" fmla="*/ 621666 w 622715"/>
                <a:gd name="connsiteY20" fmla="*/ 5764 h 302568"/>
                <a:gd name="connsiteX21" fmla="*/ 610356 w 622715"/>
                <a:gd name="connsiteY21" fmla="*/ 5764 h 302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22715" h="302568">
                  <a:moveTo>
                    <a:pt x="610318" y="5538"/>
                  </a:moveTo>
                  <a:cubicBezTo>
                    <a:pt x="608038" y="38619"/>
                    <a:pt x="593712" y="69457"/>
                    <a:pt x="564306" y="86591"/>
                  </a:cubicBezTo>
                  <a:cubicBezTo>
                    <a:pt x="538878" y="101407"/>
                    <a:pt x="509001" y="104593"/>
                    <a:pt x="480425" y="108721"/>
                  </a:cubicBezTo>
                  <a:cubicBezTo>
                    <a:pt x="432603" y="115601"/>
                    <a:pt x="381294" y="126854"/>
                    <a:pt x="357600" y="174016"/>
                  </a:cubicBezTo>
                  <a:cubicBezTo>
                    <a:pt x="341446" y="206174"/>
                    <a:pt x="341748" y="243647"/>
                    <a:pt x="351700" y="277690"/>
                  </a:cubicBezTo>
                  <a:cubicBezTo>
                    <a:pt x="353415" y="283571"/>
                    <a:pt x="363368" y="282761"/>
                    <a:pt x="362803" y="276182"/>
                  </a:cubicBezTo>
                  <a:cubicBezTo>
                    <a:pt x="360522" y="249660"/>
                    <a:pt x="346196" y="225665"/>
                    <a:pt x="324990" y="209718"/>
                  </a:cubicBezTo>
                  <a:cubicBezTo>
                    <a:pt x="301956" y="192376"/>
                    <a:pt x="273926" y="192150"/>
                    <a:pt x="248046" y="203309"/>
                  </a:cubicBezTo>
                  <a:cubicBezTo>
                    <a:pt x="199036" y="224458"/>
                    <a:pt x="163769" y="269886"/>
                    <a:pt x="112158" y="286040"/>
                  </a:cubicBezTo>
                  <a:cubicBezTo>
                    <a:pt x="76343" y="297237"/>
                    <a:pt x="39153" y="289697"/>
                    <a:pt x="7372" y="270961"/>
                  </a:cubicBezTo>
                  <a:cubicBezTo>
                    <a:pt x="1095" y="267191"/>
                    <a:pt x="-4597" y="277011"/>
                    <a:pt x="1717" y="280725"/>
                  </a:cubicBezTo>
                  <a:cubicBezTo>
                    <a:pt x="26543" y="295428"/>
                    <a:pt x="55175" y="304381"/>
                    <a:pt x="84241" y="302685"/>
                  </a:cubicBezTo>
                  <a:cubicBezTo>
                    <a:pt x="108614" y="301252"/>
                    <a:pt x="131479" y="292393"/>
                    <a:pt x="152289" y="280065"/>
                  </a:cubicBezTo>
                  <a:cubicBezTo>
                    <a:pt x="174042" y="267078"/>
                    <a:pt x="193589" y="250829"/>
                    <a:pt x="214323" y="236334"/>
                  </a:cubicBezTo>
                  <a:cubicBezTo>
                    <a:pt x="235925" y="221254"/>
                    <a:pt x="261127" y="204760"/>
                    <a:pt x="288648" y="206966"/>
                  </a:cubicBezTo>
                  <a:cubicBezTo>
                    <a:pt x="322069" y="209624"/>
                    <a:pt x="348816" y="244665"/>
                    <a:pt x="351549" y="276333"/>
                  </a:cubicBezTo>
                  <a:lnTo>
                    <a:pt x="362652" y="274825"/>
                  </a:lnTo>
                  <a:cubicBezTo>
                    <a:pt x="353340" y="243006"/>
                    <a:pt x="352662" y="207418"/>
                    <a:pt x="368684" y="177541"/>
                  </a:cubicBezTo>
                  <a:cubicBezTo>
                    <a:pt x="381162" y="154224"/>
                    <a:pt x="402406" y="139540"/>
                    <a:pt x="427118" y="131454"/>
                  </a:cubicBezTo>
                  <a:cubicBezTo>
                    <a:pt x="477579" y="114979"/>
                    <a:pt x="537313" y="122802"/>
                    <a:pt x="581365" y="88967"/>
                  </a:cubicBezTo>
                  <a:cubicBezTo>
                    <a:pt x="607415" y="68948"/>
                    <a:pt x="619461" y="37790"/>
                    <a:pt x="621666" y="5764"/>
                  </a:cubicBezTo>
                  <a:cubicBezTo>
                    <a:pt x="622156" y="-1512"/>
                    <a:pt x="610846" y="-1474"/>
                    <a:pt x="610356" y="57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113B42E-1A91-C51D-3DA9-A0A7D6A9E736}"/>
                </a:ext>
              </a:extLst>
            </p:cNvPr>
            <p:cNvSpPr/>
            <p:nvPr/>
          </p:nvSpPr>
          <p:spPr>
            <a:xfrm>
              <a:off x="795949" y="1177769"/>
              <a:ext cx="134320" cy="56663"/>
            </a:xfrm>
            <a:custGeom>
              <a:avLst/>
              <a:gdLst>
                <a:gd name="connsiteX0" fmla="*/ 126445 w 134320"/>
                <a:gd name="connsiteY0" fmla="*/ 687 h 56663"/>
                <a:gd name="connsiteX1" fmla="*/ 2791 w 134320"/>
                <a:gd name="connsiteY1" fmla="*/ 45700 h 56663"/>
                <a:gd name="connsiteX2" fmla="*/ 5807 w 134320"/>
                <a:gd name="connsiteY2" fmla="*/ 56614 h 56663"/>
                <a:gd name="connsiteX3" fmla="*/ 129461 w 134320"/>
                <a:gd name="connsiteY3" fmla="*/ 11601 h 56663"/>
                <a:gd name="connsiteX4" fmla="*/ 126445 w 134320"/>
                <a:gd name="connsiteY4" fmla="*/ 687 h 56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320" h="56663">
                  <a:moveTo>
                    <a:pt x="126445" y="687"/>
                  </a:moveTo>
                  <a:lnTo>
                    <a:pt x="2791" y="45700"/>
                  </a:lnTo>
                  <a:cubicBezTo>
                    <a:pt x="-3995" y="48169"/>
                    <a:pt x="-979" y="59121"/>
                    <a:pt x="5807" y="56614"/>
                  </a:cubicBezTo>
                  <a:lnTo>
                    <a:pt x="129461" y="11601"/>
                  </a:lnTo>
                  <a:cubicBezTo>
                    <a:pt x="136247" y="9131"/>
                    <a:pt x="133231" y="-1801"/>
                    <a:pt x="126445" y="68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A375D78-F0D2-743C-4B76-AC40B7069472}"/>
                </a:ext>
              </a:extLst>
            </p:cNvPr>
            <p:cNvSpPr/>
            <p:nvPr/>
          </p:nvSpPr>
          <p:spPr>
            <a:xfrm>
              <a:off x="840962" y="1142462"/>
              <a:ext cx="35944" cy="125217"/>
            </a:xfrm>
            <a:custGeom>
              <a:avLst/>
              <a:gdLst>
                <a:gd name="connsiteX0" fmla="*/ -884 w 35944"/>
                <a:gd name="connsiteY0" fmla="*/ 7380 h 125217"/>
                <a:gd name="connsiteX1" fmla="*/ 23866 w 35944"/>
                <a:gd name="connsiteY1" fmla="*/ 121477 h 125217"/>
                <a:gd name="connsiteX2" fmla="*/ 34761 w 35944"/>
                <a:gd name="connsiteY2" fmla="*/ 118480 h 125217"/>
                <a:gd name="connsiteX3" fmla="*/ 10011 w 35944"/>
                <a:gd name="connsiteY3" fmla="*/ 4383 h 125217"/>
                <a:gd name="connsiteX4" fmla="*/ -884 w 35944"/>
                <a:gd name="connsiteY4" fmla="*/ 7380 h 125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44" h="125217">
                  <a:moveTo>
                    <a:pt x="-884" y="7380"/>
                  </a:moveTo>
                  <a:cubicBezTo>
                    <a:pt x="7353" y="45418"/>
                    <a:pt x="15590" y="83452"/>
                    <a:pt x="23866" y="121477"/>
                  </a:cubicBezTo>
                  <a:cubicBezTo>
                    <a:pt x="25392" y="128583"/>
                    <a:pt x="36306" y="125586"/>
                    <a:pt x="34761" y="118480"/>
                  </a:cubicBezTo>
                  <a:lnTo>
                    <a:pt x="10011" y="4383"/>
                  </a:lnTo>
                  <a:cubicBezTo>
                    <a:pt x="8465" y="-2724"/>
                    <a:pt x="-2430" y="273"/>
                    <a:pt x="-884" y="73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618C5A9A-D539-9DF3-B79A-4105161BB2FD}"/>
                </a:ext>
              </a:extLst>
            </p:cNvPr>
            <p:cNvSpPr/>
            <p:nvPr/>
          </p:nvSpPr>
          <p:spPr>
            <a:xfrm>
              <a:off x="959990" y="1038491"/>
              <a:ext cx="150452" cy="253760"/>
            </a:xfrm>
            <a:custGeom>
              <a:avLst/>
              <a:gdLst>
                <a:gd name="connsiteX0" fmla="*/ 10264 w 150452"/>
                <a:gd name="connsiteY0" fmla="*/ 70239 h 253760"/>
                <a:gd name="connsiteX1" fmla="*/ 21103 w 150452"/>
                <a:gd name="connsiteY1" fmla="*/ 35650 h 253760"/>
                <a:gd name="connsiteX2" fmla="*/ 47606 w 150452"/>
                <a:gd name="connsiteY2" fmla="*/ 11768 h 253760"/>
                <a:gd name="connsiteX3" fmla="*/ 55937 w 150452"/>
                <a:gd name="connsiteY3" fmla="*/ 49260 h 253760"/>
                <a:gd name="connsiteX4" fmla="*/ 47662 w 150452"/>
                <a:gd name="connsiteY4" fmla="*/ 89504 h 253760"/>
                <a:gd name="connsiteX5" fmla="*/ 15297 w 150452"/>
                <a:gd name="connsiteY5" fmla="*/ 246824 h 253760"/>
                <a:gd name="connsiteX6" fmla="*/ 22253 w 150452"/>
                <a:gd name="connsiteY6" fmla="*/ 253779 h 253760"/>
                <a:gd name="connsiteX7" fmla="*/ 145530 w 150452"/>
                <a:gd name="connsiteY7" fmla="*/ 210971 h 253760"/>
                <a:gd name="connsiteX8" fmla="*/ 142533 w 150452"/>
                <a:gd name="connsiteY8" fmla="*/ 200057 h 253760"/>
                <a:gd name="connsiteX9" fmla="*/ 19293 w 150452"/>
                <a:gd name="connsiteY9" fmla="*/ 242884 h 253760"/>
                <a:gd name="connsiteX10" fmla="*/ 26249 w 150452"/>
                <a:gd name="connsiteY10" fmla="*/ 249840 h 253760"/>
                <a:gd name="connsiteX11" fmla="*/ 68378 w 150452"/>
                <a:gd name="connsiteY11" fmla="*/ 44943 h 253760"/>
                <a:gd name="connsiteX12" fmla="*/ 64307 w 150452"/>
                <a:gd name="connsiteY12" fmla="*/ 8224 h 253760"/>
                <a:gd name="connsiteX13" fmla="*/ 35391 w 150452"/>
                <a:gd name="connsiteY13" fmla="*/ 3681 h 253760"/>
                <a:gd name="connsiteX14" fmla="*/ -1008 w 150452"/>
                <a:gd name="connsiteY14" fmla="*/ 70239 h 253760"/>
                <a:gd name="connsiteX15" fmla="*/ 10302 w 150452"/>
                <a:gd name="connsiteY15" fmla="*/ 70239 h 25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452" h="253760">
                  <a:moveTo>
                    <a:pt x="10264" y="70239"/>
                  </a:moveTo>
                  <a:cubicBezTo>
                    <a:pt x="11320" y="58059"/>
                    <a:pt x="15015" y="46255"/>
                    <a:pt x="21103" y="35650"/>
                  </a:cubicBezTo>
                  <a:cubicBezTo>
                    <a:pt x="26117" y="26960"/>
                    <a:pt x="36183" y="11504"/>
                    <a:pt x="47606" y="11768"/>
                  </a:cubicBezTo>
                  <a:cubicBezTo>
                    <a:pt x="65400" y="12182"/>
                    <a:pt x="58067" y="38911"/>
                    <a:pt x="55937" y="49260"/>
                  </a:cubicBezTo>
                  <a:cubicBezTo>
                    <a:pt x="53185" y="62681"/>
                    <a:pt x="50433" y="76096"/>
                    <a:pt x="47662" y="89504"/>
                  </a:cubicBezTo>
                  <a:cubicBezTo>
                    <a:pt x="36880" y="141944"/>
                    <a:pt x="26098" y="194384"/>
                    <a:pt x="15297" y="246824"/>
                  </a:cubicBezTo>
                  <a:cubicBezTo>
                    <a:pt x="14506" y="250744"/>
                    <a:pt x="17899" y="255306"/>
                    <a:pt x="22253" y="253779"/>
                  </a:cubicBezTo>
                  <a:lnTo>
                    <a:pt x="145530" y="210971"/>
                  </a:lnTo>
                  <a:cubicBezTo>
                    <a:pt x="152372" y="208596"/>
                    <a:pt x="149432" y="197664"/>
                    <a:pt x="142533" y="200057"/>
                  </a:cubicBezTo>
                  <a:lnTo>
                    <a:pt x="19293" y="242884"/>
                  </a:lnTo>
                  <a:lnTo>
                    <a:pt x="26249" y="249840"/>
                  </a:lnTo>
                  <a:cubicBezTo>
                    <a:pt x="40292" y="181547"/>
                    <a:pt x="54863" y="113349"/>
                    <a:pt x="68378" y="44943"/>
                  </a:cubicBezTo>
                  <a:cubicBezTo>
                    <a:pt x="70810" y="32653"/>
                    <a:pt x="72977" y="18704"/>
                    <a:pt x="64307" y="8224"/>
                  </a:cubicBezTo>
                  <a:cubicBezTo>
                    <a:pt x="56899" y="-711"/>
                    <a:pt x="45306" y="-1842"/>
                    <a:pt x="35391" y="3681"/>
                  </a:cubicBezTo>
                  <a:cubicBezTo>
                    <a:pt x="12885" y="16254"/>
                    <a:pt x="1198" y="45942"/>
                    <a:pt x="-1008" y="70239"/>
                  </a:cubicBezTo>
                  <a:cubicBezTo>
                    <a:pt x="-1649" y="77497"/>
                    <a:pt x="9661" y="77440"/>
                    <a:pt x="10302" y="7023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A3EA8A41-1D77-5794-A556-1EAB85316976}"/>
                </a:ext>
              </a:extLst>
            </p:cNvPr>
            <p:cNvSpPr/>
            <p:nvPr/>
          </p:nvSpPr>
          <p:spPr>
            <a:xfrm>
              <a:off x="665161" y="1134663"/>
              <a:ext cx="150489" cy="253760"/>
            </a:xfrm>
            <a:custGeom>
              <a:avLst/>
              <a:gdLst>
                <a:gd name="connsiteX0" fmla="*/ 10302 w 150489"/>
                <a:gd name="connsiteY0" fmla="*/ 70239 h 253760"/>
                <a:gd name="connsiteX1" fmla="*/ 21141 w 150489"/>
                <a:gd name="connsiteY1" fmla="*/ 35650 h 253760"/>
                <a:gd name="connsiteX2" fmla="*/ 47644 w 150489"/>
                <a:gd name="connsiteY2" fmla="*/ 11768 h 253760"/>
                <a:gd name="connsiteX3" fmla="*/ 55975 w 150489"/>
                <a:gd name="connsiteY3" fmla="*/ 49260 h 253760"/>
                <a:gd name="connsiteX4" fmla="*/ 47700 w 150489"/>
                <a:gd name="connsiteY4" fmla="*/ 89504 h 253760"/>
                <a:gd name="connsiteX5" fmla="*/ 15335 w 150489"/>
                <a:gd name="connsiteY5" fmla="*/ 246824 h 253760"/>
                <a:gd name="connsiteX6" fmla="*/ 22291 w 150489"/>
                <a:gd name="connsiteY6" fmla="*/ 253779 h 253760"/>
                <a:gd name="connsiteX7" fmla="*/ 145568 w 150489"/>
                <a:gd name="connsiteY7" fmla="*/ 210971 h 253760"/>
                <a:gd name="connsiteX8" fmla="*/ 142571 w 150489"/>
                <a:gd name="connsiteY8" fmla="*/ 200057 h 253760"/>
                <a:gd name="connsiteX9" fmla="*/ 19293 w 150489"/>
                <a:gd name="connsiteY9" fmla="*/ 242884 h 253760"/>
                <a:gd name="connsiteX10" fmla="*/ 26249 w 150489"/>
                <a:gd name="connsiteY10" fmla="*/ 249840 h 253760"/>
                <a:gd name="connsiteX11" fmla="*/ 68378 w 150489"/>
                <a:gd name="connsiteY11" fmla="*/ 44943 h 253760"/>
                <a:gd name="connsiteX12" fmla="*/ 64307 w 150489"/>
                <a:gd name="connsiteY12" fmla="*/ 8224 h 253760"/>
                <a:gd name="connsiteX13" fmla="*/ 35391 w 150489"/>
                <a:gd name="connsiteY13" fmla="*/ 3681 h 253760"/>
                <a:gd name="connsiteX14" fmla="*/ -1008 w 150489"/>
                <a:gd name="connsiteY14" fmla="*/ 70239 h 253760"/>
                <a:gd name="connsiteX15" fmla="*/ 10302 w 150489"/>
                <a:gd name="connsiteY15" fmla="*/ 70239 h 25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489" h="253760">
                  <a:moveTo>
                    <a:pt x="10302" y="70239"/>
                  </a:moveTo>
                  <a:cubicBezTo>
                    <a:pt x="11358" y="58059"/>
                    <a:pt x="15052" y="46255"/>
                    <a:pt x="21141" y="35650"/>
                  </a:cubicBezTo>
                  <a:cubicBezTo>
                    <a:pt x="26155" y="26960"/>
                    <a:pt x="36220" y="11504"/>
                    <a:pt x="47644" y="11768"/>
                  </a:cubicBezTo>
                  <a:cubicBezTo>
                    <a:pt x="65438" y="12182"/>
                    <a:pt x="58105" y="38911"/>
                    <a:pt x="55975" y="49260"/>
                  </a:cubicBezTo>
                  <a:cubicBezTo>
                    <a:pt x="53223" y="62681"/>
                    <a:pt x="50471" y="76096"/>
                    <a:pt x="47700" y="89504"/>
                  </a:cubicBezTo>
                  <a:cubicBezTo>
                    <a:pt x="36918" y="141944"/>
                    <a:pt x="26136" y="194384"/>
                    <a:pt x="15335" y="246824"/>
                  </a:cubicBezTo>
                  <a:cubicBezTo>
                    <a:pt x="14543" y="250744"/>
                    <a:pt x="17936" y="255306"/>
                    <a:pt x="22291" y="253779"/>
                  </a:cubicBezTo>
                  <a:lnTo>
                    <a:pt x="145568" y="210971"/>
                  </a:lnTo>
                  <a:cubicBezTo>
                    <a:pt x="152410" y="208596"/>
                    <a:pt x="149470" y="197664"/>
                    <a:pt x="142571" y="200057"/>
                  </a:cubicBezTo>
                  <a:lnTo>
                    <a:pt x="19293" y="242884"/>
                  </a:lnTo>
                  <a:lnTo>
                    <a:pt x="26249" y="249840"/>
                  </a:lnTo>
                  <a:cubicBezTo>
                    <a:pt x="40292" y="181547"/>
                    <a:pt x="54863" y="113349"/>
                    <a:pt x="68378" y="44943"/>
                  </a:cubicBezTo>
                  <a:cubicBezTo>
                    <a:pt x="70810" y="32653"/>
                    <a:pt x="72977" y="18704"/>
                    <a:pt x="64307" y="8224"/>
                  </a:cubicBezTo>
                  <a:cubicBezTo>
                    <a:pt x="56899" y="-711"/>
                    <a:pt x="45306" y="-1842"/>
                    <a:pt x="35391" y="3681"/>
                  </a:cubicBezTo>
                  <a:cubicBezTo>
                    <a:pt x="12885" y="16254"/>
                    <a:pt x="1198" y="45942"/>
                    <a:pt x="-1008" y="70239"/>
                  </a:cubicBezTo>
                  <a:cubicBezTo>
                    <a:pt x="-1649" y="77497"/>
                    <a:pt x="9661" y="77440"/>
                    <a:pt x="10302" y="7023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24BE3163-42F0-DB23-E36A-62C25210B5E2}"/>
                </a:ext>
              </a:extLst>
            </p:cNvPr>
            <p:cNvSpPr/>
            <p:nvPr/>
          </p:nvSpPr>
          <p:spPr>
            <a:xfrm>
              <a:off x="1116492" y="1075615"/>
              <a:ext cx="114111" cy="42051"/>
            </a:xfrm>
            <a:custGeom>
              <a:avLst/>
              <a:gdLst>
                <a:gd name="connsiteX0" fmla="*/ 106103 w 114111"/>
                <a:gd name="connsiteY0" fmla="*/ 582 h 42051"/>
                <a:gd name="connsiteX1" fmla="*/ 2938 w 114111"/>
                <a:gd name="connsiteY1" fmla="*/ 31212 h 42051"/>
                <a:gd name="connsiteX2" fmla="*/ 5935 w 114111"/>
                <a:gd name="connsiteY2" fmla="*/ 42108 h 42051"/>
                <a:gd name="connsiteX3" fmla="*/ 109100 w 114111"/>
                <a:gd name="connsiteY3" fmla="*/ 11496 h 42051"/>
                <a:gd name="connsiteX4" fmla="*/ 106103 w 114111"/>
                <a:gd name="connsiteY4" fmla="*/ 582 h 42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111" h="42051">
                  <a:moveTo>
                    <a:pt x="106103" y="582"/>
                  </a:moveTo>
                  <a:lnTo>
                    <a:pt x="2938" y="31212"/>
                  </a:lnTo>
                  <a:cubicBezTo>
                    <a:pt x="-4036" y="33267"/>
                    <a:pt x="-1058" y="44200"/>
                    <a:pt x="5935" y="42108"/>
                  </a:cubicBezTo>
                  <a:lnTo>
                    <a:pt x="109100" y="11496"/>
                  </a:lnTo>
                  <a:cubicBezTo>
                    <a:pt x="116074" y="9422"/>
                    <a:pt x="113115" y="-1492"/>
                    <a:pt x="106103" y="58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0E3FF11-5A5F-FA32-5DA7-29AE47EF00CB}"/>
                </a:ext>
              </a:extLst>
            </p:cNvPr>
            <p:cNvSpPr/>
            <p:nvPr/>
          </p:nvSpPr>
          <p:spPr>
            <a:xfrm>
              <a:off x="1119124" y="1100950"/>
              <a:ext cx="113018" cy="44847"/>
            </a:xfrm>
            <a:custGeom>
              <a:avLst/>
              <a:gdLst>
                <a:gd name="connsiteX0" fmla="*/ 105055 w 113018"/>
                <a:gd name="connsiteY0" fmla="*/ 636 h 44847"/>
                <a:gd name="connsiteX1" fmla="*/ 2889 w 113018"/>
                <a:gd name="connsiteY1" fmla="*/ 33944 h 44847"/>
                <a:gd name="connsiteX2" fmla="*/ 5887 w 113018"/>
                <a:gd name="connsiteY2" fmla="*/ 44858 h 44847"/>
                <a:gd name="connsiteX3" fmla="*/ 108071 w 113018"/>
                <a:gd name="connsiteY3" fmla="*/ 11532 h 44847"/>
                <a:gd name="connsiteX4" fmla="*/ 105055 w 113018"/>
                <a:gd name="connsiteY4" fmla="*/ 636 h 44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18" h="44847">
                  <a:moveTo>
                    <a:pt x="105055" y="636"/>
                  </a:moveTo>
                  <a:lnTo>
                    <a:pt x="2889" y="33944"/>
                  </a:lnTo>
                  <a:cubicBezTo>
                    <a:pt x="-4009" y="36187"/>
                    <a:pt x="-1050" y="47139"/>
                    <a:pt x="5887" y="44858"/>
                  </a:cubicBezTo>
                  <a:lnTo>
                    <a:pt x="108071" y="11532"/>
                  </a:lnTo>
                  <a:cubicBezTo>
                    <a:pt x="114951" y="9288"/>
                    <a:pt x="112010" y="-1663"/>
                    <a:pt x="105055" y="6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4553CB63-5643-9821-C524-BF380FE09DC4}"/>
                </a:ext>
              </a:extLst>
            </p:cNvPr>
            <p:cNvSpPr/>
            <p:nvPr/>
          </p:nvSpPr>
          <p:spPr>
            <a:xfrm>
              <a:off x="1264666" y="929519"/>
              <a:ext cx="141284" cy="165939"/>
            </a:xfrm>
            <a:custGeom>
              <a:avLst/>
              <a:gdLst>
                <a:gd name="connsiteX0" fmla="*/ -1016 w 141284"/>
                <a:gd name="connsiteY0" fmla="*/ 5757 h 165939"/>
                <a:gd name="connsiteX1" fmla="*/ 10049 w 141284"/>
                <a:gd name="connsiteY1" fmla="*/ 160607 h 165939"/>
                <a:gd name="connsiteX2" fmla="*/ 15704 w 141284"/>
                <a:gd name="connsiteY2" fmla="*/ 166260 h 165939"/>
                <a:gd name="connsiteX3" fmla="*/ 17212 w 141284"/>
                <a:gd name="connsiteY3" fmla="*/ 166055 h 165939"/>
                <a:gd name="connsiteX4" fmla="*/ 136266 w 141284"/>
                <a:gd name="connsiteY4" fmla="*/ 132917 h 165939"/>
                <a:gd name="connsiteX5" fmla="*/ 133251 w 141284"/>
                <a:gd name="connsiteY5" fmla="*/ 122003 h 165939"/>
                <a:gd name="connsiteX6" fmla="*/ 14214 w 141284"/>
                <a:gd name="connsiteY6" fmla="*/ 155141 h 165939"/>
                <a:gd name="connsiteX7" fmla="*/ 21359 w 141284"/>
                <a:gd name="connsiteY7" fmla="*/ 160607 h 165939"/>
                <a:gd name="connsiteX8" fmla="*/ 10294 w 141284"/>
                <a:gd name="connsiteY8" fmla="*/ 5757 h 165939"/>
                <a:gd name="connsiteX9" fmla="*/ -1016 w 141284"/>
                <a:gd name="connsiteY9" fmla="*/ 5757 h 165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1284" h="165939">
                  <a:moveTo>
                    <a:pt x="-1016" y="5757"/>
                  </a:moveTo>
                  <a:cubicBezTo>
                    <a:pt x="2678" y="57367"/>
                    <a:pt x="6373" y="108984"/>
                    <a:pt x="10049" y="160607"/>
                  </a:cubicBezTo>
                  <a:cubicBezTo>
                    <a:pt x="10049" y="163731"/>
                    <a:pt x="12575" y="166260"/>
                    <a:pt x="15704" y="166260"/>
                  </a:cubicBezTo>
                  <a:cubicBezTo>
                    <a:pt x="16213" y="166258"/>
                    <a:pt x="16722" y="166191"/>
                    <a:pt x="17212" y="166055"/>
                  </a:cubicBezTo>
                  <a:lnTo>
                    <a:pt x="136266" y="132917"/>
                  </a:lnTo>
                  <a:cubicBezTo>
                    <a:pt x="143260" y="131032"/>
                    <a:pt x="140281" y="120062"/>
                    <a:pt x="133251" y="122003"/>
                  </a:cubicBezTo>
                  <a:lnTo>
                    <a:pt x="14214" y="155141"/>
                  </a:lnTo>
                  <a:lnTo>
                    <a:pt x="21359" y="160607"/>
                  </a:lnTo>
                  <a:cubicBezTo>
                    <a:pt x="17683" y="108984"/>
                    <a:pt x="13988" y="57367"/>
                    <a:pt x="10294" y="5757"/>
                  </a:cubicBezTo>
                  <a:cubicBezTo>
                    <a:pt x="9766" y="-1463"/>
                    <a:pt x="-1544" y="-1519"/>
                    <a:pt x="-1016" y="57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D501C24-6543-47EF-7FF4-B46FD0D9745D}"/>
                </a:ext>
              </a:extLst>
            </p:cNvPr>
            <p:cNvSpPr/>
            <p:nvPr/>
          </p:nvSpPr>
          <p:spPr>
            <a:xfrm>
              <a:off x="1367846" y="987272"/>
              <a:ext cx="31313" cy="191004"/>
            </a:xfrm>
            <a:custGeom>
              <a:avLst/>
              <a:gdLst>
                <a:gd name="connsiteX0" fmla="*/ -994 w 31313"/>
                <a:gd name="connsiteY0" fmla="*/ 5721 h 191004"/>
                <a:gd name="connsiteX1" fmla="*/ 18930 w 31313"/>
                <a:gd name="connsiteY1" fmla="*/ 185925 h 191004"/>
                <a:gd name="connsiteX2" fmla="*/ 30240 w 31313"/>
                <a:gd name="connsiteY2" fmla="*/ 185925 h 191004"/>
                <a:gd name="connsiteX3" fmla="*/ 10316 w 31313"/>
                <a:gd name="connsiteY3" fmla="*/ 5721 h 191004"/>
                <a:gd name="connsiteX4" fmla="*/ -994 w 31313"/>
                <a:gd name="connsiteY4" fmla="*/ 5721 h 191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313" h="191004">
                  <a:moveTo>
                    <a:pt x="-994" y="5721"/>
                  </a:moveTo>
                  <a:cubicBezTo>
                    <a:pt x="5641" y="65801"/>
                    <a:pt x="12276" y="125870"/>
                    <a:pt x="18930" y="185925"/>
                  </a:cubicBezTo>
                  <a:cubicBezTo>
                    <a:pt x="19722" y="193088"/>
                    <a:pt x="31031" y="193163"/>
                    <a:pt x="30240" y="185925"/>
                  </a:cubicBezTo>
                  <a:cubicBezTo>
                    <a:pt x="23605" y="125870"/>
                    <a:pt x="16970" y="65801"/>
                    <a:pt x="10316" y="5721"/>
                  </a:cubicBezTo>
                  <a:cubicBezTo>
                    <a:pt x="9524" y="-1441"/>
                    <a:pt x="-1786" y="-1517"/>
                    <a:pt x="-994" y="57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A1453A5A-3A9C-38D6-097C-5344A8A667CB}"/>
                </a:ext>
              </a:extLst>
            </p:cNvPr>
            <p:cNvSpPr/>
            <p:nvPr/>
          </p:nvSpPr>
          <p:spPr>
            <a:xfrm>
              <a:off x="1408664" y="2075622"/>
              <a:ext cx="251189" cy="314640"/>
            </a:xfrm>
            <a:custGeom>
              <a:avLst/>
              <a:gdLst>
                <a:gd name="connsiteX0" fmla="*/ 159484 w 251189"/>
                <a:gd name="connsiteY0" fmla="*/ 815 h 314640"/>
                <a:gd name="connsiteX1" fmla="*/ 22767 w 251189"/>
                <a:gd name="connsiteY1" fmla="*/ 51710 h 314640"/>
                <a:gd name="connsiteX2" fmla="*/ 3107 w 251189"/>
                <a:gd name="connsiteY2" fmla="*/ 59023 h 314640"/>
                <a:gd name="connsiteX3" fmla="*/ -852 w 251189"/>
                <a:gd name="connsiteY3" fmla="*/ 65979 h 314640"/>
                <a:gd name="connsiteX4" fmla="*/ 71550 w 251189"/>
                <a:gd name="connsiteY4" fmla="*/ 280866 h 314640"/>
                <a:gd name="connsiteX5" fmla="*/ 81654 w 251189"/>
                <a:gd name="connsiteY5" fmla="*/ 310799 h 314640"/>
                <a:gd name="connsiteX6" fmla="*/ 88609 w 251189"/>
                <a:gd name="connsiteY6" fmla="*/ 314759 h 314640"/>
                <a:gd name="connsiteX7" fmla="*/ 88609 w 251189"/>
                <a:gd name="connsiteY7" fmla="*/ 314758 h 314640"/>
                <a:gd name="connsiteX8" fmla="*/ 226438 w 251189"/>
                <a:gd name="connsiteY8" fmla="*/ 267501 h 314640"/>
                <a:gd name="connsiteX9" fmla="*/ 246268 w 251189"/>
                <a:gd name="connsiteY9" fmla="*/ 260696 h 314640"/>
                <a:gd name="connsiteX10" fmla="*/ 243252 w 251189"/>
                <a:gd name="connsiteY10" fmla="*/ 249783 h 314640"/>
                <a:gd name="connsiteX11" fmla="*/ 105423 w 251189"/>
                <a:gd name="connsiteY11" fmla="*/ 297039 h 314640"/>
                <a:gd name="connsiteX12" fmla="*/ 85593 w 251189"/>
                <a:gd name="connsiteY12" fmla="*/ 303749 h 314640"/>
                <a:gd name="connsiteX13" fmla="*/ 92549 w 251189"/>
                <a:gd name="connsiteY13" fmla="*/ 307689 h 314640"/>
                <a:gd name="connsiteX14" fmla="*/ 20147 w 251189"/>
                <a:gd name="connsiteY14" fmla="*/ 92802 h 314640"/>
                <a:gd name="connsiteX15" fmla="*/ 10062 w 251189"/>
                <a:gd name="connsiteY15" fmla="*/ 62869 h 314640"/>
                <a:gd name="connsiteX16" fmla="*/ 6104 w 251189"/>
                <a:gd name="connsiteY16" fmla="*/ 69824 h 314640"/>
                <a:gd name="connsiteX17" fmla="*/ 142821 w 251189"/>
                <a:gd name="connsiteY17" fmla="*/ 18930 h 314640"/>
                <a:gd name="connsiteX18" fmla="*/ 162481 w 251189"/>
                <a:gd name="connsiteY18" fmla="*/ 11597 h 314640"/>
                <a:gd name="connsiteX19" fmla="*/ 159484 w 251189"/>
                <a:gd name="connsiteY19" fmla="*/ 702 h 314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51189" h="314640">
                  <a:moveTo>
                    <a:pt x="159484" y="815"/>
                  </a:moveTo>
                  <a:lnTo>
                    <a:pt x="22767" y="51710"/>
                  </a:lnTo>
                  <a:lnTo>
                    <a:pt x="3107" y="59023"/>
                  </a:lnTo>
                  <a:cubicBezTo>
                    <a:pt x="129" y="59892"/>
                    <a:pt x="-1624" y="62972"/>
                    <a:pt x="-852" y="65979"/>
                  </a:cubicBezTo>
                  <a:lnTo>
                    <a:pt x="71550" y="280866"/>
                  </a:lnTo>
                  <a:lnTo>
                    <a:pt x="81654" y="310799"/>
                  </a:lnTo>
                  <a:cubicBezTo>
                    <a:pt x="82483" y="313811"/>
                    <a:pt x="85593" y="315585"/>
                    <a:pt x="88609" y="314759"/>
                  </a:cubicBezTo>
                  <a:cubicBezTo>
                    <a:pt x="88609" y="314759"/>
                    <a:pt x="88609" y="314758"/>
                    <a:pt x="88609" y="314758"/>
                  </a:cubicBezTo>
                  <a:lnTo>
                    <a:pt x="226438" y="267501"/>
                  </a:lnTo>
                  <a:lnTo>
                    <a:pt x="246268" y="260696"/>
                  </a:lnTo>
                  <a:cubicBezTo>
                    <a:pt x="253111" y="258359"/>
                    <a:pt x="250170" y="247502"/>
                    <a:pt x="243252" y="249783"/>
                  </a:cubicBezTo>
                  <a:lnTo>
                    <a:pt x="105423" y="297039"/>
                  </a:lnTo>
                  <a:lnTo>
                    <a:pt x="85593" y="303749"/>
                  </a:lnTo>
                  <a:lnTo>
                    <a:pt x="92549" y="307689"/>
                  </a:lnTo>
                  <a:cubicBezTo>
                    <a:pt x="68421" y="236060"/>
                    <a:pt x="44294" y="164431"/>
                    <a:pt x="20147" y="92802"/>
                  </a:cubicBezTo>
                  <a:lnTo>
                    <a:pt x="10062" y="62869"/>
                  </a:lnTo>
                  <a:lnTo>
                    <a:pt x="6104" y="69824"/>
                  </a:lnTo>
                  <a:lnTo>
                    <a:pt x="142821" y="18930"/>
                  </a:lnTo>
                  <a:lnTo>
                    <a:pt x="162481" y="11597"/>
                  </a:lnTo>
                  <a:cubicBezTo>
                    <a:pt x="169248" y="9090"/>
                    <a:pt x="166251" y="-1842"/>
                    <a:pt x="159484" y="70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2C44E73F-1AE8-42CC-A3A0-2691E1DF40DD}"/>
                </a:ext>
              </a:extLst>
            </p:cNvPr>
            <p:cNvSpPr/>
            <p:nvPr/>
          </p:nvSpPr>
          <p:spPr>
            <a:xfrm>
              <a:off x="1449429" y="2220772"/>
              <a:ext cx="132157" cy="54540"/>
            </a:xfrm>
            <a:custGeom>
              <a:avLst/>
              <a:gdLst>
                <a:gd name="connsiteX0" fmla="*/ 124242 w 132157"/>
                <a:gd name="connsiteY0" fmla="*/ 677 h 54540"/>
                <a:gd name="connsiteX1" fmla="*/ 2831 w 132157"/>
                <a:gd name="connsiteY1" fmla="*/ 43616 h 54540"/>
                <a:gd name="connsiteX2" fmla="*/ 5847 w 132157"/>
                <a:gd name="connsiteY2" fmla="*/ 54511 h 54540"/>
                <a:gd name="connsiteX3" fmla="*/ 127258 w 132157"/>
                <a:gd name="connsiteY3" fmla="*/ 11572 h 54540"/>
                <a:gd name="connsiteX4" fmla="*/ 124242 w 132157"/>
                <a:gd name="connsiteY4" fmla="*/ 677 h 54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157" h="54540">
                  <a:moveTo>
                    <a:pt x="124242" y="677"/>
                  </a:moveTo>
                  <a:lnTo>
                    <a:pt x="2831" y="43616"/>
                  </a:lnTo>
                  <a:cubicBezTo>
                    <a:pt x="-3973" y="46010"/>
                    <a:pt x="-1052" y="56943"/>
                    <a:pt x="5847" y="54511"/>
                  </a:cubicBezTo>
                  <a:lnTo>
                    <a:pt x="127258" y="11572"/>
                  </a:lnTo>
                  <a:cubicBezTo>
                    <a:pt x="134063" y="9159"/>
                    <a:pt x="131141" y="-1774"/>
                    <a:pt x="124242" y="6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48FFE974-5004-A01D-08CA-ACB0C0CA32A8}"/>
                </a:ext>
              </a:extLst>
            </p:cNvPr>
            <p:cNvSpPr/>
            <p:nvPr/>
          </p:nvSpPr>
          <p:spPr>
            <a:xfrm>
              <a:off x="1660512" y="2179402"/>
              <a:ext cx="93689" cy="40700"/>
            </a:xfrm>
            <a:custGeom>
              <a:avLst/>
              <a:gdLst>
                <a:gd name="connsiteX0" fmla="*/ 85785 w 93689"/>
                <a:gd name="connsiteY0" fmla="*/ 671 h 40700"/>
                <a:gd name="connsiteX1" fmla="*/ 2846 w 93689"/>
                <a:gd name="connsiteY1" fmla="*/ 29775 h 40700"/>
                <a:gd name="connsiteX2" fmla="*/ 5843 w 93689"/>
                <a:gd name="connsiteY2" fmla="*/ 40671 h 40700"/>
                <a:gd name="connsiteX3" fmla="*/ 88782 w 93689"/>
                <a:gd name="connsiteY3" fmla="*/ 11567 h 40700"/>
                <a:gd name="connsiteX4" fmla="*/ 85766 w 93689"/>
                <a:gd name="connsiteY4" fmla="*/ 671 h 4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689" h="40700">
                  <a:moveTo>
                    <a:pt x="85785" y="671"/>
                  </a:moveTo>
                  <a:lnTo>
                    <a:pt x="2846" y="29775"/>
                  </a:lnTo>
                  <a:cubicBezTo>
                    <a:pt x="-3978" y="32169"/>
                    <a:pt x="-1056" y="43102"/>
                    <a:pt x="5843" y="40671"/>
                  </a:cubicBezTo>
                  <a:lnTo>
                    <a:pt x="88782" y="11567"/>
                  </a:lnTo>
                  <a:cubicBezTo>
                    <a:pt x="95605" y="9173"/>
                    <a:pt x="92665" y="-1760"/>
                    <a:pt x="85766" y="6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5710C8F4-0B6C-508A-5641-ECD73C416B25}"/>
                </a:ext>
              </a:extLst>
            </p:cNvPr>
            <p:cNvSpPr/>
            <p:nvPr/>
          </p:nvSpPr>
          <p:spPr>
            <a:xfrm>
              <a:off x="1669075" y="2213159"/>
              <a:ext cx="87497" cy="34877"/>
            </a:xfrm>
            <a:custGeom>
              <a:avLst/>
              <a:gdLst>
                <a:gd name="connsiteX0" fmla="*/ 79503 w 87497"/>
                <a:gd name="connsiteY0" fmla="*/ 599 h 34877"/>
                <a:gd name="connsiteX1" fmla="*/ 2916 w 87497"/>
                <a:gd name="connsiteY1" fmla="*/ 24011 h 34877"/>
                <a:gd name="connsiteX2" fmla="*/ 5914 w 87497"/>
                <a:gd name="connsiteY2" fmla="*/ 34925 h 34877"/>
                <a:gd name="connsiteX3" fmla="*/ 82500 w 87497"/>
                <a:gd name="connsiteY3" fmla="*/ 11494 h 34877"/>
                <a:gd name="connsiteX4" fmla="*/ 79503 w 87497"/>
                <a:gd name="connsiteY4" fmla="*/ 599 h 34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497" h="34877">
                  <a:moveTo>
                    <a:pt x="79503" y="599"/>
                  </a:moveTo>
                  <a:lnTo>
                    <a:pt x="2916" y="24011"/>
                  </a:lnTo>
                  <a:cubicBezTo>
                    <a:pt x="-4020" y="26141"/>
                    <a:pt x="-1061" y="37055"/>
                    <a:pt x="5914" y="34925"/>
                  </a:cubicBezTo>
                  <a:lnTo>
                    <a:pt x="82500" y="11494"/>
                  </a:lnTo>
                  <a:cubicBezTo>
                    <a:pt x="89456" y="9383"/>
                    <a:pt x="86496" y="-1550"/>
                    <a:pt x="79503" y="5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35A28BB1-C2FE-F96B-E75C-847636C0CD0F}"/>
                </a:ext>
              </a:extLst>
            </p:cNvPr>
            <p:cNvSpPr/>
            <p:nvPr/>
          </p:nvSpPr>
          <p:spPr>
            <a:xfrm>
              <a:off x="1779437" y="2049782"/>
              <a:ext cx="245267" cy="213936"/>
            </a:xfrm>
            <a:custGeom>
              <a:avLst/>
              <a:gdLst>
                <a:gd name="connsiteX0" fmla="*/ -718 w 245267"/>
                <a:gd name="connsiteY0" fmla="*/ 54855 h 213936"/>
                <a:gd name="connsiteX1" fmla="*/ 53946 w 245267"/>
                <a:gd name="connsiteY1" fmla="*/ 191138 h 213936"/>
                <a:gd name="connsiteX2" fmla="*/ 61674 w 245267"/>
                <a:gd name="connsiteY2" fmla="*/ 210440 h 213936"/>
                <a:gd name="connsiteX3" fmla="*/ 72570 w 245267"/>
                <a:gd name="connsiteY3" fmla="*/ 207443 h 213936"/>
                <a:gd name="connsiteX4" fmla="*/ 53833 w 245267"/>
                <a:gd name="connsiteY4" fmla="*/ 97907 h 213936"/>
                <a:gd name="connsiteX5" fmla="*/ 61373 w 245267"/>
                <a:gd name="connsiteY5" fmla="*/ 63130 h 213936"/>
                <a:gd name="connsiteX6" fmla="*/ 97753 w 245267"/>
                <a:gd name="connsiteY6" fmla="*/ 46938 h 213936"/>
                <a:gd name="connsiteX7" fmla="*/ 117564 w 245267"/>
                <a:gd name="connsiteY7" fmla="*/ 77946 h 213936"/>
                <a:gd name="connsiteX8" fmla="*/ 130457 w 245267"/>
                <a:gd name="connsiteY8" fmla="*/ 113100 h 213936"/>
                <a:gd name="connsiteX9" fmla="*/ 147252 w 245267"/>
                <a:gd name="connsiteY9" fmla="*/ 166860 h 213936"/>
                <a:gd name="connsiteX10" fmla="*/ 158166 w 245267"/>
                <a:gd name="connsiteY10" fmla="*/ 163863 h 213936"/>
                <a:gd name="connsiteX11" fmla="*/ 142125 w 245267"/>
                <a:gd name="connsiteY11" fmla="*/ 52065 h 213936"/>
                <a:gd name="connsiteX12" fmla="*/ 159278 w 245267"/>
                <a:gd name="connsiteY12" fmla="*/ 18135 h 213936"/>
                <a:gd name="connsiteX13" fmla="*/ 195941 w 245267"/>
                <a:gd name="connsiteY13" fmla="*/ 28352 h 213936"/>
                <a:gd name="connsiteX14" fmla="*/ 214942 w 245267"/>
                <a:gd name="connsiteY14" fmla="*/ 81791 h 213936"/>
                <a:gd name="connsiteX15" fmla="*/ 233037 w 245267"/>
                <a:gd name="connsiteY15" fmla="*/ 137756 h 213936"/>
                <a:gd name="connsiteX16" fmla="*/ 243951 w 245267"/>
                <a:gd name="connsiteY16" fmla="*/ 134740 h 213936"/>
                <a:gd name="connsiteX17" fmla="*/ 209419 w 245267"/>
                <a:gd name="connsiteY17" fmla="*/ 31952 h 213936"/>
                <a:gd name="connsiteX18" fmla="*/ 193151 w 245267"/>
                <a:gd name="connsiteY18" fmla="*/ 6015 h 213936"/>
                <a:gd name="connsiteX19" fmla="*/ 161371 w 245267"/>
                <a:gd name="connsiteY19" fmla="*/ 3546 h 213936"/>
                <a:gd name="connsiteX20" fmla="*/ 136263 w 245267"/>
                <a:gd name="connsiteY20" fmla="*/ 124844 h 213936"/>
                <a:gd name="connsiteX21" fmla="*/ 147252 w 245267"/>
                <a:gd name="connsiteY21" fmla="*/ 166803 h 213936"/>
                <a:gd name="connsiteX22" fmla="*/ 158166 w 245267"/>
                <a:gd name="connsiteY22" fmla="*/ 163806 h 213936"/>
                <a:gd name="connsiteX23" fmla="*/ 140956 w 245267"/>
                <a:gd name="connsiteY23" fmla="*/ 108859 h 213936"/>
                <a:gd name="connsiteX24" fmla="*/ 126216 w 245267"/>
                <a:gd name="connsiteY24" fmla="*/ 69501 h 213936"/>
                <a:gd name="connsiteX25" fmla="*/ 104444 w 245267"/>
                <a:gd name="connsiteY25" fmla="*/ 37758 h 213936"/>
                <a:gd name="connsiteX26" fmla="*/ 46010 w 245267"/>
                <a:gd name="connsiteY26" fmla="*/ 72555 h 213936"/>
                <a:gd name="connsiteX27" fmla="*/ 47726 w 245267"/>
                <a:gd name="connsiteY27" fmla="*/ 154098 h 213936"/>
                <a:gd name="connsiteX28" fmla="*/ 61806 w 245267"/>
                <a:gd name="connsiteY28" fmla="*/ 210384 h 213936"/>
                <a:gd name="connsiteX29" fmla="*/ 72702 w 245267"/>
                <a:gd name="connsiteY29" fmla="*/ 207387 h 213936"/>
                <a:gd name="connsiteX30" fmla="*/ 18037 w 245267"/>
                <a:gd name="connsiteY30" fmla="*/ 71084 h 213936"/>
                <a:gd name="connsiteX31" fmla="*/ 10309 w 245267"/>
                <a:gd name="connsiteY31" fmla="*/ 51782 h 213936"/>
                <a:gd name="connsiteX32" fmla="*/ -605 w 245267"/>
                <a:gd name="connsiteY32" fmla="*/ 54798 h 213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5267" h="213936">
                  <a:moveTo>
                    <a:pt x="-718" y="54855"/>
                  </a:moveTo>
                  <a:cubicBezTo>
                    <a:pt x="17472" y="100282"/>
                    <a:pt x="35700" y="145710"/>
                    <a:pt x="53946" y="191138"/>
                  </a:cubicBezTo>
                  <a:cubicBezTo>
                    <a:pt x="56453" y="197572"/>
                    <a:pt x="59036" y="204007"/>
                    <a:pt x="61674" y="210440"/>
                  </a:cubicBezTo>
                  <a:cubicBezTo>
                    <a:pt x="64313" y="217019"/>
                    <a:pt x="74869" y="214493"/>
                    <a:pt x="72570" y="207443"/>
                  </a:cubicBezTo>
                  <a:cubicBezTo>
                    <a:pt x="61071" y="172760"/>
                    <a:pt x="52495" y="134532"/>
                    <a:pt x="53833" y="97907"/>
                  </a:cubicBezTo>
                  <a:cubicBezTo>
                    <a:pt x="54267" y="86032"/>
                    <a:pt x="56019" y="73893"/>
                    <a:pt x="61373" y="63130"/>
                  </a:cubicBezTo>
                  <a:cubicBezTo>
                    <a:pt x="67951" y="49784"/>
                    <a:pt x="82786" y="37174"/>
                    <a:pt x="97753" y="46938"/>
                  </a:cubicBezTo>
                  <a:cubicBezTo>
                    <a:pt x="108045" y="53648"/>
                    <a:pt x="113096" y="67032"/>
                    <a:pt x="117564" y="77946"/>
                  </a:cubicBezTo>
                  <a:cubicBezTo>
                    <a:pt x="122295" y="89500"/>
                    <a:pt x="126461" y="101282"/>
                    <a:pt x="130457" y="113100"/>
                  </a:cubicBezTo>
                  <a:cubicBezTo>
                    <a:pt x="136451" y="130881"/>
                    <a:pt x="142050" y="148802"/>
                    <a:pt x="147252" y="166860"/>
                  </a:cubicBezTo>
                  <a:lnTo>
                    <a:pt x="158166" y="163863"/>
                  </a:lnTo>
                  <a:cubicBezTo>
                    <a:pt x="146687" y="129236"/>
                    <a:pt x="136753" y="88464"/>
                    <a:pt x="142125" y="52065"/>
                  </a:cubicBezTo>
                  <a:cubicBezTo>
                    <a:pt x="144010" y="39228"/>
                    <a:pt x="148986" y="26637"/>
                    <a:pt x="159278" y="18135"/>
                  </a:cubicBezTo>
                  <a:cubicBezTo>
                    <a:pt x="173830" y="6166"/>
                    <a:pt x="188834" y="12575"/>
                    <a:pt x="195941" y="28352"/>
                  </a:cubicBezTo>
                  <a:cubicBezTo>
                    <a:pt x="203651" y="45430"/>
                    <a:pt x="208947" y="64053"/>
                    <a:pt x="214942" y="81791"/>
                  </a:cubicBezTo>
                  <a:cubicBezTo>
                    <a:pt x="221219" y="100352"/>
                    <a:pt x="227250" y="119006"/>
                    <a:pt x="233037" y="137756"/>
                  </a:cubicBezTo>
                  <a:cubicBezTo>
                    <a:pt x="235186" y="144674"/>
                    <a:pt x="246119" y="141714"/>
                    <a:pt x="243951" y="134740"/>
                  </a:cubicBezTo>
                  <a:cubicBezTo>
                    <a:pt x="233245" y="100226"/>
                    <a:pt x="221859" y="65882"/>
                    <a:pt x="209419" y="31952"/>
                  </a:cubicBezTo>
                  <a:cubicBezTo>
                    <a:pt x="205894" y="22301"/>
                    <a:pt x="201671" y="12349"/>
                    <a:pt x="193151" y="6015"/>
                  </a:cubicBezTo>
                  <a:cubicBezTo>
                    <a:pt x="183802" y="-567"/>
                    <a:pt x="171625" y="-1514"/>
                    <a:pt x="161371" y="3546"/>
                  </a:cubicBezTo>
                  <a:cubicBezTo>
                    <a:pt x="118016" y="23677"/>
                    <a:pt x="128591" y="87879"/>
                    <a:pt x="136263" y="124844"/>
                  </a:cubicBezTo>
                  <a:cubicBezTo>
                    <a:pt x="139128" y="139028"/>
                    <a:pt x="142785" y="153039"/>
                    <a:pt x="147252" y="166803"/>
                  </a:cubicBezTo>
                  <a:cubicBezTo>
                    <a:pt x="149533" y="173664"/>
                    <a:pt x="160183" y="170856"/>
                    <a:pt x="158166" y="163806"/>
                  </a:cubicBezTo>
                  <a:cubicBezTo>
                    <a:pt x="152888" y="145347"/>
                    <a:pt x="147158" y="127030"/>
                    <a:pt x="140956" y="108859"/>
                  </a:cubicBezTo>
                  <a:cubicBezTo>
                    <a:pt x="136451" y="95664"/>
                    <a:pt x="131720" y="82470"/>
                    <a:pt x="126216" y="69501"/>
                  </a:cubicBezTo>
                  <a:cubicBezTo>
                    <a:pt x="121202" y="57720"/>
                    <a:pt x="115340" y="45241"/>
                    <a:pt x="104444" y="37758"/>
                  </a:cubicBezTo>
                  <a:cubicBezTo>
                    <a:pt x="77414" y="19134"/>
                    <a:pt x="52344" y="47918"/>
                    <a:pt x="46010" y="72555"/>
                  </a:cubicBezTo>
                  <a:cubicBezTo>
                    <a:pt x="39149" y="98944"/>
                    <a:pt x="42938" y="127746"/>
                    <a:pt x="47726" y="154098"/>
                  </a:cubicBezTo>
                  <a:cubicBezTo>
                    <a:pt x="51100" y="173165"/>
                    <a:pt x="55812" y="191971"/>
                    <a:pt x="61806" y="210384"/>
                  </a:cubicBezTo>
                  <a:lnTo>
                    <a:pt x="72702" y="207387"/>
                  </a:lnTo>
                  <a:lnTo>
                    <a:pt x="18037" y="71084"/>
                  </a:lnTo>
                  <a:cubicBezTo>
                    <a:pt x="15455" y="64662"/>
                    <a:pt x="12891" y="58229"/>
                    <a:pt x="10309" y="51782"/>
                  </a:cubicBezTo>
                  <a:cubicBezTo>
                    <a:pt x="7632" y="45109"/>
                    <a:pt x="-3319" y="48012"/>
                    <a:pt x="-605" y="547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AAE1A74A-95E1-16DD-B7D2-E8B482116ACC}"/>
                </a:ext>
              </a:extLst>
            </p:cNvPr>
            <p:cNvSpPr/>
            <p:nvPr/>
          </p:nvSpPr>
          <p:spPr>
            <a:xfrm>
              <a:off x="2034198" y="1995963"/>
              <a:ext cx="143481" cy="162495"/>
            </a:xfrm>
            <a:custGeom>
              <a:avLst/>
              <a:gdLst>
                <a:gd name="connsiteX0" fmla="*/ 85606 w 143481"/>
                <a:gd name="connsiteY0" fmla="*/ 7413 h 162495"/>
                <a:gd name="connsiteX1" fmla="*/ 24608 w 143481"/>
                <a:gd name="connsiteY1" fmla="*/ 13426 h 162495"/>
                <a:gd name="connsiteX2" fmla="*/ -971 w 143481"/>
                <a:gd name="connsiteY2" fmla="*/ 76196 h 162495"/>
                <a:gd name="connsiteX3" fmla="*/ 20329 w 143481"/>
                <a:gd name="connsiteY3" fmla="*/ 143037 h 162495"/>
                <a:gd name="connsiteX4" fmla="*/ 72147 w 143481"/>
                <a:gd name="connsiteY4" fmla="*/ 162302 h 162495"/>
                <a:gd name="connsiteX5" fmla="*/ 140855 w 143481"/>
                <a:gd name="connsiteY5" fmla="*/ 118269 h 162495"/>
                <a:gd name="connsiteX6" fmla="*/ 132862 w 143481"/>
                <a:gd name="connsiteY6" fmla="*/ 110276 h 162495"/>
                <a:gd name="connsiteX7" fmla="*/ 69112 w 143481"/>
                <a:gd name="connsiteY7" fmla="*/ 151331 h 162495"/>
                <a:gd name="connsiteX8" fmla="*/ 18915 w 143481"/>
                <a:gd name="connsiteY8" fmla="*/ 118476 h 162495"/>
                <a:gd name="connsiteX9" fmla="*/ 16201 w 143481"/>
                <a:gd name="connsiteY9" fmla="*/ 41512 h 162495"/>
                <a:gd name="connsiteX10" fmla="*/ 79894 w 143481"/>
                <a:gd name="connsiteY10" fmla="*/ 17196 h 162495"/>
                <a:gd name="connsiteX11" fmla="*/ 85549 w 143481"/>
                <a:gd name="connsiteY11" fmla="*/ 7413 h 162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3481" h="162495">
                  <a:moveTo>
                    <a:pt x="85606" y="7413"/>
                  </a:moveTo>
                  <a:cubicBezTo>
                    <a:pt x="67510" y="-5310"/>
                    <a:pt x="40988" y="552"/>
                    <a:pt x="24608" y="13426"/>
                  </a:cubicBezTo>
                  <a:cubicBezTo>
                    <a:pt x="5174" y="28676"/>
                    <a:pt x="-1782" y="52257"/>
                    <a:pt x="-971" y="76196"/>
                  </a:cubicBezTo>
                  <a:cubicBezTo>
                    <a:pt x="-141" y="99042"/>
                    <a:pt x="5249" y="125205"/>
                    <a:pt x="20329" y="143037"/>
                  </a:cubicBezTo>
                  <a:cubicBezTo>
                    <a:pt x="33109" y="158117"/>
                    <a:pt x="52694" y="164809"/>
                    <a:pt x="72147" y="162302"/>
                  </a:cubicBezTo>
                  <a:cubicBezTo>
                    <a:pt x="100761" y="158532"/>
                    <a:pt x="121854" y="138268"/>
                    <a:pt x="140855" y="118269"/>
                  </a:cubicBezTo>
                  <a:cubicBezTo>
                    <a:pt x="145868" y="112991"/>
                    <a:pt x="137895" y="104979"/>
                    <a:pt x="132862" y="110276"/>
                  </a:cubicBezTo>
                  <a:cubicBezTo>
                    <a:pt x="115407" y="128636"/>
                    <a:pt x="95766" y="148730"/>
                    <a:pt x="69112" y="151331"/>
                  </a:cubicBezTo>
                  <a:cubicBezTo>
                    <a:pt x="45833" y="153612"/>
                    <a:pt x="27191" y="139757"/>
                    <a:pt x="18915" y="118476"/>
                  </a:cubicBezTo>
                  <a:cubicBezTo>
                    <a:pt x="9981" y="95536"/>
                    <a:pt x="5042" y="64509"/>
                    <a:pt x="16201" y="41512"/>
                  </a:cubicBezTo>
                  <a:cubicBezTo>
                    <a:pt x="26606" y="20043"/>
                    <a:pt x="57426" y="1381"/>
                    <a:pt x="79894" y="17196"/>
                  </a:cubicBezTo>
                  <a:cubicBezTo>
                    <a:pt x="85870" y="21381"/>
                    <a:pt x="91525" y="11541"/>
                    <a:pt x="85549" y="74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A1898FC5-2933-D96D-E71F-1AC9C84D3588}"/>
                </a:ext>
              </a:extLst>
            </p:cNvPr>
            <p:cNvSpPr/>
            <p:nvPr/>
          </p:nvSpPr>
          <p:spPr>
            <a:xfrm>
              <a:off x="2080321" y="1867397"/>
              <a:ext cx="108543" cy="106986"/>
            </a:xfrm>
            <a:custGeom>
              <a:avLst/>
              <a:gdLst>
                <a:gd name="connsiteX0" fmla="*/ 9946 w 108543"/>
                <a:gd name="connsiteY0" fmla="*/ 35416 h 106986"/>
                <a:gd name="connsiteX1" fmla="*/ 61066 w 108543"/>
                <a:gd name="connsiteY1" fmla="*/ 22221 h 106986"/>
                <a:gd name="connsiteX2" fmla="*/ 48606 w 108543"/>
                <a:gd name="connsiteY2" fmla="*/ 61372 h 106986"/>
                <a:gd name="connsiteX3" fmla="*/ 32679 w 108543"/>
                <a:gd name="connsiteY3" fmla="*/ 101541 h 106986"/>
                <a:gd name="connsiteX4" fmla="*/ 39842 w 108543"/>
                <a:gd name="connsiteY4" fmla="*/ 106989 h 106986"/>
                <a:gd name="connsiteX5" fmla="*/ 103742 w 108543"/>
                <a:gd name="connsiteY5" fmla="*/ 80976 h 106986"/>
                <a:gd name="connsiteX6" fmla="*/ 100726 w 108543"/>
                <a:gd name="connsiteY6" fmla="*/ 70062 h 106986"/>
                <a:gd name="connsiteX7" fmla="*/ 36825 w 108543"/>
                <a:gd name="connsiteY7" fmla="*/ 96093 h 106986"/>
                <a:gd name="connsiteX8" fmla="*/ 43988 w 108543"/>
                <a:gd name="connsiteY8" fmla="*/ 101541 h 106986"/>
                <a:gd name="connsiteX9" fmla="*/ 61726 w 108543"/>
                <a:gd name="connsiteY9" fmla="*/ 6633 h 106986"/>
                <a:gd name="connsiteX10" fmla="*/ -949 w 108543"/>
                <a:gd name="connsiteY10" fmla="*/ 32419 h 106986"/>
                <a:gd name="connsiteX11" fmla="*/ 9946 w 108543"/>
                <a:gd name="connsiteY11" fmla="*/ 35435 h 106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8543" h="106986">
                  <a:moveTo>
                    <a:pt x="9946" y="35416"/>
                  </a:moveTo>
                  <a:cubicBezTo>
                    <a:pt x="13263" y="14681"/>
                    <a:pt x="49210" y="224"/>
                    <a:pt x="61066" y="22221"/>
                  </a:cubicBezTo>
                  <a:cubicBezTo>
                    <a:pt x="68003" y="35096"/>
                    <a:pt x="55411" y="51024"/>
                    <a:pt x="48606" y="61372"/>
                  </a:cubicBezTo>
                  <a:cubicBezTo>
                    <a:pt x="40558" y="73643"/>
                    <a:pt x="32697" y="86423"/>
                    <a:pt x="32679" y="101541"/>
                  </a:cubicBezTo>
                  <a:cubicBezTo>
                    <a:pt x="32679" y="104858"/>
                    <a:pt x="36449" y="108402"/>
                    <a:pt x="39842" y="106989"/>
                  </a:cubicBezTo>
                  <a:lnTo>
                    <a:pt x="103742" y="80976"/>
                  </a:lnTo>
                  <a:cubicBezTo>
                    <a:pt x="110396" y="78261"/>
                    <a:pt x="107512" y="67329"/>
                    <a:pt x="100726" y="70062"/>
                  </a:cubicBezTo>
                  <a:lnTo>
                    <a:pt x="36825" y="96093"/>
                  </a:lnTo>
                  <a:lnTo>
                    <a:pt x="43988" y="101541"/>
                  </a:lnTo>
                  <a:cubicBezTo>
                    <a:pt x="43988" y="72437"/>
                    <a:pt x="98653" y="32721"/>
                    <a:pt x="61726" y="6633"/>
                  </a:cubicBezTo>
                  <a:cubicBezTo>
                    <a:pt x="39804" y="-8824"/>
                    <a:pt x="3292" y="5765"/>
                    <a:pt x="-949" y="32419"/>
                  </a:cubicBezTo>
                  <a:cubicBezTo>
                    <a:pt x="-2099" y="39544"/>
                    <a:pt x="8796" y="42598"/>
                    <a:pt x="9946" y="354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C4363FED-20E2-B2EB-1147-AE0267DB546D}"/>
                </a:ext>
              </a:extLst>
            </p:cNvPr>
            <p:cNvSpPr/>
            <p:nvPr/>
          </p:nvSpPr>
          <p:spPr>
            <a:xfrm>
              <a:off x="5153162" y="2726975"/>
              <a:ext cx="251189" cy="314546"/>
            </a:xfrm>
            <a:custGeom>
              <a:avLst/>
              <a:gdLst>
                <a:gd name="connsiteX0" fmla="*/ 159484 w 251189"/>
                <a:gd name="connsiteY0" fmla="*/ 721 h 314546"/>
                <a:gd name="connsiteX1" fmla="*/ 22767 w 251189"/>
                <a:gd name="connsiteY1" fmla="*/ 51615 h 314546"/>
                <a:gd name="connsiteX2" fmla="*/ 3107 w 251189"/>
                <a:gd name="connsiteY2" fmla="*/ 58929 h 314546"/>
                <a:gd name="connsiteX3" fmla="*/ -852 w 251189"/>
                <a:gd name="connsiteY3" fmla="*/ 65885 h 314546"/>
                <a:gd name="connsiteX4" fmla="*/ 71550 w 251189"/>
                <a:gd name="connsiteY4" fmla="*/ 280771 h 314546"/>
                <a:gd name="connsiteX5" fmla="*/ 81654 w 251189"/>
                <a:gd name="connsiteY5" fmla="*/ 310705 h 314546"/>
                <a:gd name="connsiteX6" fmla="*/ 88609 w 251189"/>
                <a:gd name="connsiteY6" fmla="*/ 314663 h 314546"/>
                <a:gd name="connsiteX7" fmla="*/ 88609 w 251189"/>
                <a:gd name="connsiteY7" fmla="*/ 314663 h 314546"/>
                <a:gd name="connsiteX8" fmla="*/ 226438 w 251189"/>
                <a:gd name="connsiteY8" fmla="*/ 267407 h 314546"/>
                <a:gd name="connsiteX9" fmla="*/ 246268 w 251189"/>
                <a:gd name="connsiteY9" fmla="*/ 260602 h 314546"/>
                <a:gd name="connsiteX10" fmla="*/ 243252 w 251189"/>
                <a:gd name="connsiteY10" fmla="*/ 249688 h 314546"/>
                <a:gd name="connsiteX11" fmla="*/ 105423 w 251189"/>
                <a:gd name="connsiteY11" fmla="*/ 296944 h 314546"/>
                <a:gd name="connsiteX12" fmla="*/ 85593 w 251189"/>
                <a:gd name="connsiteY12" fmla="*/ 303749 h 314546"/>
                <a:gd name="connsiteX13" fmla="*/ 92548 w 251189"/>
                <a:gd name="connsiteY13" fmla="*/ 307689 h 314546"/>
                <a:gd name="connsiteX14" fmla="*/ 20147 w 251189"/>
                <a:gd name="connsiteY14" fmla="*/ 92802 h 314546"/>
                <a:gd name="connsiteX15" fmla="*/ 10062 w 251189"/>
                <a:gd name="connsiteY15" fmla="*/ 62869 h 314546"/>
                <a:gd name="connsiteX16" fmla="*/ 6104 w 251189"/>
                <a:gd name="connsiteY16" fmla="*/ 69824 h 314546"/>
                <a:gd name="connsiteX17" fmla="*/ 142821 w 251189"/>
                <a:gd name="connsiteY17" fmla="*/ 18930 h 314546"/>
                <a:gd name="connsiteX18" fmla="*/ 162481 w 251189"/>
                <a:gd name="connsiteY18" fmla="*/ 11597 h 314546"/>
                <a:gd name="connsiteX19" fmla="*/ 159484 w 251189"/>
                <a:gd name="connsiteY19" fmla="*/ 702 h 314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51189" h="314546">
                  <a:moveTo>
                    <a:pt x="159484" y="721"/>
                  </a:moveTo>
                  <a:lnTo>
                    <a:pt x="22767" y="51615"/>
                  </a:lnTo>
                  <a:lnTo>
                    <a:pt x="3107" y="58929"/>
                  </a:lnTo>
                  <a:cubicBezTo>
                    <a:pt x="129" y="59796"/>
                    <a:pt x="-1625" y="62869"/>
                    <a:pt x="-852" y="65885"/>
                  </a:cubicBezTo>
                  <a:lnTo>
                    <a:pt x="71550" y="280771"/>
                  </a:lnTo>
                  <a:lnTo>
                    <a:pt x="81654" y="310705"/>
                  </a:lnTo>
                  <a:cubicBezTo>
                    <a:pt x="82483" y="313721"/>
                    <a:pt x="85593" y="315493"/>
                    <a:pt x="88609" y="314663"/>
                  </a:cubicBezTo>
                  <a:cubicBezTo>
                    <a:pt x="88609" y="314663"/>
                    <a:pt x="88609" y="314663"/>
                    <a:pt x="88609" y="314663"/>
                  </a:cubicBezTo>
                  <a:lnTo>
                    <a:pt x="226438" y="267407"/>
                  </a:lnTo>
                  <a:lnTo>
                    <a:pt x="246268" y="260602"/>
                  </a:lnTo>
                  <a:cubicBezTo>
                    <a:pt x="253111" y="258265"/>
                    <a:pt x="250170" y="247407"/>
                    <a:pt x="243252" y="249688"/>
                  </a:cubicBezTo>
                  <a:lnTo>
                    <a:pt x="105423" y="296944"/>
                  </a:lnTo>
                  <a:lnTo>
                    <a:pt x="85593" y="303749"/>
                  </a:lnTo>
                  <a:lnTo>
                    <a:pt x="92548" y="307689"/>
                  </a:lnTo>
                  <a:cubicBezTo>
                    <a:pt x="68421" y="236060"/>
                    <a:pt x="44293" y="164431"/>
                    <a:pt x="20147" y="92802"/>
                  </a:cubicBezTo>
                  <a:lnTo>
                    <a:pt x="10062" y="62869"/>
                  </a:lnTo>
                  <a:lnTo>
                    <a:pt x="6104" y="69824"/>
                  </a:lnTo>
                  <a:lnTo>
                    <a:pt x="142821" y="18930"/>
                  </a:lnTo>
                  <a:lnTo>
                    <a:pt x="162481" y="11597"/>
                  </a:lnTo>
                  <a:cubicBezTo>
                    <a:pt x="169248" y="9090"/>
                    <a:pt x="166251" y="-1842"/>
                    <a:pt x="159484" y="70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49B64AE1-3E65-DF2A-02E5-CD7B7318ADB7}"/>
                </a:ext>
              </a:extLst>
            </p:cNvPr>
            <p:cNvSpPr/>
            <p:nvPr/>
          </p:nvSpPr>
          <p:spPr>
            <a:xfrm>
              <a:off x="5193926" y="2872030"/>
              <a:ext cx="132157" cy="54465"/>
            </a:xfrm>
            <a:custGeom>
              <a:avLst/>
              <a:gdLst>
                <a:gd name="connsiteX0" fmla="*/ 124242 w 132157"/>
                <a:gd name="connsiteY0" fmla="*/ 677 h 54465"/>
                <a:gd name="connsiteX1" fmla="*/ 2831 w 132157"/>
                <a:gd name="connsiteY1" fmla="*/ 43541 h 54465"/>
                <a:gd name="connsiteX2" fmla="*/ 5847 w 132157"/>
                <a:gd name="connsiteY2" fmla="*/ 54436 h 54465"/>
                <a:gd name="connsiteX3" fmla="*/ 127258 w 132157"/>
                <a:gd name="connsiteY3" fmla="*/ 11572 h 54465"/>
                <a:gd name="connsiteX4" fmla="*/ 124242 w 132157"/>
                <a:gd name="connsiteY4" fmla="*/ 677 h 54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157" h="54465">
                  <a:moveTo>
                    <a:pt x="124242" y="677"/>
                  </a:moveTo>
                  <a:lnTo>
                    <a:pt x="2831" y="43541"/>
                  </a:lnTo>
                  <a:cubicBezTo>
                    <a:pt x="-3973" y="45935"/>
                    <a:pt x="-1052" y="56868"/>
                    <a:pt x="5847" y="54436"/>
                  </a:cubicBezTo>
                  <a:lnTo>
                    <a:pt x="127258" y="11572"/>
                  </a:lnTo>
                  <a:cubicBezTo>
                    <a:pt x="134063" y="9159"/>
                    <a:pt x="131141" y="-1774"/>
                    <a:pt x="124242" y="6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6D536E11-C872-4951-9237-46134BBD2545}"/>
                </a:ext>
              </a:extLst>
            </p:cNvPr>
            <p:cNvSpPr/>
            <p:nvPr/>
          </p:nvSpPr>
          <p:spPr>
            <a:xfrm>
              <a:off x="5405010" y="2830660"/>
              <a:ext cx="93689" cy="40700"/>
            </a:xfrm>
            <a:custGeom>
              <a:avLst/>
              <a:gdLst>
                <a:gd name="connsiteX0" fmla="*/ 85785 w 93689"/>
                <a:gd name="connsiteY0" fmla="*/ 671 h 40700"/>
                <a:gd name="connsiteX1" fmla="*/ 2846 w 93689"/>
                <a:gd name="connsiteY1" fmla="*/ 29775 h 40700"/>
                <a:gd name="connsiteX2" fmla="*/ 5843 w 93689"/>
                <a:gd name="connsiteY2" fmla="*/ 40671 h 40700"/>
                <a:gd name="connsiteX3" fmla="*/ 88782 w 93689"/>
                <a:gd name="connsiteY3" fmla="*/ 11567 h 40700"/>
                <a:gd name="connsiteX4" fmla="*/ 85766 w 93689"/>
                <a:gd name="connsiteY4" fmla="*/ 671 h 4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689" h="40700">
                  <a:moveTo>
                    <a:pt x="85785" y="671"/>
                  </a:moveTo>
                  <a:lnTo>
                    <a:pt x="2846" y="29775"/>
                  </a:lnTo>
                  <a:cubicBezTo>
                    <a:pt x="-3978" y="32169"/>
                    <a:pt x="-1056" y="43102"/>
                    <a:pt x="5843" y="40671"/>
                  </a:cubicBezTo>
                  <a:lnTo>
                    <a:pt x="88782" y="11567"/>
                  </a:lnTo>
                  <a:cubicBezTo>
                    <a:pt x="95606" y="9173"/>
                    <a:pt x="92665" y="-1760"/>
                    <a:pt x="85766" y="6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EB4C020-2576-732F-114B-756EED541C8E}"/>
                </a:ext>
              </a:extLst>
            </p:cNvPr>
            <p:cNvSpPr/>
            <p:nvPr/>
          </p:nvSpPr>
          <p:spPr>
            <a:xfrm>
              <a:off x="5413591" y="2864417"/>
              <a:ext cx="87497" cy="34877"/>
            </a:xfrm>
            <a:custGeom>
              <a:avLst/>
              <a:gdLst>
                <a:gd name="connsiteX0" fmla="*/ 79484 w 87497"/>
                <a:gd name="connsiteY0" fmla="*/ 599 h 34877"/>
                <a:gd name="connsiteX1" fmla="*/ 2917 w 87497"/>
                <a:gd name="connsiteY1" fmla="*/ 24011 h 34877"/>
                <a:gd name="connsiteX2" fmla="*/ 5914 w 87497"/>
                <a:gd name="connsiteY2" fmla="*/ 34925 h 34877"/>
                <a:gd name="connsiteX3" fmla="*/ 82500 w 87497"/>
                <a:gd name="connsiteY3" fmla="*/ 11495 h 34877"/>
                <a:gd name="connsiteX4" fmla="*/ 79503 w 87497"/>
                <a:gd name="connsiteY4" fmla="*/ 599 h 34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497" h="34877">
                  <a:moveTo>
                    <a:pt x="79484" y="599"/>
                  </a:moveTo>
                  <a:lnTo>
                    <a:pt x="2917" y="24011"/>
                  </a:lnTo>
                  <a:cubicBezTo>
                    <a:pt x="-4020" y="26141"/>
                    <a:pt x="-1061" y="37055"/>
                    <a:pt x="5914" y="34925"/>
                  </a:cubicBezTo>
                  <a:lnTo>
                    <a:pt x="82500" y="11495"/>
                  </a:lnTo>
                  <a:cubicBezTo>
                    <a:pt x="89455" y="9383"/>
                    <a:pt x="86496" y="-1550"/>
                    <a:pt x="79503" y="5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3CFD8019-2211-3878-BDAC-59C305F70757}"/>
                </a:ext>
              </a:extLst>
            </p:cNvPr>
            <p:cNvSpPr/>
            <p:nvPr/>
          </p:nvSpPr>
          <p:spPr>
            <a:xfrm>
              <a:off x="5523934" y="2701044"/>
              <a:ext cx="245268" cy="213932"/>
            </a:xfrm>
            <a:custGeom>
              <a:avLst/>
              <a:gdLst>
                <a:gd name="connsiteX0" fmla="*/ -718 w 245268"/>
                <a:gd name="connsiteY0" fmla="*/ 54850 h 213932"/>
                <a:gd name="connsiteX1" fmla="*/ 53946 w 245268"/>
                <a:gd name="connsiteY1" fmla="*/ 191134 h 213932"/>
                <a:gd name="connsiteX2" fmla="*/ 61675 w 245268"/>
                <a:gd name="connsiteY2" fmla="*/ 210436 h 213932"/>
                <a:gd name="connsiteX3" fmla="*/ 72570 w 245268"/>
                <a:gd name="connsiteY3" fmla="*/ 207439 h 213932"/>
                <a:gd name="connsiteX4" fmla="*/ 53833 w 245268"/>
                <a:gd name="connsiteY4" fmla="*/ 97903 h 213932"/>
                <a:gd name="connsiteX5" fmla="*/ 61373 w 245268"/>
                <a:gd name="connsiteY5" fmla="*/ 63125 h 213932"/>
                <a:gd name="connsiteX6" fmla="*/ 97753 w 245268"/>
                <a:gd name="connsiteY6" fmla="*/ 46934 h 213932"/>
                <a:gd name="connsiteX7" fmla="*/ 117564 w 245268"/>
                <a:gd name="connsiteY7" fmla="*/ 77941 h 213932"/>
                <a:gd name="connsiteX8" fmla="*/ 130457 w 245268"/>
                <a:gd name="connsiteY8" fmla="*/ 113096 h 213932"/>
                <a:gd name="connsiteX9" fmla="*/ 147253 w 245268"/>
                <a:gd name="connsiteY9" fmla="*/ 166855 h 213932"/>
                <a:gd name="connsiteX10" fmla="*/ 158166 w 245268"/>
                <a:gd name="connsiteY10" fmla="*/ 163858 h 213932"/>
                <a:gd name="connsiteX11" fmla="*/ 142125 w 245268"/>
                <a:gd name="connsiteY11" fmla="*/ 52061 h 213932"/>
                <a:gd name="connsiteX12" fmla="*/ 159278 w 245268"/>
                <a:gd name="connsiteY12" fmla="*/ 18131 h 213932"/>
                <a:gd name="connsiteX13" fmla="*/ 195941 w 245268"/>
                <a:gd name="connsiteY13" fmla="*/ 28348 h 213932"/>
                <a:gd name="connsiteX14" fmla="*/ 214942 w 245268"/>
                <a:gd name="connsiteY14" fmla="*/ 81787 h 213932"/>
                <a:gd name="connsiteX15" fmla="*/ 233038 w 245268"/>
                <a:gd name="connsiteY15" fmla="*/ 137751 h 213932"/>
                <a:gd name="connsiteX16" fmla="*/ 243951 w 245268"/>
                <a:gd name="connsiteY16" fmla="*/ 134735 h 213932"/>
                <a:gd name="connsiteX17" fmla="*/ 209419 w 245268"/>
                <a:gd name="connsiteY17" fmla="*/ 31948 h 213932"/>
                <a:gd name="connsiteX18" fmla="*/ 193151 w 245268"/>
                <a:gd name="connsiteY18" fmla="*/ 6011 h 213932"/>
                <a:gd name="connsiteX19" fmla="*/ 161371 w 245268"/>
                <a:gd name="connsiteY19" fmla="*/ 3541 h 213932"/>
                <a:gd name="connsiteX20" fmla="*/ 136263 w 245268"/>
                <a:gd name="connsiteY20" fmla="*/ 124839 h 213932"/>
                <a:gd name="connsiteX21" fmla="*/ 147253 w 245268"/>
                <a:gd name="connsiteY21" fmla="*/ 166799 h 213932"/>
                <a:gd name="connsiteX22" fmla="*/ 158166 w 245268"/>
                <a:gd name="connsiteY22" fmla="*/ 163802 h 213932"/>
                <a:gd name="connsiteX23" fmla="*/ 140957 w 245268"/>
                <a:gd name="connsiteY23" fmla="*/ 108855 h 213932"/>
                <a:gd name="connsiteX24" fmla="*/ 126216 w 245268"/>
                <a:gd name="connsiteY24" fmla="*/ 69497 h 213932"/>
                <a:gd name="connsiteX25" fmla="*/ 104444 w 245268"/>
                <a:gd name="connsiteY25" fmla="*/ 37754 h 213932"/>
                <a:gd name="connsiteX26" fmla="*/ 45916 w 245268"/>
                <a:gd name="connsiteY26" fmla="*/ 72550 h 213932"/>
                <a:gd name="connsiteX27" fmla="*/ 47632 w 245268"/>
                <a:gd name="connsiteY27" fmla="*/ 154094 h 213932"/>
                <a:gd name="connsiteX28" fmla="*/ 61712 w 245268"/>
                <a:gd name="connsiteY28" fmla="*/ 210379 h 213932"/>
                <a:gd name="connsiteX29" fmla="*/ 72607 w 245268"/>
                <a:gd name="connsiteY29" fmla="*/ 207382 h 213932"/>
                <a:gd name="connsiteX30" fmla="*/ 18038 w 245268"/>
                <a:gd name="connsiteY30" fmla="*/ 71080 h 213932"/>
                <a:gd name="connsiteX31" fmla="*/ 10309 w 245268"/>
                <a:gd name="connsiteY31" fmla="*/ 51778 h 213932"/>
                <a:gd name="connsiteX32" fmla="*/ -605 w 245268"/>
                <a:gd name="connsiteY32" fmla="*/ 54794 h 213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5268" h="213932">
                  <a:moveTo>
                    <a:pt x="-718" y="54850"/>
                  </a:moveTo>
                  <a:cubicBezTo>
                    <a:pt x="17472" y="100278"/>
                    <a:pt x="35681" y="145706"/>
                    <a:pt x="53946" y="191134"/>
                  </a:cubicBezTo>
                  <a:cubicBezTo>
                    <a:pt x="56453" y="197562"/>
                    <a:pt x="59036" y="204008"/>
                    <a:pt x="61675" y="210436"/>
                  </a:cubicBezTo>
                  <a:cubicBezTo>
                    <a:pt x="64314" y="217015"/>
                    <a:pt x="74869" y="214489"/>
                    <a:pt x="72570" y="207439"/>
                  </a:cubicBezTo>
                  <a:cubicBezTo>
                    <a:pt x="61071" y="172755"/>
                    <a:pt x="52495" y="134528"/>
                    <a:pt x="53833" y="97903"/>
                  </a:cubicBezTo>
                  <a:cubicBezTo>
                    <a:pt x="54267" y="86028"/>
                    <a:pt x="56020" y="73889"/>
                    <a:pt x="61373" y="63125"/>
                  </a:cubicBezTo>
                  <a:cubicBezTo>
                    <a:pt x="67952" y="49780"/>
                    <a:pt x="82786" y="37169"/>
                    <a:pt x="97753" y="46934"/>
                  </a:cubicBezTo>
                  <a:cubicBezTo>
                    <a:pt x="108045" y="53644"/>
                    <a:pt x="113097" y="67027"/>
                    <a:pt x="117564" y="77941"/>
                  </a:cubicBezTo>
                  <a:cubicBezTo>
                    <a:pt x="122296" y="89496"/>
                    <a:pt x="126461" y="101277"/>
                    <a:pt x="130457" y="113096"/>
                  </a:cubicBezTo>
                  <a:cubicBezTo>
                    <a:pt x="136451" y="130871"/>
                    <a:pt x="142050" y="148778"/>
                    <a:pt x="147253" y="166855"/>
                  </a:cubicBezTo>
                  <a:lnTo>
                    <a:pt x="158166" y="163858"/>
                  </a:lnTo>
                  <a:cubicBezTo>
                    <a:pt x="146687" y="129231"/>
                    <a:pt x="136753" y="88554"/>
                    <a:pt x="142125" y="52061"/>
                  </a:cubicBezTo>
                  <a:cubicBezTo>
                    <a:pt x="144010" y="39224"/>
                    <a:pt x="148987" y="26632"/>
                    <a:pt x="159278" y="18131"/>
                  </a:cubicBezTo>
                  <a:cubicBezTo>
                    <a:pt x="173830" y="6162"/>
                    <a:pt x="188835" y="12476"/>
                    <a:pt x="195941" y="28348"/>
                  </a:cubicBezTo>
                  <a:cubicBezTo>
                    <a:pt x="203651" y="45425"/>
                    <a:pt x="208948" y="64049"/>
                    <a:pt x="214942" y="81787"/>
                  </a:cubicBezTo>
                  <a:cubicBezTo>
                    <a:pt x="221219" y="100354"/>
                    <a:pt x="227251" y="119015"/>
                    <a:pt x="233038" y="137751"/>
                  </a:cubicBezTo>
                  <a:cubicBezTo>
                    <a:pt x="235186" y="144669"/>
                    <a:pt x="246119" y="141710"/>
                    <a:pt x="243951" y="134735"/>
                  </a:cubicBezTo>
                  <a:cubicBezTo>
                    <a:pt x="233245" y="100222"/>
                    <a:pt x="221859" y="65877"/>
                    <a:pt x="209419" y="31948"/>
                  </a:cubicBezTo>
                  <a:cubicBezTo>
                    <a:pt x="205894" y="22297"/>
                    <a:pt x="201671" y="12344"/>
                    <a:pt x="193151" y="6011"/>
                  </a:cubicBezTo>
                  <a:cubicBezTo>
                    <a:pt x="183802" y="-568"/>
                    <a:pt x="171625" y="-1510"/>
                    <a:pt x="161371" y="3541"/>
                  </a:cubicBezTo>
                  <a:cubicBezTo>
                    <a:pt x="118017" y="23673"/>
                    <a:pt x="128591" y="87875"/>
                    <a:pt x="136263" y="124839"/>
                  </a:cubicBezTo>
                  <a:cubicBezTo>
                    <a:pt x="139128" y="139033"/>
                    <a:pt x="142785" y="153038"/>
                    <a:pt x="147253" y="166799"/>
                  </a:cubicBezTo>
                  <a:cubicBezTo>
                    <a:pt x="149533" y="173660"/>
                    <a:pt x="160183" y="170852"/>
                    <a:pt x="158166" y="163802"/>
                  </a:cubicBezTo>
                  <a:cubicBezTo>
                    <a:pt x="152889" y="145348"/>
                    <a:pt x="147158" y="127045"/>
                    <a:pt x="140957" y="108855"/>
                  </a:cubicBezTo>
                  <a:cubicBezTo>
                    <a:pt x="136451" y="95660"/>
                    <a:pt x="131720" y="82465"/>
                    <a:pt x="126216" y="69497"/>
                  </a:cubicBezTo>
                  <a:cubicBezTo>
                    <a:pt x="121202" y="57716"/>
                    <a:pt x="115340" y="45237"/>
                    <a:pt x="104444" y="37754"/>
                  </a:cubicBezTo>
                  <a:cubicBezTo>
                    <a:pt x="77414" y="19130"/>
                    <a:pt x="52344" y="47914"/>
                    <a:pt x="45916" y="72550"/>
                  </a:cubicBezTo>
                  <a:cubicBezTo>
                    <a:pt x="39055" y="98940"/>
                    <a:pt x="42844" y="127742"/>
                    <a:pt x="47632" y="154094"/>
                  </a:cubicBezTo>
                  <a:cubicBezTo>
                    <a:pt x="51006" y="173151"/>
                    <a:pt x="55718" y="191963"/>
                    <a:pt x="61712" y="210379"/>
                  </a:cubicBezTo>
                  <a:lnTo>
                    <a:pt x="72607" y="207382"/>
                  </a:lnTo>
                  <a:lnTo>
                    <a:pt x="18038" y="71080"/>
                  </a:lnTo>
                  <a:cubicBezTo>
                    <a:pt x="15455" y="64652"/>
                    <a:pt x="12892" y="58206"/>
                    <a:pt x="10309" y="51778"/>
                  </a:cubicBezTo>
                  <a:cubicBezTo>
                    <a:pt x="7632" y="45105"/>
                    <a:pt x="-3319" y="48008"/>
                    <a:pt x="-605" y="5479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CFE8E050-6525-A69A-B77F-C04814411527}"/>
                </a:ext>
              </a:extLst>
            </p:cNvPr>
            <p:cNvSpPr/>
            <p:nvPr/>
          </p:nvSpPr>
          <p:spPr>
            <a:xfrm>
              <a:off x="5778696" y="2647164"/>
              <a:ext cx="143481" cy="162495"/>
            </a:xfrm>
            <a:custGeom>
              <a:avLst/>
              <a:gdLst>
                <a:gd name="connsiteX0" fmla="*/ 85606 w 143481"/>
                <a:gd name="connsiteY0" fmla="*/ 7413 h 162495"/>
                <a:gd name="connsiteX1" fmla="*/ 24608 w 143481"/>
                <a:gd name="connsiteY1" fmla="*/ 13426 h 162495"/>
                <a:gd name="connsiteX2" fmla="*/ -971 w 143481"/>
                <a:gd name="connsiteY2" fmla="*/ 76196 h 162495"/>
                <a:gd name="connsiteX3" fmla="*/ 20330 w 143481"/>
                <a:gd name="connsiteY3" fmla="*/ 143037 h 162495"/>
                <a:gd name="connsiteX4" fmla="*/ 72147 w 143481"/>
                <a:gd name="connsiteY4" fmla="*/ 162302 h 162495"/>
                <a:gd name="connsiteX5" fmla="*/ 140855 w 143481"/>
                <a:gd name="connsiteY5" fmla="*/ 118269 h 162495"/>
                <a:gd name="connsiteX6" fmla="*/ 132862 w 143481"/>
                <a:gd name="connsiteY6" fmla="*/ 110276 h 162495"/>
                <a:gd name="connsiteX7" fmla="*/ 69112 w 143481"/>
                <a:gd name="connsiteY7" fmla="*/ 151331 h 162495"/>
                <a:gd name="connsiteX8" fmla="*/ 18916 w 143481"/>
                <a:gd name="connsiteY8" fmla="*/ 118476 h 162495"/>
                <a:gd name="connsiteX9" fmla="*/ 16202 w 143481"/>
                <a:gd name="connsiteY9" fmla="*/ 41512 h 162495"/>
                <a:gd name="connsiteX10" fmla="*/ 79894 w 143481"/>
                <a:gd name="connsiteY10" fmla="*/ 17196 h 162495"/>
                <a:gd name="connsiteX11" fmla="*/ 85549 w 143481"/>
                <a:gd name="connsiteY11" fmla="*/ 7413 h 162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3481" h="162495">
                  <a:moveTo>
                    <a:pt x="85606" y="7413"/>
                  </a:moveTo>
                  <a:cubicBezTo>
                    <a:pt x="67510" y="-5310"/>
                    <a:pt x="40989" y="552"/>
                    <a:pt x="24608" y="13426"/>
                  </a:cubicBezTo>
                  <a:cubicBezTo>
                    <a:pt x="5174" y="28676"/>
                    <a:pt x="-1781" y="52257"/>
                    <a:pt x="-971" y="76196"/>
                  </a:cubicBezTo>
                  <a:cubicBezTo>
                    <a:pt x="-142" y="99042"/>
                    <a:pt x="5250" y="125205"/>
                    <a:pt x="20330" y="143037"/>
                  </a:cubicBezTo>
                  <a:cubicBezTo>
                    <a:pt x="33109" y="158117"/>
                    <a:pt x="52694" y="164809"/>
                    <a:pt x="72147" y="162302"/>
                  </a:cubicBezTo>
                  <a:cubicBezTo>
                    <a:pt x="100761" y="158532"/>
                    <a:pt x="121854" y="138268"/>
                    <a:pt x="140855" y="118269"/>
                  </a:cubicBezTo>
                  <a:cubicBezTo>
                    <a:pt x="145868" y="112991"/>
                    <a:pt x="137895" y="105074"/>
                    <a:pt x="132862" y="110276"/>
                  </a:cubicBezTo>
                  <a:cubicBezTo>
                    <a:pt x="115407" y="128636"/>
                    <a:pt x="95766" y="148730"/>
                    <a:pt x="69112" y="151331"/>
                  </a:cubicBezTo>
                  <a:cubicBezTo>
                    <a:pt x="45833" y="153612"/>
                    <a:pt x="27190" y="139757"/>
                    <a:pt x="18916" y="118476"/>
                  </a:cubicBezTo>
                  <a:cubicBezTo>
                    <a:pt x="9981" y="95536"/>
                    <a:pt x="5042" y="64509"/>
                    <a:pt x="16202" y="41512"/>
                  </a:cubicBezTo>
                  <a:cubicBezTo>
                    <a:pt x="26606" y="20043"/>
                    <a:pt x="57425" y="1382"/>
                    <a:pt x="79894" y="17196"/>
                  </a:cubicBezTo>
                  <a:cubicBezTo>
                    <a:pt x="85870" y="21381"/>
                    <a:pt x="91525" y="11541"/>
                    <a:pt x="85549" y="74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44677403-DC05-5771-92F5-7A0DCD46529C}"/>
                </a:ext>
              </a:extLst>
            </p:cNvPr>
            <p:cNvSpPr/>
            <p:nvPr/>
          </p:nvSpPr>
          <p:spPr>
            <a:xfrm>
              <a:off x="5824818" y="2518655"/>
              <a:ext cx="108544" cy="106986"/>
            </a:xfrm>
            <a:custGeom>
              <a:avLst/>
              <a:gdLst>
                <a:gd name="connsiteX0" fmla="*/ 9947 w 108544"/>
                <a:gd name="connsiteY0" fmla="*/ 35416 h 106986"/>
                <a:gd name="connsiteX1" fmla="*/ 61066 w 108544"/>
                <a:gd name="connsiteY1" fmla="*/ 22221 h 106986"/>
                <a:gd name="connsiteX2" fmla="*/ 48607 w 108544"/>
                <a:gd name="connsiteY2" fmla="*/ 61372 h 106986"/>
                <a:gd name="connsiteX3" fmla="*/ 32679 w 108544"/>
                <a:gd name="connsiteY3" fmla="*/ 101541 h 106986"/>
                <a:gd name="connsiteX4" fmla="*/ 39842 w 108544"/>
                <a:gd name="connsiteY4" fmla="*/ 106989 h 106986"/>
                <a:gd name="connsiteX5" fmla="*/ 103742 w 108544"/>
                <a:gd name="connsiteY5" fmla="*/ 80976 h 106986"/>
                <a:gd name="connsiteX6" fmla="*/ 100726 w 108544"/>
                <a:gd name="connsiteY6" fmla="*/ 70062 h 106986"/>
                <a:gd name="connsiteX7" fmla="*/ 36826 w 108544"/>
                <a:gd name="connsiteY7" fmla="*/ 96093 h 106986"/>
                <a:gd name="connsiteX8" fmla="*/ 43989 w 108544"/>
                <a:gd name="connsiteY8" fmla="*/ 101541 h 106986"/>
                <a:gd name="connsiteX9" fmla="*/ 61726 w 108544"/>
                <a:gd name="connsiteY9" fmla="*/ 6633 h 106986"/>
                <a:gd name="connsiteX10" fmla="*/ -949 w 108544"/>
                <a:gd name="connsiteY10" fmla="*/ 32419 h 106986"/>
                <a:gd name="connsiteX11" fmla="*/ 9947 w 108544"/>
                <a:gd name="connsiteY11" fmla="*/ 35435 h 106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8544" h="106986">
                  <a:moveTo>
                    <a:pt x="9947" y="35416"/>
                  </a:moveTo>
                  <a:cubicBezTo>
                    <a:pt x="13264" y="14681"/>
                    <a:pt x="49211" y="224"/>
                    <a:pt x="61066" y="22221"/>
                  </a:cubicBezTo>
                  <a:cubicBezTo>
                    <a:pt x="68003" y="35096"/>
                    <a:pt x="55411" y="51024"/>
                    <a:pt x="48607" y="61372"/>
                  </a:cubicBezTo>
                  <a:cubicBezTo>
                    <a:pt x="40558" y="73643"/>
                    <a:pt x="32698" y="86423"/>
                    <a:pt x="32679" y="101541"/>
                  </a:cubicBezTo>
                  <a:cubicBezTo>
                    <a:pt x="32679" y="104858"/>
                    <a:pt x="36355" y="108402"/>
                    <a:pt x="39842" y="106989"/>
                  </a:cubicBezTo>
                  <a:lnTo>
                    <a:pt x="103742" y="80976"/>
                  </a:lnTo>
                  <a:cubicBezTo>
                    <a:pt x="110397" y="78262"/>
                    <a:pt x="107512" y="67329"/>
                    <a:pt x="100726" y="70062"/>
                  </a:cubicBezTo>
                  <a:lnTo>
                    <a:pt x="36826" y="96093"/>
                  </a:lnTo>
                  <a:lnTo>
                    <a:pt x="43989" y="101541"/>
                  </a:lnTo>
                  <a:cubicBezTo>
                    <a:pt x="43989" y="72437"/>
                    <a:pt x="98653" y="32721"/>
                    <a:pt x="61726" y="6633"/>
                  </a:cubicBezTo>
                  <a:cubicBezTo>
                    <a:pt x="39804" y="-8824"/>
                    <a:pt x="3292" y="5765"/>
                    <a:pt x="-949" y="32419"/>
                  </a:cubicBezTo>
                  <a:cubicBezTo>
                    <a:pt x="-2099" y="39544"/>
                    <a:pt x="8796" y="42598"/>
                    <a:pt x="9947" y="354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BEB86FDE-BCF5-3A19-C0C9-A05603A547F3}"/>
                </a:ext>
              </a:extLst>
            </p:cNvPr>
            <p:cNvSpPr/>
            <p:nvPr/>
          </p:nvSpPr>
          <p:spPr>
            <a:xfrm>
              <a:off x="1874523" y="1031522"/>
              <a:ext cx="36900" cy="257016"/>
            </a:xfrm>
            <a:custGeom>
              <a:avLst/>
              <a:gdLst>
                <a:gd name="connsiteX0" fmla="*/ -1009 w 36900"/>
                <a:gd name="connsiteY0" fmla="*/ 5750 h 257016"/>
                <a:gd name="connsiteX1" fmla="*/ 24532 w 36900"/>
                <a:gd name="connsiteY1" fmla="*/ 251908 h 257016"/>
                <a:gd name="connsiteX2" fmla="*/ 35842 w 36900"/>
                <a:gd name="connsiteY2" fmla="*/ 251908 h 257016"/>
                <a:gd name="connsiteX3" fmla="*/ 10301 w 36900"/>
                <a:gd name="connsiteY3" fmla="*/ 5750 h 257016"/>
                <a:gd name="connsiteX4" fmla="*/ -1009 w 36900"/>
                <a:gd name="connsiteY4" fmla="*/ 5750 h 257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900" h="257016">
                  <a:moveTo>
                    <a:pt x="-1009" y="5750"/>
                  </a:moveTo>
                  <a:cubicBezTo>
                    <a:pt x="5909" y="87972"/>
                    <a:pt x="17614" y="169742"/>
                    <a:pt x="24532" y="251908"/>
                  </a:cubicBezTo>
                  <a:cubicBezTo>
                    <a:pt x="25135" y="259109"/>
                    <a:pt x="36464" y="259184"/>
                    <a:pt x="35842" y="251908"/>
                  </a:cubicBezTo>
                  <a:cubicBezTo>
                    <a:pt x="28924" y="169686"/>
                    <a:pt x="17218" y="87916"/>
                    <a:pt x="10301" y="5750"/>
                  </a:cubicBezTo>
                  <a:cubicBezTo>
                    <a:pt x="9678" y="-1451"/>
                    <a:pt x="-1631" y="-1526"/>
                    <a:pt x="-1009" y="57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0A89C924-8855-88D9-AC63-405D5158754E}"/>
                </a:ext>
              </a:extLst>
            </p:cNvPr>
            <p:cNvSpPr/>
            <p:nvPr/>
          </p:nvSpPr>
          <p:spPr>
            <a:xfrm>
              <a:off x="1895459" y="1136216"/>
              <a:ext cx="118475" cy="25386"/>
            </a:xfrm>
            <a:custGeom>
              <a:avLst/>
              <a:gdLst>
                <a:gd name="connsiteX0" fmla="*/ 112076 w 118475"/>
                <a:gd name="connsiteY0" fmla="*/ 375 h 25386"/>
                <a:gd name="connsiteX1" fmla="*/ 4331 w 118475"/>
                <a:gd name="connsiteY1" fmla="*/ 14342 h 25386"/>
                <a:gd name="connsiteX2" fmla="*/ 4331 w 118475"/>
                <a:gd name="connsiteY2" fmla="*/ 25652 h 25386"/>
                <a:gd name="connsiteX3" fmla="*/ 112076 w 118475"/>
                <a:gd name="connsiteY3" fmla="*/ 11684 h 25386"/>
                <a:gd name="connsiteX4" fmla="*/ 112076 w 118475"/>
                <a:gd name="connsiteY4" fmla="*/ 375 h 25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75" h="25386">
                  <a:moveTo>
                    <a:pt x="112076" y="375"/>
                  </a:moveTo>
                  <a:lnTo>
                    <a:pt x="4331" y="14342"/>
                  </a:lnTo>
                  <a:cubicBezTo>
                    <a:pt x="-2775" y="15266"/>
                    <a:pt x="-2869" y="26595"/>
                    <a:pt x="4331" y="25652"/>
                  </a:cubicBezTo>
                  <a:lnTo>
                    <a:pt x="112076" y="11684"/>
                  </a:lnTo>
                  <a:cubicBezTo>
                    <a:pt x="119183" y="10761"/>
                    <a:pt x="119277" y="-549"/>
                    <a:pt x="112076" y="37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CFB3F4DD-BC59-EAFF-9356-6A6ADADCAC3D}"/>
                </a:ext>
              </a:extLst>
            </p:cNvPr>
            <p:cNvSpPr/>
            <p:nvPr/>
          </p:nvSpPr>
          <p:spPr>
            <a:xfrm>
              <a:off x="1990447" y="1013723"/>
              <a:ext cx="33719" cy="259343"/>
            </a:xfrm>
            <a:custGeom>
              <a:avLst/>
              <a:gdLst>
                <a:gd name="connsiteX0" fmla="*/ -1008 w 33719"/>
                <a:gd name="connsiteY0" fmla="*/ 5736 h 259343"/>
                <a:gd name="connsiteX1" fmla="*/ 21348 w 33719"/>
                <a:gd name="connsiteY1" fmla="*/ 254250 h 259343"/>
                <a:gd name="connsiteX2" fmla="*/ 32658 w 33719"/>
                <a:gd name="connsiteY2" fmla="*/ 254250 h 259343"/>
                <a:gd name="connsiteX3" fmla="*/ 10302 w 33719"/>
                <a:gd name="connsiteY3" fmla="*/ 5736 h 259343"/>
                <a:gd name="connsiteX4" fmla="*/ -1008 w 33719"/>
                <a:gd name="connsiteY4" fmla="*/ 5736 h 259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9" h="259343">
                  <a:moveTo>
                    <a:pt x="-1008" y="5736"/>
                  </a:moveTo>
                  <a:cubicBezTo>
                    <a:pt x="6457" y="88586"/>
                    <a:pt x="13903" y="171425"/>
                    <a:pt x="21348" y="254250"/>
                  </a:cubicBezTo>
                  <a:cubicBezTo>
                    <a:pt x="21989" y="261432"/>
                    <a:pt x="33318" y="261507"/>
                    <a:pt x="32658" y="254250"/>
                  </a:cubicBezTo>
                  <a:cubicBezTo>
                    <a:pt x="25213" y="171411"/>
                    <a:pt x="17748" y="88574"/>
                    <a:pt x="10302" y="5736"/>
                  </a:cubicBezTo>
                  <a:cubicBezTo>
                    <a:pt x="9662" y="-1446"/>
                    <a:pt x="-1648" y="-1522"/>
                    <a:pt x="-1008" y="5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F3A70B90-2F39-6857-0894-0FF540F328D4}"/>
                </a:ext>
              </a:extLst>
            </p:cNvPr>
            <p:cNvSpPr/>
            <p:nvPr/>
          </p:nvSpPr>
          <p:spPr>
            <a:xfrm>
              <a:off x="2047800" y="1213051"/>
              <a:ext cx="77703" cy="119149"/>
            </a:xfrm>
            <a:custGeom>
              <a:avLst/>
              <a:gdLst>
                <a:gd name="connsiteX0" fmla="*/ 16832 w 77703"/>
                <a:gd name="connsiteY0" fmla="*/ 30908 h 119149"/>
                <a:gd name="connsiteX1" fmla="*/ 42033 w 77703"/>
                <a:gd name="connsiteY1" fmla="*/ 11568 h 119149"/>
                <a:gd name="connsiteX2" fmla="*/ 41807 w 77703"/>
                <a:gd name="connsiteY2" fmla="*/ 42500 h 119149"/>
                <a:gd name="connsiteX3" fmla="*/ -171 w 77703"/>
                <a:gd name="connsiteY3" fmla="*/ 111094 h 119149"/>
                <a:gd name="connsiteX4" fmla="*/ 6219 w 77703"/>
                <a:gd name="connsiteY4" fmla="*/ 119407 h 119149"/>
                <a:gd name="connsiteX5" fmla="*/ 72570 w 77703"/>
                <a:gd name="connsiteY5" fmla="*/ 110189 h 119149"/>
                <a:gd name="connsiteX6" fmla="*/ 69573 w 77703"/>
                <a:gd name="connsiteY6" fmla="*/ 99276 h 119149"/>
                <a:gd name="connsiteX7" fmla="*/ 3222 w 77703"/>
                <a:gd name="connsiteY7" fmla="*/ 108512 h 119149"/>
                <a:gd name="connsiteX8" fmla="*/ 9593 w 77703"/>
                <a:gd name="connsiteY8" fmla="*/ 116806 h 119149"/>
                <a:gd name="connsiteX9" fmla="*/ 42033 w 77703"/>
                <a:gd name="connsiteY9" fmla="*/ 63800 h 119149"/>
                <a:gd name="connsiteX10" fmla="*/ 58169 w 77703"/>
                <a:gd name="connsiteY10" fmla="*/ 37411 h 119149"/>
                <a:gd name="connsiteX11" fmla="*/ 63560 w 77703"/>
                <a:gd name="connsiteY11" fmla="*/ 15790 h 119149"/>
                <a:gd name="connsiteX12" fmla="*/ 38735 w 77703"/>
                <a:gd name="connsiteY12" fmla="*/ 409 h 119149"/>
                <a:gd name="connsiteX13" fmla="*/ 7067 w 77703"/>
                <a:gd name="connsiteY13" fmla="*/ 25215 h 119149"/>
                <a:gd name="connsiteX14" fmla="*/ 16832 w 77703"/>
                <a:gd name="connsiteY14" fmla="*/ 30870 h 119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703" h="119149">
                  <a:moveTo>
                    <a:pt x="16832" y="30908"/>
                  </a:moveTo>
                  <a:cubicBezTo>
                    <a:pt x="22600" y="22727"/>
                    <a:pt x="30573" y="10795"/>
                    <a:pt x="42033" y="11568"/>
                  </a:cubicBezTo>
                  <a:cubicBezTo>
                    <a:pt x="61486" y="12868"/>
                    <a:pt x="47274" y="33584"/>
                    <a:pt x="41807" y="42500"/>
                  </a:cubicBezTo>
                  <a:cubicBezTo>
                    <a:pt x="27821" y="65359"/>
                    <a:pt x="13834" y="88224"/>
                    <a:pt x="-171" y="111094"/>
                  </a:cubicBezTo>
                  <a:cubicBezTo>
                    <a:pt x="-3017" y="115769"/>
                    <a:pt x="1714" y="120048"/>
                    <a:pt x="6219" y="119407"/>
                  </a:cubicBezTo>
                  <a:lnTo>
                    <a:pt x="72570" y="110189"/>
                  </a:lnTo>
                  <a:cubicBezTo>
                    <a:pt x="79752" y="109190"/>
                    <a:pt x="76698" y="98295"/>
                    <a:pt x="69573" y="99276"/>
                  </a:cubicBezTo>
                  <a:lnTo>
                    <a:pt x="3222" y="108512"/>
                  </a:lnTo>
                  <a:lnTo>
                    <a:pt x="9593" y="116806"/>
                  </a:lnTo>
                  <a:cubicBezTo>
                    <a:pt x="20413" y="99138"/>
                    <a:pt x="31232" y="81468"/>
                    <a:pt x="42033" y="63800"/>
                  </a:cubicBezTo>
                  <a:cubicBezTo>
                    <a:pt x="47425" y="55016"/>
                    <a:pt x="53004" y="46308"/>
                    <a:pt x="58169" y="37411"/>
                  </a:cubicBezTo>
                  <a:cubicBezTo>
                    <a:pt x="61939" y="30983"/>
                    <a:pt x="65464" y="23443"/>
                    <a:pt x="63560" y="15790"/>
                  </a:cubicBezTo>
                  <a:cubicBezTo>
                    <a:pt x="60864" y="4876"/>
                    <a:pt x="49215" y="-440"/>
                    <a:pt x="38735" y="409"/>
                  </a:cubicBezTo>
                  <a:cubicBezTo>
                    <a:pt x="24220" y="1577"/>
                    <a:pt x="14777" y="14263"/>
                    <a:pt x="7067" y="25215"/>
                  </a:cubicBezTo>
                  <a:cubicBezTo>
                    <a:pt x="2882" y="31190"/>
                    <a:pt x="12722" y="36845"/>
                    <a:pt x="16832" y="3087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DD5C63C5-2F63-F366-E737-BEAEF5A3EC3C}"/>
                </a:ext>
              </a:extLst>
            </p:cNvPr>
            <p:cNvSpPr/>
            <p:nvPr/>
          </p:nvSpPr>
          <p:spPr>
            <a:xfrm>
              <a:off x="2123678" y="978734"/>
              <a:ext cx="163305" cy="272263"/>
            </a:xfrm>
            <a:custGeom>
              <a:avLst/>
              <a:gdLst>
                <a:gd name="connsiteX0" fmla="*/ -216 w 163305"/>
                <a:gd name="connsiteY0" fmla="*/ 174350 h 272263"/>
                <a:gd name="connsiteX1" fmla="*/ 24288 w 163305"/>
                <a:gd name="connsiteY1" fmla="*/ 247732 h 272263"/>
                <a:gd name="connsiteX2" fmla="*/ 99461 w 163305"/>
                <a:gd name="connsiteY2" fmla="*/ 268222 h 272263"/>
                <a:gd name="connsiteX3" fmla="*/ 159780 w 163305"/>
                <a:gd name="connsiteY3" fmla="*/ 122664 h 272263"/>
                <a:gd name="connsiteX4" fmla="*/ 96144 w 163305"/>
                <a:gd name="connsiteY4" fmla="*/ 4627 h 272263"/>
                <a:gd name="connsiteX5" fmla="*/ 47775 w 163305"/>
                <a:gd name="connsiteY5" fmla="*/ 7568 h 272263"/>
                <a:gd name="connsiteX6" fmla="*/ 17333 w 163305"/>
                <a:gd name="connsiteY6" fmla="*/ 47906 h 272263"/>
                <a:gd name="connsiteX7" fmla="*/ -65 w 163305"/>
                <a:gd name="connsiteY7" fmla="*/ 174350 h 272263"/>
                <a:gd name="connsiteX8" fmla="*/ 11244 w 163305"/>
                <a:gd name="connsiteY8" fmla="*/ 174350 h 272263"/>
                <a:gd name="connsiteX9" fmla="*/ 19199 w 163305"/>
                <a:gd name="connsiteY9" fmla="*/ 78782 h 272263"/>
                <a:gd name="connsiteX10" fmla="*/ 71507 w 163305"/>
                <a:gd name="connsiteY10" fmla="*/ 11564 h 272263"/>
                <a:gd name="connsiteX11" fmla="*/ 142551 w 163305"/>
                <a:gd name="connsiteY11" fmla="*/ 93937 h 272263"/>
                <a:gd name="connsiteX12" fmla="*/ 124079 w 163305"/>
                <a:gd name="connsiteY12" fmla="*/ 238873 h 272263"/>
                <a:gd name="connsiteX13" fmla="*/ 41140 w 163305"/>
                <a:gd name="connsiteY13" fmla="*/ 248863 h 272263"/>
                <a:gd name="connsiteX14" fmla="*/ 11226 w 163305"/>
                <a:gd name="connsiteY14" fmla="*/ 174350 h 272263"/>
                <a:gd name="connsiteX15" fmla="*/ -216 w 163305"/>
                <a:gd name="connsiteY15" fmla="*/ 174350 h 272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3305" h="272263">
                  <a:moveTo>
                    <a:pt x="-216" y="174350"/>
                  </a:moveTo>
                  <a:cubicBezTo>
                    <a:pt x="1989" y="200080"/>
                    <a:pt x="7531" y="227129"/>
                    <a:pt x="24288" y="247732"/>
                  </a:cubicBezTo>
                  <a:cubicBezTo>
                    <a:pt x="42214" y="270208"/>
                    <a:pt x="72619" y="278497"/>
                    <a:pt x="99461" y="268222"/>
                  </a:cubicBezTo>
                  <a:cubicBezTo>
                    <a:pt x="158479" y="246130"/>
                    <a:pt x="167848" y="177272"/>
                    <a:pt x="159780" y="122664"/>
                  </a:cubicBezTo>
                  <a:cubicBezTo>
                    <a:pt x="153673" y="81572"/>
                    <a:pt x="139781" y="21611"/>
                    <a:pt x="96144" y="4627"/>
                  </a:cubicBezTo>
                  <a:cubicBezTo>
                    <a:pt x="80366" y="-1499"/>
                    <a:pt x="62402" y="-1575"/>
                    <a:pt x="47775" y="7568"/>
                  </a:cubicBezTo>
                  <a:cubicBezTo>
                    <a:pt x="33148" y="16710"/>
                    <a:pt x="23836" y="32317"/>
                    <a:pt x="17333" y="47906"/>
                  </a:cubicBezTo>
                  <a:cubicBezTo>
                    <a:pt x="1216" y="86586"/>
                    <a:pt x="-3270" y="132730"/>
                    <a:pt x="-65" y="174350"/>
                  </a:cubicBezTo>
                  <a:cubicBezTo>
                    <a:pt x="500" y="181551"/>
                    <a:pt x="11810" y="181626"/>
                    <a:pt x="11244" y="174350"/>
                  </a:cubicBezTo>
                  <a:cubicBezTo>
                    <a:pt x="8850" y="142273"/>
                    <a:pt x="11527" y="110020"/>
                    <a:pt x="19199" y="78782"/>
                  </a:cubicBezTo>
                  <a:cubicBezTo>
                    <a:pt x="25627" y="52732"/>
                    <a:pt x="39198" y="13128"/>
                    <a:pt x="71507" y="11564"/>
                  </a:cubicBezTo>
                  <a:cubicBezTo>
                    <a:pt x="114767" y="9453"/>
                    <a:pt x="133861" y="59762"/>
                    <a:pt x="142551" y="93937"/>
                  </a:cubicBezTo>
                  <a:cubicBezTo>
                    <a:pt x="154370" y="140420"/>
                    <a:pt x="160647" y="201494"/>
                    <a:pt x="124079" y="238873"/>
                  </a:cubicBezTo>
                  <a:cubicBezTo>
                    <a:pt x="102213" y="261228"/>
                    <a:pt x="66908" y="270502"/>
                    <a:pt x="41140" y="248863"/>
                  </a:cubicBezTo>
                  <a:cubicBezTo>
                    <a:pt x="19821" y="230956"/>
                    <a:pt x="13487" y="200758"/>
                    <a:pt x="11226" y="174350"/>
                  </a:cubicBezTo>
                  <a:cubicBezTo>
                    <a:pt x="10452" y="167149"/>
                    <a:pt x="-857" y="167093"/>
                    <a:pt x="-216" y="1743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80372367-F044-890D-CBC2-85781DCA7702}"/>
                </a:ext>
              </a:extLst>
            </p:cNvPr>
            <p:cNvSpPr/>
            <p:nvPr/>
          </p:nvSpPr>
          <p:spPr>
            <a:xfrm>
              <a:off x="4815079" y="1845830"/>
              <a:ext cx="36900" cy="257016"/>
            </a:xfrm>
            <a:custGeom>
              <a:avLst/>
              <a:gdLst>
                <a:gd name="connsiteX0" fmla="*/ -1009 w 36900"/>
                <a:gd name="connsiteY0" fmla="*/ 5750 h 257016"/>
                <a:gd name="connsiteX1" fmla="*/ 24532 w 36900"/>
                <a:gd name="connsiteY1" fmla="*/ 251908 h 257016"/>
                <a:gd name="connsiteX2" fmla="*/ 35842 w 36900"/>
                <a:gd name="connsiteY2" fmla="*/ 251908 h 257016"/>
                <a:gd name="connsiteX3" fmla="*/ 10301 w 36900"/>
                <a:gd name="connsiteY3" fmla="*/ 5750 h 257016"/>
                <a:gd name="connsiteX4" fmla="*/ -1009 w 36900"/>
                <a:gd name="connsiteY4" fmla="*/ 5750 h 257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900" h="257016">
                  <a:moveTo>
                    <a:pt x="-1009" y="5750"/>
                  </a:moveTo>
                  <a:cubicBezTo>
                    <a:pt x="5909" y="87972"/>
                    <a:pt x="17615" y="169742"/>
                    <a:pt x="24532" y="251908"/>
                  </a:cubicBezTo>
                  <a:cubicBezTo>
                    <a:pt x="25136" y="259109"/>
                    <a:pt x="36464" y="259184"/>
                    <a:pt x="35842" y="251908"/>
                  </a:cubicBezTo>
                  <a:cubicBezTo>
                    <a:pt x="28924" y="169686"/>
                    <a:pt x="17219" y="87916"/>
                    <a:pt x="10301" y="5750"/>
                  </a:cubicBezTo>
                  <a:cubicBezTo>
                    <a:pt x="9679" y="-1451"/>
                    <a:pt x="-1631" y="-1526"/>
                    <a:pt x="-1009" y="57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ECDCCC16-9BC7-C7DE-4780-F2BB65A89307}"/>
                </a:ext>
              </a:extLst>
            </p:cNvPr>
            <p:cNvSpPr/>
            <p:nvPr/>
          </p:nvSpPr>
          <p:spPr>
            <a:xfrm>
              <a:off x="4836016" y="1950524"/>
              <a:ext cx="118475" cy="25386"/>
            </a:xfrm>
            <a:custGeom>
              <a:avLst/>
              <a:gdLst>
                <a:gd name="connsiteX0" fmla="*/ 112076 w 118475"/>
                <a:gd name="connsiteY0" fmla="*/ 375 h 25386"/>
                <a:gd name="connsiteX1" fmla="*/ 4331 w 118475"/>
                <a:gd name="connsiteY1" fmla="*/ 14342 h 25386"/>
                <a:gd name="connsiteX2" fmla="*/ 4331 w 118475"/>
                <a:gd name="connsiteY2" fmla="*/ 25652 h 25386"/>
                <a:gd name="connsiteX3" fmla="*/ 112076 w 118475"/>
                <a:gd name="connsiteY3" fmla="*/ 11684 h 25386"/>
                <a:gd name="connsiteX4" fmla="*/ 112076 w 118475"/>
                <a:gd name="connsiteY4" fmla="*/ 375 h 25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75" h="25386">
                  <a:moveTo>
                    <a:pt x="112076" y="375"/>
                  </a:moveTo>
                  <a:lnTo>
                    <a:pt x="4331" y="14342"/>
                  </a:lnTo>
                  <a:cubicBezTo>
                    <a:pt x="-2775" y="15266"/>
                    <a:pt x="-2869" y="26594"/>
                    <a:pt x="4331" y="25652"/>
                  </a:cubicBezTo>
                  <a:lnTo>
                    <a:pt x="112076" y="11684"/>
                  </a:lnTo>
                  <a:cubicBezTo>
                    <a:pt x="119183" y="10761"/>
                    <a:pt x="119277" y="-549"/>
                    <a:pt x="112076" y="37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9B276CC-BA1F-4D7A-C09D-A5753BE88881}"/>
                </a:ext>
              </a:extLst>
            </p:cNvPr>
            <p:cNvSpPr/>
            <p:nvPr/>
          </p:nvSpPr>
          <p:spPr>
            <a:xfrm>
              <a:off x="4931004" y="1828031"/>
              <a:ext cx="33719" cy="259343"/>
            </a:xfrm>
            <a:custGeom>
              <a:avLst/>
              <a:gdLst>
                <a:gd name="connsiteX0" fmla="*/ -1008 w 33719"/>
                <a:gd name="connsiteY0" fmla="*/ 5736 h 259343"/>
                <a:gd name="connsiteX1" fmla="*/ 21348 w 33719"/>
                <a:gd name="connsiteY1" fmla="*/ 254250 h 259343"/>
                <a:gd name="connsiteX2" fmla="*/ 32658 w 33719"/>
                <a:gd name="connsiteY2" fmla="*/ 254250 h 259343"/>
                <a:gd name="connsiteX3" fmla="*/ 10302 w 33719"/>
                <a:gd name="connsiteY3" fmla="*/ 5736 h 259343"/>
                <a:gd name="connsiteX4" fmla="*/ -1008 w 33719"/>
                <a:gd name="connsiteY4" fmla="*/ 5736 h 259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9" h="259343">
                  <a:moveTo>
                    <a:pt x="-1008" y="5736"/>
                  </a:moveTo>
                  <a:cubicBezTo>
                    <a:pt x="6457" y="88586"/>
                    <a:pt x="13903" y="171425"/>
                    <a:pt x="21348" y="254250"/>
                  </a:cubicBezTo>
                  <a:cubicBezTo>
                    <a:pt x="21989" y="261432"/>
                    <a:pt x="33318" y="261507"/>
                    <a:pt x="32658" y="254250"/>
                  </a:cubicBezTo>
                  <a:cubicBezTo>
                    <a:pt x="25213" y="171411"/>
                    <a:pt x="17748" y="88575"/>
                    <a:pt x="10302" y="5736"/>
                  </a:cubicBezTo>
                  <a:cubicBezTo>
                    <a:pt x="9662" y="-1446"/>
                    <a:pt x="-1648" y="-1522"/>
                    <a:pt x="-1008" y="5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B8A87447-7DD4-28BD-E76B-9546F7DA40D9}"/>
                </a:ext>
              </a:extLst>
            </p:cNvPr>
            <p:cNvSpPr/>
            <p:nvPr/>
          </p:nvSpPr>
          <p:spPr>
            <a:xfrm>
              <a:off x="4988356" y="2027359"/>
              <a:ext cx="77703" cy="119149"/>
            </a:xfrm>
            <a:custGeom>
              <a:avLst/>
              <a:gdLst>
                <a:gd name="connsiteX0" fmla="*/ 16832 w 77703"/>
                <a:gd name="connsiteY0" fmla="*/ 30908 h 119149"/>
                <a:gd name="connsiteX1" fmla="*/ 42033 w 77703"/>
                <a:gd name="connsiteY1" fmla="*/ 11568 h 119149"/>
                <a:gd name="connsiteX2" fmla="*/ 41807 w 77703"/>
                <a:gd name="connsiteY2" fmla="*/ 42500 h 119149"/>
                <a:gd name="connsiteX3" fmla="*/ -171 w 77703"/>
                <a:gd name="connsiteY3" fmla="*/ 111094 h 119149"/>
                <a:gd name="connsiteX4" fmla="*/ 6219 w 77703"/>
                <a:gd name="connsiteY4" fmla="*/ 119407 h 119149"/>
                <a:gd name="connsiteX5" fmla="*/ 72570 w 77703"/>
                <a:gd name="connsiteY5" fmla="*/ 110190 h 119149"/>
                <a:gd name="connsiteX6" fmla="*/ 69573 w 77703"/>
                <a:gd name="connsiteY6" fmla="*/ 99276 h 119149"/>
                <a:gd name="connsiteX7" fmla="*/ 3222 w 77703"/>
                <a:gd name="connsiteY7" fmla="*/ 108512 h 119149"/>
                <a:gd name="connsiteX8" fmla="*/ 9593 w 77703"/>
                <a:gd name="connsiteY8" fmla="*/ 116806 h 119149"/>
                <a:gd name="connsiteX9" fmla="*/ 42033 w 77703"/>
                <a:gd name="connsiteY9" fmla="*/ 63800 h 119149"/>
                <a:gd name="connsiteX10" fmla="*/ 58169 w 77703"/>
                <a:gd name="connsiteY10" fmla="*/ 37411 h 119149"/>
                <a:gd name="connsiteX11" fmla="*/ 63560 w 77703"/>
                <a:gd name="connsiteY11" fmla="*/ 15790 h 119149"/>
                <a:gd name="connsiteX12" fmla="*/ 38735 w 77703"/>
                <a:gd name="connsiteY12" fmla="*/ 409 h 119149"/>
                <a:gd name="connsiteX13" fmla="*/ 7067 w 77703"/>
                <a:gd name="connsiteY13" fmla="*/ 25215 h 119149"/>
                <a:gd name="connsiteX14" fmla="*/ 16832 w 77703"/>
                <a:gd name="connsiteY14" fmla="*/ 30870 h 119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703" h="119149">
                  <a:moveTo>
                    <a:pt x="16832" y="30908"/>
                  </a:moveTo>
                  <a:cubicBezTo>
                    <a:pt x="22600" y="22727"/>
                    <a:pt x="30573" y="10795"/>
                    <a:pt x="42033" y="11568"/>
                  </a:cubicBezTo>
                  <a:cubicBezTo>
                    <a:pt x="61486" y="12868"/>
                    <a:pt x="47274" y="33584"/>
                    <a:pt x="41807" y="42500"/>
                  </a:cubicBezTo>
                  <a:cubicBezTo>
                    <a:pt x="27821" y="65359"/>
                    <a:pt x="13834" y="88224"/>
                    <a:pt x="-171" y="111094"/>
                  </a:cubicBezTo>
                  <a:cubicBezTo>
                    <a:pt x="-3017" y="115769"/>
                    <a:pt x="1714" y="120048"/>
                    <a:pt x="6219" y="119407"/>
                  </a:cubicBezTo>
                  <a:lnTo>
                    <a:pt x="72570" y="110190"/>
                  </a:lnTo>
                  <a:cubicBezTo>
                    <a:pt x="79752" y="109190"/>
                    <a:pt x="76698" y="98295"/>
                    <a:pt x="69573" y="99276"/>
                  </a:cubicBezTo>
                  <a:lnTo>
                    <a:pt x="3222" y="108512"/>
                  </a:lnTo>
                  <a:lnTo>
                    <a:pt x="9593" y="116806"/>
                  </a:lnTo>
                  <a:cubicBezTo>
                    <a:pt x="20413" y="99138"/>
                    <a:pt x="31232" y="81468"/>
                    <a:pt x="42033" y="63800"/>
                  </a:cubicBezTo>
                  <a:cubicBezTo>
                    <a:pt x="47425" y="55016"/>
                    <a:pt x="53004" y="46308"/>
                    <a:pt x="58169" y="37411"/>
                  </a:cubicBezTo>
                  <a:cubicBezTo>
                    <a:pt x="61939" y="30983"/>
                    <a:pt x="65464" y="23443"/>
                    <a:pt x="63560" y="15790"/>
                  </a:cubicBezTo>
                  <a:cubicBezTo>
                    <a:pt x="60864" y="4876"/>
                    <a:pt x="49215" y="-439"/>
                    <a:pt x="38735" y="409"/>
                  </a:cubicBezTo>
                  <a:cubicBezTo>
                    <a:pt x="24220" y="1577"/>
                    <a:pt x="14777" y="14263"/>
                    <a:pt x="7067" y="25215"/>
                  </a:cubicBezTo>
                  <a:cubicBezTo>
                    <a:pt x="2882" y="31190"/>
                    <a:pt x="12722" y="36845"/>
                    <a:pt x="16832" y="3087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EE2D61D6-8143-0D6C-4CF8-8329E25C8A05}"/>
                </a:ext>
              </a:extLst>
            </p:cNvPr>
            <p:cNvSpPr/>
            <p:nvPr/>
          </p:nvSpPr>
          <p:spPr>
            <a:xfrm>
              <a:off x="5064234" y="1793042"/>
              <a:ext cx="163305" cy="272263"/>
            </a:xfrm>
            <a:custGeom>
              <a:avLst/>
              <a:gdLst>
                <a:gd name="connsiteX0" fmla="*/ -216 w 163305"/>
                <a:gd name="connsiteY0" fmla="*/ 174350 h 272263"/>
                <a:gd name="connsiteX1" fmla="*/ 24288 w 163305"/>
                <a:gd name="connsiteY1" fmla="*/ 247732 h 272263"/>
                <a:gd name="connsiteX2" fmla="*/ 99461 w 163305"/>
                <a:gd name="connsiteY2" fmla="*/ 268222 h 272263"/>
                <a:gd name="connsiteX3" fmla="*/ 159780 w 163305"/>
                <a:gd name="connsiteY3" fmla="*/ 122664 h 272263"/>
                <a:gd name="connsiteX4" fmla="*/ 96144 w 163305"/>
                <a:gd name="connsiteY4" fmla="*/ 4627 h 272263"/>
                <a:gd name="connsiteX5" fmla="*/ 47775 w 163305"/>
                <a:gd name="connsiteY5" fmla="*/ 7568 h 272263"/>
                <a:gd name="connsiteX6" fmla="*/ 17333 w 163305"/>
                <a:gd name="connsiteY6" fmla="*/ 47906 h 272263"/>
                <a:gd name="connsiteX7" fmla="*/ -65 w 163305"/>
                <a:gd name="connsiteY7" fmla="*/ 174350 h 272263"/>
                <a:gd name="connsiteX8" fmla="*/ 11244 w 163305"/>
                <a:gd name="connsiteY8" fmla="*/ 174350 h 272263"/>
                <a:gd name="connsiteX9" fmla="*/ 19199 w 163305"/>
                <a:gd name="connsiteY9" fmla="*/ 78782 h 272263"/>
                <a:gd name="connsiteX10" fmla="*/ 71507 w 163305"/>
                <a:gd name="connsiteY10" fmla="*/ 11564 h 272263"/>
                <a:gd name="connsiteX11" fmla="*/ 142551 w 163305"/>
                <a:gd name="connsiteY11" fmla="*/ 93937 h 272263"/>
                <a:gd name="connsiteX12" fmla="*/ 124079 w 163305"/>
                <a:gd name="connsiteY12" fmla="*/ 238872 h 272263"/>
                <a:gd name="connsiteX13" fmla="*/ 41140 w 163305"/>
                <a:gd name="connsiteY13" fmla="*/ 248863 h 272263"/>
                <a:gd name="connsiteX14" fmla="*/ 11226 w 163305"/>
                <a:gd name="connsiteY14" fmla="*/ 174350 h 272263"/>
                <a:gd name="connsiteX15" fmla="*/ -216 w 163305"/>
                <a:gd name="connsiteY15" fmla="*/ 174350 h 272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3305" h="272263">
                  <a:moveTo>
                    <a:pt x="-216" y="174350"/>
                  </a:moveTo>
                  <a:cubicBezTo>
                    <a:pt x="1989" y="200080"/>
                    <a:pt x="7531" y="227129"/>
                    <a:pt x="24288" y="247732"/>
                  </a:cubicBezTo>
                  <a:cubicBezTo>
                    <a:pt x="42214" y="270208"/>
                    <a:pt x="72619" y="278496"/>
                    <a:pt x="99461" y="268222"/>
                  </a:cubicBezTo>
                  <a:cubicBezTo>
                    <a:pt x="158479" y="246130"/>
                    <a:pt x="167848" y="177272"/>
                    <a:pt x="159780" y="122664"/>
                  </a:cubicBezTo>
                  <a:cubicBezTo>
                    <a:pt x="153673" y="81572"/>
                    <a:pt x="139781" y="21611"/>
                    <a:pt x="96144" y="4627"/>
                  </a:cubicBezTo>
                  <a:cubicBezTo>
                    <a:pt x="80366" y="-1499"/>
                    <a:pt x="62402" y="-1575"/>
                    <a:pt x="47775" y="7568"/>
                  </a:cubicBezTo>
                  <a:cubicBezTo>
                    <a:pt x="33148" y="16710"/>
                    <a:pt x="23836" y="32317"/>
                    <a:pt x="17333" y="47906"/>
                  </a:cubicBezTo>
                  <a:cubicBezTo>
                    <a:pt x="1216" y="86586"/>
                    <a:pt x="-3270" y="132730"/>
                    <a:pt x="-65" y="174350"/>
                  </a:cubicBezTo>
                  <a:cubicBezTo>
                    <a:pt x="500" y="181551"/>
                    <a:pt x="11810" y="181626"/>
                    <a:pt x="11244" y="174350"/>
                  </a:cubicBezTo>
                  <a:cubicBezTo>
                    <a:pt x="8850" y="142273"/>
                    <a:pt x="11527" y="110020"/>
                    <a:pt x="19199" y="78782"/>
                  </a:cubicBezTo>
                  <a:cubicBezTo>
                    <a:pt x="25627" y="52731"/>
                    <a:pt x="39198" y="13128"/>
                    <a:pt x="71507" y="11564"/>
                  </a:cubicBezTo>
                  <a:cubicBezTo>
                    <a:pt x="114767" y="9453"/>
                    <a:pt x="133861" y="59763"/>
                    <a:pt x="142551" y="93937"/>
                  </a:cubicBezTo>
                  <a:cubicBezTo>
                    <a:pt x="154370" y="140420"/>
                    <a:pt x="160647" y="201494"/>
                    <a:pt x="124079" y="238872"/>
                  </a:cubicBezTo>
                  <a:cubicBezTo>
                    <a:pt x="102213" y="261228"/>
                    <a:pt x="66908" y="270502"/>
                    <a:pt x="41140" y="248863"/>
                  </a:cubicBezTo>
                  <a:cubicBezTo>
                    <a:pt x="19821" y="230956"/>
                    <a:pt x="13487" y="200758"/>
                    <a:pt x="11226" y="174350"/>
                  </a:cubicBezTo>
                  <a:cubicBezTo>
                    <a:pt x="10452" y="167149"/>
                    <a:pt x="-857" y="167093"/>
                    <a:pt x="-216" y="1743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17C36F86-6FCF-BC38-92E5-EB8182842459}"/>
                </a:ext>
              </a:extLst>
            </p:cNvPr>
            <p:cNvSpPr/>
            <p:nvPr/>
          </p:nvSpPr>
          <p:spPr>
            <a:xfrm>
              <a:off x="3132809" y="909169"/>
              <a:ext cx="213364" cy="209812"/>
            </a:xfrm>
            <a:custGeom>
              <a:avLst/>
              <a:gdLst>
                <a:gd name="connsiteX0" fmla="*/ 124538 w 213364"/>
                <a:gd name="connsiteY0" fmla="*/ 3242 h 209812"/>
                <a:gd name="connsiteX1" fmla="*/ 90269 w 213364"/>
                <a:gd name="connsiteY1" fmla="*/ 75870 h 209812"/>
                <a:gd name="connsiteX2" fmla="*/ 97998 w 213364"/>
                <a:gd name="connsiteY2" fmla="*/ 73834 h 209812"/>
                <a:gd name="connsiteX3" fmla="*/ 23428 w 213364"/>
                <a:gd name="connsiteY3" fmla="*/ 39320 h 209812"/>
                <a:gd name="connsiteX4" fmla="*/ 15681 w 213364"/>
                <a:gd name="connsiteY4" fmla="*/ 41356 h 209812"/>
                <a:gd name="connsiteX5" fmla="*/ -379 w 213364"/>
                <a:gd name="connsiteY5" fmla="*/ 78245 h 209812"/>
                <a:gd name="connsiteX6" fmla="*/ 1638 w 213364"/>
                <a:gd name="connsiteY6" fmla="*/ 85974 h 209812"/>
                <a:gd name="connsiteX7" fmla="*/ 77150 w 213364"/>
                <a:gd name="connsiteY7" fmla="*/ 120789 h 209812"/>
                <a:gd name="connsiteX8" fmla="*/ 75114 w 213364"/>
                <a:gd name="connsiteY8" fmla="*/ 113061 h 209812"/>
                <a:gd name="connsiteX9" fmla="*/ 42448 w 213364"/>
                <a:gd name="connsiteY9" fmla="*/ 186763 h 209812"/>
                <a:gd name="connsiteX10" fmla="*/ 44766 w 213364"/>
                <a:gd name="connsiteY10" fmla="*/ 194610 h 209812"/>
                <a:gd name="connsiteX11" fmla="*/ 45841 w 213364"/>
                <a:gd name="connsiteY11" fmla="*/ 195057 h 209812"/>
                <a:gd name="connsiteX12" fmla="*/ 81824 w 213364"/>
                <a:gd name="connsiteY12" fmla="*/ 209929 h 209812"/>
                <a:gd name="connsiteX13" fmla="*/ 88215 w 213364"/>
                <a:gd name="connsiteY13" fmla="*/ 207328 h 209812"/>
                <a:gd name="connsiteX14" fmla="*/ 122955 w 213364"/>
                <a:gd name="connsiteY14" fmla="*/ 134380 h 209812"/>
                <a:gd name="connsiteX15" fmla="*/ 112606 w 213364"/>
                <a:gd name="connsiteY15" fmla="*/ 130025 h 209812"/>
                <a:gd name="connsiteX16" fmla="*/ 112437 w 213364"/>
                <a:gd name="connsiteY16" fmla="*/ 131024 h 209812"/>
                <a:gd name="connsiteX17" fmla="*/ 115019 w 213364"/>
                <a:gd name="connsiteY17" fmla="*/ 137414 h 209812"/>
                <a:gd name="connsiteX18" fmla="*/ 186233 w 213364"/>
                <a:gd name="connsiteY18" fmla="*/ 169572 h 209812"/>
                <a:gd name="connsiteX19" fmla="*/ 193980 w 213364"/>
                <a:gd name="connsiteY19" fmla="*/ 167536 h 209812"/>
                <a:gd name="connsiteX20" fmla="*/ 211662 w 213364"/>
                <a:gd name="connsiteY20" fmla="*/ 130760 h 209812"/>
                <a:gd name="connsiteX21" fmla="*/ 209626 w 213364"/>
                <a:gd name="connsiteY21" fmla="*/ 123032 h 209812"/>
                <a:gd name="connsiteX22" fmla="*/ 138223 w 213364"/>
                <a:gd name="connsiteY22" fmla="*/ 90497 h 209812"/>
                <a:gd name="connsiteX23" fmla="*/ 140240 w 213364"/>
                <a:gd name="connsiteY23" fmla="*/ 98245 h 209812"/>
                <a:gd name="connsiteX24" fmla="*/ 173246 w 213364"/>
                <a:gd name="connsiteY24" fmla="*/ 26880 h 209812"/>
                <a:gd name="connsiteX25" fmla="*/ 171229 w 213364"/>
                <a:gd name="connsiteY25" fmla="*/ 19132 h 209812"/>
                <a:gd name="connsiteX26" fmla="*/ 132266 w 213364"/>
                <a:gd name="connsiteY26" fmla="*/ 1187 h 209812"/>
                <a:gd name="connsiteX27" fmla="*/ 126611 w 213364"/>
                <a:gd name="connsiteY27" fmla="*/ 10952 h 209812"/>
                <a:gd name="connsiteX28" fmla="*/ 165574 w 213364"/>
                <a:gd name="connsiteY28" fmla="*/ 28897 h 209812"/>
                <a:gd name="connsiteX29" fmla="*/ 163538 w 213364"/>
                <a:gd name="connsiteY29" fmla="*/ 21168 h 209812"/>
                <a:gd name="connsiteX30" fmla="*/ 130532 w 213364"/>
                <a:gd name="connsiteY30" fmla="*/ 92533 h 209812"/>
                <a:gd name="connsiteX31" fmla="*/ 132568 w 213364"/>
                <a:gd name="connsiteY31" fmla="*/ 100262 h 209812"/>
                <a:gd name="connsiteX32" fmla="*/ 203971 w 213364"/>
                <a:gd name="connsiteY32" fmla="*/ 132796 h 209812"/>
                <a:gd name="connsiteX33" fmla="*/ 201954 w 213364"/>
                <a:gd name="connsiteY33" fmla="*/ 125049 h 209812"/>
                <a:gd name="connsiteX34" fmla="*/ 184273 w 213364"/>
                <a:gd name="connsiteY34" fmla="*/ 161844 h 209812"/>
                <a:gd name="connsiteX35" fmla="*/ 192001 w 213364"/>
                <a:gd name="connsiteY35" fmla="*/ 159808 h 209812"/>
                <a:gd name="connsiteX36" fmla="*/ 120787 w 213364"/>
                <a:gd name="connsiteY36" fmla="*/ 127631 h 209812"/>
                <a:gd name="connsiteX37" fmla="*/ 123388 w 213364"/>
                <a:gd name="connsiteY37" fmla="*/ 134021 h 209812"/>
                <a:gd name="connsiteX38" fmla="*/ 123577 w 213364"/>
                <a:gd name="connsiteY38" fmla="*/ 133022 h 209812"/>
                <a:gd name="connsiteX39" fmla="*/ 113247 w 213364"/>
                <a:gd name="connsiteY39" fmla="*/ 128668 h 209812"/>
                <a:gd name="connsiteX40" fmla="*/ 78488 w 213364"/>
                <a:gd name="connsiteY40" fmla="*/ 201598 h 209812"/>
                <a:gd name="connsiteX41" fmla="*/ 84878 w 213364"/>
                <a:gd name="connsiteY41" fmla="*/ 198996 h 209812"/>
                <a:gd name="connsiteX42" fmla="*/ 48894 w 213364"/>
                <a:gd name="connsiteY42" fmla="*/ 184143 h 209812"/>
                <a:gd name="connsiteX43" fmla="*/ 52268 w 213364"/>
                <a:gd name="connsiteY43" fmla="*/ 192437 h 209812"/>
                <a:gd name="connsiteX44" fmla="*/ 84935 w 213364"/>
                <a:gd name="connsiteY44" fmla="*/ 118753 h 209812"/>
                <a:gd name="connsiteX45" fmla="*/ 82899 w 213364"/>
                <a:gd name="connsiteY45" fmla="*/ 111006 h 209812"/>
                <a:gd name="connsiteX46" fmla="*/ 7406 w 213364"/>
                <a:gd name="connsiteY46" fmla="*/ 76191 h 209812"/>
                <a:gd name="connsiteX47" fmla="*/ 9442 w 213364"/>
                <a:gd name="connsiteY47" fmla="*/ 83938 h 209812"/>
                <a:gd name="connsiteX48" fmla="*/ 25502 w 213364"/>
                <a:gd name="connsiteY48" fmla="*/ 47049 h 209812"/>
                <a:gd name="connsiteX49" fmla="*/ 17773 w 213364"/>
                <a:gd name="connsiteY49" fmla="*/ 49066 h 209812"/>
                <a:gd name="connsiteX50" fmla="*/ 92343 w 213364"/>
                <a:gd name="connsiteY50" fmla="*/ 83580 h 209812"/>
                <a:gd name="connsiteX51" fmla="*/ 100090 w 213364"/>
                <a:gd name="connsiteY51" fmla="*/ 81563 h 209812"/>
                <a:gd name="connsiteX52" fmla="*/ 134359 w 213364"/>
                <a:gd name="connsiteY52" fmla="*/ 8916 h 209812"/>
                <a:gd name="connsiteX53" fmla="*/ 124538 w 213364"/>
                <a:gd name="connsiteY53" fmla="*/ 3242 h 209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213364" h="209812">
                  <a:moveTo>
                    <a:pt x="124538" y="3242"/>
                  </a:moveTo>
                  <a:lnTo>
                    <a:pt x="90269" y="75870"/>
                  </a:lnTo>
                  <a:lnTo>
                    <a:pt x="97998" y="73834"/>
                  </a:lnTo>
                  <a:lnTo>
                    <a:pt x="23428" y="39320"/>
                  </a:lnTo>
                  <a:cubicBezTo>
                    <a:pt x="20902" y="38171"/>
                    <a:pt x="17000" y="38359"/>
                    <a:pt x="15681" y="41356"/>
                  </a:cubicBezTo>
                  <a:lnTo>
                    <a:pt x="-379" y="78245"/>
                  </a:lnTo>
                  <a:cubicBezTo>
                    <a:pt x="-1510" y="80828"/>
                    <a:pt x="-1378" y="84579"/>
                    <a:pt x="1638" y="85974"/>
                  </a:cubicBezTo>
                  <a:lnTo>
                    <a:pt x="77150" y="120789"/>
                  </a:lnTo>
                  <a:lnTo>
                    <a:pt x="75114" y="113061"/>
                  </a:lnTo>
                  <a:cubicBezTo>
                    <a:pt x="64219" y="137616"/>
                    <a:pt x="53324" y="162183"/>
                    <a:pt x="42448" y="186763"/>
                  </a:cubicBezTo>
                  <a:cubicBezTo>
                    <a:pt x="40921" y="189572"/>
                    <a:pt x="41957" y="193085"/>
                    <a:pt x="44766" y="194610"/>
                  </a:cubicBezTo>
                  <a:cubicBezTo>
                    <a:pt x="45105" y="194793"/>
                    <a:pt x="45464" y="194944"/>
                    <a:pt x="45841" y="195057"/>
                  </a:cubicBezTo>
                  <a:lnTo>
                    <a:pt x="81824" y="209929"/>
                  </a:lnTo>
                  <a:cubicBezTo>
                    <a:pt x="84294" y="210612"/>
                    <a:pt x="86914" y="209545"/>
                    <a:pt x="88215" y="207328"/>
                  </a:cubicBezTo>
                  <a:cubicBezTo>
                    <a:pt x="99788" y="183012"/>
                    <a:pt x="111362" y="158696"/>
                    <a:pt x="122955" y="134380"/>
                  </a:cubicBezTo>
                  <a:lnTo>
                    <a:pt x="112606" y="130025"/>
                  </a:lnTo>
                  <a:lnTo>
                    <a:pt x="112437" y="131024"/>
                  </a:lnTo>
                  <a:cubicBezTo>
                    <a:pt x="111796" y="133490"/>
                    <a:pt x="112851" y="136086"/>
                    <a:pt x="115019" y="137414"/>
                  </a:cubicBezTo>
                  <a:lnTo>
                    <a:pt x="186233" y="169572"/>
                  </a:lnTo>
                  <a:cubicBezTo>
                    <a:pt x="188834" y="170741"/>
                    <a:pt x="192548" y="170515"/>
                    <a:pt x="193980" y="167536"/>
                  </a:cubicBezTo>
                  <a:cubicBezTo>
                    <a:pt x="199862" y="155284"/>
                    <a:pt x="205761" y="143026"/>
                    <a:pt x="211662" y="130760"/>
                  </a:cubicBezTo>
                  <a:cubicBezTo>
                    <a:pt x="212868" y="128235"/>
                    <a:pt x="212585" y="124370"/>
                    <a:pt x="209626" y="123032"/>
                  </a:cubicBezTo>
                  <a:lnTo>
                    <a:pt x="138223" y="90497"/>
                  </a:lnTo>
                  <a:cubicBezTo>
                    <a:pt x="138901" y="93080"/>
                    <a:pt x="139580" y="95662"/>
                    <a:pt x="140240" y="98245"/>
                  </a:cubicBezTo>
                  <a:cubicBezTo>
                    <a:pt x="151248" y="74456"/>
                    <a:pt x="162256" y="50668"/>
                    <a:pt x="173246" y="26880"/>
                  </a:cubicBezTo>
                  <a:cubicBezTo>
                    <a:pt x="174433" y="24316"/>
                    <a:pt x="174207" y="20508"/>
                    <a:pt x="171229" y="19132"/>
                  </a:cubicBezTo>
                  <a:lnTo>
                    <a:pt x="132266" y="1187"/>
                  </a:lnTo>
                  <a:cubicBezTo>
                    <a:pt x="125707" y="-1828"/>
                    <a:pt x="119958" y="7917"/>
                    <a:pt x="126611" y="10952"/>
                  </a:cubicBezTo>
                  <a:lnTo>
                    <a:pt x="165574" y="28897"/>
                  </a:lnTo>
                  <a:lnTo>
                    <a:pt x="163538" y="21168"/>
                  </a:lnTo>
                  <a:cubicBezTo>
                    <a:pt x="152549" y="44957"/>
                    <a:pt x="141560" y="68745"/>
                    <a:pt x="130532" y="92533"/>
                  </a:cubicBezTo>
                  <a:cubicBezTo>
                    <a:pt x="129364" y="95078"/>
                    <a:pt x="129590" y="98904"/>
                    <a:pt x="132568" y="100262"/>
                  </a:cubicBezTo>
                  <a:lnTo>
                    <a:pt x="203971" y="132796"/>
                  </a:lnTo>
                  <a:cubicBezTo>
                    <a:pt x="203292" y="130214"/>
                    <a:pt x="202614" y="127631"/>
                    <a:pt x="201954" y="125049"/>
                  </a:cubicBezTo>
                  <a:cubicBezTo>
                    <a:pt x="196054" y="137326"/>
                    <a:pt x="190154" y="149591"/>
                    <a:pt x="184273" y="161844"/>
                  </a:cubicBezTo>
                  <a:lnTo>
                    <a:pt x="192001" y="159808"/>
                  </a:lnTo>
                  <a:lnTo>
                    <a:pt x="120787" y="127631"/>
                  </a:lnTo>
                  <a:lnTo>
                    <a:pt x="123388" y="134021"/>
                  </a:lnTo>
                  <a:lnTo>
                    <a:pt x="123577" y="133022"/>
                  </a:lnTo>
                  <a:cubicBezTo>
                    <a:pt x="124670" y="127179"/>
                    <a:pt x="116188" y="122467"/>
                    <a:pt x="113247" y="128668"/>
                  </a:cubicBezTo>
                  <a:cubicBezTo>
                    <a:pt x="101654" y="152960"/>
                    <a:pt x="90081" y="177268"/>
                    <a:pt x="78488" y="201598"/>
                  </a:cubicBezTo>
                  <a:lnTo>
                    <a:pt x="84878" y="198996"/>
                  </a:lnTo>
                  <a:lnTo>
                    <a:pt x="48894" y="184143"/>
                  </a:lnTo>
                  <a:lnTo>
                    <a:pt x="52268" y="192437"/>
                  </a:lnTo>
                  <a:lnTo>
                    <a:pt x="84935" y="118753"/>
                  </a:lnTo>
                  <a:cubicBezTo>
                    <a:pt x="86084" y="116171"/>
                    <a:pt x="85915" y="112401"/>
                    <a:pt x="82899" y="111006"/>
                  </a:cubicBezTo>
                  <a:lnTo>
                    <a:pt x="7406" y="76191"/>
                  </a:lnTo>
                  <a:lnTo>
                    <a:pt x="9442" y="83938"/>
                  </a:lnTo>
                  <a:lnTo>
                    <a:pt x="25502" y="47049"/>
                  </a:lnTo>
                  <a:lnTo>
                    <a:pt x="17773" y="49066"/>
                  </a:lnTo>
                  <a:lnTo>
                    <a:pt x="92343" y="83580"/>
                  </a:lnTo>
                  <a:cubicBezTo>
                    <a:pt x="94925" y="84786"/>
                    <a:pt x="98695" y="84522"/>
                    <a:pt x="100090" y="81563"/>
                  </a:cubicBezTo>
                  <a:lnTo>
                    <a:pt x="134359" y="8916"/>
                  </a:lnTo>
                  <a:cubicBezTo>
                    <a:pt x="137394" y="2394"/>
                    <a:pt x="127629" y="-3355"/>
                    <a:pt x="124538" y="324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8DBD7605-A095-33A3-0DA0-4C899133444B}"/>
                </a:ext>
              </a:extLst>
            </p:cNvPr>
            <p:cNvSpPr/>
            <p:nvPr/>
          </p:nvSpPr>
          <p:spPr>
            <a:xfrm>
              <a:off x="497951" y="2453568"/>
              <a:ext cx="176234" cy="175363"/>
            </a:xfrm>
            <a:custGeom>
              <a:avLst/>
              <a:gdLst>
                <a:gd name="connsiteX0" fmla="*/ 21399 w 176234"/>
                <a:gd name="connsiteY0" fmla="*/ 29176 h 175363"/>
                <a:gd name="connsiteX1" fmla="*/ 58967 w 176234"/>
                <a:gd name="connsiteY1" fmla="*/ 87327 h 175363"/>
                <a:gd name="connsiteX2" fmla="*/ 61003 w 176234"/>
                <a:gd name="connsiteY2" fmla="*/ 79599 h 175363"/>
                <a:gd name="connsiteX3" fmla="*/ 1777 w 176234"/>
                <a:gd name="connsiteY3" fmla="*/ 118467 h 175363"/>
                <a:gd name="connsiteX4" fmla="*/ -259 w 176234"/>
                <a:gd name="connsiteY4" fmla="*/ 126195 h 175363"/>
                <a:gd name="connsiteX5" fmla="*/ -259 w 176234"/>
                <a:gd name="connsiteY5" fmla="*/ 126214 h 175363"/>
                <a:gd name="connsiteX6" fmla="*/ 19420 w 176234"/>
                <a:gd name="connsiteY6" fmla="*/ 154771 h 175363"/>
                <a:gd name="connsiteX7" fmla="*/ 27149 w 176234"/>
                <a:gd name="connsiteY7" fmla="*/ 156788 h 175363"/>
                <a:gd name="connsiteX8" fmla="*/ 27167 w 176234"/>
                <a:gd name="connsiteY8" fmla="*/ 156788 h 175363"/>
                <a:gd name="connsiteX9" fmla="*/ 87034 w 176234"/>
                <a:gd name="connsiteY9" fmla="*/ 117392 h 175363"/>
                <a:gd name="connsiteX10" fmla="*/ 79287 w 176234"/>
                <a:gd name="connsiteY10" fmla="*/ 115357 h 175363"/>
                <a:gd name="connsiteX11" fmla="*/ 118362 w 176234"/>
                <a:gd name="connsiteY11" fmla="*/ 172811 h 175363"/>
                <a:gd name="connsiteX12" fmla="*/ 126110 w 176234"/>
                <a:gd name="connsiteY12" fmla="*/ 174846 h 175363"/>
                <a:gd name="connsiteX13" fmla="*/ 153366 w 176234"/>
                <a:gd name="connsiteY13" fmla="*/ 155280 h 175363"/>
                <a:gd name="connsiteX14" fmla="*/ 155402 w 176234"/>
                <a:gd name="connsiteY14" fmla="*/ 147533 h 175363"/>
                <a:gd name="connsiteX15" fmla="*/ 117835 w 176234"/>
                <a:gd name="connsiteY15" fmla="*/ 88892 h 175363"/>
                <a:gd name="connsiteX16" fmla="*/ 108956 w 176234"/>
                <a:gd name="connsiteY16" fmla="*/ 95734 h 175363"/>
                <a:gd name="connsiteX17" fmla="*/ 109597 w 176234"/>
                <a:gd name="connsiteY17" fmla="*/ 96337 h 175363"/>
                <a:gd name="connsiteX18" fmla="*/ 116440 w 176234"/>
                <a:gd name="connsiteY18" fmla="*/ 97223 h 175363"/>
                <a:gd name="connsiteX19" fmla="*/ 172423 w 176234"/>
                <a:gd name="connsiteY19" fmla="*/ 59750 h 175363"/>
                <a:gd name="connsiteX20" fmla="*/ 174459 w 176234"/>
                <a:gd name="connsiteY20" fmla="*/ 52003 h 175363"/>
                <a:gd name="connsiteX21" fmla="*/ 155609 w 176234"/>
                <a:gd name="connsiteY21" fmla="*/ 22314 h 175363"/>
                <a:gd name="connsiteX22" fmla="*/ 147881 w 176234"/>
                <a:gd name="connsiteY22" fmla="*/ 20298 h 175363"/>
                <a:gd name="connsiteX23" fmla="*/ 91520 w 176234"/>
                <a:gd name="connsiteY23" fmla="*/ 57752 h 175363"/>
                <a:gd name="connsiteX24" fmla="*/ 99268 w 176234"/>
                <a:gd name="connsiteY24" fmla="*/ 59769 h 175363"/>
                <a:gd name="connsiteX25" fmla="*/ 62039 w 176234"/>
                <a:gd name="connsiteY25" fmla="*/ 3125 h 175363"/>
                <a:gd name="connsiteX26" fmla="*/ 54311 w 176234"/>
                <a:gd name="connsiteY26" fmla="*/ 1090 h 175363"/>
                <a:gd name="connsiteX27" fmla="*/ 23435 w 176234"/>
                <a:gd name="connsiteY27" fmla="*/ 21428 h 175363"/>
                <a:gd name="connsiteX28" fmla="*/ 29090 w 176234"/>
                <a:gd name="connsiteY28" fmla="*/ 31211 h 175363"/>
                <a:gd name="connsiteX29" fmla="*/ 59966 w 176234"/>
                <a:gd name="connsiteY29" fmla="*/ 10854 h 175363"/>
                <a:gd name="connsiteX30" fmla="*/ 52219 w 176234"/>
                <a:gd name="connsiteY30" fmla="*/ 8837 h 175363"/>
                <a:gd name="connsiteX31" fmla="*/ 89428 w 176234"/>
                <a:gd name="connsiteY31" fmla="*/ 65480 h 175363"/>
                <a:gd name="connsiteX32" fmla="*/ 97156 w 176234"/>
                <a:gd name="connsiteY32" fmla="*/ 67516 h 175363"/>
                <a:gd name="connsiteX33" fmla="*/ 97175 w 176234"/>
                <a:gd name="connsiteY33" fmla="*/ 67516 h 175363"/>
                <a:gd name="connsiteX34" fmla="*/ 153498 w 176234"/>
                <a:gd name="connsiteY34" fmla="*/ 30062 h 175363"/>
                <a:gd name="connsiteX35" fmla="*/ 145751 w 176234"/>
                <a:gd name="connsiteY35" fmla="*/ 28026 h 175363"/>
                <a:gd name="connsiteX36" fmla="*/ 164601 w 176234"/>
                <a:gd name="connsiteY36" fmla="*/ 57714 h 175363"/>
                <a:gd name="connsiteX37" fmla="*/ 166618 w 176234"/>
                <a:gd name="connsiteY37" fmla="*/ 49986 h 175363"/>
                <a:gd name="connsiteX38" fmla="*/ 110653 w 176234"/>
                <a:gd name="connsiteY38" fmla="*/ 87459 h 175363"/>
                <a:gd name="connsiteX39" fmla="*/ 117495 w 176234"/>
                <a:gd name="connsiteY39" fmla="*/ 88345 h 175363"/>
                <a:gd name="connsiteX40" fmla="*/ 116854 w 176234"/>
                <a:gd name="connsiteY40" fmla="*/ 87742 h 175363"/>
                <a:gd name="connsiteX41" fmla="*/ 107976 w 176234"/>
                <a:gd name="connsiteY41" fmla="*/ 94603 h 175363"/>
                <a:gd name="connsiteX42" fmla="*/ 145544 w 176234"/>
                <a:gd name="connsiteY42" fmla="*/ 153245 h 175363"/>
                <a:gd name="connsiteX43" fmla="*/ 147561 w 176234"/>
                <a:gd name="connsiteY43" fmla="*/ 145497 h 175363"/>
                <a:gd name="connsiteX44" fmla="*/ 120304 w 176234"/>
                <a:gd name="connsiteY44" fmla="*/ 165082 h 175363"/>
                <a:gd name="connsiteX45" fmla="*/ 128032 w 176234"/>
                <a:gd name="connsiteY45" fmla="*/ 167118 h 175363"/>
                <a:gd name="connsiteX46" fmla="*/ 88957 w 176234"/>
                <a:gd name="connsiteY46" fmla="*/ 109645 h 175363"/>
                <a:gd name="connsiteX47" fmla="*/ 81228 w 176234"/>
                <a:gd name="connsiteY47" fmla="*/ 107609 h 175363"/>
                <a:gd name="connsiteX48" fmla="*/ 21399 w 176234"/>
                <a:gd name="connsiteY48" fmla="*/ 147024 h 175363"/>
                <a:gd name="connsiteX49" fmla="*/ 29147 w 176234"/>
                <a:gd name="connsiteY49" fmla="*/ 149060 h 175363"/>
                <a:gd name="connsiteX50" fmla="*/ 9468 w 176234"/>
                <a:gd name="connsiteY50" fmla="*/ 120503 h 175363"/>
                <a:gd name="connsiteX51" fmla="*/ 7432 w 176234"/>
                <a:gd name="connsiteY51" fmla="*/ 128231 h 175363"/>
                <a:gd name="connsiteX52" fmla="*/ 66657 w 176234"/>
                <a:gd name="connsiteY52" fmla="*/ 89363 h 175363"/>
                <a:gd name="connsiteX53" fmla="*/ 68674 w 176234"/>
                <a:gd name="connsiteY53" fmla="*/ 81616 h 175363"/>
                <a:gd name="connsiteX54" fmla="*/ 31126 w 176234"/>
                <a:gd name="connsiteY54" fmla="*/ 23464 h 175363"/>
                <a:gd name="connsiteX55" fmla="*/ 21399 w 176234"/>
                <a:gd name="connsiteY55" fmla="*/ 29176 h 175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34" h="175363">
                  <a:moveTo>
                    <a:pt x="21399" y="29176"/>
                  </a:moveTo>
                  <a:cubicBezTo>
                    <a:pt x="33972" y="48553"/>
                    <a:pt x="46488" y="67931"/>
                    <a:pt x="58967" y="87327"/>
                  </a:cubicBezTo>
                  <a:lnTo>
                    <a:pt x="61003" y="79599"/>
                  </a:lnTo>
                  <a:lnTo>
                    <a:pt x="1777" y="118467"/>
                  </a:lnTo>
                  <a:cubicBezTo>
                    <a:pt x="-919" y="120031"/>
                    <a:pt x="-1842" y="123500"/>
                    <a:pt x="-259" y="126195"/>
                  </a:cubicBezTo>
                  <a:cubicBezTo>
                    <a:pt x="-259" y="126195"/>
                    <a:pt x="-259" y="126214"/>
                    <a:pt x="-259" y="126214"/>
                  </a:cubicBezTo>
                  <a:lnTo>
                    <a:pt x="19420" y="154771"/>
                  </a:lnTo>
                  <a:cubicBezTo>
                    <a:pt x="21004" y="157467"/>
                    <a:pt x="24453" y="158372"/>
                    <a:pt x="27149" y="156788"/>
                  </a:cubicBezTo>
                  <a:cubicBezTo>
                    <a:pt x="27167" y="156788"/>
                    <a:pt x="27167" y="156788"/>
                    <a:pt x="27167" y="156788"/>
                  </a:cubicBezTo>
                  <a:lnTo>
                    <a:pt x="87034" y="117392"/>
                  </a:lnTo>
                  <a:lnTo>
                    <a:pt x="79287" y="115357"/>
                  </a:lnTo>
                  <a:lnTo>
                    <a:pt x="118362" y="172811"/>
                  </a:lnTo>
                  <a:cubicBezTo>
                    <a:pt x="119965" y="175167"/>
                    <a:pt x="123489" y="176731"/>
                    <a:pt x="126110" y="174846"/>
                  </a:cubicBezTo>
                  <a:lnTo>
                    <a:pt x="153366" y="155280"/>
                  </a:lnTo>
                  <a:cubicBezTo>
                    <a:pt x="156024" y="153659"/>
                    <a:pt x="156929" y="150247"/>
                    <a:pt x="155402" y="147533"/>
                  </a:cubicBezTo>
                  <a:cubicBezTo>
                    <a:pt x="142829" y="127986"/>
                    <a:pt x="130313" y="108439"/>
                    <a:pt x="117835" y="88892"/>
                  </a:cubicBezTo>
                  <a:lnTo>
                    <a:pt x="108956" y="95734"/>
                  </a:lnTo>
                  <a:lnTo>
                    <a:pt x="109597" y="96337"/>
                  </a:lnTo>
                  <a:cubicBezTo>
                    <a:pt x="111426" y="98109"/>
                    <a:pt x="114215" y="98467"/>
                    <a:pt x="116440" y="97223"/>
                  </a:cubicBezTo>
                  <a:lnTo>
                    <a:pt x="172423" y="59750"/>
                  </a:lnTo>
                  <a:cubicBezTo>
                    <a:pt x="175081" y="58129"/>
                    <a:pt x="175986" y="54717"/>
                    <a:pt x="174459" y="52003"/>
                  </a:cubicBezTo>
                  <a:lnTo>
                    <a:pt x="155609" y="22314"/>
                  </a:lnTo>
                  <a:cubicBezTo>
                    <a:pt x="154026" y="19626"/>
                    <a:pt x="150576" y="18725"/>
                    <a:pt x="147881" y="20298"/>
                  </a:cubicBezTo>
                  <a:lnTo>
                    <a:pt x="91520" y="57752"/>
                  </a:lnTo>
                  <a:lnTo>
                    <a:pt x="99268" y="59769"/>
                  </a:lnTo>
                  <a:cubicBezTo>
                    <a:pt x="86845" y="40919"/>
                    <a:pt x="74442" y="22037"/>
                    <a:pt x="62039" y="3125"/>
                  </a:cubicBezTo>
                  <a:cubicBezTo>
                    <a:pt x="60475" y="432"/>
                    <a:pt x="57006" y="-481"/>
                    <a:pt x="54311" y="1090"/>
                  </a:cubicBezTo>
                  <a:lnTo>
                    <a:pt x="23435" y="21428"/>
                  </a:lnTo>
                  <a:cubicBezTo>
                    <a:pt x="17384" y="25425"/>
                    <a:pt x="23039" y="35226"/>
                    <a:pt x="29090" y="31211"/>
                  </a:cubicBezTo>
                  <a:lnTo>
                    <a:pt x="59966" y="10854"/>
                  </a:lnTo>
                  <a:lnTo>
                    <a:pt x="52219" y="8837"/>
                  </a:lnTo>
                  <a:lnTo>
                    <a:pt x="89428" y="65480"/>
                  </a:lnTo>
                  <a:cubicBezTo>
                    <a:pt x="90993" y="68176"/>
                    <a:pt x="94461" y="69099"/>
                    <a:pt x="97156" y="67516"/>
                  </a:cubicBezTo>
                  <a:cubicBezTo>
                    <a:pt x="97156" y="67516"/>
                    <a:pt x="97175" y="67516"/>
                    <a:pt x="97175" y="67516"/>
                  </a:cubicBezTo>
                  <a:lnTo>
                    <a:pt x="153498" y="30062"/>
                  </a:lnTo>
                  <a:lnTo>
                    <a:pt x="145751" y="28026"/>
                  </a:lnTo>
                  <a:lnTo>
                    <a:pt x="164601" y="57714"/>
                  </a:lnTo>
                  <a:cubicBezTo>
                    <a:pt x="165279" y="55132"/>
                    <a:pt x="165939" y="52549"/>
                    <a:pt x="166618" y="49986"/>
                  </a:cubicBezTo>
                  <a:lnTo>
                    <a:pt x="110653" y="87459"/>
                  </a:lnTo>
                  <a:lnTo>
                    <a:pt x="117495" y="88345"/>
                  </a:lnTo>
                  <a:lnTo>
                    <a:pt x="116854" y="87742"/>
                  </a:lnTo>
                  <a:cubicBezTo>
                    <a:pt x="112293" y="83576"/>
                    <a:pt x="104357" y="88967"/>
                    <a:pt x="107976" y="94603"/>
                  </a:cubicBezTo>
                  <a:cubicBezTo>
                    <a:pt x="120549" y="114150"/>
                    <a:pt x="133065" y="133698"/>
                    <a:pt x="145544" y="153245"/>
                  </a:cubicBezTo>
                  <a:cubicBezTo>
                    <a:pt x="146222" y="150662"/>
                    <a:pt x="146882" y="148080"/>
                    <a:pt x="147561" y="145497"/>
                  </a:cubicBezTo>
                  <a:lnTo>
                    <a:pt x="120304" y="165082"/>
                  </a:lnTo>
                  <a:lnTo>
                    <a:pt x="128032" y="167118"/>
                  </a:lnTo>
                  <a:lnTo>
                    <a:pt x="88957" y="109645"/>
                  </a:lnTo>
                  <a:cubicBezTo>
                    <a:pt x="87392" y="106950"/>
                    <a:pt x="83924" y="106045"/>
                    <a:pt x="81228" y="107609"/>
                  </a:cubicBezTo>
                  <a:lnTo>
                    <a:pt x="21399" y="147024"/>
                  </a:lnTo>
                  <a:lnTo>
                    <a:pt x="29147" y="149060"/>
                  </a:lnTo>
                  <a:lnTo>
                    <a:pt x="9468" y="120503"/>
                  </a:lnTo>
                  <a:lnTo>
                    <a:pt x="7432" y="128231"/>
                  </a:lnTo>
                  <a:lnTo>
                    <a:pt x="66657" y="89363"/>
                  </a:lnTo>
                  <a:cubicBezTo>
                    <a:pt x="69297" y="87742"/>
                    <a:pt x="70201" y="84311"/>
                    <a:pt x="68674" y="81616"/>
                  </a:cubicBezTo>
                  <a:lnTo>
                    <a:pt x="31126" y="23464"/>
                  </a:lnTo>
                  <a:cubicBezTo>
                    <a:pt x="27243" y="17376"/>
                    <a:pt x="17441" y="23031"/>
                    <a:pt x="21399" y="291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ACC64EA0-AC7B-4C93-2BF3-E54A4CE6A6F0}"/>
                </a:ext>
              </a:extLst>
            </p:cNvPr>
            <p:cNvSpPr/>
            <p:nvPr/>
          </p:nvSpPr>
          <p:spPr>
            <a:xfrm>
              <a:off x="4466759" y="2890978"/>
              <a:ext cx="176234" cy="175266"/>
            </a:xfrm>
            <a:custGeom>
              <a:avLst/>
              <a:gdLst>
                <a:gd name="connsiteX0" fmla="*/ 21399 w 176234"/>
                <a:gd name="connsiteY0" fmla="*/ 29079 h 175266"/>
                <a:gd name="connsiteX1" fmla="*/ 58967 w 176234"/>
                <a:gd name="connsiteY1" fmla="*/ 87231 h 175266"/>
                <a:gd name="connsiteX2" fmla="*/ 61003 w 176234"/>
                <a:gd name="connsiteY2" fmla="*/ 79502 h 175266"/>
                <a:gd name="connsiteX3" fmla="*/ 1777 w 176234"/>
                <a:gd name="connsiteY3" fmla="*/ 118370 h 175266"/>
                <a:gd name="connsiteX4" fmla="*/ -259 w 176234"/>
                <a:gd name="connsiteY4" fmla="*/ 126099 h 175266"/>
                <a:gd name="connsiteX5" fmla="*/ -259 w 176234"/>
                <a:gd name="connsiteY5" fmla="*/ 126118 h 175266"/>
                <a:gd name="connsiteX6" fmla="*/ 19420 w 176234"/>
                <a:gd name="connsiteY6" fmla="*/ 154675 h 175266"/>
                <a:gd name="connsiteX7" fmla="*/ 27149 w 176234"/>
                <a:gd name="connsiteY7" fmla="*/ 156692 h 175266"/>
                <a:gd name="connsiteX8" fmla="*/ 27168 w 176234"/>
                <a:gd name="connsiteY8" fmla="*/ 156692 h 175266"/>
                <a:gd name="connsiteX9" fmla="*/ 87034 w 176234"/>
                <a:gd name="connsiteY9" fmla="*/ 117296 h 175266"/>
                <a:gd name="connsiteX10" fmla="*/ 79287 w 176234"/>
                <a:gd name="connsiteY10" fmla="*/ 115260 h 175266"/>
                <a:gd name="connsiteX11" fmla="*/ 118362 w 176234"/>
                <a:gd name="connsiteY11" fmla="*/ 172714 h 175266"/>
                <a:gd name="connsiteX12" fmla="*/ 126110 w 176234"/>
                <a:gd name="connsiteY12" fmla="*/ 174750 h 175266"/>
                <a:gd name="connsiteX13" fmla="*/ 153366 w 176234"/>
                <a:gd name="connsiteY13" fmla="*/ 155184 h 175266"/>
                <a:gd name="connsiteX14" fmla="*/ 155402 w 176234"/>
                <a:gd name="connsiteY14" fmla="*/ 147437 h 175266"/>
                <a:gd name="connsiteX15" fmla="*/ 117834 w 176234"/>
                <a:gd name="connsiteY15" fmla="*/ 88795 h 175266"/>
                <a:gd name="connsiteX16" fmla="*/ 108956 w 176234"/>
                <a:gd name="connsiteY16" fmla="*/ 95638 h 175266"/>
                <a:gd name="connsiteX17" fmla="*/ 109597 w 176234"/>
                <a:gd name="connsiteY17" fmla="*/ 96241 h 175266"/>
                <a:gd name="connsiteX18" fmla="*/ 116440 w 176234"/>
                <a:gd name="connsiteY18" fmla="*/ 97127 h 175266"/>
                <a:gd name="connsiteX19" fmla="*/ 172424 w 176234"/>
                <a:gd name="connsiteY19" fmla="*/ 59654 h 175266"/>
                <a:gd name="connsiteX20" fmla="*/ 174459 w 176234"/>
                <a:gd name="connsiteY20" fmla="*/ 51906 h 175266"/>
                <a:gd name="connsiteX21" fmla="*/ 155609 w 176234"/>
                <a:gd name="connsiteY21" fmla="*/ 22218 h 175266"/>
                <a:gd name="connsiteX22" fmla="*/ 147881 w 176234"/>
                <a:gd name="connsiteY22" fmla="*/ 20201 h 175266"/>
                <a:gd name="connsiteX23" fmla="*/ 91520 w 176234"/>
                <a:gd name="connsiteY23" fmla="*/ 57656 h 175266"/>
                <a:gd name="connsiteX24" fmla="*/ 99268 w 176234"/>
                <a:gd name="connsiteY24" fmla="*/ 59672 h 175266"/>
                <a:gd name="connsiteX25" fmla="*/ 62040 w 176234"/>
                <a:gd name="connsiteY25" fmla="*/ 3123 h 175266"/>
                <a:gd name="connsiteX26" fmla="*/ 54311 w 176234"/>
                <a:gd name="connsiteY26" fmla="*/ 1088 h 175266"/>
                <a:gd name="connsiteX27" fmla="*/ 23435 w 176234"/>
                <a:gd name="connsiteY27" fmla="*/ 21426 h 175266"/>
                <a:gd name="connsiteX28" fmla="*/ 29090 w 176234"/>
                <a:gd name="connsiteY28" fmla="*/ 31209 h 175266"/>
                <a:gd name="connsiteX29" fmla="*/ 59966 w 176234"/>
                <a:gd name="connsiteY29" fmla="*/ 10852 h 175266"/>
                <a:gd name="connsiteX30" fmla="*/ 52219 w 176234"/>
                <a:gd name="connsiteY30" fmla="*/ 8835 h 175266"/>
                <a:gd name="connsiteX31" fmla="*/ 89428 w 176234"/>
                <a:gd name="connsiteY31" fmla="*/ 65384 h 175266"/>
                <a:gd name="connsiteX32" fmla="*/ 97156 w 176234"/>
                <a:gd name="connsiteY32" fmla="*/ 67420 h 175266"/>
                <a:gd name="connsiteX33" fmla="*/ 97175 w 176234"/>
                <a:gd name="connsiteY33" fmla="*/ 67420 h 175266"/>
                <a:gd name="connsiteX34" fmla="*/ 153498 w 176234"/>
                <a:gd name="connsiteY34" fmla="*/ 29965 h 175266"/>
                <a:gd name="connsiteX35" fmla="*/ 145751 w 176234"/>
                <a:gd name="connsiteY35" fmla="*/ 27930 h 175266"/>
                <a:gd name="connsiteX36" fmla="*/ 164601 w 176234"/>
                <a:gd name="connsiteY36" fmla="*/ 57618 h 175266"/>
                <a:gd name="connsiteX37" fmla="*/ 166618 w 176234"/>
                <a:gd name="connsiteY37" fmla="*/ 49889 h 175266"/>
                <a:gd name="connsiteX38" fmla="*/ 110653 w 176234"/>
                <a:gd name="connsiteY38" fmla="*/ 87363 h 175266"/>
                <a:gd name="connsiteX39" fmla="*/ 117495 w 176234"/>
                <a:gd name="connsiteY39" fmla="*/ 88249 h 175266"/>
                <a:gd name="connsiteX40" fmla="*/ 116854 w 176234"/>
                <a:gd name="connsiteY40" fmla="*/ 87646 h 175266"/>
                <a:gd name="connsiteX41" fmla="*/ 107976 w 176234"/>
                <a:gd name="connsiteY41" fmla="*/ 94507 h 175266"/>
                <a:gd name="connsiteX42" fmla="*/ 145544 w 176234"/>
                <a:gd name="connsiteY42" fmla="*/ 153148 h 175266"/>
                <a:gd name="connsiteX43" fmla="*/ 147561 w 176234"/>
                <a:gd name="connsiteY43" fmla="*/ 145401 h 175266"/>
                <a:gd name="connsiteX44" fmla="*/ 120360 w 176234"/>
                <a:gd name="connsiteY44" fmla="*/ 164986 h 175266"/>
                <a:gd name="connsiteX45" fmla="*/ 128089 w 176234"/>
                <a:gd name="connsiteY45" fmla="*/ 167022 h 175266"/>
                <a:gd name="connsiteX46" fmla="*/ 89014 w 176234"/>
                <a:gd name="connsiteY46" fmla="*/ 109549 h 175266"/>
                <a:gd name="connsiteX47" fmla="*/ 81285 w 176234"/>
                <a:gd name="connsiteY47" fmla="*/ 107513 h 175266"/>
                <a:gd name="connsiteX48" fmla="*/ 21418 w 176234"/>
                <a:gd name="connsiteY48" fmla="*/ 146928 h 175266"/>
                <a:gd name="connsiteX49" fmla="*/ 29166 w 176234"/>
                <a:gd name="connsiteY49" fmla="*/ 148963 h 175266"/>
                <a:gd name="connsiteX50" fmla="*/ 9486 w 176234"/>
                <a:gd name="connsiteY50" fmla="*/ 120406 h 175266"/>
                <a:gd name="connsiteX51" fmla="*/ 7451 w 176234"/>
                <a:gd name="connsiteY51" fmla="*/ 128135 h 175266"/>
                <a:gd name="connsiteX52" fmla="*/ 66677 w 176234"/>
                <a:gd name="connsiteY52" fmla="*/ 89267 h 175266"/>
                <a:gd name="connsiteX53" fmla="*/ 68694 w 176234"/>
                <a:gd name="connsiteY53" fmla="*/ 81519 h 175266"/>
                <a:gd name="connsiteX54" fmla="*/ 31145 w 176234"/>
                <a:gd name="connsiteY54" fmla="*/ 23368 h 175266"/>
                <a:gd name="connsiteX55" fmla="*/ 21399 w 176234"/>
                <a:gd name="connsiteY55" fmla="*/ 29079 h 175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34" h="175266">
                  <a:moveTo>
                    <a:pt x="21399" y="29079"/>
                  </a:moveTo>
                  <a:cubicBezTo>
                    <a:pt x="33972" y="48457"/>
                    <a:pt x="46489" y="67834"/>
                    <a:pt x="58967" y="87231"/>
                  </a:cubicBezTo>
                  <a:lnTo>
                    <a:pt x="61003" y="79502"/>
                  </a:lnTo>
                  <a:lnTo>
                    <a:pt x="1777" y="118370"/>
                  </a:lnTo>
                  <a:cubicBezTo>
                    <a:pt x="-919" y="119935"/>
                    <a:pt x="-1842" y="123403"/>
                    <a:pt x="-259" y="126099"/>
                  </a:cubicBezTo>
                  <a:cubicBezTo>
                    <a:pt x="-259" y="126099"/>
                    <a:pt x="-259" y="126118"/>
                    <a:pt x="-259" y="126118"/>
                  </a:cubicBezTo>
                  <a:lnTo>
                    <a:pt x="19420" y="154675"/>
                  </a:lnTo>
                  <a:cubicBezTo>
                    <a:pt x="21004" y="157371"/>
                    <a:pt x="24453" y="158275"/>
                    <a:pt x="27149" y="156692"/>
                  </a:cubicBezTo>
                  <a:cubicBezTo>
                    <a:pt x="27168" y="156692"/>
                    <a:pt x="27168" y="156692"/>
                    <a:pt x="27168" y="156692"/>
                  </a:cubicBezTo>
                  <a:lnTo>
                    <a:pt x="87034" y="117296"/>
                  </a:lnTo>
                  <a:lnTo>
                    <a:pt x="79287" y="115260"/>
                  </a:lnTo>
                  <a:lnTo>
                    <a:pt x="118362" y="172714"/>
                  </a:lnTo>
                  <a:cubicBezTo>
                    <a:pt x="119965" y="175071"/>
                    <a:pt x="123489" y="176635"/>
                    <a:pt x="126110" y="174750"/>
                  </a:cubicBezTo>
                  <a:lnTo>
                    <a:pt x="153366" y="155184"/>
                  </a:lnTo>
                  <a:cubicBezTo>
                    <a:pt x="156024" y="153563"/>
                    <a:pt x="156929" y="150151"/>
                    <a:pt x="155402" y="147437"/>
                  </a:cubicBezTo>
                  <a:cubicBezTo>
                    <a:pt x="142829" y="127890"/>
                    <a:pt x="130313" y="108342"/>
                    <a:pt x="117834" y="88795"/>
                  </a:cubicBezTo>
                  <a:lnTo>
                    <a:pt x="108956" y="95638"/>
                  </a:lnTo>
                  <a:lnTo>
                    <a:pt x="109597" y="96241"/>
                  </a:lnTo>
                  <a:cubicBezTo>
                    <a:pt x="111426" y="98013"/>
                    <a:pt x="114215" y="98371"/>
                    <a:pt x="116440" y="97127"/>
                  </a:cubicBezTo>
                  <a:lnTo>
                    <a:pt x="172424" y="59654"/>
                  </a:lnTo>
                  <a:cubicBezTo>
                    <a:pt x="175081" y="58032"/>
                    <a:pt x="175986" y="54621"/>
                    <a:pt x="174459" y="51906"/>
                  </a:cubicBezTo>
                  <a:lnTo>
                    <a:pt x="155609" y="22218"/>
                  </a:lnTo>
                  <a:cubicBezTo>
                    <a:pt x="154026" y="19523"/>
                    <a:pt x="150577" y="18637"/>
                    <a:pt x="147881" y="20201"/>
                  </a:cubicBezTo>
                  <a:lnTo>
                    <a:pt x="91520" y="57656"/>
                  </a:lnTo>
                  <a:lnTo>
                    <a:pt x="99268" y="59672"/>
                  </a:lnTo>
                  <a:cubicBezTo>
                    <a:pt x="86846" y="40823"/>
                    <a:pt x="74423" y="21973"/>
                    <a:pt x="62040" y="3123"/>
                  </a:cubicBezTo>
                  <a:cubicBezTo>
                    <a:pt x="60475" y="428"/>
                    <a:pt x="57006" y="-477"/>
                    <a:pt x="54311" y="1088"/>
                  </a:cubicBezTo>
                  <a:lnTo>
                    <a:pt x="23435" y="21426"/>
                  </a:lnTo>
                  <a:cubicBezTo>
                    <a:pt x="17385" y="25423"/>
                    <a:pt x="23040" y="35224"/>
                    <a:pt x="29090" y="31209"/>
                  </a:cubicBezTo>
                  <a:lnTo>
                    <a:pt x="59966" y="10852"/>
                  </a:lnTo>
                  <a:lnTo>
                    <a:pt x="52219" y="8835"/>
                  </a:lnTo>
                  <a:lnTo>
                    <a:pt x="89428" y="65384"/>
                  </a:lnTo>
                  <a:cubicBezTo>
                    <a:pt x="90992" y="68080"/>
                    <a:pt x="94461" y="69003"/>
                    <a:pt x="97156" y="67420"/>
                  </a:cubicBezTo>
                  <a:cubicBezTo>
                    <a:pt x="97156" y="67420"/>
                    <a:pt x="97175" y="67420"/>
                    <a:pt x="97175" y="67420"/>
                  </a:cubicBezTo>
                  <a:lnTo>
                    <a:pt x="153498" y="29965"/>
                  </a:lnTo>
                  <a:lnTo>
                    <a:pt x="145751" y="27930"/>
                  </a:lnTo>
                  <a:lnTo>
                    <a:pt x="164601" y="57618"/>
                  </a:lnTo>
                  <a:cubicBezTo>
                    <a:pt x="165280" y="55035"/>
                    <a:pt x="165939" y="52453"/>
                    <a:pt x="166618" y="49889"/>
                  </a:cubicBezTo>
                  <a:lnTo>
                    <a:pt x="110653" y="87363"/>
                  </a:lnTo>
                  <a:lnTo>
                    <a:pt x="117495" y="88249"/>
                  </a:lnTo>
                  <a:lnTo>
                    <a:pt x="116854" y="87646"/>
                  </a:lnTo>
                  <a:cubicBezTo>
                    <a:pt x="112293" y="83480"/>
                    <a:pt x="104357" y="88871"/>
                    <a:pt x="107976" y="94507"/>
                  </a:cubicBezTo>
                  <a:cubicBezTo>
                    <a:pt x="120549" y="114054"/>
                    <a:pt x="133065" y="133601"/>
                    <a:pt x="145544" y="153148"/>
                  </a:cubicBezTo>
                  <a:cubicBezTo>
                    <a:pt x="146222" y="150566"/>
                    <a:pt x="146882" y="147984"/>
                    <a:pt x="147561" y="145401"/>
                  </a:cubicBezTo>
                  <a:lnTo>
                    <a:pt x="120360" y="164986"/>
                  </a:lnTo>
                  <a:lnTo>
                    <a:pt x="128089" y="167022"/>
                  </a:lnTo>
                  <a:lnTo>
                    <a:pt x="89014" y="109549"/>
                  </a:lnTo>
                  <a:cubicBezTo>
                    <a:pt x="87449" y="106853"/>
                    <a:pt x="83980" y="105949"/>
                    <a:pt x="81285" y="107513"/>
                  </a:cubicBezTo>
                  <a:lnTo>
                    <a:pt x="21418" y="146928"/>
                  </a:lnTo>
                  <a:lnTo>
                    <a:pt x="29166" y="148963"/>
                  </a:lnTo>
                  <a:lnTo>
                    <a:pt x="9486" y="120406"/>
                  </a:lnTo>
                  <a:lnTo>
                    <a:pt x="7451" y="128135"/>
                  </a:lnTo>
                  <a:lnTo>
                    <a:pt x="66677" y="89267"/>
                  </a:lnTo>
                  <a:cubicBezTo>
                    <a:pt x="69315" y="87646"/>
                    <a:pt x="70220" y="84215"/>
                    <a:pt x="68694" y="81519"/>
                  </a:cubicBezTo>
                  <a:lnTo>
                    <a:pt x="31145" y="23368"/>
                  </a:lnTo>
                  <a:cubicBezTo>
                    <a:pt x="27243" y="17279"/>
                    <a:pt x="17441" y="22934"/>
                    <a:pt x="21399" y="29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3DEDA5A3-546F-BEF1-0F13-1DEDC29C92C6}"/>
                </a:ext>
              </a:extLst>
            </p:cNvPr>
            <p:cNvSpPr/>
            <p:nvPr/>
          </p:nvSpPr>
          <p:spPr>
            <a:xfrm>
              <a:off x="4330099" y="1890904"/>
              <a:ext cx="176215" cy="175419"/>
            </a:xfrm>
            <a:custGeom>
              <a:avLst/>
              <a:gdLst>
                <a:gd name="connsiteX0" fmla="*/ 21399 w 176215"/>
                <a:gd name="connsiteY0" fmla="*/ 29176 h 175419"/>
                <a:gd name="connsiteX1" fmla="*/ 58967 w 176215"/>
                <a:gd name="connsiteY1" fmla="*/ 87327 h 175419"/>
                <a:gd name="connsiteX2" fmla="*/ 61003 w 176215"/>
                <a:gd name="connsiteY2" fmla="*/ 79599 h 175419"/>
                <a:gd name="connsiteX3" fmla="*/ 1777 w 176215"/>
                <a:gd name="connsiteY3" fmla="*/ 118467 h 175419"/>
                <a:gd name="connsiteX4" fmla="*/ -259 w 176215"/>
                <a:gd name="connsiteY4" fmla="*/ 126199 h 175419"/>
                <a:gd name="connsiteX5" fmla="*/ -259 w 176215"/>
                <a:gd name="connsiteY5" fmla="*/ 126214 h 175419"/>
                <a:gd name="connsiteX6" fmla="*/ 19514 w 176215"/>
                <a:gd name="connsiteY6" fmla="*/ 154828 h 175419"/>
                <a:gd name="connsiteX7" fmla="*/ 27243 w 176215"/>
                <a:gd name="connsiteY7" fmla="*/ 156851 h 175419"/>
                <a:gd name="connsiteX8" fmla="*/ 27262 w 176215"/>
                <a:gd name="connsiteY8" fmla="*/ 156845 h 175419"/>
                <a:gd name="connsiteX9" fmla="*/ 87129 w 176215"/>
                <a:gd name="connsiteY9" fmla="*/ 117449 h 175419"/>
                <a:gd name="connsiteX10" fmla="*/ 79381 w 176215"/>
                <a:gd name="connsiteY10" fmla="*/ 115413 h 175419"/>
                <a:gd name="connsiteX11" fmla="*/ 118457 w 176215"/>
                <a:gd name="connsiteY11" fmla="*/ 172867 h 175419"/>
                <a:gd name="connsiteX12" fmla="*/ 126204 w 176215"/>
                <a:gd name="connsiteY12" fmla="*/ 174903 h 175419"/>
                <a:gd name="connsiteX13" fmla="*/ 153347 w 176215"/>
                <a:gd name="connsiteY13" fmla="*/ 155280 h 175419"/>
                <a:gd name="connsiteX14" fmla="*/ 155383 w 176215"/>
                <a:gd name="connsiteY14" fmla="*/ 147533 h 175419"/>
                <a:gd name="connsiteX15" fmla="*/ 117816 w 176215"/>
                <a:gd name="connsiteY15" fmla="*/ 88892 h 175419"/>
                <a:gd name="connsiteX16" fmla="*/ 108937 w 176215"/>
                <a:gd name="connsiteY16" fmla="*/ 95734 h 175419"/>
                <a:gd name="connsiteX17" fmla="*/ 109578 w 176215"/>
                <a:gd name="connsiteY17" fmla="*/ 96337 h 175419"/>
                <a:gd name="connsiteX18" fmla="*/ 116421 w 176215"/>
                <a:gd name="connsiteY18" fmla="*/ 97223 h 175419"/>
                <a:gd name="connsiteX19" fmla="*/ 172405 w 176215"/>
                <a:gd name="connsiteY19" fmla="*/ 59750 h 175419"/>
                <a:gd name="connsiteX20" fmla="*/ 174440 w 176215"/>
                <a:gd name="connsiteY20" fmla="*/ 52003 h 175419"/>
                <a:gd name="connsiteX21" fmla="*/ 155591 w 176215"/>
                <a:gd name="connsiteY21" fmla="*/ 22314 h 175419"/>
                <a:gd name="connsiteX22" fmla="*/ 147862 w 176215"/>
                <a:gd name="connsiteY22" fmla="*/ 20298 h 175419"/>
                <a:gd name="connsiteX23" fmla="*/ 91520 w 176215"/>
                <a:gd name="connsiteY23" fmla="*/ 57752 h 175419"/>
                <a:gd name="connsiteX24" fmla="*/ 99268 w 176215"/>
                <a:gd name="connsiteY24" fmla="*/ 59769 h 175419"/>
                <a:gd name="connsiteX25" fmla="*/ 62040 w 176215"/>
                <a:gd name="connsiteY25" fmla="*/ 3125 h 175419"/>
                <a:gd name="connsiteX26" fmla="*/ 54311 w 176215"/>
                <a:gd name="connsiteY26" fmla="*/ 1090 h 175419"/>
                <a:gd name="connsiteX27" fmla="*/ 23435 w 176215"/>
                <a:gd name="connsiteY27" fmla="*/ 21428 h 175419"/>
                <a:gd name="connsiteX28" fmla="*/ 29090 w 176215"/>
                <a:gd name="connsiteY28" fmla="*/ 31211 h 175419"/>
                <a:gd name="connsiteX29" fmla="*/ 59966 w 176215"/>
                <a:gd name="connsiteY29" fmla="*/ 10854 h 175419"/>
                <a:gd name="connsiteX30" fmla="*/ 52219 w 176215"/>
                <a:gd name="connsiteY30" fmla="*/ 8837 h 175419"/>
                <a:gd name="connsiteX31" fmla="*/ 89428 w 176215"/>
                <a:gd name="connsiteY31" fmla="*/ 65480 h 175419"/>
                <a:gd name="connsiteX32" fmla="*/ 97156 w 176215"/>
                <a:gd name="connsiteY32" fmla="*/ 67525 h 175419"/>
                <a:gd name="connsiteX33" fmla="*/ 97175 w 176215"/>
                <a:gd name="connsiteY33" fmla="*/ 67516 h 175419"/>
                <a:gd name="connsiteX34" fmla="*/ 153498 w 176215"/>
                <a:gd name="connsiteY34" fmla="*/ 30062 h 175419"/>
                <a:gd name="connsiteX35" fmla="*/ 145751 w 176215"/>
                <a:gd name="connsiteY35" fmla="*/ 28026 h 175419"/>
                <a:gd name="connsiteX36" fmla="*/ 164601 w 176215"/>
                <a:gd name="connsiteY36" fmla="*/ 57714 h 175419"/>
                <a:gd name="connsiteX37" fmla="*/ 166618 w 176215"/>
                <a:gd name="connsiteY37" fmla="*/ 49986 h 175419"/>
                <a:gd name="connsiteX38" fmla="*/ 110653 w 176215"/>
                <a:gd name="connsiteY38" fmla="*/ 87459 h 175419"/>
                <a:gd name="connsiteX39" fmla="*/ 117495 w 176215"/>
                <a:gd name="connsiteY39" fmla="*/ 88345 h 175419"/>
                <a:gd name="connsiteX40" fmla="*/ 116854 w 176215"/>
                <a:gd name="connsiteY40" fmla="*/ 87742 h 175419"/>
                <a:gd name="connsiteX41" fmla="*/ 107976 w 176215"/>
                <a:gd name="connsiteY41" fmla="*/ 94603 h 175419"/>
                <a:gd name="connsiteX42" fmla="*/ 145544 w 176215"/>
                <a:gd name="connsiteY42" fmla="*/ 153245 h 175419"/>
                <a:gd name="connsiteX43" fmla="*/ 147561 w 176215"/>
                <a:gd name="connsiteY43" fmla="*/ 145497 h 175419"/>
                <a:gd name="connsiteX44" fmla="*/ 120304 w 176215"/>
                <a:gd name="connsiteY44" fmla="*/ 165082 h 175419"/>
                <a:gd name="connsiteX45" fmla="*/ 128032 w 176215"/>
                <a:gd name="connsiteY45" fmla="*/ 167118 h 175419"/>
                <a:gd name="connsiteX46" fmla="*/ 89051 w 176215"/>
                <a:gd name="connsiteY46" fmla="*/ 109589 h 175419"/>
                <a:gd name="connsiteX47" fmla="*/ 81323 w 176215"/>
                <a:gd name="connsiteY47" fmla="*/ 107553 h 175419"/>
                <a:gd name="connsiteX48" fmla="*/ 21399 w 176215"/>
                <a:gd name="connsiteY48" fmla="*/ 147024 h 175419"/>
                <a:gd name="connsiteX49" fmla="*/ 29147 w 176215"/>
                <a:gd name="connsiteY49" fmla="*/ 149060 h 175419"/>
                <a:gd name="connsiteX50" fmla="*/ 9467 w 176215"/>
                <a:gd name="connsiteY50" fmla="*/ 120503 h 175419"/>
                <a:gd name="connsiteX51" fmla="*/ 7432 w 176215"/>
                <a:gd name="connsiteY51" fmla="*/ 128231 h 175419"/>
                <a:gd name="connsiteX52" fmla="*/ 66639 w 176215"/>
                <a:gd name="connsiteY52" fmla="*/ 89363 h 175419"/>
                <a:gd name="connsiteX53" fmla="*/ 68656 w 176215"/>
                <a:gd name="connsiteY53" fmla="*/ 81616 h 175419"/>
                <a:gd name="connsiteX54" fmla="*/ 31107 w 176215"/>
                <a:gd name="connsiteY54" fmla="*/ 23464 h 175419"/>
                <a:gd name="connsiteX55" fmla="*/ 21399 w 176215"/>
                <a:gd name="connsiteY55" fmla="*/ 29176 h 175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15" h="175419">
                  <a:moveTo>
                    <a:pt x="21399" y="29176"/>
                  </a:moveTo>
                  <a:cubicBezTo>
                    <a:pt x="33972" y="48553"/>
                    <a:pt x="46489" y="67936"/>
                    <a:pt x="58967" y="87327"/>
                  </a:cubicBezTo>
                  <a:lnTo>
                    <a:pt x="61003" y="79599"/>
                  </a:lnTo>
                  <a:lnTo>
                    <a:pt x="1777" y="118467"/>
                  </a:lnTo>
                  <a:cubicBezTo>
                    <a:pt x="-919" y="120037"/>
                    <a:pt x="-1842" y="123498"/>
                    <a:pt x="-259" y="126199"/>
                  </a:cubicBezTo>
                  <a:cubicBezTo>
                    <a:pt x="-259" y="126203"/>
                    <a:pt x="-259" y="126208"/>
                    <a:pt x="-259" y="126214"/>
                  </a:cubicBezTo>
                  <a:lnTo>
                    <a:pt x="19514" y="154828"/>
                  </a:lnTo>
                  <a:cubicBezTo>
                    <a:pt x="21098" y="157523"/>
                    <a:pt x="24547" y="158428"/>
                    <a:pt x="27243" y="156851"/>
                  </a:cubicBezTo>
                  <a:cubicBezTo>
                    <a:pt x="27262" y="156849"/>
                    <a:pt x="27262" y="156847"/>
                    <a:pt x="27262" y="156845"/>
                  </a:cubicBezTo>
                  <a:lnTo>
                    <a:pt x="87129" y="117449"/>
                  </a:lnTo>
                  <a:lnTo>
                    <a:pt x="79381" y="115413"/>
                  </a:lnTo>
                  <a:lnTo>
                    <a:pt x="118457" y="172867"/>
                  </a:lnTo>
                  <a:cubicBezTo>
                    <a:pt x="120059" y="175223"/>
                    <a:pt x="123584" y="176788"/>
                    <a:pt x="126204" y="174903"/>
                  </a:cubicBezTo>
                  <a:lnTo>
                    <a:pt x="153347" y="155280"/>
                  </a:lnTo>
                  <a:cubicBezTo>
                    <a:pt x="156005" y="153667"/>
                    <a:pt x="156910" y="150242"/>
                    <a:pt x="155383" y="147533"/>
                  </a:cubicBezTo>
                  <a:cubicBezTo>
                    <a:pt x="142810" y="127992"/>
                    <a:pt x="130294" y="108444"/>
                    <a:pt x="117816" y="88892"/>
                  </a:cubicBezTo>
                  <a:lnTo>
                    <a:pt x="108937" y="95734"/>
                  </a:lnTo>
                  <a:lnTo>
                    <a:pt x="109578" y="96337"/>
                  </a:lnTo>
                  <a:cubicBezTo>
                    <a:pt x="111407" y="98115"/>
                    <a:pt x="114197" y="98475"/>
                    <a:pt x="116421" y="97223"/>
                  </a:cubicBezTo>
                  <a:lnTo>
                    <a:pt x="172405" y="59750"/>
                  </a:lnTo>
                  <a:cubicBezTo>
                    <a:pt x="175062" y="58136"/>
                    <a:pt x="175967" y="54712"/>
                    <a:pt x="174440" y="52003"/>
                  </a:cubicBezTo>
                  <a:lnTo>
                    <a:pt x="155591" y="22314"/>
                  </a:lnTo>
                  <a:cubicBezTo>
                    <a:pt x="154007" y="19626"/>
                    <a:pt x="150558" y="18725"/>
                    <a:pt x="147862" y="20298"/>
                  </a:cubicBezTo>
                  <a:lnTo>
                    <a:pt x="91520" y="57752"/>
                  </a:lnTo>
                  <a:lnTo>
                    <a:pt x="99268" y="59769"/>
                  </a:lnTo>
                  <a:cubicBezTo>
                    <a:pt x="86846" y="40919"/>
                    <a:pt x="74423" y="22037"/>
                    <a:pt x="62040" y="3125"/>
                  </a:cubicBezTo>
                  <a:cubicBezTo>
                    <a:pt x="60475" y="432"/>
                    <a:pt x="57006" y="-481"/>
                    <a:pt x="54311" y="1090"/>
                  </a:cubicBezTo>
                  <a:lnTo>
                    <a:pt x="23435" y="21428"/>
                  </a:lnTo>
                  <a:cubicBezTo>
                    <a:pt x="17385" y="25425"/>
                    <a:pt x="23040" y="35226"/>
                    <a:pt x="29090" y="31211"/>
                  </a:cubicBezTo>
                  <a:lnTo>
                    <a:pt x="59966" y="10854"/>
                  </a:lnTo>
                  <a:lnTo>
                    <a:pt x="52219" y="8837"/>
                  </a:lnTo>
                  <a:lnTo>
                    <a:pt x="89428" y="65480"/>
                  </a:lnTo>
                  <a:cubicBezTo>
                    <a:pt x="90992" y="68180"/>
                    <a:pt x="94461" y="69096"/>
                    <a:pt x="97156" y="67525"/>
                  </a:cubicBezTo>
                  <a:cubicBezTo>
                    <a:pt x="97156" y="67522"/>
                    <a:pt x="97175" y="67520"/>
                    <a:pt x="97175" y="67516"/>
                  </a:cubicBezTo>
                  <a:lnTo>
                    <a:pt x="153498" y="30062"/>
                  </a:lnTo>
                  <a:lnTo>
                    <a:pt x="145751" y="28026"/>
                  </a:lnTo>
                  <a:lnTo>
                    <a:pt x="164601" y="57714"/>
                  </a:lnTo>
                  <a:cubicBezTo>
                    <a:pt x="165280" y="55132"/>
                    <a:pt x="165939" y="52549"/>
                    <a:pt x="166618" y="49986"/>
                  </a:cubicBezTo>
                  <a:lnTo>
                    <a:pt x="110653" y="87459"/>
                  </a:lnTo>
                  <a:lnTo>
                    <a:pt x="117495" y="88345"/>
                  </a:lnTo>
                  <a:lnTo>
                    <a:pt x="116854" y="87742"/>
                  </a:lnTo>
                  <a:cubicBezTo>
                    <a:pt x="112293" y="83576"/>
                    <a:pt x="104357" y="88967"/>
                    <a:pt x="107976" y="94603"/>
                  </a:cubicBezTo>
                  <a:cubicBezTo>
                    <a:pt x="120549" y="114156"/>
                    <a:pt x="133065" y="133703"/>
                    <a:pt x="145544" y="153245"/>
                  </a:cubicBezTo>
                  <a:cubicBezTo>
                    <a:pt x="146222" y="150662"/>
                    <a:pt x="146882" y="148080"/>
                    <a:pt x="147561" y="145497"/>
                  </a:cubicBezTo>
                  <a:lnTo>
                    <a:pt x="120304" y="165082"/>
                  </a:lnTo>
                  <a:lnTo>
                    <a:pt x="128032" y="167118"/>
                  </a:lnTo>
                  <a:lnTo>
                    <a:pt x="89051" y="109589"/>
                  </a:lnTo>
                  <a:cubicBezTo>
                    <a:pt x="87487" y="106893"/>
                    <a:pt x="84018" y="105983"/>
                    <a:pt x="81323" y="107553"/>
                  </a:cubicBezTo>
                  <a:lnTo>
                    <a:pt x="21399" y="147024"/>
                  </a:lnTo>
                  <a:lnTo>
                    <a:pt x="29147" y="149060"/>
                  </a:lnTo>
                  <a:lnTo>
                    <a:pt x="9467" y="120503"/>
                  </a:lnTo>
                  <a:lnTo>
                    <a:pt x="7432" y="128231"/>
                  </a:lnTo>
                  <a:lnTo>
                    <a:pt x="66639" y="89363"/>
                  </a:lnTo>
                  <a:cubicBezTo>
                    <a:pt x="69278" y="87744"/>
                    <a:pt x="70182" y="84321"/>
                    <a:pt x="68656" y="81616"/>
                  </a:cubicBezTo>
                  <a:lnTo>
                    <a:pt x="31107" y="23464"/>
                  </a:lnTo>
                  <a:cubicBezTo>
                    <a:pt x="27243" y="17376"/>
                    <a:pt x="17441" y="23031"/>
                    <a:pt x="21399" y="291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2929C61B-A0AB-0EAB-FEBA-5D0E4E5AED47}"/>
                </a:ext>
              </a:extLst>
            </p:cNvPr>
            <p:cNvSpPr/>
            <p:nvPr/>
          </p:nvSpPr>
          <p:spPr>
            <a:xfrm>
              <a:off x="1225550" y="1860744"/>
              <a:ext cx="176215" cy="175419"/>
            </a:xfrm>
            <a:custGeom>
              <a:avLst/>
              <a:gdLst>
                <a:gd name="connsiteX0" fmla="*/ 21399 w 176215"/>
                <a:gd name="connsiteY0" fmla="*/ 29176 h 175419"/>
                <a:gd name="connsiteX1" fmla="*/ 58967 w 176215"/>
                <a:gd name="connsiteY1" fmla="*/ 87327 h 175419"/>
                <a:gd name="connsiteX2" fmla="*/ 61003 w 176215"/>
                <a:gd name="connsiteY2" fmla="*/ 79599 h 175419"/>
                <a:gd name="connsiteX3" fmla="*/ 1777 w 176215"/>
                <a:gd name="connsiteY3" fmla="*/ 118467 h 175419"/>
                <a:gd name="connsiteX4" fmla="*/ -259 w 176215"/>
                <a:gd name="connsiteY4" fmla="*/ 126199 h 175419"/>
                <a:gd name="connsiteX5" fmla="*/ -259 w 176215"/>
                <a:gd name="connsiteY5" fmla="*/ 126214 h 175419"/>
                <a:gd name="connsiteX6" fmla="*/ 19514 w 176215"/>
                <a:gd name="connsiteY6" fmla="*/ 154828 h 175419"/>
                <a:gd name="connsiteX7" fmla="*/ 27243 w 176215"/>
                <a:gd name="connsiteY7" fmla="*/ 156851 h 175419"/>
                <a:gd name="connsiteX8" fmla="*/ 27262 w 176215"/>
                <a:gd name="connsiteY8" fmla="*/ 156845 h 175419"/>
                <a:gd name="connsiteX9" fmla="*/ 87128 w 176215"/>
                <a:gd name="connsiteY9" fmla="*/ 117449 h 175419"/>
                <a:gd name="connsiteX10" fmla="*/ 79381 w 176215"/>
                <a:gd name="connsiteY10" fmla="*/ 115413 h 175419"/>
                <a:gd name="connsiteX11" fmla="*/ 118456 w 176215"/>
                <a:gd name="connsiteY11" fmla="*/ 172867 h 175419"/>
                <a:gd name="connsiteX12" fmla="*/ 126204 w 176215"/>
                <a:gd name="connsiteY12" fmla="*/ 174903 h 175419"/>
                <a:gd name="connsiteX13" fmla="*/ 153347 w 176215"/>
                <a:gd name="connsiteY13" fmla="*/ 155280 h 175419"/>
                <a:gd name="connsiteX14" fmla="*/ 155383 w 176215"/>
                <a:gd name="connsiteY14" fmla="*/ 147533 h 175419"/>
                <a:gd name="connsiteX15" fmla="*/ 117816 w 176215"/>
                <a:gd name="connsiteY15" fmla="*/ 88892 h 175419"/>
                <a:gd name="connsiteX16" fmla="*/ 108937 w 176215"/>
                <a:gd name="connsiteY16" fmla="*/ 95734 h 175419"/>
                <a:gd name="connsiteX17" fmla="*/ 109578 w 176215"/>
                <a:gd name="connsiteY17" fmla="*/ 96337 h 175419"/>
                <a:gd name="connsiteX18" fmla="*/ 116421 w 176215"/>
                <a:gd name="connsiteY18" fmla="*/ 97223 h 175419"/>
                <a:gd name="connsiteX19" fmla="*/ 172404 w 176215"/>
                <a:gd name="connsiteY19" fmla="*/ 59750 h 175419"/>
                <a:gd name="connsiteX20" fmla="*/ 174440 w 176215"/>
                <a:gd name="connsiteY20" fmla="*/ 52003 h 175419"/>
                <a:gd name="connsiteX21" fmla="*/ 155590 w 176215"/>
                <a:gd name="connsiteY21" fmla="*/ 22314 h 175419"/>
                <a:gd name="connsiteX22" fmla="*/ 147862 w 176215"/>
                <a:gd name="connsiteY22" fmla="*/ 20298 h 175419"/>
                <a:gd name="connsiteX23" fmla="*/ 91520 w 176215"/>
                <a:gd name="connsiteY23" fmla="*/ 57752 h 175419"/>
                <a:gd name="connsiteX24" fmla="*/ 99268 w 176215"/>
                <a:gd name="connsiteY24" fmla="*/ 59769 h 175419"/>
                <a:gd name="connsiteX25" fmla="*/ 62039 w 176215"/>
                <a:gd name="connsiteY25" fmla="*/ 3125 h 175419"/>
                <a:gd name="connsiteX26" fmla="*/ 54311 w 176215"/>
                <a:gd name="connsiteY26" fmla="*/ 1090 h 175419"/>
                <a:gd name="connsiteX27" fmla="*/ 23435 w 176215"/>
                <a:gd name="connsiteY27" fmla="*/ 21428 h 175419"/>
                <a:gd name="connsiteX28" fmla="*/ 29090 w 176215"/>
                <a:gd name="connsiteY28" fmla="*/ 31211 h 175419"/>
                <a:gd name="connsiteX29" fmla="*/ 59966 w 176215"/>
                <a:gd name="connsiteY29" fmla="*/ 10854 h 175419"/>
                <a:gd name="connsiteX30" fmla="*/ 52219 w 176215"/>
                <a:gd name="connsiteY30" fmla="*/ 8837 h 175419"/>
                <a:gd name="connsiteX31" fmla="*/ 89428 w 176215"/>
                <a:gd name="connsiteY31" fmla="*/ 65480 h 175419"/>
                <a:gd name="connsiteX32" fmla="*/ 97156 w 176215"/>
                <a:gd name="connsiteY32" fmla="*/ 67525 h 175419"/>
                <a:gd name="connsiteX33" fmla="*/ 97175 w 176215"/>
                <a:gd name="connsiteY33" fmla="*/ 67516 h 175419"/>
                <a:gd name="connsiteX34" fmla="*/ 153498 w 176215"/>
                <a:gd name="connsiteY34" fmla="*/ 30062 h 175419"/>
                <a:gd name="connsiteX35" fmla="*/ 145751 w 176215"/>
                <a:gd name="connsiteY35" fmla="*/ 28026 h 175419"/>
                <a:gd name="connsiteX36" fmla="*/ 164601 w 176215"/>
                <a:gd name="connsiteY36" fmla="*/ 57714 h 175419"/>
                <a:gd name="connsiteX37" fmla="*/ 166618 w 176215"/>
                <a:gd name="connsiteY37" fmla="*/ 49986 h 175419"/>
                <a:gd name="connsiteX38" fmla="*/ 110653 w 176215"/>
                <a:gd name="connsiteY38" fmla="*/ 87459 h 175419"/>
                <a:gd name="connsiteX39" fmla="*/ 117495 w 176215"/>
                <a:gd name="connsiteY39" fmla="*/ 88345 h 175419"/>
                <a:gd name="connsiteX40" fmla="*/ 116854 w 176215"/>
                <a:gd name="connsiteY40" fmla="*/ 87742 h 175419"/>
                <a:gd name="connsiteX41" fmla="*/ 107976 w 176215"/>
                <a:gd name="connsiteY41" fmla="*/ 94603 h 175419"/>
                <a:gd name="connsiteX42" fmla="*/ 145544 w 176215"/>
                <a:gd name="connsiteY42" fmla="*/ 153245 h 175419"/>
                <a:gd name="connsiteX43" fmla="*/ 147561 w 176215"/>
                <a:gd name="connsiteY43" fmla="*/ 145497 h 175419"/>
                <a:gd name="connsiteX44" fmla="*/ 120304 w 176215"/>
                <a:gd name="connsiteY44" fmla="*/ 165082 h 175419"/>
                <a:gd name="connsiteX45" fmla="*/ 128032 w 176215"/>
                <a:gd name="connsiteY45" fmla="*/ 167118 h 175419"/>
                <a:gd name="connsiteX46" fmla="*/ 89051 w 176215"/>
                <a:gd name="connsiteY46" fmla="*/ 109589 h 175419"/>
                <a:gd name="connsiteX47" fmla="*/ 81323 w 176215"/>
                <a:gd name="connsiteY47" fmla="*/ 107553 h 175419"/>
                <a:gd name="connsiteX48" fmla="*/ 21399 w 176215"/>
                <a:gd name="connsiteY48" fmla="*/ 147024 h 175419"/>
                <a:gd name="connsiteX49" fmla="*/ 29147 w 176215"/>
                <a:gd name="connsiteY49" fmla="*/ 149060 h 175419"/>
                <a:gd name="connsiteX50" fmla="*/ 9468 w 176215"/>
                <a:gd name="connsiteY50" fmla="*/ 120503 h 175419"/>
                <a:gd name="connsiteX51" fmla="*/ 7432 w 176215"/>
                <a:gd name="connsiteY51" fmla="*/ 128231 h 175419"/>
                <a:gd name="connsiteX52" fmla="*/ 66639 w 176215"/>
                <a:gd name="connsiteY52" fmla="*/ 89363 h 175419"/>
                <a:gd name="connsiteX53" fmla="*/ 68655 w 176215"/>
                <a:gd name="connsiteY53" fmla="*/ 81616 h 175419"/>
                <a:gd name="connsiteX54" fmla="*/ 31107 w 176215"/>
                <a:gd name="connsiteY54" fmla="*/ 23464 h 175419"/>
                <a:gd name="connsiteX55" fmla="*/ 21399 w 176215"/>
                <a:gd name="connsiteY55" fmla="*/ 29176 h 175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15" h="175419">
                  <a:moveTo>
                    <a:pt x="21399" y="29176"/>
                  </a:moveTo>
                  <a:cubicBezTo>
                    <a:pt x="33972" y="48553"/>
                    <a:pt x="46488" y="67936"/>
                    <a:pt x="58967" y="87327"/>
                  </a:cubicBezTo>
                  <a:lnTo>
                    <a:pt x="61003" y="79599"/>
                  </a:lnTo>
                  <a:lnTo>
                    <a:pt x="1777" y="118467"/>
                  </a:lnTo>
                  <a:cubicBezTo>
                    <a:pt x="-919" y="120037"/>
                    <a:pt x="-1842" y="123498"/>
                    <a:pt x="-259" y="126199"/>
                  </a:cubicBezTo>
                  <a:cubicBezTo>
                    <a:pt x="-259" y="126203"/>
                    <a:pt x="-259" y="126208"/>
                    <a:pt x="-259" y="126214"/>
                  </a:cubicBezTo>
                  <a:lnTo>
                    <a:pt x="19514" y="154828"/>
                  </a:lnTo>
                  <a:cubicBezTo>
                    <a:pt x="21098" y="157523"/>
                    <a:pt x="24547" y="158428"/>
                    <a:pt x="27243" y="156851"/>
                  </a:cubicBezTo>
                  <a:cubicBezTo>
                    <a:pt x="27262" y="156849"/>
                    <a:pt x="27262" y="156847"/>
                    <a:pt x="27262" y="156845"/>
                  </a:cubicBezTo>
                  <a:lnTo>
                    <a:pt x="87128" y="117449"/>
                  </a:lnTo>
                  <a:lnTo>
                    <a:pt x="79381" y="115413"/>
                  </a:lnTo>
                  <a:lnTo>
                    <a:pt x="118456" y="172867"/>
                  </a:lnTo>
                  <a:cubicBezTo>
                    <a:pt x="120059" y="175223"/>
                    <a:pt x="123584" y="176788"/>
                    <a:pt x="126204" y="174903"/>
                  </a:cubicBezTo>
                  <a:lnTo>
                    <a:pt x="153347" y="155280"/>
                  </a:lnTo>
                  <a:cubicBezTo>
                    <a:pt x="156005" y="153667"/>
                    <a:pt x="156910" y="150242"/>
                    <a:pt x="155383" y="147533"/>
                  </a:cubicBezTo>
                  <a:cubicBezTo>
                    <a:pt x="142810" y="127992"/>
                    <a:pt x="130294" y="108444"/>
                    <a:pt x="117816" y="88892"/>
                  </a:cubicBezTo>
                  <a:lnTo>
                    <a:pt x="108937" y="95734"/>
                  </a:lnTo>
                  <a:lnTo>
                    <a:pt x="109578" y="96337"/>
                  </a:lnTo>
                  <a:cubicBezTo>
                    <a:pt x="111407" y="98115"/>
                    <a:pt x="114196" y="98475"/>
                    <a:pt x="116421" y="97223"/>
                  </a:cubicBezTo>
                  <a:lnTo>
                    <a:pt x="172404" y="59750"/>
                  </a:lnTo>
                  <a:cubicBezTo>
                    <a:pt x="175062" y="58136"/>
                    <a:pt x="175967" y="54712"/>
                    <a:pt x="174440" y="52003"/>
                  </a:cubicBezTo>
                  <a:lnTo>
                    <a:pt x="155590" y="22314"/>
                  </a:lnTo>
                  <a:cubicBezTo>
                    <a:pt x="154007" y="19626"/>
                    <a:pt x="150558" y="18725"/>
                    <a:pt x="147862" y="20298"/>
                  </a:cubicBezTo>
                  <a:lnTo>
                    <a:pt x="91520" y="57752"/>
                  </a:lnTo>
                  <a:lnTo>
                    <a:pt x="99268" y="59769"/>
                  </a:lnTo>
                  <a:cubicBezTo>
                    <a:pt x="86845" y="40919"/>
                    <a:pt x="74442" y="22037"/>
                    <a:pt x="62039" y="3125"/>
                  </a:cubicBezTo>
                  <a:cubicBezTo>
                    <a:pt x="60475" y="432"/>
                    <a:pt x="57006" y="-481"/>
                    <a:pt x="54311" y="1090"/>
                  </a:cubicBezTo>
                  <a:lnTo>
                    <a:pt x="23435" y="21428"/>
                  </a:lnTo>
                  <a:cubicBezTo>
                    <a:pt x="17384" y="25425"/>
                    <a:pt x="23039" y="35226"/>
                    <a:pt x="29090" y="31211"/>
                  </a:cubicBezTo>
                  <a:lnTo>
                    <a:pt x="59966" y="10854"/>
                  </a:lnTo>
                  <a:lnTo>
                    <a:pt x="52219" y="8837"/>
                  </a:lnTo>
                  <a:lnTo>
                    <a:pt x="89428" y="65480"/>
                  </a:lnTo>
                  <a:cubicBezTo>
                    <a:pt x="90993" y="68180"/>
                    <a:pt x="94461" y="69096"/>
                    <a:pt x="97156" y="67525"/>
                  </a:cubicBezTo>
                  <a:cubicBezTo>
                    <a:pt x="97156" y="67522"/>
                    <a:pt x="97175" y="67520"/>
                    <a:pt x="97175" y="67516"/>
                  </a:cubicBezTo>
                  <a:lnTo>
                    <a:pt x="153498" y="30062"/>
                  </a:lnTo>
                  <a:lnTo>
                    <a:pt x="145751" y="28026"/>
                  </a:lnTo>
                  <a:lnTo>
                    <a:pt x="164601" y="57714"/>
                  </a:lnTo>
                  <a:cubicBezTo>
                    <a:pt x="165279" y="55132"/>
                    <a:pt x="165939" y="52549"/>
                    <a:pt x="166618" y="49986"/>
                  </a:cubicBezTo>
                  <a:lnTo>
                    <a:pt x="110653" y="87459"/>
                  </a:lnTo>
                  <a:lnTo>
                    <a:pt x="117495" y="88345"/>
                  </a:lnTo>
                  <a:lnTo>
                    <a:pt x="116854" y="87742"/>
                  </a:lnTo>
                  <a:cubicBezTo>
                    <a:pt x="112293" y="83576"/>
                    <a:pt x="104357" y="88967"/>
                    <a:pt x="107976" y="94603"/>
                  </a:cubicBezTo>
                  <a:cubicBezTo>
                    <a:pt x="120549" y="114156"/>
                    <a:pt x="133065" y="133703"/>
                    <a:pt x="145544" y="153245"/>
                  </a:cubicBezTo>
                  <a:cubicBezTo>
                    <a:pt x="146222" y="150662"/>
                    <a:pt x="146882" y="148080"/>
                    <a:pt x="147561" y="145497"/>
                  </a:cubicBezTo>
                  <a:lnTo>
                    <a:pt x="120304" y="165082"/>
                  </a:lnTo>
                  <a:lnTo>
                    <a:pt x="128032" y="167118"/>
                  </a:lnTo>
                  <a:lnTo>
                    <a:pt x="89051" y="109589"/>
                  </a:lnTo>
                  <a:cubicBezTo>
                    <a:pt x="87487" y="106893"/>
                    <a:pt x="84018" y="105983"/>
                    <a:pt x="81323" y="107553"/>
                  </a:cubicBezTo>
                  <a:lnTo>
                    <a:pt x="21399" y="147024"/>
                  </a:lnTo>
                  <a:lnTo>
                    <a:pt x="29147" y="149060"/>
                  </a:lnTo>
                  <a:lnTo>
                    <a:pt x="9468" y="120503"/>
                  </a:lnTo>
                  <a:lnTo>
                    <a:pt x="7432" y="128231"/>
                  </a:lnTo>
                  <a:lnTo>
                    <a:pt x="66639" y="89363"/>
                  </a:lnTo>
                  <a:cubicBezTo>
                    <a:pt x="69278" y="87744"/>
                    <a:pt x="70182" y="84321"/>
                    <a:pt x="68655" y="81616"/>
                  </a:cubicBezTo>
                  <a:lnTo>
                    <a:pt x="31107" y="23464"/>
                  </a:lnTo>
                  <a:cubicBezTo>
                    <a:pt x="27243" y="17376"/>
                    <a:pt x="17441" y="23031"/>
                    <a:pt x="21399" y="291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A0601150-37C4-8245-21DE-E67A8B004417}"/>
                </a:ext>
              </a:extLst>
            </p:cNvPr>
            <p:cNvSpPr/>
            <p:nvPr/>
          </p:nvSpPr>
          <p:spPr>
            <a:xfrm>
              <a:off x="2710443" y="2636083"/>
              <a:ext cx="157668" cy="157991"/>
            </a:xfrm>
            <a:custGeom>
              <a:avLst/>
              <a:gdLst>
                <a:gd name="connsiteX0" fmla="*/ 24521 w 157668"/>
                <a:gd name="connsiteY0" fmla="*/ 2020 h 157991"/>
                <a:gd name="connsiteX1" fmla="*/ 620 w 157668"/>
                <a:gd name="connsiteY1" fmla="*/ 26525 h 157991"/>
                <a:gd name="connsiteX2" fmla="*/ 620 w 157668"/>
                <a:gd name="connsiteY2" fmla="*/ 34517 h 157991"/>
                <a:gd name="connsiteX3" fmla="*/ 106744 w 157668"/>
                <a:gd name="connsiteY3" fmla="*/ 141432 h 157991"/>
                <a:gd name="connsiteX4" fmla="*/ 121824 w 157668"/>
                <a:gd name="connsiteY4" fmla="*/ 156701 h 157991"/>
                <a:gd name="connsiteX5" fmla="*/ 129835 w 157668"/>
                <a:gd name="connsiteY5" fmla="*/ 156701 h 157991"/>
                <a:gd name="connsiteX6" fmla="*/ 154981 w 157668"/>
                <a:gd name="connsiteY6" fmla="*/ 132837 h 157991"/>
                <a:gd name="connsiteX7" fmla="*/ 154981 w 157668"/>
                <a:gd name="connsiteY7" fmla="*/ 124845 h 157991"/>
                <a:gd name="connsiteX8" fmla="*/ 48027 w 157668"/>
                <a:gd name="connsiteY8" fmla="*/ 17684 h 157991"/>
                <a:gd name="connsiteX9" fmla="*/ 32457 w 157668"/>
                <a:gd name="connsiteY9" fmla="*/ 2095 h 157991"/>
                <a:gd name="connsiteX10" fmla="*/ 24446 w 157668"/>
                <a:gd name="connsiteY10" fmla="*/ 10088 h 157991"/>
                <a:gd name="connsiteX11" fmla="*/ 131419 w 157668"/>
                <a:gd name="connsiteY11" fmla="*/ 117248 h 157991"/>
                <a:gd name="connsiteX12" fmla="*/ 146988 w 157668"/>
                <a:gd name="connsiteY12" fmla="*/ 132837 h 157991"/>
                <a:gd name="connsiteX13" fmla="*/ 146988 w 157668"/>
                <a:gd name="connsiteY13" fmla="*/ 124845 h 157991"/>
                <a:gd name="connsiteX14" fmla="*/ 121899 w 157668"/>
                <a:gd name="connsiteY14" fmla="*/ 148558 h 157991"/>
                <a:gd name="connsiteX15" fmla="*/ 129910 w 157668"/>
                <a:gd name="connsiteY15" fmla="*/ 148558 h 157991"/>
                <a:gd name="connsiteX16" fmla="*/ 23749 w 157668"/>
                <a:gd name="connsiteY16" fmla="*/ 41717 h 157991"/>
                <a:gd name="connsiteX17" fmla="*/ 8669 w 157668"/>
                <a:gd name="connsiteY17" fmla="*/ 26449 h 157991"/>
                <a:gd name="connsiteX18" fmla="*/ 8669 w 157668"/>
                <a:gd name="connsiteY18" fmla="*/ 34441 h 157991"/>
                <a:gd name="connsiteX19" fmla="*/ 32589 w 157668"/>
                <a:gd name="connsiteY19" fmla="*/ 9937 h 157991"/>
                <a:gd name="connsiteX20" fmla="*/ 24521 w 157668"/>
                <a:gd name="connsiteY20" fmla="*/ 2020 h 157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7668" h="157991">
                  <a:moveTo>
                    <a:pt x="24521" y="2020"/>
                  </a:moveTo>
                  <a:lnTo>
                    <a:pt x="620" y="26525"/>
                  </a:lnTo>
                  <a:cubicBezTo>
                    <a:pt x="-1585" y="28730"/>
                    <a:pt x="-1585" y="32311"/>
                    <a:pt x="620" y="34517"/>
                  </a:cubicBezTo>
                  <a:lnTo>
                    <a:pt x="106744" y="141432"/>
                  </a:lnTo>
                  <a:lnTo>
                    <a:pt x="121824" y="156701"/>
                  </a:lnTo>
                  <a:cubicBezTo>
                    <a:pt x="124067" y="158849"/>
                    <a:pt x="127592" y="158849"/>
                    <a:pt x="129835" y="156701"/>
                  </a:cubicBezTo>
                  <a:lnTo>
                    <a:pt x="154981" y="132837"/>
                  </a:lnTo>
                  <a:cubicBezTo>
                    <a:pt x="157186" y="130631"/>
                    <a:pt x="157186" y="127050"/>
                    <a:pt x="154981" y="124845"/>
                  </a:cubicBezTo>
                  <a:lnTo>
                    <a:pt x="48027" y="17684"/>
                  </a:lnTo>
                  <a:lnTo>
                    <a:pt x="32457" y="2095"/>
                  </a:lnTo>
                  <a:cubicBezTo>
                    <a:pt x="27311" y="-3069"/>
                    <a:pt x="19263" y="4923"/>
                    <a:pt x="24446" y="10088"/>
                  </a:cubicBezTo>
                  <a:lnTo>
                    <a:pt x="131419" y="117248"/>
                  </a:lnTo>
                  <a:lnTo>
                    <a:pt x="146988" y="132837"/>
                  </a:lnTo>
                  <a:lnTo>
                    <a:pt x="146988" y="124845"/>
                  </a:lnTo>
                  <a:lnTo>
                    <a:pt x="121899" y="148558"/>
                  </a:lnTo>
                  <a:lnTo>
                    <a:pt x="129910" y="148558"/>
                  </a:lnTo>
                  <a:lnTo>
                    <a:pt x="23749" y="41717"/>
                  </a:lnTo>
                  <a:lnTo>
                    <a:pt x="8669" y="26449"/>
                  </a:lnTo>
                  <a:lnTo>
                    <a:pt x="8669" y="34441"/>
                  </a:lnTo>
                  <a:lnTo>
                    <a:pt x="32589" y="9937"/>
                  </a:lnTo>
                  <a:cubicBezTo>
                    <a:pt x="37622" y="4810"/>
                    <a:pt x="29630" y="-3202"/>
                    <a:pt x="24521" y="20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51304DB4-98DB-077E-25CE-4E6F2E0B5BA3}"/>
                </a:ext>
              </a:extLst>
            </p:cNvPr>
            <p:cNvSpPr/>
            <p:nvPr/>
          </p:nvSpPr>
          <p:spPr>
            <a:xfrm>
              <a:off x="1872514" y="753477"/>
              <a:ext cx="163703" cy="151412"/>
            </a:xfrm>
            <a:custGeom>
              <a:avLst/>
              <a:gdLst>
                <a:gd name="connsiteX0" fmla="*/ 887 w 163703"/>
                <a:gd name="connsiteY0" fmla="*/ 124778 h 151412"/>
                <a:gd name="connsiteX1" fmla="*/ 23808 w 163703"/>
                <a:gd name="connsiteY1" fmla="*/ 150131 h 151412"/>
                <a:gd name="connsiteX2" fmla="*/ 31801 w 163703"/>
                <a:gd name="connsiteY2" fmla="*/ 150131 h 151412"/>
                <a:gd name="connsiteX3" fmla="*/ 144899 w 163703"/>
                <a:gd name="connsiteY3" fmla="*/ 50718 h 151412"/>
                <a:gd name="connsiteX4" fmla="*/ 161072 w 163703"/>
                <a:gd name="connsiteY4" fmla="*/ 36505 h 151412"/>
                <a:gd name="connsiteX5" fmla="*/ 161072 w 163703"/>
                <a:gd name="connsiteY5" fmla="*/ 28513 h 151412"/>
                <a:gd name="connsiteX6" fmla="*/ 138792 w 163703"/>
                <a:gd name="connsiteY6" fmla="*/ 1954 h 151412"/>
                <a:gd name="connsiteX7" fmla="*/ 130780 w 163703"/>
                <a:gd name="connsiteY7" fmla="*/ 1954 h 151412"/>
                <a:gd name="connsiteX8" fmla="*/ 17305 w 163703"/>
                <a:gd name="connsiteY8" fmla="*/ 102196 h 151412"/>
                <a:gd name="connsiteX9" fmla="*/ 793 w 163703"/>
                <a:gd name="connsiteY9" fmla="*/ 116767 h 151412"/>
                <a:gd name="connsiteX10" fmla="*/ 8785 w 163703"/>
                <a:gd name="connsiteY10" fmla="*/ 124778 h 151412"/>
                <a:gd name="connsiteX11" fmla="*/ 122279 w 163703"/>
                <a:gd name="connsiteY11" fmla="*/ 24536 h 151412"/>
                <a:gd name="connsiteX12" fmla="*/ 138792 w 163703"/>
                <a:gd name="connsiteY12" fmla="*/ 9946 h 151412"/>
                <a:gd name="connsiteX13" fmla="*/ 130780 w 163703"/>
                <a:gd name="connsiteY13" fmla="*/ 9946 h 151412"/>
                <a:gd name="connsiteX14" fmla="*/ 153080 w 163703"/>
                <a:gd name="connsiteY14" fmla="*/ 36505 h 151412"/>
                <a:gd name="connsiteX15" fmla="*/ 153080 w 163703"/>
                <a:gd name="connsiteY15" fmla="*/ 28513 h 151412"/>
                <a:gd name="connsiteX16" fmla="*/ 39887 w 163703"/>
                <a:gd name="connsiteY16" fmla="*/ 127926 h 151412"/>
                <a:gd name="connsiteX17" fmla="*/ 23714 w 163703"/>
                <a:gd name="connsiteY17" fmla="*/ 142120 h 151412"/>
                <a:gd name="connsiteX18" fmla="*/ 31706 w 163703"/>
                <a:gd name="connsiteY18" fmla="*/ 142120 h 151412"/>
                <a:gd name="connsiteX19" fmla="*/ 8785 w 163703"/>
                <a:gd name="connsiteY19" fmla="*/ 116767 h 151412"/>
                <a:gd name="connsiteX20" fmla="*/ 887 w 163703"/>
                <a:gd name="connsiteY20" fmla="*/ 124778 h 151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63703" h="151412">
                  <a:moveTo>
                    <a:pt x="887" y="124778"/>
                  </a:moveTo>
                  <a:cubicBezTo>
                    <a:pt x="8540" y="133223"/>
                    <a:pt x="16174" y="141673"/>
                    <a:pt x="23808" y="150131"/>
                  </a:cubicBezTo>
                  <a:cubicBezTo>
                    <a:pt x="26051" y="152267"/>
                    <a:pt x="29558" y="152267"/>
                    <a:pt x="31801" y="150131"/>
                  </a:cubicBezTo>
                  <a:lnTo>
                    <a:pt x="144899" y="50718"/>
                  </a:lnTo>
                  <a:lnTo>
                    <a:pt x="161072" y="36505"/>
                  </a:lnTo>
                  <a:cubicBezTo>
                    <a:pt x="163202" y="34269"/>
                    <a:pt x="163202" y="30749"/>
                    <a:pt x="161072" y="28513"/>
                  </a:cubicBezTo>
                  <a:lnTo>
                    <a:pt x="138792" y="1954"/>
                  </a:lnTo>
                  <a:cubicBezTo>
                    <a:pt x="136737" y="-497"/>
                    <a:pt x="132910" y="69"/>
                    <a:pt x="130780" y="1954"/>
                  </a:cubicBezTo>
                  <a:lnTo>
                    <a:pt x="17305" y="102196"/>
                  </a:lnTo>
                  <a:lnTo>
                    <a:pt x="793" y="116767"/>
                  </a:lnTo>
                  <a:cubicBezTo>
                    <a:pt x="-4674" y="121612"/>
                    <a:pt x="3356" y="129585"/>
                    <a:pt x="8785" y="124778"/>
                  </a:cubicBezTo>
                  <a:lnTo>
                    <a:pt x="122279" y="24536"/>
                  </a:lnTo>
                  <a:lnTo>
                    <a:pt x="138792" y="9946"/>
                  </a:lnTo>
                  <a:lnTo>
                    <a:pt x="130780" y="9946"/>
                  </a:lnTo>
                  <a:lnTo>
                    <a:pt x="153080" y="36505"/>
                  </a:lnTo>
                  <a:lnTo>
                    <a:pt x="153080" y="28513"/>
                  </a:lnTo>
                  <a:lnTo>
                    <a:pt x="39887" y="127926"/>
                  </a:lnTo>
                  <a:lnTo>
                    <a:pt x="23714" y="142120"/>
                  </a:lnTo>
                  <a:lnTo>
                    <a:pt x="31706" y="142120"/>
                  </a:lnTo>
                  <a:lnTo>
                    <a:pt x="8785" y="116767"/>
                  </a:lnTo>
                  <a:cubicBezTo>
                    <a:pt x="4016" y="111357"/>
                    <a:pt x="-3976" y="119387"/>
                    <a:pt x="887" y="1247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74D59106-CB7E-24C4-8310-A67A63531B70}"/>
                </a:ext>
              </a:extLst>
            </p:cNvPr>
            <p:cNvSpPr/>
            <p:nvPr/>
          </p:nvSpPr>
          <p:spPr>
            <a:xfrm>
              <a:off x="704833" y="743571"/>
              <a:ext cx="157668" cy="157996"/>
            </a:xfrm>
            <a:custGeom>
              <a:avLst/>
              <a:gdLst>
                <a:gd name="connsiteX0" fmla="*/ 24522 w 157668"/>
                <a:gd name="connsiteY0" fmla="*/ 2020 h 157996"/>
                <a:gd name="connsiteX1" fmla="*/ 620 w 157668"/>
                <a:gd name="connsiteY1" fmla="*/ 26524 h 157996"/>
                <a:gd name="connsiteX2" fmla="*/ 620 w 157668"/>
                <a:gd name="connsiteY2" fmla="*/ 34517 h 157996"/>
                <a:gd name="connsiteX3" fmla="*/ 106744 w 157668"/>
                <a:gd name="connsiteY3" fmla="*/ 141432 h 157996"/>
                <a:gd name="connsiteX4" fmla="*/ 121824 w 157668"/>
                <a:gd name="connsiteY4" fmla="*/ 156701 h 157996"/>
                <a:gd name="connsiteX5" fmla="*/ 129835 w 157668"/>
                <a:gd name="connsiteY5" fmla="*/ 156701 h 157996"/>
                <a:gd name="connsiteX6" fmla="*/ 154980 w 157668"/>
                <a:gd name="connsiteY6" fmla="*/ 132837 h 157996"/>
                <a:gd name="connsiteX7" fmla="*/ 154980 w 157668"/>
                <a:gd name="connsiteY7" fmla="*/ 124845 h 157996"/>
                <a:gd name="connsiteX8" fmla="*/ 48027 w 157668"/>
                <a:gd name="connsiteY8" fmla="*/ 17684 h 157996"/>
                <a:gd name="connsiteX9" fmla="*/ 32457 w 157668"/>
                <a:gd name="connsiteY9" fmla="*/ 2095 h 157996"/>
                <a:gd name="connsiteX10" fmla="*/ 24446 w 157668"/>
                <a:gd name="connsiteY10" fmla="*/ 10088 h 157996"/>
                <a:gd name="connsiteX11" fmla="*/ 131418 w 157668"/>
                <a:gd name="connsiteY11" fmla="*/ 117248 h 157996"/>
                <a:gd name="connsiteX12" fmla="*/ 146988 w 157668"/>
                <a:gd name="connsiteY12" fmla="*/ 132837 h 157996"/>
                <a:gd name="connsiteX13" fmla="*/ 146988 w 157668"/>
                <a:gd name="connsiteY13" fmla="*/ 124845 h 157996"/>
                <a:gd name="connsiteX14" fmla="*/ 121899 w 157668"/>
                <a:gd name="connsiteY14" fmla="*/ 148558 h 157996"/>
                <a:gd name="connsiteX15" fmla="*/ 129910 w 157668"/>
                <a:gd name="connsiteY15" fmla="*/ 148558 h 157996"/>
                <a:gd name="connsiteX16" fmla="*/ 23749 w 157668"/>
                <a:gd name="connsiteY16" fmla="*/ 41717 h 157996"/>
                <a:gd name="connsiteX17" fmla="*/ 8669 w 157668"/>
                <a:gd name="connsiteY17" fmla="*/ 26449 h 157996"/>
                <a:gd name="connsiteX18" fmla="*/ 8669 w 157668"/>
                <a:gd name="connsiteY18" fmla="*/ 34441 h 157996"/>
                <a:gd name="connsiteX19" fmla="*/ 32589 w 157668"/>
                <a:gd name="connsiteY19" fmla="*/ 9937 h 157996"/>
                <a:gd name="connsiteX20" fmla="*/ 24522 w 157668"/>
                <a:gd name="connsiteY20" fmla="*/ 2020 h 157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7668" h="157996">
                  <a:moveTo>
                    <a:pt x="24522" y="2020"/>
                  </a:moveTo>
                  <a:lnTo>
                    <a:pt x="620" y="26524"/>
                  </a:lnTo>
                  <a:cubicBezTo>
                    <a:pt x="-1585" y="28732"/>
                    <a:pt x="-1585" y="32309"/>
                    <a:pt x="620" y="34517"/>
                  </a:cubicBezTo>
                  <a:lnTo>
                    <a:pt x="106744" y="141432"/>
                  </a:lnTo>
                  <a:lnTo>
                    <a:pt x="121824" y="156701"/>
                  </a:lnTo>
                  <a:cubicBezTo>
                    <a:pt x="124067" y="158857"/>
                    <a:pt x="127592" y="158857"/>
                    <a:pt x="129835" y="156701"/>
                  </a:cubicBezTo>
                  <a:lnTo>
                    <a:pt x="154980" y="132837"/>
                  </a:lnTo>
                  <a:cubicBezTo>
                    <a:pt x="157186" y="130630"/>
                    <a:pt x="157186" y="127052"/>
                    <a:pt x="154980" y="124845"/>
                  </a:cubicBezTo>
                  <a:lnTo>
                    <a:pt x="48027" y="17684"/>
                  </a:lnTo>
                  <a:lnTo>
                    <a:pt x="32457" y="2095"/>
                  </a:lnTo>
                  <a:cubicBezTo>
                    <a:pt x="27311" y="-3070"/>
                    <a:pt x="19262" y="4923"/>
                    <a:pt x="24446" y="10088"/>
                  </a:cubicBezTo>
                  <a:lnTo>
                    <a:pt x="131418" y="117248"/>
                  </a:lnTo>
                  <a:lnTo>
                    <a:pt x="146988" y="132837"/>
                  </a:lnTo>
                  <a:lnTo>
                    <a:pt x="146988" y="124845"/>
                  </a:lnTo>
                  <a:lnTo>
                    <a:pt x="121899" y="148558"/>
                  </a:lnTo>
                  <a:lnTo>
                    <a:pt x="129910" y="148558"/>
                  </a:lnTo>
                  <a:lnTo>
                    <a:pt x="23749" y="41717"/>
                  </a:lnTo>
                  <a:lnTo>
                    <a:pt x="8669" y="26449"/>
                  </a:lnTo>
                  <a:lnTo>
                    <a:pt x="8669" y="34441"/>
                  </a:lnTo>
                  <a:lnTo>
                    <a:pt x="32589" y="9937"/>
                  </a:lnTo>
                  <a:cubicBezTo>
                    <a:pt x="37622" y="4810"/>
                    <a:pt x="29630" y="-3202"/>
                    <a:pt x="24522" y="20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7B419D15-E277-E84A-5297-5B35BA0F5E37}"/>
                </a:ext>
              </a:extLst>
            </p:cNvPr>
            <p:cNvSpPr/>
            <p:nvPr/>
          </p:nvSpPr>
          <p:spPr>
            <a:xfrm>
              <a:off x="2703559" y="899541"/>
              <a:ext cx="212920" cy="99463"/>
            </a:xfrm>
            <a:custGeom>
              <a:avLst/>
              <a:gdLst>
                <a:gd name="connsiteX0" fmla="*/ -808 w 212920"/>
                <a:gd name="connsiteY0" fmla="*/ 57808 h 99463"/>
                <a:gd name="connsiteX1" fmla="*/ 9560 w 212920"/>
                <a:gd name="connsiteY1" fmla="*/ 95639 h 99463"/>
                <a:gd name="connsiteX2" fmla="*/ 16515 w 212920"/>
                <a:gd name="connsiteY2" fmla="*/ 99579 h 99463"/>
                <a:gd name="connsiteX3" fmla="*/ 183750 w 212920"/>
                <a:gd name="connsiteY3" fmla="*/ 56357 h 99463"/>
                <a:gd name="connsiteX4" fmla="*/ 207745 w 212920"/>
                <a:gd name="connsiteY4" fmla="*/ 50155 h 99463"/>
                <a:gd name="connsiteX5" fmla="*/ 211704 w 212920"/>
                <a:gd name="connsiteY5" fmla="*/ 43199 h 99463"/>
                <a:gd name="connsiteX6" fmla="*/ 202618 w 212920"/>
                <a:gd name="connsiteY6" fmla="*/ 4463 h 99463"/>
                <a:gd name="connsiteX7" fmla="*/ 195663 w 212920"/>
                <a:gd name="connsiteY7" fmla="*/ 505 h 99463"/>
                <a:gd name="connsiteX8" fmla="*/ 27033 w 212920"/>
                <a:gd name="connsiteY8" fmla="*/ 44613 h 99463"/>
                <a:gd name="connsiteX9" fmla="*/ 3150 w 212920"/>
                <a:gd name="connsiteY9" fmla="*/ 50852 h 99463"/>
                <a:gd name="connsiteX10" fmla="*/ 6148 w 212920"/>
                <a:gd name="connsiteY10" fmla="*/ 61766 h 99463"/>
                <a:gd name="connsiteX11" fmla="*/ 174796 w 212920"/>
                <a:gd name="connsiteY11" fmla="*/ 17658 h 99463"/>
                <a:gd name="connsiteX12" fmla="*/ 198679 w 212920"/>
                <a:gd name="connsiteY12" fmla="*/ 11419 h 99463"/>
                <a:gd name="connsiteX13" fmla="*/ 191723 w 212920"/>
                <a:gd name="connsiteY13" fmla="*/ 7460 h 99463"/>
                <a:gd name="connsiteX14" fmla="*/ 200790 w 212920"/>
                <a:gd name="connsiteY14" fmla="*/ 46197 h 99463"/>
                <a:gd name="connsiteX15" fmla="*/ 204749 w 212920"/>
                <a:gd name="connsiteY15" fmla="*/ 39241 h 99463"/>
                <a:gd name="connsiteX16" fmla="*/ 37495 w 212920"/>
                <a:gd name="connsiteY16" fmla="*/ 82482 h 99463"/>
                <a:gd name="connsiteX17" fmla="*/ 13499 w 212920"/>
                <a:gd name="connsiteY17" fmla="*/ 88722 h 99463"/>
                <a:gd name="connsiteX18" fmla="*/ 20455 w 212920"/>
                <a:gd name="connsiteY18" fmla="*/ 92661 h 99463"/>
                <a:gd name="connsiteX19" fmla="*/ 10106 w 212920"/>
                <a:gd name="connsiteY19" fmla="*/ 54792 h 99463"/>
                <a:gd name="connsiteX20" fmla="*/ -808 w 212920"/>
                <a:gd name="connsiteY20" fmla="*/ 57808 h 99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3">
                  <a:moveTo>
                    <a:pt x="-808" y="57808"/>
                  </a:moveTo>
                  <a:cubicBezTo>
                    <a:pt x="2660" y="70375"/>
                    <a:pt x="6110" y="82986"/>
                    <a:pt x="9560" y="95639"/>
                  </a:cubicBezTo>
                  <a:cubicBezTo>
                    <a:pt x="10389" y="98648"/>
                    <a:pt x="13499" y="100410"/>
                    <a:pt x="16515" y="99579"/>
                  </a:cubicBezTo>
                  <a:lnTo>
                    <a:pt x="183750" y="56357"/>
                  </a:lnTo>
                  <a:lnTo>
                    <a:pt x="207745" y="50155"/>
                  </a:lnTo>
                  <a:cubicBezTo>
                    <a:pt x="210724" y="49278"/>
                    <a:pt x="212477" y="46206"/>
                    <a:pt x="211704" y="43199"/>
                  </a:cubicBezTo>
                  <a:cubicBezTo>
                    <a:pt x="208669" y="30282"/>
                    <a:pt x="205634" y="17370"/>
                    <a:pt x="202618" y="4463"/>
                  </a:cubicBezTo>
                  <a:cubicBezTo>
                    <a:pt x="201751" y="1481"/>
                    <a:pt x="198679" y="-272"/>
                    <a:pt x="195663" y="505"/>
                  </a:cubicBezTo>
                  <a:lnTo>
                    <a:pt x="27033" y="44613"/>
                  </a:lnTo>
                  <a:lnTo>
                    <a:pt x="3150" y="50852"/>
                  </a:lnTo>
                  <a:cubicBezTo>
                    <a:pt x="-3881" y="52737"/>
                    <a:pt x="-902" y="63614"/>
                    <a:pt x="6148" y="61766"/>
                  </a:cubicBezTo>
                  <a:lnTo>
                    <a:pt x="174796" y="17658"/>
                  </a:lnTo>
                  <a:lnTo>
                    <a:pt x="198679" y="11419"/>
                  </a:lnTo>
                  <a:lnTo>
                    <a:pt x="191723" y="7460"/>
                  </a:lnTo>
                  <a:lnTo>
                    <a:pt x="200790" y="46197"/>
                  </a:lnTo>
                  <a:lnTo>
                    <a:pt x="204749" y="39241"/>
                  </a:lnTo>
                  <a:lnTo>
                    <a:pt x="37495" y="82482"/>
                  </a:lnTo>
                  <a:lnTo>
                    <a:pt x="13499" y="88722"/>
                  </a:lnTo>
                  <a:lnTo>
                    <a:pt x="20455" y="92661"/>
                  </a:lnTo>
                  <a:lnTo>
                    <a:pt x="10106" y="54792"/>
                  </a:lnTo>
                  <a:cubicBezTo>
                    <a:pt x="8184" y="47799"/>
                    <a:pt x="-2730" y="50777"/>
                    <a:pt x="-808" y="578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B522A659-7E98-DBE0-CD68-78605C14DEBA}"/>
                </a:ext>
              </a:extLst>
            </p:cNvPr>
            <p:cNvSpPr/>
            <p:nvPr/>
          </p:nvSpPr>
          <p:spPr>
            <a:xfrm>
              <a:off x="2801110" y="987130"/>
              <a:ext cx="52591" cy="52653"/>
            </a:xfrm>
            <a:custGeom>
              <a:avLst/>
              <a:gdLst>
                <a:gd name="connsiteX0" fmla="*/ 33608 w 52591"/>
                <a:gd name="connsiteY0" fmla="*/ 812 h 52653"/>
                <a:gd name="connsiteX1" fmla="*/ 74 w 52591"/>
                <a:gd name="connsiteY1" fmla="*/ 19341 h 52653"/>
                <a:gd name="connsiteX2" fmla="*/ 16719 w 52591"/>
                <a:gd name="connsiteY2" fmla="*/ 51385 h 52653"/>
                <a:gd name="connsiteX3" fmla="*/ 49593 w 52591"/>
                <a:gd name="connsiteY3" fmla="*/ 37286 h 52653"/>
                <a:gd name="connsiteX4" fmla="*/ 36737 w 52591"/>
                <a:gd name="connsiteY4" fmla="*/ 2075 h 52653"/>
                <a:gd name="connsiteX5" fmla="*/ 31082 w 52591"/>
                <a:gd name="connsiteY5" fmla="*/ 11839 h 52653"/>
                <a:gd name="connsiteX6" fmla="*/ 39640 w 52591"/>
                <a:gd name="connsiteY6" fmla="*/ 31838 h 52653"/>
                <a:gd name="connsiteX7" fmla="*/ 21337 w 52591"/>
                <a:gd name="connsiteY7" fmla="*/ 40999 h 52653"/>
                <a:gd name="connsiteX8" fmla="*/ 10555 w 52591"/>
                <a:gd name="connsiteY8" fmla="*/ 24129 h 52653"/>
                <a:gd name="connsiteX9" fmla="*/ 30648 w 52591"/>
                <a:gd name="connsiteY9" fmla="*/ 11745 h 52653"/>
                <a:gd name="connsiteX10" fmla="*/ 33665 w 52591"/>
                <a:gd name="connsiteY10" fmla="*/ 831 h 52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3">
                  <a:moveTo>
                    <a:pt x="33608" y="812"/>
                  </a:moveTo>
                  <a:cubicBezTo>
                    <a:pt x="19659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5"/>
                  </a:cubicBezTo>
                  <a:cubicBezTo>
                    <a:pt x="29687" y="56121"/>
                    <a:pt x="44088" y="49942"/>
                    <a:pt x="49593" y="37286"/>
                  </a:cubicBezTo>
                  <a:cubicBezTo>
                    <a:pt x="55059" y="24091"/>
                    <a:pt x="48593" y="9256"/>
                    <a:pt x="36737" y="2075"/>
                  </a:cubicBezTo>
                  <a:cubicBezTo>
                    <a:pt x="30498" y="-1695"/>
                    <a:pt x="24805" y="8069"/>
                    <a:pt x="31082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7" y="39376"/>
                    <a:pt x="28914" y="43455"/>
                    <a:pt x="21337" y="40999"/>
                  </a:cubicBezTo>
                  <a:cubicBezTo>
                    <a:pt x="13947" y="38969"/>
                    <a:pt x="9292" y="31684"/>
                    <a:pt x="10555" y="24129"/>
                  </a:cubicBezTo>
                  <a:cubicBezTo>
                    <a:pt x="12345" y="15137"/>
                    <a:pt x="22147" y="10255"/>
                    <a:pt x="30648" y="11745"/>
                  </a:cubicBezTo>
                  <a:cubicBezTo>
                    <a:pt x="37774" y="12989"/>
                    <a:pt x="40827" y="2093"/>
                    <a:pt x="33665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BF32F9B1-0190-DF27-5625-0F4DA2942C24}"/>
                </a:ext>
              </a:extLst>
            </p:cNvPr>
            <p:cNvSpPr/>
            <p:nvPr/>
          </p:nvSpPr>
          <p:spPr>
            <a:xfrm>
              <a:off x="2767482" y="859102"/>
              <a:ext cx="52607" cy="52635"/>
            </a:xfrm>
            <a:custGeom>
              <a:avLst/>
              <a:gdLst>
                <a:gd name="connsiteX0" fmla="*/ 33608 w 52607"/>
                <a:gd name="connsiteY0" fmla="*/ 813 h 52635"/>
                <a:gd name="connsiteX1" fmla="*/ 74 w 52607"/>
                <a:gd name="connsiteY1" fmla="*/ 19323 h 52635"/>
                <a:gd name="connsiteX2" fmla="*/ 16738 w 52607"/>
                <a:gd name="connsiteY2" fmla="*/ 51368 h 52635"/>
                <a:gd name="connsiteX3" fmla="*/ 49611 w 52607"/>
                <a:gd name="connsiteY3" fmla="*/ 37268 h 52635"/>
                <a:gd name="connsiteX4" fmla="*/ 36756 w 52607"/>
                <a:gd name="connsiteY4" fmla="*/ 2076 h 52635"/>
                <a:gd name="connsiteX5" fmla="*/ 31101 w 52607"/>
                <a:gd name="connsiteY5" fmla="*/ 11840 h 52635"/>
                <a:gd name="connsiteX6" fmla="*/ 39659 w 52607"/>
                <a:gd name="connsiteY6" fmla="*/ 31839 h 52635"/>
                <a:gd name="connsiteX7" fmla="*/ 21337 w 52607"/>
                <a:gd name="connsiteY7" fmla="*/ 40981 h 52635"/>
                <a:gd name="connsiteX8" fmla="*/ 10555 w 52607"/>
                <a:gd name="connsiteY8" fmla="*/ 24017 h 52635"/>
                <a:gd name="connsiteX9" fmla="*/ 30667 w 52607"/>
                <a:gd name="connsiteY9" fmla="*/ 11632 h 52635"/>
                <a:gd name="connsiteX10" fmla="*/ 33665 w 52607"/>
                <a:gd name="connsiteY10" fmla="*/ 737 h 52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5">
                  <a:moveTo>
                    <a:pt x="33608" y="813"/>
                  </a:moveTo>
                  <a:cubicBezTo>
                    <a:pt x="19659" y="-1619"/>
                    <a:pt x="4504" y="5035"/>
                    <a:pt x="74" y="19323"/>
                  </a:cubicBezTo>
                  <a:cubicBezTo>
                    <a:pt x="-4073" y="32706"/>
                    <a:pt x="3844" y="46749"/>
                    <a:pt x="16738" y="51368"/>
                  </a:cubicBezTo>
                  <a:cubicBezTo>
                    <a:pt x="29706" y="56103"/>
                    <a:pt x="44107" y="49924"/>
                    <a:pt x="49611" y="37268"/>
                  </a:cubicBezTo>
                  <a:cubicBezTo>
                    <a:pt x="55078" y="24073"/>
                    <a:pt x="48593" y="9238"/>
                    <a:pt x="36756" y="2076"/>
                  </a:cubicBezTo>
                  <a:cubicBezTo>
                    <a:pt x="30517" y="-1694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81"/>
                    <a:pt x="28914" y="43451"/>
                    <a:pt x="21337" y="40981"/>
                  </a:cubicBezTo>
                  <a:cubicBezTo>
                    <a:pt x="13910" y="38940"/>
                    <a:pt x="9254" y="31604"/>
                    <a:pt x="10555" y="24017"/>
                  </a:cubicBezTo>
                  <a:cubicBezTo>
                    <a:pt x="12440" y="15044"/>
                    <a:pt x="22147" y="10162"/>
                    <a:pt x="30667" y="11632"/>
                  </a:cubicBezTo>
                  <a:cubicBezTo>
                    <a:pt x="37774" y="12876"/>
                    <a:pt x="40846" y="1981"/>
                    <a:pt x="33665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B49C4DBA-0CFE-32A2-F93A-B9B3DDC72E6B}"/>
                </a:ext>
              </a:extLst>
            </p:cNvPr>
            <p:cNvSpPr/>
            <p:nvPr/>
          </p:nvSpPr>
          <p:spPr>
            <a:xfrm>
              <a:off x="743187" y="2852373"/>
              <a:ext cx="212920" cy="99462"/>
            </a:xfrm>
            <a:custGeom>
              <a:avLst/>
              <a:gdLst>
                <a:gd name="connsiteX0" fmla="*/ -808 w 212920"/>
                <a:gd name="connsiteY0" fmla="*/ 57806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6 w 212920"/>
                <a:gd name="connsiteY4" fmla="*/ 50154 h 99462"/>
                <a:gd name="connsiteX5" fmla="*/ 211704 w 212920"/>
                <a:gd name="connsiteY5" fmla="*/ 43198 h 99462"/>
                <a:gd name="connsiteX6" fmla="*/ 202618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1 w 212920"/>
                <a:gd name="connsiteY9" fmla="*/ 50851 h 99462"/>
                <a:gd name="connsiteX10" fmla="*/ 6148 w 212920"/>
                <a:gd name="connsiteY10" fmla="*/ 61765 h 99462"/>
                <a:gd name="connsiteX11" fmla="*/ 174796 w 212920"/>
                <a:gd name="connsiteY11" fmla="*/ 17657 h 99462"/>
                <a:gd name="connsiteX12" fmla="*/ 198679 w 212920"/>
                <a:gd name="connsiteY12" fmla="*/ 11417 h 99462"/>
                <a:gd name="connsiteX13" fmla="*/ 191723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499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6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6"/>
                  </a:moveTo>
                  <a:cubicBezTo>
                    <a:pt x="2661" y="70379"/>
                    <a:pt x="6110" y="82990"/>
                    <a:pt x="9560" y="95638"/>
                  </a:cubicBezTo>
                  <a:cubicBezTo>
                    <a:pt x="10389" y="98654"/>
                    <a:pt x="13499" y="100407"/>
                    <a:pt x="16515" y="99577"/>
                  </a:cubicBezTo>
                  <a:lnTo>
                    <a:pt x="183750" y="56355"/>
                  </a:lnTo>
                  <a:lnTo>
                    <a:pt x="207746" y="50154"/>
                  </a:lnTo>
                  <a:cubicBezTo>
                    <a:pt x="210724" y="49267"/>
                    <a:pt x="212477" y="46195"/>
                    <a:pt x="211704" y="43198"/>
                  </a:cubicBezTo>
                  <a:cubicBezTo>
                    <a:pt x="208669" y="30286"/>
                    <a:pt x="205653" y="17374"/>
                    <a:pt x="202618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1" y="50851"/>
                  </a:lnTo>
                  <a:cubicBezTo>
                    <a:pt x="-3880" y="52736"/>
                    <a:pt x="-902" y="63612"/>
                    <a:pt x="6148" y="61765"/>
                  </a:cubicBezTo>
                  <a:lnTo>
                    <a:pt x="174796" y="17657"/>
                  </a:lnTo>
                  <a:lnTo>
                    <a:pt x="198679" y="11417"/>
                  </a:lnTo>
                  <a:lnTo>
                    <a:pt x="191723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499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997A8EF0-940A-3FAA-907C-9E7037C7ED87}"/>
                </a:ext>
              </a:extLst>
            </p:cNvPr>
            <p:cNvSpPr/>
            <p:nvPr/>
          </p:nvSpPr>
          <p:spPr>
            <a:xfrm>
              <a:off x="840739" y="2939961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6 h 52651"/>
                <a:gd name="connsiteX3" fmla="*/ 49593 w 52591"/>
                <a:gd name="connsiteY3" fmla="*/ 37286 h 52651"/>
                <a:gd name="connsiteX4" fmla="*/ 36737 w 52591"/>
                <a:gd name="connsiteY4" fmla="*/ 2075 h 52651"/>
                <a:gd name="connsiteX5" fmla="*/ 31082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035 h 52651"/>
                <a:gd name="connsiteX9" fmla="*/ 30649 w 52591"/>
                <a:gd name="connsiteY9" fmla="*/ 11650 h 52651"/>
                <a:gd name="connsiteX10" fmla="*/ 33664 w 52591"/>
                <a:gd name="connsiteY10" fmla="*/ 736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59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6"/>
                  </a:cubicBezTo>
                  <a:cubicBezTo>
                    <a:pt x="29687" y="56117"/>
                    <a:pt x="44088" y="49934"/>
                    <a:pt x="49593" y="37286"/>
                  </a:cubicBezTo>
                  <a:cubicBezTo>
                    <a:pt x="55059" y="24091"/>
                    <a:pt x="48594" y="9256"/>
                    <a:pt x="36737" y="2075"/>
                  </a:cubicBezTo>
                  <a:cubicBezTo>
                    <a:pt x="30498" y="-1695"/>
                    <a:pt x="24805" y="8069"/>
                    <a:pt x="31082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8" y="39378"/>
                    <a:pt x="28914" y="43450"/>
                    <a:pt x="21337" y="40999"/>
                  </a:cubicBezTo>
                  <a:cubicBezTo>
                    <a:pt x="13910" y="38963"/>
                    <a:pt x="9235" y="31631"/>
                    <a:pt x="10555" y="24035"/>
                  </a:cubicBezTo>
                  <a:cubicBezTo>
                    <a:pt x="12440" y="15043"/>
                    <a:pt x="22147" y="10161"/>
                    <a:pt x="30649" y="11650"/>
                  </a:cubicBezTo>
                  <a:cubicBezTo>
                    <a:pt x="37774" y="12894"/>
                    <a:pt x="40827" y="1999"/>
                    <a:pt x="33664" y="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651AEB62-E2EC-712E-5607-7E214D2FEE39}"/>
                </a:ext>
              </a:extLst>
            </p:cNvPr>
            <p:cNvSpPr/>
            <p:nvPr/>
          </p:nvSpPr>
          <p:spPr>
            <a:xfrm>
              <a:off x="807111" y="2811933"/>
              <a:ext cx="52608" cy="52633"/>
            </a:xfrm>
            <a:custGeom>
              <a:avLst/>
              <a:gdLst>
                <a:gd name="connsiteX0" fmla="*/ 33608 w 52608"/>
                <a:gd name="connsiteY0" fmla="*/ 813 h 52633"/>
                <a:gd name="connsiteX1" fmla="*/ 74 w 52608"/>
                <a:gd name="connsiteY1" fmla="*/ 19323 h 52633"/>
                <a:gd name="connsiteX2" fmla="*/ 16738 w 52608"/>
                <a:gd name="connsiteY2" fmla="*/ 51367 h 52633"/>
                <a:gd name="connsiteX3" fmla="*/ 49611 w 52608"/>
                <a:gd name="connsiteY3" fmla="*/ 37268 h 52633"/>
                <a:gd name="connsiteX4" fmla="*/ 36756 w 52608"/>
                <a:gd name="connsiteY4" fmla="*/ 2075 h 52633"/>
                <a:gd name="connsiteX5" fmla="*/ 31101 w 52608"/>
                <a:gd name="connsiteY5" fmla="*/ 11840 h 52633"/>
                <a:gd name="connsiteX6" fmla="*/ 39659 w 52608"/>
                <a:gd name="connsiteY6" fmla="*/ 31839 h 52633"/>
                <a:gd name="connsiteX7" fmla="*/ 21337 w 52608"/>
                <a:gd name="connsiteY7" fmla="*/ 40981 h 52633"/>
                <a:gd name="connsiteX8" fmla="*/ 10555 w 52608"/>
                <a:gd name="connsiteY8" fmla="*/ 24017 h 52633"/>
                <a:gd name="connsiteX9" fmla="*/ 30667 w 52608"/>
                <a:gd name="connsiteY9" fmla="*/ 11632 h 52633"/>
                <a:gd name="connsiteX10" fmla="*/ 33665 w 52608"/>
                <a:gd name="connsiteY10" fmla="*/ 737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8" h="52633">
                  <a:moveTo>
                    <a:pt x="33608" y="813"/>
                  </a:moveTo>
                  <a:cubicBezTo>
                    <a:pt x="19659" y="-1619"/>
                    <a:pt x="4504" y="5035"/>
                    <a:pt x="74" y="19323"/>
                  </a:cubicBezTo>
                  <a:cubicBezTo>
                    <a:pt x="-4073" y="32706"/>
                    <a:pt x="3844" y="46749"/>
                    <a:pt x="16738" y="51367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8" y="24073"/>
                    <a:pt x="48593" y="9238"/>
                    <a:pt x="36756" y="2075"/>
                  </a:cubicBezTo>
                  <a:cubicBezTo>
                    <a:pt x="30517" y="-1695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79"/>
                    <a:pt x="28914" y="43451"/>
                    <a:pt x="21337" y="40981"/>
                  </a:cubicBezTo>
                  <a:cubicBezTo>
                    <a:pt x="13910" y="38946"/>
                    <a:pt x="9254" y="31594"/>
                    <a:pt x="10555" y="24017"/>
                  </a:cubicBezTo>
                  <a:cubicBezTo>
                    <a:pt x="12440" y="15044"/>
                    <a:pt x="22147" y="10162"/>
                    <a:pt x="30667" y="11632"/>
                  </a:cubicBezTo>
                  <a:cubicBezTo>
                    <a:pt x="37774" y="12877"/>
                    <a:pt x="40846" y="1981"/>
                    <a:pt x="33665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0F815786-D138-0F20-2F7F-82B082DA34BA}"/>
                </a:ext>
              </a:extLst>
            </p:cNvPr>
            <p:cNvSpPr/>
            <p:nvPr/>
          </p:nvSpPr>
          <p:spPr>
            <a:xfrm>
              <a:off x="4211536" y="2618637"/>
              <a:ext cx="212920" cy="99462"/>
            </a:xfrm>
            <a:custGeom>
              <a:avLst/>
              <a:gdLst>
                <a:gd name="connsiteX0" fmla="*/ -808 w 212920"/>
                <a:gd name="connsiteY0" fmla="*/ 57806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5 w 212920"/>
                <a:gd name="connsiteY4" fmla="*/ 50154 h 99462"/>
                <a:gd name="connsiteX5" fmla="*/ 211704 w 212920"/>
                <a:gd name="connsiteY5" fmla="*/ 43198 h 99462"/>
                <a:gd name="connsiteX6" fmla="*/ 202618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0 w 212920"/>
                <a:gd name="connsiteY9" fmla="*/ 50851 h 99462"/>
                <a:gd name="connsiteX10" fmla="*/ 6148 w 212920"/>
                <a:gd name="connsiteY10" fmla="*/ 61765 h 99462"/>
                <a:gd name="connsiteX11" fmla="*/ 174796 w 212920"/>
                <a:gd name="connsiteY11" fmla="*/ 17657 h 99462"/>
                <a:gd name="connsiteX12" fmla="*/ 198679 w 212920"/>
                <a:gd name="connsiteY12" fmla="*/ 11417 h 99462"/>
                <a:gd name="connsiteX13" fmla="*/ 191723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499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6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6"/>
                  </a:moveTo>
                  <a:cubicBezTo>
                    <a:pt x="2660" y="70379"/>
                    <a:pt x="6110" y="82990"/>
                    <a:pt x="9560" y="95638"/>
                  </a:cubicBezTo>
                  <a:cubicBezTo>
                    <a:pt x="10389" y="98654"/>
                    <a:pt x="13499" y="100407"/>
                    <a:pt x="16515" y="99577"/>
                  </a:cubicBezTo>
                  <a:lnTo>
                    <a:pt x="183750" y="56355"/>
                  </a:lnTo>
                  <a:lnTo>
                    <a:pt x="207745" y="50154"/>
                  </a:lnTo>
                  <a:cubicBezTo>
                    <a:pt x="210724" y="49267"/>
                    <a:pt x="212477" y="46195"/>
                    <a:pt x="211704" y="43198"/>
                  </a:cubicBezTo>
                  <a:cubicBezTo>
                    <a:pt x="208669" y="30286"/>
                    <a:pt x="205634" y="17374"/>
                    <a:pt x="202618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0" y="50851"/>
                  </a:lnTo>
                  <a:cubicBezTo>
                    <a:pt x="-3881" y="52736"/>
                    <a:pt x="-902" y="63612"/>
                    <a:pt x="6148" y="61765"/>
                  </a:cubicBezTo>
                  <a:lnTo>
                    <a:pt x="174796" y="17657"/>
                  </a:lnTo>
                  <a:lnTo>
                    <a:pt x="198679" y="11417"/>
                  </a:lnTo>
                  <a:lnTo>
                    <a:pt x="191723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499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9394E244-B803-604B-04AA-B11C8E06138C}"/>
                </a:ext>
              </a:extLst>
            </p:cNvPr>
            <p:cNvSpPr/>
            <p:nvPr/>
          </p:nvSpPr>
          <p:spPr>
            <a:xfrm>
              <a:off x="4309088" y="2706225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6 h 52651"/>
                <a:gd name="connsiteX3" fmla="*/ 49593 w 52591"/>
                <a:gd name="connsiteY3" fmla="*/ 37286 h 52651"/>
                <a:gd name="connsiteX4" fmla="*/ 36737 w 52591"/>
                <a:gd name="connsiteY4" fmla="*/ 2075 h 52651"/>
                <a:gd name="connsiteX5" fmla="*/ 31082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035 h 52651"/>
                <a:gd name="connsiteX9" fmla="*/ 30648 w 52591"/>
                <a:gd name="connsiteY9" fmla="*/ 11650 h 52651"/>
                <a:gd name="connsiteX10" fmla="*/ 33665 w 52591"/>
                <a:gd name="connsiteY10" fmla="*/ 736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59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6"/>
                  </a:cubicBezTo>
                  <a:cubicBezTo>
                    <a:pt x="29687" y="56117"/>
                    <a:pt x="44088" y="49934"/>
                    <a:pt x="49593" y="37286"/>
                  </a:cubicBezTo>
                  <a:cubicBezTo>
                    <a:pt x="55059" y="24091"/>
                    <a:pt x="48593" y="9256"/>
                    <a:pt x="36737" y="2075"/>
                  </a:cubicBezTo>
                  <a:cubicBezTo>
                    <a:pt x="30498" y="-1695"/>
                    <a:pt x="24805" y="8069"/>
                    <a:pt x="31082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7" y="39378"/>
                    <a:pt x="28914" y="43450"/>
                    <a:pt x="21337" y="40999"/>
                  </a:cubicBezTo>
                  <a:cubicBezTo>
                    <a:pt x="13910" y="38963"/>
                    <a:pt x="9235" y="31631"/>
                    <a:pt x="10555" y="24035"/>
                  </a:cubicBezTo>
                  <a:cubicBezTo>
                    <a:pt x="12345" y="15043"/>
                    <a:pt x="22147" y="10161"/>
                    <a:pt x="30648" y="11650"/>
                  </a:cubicBezTo>
                  <a:cubicBezTo>
                    <a:pt x="37774" y="12894"/>
                    <a:pt x="40827" y="1999"/>
                    <a:pt x="33665" y="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7284607B-8ADC-EC2F-EF54-B8E7094CC432}"/>
                </a:ext>
              </a:extLst>
            </p:cNvPr>
            <p:cNvSpPr/>
            <p:nvPr/>
          </p:nvSpPr>
          <p:spPr>
            <a:xfrm>
              <a:off x="4275460" y="2578196"/>
              <a:ext cx="52607" cy="52633"/>
            </a:xfrm>
            <a:custGeom>
              <a:avLst/>
              <a:gdLst>
                <a:gd name="connsiteX0" fmla="*/ 33608 w 52607"/>
                <a:gd name="connsiteY0" fmla="*/ 813 h 52633"/>
                <a:gd name="connsiteX1" fmla="*/ 74 w 52607"/>
                <a:gd name="connsiteY1" fmla="*/ 19323 h 52633"/>
                <a:gd name="connsiteX2" fmla="*/ 16738 w 52607"/>
                <a:gd name="connsiteY2" fmla="*/ 51367 h 52633"/>
                <a:gd name="connsiteX3" fmla="*/ 49611 w 52607"/>
                <a:gd name="connsiteY3" fmla="*/ 37268 h 52633"/>
                <a:gd name="connsiteX4" fmla="*/ 36756 w 52607"/>
                <a:gd name="connsiteY4" fmla="*/ 2075 h 52633"/>
                <a:gd name="connsiteX5" fmla="*/ 31101 w 52607"/>
                <a:gd name="connsiteY5" fmla="*/ 11840 h 52633"/>
                <a:gd name="connsiteX6" fmla="*/ 39659 w 52607"/>
                <a:gd name="connsiteY6" fmla="*/ 31839 h 52633"/>
                <a:gd name="connsiteX7" fmla="*/ 21337 w 52607"/>
                <a:gd name="connsiteY7" fmla="*/ 40981 h 52633"/>
                <a:gd name="connsiteX8" fmla="*/ 10555 w 52607"/>
                <a:gd name="connsiteY8" fmla="*/ 24017 h 52633"/>
                <a:gd name="connsiteX9" fmla="*/ 30667 w 52607"/>
                <a:gd name="connsiteY9" fmla="*/ 11632 h 52633"/>
                <a:gd name="connsiteX10" fmla="*/ 33665 w 52607"/>
                <a:gd name="connsiteY10" fmla="*/ 737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3">
                  <a:moveTo>
                    <a:pt x="33608" y="813"/>
                  </a:moveTo>
                  <a:cubicBezTo>
                    <a:pt x="19659" y="-1619"/>
                    <a:pt x="4504" y="5035"/>
                    <a:pt x="74" y="19323"/>
                  </a:cubicBezTo>
                  <a:cubicBezTo>
                    <a:pt x="-4073" y="32706"/>
                    <a:pt x="3844" y="46749"/>
                    <a:pt x="16738" y="51367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8" y="24073"/>
                    <a:pt x="48593" y="9238"/>
                    <a:pt x="36756" y="2075"/>
                  </a:cubicBezTo>
                  <a:cubicBezTo>
                    <a:pt x="30517" y="-1695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79"/>
                    <a:pt x="28914" y="43451"/>
                    <a:pt x="21337" y="40981"/>
                  </a:cubicBezTo>
                  <a:cubicBezTo>
                    <a:pt x="13910" y="38946"/>
                    <a:pt x="9254" y="31594"/>
                    <a:pt x="10555" y="24017"/>
                  </a:cubicBezTo>
                  <a:cubicBezTo>
                    <a:pt x="12440" y="15044"/>
                    <a:pt x="22147" y="10162"/>
                    <a:pt x="30667" y="11632"/>
                  </a:cubicBezTo>
                  <a:cubicBezTo>
                    <a:pt x="37774" y="12877"/>
                    <a:pt x="40846" y="1981"/>
                    <a:pt x="33665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9DC0A7A0-0415-9269-100B-9DCFE890B3E5}"/>
                </a:ext>
              </a:extLst>
            </p:cNvPr>
            <p:cNvSpPr/>
            <p:nvPr/>
          </p:nvSpPr>
          <p:spPr>
            <a:xfrm>
              <a:off x="3977800" y="1057878"/>
              <a:ext cx="212920" cy="99463"/>
            </a:xfrm>
            <a:custGeom>
              <a:avLst/>
              <a:gdLst>
                <a:gd name="connsiteX0" fmla="*/ -808 w 212920"/>
                <a:gd name="connsiteY0" fmla="*/ 57808 h 99463"/>
                <a:gd name="connsiteX1" fmla="*/ 9560 w 212920"/>
                <a:gd name="connsiteY1" fmla="*/ 95639 h 99463"/>
                <a:gd name="connsiteX2" fmla="*/ 16515 w 212920"/>
                <a:gd name="connsiteY2" fmla="*/ 99579 h 99463"/>
                <a:gd name="connsiteX3" fmla="*/ 183750 w 212920"/>
                <a:gd name="connsiteY3" fmla="*/ 56357 h 99463"/>
                <a:gd name="connsiteX4" fmla="*/ 207745 w 212920"/>
                <a:gd name="connsiteY4" fmla="*/ 50155 h 99463"/>
                <a:gd name="connsiteX5" fmla="*/ 211704 w 212920"/>
                <a:gd name="connsiteY5" fmla="*/ 43199 h 99463"/>
                <a:gd name="connsiteX6" fmla="*/ 202618 w 212920"/>
                <a:gd name="connsiteY6" fmla="*/ 4463 h 99463"/>
                <a:gd name="connsiteX7" fmla="*/ 195663 w 212920"/>
                <a:gd name="connsiteY7" fmla="*/ 505 h 99463"/>
                <a:gd name="connsiteX8" fmla="*/ 27033 w 212920"/>
                <a:gd name="connsiteY8" fmla="*/ 44613 h 99463"/>
                <a:gd name="connsiteX9" fmla="*/ 3150 w 212920"/>
                <a:gd name="connsiteY9" fmla="*/ 50852 h 99463"/>
                <a:gd name="connsiteX10" fmla="*/ 6148 w 212920"/>
                <a:gd name="connsiteY10" fmla="*/ 61766 h 99463"/>
                <a:gd name="connsiteX11" fmla="*/ 174796 w 212920"/>
                <a:gd name="connsiteY11" fmla="*/ 17658 h 99463"/>
                <a:gd name="connsiteX12" fmla="*/ 198679 w 212920"/>
                <a:gd name="connsiteY12" fmla="*/ 11419 h 99463"/>
                <a:gd name="connsiteX13" fmla="*/ 191723 w 212920"/>
                <a:gd name="connsiteY13" fmla="*/ 7460 h 99463"/>
                <a:gd name="connsiteX14" fmla="*/ 200790 w 212920"/>
                <a:gd name="connsiteY14" fmla="*/ 46197 h 99463"/>
                <a:gd name="connsiteX15" fmla="*/ 204749 w 212920"/>
                <a:gd name="connsiteY15" fmla="*/ 39241 h 99463"/>
                <a:gd name="connsiteX16" fmla="*/ 37495 w 212920"/>
                <a:gd name="connsiteY16" fmla="*/ 82482 h 99463"/>
                <a:gd name="connsiteX17" fmla="*/ 13499 w 212920"/>
                <a:gd name="connsiteY17" fmla="*/ 88722 h 99463"/>
                <a:gd name="connsiteX18" fmla="*/ 20455 w 212920"/>
                <a:gd name="connsiteY18" fmla="*/ 92661 h 99463"/>
                <a:gd name="connsiteX19" fmla="*/ 10106 w 212920"/>
                <a:gd name="connsiteY19" fmla="*/ 54792 h 99463"/>
                <a:gd name="connsiteX20" fmla="*/ -808 w 212920"/>
                <a:gd name="connsiteY20" fmla="*/ 57808 h 99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3">
                  <a:moveTo>
                    <a:pt x="-808" y="57808"/>
                  </a:moveTo>
                  <a:cubicBezTo>
                    <a:pt x="2660" y="70375"/>
                    <a:pt x="6110" y="82986"/>
                    <a:pt x="9560" y="95639"/>
                  </a:cubicBezTo>
                  <a:cubicBezTo>
                    <a:pt x="10389" y="98648"/>
                    <a:pt x="13499" y="100410"/>
                    <a:pt x="16515" y="99579"/>
                  </a:cubicBezTo>
                  <a:lnTo>
                    <a:pt x="183750" y="56357"/>
                  </a:lnTo>
                  <a:lnTo>
                    <a:pt x="207745" y="50155"/>
                  </a:lnTo>
                  <a:cubicBezTo>
                    <a:pt x="210724" y="49278"/>
                    <a:pt x="212477" y="46206"/>
                    <a:pt x="211704" y="43199"/>
                  </a:cubicBezTo>
                  <a:cubicBezTo>
                    <a:pt x="208669" y="30282"/>
                    <a:pt x="205634" y="17370"/>
                    <a:pt x="202618" y="4463"/>
                  </a:cubicBezTo>
                  <a:cubicBezTo>
                    <a:pt x="201751" y="1481"/>
                    <a:pt x="198679" y="-272"/>
                    <a:pt x="195663" y="505"/>
                  </a:cubicBezTo>
                  <a:lnTo>
                    <a:pt x="27033" y="44613"/>
                  </a:lnTo>
                  <a:lnTo>
                    <a:pt x="3150" y="50852"/>
                  </a:lnTo>
                  <a:cubicBezTo>
                    <a:pt x="-3881" y="52737"/>
                    <a:pt x="-902" y="63614"/>
                    <a:pt x="6148" y="61766"/>
                  </a:cubicBezTo>
                  <a:lnTo>
                    <a:pt x="174796" y="17658"/>
                  </a:lnTo>
                  <a:lnTo>
                    <a:pt x="198679" y="11419"/>
                  </a:lnTo>
                  <a:lnTo>
                    <a:pt x="191723" y="7460"/>
                  </a:lnTo>
                  <a:lnTo>
                    <a:pt x="200790" y="46197"/>
                  </a:lnTo>
                  <a:lnTo>
                    <a:pt x="204749" y="39241"/>
                  </a:lnTo>
                  <a:lnTo>
                    <a:pt x="37495" y="82482"/>
                  </a:lnTo>
                  <a:lnTo>
                    <a:pt x="13499" y="88722"/>
                  </a:lnTo>
                  <a:lnTo>
                    <a:pt x="20455" y="92661"/>
                  </a:lnTo>
                  <a:lnTo>
                    <a:pt x="10106" y="54792"/>
                  </a:lnTo>
                  <a:cubicBezTo>
                    <a:pt x="8184" y="47799"/>
                    <a:pt x="-2730" y="50777"/>
                    <a:pt x="-808" y="578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67668EDA-3D3A-8218-A4CC-ED637B639FE7}"/>
                </a:ext>
              </a:extLst>
            </p:cNvPr>
            <p:cNvSpPr/>
            <p:nvPr/>
          </p:nvSpPr>
          <p:spPr>
            <a:xfrm>
              <a:off x="4075351" y="1145468"/>
              <a:ext cx="52591" cy="52653"/>
            </a:xfrm>
            <a:custGeom>
              <a:avLst/>
              <a:gdLst>
                <a:gd name="connsiteX0" fmla="*/ 33608 w 52591"/>
                <a:gd name="connsiteY0" fmla="*/ 812 h 52653"/>
                <a:gd name="connsiteX1" fmla="*/ 74 w 52591"/>
                <a:gd name="connsiteY1" fmla="*/ 19341 h 52653"/>
                <a:gd name="connsiteX2" fmla="*/ 16719 w 52591"/>
                <a:gd name="connsiteY2" fmla="*/ 51385 h 52653"/>
                <a:gd name="connsiteX3" fmla="*/ 49593 w 52591"/>
                <a:gd name="connsiteY3" fmla="*/ 37286 h 52653"/>
                <a:gd name="connsiteX4" fmla="*/ 36737 w 52591"/>
                <a:gd name="connsiteY4" fmla="*/ 2075 h 52653"/>
                <a:gd name="connsiteX5" fmla="*/ 31082 w 52591"/>
                <a:gd name="connsiteY5" fmla="*/ 11839 h 52653"/>
                <a:gd name="connsiteX6" fmla="*/ 39640 w 52591"/>
                <a:gd name="connsiteY6" fmla="*/ 31838 h 52653"/>
                <a:gd name="connsiteX7" fmla="*/ 21337 w 52591"/>
                <a:gd name="connsiteY7" fmla="*/ 40999 h 52653"/>
                <a:gd name="connsiteX8" fmla="*/ 10555 w 52591"/>
                <a:gd name="connsiteY8" fmla="*/ 24129 h 52653"/>
                <a:gd name="connsiteX9" fmla="*/ 30648 w 52591"/>
                <a:gd name="connsiteY9" fmla="*/ 11745 h 52653"/>
                <a:gd name="connsiteX10" fmla="*/ 33665 w 52591"/>
                <a:gd name="connsiteY10" fmla="*/ 831 h 52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3">
                  <a:moveTo>
                    <a:pt x="33608" y="812"/>
                  </a:moveTo>
                  <a:cubicBezTo>
                    <a:pt x="19659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5"/>
                  </a:cubicBezTo>
                  <a:cubicBezTo>
                    <a:pt x="29687" y="56121"/>
                    <a:pt x="44088" y="49942"/>
                    <a:pt x="49593" y="37286"/>
                  </a:cubicBezTo>
                  <a:cubicBezTo>
                    <a:pt x="55059" y="24091"/>
                    <a:pt x="48593" y="9256"/>
                    <a:pt x="36737" y="2075"/>
                  </a:cubicBezTo>
                  <a:cubicBezTo>
                    <a:pt x="30498" y="-1695"/>
                    <a:pt x="24805" y="8069"/>
                    <a:pt x="31082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7" y="39376"/>
                    <a:pt x="28914" y="43455"/>
                    <a:pt x="21337" y="40999"/>
                  </a:cubicBezTo>
                  <a:cubicBezTo>
                    <a:pt x="13947" y="38969"/>
                    <a:pt x="9292" y="31684"/>
                    <a:pt x="10555" y="24129"/>
                  </a:cubicBezTo>
                  <a:cubicBezTo>
                    <a:pt x="12345" y="15137"/>
                    <a:pt x="22147" y="10255"/>
                    <a:pt x="30648" y="11745"/>
                  </a:cubicBezTo>
                  <a:cubicBezTo>
                    <a:pt x="37774" y="12989"/>
                    <a:pt x="40827" y="2093"/>
                    <a:pt x="33665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D407FA6A-168B-91F1-A385-5A6C5202502E}"/>
                </a:ext>
              </a:extLst>
            </p:cNvPr>
            <p:cNvSpPr/>
            <p:nvPr/>
          </p:nvSpPr>
          <p:spPr>
            <a:xfrm>
              <a:off x="4041723" y="1017440"/>
              <a:ext cx="52607" cy="52635"/>
            </a:xfrm>
            <a:custGeom>
              <a:avLst/>
              <a:gdLst>
                <a:gd name="connsiteX0" fmla="*/ 33608 w 52607"/>
                <a:gd name="connsiteY0" fmla="*/ 813 h 52635"/>
                <a:gd name="connsiteX1" fmla="*/ 74 w 52607"/>
                <a:gd name="connsiteY1" fmla="*/ 19323 h 52635"/>
                <a:gd name="connsiteX2" fmla="*/ 16738 w 52607"/>
                <a:gd name="connsiteY2" fmla="*/ 51368 h 52635"/>
                <a:gd name="connsiteX3" fmla="*/ 49611 w 52607"/>
                <a:gd name="connsiteY3" fmla="*/ 37268 h 52635"/>
                <a:gd name="connsiteX4" fmla="*/ 36756 w 52607"/>
                <a:gd name="connsiteY4" fmla="*/ 2076 h 52635"/>
                <a:gd name="connsiteX5" fmla="*/ 31101 w 52607"/>
                <a:gd name="connsiteY5" fmla="*/ 11840 h 52635"/>
                <a:gd name="connsiteX6" fmla="*/ 39659 w 52607"/>
                <a:gd name="connsiteY6" fmla="*/ 31839 h 52635"/>
                <a:gd name="connsiteX7" fmla="*/ 21337 w 52607"/>
                <a:gd name="connsiteY7" fmla="*/ 40981 h 52635"/>
                <a:gd name="connsiteX8" fmla="*/ 10555 w 52607"/>
                <a:gd name="connsiteY8" fmla="*/ 24017 h 52635"/>
                <a:gd name="connsiteX9" fmla="*/ 30667 w 52607"/>
                <a:gd name="connsiteY9" fmla="*/ 11632 h 52635"/>
                <a:gd name="connsiteX10" fmla="*/ 33665 w 52607"/>
                <a:gd name="connsiteY10" fmla="*/ 737 h 52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5">
                  <a:moveTo>
                    <a:pt x="33608" y="813"/>
                  </a:moveTo>
                  <a:cubicBezTo>
                    <a:pt x="19659" y="-1619"/>
                    <a:pt x="4504" y="5035"/>
                    <a:pt x="74" y="19323"/>
                  </a:cubicBezTo>
                  <a:cubicBezTo>
                    <a:pt x="-4073" y="32706"/>
                    <a:pt x="3844" y="46749"/>
                    <a:pt x="16738" y="51368"/>
                  </a:cubicBezTo>
                  <a:cubicBezTo>
                    <a:pt x="29706" y="56103"/>
                    <a:pt x="44107" y="49924"/>
                    <a:pt x="49611" y="37268"/>
                  </a:cubicBezTo>
                  <a:cubicBezTo>
                    <a:pt x="55078" y="24073"/>
                    <a:pt x="48593" y="9238"/>
                    <a:pt x="36756" y="2076"/>
                  </a:cubicBezTo>
                  <a:cubicBezTo>
                    <a:pt x="30517" y="-1694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81"/>
                    <a:pt x="28914" y="43451"/>
                    <a:pt x="21337" y="40981"/>
                  </a:cubicBezTo>
                  <a:cubicBezTo>
                    <a:pt x="13910" y="38940"/>
                    <a:pt x="9254" y="31604"/>
                    <a:pt x="10555" y="24017"/>
                  </a:cubicBezTo>
                  <a:cubicBezTo>
                    <a:pt x="12440" y="15044"/>
                    <a:pt x="22147" y="10162"/>
                    <a:pt x="30667" y="11632"/>
                  </a:cubicBezTo>
                  <a:cubicBezTo>
                    <a:pt x="37774" y="12876"/>
                    <a:pt x="40846" y="1981"/>
                    <a:pt x="33665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1BB62DF2-942D-9801-58AF-33BCE629FEFF}"/>
                </a:ext>
              </a:extLst>
            </p:cNvPr>
            <p:cNvSpPr/>
            <p:nvPr/>
          </p:nvSpPr>
          <p:spPr>
            <a:xfrm>
              <a:off x="5703861" y="903220"/>
              <a:ext cx="96300" cy="242545"/>
            </a:xfrm>
            <a:custGeom>
              <a:avLst/>
              <a:gdLst>
                <a:gd name="connsiteX0" fmla="*/ 83986 w 96300"/>
                <a:gd name="connsiteY0" fmla="*/ 4158 h 242545"/>
                <a:gd name="connsiteX1" fmla="*/ -668 w 96300"/>
                <a:gd name="connsiteY1" fmla="*/ 236009 h 242545"/>
                <a:gd name="connsiteX2" fmla="*/ 10246 w 96300"/>
                <a:gd name="connsiteY2" fmla="*/ 239025 h 242545"/>
                <a:gd name="connsiteX3" fmla="*/ 94900 w 96300"/>
                <a:gd name="connsiteY3" fmla="*/ 7174 h 242545"/>
                <a:gd name="connsiteX4" fmla="*/ 83986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6" y="4158"/>
                  </a:moveTo>
                  <a:lnTo>
                    <a:pt x="-668" y="236009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0" y="7174"/>
                  </a:lnTo>
                  <a:cubicBezTo>
                    <a:pt x="97388" y="331"/>
                    <a:pt x="86474" y="-2628"/>
                    <a:pt x="83986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205938A1-2DBA-326D-1C7E-E32A8DC6C682}"/>
                </a:ext>
              </a:extLst>
            </p:cNvPr>
            <p:cNvSpPr/>
            <p:nvPr/>
          </p:nvSpPr>
          <p:spPr>
            <a:xfrm>
              <a:off x="5792743" y="900170"/>
              <a:ext cx="78377" cy="246078"/>
            </a:xfrm>
            <a:custGeom>
              <a:avLst/>
              <a:gdLst>
                <a:gd name="connsiteX0" fmla="*/ -787 w 78377"/>
                <a:gd name="connsiteY0" fmla="*/ 7321 h 246078"/>
                <a:gd name="connsiteX1" fmla="*/ 66186 w 78377"/>
                <a:gd name="connsiteY1" fmla="*/ 242415 h 246078"/>
                <a:gd name="connsiteX2" fmla="*/ 77100 w 78377"/>
                <a:gd name="connsiteY2" fmla="*/ 239399 h 246078"/>
                <a:gd name="connsiteX3" fmla="*/ 10108 w 78377"/>
                <a:gd name="connsiteY3" fmla="*/ 4306 h 246078"/>
                <a:gd name="connsiteX4" fmla="*/ -787 w 78377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7" h="246078">
                  <a:moveTo>
                    <a:pt x="-787" y="7321"/>
                  </a:moveTo>
                  <a:lnTo>
                    <a:pt x="66186" y="242415"/>
                  </a:lnTo>
                  <a:cubicBezTo>
                    <a:pt x="68184" y="249408"/>
                    <a:pt x="79098" y="246430"/>
                    <a:pt x="77100" y="239399"/>
                  </a:cubicBezTo>
                  <a:cubicBezTo>
                    <a:pt x="54763" y="161047"/>
                    <a:pt x="32426" y="82683"/>
                    <a:pt x="10108" y="4306"/>
                  </a:cubicBezTo>
                  <a:cubicBezTo>
                    <a:pt x="8129" y="-2688"/>
                    <a:pt x="-2804" y="291"/>
                    <a:pt x="-787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E50FADA7-040A-B15E-3385-75E637CF6999}"/>
                </a:ext>
              </a:extLst>
            </p:cNvPr>
            <p:cNvSpPr/>
            <p:nvPr/>
          </p:nvSpPr>
          <p:spPr>
            <a:xfrm>
              <a:off x="5885117" y="1076109"/>
              <a:ext cx="86838" cy="157178"/>
            </a:xfrm>
            <a:custGeom>
              <a:avLst/>
              <a:gdLst>
                <a:gd name="connsiteX0" fmla="*/ 73150 w 86838"/>
                <a:gd name="connsiteY0" fmla="*/ 2632 h 157178"/>
                <a:gd name="connsiteX1" fmla="*/ 17053 w 86838"/>
                <a:gd name="connsiteY1" fmla="*/ 25704 h 157178"/>
                <a:gd name="connsiteX2" fmla="*/ 24442 w 86838"/>
                <a:gd name="connsiteY2" fmla="*/ 75618 h 157178"/>
                <a:gd name="connsiteX3" fmla="*/ 67100 w 86838"/>
                <a:gd name="connsiteY3" fmla="*/ 60934 h 157178"/>
                <a:gd name="connsiteX4" fmla="*/ 85289 w 86838"/>
                <a:gd name="connsiteY4" fmla="*/ 9456 h 157178"/>
                <a:gd name="connsiteX5" fmla="*/ 74168 w 86838"/>
                <a:gd name="connsiteY5" fmla="*/ 7948 h 157178"/>
                <a:gd name="connsiteX6" fmla="*/ 71623 w 86838"/>
                <a:gd name="connsiteY6" fmla="*/ 24705 h 157178"/>
                <a:gd name="connsiteX7" fmla="*/ 82537 w 86838"/>
                <a:gd name="connsiteY7" fmla="*/ 24705 h 157178"/>
                <a:gd name="connsiteX8" fmla="*/ 85289 w 86838"/>
                <a:gd name="connsiteY8" fmla="*/ 9456 h 157178"/>
                <a:gd name="connsiteX9" fmla="*/ 74168 w 86838"/>
                <a:gd name="connsiteY9" fmla="*/ 7948 h 157178"/>
                <a:gd name="connsiteX10" fmla="*/ 70096 w 86838"/>
                <a:gd name="connsiteY10" fmla="*/ 104081 h 157178"/>
                <a:gd name="connsiteX11" fmla="*/ 7477 w 86838"/>
                <a:gd name="connsiteY11" fmla="*/ 141931 h 157178"/>
                <a:gd name="connsiteX12" fmla="*/ 1822 w 86838"/>
                <a:gd name="connsiteY12" fmla="*/ 151696 h 157178"/>
                <a:gd name="connsiteX13" fmla="*/ 75751 w 86838"/>
                <a:gd name="connsiteY13" fmla="*/ 120857 h 157178"/>
                <a:gd name="connsiteX14" fmla="*/ 85534 w 86838"/>
                <a:gd name="connsiteY14" fmla="*/ 7966 h 157178"/>
                <a:gd name="connsiteX15" fmla="*/ 74431 w 86838"/>
                <a:gd name="connsiteY15" fmla="*/ 6458 h 157178"/>
                <a:gd name="connsiteX16" fmla="*/ 71679 w 86838"/>
                <a:gd name="connsiteY16" fmla="*/ 27740 h 157178"/>
                <a:gd name="connsiteX17" fmla="*/ 82594 w 86838"/>
                <a:gd name="connsiteY17" fmla="*/ 27740 h 157178"/>
                <a:gd name="connsiteX18" fmla="*/ 85534 w 86838"/>
                <a:gd name="connsiteY18" fmla="*/ 7966 h 157178"/>
                <a:gd name="connsiteX19" fmla="*/ 74431 w 86838"/>
                <a:gd name="connsiteY19" fmla="*/ 6458 h 157178"/>
                <a:gd name="connsiteX20" fmla="*/ 41237 w 86838"/>
                <a:gd name="connsiteY20" fmla="*/ 66589 h 157178"/>
                <a:gd name="connsiteX21" fmla="*/ 21973 w 86838"/>
                <a:gd name="connsiteY21" fmla="*/ 57013 h 157178"/>
                <a:gd name="connsiteX22" fmla="*/ 25460 w 86838"/>
                <a:gd name="connsiteY22" fmla="*/ 33696 h 157178"/>
                <a:gd name="connsiteX23" fmla="*/ 70190 w 86838"/>
                <a:gd name="connsiteY23" fmla="*/ 13546 h 157178"/>
                <a:gd name="connsiteX24" fmla="*/ 73206 w 86838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38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2" y="41594"/>
                    <a:pt x="4952" y="65609"/>
                    <a:pt x="24442" y="75618"/>
                  </a:cubicBezTo>
                  <a:cubicBezTo>
                    <a:pt x="40068" y="83610"/>
                    <a:pt x="58127" y="74204"/>
                    <a:pt x="67100" y="60934"/>
                  </a:cubicBezTo>
                  <a:cubicBezTo>
                    <a:pt x="77354" y="45722"/>
                    <a:pt x="80030" y="26665"/>
                    <a:pt x="85289" y="9456"/>
                  </a:cubicBezTo>
                  <a:lnTo>
                    <a:pt x="74168" y="7948"/>
                  </a:lnTo>
                  <a:cubicBezTo>
                    <a:pt x="73735" y="13603"/>
                    <a:pt x="73697" y="19257"/>
                    <a:pt x="71623" y="24705"/>
                  </a:cubicBezTo>
                  <a:lnTo>
                    <a:pt x="82537" y="24705"/>
                  </a:lnTo>
                  <a:cubicBezTo>
                    <a:pt x="81727" y="19540"/>
                    <a:pt x="83593" y="14262"/>
                    <a:pt x="85289" y="9456"/>
                  </a:cubicBezTo>
                  <a:lnTo>
                    <a:pt x="74168" y="7948"/>
                  </a:lnTo>
                  <a:cubicBezTo>
                    <a:pt x="71548" y="39691"/>
                    <a:pt x="79427" y="73055"/>
                    <a:pt x="70096" y="104081"/>
                  </a:cubicBezTo>
                  <a:cubicBezTo>
                    <a:pt x="62198" y="130339"/>
                    <a:pt x="36714" y="157482"/>
                    <a:pt x="7477" y="141931"/>
                  </a:cubicBezTo>
                  <a:cubicBezTo>
                    <a:pt x="1050" y="138520"/>
                    <a:pt x="-4662" y="148265"/>
                    <a:pt x="1822" y="151696"/>
                  </a:cubicBezTo>
                  <a:cubicBezTo>
                    <a:pt x="31586" y="167529"/>
                    <a:pt x="62425" y="148887"/>
                    <a:pt x="75751" y="120857"/>
                  </a:cubicBezTo>
                  <a:cubicBezTo>
                    <a:pt x="92622" y="85382"/>
                    <a:pt x="82424" y="45553"/>
                    <a:pt x="85534" y="7966"/>
                  </a:cubicBezTo>
                  <a:cubicBezTo>
                    <a:pt x="86099" y="1275"/>
                    <a:pt x="76430" y="785"/>
                    <a:pt x="74431" y="6458"/>
                  </a:cubicBezTo>
                  <a:cubicBezTo>
                    <a:pt x="71717" y="13205"/>
                    <a:pt x="70775" y="20528"/>
                    <a:pt x="71679" y="27740"/>
                  </a:cubicBezTo>
                  <a:cubicBezTo>
                    <a:pt x="72622" y="33847"/>
                    <a:pt x="80841" y="32301"/>
                    <a:pt x="82594" y="27740"/>
                  </a:cubicBezTo>
                  <a:cubicBezTo>
                    <a:pt x="85007" y="21387"/>
                    <a:pt x="85025" y="14658"/>
                    <a:pt x="85534" y="7966"/>
                  </a:cubicBezTo>
                  <a:cubicBezTo>
                    <a:pt x="86043" y="1275"/>
                    <a:pt x="76241" y="559"/>
                    <a:pt x="74431" y="6458"/>
                  </a:cubicBezTo>
                  <a:cubicBezTo>
                    <a:pt x="68626" y="25478"/>
                    <a:pt x="65440" y="61877"/>
                    <a:pt x="41237" y="66589"/>
                  </a:cubicBezTo>
                  <a:cubicBezTo>
                    <a:pt x="32962" y="68210"/>
                    <a:pt x="25442" y="65006"/>
                    <a:pt x="21973" y="57013"/>
                  </a:cubicBezTo>
                  <a:cubicBezTo>
                    <a:pt x="18504" y="49021"/>
                    <a:pt x="21256" y="40840"/>
                    <a:pt x="25460" y="33696"/>
                  </a:cubicBezTo>
                  <a:cubicBezTo>
                    <a:pt x="34564" y="18202"/>
                    <a:pt x="52265" y="7307"/>
                    <a:pt x="70190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8FCBE474-F11F-840E-F3D5-CAEE0D5CC0CA}"/>
                </a:ext>
              </a:extLst>
            </p:cNvPr>
            <p:cNvSpPr/>
            <p:nvPr/>
          </p:nvSpPr>
          <p:spPr>
            <a:xfrm>
              <a:off x="5735270" y="1050326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999F1A7C-F38B-5242-9532-0A3498D2DDDD}"/>
                </a:ext>
              </a:extLst>
            </p:cNvPr>
            <p:cNvSpPr/>
            <p:nvPr/>
          </p:nvSpPr>
          <p:spPr>
            <a:xfrm>
              <a:off x="808455" y="1864200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3 w 149577"/>
                <a:gd name="connsiteY4" fmla="*/ 180985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3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0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3 w 149577"/>
                <a:gd name="connsiteY13" fmla="*/ 65643 h 279551"/>
                <a:gd name="connsiteX14" fmla="*/ 71453 w 149577"/>
                <a:gd name="connsiteY14" fmla="*/ 17539 h 279551"/>
                <a:gd name="connsiteX15" fmla="*/ 135843 w 149577"/>
                <a:gd name="connsiteY15" fmla="*/ 20253 h 279551"/>
                <a:gd name="connsiteX16" fmla="*/ 141498 w 149577"/>
                <a:gd name="connsiteY16" fmla="*/ 10489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3" y="-5288"/>
                    <a:pt x="74186" y="-3121"/>
                    <a:pt x="47306" y="19914"/>
                  </a:cubicBezTo>
                  <a:cubicBezTo>
                    <a:pt x="20766" y="42533"/>
                    <a:pt x="6138" y="83249"/>
                    <a:pt x="27250" y="114370"/>
                  </a:cubicBezTo>
                  <a:cubicBezTo>
                    <a:pt x="44328" y="139553"/>
                    <a:pt x="76711" y="144265"/>
                    <a:pt x="102649" y="155839"/>
                  </a:cubicBezTo>
                  <a:cubicBezTo>
                    <a:pt x="114807" y="161249"/>
                    <a:pt x="127417" y="168506"/>
                    <a:pt x="133393" y="180985"/>
                  </a:cubicBezTo>
                  <a:cubicBezTo>
                    <a:pt x="141366" y="197666"/>
                    <a:pt x="136032" y="218156"/>
                    <a:pt x="126984" y="233236"/>
                  </a:cubicBezTo>
                  <a:cubicBezTo>
                    <a:pt x="114958" y="253292"/>
                    <a:pt x="93921" y="268334"/>
                    <a:pt x="70020" y="268560"/>
                  </a:cubicBezTo>
                  <a:cubicBezTo>
                    <a:pt x="45854" y="268643"/>
                    <a:pt x="23235" y="256676"/>
                    <a:pt x="9701" y="236648"/>
                  </a:cubicBezTo>
                  <a:cubicBezTo>
                    <a:pt x="5667" y="230635"/>
                    <a:pt x="-4135" y="236290"/>
                    <a:pt x="-63" y="242303"/>
                  </a:cubicBezTo>
                  <a:cubicBezTo>
                    <a:pt x="20370" y="272801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0"/>
                  </a:cubicBezTo>
                  <a:cubicBezTo>
                    <a:pt x="141743" y="158648"/>
                    <a:pt x="112696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1" y="107546"/>
                    <a:pt x="24705" y="85492"/>
                    <a:pt x="30303" y="65643"/>
                  </a:cubicBezTo>
                  <a:cubicBezTo>
                    <a:pt x="36637" y="44535"/>
                    <a:pt x="51585" y="27073"/>
                    <a:pt x="71453" y="17539"/>
                  </a:cubicBezTo>
                  <a:cubicBezTo>
                    <a:pt x="92187" y="7869"/>
                    <a:pt x="115693" y="9999"/>
                    <a:pt x="135843" y="20253"/>
                  </a:cubicBezTo>
                  <a:cubicBezTo>
                    <a:pt x="142327" y="23533"/>
                    <a:pt x="148058" y="13769"/>
                    <a:pt x="141498" y="104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A2C4D77A-D3E4-4803-3D94-EE41E1D97925}"/>
                </a:ext>
              </a:extLst>
            </p:cNvPr>
            <p:cNvSpPr/>
            <p:nvPr/>
          </p:nvSpPr>
          <p:spPr>
            <a:xfrm>
              <a:off x="984067" y="2037131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2 h 116184"/>
                <a:gd name="connsiteX2" fmla="*/ 27713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2"/>
                  </a:cubicBezTo>
                  <a:cubicBezTo>
                    <a:pt x="25036" y="119908"/>
                    <a:pt x="33048" y="111935"/>
                    <a:pt x="27713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6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632C4CC-9161-09A1-F44B-76EB01D8E2CA}"/>
                </a:ext>
              </a:extLst>
            </p:cNvPr>
            <p:cNvSpPr/>
            <p:nvPr/>
          </p:nvSpPr>
          <p:spPr>
            <a:xfrm>
              <a:off x="1005037" y="2010169"/>
              <a:ext cx="16561" cy="16604"/>
            </a:xfrm>
            <a:custGeom>
              <a:avLst/>
              <a:gdLst>
                <a:gd name="connsiteX0" fmla="*/ 2916 w 16561"/>
                <a:gd name="connsiteY0" fmla="*/ 1218 h 16604"/>
                <a:gd name="connsiteX1" fmla="*/ 15527 w 16561"/>
                <a:gd name="connsiteY1" fmla="*/ 8758 h 16604"/>
                <a:gd name="connsiteX2" fmla="*/ 2709 w 16561"/>
                <a:gd name="connsiteY2" fmla="*/ 15921 h 16604"/>
                <a:gd name="connsiteX3" fmla="*/ 2916 w 16561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1" h="16604">
                  <a:moveTo>
                    <a:pt x="2916" y="1218"/>
                  </a:moveTo>
                  <a:cubicBezTo>
                    <a:pt x="8081" y="-1666"/>
                    <a:pt x="15602" y="2820"/>
                    <a:pt x="15527" y="8758"/>
                  </a:cubicBezTo>
                  <a:cubicBezTo>
                    <a:pt x="15451" y="14695"/>
                    <a:pt x="7798" y="18956"/>
                    <a:pt x="2709" y="15921"/>
                  </a:cubicBezTo>
                  <a:cubicBezTo>
                    <a:pt x="-2381" y="12886"/>
                    <a:pt x="-2249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B9B75992-2946-AE89-8442-013B05A4C041}"/>
                </a:ext>
              </a:extLst>
            </p:cNvPr>
            <p:cNvSpPr/>
            <p:nvPr/>
          </p:nvSpPr>
          <p:spPr>
            <a:xfrm>
              <a:off x="2919624" y="2339213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2 w 149577"/>
                <a:gd name="connsiteY4" fmla="*/ 180985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3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0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3 w 149577"/>
                <a:gd name="connsiteY13" fmla="*/ 65643 h 279551"/>
                <a:gd name="connsiteX14" fmla="*/ 71453 w 149577"/>
                <a:gd name="connsiteY14" fmla="*/ 17539 h 279551"/>
                <a:gd name="connsiteX15" fmla="*/ 135843 w 149577"/>
                <a:gd name="connsiteY15" fmla="*/ 20253 h 279551"/>
                <a:gd name="connsiteX16" fmla="*/ 141498 w 149577"/>
                <a:gd name="connsiteY16" fmla="*/ 10489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2" y="-5288"/>
                    <a:pt x="74186" y="-3121"/>
                    <a:pt x="47306" y="19914"/>
                  </a:cubicBezTo>
                  <a:cubicBezTo>
                    <a:pt x="20765" y="42533"/>
                    <a:pt x="6138" y="83249"/>
                    <a:pt x="27250" y="114370"/>
                  </a:cubicBezTo>
                  <a:cubicBezTo>
                    <a:pt x="44328" y="139553"/>
                    <a:pt x="76712" y="144265"/>
                    <a:pt x="102649" y="155839"/>
                  </a:cubicBezTo>
                  <a:cubicBezTo>
                    <a:pt x="114807" y="161249"/>
                    <a:pt x="127417" y="168506"/>
                    <a:pt x="133392" y="180985"/>
                  </a:cubicBezTo>
                  <a:cubicBezTo>
                    <a:pt x="141366" y="197666"/>
                    <a:pt x="136032" y="218156"/>
                    <a:pt x="126984" y="233236"/>
                  </a:cubicBezTo>
                  <a:cubicBezTo>
                    <a:pt x="114958" y="253292"/>
                    <a:pt x="93921" y="268334"/>
                    <a:pt x="70020" y="268560"/>
                  </a:cubicBezTo>
                  <a:cubicBezTo>
                    <a:pt x="45854" y="268636"/>
                    <a:pt x="23235" y="256666"/>
                    <a:pt x="9701" y="236648"/>
                  </a:cubicBezTo>
                  <a:cubicBezTo>
                    <a:pt x="5667" y="230635"/>
                    <a:pt x="-4135" y="236290"/>
                    <a:pt x="-63" y="242303"/>
                  </a:cubicBezTo>
                  <a:cubicBezTo>
                    <a:pt x="20370" y="272802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0"/>
                  </a:cubicBezTo>
                  <a:cubicBezTo>
                    <a:pt x="141743" y="158648"/>
                    <a:pt x="112695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0" y="107546"/>
                    <a:pt x="24705" y="85492"/>
                    <a:pt x="30303" y="65643"/>
                  </a:cubicBezTo>
                  <a:cubicBezTo>
                    <a:pt x="36637" y="44535"/>
                    <a:pt x="51585" y="27073"/>
                    <a:pt x="71453" y="17539"/>
                  </a:cubicBezTo>
                  <a:cubicBezTo>
                    <a:pt x="92187" y="7869"/>
                    <a:pt x="115693" y="9999"/>
                    <a:pt x="135843" y="20253"/>
                  </a:cubicBezTo>
                  <a:cubicBezTo>
                    <a:pt x="142327" y="23533"/>
                    <a:pt x="148058" y="13769"/>
                    <a:pt x="141498" y="104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EF7C0FF7-2A22-F699-225F-4DD91D161621}"/>
                </a:ext>
              </a:extLst>
            </p:cNvPr>
            <p:cNvSpPr/>
            <p:nvPr/>
          </p:nvSpPr>
          <p:spPr>
            <a:xfrm>
              <a:off x="3095236" y="2512144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2 h 116184"/>
                <a:gd name="connsiteX2" fmla="*/ 27713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2"/>
                  </a:cubicBezTo>
                  <a:cubicBezTo>
                    <a:pt x="25037" y="119908"/>
                    <a:pt x="33048" y="111934"/>
                    <a:pt x="27713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6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7D91A778-1CE5-292E-8264-71C6BD331E15}"/>
                </a:ext>
              </a:extLst>
            </p:cNvPr>
            <p:cNvSpPr/>
            <p:nvPr/>
          </p:nvSpPr>
          <p:spPr>
            <a:xfrm>
              <a:off x="3116206" y="2485182"/>
              <a:ext cx="16560" cy="16604"/>
            </a:xfrm>
            <a:custGeom>
              <a:avLst/>
              <a:gdLst>
                <a:gd name="connsiteX0" fmla="*/ 2916 w 16560"/>
                <a:gd name="connsiteY0" fmla="*/ 1218 h 16604"/>
                <a:gd name="connsiteX1" fmla="*/ 15526 w 16560"/>
                <a:gd name="connsiteY1" fmla="*/ 8758 h 16604"/>
                <a:gd name="connsiteX2" fmla="*/ 2709 w 16560"/>
                <a:gd name="connsiteY2" fmla="*/ 15921 h 16604"/>
                <a:gd name="connsiteX3" fmla="*/ 2916 w 16560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0" h="16604">
                  <a:moveTo>
                    <a:pt x="2916" y="1218"/>
                  </a:moveTo>
                  <a:cubicBezTo>
                    <a:pt x="8081" y="-1666"/>
                    <a:pt x="15602" y="2820"/>
                    <a:pt x="15526" y="8758"/>
                  </a:cubicBezTo>
                  <a:cubicBezTo>
                    <a:pt x="15451" y="14695"/>
                    <a:pt x="7798" y="18956"/>
                    <a:pt x="2709" y="15921"/>
                  </a:cubicBezTo>
                  <a:cubicBezTo>
                    <a:pt x="-2381" y="12886"/>
                    <a:pt x="-2249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84D7C1EF-B1F6-9B25-1C96-5A9380C37527}"/>
                </a:ext>
              </a:extLst>
            </p:cNvPr>
            <p:cNvSpPr/>
            <p:nvPr/>
          </p:nvSpPr>
          <p:spPr>
            <a:xfrm>
              <a:off x="4148626" y="1291169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2 w 149577"/>
                <a:gd name="connsiteY4" fmla="*/ 180984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3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0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3 w 149577"/>
                <a:gd name="connsiteY13" fmla="*/ 65643 h 279551"/>
                <a:gd name="connsiteX14" fmla="*/ 71453 w 149577"/>
                <a:gd name="connsiteY14" fmla="*/ 17539 h 279551"/>
                <a:gd name="connsiteX15" fmla="*/ 135843 w 149577"/>
                <a:gd name="connsiteY15" fmla="*/ 20253 h 279551"/>
                <a:gd name="connsiteX16" fmla="*/ 141498 w 149577"/>
                <a:gd name="connsiteY16" fmla="*/ 10489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2" y="-5288"/>
                    <a:pt x="74186" y="-3121"/>
                    <a:pt x="47306" y="19914"/>
                  </a:cubicBezTo>
                  <a:cubicBezTo>
                    <a:pt x="20765" y="42533"/>
                    <a:pt x="6138" y="83249"/>
                    <a:pt x="27250" y="114370"/>
                  </a:cubicBezTo>
                  <a:cubicBezTo>
                    <a:pt x="44328" y="139553"/>
                    <a:pt x="76712" y="144265"/>
                    <a:pt x="102649" y="155839"/>
                  </a:cubicBezTo>
                  <a:cubicBezTo>
                    <a:pt x="114807" y="161249"/>
                    <a:pt x="127417" y="168506"/>
                    <a:pt x="133392" y="180984"/>
                  </a:cubicBezTo>
                  <a:cubicBezTo>
                    <a:pt x="141366" y="197666"/>
                    <a:pt x="136032" y="218156"/>
                    <a:pt x="126984" y="233236"/>
                  </a:cubicBezTo>
                  <a:cubicBezTo>
                    <a:pt x="114958" y="253292"/>
                    <a:pt x="93921" y="268334"/>
                    <a:pt x="70020" y="268560"/>
                  </a:cubicBezTo>
                  <a:cubicBezTo>
                    <a:pt x="45854" y="268643"/>
                    <a:pt x="23235" y="256675"/>
                    <a:pt x="9701" y="236648"/>
                  </a:cubicBezTo>
                  <a:cubicBezTo>
                    <a:pt x="5667" y="230635"/>
                    <a:pt x="-4135" y="236290"/>
                    <a:pt x="-63" y="242303"/>
                  </a:cubicBezTo>
                  <a:cubicBezTo>
                    <a:pt x="20370" y="272801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0"/>
                  </a:cubicBezTo>
                  <a:cubicBezTo>
                    <a:pt x="141743" y="158648"/>
                    <a:pt x="112695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0" y="107546"/>
                    <a:pt x="24705" y="85492"/>
                    <a:pt x="30303" y="65643"/>
                  </a:cubicBezTo>
                  <a:cubicBezTo>
                    <a:pt x="36637" y="44535"/>
                    <a:pt x="51585" y="27073"/>
                    <a:pt x="71453" y="17539"/>
                  </a:cubicBezTo>
                  <a:cubicBezTo>
                    <a:pt x="92187" y="7869"/>
                    <a:pt x="115693" y="9999"/>
                    <a:pt x="135843" y="20253"/>
                  </a:cubicBezTo>
                  <a:cubicBezTo>
                    <a:pt x="142327" y="23533"/>
                    <a:pt x="148058" y="13769"/>
                    <a:pt x="141498" y="104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4C699804-E077-2AB7-64E0-F9EEEB924EFE}"/>
                </a:ext>
              </a:extLst>
            </p:cNvPr>
            <p:cNvSpPr/>
            <p:nvPr/>
          </p:nvSpPr>
          <p:spPr>
            <a:xfrm>
              <a:off x="4324237" y="1464100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2 h 116184"/>
                <a:gd name="connsiteX2" fmla="*/ 27713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2"/>
                  </a:cubicBezTo>
                  <a:cubicBezTo>
                    <a:pt x="25037" y="119908"/>
                    <a:pt x="33048" y="111935"/>
                    <a:pt x="27713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6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3525003A-3A22-7B75-23CF-10BB1819D4B3}"/>
                </a:ext>
              </a:extLst>
            </p:cNvPr>
            <p:cNvSpPr/>
            <p:nvPr/>
          </p:nvSpPr>
          <p:spPr>
            <a:xfrm>
              <a:off x="4345208" y="1437138"/>
              <a:ext cx="16560" cy="16604"/>
            </a:xfrm>
            <a:custGeom>
              <a:avLst/>
              <a:gdLst>
                <a:gd name="connsiteX0" fmla="*/ 2916 w 16560"/>
                <a:gd name="connsiteY0" fmla="*/ 1218 h 16604"/>
                <a:gd name="connsiteX1" fmla="*/ 15526 w 16560"/>
                <a:gd name="connsiteY1" fmla="*/ 8758 h 16604"/>
                <a:gd name="connsiteX2" fmla="*/ 2709 w 16560"/>
                <a:gd name="connsiteY2" fmla="*/ 15921 h 16604"/>
                <a:gd name="connsiteX3" fmla="*/ 2916 w 16560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0" h="16604">
                  <a:moveTo>
                    <a:pt x="2916" y="1218"/>
                  </a:moveTo>
                  <a:cubicBezTo>
                    <a:pt x="8081" y="-1666"/>
                    <a:pt x="15602" y="2820"/>
                    <a:pt x="15526" y="8758"/>
                  </a:cubicBezTo>
                  <a:cubicBezTo>
                    <a:pt x="15451" y="14695"/>
                    <a:pt x="7798" y="18956"/>
                    <a:pt x="2709" y="15921"/>
                  </a:cubicBezTo>
                  <a:cubicBezTo>
                    <a:pt x="-2381" y="12886"/>
                    <a:pt x="-2249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C4A91ABF-274D-D735-7D94-4F9982870D0E}"/>
                </a:ext>
              </a:extLst>
            </p:cNvPr>
            <p:cNvSpPr/>
            <p:nvPr/>
          </p:nvSpPr>
          <p:spPr>
            <a:xfrm>
              <a:off x="72498" y="2107788"/>
              <a:ext cx="386729" cy="171367"/>
            </a:xfrm>
            <a:custGeom>
              <a:avLst/>
              <a:gdLst>
                <a:gd name="connsiteX0" fmla="*/ 97793 w 386729"/>
                <a:gd name="connsiteY0" fmla="*/ 38733 h 171367"/>
                <a:gd name="connsiteX1" fmla="*/ 161581 w 386729"/>
                <a:gd name="connsiteY1" fmla="*/ 63727 h 171367"/>
                <a:gd name="connsiteX2" fmla="*/ 203050 w 386729"/>
                <a:gd name="connsiteY2" fmla="*/ 97902 h 171367"/>
                <a:gd name="connsiteX3" fmla="*/ 289005 w 386729"/>
                <a:gd name="connsiteY3" fmla="*/ 150870 h 171367"/>
                <a:gd name="connsiteX4" fmla="*/ 373564 w 386729"/>
                <a:gd name="connsiteY4" fmla="*/ 109155 h 171367"/>
                <a:gd name="connsiteX5" fmla="*/ 361143 w 386729"/>
                <a:gd name="connsiteY5" fmla="*/ 11137 h 171367"/>
                <a:gd name="connsiteX6" fmla="*/ 275565 w 386729"/>
                <a:gd name="connsiteY6" fmla="*/ 12833 h 171367"/>
                <a:gd name="connsiteX7" fmla="*/ 210891 w 386729"/>
                <a:gd name="connsiteY7" fmla="*/ 54812 h 171367"/>
                <a:gd name="connsiteX8" fmla="*/ 148951 w 386729"/>
                <a:gd name="connsiteY8" fmla="*/ 112492 h 171367"/>
                <a:gd name="connsiteX9" fmla="*/ 78453 w 386729"/>
                <a:gd name="connsiteY9" fmla="*/ 157241 h 171367"/>
                <a:gd name="connsiteX10" fmla="*/ 42639 w 386729"/>
                <a:gd name="connsiteY10" fmla="*/ 156185 h 171367"/>
                <a:gd name="connsiteX11" fmla="*/ 12479 w 386729"/>
                <a:gd name="connsiteY11" fmla="*/ 119315 h 171367"/>
                <a:gd name="connsiteX12" fmla="*/ 36060 w 386729"/>
                <a:gd name="connsiteY12" fmla="*/ 52418 h 171367"/>
                <a:gd name="connsiteX13" fmla="*/ 97812 w 386729"/>
                <a:gd name="connsiteY13" fmla="*/ 38733 h 171367"/>
                <a:gd name="connsiteX14" fmla="*/ 97812 w 386729"/>
                <a:gd name="connsiteY14" fmla="*/ 27423 h 171367"/>
                <a:gd name="connsiteX15" fmla="*/ 6579 w 386729"/>
                <a:gd name="connsiteY15" fmla="*/ 70419 h 171367"/>
                <a:gd name="connsiteX16" fmla="*/ 28219 w 386729"/>
                <a:gd name="connsiteY16" fmla="*/ 160558 h 171367"/>
                <a:gd name="connsiteX17" fmla="*/ 161731 w 386729"/>
                <a:gd name="connsiteY17" fmla="*/ 116299 h 171367"/>
                <a:gd name="connsiteX18" fmla="*/ 222522 w 386729"/>
                <a:gd name="connsiteY18" fmla="*/ 59562 h 171367"/>
                <a:gd name="connsiteX19" fmla="*/ 292793 w 386729"/>
                <a:gd name="connsiteY19" fmla="*/ 18092 h 171367"/>
                <a:gd name="connsiteX20" fmla="*/ 338711 w 386729"/>
                <a:gd name="connsiteY20" fmla="*/ 12984 h 171367"/>
                <a:gd name="connsiteX21" fmla="*/ 373225 w 386729"/>
                <a:gd name="connsiteY21" fmla="*/ 52041 h 171367"/>
                <a:gd name="connsiteX22" fmla="*/ 310908 w 386729"/>
                <a:gd name="connsiteY22" fmla="*/ 140634 h 171367"/>
                <a:gd name="connsiteX23" fmla="*/ 210024 w 386729"/>
                <a:gd name="connsiteY23" fmla="*/ 89061 h 171367"/>
                <a:gd name="connsiteX24" fmla="*/ 165463 w 386729"/>
                <a:gd name="connsiteY24" fmla="*/ 52663 h 171367"/>
                <a:gd name="connsiteX25" fmla="*/ 97812 w 386729"/>
                <a:gd name="connsiteY25" fmla="*/ 27423 h 171367"/>
                <a:gd name="connsiteX26" fmla="*/ 97793 w 386729"/>
                <a:gd name="connsiteY26" fmla="*/ 38733 h 171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729" h="171367">
                  <a:moveTo>
                    <a:pt x="97793" y="38733"/>
                  </a:moveTo>
                  <a:cubicBezTo>
                    <a:pt x="120790" y="41698"/>
                    <a:pt x="142693" y="50282"/>
                    <a:pt x="161581" y="63727"/>
                  </a:cubicBezTo>
                  <a:cubicBezTo>
                    <a:pt x="176170" y="74076"/>
                    <a:pt x="189478" y="86196"/>
                    <a:pt x="203050" y="97902"/>
                  </a:cubicBezTo>
                  <a:cubicBezTo>
                    <a:pt x="227894" y="119428"/>
                    <a:pt x="255641" y="144517"/>
                    <a:pt x="289005" y="150870"/>
                  </a:cubicBezTo>
                  <a:cubicBezTo>
                    <a:pt x="323292" y="157392"/>
                    <a:pt x="356223" y="138523"/>
                    <a:pt x="373564" y="109155"/>
                  </a:cubicBezTo>
                  <a:cubicBezTo>
                    <a:pt x="391453" y="78902"/>
                    <a:pt x="391340" y="33907"/>
                    <a:pt x="361143" y="11137"/>
                  </a:cubicBezTo>
                  <a:cubicBezTo>
                    <a:pt x="336186" y="-7713"/>
                    <a:pt x="301596" y="1523"/>
                    <a:pt x="275565" y="12833"/>
                  </a:cubicBezTo>
                  <a:cubicBezTo>
                    <a:pt x="251833" y="23165"/>
                    <a:pt x="229986" y="37349"/>
                    <a:pt x="210891" y="54812"/>
                  </a:cubicBezTo>
                  <a:cubicBezTo>
                    <a:pt x="190025" y="73812"/>
                    <a:pt x="170289" y="94000"/>
                    <a:pt x="148951" y="112492"/>
                  </a:cubicBezTo>
                  <a:cubicBezTo>
                    <a:pt x="128216" y="130361"/>
                    <a:pt x="105107" y="149362"/>
                    <a:pt x="78453" y="157241"/>
                  </a:cubicBezTo>
                  <a:cubicBezTo>
                    <a:pt x="66672" y="160728"/>
                    <a:pt x="53949" y="161520"/>
                    <a:pt x="42639" y="156185"/>
                  </a:cubicBezTo>
                  <a:cubicBezTo>
                    <a:pt x="28369" y="149513"/>
                    <a:pt x="16965" y="134131"/>
                    <a:pt x="12479" y="119315"/>
                  </a:cubicBezTo>
                  <a:cubicBezTo>
                    <a:pt x="4939" y="94490"/>
                    <a:pt x="15721" y="67724"/>
                    <a:pt x="36060" y="52418"/>
                  </a:cubicBezTo>
                  <a:cubicBezTo>
                    <a:pt x="53760" y="39072"/>
                    <a:pt x="76361" y="36490"/>
                    <a:pt x="97812" y="38733"/>
                  </a:cubicBezTo>
                  <a:cubicBezTo>
                    <a:pt x="105050" y="39487"/>
                    <a:pt x="104994" y="28177"/>
                    <a:pt x="97812" y="27423"/>
                  </a:cubicBezTo>
                  <a:cubicBezTo>
                    <a:pt x="61187" y="23653"/>
                    <a:pt x="24411" y="36320"/>
                    <a:pt x="6579" y="70419"/>
                  </a:cubicBezTo>
                  <a:cubicBezTo>
                    <a:pt x="-9462" y="101125"/>
                    <a:pt x="830" y="139975"/>
                    <a:pt x="28219" y="160558"/>
                  </a:cubicBezTo>
                  <a:cubicBezTo>
                    <a:pt x="72440" y="193791"/>
                    <a:pt x="129611" y="144725"/>
                    <a:pt x="161731" y="116299"/>
                  </a:cubicBezTo>
                  <a:cubicBezTo>
                    <a:pt x="182466" y="97940"/>
                    <a:pt x="201825" y="77997"/>
                    <a:pt x="222522" y="59562"/>
                  </a:cubicBezTo>
                  <a:cubicBezTo>
                    <a:pt x="243011" y="41275"/>
                    <a:pt x="266875" y="27187"/>
                    <a:pt x="292793" y="18092"/>
                  </a:cubicBezTo>
                  <a:cubicBezTo>
                    <a:pt x="307232" y="13116"/>
                    <a:pt x="323500" y="9421"/>
                    <a:pt x="338711" y="12984"/>
                  </a:cubicBezTo>
                  <a:cubicBezTo>
                    <a:pt x="357561" y="17395"/>
                    <a:pt x="369210" y="33719"/>
                    <a:pt x="373225" y="52041"/>
                  </a:cubicBezTo>
                  <a:cubicBezTo>
                    <a:pt x="381783" y="91116"/>
                    <a:pt x="350832" y="135658"/>
                    <a:pt x="310908" y="140634"/>
                  </a:cubicBezTo>
                  <a:cubicBezTo>
                    <a:pt x="271908" y="145498"/>
                    <a:pt x="237055" y="112511"/>
                    <a:pt x="210024" y="89061"/>
                  </a:cubicBezTo>
                  <a:cubicBezTo>
                    <a:pt x="195548" y="76508"/>
                    <a:pt x="181241" y="63577"/>
                    <a:pt x="165463" y="52663"/>
                  </a:cubicBezTo>
                  <a:cubicBezTo>
                    <a:pt x="145275" y="38936"/>
                    <a:pt x="122071" y="30279"/>
                    <a:pt x="97812" y="27423"/>
                  </a:cubicBezTo>
                  <a:cubicBezTo>
                    <a:pt x="90592" y="26537"/>
                    <a:pt x="90592" y="37847"/>
                    <a:pt x="97793" y="387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795C493A-560A-66B3-632B-3F6BE467F4BC}"/>
                </a:ext>
              </a:extLst>
            </p:cNvPr>
            <p:cNvSpPr/>
            <p:nvPr/>
          </p:nvSpPr>
          <p:spPr>
            <a:xfrm>
              <a:off x="3472194" y="1334257"/>
              <a:ext cx="138779" cy="197828"/>
            </a:xfrm>
            <a:custGeom>
              <a:avLst/>
              <a:gdLst>
                <a:gd name="connsiteX0" fmla="*/ 10333 w 138779"/>
                <a:gd name="connsiteY0" fmla="*/ 47964 h 197828"/>
                <a:gd name="connsiteX1" fmla="*/ 37909 w 138779"/>
                <a:gd name="connsiteY1" fmla="*/ 11924 h 197828"/>
                <a:gd name="connsiteX2" fmla="*/ 76778 w 138779"/>
                <a:gd name="connsiteY2" fmla="*/ 28549 h 197828"/>
                <a:gd name="connsiteX3" fmla="*/ 36552 w 138779"/>
                <a:gd name="connsiteY3" fmla="*/ 116050 h 197828"/>
                <a:gd name="connsiteX4" fmla="*/ 43395 w 138779"/>
                <a:gd name="connsiteY4" fmla="*/ 124928 h 197828"/>
                <a:gd name="connsiteX5" fmla="*/ 93498 w 138779"/>
                <a:gd name="connsiteY5" fmla="*/ 100876 h 197828"/>
                <a:gd name="connsiteX6" fmla="*/ 126485 w 138779"/>
                <a:gd name="connsiteY6" fmla="*/ 131733 h 197828"/>
                <a:gd name="connsiteX7" fmla="*/ 49314 w 138779"/>
                <a:gd name="connsiteY7" fmla="*/ 186793 h 197828"/>
                <a:gd name="connsiteX8" fmla="*/ 49314 w 138779"/>
                <a:gd name="connsiteY8" fmla="*/ 198102 h 197828"/>
                <a:gd name="connsiteX9" fmla="*/ 114930 w 138779"/>
                <a:gd name="connsiteY9" fmla="*/ 176557 h 197828"/>
                <a:gd name="connsiteX10" fmla="*/ 137549 w 138779"/>
                <a:gd name="connsiteY10" fmla="*/ 126982 h 197828"/>
                <a:gd name="connsiteX11" fmla="*/ 101848 w 138779"/>
                <a:gd name="connsiteY11" fmla="*/ 90018 h 197828"/>
                <a:gd name="connsiteX12" fmla="*/ 37608 w 138779"/>
                <a:gd name="connsiteY12" fmla="*/ 115164 h 197828"/>
                <a:gd name="connsiteX13" fmla="*/ 44470 w 138779"/>
                <a:gd name="connsiteY13" fmla="*/ 124042 h 197828"/>
                <a:gd name="connsiteX14" fmla="*/ 88672 w 138779"/>
                <a:gd name="connsiteY14" fmla="*/ 71527 h 197828"/>
                <a:gd name="connsiteX15" fmla="*/ 79247 w 138779"/>
                <a:gd name="connsiteY15" fmla="*/ 13752 h 197828"/>
                <a:gd name="connsiteX16" fmla="*/ -1034 w 138779"/>
                <a:gd name="connsiteY16" fmla="*/ 47964 h 197828"/>
                <a:gd name="connsiteX17" fmla="*/ 10276 w 138779"/>
                <a:gd name="connsiteY17" fmla="*/ 47964 h 197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38779" h="197828">
                  <a:moveTo>
                    <a:pt x="10333" y="47964"/>
                  </a:moveTo>
                  <a:cubicBezTo>
                    <a:pt x="10446" y="31565"/>
                    <a:pt x="21491" y="15750"/>
                    <a:pt x="37909" y="11924"/>
                  </a:cubicBezTo>
                  <a:cubicBezTo>
                    <a:pt x="53065" y="8819"/>
                    <a:pt x="68559" y="15445"/>
                    <a:pt x="76778" y="28549"/>
                  </a:cubicBezTo>
                  <a:cubicBezTo>
                    <a:pt x="97512" y="62479"/>
                    <a:pt x="59813" y="96559"/>
                    <a:pt x="36552" y="116050"/>
                  </a:cubicBezTo>
                  <a:cubicBezTo>
                    <a:pt x="31689" y="120121"/>
                    <a:pt x="38230" y="128792"/>
                    <a:pt x="43395" y="124928"/>
                  </a:cubicBezTo>
                  <a:cubicBezTo>
                    <a:pt x="58117" y="113920"/>
                    <a:pt x="74308" y="101460"/>
                    <a:pt x="93498" y="100876"/>
                  </a:cubicBezTo>
                  <a:cubicBezTo>
                    <a:pt x="112234" y="100310"/>
                    <a:pt x="126767" y="112581"/>
                    <a:pt x="126485" y="131733"/>
                  </a:cubicBezTo>
                  <a:cubicBezTo>
                    <a:pt x="125919" y="171713"/>
                    <a:pt x="81245" y="182891"/>
                    <a:pt x="49314" y="186793"/>
                  </a:cubicBezTo>
                  <a:cubicBezTo>
                    <a:pt x="42188" y="187660"/>
                    <a:pt x="42094" y="198969"/>
                    <a:pt x="49314" y="198102"/>
                  </a:cubicBezTo>
                  <a:cubicBezTo>
                    <a:pt x="72254" y="195294"/>
                    <a:pt x="96174" y="191053"/>
                    <a:pt x="114930" y="176557"/>
                  </a:cubicBezTo>
                  <a:cubicBezTo>
                    <a:pt x="130009" y="164927"/>
                    <a:pt x="139227" y="146171"/>
                    <a:pt x="137549" y="126982"/>
                  </a:cubicBezTo>
                  <a:cubicBezTo>
                    <a:pt x="135891" y="107134"/>
                    <a:pt x="121489" y="92657"/>
                    <a:pt x="101848" y="90018"/>
                  </a:cubicBezTo>
                  <a:cubicBezTo>
                    <a:pt x="77343" y="86719"/>
                    <a:pt x="56288" y="101196"/>
                    <a:pt x="37608" y="115164"/>
                  </a:cubicBezTo>
                  <a:lnTo>
                    <a:pt x="44470" y="124042"/>
                  </a:lnTo>
                  <a:cubicBezTo>
                    <a:pt x="62018" y="109283"/>
                    <a:pt x="80284" y="93543"/>
                    <a:pt x="88672" y="71527"/>
                  </a:cubicBezTo>
                  <a:cubicBezTo>
                    <a:pt x="96080" y="52130"/>
                    <a:pt x="94760" y="28832"/>
                    <a:pt x="79247" y="13752"/>
                  </a:cubicBezTo>
                  <a:cubicBezTo>
                    <a:pt x="49088" y="-15559"/>
                    <a:pt x="-751" y="6382"/>
                    <a:pt x="-1034" y="47964"/>
                  </a:cubicBezTo>
                  <a:cubicBezTo>
                    <a:pt x="-1034" y="55240"/>
                    <a:pt x="10276" y="55259"/>
                    <a:pt x="10276" y="479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C3B81567-0E99-96A5-F3C6-607BF3FEE5C0}"/>
                </a:ext>
              </a:extLst>
            </p:cNvPr>
            <p:cNvSpPr/>
            <p:nvPr/>
          </p:nvSpPr>
          <p:spPr>
            <a:xfrm>
              <a:off x="3666249" y="1468751"/>
              <a:ext cx="16275" cy="34016"/>
            </a:xfrm>
            <a:custGeom>
              <a:avLst/>
              <a:gdLst>
                <a:gd name="connsiteX0" fmla="*/ -881 w 16275"/>
                <a:gd name="connsiteY0" fmla="*/ 7380 h 34016"/>
                <a:gd name="connsiteX1" fmla="*/ 4190 w 16275"/>
                <a:gd name="connsiteY1" fmla="*/ 30282 h 34016"/>
                <a:gd name="connsiteX2" fmla="*/ 15085 w 16275"/>
                <a:gd name="connsiteY2" fmla="*/ 27266 h 34016"/>
                <a:gd name="connsiteX3" fmla="*/ 10033 w 16275"/>
                <a:gd name="connsiteY3" fmla="*/ 4383 h 34016"/>
                <a:gd name="connsiteX4" fmla="*/ -881 w 16275"/>
                <a:gd name="connsiteY4" fmla="*/ 7380 h 34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275" h="34016">
                  <a:moveTo>
                    <a:pt x="-881" y="7380"/>
                  </a:moveTo>
                  <a:cubicBezTo>
                    <a:pt x="816" y="15008"/>
                    <a:pt x="2512" y="22642"/>
                    <a:pt x="4190" y="30282"/>
                  </a:cubicBezTo>
                  <a:cubicBezTo>
                    <a:pt x="5754" y="37388"/>
                    <a:pt x="16669" y="34373"/>
                    <a:pt x="15085" y="27266"/>
                  </a:cubicBezTo>
                  <a:cubicBezTo>
                    <a:pt x="13408" y="19626"/>
                    <a:pt x="11711" y="11998"/>
                    <a:pt x="10033" y="4383"/>
                  </a:cubicBezTo>
                  <a:cubicBezTo>
                    <a:pt x="8450" y="-2724"/>
                    <a:pt x="-2445" y="273"/>
                    <a:pt x="-881" y="73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FA7CB5A8-2AD5-23EE-8EAD-F56CEBB5334C}"/>
                </a:ext>
              </a:extLst>
            </p:cNvPr>
            <p:cNvSpPr/>
            <p:nvPr/>
          </p:nvSpPr>
          <p:spPr>
            <a:xfrm>
              <a:off x="3653702" y="1283093"/>
              <a:ext cx="72389" cy="165949"/>
            </a:xfrm>
            <a:custGeom>
              <a:avLst/>
              <a:gdLst>
                <a:gd name="connsiteX0" fmla="*/ -397 w 72389"/>
                <a:gd name="connsiteY0" fmla="*/ 8913 h 165949"/>
                <a:gd name="connsiteX1" fmla="*/ 60186 w 72389"/>
                <a:gd name="connsiteY1" fmla="*/ 162312 h 165949"/>
                <a:gd name="connsiteX2" fmla="*/ 71081 w 72389"/>
                <a:gd name="connsiteY2" fmla="*/ 159315 h 165949"/>
                <a:gd name="connsiteX3" fmla="*/ 9367 w 72389"/>
                <a:gd name="connsiteY3" fmla="*/ 3202 h 165949"/>
                <a:gd name="connsiteX4" fmla="*/ -397 w 72389"/>
                <a:gd name="connsiteY4" fmla="*/ 8857 h 165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389" h="165949">
                  <a:moveTo>
                    <a:pt x="-397" y="8913"/>
                  </a:moveTo>
                  <a:cubicBezTo>
                    <a:pt x="23900" y="58330"/>
                    <a:pt x="44164" y="109629"/>
                    <a:pt x="60186" y="162312"/>
                  </a:cubicBezTo>
                  <a:cubicBezTo>
                    <a:pt x="62297" y="169268"/>
                    <a:pt x="73211" y="166289"/>
                    <a:pt x="71081" y="159315"/>
                  </a:cubicBezTo>
                  <a:cubicBezTo>
                    <a:pt x="54758" y="105697"/>
                    <a:pt x="34117" y="53489"/>
                    <a:pt x="9367" y="3202"/>
                  </a:cubicBezTo>
                  <a:cubicBezTo>
                    <a:pt x="6163" y="-3320"/>
                    <a:pt x="-3602" y="2391"/>
                    <a:pt x="-397" y="88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E7439E96-B4FF-B7D7-383B-8C1A7C6A1977}"/>
                </a:ext>
              </a:extLst>
            </p:cNvPr>
            <p:cNvSpPr/>
            <p:nvPr/>
          </p:nvSpPr>
          <p:spPr>
            <a:xfrm>
              <a:off x="3718330" y="1261404"/>
              <a:ext cx="97103" cy="107506"/>
            </a:xfrm>
            <a:custGeom>
              <a:avLst/>
              <a:gdLst>
                <a:gd name="connsiteX0" fmla="*/ -880 w 97103"/>
                <a:gd name="connsiteY0" fmla="*/ 7418 h 107506"/>
                <a:gd name="connsiteX1" fmla="*/ 12315 w 97103"/>
                <a:gd name="connsiteY1" fmla="*/ 103664 h 107506"/>
                <a:gd name="connsiteX2" fmla="*/ 19271 w 97103"/>
                <a:gd name="connsiteY2" fmla="*/ 107625 h 107506"/>
                <a:gd name="connsiteX3" fmla="*/ 19271 w 97103"/>
                <a:gd name="connsiteY3" fmla="*/ 107623 h 107506"/>
                <a:gd name="connsiteX4" fmla="*/ 92181 w 97103"/>
                <a:gd name="connsiteY4" fmla="*/ 82138 h 107506"/>
                <a:gd name="connsiteX5" fmla="*/ 89184 w 97103"/>
                <a:gd name="connsiteY5" fmla="*/ 71243 h 107506"/>
                <a:gd name="connsiteX6" fmla="*/ 16179 w 97103"/>
                <a:gd name="connsiteY6" fmla="*/ 96709 h 107506"/>
                <a:gd name="connsiteX7" fmla="*/ 23135 w 97103"/>
                <a:gd name="connsiteY7" fmla="*/ 100667 h 107506"/>
                <a:gd name="connsiteX8" fmla="*/ 9940 w 97103"/>
                <a:gd name="connsiteY8" fmla="*/ 4421 h 107506"/>
                <a:gd name="connsiteX9" fmla="*/ -974 w 97103"/>
                <a:gd name="connsiteY9" fmla="*/ 7418 h 107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7103" h="107506">
                  <a:moveTo>
                    <a:pt x="-880" y="7418"/>
                  </a:moveTo>
                  <a:cubicBezTo>
                    <a:pt x="3512" y="39500"/>
                    <a:pt x="7904" y="71582"/>
                    <a:pt x="12315" y="103664"/>
                  </a:cubicBezTo>
                  <a:cubicBezTo>
                    <a:pt x="13144" y="106677"/>
                    <a:pt x="16255" y="108450"/>
                    <a:pt x="19271" y="107625"/>
                  </a:cubicBezTo>
                  <a:cubicBezTo>
                    <a:pt x="19271" y="107625"/>
                    <a:pt x="19271" y="107623"/>
                    <a:pt x="19271" y="107623"/>
                  </a:cubicBezTo>
                  <a:lnTo>
                    <a:pt x="92181" y="82138"/>
                  </a:lnTo>
                  <a:cubicBezTo>
                    <a:pt x="99023" y="79763"/>
                    <a:pt x="96083" y="68830"/>
                    <a:pt x="89184" y="71243"/>
                  </a:cubicBezTo>
                  <a:lnTo>
                    <a:pt x="16179" y="96709"/>
                  </a:lnTo>
                  <a:lnTo>
                    <a:pt x="23135" y="100667"/>
                  </a:lnTo>
                  <a:cubicBezTo>
                    <a:pt x="18762" y="68585"/>
                    <a:pt x="14370" y="36503"/>
                    <a:pt x="9940" y="4421"/>
                  </a:cubicBezTo>
                  <a:cubicBezTo>
                    <a:pt x="8960" y="-2761"/>
                    <a:pt x="-1935" y="293"/>
                    <a:pt x="-974" y="741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146D8171-2A19-3E67-B840-45CB8439907A}"/>
                </a:ext>
              </a:extLst>
            </p:cNvPr>
            <p:cNvSpPr/>
            <p:nvPr/>
          </p:nvSpPr>
          <p:spPr>
            <a:xfrm>
              <a:off x="3785151" y="1293306"/>
              <a:ext cx="30793" cy="122902"/>
            </a:xfrm>
            <a:custGeom>
              <a:avLst/>
              <a:gdLst>
                <a:gd name="connsiteX0" fmla="*/ -935 w 30793"/>
                <a:gd name="connsiteY0" fmla="*/ 7410 h 122902"/>
                <a:gd name="connsiteX1" fmla="*/ 18763 w 30793"/>
                <a:gd name="connsiteY1" fmla="*/ 119132 h 122902"/>
                <a:gd name="connsiteX2" fmla="*/ 29658 w 30793"/>
                <a:gd name="connsiteY2" fmla="*/ 116135 h 122902"/>
                <a:gd name="connsiteX3" fmla="*/ 9979 w 30793"/>
                <a:gd name="connsiteY3" fmla="*/ 4412 h 122902"/>
                <a:gd name="connsiteX4" fmla="*/ -935 w 30793"/>
                <a:gd name="connsiteY4" fmla="*/ 7410 h 122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93" h="122902">
                  <a:moveTo>
                    <a:pt x="-935" y="7410"/>
                  </a:moveTo>
                  <a:cubicBezTo>
                    <a:pt x="5643" y="44657"/>
                    <a:pt x="12203" y="81898"/>
                    <a:pt x="18763" y="119132"/>
                  </a:cubicBezTo>
                  <a:cubicBezTo>
                    <a:pt x="20026" y="126295"/>
                    <a:pt x="30921" y="123260"/>
                    <a:pt x="29658" y="116135"/>
                  </a:cubicBezTo>
                  <a:lnTo>
                    <a:pt x="9979" y="4412"/>
                  </a:lnTo>
                  <a:cubicBezTo>
                    <a:pt x="8716" y="-2750"/>
                    <a:pt x="-2179" y="284"/>
                    <a:pt x="-935" y="74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5A4B176A-6DFA-8434-62FD-FC54A86BA02B}"/>
                </a:ext>
              </a:extLst>
            </p:cNvPr>
            <p:cNvSpPr/>
            <p:nvPr/>
          </p:nvSpPr>
          <p:spPr>
            <a:xfrm>
              <a:off x="1195851" y="1351767"/>
              <a:ext cx="731757" cy="501992"/>
            </a:xfrm>
            <a:custGeom>
              <a:avLst/>
              <a:gdLst>
                <a:gd name="connsiteX0" fmla="*/ 120692 w 731757"/>
                <a:gd name="connsiteY0" fmla="*/ 224437 h 501992"/>
                <a:gd name="connsiteX1" fmla="*/ 334165 w 731757"/>
                <a:gd name="connsiteY1" fmla="*/ 14545 h 501992"/>
                <a:gd name="connsiteX2" fmla="*/ 625864 w 731757"/>
                <a:gd name="connsiteY2" fmla="*/ 167228 h 501992"/>
                <a:gd name="connsiteX3" fmla="*/ 658625 w 731757"/>
                <a:gd name="connsiteY3" fmla="*/ 365414 h 501992"/>
                <a:gd name="connsiteX4" fmla="*/ 662772 w 731757"/>
                <a:gd name="connsiteY4" fmla="*/ 370880 h 501992"/>
                <a:gd name="connsiteX5" fmla="*/ 723524 w 731757"/>
                <a:gd name="connsiteY5" fmla="*/ 386695 h 501992"/>
                <a:gd name="connsiteX6" fmla="*/ 719585 w 731757"/>
                <a:gd name="connsiteY6" fmla="*/ 379739 h 501992"/>
                <a:gd name="connsiteX7" fmla="*/ 691310 w 731757"/>
                <a:gd name="connsiteY7" fmla="*/ 495175 h 501992"/>
                <a:gd name="connsiteX8" fmla="*/ 698266 w 731757"/>
                <a:gd name="connsiteY8" fmla="*/ 491217 h 501992"/>
                <a:gd name="connsiteX9" fmla="*/ 159164 w 731757"/>
                <a:gd name="connsiteY9" fmla="*/ 357704 h 501992"/>
                <a:gd name="connsiteX10" fmla="*/ 6085 w 731757"/>
                <a:gd name="connsiteY10" fmla="*/ 320212 h 501992"/>
                <a:gd name="connsiteX11" fmla="*/ 10044 w 731757"/>
                <a:gd name="connsiteY11" fmla="*/ 327167 h 501992"/>
                <a:gd name="connsiteX12" fmla="*/ 38318 w 731757"/>
                <a:gd name="connsiteY12" fmla="*/ 208207 h 501992"/>
                <a:gd name="connsiteX13" fmla="*/ 31363 w 731757"/>
                <a:gd name="connsiteY13" fmla="*/ 212147 h 501992"/>
                <a:gd name="connsiteX14" fmla="*/ 113566 w 731757"/>
                <a:gd name="connsiteY14" fmla="*/ 229809 h 501992"/>
                <a:gd name="connsiteX15" fmla="*/ 116563 w 731757"/>
                <a:gd name="connsiteY15" fmla="*/ 218914 h 501992"/>
                <a:gd name="connsiteX16" fmla="*/ 34379 w 731757"/>
                <a:gd name="connsiteY16" fmla="*/ 201251 h 501992"/>
                <a:gd name="connsiteX17" fmla="*/ 27423 w 731757"/>
                <a:gd name="connsiteY17" fmla="*/ 205191 h 501992"/>
                <a:gd name="connsiteX18" fmla="*/ -852 w 731757"/>
                <a:gd name="connsiteY18" fmla="*/ 324170 h 501992"/>
                <a:gd name="connsiteX19" fmla="*/ 3107 w 731757"/>
                <a:gd name="connsiteY19" fmla="*/ 331126 h 501992"/>
                <a:gd name="connsiteX20" fmla="*/ 542209 w 731757"/>
                <a:gd name="connsiteY20" fmla="*/ 464676 h 501992"/>
                <a:gd name="connsiteX21" fmla="*/ 695288 w 731757"/>
                <a:gd name="connsiteY21" fmla="*/ 502131 h 501992"/>
                <a:gd name="connsiteX22" fmla="*/ 702243 w 731757"/>
                <a:gd name="connsiteY22" fmla="*/ 498172 h 501992"/>
                <a:gd name="connsiteX23" fmla="*/ 730518 w 731757"/>
                <a:gd name="connsiteY23" fmla="*/ 382755 h 501992"/>
                <a:gd name="connsiteX24" fmla="*/ 726578 w 731757"/>
                <a:gd name="connsiteY24" fmla="*/ 375800 h 501992"/>
                <a:gd name="connsiteX25" fmla="*/ 665825 w 731757"/>
                <a:gd name="connsiteY25" fmla="*/ 359966 h 501992"/>
                <a:gd name="connsiteX26" fmla="*/ 669972 w 731757"/>
                <a:gd name="connsiteY26" fmla="*/ 365414 h 501992"/>
                <a:gd name="connsiteX27" fmla="*/ 644488 w 731757"/>
                <a:gd name="connsiteY27" fmla="*/ 180686 h 501992"/>
                <a:gd name="connsiteX28" fmla="*/ 525357 w 731757"/>
                <a:gd name="connsiteY28" fmla="*/ 41010 h 501992"/>
                <a:gd name="connsiteX29" fmla="*/ 198126 w 731757"/>
                <a:gd name="connsiteY29" fmla="*/ 65307 h 501992"/>
                <a:gd name="connsiteX30" fmla="*/ 109344 w 731757"/>
                <a:gd name="connsiteY30" fmla="*/ 224437 h 501992"/>
                <a:gd name="connsiteX31" fmla="*/ 120692 w 731757"/>
                <a:gd name="connsiteY31" fmla="*/ 224437 h 501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731757" h="501992">
                  <a:moveTo>
                    <a:pt x="120692" y="224437"/>
                  </a:moveTo>
                  <a:cubicBezTo>
                    <a:pt x="132001" y="115692"/>
                    <a:pt x="230020" y="31981"/>
                    <a:pt x="334165" y="14545"/>
                  </a:cubicBezTo>
                  <a:cubicBezTo>
                    <a:pt x="453691" y="-5455"/>
                    <a:pt x="572255" y="60123"/>
                    <a:pt x="625864" y="167228"/>
                  </a:cubicBezTo>
                  <a:cubicBezTo>
                    <a:pt x="656457" y="228357"/>
                    <a:pt x="664355" y="297950"/>
                    <a:pt x="658625" y="365414"/>
                  </a:cubicBezTo>
                  <a:cubicBezTo>
                    <a:pt x="658625" y="367962"/>
                    <a:pt x="660321" y="370201"/>
                    <a:pt x="662772" y="370880"/>
                  </a:cubicBezTo>
                  <a:cubicBezTo>
                    <a:pt x="682960" y="376403"/>
                    <a:pt x="703280" y="381398"/>
                    <a:pt x="723524" y="386695"/>
                  </a:cubicBezTo>
                  <a:cubicBezTo>
                    <a:pt x="722224" y="384376"/>
                    <a:pt x="720904" y="382058"/>
                    <a:pt x="719585" y="379739"/>
                  </a:cubicBezTo>
                  <a:cubicBezTo>
                    <a:pt x="710198" y="418230"/>
                    <a:pt x="700773" y="456708"/>
                    <a:pt x="691310" y="495175"/>
                  </a:cubicBezTo>
                  <a:lnTo>
                    <a:pt x="698266" y="491217"/>
                  </a:lnTo>
                  <a:cubicBezTo>
                    <a:pt x="518326" y="447711"/>
                    <a:pt x="338915" y="402152"/>
                    <a:pt x="159164" y="357704"/>
                  </a:cubicBezTo>
                  <a:cubicBezTo>
                    <a:pt x="108175" y="345137"/>
                    <a:pt x="57149" y="332640"/>
                    <a:pt x="6085" y="320212"/>
                  </a:cubicBezTo>
                  <a:lnTo>
                    <a:pt x="10044" y="327167"/>
                  </a:lnTo>
                  <a:lnTo>
                    <a:pt x="38318" y="208207"/>
                  </a:lnTo>
                  <a:lnTo>
                    <a:pt x="31363" y="212147"/>
                  </a:lnTo>
                  <a:cubicBezTo>
                    <a:pt x="58770" y="218028"/>
                    <a:pt x="86027" y="224474"/>
                    <a:pt x="113566" y="229809"/>
                  </a:cubicBezTo>
                  <a:cubicBezTo>
                    <a:pt x="120673" y="231204"/>
                    <a:pt x="123707" y="220290"/>
                    <a:pt x="116563" y="218914"/>
                  </a:cubicBezTo>
                  <a:cubicBezTo>
                    <a:pt x="89062" y="213560"/>
                    <a:pt x="61767" y="207132"/>
                    <a:pt x="34379" y="201251"/>
                  </a:cubicBezTo>
                  <a:cubicBezTo>
                    <a:pt x="31363" y="200420"/>
                    <a:pt x="28252" y="202183"/>
                    <a:pt x="27423" y="205191"/>
                  </a:cubicBezTo>
                  <a:cubicBezTo>
                    <a:pt x="17998" y="244851"/>
                    <a:pt x="8573" y="284511"/>
                    <a:pt x="-852" y="324170"/>
                  </a:cubicBezTo>
                  <a:cubicBezTo>
                    <a:pt x="-1624" y="327177"/>
                    <a:pt x="129" y="330249"/>
                    <a:pt x="3107" y="331126"/>
                  </a:cubicBezTo>
                  <a:cubicBezTo>
                    <a:pt x="183009" y="374688"/>
                    <a:pt x="362439" y="420247"/>
                    <a:pt x="542209" y="464676"/>
                  </a:cubicBezTo>
                  <a:cubicBezTo>
                    <a:pt x="593216" y="477243"/>
                    <a:pt x="644243" y="489728"/>
                    <a:pt x="695288" y="502131"/>
                  </a:cubicBezTo>
                  <a:cubicBezTo>
                    <a:pt x="698303" y="502905"/>
                    <a:pt x="701376" y="501154"/>
                    <a:pt x="702243" y="498172"/>
                  </a:cubicBezTo>
                  <a:cubicBezTo>
                    <a:pt x="711687" y="459706"/>
                    <a:pt x="721112" y="421233"/>
                    <a:pt x="730518" y="382755"/>
                  </a:cubicBezTo>
                  <a:cubicBezTo>
                    <a:pt x="731347" y="379747"/>
                    <a:pt x="729594" y="376633"/>
                    <a:pt x="726578" y="375800"/>
                  </a:cubicBezTo>
                  <a:cubicBezTo>
                    <a:pt x="706333" y="370503"/>
                    <a:pt x="686013" y="365489"/>
                    <a:pt x="665825" y="359966"/>
                  </a:cubicBezTo>
                  <a:cubicBezTo>
                    <a:pt x="667201" y="361851"/>
                    <a:pt x="668577" y="363604"/>
                    <a:pt x="669972" y="365414"/>
                  </a:cubicBezTo>
                  <a:cubicBezTo>
                    <a:pt x="675288" y="302964"/>
                    <a:pt x="668936" y="238894"/>
                    <a:pt x="644488" y="180686"/>
                  </a:cubicBezTo>
                  <a:cubicBezTo>
                    <a:pt x="620284" y="123157"/>
                    <a:pt x="578872" y="73431"/>
                    <a:pt x="525357" y="41010"/>
                  </a:cubicBezTo>
                  <a:cubicBezTo>
                    <a:pt x="422174" y="-21119"/>
                    <a:pt x="290999" y="-11381"/>
                    <a:pt x="198126" y="65307"/>
                  </a:cubicBezTo>
                  <a:cubicBezTo>
                    <a:pt x="149833" y="105325"/>
                    <a:pt x="115847" y="161535"/>
                    <a:pt x="109344" y="224437"/>
                  </a:cubicBezTo>
                  <a:cubicBezTo>
                    <a:pt x="108647" y="231675"/>
                    <a:pt x="119956" y="231618"/>
                    <a:pt x="120692" y="2244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C1D39D95-A5B9-102E-E339-C2D8C1CEFC96}"/>
                </a:ext>
              </a:extLst>
            </p:cNvPr>
            <p:cNvSpPr/>
            <p:nvPr/>
          </p:nvSpPr>
          <p:spPr>
            <a:xfrm>
              <a:off x="1408848" y="1453060"/>
              <a:ext cx="359304" cy="237780"/>
            </a:xfrm>
            <a:custGeom>
              <a:avLst/>
              <a:gdLst>
                <a:gd name="connsiteX0" fmla="*/ 10105 w 359304"/>
                <a:gd name="connsiteY0" fmla="*/ 144501 h 237780"/>
                <a:gd name="connsiteX1" fmla="*/ 154041 w 359304"/>
                <a:gd name="connsiteY1" fmla="*/ 13062 h 237780"/>
                <a:gd name="connsiteX2" fmla="*/ 329796 w 359304"/>
                <a:gd name="connsiteY2" fmla="*/ 106933 h 237780"/>
                <a:gd name="connsiteX3" fmla="*/ 345536 w 359304"/>
                <a:gd name="connsiteY3" fmla="*/ 232435 h 237780"/>
                <a:gd name="connsiteX4" fmla="*/ 352699 w 359304"/>
                <a:gd name="connsiteY4" fmla="*/ 226987 h 237780"/>
                <a:gd name="connsiteX5" fmla="*/ 6147 w 359304"/>
                <a:gd name="connsiteY5" fmla="*/ 137545 h 237780"/>
                <a:gd name="connsiteX6" fmla="*/ 3150 w 359304"/>
                <a:gd name="connsiteY6" fmla="*/ 148459 h 237780"/>
                <a:gd name="connsiteX7" fmla="*/ 349702 w 359304"/>
                <a:gd name="connsiteY7" fmla="*/ 237901 h 237780"/>
                <a:gd name="connsiteX8" fmla="*/ 356638 w 359304"/>
                <a:gd name="connsiteY8" fmla="*/ 233935 h 237780"/>
                <a:gd name="connsiteX9" fmla="*/ 356846 w 359304"/>
                <a:gd name="connsiteY9" fmla="*/ 232435 h 237780"/>
                <a:gd name="connsiteX10" fmla="*/ 343651 w 359304"/>
                <a:gd name="connsiteY10" fmla="*/ 110967 h 237780"/>
                <a:gd name="connsiteX11" fmla="*/ 272456 w 359304"/>
                <a:gd name="connsiteY11" fmla="*/ 25559 h 237780"/>
                <a:gd name="connsiteX12" fmla="*/ 66654 w 359304"/>
                <a:gd name="connsiteY12" fmla="*/ 39338 h 237780"/>
                <a:gd name="connsiteX13" fmla="*/ -828 w 359304"/>
                <a:gd name="connsiteY13" fmla="*/ 141504 h 237780"/>
                <a:gd name="connsiteX14" fmla="*/ 10105 w 359304"/>
                <a:gd name="connsiteY14" fmla="*/ 144501 h 237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9304" h="237780">
                  <a:moveTo>
                    <a:pt x="10105" y="144501"/>
                  </a:moveTo>
                  <a:cubicBezTo>
                    <a:pt x="27729" y="77905"/>
                    <a:pt x="85146" y="22882"/>
                    <a:pt x="154041" y="13062"/>
                  </a:cubicBezTo>
                  <a:cubicBezTo>
                    <a:pt x="226556" y="2713"/>
                    <a:pt x="299467" y="39583"/>
                    <a:pt x="329796" y="106933"/>
                  </a:cubicBezTo>
                  <a:cubicBezTo>
                    <a:pt x="347458" y="146141"/>
                    <a:pt x="348853" y="190249"/>
                    <a:pt x="345536" y="232435"/>
                  </a:cubicBezTo>
                  <a:lnTo>
                    <a:pt x="352699" y="226987"/>
                  </a:lnTo>
                  <a:cubicBezTo>
                    <a:pt x="238318" y="192869"/>
                    <a:pt x="121262" y="168949"/>
                    <a:pt x="6147" y="137545"/>
                  </a:cubicBezTo>
                  <a:cubicBezTo>
                    <a:pt x="-884" y="135660"/>
                    <a:pt x="-3882" y="146536"/>
                    <a:pt x="3150" y="148459"/>
                  </a:cubicBezTo>
                  <a:cubicBezTo>
                    <a:pt x="118265" y="179863"/>
                    <a:pt x="235321" y="203783"/>
                    <a:pt x="349702" y="237901"/>
                  </a:cubicBezTo>
                  <a:cubicBezTo>
                    <a:pt x="352718" y="238723"/>
                    <a:pt x="355828" y="236947"/>
                    <a:pt x="356638" y="233935"/>
                  </a:cubicBezTo>
                  <a:cubicBezTo>
                    <a:pt x="356770" y="233447"/>
                    <a:pt x="356846" y="232942"/>
                    <a:pt x="356846" y="232435"/>
                  </a:cubicBezTo>
                  <a:cubicBezTo>
                    <a:pt x="360050" y="191719"/>
                    <a:pt x="358730" y="149496"/>
                    <a:pt x="343651" y="110967"/>
                  </a:cubicBezTo>
                  <a:cubicBezTo>
                    <a:pt x="329796" y="75530"/>
                    <a:pt x="305273" y="45087"/>
                    <a:pt x="272456" y="25559"/>
                  </a:cubicBezTo>
                  <a:cubicBezTo>
                    <a:pt x="208140" y="-12725"/>
                    <a:pt x="125164" y="-6919"/>
                    <a:pt x="66654" y="39338"/>
                  </a:cubicBezTo>
                  <a:cubicBezTo>
                    <a:pt x="33761" y="65260"/>
                    <a:pt x="10105" y="101084"/>
                    <a:pt x="-828" y="141504"/>
                  </a:cubicBezTo>
                  <a:cubicBezTo>
                    <a:pt x="-2656" y="148535"/>
                    <a:pt x="8239" y="151588"/>
                    <a:pt x="10105" y="14450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80908F8F-1080-3CE6-E745-8475403A4F78}"/>
                </a:ext>
              </a:extLst>
            </p:cNvPr>
            <p:cNvSpPr/>
            <p:nvPr/>
          </p:nvSpPr>
          <p:spPr>
            <a:xfrm>
              <a:off x="1295807" y="1683833"/>
              <a:ext cx="13568" cy="17407"/>
            </a:xfrm>
            <a:custGeom>
              <a:avLst/>
              <a:gdLst>
                <a:gd name="connsiteX0" fmla="*/ 1434 w 13568"/>
                <a:gd name="connsiteY0" fmla="*/ 4451 h 17407"/>
                <a:gd name="connsiteX1" fmla="*/ -828 w 13568"/>
                <a:gd name="connsiteY1" fmla="*/ 10596 h 17407"/>
                <a:gd name="connsiteX2" fmla="*/ 3111 w 13568"/>
                <a:gd name="connsiteY2" fmla="*/ 17552 h 17407"/>
                <a:gd name="connsiteX3" fmla="*/ 10067 w 13568"/>
                <a:gd name="connsiteY3" fmla="*/ 13612 h 17407"/>
                <a:gd name="connsiteX4" fmla="*/ 12329 w 13568"/>
                <a:gd name="connsiteY4" fmla="*/ 7448 h 17407"/>
                <a:gd name="connsiteX5" fmla="*/ 8389 w 13568"/>
                <a:gd name="connsiteY5" fmla="*/ 493 h 17407"/>
                <a:gd name="connsiteX6" fmla="*/ 1434 w 13568"/>
                <a:gd name="connsiteY6" fmla="*/ 4451 h 17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68" h="17407">
                  <a:moveTo>
                    <a:pt x="1434" y="4451"/>
                  </a:moveTo>
                  <a:lnTo>
                    <a:pt x="-828" y="10596"/>
                  </a:lnTo>
                  <a:cubicBezTo>
                    <a:pt x="-1658" y="13605"/>
                    <a:pt x="95" y="16719"/>
                    <a:pt x="3111" y="17552"/>
                  </a:cubicBezTo>
                  <a:cubicBezTo>
                    <a:pt x="6108" y="18308"/>
                    <a:pt x="9181" y="16573"/>
                    <a:pt x="10067" y="13612"/>
                  </a:cubicBezTo>
                  <a:lnTo>
                    <a:pt x="12329" y="7448"/>
                  </a:lnTo>
                  <a:cubicBezTo>
                    <a:pt x="13158" y="4440"/>
                    <a:pt x="11405" y="1326"/>
                    <a:pt x="8389" y="493"/>
                  </a:cubicBezTo>
                  <a:cubicBezTo>
                    <a:pt x="5392" y="-252"/>
                    <a:pt x="2320" y="1490"/>
                    <a:pt x="1434" y="4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43903115-D5EF-CFBE-693A-3BF30490FF8E}"/>
                </a:ext>
              </a:extLst>
            </p:cNvPr>
            <p:cNvSpPr/>
            <p:nvPr/>
          </p:nvSpPr>
          <p:spPr>
            <a:xfrm>
              <a:off x="1370780" y="1705071"/>
              <a:ext cx="12729" cy="17833"/>
            </a:xfrm>
            <a:custGeom>
              <a:avLst/>
              <a:gdLst>
                <a:gd name="connsiteX0" fmla="*/ 577 w 12729"/>
                <a:gd name="connsiteY0" fmla="*/ 4476 h 17833"/>
                <a:gd name="connsiteX1" fmla="*/ -780 w 12729"/>
                <a:gd name="connsiteY1" fmla="*/ 10829 h 17833"/>
                <a:gd name="connsiteX2" fmla="*/ 2952 w 12729"/>
                <a:gd name="connsiteY2" fmla="*/ 17901 h 17833"/>
                <a:gd name="connsiteX3" fmla="*/ 10021 w 12729"/>
                <a:gd name="connsiteY3" fmla="*/ 14167 h 17833"/>
                <a:gd name="connsiteX4" fmla="*/ 10115 w 12729"/>
                <a:gd name="connsiteY4" fmla="*/ 13844 h 17833"/>
                <a:gd name="connsiteX5" fmla="*/ 11491 w 12729"/>
                <a:gd name="connsiteY5" fmla="*/ 7492 h 17833"/>
                <a:gd name="connsiteX6" fmla="*/ 7551 w 12729"/>
                <a:gd name="connsiteY6" fmla="*/ 527 h 17833"/>
                <a:gd name="connsiteX7" fmla="*/ 577 w 12729"/>
                <a:gd name="connsiteY7" fmla="*/ 4476 h 17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729" h="17833">
                  <a:moveTo>
                    <a:pt x="577" y="4476"/>
                  </a:moveTo>
                  <a:lnTo>
                    <a:pt x="-780" y="10829"/>
                  </a:lnTo>
                  <a:cubicBezTo>
                    <a:pt x="-1704" y="13812"/>
                    <a:pt x="-26" y="16979"/>
                    <a:pt x="2952" y="17901"/>
                  </a:cubicBezTo>
                  <a:cubicBezTo>
                    <a:pt x="5930" y="18823"/>
                    <a:pt x="9097" y="17151"/>
                    <a:pt x="10021" y="14167"/>
                  </a:cubicBezTo>
                  <a:cubicBezTo>
                    <a:pt x="10058" y="14061"/>
                    <a:pt x="10096" y="13954"/>
                    <a:pt x="10115" y="13844"/>
                  </a:cubicBezTo>
                  <a:cubicBezTo>
                    <a:pt x="10586" y="11714"/>
                    <a:pt x="11039" y="9603"/>
                    <a:pt x="11491" y="7492"/>
                  </a:cubicBezTo>
                  <a:cubicBezTo>
                    <a:pt x="12320" y="4478"/>
                    <a:pt x="10549" y="1360"/>
                    <a:pt x="7551" y="527"/>
                  </a:cubicBezTo>
                  <a:cubicBezTo>
                    <a:pt x="4535" y="-306"/>
                    <a:pt x="1406" y="1462"/>
                    <a:pt x="577" y="44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A6A22AFD-C266-7F05-21B7-03024402CB25}"/>
                </a:ext>
              </a:extLst>
            </p:cNvPr>
            <p:cNvSpPr/>
            <p:nvPr/>
          </p:nvSpPr>
          <p:spPr>
            <a:xfrm>
              <a:off x="1446081" y="1721424"/>
              <a:ext cx="13457" cy="21465"/>
            </a:xfrm>
            <a:custGeom>
              <a:avLst/>
              <a:gdLst>
                <a:gd name="connsiteX0" fmla="*/ 1335 w 13457"/>
                <a:gd name="connsiteY0" fmla="*/ 4484 h 21465"/>
                <a:gd name="connsiteX1" fmla="*/ -852 w 13457"/>
                <a:gd name="connsiteY1" fmla="*/ 14625 h 21465"/>
                <a:gd name="connsiteX2" fmla="*/ 3107 w 13457"/>
                <a:gd name="connsiteY2" fmla="*/ 21581 h 21465"/>
                <a:gd name="connsiteX3" fmla="*/ 10062 w 13457"/>
                <a:gd name="connsiteY3" fmla="*/ 17641 h 21465"/>
                <a:gd name="connsiteX4" fmla="*/ 12249 w 13457"/>
                <a:gd name="connsiteY4" fmla="*/ 7481 h 21465"/>
                <a:gd name="connsiteX5" fmla="*/ 8291 w 13457"/>
                <a:gd name="connsiteY5" fmla="*/ 525 h 21465"/>
                <a:gd name="connsiteX6" fmla="*/ 1335 w 13457"/>
                <a:gd name="connsiteY6" fmla="*/ 4476 h 21465"/>
                <a:gd name="connsiteX7" fmla="*/ 1335 w 13457"/>
                <a:gd name="connsiteY7" fmla="*/ 4484 h 21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457" h="21465">
                  <a:moveTo>
                    <a:pt x="1335" y="4484"/>
                  </a:moveTo>
                  <a:lnTo>
                    <a:pt x="-852" y="14625"/>
                  </a:lnTo>
                  <a:cubicBezTo>
                    <a:pt x="-1624" y="17632"/>
                    <a:pt x="129" y="20704"/>
                    <a:pt x="3107" y="21581"/>
                  </a:cubicBezTo>
                  <a:cubicBezTo>
                    <a:pt x="6123" y="22412"/>
                    <a:pt x="9233" y="20649"/>
                    <a:pt x="10062" y="17641"/>
                  </a:cubicBezTo>
                  <a:cubicBezTo>
                    <a:pt x="10779" y="14248"/>
                    <a:pt x="11514" y="10874"/>
                    <a:pt x="12249" y="7481"/>
                  </a:cubicBezTo>
                  <a:cubicBezTo>
                    <a:pt x="13003" y="4478"/>
                    <a:pt x="11250" y="1419"/>
                    <a:pt x="8291" y="525"/>
                  </a:cubicBezTo>
                  <a:cubicBezTo>
                    <a:pt x="5274" y="-304"/>
                    <a:pt x="2164" y="1464"/>
                    <a:pt x="1335" y="4476"/>
                  </a:cubicBezTo>
                  <a:cubicBezTo>
                    <a:pt x="1335" y="4478"/>
                    <a:pt x="1335" y="4482"/>
                    <a:pt x="1335" y="44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FA1026DB-44EE-1F42-D3DB-75BD48EB5150}"/>
                </a:ext>
              </a:extLst>
            </p:cNvPr>
            <p:cNvSpPr/>
            <p:nvPr/>
          </p:nvSpPr>
          <p:spPr>
            <a:xfrm>
              <a:off x="1520587" y="1741713"/>
              <a:ext cx="14364" cy="18445"/>
            </a:xfrm>
            <a:custGeom>
              <a:avLst/>
              <a:gdLst>
                <a:gd name="connsiteX0" fmla="*/ 2831 w 14364"/>
                <a:gd name="connsiteY0" fmla="*/ 3045 h 18445"/>
                <a:gd name="connsiteX1" fmla="*/ -317 w 14364"/>
                <a:gd name="connsiteY1" fmla="*/ 10340 h 18445"/>
                <a:gd name="connsiteX2" fmla="*/ 1718 w 14364"/>
                <a:gd name="connsiteY2" fmla="*/ 18068 h 18445"/>
                <a:gd name="connsiteX3" fmla="*/ 9447 w 14364"/>
                <a:gd name="connsiteY3" fmla="*/ 16052 h 18445"/>
                <a:gd name="connsiteX4" fmla="*/ 12614 w 14364"/>
                <a:gd name="connsiteY4" fmla="*/ 8757 h 18445"/>
                <a:gd name="connsiteX5" fmla="*/ 10578 w 14364"/>
                <a:gd name="connsiteY5" fmla="*/ 1009 h 18445"/>
                <a:gd name="connsiteX6" fmla="*/ 2850 w 14364"/>
                <a:gd name="connsiteY6" fmla="*/ 3045 h 18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364" h="18445">
                  <a:moveTo>
                    <a:pt x="2831" y="3045"/>
                  </a:moveTo>
                  <a:lnTo>
                    <a:pt x="-317" y="10340"/>
                  </a:lnTo>
                  <a:cubicBezTo>
                    <a:pt x="-1806" y="13047"/>
                    <a:pt x="-902" y="16444"/>
                    <a:pt x="1718" y="18068"/>
                  </a:cubicBezTo>
                  <a:cubicBezTo>
                    <a:pt x="4150" y="19369"/>
                    <a:pt x="8203" y="18936"/>
                    <a:pt x="9447" y="16052"/>
                  </a:cubicBezTo>
                  <a:lnTo>
                    <a:pt x="12614" y="8757"/>
                  </a:lnTo>
                  <a:cubicBezTo>
                    <a:pt x="14103" y="6044"/>
                    <a:pt x="13198" y="2642"/>
                    <a:pt x="10578" y="1009"/>
                  </a:cubicBezTo>
                  <a:cubicBezTo>
                    <a:pt x="8146" y="-272"/>
                    <a:pt x="4112" y="142"/>
                    <a:pt x="2850" y="30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EE9BD445-8489-F226-DCA0-EFA38E8DFA3B}"/>
                </a:ext>
              </a:extLst>
            </p:cNvPr>
            <p:cNvSpPr/>
            <p:nvPr/>
          </p:nvSpPr>
          <p:spPr>
            <a:xfrm>
              <a:off x="1597878" y="1757930"/>
              <a:ext cx="12478" cy="20201"/>
            </a:xfrm>
            <a:custGeom>
              <a:avLst/>
              <a:gdLst>
                <a:gd name="connsiteX0" fmla="*/ 373 w 12478"/>
                <a:gd name="connsiteY0" fmla="*/ 4415 h 20201"/>
                <a:gd name="connsiteX1" fmla="*/ -946 w 12478"/>
                <a:gd name="connsiteY1" fmla="*/ 13425 h 20201"/>
                <a:gd name="connsiteX2" fmla="*/ 2993 w 12478"/>
                <a:gd name="connsiteY2" fmla="*/ 20380 h 20201"/>
                <a:gd name="connsiteX3" fmla="*/ 9949 w 12478"/>
                <a:gd name="connsiteY3" fmla="*/ 16441 h 20201"/>
                <a:gd name="connsiteX4" fmla="*/ 11269 w 12478"/>
                <a:gd name="connsiteY4" fmla="*/ 7412 h 20201"/>
                <a:gd name="connsiteX5" fmla="*/ 7329 w 12478"/>
                <a:gd name="connsiteY5" fmla="*/ 456 h 20201"/>
                <a:gd name="connsiteX6" fmla="*/ 373 w 12478"/>
                <a:gd name="connsiteY6" fmla="*/ 4415 h 20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78" h="20201">
                  <a:moveTo>
                    <a:pt x="373" y="4415"/>
                  </a:moveTo>
                  <a:lnTo>
                    <a:pt x="-946" y="13425"/>
                  </a:lnTo>
                  <a:cubicBezTo>
                    <a:pt x="-1380" y="16346"/>
                    <a:pt x="-230" y="19645"/>
                    <a:pt x="2993" y="20380"/>
                  </a:cubicBezTo>
                  <a:cubicBezTo>
                    <a:pt x="5689" y="21002"/>
                    <a:pt x="9497" y="19570"/>
                    <a:pt x="9949" y="16441"/>
                  </a:cubicBezTo>
                  <a:cubicBezTo>
                    <a:pt x="10401" y="13312"/>
                    <a:pt x="10835" y="10428"/>
                    <a:pt x="11269" y="7412"/>
                  </a:cubicBezTo>
                  <a:cubicBezTo>
                    <a:pt x="12023" y="4415"/>
                    <a:pt x="10288" y="1357"/>
                    <a:pt x="7329" y="456"/>
                  </a:cubicBezTo>
                  <a:cubicBezTo>
                    <a:pt x="4652" y="-147"/>
                    <a:pt x="826" y="1286"/>
                    <a:pt x="373" y="441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DC67FBEA-072C-AC72-D7D0-52546F6AEE57}"/>
                </a:ext>
              </a:extLst>
            </p:cNvPr>
            <p:cNvSpPr/>
            <p:nvPr/>
          </p:nvSpPr>
          <p:spPr>
            <a:xfrm>
              <a:off x="1672369" y="1776794"/>
              <a:ext cx="13829" cy="20051"/>
            </a:xfrm>
            <a:custGeom>
              <a:avLst/>
              <a:gdLst>
                <a:gd name="connsiteX0" fmla="*/ 1677 w 13829"/>
                <a:gd name="connsiteY0" fmla="*/ 4476 h 20051"/>
                <a:gd name="connsiteX1" fmla="*/ -830 w 13829"/>
                <a:gd name="connsiteY1" fmla="*/ 13241 h 20051"/>
                <a:gd name="connsiteX2" fmla="*/ 3129 w 13829"/>
                <a:gd name="connsiteY2" fmla="*/ 20195 h 20051"/>
                <a:gd name="connsiteX3" fmla="*/ 3129 w 13829"/>
                <a:gd name="connsiteY3" fmla="*/ 20197 h 20051"/>
                <a:gd name="connsiteX4" fmla="*/ 10084 w 13829"/>
                <a:gd name="connsiteY4" fmla="*/ 16238 h 20051"/>
                <a:gd name="connsiteX5" fmla="*/ 12591 w 13829"/>
                <a:gd name="connsiteY5" fmla="*/ 7492 h 20051"/>
                <a:gd name="connsiteX6" fmla="*/ 8652 w 13829"/>
                <a:gd name="connsiteY6" fmla="*/ 527 h 20051"/>
                <a:gd name="connsiteX7" fmla="*/ 1677 w 13829"/>
                <a:gd name="connsiteY7" fmla="*/ 4476 h 20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829" h="20051">
                  <a:moveTo>
                    <a:pt x="1677" y="4476"/>
                  </a:moveTo>
                  <a:cubicBezTo>
                    <a:pt x="848" y="7398"/>
                    <a:pt x="0" y="10319"/>
                    <a:pt x="-830" y="13241"/>
                  </a:cubicBezTo>
                  <a:cubicBezTo>
                    <a:pt x="-1659" y="16252"/>
                    <a:pt x="113" y="19365"/>
                    <a:pt x="3129" y="20195"/>
                  </a:cubicBezTo>
                  <a:cubicBezTo>
                    <a:pt x="3129" y="20195"/>
                    <a:pt x="3129" y="20197"/>
                    <a:pt x="3129" y="20197"/>
                  </a:cubicBezTo>
                  <a:cubicBezTo>
                    <a:pt x="6126" y="20951"/>
                    <a:pt x="9198" y="19207"/>
                    <a:pt x="10084" y="16238"/>
                  </a:cubicBezTo>
                  <a:cubicBezTo>
                    <a:pt x="10914" y="13317"/>
                    <a:pt x="11743" y="10395"/>
                    <a:pt x="12591" y="7492"/>
                  </a:cubicBezTo>
                  <a:cubicBezTo>
                    <a:pt x="13421" y="4478"/>
                    <a:pt x="11649" y="1360"/>
                    <a:pt x="8652" y="527"/>
                  </a:cubicBezTo>
                  <a:cubicBezTo>
                    <a:pt x="5636" y="-306"/>
                    <a:pt x="2507" y="1462"/>
                    <a:pt x="1677" y="44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CF2733F-E022-F9C2-BFF6-A42E2D691EB4}"/>
                </a:ext>
              </a:extLst>
            </p:cNvPr>
            <p:cNvSpPr/>
            <p:nvPr/>
          </p:nvSpPr>
          <p:spPr>
            <a:xfrm>
              <a:off x="1749310" y="1796971"/>
              <a:ext cx="11969" cy="17813"/>
            </a:xfrm>
            <a:custGeom>
              <a:avLst/>
              <a:gdLst>
                <a:gd name="connsiteX0" fmla="*/ -374 w 11969"/>
                <a:gd name="connsiteY0" fmla="*/ 5976 h 17813"/>
                <a:gd name="connsiteX1" fmla="*/ -1034 w 11969"/>
                <a:gd name="connsiteY1" fmla="*/ 12479 h 17813"/>
                <a:gd name="connsiteX2" fmla="*/ 4621 w 11969"/>
                <a:gd name="connsiteY2" fmla="*/ 18134 h 17813"/>
                <a:gd name="connsiteX3" fmla="*/ 10276 w 11969"/>
                <a:gd name="connsiteY3" fmla="*/ 12479 h 17813"/>
                <a:gd name="connsiteX4" fmla="*/ 10936 w 11969"/>
                <a:gd name="connsiteY4" fmla="*/ 5976 h 17813"/>
                <a:gd name="connsiteX5" fmla="*/ 5281 w 11969"/>
                <a:gd name="connsiteY5" fmla="*/ 321 h 17813"/>
                <a:gd name="connsiteX6" fmla="*/ -374 w 11969"/>
                <a:gd name="connsiteY6" fmla="*/ 5976 h 17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969" h="17813">
                  <a:moveTo>
                    <a:pt x="-374" y="5976"/>
                  </a:moveTo>
                  <a:cubicBezTo>
                    <a:pt x="-600" y="8144"/>
                    <a:pt x="-808" y="10311"/>
                    <a:pt x="-1034" y="12479"/>
                  </a:cubicBezTo>
                  <a:cubicBezTo>
                    <a:pt x="-1034" y="15602"/>
                    <a:pt x="1492" y="18134"/>
                    <a:pt x="4621" y="18134"/>
                  </a:cubicBezTo>
                  <a:cubicBezTo>
                    <a:pt x="7712" y="18045"/>
                    <a:pt x="10182" y="15565"/>
                    <a:pt x="10276" y="12479"/>
                  </a:cubicBezTo>
                  <a:cubicBezTo>
                    <a:pt x="10502" y="10311"/>
                    <a:pt x="10709" y="8144"/>
                    <a:pt x="10936" y="5976"/>
                  </a:cubicBezTo>
                  <a:cubicBezTo>
                    <a:pt x="10936" y="2853"/>
                    <a:pt x="8410" y="321"/>
                    <a:pt x="5281" y="321"/>
                  </a:cubicBezTo>
                  <a:cubicBezTo>
                    <a:pt x="2208" y="419"/>
                    <a:pt x="-280" y="2894"/>
                    <a:pt x="-374" y="59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05D51DF3-BCBC-AC6B-0E49-A665AA9C01CD}"/>
                </a:ext>
              </a:extLst>
            </p:cNvPr>
            <p:cNvSpPr/>
            <p:nvPr/>
          </p:nvSpPr>
          <p:spPr>
            <a:xfrm>
              <a:off x="1824128" y="1814581"/>
              <a:ext cx="12962" cy="18860"/>
            </a:xfrm>
            <a:custGeom>
              <a:avLst/>
              <a:gdLst>
                <a:gd name="connsiteX0" fmla="*/ 810 w 12962"/>
                <a:gd name="connsiteY0" fmla="*/ 4483 h 18860"/>
                <a:gd name="connsiteX1" fmla="*/ -830 w 12962"/>
                <a:gd name="connsiteY1" fmla="*/ 12023 h 18860"/>
                <a:gd name="connsiteX2" fmla="*/ 3129 w 12962"/>
                <a:gd name="connsiteY2" fmla="*/ 18978 h 18860"/>
                <a:gd name="connsiteX3" fmla="*/ 10084 w 12962"/>
                <a:gd name="connsiteY3" fmla="*/ 15020 h 18860"/>
                <a:gd name="connsiteX4" fmla="*/ 11724 w 12962"/>
                <a:gd name="connsiteY4" fmla="*/ 7480 h 18860"/>
                <a:gd name="connsiteX5" fmla="*/ 7766 w 12962"/>
                <a:gd name="connsiteY5" fmla="*/ 524 h 18860"/>
                <a:gd name="connsiteX6" fmla="*/ 810 w 12962"/>
                <a:gd name="connsiteY6" fmla="*/ 4483 h 18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962" h="18860">
                  <a:moveTo>
                    <a:pt x="810" y="4483"/>
                  </a:moveTo>
                  <a:lnTo>
                    <a:pt x="-830" y="12023"/>
                  </a:lnTo>
                  <a:cubicBezTo>
                    <a:pt x="-1659" y="15037"/>
                    <a:pt x="113" y="18151"/>
                    <a:pt x="3129" y="18978"/>
                  </a:cubicBezTo>
                  <a:cubicBezTo>
                    <a:pt x="6145" y="19806"/>
                    <a:pt x="9255" y="18034"/>
                    <a:pt x="10084" y="15020"/>
                  </a:cubicBezTo>
                  <a:lnTo>
                    <a:pt x="11724" y="7480"/>
                  </a:lnTo>
                  <a:cubicBezTo>
                    <a:pt x="12554" y="4466"/>
                    <a:pt x="10782" y="1352"/>
                    <a:pt x="7766" y="524"/>
                  </a:cubicBezTo>
                  <a:cubicBezTo>
                    <a:pt x="4750" y="-303"/>
                    <a:pt x="1640" y="1469"/>
                    <a:pt x="810" y="44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3DEF4271-2653-4409-033B-D63976F8F7F6}"/>
                </a:ext>
              </a:extLst>
            </p:cNvPr>
            <p:cNvSpPr/>
            <p:nvPr/>
          </p:nvSpPr>
          <p:spPr>
            <a:xfrm>
              <a:off x="4581201" y="1213713"/>
              <a:ext cx="731760" cy="502541"/>
            </a:xfrm>
            <a:custGeom>
              <a:avLst/>
              <a:gdLst>
                <a:gd name="connsiteX0" fmla="*/ 620269 w 731760"/>
                <a:gd name="connsiteY0" fmla="*/ 224888 h 502541"/>
                <a:gd name="connsiteX1" fmla="*/ 399991 w 731760"/>
                <a:gd name="connsiteY1" fmla="*/ 4346 h 502541"/>
                <a:gd name="connsiteX2" fmla="*/ 95398 w 731760"/>
                <a:gd name="connsiteY2" fmla="*/ 159329 h 502541"/>
                <a:gd name="connsiteX3" fmla="*/ 59735 w 731760"/>
                <a:gd name="connsiteY3" fmla="*/ 365941 h 502541"/>
                <a:gd name="connsiteX4" fmla="*/ 63881 w 731760"/>
                <a:gd name="connsiteY4" fmla="*/ 360493 h 502541"/>
                <a:gd name="connsiteX5" fmla="*/ 3129 w 731760"/>
                <a:gd name="connsiteY5" fmla="*/ 376327 h 502541"/>
                <a:gd name="connsiteX6" fmla="*/ -830 w 731760"/>
                <a:gd name="connsiteY6" fmla="*/ 383275 h 502541"/>
                <a:gd name="connsiteX7" fmla="*/ -830 w 731760"/>
                <a:gd name="connsiteY7" fmla="*/ 383282 h 502541"/>
                <a:gd name="connsiteX8" fmla="*/ 27445 w 731760"/>
                <a:gd name="connsiteY8" fmla="*/ 498699 h 502541"/>
                <a:gd name="connsiteX9" fmla="*/ 34401 w 731760"/>
                <a:gd name="connsiteY9" fmla="*/ 502660 h 502541"/>
                <a:gd name="connsiteX10" fmla="*/ 34401 w 731760"/>
                <a:gd name="connsiteY10" fmla="*/ 502658 h 502541"/>
                <a:gd name="connsiteX11" fmla="*/ 573503 w 731760"/>
                <a:gd name="connsiteY11" fmla="*/ 369145 h 502541"/>
                <a:gd name="connsiteX12" fmla="*/ 726581 w 731760"/>
                <a:gd name="connsiteY12" fmla="*/ 331653 h 502541"/>
                <a:gd name="connsiteX13" fmla="*/ 730521 w 731760"/>
                <a:gd name="connsiteY13" fmla="*/ 324697 h 502541"/>
                <a:gd name="connsiteX14" fmla="*/ 702246 w 731760"/>
                <a:gd name="connsiteY14" fmla="*/ 205718 h 502541"/>
                <a:gd name="connsiteX15" fmla="*/ 695291 w 731760"/>
                <a:gd name="connsiteY15" fmla="*/ 201778 h 502541"/>
                <a:gd name="connsiteX16" fmla="*/ 613106 w 731760"/>
                <a:gd name="connsiteY16" fmla="*/ 219441 h 502541"/>
                <a:gd name="connsiteX17" fmla="*/ 616103 w 731760"/>
                <a:gd name="connsiteY17" fmla="*/ 230336 h 502541"/>
                <a:gd name="connsiteX18" fmla="*/ 698307 w 731760"/>
                <a:gd name="connsiteY18" fmla="*/ 212674 h 502541"/>
                <a:gd name="connsiteX19" fmla="*/ 691332 w 731760"/>
                <a:gd name="connsiteY19" fmla="*/ 208734 h 502541"/>
                <a:gd name="connsiteX20" fmla="*/ 719607 w 731760"/>
                <a:gd name="connsiteY20" fmla="*/ 327695 h 502541"/>
                <a:gd name="connsiteX21" fmla="*/ 723546 w 731760"/>
                <a:gd name="connsiteY21" fmla="*/ 320739 h 502541"/>
                <a:gd name="connsiteX22" fmla="*/ 184444 w 731760"/>
                <a:gd name="connsiteY22" fmla="*/ 454289 h 502541"/>
                <a:gd name="connsiteX23" fmla="*/ 31366 w 731760"/>
                <a:gd name="connsiteY23" fmla="*/ 491744 h 502541"/>
                <a:gd name="connsiteX24" fmla="*/ 38321 w 731760"/>
                <a:gd name="connsiteY24" fmla="*/ 495702 h 502541"/>
                <a:gd name="connsiteX25" fmla="*/ 10047 w 731760"/>
                <a:gd name="connsiteY25" fmla="*/ 380267 h 502541"/>
                <a:gd name="connsiteX26" fmla="*/ 6088 w 731760"/>
                <a:gd name="connsiteY26" fmla="*/ 387222 h 502541"/>
                <a:gd name="connsiteX27" fmla="*/ 66860 w 731760"/>
                <a:gd name="connsiteY27" fmla="*/ 371407 h 502541"/>
                <a:gd name="connsiteX28" fmla="*/ 71007 w 731760"/>
                <a:gd name="connsiteY28" fmla="*/ 365941 h 502541"/>
                <a:gd name="connsiteX29" fmla="*/ 93815 w 731760"/>
                <a:gd name="connsiteY29" fmla="*/ 189828 h 502541"/>
                <a:gd name="connsiteX30" fmla="*/ 206291 w 731760"/>
                <a:gd name="connsiteY30" fmla="*/ 53676 h 502541"/>
                <a:gd name="connsiteX31" fmla="*/ 521383 w 731760"/>
                <a:gd name="connsiteY31" fmla="*/ 72036 h 502541"/>
                <a:gd name="connsiteX32" fmla="*/ 608921 w 731760"/>
                <a:gd name="connsiteY32" fmla="*/ 224888 h 502541"/>
                <a:gd name="connsiteX33" fmla="*/ 620269 w 731760"/>
                <a:gd name="connsiteY33" fmla="*/ 224888 h 502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31760" h="502541">
                  <a:moveTo>
                    <a:pt x="620269" y="224888"/>
                  </a:moveTo>
                  <a:cubicBezTo>
                    <a:pt x="608601" y="111790"/>
                    <a:pt x="508942" y="23196"/>
                    <a:pt x="399991" y="4346"/>
                  </a:cubicBezTo>
                  <a:cubicBezTo>
                    <a:pt x="276261" y="-17010"/>
                    <a:pt x="152324" y="48342"/>
                    <a:pt x="95398" y="159329"/>
                  </a:cubicBezTo>
                  <a:cubicBezTo>
                    <a:pt x="62826" y="222871"/>
                    <a:pt x="53741" y="295424"/>
                    <a:pt x="59735" y="365941"/>
                  </a:cubicBezTo>
                  <a:lnTo>
                    <a:pt x="63881" y="360493"/>
                  </a:lnTo>
                  <a:cubicBezTo>
                    <a:pt x="43694" y="366016"/>
                    <a:pt x="23373" y="371030"/>
                    <a:pt x="3129" y="376327"/>
                  </a:cubicBezTo>
                  <a:cubicBezTo>
                    <a:pt x="113" y="377152"/>
                    <a:pt x="-1659" y="380263"/>
                    <a:pt x="-830" y="383275"/>
                  </a:cubicBezTo>
                  <a:cubicBezTo>
                    <a:pt x="-830" y="383277"/>
                    <a:pt x="-830" y="383281"/>
                    <a:pt x="-830" y="383282"/>
                  </a:cubicBezTo>
                  <a:cubicBezTo>
                    <a:pt x="8576" y="421774"/>
                    <a:pt x="18001" y="460246"/>
                    <a:pt x="27445" y="498699"/>
                  </a:cubicBezTo>
                  <a:cubicBezTo>
                    <a:pt x="28275" y="501711"/>
                    <a:pt x="31385" y="503485"/>
                    <a:pt x="34401" y="502660"/>
                  </a:cubicBezTo>
                  <a:cubicBezTo>
                    <a:pt x="34401" y="502660"/>
                    <a:pt x="34401" y="502658"/>
                    <a:pt x="34401" y="502658"/>
                  </a:cubicBezTo>
                  <a:cubicBezTo>
                    <a:pt x="214321" y="459134"/>
                    <a:pt x="393733" y="413593"/>
                    <a:pt x="573503" y="369145"/>
                  </a:cubicBezTo>
                  <a:cubicBezTo>
                    <a:pt x="624510" y="356578"/>
                    <a:pt x="675536" y="344081"/>
                    <a:pt x="726581" y="331653"/>
                  </a:cubicBezTo>
                  <a:cubicBezTo>
                    <a:pt x="729597" y="330820"/>
                    <a:pt x="731350" y="327706"/>
                    <a:pt x="730521" y="324697"/>
                  </a:cubicBezTo>
                  <a:lnTo>
                    <a:pt x="702246" y="205718"/>
                  </a:lnTo>
                  <a:cubicBezTo>
                    <a:pt x="701360" y="202751"/>
                    <a:pt x="698288" y="201011"/>
                    <a:pt x="695291" y="201778"/>
                  </a:cubicBezTo>
                  <a:cubicBezTo>
                    <a:pt x="667883" y="207660"/>
                    <a:pt x="640626" y="214087"/>
                    <a:pt x="613106" y="219441"/>
                  </a:cubicBezTo>
                  <a:cubicBezTo>
                    <a:pt x="605962" y="220817"/>
                    <a:pt x="608978" y="231731"/>
                    <a:pt x="616103" y="230336"/>
                  </a:cubicBezTo>
                  <a:cubicBezTo>
                    <a:pt x="643624" y="225001"/>
                    <a:pt x="670899" y="218555"/>
                    <a:pt x="698307" y="212674"/>
                  </a:cubicBezTo>
                  <a:lnTo>
                    <a:pt x="691332" y="208734"/>
                  </a:lnTo>
                  <a:cubicBezTo>
                    <a:pt x="700776" y="248394"/>
                    <a:pt x="710201" y="288048"/>
                    <a:pt x="719607" y="327695"/>
                  </a:cubicBezTo>
                  <a:cubicBezTo>
                    <a:pt x="720926" y="325376"/>
                    <a:pt x="722246" y="323058"/>
                    <a:pt x="723546" y="320739"/>
                  </a:cubicBezTo>
                  <a:cubicBezTo>
                    <a:pt x="543645" y="364301"/>
                    <a:pt x="364233" y="409879"/>
                    <a:pt x="184444" y="454289"/>
                  </a:cubicBezTo>
                  <a:cubicBezTo>
                    <a:pt x="133456" y="466856"/>
                    <a:pt x="82430" y="479341"/>
                    <a:pt x="31366" y="491744"/>
                  </a:cubicBezTo>
                  <a:lnTo>
                    <a:pt x="38321" y="495702"/>
                  </a:lnTo>
                  <a:cubicBezTo>
                    <a:pt x="28877" y="457224"/>
                    <a:pt x="19453" y="418744"/>
                    <a:pt x="10047" y="380267"/>
                  </a:cubicBezTo>
                  <a:lnTo>
                    <a:pt x="6088" y="387222"/>
                  </a:lnTo>
                  <a:cubicBezTo>
                    <a:pt x="26352" y="381925"/>
                    <a:pt x="46672" y="376930"/>
                    <a:pt x="66860" y="371407"/>
                  </a:cubicBezTo>
                  <a:cubicBezTo>
                    <a:pt x="69310" y="370727"/>
                    <a:pt x="71007" y="368489"/>
                    <a:pt x="71007" y="365941"/>
                  </a:cubicBezTo>
                  <a:cubicBezTo>
                    <a:pt x="65936" y="306432"/>
                    <a:pt x="71403" y="245585"/>
                    <a:pt x="93815" y="189828"/>
                  </a:cubicBezTo>
                  <a:cubicBezTo>
                    <a:pt x="116227" y="134070"/>
                    <a:pt x="155416" y="85626"/>
                    <a:pt x="206291" y="53676"/>
                  </a:cubicBezTo>
                  <a:cubicBezTo>
                    <a:pt x="303876" y="-7623"/>
                    <a:pt x="431771" y="-743"/>
                    <a:pt x="521383" y="72036"/>
                  </a:cubicBezTo>
                  <a:cubicBezTo>
                    <a:pt x="568263" y="110131"/>
                    <a:pt x="602644" y="164041"/>
                    <a:pt x="608921" y="224888"/>
                  </a:cubicBezTo>
                  <a:cubicBezTo>
                    <a:pt x="609713" y="232051"/>
                    <a:pt x="621023" y="232127"/>
                    <a:pt x="620269" y="22488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C6DF2E88-E34A-316C-2DB1-FCC5DDC54BD0}"/>
                </a:ext>
              </a:extLst>
            </p:cNvPr>
            <p:cNvSpPr/>
            <p:nvPr/>
          </p:nvSpPr>
          <p:spPr>
            <a:xfrm>
              <a:off x="4740578" y="1315262"/>
              <a:ext cx="359333" cy="237932"/>
            </a:xfrm>
            <a:custGeom>
              <a:avLst/>
              <a:gdLst>
                <a:gd name="connsiteX0" fmla="*/ 358085 w 359333"/>
                <a:gd name="connsiteY0" fmla="*/ 141698 h 237932"/>
                <a:gd name="connsiteX1" fmla="*/ 205403 w 359333"/>
                <a:gd name="connsiteY1" fmla="*/ 2210 h 237932"/>
                <a:gd name="connsiteX2" fmla="*/ 18904 w 359333"/>
                <a:gd name="connsiteY2" fmla="*/ 98627 h 237932"/>
                <a:gd name="connsiteX3" fmla="*/ 337 w 359333"/>
                <a:gd name="connsiteY3" fmla="*/ 232611 h 237932"/>
                <a:gd name="connsiteX4" fmla="*/ 6199 w 359333"/>
                <a:gd name="connsiteY4" fmla="*/ 238252 h 237932"/>
                <a:gd name="connsiteX5" fmla="*/ 7499 w 359333"/>
                <a:gd name="connsiteY5" fmla="*/ 238077 h 237932"/>
                <a:gd name="connsiteX6" fmla="*/ 354052 w 359333"/>
                <a:gd name="connsiteY6" fmla="*/ 148635 h 237932"/>
                <a:gd name="connsiteX7" fmla="*/ 351036 w 359333"/>
                <a:gd name="connsiteY7" fmla="*/ 137721 h 237932"/>
                <a:gd name="connsiteX8" fmla="*/ 4503 w 359333"/>
                <a:gd name="connsiteY8" fmla="*/ 227163 h 237932"/>
                <a:gd name="connsiteX9" fmla="*/ 11647 w 359333"/>
                <a:gd name="connsiteY9" fmla="*/ 232611 h 237932"/>
                <a:gd name="connsiteX10" fmla="*/ 21844 w 359333"/>
                <a:gd name="connsiteY10" fmla="*/ 121246 h 237932"/>
                <a:gd name="connsiteX11" fmla="*/ 89232 w 359333"/>
                <a:gd name="connsiteY11" fmla="*/ 36234 h 237932"/>
                <a:gd name="connsiteX12" fmla="*/ 284685 w 359333"/>
                <a:gd name="connsiteY12" fmla="*/ 49240 h 237932"/>
                <a:gd name="connsiteX13" fmla="*/ 347096 w 359333"/>
                <a:gd name="connsiteY13" fmla="*/ 144677 h 237932"/>
                <a:gd name="connsiteX14" fmla="*/ 358085 w 359333"/>
                <a:gd name="connsiteY14" fmla="*/ 141698 h 237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9333" h="237932">
                  <a:moveTo>
                    <a:pt x="358085" y="141698"/>
                  </a:moveTo>
                  <a:cubicBezTo>
                    <a:pt x="339424" y="71125"/>
                    <a:pt x="278464" y="12747"/>
                    <a:pt x="205403" y="2210"/>
                  </a:cubicBezTo>
                  <a:cubicBezTo>
                    <a:pt x="129589" y="-8741"/>
                    <a:pt x="52060" y="28506"/>
                    <a:pt x="18904" y="98627"/>
                  </a:cubicBezTo>
                  <a:cubicBezTo>
                    <a:pt x="-832" y="140379"/>
                    <a:pt x="-3207" y="187220"/>
                    <a:pt x="337" y="232611"/>
                  </a:cubicBezTo>
                  <a:cubicBezTo>
                    <a:pt x="394" y="235785"/>
                    <a:pt x="3013" y="238311"/>
                    <a:pt x="6199" y="238252"/>
                  </a:cubicBezTo>
                  <a:cubicBezTo>
                    <a:pt x="6632" y="238245"/>
                    <a:pt x="7066" y="238186"/>
                    <a:pt x="7499" y="238077"/>
                  </a:cubicBezTo>
                  <a:cubicBezTo>
                    <a:pt x="121880" y="203959"/>
                    <a:pt x="238936" y="180039"/>
                    <a:pt x="354052" y="148635"/>
                  </a:cubicBezTo>
                  <a:cubicBezTo>
                    <a:pt x="361064" y="146750"/>
                    <a:pt x="358085" y="135798"/>
                    <a:pt x="351036" y="137721"/>
                  </a:cubicBezTo>
                  <a:cubicBezTo>
                    <a:pt x="235940" y="169125"/>
                    <a:pt x="118883" y="193045"/>
                    <a:pt x="4503" y="227163"/>
                  </a:cubicBezTo>
                  <a:lnTo>
                    <a:pt x="11647" y="232611"/>
                  </a:lnTo>
                  <a:cubicBezTo>
                    <a:pt x="8725" y="195250"/>
                    <a:pt x="9535" y="157023"/>
                    <a:pt x="21844" y="121246"/>
                  </a:cubicBezTo>
                  <a:cubicBezTo>
                    <a:pt x="33908" y="86129"/>
                    <a:pt x="57395" y="55536"/>
                    <a:pt x="89232" y="36234"/>
                  </a:cubicBezTo>
                  <a:cubicBezTo>
                    <a:pt x="150041" y="-655"/>
                    <a:pt x="229474" y="4567"/>
                    <a:pt x="284685" y="49240"/>
                  </a:cubicBezTo>
                  <a:cubicBezTo>
                    <a:pt x="315071" y="73647"/>
                    <a:pt x="336917" y="107062"/>
                    <a:pt x="347096" y="144677"/>
                  </a:cubicBezTo>
                  <a:cubicBezTo>
                    <a:pt x="349038" y="151783"/>
                    <a:pt x="359952" y="148748"/>
                    <a:pt x="358085" y="1416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BCA2CF0D-696C-3820-2357-93289C55DC88}"/>
                </a:ext>
              </a:extLst>
            </p:cNvPr>
            <p:cNvSpPr/>
            <p:nvPr/>
          </p:nvSpPr>
          <p:spPr>
            <a:xfrm>
              <a:off x="5199397" y="1546274"/>
              <a:ext cx="13586" cy="17443"/>
            </a:xfrm>
            <a:custGeom>
              <a:avLst/>
              <a:gdLst>
                <a:gd name="connsiteX0" fmla="*/ -830 w 13586"/>
                <a:gd name="connsiteY0" fmla="*/ 7480 h 17443"/>
                <a:gd name="connsiteX1" fmla="*/ 1451 w 13586"/>
                <a:gd name="connsiteY1" fmla="*/ 13644 h 17443"/>
                <a:gd name="connsiteX2" fmla="*/ 8407 w 13586"/>
                <a:gd name="connsiteY2" fmla="*/ 17583 h 17443"/>
                <a:gd name="connsiteX3" fmla="*/ 12347 w 13586"/>
                <a:gd name="connsiteY3" fmla="*/ 10628 h 17443"/>
                <a:gd name="connsiteX4" fmla="*/ 10084 w 13586"/>
                <a:gd name="connsiteY4" fmla="*/ 4483 h 17443"/>
                <a:gd name="connsiteX5" fmla="*/ 3129 w 13586"/>
                <a:gd name="connsiteY5" fmla="*/ 524 h 17443"/>
                <a:gd name="connsiteX6" fmla="*/ -830 w 13586"/>
                <a:gd name="connsiteY6" fmla="*/ 7480 h 1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86" h="17443">
                  <a:moveTo>
                    <a:pt x="-830" y="7480"/>
                  </a:moveTo>
                  <a:lnTo>
                    <a:pt x="1451" y="13644"/>
                  </a:lnTo>
                  <a:cubicBezTo>
                    <a:pt x="2337" y="16611"/>
                    <a:pt x="5410" y="18351"/>
                    <a:pt x="8407" y="17583"/>
                  </a:cubicBezTo>
                  <a:cubicBezTo>
                    <a:pt x="11423" y="16750"/>
                    <a:pt x="13176" y="13636"/>
                    <a:pt x="12347" y="10628"/>
                  </a:cubicBezTo>
                  <a:lnTo>
                    <a:pt x="10084" y="4483"/>
                  </a:lnTo>
                  <a:cubicBezTo>
                    <a:pt x="9255" y="1469"/>
                    <a:pt x="6145" y="-303"/>
                    <a:pt x="3129" y="524"/>
                  </a:cubicBezTo>
                  <a:cubicBezTo>
                    <a:pt x="113" y="1352"/>
                    <a:pt x="-1659" y="4466"/>
                    <a:pt x="-830" y="74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F0037ABE-5AC7-E47A-100B-129683E95ED5}"/>
                </a:ext>
              </a:extLst>
            </p:cNvPr>
            <p:cNvSpPr/>
            <p:nvPr/>
          </p:nvSpPr>
          <p:spPr>
            <a:xfrm>
              <a:off x="5125195" y="1567472"/>
              <a:ext cx="12621" cy="17664"/>
            </a:xfrm>
            <a:custGeom>
              <a:avLst/>
              <a:gdLst>
                <a:gd name="connsiteX0" fmla="*/ -858 w 12621"/>
                <a:gd name="connsiteY0" fmla="*/ 7488 h 17664"/>
                <a:gd name="connsiteX1" fmla="*/ 499 w 12621"/>
                <a:gd name="connsiteY1" fmla="*/ 13840 h 17664"/>
                <a:gd name="connsiteX2" fmla="*/ 7455 w 12621"/>
                <a:gd name="connsiteY2" fmla="*/ 17780 h 17664"/>
                <a:gd name="connsiteX3" fmla="*/ 11413 w 12621"/>
                <a:gd name="connsiteY3" fmla="*/ 10824 h 17664"/>
                <a:gd name="connsiteX4" fmla="*/ 10056 w 12621"/>
                <a:gd name="connsiteY4" fmla="*/ 4472 h 17664"/>
                <a:gd name="connsiteX5" fmla="*/ 3101 w 12621"/>
                <a:gd name="connsiteY5" fmla="*/ 526 h 17664"/>
                <a:gd name="connsiteX6" fmla="*/ 3082 w 12621"/>
                <a:gd name="connsiteY6" fmla="*/ 532 h 17664"/>
                <a:gd name="connsiteX7" fmla="*/ -858 w 12621"/>
                <a:gd name="connsiteY7" fmla="*/ 7488 h 17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21" h="17664">
                  <a:moveTo>
                    <a:pt x="-858" y="7488"/>
                  </a:moveTo>
                  <a:lnTo>
                    <a:pt x="499" y="13840"/>
                  </a:lnTo>
                  <a:cubicBezTo>
                    <a:pt x="1328" y="16848"/>
                    <a:pt x="4439" y="18611"/>
                    <a:pt x="7455" y="17780"/>
                  </a:cubicBezTo>
                  <a:cubicBezTo>
                    <a:pt x="10414" y="16894"/>
                    <a:pt x="12167" y="13829"/>
                    <a:pt x="11413" y="10824"/>
                  </a:cubicBezTo>
                  <a:lnTo>
                    <a:pt x="10056" y="4472"/>
                  </a:lnTo>
                  <a:cubicBezTo>
                    <a:pt x="9227" y="1461"/>
                    <a:pt x="6116" y="-305"/>
                    <a:pt x="3101" y="526"/>
                  </a:cubicBezTo>
                  <a:cubicBezTo>
                    <a:pt x="3101" y="528"/>
                    <a:pt x="3082" y="530"/>
                    <a:pt x="3082" y="532"/>
                  </a:cubicBezTo>
                  <a:cubicBezTo>
                    <a:pt x="122" y="1426"/>
                    <a:pt x="-1612" y="4489"/>
                    <a:pt x="-858" y="748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418AAE0D-207D-2CFA-D690-DD225CFBC59C}"/>
                </a:ext>
              </a:extLst>
            </p:cNvPr>
            <p:cNvSpPr/>
            <p:nvPr/>
          </p:nvSpPr>
          <p:spPr>
            <a:xfrm>
              <a:off x="5049221" y="1583823"/>
              <a:ext cx="13487" cy="21464"/>
            </a:xfrm>
            <a:custGeom>
              <a:avLst/>
              <a:gdLst>
                <a:gd name="connsiteX0" fmla="*/ -830 w 13487"/>
                <a:gd name="connsiteY0" fmla="*/ 7480 h 21464"/>
                <a:gd name="connsiteX1" fmla="*/ 1357 w 13487"/>
                <a:gd name="connsiteY1" fmla="*/ 17640 h 21464"/>
                <a:gd name="connsiteX2" fmla="*/ 8313 w 13487"/>
                <a:gd name="connsiteY2" fmla="*/ 21580 h 21464"/>
                <a:gd name="connsiteX3" fmla="*/ 12271 w 13487"/>
                <a:gd name="connsiteY3" fmla="*/ 14624 h 21464"/>
                <a:gd name="connsiteX4" fmla="*/ 10084 w 13487"/>
                <a:gd name="connsiteY4" fmla="*/ 4483 h 21464"/>
                <a:gd name="connsiteX5" fmla="*/ 3129 w 13487"/>
                <a:gd name="connsiteY5" fmla="*/ 524 h 21464"/>
                <a:gd name="connsiteX6" fmla="*/ -830 w 13487"/>
                <a:gd name="connsiteY6" fmla="*/ 7480 h 21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487" h="21464">
                  <a:moveTo>
                    <a:pt x="-830" y="7480"/>
                  </a:moveTo>
                  <a:cubicBezTo>
                    <a:pt x="-94" y="10873"/>
                    <a:pt x="622" y="14247"/>
                    <a:pt x="1357" y="17640"/>
                  </a:cubicBezTo>
                  <a:cubicBezTo>
                    <a:pt x="2186" y="20648"/>
                    <a:pt x="5296" y="22411"/>
                    <a:pt x="8313" y="21580"/>
                  </a:cubicBezTo>
                  <a:cubicBezTo>
                    <a:pt x="11290" y="20703"/>
                    <a:pt x="13044" y="17631"/>
                    <a:pt x="12271" y="14624"/>
                  </a:cubicBezTo>
                  <a:lnTo>
                    <a:pt x="10084" y="4483"/>
                  </a:lnTo>
                  <a:cubicBezTo>
                    <a:pt x="9255" y="1469"/>
                    <a:pt x="6145" y="-303"/>
                    <a:pt x="3129" y="524"/>
                  </a:cubicBezTo>
                  <a:cubicBezTo>
                    <a:pt x="113" y="1352"/>
                    <a:pt x="-1659" y="4466"/>
                    <a:pt x="-830" y="74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195B911D-DCFA-93AB-5B43-EBD5752D0F01}"/>
                </a:ext>
              </a:extLst>
            </p:cNvPr>
            <p:cNvSpPr/>
            <p:nvPr/>
          </p:nvSpPr>
          <p:spPr>
            <a:xfrm>
              <a:off x="4973852" y="1604021"/>
              <a:ext cx="14360" cy="18617"/>
            </a:xfrm>
            <a:custGeom>
              <a:avLst/>
              <a:gdLst>
                <a:gd name="connsiteX0" fmla="*/ -313 w 14360"/>
                <a:gd name="connsiteY0" fmla="*/ 8845 h 18617"/>
                <a:gd name="connsiteX1" fmla="*/ 2835 w 14360"/>
                <a:gd name="connsiteY1" fmla="*/ 16140 h 18617"/>
                <a:gd name="connsiteX2" fmla="*/ 10564 w 14360"/>
                <a:gd name="connsiteY2" fmla="*/ 18163 h 18617"/>
                <a:gd name="connsiteX3" fmla="*/ 10583 w 14360"/>
                <a:gd name="connsiteY3" fmla="*/ 18157 h 18617"/>
                <a:gd name="connsiteX4" fmla="*/ 12619 w 14360"/>
                <a:gd name="connsiteY4" fmla="*/ 10429 h 18617"/>
                <a:gd name="connsiteX5" fmla="*/ 9452 w 14360"/>
                <a:gd name="connsiteY5" fmla="*/ 3134 h 18617"/>
                <a:gd name="connsiteX6" fmla="*/ 1723 w 14360"/>
                <a:gd name="connsiteY6" fmla="*/ 1088 h 18617"/>
                <a:gd name="connsiteX7" fmla="*/ 1705 w 14360"/>
                <a:gd name="connsiteY7" fmla="*/ 1098 h 18617"/>
                <a:gd name="connsiteX8" fmla="*/ -313 w 14360"/>
                <a:gd name="connsiteY8" fmla="*/ 8845 h 18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60" h="18617">
                  <a:moveTo>
                    <a:pt x="-313" y="8845"/>
                  </a:moveTo>
                  <a:cubicBezTo>
                    <a:pt x="743" y="11277"/>
                    <a:pt x="1799" y="13708"/>
                    <a:pt x="2835" y="16140"/>
                  </a:cubicBezTo>
                  <a:cubicBezTo>
                    <a:pt x="4419" y="18835"/>
                    <a:pt x="7868" y="19740"/>
                    <a:pt x="10564" y="18163"/>
                  </a:cubicBezTo>
                  <a:cubicBezTo>
                    <a:pt x="10583" y="18161"/>
                    <a:pt x="10583" y="18159"/>
                    <a:pt x="10583" y="18157"/>
                  </a:cubicBezTo>
                  <a:cubicBezTo>
                    <a:pt x="13203" y="16526"/>
                    <a:pt x="14088" y="13137"/>
                    <a:pt x="12619" y="10429"/>
                  </a:cubicBezTo>
                  <a:lnTo>
                    <a:pt x="9452" y="3134"/>
                  </a:lnTo>
                  <a:cubicBezTo>
                    <a:pt x="7887" y="434"/>
                    <a:pt x="4419" y="-482"/>
                    <a:pt x="1723" y="1088"/>
                  </a:cubicBezTo>
                  <a:cubicBezTo>
                    <a:pt x="1723" y="1092"/>
                    <a:pt x="1705" y="1094"/>
                    <a:pt x="1705" y="1098"/>
                  </a:cubicBezTo>
                  <a:cubicBezTo>
                    <a:pt x="-916" y="2742"/>
                    <a:pt x="-1802" y="6136"/>
                    <a:pt x="-313" y="88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06B9508A-ED0F-3616-20B5-08DFBBE63ED7}"/>
                </a:ext>
              </a:extLst>
            </p:cNvPr>
            <p:cNvSpPr/>
            <p:nvPr/>
          </p:nvSpPr>
          <p:spPr>
            <a:xfrm>
              <a:off x="4898429" y="1620258"/>
              <a:ext cx="12563" cy="20334"/>
            </a:xfrm>
            <a:custGeom>
              <a:avLst/>
              <a:gdLst>
                <a:gd name="connsiteX0" fmla="*/ -873 w 12563"/>
                <a:gd name="connsiteY0" fmla="*/ 7481 h 20334"/>
                <a:gd name="connsiteX1" fmla="*/ 447 w 12563"/>
                <a:gd name="connsiteY1" fmla="*/ 16510 h 20334"/>
                <a:gd name="connsiteX2" fmla="*/ 7402 w 12563"/>
                <a:gd name="connsiteY2" fmla="*/ 20450 h 20334"/>
                <a:gd name="connsiteX3" fmla="*/ 11361 w 12563"/>
                <a:gd name="connsiteY3" fmla="*/ 13494 h 20334"/>
                <a:gd name="connsiteX4" fmla="*/ 10041 w 12563"/>
                <a:gd name="connsiteY4" fmla="*/ 4484 h 20334"/>
                <a:gd name="connsiteX5" fmla="*/ 3086 w 12563"/>
                <a:gd name="connsiteY5" fmla="*/ 524 h 20334"/>
                <a:gd name="connsiteX6" fmla="*/ 3086 w 12563"/>
                <a:gd name="connsiteY6" fmla="*/ 525 h 20334"/>
                <a:gd name="connsiteX7" fmla="*/ -873 w 12563"/>
                <a:gd name="connsiteY7" fmla="*/ 7481 h 20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563" h="20334">
                  <a:moveTo>
                    <a:pt x="-873" y="7481"/>
                  </a:moveTo>
                  <a:cubicBezTo>
                    <a:pt x="-420" y="10497"/>
                    <a:pt x="13" y="13494"/>
                    <a:pt x="447" y="16510"/>
                  </a:cubicBezTo>
                  <a:cubicBezTo>
                    <a:pt x="1276" y="19518"/>
                    <a:pt x="4386" y="21281"/>
                    <a:pt x="7402" y="20450"/>
                  </a:cubicBezTo>
                  <a:cubicBezTo>
                    <a:pt x="10362" y="19548"/>
                    <a:pt x="12096" y="16495"/>
                    <a:pt x="11361" y="13494"/>
                  </a:cubicBezTo>
                  <a:cubicBezTo>
                    <a:pt x="10927" y="10497"/>
                    <a:pt x="10475" y="7481"/>
                    <a:pt x="10041" y="4484"/>
                  </a:cubicBezTo>
                  <a:cubicBezTo>
                    <a:pt x="9212" y="1472"/>
                    <a:pt x="6101" y="-302"/>
                    <a:pt x="3086" y="524"/>
                  </a:cubicBezTo>
                  <a:cubicBezTo>
                    <a:pt x="3086" y="524"/>
                    <a:pt x="3086" y="525"/>
                    <a:pt x="3086" y="525"/>
                  </a:cubicBezTo>
                  <a:cubicBezTo>
                    <a:pt x="145" y="1443"/>
                    <a:pt x="-1589" y="4482"/>
                    <a:pt x="-873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85C2B972-A64D-FCE9-844A-934BED97D50A}"/>
                </a:ext>
              </a:extLst>
            </p:cNvPr>
            <p:cNvSpPr/>
            <p:nvPr/>
          </p:nvSpPr>
          <p:spPr>
            <a:xfrm>
              <a:off x="4822591" y="1639191"/>
              <a:ext cx="13829" cy="20079"/>
            </a:xfrm>
            <a:custGeom>
              <a:avLst/>
              <a:gdLst>
                <a:gd name="connsiteX0" fmla="*/ -830 w 13829"/>
                <a:gd name="connsiteY0" fmla="*/ 7492 h 20079"/>
                <a:gd name="connsiteX1" fmla="*/ 1677 w 13829"/>
                <a:gd name="connsiteY1" fmla="*/ 16238 h 20079"/>
                <a:gd name="connsiteX2" fmla="*/ 8633 w 13829"/>
                <a:gd name="connsiteY2" fmla="*/ 20197 h 20079"/>
                <a:gd name="connsiteX3" fmla="*/ 12592 w 13829"/>
                <a:gd name="connsiteY3" fmla="*/ 13241 h 20079"/>
                <a:gd name="connsiteX4" fmla="*/ 10084 w 13829"/>
                <a:gd name="connsiteY4" fmla="*/ 4476 h 20079"/>
                <a:gd name="connsiteX5" fmla="*/ 3110 w 13829"/>
                <a:gd name="connsiteY5" fmla="*/ 527 h 20079"/>
                <a:gd name="connsiteX6" fmla="*/ -830 w 13829"/>
                <a:gd name="connsiteY6" fmla="*/ 7492 h 2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829" h="20079">
                  <a:moveTo>
                    <a:pt x="-830" y="7492"/>
                  </a:moveTo>
                  <a:cubicBezTo>
                    <a:pt x="18" y="10395"/>
                    <a:pt x="848" y="13317"/>
                    <a:pt x="1677" y="16238"/>
                  </a:cubicBezTo>
                  <a:cubicBezTo>
                    <a:pt x="2507" y="19252"/>
                    <a:pt x="5617" y="21024"/>
                    <a:pt x="8633" y="20197"/>
                  </a:cubicBezTo>
                  <a:cubicBezTo>
                    <a:pt x="11649" y="19369"/>
                    <a:pt x="13421" y="16255"/>
                    <a:pt x="12592" y="13241"/>
                  </a:cubicBezTo>
                  <a:cubicBezTo>
                    <a:pt x="11743" y="10319"/>
                    <a:pt x="10914" y="7398"/>
                    <a:pt x="10084" y="4476"/>
                  </a:cubicBezTo>
                  <a:cubicBezTo>
                    <a:pt x="9255" y="1462"/>
                    <a:pt x="6126" y="-306"/>
                    <a:pt x="3110" y="527"/>
                  </a:cubicBezTo>
                  <a:cubicBezTo>
                    <a:pt x="113" y="1360"/>
                    <a:pt x="-1659" y="4478"/>
                    <a:pt x="-830" y="749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CDCE83DF-9A80-0AA1-2063-A31F418D4BD8}"/>
                </a:ext>
              </a:extLst>
            </p:cNvPr>
            <p:cNvSpPr/>
            <p:nvPr/>
          </p:nvSpPr>
          <p:spPr>
            <a:xfrm>
              <a:off x="4747468" y="1659368"/>
              <a:ext cx="12033" cy="17813"/>
            </a:xfrm>
            <a:custGeom>
              <a:avLst/>
              <a:gdLst>
                <a:gd name="connsiteX0" fmla="*/ -1012 w 12033"/>
                <a:gd name="connsiteY0" fmla="*/ 5976 h 17813"/>
                <a:gd name="connsiteX1" fmla="*/ -333 w 12033"/>
                <a:gd name="connsiteY1" fmla="*/ 12479 h 17813"/>
                <a:gd name="connsiteX2" fmla="*/ 5322 w 12033"/>
                <a:gd name="connsiteY2" fmla="*/ 18134 h 17813"/>
                <a:gd name="connsiteX3" fmla="*/ 10977 w 12033"/>
                <a:gd name="connsiteY3" fmla="*/ 12479 h 17813"/>
                <a:gd name="connsiteX4" fmla="*/ 10298 w 12033"/>
                <a:gd name="connsiteY4" fmla="*/ 5976 h 17813"/>
                <a:gd name="connsiteX5" fmla="*/ 4643 w 12033"/>
                <a:gd name="connsiteY5" fmla="*/ 321 h 17813"/>
                <a:gd name="connsiteX6" fmla="*/ -1012 w 12033"/>
                <a:gd name="connsiteY6" fmla="*/ 5976 h 17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3" h="17813">
                  <a:moveTo>
                    <a:pt x="-1012" y="5976"/>
                  </a:moveTo>
                  <a:lnTo>
                    <a:pt x="-333" y="12479"/>
                  </a:lnTo>
                  <a:cubicBezTo>
                    <a:pt x="-277" y="15576"/>
                    <a:pt x="2231" y="18074"/>
                    <a:pt x="5322" y="18134"/>
                  </a:cubicBezTo>
                  <a:cubicBezTo>
                    <a:pt x="8130" y="18021"/>
                    <a:pt x="11297" y="15627"/>
                    <a:pt x="10977" y="12479"/>
                  </a:cubicBezTo>
                  <a:lnTo>
                    <a:pt x="10298" y="5976"/>
                  </a:lnTo>
                  <a:cubicBezTo>
                    <a:pt x="10223" y="2886"/>
                    <a:pt x="7734" y="400"/>
                    <a:pt x="4643" y="321"/>
                  </a:cubicBezTo>
                  <a:cubicBezTo>
                    <a:pt x="1854" y="453"/>
                    <a:pt x="-1332" y="2828"/>
                    <a:pt x="-1012" y="59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B124EF6D-02E5-6172-19C6-24DFA497B07C}"/>
                </a:ext>
              </a:extLst>
            </p:cNvPr>
            <p:cNvSpPr/>
            <p:nvPr/>
          </p:nvSpPr>
          <p:spPr>
            <a:xfrm>
              <a:off x="4671727" y="1676977"/>
              <a:ext cx="12887" cy="18862"/>
            </a:xfrm>
            <a:custGeom>
              <a:avLst/>
              <a:gdLst>
                <a:gd name="connsiteX0" fmla="*/ -858 w 12887"/>
                <a:gd name="connsiteY0" fmla="*/ 7481 h 18862"/>
                <a:gd name="connsiteX1" fmla="*/ 782 w 12887"/>
                <a:gd name="connsiteY1" fmla="*/ 15021 h 18862"/>
                <a:gd name="connsiteX2" fmla="*/ 7738 w 12887"/>
                <a:gd name="connsiteY2" fmla="*/ 18981 h 18862"/>
                <a:gd name="connsiteX3" fmla="*/ 7738 w 12887"/>
                <a:gd name="connsiteY3" fmla="*/ 18979 h 18862"/>
                <a:gd name="connsiteX4" fmla="*/ 11677 w 12887"/>
                <a:gd name="connsiteY4" fmla="*/ 12024 h 18862"/>
                <a:gd name="connsiteX5" fmla="*/ 10037 w 12887"/>
                <a:gd name="connsiteY5" fmla="*/ 4484 h 18862"/>
                <a:gd name="connsiteX6" fmla="*/ 3082 w 12887"/>
                <a:gd name="connsiteY6" fmla="*/ 523 h 18862"/>
                <a:gd name="connsiteX7" fmla="*/ 3082 w 12887"/>
                <a:gd name="connsiteY7" fmla="*/ 525 h 18862"/>
                <a:gd name="connsiteX8" fmla="*/ -858 w 12887"/>
                <a:gd name="connsiteY8" fmla="*/ 7481 h 18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887" h="18862">
                  <a:moveTo>
                    <a:pt x="-858" y="7481"/>
                  </a:moveTo>
                  <a:lnTo>
                    <a:pt x="782" y="15021"/>
                  </a:lnTo>
                  <a:cubicBezTo>
                    <a:pt x="1611" y="18033"/>
                    <a:pt x="4721" y="19807"/>
                    <a:pt x="7738" y="18981"/>
                  </a:cubicBezTo>
                  <a:cubicBezTo>
                    <a:pt x="7738" y="18981"/>
                    <a:pt x="7738" y="18979"/>
                    <a:pt x="7738" y="18979"/>
                  </a:cubicBezTo>
                  <a:cubicBezTo>
                    <a:pt x="10697" y="18086"/>
                    <a:pt x="12431" y="15023"/>
                    <a:pt x="11677" y="12024"/>
                  </a:cubicBezTo>
                  <a:lnTo>
                    <a:pt x="10037" y="4484"/>
                  </a:lnTo>
                  <a:cubicBezTo>
                    <a:pt x="9208" y="1472"/>
                    <a:pt x="6098" y="-302"/>
                    <a:pt x="3082" y="523"/>
                  </a:cubicBezTo>
                  <a:cubicBezTo>
                    <a:pt x="3082" y="523"/>
                    <a:pt x="3082" y="525"/>
                    <a:pt x="3082" y="525"/>
                  </a:cubicBezTo>
                  <a:cubicBezTo>
                    <a:pt x="122" y="1426"/>
                    <a:pt x="-1612" y="4484"/>
                    <a:pt x="-858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F51F98CC-4EC1-BFED-E207-DDB68645EF33}"/>
                </a:ext>
              </a:extLst>
            </p:cNvPr>
            <p:cNvSpPr/>
            <p:nvPr/>
          </p:nvSpPr>
          <p:spPr>
            <a:xfrm>
              <a:off x="1529309" y="3258456"/>
              <a:ext cx="72954" cy="73116"/>
            </a:xfrm>
            <a:custGeom>
              <a:avLst/>
              <a:gdLst>
                <a:gd name="connsiteX0" fmla="*/ 23741 w 72954"/>
                <a:gd name="connsiteY0" fmla="*/ 59858 h 73116"/>
                <a:gd name="connsiteX1" fmla="*/ 11470 w 72954"/>
                <a:gd name="connsiteY1" fmla="*/ 27474 h 73116"/>
                <a:gd name="connsiteX2" fmla="*/ 42270 w 72954"/>
                <a:gd name="connsiteY2" fmla="*/ 12810 h 73116"/>
                <a:gd name="connsiteX3" fmla="*/ 60065 w 72954"/>
                <a:gd name="connsiteY3" fmla="*/ 41518 h 73116"/>
                <a:gd name="connsiteX4" fmla="*/ 29811 w 72954"/>
                <a:gd name="connsiteY4" fmla="*/ 62083 h 73116"/>
                <a:gd name="connsiteX5" fmla="*/ 29811 w 72954"/>
                <a:gd name="connsiteY5" fmla="*/ 73393 h 73116"/>
                <a:gd name="connsiteX6" fmla="*/ 71280 w 72954"/>
                <a:gd name="connsiteY6" fmla="*/ 43365 h 73116"/>
                <a:gd name="connsiteX7" fmla="*/ 45305 w 72954"/>
                <a:gd name="connsiteY7" fmla="*/ 1895 h 73116"/>
                <a:gd name="connsiteX8" fmla="*/ 1668 w 72954"/>
                <a:gd name="connsiteY8" fmla="*/ 21612 h 73116"/>
                <a:gd name="connsiteX9" fmla="*/ 18067 w 72954"/>
                <a:gd name="connsiteY9" fmla="*/ 69604 h 73116"/>
                <a:gd name="connsiteX10" fmla="*/ 23722 w 72954"/>
                <a:gd name="connsiteY10" fmla="*/ 59839 h 73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954" h="73116">
                  <a:moveTo>
                    <a:pt x="23741" y="59858"/>
                  </a:moveTo>
                  <a:cubicBezTo>
                    <a:pt x="13619" y="52884"/>
                    <a:pt x="7361" y="39633"/>
                    <a:pt x="11470" y="27474"/>
                  </a:cubicBezTo>
                  <a:cubicBezTo>
                    <a:pt x="15749" y="14770"/>
                    <a:pt x="29905" y="8945"/>
                    <a:pt x="42270" y="12810"/>
                  </a:cubicBezTo>
                  <a:cubicBezTo>
                    <a:pt x="54296" y="16579"/>
                    <a:pt x="62798" y="28813"/>
                    <a:pt x="60065" y="41518"/>
                  </a:cubicBezTo>
                  <a:cubicBezTo>
                    <a:pt x="57086" y="55429"/>
                    <a:pt x="43100" y="62686"/>
                    <a:pt x="29811" y="62083"/>
                  </a:cubicBezTo>
                  <a:cubicBezTo>
                    <a:pt x="22535" y="61762"/>
                    <a:pt x="22554" y="73072"/>
                    <a:pt x="29811" y="73393"/>
                  </a:cubicBezTo>
                  <a:cubicBezTo>
                    <a:pt x="48510" y="74260"/>
                    <a:pt x="67510" y="62516"/>
                    <a:pt x="71280" y="43365"/>
                  </a:cubicBezTo>
                  <a:cubicBezTo>
                    <a:pt x="74899" y="25081"/>
                    <a:pt x="62779" y="7211"/>
                    <a:pt x="45305" y="1895"/>
                  </a:cubicBezTo>
                  <a:cubicBezTo>
                    <a:pt x="28133" y="-3326"/>
                    <a:pt x="8680" y="4742"/>
                    <a:pt x="1668" y="21612"/>
                  </a:cubicBezTo>
                  <a:cubicBezTo>
                    <a:pt x="-5740" y="39463"/>
                    <a:pt x="2856" y="59123"/>
                    <a:pt x="18067" y="69604"/>
                  </a:cubicBezTo>
                  <a:cubicBezTo>
                    <a:pt x="24080" y="73732"/>
                    <a:pt x="29735" y="63949"/>
                    <a:pt x="23722" y="5983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AFE7EDE9-2EB4-8E99-9A49-E2855347A1A3}"/>
                </a:ext>
              </a:extLst>
            </p:cNvPr>
            <p:cNvSpPr/>
            <p:nvPr/>
          </p:nvSpPr>
          <p:spPr>
            <a:xfrm>
              <a:off x="2026315" y="3146696"/>
              <a:ext cx="76620" cy="77524"/>
            </a:xfrm>
            <a:custGeom>
              <a:avLst/>
              <a:gdLst>
                <a:gd name="connsiteX0" fmla="*/ 39108 w 76620"/>
                <a:gd name="connsiteY0" fmla="*/ 66587 h 77524"/>
                <a:gd name="connsiteX1" fmla="*/ 10286 w 76620"/>
                <a:gd name="connsiteY1" fmla="*/ 36993 h 77524"/>
                <a:gd name="connsiteX2" fmla="*/ 37562 w 76620"/>
                <a:gd name="connsiteY2" fmla="*/ 11697 h 77524"/>
                <a:gd name="connsiteX3" fmla="*/ 64329 w 76620"/>
                <a:gd name="connsiteY3" fmla="*/ 36748 h 77524"/>
                <a:gd name="connsiteX4" fmla="*/ 40597 w 76620"/>
                <a:gd name="connsiteY4" fmla="*/ 66511 h 77524"/>
                <a:gd name="connsiteX5" fmla="*/ 43594 w 76620"/>
                <a:gd name="connsiteY5" fmla="*/ 77407 h 77524"/>
                <a:gd name="connsiteX6" fmla="*/ 75224 w 76620"/>
                <a:gd name="connsiteY6" fmla="*/ 32167 h 77524"/>
                <a:gd name="connsiteX7" fmla="*/ 35413 w 76620"/>
                <a:gd name="connsiteY7" fmla="*/ 387 h 77524"/>
                <a:gd name="connsiteX8" fmla="*/ -1023 w 76620"/>
                <a:gd name="connsiteY8" fmla="*/ 36917 h 77524"/>
                <a:gd name="connsiteX9" fmla="*/ 39108 w 76620"/>
                <a:gd name="connsiteY9" fmla="*/ 77821 h 77524"/>
                <a:gd name="connsiteX10" fmla="*/ 39108 w 76620"/>
                <a:gd name="connsiteY10" fmla="*/ 66511 h 77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20" h="77524">
                  <a:moveTo>
                    <a:pt x="39108" y="66587"/>
                  </a:moveTo>
                  <a:cubicBezTo>
                    <a:pt x="24028" y="65286"/>
                    <a:pt x="9815" y="52959"/>
                    <a:pt x="10286" y="36993"/>
                  </a:cubicBezTo>
                  <a:cubicBezTo>
                    <a:pt x="10720" y="22441"/>
                    <a:pt x="23481" y="11753"/>
                    <a:pt x="37562" y="11697"/>
                  </a:cubicBezTo>
                  <a:cubicBezTo>
                    <a:pt x="51643" y="11640"/>
                    <a:pt x="63951" y="22384"/>
                    <a:pt x="64329" y="36748"/>
                  </a:cubicBezTo>
                  <a:cubicBezTo>
                    <a:pt x="64706" y="51111"/>
                    <a:pt x="53829" y="62798"/>
                    <a:pt x="40597" y="66511"/>
                  </a:cubicBezTo>
                  <a:cubicBezTo>
                    <a:pt x="33585" y="68396"/>
                    <a:pt x="36563" y="79386"/>
                    <a:pt x="43594" y="77407"/>
                  </a:cubicBezTo>
                  <a:cubicBezTo>
                    <a:pt x="63235" y="71921"/>
                    <a:pt x="78127" y="53147"/>
                    <a:pt x="75224" y="32167"/>
                  </a:cubicBezTo>
                  <a:cubicBezTo>
                    <a:pt x="72547" y="12846"/>
                    <a:pt x="54602" y="-744"/>
                    <a:pt x="35413" y="387"/>
                  </a:cubicBezTo>
                  <a:cubicBezTo>
                    <a:pt x="15904" y="1555"/>
                    <a:pt x="-533" y="16993"/>
                    <a:pt x="-1023" y="36917"/>
                  </a:cubicBezTo>
                  <a:cubicBezTo>
                    <a:pt x="-1551" y="59367"/>
                    <a:pt x="17958" y="76012"/>
                    <a:pt x="39108" y="77821"/>
                  </a:cubicBezTo>
                  <a:cubicBezTo>
                    <a:pt x="46346" y="78443"/>
                    <a:pt x="46308" y="67133"/>
                    <a:pt x="39108" y="6651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30FAE785-81F9-1B54-FB07-89C72F5C9487}"/>
                </a:ext>
              </a:extLst>
            </p:cNvPr>
            <p:cNvSpPr/>
            <p:nvPr/>
          </p:nvSpPr>
          <p:spPr>
            <a:xfrm>
              <a:off x="1418559" y="2822008"/>
              <a:ext cx="72458" cy="78813"/>
            </a:xfrm>
            <a:custGeom>
              <a:avLst/>
              <a:gdLst>
                <a:gd name="connsiteX0" fmla="*/ 27933 w 72458"/>
                <a:gd name="connsiteY0" fmla="*/ 71697 h 78813"/>
                <a:gd name="connsiteX1" fmla="*/ 71099 w 72458"/>
                <a:gd name="connsiteY1" fmla="*/ 54261 h 78813"/>
                <a:gd name="connsiteX2" fmla="*/ 39676 w 72458"/>
                <a:gd name="connsiteY2" fmla="*/ 1218 h 78813"/>
                <a:gd name="connsiteX3" fmla="*/ -870 w 72458"/>
                <a:gd name="connsiteY3" fmla="*/ 31491 h 78813"/>
                <a:gd name="connsiteX4" fmla="*/ 36283 w 72458"/>
                <a:gd name="connsiteY4" fmla="*/ 76730 h 78813"/>
                <a:gd name="connsiteX5" fmla="*/ 39299 w 72458"/>
                <a:gd name="connsiteY5" fmla="*/ 65835 h 78813"/>
                <a:gd name="connsiteX6" fmla="*/ 10855 w 72458"/>
                <a:gd name="connsiteY6" fmla="*/ 40407 h 78813"/>
                <a:gd name="connsiteX7" fmla="*/ 30120 w 72458"/>
                <a:gd name="connsiteY7" fmla="*/ 11718 h 78813"/>
                <a:gd name="connsiteX8" fmla="*/ 58545 w 72458"/>
                <a:gd name="connsiteY8" fmla="*/ 39314 h 78813"/>
                <a:gd name="connsiteX9" fmla="*/ 54775 w 72458"/>
                <a:gd name="connsiteY9" fmla="*/ 63969 h 78813"/>
                <a:gd name="connsiteX10" fmla="*/ 36472 w 72458"/>
                <a:gd name="connsiteY10" fmla="*/ 64214 h 78813"/>
                <a:gd name="connsiteX11" fmla="*/ 35925 w 72458"/>
                <a:gd name="connsiteY11" fmla="*/ 63649 h 78813"/>
                <a:gd name="connsiteX12" fmla="*/ 27933 w 72458"/>
                <a:gd name="connsiteY12" fmla="*/ 71641 h 78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58" h="78813">
                  <a:moveTo>
                    <a:pt x="27933" y="71697"/>
                  </a:moveTo>
                  <a:cubicBezTo>
                    <a:pt x="44332" y="87965"/>
                    <a:pt x="68290" y="75467"/>
                    <a:pt x="71099" y="54261"/>
                  </a:cubicBezTo>
                  <a:cubicBezTo>
                    <a:pt x="73719" y="34507"/>
                    <a:pt x="60279" y="6232"/>
                    <a:pt x="39676" y="1218"/>
                  </a:cubicBezTo>
                  <a:cubicBezTo>
                    <a:pt x="19828" y="-3607"/>
                    <a:pt x="959" y="11680"/>
                    <a:pt x="-870" y="31491"/>
                  </a:cubicBezTo>
                  <a:cubicBezTo>
                    <a:pt x="-3000" y="54808"/>
                    <a:pt x="15907" y="70529"/>
                    <a:pt x="36283" y="76730"/>
                  </a:cubicBezTo>
                  <a:cubicBezTo>
                    <a:pt x="43258" y="78879"/>
                    <a:pt x="46236" y="67965"/>
                    <a:pt x="39299" y="65835"/>
                  </a:cubicBezTo>
                  <a:cubicBezTo>
                    <a:pt x="26764" y="62065"/>
                    <a:pt x="13796" y="54205"/>
                    <a:pt x="10855" y="40407"/>
                  </a:cubicBezTo>
                  <a:cubicBezTo>
                    <a:pt x="8047" y="27212"/>
                    <a:pt x="16133" y="13113"/>
                    <a:pt x="30120" y="11718"/>
                  </a:cubicBezTo>
                  <a:cubicBezTo>
                    <a:pt x="45633" y="10172"/>
                    <a:pt x="54888" y="26383"/>
                    <a:pt x="58545" y="39314"/>
                  </a:cubicBezTo>
                  <a:cubicBezTo>
                    <a:pt x="60807" y="47325"/>
                    <a:pt x="61429" y="57692"/>
                    <a:pt x="54775" y="63969"/>
                  </a:cubicBezTo>
                  <a:cubicBezTo>
                    <a:pt x="49780" y="69096"/>
                    <a:pt x="41580" y="69190"/>
                    <a:pt x="36472" y="64214"/>
                  </a:cubicBezTo>
                  <a:cubicBezTo>
                    <a:pt x="36283" y="64026"/>
                    <a:pt x="36095" y="63837"/>
                    <a:pt x="35925" y="63649"/>
                  </a:cubicBezTo>
                  <a:cubicBezTo>
                    <a:pt x="30760" y="58521"/>
                    <a:pt x="22730" y="66514"/>
                    <a:pt x="27933" y="7164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CEFB9278-A66A-72E1-D2AF-34696B15D015}"/>
                </a:ext>
              </a:extLst>
            </p:cNvPr>
            <p:cNvSpPr/>
            <p:nvPr/>
          </p:nvSpPr>
          <p:spPr>
            <a:xfrm>
              <a:off x="1916445" y="2725153"/>
              <a:ext cx="69117" cy="69867"/>
            </a:xfrm>
            <a:custGeom>
              <a:avLst/>
              <a:gdLst>
                <a:gd name="connsiteX0" fmla="*/ 36125 w 69117"/>
                <a:gd name="connsiteY0" fmla="*/ 58941 h 69867"/>
                <a:gd name="connsiteX1" fmla="*/ 10263 w 69117"/>
                <a:gd name="connsiteY1" fmla="*/ 33683 h 69867"/>
                <a:gd name="connsiteX2" fmla="*/ 32467 w 69117"/>
                <a:gd name="connsiteY2" fmla="*/ 11704 h 69867"/>
                <a:gd name="connsiteX3" fmla="*/ 56576 w 69117"/>
                <a:gd name="connsiteY3" fmla="*/ 30177 h 69867"/>
                <a:gd name="connsiteX4" fmla="*/ 38669 w 69117"/>
                <a:gd name="connsiteY4" fmla="*/ 58451 h 69867"/>
                <a:gd name="connsiteX5" fmla="*/ 41685 w 69117"/>
                <a:gd name="connsiteY5" fmla="*/ 69365 h 69867"/>
                <a:gd name="connsiteX6" fmla="*/ 67792 w 69117"/>
                <a:gd name="connsiteY6" fmla="*/ 29291 h 69867"/>
                <a:gd name="connsiteX7" fmla="*/ 30394 w 69117"/>
                <a:gd name="connsiteY7" fmla="*/ 488 h 69867"/>
                <a:gd name="connsiteX8" fmla="*/ -1029 w 69117"/>
                <a:gd name="connsiteY8" fmla="*/ 34833 h 69867"/>
                <a:gd name="connsiteX9" fmla="*/ 36125 w 69117"/>
                <a:gd name="connsiteY9" fmla="*/ 70176 h 69867"/>
                <a:gd name="connsiteX10" fmla="*/ 36125 w 69117"/>
                <a:gd name="connsiteY10" fmla="*/ 58866 h 69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17" h="69867">
                  <a:moveTo>
                    <a:pt x="36125" y="58941"/>
                  </a:moveTo>
                  <a:cubicBezTo>
                    <a:pt x="22835" y="58188"/>
                    <a:pt x="9904" y="47877"/>
                    <a:pt x="10263" y="33683"/>
                  </a:cubicBezTo>
                  <a:cubicBezTo>
                    <a:pt x="10564" y="21600"/>
                    <a:pt x="20743" y="12439"/>
                    <a:pt x="32467" y="11704"/>
                  </a:cubicBezTo>
                  <a:cubicBezTo>
                    <a:pt x="43777" y="10988"/>
                    <a:pt x="54729" y="18678"/>
                    <a:pt x="56576" y="30177"/>
                  </a:cubicBezTo>
                  <a:cubicBezTo>
                    <a:pt x="58593" y="42599"/>
                    <a:pt x="49979" y="54323"/>
                    <a:pt x="38669" y="58451"/>
                  </a:cubicBezTo>
                  <a:cubicBezTo>
                    <a:pt x="31921" y="60977"/>
                    <a:pt x="34899" y="71910"/>
                    <a:pt x="41685" y="69365"/>
                  </a:cubicBezTo>
                  <a:cubicBezTo>
                    <a:pt x="58141" y="63220"/>
                    <a:pt x="70129" y="47386"/>
                    <a:pt x="67792" y="29291"/>
                  </a:cubicBezTo>
                  <a:cubicBezTo>
                    <a:pt x="65454" y="11195"/>
                    <a:pt x="48320" y="-1283"/>
                    <a:pt x="30394" y="488"/>
                  </a:cubicBezTo>
                  <a:cubicBezTo>
                    <a:pt x="12864" y="2223"/>
                    <a:pt x="-1349" y="16925"/>
                    <a:pt x="-1029" y="34833"/>
                  </a:cubicBezTo>
                  <a:cubicBezTo>
                    <a:pt x="-651" y="54907"/>
                    <a:pt x="17143" y="69101"/>
                    <a:pt x="36125" y="70176"/>
                  </a:cubicBezTo>
                  <a:cubicBezTo>
                    <a:pt x="43400" y="70609"/>
                    <a:pt x="43363" y="59281"/>
                    <a:pt x="36125" y="5886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D2A8620E-D625-6343-2829-D0B8FC9C4DC1}"/>
                </a:ext>
              </a:extLst>
            </p:cNvPr>
            <p:cNvSpPr/>
            <p:nvPr/>
          </p:nvSpPr>
          <p:spPr>
            <a:xfrm>
              <a:off x="1726768" y="3011928"/>
              <a:ext cx="70304" cy="70170"/>
            </a:xfrm>
            <a:custGeom>
              <a:avLst/>
              <a:gdLst>
                <a:gd name="connsiteX0" fmla="*/ 47596 w 70304"/>
                <a:gd name="connsiteY0" fmla="*/ 57023 h 70170"/>
                <a:gd name="connsiteX1" fmla="*/ 14025 w 70304"/>
                <a:gd name="connsiteY1" fmla="*/ 48013 h 70170"/>
                <a:gd name="connsiteX2" fmla="*/ 22168 w 70304"/>
                <a:gd name="connsiteY2" fmla="*/ 15121 h 70170"/>
                <a:gd name="connsiteX3" fmla="*/ 55155 w 70304"/>
                <a:gd name="connsiteY3" fmla="*/ 23414 h 70170"/>
                <a:gd name="connsiteX4" fmla="*/ 47351 w 70304"/>
                <a:gd name="connsiteY4" fmla="*/ 57137 h 70170"/>
                <a:gd name="connsiteX5" fmla="*/ 55343 w 70304"/>
                <a:gd name="connsiteY5" fmla="*/ 65148 h 70170"/>
                <a:gd name="connsiteX6" fmla="*/ 63788 w 70304"/>
                <a:gd name="connsiteY6" fmla="*/ 15818 h 70170"/>
                <a:gd name="connsiteX7" fmla="*/ 16456 w 70304"/>
                <a:gd name="connsiteY7" fmla="*/ 5338 h 70170"/>
                <a:gd name="connsiteX8" fmla="*/ 3110 w 70304"/>
                <a:gd name="connsiteY8" fmla="*/ 51840 h 70170"/>
                <a:gd name="connsiteX9" fmla="*/ 50612 w 70304"/>
                <a:gd name="connsiteY9" fmla="*/ 67937 h 70170"/>
                <a:gd name="connsiteX10" fmla="*/ 47596 w 70304"/>
                <a:gd name="connsiteY10" fmla="*/ 57023 h 70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304" h="70170">
                  <a:moveTo>
                    <a:pt x="47596" y="57023"/>
                  </a:moveTo>
                  <a:cubicBezTo>
                    <a:pt x="35777" y="61453"/>
                    <a:pt x="21470" y="59040"/>
                    <a:pt x="14025" y="48013"/>
                  </a:cubicBezTo>
                  <a:cubicBezTo>
                    <a:pt x="6579" y="36986"/>
                    <a:pt x="10858" y="21869"/>
                    <a:pt x="22168" y="15121"/>
                  </a:cubicBezTo>
                  <a:cubicBezTo>
                    <a:pt x="33478" y="8372"/>
                    <a:pt x="48727" y="11483"/>
                    <a:pt x="55155" y="23414"/>
                  </a:cubicBezTo>
                  <a:cubicBezTo>
                    <a:pt x="61582" y="35346"/>
                    <a:pt x="56870" y="48862"/>
                    <a:pt x="47351" y="57137"/>
                  </a:cubicBezTo>
                  <a:cubicBezTo>
                    <a:pt x="41847" y="61925"/>
                    <a:pt x="49877" y="69898"/>
                    <a:pt x="55343" y="65148"/>
                  </a:cubicBezTo>
                  <a:cubicBezTo>
                    <a:pt x="69235" y="53065"/>
                    <a:pt x="74004" y="31802"/>
                    <a:pt x="63788" y="15818"/>
                  </a:cubicBezTo>
                  <a:cubicBezTo>
                    <a:pt x="53571" y="-167"/>
                    <a:pt x="32328" y="-4012"/>
                    <a:pt x="16456" y="5338"/>
                  </a:cubicBezTo>
                  <a:cubicBezTo>
                    <a:pt x="585" y="14687"/>
                    <a:pt x="-6013" y="35403"/>
                    <a:pt x="3110" y="51840"/>
                  </a:cubicBezTo>
                  <a:cubicBezTo>
                    <a:pt x="12234" y="68277"/>
                    <a:pt x="33421" y="74459"/>
                    <a:pt x="50612" y="67937"/>
                  </a:cubicBezTo>
                  <a:cubicBezTo>
                    <a:pt x="57360" y="65412"/>
                    <a:pt x="54382" y="54460"/>
                    <a:pt x="47596" y="5702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D9ACBC15-CD49-462B-0E34-014F8E1776BD}"/>
                </a:ext>
              </a:extLst>
            </p:cNvPr>
            <p:cNvSpPr/>
            <p:nvPr/>
          </p:nvSpPr>
          <p:spPr>
            <a:xfrm>
              <a:off x="2222229" y="2895456"/>
              <a:ext cx="63781" cy="63746"/>
            </a:xfrm>
            <a:custGeom>
              <a:avLst/>
              <a:gdLst>
                <a:gd name="connsiteX0" fmla="*/ 37798 w 63781"/>
                <a:gd name="connsiteY0" fmla="*/ 59662 h 63746"/>
                <a:gd name="connsiteX1" fmla="*/ 62416 w 63781"/>
                <a:gd name="connsiteY1" fmla="*/ 26354 h 63746"/>
                <a:gd name="connsiteX2" fmla="*/ 60512 w 63781"/>
                <a:gd name="connsiteY2" fmla="*/ 19474 h 63746"/>
                <a:gd name="connsiteX3" fmla="*/ 18119 w 63781"/>
                <a:gd name="connsiteY3" fmla="*/ 3075 h 63746"/>
                <a:gd name="connsiteX4" fmla="*/ 1720 w 63781"/>
                <a:gd name="connsiteY4" fmla="*/ 45468 h 63746"/>
                <a:gd name="connsiteX5" fmla="*/ 5358 w 63781"/>
                <a:gd name="connsiteY5" fmla="*/ 51688 h 63746"/>
                <a:gd name="connsiteX6" fmla="*/ 56063 w 63781"/>
                <a:gd name="connsiteY6" fmla="*/ 53573 h 63746"/>
                <a:gd name="connsiteX7" fmla="*/ 48052 w 63781"/>
                <a:gd name="connsiteY7" fmla="*/ 45581 h 63746"/>
                <a:gd name="connsiteX8" fmla="*/ 13746 w 63781"/>
                <a:gd name="connsiteY8" fmla="*/ 44148 h 63746"/>
                <a:gd name="connsiteX9" fmla="*/ 20042 w 63781"/>
                <a:gd name="connsiteY9" fmla="*/ 14856 h 63746"/>
                <a:gd name="connsiteX10" fmla="*/ 21493 w 63781"/>
                <a:gd name="connsiteY10" fmla="*/ 13989 h 63746"/>
                <a:gd name="connsiteX11" fmla="*/ 49768 w 63781"/>
                <a:gd name="connsiteY11" fmla="*/ 23187 h 63746"/>
                <a:gd name="connsiteX12" fmla="*/ 34688 w 63781"/>
                <a:gd name="connsiteY12" fmla="*/ 48861 h 63746"/>
                <a:gd name="connsiteX13" fmla="*/ 37704 w 63781"/>
                <a:gd name="connsiteY13" fmla="*/ 59756 h 63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781" h="63746">
                  <a:moveTo>
                    <a:pt x="37798" y="59662"/>
                  </a:moveTo>
                  <a:cubicBezTo>
                    <a:pt x="53802" y="57268"/>
                    <a:pt x="64829" y="42339"/>
                    <a:pt x="62416" y="26354"/>
                  </a:cubicBezTo>
                  <a:cubicBezTo>
                    <a:pt x="62077" y="23979"/>
                    <a:pt x="61417" y="21680"/>
                    <a:pt x="60512" y="19474"/>
                  </a:cubicBezTo>
                  <a:cubicBezTo>
                    <a:pt x="53330" y="3244"/>
                    <a:pt x="34349" y="-4107"/>
                    <a:pt x="18119" y="3075"/>
                  </a:cubicBezTo>
                  <a:cubicBezTo>
                    <a:pt x="1889" y="10257"/>
                    <a:pt x="-5462" y="29238"/>
                    <a:pt x="1720" y="45468"/>
                  </a:cubicBezTo>
                  <a:cubicBezTo>
                    <a:pt x="2700" y="47673"/>
                    <a:pt x="3925" y="49765"/>
                    <a:pt x="5358" y="51688"/>
                  </a:cubicBezTo>
                  <a:cubicBezTo>
                    <a:pt x="18119" y="68804"/>
                    <a:pt x="41474" y="66957"/>
                    <a:pt x="56063" y="53573"/>
                  </a:cubicBezTo>
                  <a:cubicBezTo>
                    <a:pt x="61417" y="48635"/>
                    <a:pt x="53406" y="40642"/>
                    <a:pt x="48052" y="45581"/>
                  </a:cubicBezTo>
                  <a:cubicBezTo>
                    <a:pt x="38194" y="54704"/>
                    <a:pt x="22040" y="56589"/>
                    <a:pt x="13746" y="44148"/>
                  </a:cubicBezTo>
                  <a:cubicBezTo>
                    <a:pt x="7394" y="34328"/>
                    <a:pt x="10202" y="21208"/>
                    <a:pt x="20042" y="14856"/>
                  </a:cubicBezTo>
                  <a:cubicBezTo>
                    <a:pt x="20513" y="14554"/>
                    <a:pt x="21003" y="14253"/>
                    <a:pt x="21493" y="13989"/>
                  </a:cubicBezTo>
                  <a:cubicBezTo>
                    <a:pt x="31578" y="8767"/>
                    <a:pt x="44905" y="12726"/>
                    <a:pt x="49768" y="23187"/>
                  </a:cubicBezTo>
                  <a:cubicBezTo>
                    <a:pt x="55423" y="35195"/>
                    <a:pt x="46997" y="47089"/>
                    <a:pt x="34688" y="48861"/>
                  </a:cubicBezTo>
                  <a:cubicBezTo>
                    <a:pt x="27525" y="49898"/>
                    <a:pt x="30579" y="60793"/>
                    <a:pt x="37704" y="5975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EB5BE1E2-CD3B-75AA-5892-CB9F4D74A8E4}"/>
                </a:ext>
              </a:extLst>
            </p:cNvPr>
            <p:cNvSpPr/>
            <p:nvPr/>
          </p:nvSpPr>
          <p:spPr>
            <a:xfrm>
              <a:off x="2102912" y="2371410"/>
              <a:ext cx="67606" cy="67631"/>
            </a:xfrm>
            <a:custGeom>
              <a:avLst/>
              <a:gdLst>
                <a:gd name="connsiteX0" fmla="*/ 19474 w 67606"/>
                <a:gd name="connsiteY0" fmla="*/ 53899 h 67631"/>
                <a:gd name="connsiteX1" fmla="*/ 12387 w 67606"/>
                <a:gd name="connsiteY1" fmla="*/ 23739 h 67631"/>
                <a:gd name="connsiteX2" fmla="*/ 42018 w 67606"/>
                <a:gd name="connsiteY2" fmla="*/ 13805 h 67631"/>
                <a:gd name="connsiteX3" fmla="*/ 53197 w 67606"/>
                <a:gd name="connsiteY3" fmla="*/ 43512 h 67631"/>
                <a:gd name="connsiteX4" fmla="*/ 23471 w 67606"/>
                <a:gd name="connsiteY4" fmla="*/ 55934 h 67631"/>
                <a:gd name="connsiteX5" fmla="*/ 20473 w 67606"/>
                <a:gd name="connsiteY5" fmla="*/ 66848 h 67631"/>
                <a:gd name="connsiteX6" fmla="*/ 63922 w 67606"/>
                <a:gd name="connsiteY6" fmla="*/ 47132 h 67631"/>
                <a:gd name="connsiteX7" fmla="*/ 47730 w 67606"/>
                <a:gd name="connsiteY7" fmla="*/ 4041 h 67631"/>
                <a:gd name="connsiteX8" fmla="*/ 3660 w 67606"/>
                <a:gd name="connsiteY8" fmla="*/ 16105 h 67631"/>
                <a:gd name="connsiteX9" fmla="*/ 11482 w 67606"/>
                <a:gd name="connsiteY9" fmla="*/ 61872 h 67631"/>
                <a:gd name="connsiteX10" fmla="*/ 19474 w 67606"/>
                <a:gd name="connsiteY10" fmla="*/ 53880 h 67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606" h="67631">
                  <a:moveTo>
                    <a:pt x="19474" y="53899"/>
                  </a:moveTo>
                  <a:cubicBezTo>
                    <a:pt x="11406" y="46246"/>
                    <a:pt x="7486" y="34314"/>
                    <a:pt x="12387" y="23739"/>
                  </a:cubicBezTo>
                  <a:cubicBezTo>
                    <a:pt x="17533" y="12618"/>
                    <a:pt x="31236" y="8659"/>
                    <a:pt x="42018" y="13805"/>
                  </a:cubicBezTo>
                  <a:cubicBezTo>
                    <a:pt x="52801" y="18951"/>
                    <a:pt x="58682" y="32353"/>
                    <a:pt x="53197" y="43512"/>
                  </a:cubicBezTo>
                  <a:cubicBezTo>
                    <a:pt x="47711" y="54671"/>
                    <a:pt x="34762" y="58592"/>
                    <a:pt x="23471" y="55934"/>
                  </a:cubicBezTo>
                  <a:cubicBezTo>
                    <a:pt x="16402" y="54276"/>
                    <a:pt x="13367" y="65171"/>
                    <a:pt x="20473" y="66848"/>
                  </a:cubicBezTo>
                  <a:cubicBezTo>
                    <a:pt x="37532" y="70863"/>
                    <a:pt x="56608" y="63851"/>
                    <a:pt x="63922" y="47132"/>
                  </a:cubicBezTo>
                  <a:cubicBezTo>
                    <a:pt x="71028" y="30921"/>
                    <a:pt x="63243" y="11901"/>
                    <a:pt x="47730" y="4041"/>
                  </a:cubicBezTo>
                  <a:cubicBezTo>
                    <a:pt x="32217" y="-3819"/>
                    <a:pt x="12613" y="1044"/>
                    <a:pt x="3660" y="16105"/>
                  </a:cubicBezTo>
                  <a:cubicBezTo>
                    <a:pt x="-5294" y="31166"/>
                    <a:pt x="-751" y="50279"/>
                    <a:pt x="11482" y="61872"/>
                  </a:cubicBezTo>
                  <a:cubicBezTo>
                    <a:pt x="16760" y="66886"/>
                    <a:pt x="24677" y="58894"/>
                    <a:pt x="19474" y="538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51E33C6E-E6E7-4343-AA2B-351FD0F51B4E}"/>
                </a:ext>
              </a:extLst>
            </p:cNvPr>
            <p:cNvSpPr/>
            <p:nvPr/>
          </p:nvSpPr>
          <p:spPr>
            <a:xfrm>
              <a:off x="1593037" y="2487421"/>
              <a:ext cx="77974" cy="71928"/>
            </a:xfrm>
            <a:custGeom>
              <a:avLst/>
              <a:gdLst>
                <a:gd name="connsiteX0" fmla="*/ 29983 w 77974"/>
                <a:gd name="connsiteY0" fmla="*/ 63597 h 71928"/>
                <a:gd name="connsiteX1" fmla="*/ 76617 w 77974"/>
                <a:gd name="connsiteY1" fmla="*/ 46368 h 71928"/>
                <a:gd name="connsiteX2" fmla="*/ 42197 w 77974"/>
                <a:gd name="connsiteY2" fmla="*/ 733 h 71928"/>
                <a:gd name="connsiteX3" fmla="*/ -761 w 77974"/>
                <a:gd name="connsiteY3" fmla="*/ 32287 h 71928"/>
                <a:gd name="connsiteX4" fmla="*/ 37297 w 77974"/>
                <a:gd name="connsiteY4" fmla="*/ 70967 h 71928"/>
                <a:gd name="connsiteX5" fmla="*/ 37297 w 77974"/>
                <a:gd name="connsiteY5" fmla="*/ 59657 h 71928"/>
                <a:gd name="connsiteX6" fmla="*/ 10228 w 77974"/>
                <a:gd name="connsiteY6" fmla="*/ 37414 h 71928"/>
                <a:gd name="connsiteX7" fmla="*/ 35374 w 77974"/>
                <a:gd name="connsiteY7" fmla="*/ 11609 h 71928"/>
                <a:gd name="connsiteX8" fmla="*/ 64968 w 77974"/>
                <a:gd name="connsiteY8" fmla="*/ 35887 h 71928"/>
                <a:gd name="connsiteX9" fmla="*/ 37994 w 77974"/>
                <a:gd name="connsiteY9" fmla="*/ 55585 h 71928"/>
                <a:gd name="connsiteX10" fmla="*/ 29983 w 77974"/>
                <a:gd name="connsiteY10" fmla="*/ 63597 h 71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74" h="71928">
                  <a:moveTo>
                    <a:pt x="29983" y="63597"/>
                  </a:moveTo>
                  <a:cubicBezTo>
                    <a:pt x="46948" y="81598"/>
                    <a:pt x="73507" y="69402"/>
                    <a:pt x="76617" y="46368"/>
                  </a:cubicBezTo>
                  <a:cubicBezTo>
                    <a:pt x="79463" y="25256"/>
                    <a:pt x="63140" y="3843"/>
                    <a:pt x="42197" y="733"/>
                  </a:cubicBezTo>
                  <a:cubicBezTo>
                    <a:pt x="21934" y="-2283"/>
                    <a:pt x="1765" y="11571"/>
                    <a:pt x="-761" y="32287"/>
                  </a:cubicBezTo>
                  <a:cubicBezTo>
                    <a:pt x="-3551" y="55020"/>
                    <a:pt x="15469" y="71626"/>
                    <a:pt x="37297" y="70967"/>
                  </a:cubicBezTo>
                  <a:cubicBezTo>
                    <a:pt x="44554" y="70741"/>
                    <a:pt x="44591" y="59431"/>
                    <a:pt x="37297" y="59657"/>
                  </a:cubicBezTo>
                  <a:cubicBezTo>
                    <a:pt x="23819" y="60072"/>
                    <a:pt x="10643" y="52117"/>
                    <a:pt x="10228" y="37414"/>
                  </a:cubicBezTo>
                  <a:cubicBezTo>
                    <a:pt x="9814" y="23277"/>
                    <a:pt x="21538" y="12175"/>
                    <a:pt x="35374" y="11609"/>
                  </a:cubicBezTo>
                  <a:cubicBezTo>
                    <a:pt x="49851" y="11006"/>
                    <a:pt x="61764" y="22203"/>
                    <a:pt x="64968" y="35887"/>
                  </a:cubicBezTo>
                  <a:cubicBezTo>
                    <a:pt x="68606" y="51853"/>
                    <a:pt x="52433" y="70986"/>
                    <a:pt x="37994" y="55585"/>
                  </a:cubicBezTo>
                  <a:cubicBezTo>
                    <a:pt x="32999" y="50270"/>
                    <a:pt x="25007" y="58281"/>
                    <a:pt x="29983" y="6359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CAA7C258-0043-0F40-D293-A02011A78C5E}"/>
                </a:ext>
              </a:extLst>
            </p:cNvPr>
            <p:cNvSpPr/>
            <p:nvPr/>
          </p:nvSpPr>
          <p:spPr>
            <a:xfrm>
              <a:off x="1460810" y="2900698"/>
              <a:ext cx="99857" cy="367542"/>
            </a:xfrm>
            <a:custGeom>
              <a:avLst/>
              <a:gdLst>
                <a:gd name="connsiteX0" fmla="*/ 98649 w 99857"/>
                <a:gd name="connsiteY0" fmla="*/ 360840 h 367542"/>
                <a:gd name="connsiteX1" fmla="*/ 10055 w 99857"/>
                <a:gd name="connsiteY1" fmla="*/ 4354 h 367542"/>
                <a:gd name="connsiteX2" fmla="*/ -859 w 99857"/>
                <a:gd name="connsiteY2" fmla="*/ 7370 h 367542"/>
                <a:gd name="connsiteX3" fmla="*/ 87734 w 99857"/>
                <a:gd name="connsiteY3" fmla="*/ 363837 h 367542"/>
                <a:gd name="connsiteX4" fmla="*/ 98630 w 99857"/>
                <a:gd name="connsiteY4" fmla="*/ 360840 h 367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57" h="367542">
                  <a:moveTo>
                    <a:pt x="98649" y="360840"/>
                  </a:moveTo>
                  <a:cubicBezTo>
                    <a:pt x="68866" y="242087"/>
                    <a:pt x="38499" y="123466"/>
                    <a:pt x="10055" y="4354"/>
                  </a:cubicBezTo>
                  <a:cubicBezTo>
                    <a:pt x="8377" y="-2714"/>
                    <a:pt x="-2537" y="283"/>
                    <a:pt x="-859" y="7370"/>
                  </a:cubicBezTo>
                  <a:cubicBezTo>
                    <a:pt x="27529" y="126463"/>
                    <a:pt x="57877" y="245084"/>
                    <a:pt x="87734" y="363837"/>
                  </a:cubicBezTo>
                  <a:cubicBezTo>
                    <a:pt x="89488" y="370887"/>
                    <a:pt x="100401" y="367909"/>
                    <a:pt x="98630" y="3608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FC46254A-F7C4-3117-94F9-585513FBE5F0}"/>
                </a:ext>
              </a:extLst>
            </p:cNvPr>
            <p:cNvSpPr/>
            <p:nvPr/>
          </p:nvSpPr>
          <p:spPr>
            <a:xfrm>
              <a:off x="1950438" y="2796211"/>
              <a:ext cx="108916" cy="366218"/>
            </a:xfrm>
            <a:custGeom>
              <a:avLst/>
              <a:gdLst>
                <a:gd name="connsiteX0" fmla="*/ 107653 w 108916"/>
                <a:gd name="connsiteY0" fmla="*/ 359543 h 366218"/>
                <a:gd name="connsiteX1" fmla="*/ 10106 w 108916"/>
                <a:gd name="connsiteY1" fmla="*/ 4320 h 366218"/>
                <a:gd name="connsiteX2" fmla="*/ -808 w 108916"/>
                <a:gd name="connsiteY2" fmla="*/ 7317 h 366218"/>
                <a:gd name="connsiteX3" fmla="*/ 96758 w 108916"/>
                <a:gd name="connsiteY3" fmla="*/ 362540 h 366218"/>
                <a:gd name="connsiteX4" fmla="*/ 107653 w 108916"/>
                <a:gd name="connsiteY4" fmla="*/ 359543 h 366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16" h="366218">
                  <a:moveTo>
                    <a:pt x="107653" y="359543"/>
                  </a:moveTo>
                  <a:cubicBezTo>
                    <a:pt x="75081" y="241148"/>
                    <a:pt x="42565" y="122734"/>
                    <a:pt x="10106" y="4320"/>
                  </a:cubicBezTo>
                  <a:cubicBezTo>
                    <a:pt x="8221" y="-2692"/>
                    <a:pt x="-2731" y="286"/>
                    <a:pt x="-808" y="7317"/>
                  </a:cubicBezTo>
                  <a:cubicBezTo>
                    <a:pt x="31707" y="125731"/>
                    <a:pt x="64242" y="244145"/>
                    <a:pt x="96758" y="362540"/>
                  </a:cubicBezTo>
                  <a:cubicBezTo>
                    <a:pt x="98643" y="369552"/>
                    <a:pt x="109595" y="366574"/>
                    <a:pt x="107653" y="35954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1E7EC26E-5BD2-DAC2-13EB-D79FF19F44A1}"/>
                </a:ext>
              </a:extLst>
            </p:cNvPr>
            <p:cNvSpPr/>
            <p:nvPr/>
          </p:nvSpPr>
          <p:spPr>
            <a:xfrm>
              <a:off x="2140134" y="2436501"/>
              <a:ext cx="113864" cy="468779"/>
            </a:xfrm>
            <a:custGeom>
              <a:avLst/>
              <a:gdLst>
                <a:gd name="connsiteX0" fmla="*/ 112674 w 113864"/>
                <a:gd name="connsiteY0" fmla="*/ 462030 h 468779"/>
                <a:gd name="connsiteX1" fmla="*/ 10037 w 113864"/>
                <a:gd name="connsiteY1" fmla="*/ 4377 h 468779"/>
                <a:gd name="connsiteX2" fmla="*/ -877 w 113864"/>
                <a:gd name="connsiteY2" fmla="*/ 7374 h 468779"/>
                <a:gd name="connsiteX3" fmla="*/ 101760 w 113864"/>
                <a:gd name="connsiteY3" fmla="*/ 465046 h 468779"/>
                <a:gd name="connsiteX4" fmla="*/ 112674 w 113864"/>
                <a:gd name="connsiteY4" fmla="*/ 462030 h 468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64" h="468779">
                  <a:moveTo>
                    <a:pt x="112674" y="462030"/>
                  </a:moveTo>
                  <a:cubicBezTo>
                    <a:pt x="78461" y="309479"/>
                    <a:pt x="44249" y="156928"/>
                    <a:pt x="10037" y="4377"/>
                  </a:cubicBezTo>
                  <a:cubicBezTo>
                    <a:pt x="8435" y="-2729"/>
                    <a:pt x="-2460" y="287"/>
                    <a:pt x="-877" y="7374"/>
                  </a:cubicBezTo>
                  <a:cubicBezTo>
                    <a:pt x="33449" y="159906"/>
                    <a:pt x="67661" y="312457"/>
                    <a:pt x="101760" y="465046"/>
                  </a:cubicBezTo>
                  <a:cubicBezTo>
                    <a:pt x="103362" y="472152"/>
                    <a:pt x="114257" y="469136"/>
                    <a:pt x="112674" y="46203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C91E4190-2323-11D8-E999-513DDC849182}"/>
                </a:ext>
              </a:extLst>
            </p:cNvPr>
            <p:cNvSpPr/>
            <p:nvPr/>
          </p:nvSpPr>
          <p:spPr>
            <a:xfrm>
              <a:off x="1626358" y="2556862"/>
              <a:ext cx="130781" cy="458194"/>
            </a:xfrm>
            <a:custGeom>
              <a:avLst/>
              <a:gdLst>
                <a:gd name="connsiteX0" fmla="*/ 129534 w 130781"/>
                <a:gd name="connsiteY0" fmla="*/ 451506 h 458194"/>
                <a:gd name="connsiteX1" fmla="*/ 10083 w 130781"/>
                <a:gd name="connsiteY1" fmla="*/ 4334 h 458194"/>
                <a:gd name="connsiteX2" fmla="*/ -812 w 130781"/>
                <a:gd name="connsiteY2" fmla="*/ 7331 h 458194"/>
                <a:gd name="connsiteX3" fmla="*/ 118620 w 130781"/>
                <a:gd name="connsiteY3" fmla="*/ 454503 h 458194"/>
                <a:gd name="connsiteX4" fmla="*/ 129534 w 130781"/>
                <a:gd name="connsiteY4" fmla="*/ 451506 h 458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81" h="458194">
                  <a:moveTo>
                    <a:pt x="129534" y="451506"/>
                  </a:moveTo>
                  <a:cubicBezTo>
                    <a:pt x="89818" y="302423"/>
                    <a:pt x="50007" y="153360"/>
                    <a:pt x="10083" y="4334"/>
                  </a:cubicBezTo>
                  <a:cubicBezTo>
                    <a:pt x="8198" y="-2697"/>
                    <a:pt x="-2716" y="281"/>
                    <a:pt x="-812" y="7331"/>
                  </a:cubicBezTo>
                  <a:cubicBezTo>
                    <a:pt x="39112" y="156357"/>
                    <a:pt x="78922" y="305420"/>
                    <a:pt x="118620" y="454503"/>
                  </a:cubicBezTo>
                  <a:cubicBezTo>
                    <a:pt x="120505" y="461534"/>
                    <a:pt x="131400" y="458556"/>
                    <a:pt x="129534" y="4515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9F58FFAD-6B6E-E015-0C3D-7C834249A713}"/>
                </a:ext>
              </a:extLst>
            </p:cNvPr>
            <p:cNvSpPr/>
            <p:nvPr/>
          </p:nvSpPr>
          <p:spPr>
            <a:xfrm>
              <a:off x="1791948" y="2931275"/>
              <a:ext cx="438954" cy="116505"/>
            </a:xfrm>
            <a:custGeom>
              <a:avLst/>
              <a:gdLst>
                <a:gd name="connsiteX0" fmla="*/ 430889 w 438954"/>
                <a:gd name="connsiteY0" fmla="*/ 507 h 116505"/>
                <a:gd name="connsiteX1" fmla="*/ 3001 w 438954"/>
                <a:gd name="connsiteY1" fmla="*/ 105745 h 116505"/>
                <a:gd name="connsiteX2" fmla="*/ 5998 w 438954"/>
                <a:gd name="connsiteY2" fmla="*/ 116640 h 116505"/>
                <a:gd name="connsiteX3" fmla="*/ 433886 w 438954"/>
                <a:gd name="connsiteY3" fmla="*/ 11421 h 116505"/>
                <a:gd name="connsiteX4" fmla="*/ 430889 w 438954"/>
                <a:gd name="connsiteY4" fmla="*/ 507 h 11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54" h="116505">
                  <a:moveTo>
                    <a:pt x="430889" y="507"/>
                  </a:moveTo>
                  <a:cubicBezTo>
                    <a:pt x="288235" y="35568"/>
                    <a:pt x="145599" y="70647"/>
                    <a:pt x="3001" y="105745"/>
                  </a:cubicBezTo>
                  <a:cubicBezTo>
                    <a:pt x="-4068" y="107460"/>
                    <a:pt x="-1071" y="118374"/>
                    <a:pt x="5998" y="116640"/>
                  </a:cubicBezTo>
                  <a:cubicBezTo>
                    <a:pt x="148690" y="81693"/>
                    <a:pt x="291326" y="46613"/>
                    <a:pt x="433886" y="11421"/>
                  </a:cubicBezTo>
                  <a:cubicBezTo>
                    <a:pt x="440955" y="9687"/>
                    <a:pt x="437958" y="-1227"/>
                    <a:pt x="430889" y="5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9BEED6A0-C553-BBBC-89CD-1A041D9E43B6}"/>
                </a:ext>
              </a:extLst>
            </p:cNvPr>
            <p:cNvSpPr/>
            <p:nvPr/>
          </p:nvSpPr>
          <p:spPr>
            <a:xfrm>
              <a:off x="1654144" y="2400956"/>
              <a:ext cx="458686" cy="114733"/>
            </a:xfrm>
            <a:custGeom>
              <a:avLst/>
              <a:gdLst>
                <a:gd name="connsiteX0" fmla="*/ 450600 w 458686"/>
                <a:gd name="connsiteY0" fmla="*/ 488 h 114733"/>
                <a:gd name="connsiteX1" fmla="*/ 3013 w 458686"/>
                <a:gd name="connsiteY1" fmla="*/ 103992 h 114733"/>
                <a:gd name="connsiteX2" fmla="*/ 6029 w 458686"/>
                <a:gd name="connsiteY2" fmla="*/ 114887 h 114733"/>
                <a:gd name="connsiteX3" fmla="*/ 453597 w 458686"/>
                <a:gd name="connsiteY3" fmla="*/ 11402 h 114733"/>
                <a:gd name="connsiteX4" fmla="*/ 450600 w 458686"/>
                <a:gd name="connsiteY4" fmla="*/ 488 h 114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686" h="114733">
                  <a:moveTo>
                    <a:pt x="450600" y="488"/>
                  </a:moveTo>
                  <a:cubicBezTo>
                    <a:pt x="301385" y="34895"/>
                    <a:pt x="152190" y="69397"/>
                    <a:pt x="3013" y="103992"/>
                  </a:cubicBezTo>
                  <a:cubicBezTo>
                    <a:pt x="-4075" y="105632"/>
                    <a:pt x="-1078" y="116527"/>
                    <a:pt x="6029" y="114887"/>
                  </a:cubicBezTo>
                  <a:cubicBezTo>
                    <a:pt x="155206" y="80341"/>
                    <a:pt x="304401" y="45846"/>
                    <a:pt x="453597" y="11402"/>
                  </a:cubicBezTo>
                  <a:cubicBezTo>
                    <a:pt x="460703" y="9762"/>
                    <a:pt x="457687" y="-1152"/>
                    <a:pt x="450600" y="48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6B233810-8641-2732-6E24-AB406B38F92A}"/>
                </a:ext>
              </a:extLst>
            </p:cNvPr>
            <p:cNvSpPr/>
            <p:nvPr/>
          </p:nvSpPr>
          <p:spPr>
            <a:xfrm>
              <a:off x="1476602" y="2760476"/>
              <a:ext cx="444181" cy="105461"/>
            </a:xfrm>
            <a:custGeom>
              <a:avLst/>
              <a:gdLst>
                <a:gd name="connsiteX0" fmla="*/ 436081 w 444181"/>
                <a:gd name="connsiteY0" fmla="*/ 471 h 105461"/>
                <a:gd name="connsiteX1" fmla="*/ 3028 w 444181"/>
                <a:gd name="connsiteY1" fmla="*/ 94719 h 105461"/>
                <a:gd name="connsiteX2" fmla="*/ 6025 w 444181"/>
                <a:gd name="connsiteY2" fmla="*/ 105633 h 105461"/>
                <a:gd name="connsiteX3" fmla="*/ 439078 w 444181"/>
                <a:gd name="connsiteY3" fmla="*/ 11385 h 105461"/>
                <a:gd name="connsiteX4" fmla="*/ 436081 w 444181"/>
                <a:gd name="connsiteY4" fmla="*/ 471 h 105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81" h="105461">
                  <a:moveTo>
                    <a:pt x="436081" y="471"/>
                  </a:moveTo>
                  <a:cubicBezTo>
                    <a:pt x="291749" y="31893"/>
                    <a:pt x="147398" y="63297"/>
                    <a:pt x="3028" y="94719"/>
                  </a:cubicBezTo>
                  <a:cubicBezTo>
                    <a:pt x="-4079" y="96265"/>
                    <a:pt x="-1082" y="107179"/>
                    <a:pt x="6025" y="105633"/>
                  </a:cubicBezTo>
                  <a:cubicBezTo>
                    <a:pt x="150395" y="74305"/>
                    <a:pt x="294746" y="42883"/>
                    <a:pt x="439078" y="11385"/>
                  </a:cubicBezTo>
                  <a:cubicBezTo>
                    <a:pt x="446204" y="9820"/>
                    <a:pt x="443187" y="-1075"/>
                    <a:pt x="436081" y="4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0FCBA8CB-28CE-929C-8BD7-0977BBF23BE7}"/>
                </a:ext>
              </a:extLst>
            </p:cNvPr>
            <p:cNvSpPr/>
            <p:nvPr/>
          </p:nvSpPr>
          <p:spPr>
            <a:xfrm>
              <a:off x="1595710" y="3189403"/>
              <a:ext cx="453713" cy="115186"/>
            </a:xfrm>
            <a:custGeom>
              <a:avLst/>
              <a:gdLst>
                <a:gd name="connsiteX0" fmla="*/ 445642 w 453713"/>
                <a:gd name="connsiteY0" fmla="*/ 507 h 115186"/>
                <a:gd name="connsiteX1" fmla="*/ 3013 w 453713"/>
                <a:gd name="connsiteY1" fmla="*/ 104444 h 115186"/>
                <a:gd name="connsiteX2" fmla="*/ 6029 w 453713"/>
                <a:gd name="connsiteY2" fmla="*/ 115340 h 115186"/>
                <a:gd name="connsiteX3" fmla="*/ 448639 w 453713"/>
                <a:gd name="connsiteY3" fmla="*/ 11402 h 115186"/>
                <a:gd name="connsiteX4" fmla="*/ 445642 w 453713"/>
                <a:gd name="connsiteY4" fmla="*/ 507 h 115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3" h="115186">
                  <a:moveTo>
                    <a:pt x="445642" y="507"/>
                  </a:moveTo>
                  <a:cubicBezTo>
                    <a:pt x="298426" y="36510"/>
                    <a:pt x="150738" y="70553"/>
                    <a:pt x="3013" y="104444"/>
                  </a:cubicBezTo>
                  <a:cubicBezTo>
                    <a:pt x="-4075" y="106066"/>
                    <a:pt x="-1078" y="116980"/>
                    <a:pt x="6029" y="115340"/>
                  </a:cubicBezTo>
                  <a:cubicBezTo>
                    <a:pt x="153735" y="81410"/>
                    <a:pt x="301423" y="47481"/>
                    <a:pt x="448639" y="11402"/>
                  </a:cubicBezTo>
                  <a:cubicBezTo>
                    <a:pt x="455708" y="9687"/>
                    <a:pt x="452730" y="-1227"/>
                    <a:pt x="445642" y="5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8E6CDEF1-AC5A-FD82-EBD7-0D357AFEC1C4}"/>
                </a:ext>
              </a:extLst>
            </p:cNvPr>
            <p:cNvSpPr/>
            <p:nvPr/>
          </p:nvSpPr>
          <p:spPr>
            <a:xfrm>
              <a:off x="1571655" y="3075423"/>
              <a:ext cx="171063" cy="200866"/>
            </a:xfrm>
            <a:custGeom>
              <a:avLst/>
              <a:gdLst>
                <a:gd name="connsiteX0" fmla="*/ 8387 w 171063"/>
                <a:gd name="connsiteY0" fmla="*/ 199310 h 200866"/>
                <a:gd name="connsiteX1" fmla="*/ 168610 w 171063"/>
                <a:gd name="connsiteY1" fmla="*/ 10210 h 200866"/>
                <a:gd name="connsiteX2" fmla="*/ 160618 w 171063"/>
                <a:gd name="connsiteY2" fmla="*/ 2199 h 200866"/>
                <a:gd name="connsiteX3" fmla="*/ 395 w 171063"/>
                <a:gd name="connsiteY3" fmla="*/ 191318 h 200866"/>
                <a:gd name="connsiteX4" fmla="*/ 8387 w 171063"/>
                <a:gd name="connsiteY4" fmla="*/ 199310 h 200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63" h="200866">
                  <a:moveTo>
                    <a:pt x="8387" y="199310"/>
                  </a:moveTo>
                  <a:cubicBezTo>
                    <a:pt x="61808" y="136295"/>
                    <a:pt x="115209" y="73262"/>
                    <a:pt x="168610" y="10210"/>
                  </a:cubicBezTo>
                  <a:cubicBezTo>
                    <a:pt x="173285" y="4668"/>
                    <a:pt x="165311" y="-3362"/>
                    <a:pt x="160618" y="2199"/>
                  </a:cubicBezTo>
                  <a:cubicBezTo>
                    <a:pt x="107311" y="65326"/>
                    <a:pt x="53910" y="128379"/>
                    <a:pt x="395" y="191318"/>
                  </a:cubicBezTo>
                  <a:cubicBezTo>
                    <a:pt x="-4298" y="196841"/>
                    <a:pt x="3675" y="204871"/>
                    <a:pt x="8387" y="1993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A08720F1-3FD5-76F1-C4EA-A67C06A6CF42}"/>
                </a:ext>
              </a:extLst>
            </p:cNvPr>
            <p:cNvSpPr/>
            <p:nvPr/>
          </p:nvSpPr>
          <p:spPr>
            <a:xfrm>
              <a:off x="1466276" y="2543912"/>
              <a:ext cx="152183" cy="290169"/>
            </a:xfrm>
            <a:custGeom>
              <a:avLst/>
              <a:gdLst>
                <a:gd name="connsiteX0" fmla="*/ 9395 w 152183"/>
                <a:gd name="connsiteY0" fmla="*/ 287589 h 290169"/>
                <a:gd name="connsiteX1" fmla="*/ 150485 w 152183"/>
                <a:gd name="connsiteY1" fmla="*/ 8877 h 290169"/>
                <a:gd name="connsiteX2" fmla="*/ 140721 w 152183"/>
                <a:gd name="connsiteY2" fmla="*/ 3222 h 290169"/>
                <a:gd name="connsiteX3" fmla="*/ -369 w 152183"/>
                <a:gd name="connsiteY3" fmla="*/ 281934 h 290169"/>
                <a:gd name="connsiteX4" fmla="*/ 9395 w 152183"/>
                <a:gd name="connsiteY4" fmla="*/ 287589 h 290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83" h="290169">
                  <a:moveTo>
                    <a:pt x="9395" y="287589"/>
                  </a:moveTo>
                  <a:cubicBezTo>
                    <a:pt x="56407" y="194679"/>
                    <a:pt x="103436" y="101787"/>
                    <a:pt x="150485" y="8877"/>
                  </a:cubicBezTo>
                  <a:cubicBezTo>
                    <a:pt x="153765" y="2393"/>
                    <a:pt x="144001" y="-3338"/>
                    <a:pt x="140721" y="3222"/>
                  </a:cubicBezTo>
                  <a:cubicBezTo>
                    <a:pt x="93691" y="96133"/>
                    <a:pt x="46661" y="189024"/>
                    <a:pt x="-369" y="281934"/>
                  </a:cubicBezTo>
                  <a:cubicBezTo>
                    <a:pt x="-3649" y="288419"/>
                    <a:pt x="6097" y="294149"/>
                    <a:pt x="9395" y="2875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F0C5082F-3833-CE31-4995-0ED57611A900}"/>
                </a:ext>
              </a:extLst>
            </p:cNvPr>
            <p:cNvSpPr/>
            <p:nvPr/>
          </p:nvSpPr>
          <p:spPr>
            <a:xfrm>
              <a:off x="1968341" y="2434402"/>
              <a:ext cx="166298" cy="302068"/>
            </a:xfrm>
            <a:custGeom>
              <a:avLst/>
              <a:gdLst>
                <a:gd name="connsiteX0" fmla="*/ 9506 w 166298"/>
                <a:gd name="connsiteY0" fmla="*/ 299533 h 302068"/>
                <a:gd name="connsiteX1" fmla="*/ 164545 w 166298"/>
                <a:gd name="connsiteY1" fmla="*/ 8832 h 302068"/>
                <a:gd name="connsiteX2" fmla="*/ 154781 w 166298"/>
                <a:gd name="connsiteY2" fmla="*/ 3177 h 302068"/>
                <a:gd name="connsiteX3" fmla="*/ -314 w 166298"/>
                <a:gd name="connsiteY3" fmla="*/ 293878 h 302068"/>
                <a:gd name="connsiteX4" fmla="*/ 9450 w 166298"/>
                <a:gd name="connsiteY4" fmla="*/ 299533 h 302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298" h="302068">
                  <a:moveTo>
                    <a:pt x="9506" y="299533"/>
                  </a:moveTo>
                  <a:cubicBezTo>
                    <a:pt x="61230" y="202645"/>
                    <a:pt x="112916" y="105739"/>
                    <a:pt x="164545" y="8832"/>
                  </a:cubicBezTo>
                  <a:cubicBezTo>
                    <a:pt x="167976" y="2405"/>
                    <a:pt x="158212" y="-3307"/>
                    <a:pt x="154781" y="3177"/>
                  </a:cubicBezTo>
                  <a:cubicBezTo>
                    <a:pt x="103095" y="100084"/>
                    <a:pt x="51390" y="196971"/>
                    <a:pt x="-314" y="293878"/>
                  </a:cubicBezTo>
                  <a:cubicBezTo>
                    <a:pt x="-3745" y="300306"/>
                    <a:pt x="6019" y="306017"/>
                    <a:pt x="9450" y="2995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D3E56576-A46E-DA17-B4BB-95E07F9C46FA}"/>
                </a:ext>
              </a:extLst>
            </p:cNvPr>
            <p:cNvSpPr/>
            <p:nvPr/>
          </p:nvSpPr>
          <p:spPr>
            <a:xfrm>
              <a:off x="2089328" y="2962294"/>
              <a:ext cx="161522" cy="209279"/>
            </a:xfrm>
            <a:custGeom>
              <a:avLst/>
              <a:gdLst>
                <a:gd name="connsiteX0" fmla="*/ 9836 w 161522"/>
                <a:gd name="connsiteY0" fmla="*/ 207183 h 209279"/>
                <a:gd name="connsiteX1" fmla="*/ 159389 w 161522"/>
                <a:gd name="connsiteY1" fmla="*/ 8412 h 209279"/>
                <a:gd name="connsiteX2" fmla="*/ 149625 w 161522"/>
                <a:gd name="connsiteY2" fmla="*/ 2757 h 209279"/>
                <a:gd name="connsiteX3" fmla="*/ 72 w 161522"/>
                <a:gd name="connsiteY3" fmla="*/ 201509 h 209279"/>
                <a:gd name="connsiteX4" fmla="*/ 9836 w 161522"/>
                <a:gd name="connsiteY4" fmla="*/ 207164 h 209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22" h="209279">
                  <a:moveTo>
                    <a:pt x="9836" y="207183"/>
                  </a:moveTo>
                  <a:lnTo>
                    <a:pt x="159389" y="8412"/>
                  </a:lnTo>
                  <a:cubicBezTo>
                    <a:pt x="163763" y="2607"/>
                    <a:pt x="153961" y="-3048"/>
                    <a:pt x="149625" y="2757"/>
                  </a:cubicBezTo>
                  <a:cubicBezTo>
                    <a:pt x="99768" y="68995"/>
                    <a:pt x="49929" y="135252"/>
                    <a:pt x="72" y="201509"/>
                  </a:cubicBezTo>
                  <a:cubicBezTo>
                    <a:pt x="-4320" y="207315"/>
                    <a:pt x="5500" y="212969"/>
                    <a:pt x="9836" y="2071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A49CC5C9-30E6-A3E7-372C-8924C19BC5D0}"/>
                </a:ext>
              </a:extLst>
            </p:cNvPr>
            <p:cNvSpPr/>
            <p:nvPr/>
          </p:nvSpPr>
          <p:spPr>
            <a:xfrm>
              <a:off x="5472818" y="1117147"/>
              <a:ext cx="72936" cy="73091"/>
            </a:xfrm>
            <a:custGeom>
              <a:avLst/>
              <a:gdLst>
                <a:gd name="connsiteX0" fmla="*/ 52792 w 72936"/>
                <a:gd name="connsiteY0" fmla="*/ 69603 h 73091"/>
                <a:gd name="connsiteX1" fmla="*/ 69474 w 72936"/>
                <a:gd name="connsiteY1" fmla="*/ 22290 h 73091"/>
                <a:gd name="connsiteX2" fmla="*/ 25535 w 72936"/>
                <a:gd name="connsiteY2" fmla="*/ 1895 h 73091"/>
                <a:gd name="connsiteX3" fmla="*/ -590 w 72936"/>
                <a:gd name="connsiteY3" fmla="*/ 42158 h 73091"/>
                <a:gd name="connsiteX4" fmla="*/ 41011 w 72936"/>
                <a:gd name="connsiteY4" fmla="*/ 73373 h 73091"/>
                <a:gd name="connsiteX5" fmla="*/ 41011 w 72936"/>
                <a:gd name="connsiteY5" fmla="*/ 62063 h 73091"/>
                <a:gd name="connsiteX6" fmla="*/ 11021 w 72936"/>
                <a:gd name="connsiteY6" fmla="*/ 42667 h 73091"/>
                <a:gd name="connsiteX7" fmla="*/ 28551 w 72936"/>
                <a:gd name="connsiteY7" fmla="*/ 12790 h 73091"/>
                <a:gd name="connsiteX8" fmla="*/ 58711 w 72936"/>
                <a:gd name="connsiteY8" fmla="*/ 25985 h 73091"/>
                <a:gd name="connsiteX9" fmla="*/ 47024 w 72936"/>
                <a:gd name="connsiteY9" fmla="*/ 59820 h 73091"/>
                <a:gd name="connsiteX10" fmla="*/ 52679 w 72936"/>
                <a:gd name="connsiteY10" fmla="*/ 69584 h 73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936" h="73091">
                  <a:moveTo>
                    <a:pt x="52792" y="69603"/>
                  </a:moveTo>
                  <a:cubicBezTo>
                    <a:pt x="67872" y="59274"/>
                    <a:pt x="76373" y="40028"/>
                    <a:pt x="69474" y="22290"/>
                  </a:cubicBezTo>
                  <a:cubicBezTo>
                    <a:pt x="62745" y="4986"/>
                    <a:pt x="42952" y="-3402"/>
                    <a:pt x="25535" y="1895"/>
                  </a:cubicBezTo>
                  <a:cubicBezTo>
                    <a:pt x="8477" y="7060"/>
                    <a:pt x="-3531" y="24213"/>
                    <a:pt x="-590" y="42158"/>
                  </a:cubicBezTo>
                  <a:cubicBezTo>
                    <a:pt x="2652" y="61894"/>
                    <a:pt x="21803" y="74203"/>
                    <a:pt x="41011" y="73373"/>
                  </a:cubicBezTo>
                  <a:cubicBezTo>
                    <a:pt x="48249" y="73053"/>
                    <a:pt x="48306" y="61743"/>
                    <a:pt x="41011" y="62063"/>
                  </a:cubicBezTo>
                  <a:cubicBezTo>
                    <a:pt x="28118" y="62667"/>
                    <a:pt x="14621" y="55937"/>
                    <a:pt x="11021" y="42667"/>
                  </a:cubicBezTo>
                  <a:cubicBezTo>
                    <a:pt x="7421" y="29397"/>
                    <a:pt x="16129" y="16673"/>
                    <a:pt x="28551" y="12790"/>
                  </a:cubicBezTo>
                  <a:cubicBezTo>
                    <a:pt x="40370" y="9020"/>
                    <a:pt x="53885" y="14185"/>
                    <a:pt x="58711" y="25985"/>
                  </a:cubicBezTo>
                  <a:cubicBezTo>
                    <a:pt x="63838" y="38426"/>
                    <a:pt x="57618" y="52525"/>
                    <a:pt x="47024" y="59820"/>
                  </a:cubicBezTo>
                  <a:cubicBezTo>
                    <a:pt x="41067" y="63911"/>
                    <a:pt x="46722" y="73712"/>
                    <a:pt x="52679" y="695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7B40EC03-8E85-4300-8E40-D10B986658BA}"/>
                </a:ext>
              </a:extLst>
            </p:cNvPr>
            <p:cNvSpPr/>
            <p:nvPr/>
          </p:nvSpPr>
          <p:spPr>
            <a:xfrm>
              <a:off x="4972024" y="1005447"/>
              <a:ext cx="76601" cy="77596"/>
            </a:xfrm>
            <a:custGeom>
              <a:avLst/>
              <a:gdLst>
                <a:gd name="connsiteX0" fmla="*/ 35445 w 76601"/>
                <a:gd name="connsiteY0" fmla="*/ 77817 h 77596"/>
                <a:gd name="connsiteX1" fmla="*/ 75557 w 76601"/>
                <a:gd name="connsiteY1" fmla="*/ 36914 h 77596"/>
                <a:gd name="connsiteX2" fmla="*/ 39139 w 76601"/>
                <a:gd name="connsiteY2" fmla="*/ 383 h 77596"/>
                <a:gd name="connsiteX3" fmla="*/ -671 w 76601"/>
                <a:gd name="connsiteY3" fmla="*/ 32163 h 77596"/>
                <a:gd name="connsiteX4" fmla="*/ 30959 w 76601"/>
                <a:gd name="connsiteY4" fmla="*/ 77403 h 77596"/>
                <a:gd name="connsiteX5" fmla="*/ 33955 w 76601"/>
                <a:gd name="connsiteY5" fmla="*/ 66508 h 77596"/>
                <a:gd name="connsiteX6" fmla="*/ 10224 w 76601"/>
                <a:gd name="connsiteY6" fmla="*/ 36744 h 77596"/>
                <a:gd name="connsiteX7" fmla="*/ 36990 w 76601"/>
                <a:gd name="connsiteY7" fmla="*/ 11693 h 77596"/>
                <a:gd name="connsiteX8" fmla="*/ 64247 w 76601"/>
                <a:gd name="connsiteY8" fmla="*/ 36989 h 77596"/>
                <a:gd name="connsiteX9" fmla="*/ 35445 w 76601"/>
                <a:gd name="connsiteY9" fmla="*/ 66583 h 77596"/>
                <a:gd name="connsiteX10" fmla="*/ 35445 w 76601"/>
                <a:gd name="connsiteY10" fmla="*/ 77893 h 77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01" h="77596">
                  <a:moveTo>
                    <a:pt x="35445" y="77817"/>
                  </a:moveTo>
                  <a:cubicBezTo>
                    <a:pt x="56575" y="75932"/>
                    <a:pt x="76104" y="59382"/>
                    <a:pt x="75557" y="36914"/>
                  </a:cubicBezTo>
                  <a:cubicBezTo>
                    <a:pt x="75086" y="17027"/>
                    <a:pt x="58592" y="1495"/>
                    <a:pt x="39139" y="383"/>
                  </a:cubicBezTo>
                  <a:cubicBezTo>
                    <a:pt x="19931" y="-710"/>
                    <a:pt x="2005" y="12805"/>
                    <a:pt x="-671" y="32163"/>
                  </a:cubicBezTo>
                  <a:cubicBezTo>
                    <a:pt x="-3574" y="53068"/>
                    <a:pt x="11317" y="71748"/>
                    <a:pt x="30959" y="77403"/>
                  </a:cubicBezTo>
                  <a:cubicBezTo>
                    <a:pt x="37971" y="79382"/>
                    <a:pt x="40967" y="68468"/>
                    <a:pt x="33955" y="66508"/>
                  </a:cubicBezTo>
                  <a:cubicBezTo>
                    <a:pt x="20761" y="62738"/>
                    <a:pt x="9828" y="51070"/>
                    <a:pt x="10224" y="36744"/>
                  </a:cubicBezTo>
                  <a:cubicBezTo>
                    <a:pt x="10620" y="22418"/>
                    <a:pt x="22966" y="11655"/>
                    <a:pt x="36990" y="11693"/>
                  </a:cubicBezTo>
                  <a:cubicBezTo>
                    <a:pt x="51014" y="11730"/>
                    <a:pt x="63814" y="22437"/>
                    <a:pt x="64247" y="36989"/>
                  </a:cubicBezTo>
                  <a:cubicBezTo>
                    <a:pt x="64737" y="52955"/>
                    <a:pt x="50543" y="65264"/>
                    <a:pt x="35445" y="66583"/>
                  </a:cubicBezTo>
                  <a:cubicBezTo>
                    <a:pt x="28244" y="67205"/>
                    <a:pt x="28187" y="78515"/>
                    <a:pt x="35445" y="7789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0F70E64F-52D7-1734-5ABB-5C3472980A33}"/>
                </a:ext>
              </a:extLst>
            </p:cNvPr>
            <p:cNvSpPr/>
            <p:nvPr/>
          </p:nvSpPr>
          <p:spPr>
            <a:xfrm>
              <a:off x="5583999" y="680736"/>
              <a:ext cx="72422" cy="78802"/>
            </a:xfrm>
            <a:custGeom>
              <a:avLst/>
              <a:gdLst>
                <a:gd name="connsiteX0" fmla="*/ 34446 w 72422"/>
                <a:gd name="connsiteY0" fmla="*/ 63649 h 78802"/>
                <a:gd name="connsiteX1" fmla="*/ 16143 w 72422"/>
                <a:gd name="connsiteY1" fmla="*/ 64507 h 78802"/>
                <a:gd name="connsiteX2" fmla="*/ 15596 w 72422"/>
                <a:gd name="connsiteY2" fmla="*/ 63969 h 78802"/>
                <a:gd name="connsiteX3" fmla="*/ 11826 w 72422"/>
                <a:gd name="connsiteY3" fmla="*/ 39314 h 78802"/>
                <a:gd name="connsiteX4" fmla="*/ 40233 w 72422"/>
                <a:gd name="connsiteY4" fmla="*/ 11718 h 78802"/>
                <a:gd name="connsiteX5" fmla="*/ 59516 w 72422"/>
                <a:gd name="connsiteY5" fmla="*/ 40407 h 78802"/>
                <a:gd name="connsiteX6" fmla="*/ 31072 w 72422"/>
                <a:gd name="connsiteY6" fmla="*/ 65835 h 78802"/>
                <a:gd name="connsiteX7" fmla="*/ 34088 w 72422"/>
                <a:gd name="connsiteY7" fmla="*/ 76730 h 78802"/>
                <a:gd name="connsiteX8" fmla="*/ 71222 w 72422"/>
                <a:gd name="connsiteY8" fmla="*/ 31491 h 78802"/>
                <a:gd name="connsiteX9" fmla="*/ 30676 w 72422"/>
                <a:gd name="connsiteY9" fmla="*/ 1218 h 78802"/>
                <a:gd name="connsiteX10" fmla="*/ -728 w 72422"/>
                <a:gd name="connsiteY10" fmla="*/ 54261 h 78802"/>
                <a:gd name="connsiteX11" fmla="*/ 42439 w 72422"/>
                <a:gd name="connsiteY11" fmla="*/ 71697 h 78802"/>
                <a:gd name="connsiteX12" fmla="*/ 34427 w 72422"/>
                <a:gd name="connsiteY12" fmla="*/ 63705 h 78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22" h="78802">
                  <a:moveTo>
                    <a:pt x="34446" y="63649"/>
                  </a:moveTo>
                  <a:cubicBezTo>
                    <a:pt x="29640" y="68937"/>
                    <a:pt x="21440" y="69321"/>
                    <a:pt x="16143" y="64507"/>
                  </a:cubicBezTo>
                  <a:cubicBezTo>
                    <a:pt x="15955" y="64333"/>
                    <a:pt x="15785" y="64154"/>
                    <a:pt x="15596" y="63969"/>
                  </a:cubicBezTo>
                  <a:cubicBezTo>
                    <a:pt x="8980" y="57711"/>
                    <a:pt x="9583" y="47249"/>
                    <a:pt x="11826" y="39314"/>
                  </a:cubicBezTo>
                  <a:cubicBezTo>
                    <a:pt x="15483" y="26402"/>
                    <a:pt x="24738" y="10172"/>
                    <a:pt x="40233" y="11718"/>
                  </a:cubicBezTo>
                  <a:cubicBezTo>
                    <a:pt x="54201" y="13112"/>
                    <a:pt x="62325" y="27287"/>
                    <a:pt x="59516" y="40407"/>
                  </a:cubicBezTo>
                  <a:cubicBezTo>
                    <a:pt x="56576" y="54186"/>
                    <a:pt x="43588" y="61971"/>
                    <a:pt x="31072" y="65835"/>
                  </a:cubicBezTo>
                  <a:cubicBezTo>
                    <a:pt x="24135" y="67965"/>
                    <a:pt x="27095" y="78879"/>
                    <a:pt x="34088" y="76730"/>
                  </a:cubicBezTo>
                  <a:cubicBezTo>
                    <a:pt x="54464" y="70472"/>
                    <a:pt x="73371" y="54752"/>
                    <a:pt x="71222" y="31491"/>
                  </a:cubicBezTo>
                  <a:cubicBezTo>
                    <a:pt x="69337" y="11680"/>
                    <a:pt x="50487" y="-3607"/>
                    <a:pt x="30676" y="1218"/>
                  </a:cubicBezTo>
                  <a:cubicBezTo>
                    <a:pt x="10073" y="6232"/>
                    <a:pt x="-3254" y="34507"/>
                    <a:pt x="-728" y="54261"/>
                  </a:cubicBezTo>
                  <a:cubicBezTo>
                    <a:pt x="2081" y="75411"/>
                    <a:pt x="26020" y="87965"/>
                    <a:pt x="42439" y="71697"/>
                  </a:cubicBezTo>
                  <a:cubicBezTo>
                    <a:pt x="47603" y="66570"/>
                    <a:pt x="39611" y="58503"/>
                    <a:pt x="34427" y="637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3DE71A58-798C-AA21-C34C-A3008DC8D107}"/>
                </a:ext>
              </a:extLst>
            </p:cNvPr>
            <p:cNvSpPr/>
            <p:nvPr/>
          </p:nvSpPr>
          <p:spPr>
            <a:xfrm>
              <a:off x="5089418" y="583898"/>
              <a:ext cx="69163" cy="69944"/>
            </a:xfrm>
            <a:custGeom>
              <a:avLst/>
              <a:gdLst>
                <a:gd name="connsiteX0" fmla="*/ 30960 w 69163"/>
                <a:gd name="connsiteY0" fmla="*/ 70178 h 69944"/>
                <a:gd name="connsiteX1" fmla="*/ 68075 w 69163"/>
                <a:gd name="connsiteY1" fmla="*/ 36041 h 69944"/>
                <a:gd name="connsiteX2" fmla="*/ 36690 w 69163"/>
                <a:gd name="connsiteY2" fmla="*/ 490 h 69944"/>
                <a:gd name="connsiteX3" fmla="*/ -557 w 69163"/>
                <a:gd name="connsiteY3" fmla="*/ 28199 h 69944"/>
                <a:gd name="connsiteX4" fmla="*/ 25399 w 69163"/>
                <a:gd name="connsiteY4" fmla="*/ 69367 h 69944"/>
                <a:gd name="connsiteX5" fmla="*/ 28415 w 69163"/>
                <a:gd name="connsiteY5" fmla="*/ 58453 h 69944"/>
                <a:gd name="connsiteX6" fmla="*/ 10489 w 69163"/>
                <a:gd name="connsiteY6" fmla="*/ 30179 h 69944"/>
                <a:gd name="connsiteX7" fmla="*/ 34598 w 69163"/>
                <a:gd name="connsiteY7" fmla="*/ 11706 h 69944"/>
                <a:gd name="connsiteX8" fmla="*/ 56822 w 69163"/>
                <a:gd name="connsiteY8" fmla="*/ 33685 h 69944"/>
                <a:gd name="connsiteX9" fmla="*/ 30960 w 69163"/>
                <a:gd name="connsiteY9" fmla="*/ 58943 h 69944"/>
                <a:gd name="connsiteX10" fmla="*/ 30960 w 69163"/>
                <a:gd name="connsiteY10" fmla="*/ 70253 h 69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63" h="69944">
                  <a:moveTo>
                    <a:pt x="30960" y="70178"/>
                  </a:moveTo>
                  <a:cubicBezTo>
                    <a:pt x="49546" y="69122"/>
                    <a:pt x="66963" y="55645"/>
                    <a:pt x="68075" y="36041"/>
                  </a:cubicBezTo>
                  <a:cubicBezTo>
                    <a:pt x="69131" y="17681"/>
                    <a:pt x="54597" y="2262"/>
                    <a:pt x="36690" y="490"/>
                  </a:cubicBezTo>
                  <a:cubicBezTo>
                    <a:pt x="19123" y="-1244"/>
                    <a:pt x="2403" y="10500"/>
                    <a:pt x="-557" y="28199"/>
                  </a:cubicBezTo>
                  <a:cubicBezTo>
                    <a:pt x="-3648" y="46616"/>
                    <a:pt x="8661" y="63128"/>
                    <a:pt x="25399" y="69367"/>
                  </a:cubicBezTo>
                  <a:cubicBezTo>
                    <a:pt x="32223" y="71912"/>
                    <a:pt x="35182" y="60979"/>
                    <a:pt x="28415" y="58453"/>
                  </a:cubicBezTo>
                  <a:cubicBezTo>
                    <a:pt x="17106" y="54250"/>
                    <a:pt x="8491" y="42525"/>
                    <a:pt x="10489" y="30179"/>
                  </a:cubicBezTo>
                  <a:cubicBezTo>
                    <a:pt x="12374" y="18662"/>
                    <a:pt x="23251" y="10990"/>
                    <a:pt x="34598" y="11706"/>
                  </a:cubicBezTo>
                  <a:cubicBezTo>
                    <a:pt x="46323" y="12441"/>
                    <a:pt x="56520" y="21602"/>
                    <a:pt x="56822" y="33685"/>
                  </a:cubicBezTo>
                  <a:cubicBezTo>
                    <a:pt x="57180" y="47879"/>
                    <a:pt x="44230" y="58189"/>
                    <a:pt x="30960" y="58943"/>
                  </a:cubicBezTo>
                  <a:cubicBezTo>
                    <a:pt x="23722" y="59358"/>
                    <a:pt x="23665" y="70687"/>
                    <a:pt x="30960" y="702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8EB67C53-DD89-AB48-C7A8-216D23556147}"/>
                </a:ext>
              </a:extLst>
            </p:cNvPr>
            <p:cNvSpPr/>
            <p:nvPr/>
          </p:nvSpPr>
          <p:spPr>
            <a:xfrm>
              <a:off x="5277972" y="870633"/>
              <a:ext cx="70302" cy="70124"/>
            </a:xfrm>
            <a:custGeom>
              <a:avLst/>
              <a:gdLst>
                <a:gd name="connsiteX0" fmla="*/ 17595 w 70302"/>
                <a:gd name="connsiteY0" fmla="*/ 67904 h 70124"/>
                <a:gd name="connsiteX1" fmla="*/ 65078 w 70302"/>
                <a:gd name="connsiteY1" fmla="*/ 51806 h 70124"/>
                <a:gd name="connsiteX2" fmla="*/ 51732 w 70302"/>
                <a:gd name="connsiteY2" fmla="*/ 5304 h 70124"/>
                <a:gd name="connsiteX3" fmla="*/ 4420 w 70302"/>
                <a:gd name="connsiteY3" fmla="*/ 15784 h 70124"/>
                <a:gd name="connsiteX4" fmla="*/ 12864 w 70302"/>
                <a:gd name="connsiteY4" fmla="*/ 65114 h 70124"/>
                <a:gd name="connsiteX5" fmla="*/ 20856 w 70302"/>
                <a:gd name="connsiteY5" fmla="*/ 57103 h 70124"/>
                <a:gd name="connsiteX6" fmla="*/ 13052 w 70302"/>
                <a:gd name="connsiteY6" fmla="*/ 23381 h 70124"/>
                <a:gd name="connsiteX7" fmla="*/ 46021 w 70302"/>
                <a:gd name="connsiteY7" fmla="*/ 15087 h 70124"/>
                <a:gd name="connsiteX8" fmla="*/ 54183 w 70302"/>
                <a:gd name="connsiteY8" fmla="*/ 47980 h 70124"/>
                <a:gd name="connsiteX9" fmla="*/ 20611 w 70302"/>
                <a:gd name="connsiteY9" fmla="*/ 56990 h 70124"/>
                <a:gd name="connsiteX10" fmla="*/ 17595 w 70302"/>
                <a:gd name="connsiteY10" fmla="*/ 67904 h 70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302" h="70124">
                  <a:moveTo>
                    <a:pt x="17595" y="67904"/>
                  </a:moveTo>
                  <a:cubicBezTo>
                    <a:pt x="34824" y="74369"/>
                    <a:pt x="55841" y="68319"/>
                    <a:pt x="65078" y="51806"/>
                  </a:cubicBezTo>
                  <a:cubicBezTo>
                    <a:pt x="74314" y="35294"/>
                    <a:pt x="67585" y="14672"/>
                    <a:pt x="51732" y="5304"/>
                  </a:cubicBezTo>
                  <a:cubicBezTo>
                    <a:pt x="35880" y="-4064"/>
                    <a:pt x="14579" y="-31"/>
                    <a:pt x="4420" y="15784"/>
                  </a:cubicBezTo>
                  <a:cubicBezTo>
                    <a:pt x="-5741" y="31599"/>
                    <a:pt x="-1009" y="53050"/>
                    <a:pt x="12864" y="65114"/>
                  </a:cubicBezTo>
                  <a:cubicBezTo>
                    <a:pt x="18330" y="69864"/>
                    <a:pt x="26360" y="61891"/>
                    <a:pt x="20856" y="57103"/>
                  </a:cubicBezTo>
                  <a:cubicBezTo>
                    <a:pt x="11337" y="48828"/>
                    <a:pt x="6757" y="35068"/>
                    <a:pt x="13052" y="23381"/>
                  </a:cubicBezTo>
                  <a:cubicBezTo>
                    <a:pt x="19348" y="11694"/>
                    <a:pt x="34730" y="8301"/>
                    <a:pt x="46021" y="15087"/>
                  </a:cubicBezTo>
                  <a:cubicBezTo>
                    <a:pt x="57311" y="21873"/>
                    <a:pt x="61779" y="36745"/>
                    <a:pt x="54183" y="47980"/>
                  </a:cubicBezTo>
                  <a:cubicBezTo>
                    <a:pt x="46586" y="59214"/>
                    <a:pt x="32430" y="61420"/>
                    <a:pt x="20611" y="56990"/>
                  </a:cubicBezTo>
                  <a:cubicBezTo>
                    <a:pt x="13788" y="54445"/>
                    <a:pt x="10828" y="65359"/>
                    <a:pt x="17595" y="6790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C9D56C99-4BC8-D569-9D61-5C265694C0DA}"/>
                </a:ext>
              </a:extLst>
            </p:cNvPr>
            <p:cNvSpPr/>
            <p:nvPr/>
          </p:nvSpPr>
          <p:spPr>
            <a:xfrm>
              <a:off x="4788936" y="753982"/>
              <a:ext cx="63810" cy="63861"/>
            </a:xfrm>
            <a:custGeom>
              <a:avLst/>
              <a:gdLst>
                <a:gd name="connsiteX0" fmla="*/ 26982 w 63810"/>
                <a:gd name="connsiteY0" fmla="*/ 48912 h 63861"/>
                <a:gd name="connsiteX1" fmla="*/ 11902 w 63810"/>
                <a:gd name="connsiteY1" fmla="*/ 23238 h 63861"/>
                <a:gd name="connsiteX2" fmla="*/ 39894 w 63810"/>
                <a:gd name="connsiteY2" fmla="*/ 13718 h 63861"/>
                <a:gd name="connsiteX3" fmla="*/ 49413 w 63810"/>
                <a:gd name="connsiteY3" fmla="*/ 41706 h 63861"/>
                <a:gd name="connsiteX4" fmla="*/ 47962 w 63810"/>
                <a:gd name="connsiteY4" fmla="*/ 44199 h 63861"/>
                <a:gd name="connsiteX5" fmla="*/ 13655 w 63810"/>
                <a:gd name="connsiteY5" fmla="*/ 45632 h 63861"/>
                <a:gd name="connsiteX6" fmla="*/ 5663 w 63810"/>
                <a:gd name="connsiteY6" fmla="*/ 53624 h 63861"/>
                <a:gd name="connsiteX7" fmla="*/ 56350 w 63810"/>
                <a:gd name="connsiteY7" fmla="*/ 51739 h 63861"/>
                <a:gd name="connsiteX8" fmla="*/ 49903 w 63810"/>
                <a:gd name="connsiteY8" fmla="*/ 6747 h 63861"/>
                <a:gd name="connsiteX9" fmla="*/ 4928 w 63810"/>
                <a:gd name="connsiteY9" fmla="*/ 13184 h 63861"/>
                <a:gd name="connsiteX10" fmla="*/ 1214 w 63810"/>
                <a:gd name="connsiteY10" fmla="*/ 19525 h 63861"/>
                <a:gd name="connsiteX11" fmla="*/ 17011 w 63810"/>
                <a:gd name="connsiteY11" fmla="*/ 57792 h 63861"/>
                <a:gd name="connsiteX12" fmla="*/ 23928 w 63810"/>
                <a:gd name="connsiteY12" fmla="*/ 59713 h 63861"/>
                <a:gd name="connsiteX13" fmla="*/ 26925 w 63810"/>
                <a:gd name="connsiteY13" fmla="*/ 48818 h 63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810" h="63861">
                  <a:moveTo>
                    <a:pt x="26982" y="48912"/>
                  </a:moveTo>
                  <a:cubicBezTo>
                    <a:pt x="14729" y="47140"/>
                    <a:pt x="6247" y="35246"/>
                    <a:pt x="11902" y="23238"/>
                  </a:cubicBezTo>
                  <a:cubicBezTo>
                    <a:pt x="17011" y="12881"/>
                    <a:pt x="29527" y="8618"/>
                    <a:pt x="39894" y="13718"/>
                  </a:cubicBezTo>
                  <a:cubicBezTo>
                    <a:pt x="50242" y="18817"/>
                    <a:pt x="54502" y="31348"/>
                    <a:pt x="49413" y="41706"/>
                  </a:cubicBezTo>
                  <a:cubicBezTo>
                    <a:pt x="48980" y="42569"/>
                    <a:pt x="48508" y="43403"/>
                    <a:pt x="47962" y="44199"/>
                  </a:cubicBezTo>
                  <a:cubicBezTo>
                    <a:pt x="39705" y="56621"/>
                    <a:pt x="23457" y="54755"/>
                    <a:pt x="13655" y="45632"/>
                  </a:cubicBezTo>
                  <a:cubicBezTo>
                    <a:pt x="8321" y="40693"/>
                    <a:pt x="309" y="48686"/>
                    <a:pt x="5663" y="53624"/>
                  </a:cubicBezTo>
                  <a:cubicBezTo>
                    <a:pt x="20234" y="67083"/>
                    <a:pt x="43607" y="68949"/>
                    <a:pt x="56350" y="51739"/>
                  </a:cubicBezTo>
                  <a:cubicBezTo>
                    <a:pt x="67000" y="37537"/>
                    <a:pt x="64116" y="17393"/>
                    <a:pt x="49903" y="6747"/>
                  </a:cubicBezTo>
                  <a:cubicBezTo>
                    <a:pt x="35709" y="-3900"/>
                    <a:pt x="15559" y="-1018"/>
                    <a:pt x="4928" y="13184"/>
                  </a:cubicBezTo>
                  <a:cubicBezTo>
                    <a:pt x="3438" y="15149"/>
                    <a:pt x="2194" y="17277"/>
                    <a:pt x="1214" y="19525"/>
                  </a:cubicBezTo>
                  <a:cubicBezTo>
                    <a:pt x="-4987" y="34454"/>
                    <a:pt x="2081" y="51587"/>
                    <a:pt x="17011" y="57792"/>
                  </a:cubicBezTo>
                  <a:cubicBezTo>
                    <a:pt x="19235" y="58714"/>
                    <a:pt x="21553" y="59358"/>
                    <a:pt x="23928" y="59713"/>
                  </a:cubicBezTo>
                  <a:cubicBezTo>
                    <a:pt x="31035" y="60749"/>
                    <a:pt x="34107" y="49854"/>
                    <a:pt x="26925" y="4881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83EBF473-1BC2-3896-9BDC-4C033A872D58}"/>
                </a:ext>
              </a:extLst>
            </p:cNvPr>
            <p:cNvSpPr/>
            <p:nvPr/>
          </p:nvSpPr>
          <p:spPr>
            <a:xfrm>
              <a:off x="4904511" y="230146"/>
              <a:ext cx="67555" cy="67586"/>
            </a:xfrm>
            <a:custGeom>
              <a:avLst/>
              <a:gdLst>
                <a:gd name="connsiteX0" fmla="*/ 54043 w 67555"/>
                <a:gd name="connsiteY0" fmla="*/ 61826 h 67586"/>
                <a:gd name="connsiteX1" fmla="*/ 61846 w 67555"/>
                <a:gd name="connsiteY1" fmla="*/ 16059 h 67586"/>
                <a:gd name="connsiteX2" fmla="*/ 17795 w 67555"/>
                <a:gd name="connsiteY2" fmla="*/ 3995 h 67586"/>
                <a:gd name="connsiteX3" fmla="*/ 1584 w 67555"/>
                <a:gd name="connsiteY3" fmla="*/ 47086 h 67586"/>
                <a:gd name="connsiteX4" fmla="*/ 45051 w 67555"/>
                <a:gd name="connsiteY4" fmla="*/ 66803 h 67586"/>
                <a:gd name="connsiteX5" fmla="*/ 42035 w 67555"/>
                <a:gd name="connsiteY5" fmla="*/ 55889 h 67586"/>
                <a:gd name="connsiteX6" fmla="*/ 12309 w 67555"/>
                <a:gd name="connsiteY6" fmla="*/ 43467 h 67586"/>
                <a:gd name="connsiteX7" fmla="*/ 23506 w 67555"/>
                <a:gd name="connsiteY7" fmla="*/ 13759 h 67586"/>
                <a:gd name="connsiteX8" fmla="*/ 53138 w 67555"/>
                <a:gd name="connsiteY8" fmla="*/ 23693 h 67586"/>
                <a:gd name="connsiteX9" fmla="*/ 46031 w 67555"/>
                <a:gd name="connsiteY9" fmla="*/ 53853 h 67586"/>
                <a:gd name="connsiteX10" fmla="*/ 54043 w 67555"/>
                <a:gd name="connsiteY10" fmla="*/ 61845 h 67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555" h="67586">
                  <a:moveTo>
                    <a:pt x="54043" y="61826"/>
                  </a:moveTo>
                  <a:cubicBezTo>
                    <a:pt x="66314" y="50196"/>
                    <a:pt x="70724" y="31101"/>
                    <a:pt x="61846" y="16059"/>
                  </a:cubicBezTo>
                  <a:cubicBezTo>
                    <a:pt x="52968" y="1017"/>
                    <a:pt x="33100" y="-3771"/>
                    <a:pt x="17795" y="3995"/>
                  </a:cubicBezTo>
                  <a:cubicBezTo>
                    <a:pt x="2488" y="11761"/>
                    <a:pt x="-5523" y="30875"/>
                    <a:pt x="1584" y="47086"/>
                  </a:cubicBezTo>
                  <a:cubicBezTo>
                    <a:pt x="8916" y="63805"/>
                    <a:pt x="27973" y="70818"/>
                    <a:pt x="45051" y="66803"/>
                  </a:cubicBezTo>
                  <a:cubicBezTo>
                    <a:pt x="52139" y="65125"/>
                    <a:pt x="49141" y="54230"/>
                    <a:pt x="42035" y="55889"/>
                  </a:cubicBezTo>
                  <a:cubicBezTo>
                    <a:pt x="30725" y="58565"/>
                    <a:pt x="17813" y="54381"/>
                    <a:pt x="12309" y="43467"/>
                  </a:cubicBezTo>
                  <a:cubicBezTo>
                    <a:pt x="6805" y="32553"/>
                    <a:pt x="12611" y="18830"/>
                    <a:pt x="23506" y="13759"/>
                  </a:cubicBezTo>
                  <a:cubicBezTo>
                    <a:pt x="34401" y="8689"/>
                    <a:pt x="48011" y="12572"/>
                    <a:pt x="53138" y="23693"/>
                  </a:cubicBezTo>
                  <a:cubicBezTo>
                    <a:pt x="58076" y="34230"/>
                    <a:pt x="54080" y="46200"/>
                    <a:pt x="46031" y="53853"/>
                  </a:cubicBezTo>
                  <a:cubicBezTo>
                    <a:pt x="40753" y="58867"/>
                    <a:pt x="48765" y="66859"/>
                    <a:pt x="54043" y="618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2D639791-8781-29B1-269C-339382BE1F97}"/>
                </a:ext>
              </a:extLst>
            </p:cNvPr>
            <p:cNvSpPr/>
            <p:nvPr/>
          </p:nvSpPr>
          <p:spPr>
            <a:xfrm>
              <a:off x="5404005" y="346092"/>
              <a:ext cx="77970" cy="71937"/>
            </a:xfrm>
            <a:custGeom>
              <a:avLst/>
              <a:gdLst>
                <a:gd name="connsiteX0" fmla="*/ 37912 w 77970"/>
                <a:gd name="connsiteY0" fmla="*/ 55586 h 71937"/>
                <a:gd name="connsiteX1" fmla="*/ 10938 w 77970"/>
                <a:gd name="connsiteY1" fmla="*/ 35888 h 71937"/>
                <a:gd name="connsiteX2" fmla="*/ 40514 w 77970"/>
                <a:gd name="connsiteY2" fmla="*/ 11610 h 71937"/>
                <a:gd name="connsiteX3" fmla="*/ 65678 w 77970"/>
                <a:gd name="connsiteY3" fmla="*/ 37415 h 71937"/>
                <a:gd name="connsiteX4" fmla="*/ 38610 w 77970"/>
                <a:gd name="connsiteY4" fmla="*/ 59657 h 71937"/>
                <a:gd name="connsiteX5" fmla="*/ 38610 w 77970"/>
                <a:gd name="connsiteY5" fmla="*/ 70967 h 71937"/>
                <a:gd name="connsiteX6" fmla="*/ 76667 w 77970"/>
                <a:gd name="connsiteY6" fmla="*/ 32288 h 71937"/>
                <a:gd name="connsiteX7" fmla="*/ 33690 w 77970"/>
                <a:gd name="connsiteY7" fmla="*/ 733 h 71937"/>
                <a:gd name="connsiteX8" fmla="*/ -711 w 77970"/>
                <a:gd name="connsiteY8" fmla="*/ 46368 h 71937"/>
                <a:gd name="connsiteX9" fmla="*/ 45905 w 77970"/>
                <a:gd name="connsiteY9" fmla="*/ 63597 h 71937"/>
                <a:gd name="connsiteX10" fmla="*/ 37912 w 77970"/>
                <a:gd name="connsiteY10" fmla="*/ 55586 h 71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70" h="71937">
                  <a:moveTo>
                    <a:pt x="37912" y="55586"/>
                  </a:moveTo>
                  <a:cubicBezTo>
                    <a:pt x="23492" y="70967"/>
                    <a:pt x="7300" y="51816"/>
                    <a:pt x="10938" y="35888"/>
                  </a:cubicBezTo>
                  <a:cubicBezTo>
                    <a:pt x="14049" y="22203"/>
                    <a:pt x="26018" y="11006"/>
                    <a:pt x="40514" y="11610"/>
                  </a:cubicBezTo>
                  <a:cubicBezTo>
                    <a:pt x="54255" y="12175"/>
                    <a:pt x="66130" y="23259"/>
                    <a:pt x="65678" y="37415"/>
                  </a:cubicBezTo>
                  <a:cubicBezTo>
                    <a:pt x="65226" y="52061"/>
                    <a:pt x="52125" y="60034"/>
                    <a:pt x="38610" y="59657"/>
                  </a:cubicBezTo>
                  <a:cubicBezTo>
                    <a:pt x="31334" y="59431"/>
                    <a:pt x="31334" y="70741"/>
                    <a:pt x="38610" y="70967"/>
                  </a:cubicBezTo>
                  <a:cubicBezTo>
                    <a:pt x="60419" y="71627"/>
                    <a:pt x="79438" y="55039"/>
                    <a:pt x="76667" y="32288"/>
                  </a:cubicBezTo>
                  <a:cubicBezTo>
                    <a:pt x="74123" y="11553"/>
                    <a:pt x="54048" y="-2283"/>
                    <a:pt x="33690" y="733"/>
                  </a:cubicBezTo>
                  <a:cubicBezTo>
                    <a:pt x="12767" y="3843"/>
                    <a:pt x="-3557" y="25238"/>
                    <a:pt x="-711" y="46368"/>
                  </a:cubicBezTo>
                  <a:cubicBezTo>
                    <a:pt x="2380" y="69403"/>
                    <a:pt x="28996" y="81617"/>
                    <a:pt x="45905" y="63597"/>
                  </a:cubicBezTo>
                  <a:cubicBezTo>
                    <a:pt x="50881" y="58281"/>
                    <a:pt x="42907" y="50270"/>
                    <a:pt x="37912" y="5558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C170F490-43FB-D0E2-D2B3-9CC977ED3A8A}"/>
                </a:ext>
              </a:extLst>
            </p:cNvPr>
            <p:cNvSpPr/>
            <p:nvPr/>
          </p:nvSpPr>
          <p:spPr>
            <a:xfrm>
              <a:off x="5514329" y="759268"/>
              <a:ext cx="99861" cy="367647"/>
            </a:xfrm>
            <a:custGeom>
              <a:avLst/>
              <a:gdLst>
                <a:gd name="connsiteX0" fmla="*/ 10055 w 99861"/>
                <a:gd name="connsiteY0" fmla="*/ 363846 h 367647"/>
                <a:gd name="connsiteX1" fmla="*/ 98649 w 99861"/>
                <a:gd name="connsiteY1" fmla="*/ 7378 h 367647"/>
                <a:gd name="connsiteX2" fmla="*/ 87754 w 99861"/>
                <a:gd name="connsiteY2" fmla="*/ 4362 h 367647"/>
                <a:gd name="connsiteX3" fmla="*/ -840 w 99861"/>
                <a:gd name="connsiteY3" fmla="*/ 360943 h 367647"/>
                <a:gd name="connsiteX4" fmla="*/ 10055 w 99861"/>
                <a:gd name="connsiteY4" fmla="*/ 363940 h 367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61" h="367647">
                  <a:moveTo>
                    <a:pt x="10055" y="363846"/>
                  </a:moveTo>
                  <a:cubicBezTo>
                    <a:pt x="39857" y="245092"/>
                    <a:pt x="70205" y="126471"/>
                    <a:pt x="98649" y="7378"/>
                  </a:cubicBezTo>
                  <a:cubicBezTo>
                    <a:pt x="100345" y="291"/>
                    <a:pt x="89432" y="-2725"/>
                    <a:pt x="87754" y="4362"/>
                  </a:cubicBezTo>
                  <a:cubicBezTo>
                    <a:pt x="59291" y="123436"/>
                    <a:pt x="28943" y="242189"/>
                    <a:pt x="-840" y="360943"/>
                  </a:cubicBezTo>
                  <a:cubicBezTo>
                    <a:pt x="-2612" y="367992"/>
                    <a:pt x="8284" y="371008"/>
                    <a:pt x="10055" y="3639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8F3258C7-9593-D93E-F2E6-05AC1D848D96}"/>
                </a:ext>
              </a:extLst>
            </p:cNvPr>
            <p:cNvSpPr/>
            <p:nvPr/>
          </p:nvSpPr>
          <p:spPr>
            <a:xfrm>
              <a:off x="5015654" y="654874"/>
              <a:ext cx="108899" cy="366234"/>
            </a:xfrm>
            <a:custGeom>
              <a:avLst/>
              <a:gdLst>
                <a:gd name="connsiteX0" fmla="*/ 10099 w 108899"/>
                <a:gd name="connsiteY0" fmla="*/ 362549 h 366234"/>
                <a:gd name="connsiteX1" fmla="*/ 107646 w 108899"/>
                <a:gd name="connsiteY1" fmla="*/ 7325 h 366234"/>
                <a:gd name="connsiteX2" fmla="*/ 96751 w 108899"/>
                <a:gd name="connsiteY2" fmla="*/ 4328 h 366234"/>
                <a:gd name="connsiteX3" fmla="*/ -815 w 108899"/>
                <a:gd name="connsiteY3" fmla="*/ 359551 h 366234"/>
                <a:gd name="connsiteX4" fmla="*/ 10099 w 108899"/>
                <a:gd name="connsiteY4" fmla="*/ 362549 h 366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899" h="366234">
                  <a:moveTo>
                    <a:pt x="10099" y="362549"/>
                  </a:moveTo>
                  <a:cubicBezTo>
                    <a:pt x="42671" y="244159"/>
                    <a:pt x="75187" y="125752"/>
                    <a:pt x="107646" y="7325"/>
                  </a:cubicBezTo>
                  <a:cubicBezTo>
                    <a:pt x="109531" y="295"/>
                    <a:pt x="98674" y="-2703"/>
                    <a:pt x="96751" y="4328"/>
                  </a:cubicBezTo>
                  <a:cubicBezTo>
                    <a:pt x="64235" y="122717"/>
                    <a:pt x="31720" y="241124"/>
                    <a:pt x="-815" y="359551"/>
                  </a:cubicBezTo>
                  <a:cubicBezTo>
                    <a:pt x="-2700" y="366582"/>
                    <a:pt x="8157" y="369579"/>
                    <a:pt x="10099" y="36254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B87B2378-BA25-FA10-35D9-0EC2382B88E9}"/>
                </a:ext>
              </a:extLst>
            </p:cNvPr>
            <p:cNvSpPr/>
            <p:nvPr/>
          </p:nvSpPr>
          <p:spPr>
            <a:xfrm>
              <a:off x="4821014" y="295135"/>
              <a:ext cx="113852" cy="468817"/>
            </a:xfrm>
            <a:custGeom>
              <a:avLst/>
              <a:gdLst>
                <a:gd name="connsiteX0" fmla="*/ 10021 w 113852"/>
                <a:gd name="connsiteY0" fmla="*/ 465046 h 468817"/>
                <a:gd name="connsiteX1" fmla="*/ 112658 w 113852"/>
                <a:gd name="connsiteY1" fmla="*/ 7374 h 468817"/>
                <a:gd name="connsiteX2" fmla="*/ 101763 w 113852"/>
                <a:gd name="connsiteY2" fmla="*/ 4377 h 468817"/>
                <a:gd name="connsiteX3" fmla="*/ -874 w 113852"/>
                <a:gd name="connsiteY3" fmla="*/ 462067 h 468817"/>
                <a:gd name="connsiteX4" fmla="*/ 10021 w 113852"/>
                <a:gd name="connsiteY4" fmla="*/ 465083 h 468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52" h="468817">
                  <a:moveTo>
                    <a:pt x="10021" y="465046"/>
                  </a:moveTo>
                  <a:cubicBezTo>
                    <a:pt x="44233" y="312501"/>
                    <a:pt x="78446" y="159944"/>
                    <a:pt x="112658" y="7374"/>
                  </a:cubicBezTo>
                  <a:cubicBezTo>
                    <a:pt x="114260" y="287"/>
                    <a:pt x="103365" y="-2729"/>
                    <a:pt x="101763" y="4377"/>
                  </a:cubicBezTo>
                  <a:cubicBezTo>
                    <a:pt x="67438" y="156922"/>
                    <a:pt x="33225" y="309485"/>
                    <a:pt x="-874" y="462067"/>
                  </a:cubicBezTo>
                  <a:cubicBezTo>
                    <a:pt x="-2476" y="469174"/>
                    <a:pt x="8438" y="472190"/>
                    <a:pt x="10021" y="4650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B20B61B5-F6EB-9DC2-E106-046C1BFC27C0}"/>
                </a:ext>
              </a:extLst>
            </p:cNvPr>
            <p:cNvSpPr/>
            <p:nvPr/>
          </p:nvSpPr>
          <p:spPr>
            <a:xfrm>
              <a:off x="5317891" y="415539"/>
              <a:ext cx="130706" cy="458183"/>
            </a:xfrm>
            <a:custGeom>
              <a:avLst/>
              <a:gdLst>
                <a:gd name="connsiteX0" fmla="*/ 10023 w 130706"/>
                <a:gd name="connsiteY0" fmla="*/ 454497 h 458183"/>
                <a:gd name="connsiteX1" fmla="*/ 129455 w 130706"/>
                <a:gd name="connsiteY1" fmla="*/ 7326 h 458183"/>
                <a:gd name="connsiteX2" fmla="*/ 118559 w 130706"/>
                <a:gd name="connsiteY2" fmla="*/ 4328 h 458183"/>
                <a:gd name="connsiteX3" fmla="*/ -816 w 130706"/>
                <a:gd name="connsiteY3" fmla="*/ 451500 h 458183"/>
                <a:gd name="connsiteX4" fmla="*/ 10098 w 130706"/>
                <a:gd name="connsiteY4" fmla="*/ 454497 h 458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06" h="458183">
                  <a:moveTo>
                    <a:pt x="10023" y="454497"/>
                  </a:moveTo>
                  <a:cubicBezTo>
                    <a:pt x="49739" y="305421"/>
                    <a:pt x="89549" y="156364"/>
                    <a:pt x="129455" y="7326"/>
                  </a:cubicBezTo>
                  <a:cubicBezTo>
                    <a:pt x="131340" y="295"/>
                    <a:pt x="120425" y="-2703"/>
                    <a:pt x="118559" y="4328"/>
                  </a:cubicBezTo>
                  <a:cubicBezTo>
                    <a:pt x="78692" y="153292"/>
                    <a:pt x="38900" y="302349"/>
                    <a:pt x="-816" y="451500"/>
                  </a:cubicBezTo>
                  <a:cubicBezTo>
                    <a:pt x="-2701" y="458531"/>
                    <a:pt x="8213" y="461528"/>
                    <a:pt x="10098" y="45449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41DAEFB2-9C4B-90FB-C107-6FD1535DB498}"/>
                </a:ext>
              </a:extLst>
            </p:cNvPr>
            <p:cNvSpPr/>
            <p:nvPr/>
          </p:nvSpPr>
          <p:spPr>
            <a:xfrm>
              <a:off x="4844124" y="789946"/>
              <a:ext cx="438956" cy="116505"/>
            </a:xfrm>
            <a:custGeom>
              <a:avLst/>
              <a:gdLst>
                <a:gd name="connsiteX0" fmla="*/ 2990 w 438956"/>
                <a:gd name="connsiteY0" fmla="*/ 11421 h 116505"/>
                <a:gd name="connsiteX1" fmla="*/ 430879 w 438956"/>
                <a:gd name="connsiteY1" fmla="*/ 116640 h 116505"/>
                <a:gd name="connsiteX2" fmla="*/ 433895 w 438956"/>
                <a:gd name="connsiteY2" fmla="*/ 105745 h 116505"/>
                <a:gd name="connsiteX3" fmla="*/ 6006 w 438956"/>
                <a:gd name="connsiteY3" fmla="*/ 507 h 116505"/>
                <a:gd name="connsiteX4" fmla="*/ 3009 w 438956"/>
                <a:gd name="connsiteY4" fmla="*/ 11421 h 11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56" h="116505">
                  <a:moveTo>
                    <a:pt x="2990" y="11421"/>
                  </a:moveTo>
                  <a:cubicBezTo>
                    <a:pt x="145626" y="46482"/>
                    <a:pt x="288262" y="81555"/>
                    <a:pt x="430879" y="116640"/>
                  </a:cubicBezTo>
                  <a:cubicBezTo>
                    <a:pt x="437947" y="118374"/>
                    <a:pt x="440963" y="107479"/>
                    <a:pt x="433895" y="105745"/>
                  </a:cubicBezTo>
                  <a:cubicBezTo>
                    <a:pt x="291202" y="70784"/>
                    <a:pt x="148566" y="35705"/>
                    <a:pt x="6006" y="507"/>
                  </a:cubicBezTo>
                  <a:cubicBezTo>
                    <a:pt x="-1063" y="-1227"/>
                    <a:pt x="-4079" y="9687"/>
                    <a:pt x="3009" y="114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928F8FDF-6C9D-88D3-4103-5D133C1C2AD4}"/>
                </a:ext>
              </a:extLst>
            </p:cNvPr>
            <p:cNvSpPr/>
            <p:nvPr/>
          </p:nvSpPr>
          <p:spPr>
            <a:xfrm>
              <a:off x="4962181" y="259631"/>
              <a:ext cx="458681" cy="114730"/>
            </a:xfrm>
            <a:custGeom>
              <a:avLst/>
              <a:gdLst>
                <a:gd name="connsiteX0" fmla="*/ 3008 w 458681"/>
                <a:gd name="connsiteY0" fmla="*/ 11399 h 114730"/>
                <a:gd name="connsiteX1" fmla="*/ 450594 w 458681"/>
                <a:gd name="connsiteY1" fmla="*/ 114884 h 114730"/>
                <a:gd name="connsiteX2" fmla="*/ 453591 w 458681"/>
                <a:gd name="connsiteY2" fmla="*/ 103989 h 114730"/>
                <a:gd name="connsiteX3" fmla="*/ 6023 w 458681"/>
                <a:gd name="connsiteY3" fmla="*/ 485 h 114730"/>
                <a:gd name="connsiteX4" fmla="*/ 3008 w 458681"/>
                <a:gd name="connsiteY4" fmla="*/ 11399 h 114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681" h="114730">
                  <a:moveTo>
                    <a:pt x="3008" y="11399"/>
                  </a:moveTo>
                  <a:cubicBezTo>
                    <a:pt x="152222" y="45805"/>
                    <a:pt x="301417" y="80300"/>
                    <a:pt x="450594" y="114884"/>
                  </a:cubicBezTo>
                  <a:cubicBezTo>
                    <a:pt x="457682" y="116524"/>
                    <a:pt x="460697" y="105629"/>
                    <a:pt x="453591" y="103989"/>
                  </a:cubicBezTo>
                  <a:cubicBezTo>
                    <a:pt x="304415" y="69432"/>
                    <a:pt x="155219" y="34929"/>
                    <a:pt x="6023" y="485"/>
                  </a:cubicBezTo>
                  <a:cubicBezTo>
                    <a:pt x="-1064" y="-1136"/>
                    <a:pt x="-4080" y="9759"/>
                    <a:pt x="3008" y="113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4A9637C7-F59A-9E26-BE8D-E5B03A6EE824}"/>
                </a:ext>
              </a:extLst>
            </p:cNvPr>
            <p:cNvSpPr/>
            <p:nvPr/>
          </p:nvSpPr>
          <p:spPr>
            <a:xfrm>
              <a:off x="5154227" y="619148"/>
              <a:ext cx="444187" cy="105460"/>
            </a:xfrm>
            <a:custGeom>
              <a:avLst/>
              <a:gdLst>
                <a:gd name="connsiteX0" fmla="*/ 3021 w 444187"/>
                <a:gd name="connsiteY0" fmla="*/ 11384 h 105460"/>
                <a:gd name="connsiteX1" fmla="*/ 436075 w 444187"/>
                <a:gd name="connsiteY1" fmla="*/ 105632 h 105460"/>
                <a:gd name="connsiteX2" fmla="*/ 439091 w 444187"/>
                <a:gd name="connsiteY2" fmla="*/ 94718 h 105460"/>
                <a:gd name="connsiteX3" fmla="*/ 6037 w 444187"/>
                <a:gd name="connsiteY3" fmla="*/ 470 h 105460"/>
                <a:gd name="connsiteX4" fmla="*/ 3021 w 444187"/>
                <a:gd name="connsiteY4" fmla="*/ 11384 h 105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87" h="105460">
                  <a:moveTo>
                    <a:pt x="3021" y="11384"/>
                  </a:moveTo>
                  <a:cubicBezTo>
                    <a:pt x="147354" y="42800"/>
                    <a:pt x="291705" y="74216"/>
                    <a:pt x="436075" y="105632"/>
                  </a:cubicBezTo>
                  <a:cubicBezTo>
                    <a:pt x="443181" y="107178"/>
                    <a:pt x="446216" y="96208"/>
                    <a:pt x="439091" y="94718"/>
                  </a:cubicBezTo>
                  <a:cubicBezTo>
                    <a:pt x="294721" y="63415"/>
                    <a:pt x="150369" y="31999"/>
                    <a:pt x="6037" y="470"/>
                  </a:cubicBezTo>
                  <a:cubicBezTo>
                    <a:pt x="-1069" y="-1076"/>
                    <a:pt x="-4085" y="9895"/>
                    <a:pt x="3021" y="113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9BA69F30-1A8F-FA35-5BB5-9C0343FDD39B}"/>
                </a:ext>
              </a:extLst>
            </p:cNvPr>
            <p:cNvSpPr/>
            <p:nvPr/>
          </p:nvSpPr>
          <p:spPr>
            <a:xfrm>
              <a:off x="5025586" y="1048074"/>
              <a:ext cx="453710" cy="115186"/>
            </a:xfrm>
            <a:custGeom>
              <a:avLst/>
              <a:gdLst>
                <a:gd name="connsiteX0" fmla="*/ 2994 w 453710"/>
                <a:gd name="connsiteY0" fmla="*/ 11402 h 115186"/>
                <a:gd name="connsiteX1" fmla="*/ 445623 w 453710"/>
                <a:gd name="connsiteY1" fmla="*/ 115340 h 115186"/>
                <a:gd name="connsiteX2" fmla="*/ 448621 w 453710"/>
                <a:gd name="connsiteY2" fmla="*/ 104445 h 115186"/>
                <a:gd name="connsiteX3" fmla="*/ 6010 w 453710"/>
                <a:gd name="connsiteY3" fmla="*/ 507 h 115186"/>
                <a:gd name="connsiteX4" fmla="*/ 2994 w 453710"/>
                <a:gd name="connsiteY4" fmla="*/ 11402 h 115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0" h="115186">
                  <a:moveTo>
                    <a:pt x="2994" y="11402"/>
                  </a:moveTo>
                  <a:cubicBezTo>
                    <a:pt x="150210" y="47405"/>
                    <a:pt x="297898" y="81467"/>
                    <a:pt x="445623" y="115340"/>
                  </a:cubicBezTo>
                  <a:cubicBezTo>
                    <a:pt x="452711" y="116980"/>
                    <a:pt x="455726" y="106066"/>
                    <a:pt x="448621" y="104445"/>
                  </a:cubicBezTo>
                  <a:cubicBezTo>
                    <a:pt x="300914" y="70515"/>
                    <a:pt x="153226" y="36586"/>
                    <a:pt x="6010" y="507"/>
                  </a:cubicBezTo>
                  <a:cubicBezTo>
                    <a:pt x="-1059" y="-1227"/>
                    <a:pt x="-4075" y="9668"/>
                    <a:pt x="2994" y="1140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88D257F5-EFB9-4A5F-5B4A-A9BB1FDC02F5}"/>
                </a:ext>
              </a:extLst>
            </p:cNvPr>
            <p:cNvSpPr/>
            <p:nvPr/>
          </p:nvSpPr>
          <p:spPr>
            <a:xfrm>
              <a:off x="5332297" y="934076"/>
              <a:ext cx="171056" cy="200866"/>
            </a:xfrm>
            <a:custGeom>
              <a:avLst/>
              <a:gdLst>
                <a:gd name="connsiteX0" fmla="*/ 168601 w 171056"/>
                <a:gd name="connsiteY0" fmla="*/ 191318 h 200866"/>
                <a:gd name="connsiteX1" fmla="*/ 8378 w 171056"/>
                <a:gd name="connsiteY1" fmla="*/ 2199 h 200866"/>
                <a:gd name="connsiteX2" fmla="*/ 386 w 171056"/>
                <a:gd name="connsiteY2" fmla="*/ 10210 h 200866"/>
                <a:gd name="connsiteX3" fmla="*/ 160608 w 171056"/>
                <a:gd name="connsiteY3" fmla="*/ 199310 h 200866"/>
                <a:gd name="connsiteX4" fmla="*/ 168601 w 171056"/>
                <a:gd name="connsiteY4" fmla="*/ 191318 h 200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56" h="200866">
                  <a:moveTo>
                    <a:pt x="168601" y="191318"/>
                  </a:moveTo>
                  <a:cubicBezTo>
                    <a:pt x="115180" y="128298"/>
                    <a:pt x="61779" y="65257"/>
                    <a:pt x="8378" y="2199"/>
                  </a:cubicBezTo>
                  <a:cubicBezTo>
                    <a:pt x="3684" y="-3362"/>
                    <a:pt x="-4289" y="4668"/>
                    <a:pt x="386" y="10210"/>
                  </a:cubicBezTo>
                  <a:cubicBezTo>
                    <a:pt x="53674" y="73319"/>
                    <a:pt x="107075" y="136352"/>
                    <a:pt x="160608" y="199310"/>
                  </a:cubicBezTo>
                  <a:cubicBezTo>
                    <a:pt x="165321" y="204871"/>
                    <a:pt x="173275" y="196841"/>
                    <a:pt x="168601" y="19131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417659F3-137E-C19F-7AB5-B3842B6FA111}"/>
                </a:ext>
              </a:extLst>
            </p:cNvPr>
            <p:cNvSpPr/>
            <p:nvPr/>
          </p:nvSpPr>
          <p:spPr>
            <a:xfrm>
              <a:off x="5456556" y="402628"/>
              <a:ext cx="152182" cy="290079"/>
            </a:xfrm>
            <a:custGeom>
              <a:avLst/>
              <a:gdLst>
                <a:gd name="connsiteX0" fmla="*/ 150485 w 152182"/>
                <a:gd name="connsiteY0" fmla="*/ 281833 h 290079"/>
                <a:gd name="connsiteX1" fmla="*/ 9394 w 152182"/>
                <a:gd name="connsiteY1" fmla="*/ 3177 h 290079"/>
                <a:gd name="connsiteX2" fmla="*/ -370 w 152182"/>
                <a:gd name="connsiteY2" fmla="*/ 8832 h 290079"/>
                <a:gd name="connsiteX3" fmla="*/ 140720 w 152182"/>
                <a:gd name="connsiteY3" fmla="*/ 287544 h 290079"/>
                <a:gd name="connsiteX4" fmla="*/ 150485 w 152182"/>
                <a:gd name="connsiteY4" fmla="*/ 281889 h 29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82" h="290079">
                  <a:moveTo>
                    <a:pt x="150485" y="281833"/>
                  </a:moveTo>
                  <a:cubicBezTo>
                    <a:pt x="103473" y="188916"/>
                    <a:pt x="56443" y="96031"/>
                    <a:pt x="9394" y="3177"/>
                  </a:cubicBezTo>
                  <a:cubicBezTo>
                    <a:pt x="6114" y="-3307"/>
                    <a:pt x="-3650" y="2405"/>
                    <a:pt x="-370" y="8832"/>
                  </a:cubicBezTo>
                  <a:cubicBezTo>
                    <a:pt x="46660" y="101749"/>
                    <a:pt x="93690" y="194653"/>
                    <a:pt x="140720" y="287544"/>
                  </a:cubicBezTo>
                  <a:cubicBezTo>
                    <a:pt x="144000" y="294029"/>
                    <a:pt x="153764" y="288317"/>
                    <a:pt x="150485" y="2818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B40BD118-5FCD-5483-3AA8-FF37010A0767}"/>
                </a:ext>
              </a:extLst>
            </p:cNvPr>
            <p:cNvSpPr/>
            <p:nvPr/>
          </p:nvSpPr>
          <p:spPr>
            <a:xfrm>
              <a:off x="4940302" y="293054"/>
              <a:ext cx="166297" cy="302051"/>
            </a:xfrm>
            <a:custGeom>
              <a:avLst/>
              <a:gdLst>
                <a:gd name="connsiteX0" fmla="*/ 164544 w 166297"/>
                <a:gd name="connsiteY0" fmla="*/ 293841 h 302051"/>
                <a:gd name="connsiteX1" fmla="*/ 9449 w 166297"/>
                <a:gd name="connsiteY1" fmla="*/ 3141 h 302051"/>
                <a:gd name="connsiteX2" fmla="*/ -315 w 166297"/>
                <a:gd name="connsiteY2" fmla="*/ 8796 h 302051"/>
                <a:gd name="connsiteX3" fmla="*/ 154780 w 166297"/>
                <a:gd name="connsiteY3" fmla="*/ 299553 h 302051"/>
                <a:gd name="connsiteX4" fmla="*/ 164544 w 166297"/>
                <a:gd name="connsiteY4" fmla="*/ 293898 h 302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297" h="302051">
                  <a:moveTo>
                    <a:pt x="164544" y="293841"/>
                  </a:moveTo>
                  <a:cubicBezTo>
                    <a:pt x="112840" y="196954"/>
                    <a:pt x="61154" y="100053"/>
                    <a:pt x="9449" y="3141"/>
                  </a:cubicBezTo>
                  <a:cubicBezTo>
                    <a:pt x="6037" y="-3287"/>
                    <a:pt x="-3746" y="2425"/>
                    <a:pt x="-315" y="8796"/>
                  </a:cubicBezTo>
                  <a:cubicBezTo>
                    <a:pt x="51371" y="105746"/>
                    <a:pt x="103076" y="202665"/>
                    <a:pt x="154780" y="299553"/>
                  </a:cubicBezTo>
                  <a:cubicBezTo>
                    <a:pt x="158211" y="305981"/>
                    <a:pt x="167975" y="300269"/>
                    <a:pt x="164544" y="2938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41041C18-0605-95ED-DFC9-AF17D077FCAE}"/>
                </a:ext>
              </a:extLst>
            </p:cNvPr>
            <p:cNvSpPr/>
            <p:nvPr/>
          </p:nvSpPr>
          <p:spPr>
            <a:xfrm>
              <a:off x="4824205" y="820998"/>
              <a:ext cx="161531" cy="209154"/>
            </a:xfrm>
            <a:custGeom>
              <a:avLst/>
              <a:gdLst>
                <a:gd name="connsiteX0" fmla="*/ 159344 w 161531"/>
                <a:gd name="connsiteY0" fmla="*/ 201439 h 209154"/>
                <a:gd name="connsiteX1" fmla="*/ 9846 w 161531"/>
                <a:gd name="connsiteY1" fmla="*/ 2688 h 209154"/>
                <a:gd name="connsiteX2" fmla="*/ 63 w 161531"/>
                <a:gd name="connsiteY2" fmla="*/ 8342 h 209154"/>
                <a:gd name="connsiteX3" fmla="*/ 149636 w 161531"/>
                <a:gd name="connsiteY3" fmla="*/ 207113 h 209154"/>
                <a:gd name="connsiteX4" fmla="*/ 159400 w 161531"/>
                <a:gd name="connsiteY4" fmla="*/ 201458 h 209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31" h="209154">
                  <a:moveTo>
                    <a:pt x="159344" y="201439"/>
                  </a:moveTo>
                  <a:lnTo>
                    <a:pt x="9846" y="2688"/>
                  </a:lnTo>
                  <a:cubicBezTo>
                    <a:pt x="5511" y="-2967"/>
                    <a:pt x="-4310" y="2556"/>
                    <a:pt x="63" y="8342"/>
                  </a:cubicBezTo>
                  <a:lnTo>
                    <a:pt x="149636" y="207113"/>
                  </a:lnTo>
                  <a:cubicBezTo>
                    <a:pt x="153952" y="212768"/>
                    <a:pt x="163773" y="207226"/>
                    <a:pt x="159400" y="2014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4F655A63-B559-CA0F-CF53-B699F51D5075}"/>
                </a:ext>
              </a:extLst>
            </p:cNvPr>
            <p:cNvSpPr/>
            <p:nvPr/>
          </p:nvSpPr>
          <p:spPr>
            <a:xfrm>
              <a:off x="5472818" y="3944605"/>
              <a:ext cx="72936" cy="73091"/>
            </a:xfrm>
            <a:custGeom>
              <a:avLst/>
              <a:gdLst>
                <a:gd name="connsiteX0" fmla="*/ 52792 w 72936"/>
                <a:gd name="connsiteY0" fmla="*/ 69603 h 73091"/>
                <a:gd name="connsiteX1" fmla="*/ 69474 w 72936"/>
                <a:gd name="connsiteY1" fmla="*/ 22290 h 73091"/>
                <a:gd name="connsiteX2" fmla="*/ 25535 w 72936"/>
                <a:gd name="connsiteY2" fmla="*/ 1895 h 73091"/>
                <a:gd name="connsiteX3" fmla="*/ -590 w 72936"/>
                <a:gd name="connsiteY3" fmla="*/ 42158 h 73091"/>
                <a:gd name="connsiteX4" fmla="*/ 41011 w 72936"/>
                <a:gd name="connsiteY4" fmla="*/ 73373 h 73091"/>
                <a:gd name="connsiteX5" fmla="*/ 41011 w 72936"/>
                <a:gd name="connsiteY5" fmla="*/ 62063 h 73091"/>
                <a:gd name="connsiteX6" fmla="*/ 11021 w 72936"/>
                <a:gd name="connsiteY6" fmla="*/ 42667 h 73091"/>
                <a:gd name="connsiteX7" fmla="*/ 28551 w 72936"/>
                <a:gd name="connsiteY7" fmla="*/ 12790 h 73091"/>
                <a:gd name="connsiteX8" fmla="*/ 58711 w 72936"/>
                <a:gd name="connsiteY8" fmla="*/ 25985 h 73091"/>
                <a:gd name="connsiteX9" fmla="*/ 47024 w 72936"/>
                <a:gd name="connsiteY9" fmla="*/ 59820 h 73091"/>
                <a:gd name="connsiteX10" fmla="*/ 52679 w 72936"/>
                <a:gd name="connsiteY10" fmla="*/ 69584 h 73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936" h="73091">
                  <a:moveTo>
                    <a:pt x="52792" y="69603"/>
                  </a:moveTo>
                  <a:cubicBezTo>
                    <a:pt x="67872" y="59274"/>
                    <a:pt x="76373" y="40028"/>
                    <a:pt x="69474" y="22290"/>
                  </a:cubicBezTo>
                  <a:cubicBezTo>
                    <a:pt x="62745" y="4986"/>
                    <a:pt x="42952" y="-3402"/>
                    <a:pt x="25535" y="1895"/>
                  </a:cubicBezTo>
                  <a:cubicBezTo>
                    <a:pt x="8477" y="7060"/>
                    <a:pt x="-3531" y="24213"/>
                    <a:pt x="-590" y="42158"/>
                  </a:cubicBezTo>
                  <a:cubicBezTo>
                    <a:pt x="2652" y="61894"/>
                    <a:pt x="21803" y="74203"/>
                    <a:pt x="41011" y="73373"/>
                  </a:cubicBezTo>
                  <a:cubicBezTo>
                    <a:pt x="48249" y="73053"/>
                    <a:pt x="48306" y="61743"/>
                    <a:pt x="41011" y="62063"/>
                  </a:cubicBezTo>
                  <a:cubicBezTo>
                    <a:pt x="28118" y="62667"/>
                    <a:pt x="14621" y="55937"/>
                    <a:pt x="11021" y="42667"/>
                  </a:cubicBezTo>
                  <a:cubicBezTo>
                    <a:pt x="7421" y="29397"/>
                    <a:pt x="16129" y="16673"/>
                    <a:pt x="28551" y="12790"/>
                  </a:cubicBezTo>
                  <a:cubicBezTo>
                    <a:pt x="40370" y="9020"/>
                    <a:pt x="53885" y="14185"/>
                    <a:pt x="58711" y="25985"/>
                  </a:cubicBezTo>
                  <a:cubicBezTo>
                    <a:pt x="63838" y="38426"/>
                    <a:pt x="57618" y="52525"/>
                    <a:pt x="47024" y="59820"/>
                  </a:cubicBezTo>
                  <a:cubicBezTo>
                    <a:pt x="41067" y="63911"/>
                    <a:pt x="46722" y="73712"/>
                    <a:pt x="52679" y="695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773CB7B8-A706-B4D4-DDC9-6111FC9121E0}"/>
                </a:ext>
              </a:extLst>
            </p:cNvPr>
            <p:cNvSpPr/>
            <p:nvPr/>
          </p:nvSpPr>
          <p:spPr>
            <a:xfrm>
              <a:off x="4972024" y="3832905"/>
              <a:ext cx="76601" cy="77596"/>
            </a:xfrm>
            <a:custGeom>
              <a:avLst/>
              <a:gdLst>
                <a:gd name="connsiteX0" fmla="*/ 35445 w 76601"/>
                <a:gd name="connsiteY0" fmla="*/ 77818 h 77596"/>
                <a:gd name="connsiteX1" fmla="*/ 75557 w 76601"/>
                <a:gd name="connsiteY1" fmla="*/ 36914 h 77596"/>
                <a:gd name="connsiteX2" fmla="*/ 39139 w 76601"/>
                <a:gd name="connsiteY2" fmla="*/ 383 h 77596"/>
                <a:gd name="connsiteX3" fmla="*/ -671 w 76601"/>
                <a:gd name="connsiteY3" fmla="*/ 32164 h 77596"/>
                <a:gd name="connsiteX4" fmla="*/ 30959 w 76601"/>
                <a:gd name="connsiteY4" fmla="*/ 77403 h 77596"/>
                <a:gd name="connsiteX5" fmla="*/ 33955 w 76601"/>
                <a:gd name="connsiteY5" fmla="*/ 66508 h 77596"/>
                <a:gd name="connsiteX6" fmla="*/ 10224 w 76601"/>
                <a:gd name="connsiteY6" fmla="*/ 36744 h 77596"/>
                <a:gd name="connsiteX7" fmla="*/ 36990 w 76601"/>
                <a:gd name="connsiteY7" fmla="*/ 11693 h 77596"/>
                <a:gd name="connsiteX8" fmla="*/ 64247 w 76601"/>
                <a:gd name="connsiteY8" fmla="*/ 36989 h 77596"/>
                <a:gd name="connsiteX9" fmla="*/ 35445 w 76601"/>
                <a:gd name="connsiteY9" fmla="*/ 66583 h 77596"/>
                <a:gd name="connsiteX10" fmla="*/ 35445 w 76601"/>
                <a:gd name="connsiteY10" fmla="*/ 77893 h 77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01" h="77596">
                  <a:moveTo>
                    <a:pt x="35445" y="77818"/>
                  </a:moveTo>
                  <a:cubicBezTo>
                    <a:pt x="56575" y="75933"/>
                    <a:pt x="76104" y="59383"/>
                    <a:pt x="75557" y="36914"/>
                  </a:cubicBezTo>
                  <a:cubicBezTo>
                    <a:pt x="75086" y="17027"/>
                    <a:pt x="58592" y="1495"/>
                    <a:pt x="39139" y="383"/>
                  </a:cubicBezTo>
                  <a:cubicBezTo>
                    <a:pt x="19931" y="-710"/>
                    <a:pt x="2005" y="12805"/>
                    <a:pt x="-671" y="32164"/>
                  </a:cubicBezTo>
                  <a:cubicBezTo>
                    <a:pt x="-3574" y="53068"/>
                    <a:pt x="11317" y="71748"/>
                    <a:pt x="30959" y="77403"/>
                  </a:cubicBezTo>
                  <a:cubicBezTo>
                    <a:pt x="37971" y="79288"/>
                    <a:pt x="40967" y="68468"/>
                    <a:pt x="33955" y="66508"/>
                  </a:cubicBezTo>
                  <a:cubicBezTo>
                    <a:pt x="20761" y="62738"/>
                    <a:pt x="9828" y="51070"/>
                    <a:pt x="10224" y="36744"/>
                  </a:cubicBezTo>
                  <a:cubicBezTo>
                    <a:pt x="10620" y="22418"/>
                    <a:pt x="22966" y="11655"/>
                    <a:pt x="36990" y="11693"/>
                  </a:cubicBezTo>
                  <a:cubicBezTo>
                    <a:pt x="51014" y="11730"/>
                    <a:pt x="63814" y="22437"/>
                    <a:pt x="64247" y="36989"/>
                  </a:cubicBezTo>
                  <a:cubicBezTo>
                    <a:pt x="64737" y="52955"/>
                    <a:pt x="50543" y="65264"/>
                    <a:pt x="35445" y="66583"/>
                  </a:cubicBezTo>
                  <a:cubicBezTo>
                    <a:pt x="28244" y="67205"/>
                    <a:pt x="28187" y="78515"/>
                    <a:pt x="35445" y="7789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1A5418C9-3C64-1E41-B6D4-F58F6BBC25BC}"/>
                </a:ext>
              </a:extLst>
            </p:cNvPr>
            <p:cNvSpPr/>
            <p:nvPr/>
          </p:nvSpPr>
          <p:spPr>
            <a:xfrm>
              <a:off x="5583999" y="3508194"/>
              <a:ext cx="72422" cy="78802"/>
            </a:xfrm>
            <a:custGeom>
              <a:avLst/>
              <a:gdLst>
                <a:gd name="connsiteX0" fmla="*/ 34446 w 72422"/>
                <a:gd name="connsiteY0" fmla="*/ 63649 h 78802"/>
                <a:gd name="connsiteX1" fmla="*/ 16143 w 72422"/>
                <a:gd name="connsiteY1" fmla="*/ 64516 h 78802"/>
                <a:gd name="connsiteX2" fmla="*/ 15596 w 72422"/>
                <a:gd name="connsiteY2" fmla="*/ 63969 h 78802"/>
                <a:gd name="connsiteX3" fmla="*/ 11826 w 72422"/>
                <a:gd name="connsiteY3" fmla="*/ 39314 h 78802"/>
                <a:gd name="connsiteX4" fmla="*/ 40233 w 72422"/>
                <a:gd name="connsiteY4" fmla="*/ 11718 h 78802"/>
                <a:gd name="connsiteX5" fmla="*/ 59516 w 72422"/>
                <a:gd name="connsiteY5" fmla="*/ 40407 h 78802"/>
                <a:gd name="connsiteX6" fmla="*/ 31072 w 72422"/>
                <a:gd name="connsiteY6" fmla="*/ 65835 h 78802"/>
                <a:gd name="connsiteX7" fmla="*/ 34088 w 72422"/>
                <a:gd name="connsiteY7" fmla="*/ 76730 h 78802"/>
                <a:gd name="connsiteX8" fmla="*/ 71222 w 72422"/>
                <a:gd name="connsiteY8" fmla="*/ 31491 h 78802"/>
                <a:gd name="connsiteX9" fmla="*/ 30676 w 72422"/>
                <a:gd name="connsiteY9" fmla="*/ 1218 h 78802"/>
                <a:gd name="connsiteX10" fmla="*/ -728 w 72422"/>
                <a:gd name="connsiteY10" fmla="*/ 54261 h 78802"/>
                <a:gd name="connsiteX11" fmla="*/ 42439 w 72422"/>
                <a:gd name="connsiteY11" fmla="*/ 71697 h 78802"/>
                <a:gd name="connsiteX12" fmla="*/ 34427 w 72422"/>
                <a:gd name="connsiteY12" fmla="*/ 63705 h 78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22" h="78802">
                  <a:moveTo>
                    <a:pt x="34446" y="63649"/>
                  </a:moveTo>
                  <a:cubicBezTo>
                    <a:pt x="29640" y="68945"/>
                    <a:pt x="21440" y="69322"/>
                    <a:pt x="16143" y="64516"/>
                  </a:cubicBezTo>
                  <a:cubicBezTo>
                    <a:pt x="15955" y="64327"/>
                    <a:pt x="15785" y="64158"/>
                    <a:pt x="15596" y="63969"/>
                  </a:cubicBezTo>
                  <a:cubicBezTo>
                    <a:pt x="8980" y="57711"/>
                    <a:pt x="9583" y="47249"/>
                    <a:pt x="11826" y="39314"/>
                  </a:cubicBezTo>
                  <a:cubicBezTo>
                    <a:pt x="15483" y="26402"/>
                    <a:pt x="24738" y="10172"/>
                    <a:pt x="40233" y="11718"/>
                  </a:cubicBezTo>
                  <a:cubicBezTo>
                    <a:pt x="54201" y="13113"/>
                    <a:pt x="62325" y="27287"/>
                    <a:pt x="59516" y="40407"/>
                  </a:cubicBezTo>
                  <a:cubicBezTo>
                    <a:pt x="56576" y="54186"/>
                    <a:pt x="43588" y="61971"/>
                    <a:pt x="31072" y="65835"/>
                  </a:cubicBezTo>
                  <a:cubicBezTo>
                    <a:pt x="24135" y="67965"/>
                    <a:pt x="27095" y="78879"/>
                    <a:pt x="34088" y="76730"/>
                  </a:cubicBezTo>
                  <a:cubicBezTo>
                    <a:pt x="54464" y="70472"/>
                    <a:pt x="73371" y="54752"/>
                    <a:pt x="71222" y="31491"/>
                  </a:cubicBezTo>
                  <a:cubicBezTo>
                    <a:pt x="69337" y="11680"/>
                    <a:pt x="50487" y="-3607"/>
                    <a:pt x="30676" y="1218"/>
                  </a:cubicBezTo>
                  <a:cubicBezTo>
                    <a:pt x="10073" y="6232"/>
                    <a:pt x="-3254" y="34507"/>
                    <a:pt x="-728" y="54261"/>
                  </a:cubicBezTo>
                  <a:cubicBezTo>
                    <a:pt x="2081" y="75411"/>
                    <a:pt x="26020" y="87965"/>
                    <a:pt x="42439" y="71697"/>
                  </a:cubicBezTo>
                  <a:cubicBezTo>
                    <a:pt x="47603" y="66570"/>
                    <a:pt x="39611" y="58503"/>
                    <a:pt x="34427" y="637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99B09683-C2C3-ACE9-F994-1036C6BF792B}"/>
                </a:ext>
              </a:extLst>
            </p:cNvPr>
            <p:cNvSpPr/>
            <p:nvPr/>
          </p:nvSpPr>
          <p:spPr>
            <a:xfrm>
              <a:off x="5089418" y="3411356"/>
              <a:ext cx="69163" cy="69944"/>
            </a:xfrm>
            <a:custGeom>
              <a:avLst/>
              <a:gdLst>
                <a:gd name="connsiteX0" fmla="*/ 30960 w 69163"/>
                <a:gd name="connsiteY0" fmla="*/ 70178 h 69944"/>
                <a:gd name="connsiteX1" fmla="*/ 68075 w 69163"/>
                <a:gd name="connsiteY1" fmla="*/ 36041 h 69944"/>
                <a:gd name="connsiteX2" fmla="*/ 36690 w 69163"/>
                <a:gd name="connsiteY2" fmla="*/ 490 h 69944"/>
                <a:gd name="connsiteX3" fmla="*/ -557 w 69163"/>
                <a:gd name="connsiteY3" fmla="*/ 28199 h 69944"/>
                <a:gd name="connsiteX4" fmla="*/ 25399 w 69163"/>
                <a:gd name="connsiteY4" fmla="*/ 69367 h 69944"/>
                <a:gd name="connsiteX5" fmla="*/ 28415 w 69163"/>
                <a:gd name="connsiteY5" fmla="*/ 58453 h 69944"/>
                <a:gd name="connsiteX6" fmla="*/ 10489 w 69163"/>
                <a:gd name="connsiteY6" fmla="*/ 30179 h 69944"/>
                <a:gd name="connsiteX7" fmla="*/ 34598 w 69163"/>
                <a:gd name="connsiteY7" fmla="*/ 11706 h 69944"/>
                <a:gd name="connsiteX8" fmla="*/ 56822 w 69163"/>
                <a:gd name="connsiteY8" fmla="*/ 33685 h 69944"/>
                <a:gd name="connsiteX9" fmla="*/ 30960 w 69163"/>
                <a:gd name="connsiteY9" fmla="*/ 58943 h 69944"/>
                <a:gd name="connsiteX10" fmla="*/ 30960 w 69163"/>
                <a:gd name="connsiteY10" fmla="*/ 70253 h 69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63" h="69944">
                  <a:moveTo>
                    <a:pt x="30960" y="70178"/>
                  </a:moveTo>
                  <a:cubicBezTo>
                    <a:pt x="49546" y="69122"/>
                    <a:pt x="66944" y="55607"/>
                    <a:pt x="68075" y="36041"/>
                  </a:cubicBezTo>
                  <a:cubicBezTo>
                    <a:pt x="69131" y="17681"/>
                    <a:pt x="54597" y="2262"/>
                    <a:pt x="36690" y="490"/>
                  </a:cubicBezTo>
                  <a:cubicBezTo>
                    <a:pt x="19123" y="-1244"/>
                    <a:pt x="2403" y="10500"/>
                    <a:pt x="-557" y="28199"/>
                  </a:cubicBezTo>
                  <a:cubicBezTo>
                    <a:pt x="-3648" y="46616"/>
                    <a:pt x="8661" y="63128"/>
                    <a:pt x="25399" y="69367"/>
                  </a:cubicBezTo>
                  <a:cubicBezTo>
                    <a:pt x="32223" y="71912"/>
                    <a:pt x="35182" y="60979"/>
                    <a:pt x="28415" y="58453"/>
                  </a:cubicBezTo>
                  <a:cubicBezTo>
                    <a:pt x="17106" y="54250"/>
                    <a:pt x="8491" y="42525"/>
                    <a:pt x="10489" y="30179"/>
                  </a:cubicBezTo>
                  <a:cubicBezTo>
                    <a:pt x="12374" y="18662"/>
                    <a:pt x="23251" y="10990"/>
                    <a:pt x="34598" y="11706"/>
                  </a:cubicBezTo>
                  <a:cubicBezTo>
                    <a:pt x="46323" y="12441"/>
                    <a:pt x="56520" y="21602"/>
                    <a:pt x="56822" y="33685"/>
                  </a:cubicBezTo>
                  <a:cubicBezTo>
                    <a:pt x="57180" y="47879"/>
                    <a:pt x="44230" y="58189"/>
                    <a:pt x="30960" y="58943"/>
                  </a:cubicBezTo>
                  <a:cubicBezTo>
                    <a:pt x="23722" y="59358"/>
                    <a:pt x="23665" y="70687"/>
                    <a:pt x="30960" y="702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80238249-E646-80B4-5D3D-C76D10FDFB0A}"/>
                </a:ext>
              </a:extLst>
            </p:cNvPr>
            <p:cNvSpPr/>
            <p:nvPr/>
          </p:nvSpPr>
          <p:spPr>
            <a:xfrm>
              <a:off x="5277972" y="3698113"/>
              <a:ext cx="70302" cy="70102"/>
            </a:xfrm>
            <a:custGeom>
              <a:avLst/>
              <a:gdLst>
                <a:gd name="connsiteX0" fmla="*/ 17595 w 70302"/>
                <a:gd name="connsiteY0" fmla="*/ 67882 h 70102"/>
                <a:gd name="connsiteX1" fmla="*/ 65078 w 70302"/>
                <a:gd name="connsiteY1" fmla="*/ 51784 h 70102"/>
                <a:gd name="connsiteX2" fmla="*/ 51732 w 70302"/>
                <a:gd name="connsiteY2" fmla="*/ 5301 h 70102"/>
                <a:gd name="connsiteX3" fmla="*/ 4420 w 70302"/>
                <a:gd name="connsiteY3" fmla="*/ 15763 h 70102"/>
                <a:gd name="connsiteX4" fmla="*/ 12864 w 70302"/>
                <a:gd name="connsiteY4" fmla="*/ 65092 h 70102"/>
                <a:gd name="connsiteX5" fmla="*/ 20856 w 70302"/>
                <a:gd name="connsiteY5" fmla="*/ 57081 h 70102"/>
                <a:gd name="connsiteX6" fmla="*/ 13052 w 70302"/>
                <a:gd name="connsiteY6" fmla="*/ 23359 h 70102"/>
                <a:gd name="connsiteX7" fmla="*/ 46021 w 70302"/>
                <a:gd name="connsiteY7" fmla="*/ 15065 h 70102"/>
                <a:gd name="connsiteX8" fmla="*/ 54183 w 70302"/>
                <a:gd name="connsiteY8" fmla="*/ 47958 h 70102"/>
                <a:gd name="connsiteX9" fmla="*/ 20611 w 70302"/>
                <a:gd name="connsiteY9" fmla="*/ 56968 h 70102"/>
                <a:gd name="connsiteX10" fmla="*/ 17595 w 70302"/>
                <a:gd name="connsiteY10" fmla="*/ 67882 h 70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302" h="70102">
                  <a:moveTo>
                    <a:pt x="17595" y="67882"/>
                  </a:moveTo>
                  <a:cubicBezTo>
                    <a:pt x="34824" y="74348"/>
                    <a:pt x="55841" y="68297"/>
                    <a:pt x="65078" y="51784"/>
                  </a:cubicBezTo>
                  <a:cubicBezTo>
                    <a:pt x="74314" y="35272"/>
                    <a:pt x="67585" y="14651"/>
                    <a:pt x="51732" y="5301"/>
                  </a:cubicBezTo>
                  <a:cubicBezTo>
                    <a:pt x="35880" y="-4048"/>
                    <a:pt x="14579" y="-52"/>
                    <a:pt x="4420" y="15763"/>
                  </a:cubicBezTo>
                  <a:cubicBezTo>
                    <a:pt x="-5741" y="31578"/>
                    <a:pt x="-1009" y="53029"/>
                    <a:pt x="12864" y="65092"/>
                  </a:cubicBezTo>
                  <a:cubicBezTo>
                    <a:pt x="18330" y="69843"/>
                    <a:pt x="26360" y="61869"/>
                    <a:pt x="20856" y="57081"/>
                  </a:cubicBezTo>
                  <a:cubicBezTo>
                    <a:pt x="11337" y="48806"/>
                    <a:pt x="6757" y="35046"/>
                    <a:pt x="13052" y="23359"/>
                  </a:cubicBezTo>
                  <a:cubicBezTo>
                    <a:pt x="19348" y="11672"/>
                    <a:pt x="34730" y="8279"/>
                    <a:pt x="46021" y="15065"/>
                  </a:cubicBezTo>
                  <a:cubicBezTo>
                    <a:pt x="57311" y="21851"/>
                    <a:pt x="61779" y="36724"/>
                    <a:pt x="54183" y="47958"/>
                  </a:cubicBezTo>
                  <a:cubicBezTo>
                    <a:pt x="46586" y="59193"/>
                    <a:pt x="32430" y="61398"/>
                    <a:pt x="20611" y="56968"/>
                  </a:cubicBezTo>
                  <a:cubicBezTo>
                    <a:pt x="13788" y="54423"/>
                    <a:pt x="10828" y="65338"/>
                    <a:pt x="17595" y="6788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027B6B50-FBA5-C57C-AEBF-9DFE86055391}"/>
                </a:ext>
              </a:extLst>
            </p:cNvPr>
            <p:cNvSpPr/>
            <p:nvPr/>
          </p:nvSpPr>
          <p:spPr>
            <a:xfrm>
              <a:off x="4788936" y="3581438"/>
              <a:ext cx="63810" cy="63864"/>
            </a:xfrm>
            <a:custGeom>
              <a:avLst/>
              <a:gdLst>
                <a:gd name="connsiteX0" fmla="*/ 26982 w 63810"/>
                <a:gd name="connsiteY0" fmla="*/ 48915 h 63864"/>
                <a:gd name="connsiteX1" fmla="*/ 11902 w 63810"/>
                <a:gd name="connsiteY1" fmla="*/ 23241 h 63864"/>
                <a:gd name="connsiteX2" fmla="*/ 39894 w 63810"/>
                <a:gd name="connsiteY2" fmla="*/ 13722 h 63864"/>
                <a:gd name="connsiteX3" fmla="*/ 49413 w 63810"/>
                <a:gd name="connsiteY3" fmla="*/ 41714 h 63864"/>
                <a:gd name="connsiteX4" fmla="*/ 47962 w 63810"/>
                <a:gd name="connsiteY4" fmla="*/ 44202 h 63864"/>
                <a:gd name="connsiteX5" fmla="*/ 13655 w 63810"/>
                <a:gd name="connsiteY5" fmla="*/ 45635 h 63864"/>
                <a:gd name="connsiteX6" fmla="*/ 5663 w 63810"/>
                <a:gd name="connsiteY6" fmla="*/ 53627 h 63864"/>
                <a:gd name="connsiteX7" fmla="*/ 56350 w 63810"/>
                <a:gd name="connsiteY7" fmla="*/ 51742 h 63864"/>
                <a:gd name="connsiteX8" fmla="*/ 49903 w 63810"/>
                <a:gd name="connsiteY8" fmla="*/ 6748 h 63864"/>
                <a:gd name="connsiteX9" fmla="*/ 4928 w 63810"/>
                <a:gd name="connsiteY9" fmla="*/ 13194 h 63864"/>
                <a:gd name="connsiteX10" fmla="*/ 1214 w 63810"/>
                <a:gd name="connsiteY10" fmla="*/ 19528 h 63864"/>
                <a:gd name="connsiteX11" fmla="*/ 17011 w 63810"/>
                <a:gd name="connsiteY11" fmla="*/ 57793 h 63864"/>
                <a:gd name="connsiteX12" fmla="*/ 23928 w 63810"/>
                <a:gd name="connsiteY12" fmla="*/ 59715 h 63864"/>
                <a:gd name="connsiteX13" fmla="*/ 26925 w 63810"/>
                <a:gd name="connsiteY13" fmla="*/ 48820 h 63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810" h="63864">
                  <a:moveTo>
                    <a:pt x="26982" y="48915"/>
                  </a:moveTo>
                  <a:cubicBezTo>
                    <a:pt x="14729" y="47143"/>
                    <a:pt x="6247" y="35249"/>
                    <a:pt x="11902" y="23241"/>
                  </a:cubicBezTo>
                  <a:cubicBezTo>
                    <a:pt x="17011" y="12893"/>
                    <a:pt x="29527" y="8614"/>
                    <a:pt x="39894" y="13722"/>
                  </a:cubicBezTo>
                  <a:cubicBezTo>
                    <a:pt x="50242" y="18811"/>
                    <a:pt x="54502" y="31346"/>
                    <a:pt x="49413" y="41714"/>
                  </a:cubicBezTo>
                  <a:cubicBezTo>
                    <a:pt x="48980" y="42581"/>
                    <a:pt x="48508" y="43410"/>
                    <a:pt x="47962" y="44202"/>
                  </a:cubicBezTo>
                  <a:cubicBezTo>
                    <a:pt x="39705" y="56624"/>
                    <a:pt x="23457" y="54758"/>
                    <a:pt x="13655" y="45635"/>
                  </a:cubicBezTo>
                  <a:cubicBezTo>
                    <a:pt x="8321" y="40696"/>
                    <a:pt x="309" y="48688"/>
                    <a:pt x="5663" y="53627"/>
                  </a:cubicBezTo>
                  <a:cubicBezTo>
                    <a:pt x="20234" y="67086"/>
                    <a:pt x="43607" y="68952"/>
                    <a:pt x="56350" y="51742"/>
                  </a:cubicBezTo>
                  <a:cubicBezTo>
                    <a:pt x="67000" y="37548"/>
                    <a:pt x="64116" y="17398"/>
                    <a:pt x="49903" y="6748"/>
                  </a:cubicBezTo>
                  <a:cubicBezTo>
                    <a:pt x="35709" y="-3902"/>
                    <a:pt x="15559" y="-1018"/>
                    <a:pt x="4928" y="13194"/>
                  </a:cubicBezTo>
                  <a:cubicBezTo>
                    <a:pt x="3438" y="15155"/>
                    <a:pt x="2194" y="17285"/>
                    <a:pt x="1214" y="19528"/>
                  </a:cubicBezTo>
                  <a:cubicBezTo>
                    <a:pt x="-4987" y="34457"/>
                    <a:pt x="2081" y="51591"/>
                    <a:pt x="17011" y="57793"/>
                  </a:cubicBezTo>
                  <a:cubicBezTo>
                    <a:pt x="19235" y="58716"/>
                    <a:pt x="21553" y="59357"/>
                    <a:pt x="23928" y="59715"/>
                  </a:cubicBezTo>
                  <a:cubicBezTo>
                    <a:pt x="31035" y="60752"/>
                    <a:pt x="34107" y="49857"/>
                    <a:pt x="26925" y="488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38712CB5-9748-4F7B-38B9-2E64F695AF39}"/>
                </a:ext>
              </a:extLst>
            </p:cNvPr>
            <p:cNvSpPr/>
            <p:nvPr/>
          </p:nvSpPr>
          <p:spPr>
            <a:xfrm>
              <a:off x="4904511" y="3057604"/>
              <a:ext cx="67555" cy="67586"/>
            </a:xfrm>
            <a:custGeom>
              <a:avLst/>
              <a:gdLst>
                <a:gd name="connsiteX0" fmla="*/ 54043 w 67555"/>
                <a:gd name="connsiteY0" fmla="*/ 61826 h 67586"/>
                <a:gd name="connsiteX1" fmla="*/ 61846 w 67555"/>
                <a:gd name="connsiteY1" fmla="*/ 16059 h 67586"/>
                <a:gd name="connsiteX2" fmla="*/ 17795 w 67555"/>
                <a:gd name="connsiteY2" fmla="*/ 3995 h 67586"/>
                <a:gd name="connsiteX3" fmla="*/ 1584 w 67555"/>
                <a:gd name="connsiteY3" fmla="*/ 47086 h 67586"/>
                <a:gd name="connsiteX4" fmla="*/ 45051 w 67555"/>
                <a:gd name="connsiteY4" fmla="*/ 66803 h 67586"/>
                <a:gd name="connsiteX5" fmla="*/ 42035 w 67555"/>
                <a:gd name="connsiteY5" fmla="*/ 55888 h 67586"/>
                <a:gd name="connsiteX6" fmla="*/ 12309 w 67555"/>
                <a:gd name="connsiteY6" fmla="*/ 43467 h 67586"/>
                <a:gd name="connsiteX7" fmla="*/ 23506 w 67555"/>
                <a:gd name="connsiteY7" fmla="*/ 13759 h 67586"/>
                <a:gd name="connsiteX8" fmla="*/ 53138 w 67555"/>
                <a:gd name="connsiteY8" fmla="*/ 23693 h 67586"/>
                <a:gd name="connsiteX9" fmla="*/ 46031 w 67555"/>
                <a:gd name="connsiteY9" fmla="*/ 53853 h 67586"/>
                <a:gd name="connsiteX10" fmla="*/ 54043 w 67555"/>
                <a:gd name="connsiteY10" fmla="*/ 61845 h 67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555" h="67586">
                  <a:moveTo>
                    <a:pt x="54043" y="61826"/>
                  </a:moveTo>
                  <a:cubicBezTo>
                    <a:pt x="66314" y="50196"/>
                    <a:pt x="70724" y="31101"/>
                    <a:pt x="61846" y="16059"/>
                  </a:cubicBezTo>
                  <a:cubicBezTo>
                    <a:pt x="52968" y="1017"/>
                    <a:pt x="33100" y="-3771"/>
                    <a:pt x="17795" y="3995"/>
                  </a:cubicBezTo>
                  <a:cubicBezTo>
                    <a:pt x="2488" y="11761"/>
                    <a:pt x="-5523" y="30875"/>
                    <a:pt x="1584" y="47086"/>
                  </a:cubicBezTo>
                  <a:cubicBezTo>
                    <a:pt x="8916" y="63805"/>
                    <a:pt x="27973" y="70817"/>
                    <a:pt x="45051" y="66803"/>
                  </a:cubicBezTo>
                  <a:cubicBezTo>
                    <a:pt x="52139" y="65125"/>
                    <a:pt x="49141" y="54230"/>
                    <a:pt x="42035" y="55888"/>
                  </a:cubicBezTo>
                  <a:cubicBezTo>
                    <a:pt x="30725" y="58565"/>
                    <a:pt x="17813" y="54381"/>
                    <a:pt x="12309" y="43467"/>
                  </a:cubicBezTo>
                  <a:cubicBezTo>
                    <a:pt x="6805" y="32552"/>
                    <a:pt x="12611" y="18830"/>
                    <a:pt x="23506" y="13759"/>
                  </a:cubicBezTo>
                  <a:cubicBezTo>
                    <a:pt x="34401" y="8689"/>
                    <a:pt x="48011" y="12572"/>
                    <a:pt x="53138" y="23693"/>
                  </a:cubicBezTo>
                  <a:cubicBezTo>
                    <a:pt x="58076" y="34230"/>
                    <a:pt x="54080" y="46200"/>
                    <a:pt x="46031" y="53853"/>
                  </a:cubicBezTo>
                  <a:cubicBezTo>
                    <a:pt x="40753" y="58867"/>
                    <a:pt x="48765" y="66859"/>
                    <a:pt x="54043" y="618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D43758E8-8553-DEEC-3693-7C61CA1EC815}"/>
                </a:ext>
              </a:extLst>
            </p:cNvPr>
            <p:cNvSpPr/>
            <p:nvPr/>
          </p:nvSpPr>
          <p:spPr>
            <a:xfrm>
              <a:off x="5404005" y="3173550"/>
              <a:ext cx="77970" cy="71937"/>
            </a:xfrm>
            <a:custGeom>
              <a:avLst/>
              <a:gdLst>
                <a:gd name="connsiteX0" fmla="*/ 37912 w 77970"/>
                <a:gd name="connsiteY0" fmla="*/ 55586 h 71937"/>
                <a:gd name="connsiteX1" fmla="*/ 10938 w 77970"/>
                <a:gd name="connsiteY1" fmla="*/ 35888 h 71937"/>
                <a:gd name="connsiteX2" fmla="*/ 40514 w 77970"/>
                <a:gd name="connsiteY2" fmla="*/ 11610 h 71937"/>
                <a:gd name="connsiteX3" fmla="*/ 65678 w 77970"/>
                <a:gd name="connsiteY3" fmla="*/ 37415 h 71937"/>
                <a:gd name="connsiteX4" fmla="*/ 38610 w 77970"/>
                <a:gd name="connsiteY4" fmla="*/ 59657 h 71937"/>
                <a:gd name="connsiteX5" fmla="*/ 38610 w 77970"/>
                <a:gd name="connsiteY5" fmla="*/ 70967 h 71937"/>
                <a:gd name="connsiteX6" fmla="*/ 76667 w 77970"/>
                <a:gd name="connsiteY6" fmla="*/ 32288 h 71937"/>
                <a:gd name="connsiteX7" fmla="*/ 33690 w 77970"/>
                <a:gd name="connsiteY7" fmla="*/ 733 h 71937"/>
                <a:gd name="connsiteX8" fmla="*/ -711 w 77970"/>
                <a:gd name="connsiteY8" fmla="*/ 46369 h 71937"/>
                <a:gd name="connsiteX9" fmla="*/ 45905 w 77970"/>
                <a:gd name="connsiteY9" fmla="*/ 63597 h 71937"/>
                <a:gd name="connsiteX10" fmla="*/ 37912 w 77970"/>
                <a:gd name="connsiteY10" fmla="*/ 55586 h 71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70" h="71937">
                  <a:moveTo>
                    <a:pt x="37912" y="55586"/>
                  </a:moveTo>
                  <a:cubicBezTo>
                    <a:pt x="23492" y="70967"/>
                    <a:pt x="7300" y="51816"/>
                    <a:pt x="10938" y="35888"/>
                  </a:cubicBezTo>
                  <a:cubicBezTo>
                    <a:pt x="14049" y="22203"/>
                    <a:pt x="26018" y="11006"/>
                    <a:pt x="40514" y="11610"/>
                  </a:cubicBezTo>
                  <a:cubicBezTo>
                    <a:pt x="54255" y="12175"/>
                    <a:pt x="66130" y="23259"/>
                    <a:pt x="65678" y="37415"/>
                  </a:cubicBezTo>
                  <a:cubicBezTo>
                    <a:pt x="65226" y="52061"/>
                    <a:pt x="52125" y="60035"/>
                    <a:pt x="38610" y="59657"/>
                  </a:cubicBezTo>
                  <a:cubicBezTo>
                    <a:pt x="31334" y="59431"/>
                    <a:pt x="31334" y="70741"/>
                    <a:pt x="38610" y="70967"/>
                  </a:cubicBezTo>
                  <a:cubicBezTo>
                    <a:pt x="60419" y="71627"/>
                    <a:pt x="79438" y="55039"/>
                    <a:pt x="76667" y="32288"/>
                  </a:cubicBezTo>
                  <a:cubicBezTo>
                    <a:pt x="74123" y="11553"/>
                    <a:pt x="54048" y="-2283"/>
                    <a:pt x="33690" y="733"/>
                  </a:cubicBezTo>
                  <a:cubicBezTo>
                    <a:pt x="12767" y="3843"/>
                    <a:pt x="-3557" y="25238"/>
                    <a:pt x="-711" y="46369"/>
                  </a:cubicBezTo>
                  <a:cubicBezTo>
                    <a:pt x="2380" y="69403"/>
                    <a:pt x="28996" y="81617"/>
                    <a:pt x="45905" y="63597"/>
                  </a:cubicBezTo>
                  <a:cubicBezTo>
                    <a:pt x="50881" y="58281"/>
                    <a:pt x="42907" y="50270"/>
                    <a:pt x="37912" y="5558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7DC3750B-AD12-BB74-3FD4-91938AC8962B}"/>
                </a:ext>
              </a:extLst>
            </p:cNvPr>
            <p:cNvSpPr/>
            <p:nvPr/>
          </p:nvSpPr>
          <p:spPr>
            <a:xfrm>
              <a:off x="5514329" y="3586726"/>
              <a:ext cx="99861" cy="367553"/>
            </a:xfrm>
            <a:custGeom>
              <a:avLst/>
              <a:gdLst>
                <a:gd name="connsiteX0" fmla="*/ 10055 w 99861"/>
                <a:gd name="connsiteY0" fmla="*/ 363846 h 367553"/>
                <a:gd name="connsiteX1" fmla="*/ 98649 w 99861"/>
                <a:gd name="connsiteY1" fmla="*/ 7379 h 367553"/>
                <a:gd name="connsiteX2" fmla="*/ 87754 w 99861"/>
                <a:gd name="connsiteY2" fmla="*/ 4362 h 367553"/>
                <a:gd name="connsiteX3" fmla="*/ -840 w 99861"/>
                <a:gd name="connsiteY3" fmla="*/ 360848 h 367553"/>
                <a:gd name="connsiteX4" fmla="*/ 10055 w 99861"/>
                <a:gd name="connsiteY4" fmla="*/ 363846 h 367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61" h="367553">
                  <a:moveTo>
                    <a:pt x="10055" y="363846"/>
                  </a:moveTo>
                  <a:cubicBezTo>
                    <a:pt x="39857" y="245092"/>
                    <a:pt x="70205" y="126471"/>
                    <a:pt x="98649" y="7379"/>
                  </a:cubicBezTo>
                  <a:cubicBezTo>
                    <a:pt x="100345" y="291"/>
                    <a:pt x="89432" y="-2725"/>
                    <a:pt x="87754" y="4362"/>
                  </a:cubicBezTo>
                  <a:cubicBezTo>
                    <a:pt x="59366" y="123474"/>
                    <a:pt x="29018" y="242095"/>
                    <a:pt x="-840" y="360848"/>
                  </a:cubicBezTo>
                  <a:cubicBezTo>
                    <a:pt x="-2612" y="367898"/>
                    <a:pt x="8284" y="370914"/>
                    <a:pt x="10055" y="36384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9431DFE1-D45D-3996-A730-14AC9F089401}"/>
                </a:ext>
              </a:extLst>
            </p:cNvPr>
            <p:cNvSpPr/>
            <p:nvPr/>
          </p:nvSpPr>
          <p:spPr>
            <a:xfrm>
              <a:off x="5015654" y="3482332"/>
              <a:ext cx="108899" cy="366234"/>
            </a:xfrm>
            <a:custGeom>
              <a:avLst/>
              <a:gdLst>
                <a:gd name="connsiteX0" fmla="*/ 10099 w 108899"/>
                <a:gd name="connsiteY0" fmla="*/ 362548 h 366234"/>
                <a:gd name="connsiteX1" fmla="*/ 107646 w 108899"/>
                <a:gd name="connsiteY1" fmla="*/ 7326 h 366234"/>
                <a:gd name="connsiteX2" fmla="*/ 96751 w 108899"/>
                <a:gd name="connsiteY2" fmla="*/ 4328 h 366234"/>
                <a:gd name="connsiteX3" fmla="*/ -815 w 108899"/>
                <a:gd name="connsiteY3" fmla="*/ 359551 h 366234"/>
                <a:gd name="connsiteX4" fmla="*/ 10099 w 108899"/>
                <a:gd name="connsiteY4" fmla="*/ 362548 h 366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899" h="366234">
                  <a:moveTo>
                    <a:pt x="10099" y="362548"/>
                  </a:moveTo>
                  <a:cubicBezTo>
                    <a:pt x="42671" y="244153"/>
                    <a:pt x="75187" y="125758"/>
                    <a:pt x="107646" y="7326"/>
                  </a:cubicBezTo>
                  <a:cubicBezTo>
                    <a:pt x="109531" y="295"/>
                    <a:pt x="98674" y="-2703"/>
                    <a:pt x="96751" y="4328"/>
                  </a:cubicBezTo>
                  <a:cubicBezTo>
                    <a:pt x="64235" y="122723"/>
                    <a:pt x="31720" y="241119"/>
                    <a:pt x="-815" y="359551"/>
                  </a:cubicBezTo>
                  <a:cubicBezTo>
                    <a:pt x="-2700" y="366582"/>
                    <a:pt x="8157" y="369579"/>
                    <a:pt x="10099" y="3625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05F0E712-1560-B025-35C5-C09637B7AAE5}"/>
                </a:ext>
              </a:extLst>
            </p:cNvPr>
            <p:cNvSpPr/>
            <p:nvPr/>
          </p:nvSpPr>
          <p:spPr>
            <a:xfrm>
              <a:off x="4821014" y="3122593"/>
              <a:ext cx="113852" cy="468779"/>
            </a:xfrm>
            <a:custGeom>
              <a:avLst/>
              <a:gdLst>
                <a:gd name="connsiteX0" fmla="*/ 10021 w 113852"/>
                <a:gd name="connsiteY0" fmla="*/ 465046 h 468779"/>
                <a:gd name="connsiteX1" fmla="*/ 112658 w 113852"/>
                <a:gd name="connsiteY1" fmla="*/ 7374 h 468779"/>
                <a:gd name="connsiteX2" fmla="*/ 101763 w 113852"/>
                <a:gd name="connsiteY2" fmla="*/ 4377 h 468779"/>
                <a:gd name="connsiteX3" fmla="*/ -874 w 113852"/>
                <a:gd name="connsiteY3" fmla="*/ 462030 h 468779"/>
                <a:gd name="connsiteX4" fmla="*/ 10021 w 113852"/>
                <a:gd name="connsiteY4" fmla="*/ 465046 h 468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52" h="468779">
                  <a:moveTo>
                    <a:pt x="10021" y="465046"/>
                  </a:moveTo>
                  <a:cubicBezTo>
                    <a:pt x="44233" y="312495"/>
                    <a:pt x="78446" y="159944"/>
                    <a:pt x="112658" y="7374"/>
                  </a:cubicBezTo>
                  <a:cubicBezTo>
                    <a:pt x="114260" y="287"/>
                    <a:pt x="103365" y="-2729"/>
                    <a:pt x="101763" y="4377"/>
                  </a:cubicBezTo>
                  <a:cubicBezTo>
                    <a:pt x="67438" y="156909"/>
                    <a:pt x="33225" y="309460"/>
                    <a:pt x="-874" y="462030"/>
                  </a:cubicBezTo>
                  <a:cubicBezTo>
                    <a:pt x="-2476" y="469136"/>
                    <a:pt x="8438" y="472152"/>
                    <a:pt x="10021" y="46504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704B0817-02B3-EA26-5E33-91699E04A09A}"/>
                </a:ext>
              </a:extLst>
            </p:cNvPr>
            <p:cNvSpPr/>
            <p:nvPr/>
          </p:nvSpPr>
          <p:spPr>
            <a:xfrm>
              <a:off x="5317816" y="3242997"/>
              <a:ext cx="130781" cy="458183"/>
            </a:xfrm>
            <a:custGeom>
              <a:avLst/>
              <a:gdLst>
                <a:gd name="connsiteX0" fmla="*/ 10098 w 130781"/>
                <a:gd name="connsiteY0" fmla="*/ 454498 h 458183"/>
                <a:gd name="connsiteX1" fmla="*/ 129530 w 130781"/>
                <a:gd name="connsiteY1" fmla="*/ 7326 h 458183"/>
                <a:gd name="connsiteX2" fmla="*/ 118635 w 130781"/>
                <a:gd name="connsiteY2" fmla="*/ 4328 h 458183"/>
                <a:gd name="connsiteX3" fmla="*/ -816 w 130781"/>
                <a:gd name="connsiteY3" fmla="*/ 451500 h 458183"/>
                <a:gd name="connsiteX4" fmla="*/ 10098 w 130781"/>
                <a:gd name="connsiteY4" fmla="*/ 454498 h 458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81" h="458183">
                  <a:moveTo>
                    <a:pt x="10098" y="454498"/>
                  </a:moveTo>
                  <a:cubicBezTo>
                    <a:pt x="49814" y="305415"/>
                    <a:pt x="89625" y="156370"/>
                    <a:pt x="129530" y="7326"/>
                  </a:cubicBezTo>
                  <a:cubicBezTo>
                    <a:pt x="131415" y="295"/>
                    <a:pt x="120501" y="-2703"/>
                    <a:pt x="118635" y="4328"/>
                  </a:cubicBezTo>
                  <a:cubicBezTo>
                    <a:pt x="78711" y="153354"/>
                    <a:pt x="38900" y="302418"/>
                    <a:pt x="-816" y="451500"/>
                  </a:cubicBezTo>
                  <a:cubicBezTo>
                    <a:pt x="-2701" y="458531"/>
                    <a:pt x="8213" y="461528"/>
                    <a:pt x="10098" y="4544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B315F92B-0993-8BF2-2CA7-19522278A6F7}"/>
                </a:ext>
              </a:extLst>
            </p:cNvPr>
            <p:cNvSpPr/>
            <p:nvPr/>
          </p:nvSpPr>
          <p:spPr>
            <a:xfrm>
              <a:off x="4844124" y="3617404"/>
              <a:ext cx="438956" cy="116505"/>
            </a:xfrm>
            <a:custGeom>
              <a:avLst/>
              <a:gdLst>
                <a:gd name="connsiteX0" fmla="*/ 2990 w 438956"/>
                <a:gd name="connsiteY0" fmla="*/ 11421 h 116505"/>
                <a:gd name="connsiteX1" fmla="*/ 430879 w 438956"/>
                <a:gd name="connsiteY1" fmla="*/ 116640 h 116505"/>
                <a:gd name="connsiteX2" fmla="*/ 433895 w 438956"/>
                <a:gd name="connsiteY2" fmla="*/ 105745 h 116505"/>
                <a:gd name="connsiteX3" fmla="*/ 6006 w 438956"/>
                <a:gd name="connsiteY3" fmla="*/ 507 h 116505"/>
                <a:gd name="connsiteX4" fmla="*/ 3009 w 438956"/>
                <a:gd name="connsiteY4" fmla="*/ 11421 h 11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56" h="116505">
                  <a:moveTo>
                    <a:pt x="2990" y="11421"/>
                  </a:moveTo>
                  <a:cubicBezTo>
                    <a:pt x="145626" y="46481"/>
                    <a:pt x="288262" y="81561"/>
                    <a:pt x="430879" y="116640"/>
                  </a:cubicBezTo>
                  <a:cubicBezTo>
                    <a:pt x="437947" y="118374"/>
                    <a:pt x="440963" y="107479"/>
                    <a:pt x="433895" y="105745"/>
                  </a:cubicBezTo>
                  <a:cubicBezTo>
                    <a:pt x="291202" y="70779"/>
                    <a:pt x="148566" y="35699"/>
                    <a:pt x="6006" y="507"/>
                  </a:cubicBezTo>
                  <a:cubicBezTo>
                    <a:pt x="-1063" y="-1227"/>
                    <a:pt x="-4079" y="9687"/>
                    <a:pt x="3009" y="114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132B7B84-E4FD-C43C-E7DB-C1F8014E8CB1}"/>
                </a:ext>
              </a:extLst>
            </p:cNvPr>
            <p:cNvSpPr/>
            <p:nvPr/>
          </p:nvSpPr>
          <p:spPr>
            <a:xfrm>
              <a:off x="4962181" y="3087090"/>
              <a:ext cx="458681" cy="114730"/>
            </a:xfrm>
            <a:custGeom>
              <a:avLst/>
              <a:gdLst>
                <a:gd name="connsiteX0" fmla="*/ 3008 w 458681"/>
                <a:gd name="connsiteY0" fmla="*/ 11399 h 114730"/>
                <a:gd name="connsiteX1" fmla="*/ 450594 w 458681"/>
                <a:gd name="connsiteY1" fmla="*/ 114884 h 114730"/>
                <a:gd name="connsiteX2" fmla="*/ 453591 w 458681"/>
                <a:gd name="connsiteY2" fmla="*/ 103989 h 114730"/>
                <a:gd name="connsiteX3" fmla="*/ 6023 w 458681"/>
                <a:gd name="connsiteY3" fmla="*/ 485 h 114730"/>
                <a:gd name="connsiteX4" fmla="*/ 3008 w 458681"/>
                <a:gd name="connsiteY4" fmla="*/ 11399 h 114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681" h="114730">
                  <a:moveTo>
                    <a:pt x="3008" y="11399"/>
                  </a:moveTo>
                  <a:cubicBezTo>
                    <a:pt x="152222" y="45800"/>
                    <a:pt x="301417" y="80295"/>
                    <a:pt x="450594" y="114884"/>
                  </a:cubicBezTo>
                  <a:cubicBezTo>
                    <a:pt x="457682" y="116524"/>
                    <a:pt x="460697" y="105629"/>
                    <a:pt x="453591" y="103989"/>
                  </a:cubicBezTo>
                  <a:cubicBezTo>
                    <a:pt x="304415" y="69437"/>
                    <a:pt x="155219" y="34942"/>
                    <a:pt x="6023" y="485"/>
                  </a:cubicBezTo>
                  <a:cubicBezTo>
                    <a:pt x="-1064" y="-1136"/>
                    <a:pt x="-4080" y="9759"/>
                    <a:pt x="3008" y="113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947F12C3-6FB7-C140-5578-A92B5B9103DB}"/>
                </a:ext>
              </a:extLst>
            </p:cNvPr>
            <p:cNvSpPr/>
            <p:nvPr/>
          </p:nvSpPr>
          <p:spPr>
            <a:xfrm>
              <a:off x="5154227" y="3446607"/>
              <a:ext cx="444187" cy="105460"/>
            </a:xfrm>
            <a:custGeom>
              <a:avLst/>
              <a:gdLst>
                <a:gd name="connsiteX0" fmla="*/ 3021 w 444187"/>
                <a:gd name="connsiteY0" fmla="*/ 11384 h 105460"/>
                <a:gd name="connsiteX1" fmla="*/ 436075 w 444187"/>
                <a:gd name="connsiteY1" fmla="*/ 105632 h 105460"/>
                <a:gd name="connsiteX2" fmla="*/ 439091 w 444187"/>
                <a:gd name="connsiteY2" fmla="*/ 94718 h 105460"/>
                <a:gd name="connsiteX3" fmla="*/ 6037 w 444187"/>
                <a:gd name="connsiteY3" fmla="*/ 470 h 105460"/>
                <a:gd name="connsiteX4" fmla="*/ 3021 w 444187"/>
                <a:gd name="connsiteY4" fmla="*/ 11384 h 105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87" h="105460">
                  <a:moveTo>
                    <a:pt x="3021" y="11384"/>
                  </a:moveTo>
                  <a:cubicBezTo>
                    <a:pt x="147354" y="42806"/>
                    <a:pt x="291705" y="74210"/>
                    <a:pt x="436075" y="105632"/>
                  </a:cubicBezTo>
                  <a:cubicBezTo>
                    <a:pt x="443181" y="107178"/>
                    <a:pt x="446216" y="96207"/>
                    <a:pt x="439091" y="94718"/>
                  </a:cubicBezTo>
                  <a:cubicBezTo>
                    <a:pt x="294721" y="63409"/>
                    <a:pt x="150369" y="31987"/>
                    <a:pt x="6037" y="470"/>
                  </a:cubicBezTo>
                  <a:cubicBezTo>
                    <a:pt x="-1069" y="-1076"/>
                    <a:pt x="-4085" y="9895"/>
                    <a:pt x="3021" y="113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0C1C4A28-1678-2B74-FE96-0AF94AA11A97}"/>
                </a:ext>
              </a:extLst>
            </p:cNvPr>
            <p:cNvSpPr/>
            <p:nvPr/>
          </p:nvSpPr>
          <p:spPr>
            <a:xfrm>
              <a:off x="5025586" y="3875532"/>
              <a:ext cx="453710" cy="115186"/>
            </a:xfrm>
            <a:custGeom>
              <a:avLst/>
              <a:gdLst>
                <a:gd name="connsiteX0" fmla="*/ 2994 w 453710"/>
                <a:gd name="connsiteY0" fmla="*/ 11403 h 115186"/>
                <a:gd name="connsiteX1" fmla="*/ 445623 w 453710"/>
                <a:gd name="connsiteY1" fmla="*/ 115340 h 115186"/>
                <a:gd name="connsiteX2" fmla="*/ 448621 w 453710"/>
                <a:gd name="connsiteY2" fmla="*/ 104445 h 115186"/>
                <a:gd name="connsiteX3" fmla="*/ 6010 w 453710"/>
                <a:gd name="connsiteY3" fmla="*/ 507 h 115186"/>
                <a:gd name="connsiteX4" fmla="*/ 2994 w 453710"/>
                <a:gd name="connsiteY4" fmla="*/ 11403 h 115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0" h="115186">
                  <a:moveTo>
                    <a:pt x="2994" y="11403"/>
                  </a:moveTo>
                  <a:cubicBezTo>
                    <a:pt x="150210" y="47405"/>
                    <a:pt x="297898" y="81467"/>
                    <a:pt x="445623" y="115340"/>
                  </a:cubicBezTo>
                  <a:cubicBezTo>
                    <a:pt x="452711" y="116980"/>
                    <a:pt x="455726" y="106066"/>
                    <a:pt x="448621" y="104445"/>
                  </a:cubicBezTo>
                  <a:cubicBezTo>
                    <a:pt x="300914" y="70515"/>
                    <a:pt x="153226" y="36586"/>
                    <a:pt x="6010" y="507"/>
                  </a:cubicBezTo>
                  <a:cubicBezTo>
                    <a:pt x="-1059" y="-1227"/>
                    <a:pt x="-4075" y="9668"/>
                    <a:pt x="2994" y="1140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C45A082F-6395-483D-5C07-16F7F9E5103F}"/>
                </a:ext>
              </a:extLst>
            </p:cNvPr>
            <p:cNvSpPr/>
            <p:nvPr/>
          </p:nvSpPr>
          <p:spPr>
            <a:xfrm>
              <a:off x="5332297" y="3761495"/>
              <a:ext cx="171056" cy="200945"/>
            </a:xfrm>
            <a:custGeom>
              <a:avLst/>
              <a:gdLst>
                <a:gd name="connsiteX0" fmla="*/ 168601 w 171056"/>
                <a:gd name="connsiteY0" fmla="*/ 191357 h 200945"/>
                <a:gd name="connsiteX1" fmla="*/ 8378 w 171056"/>
                <a:gd name="connsiteY1" fmla="*/ 2238 h 200945"/>
                <a:gd name="connsiteX2" fmla="*/ 386 w 171056"/>
                <a:gd name="connsiteY2" fmla="*/ 10249 h 200945"/>
                <a:gd name="connsiteX3" fmla="*/ 160608 w 171056"/>
                <a:gd name="connsiteY3" fmla="*/ 199349 h 200945"/>
                <a:gd name="connsiteX4" fmla="*/ 168601 w 171056"/>
                <a:gd name="connsiteY4" fmla="*/ 191357 h 200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56" h="200945">
                  <a:moveTo>
                    <a:pt x="168601" y="191357"/>
                  </a:moveTo>
                  <a:cubicBezTo>
                    <a:pt x="115180" y="128342"/>
                    <a:pt x="61779" y="65309"/>
                    <a:pt x="8378" y="2238"/>
                  </a:cubicBezTo>
                  <a:cubicBezTo>
                    <a:pt x="3684" y="-3417"/>
                    <a:pt x="-4289" y="4707"/>
                    <a:pt x="386" y="10249"/>
                  </a:cubicBezTo>
                  <a:cubicBezTo>
                    <a:pt x="53674" y="73358"/>
                    <a:pt x="107075" y="136391"/>
                    <a:pt x="160608" y="199349"/>
                  </a:cubicBezTo>
                  <a:cubicBezTo>
                    <a:pt x="165321" y="205004"/>
                    <a:pt x="173275" y="196880"/>
                    <a:pt x="168601" y="1913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6EFAFA94-2010-C792-58E4-6DBF9DC754A6}"/>
                </a:ext>
              </a:extLst>
            </p:cNvPr>
            <p:cNvSpPr/>
            <p:nvPr/>
          </p:nvSpPr>
          <p:spPr>
            <a:xfrm>
              <a:off x="5456556" y="3230030"/>
              <a:ext cx="152182" cy="290088"/>
            </a:xfrm>
            <a:custGeom>
              <a:avLst/>
              <a:gdLst>
                <a:gd name="connsiteX0" fmla="*/ 150485 w 152182"/>
                <a:gd name="connsiteY0" fmla="*/ 281889 h 290088"/>
                <a:gd name="connsiteX1" fmla="*/ 9394 w 152182"/>
                <a:gd name="connsiteY1" fmla="*/ 3177 h 290088"/>
                <a:gd name="connsiteX2" fmla="*/ -370 w 152182"/>
                <a:gd name="connsiteY2" fmla="*/ 8832 h 290088"/>
                <a:gd name="connsiteX3" fmla="*/ 140720 w 152182"/>
                <a:gd name="connsiteY3" fmla="*/ 287544 h 290088"/>
                <a:gd name="connsiteX4" fmla="*/ 150485 w 152182"/>
                <a:gd name="connsiteY4" fmla="*/ 281889 h 29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82" h="290088">
                  <a:moveTo>
                    <a:pt x="150485" y="281889"/>
                  </a:moveTo>
                  <a:cubicBezTo>
                    <a:pt x="103473" y="188979"/>
                    <a:pt x="56443" y="96088"/>
                    <a:pt x="9394" y="3177"/>
                  </a:cubicBezTo>
                  <a:cubicBezTo>
                    <a:pt x="6114" y="-3307"/>
                    <a:pt x="-3650" y="2405"/>
                    <a:pt x="-370" y="8832"/>
                  </a:cubicBezTo>
                  <a:cubicBezTo>
                    <a:pt x="46660" y="101743"/>
                    <a:pt x="93690" y="194634"/>
                    <a:pt x="140720" y="287544"/>
                  </a:cubicBezTo>
                  <a:cubicBezTo>
                    <a:pt x="144000" y="294047"/>
                    <a:pt x="153764" y="288317"/>
                    <a:pt x="150485" y="2818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B4D579A8-B112-5135-A301-86A0BACA8BCE}"/>
                </a:ext>
              </a:extLst>
            </p:cNvPr>
            <p:cNvSpPr/>
            <p:nvPr/>
          </p:nvSpPr>
          <p:spPr>
            <a:xfrm>
              <a:off x="4940302" y="3120512"/>
              <a:ext cx="166297" cy="301995"/>
            </a:xfrm>
            <a:custGeom>
              <a:avLst/>
              <a:gdLst>
                <a:gd name="connsiteX0" fmla="*/ 164544 w 166297"/>
                <a:gd name="connsiteY0" fmla="*/ 293841 h 301995"/>
                <a:gd name="connsiteX1" fmla="*/ 9449 w 166297"/>
                <a:gd name="connsiteY1" fmla="*/ 3141 h 301995"/>
                <a:gd name="connsiteX2" fmla="*/ -315 w 166297"/>
                <a:gd name="connsiteY2" fmla="*/ 8796 h 301995"/>
                <a:gd name="connsiteX3" fmla="*/ 154780 w 166297"/>
                <a:gd name="connsiteY3" fmla="*/ 299496 h 301995"/>
                <a:gd name="connsiteX4" fmla="*/ 164544 w 166297"/>
                <a:gd name="connsiteY4" fmla="*/ 293841 h 301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297" h="301995">
                  <a:moveTo>
                    <a:pt x="164544" y="293841"/>
                  </a:moveTo>
                  <a:cubicBezTo>
                    <a:pt x="112840" y="196954"/>
                    <a:pt x="61154" y="100048"/>
                    <a:pt x="9449" y="3141"/>
                  </a:cubicBezTo>
                  <a:cubicBezTo>
                    <a:pt x="6037" y="-3287"/>
                    <a:pt x="-3746" y="2425"/>
                    <a:pt x="-315" y="8796"/>
                  </a:cubicBezTo>
                  <a:cubicBezTo>
                    <a:pt x="51371" y="105702"/>
                    <a:pt x="103076" y="202590"/>
                    <a:pt x="154780" y="299496"/>
                  </a:cubicBezTo>
                  <a:cubicBezTo>
                    <a:pt x="158211" y="305924"/>
                    <a:pt x="167975" y="300213"/>
                    <a:pt x="164544" y="29384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F211B028-3948-C328-2036-91785A7CBD86}"/>
                </a:ext>
              </a:extLst>
            </p:cNvPr>
            <p:cNvSpPr/>
            <p:nvPr/>
          </p:nvSpPr>
          <p:spPr>
            <a:xfrm>
              <a:off x="4824205" y="3648456"/>
              <a:ext cx="161531" cy="209154"/>
            </a:xfrm>
            <a:custGeom>
              <a:avLst/>
              <a:gdLst>
                <a:gd name="connsiteX0" fmla="*/ 159344 w 161531"/>
                <a:gd name="connsiteY0" fmla="*/ 201439 h 209154"/>
                <a:gd name="connsiteX1" fmla="*/ 9846 w 161531"/>
                <a:gd name="connsiteY1" fmla="*/ 2688 h 209154"/>
                <a:gd name="connsiteX2" fmla="*/ 63 w 161531"/>
                <a:gd name="connsiteY2" fmla="*/ 8342 h 209154"/>
                <a:gd name="connsiteX3" fmla="*/ 149636 w 161531"/>
                <a:gd name="connsiteY3" fmla="*/ 207113 h 209154"/>
                <a:gd name="connsiteX4" fmla="*/ 159400 w 161531"/>
                <a:gd name="connsiteY4" fmla="*/ 201458 h 209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31" h="209154">
                  <a:moveTo>
                    <a:pt x="159344" y="201439"/>
                  </a:moveTo>
                  <a:lnTo>
                    <a:pt x="9846" y="2688"/>
                  </a:lnTo>
                  <a:cubicBezTo>
                    <a:pt x="5511" y="-2967"/>
                    <a:pt x="-4310" y="2556"/>
                    <a:pt x="63" y="8342"/>
                  </a:cubicBezTo>
                  <a:lnTo>
                    <a:pt x="149636" y="207113"/>
                  </a:lnTo>
                  <a:cubicBezTo>
                    <a:pt x="153952" y="212768"/>
                    <a:pt x="163773" y="207226"/>
                    <a:pt x="159400" y="2014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2D05F9B2-B598-ADC2-CB94-038C12CEAD09}"/>
                </a:ext>
              </a:extLst>
            </p:cNvPr>
            <p:cNvSpPr/>
            <p:nvPr/>
          </p:nvSpPr>
          <p:spPr>
            <a:xfrm>
              <a:off x="1011597" y="29974"/>
              <a:ext cx="131815" cy="630534"/>
            </a:xfrm>
            <a:custGeom>
              <a:avLst/>
              <a:gdLst>
                <a:gd name="connsiteX0" fmla="*/ 119747 w 131815"/>
                <a:gd name="connsiteY0" fmla="*/ 4492 h 630534"/>
                <a:gd name="connsiteX1" fmla="*/ 25649 w 131815"/>
                <a:gd name="connsiteY1" fmla="*/ 487365 h 630534"/>
                <a:gd name="connsiteX2" fmla="*/ -910 w 131815"/>
                <a:gd name="connsiteY2" fmla="*/ 623781 h 630534"/>
                <a:gd name="connsiteX3" fmla="*/ 9985 w 131815"/>
                <a:gd name="connsiteY3" fmla="*/ 626778 h 630534"/>
                <a:gd name="connsiteX4" fmla="*/ 104083 w 131815"/>
                <a:gd name="connsiteY4" fmla="*/ 143810 h 630534"/>
                <a:gd name="connsiteX5" fmla="*/ 130661 w 131815"/>
                <a:gd name="connsiteY5" fmla="*/ 7414 h 630534"/>
                <a:gd name="connsiteX6" fmla="*/ 119747 w 131815"/>
                <a:gd name="connsiteY6" fmla="*/ 4398 h 6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15" h="630534">
                  <a:moveTo>
                    <a:pt x="119747" y="4492"/>
                  </a:moveTo>
                  <a:lnTo>
                    <a:pt x="25649" y="487365"/>
                  </a:lnTo>
                  <a:cubicBezTo>
                    <a:pt x="16846" y="532831"/>
                    <a:pt x="8006" y="578303"/>
                    <a:pt x="-910" y="623781"/>
                  </a:cubicBezTo>
                  <a:cubicBezTo>
                    <a:pt x="-2305" y="630887"/>
                    <a:pt x="8515" y="633922"/>
                    <a:pt x="9985" y="626778"/>
                  </a:cubicBezTo>
                  <a:lnTo>
                    <a:pt x="104083" y="143810"/>
                  </a:lnTo>
                  <a:lnTo>
                    <a:pt x="130661" y="7414"/>
                  </a:lnTo>
                  <a:cubicBezTo>
                    <a:pt x="132037" y="288"/>
                    <a:pt x="121236" y="-2746"/>
                    <a:pt x="119747" y="43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FE89FC74-17E5-EA58-585B-CC8CC39F467B}"/>
                </a:ext>
              </a:extLst>
            </p:cNvPr>
            <p:cNvSpPr/>
            <p:nvPr/>
          </p:nvSpPr>
          <p:spPr>
            <a:xfrm>
              <a:off x="1012340" y="624900"/>
              <a:ext cx="627919" cy="113957"/>
            </a:xfrm>
            <a:custGeom>
              <a:avLst/>
              <a:gdLst>
                <a:gd name="connsiteX0" fmla="*/ 622800 w 627919"/>
                <a:gd name="connsiteY0" fmla="*/ 103237 h 113957"/>
                <a:gd name="connsiteX1" fmla="*/ 141680 w 627919"/>
                <a:gd name="connsiteY1" fmla="*/ 23031 h 113957"/>
                <a:gd name="connsiteX2" fmla="*/ 6075 w 627919"/>
                <a:gd name="connsiteY2" fmla="*/ 411 h 113957"/>
                <a:gd name="connsiteX3" fmla="*/ 3059 w 627919"/>
                <a:gd name="connsiteY3" fmla="*/ 11306 h 113957"/>
                <a:gd name="connsiteX4" fmla="*/ 484179 w 627919"/>
                <a:gd name="connsiteY4" fmla="*/ 91569 h 113957"/>
                <a:gd name="connsiteX5" fmla="*/ 619784 w 627919"/>
                <a:gd name="connsiteY5" fmla="*/ 114188 h 113957"/>
                <a:gd name="connsiteX6" fmla="*/ 622800 w 627919"/>
                <a:gd name="connsiteY6" fmla="*/ 103274 h 113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919" h="113957">
                  <a:moveTo>
                    <a:pt x="622800" y="103237"/>
                  </a:moveTo>
                  <a:lnTo>
                    <a:pt x="141680" y="23031"/>
                  </a:lnTo>
                  <a:lnTo>
                    <a:pt x="6075" y="411"/>
                  </a:lnTo>
                  <a:cubicBezTo>
                    <a:pt x="-1050" y="-776"/>
                    <a:pt x="-4123" y="10119"/>
                    <a:pt x="3059" y="11306"/>
                  </a:cubicBezTo>
                  <a:lnTo>
                    <a:pt x="484179" y="91569"/>
                  </a:lnTo>
                  <a:lnTo>
                    <a:pt x="619784" y="114188"/>
                  </a:lnTo>
                  <a:cubicBezTo>
                    <a:pt x="626910" y="115376"/>
                    <a:pt x="629963" y="104481"/>
                    <a:pt x="622800" y="1032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05CF847B-EDAE-7F5E-4685-82321AC1591F}"/>
                </a:ext>
              </a:extLst>
            </p:cNvPr>
            <p:cNvSpPr/>
            <p:nvPr/>
          </p:nvSpPr>
          <p:spPr>
            <a:xfrm>
              <a:off x="1104670" y="26556"/>
              <a:ext cx="39315" cy="46875"/>
            </a:xfrm>
            <a:custGeom>
              <a:avLst/>
              <a:gdLst>
                <a:gd name="connsiteX0" fmla="*/ 28917 w 39315"/>
                <a:gd name="connsiteY0" fmla="*/ 2255 h 46875"/>
                <a:gd name="connsiteX1" fmla="*/ 340 w 39315"/>
                <a:gd name="connsiteY1" fmla="*/ 37278 h 46875"/>
                <a:gd name="connsiteX2" fmla="*/ 8333 w 39315"/>
                <a:gd name="connsiteY2" fmla="*/ 45270 h 46875"/>
                <a:gd name="connsiteX3" fmla="*/ 36909 w 39315"/>
                <a:gd name="connsiteY3" fmla="*/ 10248 h 46875"/>
                <a:gd name="connsiteX4" fmla="*/ 28917 w 39315"/>
                <a:gd name="connsiteY4" fmla="*/ 2255 h 4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5" h="46875">
                  <a:moveTo>
                    <a:pt x="28917" y="2255"/>
                  </a:moveTo>
                  <a:cubicBezTo>
                    <a:pt x="19398" y="13918"/>
                    <a:pt x="9860" y="25591"/>
                    <a:pt x="340" y="37278"/>
                  </a:cubicBezTo>
                  <a:cubicBezTo>
                    <a:pt x="-4240" y="42933"/>
                    <a:pt x="3715" y="50906"/>
                    <a:pt x="8333" y="45270"/>
                  </a:cubicBezTo>
                  <a:lnTo>
                    <a:pt x="36909" y="10248"/>
                  </a:lnTo>
                  <a:cubicBezTo>
                    <a:pt x="41489" y="4593"/>
                    <a:pt x="33516" y="-3400"/>
                    <a:pt x="28917" y="2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EC94E6E2-B567-E4A5-2101-84FD7F60A045}"/>
                </a:ext>
              </a:extLst>
            </p:cNvPr>
            <p:cNvSpPr/>
            <p:nvPr/>
          </p:nvSpPr>
          <p:spPr>
            <a:xfrm>
              <a:off x="1133669" y="24794"/>
              <a:ext cx="25414" cy="47071"/>
            </a:xfrm>
            <a:custGeom>
              <a:avLst/>
              <a:gdLst>
                <a:gd name="connsiteX0" fmla="*/ -647 w 25414"/>
                <a:gd name="connsiteY0" fmla="*/ 7128 h 47071"/>
                <a:gd name="connsiteX1" fmla="*/ 13094 w 25414"/>
                <a:gd name="connsiteY1" fmla="*/ 43583 h 47071"/>
                <a:gd name="connsiteX2" fmla="*/ 23989 w 25414"/>
                <a:gd name="connsiteY2" fmla="*/ 40567 h 47071"/>
                <a:gd name="connsiteX3" fmla="*/ 10266 w 25414"/>
                <a:gd name="connsiteY3" fmla="*/ 4131 h 47071"/>
                <a:gd name="connsiteX4" fmla="*/ -647 w 25414"/>
                <a:gd name="connsiteY4" fmla="*/ 7128 h 47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4" h="47071">
                  <a:moveTo>
                    <a:pt x="-647" y="7128"/>
                  </a:moveTo>
                  <a:lnTo>
                    <a:pt x="13094" y="43583"/>
                  </a:lnTo>
                  <a:cubicBezTo>
                    <a:pt x="15639" y="50332"/>
                    <a:pt x="26572" y="47353"/>
                    <a:pt x="23989" y="40567"/>
                  </a:cubicBezTo>
                  <a:cubicBezTo>
                    <a:pt x="19427" y="28428"/>
                    <a:pt x="14847" y="16283"/>
                    <a:pt x="10266" y="4131"/>
                  </a:cubicBezTo>
                  <a:cubicBezTo>
                    <a:pt x="7722" y="-2617"/>
                    <a:pt x="-3211" y="361"/>
                    <a:pt x="-647" y="71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25CD3C32-422C-CB90-1782-DDB899FD7D52}"/>
                </a:ext>
              </a:extLst>
            </p:cNvPr>
            <p:cNvSpPr/>
            <p:nvPr/>
          </p:nvSpPr>
          <p:spPr>
            <a:xfrm>
              <a:off x="1608339" y="699271"/>
              <a:ext cx="32599" cy="39565"/>
            </a:xfrm>
            <a:custGeom>
              <a:avLst/>
              <a:gdLst>
                <a:gd name="connsiteX0" fmla="*/ 16 w 32599"/>
                <a:gd name="connsiteY0" fmla="*/ 8451 h 39565"/>
                <a:gd name="connsiteX1" fmla="*/ 20751 w 32599"/>
                <a:gd name="connsiteY1" fmla="*/ 37423 h 39565"/>
                <a:gd name="connsiteX2" fmla="*/ 30515 w 32599"/>
                <a:gd name="connsiteY2" fmla="*/ 31768 h 39565"/>
                <a:gd name="connsiteX3" fmla="*/ 9780 w 32599"/>
                <a:gd name="connsiteY3" fmla="*/ 2796 h 39565"/>
                <a:gd name="connsiteX4" fmla="*/ 16 w 32599"/>
                <a:gd name="connsiteY4" fmla="*/ 8451 h 3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99" h="39565">
                  <a:moveTo>
                    <a:pt x="16" y="8451"/>
                  </a:moveTo>
                  <a:cubicBezTo>
                    <a:pt x="6953" y="18102"/>
                    <a:pt x="13871" y="27760"/>
                    <a:pt x="20751" y="37423"/>
                  </a:cubicBezTo>
                  <a:cubicBezTo>
                    <a:pt x="24973" y="43267"/>
                    <a:pt x="34775" y="37631"/>
                    <a:pt x="30515" y="31768"/>
                  </a:cubicBezTo>
                  <a:cubicBezTo>
                    <a:pt x="23578" y="22105"/>
                    <a:pt x="16661" y="12447"/>
                    <a:pt x="9780" y="2796"/>
                  </a:cubicBezTo>
                  <a:cubicBezTo>
                    <a:pt x="5558" y="-3066"/>
                    <a:pt x="-4244" y="2570"/>
                    <a:pt x="16" y="8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F6C941F5-2665-753D-D690-AA6F42B5C26D}"/>
                </a:ext>
              </a:extLst>
            </p:cNvPr>
            <p:cNvSpPr/>
            <p:nvPr/>
          </p:nvSpPr>
          <p:spPr>
            <a:xfrm>
              <a:off x="1601169" y="728917"/>
              <a:ext cx="44186" cy="26032"/>
            </a:xfrm>
            <a:custGeom>
              <a:avLst/>
              <a:gdLst>
                <a:gd name="connsiteX0" fmla="*/ 36403 w 44186"/>
                <a:gd name="connsiteY0" fmla="*/ 783 h 26032"/>
                <a:gd name="connsiteX1" fmla="*/ 2719 w 44186"/>
                <a:gd name="connsiteY1" fmla="*/ 14977 h 26032"/>
                <a:gd name="connsiteX2" fmla="*/ 5716 w 44186"/>
                <a:gd name="connsiteY2" fmla="*/ 25891 h 26032"/>
                <a:gd name="connsiteX3" fmla="*/ 39400 w 44186"/>
                <a:gd name="connsiteY3" fmla="*/ 11678 h 26032"/>
                <a:gd name="connsiteX4" fmla="*/ 36403 w 44186"/>
                <a:gd name="connsiteY4" fmla="*/ 783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86" h="26032">
                  <a:moveTo>
                    <a:pt x="36403" y="783"/>
                  </a:moveTo>
                  <a:lnTo>
                    <a:pt x="2719" y="14977"/>
                  </a:lnTo>
                  <a:cubicBezTo>
                    <a:pt x="-3898" y="17767"/>
                    <a:pt x="-1051" y="28719"/>
                    <a:pt x="5716" y="25891"/>
                  </a:cubicBezTo>
                  <a:lnTo>
                    <a:pt x="39400" y="11678"/>
                  </a:lnTo>
                  <a:cubicBezTo>
                    <a:pt x="46016" y="8908"/>
                    <a:pt x="43170" y="-2044"/>
                    <a:pt x="36403" y="7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0255A5EC-0451-04A4-093C-8C6AC19B8D45}"/>
                </a:ext>
              </a:extLst>
            </p:cNvPr>
            <p:cNvSpPr/>
            <p:nvPr/>
          </p:nvSpPr>
          <p:spPr>
            <a:xfrm>
              <a:off x="1047020" y="491221"/>
              <a:ext cx="103377" cy="168021"/>
            </a:xfrm>
            <a:custGeom>
              <a:avLst/>
              <a:gdLst>
                <a:gd name="connsiteX0" fmla="*/ 1705 w 103377"/>
                <a:gd name="connsiteY0" fmla="*/ 10869 h 168021"/>
                <a:gd name="connsiteX1" fmla="*/ 91034 w 103377"/>
                <a:gd name="connsiteY1" fmla="*/ 162892 h 168021"/>
                <a:gd name="connsiteX2" fmla="*/ 102344 w 103377"/>
                <a:gd name="connsiteY2" fmla="*/ 162892 h 168021"/>
                <a:gd name="connsiteX3" fmla="*/ 7417 w 103377"/>
                <a:gd name="connsiteY3" fmla="*/ 1105 h 168021"/>
                <a:gd name="connsiteX4" fmla="*/ 1762 w 103377"/>
                <a:gd name="connsiteY4" fmla="*/ 10869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77" h="168021">
                  <a:moveTo>
                    <a:pt x="1705" y="10869"/>
                  </a:moveTo>
                  <a:cubicBezTo>
                    <a:pt x="56106" y="42341"/>
                    <a:pt x="90016" y="100047"/>
                    <a:pt x="91034" y="162892"/>
                  </a:cubicBezTo>
                  <a:cubicBezTo>
                    <a:pt x="91034" y="170149"/>
                    <a:pt x="102344" y="170168"/>
                    <a:pt x="102344" y="162892"/>
                  </a:cubicBezTo>
                  <a:cubicBezTo>
                    <a:pt x="101289" y="96041"/>
                    <a:pt x="65267" y="34639"/>
                    <a:pt x="7417" y="1105"/>
                  </a:cubicBezTo>
                  <a:cubicBezTo>
                    <a:pt x="1083" y="-2495"/>
                    <a:pt x="-4628" y="7269"/>
                    <a:pt x="1762" y="108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6EB0F92A-EFD4-0BBF-DB43-B2C7BF6B1159}"/>
                </a:ext>
              </a:extLst>
            </p:cNvPr>
            <p:cNvSpPr/>
            <p:nvPr/>
          </p:nvSpPr>
          <p:spPr>
            <a:xfrm>
              <a:off x="1166179" y="451291"/>
              <a:ext cx="59468" cy="116762"/>
            </a:xfrm>
            <a:custGeom>
              <a:avLst/>
              <a:gdLst>
                <a:gd name="connsiteX0" fmla="*/ 57396 w 59468"/>
                <a:gd name="connsiteY0" fmla="*/ 9292 h 116762"/>
                <a:gd name="connsiteX1" fmla="*/ 20338 w 59468"/>
                <a:gd name="connsiteY1" fmla="*/ 7595 h 116762"/>
                <a:gd name="connsiteX2" fmla="*/ 508 w 59468"/>
                <a:gd name="connsiteY2" fmla="*/ 48084 h 116762"/>
                <a:gd name="connsiteX3" fmla="*/ 30837 w 59468"/>
                <a:gd name="connsiteY3" fmla="*/ 59677 h 116762"/>
                <a:gd name="connsiteX4" fmla="*/ 58245 w 59468"/>
                <a:gd name="connsiteY4" fmla="*/ 21808 h 116762"/>
                <a:gd name="connsiteX5" fmla="*/ 47142 w 59468"/>
                <a:gd name="connsiteY5" fmla="*/ 20300 h 116762"/>
                <a:gd name="connsiteX6" fmla="*/ 41770 w 59468"/>
                <a:gd name="connsiteY6" fmla="*/ 71383 h 116762"/>
                <a:gd name="connsiteX7" fmla="*/ 37416 w 59468"/>
                <a:gd name="connsiteY7" fmla="*/ 93211 h 116762"/>
                <a:gd name="connsiteX8" fmla="*/ 32628 w 59468"/>
                <a:gd name="connsiteY8" fmla="*/ 103163 h 116762"/>
                <a:gd name="connsiteX9" fmla="*/ 21902 w 59468"/>
                <a:gd name="connsiteY9" fmla="*/ 102560 h 116762"/>
                <a:gd name="connsiteX10" fmla="*/ 10988 w 59468"/>
                <a:gd name="connsiteY10" fmla="*/ 105557 h 116762"/>
                <a:gd name="connsiteX11" fmla="*/ 26728 w 59468"/>
                <a:gd name="connsiteY11" fmla="*/ 117074 h 116762"/>
                <a:gd name="connsiteX12" fmla="*/ 46219 w 59468"/>
                <a:gd name="connsiteY12" fmla="*/ 102315 h 116762"/>
                <a:gd name="connsiteX13" fmla="*/ 54267 w 59468"/>
                <a:gd name="connsiteY13" fmla="*/ 63617 h 116762"/>
                <a:gd name="connsiteX14" fmla="*/ 58377 w 59468"/>
                <a:gd name="connsiteY14" fmla="*/ 20262 h 116762"/>
                <a:gd name="connsiteX15" fmla="*/ 47274 w 59468"/>
                <a:gd name="connsiteY15" fmla="*/ 18773 h 116762"/>
                <a:gd name="connsiteX16" fmla="*/ 35305 w 59468"/>
                <a:gd name="connsiteY16" fmla="*/ 43674 h 116762"/>
                <a:gd name="connsiteX17" fmla="*/ 14193 w 59468"/>
                <a:gd name="connsiteY17" fmla="*/ 47820 h 116762"/>
                <a:gd name="connsiteX18" fmla="*/ 47557 w 59468"/>
                <a:gd name="connsiteY18" fmla="*/ 14947 h 116762"/>
                <a:gd name="connsiteX19" fmla="*/ 57321 w 59468"/>
                <a:gd name="connsiteY19" fmla="*/ 9292 h 11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468" h="116762">
                  <a:moveTo>
                    <a:pt x="57396" y="9292"/>
                  </a:moveTo>
                  <a:cubicBezTo>
                    <a:pt x="47726" y="-3413"/>
                    <a:pt x="32025" y="-1358"/>
                    <a:pt x="20338" y="7595"/>
                  </a:cubicBezTo>
                  <a:cubicBezTo>
                    <a:pt x="8651" y="16549"/>
                    <a:pt x="-5825" y="32100"/>
                    <a:pt x="508" y="48084"/>
                  </a:cubicBezTo>
                  <a:cubicBezTo>
                    <a:pt x="5258" y="59979"/>
                    <a:pt x="19546" y="63164"/>
                    <a:pt x="30837" y="59677"/>
                  </a:cubicBezTo>
                  <a:cubicBezTo>
                    <a:pt x="47255" y="54606"/>
                    <a:pt x="53626" y="36605"/>
                    <a:pt x="58245" y="21808"/>
                  </a:cubicBezTo>
                  <a:lnTo>
                    <a:pt x="47142" y="20300"/>
                  </a:lnTo>
                  <a:cubicBezTo>
                    <a:pt x="46313" y="37415"/>
                    <a:pt x="44522" y="54471"/>
                    <a:pt x="41770" y="71383"/>
                  </a:cubicBezTo>
                  <a:cubicBezTo>
                    <a:pt x="40752" y="78739"/>
                    <a:pt x="39301" y="86028"/>
                    <a:pt x="37416" y="93211"/>
                  </a:cubicBezTo>
                  <a:cubicBezTo>
                    <a:pt x="36435" y="96604"/>
                    <a:pt x="35248" y="100581"/>
                    <a:pt x="32628" y="103163"/>
                  </a:cubicBezTo>
                  <a:cubicBezTo>
                    <a:pt x="30008" y="105746"/>
                    <a:pt x="23373" y="107763"/>
                    <a:pt x="21902" y="102560"/>
                  </a:cubicBezTo>
                  <a:cubicBezTo>
                    <a:pt x="20017" y="95567"/>
                    <a:pt x="9009" y="98545"/>
                    <a:pt x="10988" y="105557"/>
                  </a:cubicBezTo>
                  <a:cubicBezTo>
                    <a:pt x="12949" y="112563"/>
                    <a:pt x="19452" y="117319"/>
                    <a:pt x="26728" y="117074"/>
                  </a:cubicBezTo>
                  <a:cubicBezTo>
                    <a:pt x="36153" y="117074"/>
                    <a:pt x="42656" y="110477"/>
                    <a:pt x="46219" y="102315"/>
                  </a:cubicBezTo>
                  <a:cubicBezTo>
                    <a:pt x="51346" y="90534"/>
                    <a:pt x="52477" y="76227"/>
                    <a:pt x="54267" y="63617"/>
                  </a:cubicBezTo>
                  <a:cubicBezTo>
                    <a:pt x="56303" y="49253"/>
                    <a:pt x="57641" y="34814"/>
                    <a:pt x="58377" y="20262"/>
                  </a:cubicBezTo>
                  <a:cubicBezTo>
                    <a:pt x="58716" y="13721"/>
                    <a:pt x="49121" y="12854"/>
                    <a:pt x="47274" y="18773"/>
                  </a:cubicBezTo>
                  <a:cubicBezTo>
                    <a:pt x="44560" y="27463"/>
                    <a:pt x="41808" y="36963"/>
                    <a:pt x="35305" y="43674"/>
                  </a:cubicBezTo>
                  <a:cubicBezTo>
                    <a:pt x="30309" y="48838"/>
                    <a:pt x="20847" y="52420"/>
                    <a:pt x="14193" y="47820"/>
                  </a:cubicBezTo>
                  <a:cubicBezTo>
                    <a:pt x="-1547" y="36944"/>
                    <a:pt x="35493" y="-906"/>
                    <a:pt x="47557" y="14947"/>
                  </a:cubicBezTo>
                  <a:cubicBezTo>
                    <a:pt x="51911" y="20601"/>
                    <a:pt x="61732" y="14947"/>
                    <a:pt x="57321" y="929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DB4D5C30-8034-F5A0-4259-52D4A72722CC}"/>
                </a:ext>
              </a:extLst>
            </p:cNvPr>
            <p:cNvSpPr/>
            <p:nvPr/>
          </p:nvSpPr>
          <p:spPr>
            <a:xfrm>
              <a:off x="1237684" y="452864"/>
              <a:ext cx="68613" cy="104850"/>
            </a:xfrm>
            <a:custGeom>
              <a:avLst/>
              <a:gdLst>
                <a:gd name="connsiteX0" fmla="*/ 27248 w 68613"/>
                <a:gd name="connsiteY0" fmla="*/ 4421 h 104850"/>
                <a:gd name="connsiteX1" fmla="*/ -895 w 68613"/>
                <a:gd name="connsiteY1" fmla="*/ 68378 h 104850"/>
                <a:gd name="connsiteX2" fmla="*/ 28793 w 68613"/>
                <a:gd name="connsiteY2" fmla="*/ 104701 h 104850"/>
                <a:gd name="connsiteX3" fmla="*/ 65776 w 68613"/>
                <a:gd name="connsiteY3" fmla="*/ 51790 h 104850"/>
                <a:gd name="connsiteX4" fmla="*/ 43157 w 68613"/>
                <a:gd name="connsiteY4" fmla="*/ 519 h 104850"/>
                <a:gd name="connsiteX5" fmla="*/ 40160 w 68613"/>
                <a:gd name="connsiteY5" fmla="*/ 11433 h 104850"/>
                <a:gd name="connsiteX6" fmla="*/ 53524 w 68613"/>
                <a:gd name="connsiteY6" fmla="*/ 53524 h 104850"/>
                <a:gd name="connsiteX7" fmla="*/ 23515 w 68613"/>
                <a:gd name="connsiteY7" fmla="*/ 93749 h 104850"/>
                <a:gd name="connsiteX8" fmla="*/ 12300 w 68613"/>
                <a:gd name="connsiteY8" fmla="*/ 57558 h 104850"/>
                <a:gd name="connsiteX9" fmla="*/ 35202 w 68613"/>
                <a:gd name="connsiteY9" fmla="*/ 12319 h 104850"/>
                <a:gd name="connsiteX10" fmla="*/ 27210 w 68613"/>
                <a:gd name="connsiteY10" fmla="*/ 4326 h 1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613" h="104850">
                  <a:moveTo>
                    <a:pt x="27248" y="4421"/>
                  </a:moveTo>
                  <a:cubicBezTo>
                    <a:pt x="12168" y="22290"/>
                    <a:pt x="858" y="44797"/>
                    <a:pt x="-895" y="68378"/>
                  </a:cubicBezTo>
                  <a:cubicBezTo>
                    <a:pt x="-2309" y="86417"/>
                    <a:pt x="7041" y="108697"/>
                    <a:pt x="28793" y="104701"/>
                  </a:cubicBezTo>
                  <a:cubicBezTo>
                    <a:pt x="51827" y="100479"/>
                    <a:pt x="60838" y="71394"/>
                    <a:pt x="65776" y="51790"/>
                  </a:cubicBezTo>
                  <a:cubicBezTo>
                    <a:pt x="70772" y="31790"/>
                    <a:pt x="66059" y="6343"/>
                    <a:pt x="43157" y="519"/>
                  </a:cubicBezTo>
                  <a:cubicBezTo>
                    <a:pt x="36107" y="-1272"/>
                    <a:pt x="33091" y="9642"/>
                    <a:pt x="40160" y="11433"/>
                  </a:cubicBezTo>
                  <a:cubicBezTo>
                    <a:pt x="59009" y="16239"/>
                    <a:pt x="57973" y="38765"/>
                    <a:pt x="53524" y="53524"/>
                  </a:cubicBezTo>
                  <a:cubicBezTo>
                    <a:pt x="49415" y="67115"/>
                    <a:pt x="42063" y="94994"/>
                    <a:pt x="23515" y="93749"/>
                  </a:cubicBezTo>
                  <a:cubicBezTo>
                    <a:pt x="6777" y="92675"/>
                    <a:pt x="9698" y="68472"/>
                    <a:pt x="12300" y="57558"/>
                  </a:cubicBezTo>
                  <a:cubicBezTo>
                    <a:pt x="16296" y="40896"/>
                    <a:pt x="24137" y="25401"/>
                    <a:pt x="35202" y="12319"/>
                  </a:cubicBezTo>
                  <a:cubicBezTo>
                    <a:pt x="39858" y="6777"/>
                    <a:pt x="31885" y="-1253"/>
                    <a:pt x="27210" y="432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15CE1F26-1585-C895-DD70-F67E3587FE79}"/>
                </a:ext>
              </a:extLst>
            </p:cNvPr>
            <p:cNvSpPr/>
            <p:nvPr/>
          </p:nvSpPr>
          <p:spPr>
            <a:xfrm>
              <a:off x="1310639" y="416996"/>
              <a:ext cx="44873" cy="44883"/>
            </a:xfrm>
            <a:custGeom>
              <a:avLst/>
              <a:gdLst>
                <a:gd name="connsiteX0" fmla="*/ 14084 w 44873"/>
                <a:gd name="connsiteY0" fmla="*/ 13427 h 44883"/>
                <a:gd name="connsiteX1" fmla="*/ 29164 w 44873"/>
                <a:gd name="connsiteY1" fmla="*/ 30034 h 44883"/>
                <a:gd name="connsiteX2" fmla="*/ 11784 w 44873"/>
                <a:gd name="connsiteY2" fmla="*/ 15972 h 44883"/>
                <a:gd name="connsiteX3" fmla="*/ 2020 w 44873"/>
                <a:gd name="connsiteY3" fmla="*/ 10317 h 44883"/>
                <a:gd name="connsiteX4" fmla="*/ 6582 w 44873"/>
                <a:gd name="connsiteY4" fmla="*/ 39609 h 44883"/>
                <a:gd name="connsiteX5" fmla="*/ 37156 w 44873"/>
                <a:gd name="connsiteY5" fmla="*/ 38083 h 44883"/>
                <a:gd name="connsiteX6" fmla="*/ 37853 w 44873"/>
                <a:gd name="connsiteY6" fmla="*/ 7471 h 44883"/>
                <a:gd name="connsiteX7" fmla="*/ 8448 w 44873"/>
                <a:gd name="connsiteY7" fmla="*/ 3701 h 44883"/>
                <a:gd name="connsiteX8" fmla="*/ 14103 w 44873"/>
                <a:gd name="connsiteY8" fmla="*/ 13465 h 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73" h="44883">
                  <a:moveTo>
                    <a:pt x="14084" y="13427"/>
                  </a:moveTo>
                  <a:cubicBezTo>
                    <a:pt x="24847" y="6604"/>
                    <a:pt x="38833" y="19704"/>
                    <a:pt x="29164" y="30034"/>
                  </a:cubicBezTo>
                  <a:cubicBezTo>
                    <a:pt x="19494" y="40363"/>
                    <a:pt x="5319" y="26999"/>
                    <a:pt x="11784" y="15972"/>
                  </a:cubicBezTo>
                  <a:cubicBezTo>
                    <a:pt x="15554" y="9676"/>
                    <a:pt x="5714" y="3984"/>
                    <a:pt x="2020" y="10317"/>
                  </a:cubicBezTo>
                  <a:cubicBezTo>
                    <a:pt x="-3371" y="19970"/>
                    <a:pt x="-1486" y="32051"/>
                    <a:pt x="6582" y="39609"/>
                  </a:cubicBezTo>
                  <a:cubicBezTo>
                    <a:pt x="15460" y="47941"/>
                    <a:pt x="28881" y="46584"/>
                    <a:pt x="37156" y="38083"/>
                  </a:cubicBezTo>
                  <a:cubicBezTo>
                    <a:pt x="45431" y="29581"/>
                    <a:pt x="46430" y="16104"/>
                    <a:pt x="37853" y="7471"/>
                  </a:cubicBezTo>
                  <a:cubicBezTo>
                    <a:pt x="30087" y="-395"/>
                    <a:pt x="17948" y="-1950"/>
                    <a:pt x="8448" y="3701"/>
                  </a:cubicBezTo>
                  <a:cubicBezTo>
                    <a:pt x="2340" y="7603"/>
                    <a:pt x="7995" y="17386"/>
                    <a:pt x="14103" y="134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3F36E690-7A31-A4B4-A8BC-C2CF19CBCE5C}"/>
                </a:ext>
              </a:extLst>
            </p:cNvPr>
            <p:cNvSpPr/>
            <p:nvPr/>
          </p:nvSpPr>
          <p:spPr>
            <a:xfrm>
              <a:off x="3876754" y="2488072"/>
              <a:ext cx="131814" cy="630534"/>
            </a:xfrm>
            <a:custGeom>
              <a:avLst/>
              <a:gdLst>
                <a:gd name="connsiteX0" fmla="*/ 119747 w 131814"/>
                <a:gd name="connsiteY0" fmla="*/ 4398 h 630534"/>
                <a:gd name="connsiteX1" fmla="*/ 25649 w 131814"/>
                <a:gd name="connsiteY1" fmla="*/ 487365 h 630534"/>
                <a:gd name="connsiteX2" fmla="*/ -910 w 131814"/>
                <a:gd name="connsiteY2" fmla="*/ 623781 h 630534"/>
                <a:gd name="connsiteX3" fmla="*/ 9985 w 131814"/>
                <a:gd name="connsiteY3" fmla="*/ 626778 h 630534"/>
                <a:gd name="connsiteX4" fmla="*/ 104083 w 131814"/>
                <a:gd name="connsiteY4" fmla="*/ 143810 h 630534"/>
                <a:gd name="connsiteX5" fmla="*/ 130661 w 131814"/>
                <a:gd name="connsiteY5" fmla="*/ 7414 h 630534"/>
                <a:gd name="connsiteX6" fmla="*/ 119747 w 131814"/>
                <a:gd name="connsiteY6" fmla="*/ 4398 h 6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14" h="630534">
                  <a:moveTo>
                    <a:pt x="119747" y="4398"/>
                  </a:moveTo>
                  <a:lnTo>
                    <a:pt x="25649" y="487365"/>
                  </a:lnTo>
                  <a:cubicBezTo>
                    <a:pt x="16847" y="532831"/>
                    <a:pt x="8006" y="578296"/>
                    <a:pt x="-910" y="623781"/>
                  </a:cubicBezTo>
                  <a:cubicBezTo>
                    <a:pt x="-2305" y="630887"/>
                    <a:pt x="8515" y="633922"/>
                    <a:pt x="9985" y="626778"/>
                  </a:cubicBezTo>
                  <a:lnTo>
                    <a:pt x="104083" y="143810"/>
                  </a:lnTo>
                  <a:lnTo>
                    <a:pt x="130661" y="7414"/>
                  </a:lnTo>
                  <a:cubicBezTo>
                    <a:pt x="132037" y="288"/>
                    <a:pt x="121142" y="-2746"/>
                    <a:pt x="119747" y="43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4BFE578B-432B-B98D-3896-F92B1506912C}"/>
                </a:ext>
              </a:extLst>
            </p:cNvPr>
            <p:cNvSpPr/>
            <p:nvPr/>
          </p:nvSpPr>
          <p:spPr>
            <a:xfrm>
              <a:off x="3877498" y="3082866"/>
              <a:ext cx="627919" cy="113938"/>
            </a:xfrm>
            <a:custGeom>
              <a:avLst/>
              <a:gdLst>
                <a:gd name="connsiteX0" fmla="*/ 622800 w 627919"/>
                <a:gd name="connsiteY0" fmla="*/ 103274 h 113938"/>
                <a:gd name="connsiteX1" fmla="*/ 141680 w 627919"/>
                <a:gd name="connsiteY1" fmla="*/ 23031 h 113938"/>
                <a:gd name="connsiteX2" fmla="*/ 6075 w 627919"/>
                <a:gd name="connsiteY2" fmla="*/ 411 h 113938"/>
                <a:gd name="connsiteX3" fmla="*/ 3059 w 627919"/>
                <a:gd name="connsiteY3" fmla="*/ 11306 h 113938"/>
                <a:gd name="connsiteX4" fmla="*/ 484179 w 627919"/>
                <a:gd name="connsiteY4" fmla="*/ 91550 h 113938"/>
                <a:gd name="connsiteX5" fmla="*/ 619784 w 627919"/>
                <a:gd name="connsiteY5" fmla="*/ 114169 h 113938"/>
                <a:gd name="connsiteX6" fmla="*/ 622800 w 627919"/>
                <a:gd name="connsiteY6" fmla="*/ 103255 h 113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919" h="113938">
                  <a:moveTo>
                    <a:pt x="622800" y="103274"/>
                  </a:moveTo>
                  <a:lnTo>
                    <a:pt x="141680" y="23031"/>
                  </a:lnTo>
                  <a:lnTo>
                    <a:pt x="6075" y="411"/>
                  </a:lnTo>
                  <a:cubicBezTo>
                    <a:pt x="-1050" y="-776"/>
                    <a:pt x="-4122" y="10119"/>
                    <a:pt x="3059" y="11306"/>
                  </a:cubicBezTo>
                  <a:lnTo>
                    <a:pt x="484179" y="91550"/>
                  </a:lnTo>
                  <a:lnTo>
                    <a:pt x="619784" y="114169"/>
                  </a:lnTo>
                  <a:cubicBezTo>
                    <a:pt x="626910" y="115357"/>
                    <a:pt x="629963" y="104462"/>
                    <a:pt x="622800" y="103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1A9B3603-CE89-1D33-F575-2E4FF54EB2E0}"/>
                </a:ext>
              </a:extLst>
            </p:cNvPr>
            <p:cNvSpPr/>
            <p:nvPr/>
          </p:nvSpPr>
          <p:spPr>
            <a:xfrm>
              <a:off x="3969828" y="2484560"/>
              <a:ext cx="39315" cy="46875"/>
            </a:xfrm>
            <a:custGeom>
              <a:avLst/>
              <a:gdLst>
                <a:gd name="connsiteX0" fmla="*/ 28917 w 39315"/>
                <a:gd name="connsiteY0" fmla="*/ 2255 h 46875"/>
                <a:gd name="connsiteX1" fmla="*/ 340 w 39315"/>
                <a:gd name="connsiteY1" fmla="*/ 37278 h 46875"/>
                <a:gd name="connsiteX2" fmla="*/ 8333 w 39315"/>
                <a:gd name="connsiteY2" fmla="*/ 45270 h 46875"/>
                <a:gd name="connsiteX3" fmla="*/ 36909 w 39315"/>
                <a:gd name="connsiteY3" fmla="*/ 10248 h 46875"/>
                <a:gd name="connsiteX4" fmla="*/ 28917 w 39315"/>
                <a:gd name="connsiteY4" fmla="*/ 2255 h 4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5" h="46875">
                  <a:moveTo>
                    <a:pt x="28917" y="2255"/>
                  </a:moveTo>
                  <a:cubicBezTo>
                    <a:pt x="19398" y="13929"/>
                    <a:pt x="9860" y="25610"/>
                    <a:pt x="340" y="37278"/>
                  </a:cubicBezTo>
                  <a:cubicBezTo>
                    <a:pt x="-4240" y="42933"/>
                    <a:pt x="3715" y="50906"/>
                    <a:pt x="8333" y="45270"/>
                  </a:cubicBezTo>
                  <a:lnTo>
                    <a:pt x="36909" y="10248"/>
                  </a:lnTo>
                  <a:cubicBezTo>
                    <a:pt x="41489" y="4593"/>
                    <a:pt x="33516" y="-3400"/>
                    <a:pt x="28917" y="2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9AF62504-5955-B5F0-52B4-B175340B9ED1}"/>
                </a:ext>
              </a:extLst>
            </p:cNvPr>
            <p:cNvSpPr/>
            <p:nvPr/>
          </p:nvSpPr>
          <p:spPr>
            <a:xfrm>
              <a:off x="3998827" y="2482797"/>
              <a:ext cx="25414" cy="47071"/>
            </a:xfrm>
            <a:custGeom>
              <a:avLst/>
              <a:gdLst>
                <a:gd name="connsiteX0" fmla="*/ -647 w 25414"/>
                <a:gd name="connsiteY0" fmla="*/ 7128 h 47071"/>
                <a:gd name="connsiteX1" fmla="*/ 13094 w 25414"/>
                <a:gd name="connsiteY1" fmla="*/ 43583 h 47071"/>
                <a:gd name="connsiteX2" fmla="*/ 23989 w 25414"/>
                <a:gd name="connsiteY2" fmla="*/ 40567 h 47071"/>
                <a:gd name="connsiteX3" fmla="*/ 10267 w 25414"/>
                <a:gd name="connsiteY3" fmla="*/ 4131 h 47071"/>
                <a:gd name="connsiteX4" fmla="*/ -647 w 25414"/>
                <a:gd name="connsiteY4" fmla="*/ 7128 h 47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4" h="47071">
                  <a:moveTo>
                    <a:pt x="-647" y="7128"/>
                  </a:moveTo>
                  <a:lnTo>
                    <a:pt x="13094" y="43583"/>
                  </a:lnTo>
                  <a:cubicBezTo>
                    <a:pt x="15639" y="50332"/>
                    <a:pt x="26572" y="47353"/>
                    <a:pt x="23989" y="40567"/>
                  </a:cubicBezTo>
                  <a:cubicBezTo>
                    <a:pt x="19427" y="28428"/>
                    <a:pt x="14847" y="16283"/>
                    <a:pt x="10267" y="4131"/>
                  </a:cubicBezTo>
                  <a:cubicBezTo>
                    <a:pt x="7722" y="-2617"/>
                    <a:pt x="-3211" y="361"/>
                    <a:pt x="-647" y="71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DC898E97-FF60-18EB-02BF-F66021204C9E}"/>
                </a:ext>
              </a:extLst>
            </p:cNvPr>
            <p:cNvSpPr/>
            <p:nvPr/>
          </p:nvSpPr>
          <p:spPr>
            <a:xfrm>
              <a:off x="4473496" y="3157274"/>
              <a:ext cx="32693" cy="39565"/>
            </a:xfrm>
            <a:custGeom>
              <a:avLst/>
              <a:gdLst>
                <a:gd name="connsiteX0" fmla="*/ 16 w 32693"/>
                <a:gd name="connsiteY0" fmla="*/ 8451 h 39565"/>
                <a:gd name="connsiteX1" fmla="*/ 20845 w 32693"/>
                <a:gd name="connsiteY1" fmla="*/ 37423 h 39565"/>
                <a:gd name="connsiteX2" fmla="*/ 30609 w 32693"/>
                <a:gd name="connsiteY2" fmla="*/ 31768 h 39565"/>
                <a:gd name="connsiteX3" fmla="*/ 9780 w 32693"/>
                <a:gd name="connsiteY3" fmla="*/ 2796 h 39565"/>
                <a:gd name="connsiteX4" fmla="*/ 16 w 32693"/>
                <a:gd name="connsiteY4" fmla="*/ 8451 h 3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693" h="39565">
                  <a:moveTo>
                    <a:pt x="16" y="8451"/>
                  </a:moveTo>
                  <a:cubicBezTo>
                    <a:pt x="6953" y="18102"/>
                    <a:pt x="13890" y="27753"/>
                    <a:pt x="20845" y="37423"/>
                  </a:cubicBezTo>
                  <a:cubicBezTo>
                    <a:pt x="25068" y="43267"/>
                    <a:pt x="34869" y="37631"/>
                    <a:pt x="30609" y="31768"/>
                  </a:cubicBezTo>
                  <a:lnTo>
                    <a:pt x="9780" y="2796"/>
                  </a:lnTo>
                  <a:cubicBezTo>
                    <a:pt x="5558" y="-3066"/>
                    <a:pt x="-4244" y="2570"/>
                    <a:pt x="16" y="8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3C2601F3-6C2B-7A82-E5B7-A2A3A8AB22A5}"/>
                </a:ext>
              </a:extLst>
            </p:cNvPr>
            <p:cNvSpPr/>
            <p:nvPr/>
          </p:nvSpPr>
          <p:spPr>
            <a:xfrm>
              <a:off x="4466327" y="3186921"/>
              <a:ext cx="44186" cy="26032"/>
            </a:xfrm>
            <a:custGeom>
              <a:avLst/>
              <a:gdLst>
                <a:gd name="connsiteX0" fmla="*/ 36403 w 44186"/>
                <a:gd name="connsiteY0" fmla="*/ 783 h 26032"/>
                <a:gd name="connsiteX1" fmla="*/ 2719 w 44186"/>
                <a:gd name="connsiteY1" fmla="*/ 14977 h 26032"/>
                <a:gd name="connsiteX2" fmla="*/ 5716 w 44186"/>
                <a:gd name="connsiteY2" fmla="*/ 25891 h 26032"/>
                <a:gd name="connsiteX3" fmla="*/ 39400 w 44186"/>
                <a:gd name="connsiteY3" fmla="*/ 11679 h 26032"/>
                <a:gd name="connsiteX4" fmla="*/ 36403 w 44186"/>
                <a:gd name="connsiteY4" fmla="*/ 783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86" h="26032">
                  <a:moveTo>
                    <a:pt x="36403" y="783"/>
                  </a:moveTo>
                  <a:lnTo>
                    <a:pt x="2719" y="14977"/>
                  </a:lnTo>
                  <a:cubicBezTo>
                    <a:pt x="-3898" y="17767"/>
                    <a:pt x="-1051" y="28719"/>
                    <a:pt x="5716" y="25891"/>
                  </a:cubicBezTo>
                  <a:lnTo>
                    <a:pt x="39400" y="11679"/>
                  </a:lnTo>
                  <a:cubicBezTo>
                    <a:pt x="46016" y="8908"/>
                    <a:pt x="43170" y="-2044"/>
                    <a:pt x="36403" y="7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8358DC62-1740-981C-ACE5-8BE3DAB746EA}"/>
                </a:ext>
              </a:extLst>
            </p:cNvPr>
            <p:cNvSpPr/>
            <p:nvPr/>
          </p:nvSpPr>
          <p:spPr>
            <a:xfrm>
              <a:off x="3912178" y="2949225"/>
              <a:ext cx="103377" cy="168021"/>
            </a:xfrm>
            <a:custGeom>
              <a:avLst/>
              <a:gdLst>
                <a:gd name="connsiteX0" fmla="*/ 1705 w 103377"/>
                <a:gd name="connsiteY0" fmla="*/ 10869 h 168021"/>
                <a:gd name="connsiteX1" fmla="*/ 91034 w 103377"/>
                <a:gd name="connsiteY1" fmla="*/ 162892 h 168021"/>
                <a:gd name="connsiteX2" fmla="*/ 102344 w 103377"/>
                <a:gd name="connsiteY2" fmla="*/ 162892 h 168021"/>
                <a:gd name="connsiteX3" fmla="*/ 7417 w 103377"/>
                <a:gd name="connsiteY3" fmla="*/ 1105 h 168021"/>
                <a:gd name="connsiteX4" fmla="*/ 1762 w 103377"/>
                <a:gd name="connsiteY4" fmla="*/ 10869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77" h="168021">
                  <a:moveTo>
                    <a:pt x="1705" y="10869"/>
                  </a:moveTo>
                  <a:cubicBezTo>
                    <a:pt x="56106" y="42348"/>
                    <a:pt x="90016" y="100047"/>
                    <a:pt x="91034" y="162892"/>
                  </a:cubicBezTo>
                  <a:cubicBezTo>
                    <a:pt x="91034" y="170149"/>
                    <a:pt x="102344" y="170168"/>
                    <a:pt x="102344" y="162892"/>
                  </a:cubicBezTo>
                  <a:cubicBezTo>
                    <a:pt x="101288" y="96032"/>
                    <a:pt x="65267" y="34639"/>
                    <a:pt x="7417" y="1105"/>
                  </a:cubicBezTo>
                  <a:cubicBezTo>
                    <a:pt x="1083" y="-2495"/>
                    <a:pt x="-4628" y="7269"/>
                    <a:pt x="1762" y="108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F2E202B3-F236-C23E-9934-5D64EF60549C}"/>
                </a:ext>
              </a:extLst>
            </p:cNvPr>
            <p:cNvSpPr/>
            <p:nvPr/>
          </p:nvSpPr>
          <p:spPr>
            <a:xfrm>
              <a:off x="4031337" y="2909295"/>
              <a:ext cx="59544" cy="116762"/>
            </a:xfrm>
            <a:custGeom>
              <a:avLst/>
              <a:gdLst>
                <a:gd name="connsiteX0" fmla="*/ 57397 w 59544"/>
                <a:gd name="connsiteY0" fmla="*/ 9292 h 116762"/>
                <a:gd name="connsiteX1" fmla="*/ 20338 w 59544"/>
                <a:gd name="connsiteY1" fmla="*/ 7595 h 116762"/>
                <a:gd name="connsiteX2" fmla="*/ 508 w 59544"/>
                <a:gd name="connsiteY2" fmla="*/ 48084 h 116762"/>
                <a:gd name="connsiteX3" fmla="*/ 30837 w 59544"/>
                <a:gd name="connsiteY3" fmla="*/ 59677 h 116762"/>
                <a:gd name="connsiteX4" fmla="*/ 58245 w 59544"/>
                <a:gd name="connsiteY4" fmla="*/ 21808 h 116762"/>
                <a:gd name="connsiteX5" fmla="*/ 47142 w 59544"/>
                <a:gd name="connsiteY5" fmla="*/ 20300 h 116762"/>
                <a:gd name="connsiteX6" fmla="*/ 41770 w 59544"/>
                <a:gd name="connsiteY6" fmla="*/ 71458 h 116762"/>
                <a:gd name="connsiteX7" fmla="*/ 37491 w 59544"/>
                <a:gd name="connsiteY7" fmla="*/ 93211 h 116762"/>
                <a:gd name="connsiteX8" fmla="*/ 32703 w 59544"/>
                <a:gd name="connsiteY8" fmla="*/ 103163 h 116762"/>
                <a:gd name="connsiteX9" fmla="*/ 21978 w 59544"/>
                <a:gd name="connsiteY9" fmla="*/ 102560 h 116762"/>
                <a:gd name="connsiteX10" fmla="*/ 11064 w 59544"/>
                <a:gd name="connsiteY10" fmla="*/ 105557 h 116762"/>
                <a:gd name="connsiteX11" fmla="*/ 26804 w 59544"/>
                <a:gd name="connsiteY11" fmla="*/ 117074 h 116762"/>
                <a:gd name="connsiteX12" fmla="*/ 46294 w 59544"/>
                <a:gd name="connsiteY12" fmla="*/ 102315 h 116762"/>
                <a:gd name="connsiteX13" fmla="*/ 54343 w 59544"/>
                <a:gd name="connsiteY13" fmla="*/ 63617 h 116762"/>
                <a:gd name="connsiteX14" fmla="*/ 58452 w 59544"/>
                <a:gd name="connsiteY14" fmla="*/ 20262 h 116762"/>
                <a:gd name="connsiteX15" fmla="*/ 47350 w 59544"/>
                <a:gd name="connsiteY15" fmla="*/ 18773 h 116762"/>
                <a:gd name="connsiteX16" fmla="*/ 35380 w 59544"/>
                <a:gd name="connsiteY16" fmla="*/ 43674 h 116762"/>
                <a:gd name="connsiteX17" fmla="*/ 14268 w 59544"/>
                <a:gd name="connsiteY17" fmla="*/ 47820 h 116762"/>
                <a:gd name="connsiteX18" fmla="*/ 47632 w 59544"/>
                <a:gd name="connsiteY18" fmla="*/ 14947 h 116762"/>
                <a:gd name="connsiteX19" fmla="*/ 57397 w 59544"/>
                <a:gd name="connsiteY19" fmla="*/ 9292 h 11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544" h="116762">
                  <a:moveTo>
                    <a:pt x="57397" y="9292"/>
                  </a:moveTo>
                  <a:cubicBezTo>
                    <a:pt x="47727" y="-3413"/>
                    <a:pt x="32025" y="-1358"/>
                    <a:pt x="20338" y="7595"/>
                  </a:cubicBezTo>
                  <a:cubicBezTo>
                    <a:pt x="8651" y="16549"/>
                    <a:pt x="-5825" y="32100"/>
                    <a:pt x="508" y="48084"/>
                  </a:cubicBezTo>
                  <a:cubicBezTo>
                    <a:pt x="5258" y="59978"/>
                    <a:pt x="19546" y="63164"/>
                    <a:pt x="30837" y="59677"/>
                  </a:cubicBezTo>
                  <a:cubicBezTo>
                    <a:pt x="47255" y="54606"/>
                    <a:pt x="53627" y="36605"/>
                    <a:pt x="58245" y="21808"/>
                  </a:cubicBezTo>
                  <a:lnTo>
                    <a:pt x="47142" y="20300"/>
                  </a:lnTo>
                  <a:cubicBezTo>
                    <a:pt x="46332" y="37434"/>
                    <a:pt x="44522" y="54512"/>
                    <a:pt x="41770" y="71458"/>
                  </a:cubicBezTo>
                  <a:cubicBezTo>
                    <a:pt x="40771" y="78791"/>
                    <a:pt x="39339" y="86048"/>
                    <a:pt x="37491" y="93211"/>
                  </a:cubicBezTo>
                  <a:cubicBezTo>
                    <a:pt x="36511" y="96604"/>
                    <a:pt x="35323" y="100581"/>
                    <a:pt x="32703" y="103163"/>
                  </a:cubicBezTo>
                  <a:cubicBezTo>
                    <a:pt x="30083" y="105746"/>
                    <a:pt x="23448" y="107763"/>
                    <a:pt x="21978" y="102560"/>
                  </a:cubicBezTo>
                  <a:cubicBezTo>
                    <a:pt x="20093" y="95567"/>
                    <a:pt x="9085" y="98545"/>
                    <a:pt x="11064" y="105557"/>
                  </a:cubicBezTo>
                  <a:cubicBezTo>
                    <a:pt x="13024" y="112569"/>
                    <a:pt x="19527" y="117319"/>
                    <a:pt x="26804" y="117074"/>
                  </a:cubicBezTo>
                  <a:cubicBezTo>
                    <a:pt x="36229" y="117074"/>
                    <a:pt x="42732" y="110477"/>
                    <a:pt x="46294" y="102315"/>
                  </a:cubicBezTo>
                  <a:cubicBezTo>
                    <a:pt x="51421" y="90534"/>
                    <a:pt x="52552" y="76227"/>
                    <a:pt x="54343" y="63617"/>
                  </a:cubicBezTo>
                  <a:cubicBezTo>
                    <a:pt x="56379" y="49253"/>
                    <a:pt x="57717" y="34814"/>
                    <a:pt x="58452" y="20262"/>
                  </a:cubicBezTo>
                  <a:cubicBezTo>
                    <a:pt x="58792" y="13721"/>
                    <a:pt x="49197" y="12854"/>
                    <a:pt x="47350" y="18773"/>
                  </a:cubicBezTo>
                  <a:cubicBezTo>
                    <a:pt x="44635" y="27463"/>
                    <a:pt x="41883" y="36963"/>
                    <a:pt x="35380" y="43674"/>
                  </a:cubicBezTo>
                  <a:cubicBezTo>
                    <a:pt x="30385" y="48838"/>
                    <a:pt x="20922" y="52420"/>
                    <a:pt x="14268" y="47820"/>
                  </a:cubicBezTo>
                  <a:cubicBezTo>
                    <a:pt x="-1471" y="36944"/>
                    <a:pt x="35569" y="-906"/>
                    <a:pt x="47632" y="14947"/>
                  </a:cubicBezTo>
                  <a:cubicBezTo>
                    <a:pt x="51987" y="20602"/>
                    <a:pt x="61807" y="15041"/>
                    <a:pt x="57397" y="929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41A04F71-CE8F-E25E-8F0F-B5FF7D1D425F}"/>
                </a:ext>
              </a:extLst>
            </p:cNvPr>
            <p:cNvSpPr/>
            <p:nvPr/>
          </p:nvSpPr>
          <p:spPr>
            <a:xfrm>
              <a:off x="4102842" y="2910849"/>
              <a:ext cx="68613" cy="104868"/>
            </a:xfrm>
            <a:custGeom>
              <a:avLst/>
              <a:gdLst>
                <a:gd name="connsiteX0" fmla="*/ 27247 w 68613"/>
                <a:gd name="connsiteY0" fmla="*/ 4439 h 104868"/>
                <a:gd name="connsiteX1" fmla="*/ -895 w 68613"/>
                <a:gd name="connsiteY1" fmla="*/ 68396 h 104868"/>
                <a:gd name="connsiteX2" fmla="*/ 28793 w 68613"/>
                <a:gd name="connsiteY2" fmla="*/ 104720 h 104868"/>
                <a:gd name="connsiteX3" fmla="*/ 65776 w 68613"/>
                <a:gd name="connsiteY3" fmla="*/ 51808 h 104868"/>
                <a:gd name="connsiteX4" fmla="*/ 43156 w 68613"/>
                <a:gd name="connsiteY4" fmla="*/ 537 h 104868"/>
                <a:gd name="connsiteX5" fmla="*/ 40159 w 68613"/>
                <a:gd name="connsiteY5" fmla="*/ 11451 h 104868"/>
                <a:gd name="connsiteX6" fmla="*/ 53524 w 68613"/>
                <a:gd name="connsiteY6" fmla="*/ 53543 h 104868"/>
                <a:gd name="connsiteX7" fmla="*/ 23515 w 68613"/>
                <a:gd name="connsiteY7" fmla="*/ 93768 h 104868"/>
                <a:gd name="connsiteX8" fmla="*/ 12300 w 68613"/>
                <a:gd name="connsiteY8" fmla="*/ 57577 h 104868"/>
                <a:gd name="connsiteX9" fmla="*/ 35202 w 68613"/>
                <a:gd name="connsiteY9" fmla="*/ 12337 h 104868"/>
                <a:gd name="connsiteX10" fmla="*/ 27210 w 68613"/>
                <a:gd name="connsiteY10" fmla="*/ 4345 h 104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613" h="104868">
                  <a:moveTo>
                    <a:pt x="27247" y="4439"/>
                  </a:moveTo>
                  <a:cubicBezTo>
                    <a:pt x="12168" y="22309"/>
                    <a:pt x="858" y="44815"/>
                    <a:pt x="-895" y="68396"/>
                  </a:cubicBezTo>
                  <a:cubicBezTo>
                    <a:pt x="-2309" y="86436"/>
                    <a:pt x="7041" y="108716"/>
                    <a:pt x="28793" y="104720"/>
                  </a:cubicBezTo>
                  <a:cubicBezTo>
                    <a:pt x="51827" y="100497"/>
                    <a:pt x="60838" y="71412"/>
                    <a:pt x="65776" y="51808"/>
                  </a:cubicBezTo>
                  <a:cubicBezTo>
                    <a:pt x="70771" y="31809"/>
                    <a:pt x="66059" y="6362"/>
                    <a:pt x="43156" y="537"/>
                  </a:cubicBezTo>
                  <a:cubicBezTo>
                    <a:pt x="36107" y="-1348"/>
                    <a:pt x="33091" y="9660"/>
                    <a:pt x="40159" y="11451"/>
                  </a:cubicBezTo>
                  <a:cubicBezTo>
                    <a:pt x="59009" y="16258"/>
                    <a:pt x="57973" y="38783"/>
                    <a:pt x="53524" y="53543"/>
                  </a:cubicBezTo>
                  <a:cubicBezTo>
                    <a:pt x="49415" y="67133"/>
                    <a:pt x="42063" y="95012"/>
                    <a:pt x="23515" y="93768"/>
                  </a:cubicBezTo>
                  <a:cubicBezTo>
                    <a:pt x="6776" y="92694"/>
                    <a:pt x="9698" y="68491"/>
                    <a:pt x="12300" y="57577"/>
                  </a:cubicBezTo>
                  <a:cubicBezTo>
                    <a:pt x="16296" y="40913"/>
                    <a:pt x="24137" y="25419"/>
                    <a:pt x="35202" y="12337"/>
                  </a:cubicBezTo>
                  <a:cubicBezTo>
                    <a:pt x="39858" y="6795"/>
                    <a:pt x="31884" y="-1235"/>
                    <a:pt x="27210" y="43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3EC6DAA5-AB00-6BB5-6114-7EDA493CF27B}"/>
                </a:ext>
              </a:extLst>
            </p:cNvPr>
            <p:cNvSpPr/>
            <p:nvPr/>
          </p:nvSpPr>
          <p:spPr>
            <a:xfrm>
              <a:off x="4175797" y="2875000"/>
              <a:ext cx="44873" cy="44883"/>
            </a:xfrm>
            <a:custGeom>
              <a:avLst/>
              <a:gdLst>
                <a:gd name="connsiteX0" fmla="*/ 14084 w 44873"/>
                <a:gd name="connsiteY0" fmla="*/ 13427 h 44883"/>
                <a:gd name="connsiteX1" fmla="*/ 29163 w 44873"/>
                <a:gd name="connsiteY1" fmla="*/ 30034 h 44883"/>
                <a:gd name="connsiteX2" fmla="*/ 11784 w 44873"/>
                <a:gd name="connsiteY2" fmla="*/ 15972 h 44883"/>
                <a:gd name="connsiteX3" fmla="*/ 2020 w 44873"/>
                <a:gd name="connsiteY3" fmla="*/ 10317 h 44883"/>
                <a:gd name="connsiteX4" fmla="*/ 6582 w 44873"/>
                <a:gd name="connsiteY4" fmla="*/ 39609 h 44883"/>
                <a:gd name="connsiteX5" fmla="*/ 37156 w 44873"/>
                <a:gd name="connsiteY5" fmla="*/ 38083 h 44883"/>
                <a:gd name="connsiteX6" fmla="*/ 37853 w 44873"/>
                <a:gd name="connsiteY6" fmla="*/ 7471 h 44883"/>
                <a:gd name="connsiteX7" fmla="*/ 8448 w 44873"/>
                <a:gd name="connsiteY7" fmla="*/ 3701 h 44883"/>
                <a:gd name="connsiteX8" fmla="*/ 14103 w 44873"/>
                <a:gd name="connsiteY8" fmla="*/ 13465 h 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73" h="44883">
                  <a:moveTo>
                    <a:pt x="14084" y="13427"/>
                  </a:moveTo>
                  <a:cubicBezTo>
                    <a:pt x="24847" y="6603"/>
                    <a:pt x="38833" y="19704"/>
                    <a:pt x="29163" y="30034"/>
                  </a:cubicBezTo>
                  <a:cubicBezTo>
                    <a:pt x="19493" y="40363"/>
                    <a:pt x="5319" y="26999"/>
                    <a:pt x="11784" y="15972"/>
                  </a:cubicBezTo>
                  <a:cubicBezTo>
                    <a:pt x="15554" y="9676"/>
                    <a:pt x="5715" y="3984"/>
                    <a:pt x="2020" y="10317"/>
                  </a:cubicBezTo>
                  <a:cubicBezTo>
                    <a:pt x="-3371" y="19968"/>
                    <a:pt x="-1486" y="32051"/>
                    <a:pt x="6582" y="39609"/>
                  </a:cubicBezTo>
                  <a:cubicBezTo>
                    <a:pt x="15460" y="47941"/>
                    <a:pt x="28881" y="46584"/>
                    <a:pt x="37156" y="38083"/>
                  </a:cubicBezTo>
                  <a:cubicBezTo>
                    <a:pt x="45431" y="29581"/>
                    <a:pt x="46430" y="16104"/>
                    <a:pt x="37853" y="7471"/>
                  </a:cubicBezTo>
                  <a:cubicBezTo>
                    <a:pt x="30087" y="-390"/>
                    <a:pt x="17948" y="-1954"/>
                    <a:pt x="8448" y="3701"/>
                  </a:cubicBezTo>
                  <a:cubicBezTo>
                    <a:pt x="2340" y="7603"/>
                    <a:pt x="7995" y="17386"/>
                    <a:pt x="14103" y="134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A7E50EDC-29C6-3931-0085-4EFC1477B2A4}"/>
                </a:ext>
              </a:extLst>
            </p:cNvPr>
            <p:cNvSpPr/>
            <p:nvPr/>
          </p:nvSpPr>
          <p:spPr>
            <a:xfrm>
              <a:off x="2464359" y="27977"/>
              <a:ext cx="226101" cy="759118"/>
            </a:xfrm>
            <a:custGeom>
              <a:avLst/>
              <a:gdLst>
                <a:gd name="connsiteX0" fmla="*/ 70893 w 226101"/>
                <a:gd name="connsiteY0" fmla="*/ 671224 h 759118"/>
                <a:gd name="connsiteX1" fmla="*/ 154190 w 226101"/>
                <a:gd name="connsiteY1" fmla="*/ 759328 h 759118"/>
                <a:gd name="connsiteX2" fmla="*/ 215810 w 226101"/>
                <a:gd name="connsiteY2" fmla="*/ 674825 h 759118"/>
                <a:gd name="connsiteX3" fmla="*/ 223350 w 226101"/>
                <a:gd name="connsiteY3" fmla="*/ 590943 h 759118"/>
                <a:gd name="connsiteX4" fmla="*/ 224783 w 226101"/>
                <a:gd name="connsiteY4" fmla="*/ 499409 h 759118"/>
                <a:gd name="connsiteX5" fmla="*/ 208515 w 226101"/>
                <a:gd name="connsiteY5" fmla="*/ 320752 h 759118"/>
                <a:gd name="connsiteX6" fmla="*/ 167046 w 226101"/>
                <a:gd name="connsiteY6" fmla="*/ 145449 h 759118"/>
                <a:gd name="connsiteX7" fmla="*/ 138281 w 226101"/>
                <a:gd name="connsiteY7" fmla="*/ 65583 h 759118"/>
                <a:gd name="connsiteX8" fmla="*/ 90648 w 226101"/>
                <a:gd name="connsiteY8" fmla="*/ 6659 h 759118"/>
                <a:gd name="connsiteX9" fmla="*/ 31705 w 226101"/>
                <a:gd name="connsiteY9" fmla="*/ 14312 h 759118"/>
                <a:gd name="connsiteX10" fmla="*/ 6164 w 226101"/>
                <a:gd name="connsiteY10" fmla="*/ 75177 h 759118"/>
                <a:gd name="connsiteX11" fmla="*/ 2865 w 226101"/>
                <a:gd name="connsiteY11" fmla="*/ 257605 h 759118"/>
                <a:gd name="connsiteX12" fmla="*/ 22355 w 226101"/>
                <a:gd name="connsiteY12" fmla="*/ 445424 h 759118"/>
                <a:gd name="connsiteX13" fmla="*/ 59640 w 226101"/>
                <a:gd name="connsiteY13" fmla="*/ 627927 h 759118"/>
                <a:gd name="connsiteX14" fmla="*/ 70950 w 226101"/>
                <a:gd name="connsiteY14" fmla="*/ 671281 h 759118"/>
                <a:gd name="connsiteX15" fmla="*/ 81845 w 226101"/>
                <a:gd name="connsiteY15" fmla="*/ 668265 h 759118"/>
                <a:gd name="connsiteX16" fmla="*/ 62242 w 226101"/>
                <a:gd name="connsiteY16" fmla="*/ 590246 h 759118"/>
                <a:gd name="connsiteX17" fmla="*/ 43637 w 226101"/>
                <a:gd name="connsiteY17" fmla="*/ 505271 h 759118"/>
                <a:gd name="connsiteX18" fmla="*/ 21017 w 226101"/>
                <a:gd name="connsiteY18" fmla="*/ 331383 h 759118"/>
                <a:gd name="connsiteX19" fmla="*/ 10706 w 226101"/>
                <a:gd name="connsiteY19" fmla="*/ 158587 h 759118"/>
                <a:gd name="connsiteX20" fmla="*/ 17567 w 226101"/>
                <a:gd name="connsiteY20" fmla="*/ 75479 h 759118"/>
                <a:gd name="connsiteX21" fmla="*/ 45842 w 226101"/>
                <a:gd name="connsiteY21" fmla="*/ 17177 h 759118"/>
                <a:gd name="connsiteX22" fmla="*/ 110383 w 226101"/>
                <a:gd name="connsiteY22" fmla="*/ 38760 h 759118"/>
                <a:gd name="connsiteX23" fmla="*/ 143144 w 226101"/>
                <a:gd name="connsiteY23" fmla="*/ 109729 h 759118"/>
                <a:gd name="connsiteX24" fmla="*/ 187271 w 226101"/>
                <a:gd name="connsiteY24" fmla="*/ 267897 h 759118"/>
                <a:gd name="connsiteX25" fmla="*/ 211776 w 226101"/>
                <a:gd name="connsiteY25" fmla="*/ 596184 h 759118"/>
                <a:gd name="connsiteX26" fmla="*/ 203030 w 226101"/>
                <a:gd name="connsiteY26" fmla="*/ 681535 h 759118"/>
                <a:gd name="connsiteX27" fmla="*/ 175660 w 226101"/>
                <a:gd name="connsiteY27" fmla="*/ 738367 h 759118"/>
                <a:gd name="connsiteX28" fmla="*/ 118112 w 226101"/>
                <a:gd name="connsiteY28" fmla="*/ 734484 h 759118"/>
                <a:gd name="connsiteX29" fmla="*/ 81770 w 226101"/>
                <a:gd name="connsiteY29" fmla="*/ 668265 h 759118"/>
                <a:gd name="connsiteX30" fmla="*/ 70893 w 226101"/>
                <a:gd name="connsiteY30" fmla="*/ 671224 h 75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101" h="759118">
                  <a:moveTo>
                    <a:pt x="70893" y="671224"/>
                  </a:moveTo>
                  <a:cubicBezTo>
                    <a:pt x="82505" y="708717"/>
                    <a:pt x="106501" y="762212"/>
                    <a:pt x="154190" y="759328"/>
                  </a:cubicBezTo>
                  <a:cubicBezTo>
                    <a:pt x="194283" y="756896"/>
                    <a:pt x="210287" y="707680"/>
                    <a:pt x="215810" y="674825"/>
                  </a:cubicBezTo>
                  <a:cubicBezTo>
                    <a:pt x="220447" y="647248"/>
                    <a:pt x="221936" y="618841"/>
                    <a:pt x="223350" y="590943"/>
                  </a:cubicBezTo>
                  <a:cubicBezTo>
                    <a:pt x="224952" y="560470"/>
                    <a:pt x="225442" y="529958"/>
                    <a:pt x="224783" y="499409"/>
                  </a:cubicBezTo>
                  <a:cubicBezTo>
                    <a:pt x="223538" y="439550"/>
                    <a:pt x="218091" y="379851"/>
                    <a:pt x="208515" y="320752"/>
                  </a:cubicBezTo>
                  <a:cubicBezTo>
                    <a:pt x="198958" y="261388"/>
                    <a:pt x="185104" y="202799"/>
                    <a:pt x="167046" y="145449"/>
                  </a:cubicBezTo>
                  <a:cubicBezTo>
                    <a:pt x="158544" y="118532"/>
                    <a:pt x="149610" y="91463"/>
                    <a:pt x="138281" y="65583"/>
                  </a:cubicBezTo>
                  <a:cubicBezTo>
                    <a:pt x="128140" y="42473"/>
                    <a:pt x="113984" y="18459"/>
                    <a:pt x="90648" y="6659"/>
                  </a:cubicBezTo>
                  <a:cubicBezTo>
                    <a:pt x="70799" y="-3388"/>
                    <a:pt x="47783" y="-1956"/>
                    <a:pt x="31705" y="14312"/>
                  </a:cubicBezTo>
                  <a:cubicBezTo>
                    <a:pt x="16041" y="30183"/>
                    <a:pt x="9783" y="53896"/>
                    <a:pt x="6164" y="75177"/>
                  </a:cubicBezTo>
                  <a:cubicBezTo>
                    <a:pt x="-4034" y="135119"/>
                    <a:pt x="-1716" y="197267"/>
                    <a:pt x="2865" y="257605"/>
                  </a:cubicBezTo>
                  <a:cubicBezTo>
                    <a:pt x="7615" y="320224"/>
                    <a:pt x="13647" y="383220"/>
                    <a:pt x="22355" y="445424"/>
                  </a:cubicBezTo>
                  <a:cubicBezTo>
                    <a:pt x="31007" y="507156"/>
                    <a:pt x="45465" y="567306"/>
                    <a:pt x="59640" y="627927"/>
                  </a:cubicBezTo>
                  <a:cubicBezTo>
                    <a:pt x="63033" y="642441"/>
                    <a:pt x="66577" y="656917"/>
                    <a:pt x="70950" y="671281"/>
                  </a:cubicBezTo>
                  <a:cubicBezTo>
                    <a:pt x="73024" y="678237"/>
                    <a:pt x="83956" y="675258"/>
                    <a:pt x="81845" y="668265"/>
                  </a:cubicBezTo>
                  <a:cubicBezTo>
                    <a:pt x="74135" y="642573"/>
                    <a:pt x="68745" y="616259"/>
                    <a:pt x="62242" y="590246"/>
                  </a:cubicBezTo>
                  <a:cubicBezTo>
                    <a:pt x="55210" y="562110"/>
                    <a:pt x="49009" y="533785"/>
                    <a:pt x="43637" y="505271"/>
                  </a:cubicBezTo>
                  <a:cubicBezTo>
                    <a:pt x="32836" y="447686"/>
                    <a:pt x="27068" y="389610"/>
                    <a:pt x="21017" y="331383"/>
                  </a:cubicBezTo>
                  <a:cubicBezTo>
                    <a:pt x="15098" y="273985"/>
                    <a:pt x="9707" y="216399"/>
                    <a:pt x="10706" y="158587"/>
                  </a:cubicBezTo>
                  <a:cubicBezTo>
                    <a:pt x="11177" y="130916"/>
                    <a:pt x="12591" y="102755"/>
                    <a:pt x="17567" y="75479"/>
                  </a:cubicBezTo>
                  <a:cubicBezTo>
                    <a:pt x="21337" y="55046"/>
                    <a:pt x="27558" y="29561"/>
                    <a:pt x="45842" y="17177"/>
                  </a:cubicBezTo>
                  <a:cubicBezTo>
                    <a:pt x="68952" y="1569"/>
                    <a:pt x="96246" y="19759"/>
                    <a:pt x="110383" y="38760"/>
                  </a:cubicBezTo>
                  <a:cubicBezTo>
                    <a:pt x="125972" y="59721"/>
                    <a:pt x="134511" y="85375"/>
                    <a:pt x="143144" y="109729"/>
                  </a:cubicBezTo>
                  <a:cubicBezTo>
                    <a:pt x="161410" y="161398"/>
                    <a:pt x="176150" y="214239"/>
                    <a:pt x="187271" y="267897"/>
                  </a:cubicBezTo>
                  <a:cubicBezTo>
                    <a:pt x="209722" y="375789"/>
                    <a:pt x="217959" y="486154"/>
                    <a:pt x="211776" y="596184"/>
                  </a:cubicBezTo>
                  <a:cubicBezTo>
                    <a:pt x="210174" y="624458"/>
                    <a:pt x="209081" y="653751"/>
                    <a:pt x="203030" y="681535"/>
                  </a:cubicBezTo>
                  <a:cubicBezTo>
                    <a:pt x="198657" y="701610"/>
                    <a:pt x="191362" y="724136"/>
                    <a:pt x="175660" y="738367"/>
                  </a:cubicBezTo>
                  <a:cubicBezTo>
                    <a:pt x="158488" y="753937"/>
                    <a:pt x="134568" y="748640"/>
                    <a:pt x="118112" y="734484"/>
                  </a:cubicBezTo>
                  <a:cubicBezTo>
                    <a:pt x="98715" y="717802"/>
                    <a:pt x="89140" y="692016"/>
                    <a:pt x="81770" y="668265"/>
                  </a:cubicBezTo>
                  <a:cubicBezTo>
                    <a:pt x="79640" y="661291"/>
                    <a:pt x="68726" y="664231"/>
                    <a:pt x="70893" y="6712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22CF86D9-55D3-8032-0725-D122DF60EF64}"/>
                </a:ext>
              </a:extLst>
            </p:cNvPr>
            <p:cNvSpPr/>
            <p:nvPr/>
          </p:nvSpPr>
          <p:spPr>
            <a:xfrm>
              <a:off x="2207113" y="264702"/>
              <a:ext cx="743024" cy="293041"/>
            </a:xfrm>
            <a:custGeom>
              <a:avLst/>
              <a:gdLst>
                <a:gd name="connsiteX0" fmla="*/ 627209 w 743024"/>
                <a:gd name="connsiteY0" fmla="*/ 292109 h 293041"/>
                <a:gd name="connsiteX1" fmla="*/ 702419 w 743024"/>
                <a:gd name="connsiteY1" fmla="*/ 284795 h 293041"/>
                <a:gd name="connsiteX2" fmla="*/ 741721 w 743024"/>
                <a:gd name="connsiteY2" fmla="*/ 238557 h 293041"/>
                <a:gd name="connsiteX3" fmla="*/ 715557 w 743024"/>
                <a:gd name="connsiteY3" fmla="*/ 183025 h 293041"/>
                <a:gd name="connsiteX4" fmla="*/ 649583 w 743024"/>
                <a:gd name="connsiteY4" fmla="*/ 140142 h 293041"/>
                <a:gd name="connsiteX5" fmla="*/ 320863 w 743024"/>
                <a:gd name="connsiteY5" fmla="*/ 25159 h 293041"/>
                <a:gd name="connsiteX6" fmla="*/ 149180 w 743024"/>
                <a:gd name="connsiteY6" fmla="*/ 2728 h 293041"/>
                <a:gd name="connsiteX7" fmla="*/ 5300 w 743024"/>
                <a:gd name="connsiteY7" fmla="*/ 38900 h 293041"/>
                <a:gd name="connsiteX8" fmla="*/ 73159 w 743024"/>
                <a:gd name="connsiteY8" fmla="*/ 140218 h 293041"/>
                <a:gd name="connsiteX9" fmla="*/ 229857 w 743024"/>
                <a:gd name="connsiteY9" fmla="*/ 202818 h 293041"/>
                <a:gd name="connsiteX10" fmla="*/ 399994 w 743024"/>
                <a:gd name="connsiteY10" fmla="*/ 252072 h 293041"/>
                <a:gd name="connsiteX11" fmla="*/ 582704 w 743024"/>
                <a:gd name="connsiteY11" fmla="*/ 286209 h 293041"/>
                <a:gd name="connsiteX12" fmla="*/ 627133 w 743024"/>
                <a:gd name="connsiteY12" fmla="*/ 292128 h 293041"/>
                <a:gd name="connsiteX13" fmla="*/ 627133 w 743024"/>
                <a:gd name="connsiteY13" fmla="*/ 280818 h 293041"/>
                <a:gd name="connsiteX14" fmla="*/ 541820 w 743024"/>
                <a:gd name="connsiteY14" fmla="*/ 268697 h 293041"/>
                <a:gd name="connsiteX15" fmla="*/ 456148 w 743024"/>
                <a:gd name="connsiteY15" fmla="*/ 253410 h 293041"/>
                <a:gd name="connsiteX16" fmla="*/ 296717 w 743024"/>
                <a:gd name="connsiteY16" fmla="*/ 211074 h 293041"/>
                <a:gd name="connsiteX17" fmla="*/ 147804 w 743024"/>
                <a:gd name="connsiteY17" fmla="*/ 162065 h 293041"/>
                <a:gd name="connsiteX18" fmla="*/ 74535 w 743024"/>
                <a:gd name="connsiteY18" fmla="*/ 128135 h 293041"/>
                <a:gd name="connsiteX19" fmla="*/ 18947 w 743024"/>
                <a:gd name="connsiteY19" fmla="*/ 85252 h 293041"/>
                <a:gd name="connsiteX20" fmla="*/ 31614 w 743024"/>
                <a:gd name="connsiteY20" fmla="*/ 27138 h 293041"/>
                <a:gd name="connsiteX21" fmla="*/ 107013 w 743024"/>
                <a:gd name="connsiteY21" fmla="*/ 12304 h 293041"/>
                <a:gd name="connsiteX22" fmla="*/ 267933 w 743024"/>
                <a:gd name="connsiteY22" fmla="*/ 27025 h 293041"/>
                <a:gd name="connsiteX23" fmla="*/ 576541 w 743024"/>
                <a:gd name="connsiteY23" fmla="*/ 117862 h 293041"/>
                <a:gd name="connsiteX24" fmla="*/ 655860 w 743024"/>
                <a:gd name="connsiteY24" fmla="*/ 156165 h 293041"/>
                <a:gd name="connsiteX25" fmla="*/ 721118 w 743024"/>
                <a:gd name="connsiteY25" fmla="*/ 206889 h 293041"/>
                <a:gd name="connsiteX26" fmla="*/ 730204 w 743024"/>
                <a:gd name="connsiteY26" fmla="*/ 239424 h 293041"/>
                <a:gd name="connsiteX27" fmla="*/ 707584 w 743024"/>
                <a:gd name="connsiteY27" fmla="*/ 269583 h 293041"/>
                <a:gd name="connsiteX28" fmla="*/ 627171 w 743024"/>
                <a:gd name="connsiteY28" fmla="*/ 280893 h 293041"/>
                <a:gd name="connsiteX29" fmla="*/ 627209 w 743024"/>
                <a:gd name="connsiteY29" fmla="*/ 292109 h 293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3024" h="293041">
                  <a:moveTo>
                    <a:pt x="627209" y="292109"/>
                  </a:moveTo>
                  <a:cubicBezTo>
                    <a:pt x="652203" y="294258"/>
                    <a:pt x="678857" y="294672"/>
                    <a:pt x="702419" y="284795"/>
                  </a:cubicBezTo>
                  <a:cubicBezTo>
                    <a:pt x="721514" y="276803"/>
                    <a:pt x="739346" y="260083"/>
                    <a:pt x="741721" y="238557"/>
                  </a:cubicBezTo>
                  <a:cubicBezTo>
                    <a:pt x="744096" y="217030"/>
                    <a:pt x="730411" y="197351"/>
                    <a:pt x="715557" y="183025"/>
                  </a:cubicBezTo>
                  <a:cubicBezTo>
                    <a:pt x="696482" y="164515"/>
                    <a:pt x="673032" y="152168"/>
                    <a:pt x="649583" y="140142"/>
                  </a:cubicBezTo>
                  <a:cubicBezTo>
                    <a:pt x="545815" y="86905"/>
                    <a:pt x="435187" y="48214"/>
                    <a:pt x="320863" y="25159"/>
                  </a:cubicBezTo>
                  <a:cubicBezTo>
                    <a:pt x="264220" y="13685"/>
                    <a:pt x="206860" y="6189"/>
                    <a:pt x="149180" y="2728"/>
                  </a:cubicBezTo>
                  <a:cubicBezTo>
                    <a:pt x="104110" y="51"/>
                    <a:pt x="31765" y="-8770"/>
                    <a:pt x="5300" y="38900"/>
                  </a:cubicBezTo>
                  <a:cubicBezTo>
                    <a:pt x="-20656" y="85667"/>
                    <a:pt x="39380" y="122197"/>
                    <a:pt x="73159" y="140218"/>
                  </a:cubicBezTo>
                  <a:cubicBezTo>
                    <a:pt x="122884" y="166720"/>
                    <a:pt x="176192" y="185947"/>
                    <a:pt x="229857" y="202818"/>
                  </a:cubicBezTo>
                  <a:cubicBezTo>
                    <a:pt x="286066" y="220480"/>
                    <a:pt x="342842" y="237690"/>
                    <a:pt x="399994" y="252072"/>
                  </a:cubicBezTo>
                  <a:cubicBezTo>
                    <a:pt x="460313" y="267265"/>
                    <a:pt x="521349" y="276577"/>
                    <a:pt x="582704" y="286209"/>
                  </a:cubicBezTo>
                  <a:cubicBezTo>
                    <a:pt x="597464" y="288546"/>
                    <a:pt x="612261" y="290695"/>
                    <a:pt x="627133" y="292128"/>
                  </a:cubicBezTo>
                  <a:cubicBezTo>
                    <a:pt x="634371" y="292825"/>
                    <a:pt x="634334" y="281496"/>
                    <a:pt x="627133" y="280818"/>
                  </a:cubicBezTo>
                  <a:cubicBezTo>
                    <a:pt x="598576" y="278085"/>
                    <a:pt x="570207" y="272882"/>
                    <a:pt x="541820" y="268697"/>
                  </a:cubicBezTo>
                  <a:cubicBezTo>
                    <a:pt x="513130" y="264462"/>
                    <a:pt x="484573" y="259367"/>
                    <a:pt x="456148" y="253410"/>
                  </a:cubicBezTo>
                  <a:cubicBezTo>
                    <a:pt x="402218" y="242100"/>
                    <a:pt x="349571" y="226493"/>
                    <a:pt x="296717" y="211074"/>
                  </a:cubicBezTo>
                  <a:cubicBezTo>
                    <a:pt x="246557" y="196446"/>
                    <a:pt x="196417" y="181442"/>
                    <a:pt x="147804" y="162065"/>
                  </a:cubicBezTo>
                  <a:cubicBezTo>
                    <a:pt x="122733" y="152229"/>
                    <a:pt x="98267" y="140898"/>
                    <a:pt x="74535" y="128135"/>
                  </a:cubicBezTo>
                  <a:cubicBezTo>
                    <a:pt x="54347" y="117165"/>
                    <a:pt x="32236" y="104629"/>
                    <a:pt x="18947" y="85252"/>
                  </a:cubicBezTo>
                  <a:cubicBezTo>
                    <a:pt x="4489" y="64216"/>
                    <a:pt x="10860" y="41049"/>
                    <a:pt x="31614" y="27138"/>
                  </a:cubicBezTo>
                  <a:cubicBezTo>
                    <a:pt x="53348" y="12549"/>
                    <a:pt x="81679" y="11908"/>
                    <a:pt x="107013" y="12304"/>
                  </a:cubicBezTo>
                  <a:cubicBezTo>
                    <a:pt x="160942" y="13378"/>
                    <a:pt x="214720" y="18298"/>
                    <a:pt x="267933" y="27025"/>
                  </a:cubicBezTo>
                  <a:cubicBezTo>
                    <a:pt x="374245" y="44031"/>
                    <a:pt x="477956" y="74559"/>
                    <a:pt x="576541" y="117862"/>
                  </a:cubicBezTo>
                  <a:cubicBezTo>
                    <a:pt x="603420" y="129686"/>
                    <a:pt x="629866" y="142455"/>
                    <a:pt x="655860" y="156165"/>
                  </a:cubicBezTo>
                  <a:cubicBezTo>
                    <a:pt x="680082" y="168945"/>
                    <a:pt x="705454" y="183629"/>
                    <a:pt x="721118" y="206889"/>
                  </a:cubicBezTo>
                  <a:cubicBezTo>
                    <a:pt x="727527" y="216314"/>
                    <a:pt x="732258" y="227756"/>
                    <a:pt x="730204" y="239424"/>
                  </a:cubicBezTo>
                  <a:cubicBezTo>
                    <a:pt x="727979" y="252147"/>
                    <a:pt x="718234" y="262854"/>
                    <a:pt x="707584" y="269583"/>
                  </a:cubicBezTo>
                  <a:cubicBezTo>
                    <a:pt x="684097" y="284267"/>
                    <a:pt x="653692" y="283174"/>
                    <a:pt x="627171" y="280893"/>
                  </a:cubicBezTo>
                  <a:cubicBezTo>
                    <a:pt x="619970" y="280177"/>
                    <a:pt x="620008" y="291487"/>
                    <a:pt x="627209" y="2921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E19EEC33-2144-0FBF-D21D-98505D755AB3}"/>
                </a:ext>
              </a:extLst>
            </p:cNvPr>
            <p:cNvSpPr/>
            <p:nvPr/>
          </p:nvSpPr>
          <p:spPr>
            <a:xfrm>
              <a:off x="2291402" y="132250"/>
              <a:ext cx="583546" cy="557443"/>
            </a:xfrm>
            <a:custGeom>
              <a:avLst/>
              <a:gdLst>
                <a:gd name="connsiteX0" fmla="*/ 548348 w 583546"/>
                <a:gd name="connsiteY0" fmla="*/ 136952 h 557443"/>
                <a:gd name="connsiteX1" fmla="*/ 582391 w 583546"/>
                <a:gd name="connsiteY1" fmla="*/ 61327 h 557443"/>
                <a:gd name="connsiteX2" fmla="*/ 558904 w 583546"/>
                <a:gd name="connsiteY2" fmla="*/ 8774 h 557443"/>
                <a:gd name="connsiteX3" fmla="*/ 449670 w 583546"/>
                <a:gd name="connsiteY3" fmla="*/ 27002 h 557443"/>
                <a:gd name="connsiteX4" fmla="*/ 180609 w 583546"/>
                <a:gd name="connsiteY4" fmla="*/ 236573 h 557443"/>
                <a:gd name="connsiteX5" fmla="*/ 70715 w 583546"/>
                <a:gd name="connsiteY5" fmla="*/ 365109 h 557443"/>
                <a:gd name="connsiteX6" fmla="*/ 21970 w 583546"/>
                <a:gd name="connsiteY6" fmla="*/ 436192 h 557443"/>
                <a:gd name="connsiteX7" fmla="*/ -442 w 583546"/>
                <a:gd name="connsiteY7" fmla="*/ 511779 h 557443"/>
                <a:gd name="connsiteX8" fmla="*/ 39387 w 583546"/>
                <a:gd name="connsiteY8" fmla="*/ 556811 h 557443"/>
                <a:gd name="connsiteX9" fmla="*/ 114390 w 583546"/>
                <a:gd name="connsiteY9" fmla="*/ 536906 h 557443"/>
                <a:gd name="connsiteX10" fmla="*/ 258911 w 583546"/>
                <a:gd name="connsiteY10" fmla="*/ 432667 h 557443"/>
                <a:gd name="connsiteX11" fmla="*/ 393780 w 583546"/>
                <a:gd name="connsiteY11" fmla="*/ 310577 h 557443"/>
                <a:gd name="connsiteX12" fmla="*/ 520168 w 583546"/>
                <a:gd name="connsiteY12" fmla="*/ 171466 h 557443"/>
                <a:gd name="connsiteX13" fmla="*/ 548273 w 583546"/>
                <a:gd name="connsiteY13" fmla="*/ 136952 h 557443"/>
                <a:gd name="connsiteX14" fmla="*/ 538509 w 583546"/>
                <a:gd name="connsiteY14" fmla="*/ 131297 h 557443"/>
                <a:gd name="connsiteX15" fmla="*/ 483656 w 583546"/>
                <a:gd name="connsiteY15" fmla="*/ 197271 h 557443"/>
                <a:gd name="connsiteX16" fmla="*/ 425316 w 583546"/>
                <a:gd name="connsiteY16" fmla="*/ 262661 h 557443"/>
                <a:gd name="connsiteX17" fmla="*/ 300795 w 583546"/>
                <a:gd name="connsiteY17" fmla="*/ 380547 h 557443"/>
                <a:gd name="connsiteX18" fmla="*/ 173691 w 583546"/>
                <a:gd name="connsiteY18" fmla="*/ 486106 h 557443"/>
                <a:gd name="connsiteX19" fmla="*/ 104437 w 583546"/>
                <a:gd name="connsiteY19" fmla="*/ 529460 h 557443"/>
                <a:gd name="connsiteX20" fmla="*/ 28661 w 583546"/>
                <a:gd name="connsiteY20" fmla="*/ 541279 h 557443"/>
                <a:gd name="connsiteX21" fmla="*/ 15655 w 583546"/>
                <a:gd name="connsiteY21" fmla="*/ 474306 h 557443"/>
                <a:gd name="connsiteX22" fmla="*/ 58576 w 583546"/>
                <a:gd name="connsiteY22" fmla="*/ 401244 h 557443"/>
                <a:gd name="connsiteX23" fmla="*/ 155087 w 583546"/>
                <a:gd name="connsiteY23" fmla="*/ 280172 h 557443"/>
                <a:gd name="connsiteX24" fmla="*/ 392480 w 583546"/>
                <a:gd name="connsiteY24" fmla="*/ 75879 h 557443"/>
                <a:gd name="connsiteX25" fmla="*/ 465390 w 583546"/>
                <a:gd name="connsiteY25" fmla="*/ 31186 h 557443"/>
                <a:gd name="connsiteX26" fmla="*/ 527406 w 583546"/>
                <a:gd name="connsiteY26" fmla="*/ 12337 h 557443"/>
                <a:gd name="connsiteX27" fmla="*/ 569912 w 583546"/>
                <a:gd name="connsiteY27" fmla="*/ 45305 h 557443"/>
                <a:gd name="connsiteX28" fmla="*/ 538509 w 583546"/>
                <a:gd name="connsiteY28" fmla="*/ 131260 h 557443"/>
                <a:gd name="connsiteX29" fmla="*/ 548348 w 583546"/>
                <a:gd name="connsiteY29" fmla="*/ 136952 h 5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3546" h="557443">
                  <a:moveTo>
                    <a:pt x="548348" y="136952"/>
                  </a:moveTo>
                  <a:cubicBezTo>
                    <a:pt x="564710" y="114879"/>
                    <a:pt x="580694" y="89545"/>
                    <a:pt x="582391" y="61327"/>
                  </a:cubicBezTo>
                  <a:cubicBezTo>
                    <a:pt x="583559" y="41516"/>
                    <a:pt x="576359" y="19707"/>
                    <a:pt x="558904" y="8774"/>
                  </a:cubicBezTo>
                  <a:cubicBezTo>
                    <a:pt x="525898" y="-11961"/>
                    <a:pt x="479207" y="9867"/>
                    <a:pt x="449670" y="27002"/>
                  </a:cubicBezTo>
                  <a:cubicBezTo>
                    <a:pt x="350954" y="84428"/>
                    <a:pt x="260456" y="154922"/>
                    <a:pt x="180609" y="236573"/>
                  </a:cubicBezTo>
                  <a:cubicBezTo>
                    <a:pt x="141119" y="276893"/>
                    <a:pt x="104399" y="319836"/>
                    <a:pt x="70715" y="365109"/>
                  </a:cubicBezTo>
                  <a:cubicBezTo>
                    <a:pt x="53618" y="388106"/>
                    <a:pt x="36786" y="411630"/>
                    <a:pt x="21970" y="436192"/>
                  </a:cubicBezTo>
                  <a:cubicBezTo>
                    <a:pt x="8436" y="458679"/>
                    <a:pt x="-3911" y="484824"/>
                    <a:pt x="-442" y="511779"/>
                  </a:cubicBezTo>
                  <a:cubicBezTo>
                    <a:pt x="2441" y="534041"/>
                    <a:pt x="16522" y="552834"/>
                    <a:pt x="39387" y="556811"/>
                  </a:cubicBezTo>
                  <a:cubicBezTo>
                    <a:pt x="65343" y="561335"/>
                    <a:pt x="92166" y="548951"/>
                    <a:pt x="114390" y="536906"/>
                  </a:cubicBezTo>
                  <a:cubicBezTo>
                    <a:pt x="166717" y="508631"/>
                    <a:pt x="213935" y="471365"/>
                    <a:pt x="258911" y="432667"/>
                  </a:cubicBezTo>
                  <a:cubicBezTo>
                    <a:pt x="304810" y="393195"/>
                    <a:pt x="350426" y="352725"/>
                    <a:pt x="393780" y="310577"/>
                  </a:cubicBezTo>
                  <a:cubicBezTo>
                    <a:pt x="438907" y="266751"/>
                    <a:pt x="479264" y="219137"/>
                    <a:pt x="520168" y="171466"/>
                  </a:cubicBezTo>
                  <a:cubicBezTo>
                    <a:pt x="529838" y="160156"/>
                    <a:pt x="539319" y="148846"/>
                    <a:pt x="548273" y="136952"/>
                  </a:cubicBezTo>
                  <a:cubicBezTo>
                    <a:pt x="552665" y="131147"/>
                    <a:pt x="542844" y="125510"/>
                    <a:pt x="538509" y="131297"/>
                  </a:cubicBezTo>
                  <a:cubicBezTo>
                    <a:pt x="521280" y="154087"/>
                    <a:pt x="502034" y="175387"/>
                    <a:pt x="483656" y="197271"/>
                  </a:cubicBezTo>
                  <a:cubicBezTo>
                    <a:pt x="464806" y="219652"/>
                    <a:pt x="445353" y="241449"/>
                    <a:pt x="425316" y="262661"/>
                  </a:cubicBezTo>
                  <a:cubicBezTo>
                    <a:pt x="385920" y="304130"/>
                    <a:pt x="343282" y="342207"/>
                    <a:pt x="300795" y="380547"/>
                  </a:cubicBezTo>
                  <a:cubicBezTo>
                    <a:pt x="259929" y="417417"/>
                    <a:pt x="218553" y="454061"/>
                    <a:pt x="173691" y="486106"/>
                  </a:cubicBezTo>
                  <a:cubicBezTo>
                    <a:pt x="151637" y="502150"/>
                    <a:pt x="128508" y="516637"/>
                    <a:pt x="104437" y="529460"/>
                  </a:cubicBezTo>
                  <a:cubicBezTo>
                    <a:pt x="83307" y="540487"/>
                    <a:pt x="51771" y="555001"/>
                    <a:pt x="28661" y="541279"/>
                  </a:cubicBezTo>
                  <a:cubicBezTo>
                    <a:pt x="5552" y="527556"/>
                    <a:pt x="7927" y="495889"/>
                    <a:pt x="15655" y="474306"/>
                  </a:cubicBezTo>
                  <a:cubicBezTo>
                    <a:pt x="25080" y="447803"/>
                    <a:pt x="42648" y="424128"/>
                    <a:pt x="58576" y="401244"/>
                  </a:cubicBezTo>
                  <a:cubicBezTo>
                    <a:pt x="88132" y="358868"/>
                    <a:pt x="120365" y="318428"/>
                    <a:pt x="155087" y="280172"/>
                  </a:cubicBezTo>
                  <a:cubicBezTo>
                    <a:pt x="225433" y="202491"/>
                    <a:pt x="305187" y="133867"/>
                    <a:pt x="392480" y="75879"/>
                  </a:cubicBezTo>
                  <a:cubicBezTo>
                    <a:pt x="416155" y="60177"/>
                    <a:pt x="440301" y="44551"/>
                    <a:pt x="465390" y="31186"/>
                  </a:cubicBezTo>
                  <a:cubicBezTo>
                    <a:pt x="484240" y="21140"/>
                    <a:pt x="505785" y="12638"/>
                    <a:pt x="527406" y="12337"/>
                  </a:cubicBezTo>
                  <a:cubicBezTo>
                    <a:pt x="549027" y="12035"/>
                    <a:pt x="565332" y="23647"/>
                    <a:pt x="569912" y="45305"/>
                  </a:cubicBezTo>
                  <a:cubicBezTo>
                    <a:pt x="576547" y="76671"/>
                    <a:pt x="556246" y="107339"/>
                    <a:pt x="538509" y="131260"/>
                  </a:cubicBezTo>
                  <a:cubicBezTo>
                    <a:pt x="534249" y="137103"/>
                    <a:pt x="544050" y="142739"/>
                    <a:pt x="548348" y="1369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E8F7D042-76E1-B94B-9CF2-5F7A3E883A09}"/>
                </a:ext>
              </a:extLst>
            </p:cNvPr>
            <p:cNvSpPr/>
            <p:nvPr/>
          </p:nvSpPr>
          <p:spPr>
            <a:xfrm>
              <a:off x="2499812" y="13430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90" y="47916"/>
                    <a:pt x="23958" y="47916"/>
                  </a:cubicBezTo>
                  <a:cubicBezTo>
                    <a:pt x="10726" y="47916"/>
                    <a:pt x="0" y="37190"/>
                    <a:pt x="0" y="23958"/>
                  </a:cubicBezTo>
                  <a:cubicBezTo>
                    <a:pt x="0" y="10726"/>
                    <a:pt x="10726" y="0"/>
                    <a:pt x="23958" y="0"/>
                  </a:cubicBezTo>
                  <a:cubicBezTo>
                    <a:pt x="37190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13B26525-F11C-ADB6-0E57-A299F875C21B}"/>
                </a:ext>
              </a:extLst>
            </p:cNvPr>
            <p:cNvSpPr/>
            <p:nvPr/>
          </p:nvSpPr>
          <p:spPr>
            <a:xfrm rot="-4200">
              <a:off x="2293844" y="646374"/>
              <a:ext cx="47915" cy="47915"/>
            </a:xfrm>
            <a:custGeom>
              <a:avLst/>
              <a:gdLst>
                <a:gd name="connsiteX0" fmla="*/ 46882 w 47915"/>
                <a:gd name="connsiteY0" fmla="*/ 24279 h 47915"/>
                <a:gd name="connsiteX1" fmla="*/ 22924 w 47915"/>
                <a:gd name="connsiteY1" fmla="*/ 48237 h 47915"/>
                <a:gd name="connsiteX2" fmla="*/ -1034 w 47915"/>
                <a:gd name="connsiteY2" fmla="*/ 24279 h 47915"/>
                <a:gd name="connsiteX3" fmla="*/ 22924 w 47915"/>
                <a:gd name="connsiteY3" fmla="*/ 321 h 47915"/>
                <a:gd name="connsiteX4" fmla="*/ 46882 w 47915"/>
                <a:gd name="connsiteY4" fmla="*/ 24279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6882" y="24279"/>
                  </a:moveTo>
                  <a:cubicBezTo>
                    <a:pt x="46882" y="37510"/>
                    <a:pt x="36156" y="48237"/>
                    <a:pt x="22924" y="48237"/>
                  </a:cubicBezTo>
                  <a:cubicBezTo>
                    <a:pt x="9693" y="48237"/>
                    <a:pt x="-1034" y="37510"/>
                    <a:pt x="-1034" y="24279"/>
                  </a:cubicBezTo>
                  <a:cubicBezTo>
                    <a:pt x="-1034" y="11047"/>
                    <a:pt x="9693" y="321"/>
                    <a:pt x="22924" y="321"/>
                  </a:cubicBezTo>
                  <a:cubicBezTo>
                    <a:pt x="36156" y="321"/>
                    <a:pt x="46882" y="11047"/>
                    <a:pt x="46882" y="242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05051F7F-3A15-0FEC-2895-1740778C1445}"/>
                </a:ext>
              </a:extLst>
            </p:cNvPr>
            <p:cNvSpPr/>
            <p:nvPr/>
          </p:nvSpPr>
          <p:spPr>
            <a:xfrm>
              <a:off x="2919160" y="492123"/>
              <a:ext cx="47912" cy="47906"/>
            </a:xfrm>
            <a:custGeom>
              <a:avLst/>
              <a:gdLst>
                <a:gd name="connsiteX0" fmla="*/ 37874 w 47912"/>
                <a:gd name="connsiteY0" fmla="*/ 42992 h 47906"/>
                <a:gd name="connsiteX1" fmla="*/ 4208 w 47912"/>
                <a:gd name="connsiteY1" fmla="*/ 39222 h 47906"/>
                <a:gd name="connsiteX2" fmla="*/ 7960 w 47912"/>
                <a:gd name="connsiteY2" fmla="*/ 5575 h 47906"/>
                <a:gd name="connsiteX3" fmla="*/ 7978 w 47912"/>
                <a:gd name="connsiteY3" fmla="*/ 5556 h 47906"/>
                <a:gd name="connsiteX4" fmla="*/ 41644 w 47912"/>
                <a:gd name="connsiteY4" fmla="*/ 9326 h 47906"/>
                <a:gd name="connsiteX5" fmla="*/ 37874 w 47912"/>
                <a:gd name="connsiteY5" fmla="*/ 42992 h 47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912" h="47906">
                  <a:moveTo>
                    <a:pt x="37874" y="42992"/>
                  </a:moveTo>
                  <a:cubicBezTo>
                    <a:pt x="27544" y="51245"/>
                    <a:pt x="12464" y="49558"/>
                    <a:pt x="4208" y="39222"/>
                  </a:cubicBezTo>
                  <a:cubicBezTo>
                    <a:pt x="-4048" y="28896"/>
                    <a:pt x="-2370" y="13832"/>
                    <a:pt x="7960" y="5575"/>
                  </a:cubicBezTo>
                  <a:cubicBezTo>
                    <a:pt x="7960" y="5569"/>
                    <a:pt x="7978" y="5563"/>
                    <a:pt x="7978" y="5556"/>
                  </a:cubicBezTo>
                  <a:cubicBezTo>
                    <a:pt x="18308" y="-2697"/>
                    <a:pt x="33388" y="-1009"/>
                    <a:pt x="41644" y="9326"/>
                  </a:cubicBezTo>
                  <a:cubicBezTo>
                    <a:pt x="49900" y="19665"/>
                    <a:pt x="48203" y="34735"/>
                    <a:pt x="37874" y="4299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136530F3-DF1E-8196-86B5-EEC7CB8F1FC8}"/>
                </a:ext>
              </a:extLst>
            </p:cNvPr>
            <p:cNvSpPr/>
            <p:nvPr/>
          </p:nvSpPr>
          <p:spPr>
            <a:xfrm>
              <a:off x="2531510" y="366477"/>
              <a:ext cx="82882" cy="82928"/>
            </a:xfrm>
            <a:custGeom>
              <a:avLst/>
              <a:gdLst>
                <a:gd name="connsiteX0" fmla="*/ 75371 w 82882"/>
                <a:gd name="connsiteY0" fmla="*/ 16483 h 82928"/>
                <a:gd name="connsiteX1" fmla="*/ 17993 w 82882"/>
                <a:gd name="connsiteY1" fmla="*/ 6285 h 82928"/>
                <a:gd name="connsiteX2" fmla="*/ 5175 w 82882"/>
                <a:gd name="connsiteY2" fmla="*/ 62966 h 82928"/>
                <a:gd name="connsiteX3" fmla="*/ 60499 w 82882"/>
                <a:gd name="connsiteY3" fmla="*/ 78046 h 82928"/>
                <a:gd name="connsiteX4" fmla="*/ 78557 w 82882"/>
                <a:gd name="connsiteY4" fmla="*/ 21836 h 82928"/>
                <a:gd name="connsiteX5" fmla="*/ 67643 w 82882"/>
                <a:gd name="connsiteY5" fmla="*/ 24833 h 82928"/>
                <a:gd name="connsiteX6" fmla="*/ 57559 w 82882"/>
                <a:gd name="connsiteY6" fmla="*/ 66529 h 82928"/>
                <a:gd name="connsiteX7" fmla="*/ 14939 w 82882"/>
                <a:gd name="connsiteY7" fmla="*/ 57293 h 82928"/>
                <a:gd name="connsiteX8" fmla="*/ 24647 w 82882"/>
                <a:gd name="connsiteY8" fmla="*/ 15540 h 82928"/>
                <a:gd name="connsiteX9" fmla="*/ 67360 w 82882"/>
                <a:gd name="connsiteY9" fmla="*/ 24513 h 82928"/>
                <a:gd name="connsiteX10" fmla="*/ 75371 w 82882"/>
                <a:gd name="connsiteY10" fmla="*/ 16521 h 8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882" h="82928">
                  <a:moveTo>
                    <a:pt x="75371" y="16483"/>
                  </a:moveTo>
                  <a:cubicBezTo>
                    <a:pt x="61291" y="611"/>
                    <a:pt x="36673" y="-5081"/>
                    <a:pt x="17993" y="6285"/>
                  </a:cubicBezTo>
                  <a:cubicBezTo>
                    <a:pt x="-1403" y="18066"/>
                    <a:pt x="-6512" y="43985"/>
                    <a:pt x="5175" y="62966"/>
                  </a:cubicBezTo>
                  <a:cubicBezTo>
                    <a:pt x="16636" y="81609"/>
                    <a:pt x="41122" y="89205"/>
                    <a:pt x="60499" y="78046"/>
                  </a:cubicBezTo>
                  <a:cubicBezTo>
                    <a:pt x="79877" y="66887"/>
                    <a:pt x="86512" y="41911"/>
                    <a:pt x="78557" y="21836"/>
                  </a:cubicBezTo>
                  <a:cubicBezTo>
                    <a:pt x="75899" y="15145"/>
                    <a:pt x="64966" y="18066"/>
                    <a:pt x="67643" y="24833"/>
                  </a:cubicBezTo>
                  <a:cubicBezTo>
                    <a:pt x="73298" y="39272"/>
                    <a:pt x="70565" y="56878"/>
                    <a:pt x="57559" y="66529"/>
                  </a:cubicBezTo>
                  <a:cubicBezTo>
                    <a:pt x="43591" y="76934"/>
                    <a:pt x="23761" y="71694"/>
                    <a:pt x="14939" y="57293"/>
                  </a:cubicBezTo>
                  <a:cubicBezTo>
                    <a:pt x="6118" y="42891"/>
                    <a:pt x="9774" y="24004"/>
                    <a:pt x="24647" y="15540"/>
                  </a:cubicBezTo>
                  <a:cubicBezTo>
                    <a:pt x="39048" y="7360"/>
                    <a:pt x="56899" y="12694"/>
                    <a:pt x="67360" y="24513"/>
                  </a:cubicBezTo>
                  <a:cubicBezTo>
                    <a:pt x="72205" y="29979"/>
                    <a:pt x="80178" y="21949"/>
                    <a:pt x="75371" y="165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C154D727-5BB7-4E0C-037B-0EE8146242C2}"/>
                </a:ext>
              </a:extLst>
            </p:cNvPr>
            <p:cNvSpPr/>
            <p:nvPr/>
          </p:nvSpPr>
          <p:spPr>
            <a:xfrm>
              <a:off x="3127869" y="1558575"/>
              <a:ext cx="226101" cy="759118"/>
            </a:xfrm>
            <a:custGeom>
              <a:avLst/>
              <a:gdLst>
                <a:gd name="connsiteX0" fmla="*/ 70893 w 226101"/>
                <a:gd name="connsiteY0" fmla="*/ 671224 h 759118"/>
                <a:gd name="connsiteX1" fmla="*/ 154190 w 226101"/>
                <a:gd name="connsiteY1" fmla="*/ 759328 h 759118"/>
                <a:gd name="connsiteX2" fmla="*/ 215810 w 226101"/>
                <a:gd name="connsiteY2" fmla="*/ 674825 h 759118"/>
                <a:gd name="connsiteX3" fmla="*/ 223350 w 226101"/>
                <a:gd name="connsiteY3" fmla="*/ 590943 h 759118"/>
                <a:gd name="connsiteX4" fmla="*/ 224783 w 226101"/>
                <a:gd name="connsiteY4" fmla="*/ 499409 h 759118"/>
                <a:gd name="connsiteX5" fmla="*/ 208515 w 226101"/>
                <a:gd name="connsiteY5" fmla="*/ 320751 h 759118"/>
                <a:gd name="connsiteX6" fmla="*/ 167046 w 226101"/>
                <a:gd name="connsiteY6" fmla="*/ 145449 h 759118"/>
                <a:gd name="connsiteX7" fmla="*/ 138281 w 226101"/>
                <a:gd name="connsiteY7" fmla="*/ 65583 h 759118"/>
                <a:gd name="connsiteX8" fmla="*/ 90648 w 226101"/>
                <a:gd name="connsiteY8" fmla="*/ 6659 h 759118"/>
                <a:gd name="connsiteX9" fmla="*/ 31705 w 226101"/>
                <a:gd name="connsiteY9" fmla="*/ 14312 h 759118"/>
                <a:gd name="connsiteX10" fmla="*/ 6164 w 226101"/>
                <a:gd name="connsiteY10" fmla="*/ 75177 h 759118"/>
                <a:gd name="connsiteX11" fmla="*/ 2865 w 226101"/>
                <a:gd name="connsiteY11" fmla="*/ 257605 h 759118"/>
                <a:gd name="connsiteX12" fmla="*/ 22355 w 226101"/>
                <a:gd name="connsiteY12" fmla="*/ 445424 h 759118"/>
                <a:gd name="connsiteX13" fmla="*/ 59640 w 226101"/>
                <a:gd name="connsiteY13" fmla="*/ 627927 h 759118"/>
                <a:gd name="connsiteX14" fmla="*/ 70950 w 226101"/>
                <a:gd name="connsiteY14" fmla="*/ 671281 h 759118"/>
                <a:gd name="connsiteX15" fmla="*/ 81845 w 226101"/>
                <a:gd name="connsiteY15" fmla="*/ 668265 h 759118"/>
                <a:gd name="connsiteX16" fmla="*/ 62242 w 226101"/>
                <a:gd name="connsiteY16" fmla="*/ 590246 h 759118"/>
                <a:gd name="connsiteX17" fmla="*/ 43637 w 226101"/>
                <a:gd name="connsiteY17" fmla="*/ 505271 h 759118"/>
                <a:gd name="connsiteX18" fmla="*/ 21017 w 226101"/>
                <a:gd name="connsiteY18" fmla="*/ 331383 h 759118"/>
                <a:gd name="connsiteX19" fmla="*/ 10706 w 226101"/>
                <a:gd name="connsiteY19" fmla="*/ 158587 h 759118"/>
                <a:gd name="connsiteX20" fmla="*/ 17567 w 226101"/>
                <a:gd name="connsiteY20" fmla="*/ 75479 h 759118"/>
                <a:gd name="connsiteX21" fmla="*/ 45842 w 226101"/>
                <a:gd name="connsiteY21" fmla="*/ 17177 h 759118"/>
                <a:gd name="connsiteX22" fmla="*/ 110383 w 226101"/>
                <a:gd name="connsiteY22" fmla="*/ 38760 h 759118"/>
                <a:gd name="connsiteX23" fmla="*/ 143144 w 226101"/>
                <a:gd name="connsiteY23" fmla="*/ 109729 h 759118"/>
                <a:gd name="connsiteX24" fmla="*/ 187271 w 226101"/>
                <a:gd name="connsiteY24" fmla="*/ 267897 h 759118"/>
                <a:gd name="connsiteX25" fmla="*/ 211776 w 226101"/>
                <a:gd name="connsiteY25" fmla="*/ 596184 h 759118"/>
                <a:gd name="connsiteX26" fmla="*/ 203030 w 226101"/>
                <a:gd name="connsiteY26" fmla="*/ 681535 h 759118"/>
                <a:gd name="connsiteX27" fmla="*/ 175660 w 226101"/>
                <a:gd name="connsiteY27" fmla="*/ 738367 h 759118"/>
                <a:gd name="connsiteX28" fmla="*/ 118112 w 226101"/>
                <a:gd name="connsiteY28" fmla="*/ 734484 h 759118"/>
                <a:gd name="connsiteX29" fmla="*/ 81770 w 226101"/>
                <a:gd name="connsiteY29" fmla="*/ 668265 h 759118"/>
                <a:gd name="connsiteX30" fmla="*/ 70893 w 226101"/>
                <a:gd name="connsiteY30" fmla="*/ 671224 h 75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101" h="759118">
                  <a:moveTo>
                    <a:pt x="70893" y="671224"/>
                  </a:moveTo>
                  <a:cubicBezTo>
                    <a:pt x="82505" y="708716"/>
                    <a:pt x="106501" y="762212"/>
                    <a:pt x="154190" y="759328"/>
                  </a:cubicBezTo>
                  <a:cubicBezTo>
                    <a:pt x="194283" y="756896"/>
                    <a:pt x="210287" y="707680"/>
                    <a:pt x="215810" y="674825"/>
                  </a:cubicBezTo>
                  <a:cubicBezTo>
                    <a:pt x="220447" y="647248"/>
                    <a:pt x="221936" y="618841"/>
                    <a:pt x="223350" y="590943"/>
                  </a:cubicBezTo>
                  <a:cubicBezTo>
                    <a:pt x="224952" y="560469"/>
                    <a:pt x="225442" y="529959"/>
                    <a:pt x="224783" y="499409"/>
                  </a:cubicBezTo>
                  <a:cubicBezTo>
                    <a:pt x="223538" y="439550"/>
                    <a:pt x="218091" y="379851"/>
                    <a:pt x="208515" y="320751"/>
                  </a:cubicBezTo>
                  <a:cubicBezTo>
                    <a:pt x="198958" y="261388"/>
                    <a:pt x="185104" y="202799"/>
                    <a:pt x="167046" y="145449"/>
                  </a:cubicBezTo>
                  <a:cubicBezTo>
                    <a:pt x="158544" y="118532"/>
                    <a:pt x="149610" y="91464"/>
                    <a:pt x="138281" y="65583"/>
                  </a:cubicBezTo>
                  <a:cubicBezTo>
                    <a:pt x="128140" y="42473"/>
                    <a:pt x="113984" y="18459"/>
                    <a:pt x="90648" y="6659"/>
                  </a:cubicBezTo>
                  <a:cubicBezTo>
                    <a:pt x="70799" y="-3388"/>
                    <a:pt x="47783" y="-1956"/>
                    <a:pt x="31705" y="14312"/>
                  </a:cubicBezTo>
                  <a:cubicBezTo>
                    <a:pt x="16041" y="30183"/>
                    <a:pt x="9783" y="53896"/>
                    <a:pt x="6164" y="75177"/>
                  </a:cubicBezTo>
                  <a:cubicBezTo>
                    <a:pt x="-4034" y="135119"/>
                    <a:pt x="-1716" y="197267"/>
                    <a:pt x="2865" y="257605"/>
                  </a:cubicBezTo>
                  <a:cubicBezTo>
                    <a:pt x="7615" y="320224"/>
                    <a:pt x="13647" y="383219"/>
                    <a:pt x="22355" y="445424"/>
                  </a:cubicBezTo>
                  <a:cubicBezTo>
                    <a:pt x="31007" y="507156"/>
                    <a:pt x="45465" y="567306"/>
                    <a:pt x="59640" y="627927"/>
                  </a:cubicBezTo>
                  <a:cubicBezTo>
                    <a:pt x="63033" y="642441"/>
                    <a:pt x="66577" y="656917"/>
                    <a:pt x="70950" y="671281"/>
                  </a:cubicBezTo>
                  <a:cubicBezTo>
                    <a:pt x="73024" y="678237"/>
                    <a:pt x="83956" y="675258"/>
                    <a:pt x="81845" y="668265"/>
                  </a:cubicBezTo>
                  <a:cubicBezTo>
                    <a:pt x="74135" y="642573"/>
                    <a:pt x="68745" y="616259"/>
                    <a:pt x="62242" y="590246"/>
                  </a:cubicBezTo>
                  <a:cubicBezTo>
                    <a:pt x="55210" y="562109"/>
                    <a:pt x="49009" y="533785"/>
                    <a:pt x="43637" y="505271"/>
                  </a:cubicBezTo>
                  <a:cubicBezTo>
                    <a:pt x="32836" y="447686"/>
                    <a:pt x="27068" y="389610"/>
                    <a:pt x="21017" y="331383"/>
                  </a:cubicBezTo>
                  <a:cubicBezTo>
                    <a:pt x="15098" y="273985"/>
                    <a:pt x="9707" y="216399"/>
                    <a:pt x="10706" y="158587"/>
                  </a:cubicBezTo>
                  <a:cubicBezTo>
                    <a:pt x="11177" y="130916"/>
                    <a:pt x="12591" y="102755"/>
                    <a:pt x="17567" y="75479"/>
                  </a:cubicBezTo>
                  <a:cubicBezTo>
                    <a:pt x="21337" y="55046"/>
                    <a:pt x="27558" y="29561"/>
                    <a:pt x="45842" y="17177"/>
                  </a:cubicBezTo>
                  <a:cubicBezTo>
                    <a:pt x="68952" y="1569"/>
                    <a:pt x="96246" y="19759"/>
                    <a:pt x="110383" y="38760"/>
                  </a:cubicBezTo>
                  <a:cubicBezTo>
                    <a:pt x="125972" y="59721"/>
                    <a:pt x="134511" y="85375"/>
                    <a:pt x="143144" y="109729"/>
                  </a:cubicBezTo>
                  <a:cubicBezTo>
                    <a:pt x="161410" y="161398"/>
                    <a:pt x="176150" y="214239"/>
                    <a:pt x="187271" y="267897"/>
                  </a:cubicBezTo>
                  <a:cubicBezTo>
                    <a:pt x="209722" y="375789"/>
                    <a:pt x="217959" y="486154"/>
                    <a:pt x="211776" y="596184"/>
                  </a:cubicBezTo>
                  <a:cubicBezTo>
                    <a:pt x="210174" y="624458"/>
                    <a:pt x="209081" y="653751"/>
                    <a:pt x="203030" y="681535"/>
                  </a:cubicBezTo>
                  <a:cubicBezTo>
                    <a:pt x="198657" y="701610"/>
                    <a:pt x="191362" y="724136"/>
                    <a:pt x="175660" y="738367"/>
                  </a:cubicBezTo>
                  <a:cubicBezTo>
                    <a:pt x="158488" y="753937"/>
                    <a:pt x="134568" y="748640"/>
                    <a:pt x="118112" y="734484"/>
                  </a:cubicBezTo>
                  <a:cubicBezTo>
                    <a:pt x="98715" y="717802"/>
                    <a:pt x="89140" y="692016"/>
                    <a:pt x="81770" y="668265"/>
                  </a:cubicBezTo>
                  <a:cubicBezTo>
                    <a:pt x="79640" y="661291"/>
                    <a:pt x="68726" y="664231"/>
                    <a:pt x="70893" y="6712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81C1F48A-C8A9-F698-29C2-6B13BC655D84}"/>
                </a:ext>
              </a:extLst>
            </p:cNvPr>
            <p:cNvSpPr/>
            <p:nvPr/>
          </p:nvSpPr>
          <p:spPr>
            <a:xfrm>
              <a:off x="2870623" y="1795300"/>
              <a:ext cx="743024" cy="293041"/>
            </a:xfrm>
            <a:custGeom>
              <a:avLst/>
              <a:gdLst>
                <a:gd name="connsiteX0" fmla="*/ 627209 w 743024"/>
                <a:gd name="connsiteY0" fmla="*/ 292109 h 293041"/>
                <a:gd name="connsiteX1" fmla="*/ 702419 w 743024"/>
                <a:gd name="connsiteY1" fmla="*/ 284795 h 293041"/>
                <a:gd name="connsiteX2" fmla="*/ 741721 w 743024"/>
                <a:gd name="connsiteY2" fmla="*/ 238557 h 293041"/>
                <a:gd name="connsiteX3" fmla="*/ 715557 w 743024"/>
                <a:gd name="connsiteY3" fmla="*/ 183025 h 293041"/>
                <a:gd name="connsiteX4" fmla="*/ 649583 w 743024"/>
                <a:gd name="connsiteY4" fmla="*/ 140142 h 293041"/>
                <a:gd name="connsiteX5" fmla="*/ 320863 w 743024"/>
                <a:gd name="connsiteY5" fmla="*/ 25159 h 293041"/>
                <a:gd name="connsiteX6" fmla="*/ 149180 w 743024"/>
                <a:gd name="connsiteY6" fmla="*/ 2728 h 293041"/>
                <a:gd name="connsiteX7" fmla="*/ 5300 w 743024"/>
                <a:gd name="connsiteY7" fmla="*/ 38901 h 293041"/>
                <a:gd name="connsiteX8" fmla="*/ 73159 w 743024"/>
                <a:gd name="connsiteY8" fmla="*/ 140218 h 293041"/>
                <a:gd name="connsiteX9" fmla="*/ 229857 w 743024"/>
                <a:gd name="connsiteY9" fmla="*/ 202818 h 293041"/>
                <a:gd name="connsiteX10" fmla="*/ 399994 w 743024"/>
                <a:gd name="connsiteY10" fmla="*/ 252072 h 293041"/>
                <a:gd name="connsiteX11" fmla="*/ 582704 w 743024"/>
                <a:gd name="connsiteY11" fmla="*/ 286209 h 293041"/>
                <a:gd name="connsiteX12" fmla="*/ 627133 w 743024"/>
                <a:gd name="connsiteY12" fmla="*/ 292128 h 293041"/>
                <a:gd name="connsiteX13" fmla="*/ 627133 w 743024"/>
                <a:gd name="connsiteY13" fmla="*/ 280818 h 293041"/>
                <a:gd name="connsiteX14" fmla="*/ 541820 w 743024"/>
                <a:gd name="connsiteY14" fmla="*/ 268697 h 293041"/>
                <a:gd name="connsiteX15" fmla="*/ 456148 w 743024"/>
                <a:gd name="connsiteY15" fmla="*/ 253410 h 293041"/>
                <a:gd name="connsiteX16" fmla="*/ 296717 w 743024"/>
                <a:gd name="connsiteY16" fmla="*/ 211074 h 293041"/>
                <a:gd name="connsiteX17" fmla="*/ 147804 w 743024"/>
                <a:gd name="connsiteY17" fmla="*/ 162065 h 293041"/>
                <a:gd name="connsiteX18" fmla="*/ 74535 w 743024"/>
                <a:gd name="connsiteY18" fmla="*/ 128135 h 293041"/>
                <a:gd name="connsiteX19" fmla="*/ 18947 w 743024"/>
                <a:gd name="connsiteY19" fmla="*/ 85252 h 293041"/>
                <a:gd name="connsiteX20" fmla="*/ 31614 w 743024"/>
                <a:gd name="connsiteY20" fmla="*/ 27138 h 293041"/>
                <a:gd name="connsiteX21" fmla="*/ 107013 w 743024"/>
                <a:gd name="connsiteY21" fmla="*/ 12303 h 293041"/>
                <a:gd name="connsiteX22" fmla="*/ 267933 w 743024"/>
                <a:gd name="connsiteY22" fmla="*/ 27025 h 293041"/>
                <a:gd name="connsiteX23" fmla="*/ 576541 w 743024"/>
                <a:gd name="connsiteY23" fmla="*/ 117862 h 293041"/>
                <a:gd name="connsiteX24" fmla="*/ 655860 w 743024"/>
                <a:gd name="connsiteY24" fmla="*/ 156165 h 293041"/>
                <a:gd name="connsiteX25" fmla="*/ 721118 w 743024"/>
                <a:gd name="connsiteY25" fmla="*/ 206889 h 293041"/>
                <a:gd name="connsiteX26" fmla="*/ 730204 w 743024"/>
                <a:gd name="connsiteY26" fmla="*/ 239424 h 293041"/>
                <a:gd name="connsiteX27" fmla="*/ 707584 w 743024"/>
                <a:gd name="connsiteY27" fmla="*/ 269583 h 293041"/>
                <a:gd name="connsiteX28" fmla="*/ 627171 w 743024"/>
                <a:gd name="connsiteY28" fmla="*/ 280893 h 293041"/>
                <a:gd name="connsiteX29" fmla="*/ 627209 w 743024"/>
                <a:gd name="connsiteY29" fmla="*/ 292109 h 293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3024" h="293041">
                  <a:moveTo>
                    <a:pt x="627209" y="292109"/>
                  </a:moveTo>
                  <a:cubicBezTo>
                    <a:pt x="652203" y="294258"/>
                    <a:pt x="678857" y="294672"/>
                    <a:pt x="702419" y="284795"/>
                  </a:cubicBezTo>
                  <a:cubicBezTo>
                    <a:pt x="721514" y="276803"/>
                    <a:pt x="739346" y="260083"/>
                    <a:pt x="741721" y="238557"/>
                  </a:cubicBezTo>
                  <a:cubicBezTo>
                    <a:pt x="744096" y="217030"/>
                    <a:pt x="730411" y="197351"/>
                    <a:pt x="715557" y="183025"/>
                  </a:cubicBezTo>
                  <a:cubicBezTo>
                    <a:pt x="696482" y="164515"/>
                    <a:pt x="673032" y="152168"/>
                    <a:pt x="649583" y="140142"/>
                  </a:cubicBezTo>
                  <a:cubicBezTo>
                    <a:pt x="545815" y="86905"/>
                    <a:pt x="435187" y="48214"/>
                    <a:pt x="320863" y="25159"/>
                  </a:cubicBezTo>
                  <a:cubicBezTo>
                    <a:pt x="264220" y="13685"/>
                    <a:pt x="206860" y="6191"/>
                    <a:pt x="149180" y="2728"/>
                  </a:cubicBezTo>
                  <a:cubicBezTo>
                    <a:pt x="104110" y="51"/>
                    <a:pt x="31765" y="-8770"/>
                    <a:pt x="5300" y="38901"/>
                  </a:cubicBezTo>
                  <a:cubicBezTo>
                    <a:pt x="-20656" y="85667"/>
                    <a:pt x="39380" y="122197"/>
                    <a:pt x="73159" y="140218"/>
                  </a:cubicBezTo>
                  <a:cubicBezTo>
                    <a:pt x="122884" y="166720"/>
                    <a:pt x="176192" y="185947"/>
                    <a:pt x="229857" y="202818"/>
                  </a:cubicBezTo>
                  <a:cubicBezTo>
                    <a:pt x="286066" y="220480"/>
                    <a:pt x="342842" y="237690"/>
                    <a:pt x="399994" y="252072"/>
                  </a:cubicBezTo>
                  <a:cubicBezTo>
                    <a:pt x="460313" y="267265"/>
                    <a:pt x="521349" y="276577"/>
                    <a:pt x="582704" y="286209"/>
                  </a:cubicBezTo>
                  <a:cubicBezTo>
                    <a:pt x="597464" y="288546"/>
                    <a:pt x="612261" y="290695"/>
                    <a:pt x="627133" y="292128"/>
                  </a:cubicBezTo>
                  <a:cubicBezTo>
                    <a:pt x="634371" y="292825"/>
                    <a:pt x="634334" y="281496"/>
                    <a:pt x="627133" y="280818"/>
                  </a:cubicBezTo>
                  <a:cubicBezTo>
                    <a:pt x="598576" y="278085"/>
                    <a:pt x="570207" y="272882"/>
                    <a:pt x="541820" y="268697"/>
                  </a:cubicBezTo>
                  <a:cubicBezTo>
                    <a:pt x="513130" y="264462"/>
                    <a:pt x="484573" y="259367"/>
                    <a:pt x="456148" y="253410"/>
                  </a:cubicBezTo>
                  <a:cubicBezTo>
                    <a:pt x="402218" y="242101"/>
                    <a:pt x="349571" y="226493"/>
                    <a:pt x="296717" y="211074"/>
                  </a:cubicBezTo>
                  <a:cubicBezTo>
                    <a:pt x="246557" y="196446"/>
                    <a:pt x="196417" y="181442"/>
                    <a:pt x="147804" y="162065"/>
                  </a:cubicBezTo>
                  <a:cubicBezTo>
                    <a:pt x="122733" y="152229"/>
                    <a:pt x="98267" y="140898"/>
                    <a:pt x="74535" y="128135"/>
                  </a:cubicBezTo>
                  <a:cubicBezTo>
                    <a:pt x="54347" y="117164"/>
                    <a:pt x="32236" y="104630"/>
                    <a:pt x="18947" y="85252"/>
                  </a:cubicBezTo>
                  <a:cubicBezTo>
                    <a:pt x="4489" y="64216"/>
                    <a:pt x="10860" y="41049"/>
                    <a:pt x="31614" y="27138"/>
                  </a:cubicBezTo>
                  <a:cubicBezTo>
                    <a:pt x="53348" y="12549"/>
                    <a:pt x="81679" y="11908"/>
                    <a:pt x="107013" y="12303"/>
                  </a:cubicBezTo>
                  <a:cubicBezTo>
                    <a:pt x="160942" y="13378"/>
                    <a:pt x="214720" y="18298"/>
                    <a:pt x="267933" y="27025"/>
                  </a:cubicBezTo>
                  <a:cubicBezTo>
                    <a:pt x="374245" y="44031"/>
                    <a:pt x="477956" y="74559"/>
                    <a:pt x="576541" y="117862"/>
                  </a:cubicBezTo>
                  <a:cubicBezTo>
                    <a:pt x="603420" y="129675"/>
                    <a:pt x="629866" y="142442"/>
                    <a:pt x="655860" y="156165"/>
                  </a:cubicBezTo>
                  <a:cubicBezTo>
                    <a:pt x="680082" y="168945"/>
                    <a:pt x="705454" y="183629"/>
                    <a:pt x="721118" y="206889"/>
                  </a:cubicBezTo>
                  <a:cubicBezTo>
                    <a:pt x="727527" y="216314"/>
                    <a:pt x="732258" y="227756"/>
                    <a:pt x="730204" y="239424"/>
                  </a:cubicBezTo>
                  <a:cubicBezTo>
                    <a:pt x="727979" y="252147"/>
                    <a:pt x="718234" y="262854"/>
                    <a:pt x="707584" y="269583"/>
                  </a:cubicBezTo>
                  <a:cubicBezTo>
                    <a:pt x="684097" y="284267"/>
                    <a:pt x="653692" y="283174"/>
                    <a:pt x="627171" y="280893"/>
                  </a:cubicBezTo>
                  <a:cubicBezTo>
                    <a:pt x="619970" y="280177"/>
                    <a:pt x="620008" y="291487"/>
                    <a:pt x="627209" y="2921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BCFB4288-C115-DD4B-42D3-736A884A2C4F}"/>
                </a:ext>
              </a:extLst>
            </p:cNvPr>
            <p:cNvSpPr/>
            <p:nvPr/>
          </p:nvSpPr>
          <p:spPr>
            <a:xfrm>
              <a:off x="2954913" y="1662847"/>
              <a:ext cx="583546" cy="557443"/>
            </a:xfrm>
            <a:custGeom>
              <a:avLst/>
              <a:gdLst>
                <a:gd name="connsiteX0" fmla="*/ 548348 w 583546"/>
                <a:gd name="connsiteY0" fmla="*/ 136952 h 557443"/>
                <a:gd name="connsiteX1" fmla="*/ 582391 w 583546"/>
                <a:gd name="connsiteY1" fmla="*/ 61327 h 557443"/>
                <a:gd name="connsiteX2" fmla="*/ 558904 w 583546"/>
                <a:gd name="connsiteY2" fmla="*/ 8774 h 557443"/>
                <a:gd name="connsiteX3" fmla="*/ 449670 w 583546"/>
                <a:gd name="connsiteY3" fmla="*/ 27002 h 557443"/>
                <a:gd name="connsiteX4" fmla="*/ 180609 w 583546"/>
                <a:gd name="connsiteY4" fmla="*/ 236573 h 557443"/>
                <a:gd name="connsiteX5" fmla="*/ 70715 w 583546"/>
                <a:gd name="connsiteY5" fmla="*/ 365109 h 557443"/>
                <a:gd name="connsiteX6" fmla="*/ 21970 w 583546"/>
                <a:gd name="connsiteY6" fmla="*/ 436192 h 557443"/>
                <a:gd name="connsiteX7" fmla="*/ -442 w 583546"/>
                <a:gd name="connsiteY7" fmla="*/ 511779 h 557443"/>
                <a:gd name="connsiteX8" fmla="*/ 39387 w 583546"/>
                <a:gd name="connsiteY8" fmla="*/ 556811 h 557443"/>
                <a:gd name="connsiteX9" fmla="*/ 114390 w 583546"/>
                <a:gd name="connsiteY9" fmla="*/ 536906 h 557443"/>
                <a:gd name="connsiteX10" fmla="*/ 258911 w 583546"/>
                <a:gd name="connsiteY10" fmla="*/ 432667 h 557443"/>
                <a:gd name="connsiteX11" fmla="*/ 393780 w 583546"/>
                <a:gd name="connsiteY11" fmla="*/ 310577 h 557443"/>
                <a:gd name="connsiteX12" fmla="*/ 520168 w 583546"/>
                <a:gd name="connsiteY12" fmla="*/ 171466 h 557443"/>
                <a:gd name="connsiteX13" fmla="*/ 548273 w 583546"/>
                <a:gd name="connsiteY13" fmla="*/ 136952 h 557443"/>
                <a:gd name="connsiteX14" fmla="*/ 538509 w 583546"/>
                <a:gd name="connsiteY14" fmla="*/ 131297 h 557443"/>
                <a:gd name="connsiteX15" fmla="*/ 483656 w 583546"/>
                <a:gd name="connsiteY15" fmla="*/ 197271 h 557443"/>
                <a:gd name="connsiteX16" fmla="*/ 425316 w 583546"/>
                <a:gd name="connsiteY16" fmla="*/ 262661 h 557443"/>
                <a:gd name="connsiteX17" fmla="*/ 300795 w 583546"/>
                <a:gd name="connsiteY17" fmla="*/ 380547 h 557443"/>
                <a:gd name="connsiteX18" fmla="*/ 173691 w 583546"/>
                <a:gd name="connsiteY18" fmla="*/ 486106 h 557443"/>
                <a:gd name="connsiteX19" fmla="*/ 104437 w 583546"/>
                <a:gd name="connsiteY19" fmla="*/ 529460 h 557443"/>
                <a:gd name="connsiteX20" fmla="*/ 28661 w 583546"/>
                <a:gd name="connsiteY20" fmla="*/ 541279 h 557443"/>
                <a:gd name="connsiteX21" fmla="*/ 15655 w 583546"/>
                <a:gd name="connsiteY21" fmla="*/ 474306 h 557443"/>
                <a:gd name="connsiteX22" fmla="*/ 58576 w 583546"/>
                <a:gd name="connsiteY22" fmla="*/ 401244 h 557443"/>
                <a:gd name="connsiteX23" fmla="*/ 155087 w 583546"/>
                <a:gd name="connsiteY23" fmla="*/ 280172 h 557443"/>
                <a:gd name="connsiteX24" fmla="*/ 392480 w 583546"/>
                <a:gd name="connsiteY24" fmla="*/ 75879 h 557443"/>
                <a:gd name="connsiteX25" fmla="*/ 465390 w 583546"/>
                <a:gd name="connsiteY25" fmla="*/ 31186 h 557443"/>
                <a:gd name="connsiteX26" fmla="*/ 527406 w 583546"/>
                <a:gd name="connsiteY26" fmla="*/ 12337 h 557443"/>
                <a:gd name="connsiteX27" fmla="*/ 569912 w 583546"/>
                <a:gd name="connsiteY27" fmla="*/ 45305 h 557443"/>
                <a:gd name="connsiteX28" fmla="*/ 538509 w 583546"/>
                <a:gd name="connsiteY28" fmla="*/ 131260 h 557443"/>
                <a:gd name="connsiteX29" fmla="*/ 548348 w 583546"/>
                <a:gd name="connsiteY29" fmla="*/ 136952 h 5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3546" h="557443">
                  <a:moveTo>
                    <a:pt x="548348" y="136952"/>
                  </a:moveTo>
                  <a:cubicBezTo>
                    <a:pt x="564710" y="114879"/>
                    <a:pt x="580694" y="89545"/>
                    <a:pt x="582391" y="61327"/>
                  </a:cubicBezTo>
                  <a:cubicBezTo>
                    <a:pt x="583559" y="41516"/>
                    <a:pt x="576359" y="19707"/>
                    <a:pt x="558904" y="8774"/>
                  </a:cubicBezTo>
                  <a:cubicBezTo>
                    <a:pt x="525898" y="-11961"/>
                    <a:pt x="479207" y="9867"/>
                    <a:pt x="449670" y="27002"/>
                  </a:cubicBezTo>
                  <a:cubicBezTo>
                    <a:pt x="350954" y="84427"/>
                    <a:pt x="260456" y="154922"/>
                    <a:pt x="180609" y="236573"/>
                  </a:cubicBezTo>
                  <a:cubicBezTo>
                    <a:pt x="141119" y="276893"/>
                    <a:pt x="104399" y="319836"/>
                    <a:pt x="70715" y="365109"/>
                  </a:cubicBezTo>
                  <a:cubicBezTo>
                    <a:pt x="53618" y="388106"/>
                    <a:pt x="36786" y="411630"/>
                    <a:pt x="21970" y="436192"/>
                  </a:cubicBezTo>
                  <a:cubicBezTo>
                    <a:pt x="8436" y="458679"/>
                    <a:pt x="-3911" y="484824"/>
                    <a:pt x="-442" y="511779"/>
                  </a:cubicBezTo>
                  <a:cubicBezTo>
                    <a:pt x="2441" y="534040"/>
                    <a:pt x="16522" y="552834"/>
                    <a:pt x="39387" y="556811"/>
                  </a:cubicBezTo>
                  <a:cubicBezTo>
                    <a:pt x="65343" y="561335"/>
                    <a:pt x="92166" y="548951"/>
                    <a:pt x="114390" y="536906"/>
                  </a:cubicBezTo>
                  <a:cubicBezTo>
                    <a:pt x="166717" y="508631"/>
                    <a:pt x="213935" y="471365"/>
                    <a:pt x="258911" y="432667"/>
                  </a:cubicBezTo>
                  <a:cubicBezTo>
                    <a:pt x="304810" y="393195"/>
                    <a:pt x="350426" y="352725"/>
                    <a:pt x="393780" y="310577"/>
                  </a:cubicBezTo>
                  <a:cubicBezTo>
                    <a:pt x="438907" y="266751"/>
                    <a:pt x="479264" y="219137"/>
                    <a:pt x="520168" y="171466"/>
                  </a:cubicBezTo>
                  <a:cubicBezTo>
                    <a:pt x="529838" y="160156"/>
                    <a:pt x="539319" y="148846"/>
                    <a:pt x="548273" y="136952"/>
                  </a:cubicBezTo>
                  <a:cubicBezTo>
                    <a:pt x="552665" y="131147"/>
                    <a:pt x="542844" y="125510"/>
                    <a:pt x="538509" y="131297"/>
                  </a:cubicBezTo>
                  <a:cubicBezTo>
                    <a:pt x="521280" y="154087"/>
                    <a:pt x="502034" y="175387"/>
                    <a:pt x="483656" y="197271"/>
                  </a:cubicBezTo>
                  <a:cubicBezTo>
                    <a:pt x="464806" y="219652"/>
                    <a:pt x="445353" y="241449"/>
                    <a:pt x="425316" y="262661"/>
                  </a:cubicBezTo>
                  <a:cubicBezTo>
                    <a:pt x="385920" y="304130"/>
                    <a:pt x="343282" y="342207"/>
                    <a:pt x="300795" y="380547"/>
                  </a:cubicBezTo>
                  <a:cubicBezTo>
                    <a:pt x="259929" y="417417"/>
                    <a:pt x="218553" y="454061"/>
                    <a:pt x="173691" y="486106"/>
                  </a:cubicBezTo>
                  <a:cubicBezTo>
                    <a:pt x="151637" y="502150"/>
                    <a:pt x="128508" y="516636"/>
                    <a:pt x="104437" y="529460"/>
                  </a:cubicBezTo>
                  <a:cubicBezTo>
                    <a:pt x="83307" y="540487"/>
                    <a:pt x="51771" y="555001"/>
                    <a:pt x="28661" y="541279"/>
                  </a:cubicBezTo>
                  <a:cubicBezTo>
                    <a:pt x="5552" y="527556"/>
                    <a:pt x="7927" y="495889"/>
                    <a:pt x="15655" y="474306"/>
                  </a:cubicBezTo>
                  <a:cubicBezTo>
                    <a:pt x="25080" y="447803"/>
                    <a:pt x="42648" y="424128"/>
                    <a:pt x="58576" y="401244"/>
                  </a:cubicBezTo>
                  <a:cubicBezTo>
                    <a:pt x="88132" y="358868"/>
                    <a:pt x="120365" y="318428"/>
                    <a:pt x="155087" y="280172"/>
                  </a:cubicBezTo>
                  <a:cubicBezTo>
                    <a:pt x="225433" y="202491"/>
                    <a:pt x="305187" y="133867"/>
                    <a:pt x="392480" y="75879"/>
                  </a:cubicBezTo>
                  <a:cubicBezTo>
                    <a:pt x="416155" y="60177"/>
                    <a:pt x="440301" y="44551"/>
                    <a:pt x="465390" y="31186"/>
                  </a:cubicBezTo>
                  <a:cubicBezTo>
                    <a:pt x="484240" y="21140"/>
                    <a:pt x="505785" y="12638"/>
                    <a:pt x="527406" y="12337"/>
                  </a:cubicBezTo>
                  <a:cubicBezTo>
                    <a:pt x="549027" y="12035"/>
                    <a:pt x="565332" y="23647"/>
                    <a:pt x="569912" y="45305"/>
                  </a:cubicBezTo>
                  <a:cubicBezTo>
                    <a:pt x="576547" y="76671"/>
                    <a:pt x="556246" y="107339"/>
                    <a:pt x="538509" y="131260"/>
                  </a:cubicBezTo>
                  <a:cubicBezTo>
                    <a:pt x="534249" y="137103"/>
                    <a:pt x="544050" y="142739"/>
                    <a:pt x="548348" y="1369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EB434F5E-D9D9-D471-2F20-802DCA9A876C}"/>
                </a:ext>
              </a:extLst>
            </p:cNvPr>
            <p:cNvSpPr/>
            <p:nvPr/>
          </p:nvSpPr>
          <p:spPr>
            <a:xfrm rot="-5371800">
              <a:off x="3163236" y="1544017"/>
              <a:ext cx="47915" cy="47915"/>
            </a:xfrm>
            <a:custGeom>
              <a:avLst/>
              <a:gdLst>
                <a:gd name="connsiteX0" fmla="*/ 46882 w 47915"/>
                <a:gd name="connsiteY0" fmla="*/ 24279 h 47915"/>
                <a:gd name="connsiteX1" fmla="*/ 22924 w 47915"/>
                <a:gd name="connsiteY1" fmla="*/ 48237 h 47915"/>
                <a:gd name="connsiteX2" fmla="*/ -1034 w 47915"/>
                <a:gd name="connsiteY2" fmla="*/ 24279 h 47915"/>
                <a:gd name="connsiteX3" fmla="*/ 22924 w 47915"/>
                <a:gd name="connsiteY3" fmla="*/ 321 h 47915"/>
                <a:gd name="connsiteX4" fmla="*/ 46882 w 47915"/>
                <a:gd name="connsiteY4" fmla="*/ 24279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6882" y="24279"/>
                  </a:moveTo>
                  <a:cubicBezTo>
                    <a:pt x="46882" y="37511"/>
                    <a:pt x="36156" y="48237"/>
                    <a:pt x="22924" y="48237"/>
                  </a:cubicBezTo>
                  <a:cubicBezTo>
                    <a:pt x="9693" y="48237"/>
                    <a:pt x="-1034" y="37511"/>
                    <a:pt x="-1034" y="24279"/>
                  </a:cubicBezTo>
                  <a:cubicBezTo>
                    <a:pt x="-1034" y="11047"/>
                    <a:pt x="9693" y="321"/>
                    <a:pt x="22924" y="321"/>
                  </a:cubicBezTo>
                  <a:cubicBezTo>
                    <a:pt x="36156" y="321"/>
                    <a:pt x="46882" y="11047"/>
                    <a:pt x="46882" y="242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00FD65C9-7903-2D76-A67E-67EF147B41AE}"/>
                </a:ext>
              </a:extLst>
            </p:cNvPr>
            <p:cNvSpPr/>
            <p:nvPr/>
          </p:nvSpPr>
          <p:spPr>
            <a:xfrm>
              <a:off x="2957370" y="2177340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90" y="47916"/>
                    <a:pt x="23958" y="47916"/>
                  </a:cubicBezTo>
                  <a:cubicBezTo>
                    <a:pt x="10726" y="47916"/>
                    <a:pt x="0" y="37190"/>
                    <a:pt x="0" y="23958"/>
                  </a:cubicBezTo>
                  <a:cubicBezTo>
                    <a:pt x="0" y="10726"/>
                    <a:pt x="10726" y="0"/>
                    <a:pt x="23958" y="0"/>
                  </a:cubicBezTo>
                  <a:cubicBezTo>
                    <a:pt x="37190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52D6019A-6F3D-40DA-832F-A476ED143EB6}"/>
                </a:ext>
              </a:extLst>
            </p:cNvPr>
            <p:cNvSpPr/>
            <p:nvPr/>
          </p:nvSpPr>
          <p:spPr>
            <a:xfrm>
              <a:off x="3582711" y="2022736"/>
              <a:ext cx="47871" cy="47880"/>
            </a:xfrm>
            <a:custGeom>
              <a:avLst/>
              <a:gdLst>
                <a:gd name="connsiteX0" fmla="*/ 37832 w 47871"/>
                <a:gd name="connsiteY0" fmla="*/ 42976 h 47880"/>
                <a:gd name="connsiteX1" fmla="*/ 4186 w 47871"/>
                <a:gd name="connsiteY1" fmla="*/ 39188 h 47880"/>
                <a:gd name="connsiteX2" fmla="*/ 7974 w 47871"/>
                <a:gd name="connsiteY2" fmla="*/ 5545 h 47880"/>
                <a:gd name="connsiteX3" fmla="*/ 41602 w 47871"/>
                <a:gd name="connsiteY3" fmla="*/ 9311 h 47880"/>
                <a:gd name="connsiteX4" fmla="*/ 37832 w 47871"/>
                <a:gd name="connsiteY4" fmla="*/ 42976 h 47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71" h="47880">
                  <a:moveTo>
                    <a:pt x="37832" y="42976"/>
                  </a:moveTo>
                  <a:cubicBezTo>
                    <a:pt x="27503" y="51221"/>
                    <a:pt x="12442" y="49525"/>
                    <a:pt x="4186" y="39188"/>
                  </a:cubicBezTo>
                  <a:cubicBezTo>
                    <a:pt x="-4052" y="28852"/>
                    <a:pt x="-2355" y="13789"/>
                    <a:pt x="7974" y="5545"/>
                  </a:cubicBezTo>
                  <a:cubicBezTo>
                    <a:pt x="18304" y="-2691"/>
                    <a:pt x="33346" y="-1006"/>
                    <a:pt x="41602" y="9311"/>
                  </a:cubicBezTo>
                  <a:cubicBezTo>
                    <a:pt x="49859" y="19648"/>
                    <a:pt x="48162" y="34720"/>
                    <a:pt x="37832" y="429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4341EF66-978E-4472-BFAB-BC5DDD561454}"/>
                </a:ext>
              </a:extLst>
            </p:cNvPr>
            <p:cNvSpPr/>
            <p:nvPr/>
          </p:nvSpPr>
          <p:spPr>
            <a:xfrm>
              <a:off x="3195020" y="1897074"/>
              <a:ext cx="82882" cy="82928"/>
            </a:xfrm>
            <a:custGeom>
              <a:avLst/>
              <a:gdLst>
                <a:gd name="connsiteX0" fmla="*/ 75371 w 82882"/>
                <a:gd name="connsiteY0" fmla="*/ 16483 h 82928"/>
                <a:gd name="connsiteX1" fmla="*/ 17993 w 82882"/>
                <a:gd name="connsiteY1" fmla="*/ 6285 h 82928"/>
                <a:gd name="connsiteX2" fmla="*/ 5175 w 82882"/>
                <a:gd name="connsiteY2" fmla="*/ 62966 h 82928"/>
                <a:gd name="connsiteX3" fmla="*/ 60499 w 82882"/>
                <a:gd name="connsiteY3" fmla="*/ 78046 h 82928"/>
                <a:gd name="connsiteX4" fmla="*/ 78557 w 82882"/>
                <a:gd name="connsiteY4" fmla="*/ 21836 h 82928"/>
                <a:gd name="connsiteX5" fmla="*/ 67643 w 82882"/>
                <a:gd name="connsiteY5" fmla="*/ 24833 h 82928"/>
                <a:gd name="connsiteX6" fmla="*/ 57559 w 82882"/>
                <a:gd name="connsiteY6" fmla="*/ 66529 h 82928"/>
                <a:gd name="connsiteX7" fmla="*/ 14939 w 82882"/>
                <a:gd name="connsiteY7" fmla="*/ 57293 h 82928"/>
                <a:gd name="connsiteX8" fmla="*/ 24647 w 82882"/>
                <a:gd name="connsiteY8" fmla="*/ 15540 h 82928"/>
                <a:gd name="connsiteX9" fmla="*/ 67360 w 82882"/>
                <a:gd name="connsiteY9" fmla="*/ 24513 h 82928"/>
                <a:gd name="connsiteX10" fmla="*/ 75371 w 82882"/>
                <a:gd name="connsiteY10" fmla="*/ 16521 h 8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882" h="82928">
                  <a:moveTo>
                    <a:pt x="75371" y="16483"/>
                  </a:moveTo>
                  <a:cubicBezTo>
                    <a:pt x="61291" y="611"/>
                    <a:pt x="36673" y="-5081"/>
                    <a:pt x="17993" y="6285"/>
                  </a:cubicBezTo>
                  <a:cubicBezTo>
                    <a:pt x="-1403" y="18066"/>
                    <a:pt x="-6512" y="43985"/>
                    <a:pt x="5175" y="62966"/>
                  </a:cubicBezTo>
                  <a:cubicBezTo>
                    <a:pt x="16636" y="81609"/>
                    <a:pt x="41122" y="89205"/>
                    <a:pt x="60499" y="78046"/>
                  </a:cubicBezTo>
                  <a:cubicBezTo>
                    <a:pt x="79877" y="66887"/>
                    <a:pt x="86512" y="41911"/>
                    <a:pt x="78557" y="21836"/>
                  </a:cubicBezTo>
                  <a:cubicBezTo>
                    <a:pt x="75899" y="15145"/>
                    <a:pt x="64966" y="18066"/>
                    <a:pt x="67643" y="24833"/>
                  </a:cubicBezTo>
                  <a:cubicBezTo>
                    <a:pt x="73298" y="39272"/>
                    <a:pt x="70565" y="56878"/>
                    <a:pt x="57559" y="66529"/>
                  </a:cubicBezTo>
                  <a:cubicBezTo>
                    <a:pt x="43591" y="76934"/>
                    <a:pt x="23761" y="71694"/>
                    <a:pt x="14939" y="57293"/>
                  </a:cubicBezTo>
                  <a:cubicBezTo>
                    <a:pt x="6118" y="42891"/>
                    <a:pt x="9774" y="24004"/>
                    <a:pt x="24647" y="15540"/>
                  </a:cubicBezTo>
                  <a:cubicBezTo>
                    <a:pt x="39048" y="7360"/>
                    <a:pt x="56899" y="12694"/>
                    <a:pt x="67360" y="24513"/>
                  </a:cubicBezTo>
                  <a:cubicBezTo>
                    <a:pt x="72205" y="29979"/>
                    <a:pt x="80178" y="21949"/>
                    <a:pt x="75371" y="165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BCB0BBD7-7EA9-5699-CDD2-F61847B2BC16}"/>
                </a:ext>
              </a:extLst>
            </p:cNvPr>
            <p:cNvSpPr/>
            <p:nvPr/>
          </p:nvSpPr>
          <p:spPr>
            <a:xfrm>
              <a:off x="2" y="1324935"/>
              <a:ext cx="882390" cy="610297"/>
            </a:xfrm>
            <a:custGeom>
              <a:avLst/>
              <a:gdLst>
                <a:gd name="connsiteX0" fmla="*/ 877492 w 882390"/>
                <a:gd name="connsiteY0" fmla="*/ 306405 h 610297"/>
                <a:gd name="connsiteX1" fmla="*/ 790784 w 882390"/>
                <a:gd name="connsiteY1" fmla="*/ 275944 h 610297"/>
                <a:gd name="connsiteX2" fmla="*/ 582683 w 882390"/>
                <a:gd name="connsiteY2" fmla="*/ 202882 h 610297"/>
                <a:gd name="connsiteX3" fmla="*/ 330850 w 882390"/>
                <a:gd name="connsiteY3" fmla="*/ 114552 h 610297"/>
                <a:gd name="connsiteX4" fmla="*/ 113325 w 882390"/>
                <a:gd name="connsiteY4" fmla="*/ 38154 h 610297"/>
                <a:gd name="connsiteX5" fmla="*/ 41847 w 882390"/>
                <a:gd name="connsiteY5" fmla="*/ 13065 h 610297"/>
                <a:gd name="connsiteX6" fmla="*/ 7766 w 882390"/>
                <a:gd name="connsiteY6" fmla="*/ 1096 h 610297"/>
                <a:gd name="connsiteX7" fmla="*/ 6239 w 882390"/>
                <a:gd name="connsiteY7" fmla="*/ 568 h 610297"/>
                <a:gd name="connsiteX8" fmla="*/ -716 w 882390"/>
                <a:gd name="connsiteY8" fmla="*/ 7524 h 610297"/>
                <a:gd name="connsiteX9" fmla="*/ 23412 w 882390"/>
                <a:gd name="connsiteY9" fmla="*/ 67051 h 610297"/>
                <a:gd name="connsiteX10" fmla="*/ 81412 w 882390"/>
                <a:gd name="connsiteY10" fmla="*/ 210026 h 610297"/>
                <a:gd name="connsiteX11" fmla="*/ 151571 w 882390"/>
                <a:gd name="connsiteY11" fmla="*/ 383048 h 610297"/>
                <a:gd name="connsiteX12" fmla="*/ 212267 w 882390"/>
                <a:gd name="connsiteY12" fmla="*/ 532677 h 610297"/>
                <a:gd name="connsiteX13" fmla="*/ 241786 w 882390"/>
                <a:gd name="connsiteY13" fmla="*/ 605493 h 610297"/>
                <a:gd name="connsiteX14" fmla="*/ 242219 w 882390"/>
                <a:gd name="connsiteY14" fmla="*/ 606530 h 610297"/>
                <a:gd name="connsiteX15" fmla="*/ 249420 w 882390"/>
                <a:gd name="connsiteY15" fmla="*/ 610366 h 610297"/>
                <a:gd name="connsiteX16" fmla="*/ 250513 w 882390"/>
                <a:gd name="connsiteY16" fmla="*/ 609904 h 610297"/>
                <a:gd name="connsiteX17" fmla="*/ 312830 w 882390"/>
                <a:gd name="connsiteY17" fmla="*/ 580989 h 610297"/>
                <a:gd name="connsiteX18" fmla="*/ 462459 w 882390"/>
                <a:gd name="connsiteY18" fmla="*/ 511565 h 610297"/>
                <a:gd name="connsiteX19" fmla="*/ 643567 w 882390"/>
                <a:gd name="connsiteY19" fmla="*/ 427514 h 610297"/>
                <a:gd name="connsiteX20" fmla="*/ 800209 w 882390"/>
                <a:gd name="connsiteY20" fmla="*/ 354754 h 610297"/>
                <a:gd name="connsiteX21" fmla="*/ 852102 w 882390"/>
                <a:gd name="connsiteY21" fmla="*/ 330608 h 610297"/>
                <a:gd name="connsiteX22" fmla="*/ 876607 w 882390"/>
                <a:gd name="connsiteY22" fmla="*/ 319298 h 610297"/>
                <a:gd name="connsiteX23" fmla="*/ 877719 w 882390"/>
                <a:gd name="connsiteY23" fmla="*/ 318770 h 610297"/>
                <a:gd name="connsiteX24" fmla="*/ 872064 w 882390"/>
                <a:gd name="connsiteY24" fmla="*/ 309006 h 610297"/>
                <a:gd name="connsiteX25" fmla="*/ 809633 w 882390"/>
                <a:gd name="connsiteY25" fmla="*/ 337959 h 610297"/>
                <a:gd name="connsiteX26" fmla="*/ 660004 w 882390"/>
                <a:gd name="connsiteY26" fmla="*/ 407420 h 610297"/>
                <a:gd name="connsiteX27" fmla="*/ 478896 w 882390"/>
                <a:gd name="connsiteY27" fmla="*/ 491471 h 610297"/>
                <a:gd name="connsiteX28" fmla="*/ 322236 w 882390"/>
                <a:gd name="connsiteY28" fmla="*/ 564193 h 610297"/>
                <a:gd name="connsiteX29" fmla="*/ 270362 w 882390"/>
                <a:gd name="connsiteY29" fmla="*/ 588283 h 610297"/>
                <a:gd name="connsiteX30" fmla="*/ 245857 w 882390"/>
                <a:gd name="connsiteY30" fmla="*/ 599593 h 610297"/>
                <a:gd name="connsiteX31" fmla="*/ 244745 w 882390"/>
                <a:gd name="connsiteY31" fmla="*/ 600102 h 610297"/>
                <a:gd name="connsiteX32" fmla="*/ 253039 w 882390"/>
                <a:gd name="connsiteY32" fmla="*/ 603476 h 610297"/>
                <a:gd name="connsiteX33" fmla="*/ 229062 w 882390"/>
                <a:gd name="connsiteY33" fmla="*/ 543987 h 610297"/>
                <a:gd name="connsiteX34" fmla="*/ 171080 w 882390"/>
                <a:gd name="connsiteY34" fmla="*/ 401011 h 610297"/>
                <a:gd name="connsiteX35" fmla="*/ 100922 w 882390"/>
                <a:gd name="connsiteY35" fmla="*/ 227990 h 610297"/>
                <a:gd name="connsiteX36" fmla="*/ 40225 w 882390"/>
                <a:gd name="connsiteY36" fmla="*/ 78380 h 610297"/>
                <a:gd name="connsiteX37" fmla="*/ 20301 w 882390"/>
                <a:gd name="connsiteY37" fmla="*/ 29201 h 610297"/>
                <a:gd name="connsiteX38" fmla="*/ 13949 w 882390"/>
                <a:gd name="connsiteY38" fmla="*/ 13574 h 610297"/>
                <a:gd name="connsiteX39" fmla="*/ 10707 w 882390"/>
                <a:gd name="connsiteY39" fmla="*/ 5544 h 610297"/>
                <a:gd name="connsiteX40" fmla="*/ 10273 w 882390"/>
                <a:gd name="connsiteY40" fmla="*/ 4508 h 610297"/>
                <a:gd name="connsiteX41" fmla="*/ 3318 w 882390"/>
                <a:gd name="connsiteY41" fmla="*/ 11463 h 610297"/>
                <a:gd name="connsiteX42" fmla="*/ 90026 w 882390"/>
                <a:gd name="connsiteY42" fmla="*/ 41887 h 610297"/>
                <a:gd name="connsiteX43" fmla="*/ 298127 w 882390"/>
                <a:gd name="connsiteY43" fmla="*/ 114948 h 610297"/>
                <a:gd name="connsiteX44" fmla="*/ 549903 w 882390"/>
                <a:gd name="connsiteY44" fmla="*/ 203334 h 610297"/>
                <a:gd name="connsiteX45" fmla="*/ 767372 w 882390"/>
                <a:gd name="connsiteY45" fmla="*/ 279713 h 610297"/>
                <a:gd name="connsiteX46" fmla="*/ 838851 w 882390"/>
                <a:gd name="connsiteY46" fmla="*/ 304821 h 610297"/>
                <a:gd name="connsiteX47" fmla="*/ 872931 w 882390"/>
                <a:gd name="connsiteY47" fmla="*/ 316772 h 610297"/>
                <a:gd name="connsiteX48" fmla="*/ 874477 w 882390"/>
                <a:gd name="connsiteY48" fmla="*/ 317319 h 610297"/>
                <a:gd name="connsiteX49" fmla="*/ 877474 w 882390"/>
                <a:gd name="connsiteY49" fmla="*/ 306405 h 610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390" h="610297">
                  <a:moveTo>
                    <a:pt x="877492" y="306405"/>
                  </a:moveTo>
                  <a:lnTo>
                    <a:pt x="790784" y="275944"/>
                  </a:lnTo>
                  <a:lnTo>
                    <a:pt x="582683" y="202882"/>
                  </a:lnTo>
                  <a:lnTo>
                    <a:pt x="330850" y="114552"/>
                  </a:lnTo>
                  <a:lnTo>
                    <a:pt x="113325" y="38154"/>
                  </a:lnTo>
                  <a:lnTo>
                    <a:pt x="41847" y="13065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70" y="-770"/>
                    <a:pt x="-2318" y="3584"/>
                    <a:pt x="-716" y="7524"/>
                  </a:cubicBezTo>
                  <a:cubicBezTo>
                    <a:pt x="7333" y="27353"/>
                    <a:pt x="15363" y="47197"/>
                    <a:pt x="23412" y="67051"/>
                  </a:cubicBezTo>
                  <a:cubicBezTo>
                    <a:pt x="42751" y="114703"/>
                    <a:pt x="62091" y="162361"/>
                    <a:pt x="81412" y="210026"/>
                  </a:cubicBezTo>
                  <a:lnTo>
                    <a:pt x="151571" y="383048"/>
                  </a:lnTo>
                  <a:cubicBezTo>
                    <a:pt x="171797" y="432924"/>
                    <a:pt x="192022" y="482800"/>
                    <a:pt x="212267" y="532677"/>
                  </a:cubicBezTo>
                  <a:cubicBezTo>
                    <a:pt x="222050" y="556842"/>
                    <a:pt x="230796" y="581837"/>
                    <a:pt x="241786" y="605493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78"/>
                    <a:pt x="246366" y="611295"/>
                    <a:pt x="249420" y="610366"/>
                  </a:cubicBezTo>
                  <a:cubicBezTo>
                    <a:pt x="249797" y="610251"/>
                    <a:pt x="250174" y="610094"/>
                    <a:pt x="250513" y="609904"/>
                  </a:cubicBezTo>
                  <a:lnTo>
                    <a:pt x="312830" y="580989"/>
                  </a:lnTo>
                  <a:lnTo>
                    <a:pt x="462459" y="511565"/>
                  </a:lnTo>
                  <a:lnTo>
                    <a:pt x="643567" y="427514"/>
                  </a:lnTo>
                  <a:lnTo>
                    <a:pt x="800209" y="354754"/>
                  </a:lnTo>
                  <a:lnTo>
                    <a:pt x="852102" y="330608"/>
                  </a:lnTo>
                  <a:cubicBezTo>
                    <a:pt x="860056" y="326838"/>
                    <a:pt x="869067" y="323860"/>
                    <a:pt x="876607" y="319298"/>
                  </a:cubicBezTo>
                  <a:cubicBezTo>
                    <a:pt x="876965" y="319104"/>
                    <a:pt x="877342" y="318927"/>
                    <a:pt x="877719" y="318770"/>
                  </a:cubicBezTo>
                  <a:cubicBezTo>
                    <a:pt x="884316" y="315716"/>
                    <a:pt x="878586" y="305971"/>
                    <a:pt x="872064" y="309006"/>
                  </a:cubicBezTo>
                  <a:lnTo>
                    <a:pt x="809633" y="337959"/>
                  </a:lnTo>
                  <a:lnTo>
                    <a:pt x="660004" y="407420"/>
                  </a:lnTo>
                  <a:lnTo>
                    <a:pt x="478896" y="491471"/>
                  </a:lnTo>
                  <a:lnTo>
                    <a:pt x="322236" y="564193"/>
                  </a:lnTo>
                  <a:lnTo>
                    <a:pt x="270362" y="588283"/>
                  </a:lnTo>
                  <a:cubicBezTo>
                    <a:pt x="263067" y="591658"/>
                    <a:pt x="252191" y="594504"/>
                    <a:pt x="245857" y="599593"/>
                  </a:cubicBezTo>
                  <a:cubicBezTo>
                    <a:pt x="245499" y="599804"/>
                    <a:pt x="245141" y="599976"/>
                    <a:pt x="244745" y="600102"/>
                  </a:cubicBezTo>
                  <a:lnTo>
                    <a:pt x="253039" y="603476"/>
                  </a:lnTo>
                  <a:lnTo>
                    <a:pt x="229062" y="543987"/>
                  </a:lnTo>
                  <a:cubicBezTo>
                    <a:pt x="209741" y="496334"/>
                    <a:pt x="190420" y="448677"/>
                    <a:pt x="171080" y="401011"/>
                  </a:cubicBezTo>
                  <a:cubicBezTo>
                    <a:pt x="147688" y="343331"/>
                    <a:pt x="124295" y="285657"/>
                    <a:pt x="100922" y="227990"/>
                  </a:cubicBezTo>
                  <a:cubicBezTo>
                    <a:pt x="80696" y="178114"/>
                    <a:pt x="60451" y="128243"/>
                    <a:pt x="40225" y="78380"/>
                  </a:cubicBezTo>
                  <a:cubicBezTo>
                    <a:pt x="33590" y="61980"/>
                    <a:pt x="26955" y="45587"/>
                    <a:pt x="20301" y="29201"/>
                  </a:cubicBezTo>
                  <a:lnTo>
                    <a:pt x="13949" y="13574"/>
                  </a:lnTo>
                  <a:cubicBezTo>
                    <a:pt x="13006" y="11256"/>
                    <a:pt x="12271" y="7542"/>
                    <a:pt x="10707" y="5544"/>
                  </a:cubicBezTo>
                  <a:cubicBezTo>
                    <a:pt x="10518" y="5220"/>
                    <a:pt x="10367" y="4871"/>
                    <a:pt x="10273" y="4508"/>
                  </a:cubicBezTo>
                  <a:lnTo>
                    <a:pt x="3318" y="11463"/>
                  </a:lnTo>
                  <a:lnTo>
                    <a:pt x="90026" y="41887"/>
                  </a:lnTo>
                  <a:lnTo>
                    <a:pt x="298127" y="114948"/>
                  </a:lnTo>
                  <a:lnTo>
                    <a:pt x="549903" y="203334"/>
                  </a:lnTo>
                  <a:lnTo>
                    <a:pt x="767372" y="279713"/>
                  </a:lnTo>
                  <a:lnTo>
                    <a:pt x="838851" y="304821"/>
                  </a:lnTo>
                  <a:cubicBezTo>
                    <a:pt x="850160" y="308742"/>
                    <a:pt x="861470" y="313775"/>
                    <a:pt x="872931" y="316772"/>
                  </a:cubicBezTo>
                  <a:cubicBezTo>
                    <a:pt x="873440" y="316904"/>
                    <a:pt x="873968" y="317130"/>
                    <a:pt x="874477" y="317319"/>
                  </a:cubicBezTo>
                  <a:cubicBezTo>
                    <a:pt x="881357" y="319731"/>
                    <a:pt x="884316" y="308817"/>
                    <a:pt x="877474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F5B5EF72-B441-AC17-D06E-16A2CC867D62}"/>
                </a:ext>
              </a:extLst>
            </p:cNvPr>
            <p:cNvSpPr/>
            <p:nvPr/>
          </p:nvSpPr>
          <p:spPr>
            <a:xfrm>
              <a:off x="258233" y="1565896"/>
              <a:ext cx="263831" cy="178378"/>
            </a:xfrm>
            <a:custGeom>
              <a:avLst/>
              <a:gdLst>
                <a:gd name="connsiteX0" fmla="*/ 254124 w 263831"/>
                <a:gd name="connsiteY0" fmla="*/ 89854 h 178378"/>
                <a:gd name="connsiteX1" fmla="*/ 94712 w 263831"/>
                <a:gd name="connsiteY1" fmla="*/ 158486 h 178378"/>
                <a:gd name="connsiteX2" fmla="*/ 71828 w 263831"/>
                <a:gd name="connsiteY2" fmla="*/ 168325 h 178378"/>
                <a:gd name="connsiteX3" fmla="*/ 80141 w 263831"/>
                <a:gd name="connsiteY3" fmla="*/ 171718 h 178378"/>
                <a:gd name="connsiteX4" fmla="*/ 18936 w 263831"/>
                <a:gd name="connsiteY4" fmla="*/ 25350 h 178378"/>
                <a:gd name="connsiteX5" fmla="*/ 10227 w 263831"/>
                <a:gd name="connsiteY5" fmla="*/ 4521 h 178378"/>
                <a:gd name="connsiteX6" fmla="*/ 3272 w 263831"/>
                <a:gd name="connsiteY6" fmla="*/ 11477 h 178378"/>
                <a:gd name="connsiteX7" fmla="*/ 224058 w 263831"/>
                <a:gd name="connsiteY7" fmla="*/ 89137 h 178378"/>
                <a:gd name="connsiteX8" fmla="*/ 255462 w 263831"/>
                <a:gd name="connsiteY8" fmla="*/ 100202 h 178378"/>
                <a:gd name="connsiteX9" fmla="*/ 258478 w 263831"/>
                <a:gd name="connsiteY9" fmla="*/ 89288 h 178378"/>
                <a:gd name="connsiteX10" fmla="*/ 37672 w 263831"/>
                <a:gd name="connsiteY10" fmla="*/ 11627 h 178378"/>
                <a:gd name="connsiteX11" fmla="*/ 6269 w 263831"/>
                <a:gd name="connsiteY11" fmla="*/ 563 h 178378"/>
                <a:gd name="connsiteX12" fmla="*/ -706 w 263831"/>
                <a:gd name="connsiteY12" fmla="*/ 7518 h 178378"/>
                <a:gd name="connsiteX13" fmla="*/ 60499 w 263831"/>
                <a:gd name="connsiteY13" fmla="*/ 153886 h 178378"/>
                <a:gd name="connsiteX14" fmla="*/ 69227 w 263831"/>
                <a:gd name="connsiteY14" fmla="*/ 174621 h 178378"/>
                <a:gd name="connsiteX15" fmla="*/ 76465 w 263831"/>
                <a:gd name="connsiteY15" fmla="*/ 178440 h 178378"/>
                <a:gd name="connsiteX16" fmla="*/ 77521 w 263831"/>
                <a:gd name="connsiteY16" fmla="*/ 177995 h 178378"/>
                <a:gd name="connsiteX17" fmla="*/ 236952 w 263831"/>
                <a:gd name="connsiteY17" fmla="*/ 109382 h 178378"/>
                <a:gd name="connsiteX18" fmla="*/ 259817 w 263831"/>
                <a:gd name="connsiteY18" fmla="*/ 99524 h 178378"/>
                <a:gd name="connsiteX19" fmla="*/ 254124 w 263831"/>
                <a:gd name="connsiteY19" fmla="*/ 89854 h 178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31" h="178378">
                  <a:moveTo>
                    <a:pt x="254124" y="89854"/>
                  </a:moveTo>
                  <a:lnTo>
                    <a:pt x="94712" y="158486"/>
                  </a:lnTo>
                  <a:lnTo>
                    <a:pt x="71828" y="168325"/>
                  </a:lnTo>
                  <a:lnTo>
                    <a:pt x="80141" y="171718"/>
                  </a:lnTo>
                  <a:lnTo>
                    <a:pt x="18936" y="25350"/>
                  </a:lnTo>
                  <a:lnTo>
                    <a:pt x="10227" y="4521"/>
                  </a:lnTo>
                  <a:lnTo>
                    <a:pt x="3272" y="11477"/>
                  </a:lnTo>
                  <a:lnTo>
                    <a:pt x="224058" y="89137"/>
                  </a:lnTo>
                  <a:lnTo>
                    <a:pt x="255462" y="100202"/>
                  </a:lnTo>
                  <a:cubicBezTo>
                    <a:pt x="262342" y="102615"/>
                    <a:pt x="265302" y="91701"/>
                    <a:pt x="258478" y="89288"/>
                  </a:cubicBezTo>
                  <a:lnTo>
                    <a:pt x="37672" y="11627"/>
                  </a:lnTo>
                  <a:lnTo>
                    <a:pt x="6269" y="563"/>
                  </a:lnTo>
                  <a:cubicBezTo>
                    <a:pt x="2499" y="-757"/>
                    <a:pt x="-2346" y="3578"/>
                    <a:pt x="-706" y="7518"/>
                  </a:cubicBezTo>
                  <a:cubicBezTo>
                    <a:pt x="19709" y="56301"/>
                    <a:pt x="40123" y="105090"/>
                    <a:pt x="60499" y="153886"/>
                  </a:cubicBezTo>
                  <a:lnTo>
                    <a:pt x="69227" y="174621"/>
                  </a:lnTo>
                  <a:cubicBezTo>
                    <a:pt x="70169" y="177675"/>
                    <a:pt x="73412" y="179384"/>
                    <a:pt x="76465" y="178440"/>
                  </a:cubicBezTo>
                  <a:cubicBezTo>
                    <a:pt x="76823" y="178327"/>
                    <a:pt x="77182" y="178178"/>
                    <a:pt x="77521" y="177995"/>
                  </a:cubicBezTo>
                  <a:lnTo>
                    <a:pt x="236952" y="109382"/>
                  </a:lnTo>
                  <a:lnTo>
                    <a:pt x="259817" y="99524"/>
                  </a:lnTo>
                  <a:cubicBezTo>
                    <a:pt x="266508" y="96753"/>
                    <a:pt x="260759" y="87007"/>
                    <a:pt x="254124" y="8985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75C9243B-C068-EDE2-C978-2936F90B41E2}"/>
                </a:ext>
              </a:extLst>
            </p:cNvPr>
            <p:cNvSpPr/>
            <p:nvPr/>
          </p:nvSpPr>
          <p:spPr>
            <a:xfrm>
              <a:off x="40546" y="1416887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5 w 27959"/>
                <a:gd name="connsiteY2" fmla="*/ 13985 h 17809"/>
                <a:gd name="connsiteX3" fmla="*/ 6090 w 27959"/>
                <a:gd name="connsiteY3" fmla="*/ 17925 h 17809"/>
                <a:gd name="connsiteX4" fmla="*/ 22810 w 27959"/>
                <a:gd name="connsiteY4" fmla="*/ 11422 h 17809"/>
                <a:gd name="connsiteX5" fmla="*/ 26749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1"/>
                    <a:pt x="-1601" y="10985"/>
                    <a:pt x="-865" y="13985"/>
                  </a:cubicBezTo>
                  <a:cubicBezTo>
                    <a:pt x="-36" y="16994"/>
                    <a:pt x="3074" y="18756"/>
                    <a:pt x="6090" y="17925"/>
                  </a:cubicBezTo>
                  <a:lnTo>
                    <a:pt x="22810" y="11422"/>
                  </a:lnTo>
                  <a:cubicBezTo>
                    <a:pt x="25769" y="10521"/>
                    <a:pt x="27503" y="7463"/>
                    <a:pt x="26749" y="4466"/>
                  </a:cubicBezTo>
                  <a:cubicBezTo>
                    <a:pt x="25920" y="1458"/>
                    <a:pt x="22810" y="-305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C291FC4E-6F50-4264-7093-0328C46C6B70}"/>
                </a:ext>
              </a:extLst>
            </p:cNvPr>
            <p:cNvSpPr/>
            <p:nvPr/>
          </p:nvSpPr>
          <p:spPr>
            <a:xfrm>
              <a:off x="83788" y="1519129"/>
              <a:ext cx="22553" cy="15714"/>
            </a:xfrm>
            <a:custGeom>
              <a:avLst/>
              <a:gdLst>
                <a:gd name="connsiteX0" fmla="*/ 14403 w 22553"/>
                <a:gd name="connsiteY0" fmla="*/ 525 h 15714"/>
                <a:gd name="connsiteX1" fmla="*/ 3093 w 22553"/>
                <a:gd name="connsiteY1" fmla="*/ 4917 h 15714"/>
                <a:gd name="connsiteX2" fmla="*/ -865 w 22553"/>
                <a:gd name="connsiteY2" fmla="*/ 11873 h 15714"/>
                <a:gd name="connsiteX3" fmla="*/ 6090 w 22553"/>
                <a:gd name="connsiteY3" fmla="*/ 15833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3 w 22553"/>
                <a:gd name="connsiteY7" fmla="*/ 523 h 15714"/>
                <a:gd name="connsiteX8" fmla="*/ 14403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3" y="525"/>
                  </a:moveTo>
                  <a:lnTo>
                    <a:pt x="3093" y="4917"/>
                  </a:lnTo>
                  <a:cubicBezTo>
                    <a:pt x="134" y="5818"/>
                    <a:pt x="-1601" y="8872"/>
                    <a:pt x="-865" y="11873"/>
                  </a:cubicBezTo>
                  <a:cubicBezTo>
                    <a:pt x="-36" y="14885"/>
                    <a:pt x="3074" y="16659"/>
                    <a:pt x="6090" y="15833"/>
                  </a:cubicBezTo>
                  <a:cubicBezTo>
                    <a:pt x="6090" y="15833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1" y="10531"/>
                    <a:pt x="22075" y="7485"/>
                    <a:pt x="21358" y="4484"/>
                  </a:cubicBezTo>
                  <a:cubicBezTo>
                    <a:pt x="20529" y="1472"/>
                    <a:pt x="17419" y="-302"/>
                    <a:pt x="14403" y="523"/>
                  </a:cubicBezTo>
                  <a:cubicBezTo>
                    <a:pt x="14403" y="523"/>
                    <a:pt x="14403" y="525"/>
                    <a:pt x="14403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D5AB209B-C2C1-6F08-A9A6-246559D46F1B}"/>
                </a:ext>
              </a:extLst>
            </p:cNvPr>
            <p:cNvSpPr/>
            <p:nvPr/>
          </p:nvSpPr>
          <p:spPr>
            <a:xfrm>
              <a:off x="123768" y="1618939"/>
              <a:ext cx="25746" cy="16979"/>
            </a:xfrm>
            <a:custGeom>
              <a:avLst/>
              <a:gdLst>
                <a:gd name="connsiteX0" fmla="*/ 17588 w 25746"/>
                <a:gd name="connsiteY0" fmla="*/ 544 h 16979"/>
                <a:gd name="connsiteX1" fmla="*/ 3093 w 25746"/>
                <a:gd name="connsiteY1" fmla="*/ 6199 h 16979"/>
                <a:gd name="connsiteX2" fmla="*/ -865 w 25746"/>
                <a:gd name="connsiteY2" fmla="*/ 13155 h 16979"/>
                <a:gd name="connsiteX3" fmla="*/ 6090 w 25746"/>
                <a:gd name="connsiteY3" fmla="*/ 17094 h 16979"/>
                <a:gd name="connsiteX4" fmla="*/ 20586 w 25746"/>
                <a:gd name="connsiteY4" fmla="*/ 11439 h 16979"/>
                <a:gd name="connsiteX5" fmla="*/ 24544 w 25746"/>
                <a:gd name="connsiteY5" fmla="*/ 4484 h 16979"/>
                <a:gd name="connsiteX6" fmla="*/ 17588 w 25746"/>
                <a:gd name="connsiteY6" fmla="*/ 523 h 16979"/>
                <a:gd name="connsiteX7" fmla="*/ 17588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8" y="544"/>
                  </a:moveTo>
                  <a:lnTo>
                    <a:pt x="3093" y="6199"/>
                  </a:lnTo>
                  <a:cubicBezTo>
                    <a:pt x="133" y="7100"/>
                    <a:pt x="-1601" y="10154"/>
                    <a:pt x="-865" y="13155"/>
                  </a:cubicBezTo>
                  <a:cubicBezTo>
                    <a:pt x="-36" y="16163"/>
                    <a:pt x="3074" y="17926"/>
                    <a:pt x="6090" y="17094"/>
                  </a:cubicBezTo>
                  <a:lnTo>
                    <a:pt x="20586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4" y="1472"/>
                    <a:pt x="20604" y="-302"/>
                    <a:pt x="17588" y="523"/>
                  </a:cubicBezTo>
                  <a:cubicBezTo>
                    <a:pt x="17588" y="523"/>
                    <a:pt x="17588" y="525"/>
                    <a:pt x="17588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89D489BB-BFCE-AABD-3626-69253AA029BD}"/>
                </a:ext>
              </a:extLst>
            </p:cNvPr>
            <p:cNvSpPr/>
            <p:nvPr/>
          </p:nvSpPr>
          <p:spPr>
            <a:xfrm>
              <a:off x="163710" y="1720030"/>
              <a:ext cx="25746" cy="16979"/>
            </a:xfrm>
            <a:custGeom>
              <a:avLst/>
              <a:gdLst>
                <a:gd name="connsiteX0" fmla="*/ 17589 w 25746"/>
                <a:gd name="connsiteY0" fmla="*/ 544 h 16979"/>
                <a:gd name="connsiteX1" fmla="*/ 3093 w 25746"/>
                <a:gd name="connsiteY1" fmla="*/ 6199 h 16979"/>
                <a:gd name="connsiteX2" fmla="*/ -865 w 25746"/>
                <a:gd name="connsiteY2" fmla="*/ 13155 h 16979"/>
                <a:gd name="connsiteX3" fmla="*/ 6090 w 25746"/>
                <a:gd name="connsiteY3" fmla="*/ 17094 h 16979"/>
                <a:gd name="connsiteX4" fmla="*/ 20586 w 25746"/>
                <a:gd name="connsiteY4" fmla="*/ 11439 h 16979"/>
                <a:gd name="connsiteX5" fmla="*/ 24544 w 25746"/>
                <a:gd name="connsiteY5" fmla="*/ 4484 h 16979"/>
                <a:gd name="connsiteX6" fmla="*/ 17589 w 25746"/>
                <a:gd name="connsiteY6" fmla="*/ 523 h 16979"/>
                <a:gd name="connsiteX7" fmla="*/ 17589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9" y="544"/>
                  </a:moveTo>
                  <a:lnTo>
                    <a:pt x="3093" y="6199"/>
                  </a:lnTo>
                  <a:cubicBezTo>
                    <a:pt x="134" y="7100"/>
                    <a:pt x="-1601" y="10154"/>
                    <a:pt x="-865" y="13155"/>
                  </a:cubicBezTo>
                  <a:cubicBezTo>
                    <a:pt x="-36" y="16163"/>
                    <a:pt x="3074" y="17926"/>
                    <a:pt x="6090" y="17094"/>
                  </a:cubicBezTo>
                  <a:lnTo>
                    <a:pt x="20586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4" y="-302"/>
                    <a:pt x="17589" y="523"/>
                  </a:cubicBezTo>
                  <a:cubicBezTo>
                    <a:pt x="17589" y="523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FF6394FF-A549-A06F-8583-9CAF502CBCFD}"/>
                </a:ext>
              </a:extLst>
            </p:cNvPr>
            <p:cNvSpPr/>
            <p:nvPr/>
          </p:nvSpPr>
          <p:spPr>
            <a:xfrm>
              <a:off x="206989" y="1820159"/>
              <a:ext cx="25746" cy="16979"/>
            </a:xfrm>
            <a:custGeom>
              <a:avLst/>
              <a:gdLst>
                <a:gd name="connsiteX0" fmla="*/ 17589 w 25746"/>
                <a:gd name="connsiteY0" fmla="*/ 544 h 16979"/>
                <a:gd name="connsiteX1" fmla="*/ 3093 w 25746"/>
                <a:gd name="connsiteY1" fmla="*/ 6199 h 16979"/>
                <a:gd name="connsiteX2" fmla="*/ -865 w 25746"/>
                <a:gd name="connsiteY2" fmla="*/ 13155 h 16979"/>
                <a:gd name="connsiteX3" fmla="*/ 6090 w 25746"/>
                <a:gd name="connsiteY3" fmla="*/ 17094 h 16979"/>
                <a:gd name="connsiteX4" fmla="*/ 20586 w 25746"/>
                <a:gd name="connsiteY4" fmla="*/ 11439 h 16979"/>
                <a:gd name="connsiteX5" fmla="*/ 24544 w 25746"/>
                <a:gd name="connsiteY5" fmla="*/ 4484 h 16979"/>
                <a:gd name="connsiteX6" fmla="*/ 17589 w 25746"/>
                <a:gd name="connsiteY6" fmla="*/ 523 h 16979"/>
                <a:gd name="connsiteX7" fmla="*/ 17589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9" y="544"/>
                  </a:moveTo>
                  <a:lnTo>
                    <a:pt x="3093" y="6199"/>
                  </a:lnTo>
                  <a:cubicBezTo>
                    <a:pt x="134" y="7100"/>
                    <a:pt x="-1601" y="10154"/>
                    <a:pt x="-865" y="13155"/>
                  </a:cubicBezTo>
                  <a:cubicBezTo>
                    <a:pt x="-36" y="16163"/>
                    <a:pt x="3074" y="17926"/>
                    <a:pt x="6090" y="17094"/>
                  </a:cubicBezTo>
                  <a:lnTo>
                    <a:pt x="20586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4" y="-302"/>
                    <a:pt x="17589" y="523"/>
                  </a:cubicBezTo>
                  <a:cubicBezTo>
                    <a:pt x="17589" y="523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2BAE2BA9-61F9-59DB-8C63-1EB40E262DA4}"/>
                </a:ext>
              </a:extLst>
            </p:cNvPr>
            <p:cNvSpPr/>
            <p:nvPr/>
          </p:nvSpPr>
          <p:spPr>
            <a:xfrm>
              <a:off x="344763" y="1857631"/>
              <a:ext cx="15263" cy="21500"/>
            </a:xfrm>
            <a:custGeom>
              <a:avLst/>
              <a:gdLst>
                <a:gd name="connsiteX0" fmla="*/ -828 w 15263"/>
                <a:gd name="connsiteY0" fmla="*/ 7445 h 21500"/>
                <a:gd name="connsiteX1" fmla="*/ 3111 w 15263"/>
                <a:gd name="connsiteY1" fmla="*/ 17699 h 21500"/>
                <a:gd name="connsiteX2" fmla="*/ 10067 w 15263"/>
                <a:gd name="connsiteY2" fmla="*/ 21658 h 21500"/>
                <a:gd name="connsiteX3" fmla="*/ 14025 w 15263"/>
                <a:gd name="connsiteY3" fmla="*/ 14709 h 21500"/>
                <a:gd name="connsiteX4" fmla="*/ 14025 w 15263"/>
                <a:gd name="connsiteY4" fmla="*/ 14702 h 21500"/>
                <a:gd name="connsiteX5" fmla="*/ 10067 w 15263"/>
                <a:gd name="connsiteY5" fmla="*/ 4448 h 21500"/>
                <a:gd name="connsiteX6" fmla="*/ 3111 w 15263"/>
                <a:gd name="connsiteY6" fmla="*/ 489 h 21500"/>
                <a:gd name="connsiteX7" fmla="*/ -828 w 15263"/>
                <a:gd name="connsiteY7" fmla="*/ 7445 h 2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500">
                  <a:moveTo>
                    <a:pt x="-828" y="7445"/>
                  </a:moveTo>
                  <a:cubicBezTo>
                    <a:pt x="491" y="10875"/>
                    <a:pt x="1811" y="14293"/>
                    <a:pt x="3111" y="17699"/>
                  </a:cubicBezTo>
                  <a:cubicBezTo>
                    <a:pt x="4016" y="20649"/>
                    <a:pt x="7070" y="22381"/>
                    <a:pt x="10067" y="21658"/>
                  </a:cubicBezTo>
                  <a:cubicBezTo>
                    <a:pt x="13083" y="20832"/>
                    <a:pt x="14855" y="17722"/>
                    <a:pt x="14025" y="14709"/>
                  </a:cubicBezTo>
                  <a:cubicBezTo>
                    <a:pt x="14025" y="14708"/>
                    <a:pt x="14025" y="14704"/>
                    <a:pt x="14025" y="14702"/>
                  </a:cubicBezTo>
                  <a:lnTo>
                    <a:pt x="10067" y="4448"/>
                  </a:lnTo>
                  <a:cubicBezTo>
                    <a:pt x="9162" y="1492"/>
                    <a:pt x="6108" y="-246"/>
                    <a:pt x="3111" y="489"/>
                  </a:cubicBezTo>
                  <a:cubicBezTo>
                    <a:pt x="95" y="1322"/>
                    <a:pt x="-1658" y="4436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1D782C3D-022D-EDD6-92C1-EEF2FCD73F96}"/>
                </a:ext>
              </a:extLst>
            </p:cNvPr>
            <p:cNvSpPr/>
            <p:nvPr/>
          </p:nvSpPr>
          <p:spPr>
            <a:xfrm>
              <a:off x="442913" y="1813783"/>
              <a:ext cx="15659" cy="22569"/>
            </a:xfrm>
            <a:custGeom>
              <a:avLst/>
              <a:gdLst>
                <a:gd name="connsiteX0" fmla="*/ -847 w 15659"/>
                <a:gd name="connsiteY0" fmla="*/ 7467 h 22569"/>
                <a:gd name="connsiteX1" fmla="*/ 3488 w 15659"/>
                <a:gd name="connsiteY1" fmla="*/ 18777 h 22569"/>
                <a:gd name="connsiteX2" fmla="*/ 10463 w 15659"/>
                <a:gd name="connsiteY2" fmla="*/ 22717 h 22569"/>
                <a:gd name="connsiteX3" fmla="*/ 14421 w 15659"/>
                <a:gd name="connsiteY3" fmla="*/ 15769 h 22569"/>
                <a:gd name="connsiteX4" fmla="*/ 14421 w 15659"/>
                <a:gd name="connsiteY4" fmla="*/ 15761 h 22569"/>
                <a:gd name="connsiteX5" fmla="*/ 10067 w 15659"/>
                <a:gd name="connsiteY5" fmla="*/ 4451 h 22569"/>
                <a:gd name="connsiteX6" fmla="*/ 3111 w 15659"/>
                <a:gd name="connsiteY6" fmla="*/ 493 h 22569"/>
                <a:gd name="connsiteX7" fmla="*/ -828 w 15659"/>
                <a:gd name="connsiteY7" fmla="*/ 7448 h 22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9" h="22569">
                  <a:moveTo>
                    <a:pt x="-847" y="7467"/>
                  </a:moveTo>
                  <a:cubicBezTo>
                    <a:pt x="585" y="11237"/>
                    <a:pt x="2037" y="15007"/>
                    <a:pt x="3488" y="18777"/>
                  </a:cubicBezTo>
                  <a:cubicBezTo>
                    <a:pt x="4393" y="21734"/>
                    <a:pt x="7466" y="23465"/>
                    <a:pt x="10463" y="22717"/>
                  </a:cubicBezTo>
                  <a:cubicBezTo>
                    <a:pt x="13479" y="21891"/>
                    <a:pt x="15251" y="18781"/>
                    <a:pt x="14421" y="15769"/>
                  </a:cubicBezTo>
                  <a:cubicBezTo>
                    <a:pt x="14421" y="15767"/>
                    <a:pt x="14421" y="15763"/>
                    <a:pt x="14421" y="15761"/>
                  </a:cubicBezTo>
                  <a:lnTo>
                    <a:pt x="10067" y="4451"/>
                  </a:lnTo>
                  <a:cubicBezTo>
                    <a:pt x="9181" y="1490"/>
                    <a:pt x="6108" y="-252"/>
                    <a:pt x="3111" y="493"/>
                  </a:cubicBezTo>
                  <a:cubicBezTo>
                    <a:pt x="95" y="1326"/>
                    <a:pt x="-1658" y="4440"/>
                    <a:pt x="-828" y="7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9CB46257-8F90-D5C6-D2C1-FCBAF6737446}"/>
                </a:ext>
              </a:extLst>
            </p:cNvPr>
            <p:cNvSpPr/>
            <p:nvPr/>
          </p:nvSpPr>
          <p:spPr>
            <a:xfrm>
              <a:off x="540084" y="1767788"/>
              <a:ext cx="16959" cy="25755"/>
            </a:xfrm>
            <a:custGeom>
              <a:avLst/>
              <a:gdLst>
                <a:gd name="connsiteX0" fmla="*/ -847 w 16959"/>
                <a:gd name="connsiteY0" fmla="*/ 7450 h 25755"/>
                <a:gd name="connsiteX1" fmla="*/ 4808 w 16959"/>
                <a:gd name="connsiteY1" fmla="*/ 21964 h 25755"/>
                <a:gd name="connsiteX2" fmla="*/ 11763 w 16959"/>
                <a:gd name="connsiteY2" fmla="*/ 25904 h 25755"/>
                <a:gd name="connsiteX3" fmla="*/ 15722 w 16959"/>
                <a:gd name="connsiteY3" fmla="*/ 18956 h 25755"/>
                <a:gd name="connsiteX4" fmla="*/ 15722 w 16959"/>
                <a:gd name="connsiteY4" fmla="*/ 18948 h 25755"/>
                <a:gd name="connsiteX5" fmla="*/ 10067 w 16959"/>
                <a:gd name="connsiteY5" fmla="*/ 4434 h 25755"/>
                <a:gd name="connsiteX6" fmla="*/ 3111 w 16959"/>
                <a:gd name="connsiteY6" fmla="*/ 494 h 25755"/>
                <a:gd name="connsiteX7" fmla="*/ -828 w 16959"/>
                <a:gd name="connsiteY7" fmla="*/ 7450 h 25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55">
                  <a:moveTo>
                    <a:pt x="-847" y="7450"/>
                  </a:moveTo>
                  <a:cubicBezTo>
                    <a:pt x="1038" y="12294"/>
                    <a:pt x="2923" y="17120"/>
                    <a:pt x="4808" y="21964"/>
                  </a:cubicBezTo>
                  <a:cubicBezTo>
                    <a:pt x="5713" y="24918"/>
                    <a:pt x="8766" y="26650"/>
                    <a:pt x="11763" y="25904"/>
                  </a:cubicBezTo>
                  <a:cubicBezTo>
                    <a:pt x="14779" y="25078"/>
                    <a:pt x="16551" y="21968"/>
                    <a:pt x="15722" y="18956"/>
                  </a:cubicBezTo>
                  <a:cubicBezTo>
                    <a:pt x="15722" y="18954"/>
                    <a:pt x="15722" y="18950"/>
                    <a:pt x="15722" y="18948"/>
                  </a:cubicBezTo>
                  <a:lnTo>
                    <a:pt x="10067" y="4434"/>
                  </a:lnTo>
                  <a:cubicBezTo>
                    <a:pt x="9162" y="1480"/>
                    <a:pt x="6108" y="-252"/>
                    <a:pt x="3111" y="494"/>
                  </a:cubicBezTo>
                  <a:cubicBezTo>
                    <a:pt x="95" y="1327"/>
                    <a:pt x="-1658" y="4441"/>
                    <a:pt x="-828" y="74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67FE283A-5C51-B14A-C411-878BC5448CC7}"/>
                </a:ext>
              </a:extLst>
            </p:cNvPr>
            <p:cNvSpPr/>
            <p:nvPr/>
          </p:nvSpPr>
          <p:spPr>
            <a:xfrm>
              <a:off x="637989" y="1722758"/>
              <a:ext cx="16488" cy="24675"/>
            </a:xfrm>
            <a:custGeom>
              <a:avLst/>
              <a:gdLst>
                <a:gd name="connsiteX0" fmla="*/ -828 w 16488"/>
                <a:gd name="connsiteY0" fmla="*/ 7448 h 24675"/>
                <a:gd name="connsiteX1" fmla="*/ 4336 w 16488"/>
                <a:gd name="connsiteY1" fmla="*/ 20869 h 24675"/>
                <a:gd name="connsiteX2" fmla="*/ 11292 w 16488"/>
                <a:gd name="connsiteY2" fmla="*/ 24828 h 24675"/>
                <a:gd name="connsiteX3" fmla="*/ 15251 w 16488"/>
                <a:gd name="connsiteY3" fmla="*/ 17880 h 24675"/>
                <a:gd name="connsiteX4" fmla="*/ 15251 w 16488"/>
                <a:gd name="connsiteY4" fmla="*/ 17872 h 24675"/>
                <a:gd name="connsiteX5" fmla="*/ 10067 w 16488"/>
                <a:gd name="connsiteY5" fmla="*/ 4451 h 24675"/>
                <a:gd name="connsiteX6" fmla="*/ 3111 w 16488"/>
                <a:gd name="connsiteY6" fmla="*/ 493 h 24675"/>
                <a:gd name="connsiteX7" fmla="*/ -828 w 16488"/>
                <a:gd name="connsiteY7" fmla="*/ 7448 h 24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8" h="24675">
                  <a:moveTo>
                    <a:pt x="-828" y="7448"/>
                  </a:moveTo>
                  <a:lnTo>
                    <a:pt x="4336" y="20869"/>
                  </a:lnTo>
                  <a:cubicBezTo>
                    <a:pt x="5241" y="23825"/>
                    <a:pt x="8295" y="25563"/>
                    <a:pt x="11292" y="24828"/>
                  </a:cubicBezTo>
                  <a:cubicBezTo>
                    <a:pt x="14308" y="24002"/>
                    <a:pt x="16080" y="20892"/>
                    <a:pt x="15251" y="17880"/>
                  </a:cubicBezTo>
                  <a:cubicBezTo>
                    <a:pt x="15251" y="17878"/>
                    <a:pt x="15251" y="17874"/>
                    <a:pt x="15251" y="17872"/>
                  </a:cubicBezTo>
                  <a:cubicBezTo>
                    <a:pt x="13516" y="13386"/>
                    <a:pt x="11801" y="8919"/>
                    <a:pt x="10067" y="4451"/>
                  </a:cubicBezTo>
                  <a:cubicBezTo>
                    <a:pt x="9181" y="1490"/>
                    <a:pt x="6108" y="-252"/>
                    <a:pt x="3111" y="493"/>
                  </a:cubicBezTo>
                  <a:cubicBezTo>
                    <a:pt x="95" y="1326"/>
                    <a:pt x="-1658" y="4440"/>
                    <a:pt x="-828" y="7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74976D83-7691-8B97-F5AB-9391AE79FEDD}"/>
                </a:ext>
              </a:extLst>
            </p:cNvPr>
            <p:cNvSpPr/>
            <p:nvPr/>
          </p:nvSpPr>
          <p:spPr>
            <a:xfrm>
              <a:off x="735745" y="1676480"/>
              <a:ext cx="15280" cy="21505"/>
            </a:xfrm>
            <a:custGeom>
              <a:avLst/>
              <a:gdLst>
                <a:gd name="connsiteX0" fmla="*/ -830 w 15280"/>
                <a:gd name="connsiteY0" fmla="*/ 7450 h 21505"/>
                <a:gd name="connsiteX1" fmla="*/ 3129 w 15280"/>
                <a:gd name="connsiteY1" fmla="*/ 17704 h 21505"/>
                <a:gd name="connsiteX2" fmla="*/ 10084 w 15280"/>
                <a:gd name="connsiteY2" fmla="*/ 21662 h 21505"/>
                <a:gd name="connsiteX3" fmla="*/ 14043 w 15280"/>
                <a:gd name="connsiteY3" fmla="*/ 14718 h 21505"/>
                <a:gd name="connsiteX4" fmla="*/ 14043 w 15280"/>
                <a:gd name="connsiteY4" fmla="*/ 14688 h 21505"/>
                <a:gd name="connsiteX5" fmla="*/ 10084 w 15280"/>
                <a:gd name="connsiteY5" fmla="*/ 4434 h 21505"/>
                <a:gd name="connsiteX6" fmla="*/ 3129 w 15280"/>
                <a:gd name="connsiteY6" fmla="*/ 494 h 21505"/>
                <a:gd name="connsiteX7" fmla="*/ -830 w 15280"/>
                <a:gd name="connsiteY7" fmla="*/ 7442 h 21505"/>
                <a:gd name="connsiteX8" fmla="*/ -830 w 15280"/>
                <a:gd name="connsiteY8" fmla="*/ 7450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0" h="21505">
                  <a:moveTo>
                    <a:pt x="-830" y="7450"/>
                  </a:moveTo>
                  <a:lnTo>
                    <a:pt x="3129" y="17704"/>
                  </a:lnTo>
                  <a:cubicBezTo>
                    <a:pt x="4033" y="20654"/>
                    <a:pt x="7087" y="22386"/>
                    <a:pt x="10084" y="21662"/>
                  </a:cubicBezTo>
                  <a:cubicBezTo>
                    <a:pt x="13100" y="20841"/>
                    <a:pt x="14872" y="17730"/>
                    <a:pt x="14043" y="14718"/>
                  </a:cubicBezTo>
                  <a:cubicBezTo>
                    <a:pt x="14043" y="14709"/>
                    <a:pt x="14043" y="14697"/>
                    <a:pt x="14043" y="14688"/>
                  </a:cubicBezTo>
                  <a:lnTo>
                    <a:pt x="10084" y="4434"/>
                  </a:lnTo>
                  <a:cubicBezTo>
                    <a:pt x="9180" y="1480"/>
                    <a:pt x="6126" y="-252"/>
                    <a:pt x="3129" y="494"/>
                  </a:cubicBezTo>
                  <a:cubicBezTo>
                    <a:pt x="113" y="1320"/>
                    <a:pt x="-1659" y="4430"/>
                    <a:pt x="-830" y="7442"/>
                  </a:cubicBezTo>
                  <a:cubicBezTo>
                    <a:pt x="-830" y="7444"/>
                    <a:pt x="-830" y="7448"/>
                    <a:pt x="-830" y="74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6CED5F9C-8B5A-184C-8BB0-1D9215B7AA87}"/>
                </a:ext>
              </a:extLst>
            </p:cNvPr>
            <p:cNvSpPr/>
            <p:nvPr/>
          </p:nvSpPr>
          <p:spPr>
            <a:xfrm>
              <a:off x="3061122" y="3013870"/>
              <a:ext cx="882465" cy="610294"/>
            </a:xfrm>
            <a:custGeom>
              <a:avLst/>
              <a:gdLst>
                <a:gd name="connsiteX0" fmla="*/ 877568 w 882465"/>
                <a:gd name="connsiteY0" fmla="*/ 306405 h 610294"/>
                <a:gd name="connsiteX1" fmla="*/ 790859 w 882465"/>
                <a:gd name="connsiteY1" fmla="*/ 275944 h 610294"/>
                <a:gd name="connsiteX2" fmla="*/ 582758 w 882465"/>
                <a:gd name="connsiteY2" fmla="*/ 202882 h 610294"/>
                <a:gd name="connsiteX3" fmla="*/ 330926 w 882465"/>
                <a:gd name="connsiteY3" fmla="*/ 114552 h 610294"/>
                <a:gd name="connsiteX4" fmla="*/ 113325 w 882465"/>
                <a:gd name="connsiteY4" fmla="*/ 38154 h 610294"/>
                <a:gd name="connsiteX5" fmla="*/ 41846 w 882465"/>
                <a:gd name="connsiteY5" fmla="*/ 13065 h 610294"/>
                <a:gd name="connsiteX6" fmla="*/ 7766 w 882465"/>
                <a:gd name="connsiteY6" fmla="*/ 1096 h 610294"/>
                <a:gd name="connsiteX7" fmla="*/ 6239 w 882465"/>
                <a:gd name="connsiteY7" fmla="*/ 568 h 610294"/>
                <a:gd name="connsiteX8" fmla="*/ -716 w 882465"/>
                <a:gd name="connsiteY8" fmla="*/ 7523 h 610294"/>
                <a:gd name="connsiteX9" fmla="*/ 23412 w 882465"/>
                <a:gd name="connsiteY9" fmla="*/ 67051 h 610294"/>
                <a:gd name="connsiteX10" fmla="*/ 81412 w 882465"/>
                <a:gd name="connsiteY10" fmla="*/ 210026 h 610294"/>
                <a:gd name="connsiteX11" fmla="*/ 151571 w 882465"/>
                <a:gd name="connsiteY11" fmla="*/ 383048 h 610294"/>
                <a:gd name="connsiteX12" fmla="*/ 212267 w 882465"/>
                <a:gd name="connsiteY12" fmla="*/ 532677 h 610294"/>
                <a:gd name="connsiteX13" fmla="*/ 241785 w 882465"/>
                <a:gd name="connsiteY13" fmla="*/ 605493 h 610294"/>
                <a:gd name="connsiteX14" fmla="*/ 242219 w 882465"/>
                <a:gd name="connsiteY14" fmla="*/ 606530 h 610294"/>
                <a:gd name="connsiteX15" fmla="*/ 249420 w 882465"/>
                <a:gd name="connsiteY15" fmla="*/ 610357 h 610294"/>
                <a:gd name="connsiteX16" fmla="*/ 250513 w 882465"/>
                <a:gd name="connsiteY16" fmla="*/ 609904 h 610294"/>
                <a:gd name="connsiteX17" fmla="*/ 312830 w 882465"/>
                <a:gd name="connsiteY17" fmla="*/ 580989 h 610294"/>
                <a:gd name="connsiteX18" fmla="*/ 462459 w 882465"/>
                <a:gd name="connsiteY18" fmla="*/ 511527 h 610294"/>
                <a:gd name="connsiteX19" fmla="*/ 643568 w 882465"/>
                <a:gd name="connsiteY19" fmla="*/ 427476 h 610294"/>
                <a:gd name="connsiteX20" fmla="*/ 800227 w 882465"/>
                <a:gd name="connsiteY20" fmla="*/ 354754 h 610294"/>
                <a:gd name="connsiteX21" fmla="*/ 852102 w 882465"/>
                <a:gd name="connsiteY21" fmla="*/ 330664 h 610294"/>
                <a:gd name="connsiteX22" fmla="*/ 876606 w 882465"/>
                <a:gd name="connsiteY22" fmla="*/ 319355 h 610294"/>
                <a:gd name="connsiteX23" fmla="*/ 877719 w 882465"/>
                <a:gd name="connsiteY23" fmla="*/ 318827 h 610294"/>
                <a:gd name="connsiteX24" fmla="*/ 872064 w 882465"/>
                <a:gd name="connsiteY24" fmla="*/ 309062 h 610294"/>
                <a:gd name="connsiteX25" fmla="*/ 809709 w 882465"/>
                <a:gd name="connsiteY25" fmla="*/ 337959 h 610294"/>
                <a:gd name="connsiteX26" fmla="*/ 660080 w 882465"/>
                <a:gd name="connsiteY26" fmla="*/ 407420 h 610294"/>
                <a:gd name="connsiteX27" fmla="*/ 478972 w 882465"/>
                <a:gd name="connsiteY27" fmla="*/ 491471 h 610294"/>
                <a:gd name="connsiteX28" fmla="*/ 322311 w 882465"/>
                <a:gd name="connsiteY28" fmla="*/ 564194 h 610294"/>
                <a:gd name="connsiteX29" fmla="*/ 270437 w 882465"/>
                <a:gd name="connsiteY29" fmla="*/ 588283 h 610294"/>
                <a:gd name="connsiteX30" fmla="*/ 245932 w 882465"/>
                <a:gd name="connsiteY30" fmla="*/ 599593 h 610294"/>
                <a:gd name="connsiteX31" fmla="*/ 244820 w 882465"/>
                <a:gd name="connsiteY31" fmla="*/ 600102 h 610294"/>
                <a:gd name="connsiteX32" fmla="*/ 253114 w 882465"/>
                <a:gd name="connsiteY32" fmla="*/ 603476 h 610294"/>
                <a:gd name="connsiteX33" fmla="*/ 229137 w 882465"/>
                <a:gd name="connsiteY33" fmla="*/ 543987 h 610294"/>
                <a:gd name="connsiteX34" fmla="*/ 171156 w 882465"/>
                <a:gd name="connsiteY34" fmla="*/ 401011 h 610294"/>
                <a:gd name="connsiteX35" fmla="*/ 100997 w 882465"/>
                <a:gd name="connsiteY35" fmla="*/ 227990 h 610294"/>
                <a:gd name="connsiteX36" fmla="*/ 40301 w 882465"/>
                <a:gd name="connsiteY36" fmla="*/ 78379 h 610294"/>
                <a:gd name="connsiteX37" fmla="*/ 20377 w 882465"/>
                <a:gd name="connsiteY37" fmla="*/ 29201 h 610294"/>
                <a:gd name="connsiteX38" fmla="*/ 14024 w 882465"/>
                <a:gd name="connsiteY38" fmla="*/ 13574 h 610294"/>
                <a:gd name="connsiteX39" fmla="*/ 10782 w 882465"/>
                <a:gd name="connsiteY39" fmla="*/ 5544 h 610294"/>
                <a:gd name="connsiteX40" fmla="*/ 10348 w 882465"/>
                <a:gd name="connsiteY40" fmla="*/ 4508 h 610294"/>
                <a:gd name="connsiteX41" fmla="*/ 3393 w 882465"/>
                <a:gd name="connsiteY41" fmla="*/ 11463 h 610294"/>
                <a:gd name="connsiteX42" fmla="*/ 90102 w 882465"/>
                <a:gd name="connsiteY42" fmla="*/ 41886 h 610294"/>
                <a:gd name="connsiteX43" fmla="*/ 298202 w 882465"/>
                <a:gd name="connsiteY43" fmla="*/ 114948 h 610294"/>
                <a:gd name="connsiteX44" fmla="*/ 549978 w 882465"/>
                <a:gd name="connsiteY44" fmla="*/ 203334 h 610294"/>
                <a:gd name="connsiteX45" fmla="*/ 767448 w 882465"/>
                <a:gd name="connsiteY45" fmla="*/ 279713 h 610294"/>
                <a:gd name="connsiteX46" fmla="*/ 838926 w 882465"/>
                <a:gd name="connsiteY46" fmla="*/ 304821 h 610294"/>
                <a:gd name="connsiteX47" fmla="*/ 873006 w 882465"/>
                <a:gd name="connsiteY47" fmla="*/ 316772 h 610294"/>
                <a:gd name="connsiteX48" fmla="*/ 874552 w 882465"/>
                <a:gd name="connsiteY48" fmla="*/ 317319 h 610294"/>
                <a:gd name="connsiteX49" fmla="*/ 877549 w 882465"/>
                <a:gd name="connsiteY49" fmla="*/ 306405 h 610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465" h="610294">
                  <a:moveTo>
                    <a:pt x="877568" y="306405"/>
                  </a:moveTo>
                  <a:lnTo>
                    <a:pt x="790859" y="275944"/>
                  </a:lnTo>
                  <a:lnTo>
                    <a:pt x="582758" y="202882"/>
                  </a:lnTo>
                  <a:lnTo>
                    <a:pt x="330926" y="114552"/>
                  </a:lnTo>
                  <a:lnTo>
                    <a:pt x="113325" y="38154"/>
                  </a:lnTo>
                  <a:lnTo>
                    <a:pt x="41846" y="13065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3"/>
                  </a:cubicBezTo>
                  <a:cubicBezTo>
                    <a:pt x="7333" y="27353"/>
                    <a:pt x="15382" y="47202"/>
                    <a:pt x="23412" y="67051"/>
                  </a:cubicBezTo>
                  <a:cubicBezTo>
                    <a:pt x="42751" y="114703"/>
                    <a:pt x="62091" y="162355"/>
                    <a:pt x="81412" y="210026"/>
                  </a:cubicBezTo>
                  <a:lnTo>
                    <a:pt x="151571" y="383048"/>
                  </a:lnTo>
                  <a:cubicBezTo>
                    <a:pt x="171797" y="432924"/>
                    <a:pt x="192022" y="482800"/>
                    <a:pt x="212267" y="532677"/>
                  </a:cubicBezTo>
                  <a:cubicBezTo>
                    <a:pt x="222050" y="556823"/>
                    <a:pt x="230796" y="581837"/>
                    <a:pt x="241785" y="605493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84"/>
                    <a:pt x="246366" y="611299"/>
                    <a:pt x="249420" y="610357"/>
                  </a:cubicBezTo>
                  <a:cubicBezTo>
                    <a:pt x="249797" y="610243"/>
                    <a:pt x="250173" y="610093"/>
                    <a:pt x="250513" y="609904"/>
                  </a:cubicBezTo>
                  <a:lnTo>
                    <a:pt x="312830" y="580989"/>
                  </a:lnTo>
                  <a:lnTo>
                    <a:pt x="462459" y="511527"/>
                  </a:lnTo>
                  <a:lnTo>
                    <a:pt x="643568" y="427476"/>
                  </a:lnTo>
                  <a:lnTo>
                    <a:pt x="800227" y="354754"/>
                  </a:lnTo>
                  <a:lnTo>
                    <a:pt x="852102" y="330664"/>
                  </a:lnTo>
                  <a:cubicBezTo>
                    <a:pt x="860056" y="326894"/>
                    <a:pt x="869067" y="323916"/>
                    <a:pt x="876606" y="319355"/>
                  </a:cubicBezTo>
                  <a:cubicBezTo>
                    <a:pt x="876964" y="319166"/>
                    <a:pt x="877341" y="318977"/>
                    <a:pt x="877719" y="318827"/>
                  </a:cubicBezTo>
                  <a:cubicBezTo>
                    <a:pt x="884316" y="315773"/>
                    <a:pt x="878586" y="306028"/>
                    <a:pt x="872064" y="309062"/>
                  </a:cubicBezTo>
                  <a:lnTo>
                    <a:pt x="809709" y="337959"/>
                  </a:lnTo>
                  <a:lnTo>
                    <a:pt x="660080" y="407420"/>
                  </a:lnTo>
                  <a:lnTo>
                    <a:pt x="478972" y="491471"/>
                  </a:lnTo>
                  <a:lnTo>
                    <a:pt x="322311" y="564194"/>
                  </a:lnTo>
                  <a:lnTo>
                    <a:pt x="270437" y="588283"/>
                  </a:lnTo>
                  <a:cubicBezTo>
                    <a:pt x="263142" y="591658"/>
                    <a:pt x="252266" y="594504"/>
                    <a:pt x="245932" y="599593"/>
                  </a:cubicBezTo>
                  <a:cubicBezTo>
                    <a:pt x="245574" y="599801"/>
                    <a:pt x="245216" y="599970"/>
                    <a:pt x="244820" y="600102"/>
                  </a:cubicBezTo>
                  <a:lnTo>
                    <a:pt x="253114" y="603476"/>
                  </a:lnTo>
                  <a:lnTo>
                    <a:pt x="229137" y="543987"/>
                  </a:lnTo>
                  <a:cubicBezTo>
                    <a:pt x="209816" y="496335"/>
                    <a:pt x="190495" y="448682"/>
                    <a:pt x="171156" y="401011"/>
                  </a:cubicBezTo>
                  <a:cubicBezTo>
                    <a:pt x="147763" y="343331"/>
                    <a:pt x="124389" y="285651"/>
                    <a:pt x="100997" y="227990"/>
                  </a:cubicBezTo>
                  <a:cubicBezTo>
                    <a:pt x="80771" y="178113"/>
                    <a:pt x="60546" y="128237"/>
                    <a:pt x="40301" y="78379"/>
                  </a:cubicBezTo>
                  <a:cubicBezTo>
                    <a:pt x="33666" y="61980"/>
                    <a:pt x="27031" y="45581"/>
                    <a:pt x="20377" y="29201"/>
                  </a:cubicBezTo>
                  <a:lnTo>
                    <a:pt x="14024" y="13574"/>
                  </a:lnTo>
                  <a:cubicBezTo>
                    <a:pt x="13082" y="11256"/>
                    <a:pt x="12347" y="7542"/>
                    <a:pt x="10782" y="5544"/>
                  </a:cubicBezTo>
                  <a:cubicBezTo>
                    <a:pt x="10594" y="5224"/>
                    <a:pt x="10443" y="4866"/>
                    <a:pt x="10348" y="4508"/>
                  </a:cubicBezTo>
                  <a:lnTo>
                    <a:pt x="3393" y="11463"/>
                  </a:lnTo>
                  <a:lnTo>
                    <a:pt x="90102" y="41886"/>
                  </a:lnTo>
                  <a:lnTo>
                    <a:pt x="298202" y="114948"/>
                  </a:lnTo>
                  <a:lnTo>
                    <a:pt x="549978" y="203334"/>
                  </a:lnTo>
                  <a:lnTo>
                    <a:pt x="767448" y="279713"/>
                  </a:lnTo>
                  <a:lnTo>
                    <a:pt x="838926" y="304821"/>
                  </a:lnTo>
                  <a:cubicBezTo>
                    <a:pt x="850141" y="308742"/>
                    <a:pt x="861545" y="313775"/>
                    <a:pt x="873006" y="316772"/>
                  </a:cubicBezTo>
                  <a:cubicBezTo>
                    <a:pt x="873515" y="316904"/>
                    <a:pt x="874043" y="317130"/>
                    <a:pt x="874552" y="317319"/>
                  </a:cubicBezTo>
                  <a:cubicBezTo>
                    <a:pt x="881432" y="319731"/>
                    <a:pt x="884392" y="308817"/>
                    <a:pt x="877549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0A267EE8-273C-2DA4-C105-9BFFB6EE2218}"/>
                </a:ext>
              </a:extLst>
            </p:cNvPr>
            <p:cNvSpPr/>
            <p:nvPr/>
          </p:nvSpPr>
          <p:spPr>
            <a:xfrm>
              <a:off x="3319447" y="3254831"/>
              <a:ext cx="263819" cy="178479"/>
            </a:xfrm>
            <a:custGeom>
              <a:avLst/>
              <a:gdLst>
                <a:gd name="connsiteX0" fmla="*/ 254105 w 263819"/>
                <a:gd name="connsiteY0" fmla="*/ 89854 h 178479"/>
                <a:gd name="connsiteX1" fmla="*/ 94693 w 263819"/>
                <a:gd name="connsiteY1" fmla="*/ 158486 h 178479"/>
                <a:gd name="connsiteX2" fmla="*/ 71809 w 263819"/>
                <a:gd name="connsiteY2" fmla="*/ 168325 h 178479"/>
                <a:gd name="connsiteX3" fmla="*/ 80122 w 263819"/>
                <a:gd name="connsiteY3" fmla="*/ 171718 h 178479"/>
                <a:gd name="connsiteX4" fmla="*/ 18917 w 263819"/>
                <a:gd name="connsiteY4" fmla="*/ 25350 h 178479"/>
                <a:gd name="connsiteX5" fmla="*/ 10208 w 263819"/>
                <a:gd name="connsiteY5" fmla="*/ 4521 h 178479"/>
                <a:gd name="connsiteX6" fmla="*/ 3253 w 263819"/>
                <a:gd name="connsiteY6" fmla="*/ 11477 h 178479"/>
                <a:gd name="connsiteX7" fmla="*/ 224040 w 263819"/>
                <a:gd name="connsiteY7" fmla="*/ 89137 h 178479"/>
                <a:gd name="connsiteX8" fmla="*/ 255462 w 263819"/>
                <a:gd name="connsiteY8" fmla="*/ 100202 h 178479"/>
                <a:gd name="connsiteX9" fmla="*/ 258478 w 263819"/>
                <a:gd name="connsiteY9" fmla="*/ 89288 h 178479"/>
                <a:gd name="connsiteX10" fmla="*/ 37672 w 263819"/>
                <a:gd name="connsiteY10" fmla="*/ 11627 h 178479"/>
                <a:gd name="connsiteX11" fmla="*/ 6269 w 263819"/>
                <a:gd name="connsiteY11" fmla="*/ 563 h 178479"/>
                <a:gd name="connsiteX12" fmla="*/ -706 w 263819"/>
                <a:gd name="connsiteY12" fmla="*/ 7518 h 178479"/>
                <a:gd name="connsiteX13" fmla="*/ 60499 w 263819"/>
                <a:gd name="connsiteY13" fmla="*/ 153886 h 178479"/>
                <a:gd name="connsiteX14" fmla="*/ 69227 w 263819"/>
                <a:gd name="connsiteY14" fmla="*/ 174715 h 178479"/>
                <a:gd name="connsiteX15" fmla="*/ 76465 w 263819"/>
                <a:gd name="connsiteY15" fmla="*/ 178542 h 178479"/>
                <a:gd name="connsiteX16" fmla="*/ 77521 w 263819"/>
                <a:gd name="connsiteY16" fmla="*/ 178089 h 178479"/>
                <a:gd name="connsiteX17" fmla="*/ 236951 w 263819"/>
                <a:gd name="connsiteY17" fmla="*/ 109476 h 178479"/>
                <a:gd name="connsiteX18" fmla="*/ 259816 w 263819"/>
                <a:gd name="connsiteY18" fmla="*/ 99618 h 178479"/>
                <a:gd name="connsiteX19" fmla="*/ 254105 w 263819"/>
                <a:gd name="connsiteY19" fmla="*/ 89854 h 178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19" h="178479">
                  <a:moveTo>
                    <a:pt x="254105" y="89854"/>
                  </a:moveTo>
                  <a:lnTo>
                    <a:pt x="94693" y="158486"/>
                  </a:lnTo>
                  <a:lnTo>
                    <a:pt x="71809" y="168325"/>
                  </a:lnTo>
                  <a:lnTo>
                    <a:pt x="80122" y="171718"/>
                  </a:lnTo>
                  <a:cubicBezTo>
                    <a:pt x="59726" y="122916"/>
                    <a:pt x="39331" y="74133"/>
                    <a:pt x="18917" y="25350"/>
                  </a:cubicBezTo>
                  <a:lnTo>
                    <a:pt x="10208" y="4521"/>
                  </a:lnTo>
                  <a:lnTo>
                    <a:pt x="3253" y="11477"/>
                  </a:lnTo>
                  <a:lnTo>
                    <a:pt x="224040" y="89137"/>
                  </a:lnTo>
                  <a:lnTo>
                    <a:pt x="255462" y="100202"/>
                  </a:lnTo>
                  <a:cubicBezTo>
                    <a:pt x="262342" y="102615"/>
                    <a:pt x="265302" y="91701"/>
                    <a:pt x="258478" y="89288"/>
                  </a:cubicBezTo>
                  <a:lnTo>
                    <a:pt x="37672" y="11627"/>
                  </a:lnTo>
                  <a:lnTo>
                    <a:pt x="6269" y="563"/>
                  </a:lnTo>
                  <a:cubicBezTo>
                    <a:pt x="2499" y="-757"/>
                    <a:pt x="-2346" y="3578"/>
                    <a:pt x="-706" y="7518"/>
                  </a:cubicBezTo>
                  <a:cubicBezTo>
                    <a:pt x="19708" y="56301"/>
                    <a:pt x="40104" y="105084"/>
                    <a:pt x="60499" y="153886"/>
                  </a:cubicBezTo>
                  <a:lnTo>
                    <a:pt x="69227" y="174715"/>
                  </a:lnTo>
                  <a:cubicBezTo>
                    <a:pt x="70169" y="177769"/>
                    <a:pt x="73411" y="179484"/>
                    <a:pt x="76465" y="178542"/>
                  </a:cubicBezTo>
                  <a:cubicBezTo>
                    <a:pt x="76823" y="178428"/>
                    <a:pt x="77181" y="178278"/>
                    <a:pt x="77521" y="178089"/>
                  </a:cubicBezTo>
                  <a:lnTo>
                    <a:pt x="236951" y="109476"/>
                  </a:lnTo>
                  <a:lnTo>
                    <a:pt x="259816" y="99618"/>
                  </a:lnTo>
                  <a:cubicBezTo>
                    <a:pt x="266489" y="96753"/>
                    <a:pt x="260740" y="87007"/>
                    <a:pt x="254105" y="8985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45162FD2-4AE8-8987-E9A6-FDD7EDC9C3FA}"/>
                </a:ext>
              </a:extLst>
            </p:cNvPr>
            <p:cNvSpPr/>
            <p:nvPr/>
          </p:nvSpPr>
          <p:spPr>
            <a:xfrm>
              <a:off x="3101741" y="3105822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5 w 27959"/>
                <a:gd name="connsiteY2" fmla="*/ 13985 h 17809"/>
                <a:gd name="connsiteX3" fmla="*/ 6090 w 27959"/>
                <a:gd name="connsiteY3" fmla="*/ 17925 h 17809"/>
                <a:gd name="connsiteX4" fmla="*/ 22810 w 27959"/>
                <a:gd name="connsiteY4" fmla="*/ 11422 h 17809"/>
                <a:gd name="connsiteX5" fmla="*/ 26749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4"/>
                    <a:pt x="-1601" y="10988"/>
                    <a:pt x="-865" y="13985"/>
                  </a:cubicBezTo>
                  <a:cubicBezTo>
                    <a:pt x="-36" y="17001"/>
                    <a:pt x="3074" y="18754"/>
                    <a:pt x="6090" y="17925"/>
                  </a:cubicBezTo>
                  <a:lnTo>
                    <a:pt x="22810" y="11422"/>
                  </a:lnTo>
                  <a:cubicBezTo>
                    <a:pt x="25769" y="10517"/>
                    <a:pt x="27504" y="7463"/>
                    <a:pt x="26749" y="4466"/>
                  </a:cubicBezTo>
                  <a:cubicBezTo>
                    <a:pt x="25920" y="1450"/>
                    <a:pt x="22810" y="-303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B9F3C80E-AEA2-DE9B-BB85-9769045C11A5}"/>
                </a:ext>
              </a:extLst>
            </p:cNvPr>
            <p:cNvSpPr/>
            <p:nvPr/>
          </p:nvSpPr>
          <p:spPr>
            <a:xfrm>
              <a:off x="3144982" y="3208065"/>
              <a:ext cx="22553" cy="15714"/>
            </a:xfrm>
            <a:custGeom>
              <a:avLst/>
              <a:gdLst>
                <a:gd name="connsiteX0" fmla="*/ 14403 w 22553"/>
                <a:gd name="connsiteY0" fmla="*/ 525 h 15714"/>
                <a:gd name="connsiteX1" fmla="*/ 3093 w 22553"/>
                <a:gd name="connsiteY1" fmla="*/ 4917 h 15714"/>
                <a:gd name="connsiteX2" fmla="*/ -866 w 22553"/>
                <a:gd name="connsiteY2" fmla="*/ 11873 h 15714"/>
                <a:gd name="connsiteX3" fmla="*/ 6090 w 22553"/>
                <a:gd name="connsiteY3" fmla="*/ 15831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3 w 22553"/>
                <a:gd name="connsiteY7" fmla="*/ 525 h 15714"/>
                <a:gd name="connsiteX8" fmla="*/ 14403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3" y="525"/>
                  </a:moveTo>
                  <a:lnTo>
                    <a:pt x="3093" y="4917"/>
                  </a:lnTo>
                  <a:cubicBezTo>
                    <a:pt x="134" y="5822"/>
                    <a:pt x="-1600" y="8876"/>
                    <a:pt x="-866" y="11873"/>
                  </a:cubicBezTo>
                  <a:cubicBezTo>
                    <a:pt x="-36" y="14889"/>
                    <a:pt x="3074" y="16660"/>
                    <a:pt x="6090" y="15831"/>
                  </a:cubicBezTo>
                  <a:cubicBezTo>
                    <a:pt x="6090" y="15831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0" y="10534"/>
                    <a:pt x="22074" y="7481"/>
                    <a:pt x="21358" y="4484"/>
                  </a:cubicBezTo>
                  <a:cubicBezTo>
                    <a:pt x="20529" y="1468"/>
                    <a:pt x="17419" y="-304"/>
                    <a:pt x="14403" y="525"/>
                  </a:cubicBezTo>
                  <a:cubicBezTo>
                    <a:pt x="14403" y="525"/>
                    <a:pt x="14403" y="525"/>
                    <a:pt x="14403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F21446B8-C57E-1165-54F4-8003AD126B89}"/>
                </a:ext>
              </a:extLst>
            </p:cNvPr>
            <p:cNvSpPr/>
            <p:nvPr/>
          </p:nvSpPr>
          <p:spPr>
            <a:xfrm>
              <a:off x="3184963" y="3307874"/>
              <a:ext cx="25746" cy="16978"/>
            </a:xfrm>
            <a:custGeom>
              <a:avLst/>
              <a:gdLst>
                <a:gd name="connsiteX0" fmla="*/ 17588 w 25746"/>
                <a:gd name="connsiteY0" fmla="*/ 544 h 16978"/>
                <a:gd name="connsiteX1" fmla="*/ 3093 w 25746"/>
                <a:gd name="connsiteY1" fmla="*/ 6199 h 16978"/>
                <a:gd name="connsiteX2" fmla="*/ -866 w 25746"/>
                <a:gd name="connsiteY2" fmla="*/ 13155 h 16978"/>
                <a:gd name="connsiteX3" fmla="*/ 6090 w 25746"/>
                <a:gd name="connsiteY3" fmla="*/ 17094 h 16978"/>
                <a:gd name="connsiteX4" fmla="*/ 20586 w 25746"/>
                <a:gd name="connsiteY4" fmla="*/ 11439 h 16978"/>
                <a:gd name="connsiteX5" fmla="*/ 24544 w 25746"/>
                <a:gd name="connsiteY5" fmla="*/ 4484 h 16978"/>
                <a:gd name="connsiteX6" fmla="*/ 17588 w 25746"/>
                <a:gd name="connsiteY6" fmla="*/ 525 h 16978"/>
                <a:gd name="connsiteX7" fmla="*/ 17588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8" y="544"/>
                  </a:moveTo>
                  <a:lnTo>
                    <a:pt x="3093" y="6199"/>
                  </a:lnTo>
                  <a:cubicBezTo>
                    <a:pt x="134" y="7104"/>
                    <a:pt x="-1600" y="10157"/>
                    <a:pt x="-866" y="13155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6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5" y="-304"/>
                    <a:pt x="17588" y="525"/>
                  </a:cubicBezTo>
                  <a:cubicBezTo>
                    <a:pt x="17588" y="525"/>
                    <a:pt x="17588" y="525"/>
                    <a:pt x="17588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B026C5A9-0FD8-FFEC-4215-67A225318FC0}"/>
                </a:ext>
              </a:extLst>
            </p:cNvPr>
            <p:cNvSpPr/>
            <p:nvPr/>
          </p:nvSpPr>
          <p:spPr>
            <a:xfrm>
              <a:off x="3224905" y="3408965"/>
              <a:ext cx="25746" cy="16978"/>
            </a:xfrm>
            <a:custGeom>
              <a:avLst/>
              <a:gdLst>
                <a:gd name="connsiteX0" fmla="*/ 17588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4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8 w 25746"/>
                <a:gd name="connsiteY6" fmla="*/ 525 h 16978"/>
                <a:gd name="connsiteX7" fmla="*/ 17588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8" y="544"/>
                  </a:moveTo>
                  <a:lnTo>
                    <a:pt x="3093" y="6199"/>
                  </a:lnTo>
                  <a:cubicBezTo>
                    <a:pt x="133" y="7104"/>
                    <a:pt x="-1601" y="10157"/>
                    <a:pt x="-865" y="13154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4" y="1468"/>
                    <a:pt x="20604" y="-304"/>
                    <a:pt x="17588" y="525"/>
                  </a:cubicBezTo>
                  <a:cubicBezTo>
                    <a:pt x="17588" y="525"/>
                    <a:pt x="17588" y="525"/>
                    <a:pt x="17588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E7FB5CAC-2775-C039-8F60-1E8A92FBE6C5}"/>
                </a:ext>
              </a:extLst>
            </p:cNvPr>
            <p:cNvSpPr/>
            <p:nvPr/>
          </p:nvSpPr>
          <p:spPr>
            <a:xfrm>
              <a:off x="3268184" y="3509095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4" y="7104"/>
                    <a:pt x="-1601" y="10157"/>
                    <a:pt x="-865" y="13155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0980A5D5-B1D3-8C66-E315-B6B5E7A1E048}"/>
                </a:ext>
              </a:extLst>
            </p:cNvPr>
            <p:cNvSpPr/>
            <p:nvPr/>
          </p:nvSpPr>
          <p:spPr>
            <a:xfrm>
              <a:off x="3405957" y="3546566"/>
              <a:ext cx="15263" cy="21497"/>
            </a:xfrm>
            <a:custGeom>
              <a:avLst/>
              <a:gdLst>
                <a:gd name="connsiteX0" fmla="*/ -828 w 15263"/>
                <a:gd name="connsiteY0" fmla="*/ 7445 h 21497"/>
                <a:gd name="connsiteX1" fmla="*/ 3111 w 15263"/>
                <a:gd name="connsiteY1" fmla="*/ 17699 h 21497"/>
                <a:gd name="connsiteX2" fmla="*/ 10067 w 15263"/>
                <a:gd name="connsiteY2" fmla="*/ 21658 h 21497"/>
                <a:gd name="connsiteX3" fmla="*/ 14025 w 15263"/>
                <a:gd name="connsiteY3" fmla="*/ 14702 h 21497"/>
                <a:gd name="connsiteX4" fmla="*/ 14025 w 15263"/>
                <a:gd name="connsiteY4" fmla="*/ 14702 h 21497"/>
                <a:gd name="connsiteX5" fmla="*/ 10067 w 15263"/>
                <a:gd name="connsiteY5" fmla="*/ 4448 h 21497"/>
                <a:gd name="connsiteX6" fmla="*/ 3111 w 15263"/>
                <a:gd name="connsiteY6" fmla="*/ 489 h 21497"/>
                <a:gd name="connsiteX7" fmla="*/ -828 w 15263"/>
                <a:gd name="connsiteY7" fmla="*/ 7445 h 2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497">
                  <a:moveTo>
                    <a:pt x="-828" y="7445"/>
                  </a:moveTo>
                  <a:cubicBezTo>
                    <a:pt x="435" y="10876"/>
                    <a:pt x="1735" y="14288"/>
                    <a:pt x="3111" y="17699"/>
                  </a:cubicBezTo>
                  <a:cubicBezTo>
                    <a:pt x="4016" y="20640"/>
                    <a:pt x="7070" y="22374"/>
                    <a:pt x="10067" y="21658"/>
                  </a:cubicBezTo>
                  <a:cubicBezTo>
                    <a:pt x="13083" y="20828"/>
                    <a:pt x="14855" y="17718"/>
                    <a:pt x="14025" y="14702"/>
                  </a:cubicBezTo>
                  <a:cubicBezTo>
                    <a:pt x="14025" y="14702"/>
                    <a:pt x="14025" y="14702"/>
                    <a:pt x="14025" y="14702"/>
                  </a:cubicBezTo>
                  <a:lnTo>
                    <a:pt x="10067" y="4448"/>
                  </a:lnTo>
                  <a:cubicBezTo>
                    <a:pt x="9162" y="1489"/>
                    <a:pt x="6109" y="-246"/>
                    <a:pt x="3111" y="489"/>
                  </a:cubicBezTo>
                  <a:cubicBezTo>
                    <a:pt x="95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8489ED26-1269-997B-2C7A-4C363E06F346}"/>
                </a:ext>
              </a:extLst>
            </p:cNvPr>
            <p:cNvSpPr/>
            <p:nvPr/>
          </p:nvSpPr>
          <p:spPr>
            <a:xfrm>
              <a:off x="3504089" y="3502734"/>
              <a:ext cx="15659" cy="22567"/>
            </a:xfrm>
            <a:custGeom>
              <a:avLst/>
              <a:gdLst>
                <a:gd name="connsiteX0" fmla="*/ -828 w 15659"/>
                <a:gd name="connsiteY0" fmla="*/ 7451 h 22567"/>
                <a:gd name="connsiteX1" fmla="*/ 3507 w 15659"/>
                <a:gd name="connsiteY1" fmla="*/ 18761 h 22567"/>
                <a:gd name="connsiteX2" fmla="*/ 10463 w 15659"/>
                <a:gd name="connsiteY2" fmla="*/ 22720 h 22567"/>
                <a:gd name="connsiteX3" fmla="*/ 14421 w 15659"/>
                <a:gd name="connsiteY3" fmla="*/ 15764 h 22567"/>
                <a:gd name="connsiteX4" fmla="*/ 14421 w 15659"/>
                <a:gd name="connsiteY4" fmla="*/ 15764 h 22567"/>
                <a:gd name="connsiteX5" fmla="*/ 10067 w 15659"/>
                <a:gd name="connsiteY5" fmla="*/ 4454 h 22567"/>
                <a:gd name="connsiteX6" fmla="*/ 3111 w 15659"/>
                <a:gd name="connsiteY6" fmla="*/ 496 h 22567"/>
                <a:gd name="connsiteX7" fmla="*/ -828 w 15659"/>
                <a:gd name="connsiteY7" fmla="*/ 7451 h 22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9" h="22567">
                  <a:moveTo>
                    <a:pt x="-828" y="7451"/>
                  </a:moveTo>
                  <a:cubicBezTo>
                    <a:pt x="604" y="11221"/>
                    <a:pt x="2056" y="14991"/>
                    <a:pt x="3507" y="18761"/>
                  </a:cubicBezTo>
                  <a:cubicBezTo>
                    <a:pt x="4412" y="21721"/>
                    <a:pt x="7465" y="23455"/>
                    <a:pt x="10463" y="22720"/>
                  </a:cubicBezTo>
                  <a:cubicBezTo>
                    <a:pt x="13479" y="21890"/>
                    <a:pt x="15251" y="18780"/>
                    <a:pt x="14421" y="15764"/>
                  </a:cubicBezTo>
                  <a:cubicBezTo>
                    <a:pt x="14421" y="15764"/>
                    <a:pt x="14421" y="15764"/>
                    <a:pt x="14421" y="15764"/>
                  </a:cubicBezTo>
                  <a:lnTo>
                    <a:pt x="10067" y="4454"/>
                  </a:lnTo>
                  <a:cubicBezTo>
                    <a:pt x="9181" y="1495"/>
                    <a:pt x="6108" y="-258"/>
                    <a:pt x="3111" y="496"/>
                  </a:cubicBezTo>
                  <a:cubicBezTo>
                    <a:pt x="95" y="1325"/>
                    <a:pt x="-1658" y="4436"/>
                    <a:pt x="-828" y="7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B2F77D2F-4B08-3AF6-3452-87769E2F8523}"/>
                </a:ext>
              </a:extLst>
            </p:cNvPr>
            <p:cNvSpPr/>
            <p:nvPr/>
          </p:nvSpPr>
          <p:spPr>
            <a:xfrm>
              <a:off x="3601278" y="3456721"/>
              <a:ext cx="16959" cy="25761"/>
            </a:xfrm>
            <a:custGeom>
              <a:avLst/>
              <a:gdLst>
                <a:gd name="connsiteX0" fmla="*/ -847 w 16959"/>
                <a:gd name="connsiteY0" fmla="*/ 7452 h 25761"/>
                <a:gd name="connsiteX1" fmla="*/ 4808 w 16959"/>
                <a:gd name="connsiteY1" fmla="*/ 21967 h 25761"/>
                <a:gd name="connsiteX2" fmla="*/ 11763 w 16959"/>
                <a:gd name="connsiteY2" fmla="*/ 25906 h 25761"/>
                <a:gd name="connsiteX3" fmla="*/ 15722 w 16959"/>
                <a:gd name="connsiteY3" fmla="*/ 18951 h 25761"/>
                <a:gd name="connsiteX4" fmla="*/ 15722 w 16959"/>
                <a:gd name="connsiteY4" fmla="*/ 18951 h 25761"/>
                <a:gd name="connsiteX5" fmla="*/ 10067 w 16959"/>
                <a:gd name="connsiteY5" fmla="*/ 4437 h 25761"/>
                <a:gd name="connsiteX6" fmla="*/ 3111 w 16959"/>
                <a:gd name="connsiteY6" fmla="*/ 497 h 25761"/>
                <a:gd name="connsiteX7" fmla="*/ -828 w 16959"/>
                <a:gd name="connsiteY7" fmla="*/ 7452 h 2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61">
                  <a:moveTo>
                    <a:pt x="-847" y="7452"/>
                  </a:moveTo>
                  <a:cubicBezTo>
                    <a:pt x="1038" y="12297"/>
                    <a:pt x="2923" y="17122"/>
                    <a:pt x="4808" y="21967"/>
                  </a:cubicBezTo>
                  <a:cubicBezTo>
                    <a:pt x="5712" y="24926"/>
                    <a:pt x="8766" y="26660"/>
                    <a:pt x="11763" y="25906"/>
                  </a:cubicBezTo>
                  <a:cubicBezTo>
                    <a:pt x="14779" y="25077"/>
                    <a:pt x="16551" y="21967"/>
                    <a:pt x="15722" y="18951"/>
                  </a:cubicBezTo>
                  <a:cubicBezTo>
                    <a:pt x="15722" y="18951"/>
                    <a:pt x="15722" y="18951"/>
                    <a:pt x="15722" y="18951"/>
                  </a:cubicBezTo>
                  <a:lnTo>
                    <a:pt x="10067" y="4437"/>
                  </a:lnTo>
                  <a:cubicBezTo>
                    <a:pt x="9162" y="1477"/>
                    <a:pt x="6108" y="-257"/>
                    <a:pt x="3111" y="497"/>
                  </a:cubicBezTo>
                  <a:cubicBezTo>
                    <a:pt x="95" y="1326"/>
                    <a:pt x="-1658" y="4437"/>
                    <a:pt x="-828" y="74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FE836E4C-F964-A604-83F0-7900C72072F5}"/>
                </a:ext>
              </a:extLst>
            </p:cNvPr>
            <p:cNvSpPr/>
            <p:nvPr/>
          </p:nvSpPr>
          <p:spPr>
            <a:xfrm>
              <a:off x="3699184" y="3411696"/>
              <a:ext cx="16488" cy="24671"/>
            </a:xfrm>
            <a:custGeom>
              <a:avLst/>
              <a:gdLst>
                <a:gd name="connsiteX0" fmla="*/ -828 w 16488"/>
                <a:gd name="connsiteY0" fmla="*/ 7445 h 24671"/>
                <a:gd name="connsiteX1" fmla="*/ 4336 w 16488"/>
                <a:gd name="connsiteY1" fmla="*/ 20866 h 24671"/>
                <a:gd name="connsiteX2" fmla="*/ 11292 w 16488"/>
                <a:gd name="connsiteY2" fmla="*/ 24824 h 24671"/>
                <a:gd name="connsiteX3" fmla="*/ 15251 w 16488"/>
                <a:gd name="connsiteY3" fmla="*/ 17869 h 24671"/>
                <a:gd name="connsiteX4" fmla="*/ 15251 w 16488"/>
                <a:gd name="connsiteY4" fmla="*/ 17869 h 24671"/>
                <a:gd name="connsiteX5" fmla="*/ 10067 w 16488"/>
                <a:gd name="connsiteY5" fmla="*/ 4448 h 24671"/>
                <a:gd name="connsiteX6" fmla="*/ 3111 w 16488"/>
                <a:gd name="connsiteY6" fmla="*/ 490 h 24671"/>
                <a:gd name="connsiteX7" fmla="*/ -828 w 16488"/>
                <a:gd name="connsiteY7" fmla="*/ 7445 h 24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8" h="24671">
                  <a:moveTo>
                    <a:pt x="-828" y="7445"/>
                  </a:moveTo>
                  <a:lnTo>
                    <a:pt x="4336" y="20866"/>
                  </a:lnTo>
                  <a:cubicBezTo>
                    <a:pt x="5241" y="23825"/>
                    <a:pt x="8295" y="25559"/>
                    <a:pt x="11292" y="24824"/>
                  </a:cubicBezTo>
                  <a:cubicBezTo>
                    <a:pt x="14308" y="23995"/>
                    <a:pt x="16080" y="20885"/>
                    <a:pt x="15251" y="17869"/>
                  </a:cubicBezTo>
                  <a:cubicBezTo>
                    <a:pt x="15251" y="17869"/>
                    <a:pt x="15251" y="17869"/>
                    <a:pt x="15251" y="17869"/>
                  </a:cubicBezTo>
                  <a:cubicBezTo>
                    <a:pt x="13516" y="13383"/>
                    <a:pt x="11801" y="8915"/>
                    <a:pt x="10067" y="4448"/>
                  </a:cubicBezTo>
                  <a:cubicBezTo>
                    <a:pt x="9181" y="1488"/>
                    <a:pt x="6108" y="-246"/>
                    <a:pt x="3111" y="490"/>
                  </a:cubicBezTo>
                  <a:cubicBezTo>
                    <a:pt x="95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262A079B-693F-86B6-7F1C-7052211CCFE5}"/>
                </a:ext>
              </a:extLst>
            </p:cNvPr>
            <p:cNvSpPr/>
            <p:nvPr/>
          </p:nvSpPr>
          <p:spPr>
            <a:xfrm>
              <a:off x="3796940" y="3365412"/>
              <a:ext cx="15280" cy="21505"/>
            </a:xfrm>
            <a:custGeom>
              <a:avLst/>
              <a:gdLst>
                <a:gd name="connsiteX0" fmla="*/ -830 w 15280"/>
                <a:gd name="connsiteY0" fmla="*/ 7453 h 21505"/>
                <a:gd name="connsiteX1" fmla="*/ 3129 w 15280"/>
                <a:gd name="connsiteY1" fmla="*/ 17707 h 21505"/>
                <a:gd name="connsiteX2" fmla="*/ 10084 w 15280"/>
                <a:gd name="connsiteY2" fmla="*/ 21665 h 21505"/>
                <a:gd name="connsiteX3" fmla="*/ 14043 w 15280"/>
                <a:gd name="connsiteY3" fmla="*/ 14729 h 21505"/>
                <a:gd name="connsiteX4" fmla="*/ 14043 w 15280"/>
                <a:gd name="connsiteY4" fmla="*/ 14691 h 21505"/>
                <a:gd name="connsiteX5" fmla="*/ 10084 w 15280"/>
                <a:gd name="connsiteY5" fmla="*/ 4437 h 21505"/>
                <a:gd name="connsiteX6" fmla="*/ 3129 w 15280"/>
                <a:gd name="connsiteY6" fmla="*/ 497 h 21505"/>
                <a:gd name="connsiteX7" fmla="*/ -830 w 15280"/>
                <a:gd name="connsiteY7" fmla="*/ 7453 h 21505"/>
                <a:gd name="connsiteX8" fmla="*/ -830 w 15280"/>
                <a:gd name="connsiteY8" fmla="*/ 7453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0" h="21505">
                  <a:moveTo>
                    <a:pt x="-830" y="7453"/>
                  </a:moveTo>
                  <a:lnTo>
                    <a:pt x="3129" y="17707"/>
                  </a:lnTo>
                  <a:cubicBezTo>
                    <a:pt x="4033" y="20648"/>
                    <a:pt x="7087" y="22382"/>
                    <a:pt x="10084" y="21665"/>
                  </a:cubicBezTo>
                  <a:cubicBezTo>
                    <a:pt x="13100" y="20836"/>
                    <a:pt x="14872" y="17726"/>
                    <a:pt x="14043" y="14729"/>
                  </a:cubicBezTo>
                  <a:cubicBezTo>
                    <a:pt x="14043" y="14710"/>
                    <a:pt x="14043" y="14710"/>
                    <a:pt x="14043" y="14691"/>
                  </a:cubicBezTo>
                  <a:lnTo>
                    <a:pt x="10084" y="4437"/>
                  </a:lnTo>
                  <a:cubicBezTo>
                    <a:pt x="9179" y="1477"/>
                    <a:pt x="6126" y="-257"/>
                    <a:pt x="3129" y="497"/>
                  </a:cubicBezTo>
                  <a:cubicBezTo>
                    <a:pt x="113" y="1327"/>
                    <a:pt x="-1659" y="4437"/>
                    <a:pt x="-830" y="7453"/>
                  </a:cubicBezTo>
                  <a:cubicBezTo>
                    <a:pt x="-830" y="7453"/>
                    <a:pt x="-830" y="7453"/>
                    <a:pt x="-830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A86ED518-E8E2-FC1B-E02F-6353168DC316}"/>
                </a:ext>
              </a:extLst>
            </p:cNvPr>
            <p:cNvSpPr/>
            <p:nvPr/>
          </p:nvSpPr>
          <p:spPr>
            <a:xfrm>
              <a:off x="3061197" y="186411"/>
              <a:ext cx="882390" cy="610296"/>
            </a:xfrm>
            <a:custGeom>
              <a:avLst/>
              <a:gdLst>
                <a:gd name="connsiteX0" fmla="*/ 877492 w 882390"/>
                <a:gd name="connsiteY0" fmla="*/ 306405 h 610296"/>
                <a:gd name="connsiteX1" fmla="*/ 790784 w 882390"/>
                <a:gd name="connsiteY1" fmla="*/ 275944 h 610296"/>
                <a:gd name="connsiteX2" fmla="*/ 582683 w 882390"/>
                <a:gd name="connsiteY2" fmla="*/ 202882 h 610296"/>
                <a:gd name="connsiteX3" fmla="*/ 330850 w 882390"/>
                <a:gd name="connsiteY3" fmla="*/ 114552 h 610296"/>
                <a:gd name="connsiteX4" fmla="*/ 113325 w 882390"/>
                <a:gd name="connsiteY4" fmla="*/ 38154 h 610296"/>
                <a:gd name="connsiteX5" fmla="*/ 41846 w 882390"/>
                <a:gd name="connsiteY5" fmla="*/ 13065 h 610296"/>
                <a:gd name="connsiteX6" fmla="*/ 7766 w 882390"/>
                <a:gd name="connsiteY6" fmla="*/ 1096 h 610296"/>
                <a:gd name="connsiteX7" fmla="*/ 6239 w 882390"/>
                <a:gd name="connsiteY7" fmla="*/ 568 h 610296"/>
                <a:gd name="connsiteX8" fmla="*/ -716 w 882390"/>
                <a:gd name="connsiteY8" fmla="*/ 7524 h 610296"/>
                <a:gd name="connsiteX9" fmla="*/ 23411 w 882390"/>
                <a:gd name="connsiteY9" fmla="*/ 67051 h 610296"/>
                <a:gd name="connsiteX10" fmla="*/ 81412 w 882390"/>
                <a:gd name="connsiteY10" fmla="*/ 210026 h 610296"/>
                <a:gd name="connsiteX11" fmla="*/ 151570 w 882390"/>
                <a:gd name="connsiteY11" fmla="*/ 383048 h 610296"/>
                <a:gd name="connsiteX12" fmla="*/ 212267 w 882390"/>
                <a:gd name="connsiteY12" fmla="*/ 532677 h 610296"/>
                <a:gd name="connsiteX13" fmla="*/ 241785 w 882390"/>
                <a:gd name="connsiteY13" fmla="*/ 605493 h 610296"/>
                <a:gd name="connsiteX14" fmla="*/ 242219 w 882390"/>
                <a:gd name="connsiteY14" fmla="*/ 606530 h 610296"/>
                <a:gd name="connsiteX15" fmla="*/ 249420 w 882390"/>
                <a:gd name="connsiteY15" fmla="*/ 610366 h 610296"/>
                <a:gd name="connsiteX16" fmla="*/ 250513 w 882390"/>
                <a:gd name="connsiteY16" fmla="*/ 609904 h 610296"/>
                <a:gd name="connsiteX17" fmla="*/ 312830 w 882390"/>
                <a:gd name="connsiteY17" fmla="*/ 580989 h 610296"/>
                <a:gd name="connsiteX18" fmla="*/ 462459 w 882390"/>
                <a:gd name="connsiteY18" fmla="*/ 511565 h 610296"/>
                <a:gd name="connsiteX19" fmla="*/ 643567 w 882390"/>
                <a:gd name="connsiteY19" fmla="*/ 427476 h 610296"/>
                <a:gd name="connsiteX20" fmla="*/ 800208 w 882390"/>
                <a:gd name="connsiteY20" fmla="*/ 354754 h 610296"/>
                <a:gd name="connsiteX21" fmla="*/ 852102 w 882390"/>
                <a:gd name="connsiteY21" fmla="*/ 330608 h 610296"/>
                <a:gd name="connsiteX22" fmla="*/ 876606 w 882390"/>
                <a:gd name="connsiteY22" fmla="*/ 319298 h 610296"/>
                <a:gd name="connsiteX23" fmla="*/ 877719 w 882390"/>
                <a:gd name="connsiteY23" fmla="*/ 318770 h 610296"/>
                <a:gd name="connsiteX24" fmla="*/ 872064 w 882390"/>
                <a:gd name="connsiteY24" fmla="*/ 309006 h 610296"/>
                <a:gd name="connsiteX25" fmla="*/ 809633 w 882390"/>
                <a:gd name="connsiteY25" fmla="*/ 337959 h 610296"/>
                <a:gd name="connsiteX26" fmla="*/ 660004 w 882390"/>
                <a:gd name="connsiteY26" fmla="*/ 407420 h 610296"/>
                <a:gd name="connsiteX27" fmla="*/ 478896 w 882390"/>
                <a:gd name="connsiteY27" fmla="*/ 491471 h 610296"/>
                <a:gd name="connsiteX28" fmla="*/ 322236 w 882390"/>
                <a:gd name="connsiteY28" fmla="*/ 564194 h 610296"/>
                <a:gd name="connsiteX29" fmla="*/ 270380 w 882390"/>
                <a:gd name="connsiteY29" fmla="*/ 588283 h 610296"/>
                <a:gd name="connsiteX30" fmla="*/ 245876 w 882390"/>
                <a:gd name="connsiteY30" fmla="*/ 599593 h 610296"/>
                <a:gd name="connsiteX31" fmla="*/ 244764 w 882390"/>
                <a:gd name="connsiteY31" fmla="*/ 600102 h 610296"/>
                <a:gd name="connsiteX32" fmla="*/ 253057 w 882390"/>
                <a:gd name="connsiteY32" fmla="*/ 603476 h 610296"/>
                <a:gd name="connsiteX33" fmla="*/ 229062 w 882390"/>
                <a:gd name="connsiteY33" fmla="*/ 543987 h 610296"/>
                <a:gd name="connsiteX34" fmla="*/ 171080 w 882390"/>
                <a:gd name="connsiteY34" fmla="*/ 401011 h 610296"/>
                <a:gd name="connsiteX35" fmla="*/ 100921 w 882390"/>
                <a:gd name="connsiteY35" fmla="*/ 227990 h 610296"/>
                <a:gd name="connsiteX36" fmla="*/ 40225 w 882390"/>
                <a:gd name="connsiteY36" fmla="*/ 78380 h 610296"/>
                <a:gd name="connsiteX37" fmla="*/ 20301 w 882390"/>
                <a:gd name="connsiteY37" fmla="*/ 29201 h 610296"/>
                <a:gd name="connsiteX38" fmla="*/ 13949 w 882390"/>
                <a:gd name="connsiteY38" fmla="*/ 13574 h 610296"/>
                <a:gd name="connsiteX39" fmla="*/ 10706 w 882390"/>
                <a:gd name="connsiteY39" fmla="*/ 5544 h 610296"/>
                <a:gd name="connsiteX40" fmla="*/ 10273 w 882390"/>
                <a:gd name="connsiteY40" fmla="*/ 4508 h 610296"/>
                <a:gd name="connsiteX41" fmla="*/ 3318 w 882390"/>
                <a:gd name="connsiteY41" fmla="*/ 11463 h 610296"/>
                <a:gd name="connsiteX42" fmla="*/ 90026 w 882390"/>
                <a:gd name="connsiteY42" fmla="*/ 41887 h 610296"/>
                <a:gd name="connsiteX43" fmla="*/ 298127 w 882390"/>
                <a:gd name="connsiteY43" fmla="*/ 114948 h 610296"/>
                <a:gd name="connsiteX44" fmla="*/ 549903 w 882390"/>
                <a:gd name="connsiteY44" fmla="*/ 203334 h 610296"/>
                <a:gd name="connsiteX45" fmla="*/ 767372 w 882390"/>
                <a:gd name="connsiteY45" fmla="*/ 279714 h 610296"/>
                <a:gd name="connsiteX46" fmla="*/ 838850 w 882390"/>
                <a:gd name="connsiteY46" fmla="*/ 304821 h 610296"/>
                <a:gd name="connsiteX47" fmla="*/ 872931 w 882390"/>
                <a:gd name="connsiteY47" fmla="*/ 316772 h 610296"/>
                <a:gd name="connsiteX48" fmla="*/ 874476 w 882390"/>
                <a:gd name="connsiteY48" fmla="*/ 317319 h 610296"/>
                <a:gd name="connsiteX49" fmla="*/ 877473 w 882390"/>
                <a:gd name="connsiteY49" fmla="*/ 306405 h 610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390" h="610296">
                  <a:moveTo>
                    <a:pt x="877492" y="306405"/>
                  </a:moveTo>
                  <a:lnTo>
                    <a:pt x="790784" y="275944"/>
                  </a:lnTo>
                  <a:lnTo>
                    <a:pt x="582683" y="202882"/>
                  </a:lnTo>
                  <a:lnTo>
                    <a:pt x="330850" y="114552"/>
                  </a:lnTo>
                  <a:lnTo>
                    <a:pt x="113325" y="38154"/>
                  </a:lnTo>
                  <a:lnTo>
                    <a:pt x="41846" y="13065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4"/>
                  </a:cubicBezTo>
                  <a:cubicBezTo>
                    <a:pt x="7333" y="27353"/>
                    <a:pt x="15381" y="47197"/>
                    <a:pt x="23411" y="67051"/>
                  </a:cubicBezTo>
                  <a:cubicBezTo>
                    <a:pt x="42751" y="114703"/>
                    <a:pt x="62091" y="162361"/>
                    <a:pt x="81412" y="210026"/>
                  </a:cubicBezTo>
                  <a:lnTo>
                    <a:pt x="151570" y="383048"/>
                  </a:lnTo>
                  <a:cubicBezTo>
                    <a:pt x="171797" y="432924"/>
                    <a:pt x="192022" y="482800"/>
                    <a:pt x="212267" y="532677"/>
                  </a:cubicBezTo>
                  <a:cubicBezTo>
                    <a:pt x="222050" y="556842"/>
                    <a:pt x="230796" y="581837"/>
                    <a:pt x="241785" y="605493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77"/>
                    <a:pt x="246366" y="611294"/>
                    <a:pt x="249420" y="610366"/>
                  </a:cubicBezTo>
                  <a:cubicBezTo>
                    <a:pt x="249797" y="610250"/>
                    <a:pt x="250173" y="610095"/>
                    <a:pt x="250513" y="609904"/>
                  </a:cubicBezTo>
                  <a:lnTo>
                    <a:pt x="312830" y="580989"/>
                  </a:lnTo>
                  <a:lnTo>
                    <a:pt x="462459" y="511565"/>
                  </a:lnTo>
                  <a:lnTo>
                    <a:pt x="643567" y="427476"/>
                  </a:lnTo>
                  <a:lnTo>
                    <a:pt x="800208" y="354754"/>
                  </a:lnTo>
                  <a:lnTo>
                    <a:pt x="852102" y="330608"/>
                  </a:lnTo>
                  <a:cubicBezTo>
                    <a:pt x="860056" y="326838"/>
                    <a:pt x="869067" y="323860"/>
                    <a:pt x="876606" y="319298"/>
                  </a:cubicBezTo>
                  <a:cubicBezTo>
                    <a:pt x="876964" y="319103"/>
                    <a:pt x="877341" y="318927"/>
                    <a:pt x="877719" y="318770"/>
                  </a:cubicBezTo>
                  <a:cubicBezTo>
                    <a:pt x="884316" y="315716"/>
                    <a:pt x="878586" y="305971"/>
                    <a:pt x="872064" y="309006"/>
                  </a:cubicBezTo>
                  <a:lnTo>
                    <a:pt x="809633" y="337959"/>
                  </a:lnTo>
                  <a:lnTo>
                    <a:pt x="660004" y="407420"/>
                  </a:lnTo>
                  <a:lnTo>
                    <a:pt x="478896" y="491471"/>
                  </a:lnTo>
                  <a:lnTo>
                    <a:pt x="322236" y="564194"/>
                  </a:lnTo>
                  <a:lnTo>
                    <a:pt x="270380" y="588283"/>
                  </a:lnTo>
                  <a:cubicBezTo>
                    <a:pt x="263086" y="591658"/>
                    <a:pt x="252209" y="594504"/>
                    <a:pt x="245876" y="599593"/>
                  </a:cubicBezTo>
                  <a:cubicBezTo>
                    <a:pt x="245518" y="599804"/>
                    <a:pt x="245160" y="599975"/>
                    <a:pt x="244764" y="600102"/>
                  </a:cubicBezTo>
                  <a:lnTo>
                    <a:pt x="253057" y="603476"/>
                  </a:lnTo>
                  <a:lnTo>
                    <a:pt x="229062" y="543987"/>
                  </a:lnTo>
                  <a:cubicBezTo>
                    <a:pt x="209741" y="496334"/>
                    <a:pt x="190420" y="448676"/>
                    <a:pt x="171080" y="401011"/>
                  </a:cubicBezTo>
                  <a:cubicBezTo>
                    <a:pt x="147688" y="343331"/>
                    <a:pt x="124314" y="285657"/>
                    <a:pt x="100921" y="227990"/>
                  </a:cubicBezTo>
                  <a:cubicBezTo>
                    <a:pt x="80696" y="178114"/>
                    <a:pt x="60470" y="128243"/>
                    <a:pt x="40225" y="78380"/>
                  </a:cubicBezTo>
                  <a:cubicBezTo>
                    <a:pt x="33590" y="62043"/>
                    <a:pt x="26955" y="45651"/>
                    <a:pt x="20301" y="29201"/>
                  </a:cubicBezTo>
                  <a:lnTo>
                    <a:pt x="13949" y="13574"/>
                  </a:lnTo>
                  <a:cubicBezTo>
                    <a:pt x="13006" y="11256"/>
                    <a:pt x="12271" y="7542"/>
                    <a:pt x="10706" y="5544"/>
                  </a:cubicBezTo>
                  <a:cubicBezTo>
                    <a:pt x="10518" y="5220"/>
                    <a:pt x="10367" y="4871"/>
                    <a:pt x="10273" y="4508"/>
                  </a:cubicBezTo>
                  <a:lnTo>
                    <a:pt x="3318" y="11463"/>
                  </a:lnTo>
                  <a:lnTo>
                    <a:pt x="90026" y="41887"/>
                  </a:lnTo>
                  <a:lnTo>
                    <a:pt x="298127" y="114948"/>
                  </a:lnTo>
                  <a:lnTo>
                    <a:pt x="549903" y="203334"/>
                  </a:lnTo>
                  <a:lnTo>
                    <a:pt x="767372" y="279714"/>
                  </a:lnTo>
                  <a:lnTo>
                    <a:pt x="838850" y="304821"/>
                  </a:lnTo>
                  <a:cubicBezTo>
                    <a:pt x="850066" y="308742"/>
                    <a:pt x="861470" y="313775"/>
                    <a:pt x="872931" y="316772"/>
                  </a:cubicBezTo>
                  <a:cubicBezTo>
                    <a:pt x="873440" y="316904"/>
                    <a:pt x="873967" y="317130"/>
                    <a:pt x="874476" y="317319"/>
                  </a:cubicBezTo>
                  <a:cubicBezTo>
                    <a:pt x="881357" y="319731"/>
                    <a:pt x="884316" y="308817"/>
                    <a:pt x="877473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BABBA43D-C5E2-0B0B-2C7B-BCD2AF5E42F8}"/>
                </a:ext>
              </a:extLst>
            </p:cNvPr>
            <p:cNvSpPr/>
            <p:nvPr/>
          </p:nvSpPr>
          <p:spPr>
            <a:xfrm>
              <a:off x="3319428" y="427373"/>
              <a:ext cx="263831" cy="178473"/>
            </a:xfrm>
            <a:custGeom>
              <a:avLst/>
              <a:gdLst>
                <a:gd name="connsiteX0" fmla="*/ 254124 w 263831"/>
                <a:gd name="connsiteY0" fmla="*/ 89854 h 178473"/>
                <a:gd name="connsiteX1" fmla="*/ 94712 w 263831"/>
                <a:gd name="connsiteY1" fmla="*/ 158486 h 178473"/>
                <a:gd name="connsiteX2" fmla="*/ 71828 w 263831"/>
                <a:gd name="connsiteY2" fmla="*/ 168325 h 178473"/>
                <a:gd name="connsiteX3" fmla="*/ 80141 w 263831"/>
                <a:gd name="connsiteY3" fmla="*/ 171718 h 178473"/>
                <a:gd name="connsiteX4" fmla="*/ 18936 w 263831"/>
                <a:gd name="connsiteY4" fmla="*/ 25350 h 178473"/>
                <a:gd name="connsiteX5" fmla="*/ 10227 w 263831"/>
                <a:gd name="connsiteY5" fmla="*/ 4615 h 178473"/>
                <a:gd name="connsiteX6" fmla="*/ 3272 w 263831"/>
                <a:gd name="connsiteY6" fmla="*/ 11571 h 178473"/>
                <a:gd name="connsiteX7" fmla="*/ 224059 w 263831"/>
                <a:gd name="connsiteY7" fmla="*/ 89232 h 178473"/>
                <a:gd name="connsiteX8" fmla="*/ 255462 w 263831"/>
                <a:gd name="connsiteY8" fmla="*/ 100202 h 178473"/>
                <a:gd name="connsiteX9" fmla="*/ 258478 w 263831"/>
                <a:gd name="connsiteY9" fmla="*/ 89288 h 178473"/>
                <a:gd name="connsiteX10" fmla="*/ 37672 w 263831"/>
                <a:gd name="connsiteY10" fmla="*/ 11627 h 178473"/>
                <a:gd name="connsiteX11" fmla="*/ 6269 w 263831"/>
                <a:gd name="connsiteY11" fmla="*/ 563 h 178473"/>
                <a:gd name="connsiteX12" fmla="*/ -706 w 263831"/>
                <a:gd name="connsiteY12" fmla="*/ 7518 h 178473"/>
                <a:gd name="connsiteX13" fmla="*/ 60499 w 263831"/>
                <a:gd name="connsiteY13" fmla="*/ 153886 h 178473"/>
                <a:gd name="connsiteX14" fmla="*/ 69227 w 263831"/>
                <a:gd name="connsiteY14" fmla="*/ 174715 h 178473"/>
                <a:gd name="connsiteX15" fmla="*/ 76465 w 263831"/>
                <a:gd name="connsiteY15" fmla="*/ 178534 h 178473"/>
                <a:gd name="connsiteX16" fmla="*/ 77521 w 263831"/>
                <a:gd name="connsiteY16" fmla="*/ 178089 h 178473"/>
                <a:gd name="connsiteX17" fmla="*/ 236951 w 263831"/>
                <a:gd name="connsiteY17" fmla="*/ 109476 h 178473"/>
                <a:gd name="connsiteX18" fmla="*/ 259816 w 263831"/>
                <a:gd name="connsiteY18" fmla="*/ 99618 h 178473"/>
                <a:gd name="connsiteX19" fmla="*/ 254124 w 263831"/>
                <a:gd name="connsiteY19" fmla="*/ 89854 h 178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31" h="178473">
                  <a:moveTo>
                    <a:pt x="254124" y="89854"/>
                  </a:moveTo>
                  <a:lnTo>
                    <a:pt x="94712" y="158486"/>
                  </a:lnTo>
                  <a:lnTo>
                    <a:pt x="71828" y="168325"/>
                  </a:lnTo>
                  <a:lnTo>
                    <a:pt x="80141" y="171718"/>
                  </a:lnTo>
                  <a:cubicBezTo>
                    <a:pt x="59745" y="122922"/>
                    <a:pt x="39350" y="74133"/>
                    <a:pt x="18936" y="25350"/>
                  </a:cubicBezTo>
                  <a:lnTo>
                    <a:pt x="10227" y="4615"/>
                  </a:lnTo>
                  <a:lnTo>
                    <a:pt x="3272" y="11571"/>
                  </a:lnTo>
                  <a:lnTo>
                    <a:pt x="224059" y="89232"/>
                  </a:lnTo>
                  <a:lnTo>
                    <a:pt x="255462" y="100202"/>
                  </a:lnTo>
                  <a:cubicBezTo>
                    <a:pt x="262342" y="102615"/>
                    <a:pt x="265302" y="91701"/>
                    <a:pt x="258478" y="89288"/>
                  </a:cubicBezTo>
                  <a:lnTo>
                    <a:pt x="37672" y="11627"/>
                  </a:lnTo>
                  <a:lnTo>
                    <a:pt x="6269" y="563"/>
                  </a:lnTo>
                  <a:cubicBezTo>
                    <a:pt x="2499" y="-757"/>
                    <a:pt x="-2346" y="3578"/>
                    <a:pt x="-706" y="7518"/>
                  </a:cubicBezTo>
                  <a:cubicBezTo>
                    <a:pt x="19708" y="56301"/>
                    <a:pt x="40104" y="105090"/>
                    <a:pt x="60499" y="153886"/>
                  </a:cubicBezTo>
                  <a:lnTo>
                    <a:pt x="69227" y="174715"/>
                  </a:lnTo>
                  <a:cubicBezTo>
                    <a:pt x="70169" y="177769"/>
                    <a:pt x="73411" y="179478"/>
                    <a:pt x="76465" y="178534"/>
                  </a:cubicBezTo>
                  <a:cubicBezTo>
                    <a:pt x="76823" y="178421"/>
                    <a:pt x="77181" y="178272"/>
                    <a:pt x="77521" y="178089"/>
                  </a:cubicBezTo>
                  <a:lnTo>
                    <a:pt x="236951" y="109476"/>
                  </a:lnTo>
                  <a:lnTo>
                    <a:pt x="259816" y="99618"/>
                  </a:lnTo>
                  <a:cubicBezTo>
                    <a:pt x="266508" y="96753"/>
                    <a:pt x="260759" y="87007"/>
                    <a:pt x="254124" y="8985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788C97D3-5B7E-08F1-A625-2A45936C025B}"/>
                </a:ext>
              </a:extLst>
            </p:cNvPr>
            <p:cNvSpPr/>
            <p:nvPr/>
          </p:nvSpPr>
          <p:spPr>
            <a:xfrm>
              <a:off x="3101741" y="278364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5 w 27959"/>
                <a:gd name="connsiteY2" fmla="*/ 13985 h 17809"/>
                <a:gd name="connsiteX3" fmla="*/ 6090 w 27959"/>
                <a:gd name="connsiteY3" fmla="*/ 17925 h 17809"/>
                <a:gd name="connsiteX4" fmla="*/ 22810 w 27959"/>
                <a:gd name="connsiteY4" fmla="*/ 11422 h 17809"/>
                <a:gd name="connsiteX5" fmla="*/ 26749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1"/>
                    <a:pt x="-1601" y="10985"/>
                    <a:pt x="-865" y="13985"/>
                  </a:cubicBezTo>
                  <a:cubicBezTo>
                    <a:pt x="-36" y="16994"/>
                    <a:pt x="3074" y="18756"/>
                    <a:pt x="6090" y="17925"/>
                  </a:cubicBezTo>
                  <a:lnTo>
                    <a:pt x="22810" y="11422"/>
                  </a:lnTo>
                  <a:cubicBezTo>
                    <a:pt x="25769" y="10521"/>
                    <a:pt x="27504" y="7463"/>
                    <a:pt x="26749" y="4466"/>
                  </a:cubicBezTo>
                  <a:cubicBezTo>
                    <a:pt x="25920" y="1458"/>
                    <a:pt x="22810" y="-305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F3E9231F-15E3-A621-3E70-9B4B2A38CEFD}"/>
                </a:ext>
              </a:extLst>
            </p:cNvPr>
            <p:cNvSpPr/>
            <p:nvPr/>
          </p:nvSpPr>
          <p:spPr>
            <a:xfrm>
              <a:off x="3144982" y="380606"/>
              <a:ext cx="22553" cy="15714"/>
            </a:xfrm>
            <a:custGeom>
              <a:avLst/>
              <a:gdLst>
                <a:gd name="connsiteX0" fmla="*/ 14403 w 22553"/>
                <a:gd name="connsiteY0" fmla="*/ 525 h 15714"/>
                <a:gd name="connsiteX1" fmla="*/ 3093 w 22553"/>
                <a:gd name="connsiteY1" fmla="*/ 4917 h 15714"/>
                <a:gd name="connsiteX2" fmla="*/ -866 w 22553"/>
                <a:gd name="connsiteY2" fmla="*/ 11873 h 15714"/>
                <a:gd name="connsiteX3" fmla="*/ 6090 w 22553"/>
                <a:gd name="connsiteY3" fmla="*/ 15833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3 w 22553"/>
                <a:gd name="connsiteY7" fmla="*/ 523 h 15714"/>
                <a:gd name="connsiteX8" fmla="*/ 14403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3" y="525"/>
                  </a:moveTo>
                  <a:lnTo>
                    <a:pt x="3093" y="4917"/>
                  </a:lnTo>
                  <a:cubicBezTo>
                    <a:pt x="134" y="5818"/>
                    <a:pt x="-1600" y="8872"/>
                    <a:pt x="-866" y="11873"/>
                  </a:cubicBezTo>
                  <a:cubicBezTo>
                    <a:pt x="-36" y="14885"/>
                    <a:pt x="3074" y="16659"/>
                    <a:pt x="6090" y="15833"/>
                  </a:cubicBezTo>
                  <a:cubicBezTo>
                    <a:pt x="6090" y="15833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0" y="10531"/>
                    <a:pt x="22074" y="7485"/>
                    <a:pt x="21358" y="4484"/>
                  </a:cubicBezTo>
                  <a:cubicBezTo>
                    <a:pt x="20529" y="1472"/>
                    <a:pt x="17419" y="-302"/>
                    <a:pt x="14403" y="523"/>
                  </a:cubicBezTo>
                  <a:cubicBezTo>
                    <a:pt x="14403" y="523"/>
                    <a:pt x="14403" y="525"/>
                    <a:pt x="14403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9" name="Freeform: Shape 228">
              <a:extLst>
                <a:ext uri="{FF2B5EF4-FFF2-40B4-BE49-F238E27FC236}">
                  <a16:creationId xmlns:a16="http://schemas.microsoft.com/office/drawing/2014/main" id="{B6D9F4EB-F772-B113-477A-C579C88D8899}"/>
                </a:ext>
              </a:extLst>
            </p:cNvPr>
            <p:cNvSpPr/>
            <p:nvPr/>
          </p:nvSpPr>
          <p:spPr>
            <a:xfrm>
              <a:off x="3184963" y="480415"/>
              <a:ext cx="25746" cy="16979"/>
            </a:xfrm>
            <a:custGeom>
              <a:avLst/>
              <a:gdLst>
                <a:gd name="connsiteX0" fmla="*/ 17588 w 25746"/>
                <a:gd name="connsiteY0" fmla="*/ 544 h 16979"/>
                <a:gd name="connsiteX1" fmla="*/ 3093 w 25746"/>
                <a:gd name="connsiteY1" fmla="*/ 6199 h 16979"/>
                <a:gd name="connsiteX2" fmla="*/ -866 w 25746"/>
                <a:gd name="connsiteY2" fmla="*/ 13155 h 16979"/>
                <a:gd name="connsiteX3" fmla="*/ 6090 w 25746"/>
                <a:gd name="connsiteY3" fmla="*/ 17094 h 16979"/>
                <a:gd name="connsiteX4" fmla="*/ 20586 w 25746"/>
                <a:gd name="connsiteY4" fmla="*/ 11439 h 16979"/>
                <a:gd name="connsiteX5" fmla="*/ 24544 w 25746"/>
                <a:gd name="connsiteY5" fmla="*/ 4484 h 16979"/>
                <a:gd name="connsiteX6" fmla="*/ 17588 w 25746"/>
                <a:gd name="connsiteY6" fmla="*/ 523 h 16979"/>
                <a:gd name="connsiteX7" fmla="*/ 17588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8" y="544"/>
                  </a:moveTo>
                  <a:lnTo>
                    <a:pt x="3093" y="6199"/>
                  </a:lnTo>
                  <a:cubicBezTo>
                    <a:pt x="134" y="7101"/>
                    <a:pt x="-1600" y="10153"/>
                    <a:pt x="-866" y="13155"/>
                  </a:cubicBezTo>
                  <a:cubicBezTo>
                    <a:pt x="-36" y="16162"/>
                    <a:pt x="3074" y="17926"/>
                    <a:pt x="6090" y="17094"/>
                  </a:cubicBezTo>
                  <a:lnTo>
                    <a:pt x="20586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5" y="-302"/>
                    <a:pt x="17588" y="523"/>
                  </a:cubicBezTo>
                  <a:cubicBezTo>
                    <a:pt x="17588" y="524"/>
                    <a:pt x="17588" y="525"/>
                    <a:pt x="17588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id="{E71D20BF-5639-FDAA-E97E-D26801CB4F55}"/>
                </a:ext>
              </a:extLst>
            </p:cNvPr>
            <p:cNvSpPr/>
            <p:nvPr/>
          </p:nvSpPr>
          <p:spPr>
            <a:xfrm>
              <a:off x="3224905" y="581506"/>
              <a:ext cx="25746" cy="16978"/>
            </a:xfrm>
            <a:custGeom>
              <a:avLst/>
              <a:gdLst>
                <a:gd name="connsiteX0" fmla="*/ 17588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8 w 25746"/>
                <a:gd name="connsiteY6" fmla="*/ 523 h 16978"/>
                <a:gd name="connsiteX7" fmla="*/ 17588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8" y="544"/>
                  </a:moveTo>
                  <a:lnTo>
                    <a:pt x="3093" y="6199"/>
                  </a:lnTo>
                  <a:cubicBezTo>
                    <a:pt x="133" y="7101"/>
                    <a:pt x="-1601" y="10153"/>
                    <a:pt x="-865" y="13155"/>
                  </a:cubicBezTo>
                  <a:cubicBezTo>
                    <a:pt x="-36" y="16162"/>
                    <a:pt x="3074" y="17926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4" y="1472"/>
                    <a:pt x="20604" y="-302"/>
                    <a:pt x="17588" y="523"/>
                  </a:cubicBezTo>
                  <a:cubicBezTo>
                    <a:pt x="17588" y="524"/>
                    <a:pt x="17588" y="525"/>
                    <a:pt x="17588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DBC9D60B-F6B7-A5B8-4903-1DCECE576069}"/>
                </a:ext>
              </a:extLst>
            </p:cNvPr>
            <p:cNvSpPr/>
            <p:nvPr/>
          </p:nvSpPr>
          <p:spPr>
            <a:xfrm>
              <a:off x="3268184" y="681636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3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4" y="7100"/>
                    <a:pt x="-1601" y="10153"/>
                    <a:pt x="-865" y="13155"/>
                  </a:cubicBezTo>
                  <a:cubicBezTo>
                    <a:pt x="-36" y="16162"/>
                    <a:pt x="3074" y="17925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4" y="-302"/>
                    <a:pt x="17589" y="523"/>
                  </a:cubicBezTo>
                  <a:cubicBezTo>
                    <a:pt x="17589" y="524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id="{C37C8EF4-92AB-4C1C-21B0-EC18E022C145}"/>
                </a:ext>
              </a:extLst>
            </p:cNvPr>
            <p:cNvSpPr/>
            <p:nvPr/>
          </p:nvSpPr>
          <p:spPr>
            <a:xfrm>
              <a:off x="3405957" y="719108"/>
              <a:ext cx="15263" cy="21500"/>
            </a:xfrm>
            <a:custGeom>
              <a:avLst/>
              <a:gdLst>
                <a:gd name="connsiteX0" fmla="*/ -828 w 15263"/>
                <a:gd name="connsiteY0" fmla="*/ 7445 h 21500"/>
                <a:gd name="connsiteX1" fmla="*/ 3111 w 15263"/>
                <a:gd name="connsiteY1" fmla="*/ 17699 h 21500"/>
                <a:gd name="connsiteX2" fmla="*/ 10067 w 15263"/>
                <a:gd name="connsiteY2" fmla="*/ 21657 h 21500"/>
                <a:gd name="connsiteX3" fmla="*/ 14025 w 15263"/>
                <a:gd name="connsiteY3" fmla="*/ 14710 h 21500"/>
                <a:gd name="connsiteX4" fmla="*/ 14025 w 15263"/>
                <a:gd name="connsiteY4" fmla="*/ 14702 h 21500"/>
                <a:gd name="connsiteX5" fmla="*/ 10067 w 15263"/>
                <a:gd name="connsiteY5" fmla="*/ 4447 h 21500"/>
                <a:gd name="connsiteX6" fmla="*/ 3111 w 15263"/>
                <a:gd name="connsiteY6" fmla="*/ 489 h 21500"/>
                <a:gd name="connsiteX7" fmla="*/ -828 w 15263"/>
                <a:gd name="connsiteY7" fmla="*/ 7445 h 2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500">
                  <a:moveTo>
                    <a:pt x="-828" y="7445"/>
                  </a:moveTo>
                  <a:cubicBezTo>
                    <a:pt x="435" y="10875"/>
                    <a:pt x="1735" y="14293"/>
                    <a:pt x="3111" y="17699"/>
                  </a:cubicBezTo>
                  <a:cubicBezTo>
                    <a:pt x="4016" y="20648"/>
                    <a:pt x="7070" y="22382"/>
                    <a:pt x="10067" y="21657"/>
                  </a:cubicBezTo>
                  <a:cubicBezTo>
                    <a:pt x="13083" y="20832"/>
                    <a:pt x="14855" y="17722"/>
                    <a:pt x="14025" y="14710"/>
                  </a:cubicBezTo>
                  <a:cubicBezTo>
                    <a:pt x="14025" y="14707"/>
                    <a:pt x="14025" y="14704"/>
                    <a:pt x="14025" y="14702"/>
                  </a:cubicBezTo>
                  <a:lnTo>
                    <a:pt x="10067" y="4447"/>
                  </a:lnTo>
                  <a:cubicBezTo>
                    <a:pt x="9162" y="1492"/>
                    <a:pt x="6109" y="-245"/>
                    <a:pt x="3111" y="489"/>
                  </a:cubicBezTo>
                  <a:cubicBezTo>
                    <a:pt x="95" y="1323"/>
                    <a:pt x="-1658" y="4436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A55B2CCD-B643-8D00-9A7D-85E65BA8BB92}"/>
                </a:ext>
              </a:extLst>
            </p:cNvPr>
            <p:cNvSpPr/>
            <p:nvPr/>
          </p:nvSpPr>
          <p:spPr>
            <a:xfrm>
              <a:off x="3504108" y="675260"/>
              <a:ext cx="15659" cy="22569"/>
            </a:xfrm>
            <a:custGeom>
              <a:avLst/>
              <a:gdLst>
                <a:gd name="connsiteX0" fmla="*/ -847 w 15659"/>
                <a:gd name="connsiteY0" fmla="*/ 7467 h 22569"/>
                <a:gd name="connsiteX1" fmla="*/ 3488 w 15659"/>
                <a:gd name="connsiteY1" fmla="*/ 18777 h 22569"/>
                <a:gd name="connsiteX2" fmla="*/ 10463 w 15659"/>
                <a:gd name="connsiteY2" fmla="*/ 22717 h 22569"/>
                <a:gd name="connsiteX3" fmla="*/ 14421 w 15659"/>
                <a:gd name="connsiteY3" fmla="*/ 15769 h 22569"/>
                <a:gd name="connsiteX4" fmla="*/ 14421 w 15659"/>
                <a:gd name="connsiteY4" fmla="*/ 15761 h 22569"/>
                <a:gd name="connsiteX5" fmla="*/ 10067 w 15659"/>
                <a:gd name="connsiteY5" fmla="*/ 4451 h 22569"/>
                <a:gd name="connsiteX6" fmla="*/ 3111 w 15659"/>
                <a:gd name="connsiteY6" fmla="*/ 493 h 22569"/>
                <a:gd name="connsiteX7" fmla="*/ -828 w 15659"/>
                <a:gd name="connsiteY7" fmla="*/ 7448 h 22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9" h="22569">
                  <a:moveTo>
                    <a:pt x="-847" y="7467"/>
                  </a:moveTo>
                  <a:cubicBezTo>
                    <a:pt x="585" y="11237"/>
                    <a:pt x="2037" y="15007"/>
                    <a:pt x="3488" y="18777"/>
                  </a:cubicBezTo>
                  <a:cubicBezTo>
                    <a:pt x="4393" y="21734"/>
                    <a:pt x="7465" y="23464"/>
                    <a:pt x="10463" y="22717"/>
                  </a:cubicBezTo>
                  <a:cubicBezTo>
                    <a:pt x="13479" y="21892"/>
                    <a:pt x="15251" y="18781"/>
                    <a:pt x="14421" y="15769"/>
                  </a:cubicBezTo>
                  <a:cubicBezTo>
                    <a:pt x="14421" y="15766"/>
                    <a:pt x="14421" y="15764"/>
                    <a:pt x="14421" y="15761"/>
                  </a:cubicBezTo>
                  <a:lnTo>
                    <a:pt x="10067" y="4451"/>
                  </a:lnTo>
                  <a:cubicBezTo>
                    <a:pt x="9181" y="1489"/>
                    <a:pt x="6108" y="-252"/>
                    <a:pt x="3111" y="493"/>
                  </a:cubicBezTo>
                  <a:cubicBezTo>
                    <a:pt x="95" y="1327"/>
                    <a:pt x="-1658" y="4440"/>
                    <a:pt x="-828" y="7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DB61D6C5-B18C-0F87-A74A-9B9B2FF002AA}"/>
                </a:ext>
              </a:extLst>
            </p:cNvPr>
            <p:cNvSpPr/>
            <p:nvPr/>
          </p:nvSpPr>
          <p:spPr>
            <a:xfrm>
              <a:off x="3601278" y="629265"/>
              <a:ext cx="16959" cy="25755"/>
            </a:xfrm>
            <a:custGeom>
              <a:avLst/>
              <a:gdLst>
                <a:gd name="connsiteX0" fmla="*/ -847 w 16959"/>
                <a:gd name="connsiteY0" fmla="*/ 7450 h 25755"/>
                <a:gd name="connsiteX1" fmla="*/ 4808 w 16959"/>
                <a:gd name="connsiteY1" fmla="*/ 21964 h 25755"/>
                <a:gd name="connsiteX2" fmla="*/ 11763 w 16959"/>
                <a:gd name="connsiteY2" fmla="*/ 25904 h 25755"/>
                <a:gd name="connsiteX3" fmla="*/ 15722 w 16959"/>
                <a:gd name="connsiteY3" fmla="*/ 18956 h 25755"/>
                <a:gd name="connsiteX4" fmla="*/ 15722 w 16959"/>
                <a:gd name="connsiteY4" fmla="*/ 18948 h 25755"/>
                <a:gd name="connsiteX5" fmla="*/ 10067 w 16959"/>
                <a:gd name="connsiteY5" fmla="*/ 4434 h 25755"/>
                <a:gd name="connsiteX6" fmla="*/ 3111 w 16959"/>
                <a:gd name="connsiteY6" fmla="*/ 494 h 25755"/>
                <a:gd name="connsiteX7" fmla="*/ -828 w 16959"/>
                <a:gd name="connsiteY7" fmla="*/ 7450 h 25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55">
                  <a:moveTo>
                    <a:pt x="-847" y="7450"/>
                  </a:moveTo>
                  <a:cubicBezTo>
                    <a:pt x="1038" y="12294"/>
                    <a:pt x="2923" y="17120"/>
                    <a:pt x="4808" y="21964"/>
                  </a:cubicBezTo>
                  <a:cubicBezTo>
                    <a:pt x="5712" y="24918"/>
                    <a:pt x="8766" y="26650"/>
                    <a:pt x="11763" y="25904"/>
                  </a:cubicBezTo>
                  <a:cubicBezTo>
                    <a:pt x="14779" y="25079"/>
                    <a:pt x="16551" y="21968"/>
                    <a:pt x="15722" y="18956"/>
                  </a:cubicBezTo>
                  <a:cubicBezTo>
                    <a:pt x="15722" y="18953"/>
                    <a:pt x="15722" y="18951"/>
                    <a:pt x="15722" y="18948"/>
                  </a:cubicBezTo>
                  <a:lnTo>
                    <a:pt x="10067" y="4434"/>
                  </a:lnTo>
                  <a:cubicBezTo>
                    <a:pt x="9162" y="1479"/>
                    <a:pt x="6108" y="-252"/>
                    <a:pt x="3111" y="494"/>
                  </a:cubicBezTo>
                  <a:cubicBezTo>
                    <a:pt x="95" y="1328"/>
                    <a:pt x="-1658" y="4441"/>
                    <a:pt x="-828" y="74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14F2A02B-E2F9-F6A2-1F15-AB1C83F2075F}"/>
                </a:ext>
              </a:extLst>
            </p:cNvPr>
            <p:cNvSpPr/>
            <p:nvPr/>
          </p:nvSpPr>
          <p:spPr>
            <a:xfrm>
              <a:off x="3699184" y="584235"/>
              <a:ext cx="16488" cy="24674"/>
            </a:xfrm>
            <a:custGeom>
              <a:avLst/>
              <a:gdLst>
                <a:gd name="connsiteX0" fmla="*/ -828 w 16488"/>
                <a:gd name="connsiteY0" fmla="*/ 7448 h 24674"/>
                <a:gd name="connsiteX1" fmla="*/ 4336 w 16488"/>
                <a:gd name="connsiteY1" fmla="*/ 20869 h 24674"/>
                <a:gd name="connsiteX2" fmla="*/ 11292 w 16488"/>
                <a:gd name="connsiteY2" fmla="*/ 24828 h 24674"/>
                <a:gd name="connsiteX3" fmla="*/ 15251 w 16488"/>
                <a:gd name="connsiteY3" fmla="*/ 17880 h 24674"/>
                <a:gd name="connsiteX4" fmla="*/ 15251 w 16488"/>
                <a:gd name="connsiteY4" fmla="*/ 17872 h 24674"/>
                <a:gd name="connsiteX5" fmla="*/ 10067 w 16488"/>
                <a:gd name="connsiteY5" fmla="*/ 4451 h 24674"/>
                <a:gd name="connsiteX6" fmla="*/ 3111 w 16488"/>
                <a:gd name="connsiteY6" fmla="*/ 493 h 24674"/>
                <a:gd name="connsiteX7" fmla="*/ -828 w 16488"/>
                <a:gd name="connsiteY7" fmla="*/ 7448 h 24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8" h="24674">
                  <a:moveTo>
                    <a:pt x="-828" y="7448"/>
                  </a:moveTo>
                  <a:lnTo>
                    <a:pt x="4336" y="20869"/>
                  </a:lnTo>
                  <a:cubicBezTo>
                    <a:pt x="5241" y="23825"/>
                    <a:pt x="8295" y="25562"/>
                    <a:pt x="11292" y="24828"/>
                  </a:cubicBezTo>
                  <a:cubicBezTo>
                    <a:pt x="14308" y="24003"/>
                    <a:pt x="16080" y="20892"/>
                    <a:pt x="15251" y="17880"/>
                  </a:cubicBezTo>
                  <a:cubicBezTo>
                    <a:pt x="15251" y="17878"/>
                    <a:pt x="15251" y="17875"/>
                    <a:pt x="15251" y="17872"/>
                  </a:cubicBezTo>
                  <a:cubicBezTo>
                    <a:pt x="13516" y="13386"/>
                    <a:pt x="11801" y="8919"/>
                    <a:pt x="10067" y="4451"/>
                  </a:cubicBezTo>
                  <a:cubicBezTo>
                    <a:pt x="9181" y="1489"/>
                    <a:pt x="6108" y="-252"/>
                    <a:pt x="3111" y="493"/>
                  </a:cubicBezTo>
                  <a:cubicBezTo>
                    <a:pt x="95" y="1327"/>
                    <a:pt x="-1658" y="4440"/>
                    <a:pt x="-828" y="7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34D614A5-0FD3-533F-56CF-850156C348DF}"/>
                </a:ext>
              </a:extLst>
            </p:cNvPr>
            <p:cNvSpPr/>
            <p:nvPr/>
          </p:nvSpPr>
          <p:spPr>
            <a:xfrm>
              <a:off x="3796940" y="537957"/>
              <a:ext cx="15280" cy="21505"/>
            </a:xfrm>
            <a:custGeom>
              <a:avLst/>
              <a:gdLst>
                <a:gd name="connsiteX0" fmla="*/ -830 w 15280"/>
                <a:gd name="connsiteY0" fmla="*/ 7450 h 21505"/>
                <a:gd name="connsiteX1" fmla="*/ 3129 w 15280"/>
                <a:gd name="connsiteY1" fmla="*/ 17704 h 21505"/>
                <a:gd name="connsiteX2" fmla="*/ 10084 w 15280"/>
                <a:gd name="connsiteY2" fmla="*/ 21662 h 21505"/>
                <a:gd name="connsiteX3" fmla="*/ 14043 w 15280"/>
                <a:gd name="connsiteY3" fmla="*/ 14718 h 21505"/>
                <a:gd name="connsiteX4" fmla="*/ 14043 w 15280"/>
                <a:gd name="connsiteY4" fmla="*/ 14688 h 21505"/>
                <a:gd name="connsiteX5" fmla="*/ 10084 w 15280"/>
                <a:gd name="connsiteY5" fmla="*/ 4434 h 21505"/>
                <a:gd name="connsiteX6" fmla="*/ 3129 w 15280"/>
                <a:gd name="connsiteY6" fmla="*/ 494 h 21505"/>
                <a:gd name="connsiteX7" fmla="*/ -830 w 15280"/>
                <a:gd name="connsiteY7" fmla="*/ 7442 h 21505"/>
                <a:gd name="connsiteX8" fmla="*/ -830 w 15280"/>
                <a:gd name="connsiteY8" fmla="*/ 7450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0" h="21505">
                  <a:moveTo>
                    <a:pt x="-830" y="7450"/>
                  </a:moveTo>
                  <a:lnTo>
                    <a:pt x="3129" y="17704"/>
                  </a:lnTo>
                  <a:cubicBezTo>
                    <a:pt x="4033" y="20653"/>
                    <a:pt x="7087" y="22387"/>
                    <a:pt x="10084" y="21662"/>
                  </a:cubicBezTo>
                  <a:cubicBezTo>
                    <a:pt x="13100" y="20840"/>
                    <a:pt x="14872" y="17731"/>
                    <a:pt x="14043" y="14718"/>
                  </a:cubicBezTo>
                  <a:cubicBezTo>
                    <a:pt x="14043" y="14708"/>
                    <a:pt x="14043" y="14698"/>
                    <a:pt x="14043" y="14688"/>
                  </a:cubicBezTo>
                  <a:lnTo>
                    <a:pt x="10084" y="4434"/>
                  </a:lnTo>
                  <a:cubicBezTo>
                    <a:pt x="9179" y="1479"/>
                    <a:pt x="6126" y="-252"/>
                    <a:pt x="3129" y="494"/>
                  </a:cubicBezTo>
                  <a:cubicBezTo>
                    <a:pt x="113" y="1319"/>
                    <a:pt x="-1659" y="4430"/>
                    <a:pt x="-830" y="7442"/>
                  </a:cubicBezTo>
                  <a:cubicBezTo>
                    <a:pt x="-830" y="7444"/>
                    <a:pt x="-830" y="7447"/>
                    <a:pt x="-830" y="74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2EEC724D-876D-1E3E-09C1-EA7D2164F10D}"/>
                </a:ext>
              </a:extLst>
            </p:cNvPr>
            <p:cNvSpPr/>
            <p:nvPr/>
          </p:nvSpPr>
          <p:spPr>
            <a:xfrm>
              <a:off x="2374739" y="2100366"/>
              <a:ext cx="272747" cy="433496"/>
            </a:xfrm>
            <a:custGeom>
              <a:avLst/>
              <a:gdLst>
                <a:gd name="connsiteX0" fmla="*/ 127168 w 272747"/>
                <a:gd name="connsiteY0" fmla="*/ 422358 h 433496"/>
                <a:gd name="connsiteX1" fmla="*/ 102965 w 272747"/>
                <a:gd name="connsiteY1" fmla="*/ 397853 h 433496"/>
                <a:gd name="connsiteX2" fmla="*/ 94388 w 272747"/>
                <a:gd name="connsiteY2" fmla="*/ 349032 h 433496"/>
                <a:gd name="connsiteX3" fmla="*/ 105698 w 272747"/>
                <a:gd name="connsiteY3" fmla="*/ 270240 h 433496"/>
                <a:gd name="connsiteX4" fmla="*/ 154707 w 272747"/>
                <a:gd name="connsiteY4" fmla="*/ 216915 h 433496"/>
                <a:gd name="connsiteX5" fmla="*/ 198797 w 272747"/>
                <a:gd name="connsiteY5" fmla="*/ 170582 h 433496"/>
                <a:gd name="connsiteX6" fmla="*/ 168505 w 272747"/>
                <a:gd name="connsiteY6" fmla="*/ 71527 h 433496"/>
                <a:gd name="connsiteX7" fmla="*/ 60666 w 272747"/>
                <a:gd name="connsiteY7" fmla="*/ 111601 h 433496"/>
                <a:gd name="connsiteX8" fmla="*/ 51845 w 272747"/>
                <a:gd name="connsiteY8" fmla="*/ 144626 h 433496"/>
                <a:gd name="connsiteX9" fmla="*/ 28622 w 272747"/>
                <a:gd name="connsiteY9" fmla="*/ 164041 h 433496"/>
                <a:gd name="connsiteX10" fmla="*/ 10470 w 272747"/>
                <a:gd name="connsiteY10" fmla="*/ 113731 h 433496"/>
                <a:gd name="connsiteX11" fmla="*/ 90600 w 272747"/>
                <a:gd name="connsiteY11" fmla="*/ 17786 h 433496"/>
                <a:gd name="connsiteX12" fmla="*/ 213481 w 272747"/>
                <a:gd name="connsiteY12" fmla="*/ 34751 h 433496"/>
                <a:gd name="connsiteX13" fmla="*/ 259097 w 272747"/>
                <a:gd name="connsiteY13" fmla="*/ 151958 h 433496"/>
                <a:gd name="connsiteX14" fmla="*/ 227543 w 272747"/>
                <a:gd name="connsiteY14" fmla="*/ 218045 h 433496"/>
                <a:gd name="connsiteX15" fmla="*/ 167808 w 272747"/>
                <a:gd name="connsiteY15" fmla="*/ 271503 h 433496"/>
                <a:gd name="connsiteX16" fmla="*/ 137479 w 272747"/>
                <a:gd name="connsiteY16" fmla="*/ 344433 h 433496"/>
                <a:gd name="connsiteX17" fmla="*/ 139835 w 272747"/>
                <a:gd name="connsiteY17" fmla="*/ 388334 h 433496"/>
                <a:gd name="connsiteX18" fmla="*/ 140910 w 272747"/>
                <a:gd name="connsiteY18" fmla="*/ 410482 h 433496"/>
                <a:gd name="connsiteX19" fmla="*/ 125584 w 272747"/>
                <a:gd name="connsiteY19" fmla="*/ 422565 h 433496"/>
                <a:gd name="connsiteX20" fmla="*/ 128582 w 272747"/>
                <a:gd name="connsiteY20" fmla="*/ 433460 h 433496"/>
                <a:gd name="connsiteX21" fmla="*/ 150655 w 272747"/>
                <a:gd name="connsiteY21" fmla="*/ 416363 h 433496"/>
                <a:gd name="connsiteX22" fmla="*/ 150108 w 272747"/>
                <a:gd name="connsiteY22" fmla="*/ 380266 h 433496"/>
                <a:gd name="connsiteX23" fmla="*/ 165282 w 272747"/>
                <a:gd name="connsiteY23" fmla="*/ 292672 h 433496"/>
                <a:gd name="connsiteX24" fmla="*/ 222039 w 272747"/>
                <a:gd name="connsiteY24" fmla="*/ 238874 h 433496"/>
                <a:gd name="connsiteX25" fmla="*/ 263075 w 272747"/>
                <a:gd name="connsiteY25" fmla="*/ 182080 h 433496"/>
                <a:gd name="connsiteX26" fmla="*/ 246449 w 272747"/>
                <a:gd name="connsiteY26" fmla="*/ 52319 h 433496"/>
                <a:gd name="connsiteX27" fmla="*/ 131673 w 272747"/>
                <a:gd name="connsiteY27" fmla="*/ 350 h 433496"/>
                <a:gd name="connsiteX28" fmla="*/ 16294 w 272747"/>
                <a:gd name="connsiteY28" fmla="*/ 58106 h 433496"/>
                <a:gd name="connsiteX29" fmla="*/ -1010 w 272747"/>
                <a:gd name="connsiteY29" fmla="*/ 121573 h 433496"/>
                <a:gd name="connsiteX30" fmla="*/ 16501 w 272747"/>
                <a:gd name="connsiteY30" fmla="*/ 171185 h 433496"/>
                <a:gd name="connsiteX31" fmla="*/ 61741 w 272747"/>
                <a:gd name="connsiteY31" fmla="*/ 152090 h 433496"/>
                <a:gd name="connsiteX32" fmla="*/ 72598 w 272747"/>
                <a:gd name="connsiteY32" fmla="*/ 112921 h 433496"/>
                <a:gd name="connsiteX33" fmla="*/ 100288 w 272747"/>
                <a:gd name="connsiteY33" fmla="*/ 81762 h 433496"/>
                <a:gd name="connsiteX34" fmla="*/ 171917 w 272747"/>
                <a:gd name="connsiteY34" fmla="*/ 88227 h 433496"/>
                <a:gd name="connsiteX35" fmla="*/ 193764 w 272747"/>
                <a:gd name="connsiteY35" fmla="*/ 148942 h 433496"/>
                <a:gd name="connsiteX36" fmla="*/ 149071 w 272747"/>
                <a:gd name="connsiteY36" fmla="*/ 207131 h 433496"/>
                <a:gd name="connsiteX37" fmla="*/ 98648 w 272747"/>
                <a:gd name="connsiteY37" fmla="*/ 259213 h 433496"/>
                <a:gd name="connsiteX38" fmla="*/ 82287 w 272747"/>
                <a:gd name="connsiteY38" fmla="*/ 334442 h 433496"/>
                <a:gd name="connsiteX39" fmla="*/ 88093 w 272747"/>
                <a:gd name="connsiteY39" fmla="*/ 382981 h 433496"/>
                <a:gd name="connsiteX40" fmla="*/ 100269 w 272747"/>
                <a:gd name="connsiteY40" fmla="*/ 422565 h 433496"/>
                <a:gd name="connsiteX41" fmla="*/ 127168 w 272747"/>
                <a:gd name="connsiteY41" fmla="*/ 433630 h 433496"/>
                <a:gd name="connsiteX42" fmla="*/ 127168 w 272747"/>
                <a:gd name="connsiteY42" fmla="*/ 422358 h 43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6">
                  <a:moveTo>
                    <a:pt x="127168" y="422358"/>
                  </a:moveTo>
                  <a:cubicBezTo>
                    <a:pt x="110561" y="423922"/>
                    <a:pt x="106226" y="411463"/>
                    <a:pt x="102965" y="397853"/>
                  </a:cubicBezTo>
                  <a:cubicBezTo>
                    <a:pt x="98893" y="381816"/>
                    <a:pt x="96028" y="365497"/>
                    <a:pt x="94388" y="349032"/>
                  </a:cubicBezTo>
                  <a:cubicBezTo>
                    <a:pt x="92088" y="322454"/>
                    <a:pt x="94388" y="294707"/>
                    <a:pt x="105698" y="270240"/>
                  </a:cubicBezTo>
                  <a:cubicBezTo>
                    <a:pt x="116443" y="247131"/>
                    <a:pt x="134878" y="232013"/>
                    <a:pt x="154707" y="216915"/>
                  </a:cubicBezTo>
                  <a:cubicBezTo>
                    <a:pt x="171672" y="204021"/>
                    <a:pt x="189429" y="190299"/>
                    <a:pt x="198797" y="170582"/>
                  </a:cubicBezTo>
                  <a:cubicBezTo>
                    <a:pt x="215121" y="136181"/>
                    <a:pt x="200776" y="91300"/>
                    <a:pt x="168505" y="71527"/>
                  </a:cubicBezTo>
                  <a:cubicBezTo>
                    <a:pt x="127620" y="46438"/>
                    <a:pt x="78894" y="70810"/>
                    <a:pt x="60666" y="111601"/>
                  </a:cubicBezTo>
                  <a:cubicBezTo>
                    <a:pt x="55859" y="122364"/>
                    <a:pt x="54220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70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8"/>
                  </a:cubicBezTo>
                  <a:cubicBezTo>
                    <a:pt x="255742" y="176744"/>
                    <a:pt x="244715" y="199854"/>
                    <a:pt x="227543" y="218045"/>
                  </a:cubicBezTo>
                  <a:cubicBezTo>
                    <a:pt x="209070" y="237442"/>
                    <a:pt x="186073" y="251805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09"/>
                    <a:pt x="137573" y="373816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4" y="422565"/>
                  </a:cubicBezTo>
                  <a:cubicBezTo>
                    <a:pt x="118629" y="423979"/>
                    <a:pt x="121475" y="434893"/>
                    <a:pt x="128582" y="433460"/>
                  </a:cubicBezTo>
                  <a:cubicBezTo>
                    <a:pt x="138289" y="431688"/>
                    <a:pt x="146527" y="425317"/>
                    <a:pt x="150655" y="416363"/>
                  </a:cubicBezTo>
                  <a:cubicBezTo>
                    <a:pt x="155876" y="404809"/>
                    <a:pt x="151503" y="392198"/>
                    <a:pt x="150108" y="380266"/>
                  </a:cubicBezTo>
                  <a:cubicBezTo>
                    <a:pt x="146602" y="350220"/>
                    <a:pt x="147922" y="318533"/>
                    <a:pt x="165282" y="292672"/>
                  </a:cubicBezTo>
                  <a:cubicBezTo>
                    <a:pt x="179928" y="270862"/>
                    <a:pt x="202586" y="255971"/>
                    <a:pt x="222039" y="238874"/>
                  </a:cubicBezTo>
                  <a:cubicBezTo>
                    <a:pt x="240097" y="223003"/>
                    <a:pt x="254592" y="204775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1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55"/>
                    <a:pt x="-1462" y="99192"/>
                    <a:pt x="-1010" y="121573"/>
                  </a:cubicBezTo>
                  <a:cubicBezTo>
                    <a:pt x="-859" y="138764"/>
                    <a:pt x="196" y="161157"/>
                    <a:pt x="16501" y="171185"/>
                  </a:cubicBezTo>
                  <a:cubicBezTo>
                    <a:pt x="35181" y="182608"/>
                    <a:pt x="56086" y="171864"/>
                    <a:pt x="61741" y="152090"/>
                  </a:cubicBezTo>
                  <a:cubicBezTo>
                    <a:pt x="65511" y="138745"/>
                    <a:pt x="66264" y="125701"/>
                    <a:pt x="72598" y="112921"/>
                  </a:cubicBezTo>
                  <a:cubicBezTo>
                    <a:pt x="78724" y="100146"/>
                    <a:pt x="88319" y="89349"/>
                    <a:pt x="100288" y="81762"/>
                  </a:cubicBezTo>
                  <a:cubicBezTo>
                    <a:pt x="122946" y="67762"/>
                    <a:pt x="152125" y="70397"/>
                    <a:pt x="171917" y="88227"/>
                  </a:cubicBezTo>
                  <a:cubicBezTo>
                    <a:pt x="188562" y="103765"/>
                    <a:pt x="196686" y="126366"/>
                    <a:pt x="193764" y="148942"/>
                  </a:cubicBezTo>
                  <a:cubicBezTo>
                    <a:pt x="189994" y="174993"/>
                    <a:pt x="168769" y="192146"/>
                    <a:pt x="149071" y="207131"/>
                  </a:cubicBezTo>
                  <a:cubicBezTo>
                    <a:pt x="129373" y="222117"/>
                    <a:pt x="110410" y="237008"/>
                    <a:pt x="98648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3"/>
                    <a:pt x="84718" y="367005"/>
                    <a:pt x="88093" y="382981"/>
                  </a:cubicBezTo>
                  <a:cubicBezTo>
                    <a:pt x="90637" y="395666"/>
                    <a:pt x="91957" y="412141"/>
                    <a:pt x="100269" y="422565"/>
                  </a:cubicBezTo>
                  <a:cubicBezTo>
                    <a:pt x="106754" y="430595"/>
                    <a:pt x="116895" y="434780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9B9E857A-0A2D-D152-483C-29AE84B9EE14}"/>
                </a:ext>
              </a:extLst>
            </p:cNvPr>
            <p:cNvSpPr/>
            <p:nvPr/>
          </p:nvSpPr>
          <p:spPr>
            <a:xfrm>
              <a:off x="2479166" y="2553239"/>
              <a:ext cx="81501" cy="81471"/>
            </a:xfrm>
            <a:custGeom>
              <a:avLst/>
              <a:gdLst>
                <a:gd name="connsiteX0" fmla="*/ 50205 w 81501"/>
                <a:gd name="connsiteY0" fmla="*/ 1059 h 81471"/>
                <a:gd name="connsiteX1" fmla="*/ -689 w 81501"/>
                <a:gd name="connsiteY1" fmla="*/ 37853 h 81471"/>
                <a:gd name="connsiteX2" fmla="*/ 37444 w 81501"/>
                <a:gd name="connsiteY2" fmla="*/ 81566 h 81471"/>
                <a:gd name="connsiteX3" fmla="*/ 80251 w 81501"/>
                <a:gd name="connsiteY3" fmla="*/ 47071 h 81471"/>
                <a:gd name="connsiteX4" fmla="*/ 50205 w 81501"/>
                <a:gd name="connsiteY4" fmla="*/ 1059 h 81471"/>
                <a:gd name="connsiteX5" fmla="*/ 47208 w 81501"/>
                <a:gd name="connsiteY5" fmla="*/ 11972 h 81471"/>
                <a:gd name="connsiteX6" fmla="*/ 41704 w 81501"/>
                <a:gd name="connsiteY6" fmla="*/ 70557 h 81471"/>
                <a:gd name="connsiteX7" fmla="*/ 10224 w 81501"/>
                <a:gd name="connsiteY7" fmla="*/ 43998 h 81471"/>
                <a:gd name="connsiteX8" fmla="*/ 47208 w 81501"/>
                <a:gd name="connsiteY8" fmla="*/ 11953 h 81471"/>
                <a:gd name="connsiteX9" fmla="*/ 50205 w 81501"/>
                <a:gd name="connsiteY9" fmla="*/ 1059 h 81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501" h="81471">
                  <a:moveTo>
                    <a:pt x="50205" y="1059"/>
                  </a:moveTo>
                  <a:cubicBezTo>
                    <a:pt x="26624" y="-3541"/>
                    <a:pt x="2572" y="13933"/>
                    <a:pt x="-689" y="37853"/>
                  </a:cubicBezTo>
                  <a:cubicBezTo>
                    <a:pt x="-3875" y="61000"/>
                    <a:pt x="15502" y="79322"/>
                    <a:pt x="37444" y="81566"/>
                  </a:cubicBezTo>
                  <a:cubicBezTo>
                    <a:pt x="59385" y="83809"/>
                    <a:pt x="78159" y="69200"/>
                    <a:pt x="80251" y="47071"/>
                  </a:cubicBezTo>
                  <a:cubicBezTo>
                    <a:pt x="82250" y="26016"/>
                    <a:pt x="70280" y="7279"/>
                    <a:pt x="50205" y="1059"/>
                  </a:cubicBezTo>
                  <a:cubicBezTo>
                    <a:pt x="43230" y="-1109"/>
                    <a:pt x="40252" y="9805"/>
                    <a:pt x="47208" y="11972"/>
                  </a:cubicBezTo>
                  <a:cubicBezTo>
                    <a:pt x="76915" y="21190"/>
                    <a:pt x="76614" y="71085"/>
                    <a:pt x="41704" y="70557"/>
                  </a:cubicBezTo>
                  <a:cubicBezTo>
                    <a:pt x="26831" y="70312"/>
                    <a:pt x="10941" y="59926"/>
                    <a:pt x="10224" y="43998"/>
                  </a:cubicBezTo>
                  <a:cubicBezTo>
                    <a:pt x="9395" y="25148"/>
                    <a:pt x="28867" y="8391"/>
                    <a:pt x="47208" y="11953"/>
                  </a:cubicBezTo>
                  <a:cubicBezTo>
                    <a:pt x="54314" y="13348"/>
                    <a:pt x="57349" y="2453"/>
                    <a:pt x="50205" y="105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8BE48ECC-F1EF-4152-29ED-6FB3F248A6E0}"/>
                </a:ext>
              </a:extLst>
            </p:cNvPr>
            <p:cNvSpPr/>
            <p:nvPr/>
          </p:nvSpPr>
          <p:spPr>
            <a:xfrm>
              <a:off x="4387965" y="494351"/>
              <a:ext cx="272746" cy="433514"/>
            </a:xfrm>
            <a:custGeom>
              <a:avLst/>
              <a:gdLst>
                <a:gd name="connsiteX0" fmla="*/ 127093 w 272746"/>
                <a:gd name="connsiteY0" fmla="*/ 422376 h 433514"/>
                <a:gd name="connsiteX1" fmla="*/ 102889 w 272746"/>
                <a:gd name="connsiteY1" fmla="*/ 397872 h 433514"/>
                <a:gd name="connsiteX2" fmla="*/ 94313 w 272746"/>
                <a:gd name="connsiteY2" fmla="*/ 349051 h 433514"/>
                <a:gd name="connsiteX3" fmla="*/ 105622 w 272746"/>
                <a:gd name="connsiteY3" fmla="*/ 270259 h 433514"/>
                <a:gd name="connsiteX4" fmla="*/ 154632 w 272746"/>
                <a:gd name="connsiteY4" fmla="*/ 216933 h 433514"/>
                <a:gd name="connsiteX5" fmla="*/ 198721 w 272746"/>
                <a:gd name="connsiteY5" fmla="*/ 170601 h 433514"/>
                <a:gd name="connsiteX6" fmla="*/ 168430 w 272746"/>
                <a:gd name="connsiteY6" fmla="*/ 71545 h 433514"/>
                <a:gd name="connsiteX7" fmla="*/ 60591 w 272746"/>
                <a:gd name="connsiteY7" fmla="*/ 111620 h 433514"/>
                <a:gd name="connsiteX8" fmla="*/ 51769 w 272746"/>
                <a:gd name="connsiteY8" fmla="*/ 144645 h 433514"/>
                <a:gd name="connsiteX9" fmla="*/ 28622 w 272746"/>
                <a:gd name="connsiteY9" fmla="*/ 164041 h 433514"/>
                <a:gd name="connsiteX10" fmla="*/ 10469 w 272746"/>
                <a:gd name="connsiteY10" fmla="*/ 113731 h 433514"/>
                <a:gd name="connsiteX11" fmla="*/ 90599 w 272746"/>
                <a:gd name="connsiteY11" fmla="*/ 17786 h 433514"/>
                <a:gd name="connsiteX12" fmla="*/ 213481 w 272746"/>
                <a:gd name="connsiteY12" fmla="*/ 34751 h 433514"/>
                <a:gd name="connsiteX13" fmla="*/ 259097 w 272746"/>
                <a:gd name="connsiteY13" fmla="*/ 151958 h 433514"/>
                <a:gd name="connsiteX14" fmla="*/ 227543 w 272746"/>
                <a:gd name="connsiteY14" fmla="*/ 218045 h 433514"/>
                <a:gd name="connsiteX15" fmla="*/ 167808 w 272746"/>
                <a:gd name="connsiteY15" fmla="*/ 271503 h 433514"/>
                <a:gd name="connsiteX16" fmla="*/ 137479 w 272746"/>
                <a:gd name="connsiteY16" fmla="*/ 344433 h 433514"/>
                <a:gd name="connsiteX17" fmla="*/ 139835 w 272746"/>
                <a:gd name="connsiteY17" fmla="*/ 388334 h 433514"/>
                <a:gd name="connsiteX18" fmla="*/ 140910 w 272746"/>
                <a:gd name="connsiteY18" fmla="*/ 410482 h 433514"/>
                <a:gd name="connsiteX19" fmla="*/ 125584 w 272746"/>
                <a:gd name="connsiteY19" fmla="*/ 422565 h 433514"/>
                <a:gd name="connsiteX20" fmla="*/ 128582 w 272746"/>
                <a:gd name="connsiteY20" fmla="*/ 433460 h 433514"/>
                <a:gd name="connsiteX21" fmla="*/ 150655 w 272746"/>
                <a:gd name="connsiteY21" fmla="*/ 416363 h 433514"/>
                <a:gd name="connsiteX22" fmla="*/ 150108 w 272746"/>
                <a:gd name="connsiteY22" fmla="*/ 380266 h 433514"/>
                <a:gd name="connsiteX23" fmla="*/ 165282 w 272746"/>
                <a:gd name="connsiteY23" fmla="*/ 292672 h 433514"/>
                <a:gd name="connsiteX24" fmla="*/ 222038 w 272746"/>
                <a:gd name="connsiteY24" fmla="*/ 238874 h 433514"/>
                <a:gd name="connsiteX25" fmla="*/ 263074 w 272746"/>
                <a:gd name="connsiteY25" fmla="*/ 182080 h 433514"/>
                <a:gd name="connsiteX26" fmla="*/ 246449 w 272746"/>
                <a:gd name="connsiteY26" fmla="*/ 52319 h 433514"/>
                <a:gd name="connsiteX27" fmla="*/ 131673 w 272746"/>
                <a:gd name="connsiteY27" fmla="*/ 350 h 433514"/>
                <a:gd name="connsiteX28" fmla="*/ 16294 w 272746"/>
                <a:gd name="connsiteY28" fmla="*/ 58106 h 433514"/>
                <a:gd name="connsiteX29" fmla="*/ -1010 w 272746"/>
                <a:gd name="connsiteY29" fmla="*/ 121573 h 433514"/>
                <a:gd name="connsiteX30" fmla="*/ 16501 w 272746"/>
                <a:gd name="connsiteY30" fmla="*/ 171185 h 433514"/>
                <a:gd name="connsiteX31" fmla="*/ 61741 w 272746"/>
                <a:gd name="connsiteY31" fmla="*/ 152090 h 433514"/>
                <a:gd name="connsiteX32" fmla="*/ 72598 w 272746"/>
                <a:gd name="connsiteY32" fmla="*/ 112921 h 433514"/>
                <a:gd name="connsiteX33" fmla="*/ 100288 w 272746"/>
                <a:gd name="connsiteY33" fmla="*/ 81762 h 433514"/>
                <a:gd name="connsiteX34" fmla="*/ 171917 w 272746"/>
                <a:gd name="connsiteY34" fmla="*/ 88227 h 433514"/>
                <a:gd name="connsiteX35" fmla="*/ 193689 w 272746"/>
                <a:gd name="connsiteY35" fmla="*/ 148961 h 433514"/>
                <a:gd name="connsiteX36" fmla="*/ 148996 w 272746"/>
                <a:gd name="connsiteY36" fmla="*/ 207150 h 433514"/>
                <a:gd name="connsiteX37" fmla="*/ 98573 w 272746"/>
                <a:gd name="connsiteY37" fmla="*/ 259232 h 433514"/>
                <a:gd name="connsiteX38" fmla="*/ 82211 w 272746"/>
                <a:gd name="connsiteY38" fmla="*/ 334461 h 433514"/>
                <a:gd name="connsiteX39" fmla="*/ 88017 w 272746"/>
                <a:gd name="connsiteY39" fmla="*/ 382999 h 433514"/>
                <a:gd name="connsiteX40" fmla="*/ 100194 w 272746"/>
                <a:gd name="connsiteY40" fmla="*/ 422584 h 433514"/>
                <a:gd name="connsiteX41" fmla="*/ 127093 w 272746"/>
                <a:gd name="connsiteY41" fmla="*/ 433649 h 433514"/>
                <a:gd name="connsiteX42" fmla="*/ 127093 w 272746"/>
                <a:gd name="connsiteY42" fmla="*/ 422376 h 433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6" h="433514">
                  <a:moveTo>
                    <a:pt x="127093" y="422376"/>
                  </a:moveTo>
                  <a:cubicBezTo>
                    <a:pt x="110486" y="423941"/>
                    <a:pt x="106150" y="411481"/>
                    <a:pt x="102889" y="397872"/>
                  </a:cubicBezTo>
                  <a:cubicBezTo>
                    <a:pt x="98818" y="381834"/>
                    <a:pt x="95953" y="365516"/>
                    <a:pt x="94313" y="349051"/>
                  </a:cubicBezTo>
                  <a:cubicBezTo>
                    <a:pt x="92013" y="322473"/>
                    <a:pt x="94313" y="294726"/>
                    <a:pt x="105622" y="270259"/>
                  </a:cubicBezTo>
                  <a:cubicBezTo>
                    <a:pt x="116367" y="247149"/>
                    <a:pt x="134802" y="232032"/>
                    <a:pt x="154632" y="216933"/>
                  </a:cubicBezTo>
                  <a:cubicBezTo>
                    <a:pt x="171596" y="204040"/>
                    <a:pt x="189353" y="190318"/>
                    <a:pt x="198721" y="170601"/>
                  </a:cubicBezTo>
                  <a:cubicBezTo>
                    <a:pt x="215045" y="136200"/>
                    <a:pt x="200701" y="91319"/>
                    <a:pt x="168430" y="71545"/>
                  </a:cubicBezTo>
                  <a:cubicBezTo>
                    <a:pt x="127545" y="46456"/>
                    <a:pt x="78818" y="70829"/>
                    <a:pt x="60591" y="111620"/>
                  </a:cubicBezTo>
                  <a:cubicBezTo>
                    <a:pt x="55784" y="122383"/>
                    <a:pt x="54144" y="133241"/>
                    <a:pt x="51769" y="144645"/>
                  </a:cubicBezTo>
                  <a:cubicBezTo>
                    <a:pt x="49337" y="156501"/>
                    <a:pt x="42702" y="166963"/>
                    <a:pt x="28622" y="164041"/>
                  </a:cubicBezTo>
                  <a:cubicBezTo>
                    <a:pt x="8622" y="159875"/>
                    <a:pt x="9640" y="129508"/>
                    <a:pt x="10469" y="113731"/>
                  </a:cubicBezTo>
                  <a:cubicBezTo>
                    <a:pt x="12939" y="66607"/>
                    <a:pt x="46284" y="30679"/>
                    <a:pt x="90599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8"/>
                  </a:cubicBezTo>
                  <a:cubicBezTo>
                    <a:pt x="255742" y="176743"/>
                    <a:pt x="244715" y="199854"/>
                    <a:pt x="227543" y="218045"/>
                  </a:cubicBezTo>
                  <a:cubicBezTo>
                    <a:pt x="209070" y="237442"/>
                    <a:pt x="186073" y="251805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09"/>
                    <a:pt x="137573" y="373816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4" y="422565"/>
                  </a:cubicBezTo>
                  <a:cubicBezTo>
                    <a:pt x="118629" y="423979"/>
                    <a:pt x="121475" y="434893"/>
                    <a:pt x="128582" y="433460"/>
                  </a:cubicBezTo>
                  <a:cubicBezTo>
                    <a:pt x="138289" y="431694"/>
                    <a:pt x="146527" y="425315"/>
                    <a:pt x="150655" y="416363"/>
                  </a:cubicBezTo>
                  <a:cubicBezTo>
                    <a:pt x="155876" y="404808"/>
                    <a:pt x="151503" y="392198"/>
                    <a:pt x="150108" y="380266"/>
                  </a:cubicBezTo>
                  <a:cubicBezTo>
                    <a:pt x="146602" y="350220"/>
                    <a:pt x="147922" y="318533"/>
                    <a:pt x="165282" y="292672"/>
                  </a:cubicBezTo>
                  <a:cubicBezTo>
                    <a:pt x="179928" y="270862"/>
                    <a:pt x="202586" y="255971"/>
                    <a:pt x="222038" y="238874"/>
                  </a:cubicBezTo>
                  <a:cubicBezTo>
                    <a:pt x="240097" y="223003"/>
                    <a:pt x="254592" y="204775"/>
                    <a:pt x="263074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1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56"/>
                    <a:pt x="-1462" y="99193"/>
                    <a:pt x="-1010" y="121573"/>
                  </a:cubicBezTo>
                  <a:cubicBezTo>
                    <a:pt x="-860" y="138764"/>
                    <a:pt x="196" y="161157"/>
                    <a:pt x="16501" y="171185"/>
                  </a:cubicBezTo>
                  <a:cubicBezTo>
                    <a:pt x="35181" y="182608"/>
                    <a:pt x="56086" y="171864"/>
                    <a:pt x="61741" y="152090"/>
                  </a:cubicBezTo>
                  <a:cubicBezTo>
                    <a:pt x="65511" y="138745"/>
                    <a:pt x="66264" y="125701"/>
                    <a:pt x="72598" y="112921"/>
                  </a:cubicBezTo>
                  <a:cubicBezTo>
                    <a:pt x="78724" y="100146"/>
                    <a:pt x="88319" y="89350"/>
                    <a:pt x="100288" y="81762"/>
                  </a:cubicBezTo>
                  <a:cubicBezTo>
                    <a:pt x="122946" y="67763"/>
                    <a:pt x="152125" y="70397"/>
                    <a:pt x="171917" y="88227"/>
                  </a:cubicBezTo>
                  <a:cubicBezTo>
                    <a:pt x="188524" y="103784"/>
                    <a:pt x="196629" y="126392"/>
                    <a:pt x="193689" y="148961"/>
                  </a:cubicBezTo>
                  <a:cubicBezTo>
                    <a:pt x="189919" y="175012"/>
                    <a:pt x="168694" y="192165"/>
                    <a:pt x="148996" y="207150"/>
                  </a:cubicBezTo>
                  <a:cubicBezTo>
                    <a:pt x="129298" y="222136"/>
                    <a:pt x="110335" y="237027"/>
                    <a:pt x="98573" y="259232"/>
                  </a:cubicBezTo>
                  <a:cubicBezTo>
                    <a:pt x="86415" y="282191"/>
                    <a:pt x="81721" y="308656"/>
                    <a:pt x="82211" y="334461"/>
                  </a:cubicBezTo>
                  <a:cubicBezTo>
                    <a:pt x="82701" y="350781"/>
                    <a:pt x="84643" y="367024"/>
                    <a:pt x="88017" y="382999"/>
                  </a:cubicBezTo>
                  <a:cubicBezTo>
                    <a:pt x="90562" y="395685"/>
                    <a:pt x="91881" y="412160"/>
                    <a:pt x="100194" y="422584"/>
                  </a:cubicBezTo>
                  <a:cubicBezTo>
                    <a:pt x="106678" y="430623"/>
                    <a:pt x="116820" y="434795"/>
                    <a:pt x="127093" y="433649"/>
                  </a:cubicBezTo>
                  <a:cubicBezTo>
                    <a:pt x="134274" y="433008"/>
                    <a:pt x="134350" y="421698"/>
                    <a:pt x="127093" y="4223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0" name="Freeform: Shape 239">
              <a:extLst>
                <a:ext uri="{FF2B5EF4-FFF2-40B4-BE49-F238E27FC236}">
                  <a16:creationId xmlns:a16="http://schemas.microsoft.com/office/drawing/2014/main" id="{56D8E8DB-7E01-9166-91CA-3D0131CF447D}"/>
                </a:ext>
              </a:extLst>
            </p:cNvPr>
            <p:cNvSpPr/>
            <p:nvPr/>
          </p:nvSpPr>
          <p:spPr>
            <a:xfrm>
              <a:off x="4492316" y="947242"/>
              <a:ext cx="81501" cy="81471"/>
            </a:xfrm>
            <a:custGeom>
              <a:avLst/>
              <a:gdLst>
                <a:gd name="connsiteX0" fmla="*/ 50205 w 81501"/>
                <a:gd name="connsiteY0" fmla="*/ 1058 h 81471"/>
                <a:gd name="connsiteX1" fmla="*/ -689 w 81501"/>
                <a:gd name="connsiteY1" fmla="*/ 37853 h 81471"/>
                <a:gd name="connsiteX2" fmla="*/ 37444 w 81501"/>
                <a:gd name="connsiteY2" fmla="*/ 81566 h 81471"/>
                <a:gd name="connsiteX3" fmla="*/ 80251 w 81501"/>
                <a:gd name="connsiteY3" fmla="*/ 47071 h 81471"/>
                <a:gd name="connsiteX4" fmla="*/ 50205 w 81501"/>
                <a:gd name="connsiteY4" fmla="*/ 1058 h 81471"/>
                <a:gd name="connsiteX5" fmla="*/ 47208 w 81501"/>
                <a:gd name="connsiteY5" fmla="*/ 11972 h 81471"/>
                <a:gd name="connsiteX6" fmla="*/ 41704 w 81501"/>
                <a:gd name="connsiteY6" fmla="*/ 70557 h 81471"/>
                <a:gd name="connsiteX7" fmla="*/ 10224 w 81501"/>
                <a:gd name="connsiteY7" fmla="*/ 43998 h 81471"/>
                <a:gd name="connsiteX8" fmla="*/ 47208 w 81501"/>
                <a:gd name="connsiteY8" fmla="*/ 11954 h 81471"/>
                <a:gd name="connsiteX9" fmla="*/ 50205 w 81501"/>
                <a:gd name="connsiteY9" fmla="*/ 1058 h 81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501" h="81471">
                  <a:moveTo>
                    <a:pt x="50205" y="1058"/>
                  </a:moveTo>
                  <a:cubicBezTo>
                    <a:pt x="26624" y="-3541"/>
                    <a:pt x="2591" y="13933"/>
                    <a:pt x="-689" y="37853"/>
                  </a:cubicBezTo>
                  <a:cubicBezTo>
                    <a:pt x="-3875" y="61001"/>
                    <a:pt x="15502" y="79323"/>
                    <a:pt x="37444" y="81566"/>
                  </a:cubicBezTo>
                  <a:cubicBezTo>
                    <a:pt x="59385" y="83809"/>
                    <a:pt x="78159" y="69200"/>
                    <a:pt x="80251" y="47071"/>
                  </a:cubicBezTo>
                  <a:cubicBezTo>
                    <a:pt x="82250" y="26016"/>
                    <a:pt x="70280" y="7279"/>
                    <a:pt x="50205" y="1058"/>
                  </a:cubicBezTo>
                  <a:cubicBezTo>
                    <a:pt x="43230" y="-1109"/>
                    <a:pt x="40252" y="9805"/>
                    <a:pt x="47208" y="11972"/>
                  </a:cubicBezTo>
                  <a:cubicBezTo>
                    <a:pt x="76915" y="21190"/>
                    <a:pt x="76614" y="71085"/>
                    <a:pt x="41704" y="70557"/>
                  </a:cubicBezTo>
                  <a:cubicBezTo>
                    <a:pt x="26831" y="70312"/>
                    <a:pt x="10941" y="59926"/>
                    <a:pt x="10224" y="43998"/>
                  </a:cubicBezTo>
                  <a:cubicBezTo>
                    <a:pt x="9395" y="25148"/>
                    <a:pt x="28867" y="8391"/>
                    <a:pt x="47208" y="11954"/>
                  </a:cubicBezTo>
                  <a:cubicBezTo>
                    <a:pt x="54314" y="13349"/>
                    <a:pt x="57349" y="2453"/>
                    <a:pt x="50205" y="10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1" name="Freeform: Shape 240">
              <a:extLst>
                <a:ext uri="{FF2B5EF4-FFF2-40B4-BE49-F238E27FC236}">
                  <a16:creationId xmlns:a16="http://schemas.microsoft.com/office/drawing/2014/main" id="{1318D43A-FE9B-6E36-0352-E297C4B08CBC}"/>
                </a:ext>
              </a:extLst>
            </p:cNvPr>
            <p:cNvSpPr/>
            <p:nvPr/>
          </p:nvSpPr>
          <p:spPr>
            <a:xfrm>
              <a:off x="4387889" y="3321828"/>
              <a:ext cx="272747" cy="433496"/>
            </a:xfrm>
            <a:custGeom>
              <a:avLst/>
              <a:gdLst>
                <a:gd name="connsiteX0" fmla="*/ 127168 w 272747"/>
                <a:gd name="connsiteY0" fmla="*/ 422358 h 433496"/>
                <a:gd name="connsiteX1" fmla="*/ 102965 w 272747"/>
                <a:gd name="connsiteY1" fmla="*/ 397853 h 433496"/>
                <a:gd name="connsiteX2" fmla="*/ 94388 w 272747"/>
                <a:gd name="connsiteY2" fmla="*/ 349032 h 433496"/>
                <a:gd name="connsiteX3" fmla="*/ 105698 w 272747"/>
                <a:gd name="connsiteY3" fmla="*/ 270240 h 433496"/>
                <a:gd name="connsiteX4" fmla="*/ 154707 w 272747"/>
                <a:gd name="connsiteY4" fmla="*/ 216915 h 433496"/>
                <a:gd name="connsiteX5" fmla="*/ 198797 w 272747"/>
                <a:gd name="connsiteY5" fmla="*/ 170582 h 433496"/>
                <a:gd name="connsiteX6" fmla="*/ 168505 w 272747"/>
                <a:gd name="connsiteY6" fmla="*/ 71527 h 433496"/>
                <a:gd name="connsiteX7" fmla="*/ 60666 w 272747"/>
                <a:gd name="connsiteY7" fmla="*/ 111601 h 433496"/>
                <a:gd name="connsiteX8" fmla="*/ 51845 w 272747"/>
                <a:gd name="connsiteY8" fmla="*/ 144626 h 433496"/>
                <a:gd name="connsiteX9" fmla="*/ 28622 w 272747"/>
                <a:gd name="connsiteY9" fmla="*/ 164041 h 433496"/>
                <a:gd name="connsiteX10" fmla="*/ 10470 w 272747"/>
                <a:gd name="connsiteY10" fmla="*/ 113731 h 433496"/>
                <a:gd name="connsiteX11" fmla="*/ 90600 w 272747"/>
                <a:gd name="connsiteY11" fmla="*/ 17786 h 433496"/>
                <a:gd name="connsiteX12" fmla="*/ 213481 w 272747"/>
                <a:gd name="connsiteY12" fmla="*/ 34751 h 433496"/>
                <a:gd name="connsiteX13" fmla="*/ 259097 w 272747"/>
                <a:gd name="connsiteY13" fmla="*/ 151958 h 433496"/>
                <a:gd name="connsiteX14" fmla="*/ 227543 w 272747"/>
                <a:gd name="connsiteY14" fmla="*/ 218045 h 433496"/>
                <a:gd name="connsiteX15" fmla="*/ 167808 w 272747"/>
                <a:gd name="connsiteY15" fmla="*/ 271503 h 433496"/>
                <a:gd name="connsiteX16" fmla="*/ 137479 w 272747"/>
                <a:gd name="connsiteY16" fmla="*/ 344433 h 433496"/>
                <a:gd name="connsiteX17" fmla="*/ 139835 w 272747"/>
                <a:gd name="connsiteY17" fmla="*/ 388334 h 433496"/>
                <a:gd name="connsiteX18" fmla="*/ 140910 w 272747"/>
                <a:gd name="connsiteY18" fmla="*/ 410482 h 433496"/>
                <a:gd name="connsiteX19" fmla="*/ 125584 w 272747"/>
                <a:gd name="connsiteY19" fmla="*/ 422565 h 433496"/>
                <a:gd name="connsiteX20" fmla="*/ 128582 w 272747"/>
                <a:gd name="connsiteY20" fmla="*/ 433460 h 433496"/>
                <a:gd name="connsiteX21" fmla="*/ 150655 w 272747"/>
                <a:gd name="connsiteY21" fmla="*/ 416363 h 433496"/>
                <a:gd name="connsiteX22" fmla="*/ 150108 w 272747"/>
                <a:gd name="connsiteY22" fmla="*/ 380266 h 433496"/>
                <a:gd name="connsiteX23" fmla="*/ 165282 w 272747"/>
                <a:gd name="connsiteY23" fmla="*/ 292671 h 433496"/>
                <a:gd name="connsiteX24" fmla="*/ 222039 w 272747"/>
                <a:gd name="connsiteY24" fmla="*/ 238874 h 433496"/>
                <a:gd name="connsiteX25" fmla="*/ 263075 w 272747"/>
                <a:gd name="connsiteY25" fmla="*/ 182080 h 433496"/>
                <a:gd name="connsiteX26" fmla="*/ 246449 w 272747"/>
                <a:gd name="connsiteY26" fmla="*/ 52319 h 433496"/>
                <a:gd name="connsiteX27" fmla="*/ 131673 w 272747"/>
                <a:gd name="connsiteY27" fmla="*/ 350 h 433496"/>
                <a:gd name="connsiteX28" fmla="*/ 16294 w 272747"/>
                <a:gd name="connsiteY28" fmla="*/ 58106 h 433496"/>
                <a:gd name="connsiteX29" fmla="*/ -1010 w 272747"/>
                <a:gd name="connsiteY29" fmla="*/ 121572 h 433496"/>
                <a:gd name="connsiteX30" fmla="*/ 16501 w 272747"/>
                <a:gd name="connsiteY30" fmla="*/ 171185 h 433496"/>
                <a:gd name="connsiteX31" fmla="*/ 61741 w 272747"/>
                <a:gd name="connsiteY31" fmla="*/ 152090 h 433496"/>
                <a:gd name="connsiteX32" fmla="*/ 72598 w 272747"/>
                <a:gd name="connsiteY32" fmla="*/ 112921 h 433496"/>
                <a:gd name="connsiteX33" fmla="*/ 100288 w 272747"/>
                <a:gd name="connsiteY33" fmla="*/ 81762 h 433496"/>
                <a:gd name="connsiteX34" fmla="*/ 171917 w 272747"/>
                <a:gd name="connsiteY34" fmla="*/ 88227 h 433496"/>
                <a:gd name="connsiteX35" fmla="*/ 193764 w 272747"/>
                <a:gd name="connsiteY35" fmla="*/ 148942 h 433496"/>
                <a:gd name="connsiteX36" fmla="*/ 149071 w 272747"/>
                <a:gd name="connsiteY36" fmla="*/ 207131 h 433496"/>
                <a:gd name="connsiteX37" fmla="*/ 98648 w 272747"/>
                <a:gd name="connsiteY37" fmla="*/ 259213 h 433496"/>
                <a:gd name="connsiteX38" fmla="*/ 82287 w 272747"/>
                <a:gd name="connsiteY38" fmla="*/ 334442 h 433496"/>
                <a:gd name="connsiteX39" fmla="*/ 88093 w 272747"/>
                <a:gd name="connsiteY39" fmla="*/ 382981 h 433496"/>
                <a:gd name="connsiteX40" fmla="*/ 100269 w 272747"/>
                <a:gd name="connsiteY40" fmla="*/ 422565 h 433496"/>
                <a:gd name="connsiteX41" fmla="*/ 127168 w 272747"/>
                <a:gd name="connsiteY41" fmla="*/ 433630 h 433496"/>
                <a:gd name="connsiteX42" fmla="*/ 127168 w 272747"/>
                <a:gd name="connsiteY42" fmla="*/ 422358 h 43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6">
                  <a:moveTo>
                    <a:pt x="127168" y="422358"/>
                  </a:moveTo>
                  <a:cubicBezTo>
                    <a:pt x="110561" y="423922"/>
                    <a:pt x="106226" y="411462"/>
                    <a:pt x="102965" y="397853"/>
                  </a:cubicBezTo>
                  <a:cubicBezTo>
                    <a:pt x="98893" y="381812"/>
                    <a:pt x="96028" y="365488"/>
                    <a:pt x="94388" y="349032"/>
                  </a:cubicBezTo>
                  <a:cubicBezTo>
                    <a:pt x="92088" y="322454"/>
                    <a:pt x="94388" y="294707"/>
                    <a:pt x="105698" y="270240"/>
                  </a:cubicBezTo>
                  <a:cubicBezTo>
                    <a:pt x="116443" y="247130"/>
                    <a:pt x="134878" y="232013"/>
                    <a:pt x="154707" y="216915"/>
                  </a:cubicBezTo>
                  <a:cubicBezTo>
                    <a:pt x="171672" y="204021"/>
                    <a:pt x="189429" y="190298"/>
                    <a:pt x="198797" y="170582"/>
                  </a:cubicBezTo>
                  <a:cubicBezTo>
                    <a:pt x="215121" y="136181"/>
                    <a:pt x="200776" y="91300"/>
                    <a:pt x="168505" y="71527"/>
                  </a:cubicBezTo>
                  <a:cubicBezTo>
                    <a:pt x="127620" y="46438"/>
                    <a:pt x="78894" y="70810"/>
                    <a:pt x="60666" y="111601"/>
                  </a:cubicBezTo>
                  <a:cubicBezTo>
                    <a:pt x="55859" y="122364"/>
                    <a:pt x="54220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70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8"/>
                  </a:cubicBezTo>
                  <a:cubicBezTo>
                    <a:pt x="255742" y="176746"/>
                    <a:pt x="244715" y="199855"/>
                    <a:pt x="227543" y="218045"/>
                  </a:cubicBezTo>
                  <a:cubicBezTo>
                    <a:pt x="209070" y="237442"/>
                    <a:pt x="186073" y="251805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17"/>
                    <a:pt x="137573" y="373820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4" y="422565"/>
                  </a:cubicBezTo>
                  <a:cubicBezTo>
                    <a:pt x="118629" y="423979"/>
                    <a:pt x="121475" y="434892"/>
                    <a:pt x="128582" y="433460"/>
                  </a:cubicBezTo>
                  <a:cubicBezTo>
                    <a:pt x="138289" y="431688"/>
                    <a:pt x="146527" y="425317"/>
                    <a:pt x="150655" y="416363"/>
                  </a:cubicBezTo>
                  <a:cubicBezTo>
                    <a:pt x="155876" y="404808"/>
                    <a:pt x="151503" y="392198"/>
                    <a:pt x="150108" y="380266"/>
                  </a:cubicBezTo>
                  <a:cubicBezTo>
                    <a:pt x="146602" y="350220"/>
                    <a:pt x="147922" y="318533"/>
                    <a:pt x="165282" y="292671"/>
                  </a:cubicBezTo>
                  <a:cubicBezTo>
                    <a:pt x="179928" y="270862"/>
                    <a:pt x="202586" y="255971"/>
                    <a:pt x="222039" y="238874"/>
                  </a:cubicBezTo>
                  <a:cubicBezTo>
                    <a:pt x="240097" y="223003"/>
                    <a:pt x="254592" y="204775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1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63"/>
                    <a:pt x="-1462" y="99198"/>
                    <a:pt x="-1010" y="121572"/>
                  </a:cubicBezTo>
                  <a:cubicBezTo>
                    <a:pt x="-859" y="138763"/>
                    <a:pt x="196" y="161157"/>
                    <a:pt x="16501" y="171185"/>
                  </a:cubicBezTo>
                  <a:cubicBezTo>
                    <a:pt x="35181" y="182608"/>
                    <a:pt x="56086" y="171864"/>
                    <a:pt x="61741" y="152090"/>
                  </a:cubicBezTo>
                  <a:cubicBezTo>
                    <a:pt x="65511" y="138745"/>
                    <a:pt x="66264" y="125701"/>
                    <a:pt x="72598" y="112921"/>
                  </a:cubicBezTo>
                  <a:cubicBezTo>
                    <a:pt x="78724" y="100140"/>
                    <a:pt x="88319" y="89358"/>
                    <a:pt x="100288" y="81762"/>
                  </a:cubicBezTo>
                  <a:cubicBezTo>
                    <a:pt x="122946" y="67757"/>
                    <a:pt x="152125" y="70395"/>
                    <a:pt x="171917" y="88227"/>
                  </a:cubicBezTo>
                  <a:cubicBezTo>
                    <a:pt x="188562" y="103760"/>
                    <a:pt x="196686" y="126360"/>
                    <a:pt x="193764" y="148942"/>
                  </a:cubicBezTo>
                  <a:cubicBezTo>
                    <a:pt x="189994" y="174993"/>
                    <a:pt x="168769" y="192146"/>
                    <a:pt x="149071" y="207131"/>
                  </a:cubicBezTo>
                  <a:cubicBezTo>
                    <a:pt x="129373" y="222117"/>
                    <a:pt x="110410" y="237008"/>
                    <a:pt x="98648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6"/>
                    <a:pt x="84718" y="367015"/>
                    <a:pt x="88093" y="382981"/>
                  </a:cubicBezTo>
                  <a:cubicBezTo>
                    <a:pt x="90637" y="395666"/>
                    <a:pt x="91957" y="412141"/>
                    <a:pt x="100269" y="422565"/>
                  </a:cubicBezTo>
                  <a:cubicBezTo>
                    <a:pt x="106754" y="430595"/>
                    <a:pt x="116895" y="434780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2" name="Freeform: Shape 241">
              <a:extLst>
                <a:ext uri="{FF2B5EF4-FFF2-40B4-BE49-F238E27FC236}">
                  <a16:creationId xmlns:a16="http://schemas.microsoft.com/office/drawing/2014/main" id="{9BA9D948-9BD3-F5F0-8F75-E3A7BA36D5C0}"/>
                </a:ext>
              </a:extLst>
            </p:cNvPr>
            <p:cNvSpPr/>
            <p:nvPr/>
          </p:nvSpPr>
          <p:spPr>
            <a:xfrm>
              <a:off x="4492316" y="3774701"/>
              <a:ext cx="81501" cy="81471"/>
            </a:xfrm>
            <a:custGeom>
              <a:avLst/>
              <a:gdLst>
                <a:gd name="connsiteX0" fmla="*/ 50205 w 81501"/>
                <a:gd name="connsiteY0" fmla="*/ 1059 h 81471"/>
                <a:gd name="connsiteX1" fmla="*/ -689 w 81501"/>
                <a:gd name="connsiteY1" fmla="*/ 37853 h 81471"/>
                <a:gd name="connsiteX2" fmla="*/ 37444 w 81501"/>
                <a:gd name="connsiteY2" fmla="*/ 81566 h 81471"/>
                <a:gd name="connsiteX3" fmla="*/ 80251 w 81501"/>
                <a:gd name="connsiteY3" fmla="*/ 47071 h 81471"/>
                <a:gd name="connsiteX4" fmla="*/ 50205 w 81501"/>
                <a:gd name="connsiteY4" fmla="*/ 1059 h 81471"/>
                <a:gd name="connsiteX5" fmla="*/ 47208 w 81501"/>
                <a:gd name="connsiteY5" fmla="*/ 11972 h 81471"/>
                <a:gd name="connsiteX6" fmla="*/ 41704 w 81501"/>
                <a:gd name="connsiteY6" fmla="*/ 70557 h 81471"/>
                <a:gd name="connsiteX7" fmla="*/ 10224 w 81501"/>
                <a:gd name="connsiteY7" fmla="*/ 43998 h 81471"/>
                <a:gd name="connsiteX8" fmla="*/ 47208 w 81501"/>
                <a:gd name="connsiteY8" fmla="*/ 11953 h 81471"/>
                <a:gd name="connsiteX9" fmla="*/ 50205 w 81501"/>
                <a:gd name="connsiteY9" fmla="*/ 1059 h 81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501" h="81471">
                  <a:moveTo>
                    <a:pt x="50205" y="1059"/>
                  </a:moveTo>
                  <a:cubicBezTo>
                    <a:pt x="26624" y="-3541"/>
                    <a:pt x="2591" y="13933"/>
                    <a:pt x="-689" y="37853"/>
                  </a:cubicBezTo>
                  <a:cubicBezTo>
                    <a:pt x="-3875" y="61000"/>
                    <a:pt x="15502" y="79322"/>
                    <a:pt x="37444" y="81566"/>
                  </a:cubicBezTo>
                  <a:cubicBezTo>
                    <a:pt x="59385" y="83809"/>
                    <a:pt x="78159" y="69200"/>
                    <a:pt x="80251" y="47071"/>
                  </a:cubicBezTo>
                  <a:cubicBezTo>
                    <a:pt x="82250" y="26016"/>
                    <a:pt x="70280" y="7279"/>
                    <a:pt x="50205" y="1059"/>
                  </a:cubicBezTo>
                  <a:cubicBezTo>
                    <a:pt x="43230" y="-1109"/>
                    <a:pt x="40252" y="9805"/>
                    <a:pt x="47208" y="11972"/>
                  </a:cubicBezTo>
                  <a:cubicBezTo>
                    <a:pt x="76915" y="21190"/>
                    <a:pt x="76614" y="71085"/>
                    <a:pt x="41704" y="70557"/>
                  </a:cubicBezTo>
                  <a:cubicBezTo>
                    <a:pt x="26831" y="70312"/>
                    <a:pt x="10941" y="59926"/>
                    <a:pt x="10224" y="43998"/>
                  </a:cubicBezTo>
                  <a:cubicBezTo>
                    <a:pt x="9395" y="25148"/>
                    <a:pt x="28867" y="8391"/>
                    <a:pt x="47208" y="11953"/>
                  </a:cubicBezTo>
                  <a:cubicBezTo>
                    <a:pt x="54314" y="13348"/>
                    <a:pt x="57349" y="2453"/>
                    <a:pt x="50205" y="105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3" name="Freeform: Shape 242">
              <a:extLst>
                <a:ext uri="{FF2B5EF4-FFF2-40B4-BE49-F238E27FC236}">
                  <a16:creationId xmlns:a16="http://schemas.microsoft.com/office/drawing/2014/main" id="{7726B58E-5404-A9D4-5333-0B1134D3C78A}"/>
                </a:ext>
              </a:extLst>
            </p:cNvPr>
            <p:cNvSpPr/>
            <p:nvPr/>
          </p:nvSpPr>
          <p:spPr>
            <a:xfrm>
              <a:off x="5390695" y="1821390"/>
              <a:ext cx="272747" cy="433495"/>
            </a:xfrm>
            <a:custGeom>
              <a:avLst/>
              <a:gdLst>
                <a:gd name="connsiteX0" fmla="*/ 127168 w 272747"/>
                <a:gd name="connsiteY0" fmla="*/ 422358 h 433495"/>
                <a:gd name="connsiteX1" fmla="*/ 102965 w 272747"/>
                <a:gd name="connsiteY1" fmla="*/ 397853 h 433495"/>
                <a:gd name="connsiteX2" fmla="*/ 94388 w 272747"/>
                <a:gd name="connsiteY2" fmla="*/ 349032 h 433495"/>
                <a:gd name="connsiteX3" fmla="*/ 105698 w 272747"/>
                <a:gd name="connsiteY3" fmla="*/ 270240 h 433495"/>
                <a:gd name="connsiteX4" fmla="*/ 154707 w 272747"/>
                <a:gd name="connsiteY4" fmla="*/ 216915 h 433495"/>
                <a:gd name="connsiteX5" fmla="*/ 198797 w 272747"/>
                <a:gd name="connsiteY5" fmla="*/ 170582 h 433495"/>
                <a:gd name="connsiteX6" fmla="*/ 168505 w 272747"/>
                <a:gd name="connsiteY6" fmla="*/ 71527 h 433495"/>
                <a:gd name="connsiteX7" fmla="*/ 60666 w 272747"/>
                <a:gd name="connsiteY7" fmla="*/ 111601 h 433495"/>
                <a:gd name="connsiteX8" fmla="*/ 51845 w 272747"/>
                <a:gd name="connsiteY8" fmla="*/ 144626 h 433495"/>
                <a:gd name="connsiteX9" fmla="*/ 28622 w 272747"/>
                <a:gd name="connsiteY9" fmla="*/ 164041 h 433495"/>
                <a:gd name="connsiteX10" fmla="*/ 10470 w 272747"/>
                <a:gd name="connsiteY10" fmla="*/ 113731 h 433495"/>
                <a:gd name="connsiteX11" fmla="*/ 90600 w 272747"/>
                <a:gd name="connsiteY11" fmla="*/ 17786 h 433495"/>
                <a:gd name="connsiteX12" fmla="*/ 213481 w 272747"/>
                <a:gd name="connsiteY12" fmla="*/ 34751 h 433495"/>
                <a:gd name="connsiteX13" fmla="*/ 259097 w 272747"/>
                <a:gd name="connsiteY13" fmla="*/ 151958 h 433495"/>
                <a:gd name="connsiteX14" fmla="*/ 227543 w 272747"/>
                <a:gd name="connsiteY14" fmla="*/ 218045 h 433495"/>
                <a:gd name="connsiteX15" fmla="*/ 167808 w 272747"/>
                <a:gd name="connsiteY15" fmla="*/ 271503 h 433495"/>
                <a:gd name="connsiteX16" fmla="*/ 137479 w 272747"/>
                <a:gd name="connsiteY16" fmla="*/ 344433 h 433495"/>
                <a:gd name="connsiteX17" fmla="*/ 139835 w 272747"/>
                <a:gd name="connsiteY17" fmla="*/ 388334 h 433495"/>
                <a:gd name="connsiteX18" fmla="*/ 140910 w 272747"/>
                <a:gd name="connsiteY18" fmla="*/ 410482 h 433495"/>
                <a:gd name="connsiteX19" fmla="*/ 125584 w 272747"/>
                <a:gd name="connsiteY19" fmla="*/ 422565 h 433495"/>
                <a:gd name="connsiteX20" fmla="*/ 128582 w 272747"/>
                <a:gd name="connsiteY20" fmla="*/ 433460 h 433495"/>
                <a:gd name="connsiteX21" fmla="*/ 150655 w 272747"/>
                <a:gd name="connsiteY21" fmla="*/ 416363 h 433495"/>
                <a:gd name="connsiteX22" fmla="*/ 150108 w 272747"/>
                <a:gd name="connsiteY22" fmla="*/ 380266 h 433495"/>
                <a:gd name="connsiteX23" fmla="*/ 165282 w 272747"/>
                <a:gd name="connsiteY23" fmla="*/ 292672 h 433495"/>
                <a:gd name="connsiteX24" fmla="*/ 222039 w 272747"/>
                <a:gd name="connsiteY24" fmla="*/ 238874 h 433495"/>
                <a:gd name="connsiteX25" fmla="*/ 263075 w 272747"/>
                <a:gd name="connsiteY25" fmla="*/ 182080 h 433495"/>
                <a:gd name="connsiteX26" fmla="*/ 246449 w 272747"/>
                <a:gd name="connsiteY26" fmla="*/ 52319 h 433495"/>
                <a:gd name="connsiteX27" fmla="*/ 131673 w 272747"/>
                <a:gd name="connsiteY27" fmla="*/ 350 h 433495"/>
                <a:gd name="connsiteX28" fmla="*/ 16294 w 272747"/>
                <a:gd name="connsiteY28" fmla="*/ 58106 h 433495"/>
                <a:gd name="connsiteX29" fmla="*/ -1010 w 272747"/>
                <a:gd name="connsiteY29" fmla="*/ 121573 h 433495"/>
                <a:gd name="connsiteX30" fmla="*/ 16501 w 272747"/>
                <a:gd name="connsiteY30" fmla="*/ 171185 h 433495"/>
                <a:gd name="connsiteX31" fmla="*/ 61741 w 272747"/>
                <a:gd name="connsiteY31" fmla="*/ 152090 h 433495"/>
                <a:gd name="connsiteX32" fmla="*/ 72598 w 272747"/>
                <a:gd name="connsiteY32" fmla="*/ 112921 h 433495"/>
                <a:gd name="connsiteX33" fmla="*/ 100288 w 272747"/>
                <a:gd name="connsiteY33" fmla="*/ 81762 h 433495"/>
                <a:gd name="connsiteX34" fmla="*/ 171917 w 272747"/>
                <a:gd name="connsiteY34" fmla="*/ 88227 h 433495"/>
                <a:gd name="connsiteX35" fmla="*/ 193764 w 272747"/>
                <a:gd name="connsiteY35" fmla="*/ 148942 h 433495"/>
                <a:gd name="connsiteX36" fmla="*/ 149071 w 272747"/>
                <a:gd name="connsiteY36" fmla="*/ 207131 h 433495"/>
                <a:gd name="connsiteX37" fmla="*/ 98648 w 272747"/>
                <a:gd name="connsiteY37" fmla="*/ 259213 h 433495"/>
                <a:gd name="connsiteX38" fmla="*/ 82287 w 272747"/>
                <a:gd name="connsiteY38" fmla="*/ 334442 h 433495"/>
                <a:gd name="connsiteX39" fmla="*/ 88093 w 272747"/>
                <a:gd name="connsiteY39" fmla="*/ 382981 h 433495"/>
                <a:gd name="connsiteX40" fmla="*/ 100269 w 272747"/>
                <a:gd name="connsiteY40" fmla="*/ 422565 h 433495"/>
                <a:gd name="connsiteX41" fmla="*/ 127168 w 272747"/>
                <a:gd name="connsiteY41" fmla="*/ 433630 h 433495"/>
                <a:gd name="connsiteX42" fmla="*/ 127168 w 272747"/>
                <a:gd name="connsiteY42" fmla="*/ 422358 h 433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5">
                  <a:moveTo>
                    <a:pt x="127168" y="422358"/>
                  </a:moveTo>
                  <a:cubicBezTo>
                    <a:pt x="110561" y="423922"/>
                    <a:pt x="106226" y="411463"/>
                    <a:pt x="102965" y="397853"/>
                  </a:cubicBezTo>
                  <a:cubicBezTo>
                    <a:pt x="98893" y="381816"/>
                    <a:pt x="96028" y="365497"/>
                    <a:pt x="94388" y="349032"/>
                  </a:cubicBezTo>
                  <a:cubicBezTo>
                    <a:pt x="92088" y="322454"/>
                    <a:pt x="94388" y="294707"/>
                    <a:pt x="105698" y="270240"/>
                  </a:cubicBezTo>
                  <a:cubicBezTo>
                    <a:pt x="116443" y="247131"/>
                    <a:pt x="134878" y="232013"/>
                    <a:pt x="154707" y="216915"/>
                  </a:cubicBezTo>
                  <a:cubicBezTo>
                    <a:pt x="171672" y="204021"/>
                    <a:pt x="189429" y="190299"/>
                    <a:pt x="198797" y="170582"/>
                  </a:cubicBezTo>
                  <a:cubicBezTo>
                    <a:pt x="215121" y="136181"/>
                    <a:pt x="200776" y="91300"/>
                    <a:pt x="168505" y="71527"/>
                  </a:cubicBezTo>
                  <a:cubicBezTo>
                    <a:pt x="127620" y="46438"/>
                    <a:pt x="78894" y="70810"/>
                    <a:pt x="60666" y="111601"/>
                  </a:cubicBezTo>
                  <a:cubicBezTo>
                    <a:pt x="55859" y="122364"/>
                    <a:pt x="54220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70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8"/>
                  </a:cubicBezTo>
                  <a:cubicBezTo>
                    <a:pt x="255742" y="176744"/>
                    <a:pt x="244715" y="199854"/>
                    <a:pt x="227543" y="218045"/>
                  </a:cubicBezTo>
                  <a:cubicBezTo>
                    <a:pt x="209070" y="237442"/>
                    <a:pt x="186073" y="251805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09"/>
                    <a:pt x="137573" y="373816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4" y="422565"/>
                  </a:cubicBezTo>
                  <a:cubicBezTo>
                    <a:pt x="118629" y="423979"/>
                    <a:pt x="121475" y="434893"/>
                    <a:pt x="128582" y="433460"/>
                  </a:cubicBezTo>
                  <a:cubicBezTo>
                    <a:pt x="138289" y="431694"/>
                    <a:pt x="146527" y="425315"/>
                    <a:pt x="150655" y="416363"/>
                  </a:cubicBezTo>
                  <a:cubicBezTo>
                    <a:pt x="155876" y="404809"/>
                    <a:pt x="151503" y="392198"/>
                    <a:pt x="150108" y="380266"/>
                  </a:cubicBezTo>
                  <a:cubicBezTo>
                    <a:pt x="146602" y="350220"/>
                    <a:pt x="147922" y="318533"/>
                    <a:pt x="165282" y="292672"/>
                  </a:cubicBezTo>
                  <a:cubicBezTo>
                    <a:pt x="179928" y="270862"/>
                    <a:pt x="202586" y="255971"/>
                    <a:pt x="222039" y="238874"/>
                  </a:cubicBezTo>
                  <a:cubicBezTo>
                    <a:pt x="240097" y="223003"/>
                    <a:pt x="254592" y="204775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1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55"/>
                    <a:pt x="-1462" y="99192"/>
                    <a:pt x="-1010" y="121573"/>
                  </a:cubicBezTo>
                  <a:cubicBezTo>
                    <a:pt x="-859" y="138764"/>
                    <a:pt x="196" y="161157"/>
                    <a:pt x="16501" y="171185"/>
                  </a:cubicBezTo>
                  <a:cubicBezTo>
                    <a:pt x="35181" y="182608"/>
                    <a:pt x="56086" y="171864"/>
                    <a:pt x="61741" y="152090"/>
                  </a:cubicBezTo>
                  <a:cubicBezTo>
                    <a:pt x="65511" y="138745"/>
                    <a:pt x="66264" y="125701"/>
                    <a:pt x="72598" y="112921"/>
                  </a:cubicBezTo>
                  <a:cubicBezTo>
                    <a:pt x="78724" y="100146"/>
                    <a:pt x="88319" y="89349"/>
                    <a:pt x="100288" y="81762"/>
                  </a:cubicBezTo>
                  <a:cubicBezTo>
                    <a:pt x="122946" y="67762"/>
                    <a:pt x="152125" y="70397"/>
                    <a:pt x="171917" y="88227"/>
                  </a:cubicBezTo>
                  <a:cubicBezTo>
                    <a:pt x="188562" y="103765"/>
                    <a:pt x="196686" y="126366"/>
                    <a:pt x="193764" y="148942"/>
                  </a:cubicBezTo>
                  <a:cubicBezTo>
                    <a:pt x="189994" y="174993"/>
                    <a:pt x="168769" y="192146"/>
                    <a:pt x="149071" y="207131"/>
                  </a:cubicBezTo>
                  <a:cubicBezTo>
                    <a:pt x="129373" y="222117"/>
                    <a:pt x="110410" y="237008"/>
                    <a:pt x="98648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3"/>
                    <a:pt x="84718" y="367005"/>
                    <a:pt x="88093" y="382981"/>
                  </a:cubicBezTo>
                  <a:cubicBezTo>
                    <a:pt x="90637" y="395666"/>
                    <a:pt x="91957" y="412141"/>
                    <a:pt x="100269" y="422565"/>
                  </a:cubicBezTo>
                  <a:cubicBezTo>
                    <a:pt x="106754" y="430604"/>
                    <a:pt x="116895" y="434776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4" name="Freeform: Shape 243">
              <a:extLst>
                <a:ext uri="{FF2B5EF4-FFF2-40B4-BE49-F238E27FC236}">
                  <a16:creationId xmlns:a16="http://schemas.microsoft.com/office/drawing/2014/main" id="{6A5C2D56-40B4-B959-4E9B-5BEADDE0CA44}"/>
                </a:ext>
              </a:extLst>
            </p:cNvPr>
            <p:cNvSpPr/>
            <p:nvPr/>
          </p:nvSpPr>
          <p:spPr>
            <a:xfrm>
              <a:off x="5495122" y="2274263"/>
              <a:ext cx="81501" cy="81488"/>
            </a:xfrm>
            <a:custGeom>
              <a:avLst/>
              <a:gdLst>
                <a:gd name="connsiteX0" fmla="*/ 50205 w 81501"/>
                <a:gd name="connsiteY0" fmla="*/ 1058 h 81488"/>
                <a:gd name="connsiteX1" fmla="*/ -689 w 81501"/>
                <a:gd name="connsiteY1" fmla="*/ 37853 h 81488"/>
                <a:gd name="connsiteX2" fmla="*/ 37444 w 81501"/>
                <a:gd name="connsiteY2" fmla="*/ 81566 h 81488"/>
                <a:gd name="connsiteX3" fmla="*/ 80251 w 81501"/>
                <a:gd name="connsiteY3" fmla="*/ 47071 h 81488"/>
                <a:gd name="connsiteX4" fmla="*/ 50205 w 81501"/>
                <a:gd name="connsiteY4" fmla="*/ 1058 h 81488"/>
                <a:gd name="connsiteX5" fmla="*/ 47208 w 81501"/>
                <a:gd name="connsiteY5" fmla="*/ 11973 h 81488"/>
                <a:gd name="connsiteX6" fmla="*/ 41704 w 81501"/>
                <a:gd name="connsiteY6" fmla="*/ 70557 h 81488"/>
                <a:gd name="connsiteX7" fmla="*/ 10224 w 81501"/>
                <a:gd name="connsiteY7" fmla="*/ 43998 h 81488"/>
                <a:gd name="connsiteX8" fmla="*/ 47208 w 81501"/>
                <a:gd name="connsiteY8" fmla="*/ 11954 h 81488"/>
                <a:gd name="connsiteX9" fmla="*/ 50205 w 81501"/>
                <a:gd name="connsiteY9" fmla="*/ 1058 h 81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501" h="81488">
                  <a:moveTo>
                    <a:pt x="50205" y="1058"/>
                  </a:moveTo>
                  <a:cubicBezTo>
                    <a:pt x="26624" y="-3541"/>
                    <a:pt x="2591" y="13933"/>
                    <a:pt x="-689" y="37853"/>
                  </a:cubicBezTo>
                  <a:cubicBezTo>
                    <a:pt x="-3875" y="61001"/>
                    <a:pt x="15502" y="79228"/>
                    <a:pt x="37444" y="81566"/>
                  </a:cubicBezTo>
                  <a:cubicBezTo>
                    <a:pt x="59385" y="83903"/>
                    <a:pt x="78159" y="69200"/>
                    <a:pt x="80251" y="47071"/>
                  </a:cubicBezTo>
                  <a:cubicBezTo>
                    <a:pt x="82250" y="26015"/>
                    <a:pt x="70280" y="7279"/>
                    <a:pt x="50205" y="1058"/>
                  </a:cubicBezTo>
                  <a:cubicBezTo>
                    <a:pt x="43230" y="-1109"/>
                    <a:pt x="40252" y="9805"/>
                    <a:pt x="47208" y="11973"/>
                  </a:cubicBezTo>
                  <a:cubicBezTo>
                    <a:pt x="76915" y="21190"/>
                    <a:pt x="76614" y="71085"/>
                    <a:pt x="41704" y="70557"/>
                  </a:cubicBezTo>
                  <a:cubicBezTo>
                    <a:pt x="26831" y="70312"/>
                    <a:pt x="10941" y="59926"/>
                    <a:pt x="10224" y="43998"/>
                  </a:cubicBezTo>
                  <a:cubicBezTo>
                    <a:pt x="9395" y="25148"/>
                    <a:pt x="28867" y="8391"/>
                    <a:pt x="47208" y="11954"/>
                  </a:cubicBezTo>
                  <a:cubicBezTo>
                    <a:pt x="54314" y="13349"/>
                    <a:pt x="57349" y="2453"/>
                    <a:pt x="50205" y="10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DC403BA3-626A-6A39-0963-F2BB72115604}"/>
                </a:ext>
              </a:extLst>
            </p:cNvPr>
            <p:cNvSpPr/>
            <p:nvPr/>
          </p:nvSpPr>
          <p:spPr>
            <a:xfrm>
              <a:off x="180836" y="245271"/>
              <a:ext cx="386813" cy="384893"/>
            </a:xfrm>
            <a:custGeom>
              <a:avLst/>
              <a:gdLst>
                <a:gd name="connsiteX0" fmla="*/ 141251 w 386813"/>
                <a:gd name="connsiteY0" fmla="*/ 384846 h 384893"/>
                <a:gd name="connsiteX1" fmla="*/ 114466 w 386813"/>
                <a:gd name="connsiteY1" fmla="*/ 373536 h 384893"/>
                <a:gd name="connsiteX2" fmla="*/ 101271 w 386813"/>
                <a:gd name="connsiteY2" fmla="*/ 367391 h 384893"/>
                <a:gd name="connsiteX3" fmla="*/ 90169 w 386813"/>
                <a:gd name="connsiteY3" fmla="*/ 362132 h 384893"/>
                <a:gd name="connsiteX4" fmla="*/ 82515 w 386813"/>
                <a:gd name="connsiteY4" fmla="*/ 358928 h 384893"/>
                <a:gd name="connsiteX5" fmla="*/ 76465 w 386813"/>
                <a:gd name="connsiteY5" fmla="*/ 356421 h 384893"/>
                <a:gd name="connsiteX6" fmla="*/ 65381 w 386813"/>
                <a:gd name="connsiteY6" fmla="*/ 351369 h 384893"/>
                <a:gd name="connsiteX7" fmla="*/ 62120 w 386813"/>
                <a:gd name="connsiteY7" fmla="*/ 349842 h 384893"/>
                <a:gd name="connsiteX8" fmla="*/ 58350 w 386813"/>
                <a:gd name="connsiteY8" fmla="*/ 347957 h 384893"/>
                <a:gd name="connsiteX9" fmla="*/ 58124 w 386813"/>
                <a:gd name="connsiteY9" fmla="*/ 347844 h 384893"/>
                <a:gd name="connsiteX10" fmla="*/ 50848 w 386813"/>
                <a:gd name="connsiteY10" fmla="*/ 344470 h 384893"/>
                <a:gd name="connsiteX11" fmla="*/ 43704 w 386813"/>
                <a:gd name="connsiteY11" fmla="*/ 341492 h 384893"/>
                <a:gd name="connsiteX12" fmla="*/ 35938 w 386813"/>
                <a:gd name="connsiteY12" fmla="*/ 338250 h 384893"/>
                <a:gd name="connsiteX13" fmla="*/ 28662 w 386813"/>
                <a:gd name="connsiteY13" fmla="*/ 334857 h 384893"/>
                <a:gd name="connsiteX14" fmla="*/ 21933 w 386813"/>
                <a:gd name="connsiteY14" fmla="*/ 331709 h 384893"/>
                <a:gd name="connsiteX15" fmla="*/ 21329 w 386813"/>
                <a:gd name="connsiteY15" fmla="*/ 331426 h 384893"/>
                <a:gd name="connsiteX16" fmla="*/ 5929 w 386813"/>
                <a:gd name="connsiteY16" fmla="*/ 324885 h 384893"/>
                <a:gd name="connsiteX17" fmla="*/ 3592 w 386813"/>
                <a:gd name="connsiteY17" fmla="*/ 323509 h 384893"/>
                <a:gd name="connsiteX18" fmla="*/ -1008 w 386813"/>
                <a:gd name="connsiteY18" fmla="*/ 315008 h 384893"/>
                <a:gd name="connsiteX19" fmla="*/ 5307 w 386813"/>
                <a:gd name="connsiteY19" fmla="*/ 309108 h 384893"/>
                <a:gd name="connsiteX20" fmla="*/ 9756 w 386813"/>
                <a:gd name="connsiteY20" fmla="*/ 309673 h 384893"/>
                <a:gd name="connsiteX21" fmla="*/ 11641 w 386813"/>
                <a:gd name="connsiteY21" fmla="*/ 310277 h 384893"/>
                <a:gd name="connsiteX22" fmla="*/ 26720 w 386813"/>
                <a:gd name="connsiteY22" fmla="*/ 316667 h 384893"/>
                <a:gd name="connsiteX23" fmla="*/ 36145 w 386813"/>
                <a:gd name="connsiteY23" fmla="*/ 321191 h 384893"/>
                <a:gd name="connsiteX24" fmla="*/ 41800 w 386813"/>
                <a:gd name="connsiteY24" fmla="*/ 323980 h 384893"/>
                <a:gd name="connsiteX25" fmla="*/ 42611 w 386813"/>
                <a:gd name="connsiteY25" fmla="*/ 324357 h 384893"/>
                <a:gd name="connsiteX26" fmla="*/ 53431 w 386813"/>
                <a:gd name="connsiteY26" fmla="*/ 329409 h 384893"/>
                <a:gd name="connsiteX27" fmla="*/ 60160 w 386813"/>
                <a:gd name="connsiteY27" fmla="*/ 332274 h 384893"/>
                <a:gd name="connsiteX28" fmla="*/ 68567 w 386813"/>
                <a:gd name="connsiteY28" fmla="*/ 335893 h 384893"/>
                <a:gd name="connsiteX29" fmla="*/ 77238 w 386813"/>
                <a:gd name="connsiteY29" fmla="*/ 340097 h 384893"/>
                <a:gd name="connsiteX30" fmla="*/ 83043 w 386813"/>
                <a:gd name="connsiteY30" fmla="*/ 342962 h 384893"/>
                <a:gd name="connsiteX31" fmla="*/ 93731 w 386813"/>
                <a:gd name="connsiteY31" fmla="*/ 347901 h 384893"/>
                <a:gd name="connsiteX32" fmla="*/ 100536 w 386813"/>
                <a:gd name="connsiteY32" fmla="*/ 350898 h 384893"/>
                <a:gd name="connsiteX33" fmla="*/ 100762 w 386813"/>
                <a:gd name="connsiteY33" fmla="*/ 350898 h 384893"/>
                <a:gd name="connsiteX34" fmla="*/ 109150 w 386813"/>
                <a:gd name="connsiteY34" fmla="*/ 354668 h 384893"/>
                <a:gd name="connsiteX35" fmla="*/ 119687 w 386813"/>
                <a:gd name="connsiteY35" fmla="*/ 359587 h 384893"/>
                <a:gd name="connsiteX36" fmla="*/ 123759 w 386813"/>
                <a:gd name="connsiteY36" fmla="*/ 361472 h 384893"/>
                <a:gd name="connsiteX37" fmla="*/ 127529 w 386813"/>
                <a:gd name="connsiteY37" fmla="*/ 363357 h 384893"/>
                <a:gd name="connsiteX38" fmla="*/ 137726 w 386813"/>
                <a:gd name="connsiteY38" fmla="*/ 367938 h 384893"/>
                <a:gd name="connsiteX39" fmla="*/ 138104 w 386813"/>
                <a:gd name="connsiteY39" fmla="*/ 368051 h 384893"/>
                <a:gd name="connsiteX40" fmla="*/ 145775 w 386813"/>
                <a:gd name="connsiteY40" fmla="*/ 365864 h 384893"/>
                <a:gd name="connsiteX41" fmla="*/ 155049 w 386813"/>
                <a:gd name="connsiteY41" fmla="*/ 358174 h 384893"/>
                <a:gd name="connsiteX42" fmla="*/ 164003 w 386813"/>
                <a:gd name="connsiteY42" fmla="*/ 350728 h 384893"/>
                <a:gd name="connsiteX43" fmla="*/ 189167 w 386813"/>
                <a:gd name="connsiteY43" fmla="*/ 337533 h 384893"/>
                <a:gd name="connsiteX44" fmla="*/ 212786 w 386813"/>
                <a:gd name="connsiteY44" fmla="*/ 330559 h 384893"/>
                <a:gd name="connsiteX45" fmla="*/ 226980 w 386813"/>
                <a:gd name="connsiteY45" fmla="*/ 328674 h 384893"/>
                <a:gd name="connsiteX46" fmla="*/ 237554 w 386813"/>
                <a:gd name="connsiteY46" fmla="*/ 327392 h 384893"/>
                <a:gd name="connsiteX47" fmla="*/ 277139 w 386813"/>
                <a:gd name="connsiteY47" fmla="*/ 316440 h 384893"/>
                <a:gd name="connsiteX48" fmla="*/ 298326 w 386813"/>
                <a:gd name="connsiteY48" fmla="*/ 304867 h 384893"/>
                <a:gd name="connsiteX49" fmla="*/ 320946 w 386813"/>
                <a:gd name="connsiteY49" fmla="*/ 287732 h 384893"/>
                <a:gd name="connsiteX50" fmla="*/ 340757 w 386813"/>
                <a:gd name="connsiteY50" fmla="*/ 264453 h 384893"/>
                <a:gd name="connsiteX51" fmla="*/ 355836 w 386813"/>
                <a:gd name="connsiteY51" fmla="*/ 240325 h 384893"/>
                <a:gd name="connsiteX52" fmla="*/ 361491 w 386813"/>
                <a:gd name="connsiteY52" fmla="*/ 225528 h 384893"/>
                <a:gd name="connsiteX53" fmla="*/ 364017 w 386813"/>
                <a:gd name="connsiteY53" fmla="*/ 218158 h 384893"/>
                <a:gd name="connsiteX54" fmla="*/ 370162 w 386813"/>
                <a:gd name="connsiteY54" fmla="*/ 186509 h 384893"/>
                <a:gd name="connsiteX55" fmla="*/ 368277 w 386813"/>
                <a:gd name="connsiteY55" fmla="*/ 144550 h 384893"/>
                <a:gd name="connsiteX56" fmla="*/ 358532 w 386813"/>
                <a:gd name="connsiteY56" fmla="*/ 109414 h 384893"/>
                <a:gd name="connsiteX57" fmla="*/ 349880 w 386813"/>
                <a:gd name="connsiteY57" fmla="*/ 93260 h 384893"/>
                <a:gd name="connsiteX58" fmla="*/ 347034 w 386813"/>
                <a:gd name="connsiteY58" fmla="*/ 88453 h 384893"/>
                <a:gd name="connsiteX59" fmla="*/ 313104 w 386813"/>
                <a:gd name="connsiteY59" fmla="*/ 50848 h 384893"/>
                <a:gd name="connsiteX60" fmla="*/ 300268 w 386813"/>
                <a:gd name="connsiteY60" fmla="*/ 41272 h 384893"/>
                <a:gd name="connsiteX61" fmla="*/ 279288 w 386813"/>
                <a:gd name="connsiteY61" fmla="*/ 29962 h 384893"/>
                <a:gd name="connsiteX62" fmla="*/ 277403 w 386813"/>
                <a:gd name="connsiteY62" fmla="*/ 29058 h 384893"/>
                <a:gd name="connsiteX63" fmla="*/ 257177 w 386813"/>
                <a:gd name="connsiteY63" fmla="*/ 21197 h 384893"/>
                <a:gd name="connsiteX64" fmla="*/ 253407 w 386813"/>
                <a:gd name="connsiteY64" fmla="*/ 20104 h 384893"/>
                <a:gd name="connsiteX65" fmla="*/ 237818 w 386813"/>
                <a:gd name="connsiteY65" fmla="*/ 17163 h 384893"/>
                <a:gd name="connsiteX66" fmla="*/ 202758 w 386813"/>
                <a:gd name="connsiteY66" fmla="*/ 16466 h 384893"/>
                <a:gd name="connsiteX67" fmla="*/ 174144 w 386813"/>
                <a:gd name="connsiteY67" fmla="*/ 22121 h 384893"/>
                <a:gd name="connsiteX68" fmla="*/ 150733 w 386813"/>
                <a:gd name="connsiteY68" fmla="*/ 30226 h 384893"/>
                <a:gd name="connsiteX69" fmla="*/ 135238 w 386813"/>
                <a:gd name="connsiteY69" fmla="*/ 38709 h 384893"/>
                <a:gd name="connsiteX70" fmla="*/ 131619 w 386813"/>
                <a:gd name="connsiteY70" fmla="*/ 41027 h 384893"/>
                <a:gd name="connsiteX71" fmla="*/ 114654 w 386813"/>
                <a:gd name="connsiteY71" fmla="*/ 53223 h 384893"/>
                <a:gd name="connsiteX72" fmla="*/ 82101 w 386813"/>
                <a:gd name="connsiteY72" fmla="*/ 91111 h 384893"/>
                <a:gd name="connsiteX73" fmla="*/ 77973 w 386813"/>
                <a:gd name="connsiteY73" fmla="*/ 98481 h 384893"/>
                <a:gd name="connsiteX74" fmla="*/ 70584 w 386813"/>
                <a:gd name="connsiteY74" fmla="*/ 112053 h 384893"/>
                <a:gd name="connsiteX75" fmla="*/ 66116 w 386813"/>
                <a:gd name="connsiteY75" fmla="*/ 123966 h 384893"/>
                <a:gd name="connsiteX76" fmla="*/ 64929 w 386813"/>
                <a:gd name="connsiteY76" fmla="*/ 127736 h 384893"/>
                <a:gd name="connsiteX77" fmla="*/ 61461 w 386813"/>
                <a:gd name="connsiteY77" fmla="*/ 140667 h 384893"/>
                <a:gd name="connsiteX78" fmla="*/ 57841 w 386813"/>
                <a:gd name="connsiteY78" fmla="*/ 169808 h 384893"/>
                <a:gd name="connsiteX79" fmla="*/ 59161 w 386813"/>
                <a:gd name="connsiteY79" fmla="*/ 194181 h 384893"/>
                <a:gd name="connsiteX80" fmla="*/ 60216 w 386813"/>
                <a:gd name="connsiteY80" fmla="*/ 203304 h 384893"/>
                <a:gd name="connsiteX81" fmla="*/ 59274 w 386813"/>
                <a:gd name="connsiteY81" fmla="*/ 226395 h 384893"/>
                <a:gd name="connsiteX82" fmla="*/ 55052 w 386813"/>
                <a:gd name="connsiteY82" fmla="*/ 252106 h 384893"/>
                <a:gd name="connsiteX83" fmla="*/ 50773 w 386813"/>
                <a:gd name="connsiteY83" fmla="*/ 265678 h 384893"/>
                <a:gd name="connsiteX84" fmla="*/ 49472 w 386813"/>
                <a:gd name="connsiteY84" fmla="*/ 269316 h 384893"/>
                <a:gd name="connsiteX85" fmla="*/ 45514 w 386813"/>
                <a:gd name="connsiteY85" fmla="*/ 278741 h 384893"/>
                <a:gd name="connsiteX86" fmla="*/ 43629 w 386813"/>
                <a:gd name="connsiteY86" fmla="*/ 282511 h 384893"/>
                <a:gd name="connsiteX87" fmla="*/ 34864 w 386813"/>
                <a:gd name="connsiteY87" fmla="*/ 298910 h 384893"/>
                <a:gd name="connsiteX88" fmla="*/ 28813 w 386813"/>
                <a:gd name="connsiteY88" fmla="*/ 303528 h 384893"/>
                <a:gd name="connsiteX89" fmla="*/ 25589 w 386813"/>
                <a:gd name="connsiteY89" fmla="*/ 303359 h 384893"/>
                <a:gd name="connsiteX90" fmla="*/ 22479 w 386813"/>
                <a:gd name="connsiteY90" fmla="*/ 301738 h 384893"/>
                <a:gd name="connsiteX91" fmla="*/ 20198 w 386813"/>
                <a:gd name="connsiteY91" fmla="*/ 299268 h 384893"/>
                <a:gd name="connsiteX92" fmla="*/ 21254 w 386813"/>
                <a:gd name="connsiteY92" fmla="*/ 292633 h 384893"/>
                <a:gd name="connsiteX93" fmla="*/ 29246 w 386813"/>
                <a:gd name="connsiteY93" fmla="*/ 276931 h 384893"/>
                <a:gd name="connsiteX94" fmla="*/ 33016 w 386813"/>
                <a:gd name="connsiteY94" fmla="*/ 269731 h 384893"/>
                <a:gd name="connsiteX95" fmla="*/ 42441 w 386813"/>
                <a:gd name="connsiteY95" fmla="*/ 238082 h 384893"/>
                <a:gd name="connsiteX96" fmla="*/ 44326 w 386813"/>
                <a:gd name="connsiteY96" fmla="*/ 195840 h 384893"/>
                <a:gd name="connsiteX97" fmla="*/ 44420 w 386813"/>
                <a:gd name="connsiteY97" fmla="*/ 152768 h 384893"/>
                <a:gd name="connsiteX98" fmla="*/ 51244 w 386813"/>
                <a:gd name="connsiteY98" fmla="*/ 120611 h 384893"/>
                <a:gd name="connsiteX99" fmla="*/ 93731 w 386813"/>
                <a:gd name="connsiteY99" fmla="*/ 52752 h 384893"/>
                <a:gd name="connsiteX100" fmla="*/ 95616 w 386813"/>
                <a:gd name="connsiteY100" fmla="*/ 50867 h 384893"/>
                <a:gd name="connsiteX101" fmla="*/ 109829 w 386813"/>
                <a:gd name="connsiteY101" fmla="*/ 37578 h 384893"/>
                <a:gd name="connsiteX102" fmla="*/ 118387 w 386813"/>
                <a:gd name="connsiteY102" fmla="*/ 31546 h 384893"/>
                <a:gd name="connsiteX103" fmla="*/ 121365 w 386813"/>
                <a:gd name="connsiteY103" fmla="*/ 29661 h 384893"/>
                <a:gd name="connsiteX104" fmla="*/ 121949 w 386813"/>
                <a:gd name="connsiteY104" fmla="*/ 29284 h 384893"/>
                <a:gd name="connsiteX105" fmla="*/ 129828 w 386813"/>
                <a:gd name="connsiteY105" fmla="*/ 24477 h 384893"/>
                <a:gd name="connsiteX106" fmla="*/ 130319 w 386813"/>
                <a:gd name="connsiteY106" fmla="*/ 24232 h 384893"/>
                <a:gd name="connsiteX107" fmla="*/ 151430 w 386813"/>
                <a:gd name="connsiteY107" fmla="*/ 13902 h 384893"/>
                <a:gd name="connsiteX108" fmla="*/ 203569 w 386813"/>
                <a:gd name="connsiteY108" fmla="*/ 1217 h 384893"/>
                <a:gd name="connsiteX109" fmla="*/ 237649 w 386813"/>
                <a:gd name="connsiteY109" fmla="*/ 1952 h 384893"/>
                <a:gd name="connsiteX110" fmla="*/ 244001 w 386813"/>
                <a:gd name="connsiteY110" fmla="*/ 3045 h 384893"/>
                <a:gd name="connsiteX111" fmla="*/ 244303 w 386813"/>
                <a:gd name="connsiteY111" fmla="*/ 3045 h 384893"/>
                <a:gd name="connsiteX112" fmla="*/ 261701 w 386813"/>
                <a:gd name="connsiteY112" fmla="*/ 6608 h 384893"/>
                <a:gd name="connsiteX113" fmla="*/ 264340 w 386813"/>
                <a:gd name="connsiteY113" fmla="*/ 7399 h 384893"/>
                <a:gd name="connsiteX114" fmla="*/ 316950 w 386813"/>
                <a:gd name="connsiteY114" fmla="*/ 34750 h 384893"/>
                <a:gd name="connsiteX115" fmla="*/ 319400 w 386813"/>
                <a:gd name="connsiteY115" fmla="*/ 36635 h 384893"/>
                <a:gd name="connsiteX116" fmla="*/ 323999 w 386813"/>
                <a:gd name="connsiteY116" fmla="*/ 40235 h 384893"/>
                <a:gd name="connsiteX117" fmla="*/ 342962 w 386813"/>
                <a:gd name="connsiteY117" fmla="*/ 58369 h 384893"/>
                <a:gd name="connsiteX118" fmla="*/ 352877 w 386813"/>
                <a:gd name="connsiteY118" fmla="*/ 70772 h 384893"/>
                <a:gd name="connsiteX119" fmla="*/ 357816 w 386813"/>
                <a:gd name="connsiteY119" fmla="*/ 76898 h 384893"/>
                <a:gd name="connsiteX120" fmla="*/ 374988 w 386813"/>
                <a:gd name="connsiteY120" fmla="*/ 108754 h 384893"/>
                <a:gd name="connsiteX121" fmla="*/ 385186 w 386813"/>
                <a:gd name="connsiteY121" fmla="*/ 155049 h 384893"/>
                <a:gd name="connsiteX122" fmla="*/ 385186 w 386813"/>
                <a:gd name="connsiteY122" fmla="*/ 188715 h 384893"/>
                <a:gd name="connsiteX123" fmla="*/ 379738 w 386813"/>
                <a:gd name="connsiteY123" fmla="*/ 217687 h 384893"/>
                <a:gd name="connsiteX124" fmla="*/ 379305 w 386813"/>
                <a:gd name="connsiteY124" fmla="*/ 219572 h 384893"/>
                <a:gd name="connsiteX125" fmla="*/ 372820 w 386813"/>
                <a:gd name="connsiteY125" fmla="*/ 239138 h 384893"/>
                <a:gd name="connsiteX126" fmla="*/ 347901 w 386813"/>
                <a:gd name="connsiteY126" fmla="*/ 279702 h 384893"/>
                <a:gd name="connsiteX127" fmla="*/ 345790 w 386813"/>
                <a:gd name="connsiteY127" fmla="*/ 281945 h 384893"/>
                <a:gd name="connsiteX128" fmla="*/ 346525 w 386813"/>
                <a:gd name="connsiteY128" fmla="*/ 282624 h 384893"/>
                <a:gd name="connsiteX129" fmla="*/ 341586 w 386813"/>
                <a:gd name="connsiteY129" fmla="*/ 287732 h 384893"/>
                <a:gd name="connsiteX130" fmla="*/ 324037 w 386813"/>
                <a:gd name="connsiteY130" fmla="*/ 305281 h 384893"/>
                <a:gd name="connsiteX131" fmla="*/ 313255 w 386813"/>
                <a:gd name="connsiteY131" fmla="*/ 313311 h 384893"/>
                <a:gd name="connsiteX132" fmla="*/ 310842 w 386813"/>
                <a:gd name="connsiteY132" fmla="*/ 314914 h 384893"/>
                <a:gd name="connsiteX133" fmla="*/ 296253 w 386813"/>
                <a:gd name="connsiteY133" fmla="*/ 323943 h 384893"/>
                <a:gd name="connsiteX134" fmla="*/ 294895 w 386813"/>
                <a:gd name="connsiteY134" fmla="*/ 324678 h 384893"/>
                <a:gd name="connsiteX135" fmla="*/ 278119 w 386813"/>
                <a:gd name="connsiteY135" fmla="*/ 332387 h 384893"/>
                <a:gd name="connsiteX136" fmla="*/ 244472 w 386813"/>
                <a:gd name="connsiteY136" fmla="*/ 341360 h 384893"/>
                <a:gd name="connsiteX137" fmla="*/ 232409 w 386813"/>
                <a:gd name="connsiteY137" fmla="*/ 343245 h 384893"/>
                <a:gd name="connsiteX138" fmla="*/ 219629 w 386813"/>
                <a:gd name="connsiteY138" fmla="*/ 345318 h 384893"/>
                <a:gd name="connsiteX139" fmla="*/ 193239 w 386813"/>
                <a:gd name="connsiteY139" fmla="*/ 353122 h 384893"/>
                <a:gd name="connsiteX140" fmla="*/ 171901 w 386813"/>
                <a:gd name="connsiteY140" fmla="*/ 363848 h 384893"/>
                <a:gd name="connsiteX141" fmla="*/ 158932 w 386813"/>
                <a:gd name="connsiteY141" fmla="*/ 374290 h 384893"/>
                <a:gd name="connsiteX142" fmla="*/ 154088 w 386813"/>
                <a:gd name="connsiteY142" fmla="*/ 378531 h 384893"/>
                <a:gd name="connsiteX143" fmla="*/ 151430 w 386813"/>
                <a:gd name="connsiteY143" fmla="*/ 381057 h 384893"/>
                <a:gd name="connsiteX144" fmla="*/ 147189 w 386813"/>
                <a:gd name="connsiteY144" fmla="*/ 384563 h 384893"/>
                <a:gd name="connsiteX145" fmla="*/ 141647 w 386813"/>
                <a:gd name="connsiteY145" fmla="*/ 384940 h 384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386813" h="384893">
                  <a:moveTo>
                    <a:pt x="141251" y="384846"/>
                  </a:moveTo>
                  <a:cubicBezTo>
                    <a:pt x="131826" y="381340"/>
                    <a:pt x="122515" y="377193"/>
                    <a:pt x="114466" y="373536"/>
                  </a:cubicBezTo>
                  <a:cubicBezTo>
                    <a:pt x="110055" y="371651"/>
                    <a:pt x="105625" y="369446"/>
                    <a:pt x="101271" y="367391"/>
                  </a:cubicBezTo>
                  <a:cubicBezTo>
                    <a:pt x="97501" y="365601"/>
                    <a:pt x="93863" y="363829"/>
                    <a:pt x="90169" y="362132"/>
                  </a:cubicBezTo>
                  <a:cubicBezTo>
                    <a:pt x="87624" y="360964"/>
                    <a:pt x="85023" y="359927"/>
                    <a:pt x="82515" y="358928"/>
                  </a:cubicBezTo>
                  <a:cubicBezTo>
                    <a:pt x="80404" y="358080"/>
                    <a:pt x="78425" y="357288"/>
                    <a:pt x="76465" y="356421"/>
                  </a:cubicBezTo>
                  <a:cubicBezTo>
                    <a:pt x="72695" y="354818"/>
                    <a:pt x="68925" y="353065"/>
                    <a:pt x="65381" y="351369"/>
                  </a:cubicBezTo>
                  <a:lnTo>
                    <a:pt x="62120" y="349842"/>
                  </a:lnTo>
                  <a:lnTo>
                    <a:pt x="58350" y="347957"/>
                  </a:lnTo>
                  <a:lnTo>
                    <a:pt x="58124" y="347844"/>
                  </a:lnTo>
                  <a:cubicBezTo>
                    <a:pt x="55749" y="346713"/>
                    <a:pt x="53317" y="345544"/>
                    <a:pt x="50848" y="344470"/>
                  </a:cubicBezTo>
                  <a:cubicBezTo>
                    <a:pt x="48379" y="343396"/>
                    <a:pt x="46041" y="342453"/>
                    <a:pt x="43704" y="341492"/>
                  </a:cubicBezTo>
                  <a:cubicBezTo>
                    <a:pt x="41065" y="340417"/>
                    <a:pt x="38445" y="339362"/>
                    <a:pt x="35938" y="338250"/>
                  </a:cubicBezTo>
                  <a:cubicBezTo>
                    <a:pt x="33431" y="337137"/>
                    <a:pt x="31056" y="336006"/>
                    <a:pt x="28662" y="334857"/>
                  </a:cubicBezTo>
                  <a:cubicBezTo>
                    <a:pt x="26268" y="333707"/>
                    <a:pt x="24213" y="332727"/>
                    <a:pt x="21933" y="331709"/>
                  </a:cubicBezTo>
                  <a:lnTo>
                    <a:pt x="21329" y="331426"/>
                  </a:lnTo>
                  <a:cubicBezTo>
                    <a:pt x="16334" y="329202"/>
                    <a:pt x="11169" y="326883"/>
                    <a:pt x="5929" y="324885"/>
                  </a:cubicBezTo>
                  <a:cubicBezTo>
                    <a:pt x="5081" y="324547"/>
                    <a:pt x="4289" y="324083"/>
                    <a:pt x="3592" y="323509"/>
                  </a:cubicBezTo>
                  <a:cubicBezTo>
                    <a:pt x="727" y="321228"/>
                    <a:pt x="-1290" y="317496"/>
                    <a:pt x="-1008" y="315008"/>
                  </a:cubicBezTo>
                  <a:cubicBezTo>
                    <a:pt x="-725" y="311717"/>
                    <a:pt x="2008" y="309172"/>
                    <a:pt x="5307" y="309108"/>
                  </a:cubicBezTo>
                  <a:cubicBezTo>
                    <a:pt x="6815" y="309047"/>
                    <a:pt x="8323" y="309239"/>
                    <a:pt x="9756" y="309673"/>
                  </a:cubicBezTo>
                  <a:cubicBezTo>
                    <a:pt x="10340" y="309843"/>
                    <a:pt x="10943" y="310050"/>
                    <a:pt x="11641" y="310277"/>
                  </a:cubicBezTo>
                  <a:cubicBezTo>
                    <a:pt x="16805" y="312162"/>
                    <a:pt x="21895" y="314499"/>
                    <a:pt x="26720" y="316667"/>
                  </a:cubicBezTo>
                  <a:cubicBezTo>
                    <a:pt x="29868" y="318099"/>
                    <a:pt x="33054" y="319664"/>
                    <a:pt x="36145" y="321191"/>
                  </a:cubicBezTo>
                  <a:lnTo>
                    <a:pt x="41800" y="323980"/>
                  </a:lnTo>
                  <a:lnTo>
                    <a:pt x="42611" y="324357"/>
                  </a:lnTo>
                  <a:cubicBezTo>
                    <a:pt x="46117" y="326035"/>
                    <a:pt x="49736" y="327769"/>
                    <a:pt x="53431" y="329409"/>
                  </a:cubicBezTo>
                  <a:cubicBezTo>
                    <a:pt x="55674" y="330389"/>
                    <a:pt x="57954" y="331294"/>
                    <a:pt x="60160" y="332274"/>
                  </a:cubicBezTo>
                  <a:cubicBezTo>
                    <a:pt x="62968" y="333443"/>
                    <a:pt x="65815" y="334649"/>
                    <a:pt x="68567" y="335893"/>
                  </a:cubicBezTo>
                  <a:cubicBezTo>
                    <a:pt x="71319" y="337137"/>
                    <a:pt x="74391" y="338683"/>
                    <a:pt x="77238" y="340097"/>
                  </a:cubicBezTo>
                  <a:lnTo>
                    <a:pt x="83043" y="342962"/>
                  </a:lnTo>
                  <a:cubicBezTo>
                    <a:pt x="86229" y="344489"/>
                    <a:pt x="89622" y="346053"/>
                    <a:pt x="93731" y="347901"/>
                  </a:cubicBezTo>
                  <a:lnTo>
                    <a:pt x="100536" y="350898"/>
                  </a:lnTo>
                  <a:lnTo>
                    <a:pt x="100762" y="350898"/>
                  </a:lnTo>
                  <a:cubicBezTo>
                    <a:pt x="103533" y="352104"/>
                    <a:pt x="106417" y="353367"/>
                    <a:pt x="109150" y="354668"/>
                  </a:cubicBezTo>
                  <a:cubicBezTo>
                    <a:pt x="112656" y="356270"/>
                    <a:pt x="116219" y="357948"/>
                    <a:pt x="119687" y="359587"/>
                  </a:cubicBezTo>
                  <a:lnTo>
                    <a:pt x="123759" y="361472"/>
                  </a:lnTo>
                  <a:cubicBezTo>
                    <a:pt x="125041" y="362057"/>
                    <a:pt x="126304" y="362679"/>
                    <a:pt x="127529" y="363357"/>
                  </a:cubicBezTo>
                  <a:cubicBezTo>
                    <a:pt x="130827" y="364978"/>
                    <a:pt x="134202" y="366618"/>
                    <a:pt x="137726" y="367938"/>
                  </a:cubicBezTo>
                  <a:lnTo>
                    <a:pt x="138104" y="368051"/>
                  </a:lnTo>
                  <a:cubicBezTo>
                    <a:pt x="140987" y="368862"/>
                    <a:pt x="144380" y="366977"/>
                    <a:pt x="145775" y="365864"/>
                  </a:cubicBezTo>
                  <a:cubicBezTo>
                    <a:pt x="148923" y="363357"/>
                    <a:pt x="152033" y="360737"/>
                    <a:pt x="155049" y="358174"/>
                  </a:cubicBezTo>
                  <a:cubicBezTo>
                    <a:pt x="158065" y="355610"/>
                    <a:pt x="160987" y="353141"/>
                    <a:pt x="164003" y="350728"/>
                  </a:cubicBezTo>
                  <a:cubicBezTo>
                    <a:pt x="171543" y="344640"/>
                    <a:pt x="180610" y="340775"/>
                    <a:pt x="189167" y="337533"/>
                  </a:cubicBezTo>
                  <a:cubicBezTo>
                    <a:pt x="196839" y="334594"/>
                    <a:pt x="204737" y="332262"/>
                    <a:pt x="212786" y="330559"/>
                  </a:cubicBezTo>
                  <a:cubicBezTo>
                    <a:pt x="217480" y="329680"/>
                    <a:pt x="222211" y="329050"/>
                    <a:pt x="226980" y="328674"/>
                  </a:cubicBezTo>
                  <a:cubicBezTo>
                    <a:pt x="230467" y="328297"/>
                    <a:pt x="234030" y="327939"/>
                    <a:pt x="237554" y="327392"/>
                  </a:cubicBezTo>
                  <a:cubicBezTo>
                    <a:pt x="251164" y="325476"/>
                    <a:pt x="264472" y="321794"/>
                    <a:pt x="277139" y="316440"/>
                  </a:cubicBezTo>
                  <a:cubicBezTo>
                    <a:pt x="284509" y="313189"/>
                    <a:pt x="291597" y="309318"/>
                    <a:pt x="298326" y="304867"/>
                  </a:cubicBezTo>
                  <a:cubicBezTo>
                    <a:pt x="306375" y="299848"/>
                    <a:pt x="313934" y="294114"/>
                    <a:pt x="320946" y="287732"/>
                  </a:cubicBezTo>
                  <a:cubicBezTo>
                    <a:pt x="328184" y="280538"/>
                    <a:pt x="334819" y="272751"/>
                    <a:pt x="340757" y="264453"/>
                  </a:cubicBezTo>
                  <a:cubicBezTo>
                    <a:pt x="346430" y="256837"/>
                    <a:pt x="351482" y="248768"/>
                    <a:pt x="355836" y="240325"/>
                  </a:cubicBezTo>
                  <a:cubicBezTo>
                    <a:pt x="358099" y="235542"/>
                    <a:pt x="359984" y="230596"/>
                    <a:pt x="361491" y="225528"/>
                  </a:cubicBezTo>
                  <a:cubicBezTo>
                    <a:pt x="362321" y="222965"/>
                    <a:pt x="363132" y="220552"/>
                    <a:pt x="364017" y="218158"/>
                  </a:cubicBezTo>
                  <a:cubicBezTo>
                    <a:pt x="367919" y="207715"/>
                    <a:pt x="369276" y="196782"/>
                    <a:pt x="370162" y="186509"/>
                  </a:cubicBezTo>
                  <a:cubicBezTo>
                    <a:pt x="371406" y="172334"/>
                    <a:pt x="369955" y="157971"/>
                    <a:pt x="368277" y="144550"/>
                  </a:cubicBezTo>
                  <a:cubicBezTo>
                    <a:pt x="366638" y="132450"/>
                    <a:pt x="363358" y="120631"/>
                    <a:pt x="358532" y="109414"/>
                  </a:cubicBezTo>
                  <a:cubicBezTo>
                    <a:pt x="356006" y="103842"/>
                    <a:pt x="353122" y="98445"/>
                    <a:pt x="349880" y="93260"/>
                  </a:cubicBezTo>
                  <a:lnTo>
                    <a:pt x="347034" y="88453"/>
                  </a:lnTo>
                  <a:cubicBezTo>
                    <a:pt x="339305" y="75051"/>
                    <a:pt x="328504" y="63100"/>
                    <a:pt x="313104" y="50848"/>
                  </a:cubicBezTo>
                  <a:cubicBezTo>
                    <a:pt x="309334" y="47813"/>
                    <a:pt x="305093" y="44684"/>
                    <a:pt x="300268" y="41272"/>
                  </a:cubicBezTo>
                  <a:cubicBezTo>
                    <a:pt x="293614" y="36893"/>
                    <a:pt x="286601" y="33108"/>
                    <a:pt x="279288" y="29962"/>
                  </a:cubicBezTo>
                  <a:lnTo>
                    <a:pt x="277403" y="29058"/>
                  </a:lnTo>
                  <a:cubicBezTo>
                    <a:pt x="270843" y="25972"/>
                    <a:pt x="264095" y="23344"/>
                    <a:pt x="257177" y="21197"/>
                  </a:cubicBezTo>
                  <a:cubicBezTo>
                    <a:pt x="256008" y="20839"/>
                    <a:pt x="254746" y="20462"/>
                    <a:pt x="253407" y="20104"/>
                  </a:cubicBezTo>
                  <a:cubicBezTo>
                    <a:pt x="248318" y="18596"/>
                    <a:pt x="243096" y="17610"/>
                    <a:pt x="237818" y="17163"/>
                  </a:cubicBezTo>
                  <a:cubicBezTo>
                    <a:pt x="226169" y="16117"/>
                    <a:pt x="214445" y="15884"/>
                    <a:pt x="202758" y="16466"/>
                  </a:cubicBezTo>
                  <a:cubicBezTo>
                    <a:pt x="193069" y="17450"/>
                    <a:pt x="183475" y="19342"/>
                    <a:pt x="174144" y="22121"/>
                  </a:cubicBezTo>
                  <a:cubicBezTo>
                    <a:pt x="166171" y="24289"/>
                    <a:pt x="158348" y="26995"/>
                    <a:pt x="150733" y="30226"/>
                  </a:cubicBezTo>
                  <a:cubicBezTo>
                    <a:pt x="145323" y="32596"/>
                    <a:pt x="140139" y="35434"/>
                    <a:pt x="135238" y="38709"/>
                  </a:cubicBezTo>
                  <a:cubicBezTo>
                    <a:pt x="134032" y="39500"/>
                    <a:pt x="132826" y="40254"/>
                    <a:pt x="131619" y="41027"/>
                  </a:cubicBezTo>
                  <a:cubicBezTo>
                    <a:pt x="125625" y="44601"/>
                    <a:pt x="119951" y="48682"/>
                    <a:pt x="114654" y="53223"/>
                  </a:cubicBezTo>
                  <a:cubicBezTo>
                    <a:pt x="102704" y="64099"/>
                    <a:pt x="90357" y="75975"/>
                    <a:pt x="82101" y="91111"/>
                  </a:cubicBezTo>
                  <a:cubicBezTo>
                    <a:pt x="80763" y="93561"/>
                    <a:pt x="79349" y="96068"/>
                    <a:pt x="77973" y="98481"/>
                  </a:cubicBezTo>
                  <a:cubicBezTo>
                    <a:pt x="75428" y="102967"/>
                    <a:pt x="72883" y="107472"/>
                    <a:pt x="70584" y="112053"/>
                  </a:cubicBezTo>
                  <a:cubicBezTo>
                    <a:pt x="68793" y="115900"/>
                    <a:pt x="67285" y="119883"/>
                    <a:pt x="66116" y="123966"/>
                  </a:cubicBezTo>
                  <a:lnTo>
                    <a:pt x="64929" y="127736"/>
                  </a:lnTo>
                  <a:cubicBezTo>
                    <a:pt x="63440" y="131951"/>
                    <a:pt x="62290" y="136273"/>
                    <a:pt x="61461" y="140667"/>
                  </a:cubicBezTo>
                  <a:cubicBezTo>
                    <a:pt x="59896" y="150393"/>
                    <a:pt x="58690" y="160195"/>
                    <a:pt x="57841" y="169808"/>
                  </a:cubicBezTo>
                  <a:cubicBezTo>
                    <a:pt x="57408" y="177957"/>
                    <a:pt x="57860" y="186127"/>
                    <a:pt x="59161" y="194181"/>
                  </a:cubicBezTo>
                  <a:cubicBezTo>
                    <a:pt x="59538" y="197197"/>
                    <a:pt x="59934" y="200307"/>
                    <a:pt x="60216" y="203304"/>
                  </a:cubicBezTo>
                  <a:cubicBezTo>
                    <a:pt x="60688" y="211013"/>
                    <a:pt x="60367" y="218750"/>
                    <a:pt x="59274" y="226395"/>
                  </a:cubicBezTo>
                  <a:cubicBezTo>
                    <a:pt x="58331" y="235035"/>
                    <a:pt x="56918" y="243618"/>
                    <a:pt x="55052" y="252106"/>
                  </a:cubicBezTo>
                  <a:cubicBezTo>
                    <a:pt x="53939" y="256721"/>
                    <a:pt x="52507" y="261255"/>
                    <a:pt x="50773" y="265678"/>
                  </a:cubicBezTo>
                  <a:lnTo>
                    <a:pt x="49472" y="269316"/>
                  </a:lnTo>
                  <a:cubicBezTo>
                    <a:pt x="48341" y="272535"/>
                    <a:pt x="47022" y="275682"/>
                    <a:pt x="45514" y="278741"/>
                  </a:cubicBezTo>
                  <a:lnTo>
                    <a:pt x="43629" y="282511"/>
                  </a:lnTo>
                  <a:cubicBezTo>
                    <a:pt x="40914" y="287996"/>
                    <a:pt x="38087" y="293670"/>
                    <a:pt x="34864" y="298910"/>
                  </a:cubicBezTo>
                  <a:cubicBezTo>
                    <a:pt x="33619" y="301254"/>
                    <a:pt x="31395" y="302940"/>
                    <a:pt x="28813" y="303528"/>
                  </a:cubicBezTo>
                  <a:cubicBezTo>
                    <a:pt x="27738" y="303716"/>
                    <a:pt x="26645" y="303658"/>
                    <a:pt x="25589" y="303359"/>
                  </a:cubicBezTo>
                  <a:cubicBezTo>
                    <a:pt x="24458" y="303032"/>
                    <a:pt x="23403" y="302481"/>
                    <a:pt x="22479" y="301738"/>
                  </a:cubicBezTo>
                  <a:cubicBezTo>
                    <a:pt x="21612" y="301026"/>
                    <a:pt x="20839" y="300195"/>
                    <a:pt x="20198" y="299268"/>
                  </a:cubicBezTo>
                  <a:cubicBezTo>
                    <a:pt x="19030" y="297591"/>
                    <a:pt x="19953" y="295366"/>
                    <a:pt x="21254" y="292633"/>
                  </a:cubicBezTo>
                  <a:cubicBezTo>
                    <a:pt x="23799" y="287336"/>
                    <a:pt x="26570" y="282040"/>
                    <a:pt x="29246" y="276931"/>
                  </a:cubicBezTo>
                  <a:cubicBezTo>
                    <a:pt x="30509" y="274538"/>
                    <a:pt x="31772" y="272144"/>
                    <a:pt x="33016" y="269731"/>
                  </a:cubicBezTo>
                  <a:cubicBezTo>
                    <a:pt x="38275" y="259514"/>
                    <a:pt x="40688" y="248487"/>
                    <a:pt x="42441" y="238082"/>
                  </a:cubicBezTo>
                  <a:cubicBezTo>
                    <a:pt x="44854" y="224137"/>
                    <a:pt x="45476" y="209944"/>
                    <a:pt x="44326" y="195840"/>
                  </a:cubicBezTo>
                  <a:cubicBezTo>
                    <a:pt x="42894" y="181516"/>
                    <a:pt x="42931" y="167085"/>
                    <a:pt x="44420" y="152768"/>
                  </a:cubicBezTo>
                  <a:cubicBezTo>
                    <a:pt x="45551" y="141837"/>
                    <a:pt x="47832" y="131057"/>
                    <a:pt x="51244" y="120611"/>
                  </a:cubicBezTo>
                  <a:cubicBezTo>
                    <a:pt x="59915" y="94986"/>
                    <a:pt x="74467" y="71748"/>
                    <a:pt x="93731" y="52752"/>
                  </a:cubicBezTo>
                  <a:lnTo>
                    <a:pt x="95616" y="50867"/>
                  </a:lnTo>
                  <a:cubicBezTo>
                    <a:pt x="100215" y="46381"/>
                    <a:pt x="105041" y="41762"/>
                    <a:pt x="109829" y="37578"/>
                  </a:cubicBezTo>
                  <a:cubicBezTo>
                    <a:pt x="112543" y="35367"/>
                    <a:pt x="115390" y="33350"/>
                    <a:pt x="118387" y="31546"/>
                  </a:cubicBezTo>
                  <a:cubicBezTo>
                    <a:pt x="119480" y="30848"/>
                    <a:pt x="120441" y="30245"/>
                    <a:pt x="121365" y="29661"/>
                  </a:cubicBezTo>
                  <a:lnTo>
                    <a:pt x="121949" y="29284"/>
                  </a:lnTo>
                  <a:cubicBezTo>
                    <a:pt x="124494" y="27546"/>
                    <a:pt x="127114" y="25942"/>
                    <a:pt x="129828" y="24477"/>
                  </a:cubicBezTo>
                  <a:lnTo>
                    <a:pt x="130319" y="24232"/>
                  </a:lnTo>
                  <a:cubicBezTo>
                    <a:pt x="137180" y="20726"/>
                    <a:pt x="144286" y="17088"/>
                    <a:pt x="151430" y="13902"/>
                  </a:cubicBezTo>
                  <a:cubicBezTo>
                    <a:pt x="165869" y="7475"/>
                    <a:pt x="182438" y="3441"/>
                    <a:pt x="203569" y="1217"/>
                  </a:cubicBezTo>
                  <a:cubicBezTo>
                    <a:pt x="214897" y="-188"/>
                    <a:pt x="226377" y="61"/>
                    <a:pt x="237649" y="1952"/>
                  </a:cubicBezTo>
                  <a:cubicBezTo>
                    <a:pt x="239760" y="2329"/>
                    <a:pt x="241909" y="2706"/>
                    <a:pt x="244001" y="3045"/>
                  </a:cubicBezTo>
                  <a:lnTo>
                    <a:pt x="244303" y="3045"/>
                  </a:lnTo>
                  <a:cubicBezTo>
                    <a:pt x="250165" y="3914"/>
                    <a:pt x="255971" y="5103"/>
                    <a:pt x="261701" y="6608"/>
                  </a:cubicBezTo>
                  <a:cubicBezTo>
                    <a:pt x="262587" y="6853"/>
                    <a:pt x="263454" y="7117"/>
                    <a:pt x="264340" y="7399"/>
                  </a:cubicBezTo>
                  <a:cubicBezTo>
                    <a:pt x="283359" y="13326"/>
                    <a:pt x="301172" y="22586"/>
                    <a:pt x="316950" y="34750"/>
                  </a:cubicBezTo>
                  <a:lnTo>
                    <a:pt x="319400" y="36635"/>
                  </a:lnTo>
                  <a:cubicBezTo>
                    <a:pt x="320946" y="37823"/>
                    <a:pt x="322473" y="39029"/>
                    <a:pt x="323999" y="40235"/>
                  </a:cubicBezTo>
                  <a:cubicBezTo>
                    <a:pt x="331012" y="45508"/>
                    <a:pt x="337383" y="51594"/>
                    <a:pt x="342962" y="58369"/>
                  </a:cubicBezTo>
                  <a:cubicBezTo>
                    <a:pt x="346223" y="62554"/>
                    <a:pt x="349616" y="66738"/>
                    <a:pt x="352877" y="70772"/>
                  </a:cubicBezTo>
                  <a:cubicBezTo>
                    <a:pt x="354611" y="72902"/>
                    <a:pt x="356214" y="74900"/>
                    <a:pt x="357816" y="76898"/>
                  </a:cubicBezTo>
                  <a:cubicBezTo>
                    <a:pt x="366053" y="87171"/>
                    <a:pt x="371331" y="99311"/>
                    <a:pt x="374988" y="108754"/>
                  </a:cubicBezTo>
                  <a:cubicBezTo>
                    <a:pt x="380812" y="123547"/>
                    <a:pt x="384262" y="139174"/>
                    <a:pt x="385186" y="155049"/>
                  </a:cubicBezTo>
                  <a:cubicBezTo>
                    <a:pt x="385977" y="166257"/>
                    <a:pt x="385977" y="177507"/>
                    <a:pt x="385186" y="188715"/>
                  </a:cubicBezTo>
                  <a:cubicBezTo>
                    <a:pt x="384074" y="198491"/>
                    <a:pt x="382245" y="208174"/>
                    <a:pt x="379738" y="217687"/>
                  </a:cubicBezTo>
                  <a:lnTo>
                    <a:pt x="379305" y="219572"/>
                  </a:lnTo>
                  <a:cubicBezTo>
                    <a:pt x="377834" y="226301"/>
                    <a:pt x="375648" y="232858"/>
                    <a:pt x="372820" y="239138"/>
                  </a:cubicBezTo>
                  <a:cubicBezTo>
                    <a:pt x="366298" y="253124"/>
                    <a:pt x="359003" y="267770"/>
                    <a:pt x="347901" y="279702"/>
                  </a:cubicBezTo>
                  <a:lnTo>
                    <a:pt x="345790" y="281945"/>
                  </a:lnTo>
                  <a:lnTo>
                    <a:pt x="346525" y="282624"/>
                  </a:lnTo>
                  <a:lnTo>
                    <a:pt x="341586" y="287732"/>
                  </a:lnTo>
                  <a:cubicBezTo>
                    <a:pt x="335931" y="293595"/>
                    <a:pt x="330031" y="299627"/>
                    <a:pt x="324037" y="305281"/>
                  </a:cubicBezTo>
                  <a:cubicBezTo>
                    <a:pt x="320682" y="308272"/>
                    <a:pt x="317082" y="310959"/>
                    <a:pt x="313255" y="313311"/>
                  </a:cubicBezTo>
                  <a:lnTo>
                    <a:pt x="310842" y="314914"/>
                  </a:lnTo>
                  <a:cubicBezTo>
                    <a:pt x="306130" y="318166"/>
                    <a:pt x="301267" y="321179"/>
                    <a:pt x="296253" y="323943"/>
                  </a:cubicBezTo>
                  <a:lnTo>
                    <a:pt x="294895" y="324678"/>
                  </a:lnTo>
                  <a:cubicBezTo>
                    <a:pt x="289542" y="327736"/>
                    <a:pt x="283925" y="330316"/>
                    <a:pt x="278119" y="332387"/>
                  </a:cubicBezTo>
                  <a:cubicBezTo>
                    <a:pt x="268053" y="335611"/>
                    <a:pt x="257045" y="338532"/>
                    <a:pt x="244472" y="341360"/>
                  </a:cubicBezTo>
                  <a:cubicBezTo>
                    <a:pt x="240552" y="342227"/>
                    <a:pt x="236593" y="342755"/>
                    <a:pt x="232409" y="343245"/>
                  </a:cubicBezTo>
                  <a:cubicBezTo>
                    <a:pt x="228224" y="343735"/>
                    <a:pt x="223870" y="344357"/>
                    <a:pt x="219629" y="345318"/>
                  </a:cubicBezTo>
                  <a:cubicBezTo>
                    <a:pt x="210656" y="347293"/>
                    <a:pt x="201834" y="349901"/>
                    <a:pt x="193239" y="353122"/>
                  </a:cubicBezTo>
                  <a:cubicBezTo>
                    <a:pt x="185755" y="355921"/>
                    <a:pt x="178612" y="359517"/>
                    <a:pt x="171901" y="363848"/>
                  </a:cubicBezTo>
                  <a:cubicBezTo>
                    <a:pt x="167321" y="367005"/>
                    <a:pt x="162985" y="370495"/>
                    <a:pt x="158932" y="374290"/>
                  </a:cubicBezTo>
                  <a:cubicBezTo>
                    <a:pt x="157311" y="375723"/>
                    <a:pt x="155690" y="377174"/>
                    <a:pt x="154088" y="378531"/>
                  </a:cubicBezTo>
                  <a:cubicBezTo>
                    <a:pt x="153108" y="379361"/>
                    <a:pt x="152203" y="380228"/>
                    <a:pt x="151430" y="381057"/>
                  </a:cubicBezTo>
                  <a:cubicBezTo>
                    <a:pt x="150224" y="382449"/>
                    <a:pt x="148791" y="383633"/>
                    <a:pt x="147189" y="384563"/>
                  </a:cubicBezTo>
                  <a:cubicBezTo>
                    <a:pt x="145436" y="385276"/>
                    <a:pt x="143495" y="385408"/>
                    <a:pt x="141647" y="3849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6" name="Freeform: Shape 245">
              <a:extLst>
                <a:ext uri="{FF2B5EF4-FFF2-40B4-BE49-F238E27FC236}">
                  <a16:creationId xmlns:a16="http://schemas.microsoft.com/office/drawing/2014/main" id="{6164BBBF-F8F6-C377-E915-228E499E2616}"/>
                </a:ext>
              </a:extLst>
            </p:cNvPr>
            <p:cNvSpPr/>
            <p:nvPr/>
          </p:nvSpPr>
          <p:spPr>
            <a:xfrm>
              <a:off x="114945" y="637798"/>
              <a:ext cx="152286" cy="77117"/>
            </a:xfrm>
            <a:custGeom>
              <a:avLst/>
              <a:gdLst>
                <a:gd name="connsiteX0" fmla="*/ 139868 w 152286"/>
                <a:gd name="connsiteY0" fmla="*/ 76899 h 77117"/>
                <a:gd name="connsiteX1" fmla="*/ 133346 w 152286"/>
                <a:gd name="connsiteY1" fmla="*/ 74279 h 77117"/>
                <a:gd name="connsiteX2" fmla="*/ 131461 w 152286"/>
                <a:gd name="connsiteY2" fmla="*/ 73449 h 77117"/>
                <a:gd name="connsiteX3" fmla="*/ 122809 w 152286"/>
                <a:gd name="connsiteY3" fmla="*/ 69359 h 77117"/>
                <a:gd name="connsiteX4" fmla="*/ 116890 w 152286"/>
                <a:gd name="connsiteY4" fmla="*/ 66550 h 77117"/>
                <a:gd name="connsiteX5" fmla="*/ 116513 w 152286"/>
                <a:gd name="connsiteY5" fmla="*/ 66362 h 77117"/>
                <a:gd name="connsiteX6" fmla="*/ 99058 w 152286"/>
                <a:gd name="connsiteY6" fmla="*/ 58332 h 77117"/>
                <a:gd name="connsiteX7" fmla="*/ 90293 w 152286"/>
                <a:gd name="connsiteY7" fmla="*/ 54562 h 77117"/>
                <a:gd name="connsiteX8" fmla="*/ 90067 w 152286"/>
                <a:gd name="connsiteY8" fmla="*/ 54468 h 77117"/>
                <a:gd name="connsiteX9" fmla="*/ 83828 w 152286"/>
                <a:gd name="connsiteY9" fmla="*/ 51810 h 77117"/>
                <a:gd name="connsiteX10" fmla="*/ 71481 w 152286"/>
                <a:gd name="connsiteY10" fmla="*/ 46306 h 77117"/>
                <a:gd name="connsiteX11" fmla="*/ 67598 w 152286"/>
                <a:gd name="connsiteY11" fmla="*/ 44534 h 77117"/>
                <a:gd name="connsiteX12" fmla="*/ 52518 w 152286"/>
                <a:gd name="connsiteY12" fmla="*/ 37672 h 77117"/>
                <a:gd name="connsiteX13" fmla="*/ 41208 w 152286"/>
                <a:gd name="connsiteY13" fmla="*/ 32300 h 77117"/>
                <a:gd name="connsiteX14" fmla="*/ 40982 w 152286"/>
                <a:gd name="connsiteY14" fmla="*/ 32187 h 77117"/>
                <a:gd name="connsiteX15" fmla="*/ 27580 w 152286"/>
                <a:gd name="connsiteY15" fmla="*/ 25854 h 77117"/>
                <a:gd name="connsiteX16" fmla="*/ 12896 w 152286"/>
                <a:gd name="connsiteY16" fmla="*/ 19501 h 77117"/>
                <a:gd name="connsiteX17" fmla="*/ 3471 w 152286"/>
                <a:gd name="connsiteY17" fmla="*/ 14261 h 77117"/>
                <a:gd name="connsiteX18" fmla="*/ -487 w 152286"/>
                <a:gd name="connsiteY18" fmla="*/ 10491 h 77117"/>
                <a:gd name="connsiteX19" fmla="*/ -1034 w 152286"/>
                <a:gd name="connsiteY19" fmla="*/ 9831 h 77117"/>
                <a:gd name="connsiteX20" fmla="*/ -1034 w 152286"/>
                <a:gd name="connsiteY20" fmla="*/ 8964 h 77117"/>
                <a:gd name="connsiteX21" fmla="*/ 1398 w 152286"/>
                <a:gd name="connsiteY21" fmla="*/ 2951 h 77117"/>
                <a:gd name="connsiteX22" fmla="*/ 6694 w 152286"/>
                <a:gd name="connsiteY22" fmla="*/ 501 h 77117"/>
                <a:gd name="connsiteX23" fmla="*/ 9220 w 152286"/>
                <a:gd name="connsiteY23" fmla="*/ 1651 h 77117"/>
                <a:gd name="connsiteX24" fmla="*/ 19757 w 152286"/>
                <a:gd name="connsiteY24" fmla="*/ 6608 h 77117"/>
                <a:gd name="connsiteX25" fmla="*/ 20700 w 152286"/>
                <a:gd name="connsiteY25" fmla="*/ 7023 h 77117"/>
                <a:gd name="connsiteX26" fmla="*/ 27335 w 152286"/>
                <a:gd name="connsiteY26" fmla="*/ 9775 h 77117"/>
                <a:gd name="connsiteX27" fmla="*/ 34988 w 152286"/>
                <a:gd name="connsiteY27" fmla="*/ 12960 h 77117"/>
                <a:gd name="connsiteX28" fmla="*/ 44187 w 152286"/>
                <a:gd name="connsiteY28" fmla="*/ 17239 h 77117"/>
                <a:gd name="connsiteX29" fmla="*/ 48937 w 152286"/>
                <a:gd name="connsiteY29" fmla="*/ 19501 h 77117"/>
                <a:gd name="connsiteX30" fmla="*/ 51689 w 152286"/>
                <a:gd name="connsiteY30" fmla="*/ 20783 h 77117"/>
                <a:gd name="connsiteX31" fmla="*/ 60284 w 152286"/>
                <a:gd name="connsiteY31" fmla="*/ 24723 h 77117"/>
                <a:gd name="connsiteX32" fmla="*/ 66995 w 152286"/>
                <a:gd name="connsiteY32" fmla="*/ 27512 h 77117"/>
                <a:gd name="connsiteX33" fmla="*/ 74855 w 152286"/>
                <a:gd name="connsiteY33" fmla="*/ 30811 h 77117"/>
                <a:gd name="connsiteX34" fmla="*/ 83828 w 152286"/>
                <a:gd name="connsiteY34" fmla="*/ 34977 h 77117"/>
                <a:gd name="connsiteX35" fmla="*/ 89124 w 152286"/>
                <a:gd name="connsiteY35" fmla="*/ 37503 h 77117"/>
                <a:gd name="connsiteX36" fmla="*/ 99831 w 152286"/>
                <a:gd name="connsiteY36" fmla="*/ 42385 h 77117"/>
                <a:gd name="connsiteX37" fmla="*/ 106127 w 152286"/>
                <a:gd name="connsiteY37" fmla="*/ 45043 h 77117"/>
                <a:gd name="connsiteX38" fmla="*/ 114100 w 152286"/>
                <a:gd name="connsiteY38" fmla="*/ 48417 h 77117"/>
                <a:gd name="connsiteX39" fmla="*/ 121640 w 152286"/>
                <a:gd name="connsiteY39" fmla="*/ 51923 h 77117"/>
                <a:gd name="connsiteX40" fmla="*/ 128709 w 152286"/>
                <a:gd name="connsiteY40" fmla="*/ 55184 h 77117"/>
                <a:gd name="connsiteX41" fmla="*/ 130782 w 152286"/>
                <a:gd name="connsiteY41" fmla="*/ 56107 h 77117"/>
                <a:gd name="connsiteX42" fmla="*/ 143977 w 152286"/>
                <a:gd name="connsiteY42" fmla="*/ 61762 h 77117"/>
                <a:gd name="connsiteX43" fmla="*/ 146559 w 152286"/>
                <a:gd name="connsiteY43" fmla="*/ 63252 h 77117"/>
                <a:gd name="connsiteX44" fmla="*/ 151253 w 152286"/>
                <a:gd name="connsiteY44" fmla="*/ 71489 h 77117"/>
                <a:gd name="connsiteX45" fmla="*/ 144524 w 152286"/>
                <a:gd name="connsiteY45" fmla="*/ 77427 h 77117"/>
                <a:gd name="connsiteX46" fmla="*/ 139868 w 152286"/>
                <a:gd name="connsiteY46" fmla="*/ 76899 h 77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52286" h="77117">
                  <a:moveTo>
                    <a:pt x="139868" y="76899"/>
                  </a:moveTo>
                  <a:cubicBezTo>
                    <a:pt x="137625" y="76197"/>
                    <a:pt x="135457" y="75321"/>
                    <a:pt x="133346" y="74279"/>
                  </a:cubicBezTo>
                  <a:lnTo>
                    <a:pt x="131461" y="73449"/>
                  </a:lnTo>
                  <a:cubicBezTo>
                    <a:pt x="128577" y="72149"/>
                    <a:pt x="125636" y="70735"/>
                    <a:pt x="122809" y="69359"/>
                  </a:cubicBezTo>
                  <a:lnTo>
                    <a:pt x="116890" y="66550"/>
                  </a:lnTo>
                  <a:lnTo>
                    <a:pt x="116513" y="66362"/>
                  </a:lnTo>
                  <a:cubicBezTo>
                    <a:pt x="110726" y="63666"/>
                    <a:pt x="104883" y="60914"/>
                    <a:pt x="99058" y="58332"/>
                  </a:cubicBezTo>
                  <a:cubicBezTo>
                    <a:pt x="96136" y="57031"/>
                    <a:pt x="93177" y="55787"/>
                    <a:pt x="90293" y="54562"/>
                  </a:cubicBezTo>
                  <a:lnTo>
                    <a:pt x="90067" y="54468"/>
                  </a:lnTo>
                  <a:cubicBezTo>
                    <a:pt x="87993" y="53582"/>
                    <a:pt x="85901" y="52715"/>
                    <a:pt x="83828" y="51810"/>
                  </a:cubicBezTo>
                  <a:cubicBezTo>
                    <a:pt x="79699" y="49925"/>
                    <a:pt x="75515" y="48040"/>
                    <a:pt x="71481" y="46306"/>
                  </a:cubicBezTo>
                  <a:lnTo>
                    <a:pt x="67598" y="44534"/>
                  </a:lnTo>
                  <a:cubicBezTo>
                    <a:pt x="62659" y="42309"/>
                    <a:pt x="57551" y="39991"/>
                    <a:pt x="52518" y="37672"/>
                  </a:cubicBezTo>
                  <a:lnTo>
                    <a:pt x="41208" y="32300"/>
                  </a:lnTo>
                  <a:lnTo>
                    <a:pt x="40982" y="32187"/>
                  </a:lnTo>
                  <a:cubicBezTo>
                    <a:pt x="36590" y="30095"/>
                    <a:pt x="32066" y="27927"/>
                    <a:pt x="27580" y="25854"/>
                  </a:cubicBezTo>
                  <a:cubicBezTo>
                    <a:pt x="22453" y="23479"/>
                    <a:pt x="17646" y="21386"/>
                    <a:pt x="12896" y="19501"/>
                  </a:cubicBezTo>
                  <a:cubicBezTo>
                    <a:pt x="9503" y="18240"/>
                    <a:pt x="6336" y="16473"/>
                    <a:pt x="3471" y="14261"/>
                  </a:cubicBezTo>
                  <a:cubicBezTo>
                    <a:pt x="2020" y="13141"/>
                    <a:pt x="700" y="11878"/>
                    <a:pt x="-487" y="10491"/>
                  </a:cubicBezTo>
                  <a:lnTo>
                    <a:pt x="-1034" y="9831"/>
                  </a:lnTo>
                  <a:lnTo>
                    <a:pt x="-1034" y="8964"/>
                  </a:lnTo>
                  <a:cubicBezTo>
                    <a:pt x="-902" y="6750"/>
                    <a:pt x="-35" y="4640"/>
                    <a:pt x="1398" y="2951"/>
                  </a:cubicBezTo>
                  <a:cubicBezTo>
                    <a:pt x="2548" y="1519"/>
                    <a:pt x="3961" y="-253"/>
                    <a:pt x="6694" y="501"/>
                  </a:cubicBezTo>
                  <a:cubicBezTo>
                    <a:pt x="7580" y="788"/>
                    <a:pt x="8429" y="1174"/>
                    <a:pt x="9220" y="1651"/>
                  </a:cubicBezTo>
                  <a:cubicBezTo>
                    <a:pt x="12670" y="3536"/>
                    <a:pt x="16270" y="5100"/>
                    <a:pt x="19757" y="6608"/>
                  </a:cubicBezTo>
                  <a:lnTo>
                    <a:pt x="20700" y="7023"/>
                  </a:lnTo>
                  <a:cubicBezTo>
                    <a:pt x="22924" y="7965"/>
                    <a:pt x="25167" y="8908"/>
                    <a:pt x="27335" y="9775"/>
                  </a:cubicBezTo>
                  <a:cubicBezTo>
                    <a:pt x="29955" y="10830"/>
                    <a:pt x="32537" y="11867"/>
                    <a:pt x="34988" y="12960"/>
                  </a:cubicBezTo>
                  <a:cubicBezTo>
                    <a:pt x="38060" y="14318"/>
                    <a:pt x="41171" y="15807"/>
                    <a:pt x="44187" y="17239"/>
                  </a:cubicBezTo>
                  <a:lnTo>
                    <a:pt x="48937" y="19501"/>
                  </a:lnTo>
                  <a:lnTo>
                    <a:pt x="51689" y="20783"/>
                  </a:lnTo>
                  <a:cubicBezTo>
                    <a:pt x="54478" y="22103"/>
                    <a:pt x="57344" y="23460"/>
                    <a:pt x="60284" y="24723"/>
                  </a:cubicBezTo>
                  <a:cubicBezTo>
                    <a:pt x="62508" y="25703"/>
                    <a:pt x="64789" y="26608"/>
                    <a:pt x="66995" y="27512"/>
                  </a:cubicBezTo>
                  <a:cubicBezTo>
                    <a:pt x="69709" y="28625"/>
                    <a:pt x="72348" y="29680"/>
                    <a:pt x="74855" y="30811"/>
                  </a:cubicBezTo>
                  <a:cubicBezTo>
                    <a:pt x="77852" y="32131"/>
                    <a:pt x="80887" y="33582"/>
                    <a:pt x="83828" y="34977"/>
                  </a:cubicBezTo>
                  <a:lnTo>
                    <a:pt x="89124" y="37503"/>
                  </a:lnTo>
                  <a:cubicBezTo>
                    <a:pt x="92611" y="39124"/>
                    <a:pt x="96193" y="40801"/>
                    <a:pt x="99831" y="42385"/>
                  </a:cubicBezTo>
                  <a:lnTo>
                    <a:pt x="106127" y="45043"/>
                  </a:lnTo>
                  <a:cubicBezTo>
                    <a:pt x="108879" y="46174"/>
                    <a:pt x="111537" y="47286"/>
                    <a:pt x="114100" y="48417"/>
                  </a:cubicBezTo>
                  <a:cubicBezTo>
                    <a:pt x="116664" y="49548"/>
                    <a:pt x="119208" y="50754"/>
                    <a:pt x="121640" y="51923"/>
                  </a:cubicBezTo>
                  <a:cubicBezTo>
                    <a:pt x="124072" y="53092"/>
                    <a:pt x="126334" y="54128"/>
                    <a:pt x="128709" y="55184"/>
                  </a:cubicBezTo>
                  <a:lnTo>
                    <a:pt x="130782" y="56107"/>
                  </a:lnTo>
                  <a:cubicBezTo>
                    <a:pt x="135080" y="57992"/>
                    <a:pt x="139509" y="60047"/>
                    <a:pt x="143977" y="61762"/>
                  </a:cubicBezTo>
                  <a:cubicBezTo>
                    <a:pt x="144900" y="62127"/>
                    <a:pt x="145787" y="62629"/>
                    <a:pt x="146559" y="63252"/>
                  </a:cubicBezTo>
                  <a:cubicBezTo>
                    <a:pt x="149330" y="65107"/>
                    <a:pt x="151064" y="68158"/>
                    <a:pt x="151253" y="71489"/>
                  </a:cubicBezTo>
                  <a:cubicBezTo>
                    <a:pt x="150424" y="74651"/>
                    <a:pt x="147766" y="76997"/>
                    <a:pt x="144524" y="77427"/>
                  </a:cubicBezTo>
                  <a:cubicBezTo>
                    <a:pt x="142959" y="77490"/>
                    <a:pt x="141376" y="77312"/>
                    <a:pt x="139868" y="768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7" name="Freeform: Shape 246">
              <a:extLst>
                <a:ext uri="{FF2B5EF4-FFF2-40B4-BE49-F238E27FC236}">
                  <a16:creationId xmlns:a16="http://schemas.microsoft.com/office/drawing/2014/main" id="{81E504D2-4C49-C4F8-38DD-5205016440AD}"/>
                </a:ext>
              </a:extLst>
            </p:cNvPr>
            <p:cNvSpPr/>
            <p:nvPr/>
          </p:nvSpPr>
          <p:spPr>
            <a:xfrm>
              <a:off x="161240" y="580155"/>
              <a:ext cx="152113" cy="77427"/>
            </a:xfrm>
            <a:custGeom>
              <a:avLst/>
              <a:gdLst>
                <a:gd name="connsiteX0" fmla="*/ 140716 w 152113"/>
                <a:gd name="connsiteY0" fmla="*/ 77276 h 77427"/>
                <a:gd name="connsiteX1" fmla="*/ 137210 w 152113"/>
                <a:gd name="connsiteY1" fmla="*/ 75975 h 77427"/>
                <a:gd name="connsiteX2" fmla="*/ 123318 w 152113"/>
                <a:gd name="connsiteY2" fmla="*/ 69472 h 77427"/>
                <a:gd name="connsiteX3" fmla="*/ 112329 w 152113"/>
                <a:gd name="connsiteY3" fmla="*/ 64270 h 77427"/>
                <a:gd name="connsiteX4" fmla="*/ 99681 w 152113"/>
                <a:gd name="connsiteY4" fmla="*/ 58709 h 77427"/>
                <a:gd name="connsiteX5" fmla="*/ 87108 w 152113"/>
                <a:gd name="connsiteY5" fmla="*/ 53167 h 77427"/>
                <a:gd name="connsiteX6" fmla="*/ 73366 w 152113"/>
                <a:gd name="connsiteY6" fmla="*/ 46702 h 77427"/>
                <a:gd name="connsiteX7" fmla="*/ 61887 w 152113"/>
                <a:gd name="connsiteY7" fmla="*/ 41292 h 77427"/>
                <a:gd name="connsiteX8" fmla="*/ 53970 w 152113"/>
                <a:gd name="connsiteY8" fmla="*/ 37823 h 77427"/>
                <a:gd name="connsiteX9" fmla="*/ 47655 w 152113"/>
                <a:gd name="connsiteY9" fmla="*/ 35090 h 77427"/>
                <a:gd name="connsiteX10" fmla="*/ 36836 w 152113"/>
                <a:gd name="connsiteY10" fmla="*/ 30095 h 77427"/>
                <a:gd name="connsiteX11" fmla="*/ 27901 w 152113"/>
                <a:gd name="connsiteY11" fmla="*/ 25910 h 77427"/>
                <a:gd name="connsiteX12" fmla="*/ 18306 w 152113"/>
                <a:gd name="connsiteY12" fmla="*/ 21462 h 77427"/>
                <a:gd name="connsiteX13" fmla="*/ 13047 w 152113"/>
                <a:gd name="connsiteY13" fmla="*/ 19275 h 77427"/>
                <a:gd name="connsiteX14" fmla="*/ 4584 w 152113"/>
                <a:gd name="connsiteY14" fmla="*/ 15505 h 77427"/>
                <a:gd name="connsiteX15" fmla="*/ 2699 w 152113"/>
                <a:gd name="connsiteY15" fmla="*/ 14224 h 77427"/>
                <a:gd name="connsiteX16" fmla="*/ -958 w 152113"/>
                <a:gd name="connsiteY16" fmla="*/ 8116 h 77427"/>
                <a:gd name="connsiteX17" fmla="*/ 2981 w 152113"/>
                <a:gd name="connsiteY17" fmla="*/ 1180 h 77427"/>
                <a:gd name="connsiteX18" fmla="*/ 8316 w 152113"/>
                <a:gd name="connsiteY18" fmla="*/ 746 h 77427"/>
                <a:gd name="connsiteX19" fmla="*/ 10484 w 152113"/>
                <a:gd name="connsiteY19" fmla="*/ 1538 h 77427"/>
                <a:gd name="connsiteX20" fmla="*/ 40492 w 152113"/>
                <a:gd name="connsiteY20" fmla="*/ 15241 h 77427"/>
                <a:gd name="connsiteX21" fmla="*/ 52236 w 152113"/>
                <a:gd name="connsiteY21" fmla="*/ 20896 h 77427"/>
                <a:gd name="connsiteX22" fmla="*/ 65016 w 152113"/>
                <a:gd name="connsiteY22" fmla="*/ 26985 h 77427"/>
                <a:gd name="connsiteX23" fmla="*/ 73291 w 152113"/>
                <a:gd name="connsiteY23" fmla="*/ 30547 h 77427"/>
                <a:gd name="connsiteX24" fmla="*/ 80228 w 152113"/>
                <a:gd name="connsiteY24" fmla="*/ 33507 h 77427"/>
                <a:gd name="connsiteX25" fmla="*/ 89652 w 152113"/>
                <a:gd name="connsiteY25" fmla="*/ 37955 h 77427"/>
                <a:gd name="connsiteX26" fmla="*/ 89973 w 152113"/>
                <a:gd name="connsiteY26" fmla="*/ 38106 h 77427"/>
                <a:gd name="connsiteX27" fmla="*/ 94799 w 152113"/>
                <a:gd name="connsiteY27" fmla="*/ 40425 h 77427"/>
                <a:gd name="connsiteX28" fmla="*/ 96928 w 152113"/>
                <a:gd name="connsiteY28" fmla="*/ 41424 h 77427"/>
                <a:gd name="connsiteX29" fmla="*/ 106090 w 152113"/>
                <a:gd name="connsiteY29" fmla="*/ 45684 h 77427"/>
                <a:gd name="connsiteX30" fmla="*/ 113139 w 152113"/>
                <a:gd name="connsiteY30" fmla="*/ 48737 h 77427"/>
                <a:gd name="connsiteX31" fmla="*/ 120943 w 152113"/>
                <a:gd name="connsiteY31" fmla="*/ 52112 h 77427"/>
                <a:gd name="connsiteX32" fmla="*/ 130255 w 152113"/>
                <a:gd name="connsiteY32" fmla="*/ 56447 h 77427"/>
                <a:gd name="connsiteX33" fmla="*/ 135250 w 152113"/>
                <a:gd name="connsiteY33" fmla="*/ 58803 h 77427"/>
                <a:gd name="connsiteX34" fmla="*/ 148162 w 152113"/>
                <a:gd name="connsiteY34" fmla="*/ 64797 h 77427"/>
                <a:gd name="connsiteX35" fmla="*/ 148614 w 152113"/>
                <a:gd name="connsiteY35" fmla="*/ 65137 h 77427"/>
                <a:gd name="connsiteX36" fmla="*/ 151046 w 152113"/>
                <a:gd name="connsiteY36" fmla="*/ 70792 h 77427"/>
                <a:gd name="connsiteX37" fmla="*/ 146918 w 152113"/>
                <a:gd name="connsiteY37" fmla="*/ 76955 h 77427"/>
                <a:gd name="connsiteX38" fmla="*/ 140716 w 152113"/>
                <a:gd name="connsiteY38" fmla="*/ 77276 h 77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52113" h="77427">
                  <a:moveTo>
                    <a:pt x="140716" y="77276"/>
                  </a:moveTo>
                  <a:cubicBezTo>
                    <a:pt x="139510" y="76924"/>
                    <a:pt x="138341" y="76489"/>
                    <a:pt x="137210" y="75975"/>
                  </a:cubicBezTo>
                  <a:cubicBezTo>
                    <a:pt x="132554" y="73921"/>
                    <a:pt x="127786" y="71659"/>
                    <a:pt x="123318" y="69472"/>
                  </a:cubicBezTo>
                  <a:cubicBezTo>
                    <a:pt x="119699" y="67738"/>
                    <a:pt x="116005" y="65947"/>
                    <a:pt x="112329" y="64270"/>
                  </a:cubicBezTo>
                  <a:cubicBezTo>
                    <a:pt x="108125" y="62385"/>
                    <a:pt x="103827" y="60500"/>
                    <a:pt x="99681" y="58709"/>
                  </a:cubicBezTo>
                  <a:cubicBezTo>
                    <a:pt x="95534" y="56918"/>
                    <a:pt x="91236" y="55052"/>
                    <a:pt x="87108" y="53167"/>
                  </a:cubicBezTo>
                  <a:cubicBezTo>
                    <a:pt x="82527" y="51075"/>
                    <a:pt x="77852" y="48851"/>
                    <a:pt x="73366" y="46702"/>
                  </a:cubicBezTo>
                  <a:cubicBezTo>
                    <a:pt x="69596" y="44911"/>
                    <a:pt x="65826" y="43064"/>
                    <a:pt x="61887" y="41292"/>
                  </a:cubicBezTo>
                  <a:cubicBezTo>
                    <a:pt x="59248" y="40067"/>
                    <a:pt x="56571" y="38936"/>
                    <a:pt x="53970" y="37823"/>
                  </a:cubicBezTo>
                  <a:cubicBezTo>
                    <a:pt x="51783" y="36900"/>
                    <a:pt x="49672" y="35938"/>
                    <a:pt x="47655" y="35090"/>
                  </a:cubicBezTo>
                  <a:cubicBezTo>
                    <a:pt x="44055" y="33469"/>
                    <a:pt x="40379" y="31754"/>
                    <a:pt x="36836" y="30095"/>
                  </a:cubicBezTo>
                  <a:lnTo>
                    <a:pt x="27901" y="25910"/>
                  </a:lnTo>
                  <a:cubicBezTo>
                    <a:pt x="24715" y="24402"/>
                    <a:pt x="21511" y="22894"/>
                    <a:pt x="18306" y="21462"/>
                  </a:cubicBezTo>
                  <a:cubicBezTo>
                    <a:pt x="16535" y="20689"/>
                    <a:pt x="14763" y="19954"/>
                    <a:pt x="13047" y="19275"/>
                  </a:cubicBezTo>
                  <a:cubicBezTo>
                    <a:pt x="10031" y="18050"/>
                    <a:pt x="7260" y="16919"/>
                    <a:pt x="4584" y="15505"/>
                  </a:cubicBezTo>
                  <a:cubicBezTo>
                    <a:pt x="3924" y="15133"/>
                    <a:pt x="3283" y="14704"/>
                    <a:pt x="2699" y="14224"/>
                  </a:cubicBezTo>
                  <a:cubicBezTo>
                    <a:pt x="757" y="12719"/>
                    <a:pt x="-543" y="10539"/>
                    <a:pt x="-958" y="8116"/>
                  </a:cubicBezTo>
                  <a:cubicBezTo>
                    <a:pt x="-1373" y="5666"/>
                    <a:pt x="-91" y="3385"/>
                    <a:pt x="2981" y="1180"/>
                  </a:cubicBezTo>
                  <a:cubicBezTo>
                    <a:pt x="4602" y="214"/>
                    <a:pt x="6563" y="53"/>
                    <a:pt x="8316" y="746"/>
                  </a:cubicBezTo>
                  <a:cubicBezTo>
                    <a:pt x="9051" y="952"/>
                    <a:pt x="9786" y="1217"/>
                    <a:pt x="10484" y="1538"/>
                  </a:cubicBezTo>
                  <a:cubicBezTo>
                    <a:pt x="19550" y="5628"/>
                    <a:pt x="30087" y="10397"/>
                    <a:pt x="40492" y="15241"/>
                  </a:cubicBezTo>
                  <a:cubicBezTo>
                    <a:pt x="44413" y="17126"/>
                    <a:pt x="48390" y="19011"/>
                    <a:pt x="52236" y="20896"/>
                  </a:cubicBezTo>
                  <a:cubicBezTo>
                    <a:pt x="56420" y="22913"/>
                    <a:pt x="60718" y="25006"/>
                    <a:pt x="65016" y="26985"/>
                  </a:cubicBezTo>
                  <a:cubicBezTo>
                    <a:pt x="67768" y="28267"/>
                    <a:pt x="70671" y="29416"/>
                    <a:pt x="73291" y="30547"/>
                  </a:cubicBezTo>
                  <a:cubicBezTo>
                    <a:pt x="75666" y="31546"/>
                    <a:pt x="78003" y="32432"/>
                    <a:pt x="80228" y="33507"/>
                  </a:cubicBezTo>
                  <a:cubicBezTo>
                    <a:pt x="83357" y="34921"/>
                    <a:pt x="86561" y="36466"/>
                    <a:pt x="89652" y="37955"/>
                  </a:cubicBezTo>
                  <a:lnTo>
                    <a:pt x="89973" y="38106"/>
                  </a:lnTo>
                  <a:lnTo>
                    <a:pt x="94799" y="40425"/>
                  </a:lnTo>
                  <a:lnTo>
                    <a:pt x="96928" y="41424"/>
                  </a:lnTo>
                  <a:cubicBezTo>
                    <a:pt x="99926" y="42856"/>
                    <a:pt x="102998" y="44308"/>
                    <a:pt x="106090" y="45684"/>
                  </a:cubicBezTo>
                  <a:cubicBezTo>
                    <a:pt x="108446" y="46739"/>
                    <a:pt x="110821" y="47757"/>
                    <a:pt x="113139" y="48737"/>
                  </a:cubicBezTo>
                  <a:cubicBezTo>
                    <a:pt x="115458" y="49718"/>
                    <a:pt x="118379" y="50943"/>
                    <a:pt x="120943" y="52112"/>
                  </a:cubicBezTo>
                  <a:cubicBezTo>
                    <a:pt x="124053" y="53506"/>
                    <a:pt x="127201" y="54996"/>
                    <a:pt x="130255" y="56447"/>
                  </a:cubicBezTo>
                  <a:lnTo>
                    <a:pt x="135250" y="58803"/>
                  </a:lnTo>
                  <a:lnTo>
                    <a:pt x="148162" y="64797"/>
                  </a:lnTo>
                  <a:lnTo>
                    <a:pt x="148614" y="65137"/>
                  </a:lnTo>
                  <a:cubicBezTo>
                    <a:pt x="150349" y="66477"/>
                    <a:pt x="151272" y="68613"/>
                    <a:pt x="151046" y="70792"/>
                  </a:cubicBezTo>
                  <a:cubicBezTo>
                    <a:pt x="150801" y="73409"/>
                    <a:pt x="149236" y="75725"/>
                    <a:pt x="146918" y="76955"/>
                  </a:cubicBezTo>
                  <a:cubicBezTo>
                    <a:pt x="144977" y="77888"/>
                    <a:pt x="142752" y="78003"/>
                    <a:pt x="140716" y="772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8" name="Freeform: Shape 247">
              <a:extLst>
                <a:ext uri="{FF2B5EF4-FFF2-40B4-BE49-F238E27FC236}">
                  <a16:creationId xmlns:a16="http://schemas.microsoft.com/office/drawing/2014/main" id="{FA1AD65B-C48E-56EF-391C-99F8C716352F}"/>
                </a:ext>
              </a:extLst>
            </p:cNvPr>
            <p:cNvSpPr/>
            <p:nvPr/>
          </p:nvSpPr>
          <p:spPr>
            <a:xfrm>
              <a:off x="137979" y="609273"/>
              <a:ext cx="151925" cy="77527"/>
            </a:xfrm>
            <a:custGeom>
              <a:avLst/>
              <a:gdLst>
                <a:gd name="connsiteX0" fmla="*/ 140716 w 151925"/>
                <a:gd name="connsiteY0" fmla="*/ 77394 h 77527"/>
                <a:gd name="connsiteX1" fmla="*/ 137191 w 151925"/>
                <a:gd name="connsiteY1" fmla="*/ 76093 h 77527"/>
                <a:gd name="connsiteX2" fmla="*/ 123299 w 151925"/>
                <a:gd name="connsiteY2" fmla="*/ 69590 h 77527"/>
                <a:gd name="connsiteX3" fmla="*/ 112310 w 151925"/>
                <a:gd name="connsiteY3" fmla="*/ 64387 h 77527"/>
                <a:gd name="connsiteX4" fmla="*/ 99643 w 151925"/>
                <a:gd name="connsiteY4" fmla="*/ 58732 h 77527"/>
                <a:gd name="connsiteX5" fmla="*/ 87108 w 151925"/>
                <a:gd name="connsiteY5" fmla="*/ 53228 h 77527"/>
                <a:gd name="connsiteX6" fmla="*/ 73347 w 151925"/>
                <a:gd name="connsiteY6" fmla="*/ 46744 h 77527"/>
                <a:gd name="connsiteX7" fmla="*/ 61887 w 151925"/>
                <a:gd name="connsiteY7" fmla="*/ 41334 h 77527"/>
                <a:gd name="connsiteX8" fmla="*/ 54064 w 151925"/>
                <a:gd name="connsiteY8" fmla="*/ 37922 h 77527"/>
                <a:gd name="connsiteX9" fmla="*/ 47655 w 151925"/>
                <a:gd name="connsiteY9" fmla="*/ 35151 h 77527"/>
                <a:gd name="connsiteX10" fmla="*/ 36723 w 151925"/>
                <a:gd name="connsiteY10" fmla="*/ 30100 h 77527"/>
                <a:gd name="connsiteX11" fmla="*/ 27882 w 151925"/>
                <a:gd name="connsiteY11" fmla="*/ 25953 h 77527"/>
                <a:gd name="connsiteX12" fmla="*/ 18288 w 151925"/>
                <a:gd name="connsiteY12" fmla="*/ 21504 h 77527"/>
                <a:gd name="connsiteX13" fmla="*/ 12953 w 151925"/>
                <a:gd name="connsiteY13" fmla="*/ 19280 h 77527"/>
                <a:gd name="connsiteX14" fmla="*/ 4584 w 151925"/>
                <a:gd name="connsiteY14" fmla="*/ 15510 h 77527"/>
                <a:gd name="connsiteX15" fmla="*/ 2699 w 151925"/>
                <a:gd name="connsiteY15" fmla="*/ 14228 h 77527"/>
                <a:gd name="connsiteX16" fmla="*/ -958 w 151925"/>
                <a:gd name="connsiteY16" fmla="*/ 8121 h 77527"/>
                <a:gd name="connsiteX17" fmla="*/ 2963 w 151925"/>
                <a:gd name="connsiteY17" fmla="*/ 1165 h 77527"/>
                <a:gd name="connsiteX18" fmla="*/ 8297 w 151925"/>
                <a:gd name="connsiteY18" fmla="*/ 732 h 77527"/>
                <a:gd name="connsiteX19" fmla="*/ 10465 w 151925"/>
                <a:gd name="connsiteY19" fmla="*/ 1542 h 77527"/>
                <a:gd name="connsiteX20" fmla="*/ 40379 w 151925"/>
                <a:gd name="connsiteY20" fmla="*/ 15434 h 77527"/>
                <a:gd name="connsiteX21" fmla="*/ 52123 w 151925"/>
                <a:gd name="connsiteY21" fmla="*/ 21089 h 77527"/>
                <a:gd name="connsiteX22" fmla="*/ 64922 w 151925"/>
                <a:gd name="connsiteY22" fmla="*/ 27178 h 77527"/>
                <a:gd name="connsiteX23" fmla="*/ 73102 w 151925"/>
                <a:gd name="connsiteY23" fmla="*/ 30722 h 77527"/>
                <a:gd name="connsiteX24" fmla="*/ 80115 w 151925"/>
                <a:gd name="connsiteY24" fmla="*/ 33700 h 77527"/>
                <a:gd name="connsiteX25" fmla="*/ 89540 w 151925"/>
                <a:gd name="connsiteY25" fmla="*/ 38167 h 77527"/>
                <a:gd name="connsiteX26" fmla="*/ 94648 w 151925"/>
                <a:gd name="connsiteY26" fmla="*/ 40618 h 77527"/>
                <a:gd name="connsiteX27" fmla="*/ 96740 w 151925"/>
                <a:gd name="connsiteY27" fmla="*/ 41579 h 77527"/>
                <a:gd name="connsiteX28" fmla="*/ 105901 w 151925"/>
                <a:gd name="connsiteY28" fmla="*/ 45820 h 77527"/>
                <a:gd name="connsiteX29" fmla="*/ 112725 w 151925"/>
                <a:gd name="connsiteY29" fmla="*/ 48761 h 77527"/>
                <a:gd name="connsiteX30" fmla="*/ 112970 w 151925"/>
                <a:gd name="connsiteY30" fmla="*/ 48874 h 77527"/>
                <a:gd name="connsiteX31" fmla="*/ 120755 w 151925"/>
                <a:gd name="connsiteY31" fmla="*/ 52248 h 77527"/>
                <a:gd name="connsiteX32" fmla="*/ 130066 w 151925"/>
                <a:gd name="connsiteY32" fmla="*/ 56583 h 77527"/>
                <a:gd name="connsiteX33" fmla="*/ 135080 w 151925"/>
                <a:gd name="connsiteY33" fmla="*/ 58940 h 77527"/>
                <a:gd name="connsiteX34" fmla="*/ 147766 w 151925"/>
                <a:gd name="connsiteY34" fmla="*/ 64840 h 77527"/>
                <a:gd name="connsiteX35" fmla="*/ 147974 w 151925"/>
                <a:gd name="connsiteY35" fmla="*/ 64934 h 77527"/>
                <a:gd name="connsiteX36" fmla="*/ 148445 w 151925"/>
                <a:gd name="connsiteY36" fmla="*/ 65273 h 77527"/>
                <a:gd name="connsiteX37" fmla="*/ 150858 w 151925"/>
                <a:gd name="connsiteY37" fmla="*/ 70928 h 77527"/>
                <a:gd name="connsiteX38" fmla="*/ 146730 w 151925"/>
                <a:gd name="connsiteY38" fmla="*/ 77092 h 77527"/>
                <a:gd name="connsiteX39" fmla="*/ 140716 w 151925"/>
                <a:gd name="connsiteY39" fmla="*/ 77394 h 77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1925" h="77527">
                  <a:moveTo>
                    <a:pt x="140716" y="77394"/>
                  </a:moveTo>
                  <a:cubicBezTo>
                    <a:pt x="139510" y="77047"/>
                    <a:pt x="138341" y="76612"/>
                    <a:pt x="137191" y="76093"/>
                  </a:cubicBezTo>
                  <a:cubicBezTo>
                    <a:pt x="132517" y="74038"/>
                    <a:pt x="127767" y="71776"/>
                    <a:pt x="123299" y="69590"/>
                  </a:cubicBezTo>
                  <a:cubicBezTo>
                    <a:pt x="119699" y="67856"/>
                    <a:pt x="116004" y="66084"/>
                    <a:pt x="112310" y="64387"/>
                  </a:cubicBezTo>
                  <a:cubicBezTo>
                    <a:pt x="108106" y="62502"/>
                    <a:pt x="103790" y="60617"/>
                    <a:pt x="99643" y="58732"/>
                  </a:cubicBezTo>
                  <a:cubicBezTo>
                    <a:pt x="95496" y="56847"/>
                    <a:pt x="91217" y="55094"/>
                    <a:pt x="87108" y="53228"/>
                  </a:cubicBezTo>
                  <a:cubicBezTo>
                    <a:pt x="82508" y="51117"/>
                    <a:pt x="77853" y="48893"/>
                    <a:pt x="73347" y="46744"/>
                  </a:cubicBezTo>
                  <a:cubicBezTo>
                    <a:pt x="69578" y="44953"/>
                    <a:pt x="65808" y="43106"/>
                    <a:pt x="61887" y="41334"/>
                  </a:cubicBezTo>
                  <a:cubicBezTo>
                    <a:pt x="59286" y="40128"/>
                    <a:pt x="56628" y="39015"/>
                    <a:pt x="54064" y="37922"/>
                  </a:cubicBezTo>
                  <a:cubicBezTo>
                    <a:pt x="51878" y="36999"/>
                    <a:pt x="49729" y="36037"/>
                    <a:pt x="47655" y="35151"/>
                  </a:cubicBezTo>
                  <a:cubicBezTo>
                    <a:pt x="43999" y="33511"/>
                    <a:pt x="40304" y="31777"/>
                    <a:pt x="36723" y="30100"/>
                  </a:cubicBezTo>
                  <a:lnTo>
                    <a:pt x="27882" y="25953"/>
                  </a:lnTo>
                  <a:cubicBezTo>
                    <a:pt x="24753" y="24482"/>
                    <a:pt x="21530" y="22956"/>
                    <a:pt x="18288" y="21504"/>
                  </a:cubicBezTo>
                  <a:cubicBezTo>
                    <a:pt x="16403" y="20712"/>
                    <a:pt x="14706" y="19977"/>
                    <a:pt x="12953" y="19280"/>
                  </a:cubicBezTo>
                  <a:cubicBezTo>
                    <a:pt x="10012" y="18092"/>
                    <a:pt x="7298" y="16961"/>
                    <a:pt x="4584" y="15510"/>
                  </a:cubicBezTo>
                  <a:cubicBezTo>
                    <a:pt x="3924" y="15142"/>
                    <a:pt x="3283" y="14713"/>
                    <a:pt x="2699" y="14228"/>
                  </a:cubicBezTo>
                  <a:cubicBezTo>
                    <a:pt x="757" y="12729"/>
                    <a:pt x="-562" y="10546"/>
                    <a:pt x="-958" y="8121"/>
                  </a:cubicBezTo>
                  <a:cubicBezTo>
                    <a:pt x="-1373" y="5651"/>
                    <a:pt x="-91" y="3389"/>
                    <a:pt x="2963" y="1165"/>
                  </a:cubicBezTo>
                  <a:cubicBezTo>
                    <a:pt x="4584" y="219"/>
                    <a:pt x="6544" y="59"/>
                    <a:pt x="8297" y="732"/>
                  </a:cubicBezTo>
                  <a:cubicBezTo>
                    <a:pt x="9032" y="941"/>
                    <a:pt x="9767" y="1212"/>
                    <a:pt x="10465" y="1542"/>
                  </a:cubicBezTo>
                  <a:cubicBezTo>
                    <a:pt x="19456" y="5765"/>
                    <a:pt x="30069" y="10628"/>
                    <a:pt x="40379" y="15434"/>
                  </a:cubicBezTo>
                  <a:cubicBezTo>
                    <a:pt x="44300" y="17319"/>
                    <a:pt x="48277" y="19204"/>
                    <a:pt x="52123" y="21089"/>
                  </a:cubicBezTo>
                  <a:cubicBezTo>
                    <a:pt x="56307" y="23106"/>
                    <a:pt x="60624" y="25199"/>
                    <a:pt x="64922" y="27178"/>
                  </a:cubicBezTo>
                  <a:cubicBezTo>
                    <a:pt x="67636" y="28441"/>
                    <a:pt x="70407" y="29591"/>
                    <a:pt x="73102" y="30722"/>
                  </a:cubicBezTo>
                  <a:cubicBezTo>
                    <a:pt x="75477" y="31702"/>
                    <a:pt x="77853" y="32607"/>
                    <a:pt x="80115" y="33700"/>
                  </a:cubicBezTo>
                  <a:cubicBezTo>
                    <a:pt x="83262" y="35132"/>
                    <a:pt x="86467" y="36659"/>
                    <a:pt x="89540" y="38167"/>
                  </a:cubicBezTo>
                  <a:lnTo>
                    <a:pt x="94648" y="40618"/>
                  </a:lnTo>
                  <a:lnTo>
                    <a:pt x="96740" y="41579"/>
                  </a:lnTo>
                  <a:cubicBezTo>
                    <a:pt x="99718" y="42993"/>
                    <a:pt x="102810" y="44444"/>
                    <a:pt x="105901" y="45820"/>
                  </a:cubicBezTo>
                  <a:cubicBezTo>
                    <a:pt x="108182" y="46838"/>
                    <a:pt x="110482" y="47818"/>
                    <a:pt x="112725" y="48761"/>
                  </a:cubicBezTo>
                  <a:lnTo>
                    <a:pt x="112970" y="48874"/>
                  </a:lnTo>
                  <a:cubicBezTo>
                    <a:pt x="115533" y="49967"/>
                    <a:pt x="118191" y="51098"/>
                    <a:pt x="120755" y="52248"/>
                  </a:cubicBezTo>
                  <a:cubicBezTo>
                    <a:pt x="123865" y="53643"/>
                    <a:pt x="127013" y="55132"/>
                    <a:pt x="130066" y="56583"/>
                  </a:cubicBezTo>
                  <a:lnTo>
                    <a:pt x="135080" y="58940"/>
                  </a:lnTo>
                  <a:lnTo>
                    <a:pt x="147766" y="64840"/>
                  </a:lnTo>
                  <a:lnTo>
                    <a:pt x="147974" y="64934"/>
                  </a:lnTo>
                  <a:lnTo>
                    <a:pt x="148445" y="65273"/>
                  </a:lnTo>
                  <a:cubicBezTo>
                    <a:pt x="150179" y="66615"/>
                    <a:pt x="151084" y="68753"/>
                    <a:pt x="150858" y="70928"/>
                  </a:cubicBezTo>
                  <a:cubicBezTo>
                    <a:pt x="150612" y="73551"/>
                    <a:pt x="149067" y="75873"/>
                    <a:pt x="146730" y="77092"/>
                  </a:cubicBezTo>
                  <a:cubicBezTo>
                    <a:pt x="144845" y="77982"/>
                    <a:pt x="142677" y="78091"/>
                    <a:pt x="140716" y="7739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9" name="Freeform: Shape 248">
              <a:extLst>
                <a:ext uri="{FF2B5EF4-FFF2-40B4-BE49-F238E27FC236}">
                  <a16:creationId xmlns:a16="http://schemas.microsoft.com/office/drawing/2014/main" id="{7B8F25C5-AB59-4709-D581-179E1663CB5F}"/>
                </a:ext>
              </a:extLst>
            </p:cNvPr>
            <p:cNvSpPr/>
            <p:nvPr/>
          </p:nvSpPr>
          <p:spPr>
            <a:xfrm>
              <a:off x="121388" y="682920"/>
              <a:ext cx="79685" cy="63551"/>
            </a:xfrm>
            <a:custGeom>
              <a:avLst/>
              <a:gdLst>
                <a:gd name="connsiteX0" fmla="*/ 47564 w 79685"/>
                <a:gd name="connsiteY0" fmla="*/ 60917 h 63551"/>
                <a:gd name="connsiteX1" fmla="*/ 43587 w 79685"/>
                <a:gd name="connsiteY1" fmla="*/ 59692 h 63551"/>
                <a:gd name="connsiteX2" fmla="*/ 21702 w 79685"/>
                <a:gd name="connsiteY2" fmla="*/ 48514 h 63551"/>
                <a:gd name="connsiteX3" fmla="*/ 7622 w 79685"/>
                <a:gd name="connsiteY3" fmla="*/ 31210 h 63551"/>
                <a:gd name="connsiteX4" fmla="*/ -767 w 79685"/>
                <a:gd name="connsiteY4" fmla="*/ 10834 h 63551"/>
                <a:gd name="connsiteX5" fmla="*/ 2513 w 79685"/>
                <a:gd name="connsiteY5" fmla="*/ 1107 h 63551"/>
                <a:gd name="connsiteX6" fmla="*/ 6905 w 79685"/>
                <a:gd name="connsiteY6" fmla="*/ 598 h 63551"/>
                <a:gd name="connsiteX7" fmla="*/ 9846 w 79685"/>
                <a:gd name="connsiteY7" fmla="*/ 2106 h 63551"/>
                <a:gd name="connsiteX8" fmla="*/ 11976 w 79685"/>
                <a:gd name="connsiteY8" fmla="*/ 4726 h 63551"/>
                <a:gd name="connsiteX9" fmla="*/ 15256 w 79685"/>
                <a:gd name="connsiteY9" fmla="*/ 12116 h 63551"/>
                <a:gd name="connsiteX10" fmla="*/ 19761 w 79685"/>
                <a:gd name="connsiteY10" fmla="*/ 21955 h 63551"/>
                <a:gd name="connsiteX11" fmla="*/ 27169 w 79685"/>
                <a:gd name="connsiteY11" fmla="*/ 32492 h 63551"/>
                <a:gd name="connsiteX12" fmla="*/ 33238 w 79685"/>
                <a:gd name="connsiteY12" fmla="*/ 38147 h 63551"/>
                <a:gd name="connsiteX13" fmla="*/ 45472 w 79685"/>
                <a:gd name="connsiteY13" fmla="*/ 45216 h 63551"/>
                <a:gd name="connsiteX14" fmla="*/ 51485 w 79685"/>
                <a:gd name="connsiteY14" fmla="*/ 47214 h 63551"/>
                <a:gd name="connsiteX15" fmla="*/ 73388 w 79685"/>
                <a:gd name="connsiteY15" fmla="*/ 50004 h 63551"/>
                <a:gd name="connsiteX16" fmla="*/ 73727 w 79685"/>
                <a:gd name="connsiteY16" fmla="*/ 50004 h 63551"/>
                <a:gd name="connsiteX17" fmla="*/ 74199 w 79685"/>
                <a:gd name="connsiteY17" fmla="*/ 50117 h 63551"/>
                <a:gd name="connsiteX18" fmla="*/ 76084 w 79685"/>
                <a:gd name="connsiteY18" fmla="*/ 51191 h 63551"/>
                <a:gd name="connsiteX19" fmla="*/ 78628 w 79685"/>
                <a:gd name="connsiteY19" fmla="*/ 56733 h 63551"/>
                <a:gd name="connsiteX20" fmla="*/ 77215 w 79685"/>
                <a:gd name="connsiteY20" fmla="*/ 61408 h 63551"/>
                <a:gd name="connsiteX21" fmla="*/ 71070 w 79685"/>
                <a:gd name="connsiteY21" fmla="*/ 63839 h 63551"/>
                <a:gd name="connsiteX22" fmla="*/ 47564 w 79685"/>
                <a:gd name="connsiteY22" fmla="*/ 60917 h 63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9685" h="63551">
                  <a:moveTo>
                    <a:pt x="47564" y="60917"/>
                  </a:moveTo>
                  <a:cubicBezTo>
                    <a:pt x="46226" y="60540"/>
                    <a:pt x="44906" y="60126"/>
                    <a:pt x="43587" y="59692"/>
                  </a:cubicBezTo>
                  <a:cubicBezTo>
                    <a:pt x="35707" y="57242"/>
                    <a:pt x="28300" y="53461"/>
                    <a:pt x="21702" y="48514"/>
                  </a:cubicBezTo>
                  <a:cubicBezTo>
                    <a:pt x="16104" y="43539"/>
                    <a:pt x="11354" y="37697"/>
                    <a:pt x="7622" y="31210"/>
                  </a:cubicBezTo>
                  <a:cubicBezTo>
                    <a:pt x="3625" y="24979"/>
                    <a:pt x="779" y="18076"/>
                    <a:pt x="-767" y="10834"/>
                  </a:cubicBezTo>
                  <a:cubicBezTo>
                    <a:pt x="-1634" y="7231"/>
                    <a:pt x="-352" y="3451"/>
                    <a:pt x="2513" y="1107"/>
                  </a:cubicBezTo>
                  <a:cubicBezTo>
                    <a:pt x="3833" y="283"/>
                    <a:pt x="5435" y="96"/>
                    <a:pt x="6905" y="598"/>
                  </a:cubicBezTo>
                  <a:cubicBezTo>
                    <a:pt x="7980" y="909"/>
                    <a:pt x="8979" y="1421"/>
                    <a:pt x="9846" y="2106"/>
                  </a:cubicBezTo>
                  <a:cubicBezTo>
                    <a:pt x="10750" y="2807"/>
                    <a:pt x="11467" y="3703"/>
                    <a:pt x="11976" y="4726"/>
                  </a:cubicBezTo>
                  <a:cubicBezTo>
                    <a:pt x="13126" y="7120"/>
                    <a:pt x="14162" y="9552"/>
                    <a:pt x="15256" y="12116"/>
                  </a:cubicBezTo>
                  <a:cubicBezTo>
                    <a:pt x="16688" y="15433"/>
                    <a:pt x="18102" y="18751"/>
                    <a:pt x="19761" y="21955"/>
                  </a:cubicBezTo>
                  <a:cubicBezTo>
                    <a:pt x="21721" y="25803"/>
                    <a:pt x="24209" y="29351"/>
                    <a:pt x="27169" y="32492"/>
                  </a:cubicBezTo>
                  <a:cubicBezTo>
                    <a:pt x="29054" y="34513"/>
                    <a:pt x="31089" y="36402"/>
                    <a:pt x="33238" y="38147"/>
                  </a:cubicBezTo>
                  <a:cubicBezTo>
                    <a:pt x="36933" y="41113"/>
                    <a:pt x="41061" y="43497"/>
                    <a:pt x="45472" y="45216"/>
                  </a:cubicBezTo>
                  <a:cubicBezTo>
                    <a:pt x="47357" y="45970"/>
                    <a:pt x="49449" y="46648"/>
                    <a:pt x="51485" y="47214"/>
                  </a:cubicBezTo>
                  <a:cubicBezTo>
                    <a:pt x="58629" y="49128"/>
                    <a:pt x="65999" y="50066"/>
                    <a:pt x="73388" y="50004"/>
                  </a:cubicBezTo>
                  <a:lnTo>
                    <a:pt x="73727" y="50004"/>
                  </a:lnTo>
                  <a:lnTo>
                    <a:pt x="74199" y="50117"/>
                  </a:lnTo>
                  <a:cubicBezTo>
                    <a:pt x="74896" y="50350"/>
                    <a:pt x="75537" y="50715"/>
                    <a:pt x="76084" y="51191"/>
                  </a:cubicBezTo>
                  <a:cubicBezTo>
                    <a:pt x="77856" y="52462"/>
                    <a:pt x="78817" y="54567"/>
                    <a:pt x="78628" y="56733"/>
                  </a:cubicBezTo>
                  <a:cubicBezTo>
                    <a:pt x="78327" y="58337"/>
                    <a:pt x="77856" y="59904"/>
                    <a:pt x="77215" y="61408"/>
                  </a:cubicBezTo>
                  <a:cubicBezTo>
                    <a:pt x="76348" y="63670"/>
                    <a:pt x="73784" y="63745"/>
                    <a:pt x="71070" y="63839"/>
                  </a:cubicBezTo>
                  <a:cubicBezTo>
                    <a:pt x="63134" y="64073"/>
                    <a:pt x="55198" y="63087"/>
                    <a:pt x="47564" y="6091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0" name="Freeform: Shape 249">
              <a:extLst>
                <a:ext uri="{FF2B5EF4-FFF2-40B4-BE49-F238E27FC236}">
                  <a16:creationId xmlns:a16="http://schemas.microsoft.com/office/drawing/2014/main" id="{90CB1460-3FFB-7E85-4E7A-2039912EE7C6}"/>
                </a:ext>
              </a:extLst>
            </p:cNvPr>
            <p:cNvSpPr/>
            <p:nvPr/>
          </p:nvSpPr>
          <p:spPr>
            <a:xfrm>
              <a:off x="528905" y="176159"/>
              <a:ext cx="60462" cy="72345"/>
            </a:xfrm>
            <a:custGeom>
              <a:avLst/>
              <a:gdLst>
                <a:gd name="connsiteX0" fmla="*/ -941 w 60462"/>
                <a:gd name="connsiteY0" fmla="*/ 67690 h 72345"/>
                <a:gd name="connsiteX1" fmla="*/ -621 w 60462"/>
                <a:gd name="connsiteY1" fmla="*/ 62732 h 72345"/>
                <a:gd name="connsiteX2" fmla="*/ -357 w 60462"/>
                <a:gd name="connsiteY2" fmla="*/ 61941 h 72345"/>
                <a:gd name="connsiteX3" fmla="*/ 133 w 60462"/>
                <a:gd name="connsiteY3" fmla="*/ 61281 h 72345"/>
                <a:gd name="connsiteX4" fmla="*/ 46523 w 60462"/>
                <a:gd name="connsiteY4" fmla="*/ 2960 h 72345"/>
                <a:gd name="connsiteX5" fmla="*/ 47314 w 60462"/>
                <a:gd name="connsiteY5" fmla="*/ 2036 h 72345"/>
                <a:gd name="connsiteX6" fmla="*/ 48445 w 60462"/>
                <a:gd name="connsiteY6" fmla="*/ 1584 h 72345"/>
                <a:gd name="connsiteX7" fmla="*/ 54100 w 60462"/>
                <a:gd name="connsiteY7" fmla="*/ 660 h 72345"/>
                <a:gd name="connsiteX8" fmla="*/ 59171 w 60462"/>
                <a:gd name="connsiteY8" fmla="*/ 321 h 72345"/>
                <a:gd name="connsiteX9" fmla="*/ 59341 w 60462"/>
                <a:gd name="connsiteY9" fmla="*/ 5410 h 72345"/>
                <a:gd name="connsiteX10" fmla="*/ 58549 w 60462"/>
                <a:gd name="connsiteY10" fmla="*/ 11329 h 72345"/>
                <a:gd name="connsiteX11" fmla="*/ 58341 w 60462"/>
                <a:gd name="connsiteY11" fmla="*/ 11706 h 72345"/>
                <a:gd name="connsiteX12" fmla="*/ 41603 w 60462"/>
                <a:gd name="connsiteY12" fmla="*/ 33459 h 72345"/>
                <a:gd name="connsiteX13" fmla="*/ 35232 w 60462"/>
                <a:gd name="connsiteY13" fmla="*/ 41338 h 72345"/>
                <a:gd name="connsiteX14" fmla="*/ 28710 w 60462"/>
                <a:gd name="connsiteY14" fmla="*/ 49707 h 72345"/>
                <a:gd name="connsiteX15" fmla="*/ 11745 w 60462"/>
                <a:gd name="connsiteY15" fmla="*/ 70235 h 72345"/>
                <a:gd name="connsiteX16" fmla="*/ 11123 w 60462"/>
                <a:gd name="connsiteY16" fmla="*/ 70894 h 72345"/>
                <a:gd name="connsiteX17" fmla="*/ 10294 w 60462"/>
                <a:gd name="connsiteY17" fmla="*/ 71290 h 72345"/>
                <a:gd name="connsiteX18" fmla="*/ 4337 w 60462"/>
                <a:gd name="connsiteY18" fmla="*/ 72346 h 72345"/>
                <a:gd name="connsiteX19" fmla="*/ -621 w 60462"/>
                <a:gd name="connsiteY19" fmla="*/ 72666 h 72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462" h="72345">
                  <a:moveTo>
                    <a:pt x="-941" y="67690"/>
                  </a:moveTo>
                  <a:cubicBezTo>
                    <a:pt x="-1130" y="66031"/>
                    <a:pt x="-1035" y="64352"/>
                    <a:pt x="-621" y="62732"/>
                  </a:cubicBezTo>
                  <a:lnTo>
                    <a:pt x="-357" y="61941"/>
                  </a:lnTo>
                  <a:lnTo>
                    <a:pt x="133" y="61281"/>
                  </a:lnTo>
                  <a:cubicBezTo>
                    <a:pt x="16514" y="39585"/>
                    <a:pt x="31688" y="20509"/>
                    <a:pt x="46523" y="2960"/>
                  </a:cubicBezTo>
                  <a:lnTo>
                    <a:pt x="47314" y="2036"/>
                  </a:lnTo>
                  <a:lnTo>
                    <a:pt x="48445" y="1584"/>
                  </a:lnTo>
                  <a:cubicBezTo>
                    <a:pt x="50274" y="992"/>
                    <a:pt x="52178" y="679"/>
                    <a:pt x="54100" y="660"/>
                  </a:cubicBezTo>
                  <a:lnTo>
                    <a:pt x="59171" y="321"/>
                  </a:lnTo>
                  <a:lnTo>
                    <a:pt x="59341" y="5410"/>
                  </a:lnTo>
                  <a:cubicBezTo>
                    <a:pt x="59586" y="7418"/>
                    <a:pt x="59322" y="9457"/>
                    <a:pt x="58549" y="11329"/>
                  </a:cubicBezTo>
                  <a:lnTo>
                    <a:pt x="58341" y="11706"/>
                  </a:lnTo>
                  <a:cubicBezTo>
                    <a:pt x="53120" y="19246"/>
                    <a:pt x="47277" y="26503"/>
                    <a:pt x="41603" y="33459"/>
                  </a:cubicBezTo>
                  <a:cubicBezTo>
                    <a:pt x="39511" y="36022"/>
                    <a:pt x="37343" y="38680"/>
                    <a:pt x="35232" y="41338"/>
                  </a:cubicBezTo>
                  <a:cubicBezTo>
                    <a:pt x="33120" y="43996"/>
                    <a:pt x="30821" y="46993"/>
                    <a:pt x="28710" y="49707"/>
                  </a:cubicBezTo>
                  <a:cubicBezTo>
                    <a:pt x="23413" y="56832"/>
                    <a:pt x="17739" y="63684"/>
                    <a:pt x="11745" y="70235"/>
                  </a:cubicBezTo>
                  <a:lnTo>
                    <a:pt x="11123" y="70894"/>
                  </a:lnTo>
                  <a:lnTo>
                    <a:pt x="10294" y="71290"/>
                  </a:lnTo>
                  <a:cubicBezTo>
                    <a:pt x="8390" y="72014"/>
                    <a:pt x="6373" y="72372"/>
                    <a:pt x="4337" y="72346"/>
                  </a:cubicBezTo>
                  <a:lnTo>
                    <a:pt x="-621" y="7266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1" name="Freeform: Shape 250">
              <a:extLst>
                <a:ext uri="{FF2B5EF4-FFF2-40B4-BE49-F238E27FC236}">
                  <a16:creationId xmlns:a16="http://schemas.microsoft.com/office/drawing/2014/main" id="{C6E5F8BC-CEAD-7D21-9E3B-F7FFC133CE54}"/>
                </a:ext>
              </a:extLst>
            </p:cNvPr>
            <p:cNvSpPr/>
            <p:nvPr/>
          </p:nvSpPr>
          <p:spPr>
            <a:xfrm>
              <a:off x="420442" y="105774"/>
              <a:ext cx="24676" cy="98075"/>
            </a:xfrm>
            <a:custGeom>
              <a:avLst/>
              <a:gdLst>
                <a:gd name="connsiteX0" fmla="*/ 1096 w 24676"/>
                <a:gd name="connsiteY0" fmla="*/ 92458 h 98075"/>
                <a:gd name="connsiteX1" fmla="*/ -1034 w 24676"/>
                <a:gd name="connsiteY1" fmla="*/ 85352 h 98075"/>
                <a:gd name="connsiteX2" fmla="*/ 9164 w 24676"/>
                <a:gd name="connsiteY2" fmla="*/ 17097 h 98075"/>
                <a:gd name="connsiteX3" fmla="*/ 14480 w 24676"/>
                <a:gd name="connsiteY3" fmla="*/ 8464 h 98075"/>
                <a:gd name="connsiteX4" fmla="*/ 21624 w 24676"/>
                <a:gd name="connsiteY4" fmla="*/ 321 h 98075"/>
                <a:gd name="connsiteX5" fmla="*/ 23151 w 24676"/>
                <a:gd name="connsiteY5" fmla="*/ 11009 h 98075"/>
                <a:gd name="connsiteX6" fmla="*/ 23509 w 24676"/>
                <a:gd name="connsiteY6" fmla="*/ 19171 h 98075"/>
                <a:gd name="connsiteX7" fmla="*/ 13047 w 24676"/>
                <a:gd name="connsiteY7" fmla="*/ 87407 h 98075"/>
                <a:gd name="connsiteX8" fmla="*/ 8976 w 24676"/>
                <a:gd name="connsiteY8" fmla="*/ 93627 h 98075"/>
                <a:gd name="connsiteX9" fmla="*/ 4301 w 24676"/>
                <a:gd name="connsiteY9" fmla="*/ 98396 h 98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76" h="98075">
                  <a:moveTo>
                    <a:pt x="1096" y="92458"/>
                  </a:moveTo>
                  <a:cubicBezTo>
                    <a:pt x="-317" y="90359"/>
                    <a:pt x="-1052" y="87882"/>
                    <a:pt x="-1034" y="85352"/>
                  </a:cubicBezTo>
                  <a:cubicBezTo>
                    <a:pt x="1568" y="62732"/>
                    <a:pt x="4998" y="39755"/>
                    <a:pt x="9164" y="17097"/>
                  </a:cubicBezTo>
                  <a:cubicBezTo>
                    <a:pt x="9711" y="14157"/>
                    <a:pt x="11803" y="11555"/>
                    <a:pt x="14480" y="8464"/>
                  </a:cubicBezTo>
                  <a:lnTo>
                    <a:pt x="21624" y="321"/>
                  </a:lnTo>
                  <a:lnTo>
                    <a:pt x="23151" y="11009"/>
                  </a:lnTo>
                  <a:cubicBezTo>
                    <a:pt x="23641" y="13701"/>
                    <a:pt x="23773" y="16447"/>
                    <a:pt x="23509" y="19171"/>
                  </a:cubicBezTo>
                  <a:cubicBezTo>
                    <a:pt x="20417" y="41545"/>
                    <a:pt x="17251" y="64636"/>
                    <a:pt x="13047" y="87407"/>
                  </a:cubicBezTo>
                  <a:cubicBezTo>
                    <a:pt x="12331" y="89833"/>
                    <a:pt x="10917" y="91995"/>
                    <a:pt x="8976" y="93627"/>
                  </a:cubicBezTo>
                  <a:lnTo>
                    <a:pt x="4301" y="9839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2" name="Freeform: Shape 251">
              <a:extLst>
                <a:ext uri="{FF2B5EF4-FFF2-40B4-BE49-F238E27FC236}">
                  <a16:creationId xmlns:a16="http://schemas.microsoft.com/office/drawing/2014/main" id="{9D1051AA-46C7-531F-6237-548B51748F5F}"/>
                </a:ext>
              </a:extLst>
            </p:cNvPr>
            <p:cNvSpPr/>
            <p:nvPr/>
          </p:nvSpPr>
          <p:spPr>
            <a:xfrm>
              <a:off x="595971" y="302264"/>
              <a:ext cx="88970" cy="42675"/>
            </a:xfrm>
            <a:custGeom>
              <a:avLst/>
              <a:gdLst>
                <a:gd name="connsiteX0" fmla="*/ 1190 w 88970"/>
                <a:gd name="connsiteY0" fmla="*/ 36117 h 42675"/>
                <a:gd name="connsiteX1" fmla="*/ 3942 w 88970"/>
                <a:gd name="connsiteY1" fmla="*/ 30254 h 42675"/>
                <a:gd name="connsiteX2" fmla="*/ 4734 w 88970"/>
                <a:gd name="connsiteY2" fmla="*/ 29218 h 42675"/>
                <a:gd name="connsiteX3" fmla="*/ 5922 w 88970"/>
                <a:gd name="connsiteY3" fmla="*/ 28709 h 42675"/>
                <a:gd name="connsiteX4" fmla="*/ 76816 w 88970"/>
                <a:gd name="connsiteY4" fmla="*/ 773 h 42675"/>
                <a:gd name="connsiteX5" fmla="*/ 78003 w 88970"/>
                <a:gd name="connsiteY5" fmla="*/ 321 h 42675"/>
                <a:gd name="connsiteX6" fmla="*/ 79266 w 88970"/>
                <a:gd name="connsiteY6" fmla="*/ 528 h 42675"/>
                <a:gd name="connsiteX7" fmla="*/ 80208 w 88970"/>
                <a:gd name="connsiteY7" fmla="*/ 736 h 42675"/>
                <a:gd name="connsiteX8" fmla="*/ 83978 w 88970"/>
                <a:gd name="connsiteY8" fmla="*/ 2225 h 42675"/>
                <a:gd name="connsiteX9" fmla="*/ 87937 w 88970"/>
                <a:gd name="connsiteY9" fmla="*/ 4016 h 42675"/>
                <a:gd name="connsiteX10" fmla="*/ 86636 w 88970"/>
                <a:gd name="connsiteY10" fmla="*/ 8162 h 42675"/>
                <a:gd name="connsiteX11" fmla="*/ 85844 w 88970"/>
                <a:gd name="connsiteY11" fmla="*/ 10443 h 42675"/>
                <a:gd name="connsiteX12" fmla="*/ 85053 w 88970"/>
                <a:gd name="connsiteY12" fmla="*/ 12328 h 42675"/>
                <a:gd name="connsiteX13" fmla="*/ 83168 w 88970"/>
                <a:gd name="connsiteY13" fmla="*/ 13101 h 42675"/>
                <a:gd name="connsiteX14" fmla="*/ 9202 w 88970"/>
                <a:gd name="connsiteY14" fmla="*/ 42676 h 42675"/>
                <a:gd name="connsiteX15" fmla="*/ 8391 w 88970"/>
                <a:gd name="connsiteY15" fmla="*/ 42997 h 42675"/>
                <a:gd name="connsiteX16" fmla="*/ 7505 w 88970"/>
                <a:gd name="connsiteY16" fmla="*/ 42997 h 42675"/>
                <a:gd name="connsiteX17" fmla="*/ 5073 w 88970"/>
                <a:gd name="connsiteY17" fmla="*/ 42771 h 42675"/>
                <a:gd name="connsiteX18" fmla="*/ -1034 w 88970"/>
                <a:gd name="connsiteY18" fmla="*/ 41922 h 42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8970" h="42675">
                  <a:moveTo>
                    <a:pt x="1190" y="36117"/>
                  </a:moveTo>
                  <a:cubicBezTo>
                    <a:pt x="1850" y="34054"/>
                    <a:pt x="2774" y="32085"/>
                    <a:pt x="3942" y="30254"/>
                  </a:cubicBezTo>
                  <a:lnTo>
                    <a:pt x="4734" y="29218"/>
                  </a:lnTo>
                  <a:lnTo>
                    <a:pt x="5922" y="28709"/>
                  </a:lnTo>
                  <a:cubicBezTo>
                    <a:pt x="27693" y="19284"/>
                    <a:pt x="50878" y="10236"/>
                    <a:pt x="76816" y="773"/>
                  </a:cubicBezTo>
                  <a:lnTo>
                    <a:pt x="78003" y="321"/>
                  </a:lnTo>
                  <a:lnTo>
                    <a:pt x="79266" y="528"/>
                  </a:lnTo>
                  <a:cubicBezTo>
                    <a:pt x="79586" y="581"/>
                    <a:pt x="79907" y="649"/>
                    <a:pt x="80208" y="736"/>
                  </a:cubicBezTo>
                  <a:cubicBezTo>
                    <a:pt x="81509" y="1139"/>
                    <a:pt x="82753" y="1637"/>
                    <a:pt x="83978" y="2225"/>
                  </a:cubicBezTo>
                  <a:lnTo>
                    <a:pt x="87937" y="4016"/>
                  </a:lnTo>
                  <a:lnTo>
                    <a:pt x="86636" y="8162"/>
                  </a:lnTo>
                  <a:cubicBezTo>
                    <a:pt x="86410" y="8935"/>
                    <a:pt x="86146" y="9697"/>
                    <a:pt x="85844" y="10443"/>
                  </a:cubicBezTo>
                  <a:lnTo>
                    <a:pt x="85053" y="12328"/>
                  </a:lnTo>
                  <a:lnTo>
                    <a:pt x="83168" y="13101"/>
                  </a:lnTo>
                  <a:cubicBezTo>
                    <a:pt x="57532" y="23864"/>
                    <a:pt x="31557" y="34024"/>
                    <a:pt x="9202" y="42676"/>
                  </a:cubicBezTo>
                  <a:lnTo>
                    <a:pt x="8391" y="42997"/>
                  </a:lnTo>
                  <a:lnTo>
                    <a:pt x="7505" y="42997"/>
                  </a:lnTo>
                  <a:cubicBezTo>
                    <a:pt x="6694" y="42974"/>
                    <a:pt x="5884" y="42899"/>
                    <a:pt x="5073" y="42771"/>
                  </a:cubicBezTo>
                  <a:lnTo>
                    <a:pt x="-1034" y="41922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3" name="Freeform: Shape 252">
              <a:extLst>
                <a:ext uri="{FF2B5EF4-FFF2-40B4-BE49-F238E27FC236}">
                  <a16:creationId xmlns:a16="http://schemas.microsoft.com/office/drawing/2014/main" id="{63CFE29C-9BAB-2097-1892-75D4019B0DC7}"/>
                </a:ext>
              </a:extLst>
            </p:cNvPr>
            <p:cNvSpPr/>
            <p:nvPr/>
          </p:nvSpPr>
          <p:spPr>
            <a:xfrm>
              <a:off x="274489" y="128432"/>
              <a:ext cx="41143" cy="88122"/>
            </a:xfrm>
            <a:custGeom>
              <a:avLst/>
              <a:gdLst>
                <a:gd name="connsiteX0" fmla="*/ 32217 w 41143"/>
                <a:gd name="connsiteY0" fmla="*/ 85804 h 88122"/>
                <a:gd name="connsiteX1" fmla="*/ 28560 w 41143"/>
                <a:gd name="connsiteY1" fmla="*/ 83561 h 88122"/>
                <a:gd name="connsiteX2" fmla="*/ 27222 w 41143"/>
                <a:gd name="connsiteY2" fmla="*/ 82223 h 88122"/>
                <a:gd name="connsiteX3" fmla="*/ 26845 w 41143"/>
                <a:gd name="connsiteY3" fmla="*/ 81733 h 88122"/>
                <a:gd name="connsiteX4" fmla="*/ 26600 w 41143"/>
                <a:gd name="connsiteY4" fmla="*/ 81167 h 88122"/>
                <a:gd name="connsiteX5" fmla="*/ -676 w 41143"/>
                <a:gd name="connsiteY5" fmla="*/ 11631 h 88122"/>
                <a:gd name="connsiteX6" fmla="*/ -1034 w 41143"/>
                <a:gd name="connsiteY6" fmla="*/ 10651 h 88122"/>
                <a:gd name="connsiteX7" fmla="*/ -1034 w 41143"/>
                <a:gd name="connsiteY7" fmla="*/ 9633 h 88122"/>
                <a:gd name="connsiteX8" fmla="*/ 1473 w 41143"/>
                <a:gd name="connsiteY8" fmla="*/ 3148 h 88122"/>
                <a:gd name="connsiteX9" fmla="*/ 3226 w 41143"/>
                <a:gd name="connsiteY9" fmla="*/ 321 h 88122"/>
                <a:gd name="connsiteX10" fmla="*/ 6506 w 41143"/>
                <a:gd name="connsiteY10" fmla="*/ 905 h 88122"/>
                <a:gd name="connsiteX11" fmla="*/ 8391 w 41143"/>
                <a:gd name="connsiteY11" fmla="*/ 1245 h 88122"/>
                <a:gd name="connsiteX12" fmla="*/ 11011 w 41143"/>
                <a:gd name="connsiteY12" fmla="*/ 1772 h 88122"/>
                <a:gd name="connsiteX13" fmla="*/ 14234 w 41143"/>
                <a:gd name="connsiteY13" fmla="*/ 9802 h 88122"/>
                <a:gd name="connsiteX14" fmla="*/ 19889 w 41143"/>
                <a:gd name="connsiteY14" fmla="*/ 24204 h 88122"/>
                <a:gd name="connsiteX15" fmla="*/ 25186 w 41143"/>
                <a:gd name="connsiteY15" fmla="*/ 37398 h 88122"/>
                <a:gd name="connsiteX16" fmla="*/ 39870 w 41143"/>
                <a:gd name="connsiteY16" fmla="*/ 75776 h 88122"/>
                <a:gd name="connsiteX17" fmla="*/ 39097 w 41143"/>
                <a:gd name="connsiteY17" fmla="*/ 82920 h 88122"/>
                <a:gd name="connsiteX18" fmla="*/ 37344 w 41143"/>
                <a:gd name="connsiteY18" fmla="*/ 88443 h 8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143" h="88122">
                  <a:moveTo>
                    <a:pt x="32217" y="85804"/>
                  </a:moveTo>
                  <a:cubicBezTo>
                    <a:pt x="30935" y="85177"/>
                    <a:pt x="29710" y="84427"/>
                    <a:pt x="28560" y="83561"/>
                  </a:cubicBezTo>
                  <a:cubicBezTo>
                    <a:pt x="28051" y="83173"/>
                    <a:pt x="27618" y="82724"/>
                    <a:pt x="27222" y="82223"/>
                  </a:cubicBezTo>
                  <a:lnTo>
                    <a:pt x="26845" y="81733"/>
                  </a:lnTo>
                  <a:lnTo>
                    <a:pt x="26600" y="81167"/>
                  </a:lnTo>
                  <a:cubicBezTo>
                    <a:pt x="17458" y="59735"/>
                    <a:pt x="8542" y="36984"/>
                    <a:pt x="-676" y="11631"/>
                  </a:cubicBezTo>
                  <a:lnTo>
                    <a:pt x="-1034" y="10651"/>
                  </a:lnTo>
                  <a:lnTo>
                    <a:pt x="-1034" y="9633"/>
                  </a:lnTo>
                  <a:cubicBezTo>
                    <a:pt x="-676" y="7316"/>
                    <a:pt x="172" y="5105"/>
                    <a:pt x="1473" y="3148"/>
                  </a:cubicBezTo>
                  <a:lnTo>
                    <a:pt x="3226" y="321"/>
                  </a:lnTo>
                  <a:lnTo>
                    <a:pt x="6506" y="905"/>
                  </a:lnTo>
                  <a:lnTo>
                    <a:pt x="8391" y="1245"/>
                  </a:lnTo>
                  <a:lnTo>
                    <a:pt x="11011" y="1772"/>
                  </a:lnTo>
                  <a:lnTo>
                    <a:pt x="14234" y="9802"/>
                  </a:lnTo>
                  <a:cubicBezTo>
                    <a:pt x="16119" y="14760"/>
                    <a:pt x="18004" y="19472"/>
                    <a:pt x="19889" y="24204"/>
                  </a:cubicBezTo>
                  <a:cubicBezTo>
                    <a:pt x="21642" y="28596"/>
                    <a:pt x="23395" y="33006"/>
                    <a:pt x="25186" y="37398"/>
                  </a:cubicBezTo>
                  <a:cubicBezTo>
                    <a:pt x="30219" y="49896"/>
                    <a:pt x="35421" y="62827"/>
                    <a:pt x="39870" y="75776"/>
                  </a:cubicBezTo>
                  <a:cubicBezTo>
                    <a:pt x="40360" y="78180"/>
                    <a:pt x="40096" y="80679"/>
                    <a:pt x="39097" y="82920"/>
                  </a:cubicBezTo>
                  <a:lnTo>
                    <a:pt x="37344" y="88443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4" name="Freeform: Shape 253">
              <a:extLst>
                <a:ext uri="{FF2B5EF4-FFF2-40B4-BE49-F238E27FC236}">
                  <a16:creationId xmlns:a16="http://schemas.microsoft.com/office/drawing/2014/main" id="{85D4B56F-ACCF-A618-7439-FC29726C96F0}"/>
                </a:ext>
              </a:extLst>
            </p:cNvPr>
            <p:cNvSpPr/>
            <p:nvPr/>
          </p:nvSpPr>
          <p:spPr>
            <a:xfrm>
              <a:off x="602946" y="448020"/>
              <a:ext cx="100468" cy="24476"/>
            </a:xfrm>
            <a:custGeom>
              <a:avLst/>
              <a:gdLst>
                <a:gd name="connsiteX0" fmla="*/ 16892 w 100468"/>
                <a:gd name="connsiteY0" fmla="*/ 14335 h 24476"/>
                <a:gd name="connsiteX1" fmla="*/ 9352 w 100468"/>
                <a:gd name="connsiteY1" fmla="*/ 10923 h 24476"/>
                <a:gd name="connsiteX2" fmla="*/ -1034 w 100468"/>
                <a:gd name="connsiteY2" fmla="*/ 5268 h 24476"/>
                <a:gd name="connsiteX3" fmla="*/ 10276 w 100468"/>
                <a:gd name="connsiteY3" fmla="*/ 1894 h 24476"/>
                <a:gd name="connsiteX4" fmla="*/ 20172 w 100468"/>
                <a:gd name="connsiteY4" fmla="*/ 348 h 24476"/>
                <a:gd name="connsiteX5" fmla="*/ 88521 w 100468"/>
                <a:gd name="connsiteY5" fmla="*/ 10603 h 24476"/>
                <a:gd name="connsiteX6" fmla="*/ 88973 w 100468"/>
                <a:gd name="connsiteY6" fmla="*/ 10603 h 24476"/>
                <a:gd name="connsiteX7" fmla="*/ 92517 w 100468"/>
                <a:gd name="connsiteY7" fmla="*/ 12488 h 24476"/>
                <a:gd name="connsiteX8" fmla="*/ 94873 w 100468"/>
                <a:gd name="connsiteY8" fmla="*/ 14618 h 24476"/>
                <a:gd name="connsiteX9" fmla="*/ 99435 w 100468"/>
                <a:gd name="connsiteY9" fmla="*/ 19123 h 24476"/>
                <a:gd name="connsiteX10" fmla="*/ 93893 w 100468"/>
                <a:gd name="connsiteY10" fmla="*/ 22365 h 24476"/>
                <a:gd name="connsiteX11" fmla="*/ 86730 w 100468"/>
                <a:gd name="connsiteY11" fmla="*/ 24759 h 24476"/>
                <a:gd name="connsiteX12" fmla="*/ 18362 w 100468"/>
                <a:gd name="connsiteY12" fmla="*/ 14580 h 24476"/>
                <a:gd name="connsiteX13" fmla="*/ 16892 w 100468"/>
                <a:gd name="connsiteY13" fmla="*/ 14335 h 24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0468" h="24476">
                  <a:moveTo>
                    <a:pt x="16892" y="14335"/>
                  </a:moveTo>
                  <a:cubicBezTo>
                    <a:pt x="14253" y="13485"/>
                    <a:pt x="11727" y="12341"/>
                    <a:pt x="9352" y="10923"/>
                  </a:cubicBezTo>
                  <a:lnTo>
                    <a:pt x="-1034" y="5268"/>
                  </a:lnTo>
                  <a:lnTo>
                    <a:pt x="10276" y="1894"/>
                  </a:lnTo>
                  <a:cubicBezTo>
                    <a:pt x="13443" y="716"/>
                    <a:pt x="16798" y="191"/>
                    <a:pt x="20172" y="348"/>
                  </a:cubicBezTo>
                  <a:cubicBezTo>
                    <a:pt x="45789" y="3515"/>
                    <a:pt x="68144" y="6870"/>
                    <a:pt x="88521" y="10603"/>
                  </a:cubicBezTo>
                  <a:lnTo>
                    <a:pt x="88973" y="10603"/>
                  </a:lnTo>
                  <a:cubicBezTo>
                    <a:pt x="90274" y="10987"/>
                    <a:pt x="91480" y="11628"/>
                    <a:pt x="92517" y="12488"/>
                  </a:cubicBezTo>
                  <a:cubicBezTo>
                    <a:pt x="93347" y="13150"/>
                    <a:pt x="94138" y="13861"/>
                    <a:pt x="94873" y="14618"/>
                  </a:cubicBezTo>
                  <a:lnTo>
                    <a:pt x="99435" y="19123"/>
                  </a:lnTo>
                  <a:lnTo>
                    <a:pt x="93893" y="22365"/>
                  </a:lnTo>
                  <a:cubicBezTo>
                    <a:pt x="90971" y="24061"/>
                    <a:pt x="88860" y="25004"/>
                    <a:pt x="86730" y="24759"/>
                  </a:cubicBezTo>
                  <a:cubicBezTo>
                    <a:pt x="63281" y="22044"/>
                    <a:pt x="40021" y="18256"/>
                    <a:pt x="18362" y="14580"/>
                  </a:cubicBezTo>
                  <a:cubicBezTo>
                    <a:pt x="17910" y="14618"/>
                    <a:pt x="17401" y="14504"/>
                    <a:pt x="16892" y="143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5" name="Freeform: Shape 254">
              <a:extLst>
                <a:ext uri="{FF2B5EF4-FFF2-40B4-BE49-F238E27FC236}">
                  <a16:creationId xmlns:a16="http://schemas.microsoft.com/office/drawing/2014/main" id="{8A9F9A1A-FF2B-BA80-1A86-0932479F0375}"/>
                </a:ext>
              </a:extLst>
            </p:cNvPr>
            <p:cNvSpPr/>
            <p:nvPr/>
          </p:nvSpPr>
          <p:spPr>
            <a:xfrm>
              <a:off x="83579" y="369405"/>
              <a:ext cx="94116" cy="27051"/>
            </a:xfrm>
            <a:custGeom>
              <a:avLst/>
              <a:gdLst>
                <a:gd name="connsiteX0" fmla="*/ 9182 w 94116"/>
                <a:gd name="connsiteY0" fmla="*/ 14630 h 27051"/>
                <a:gd name="connsiteX1" fmla="*/ 6054 w 94116"/>
                <a:gd name="connsiteY1" fmla="*/ 12896 h 27051"/>
                <a:gd name="connsiteX2" fmla="*/ 3339 w 94116"/>
                <a:gd name="connsiteY2" fmla="*/ 10370 h 27051"/>
                <a:gd name="connsiteX3" fmla="*/ -1034 w 94116"/>
                <a:gd name="connsiteY3" fmla="*/ 5789 h 27051"/>
                <a:gd name="connsiteX4" fmla="*/ 4489 w 94116"/>
                <a:gd name="connsiteY4" fmla="*/ 2679 h 27051"/>
                <a:gd name="connsiteX5" fmla="*/ 11671 w 94116"/>
                <a:gd name="connsiteY5" fmla="*/ 361 h 27051"/>
                <a:gd name="connsiteX6" fmla="*/ 81415 w 94116"/>
                <a:gd name="connsiteY6" fmla="*/ 10785 h 27051"/>
                <a:gd name="connsiteX7" fmla="*/ 81924 w 94116"/>
                <a:gd name="connsiteY7" fmla="*/ 10898 h 27051"/>
                <a:gd name="connsiteX8" fmla="*/ 85844 w 94116"/>
                <a:gd name="connsiteY8" fmla="*/ 13065 h 27051"/>
                <a:gd name="connsiteX9" fmla="*/ 89614 w 94116"/>
                <a:gd name="connsiteY9" fmla="*/ 16477 h 27051"/>
                <a:gd name="connsiteX10" fmla="*/ 93083 w 94116"/>
                <a:gd name="connsiteY10" fmla="*/ 19832 h 27051"/>
                <a:gd name="connsiteX11" fmla="*/ 90425 w 94116"/>
                <a:gd name="connsiteY11" fmla="*/ 27372 h 27051"/>
                <a:gd name="connsiteX12" fmla="*/ 86259 w 94116"/>
                <a:gd name="connsiteY12" fmla="*/ 26562 h 27051"/>
                <a:gd name="connsiteX13" fmla="*/ 79492 w 94116"/>
                <a:gd name="connsiteY13" fmla="*/ 25355 h 27051"/>
                <a:gd name="connsiteX14" fmla="*/ 60642 w 94116"/>
                <a:gd name="connsiteY14" fmla="*/ 22622 h 27051"/>
                <a:gd name="connsiteX15" fmla="*/ 60001 w 94116"/>
                <a:gd name="connsiteY15" fmla="*/ 22622 h 27051"/>
                <a:gd name="connsiteX16" fmla="*/ 9729 w 94116"/>
                <a:gd name="connsiteY16" fmla="*/ 14781 h 27051"/>
                <a:gd name="connsiteX17" fmla="*/ 9277 w 94116"/>
                <a:gd name="connsiteY17" fmla="*/ 14668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4116" h="27051">
                  <a:moveTo>
                    <a:pt x="9182" y="14630"/>
                  </a:moveTo>
                  <a:cubicBezTo>
                    <a:pt x="8033" y="14281"/>
                    <a:pt x="6958" y="13689"/>
                    <a:pt x="6054" y="12896"/>
                  </a:cubicBezTo>
                  <a:cubicBezTo>
                    <a:pt x="5092" y="12121"/>
                    <a:pt x="4187" y="11277"/>
                    <a:pt x="3339" y="10370"/>
                  </a:cubicBezTo>
                  <a:lnTo>
                    <a:pt x="-1034" y="5789"/>
                  </a:lnTo>
                  <a:lnTo>
                    <a:pt x="4489" y="2679"/>
                  </a:lnTo>
                  <a:cubicBezTo>
                    <a:pt x="7411" y="1020"/>
                    <a:pt x="9522" y="116"/>
                    <a:pt x="11671" y="361"/>
                  </a:cubicBezTo>
                  <a:cubicBezTo>
                    <a:pt x="34743" y="3037"/>
                    <a:pt x="58229" y="6543"/>
                    <a:pt x="81415" y="10785"/>
                  </a:cubicBezTo>
                  <a:lnTo>
                    <a:pt x="81924" y="10898"/>
                  </a:lnTo>
                  <a:cubicBezTo>
                    <a:pt x="83356" y="11361"/>
                    <a:pt x="84695" y="12098"/>
                    <a:pt x="85844" y="13065"/>
                  </a:cubicBezTo>
                  <a:cubicBezTo>
                    <a:pt x="87164" y="14128"/>
                    <a:pt x="88427" y="15267"/>
                    <a:pt x="89614" y="16477"/>
                  </a:cubicBezTo>
                  <a:lnTo>
                    <a:pt x="93083" y="19832"/>
                  </a:lnTo>
                  <a:lnTo>
                    <a:pt x="90425" y="27372"/>
                  </a:lnTo>
                  <a:lnTo>
                    <a:pt x="86259" y="26562"/>
                  </a:lnTo>
                  <a:cubicBezTo>
                    <a:pt x="84054" y="26128"/>
                    <a:pt x="81792" y="25695"/>
                    <a:pt x="79492" y="25355"/>
                  </a:cubicBezTo>
                  <a:cubicBezTo>
                    <a:pt x="73196" y="24413"/>
                    <a:pt x="66806" y="23470"/>
                    <a:pt x="60642" y="22622"/>
                  </a:cubicBezTo>
                  <a:lnTo>
                    <a:pt x="60001" y="22622"/>
                  </a:lnTo>
                  <a:cubicBezTo>
                    <a:pt x="43489" y="20247"/>
                    <a:pt x="26430" y="17815"/>
                    <a:pt x="9729" y="14781"/>
                  </a:cubicBezTo>
                  <a:lnTo>
                    <a:pt x="9277" y="14668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6" name="Freeform: Shape 255">
              <a:extLst>
                <a:ext uri="{FF2B5EF4-FFF2-40B4-BE49-F238E27FC236}">
                  <a16:creationId xmlns:a16="http://schemas.microsoft.com/office/drawing/2014/main" id="{610C8D35-2FD8-D903-C51D-3222BDDCDDC1}"/>
                </a:ext>
              </a:extLst>
            </p:cNvPr>
            <p:cNvSpPr/>
            <p:nvPr/>
          </p:nvSpPr>
          <p:spPr>
            <a:xfrm>
              <a:off x="470640" y="624707"/>
              <a:ext cx="41261" cy="87594"/>
            </a:xfrm>
            <a:custGeom>
              <a:avLst/>
              <a:gdLst>
                <a:gd name="connsiteX0" fmla="*/ 32179 w 41261"/>
                <a:gd name="connsiteY0" fmla="*/ 85729 h 87594"/>
                <a:gd name="connsiteX1" fmla="*/ 28164 w 41261"/>
                <a:gd name="connsiteY1" fmla="*/ 83448 h 87594"/>
                <a:gd name="connsiteX2" fmla="*/ 27523 w 41261"/>
                <a:gd name="connsiteY2" fmla="*/ 82883 h 87594"/>
                <a:gd name="connsiteX3" fmla="*/ 26845 w 41261"/>
                <a:gd name="connsiteY3" fmla="*/ 82204 h 87594"/>
                <a:gd name="connsiteX4" fmla="*/ 26468 w 41261"/>
                <a:gd name="connsiteY4" fmla="*/ 81337 h 87594"/>
                <a:gd name="connsiteX5" fmla="*/ -827 w 41261"/>
                <a:gd name="connsiteY5" fmla="*/ 12234 h 87594"/>
                <a:gd name="connsiteX6" fmla="*/ -827 w 41261"/>
                <a:gd name="connsiteY6" fmla="*/ 12008 h 87594"/>
                <a:gd name="connsiteX7" fmla="*/ -940 w 41261"/>
                <a:gd name="connsiteY7" fmla="*/ 11574 h 87594"/>
                <a:gd name="connsiteX8" fmla="*/ 1171 w 41261"/>
                <a:gd name="connsiteY8" fmla="*/ 2998 h 87594"/>
                <a:gd name="connsiteX9" fmla="*/ 2585 w 41261"/>
                <a:gd name="connsiteY9" fmla="*/ 321 h 87594"/>
                <a:gd name="connsiteX10" fmla="*/ 5601 w 41261"/>
                <a:gd name="connsiteY10" fmla="*/ 321 h 87594"/>
                <a:gd name="connsiteX11" fmla="*/ 9691 w 41261"/>
                <a:gd name="connsiteY11" fmla="*/ 472 h 87594"/>
                <a:gd name="connsiteX12" fmla="*/ 11463 w 41261"/>
                <a:gd name="connsiteY12" fmla="*/ 3959 h 87594"/>
                <a:gd name="connsiteX13" fmla="*/ 14347 w 41261"/>
                <a:gd name="connsiteY13" fmla="*/ 10104 h 87594"/>
                <a:gd name="connsiteX14" fmla="*/ 19719 w 41261"/>
                <a:gd name="connsiteY14" fmla="*/ 23506 h 87594"/>
                <a:gd name="connsiteX15" fmla="*/ 40002 w 41261"/>
                <a:gd name="connsiteY15" fmla="*/ 75814 h 87594"/>
                <a:gd name="connsiteX16" fmla="*/ 40228 w 41261"/>
                <a:gd name="connsiteY16" fmla="*/ 76455 h 87594"/>
                <a:gd name="connsiteX17" fmla="*/ 40228 w 41261"/>
                <a:gd name="connsiteY17" fmla="*/ 77134 h 87594"/>
                <a:gd name="connsiteX18" fmla="*/ 38871 w 41261"/>
                <a:gd name="connsiteY18" fmla="*/ 82958 h 87594"/>
                <a:gd name="connsiteX19" fmla="*/ 36986 w 41261"/>
                <a:gd name="connsiteY19" fmla="*/ 87916 h 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261" h="87594">
                  <a:moveTo>
                    <a:pt x="32179" y="85729"/>
                  </a:moveTo>
                  <a:cubicBezTo>
                    <a:pt x="30765" y="85127"/>
                    <a:pt x="29408" y="84361"/>
                    <a:pt x="28164" y="83448"/>
                  </a:cubicBezTo>
                  <a:cubicBezTo>
                    <a:pt x="27938" y="83274"/>
                    <a:pt x="27731" y="83086"/>
                    <a:pt x="27523" y="82883"/>
                  </a:cubicBezTo>
                  <a:lnTo>
                    <a:pt x="26845" y="82204"/>
                  </a:lnTo>
                  <a:lnTo>
                    <a:pt x="26468" y="81337"/>
                  </a:lnTo>
                  <a:cubicBezTo>
                    <a:pt x="17212" y="59679"/>
                    <a:pt x="8278" y="37078"/>
                    <a:pt x="-827" y="12234"/>
                  </a:cubicBezTo>
                  <a:lnTo>
                    <a:pt x="-827" y="12008"/>
                  </a:lnTo>
                  <a:lnTo>
                    <a:pt x="-940" y="11574"/>
                  </a:lnTo>
                  <a:cubicBezTo>
                    <a:pt x="-1468" y="8464"/>
                    <a:pt x="361" y="4562"/>
                    <a:pt x="1171" y="2998"/>
                  </a:cubicBezTo>
                  <a:lnTo>
                    <a:pt x="2585" y="321"/>
                  </a:lnTo>
                  <a:lnTo>
                    <a:pt x="5601" y="321"/>
                  </a:lnTo>
                  <a:lnTo>
                    <a:pt x="9691" y="472"/>
                  </a:lnTo>
                  <a:lnTo>
                    <a:pt x="11463" y="3959"/>
                  </a:lnTo>
                  <a:cubicBezTo>
                    <a:pt x="12594" y="6221"/>
                    <a:pt x="13574" y="8125"/>
                    <a:pt x="14347" y="10104"/>
                  </a:cubicBezTo>
                  <a:lnTo>
                    <a:pt x="19719" y="23506"/>
                  </a:lnTo>
                  <a:cubicBezTo>
                    <a:pt x="26600" y="40641"/>
                    <a:pt x="33668" y="58246"/>
                    <a:pt x="40002" y="75814"/>
                  </a:cubicBezTo>
                  <a:lnTo>
                    <a:pt x="40228" y="76455"/>
                  </a:lnTo>
                  <a:lnTo>
                    <a:pt x="40228" y="77134"/>
                  </a:lnTo>
                  <a:cubicBezTo>
                    <a:pt x="40209" y="79152"/>
                    <a:pt x="39757" y="81142"/>
                    <a:pt x="38871" y="82958"/>
                  </a:cubicBezTo>
                  <a:lnTo>
                    <a:pt x="36986" y="8791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7" name="Freeform: Shape 256">
              <a:extLst>
                <a:ext uri="{FF2B5EF4-FFF2-40B4-BE49-F238E27FC236}">
                  <a16:creationId xmlns:a16="http://schemas.microsoft.com/office/drawing/2014/main" id="{FE38BE68-4FBF-AD86-B5CE-379B483EEB10}"/>
                </a:ext>
              </a:extLst>
            </p:cNvPr>
            <p:cNvSpPr/>
            <p:nvPr/>
          </p:nvSpPr>
          <p:spPr>
            <a:xfrm>
              <a:off x="148460" y="225498"/>
              <a:ext cx="72722" cy="59767"/>
            </a:xfrm>
            <a:custGeom>
              <a:avLst/>
              <a:gdLst>
                <a:gd name="connsiteX0" fmla="*/ 61189 w 72722"/>
                <a:gd name="connsiteY0" fmla="*/ 59500 h 59767"/>
                <a:gd name="connsiteX1" fmla="*/ 60548 w 72722"/>
                <a:gd name="connsiteY1" fmla="*/ 59029 h 59767"/>
                <a:gd name="connsiteX2" fmla="*/ 30539 w 72722"/>
                <a:gd name="connsiteY2" fmla="*/ 35787 h 59767"/>
                <a:gd name="connsiteX3" fmla="*/ 2114 w 72722"/>
                <a:gd name="connsiteY3" fmla="*/ 12545 h 59767"/>
                <a:gd name="connsiteX4" fmla="*/ 1379 w 72722"/>
                <a:gd name="connsiteY4" fmla="*/ 11942 h 59767"/>
                <a:gd name="connsiteX5" fmla="*/ 927 w 72722"/>
                <a:gd name="connsiteY5" fmla="*/ 11094 h 59767"/>
                <a:gd name="connsiteX6" fmla="*/ -318 w 72722"/>
                <a:gd name="connsiteY6" fmla="*/ 5986 h 59767"/>
                <a:gd name="connsiteX7" fmla="*/ -1034 w 72722"/>
                <a:gd name="connsiteY7" fmla="*/ 331 h 59767"/>
                <a:gd name="connsiteX8" fmla="*/ 4621 w 72722"/>
                <a:gd name="connsiteY8" fmla="*/ 331 h 59767"/>
                <a:gd name="connsiteX9" fmla="*/ 8240 w 72722"/>
                <a:gd name="connsiteY9" fmla="*/ 708 h 59767"/>
                <a:gd name="connsiteX10" fmla="*/ 9428 w 72722"/>
                <a:gd name="connsiteY10" fmla="*/ 1160 h 59767"/>
                <a:gd name="connsiteX11" fmla="*/ 9842 w 72722"/>
                <a:gd name="connsiteY11" fmla="*/ 1405 h 59767"/>
                <a:gd name="connsiteX12" fmla="*/ 24206 w 72722"/>
                <a:gd name="connsiteY12" fmla="*/ 12244 h 59767"/>
                <a:gd name="connsiteX13" fmla="*/ 32613 w 72722"/>
                <a:gd name="connsiteY13" fmla="*/ 18992 h 59767"/>
                <a:gd name="connsiteX14" fmla="*/ 41020 w 72722"/>
                <a:gd name="connsiteY14" fmla="*/ 25759 h 59767"/>
                <a:gd name="connsiteX15" fmla="*/ 43866 w 72722"/>
                <a:gd name="connsiteY15" fmla="*/ 28040 h 59767"/>
                <a:gd name="connsiteX16" fmla="*/ 45280 w 72722"/>
                <a:gd name="connsiteY16" fmla="*/ 29039 h 59767"/>
                <a:gd name="connsiteX17" fmla="*/ 48918 w 72722"/>
                <a:gd name="connsiteY17" fmla="*/ 31828 h 59767"/>
                <a:gd name="connsiteX18" fmla="*/ 56778 w 72722"/>
                <a:gd name="connsiteY18" fmla="*/ 37936 h 59767"/>
                <a:gd name="connsiteX19" fmla="*/ 68597 w 72722"/>
                <a:gd name="connsiteY19" fmla="*/ 48077 h 59767"/>
                <a:gd name="connsiteX20" fmla="*/ 68729 w 72722"/>
                <a:gd name="connsiteY20" fmla="*/ 48209 h 59767"/>
                <a:gd name="connsiteX21" fmla="*/ 68993 w 72722"/>
                <a:gd name="connsiteY21" fmla="*/ 48492 h 59767"/>
                <a:gd name="connsiteX22" fmla="*/ 70878 w 72722"/>
                <a:gd name="connsiteY22" fmla="*/ 54429 h 59767"/>
                <a:gd name="connsiteX23" fmla="*/ 71688 w 72722"/>
                <a:gd name="connsiteY23" fmla="*/ 59952 h 59767"/>
                <a:gd name="connsiteX24" fmla="*/ 66034 w 72722"/>
                <a:gd name="connsiteY24" fmla="*/ 60065 h 59767"/>
                <a:gd name="connsiteX25" fmla="*/ 62264 w 72722"/>
                <a:gd name="connsiteY25" fmla="*/ 59745 h 59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2722" h="59767">
                  <a:moveTo>
                    <a:pt x="61189" y="59500"/>
                  </a:moveTo>
                  <a:lnTo>
                    <a:pt x="60548" y="59029"/>
                  </a:lnTo>
                  <a:cubicBezTo>
                    <a:pt x="50068" y="51093"/>
                    <a:pt x="39964" y="43270"/>
                    <a:pt x="30539" y="35787"/>
                  </a:cubicBezTo>
                  <a:cubicBezTo>
                    <a:pt x="20681" y="27945"/>
                    <a:pt x="11105" y="20142"/>
                    <a:pt x="2114" y="12545"/>
                  </a:cubicBezTo>
                  <a:lnTo>
                    <a:pt x="1379" y="11942"/>
                  </a:lnTo>
                  <a:lnTo>
                    <a:pt x="927" y="11094"/>
                  </a:lnTo>
                  <a:cubicBezTo>
                    <a:pt x="210" y="9476"/>
                    <a:pt x="-204" y="7748"/>
                    <a:pt x="-318" y="5986"/>
                  </a:cubicBezTo>
                  <a:lnTo>
                    <a:pt x="-1034" y="331"/>
                  </a:lnTo>
                  <a:lnTo>
                    <a:pt x="4621" y="331"/>
                  </a:lnTo>
                  <a:cubicBezTo>
                    <a:pt x="5846" y="283"/>
                    <a:pt x="7053" y="410"/>
                    <a:pt x="8240" y="708"/>
                  </a:cubicBezTo>
                  <a:cubicBezTo>
                    <a:pt x="8655" y="819"/>
                    <a:pt x="9051" y="970"/>
                    <a:pt x="9428" y="1160"/>
                  </a:cubicBezTo>
                  <a:lnTo>
                    <a:pt x="9842" y="1405"/>
                  </a:lnTo>
                  <a:cubicBezTo>
                    <a:pt x="14178" y="4459"/>
                    <a:pt x="18702" y="7870"/>
                    <a:pt x="24206" y="12244"/>
                  </a:cubicBezTo>
                  <a:cubicBezTo>
                    <a:pt x="27014" y="14468"/>
                    <a:pt x="29861" y="16768"/>
                    <a:pt x="32613" y="18992"/>
                  </a:cubicBezTo>
                  <a:cubicBezTo>
                    <a:pt x="35365" y="21216"/>
                    <a:pt x="38268" y="23553"/>
                    <a:pt x="41020" y="25759"/>
                  </a:cubicBezTo>
                  <a:lnTo>
                    <a:pt x="43866" y="28040"/>
                  </a:lnTo>
                  <a:lnTo>
                    <a:pt x="45280" y="29039"/>
                  </a:lnTo>
                  <a:lnTo>
                    <a:pt x="48918" y="31828"/>
                  </a:lnTo>
                  <a:cubicBezTo>
                    <a:pt x="51519" y="33827"/>
                    <a:pt x="54196" y="35881"/>
                    <a:pt x="56778" y="37936"/>
                  </a:cubicBezTo>
                  <a:cubicBezTo>
                    <a:pt x="61547" y="41706"/>
                    <a:pt x="65317" y="44948"/>
                    <a:pt x="68597" y="48077"/>
                  </a:cubicBezTo>
                  <a:lnTo>
                    <a:pt x="68729" y="48209"/>
                  </a:lnTo>
                  <a:lnTo>
                    <a:pt x="68993" y="48492"/>
                  </a:lnTo>
                  <a:cubicBezTo>
                    <a:pt x="70143" y="50265"/>
                    <a:pt x="70803" y="52316"/>
                    <a:pt x="70878" y="54429"/>
                  </a:cubicBezTo>
                  <a:lnTo>
                    <a:pt x="71688" y="59952"/>
                  </a:lnTo>
                  <a:lnTo>
                    <a:pt x="66034" y="60065"/>
                  </a:lnTo>
                  <a:cubicBezTo>
                    <a:pt x="64771" y="60141"/>
                    <a:pt x="63508" y="60031"/>
                    <a:pt x="62264" y="597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8" name="Freeform: Shape 257">
              <a:extLst>
                <a:ext uri="{FF2B5EF4-FFF2-40B4-BE49-F238E27FC236}">
                  <a16:creationId xmlns:a16="http://schemas.microsoft.com/office/drawing/2014/main" id="{50EA7D12-EB55-D75A-4E58-55D32459D472}"/>
                </a:ext>
              </a:extLst>
            </p:cNvPr>
            <p:cNvSpPr/>
            <p:nvPr/>
          </p:nvSpPr>
          <p:spPr>
            <a:xfrm>
              <a:off x="565246" y="556797"/>
              <a:ext cx="73306" cy="59923"/>
            </a:xfrm>
            <a:custGeom>
              <a:avLst/>
              <a:gdLst>
                <a:gd name="connsiteX0" fmla="*/ 61754 w 73306"/>
                <a:gd name="connsiteY0" fmla="*/ 59636 h 59923"/>
                <a:gd name="connsiteX1" fmla="*/ 61132 w 73306"/>
                <a:gd name="connsiteY1" fmla="*/ 59183 h 59923"/>
                <a:gd name="connsiteX2" fmla="*/ 46693 w 73306"/>
                <a:gd name="connsiteY2" fmla="*/ 48345 h 59923"/>
                <a:gd name="connsiteX3" fmla="*/ 38814 w 73306"/>
                <a:gd name="connsiteY3" fmla="*/ 41992 h 59923"/>
                <a:gd name="connsiteX4" fmla="*/ 30897 w 73306"/>
                <a:gd name="connsiteY4" fmla="*/ 35640 h 59923"/>
                <a:gd name="connsiteX5" fmla="*/ 30124 w 73306"/>
                <a:gd name="connsiteY5" fmla="*/ 35018 h 59923"/>
                <a:gd name="connsiteX6" fmla="*/ 22434 w 73306"/>
                <a:gd name="connsiteY6" fmla="*/ 29061 h 59923"/>
                <a:gd name="connsiteX7" fmla="*/ 14234 w 73306"/>
                <a:gd name="connsiteY7" fmla="*/ 22690 h 59923"/>
                <a:gd name="connsiteX8" fmla="*/ 2585 w 73306"/>
                <a:gd name="connsiteY8" fmla="*/ 12700 h 59923"/>
                <a:gd name="connsiteX9" fmla="*/ -16 w 73306"/>
                <a:gd name="connsiteY9" fmla="*/ 6178 h 59923"/>
                <a:gd name="connsiteX10" fmla="*/ -1034 w 73306"/>
                <a:gd name="connsiteY10" fmla="*/ 617 h 59923"/>
                <a:gd name="connsiteX11" fmla="*/ 4621 w 73306"/>
                <a:gd name="connsiteY11" fmla="*/ 372 h 59923"/>
                <a:gd name="connsiteX12" fmla="*/ 8278 w 73306"/>
                <a:gd name="connsiteY12" fmla="*/ 598 h 59923"/>
                <a:gd name="connsiteX13" fmla="*/ 9239 w 73306"/>
                <a:gd name="connsiteY13" fmla="*/ 843 h 59923"/>
                <a:gd name="connsiteX14" fmla="*/ 10031 w 73306"/>
                <a:gd name="connsiteY14" fmla="*/ 1446 h 59923"/>
                <a:gd name="connsiteX15" fmla="*/ 38758 w 73306"/>
                <a:gd name="connsiteY15" fmla="*/ 23746 h 59923"/>
                <a:gd name="connsiteX16" fmla="*/ 69690 w 73306"/>
                <a:gd name="connsiteY16" fmla="*/ 48948 h 59923"/>
                <a:gd name="connsiteX17" fmla="*/ 70802 w 73306"/>
                <a:gd name="connsiteY17" fmla="*/ 49871 h 59923"/>
                <a:gd name="connsiteX18" fmla="*/ 71236 w 73306"/>
                <a:gd name="connsiteY18" fmla="*/ 51266 h 59923"/>
                <a:gd name="connsiteX19" fmla="*/ 71801 w 73306"/>
                <a:gd name="connsiteY19" fmla="*/ 54716 h 59923"/>
                <a:gd name="connsiteX20" fmla="*/ 72272 w 73306"/>
                <a:gd name="connsiteY20" fmla="*/ 59711 h 59923"/>
                <a:gd name="connsiteX21" fmla="*/ 67202 w 73306"/>
                <a:gd name="connsiteY21" fmla="*/ 60126 h 59923"/>
                <a:gd name="connsiteX22" fmla="*/ 62565 w 73306"/>
                <a:gd name="connsiteY22" fmla="*/ 59937 h 59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3306" h="59923">
                  <a:moveTo>
                    <a:pt x="61754" y="59636"/>
                  </a:moveTo>
                  <a:lnTo>
                    <a:pt x="61132" y="59183"/>
                  </a:lnTo>
                  <a:cubicBezTo>
                    <a:pt x="56816" y="56186"/>
                    <a:pt x="52367" y="52850"/>
                    <a:pt x="46693" y="48345"/>
                  </a:cubicBezTo>
                  <a:cubicBezTo>
                    <a:pt x="44073" y="46252"/>
                    <a:pt x="41397" y="44085"/>
                    <a:pt x="38814" y="41992"/>
                  </a:cubicBezTo>
                  <a:cubicBezTo>
                    <a:pt x="36232" y="39900"/>
                    <a:pt x="33518" y="37713"/>
                    <a:pt x="30897" y="35640"/>
                  </a:cubicBezTo>
                  <a:lnTo>
                    <a:pt x="30124" y="35018"/>
                  </a:lnTo>
                  <a:cubicBezTo>
                    <a:pt x="27580" y="33001"/>
                    <a:pt x="24979" y="31003"/>
                    <a:pt x="22434" y="29061"/>
                  </a:cubicBezTo>
                  <a:cubicBezTo>
                    <a:pt x="19889" y="27120"/>
                    <a:pt x="16892" y="24801"/>
                    <a:pt x="14234" y="22690"/>
                  </a:cubicBezTo>
                  <a:cubicBezTo>
                    <a:pt x="9541" y="18920"/>
                    <a:pt x="5827" y="15791"/>
                    <a:pt x="2585" y="12700"/>
                  </a:cubicBezTo>
                  <a:cubicBezTo>
                    <a:pt x="1058" y="10848"/>
                    <a:pt x="154" y="8569"/>
                    <a:pt x="-16" y="6178"/>
                  </a:cubicBezTo>
                  <a:lnTo>
                    <a:pt x="-1034" y="617"/>
                  </a:lnTo>
                  <a:lnTo>
                    <a:pt x="4621" y="372"/>
                  </a:lnTo>
                  <a:cubicBezTo>
                    <a:pt x="5846" y="258"/>
                    <a:pt x="7071" y="335"/>
                    <a:pt x="8278" y="598"/>
                  </a:cubicBezTo>
                  <a:lnTo>
                    <a:pt x="9239" y="843"/>
                  </a:lnTo>
                  <a:lnTo>
                    <a:pt x="10031" y="1446"/>
                  </a:lnTo>
                  <a:cubicBezTo>
                    <a:pt x="19644" y="8741"/>
                    <a:pt x="29314" y="16244"/>
                    <a:pt x="38758" y="23746"/>
                  </a:cubicBezTo>
                  <a:cubicBezTo>
                    <a:pt x="49182" y="32021"/>
                    <a:pt x="59493" y="40503"/>
                    <a:pt x="69690" y="48948"/>
                  </a:cubicBezTo>
                  <a:lnTo>
                    <a:pt x="70802" y="49871"/>
                  </a:lnTo>
                  <a:lnTo>
                    <a:pt x="71236" y="51266"/>
                  </a:lnTo>
                  <a:cubicBezTo>
                    <a:pt x="71538" y="52394"/>
                    <a:pt x="71726" y="53550"/>
                    <a:pt x="71801" y="54716"/>
                  </a:cubicBezTo>
                  <a:lnTo>
                    <a:pt x="72272" y="59711"/>
                  </a:lnTo>
                  <a:lnTo>
                    <a:pt x="67202" y="60126"/>
                  </a:lnTo>
                  <a:cubicBezTo>
                    <a:pt x="65656" y="60332"/>
                    <a:pt x="64092" y="60268"/>
                    <a:pt x="62565" y="599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9" name="Freeform: Shape 258">
              <a:extLst>
                <a:ext uri="{FF2B5EF4-FFF2-40B4-BE49-F238E27FC236}">
                  <a16:creationId xmlns:a16="http://schemas.microsoft.com/office/drawing/2014/main" id="{6D29C3C4-1ADD-FF71-B41A-0C06E53FAFA5}"/>
                </a:ext>
              </a:extLst>
            </p:cNvPr>
            <p:cNvSpPr/>
            <p:nvPr/>
          </p:nvSpPr>
          <p:spPr>
            <a:xfrm>
              <a:off x="891527" y="2379153"/>
              <a:ext cx="96300" cy="242545"/>
            </a:xfrm>
            <a:custGeom>
              <a:avLst/>
              <a:gdLst>
                <a:gd name="connsiteX0" fmla="*/ 83986 w 96300"/>
                <a:gd name="connsiteY0" fmla="*/ 4158 h 242545"/>
                <a:gd name="connsiteX1" fmla="*/ -668 w 96300"/>
                <a:gd name="connsiteY1" fmla="*/ 236009 h 242545"/>
                <a:gd name="connsiteX2" fmla="*/ 10246 w 96300"/>
                <a:gd name="connsiteY2" fmla="*/ 239025 h 242545"/>
                <a:gd name="connsiteX3" fmla="*/ 94901 w 96300"/>
                <a:gd name="connsiteY3" fmla="*/ 7174 h 242545"/>
                <a:gd name="connsiteX4" fmla="*/ 83986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6" y="4158"/>
                  </a:moveTo>
                  <a:lnTo>
                    <a:pt x="-668" y="236009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1" y="7174"/>
                  </a:lnTo>
                  <a:cubicBezTo>
                    <a:pt x="97389" y="331"/>
                    <a:pt x="86475" y="-2628"/>
                    <a:pt x="83986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0" name="Freeform: Shape 259">
              <a:extLst>
                <a:ext uri="{FF2B5EF4-FFF2-40B4-BE49-F238E27FC236}">
                  <a16:creationId xmlns:a16="http://schemas.microsoft.com/office/drawing/2014/main" id="{FEB1CBFD-3490-F29F-DCE2-16648E8B85B4}"/>
                </a:ext>
              </a:extLst>
            </p:cNvPr>
            <p:cNvSpPr/>
            <p:nvPr/>
          </p:nvSpPr>
          <p:spPr>
            <a:xfrm>
              <a:off x="980411" y="2376103"/>
              <a:ext cx="78375" cy="246078"/>
            </a:xfrm>
            <a:custGeom>
              <a:avLst/>
              <a:gdLst>
                <a:gd name="connsiteX0" fmla="*/ -789 w 78375"/>
                <a:gd name="connsiteY0" fmla="*/ 7321 h 246078"/>
                <a:gd name="connsiteX1" fmla="*/ 66184 w 78375"/>
                <a:gd name="connsiteY1" fmla="*/ 242415 h 246078"/>
                <a:gd name="connsiteX2" fmla="*/ 77098 w 78375"/>
                <a:gd name="connsiteY2" fmla="*/ 239399 h 246078"/>
                <a:gd name="connsiteX3" fmla="*/ 10106 w 78375"/>
                <a:gd name="connsiteY3" fmla="*/ 4305 h 246078"/>
                <a:gd name="connsiteX4" fmla="*/ -789 w 78375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5" h="246078">
                  <a:moveTo>
                    <a:pt x="-789" y="7321"/>
                  </a:moveTo>
                  <a:lnTo>
                    <a:pt x="66184" y="242415"/>
                  </a:lnTo>
                  <a:cubicBezTo>
                    <a:pt x="68182" y="249408"/>
                    <a:pt x="79097" y="246430"/>
                    <a:pt x="77098" y="239399"/>
                  </a:cubicBezTo>
                  <a:cubicBezTo>
                    <a:pt x="54761" y="161041"/>
                    <a:pt x="32443" y="82683"/>
                    <a:pt x="10106" y="4305"/>
                  </a:cubicBezTo>
                  <a:cubicBezTo>
                    <a:pt x="8221" y="-2688"/>
                    <a:pt x="-2806" y="290"/>
                    <a:pt x="-789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1" name="Freeform: Shape 260">
              <a:extLst>
                <a:ext uri="{FF2B5EF4-FFF2-40B4-BE49-F238E27FC236}">
                  <a16:creationId xmlns:a16="http://schemas.microsoft.com/office/drawing/2014/main" id="{6A579C63-87ED-8CC8-1835-3461325B9118}"/>
                </a:ext>
              </a:extLst>
            </p:cNvPr>
            <p:cNvSpPr/>
            <p:nvPr/>
          </p:nvSpPr>
          <p:spPr>
            <a:xfrm>
              <a:off x="1072784" y="2552042"/>
              <a:ext cx="86873" cy="157178"/>
            </a:xfrm>
            <a:custGeom>
              <a:avLst/>
              <a:gdLst>
                <a:gd name="connsiteX0" fmla="*/ 73150 w 86873"/>
                <a:gd name="connsiteY0" fmla="*/ 2632 h 157178"/>
                <a:gd name="connsiteX1" fmla="*/ 17053 w 86873"/>
                <a:gd name="connsiteY1" fmla="*/ 25704 h 157178"/>
                <a:gd name="connsiteX2" fmla="*/ 24442 w 86873"/>
                <a:gd name="connsiteY2" fmla="*/ 75618 h 157178"/>
                <a:gd name="connsiteX3" fmla="*/ 67099 w 86873"/>
                <a:gd name="connsiteY3" fmla="*/ 60934 h 157178"/>
                <a:gd name="connsiteX4" fmla="*/ 85289 w 86873"/>
                <a:gd name="connsiteY4" fmla="*/ 9456 h 157178"/>
                <a:gd name="connsiteX5" fmla="*/ 74168 w 86873"/>
                <a:gd name="connsiteY5" fmla="*/ 7948 h 157178"/>
                <a:gd name="connsiteX6" fmla="*/ 71623 w 86873"/>
                <a:gd name="connsiteY6" fmla="*/ 24705 h 157178"/>
                <a:gd name="connsiteX7" fmla="*/ 82537 w 86873"/>
                <a:gd name="connsiteY7" fmla="*/ 24705 h 157178"/>
                <a:gd name="connsiteX8" fmla="*/ 85289 w 86873"/>
                <a:gd name="connsiteY8" fmla="*/ 9456 h 157178"/>
                <a:gd name="connsiteX9" fmla="*/ 74168 w 86873"/>
                <a:gd name="connsiteY9" fmla="*/ 7948 h 157178"/>
                <a:gd name="connsiteX10" fmla="*/ 70096 w 86873"/>
                <a:gd name="connsiteY10" fmla="*/ 104081 h 157178"/>
                <a:gd name="connsiteX11" fmla="*/ 7477 w 86873"/>
                <a:gd name="connsiteY11" fmla="*/ 141931 h 157178"/>
                <a:gd name="connsiteX12" fmla="*/ 1822 w 86873"/>
                <a:gd name="connsiteY12" fmla="*/ 151696 h 157178"/>
                <a:gd name="connsiteX13" fmla="*/ 75751 w 86873"/>
                <a:gd name="connsiteY13" fmla="*/ 120857 h 157178"/>
                <a:gd name="connsiteX14" fmla="*/ 85534 w 86873"/>
                <a:gd name="connsiteY14" fmla="*/ 7966 h 157178"/>
                <a:gd name="connsiteX15" fmla="*/ 74432 w 86873"/>
                <a:gd name="connsiteY15" fmla="*/ 6459 h 157178"/>
                <a:gd name="connsiteX16" fmla="*/ 71680 w 86873"/>
                <a:gd name="connsiteY16" fmla="*/ 27740 h 157178"/>
                <a:gd name="connsiteX17" fmla="*/ 82594 w 86873"/>
                <a:gd name="connsiteY17" fmla="*/ 27740 h 157178"/>
                <a:gd name="connsiteX18" fmla="*/ 85534 w 86873"/>
                <a:gd name="connsiteY18" fmla="*/ 7966 h 157178"/>
                <a:gd name="connsiteX19" fmla="*/ 74432 w 86873"/>
                <a:gd name="connsiteY19" fmla="*/ 6459 h 157178"/>
                <a:gd name="connsiteX20" fmla="*/ 41237 w 86873"/>
                <a:gd name="connsiteY20" fmla="*/ 66589 h 157178"/>
                <a:gd name="connsiteX21" fmla="*/ 21973 w 86873"/>
                <a:gd name="connsiteY21" fmla="*/ 57013 h 157178"/>
                <a:gd name="connsiteX22" fmla="*/ 25460 w 86873"/>
                <a:gd name="connsiteY22" fmla="*/ 33696 h 157178"/>
                <a:gd name="connsiteX23" fmla="*/ 70190 w 86873"/>
                <a:gd name="connsiteY23" fmla="*/ 13546 h 157178"/>
                <a:gd name="connsiteX24" fmla="*/ 73206 w 86873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73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1" y="41594"/>
                    <a:pt x="4952" y="65609"/>
                    <a:pt x="24442" y="75618"/>
                  </a:cubicBezTo>
                  <a:cubicBezTo>
                    <a:pt x="40069" y="83610"/>
                    <a:pt x="58127" y="74204"/>
                    <a:pt x="67099" y="60934"/>
                  </a:cubicBezTo>
                  <a:cubicBezTo>
                    <a:pt x="77353" y="45722"/>
                    <a:pt x="80030" y="26665"/>
                    <a:pt x="85289" y="9456"/>
                  </a:cubicBezTo>
                  <a:lnTo>
                    <a:pt x="74168" y="7948"/>
                  </a:lnTo>
                  <a:cubicBezTo>
                    <a:pt x="73734" y="13602"/>
                    <a:pt x="73696" y="19257"/>
                    <a:pt x="71623" y="24705"/>
                  </a:cubicBezTo>
                  <a:lnTo>
                    <a:pt x="82537" y="24705"/>
                  </a:lnTo>
                  <a:cubicBezTo>
                    <a:pt x="81726" y="19540"/>
                    <a:pt x="83593" y="14262"/>
                    <a:pt x="85289" y="9456"/>
                  </a:cubicBezTo>
                  <a:lnTo>
                    <a:pt x="74168" y="7948"/>
                  </a:lnTo>
                  <a:cubicBezTo>
                    <a:pt x="71548" y="39691"/>
                    <a:pt x="79427" y="73055"/>
                    <a:pt x="70096" y="104081"/>
                  </a:cubicBezTo>
                  <a:cubicBezTo>
                    <a:pt x="62198" y="130339"/>
                    <a:pt x="36713" y="157482"/>
                    <a:pt x="7477" y="141931"/>
                  </a:cubicBezTo>
                  <a:cubicBezTo>
                    <a:pt x="1050" y="138520"/>
                    <a:pt x="-4662" y="148265"/>
                    <a:pt x="1822" y="151696"/>
                  </a:cubicBezTo>
                  <a:cubicBezTo>
                    <a:pt x="31586" y="167529"/>
                    <a:pt x="62424" y="148887"/>
                    <a:pt x="75751" y="120857"/>
                  </a:cubicBezTo>
                  <a:cubicBezTo>
                    <a:pt x="92716" y="85382"/>
                    <a:pt x="82424" y="45458"/>
                    <a:pt x="85534" y="7966"/>
                  </a:cubicBezTo>
                  <a:cubicBezTo>
                    <a:pt x="86100" y="1275"/>
                    <a:pt x="76430" y="785"/>
                    <a:pt x="74432" y="6459"/>
                  </a:cubicBezTo>
                  <a:cubicBezTo>
                    <a:pt x="71717" y="13207"/>
                    <a:pt x="70775" y="20520"/>
                    <a:pt x="71680" y="27740"/>
                  </a:cubicBezTo>
                  <a:cubicBezTo>
                    <a:pt x="72622" y="33847"/>
                    <a:pt x="80841" y="32301"/>
                    <a:pt x="82594" y="27740"/>
                  </a:cubicBezTo>
                  <a:cubicBezTo>
                    <a:pt x="85006" y="21387"/>
                    <a:pt x="85025" y="14658"/>
                    <a:pt x="85534" y="7966"/>
                  </a:cubicBezTo>
                  <a:cubicBezTo>
                    <a:pt x="86043" y="1275"/>
                    <a:pt x="76241" y="559"/>
                    <a:pt x="74432" y="6459"/>
                  </a:cubicBezTo>
                  <a:cubicBezTo>
                    <a:pt x="68626" y="25478"/>
                    <a:pt x="65440" y="61877"/>
                    <a:pt x="41237" y="66589"/>
                  </a:cubicBezTo>
                  <a:cubicBezTo>
                    <a:pt x="32962" y="68210"/>
                    <a:pt x="25441" y="65006"/>
                    <a:pt x="21973" y="57013"/>
                  </a:cubicBezTo>
                  <a:cubicBezTo>
                    <a:pt x="18505" y="49021"/>
                    <a:pt x="21257" y="40840"/>
                    <a:pt x="25460" y="33696"/>
                  </a:cubicBezTo>
                  <a:cubicBezTo>
                    <a:pt x="34564" y="18202"/>
                    <a:pt x="52264" y="7307"/>
                    <a:pt x="70190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2" name="Freeform: Shape 261">
              <a:extLst>
                <a:ext uri="{FF2B5EF4-FFF2-40B4-BE49-F238E27FC236}">
                  <a16:creationId xmlns:a16="http://schemas.microsoft.com/office/drawing/2014/main" id="{CC0B0CB4-B6B9-26BA-E5D6-395FC0BD671D}"/>
                </a:ext>
              </a:extLst>
            </p:cNvPr>
            <p:cNvSpPr/>
            <p:nvPr/>
          </p:nvSpPr>
          <p:spPr>
            <a:xfrm>
              <a:off x="922936" y="2526259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3" name="Freeform: Shape 262">
              <a:extLst>
                <a:ext uri="{FF2B5EF4-FFF2-40B4-BE49-F238E27FC236}">
                  <a16:creationId xmlns:a16="http://schemas.microsoft.com/office/drawing/2014/main" id="{ACE2CE99-6CFC-6E0D-F51B-6CCCCD274D6C}"/>
                </a:ext>
              </a:extLst>
            </p:cNvPr>
            <p:cNvSpPr/>
            <p:nvPr/>
          </p:nvSpPr>
          <p:spPr>
            <a:xfrm>
              <a:off x="3824544" y="1549766"/>
              <a:ext cx="96300" cy="242545"/>
            </a:xfrm>
            <a:custGeom>
              <a:avLst/>
              <a:gdLst>
                <a:gd name="connsiteX0" fmla="*/ 83986 w 96300"/>
                <a:gd name="connsiteY0" fmla="*/ 4158 h 242545"/>
                <a:gd name="connsiteX1" fmla="*/ -668 w 96300"/>
                <a:gd name="connsiteY1" fmla="*/ 236010 h 242545"/>
                <a:gd name="connsiteX2" fmla="*/ 10246 w 96300"/>
                <a:gd name="connsiteY2" fmla="*/ 239025 h 242545"/>
                <a:gd name="connsiteX3" fmla="*/ 94900 w 96300"/>
                <a:gd name="connsiteY3" fmla="*/ 7174 h 242545"/>
                <a:gd name="connsiteX4" fmla="*/ 83986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6" y="4158"/>
                  </a:moveTo>
                  <a:lnTo>
                    <a:pt x="-668" y="236010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0" y="7174"/>
                  </a:lnTo>
                  <a:cubicBezTo>
                    <a:pt x="97389" y="331"/>
                    <a:pt x="86475" y="-2628"/>
                    <a:pt x="83986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4" name="Freeform: Shape 263">
              <a:extLst>
                <a:ext uri="{FF2B5EF4-FFF2-40B4-BE49-F238E27FC236}">
                  <a16:creationId xmlns:a16="http://schemas.microsoft.com/office/drawing/2014/main" id="{C880BED1-56D1-57BA-EDC5-9263B004A4A3}"/>
                </a:ext>
              </a:extLst>
            </p:cNvPr>
            <p:cNvSpPr/>
            <p:nvPr/>
          </p:nvSpPr>
          <p:spPr>
            <a:xfrm>
              <a:off x="3913426" y="1546715"/>
              <a:ext cx="78377" cy="246078"/>
            </a:xfrm>
            <a:custGeom>
              <a:avLst/>
              <a:gdLst>
                <a:gd name="connsiteX0" fmla="*/ -787 w 78377"/>
                <a:gd name="connsiteY0" fmla="*/ 7321 h 246078"/>
                <a:gd name="connsiteX1" fmla="*/ 66186 w 78377"/>
                <a:gd name="connsiteY1" fmla="*/ 242415 h 246078"/>
                <a:gd name="connsiteX2" fmla="*/ 77100 w 78377"/>
                <a:gd name="connsiteY2" fmla="*/ 239399 h 246078"/>
                <a:gd name="connsiteX3" fmla="*/ 10108 w 78377"/>
                <a:gd name="connsiteY3" fmla="*/ 4305 h 246078"/>
                <a:gd name="connsiteX4" fmla="*/ -787 w 78377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7" h="246078">
                  <a:moveTo>
                    <a:pt x="-787" y="7321"/>
                  </a:moveTo>
                  <a:lnTo>
                    <a:pt x="66186" y="242415"/>
                  </a:lnTo>
                  <a:cubicBezTo>
                    <a:pt x="68184" y="249408"/>
                    <a:pt x="79098" y="246430"/>
                    <a:pt x="77100" y="239399"/>
                  </a:cubicBezTo>
                  <a:cubicBezTo>
                    <a:pt x="54763" y="161047"/>
                    <a:pt x="32445" y="82683"/>
                    <a:pt x="10108" y="4305"/>
                  </a:cubicBezTo>
                  <a:cubicBezTo>
                    <a:pt x="8129" y="-2688"/>
                    <a:pt x="-2803" y="291"/>
                    <a:pt x="-787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5" name="Freeform: Shape 264">
              <a:extLst>
                <a:ext uri="{FF2B5EF4-FFF2-40B4-BE49-F238E27FC236}">
                  <a16:creationId xmlns:a16="http://schemas.microsoft.com/office/drawing/2014/main" id="{0E233485-48B5-A31A-F738-3AB9FB49F80D}"/>
                </a:ext>
              </a:extLst>
            </p:cNvPr>
            <p:cNvSpPr/>
            <p:nvPr/>
          </p:nvSpPr>
          <p:spPr>
            <a:xfrm>
              <a:off x="4005800" y="1722654"/>
              <a:ext cx="86837" cy="157178"/>
            </a:xfrm>
            <a:custGeom>
              <a:avLst/>
              <a:gdLst>
                <a:gd name="connsiteX0" fmla="*/ 73150 w 86837"/>
                <a:gd name="connsiteY0" fmla="*/ 2632 h 157178"/>
                <a:gd name="connsiteX1" fmla="*/ 17053 w 86837"/>
                <a:gd name="connsiteY1" fmla="*/ 25704 h 157178"/>
                <a:gd name="connsiteX2" fmla="*/ 24442 w 86837"/>
                <a:gd name="connsiteY2" fmla="*/ 75618 h 157178"/>
                <a:gd name="connsiteX3" fmla="*/ 67099 w 86837"/>
                <a:gd name="connsiteY3" fmla="*/ 60934 h 157178"/>
                <a:gd name="connsiteX4" fmla="*/ 85289 w 86837"/>
                <a:gd name="connsiteY4" fmla="*/ 9456 h 157178"/>
                <a:gd name="connsiteX5" fmla="*/ 74168 w 86837"/>
                <a:gd name="connsiteY5" fmla="*/ 7948 h 157178"/>
                <a:gd name="connsiteX6" fmla="*/ 71623 w 86837"/>
                <a:gd name="connsiteY6" fmla="*/ 24705 h 157178"/>
                <a:gd name="connsiteX7" fmla="*/ 82537 w 86837"/>
                <a:gd name="connsiteY7" fmla="*/ 24705 h 157178"/>
                <a:gd name="connsiteX8" fmla="*/ 85289 w 86837"/>
                <a:gd name="connsiteY8" fmla="*/ 9456 h 157178"/>
                <a:gd name="connsiteX9" fmla="*/ 74168 w 86837"/>
                <a:gd name="connsiteY9" fmla="*/ 7948 h 157178"/>
                <a:gd name="connsiteX10" fmla="*/ 70096 w 86837"/>
                <a:gd name="connsiteY10" fmla="*/ 104081 h 157178"/>
                <a:gd name="connsiteX11" fmla="*/ 7478 w 86837"/>
                <a:gd name="connsiteY11" fmla="*/ 141931 h 157178"/>
                <a:gd name="connsiteX12" fmla="*/ 1823 w 86837"/>
                <a:gd name="connsiteY12" fmla="*/ 151696 h 157178"/>
                <a:gd name="connsiteX13" fmla="*/ 75751 w 86837"/>
                <a:gd name="connsiteY13" fmla="*/ 120857 h 157178"/>
                <a:gd name="connsiteX14" fmla="*/ 85534 w 86837"/>
                <a:gd name="connsiteY14" fmla="*/ 7966 h 157178"/>
                <a:gd name="connsiteX15" fmla="*/ 74432 w 86837"/>
                <a:gd name="connsiteY15" fmla="*/ 6459 h 157178"/>
                <a:gd name="connsiteX16" fmla="*/ 71679 w 86837"/>
                <a:gd name="connsiteY16" fmla="*/ 27740 h 157178"/>
                <a:gd name="connsiteX17" fmla="*/ 82593 w 86837"/>
                <a:gd name="connsiteY17" fmla="*/ 27740 h 157178"/>
                <a:gd name="connsiteX18" fmla="*/ 85534 w 86837"/>
                <a:gd name="connsiteY18" fmla="*/ 7966 h 157178"/>
                <a:gd name="connsiteX19" fmla="*/ 74432 w 86837"/>
                <a:gd name="connsiteY19" fmla="*/ 6459 h 157178"/>
                <a:gd name="connsiteX20" fmla="*/ 41237 w 86837"/>
                <a:gd name="connsiteY20" fmla="*/ 66589 h 157178"/>
                <a:gd name="connsiteX21" fmla="*/ 21973 w 86837"/>
                <a:gd name="connsiteY21" fmla="*/ 57013 h 157178"/>
                <a:gd name="connsiteX22" fmla="*/ 25460 w 86837"/>
                <a:gd name="connsiteY22" fmla="*/ 33696 h 157178"/>
                <a:gd name="connsiteX23" fmla="*/ 70191 w 86837"/>
                <a:gd name="connsiteY23" fmla="*/ 13546 h 157178"/>
                <a:gd name="connsiteX24" fmla="*/ 73206 w 86837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37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2" y="41594"/>
                    <a:pt x="4952" y="65609"/>
                    <a:pt x="24442" y="75618"/>
                  </a:cubicBezTo>
                  <a:cubicBezTo>
                    <a:pt x="40069" y="83610"/>
                    <a:pt x="58127" y="74204"/>
                    <a:pt x="67099" y="60934"/>
                  </a:cubicBezTo>
                  <a:cubicBezTo>
                    <a:pt x="77353" y="45722"/>
                    <a:pt x="80030" y="26665"/>
                    <a:pt x="85289" y="9456"/>
                  </a:cubicBezTo>
                  <a:lnTo>
                    <a:pt x="74168" y="7948"/>
                  </a:lnTo>
                  <a:cubicBezTo>
                    <a:pt x="73734" y="13603"/>
                    <a:pt x="73696" y="19257"/>
                    <a:pt x="71623" y="24705"/>
                  </a:cubicBezTo>
                  <a:lnTo>
                    <a:pt x="82537" y="24705"/>
                  </a:lnTo>
                  <a:cubicBezTo>
                    <a:pt x="81726" y="19540"/>
                    <a:pt x="83593" y="14262"/>
                    <a:pt x="85289" y="9456"/>
                  </a:cubicBezTo>
                  <a:lnTo>
                    <a:pt x="74168" y="7948"/>
                  </a:lnTo>
                  <a:cubicBezTo>
                    <a:pt x="71548" y="39690"/>
                    <a:pt x="79427" y="73055"/>
                    <a:pt x="70096" y="104081"/>
                  </a:cubicBezTo>
                  <a:cubicBezTo>
                    <a:pt x="62198" y="130339"/>
                    <a:pt x="36714" y="157482"/>
                    <a:pt x="7478" y="141931"/>
                  </a:cubicBezTo>
                  <a:cubicBezTo>
                    <a:pt x="1050" y="138520"/>
                    <a:pt x="-4662" y="148265"/>
                    <a:pt x="1823" y="151696"/>
                  </a:cubicBezTo>
                  <a:cubicBezTo>
                    <a:pt x="31586" y="167529"/>
                    <a:pt x="62424" y="148887"/>
                    <a:pt x="75751" y="120857"/>
                  </a:cubicBezTo>
                  <a:cubicBezTo>
                    <a:pt x="92622" y="85382"/>
                    <a:pt x="82424" y="45458"/>
                    <a:pt x="85534" y="7966"/>
                  </a:cubicBezTo>
                  <a:cubicBezTo>
                    <a:pt x="86100" y="1275"/>
                    <a:pt x="76430" y="785"/>
                    <a:pt x="74432" y="6459"/>
                  </a:cubicBezTo>
                  <a:cubicBezTo>
                    <a:pt x="71717" y="13205"/>
                    <a:pt x="70775" y="20528"/>
                    <a:pt x="71679" y="27740"/>
                  </a:cubicBezTo>
                  <a:cubicBezTo>
                    <a:pt x="72622" y="33847"/>
                    <a:pt x="80841" y="32301"/>
                    <a:pt x="82593" y="27740"/>
                  </a:cubicBezTo>
                  <a:cubicBezTo>
                    <a:pt x="85006" y="21387"/>
                    <a:pt x="85025" y="14658"/>
                    <a:pt x="85534" y="7966"/>
                  </a:cubicBezTo>
                  <a:cubicBezTo>
                    <a:pt x="86043" y="1275"/>
                    <a:pt x="76241" y="559"/>
                    <a:pt x="74432" y="6459"/>
                  </a:cubicBezTo>
                  <a:cubicBezTo>
                    <a:pt x="68626" y="25478"/>
                    <a:pt x="65441" y="61877"/>
                    <a:pt x="41237" y="66589"/>
                  </a:cubicBezTo>
                  <a:cubicBezTo>
                    <a:pt x="32962" y="68210"/>
                    <a:pt x="25441" y="65006"/>
                    <a:pt x="21973" y="57013"/>
                  </a:cubicBezTo>
                  <a:cubicBezTo>
                    <a:pt x="18504" y="49021"/>
                    <a:pt x="21256" y="40840"/>
                    <a:pt x="25460" y="33696"/>
                  </a:cubicBezTo>
                  <a:cubicBezTo>
                    <a:pt x="34564" y="18202"/>
                    <a:pt x="52265" y="7307"/>
                    <a:pt x="70191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6" name="Freeform: Shape 265">
              <a:extLst>
                <a:ext uri="{FF2B5EF4-FFF2-40B4-BE49-F238E27FC236}">
                  <a16:creationId xmlns:a16="http://schemas.microsoft.com/office/drawing/2014/main" id="{F636D697-F9CC-2B6B-6A74-7A3D9EF52123}"/>
                </a:ext>
              </a:extLst>
            </p:cNvPr>
            <p:cNvSpPr/>
            <p:nvPr/>
          </p:nvSpPr>
          <p:spPr>
            <a:xfrm>
              <a:off x="3855953" y="1696872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7" name="Freeform: Shape 266">
              <a:extLst>
                <a:ext uri="{FF2B5EF4-FFF2-40B4-BE49-F238E27FC236}">
                  <a16:creationId xmlns:a16="http://schemas.microsoft.com/office/drawing/2014/main" id="{81313411-B75B-9854-80BD-D96D17E64A83}"/>
                </a:ext>
              </a:extLst>
            </p:cNvPr>
            <p:cNvSpPr/>
            <p:nvPr/>
          </p:nvSpPr>
          <p:spPr>
            <a:xfrm>
              <a:off x="1011597" y="2857527"/>
              <a:ext cx="131815" cy="630534"/>
            </a:xfrm>
            <a:custGeom>
              <a:avLst/>
              <a:gdLst>
                <a:gd name="connsiteX0" fmla="*/ 119747 w 131815"/>
                <a:gd name="connsiteY0" fmla="*/ 4398 h 630534"/>
                <a:gd name="connsiteX1" fmla="*/ 25649 w 131815"/>
                <a:gd name="connsiteY1" fmla="*/ 487365 h 630534"/>
                <a:gd name="connsiteX2" fmla="*/ -910 w 131815"/>
                <a:gd name="connsiteY2" fmla="*/ 623781 h 630534"/>
                <a:gd name="connsiteX3" fmla="*/ 9985 w 131815"/>
                <a:gd name="connsiteY3" fmla="*/ 626778 h 630534"/>
                <a:gd name="connsiteX4" fmla="*/ 104083 w 131815"/>
                <a:gd name="connsiteY4" fmla="*/ 143810 h 630534"/>
                <a:gd name="connsiteX5" fmla="*/ 130661 w 131815"/>
                <a:gd name="connsiteY5" fmla="*/ 7414 h 630534"/>
                <a:gd name="connsiteX6" fmla="*/ 119747 w 131815"/>
                <a:gd name="connsiteY6" fmla="*/ 4398 h 6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15" h="630534">
                  <a:moveTo>
                    <a:pt x="119747" y="4398"/>
                  </a:moveTo>
                  <a:lnTo>
                    <a:pt x="25649" y="487365"/>
                  </a:lnTo>
                  <a:cubicBezTo>
                    <a:pt x="16846" y="532831"/>
                    <a:pt x="8006" y="578296"/>
                    <a:pt x="-910" y="623781"/>
                  </a:cubicBezTo>
                  <a:cubicBezTo>
                    <a:pt x="-2305" y="630887"/>
                    <a:pt x="8515" y="633922"/>
                    <a:pt x="9985" y="626778"/>
                  </a:cubicBezTo>
                  <a:lnTo>
                    <a:pt x="104083" y="143810"/>
                  </a:lnTo>
                  <a:lnTo>
                    <a:pt x="130661" y="7414"/>
                  </a:lnTo>
                  <a:cubicBezTo>
                    <a:pt x="132037" y="288"/>
                    <a:pt x="121236" y="-2746"/>
                    <a:pt x="119747" y="43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8" name="Freeform: Shape 267">
              <a:extLst>
                <a:ext uri="{FF2B5EF4-FFF2-40B4-BE49-F238E27FC236}">
                  <a16:creationId xmlns:a16="http://schemas.microsoft.com/office/drawing/2014/main" id="{09E6ACC2-EFD7-6FEF-30A7-9C1A4BFACB9D}"/>
                </a:ext>
              </a:extLst>
            </p:cNvPr>
            <p:cNvSpPr/>
            <p:nvPr/>
          </p:nvSpPr>
          <p:spPr>
            <a:xfrm>
              <a:off x="1012340" y="3452320"/>
              <a:ext cx="627919" cy="113938"/>
            </a:xfrm>
            <a:custGeom>
              <a:avLst/>
              <a:gdLst>
                <a:gd name="connsiteX0" fmla="*/ 622800 w 627919"/>
                <a:gd name="connsiteY0" fmla="*/ 103274 h 113938"/>
                <a:gd name="connsiteX1" fmla="*/ 141680 w 627919"/>
                <a:gd name="connsiteY1" fmla="*/ 23031 h 113938"/>
                <a:gd name="connsiteX2" fmla="*/ 6075 w 627919"/>
                <a:gd name="connsiteY2" fmla="*/ 411 h 113938"/>
                <a:gd name="connsiteX3" fmla="*/ 3059 w 627919"/>
                <a:gd name="connsiteY3" fmla="*/ 11306 h 113938"/>
                <a:gd name="connsiteX4" fmla="*/ 484179 w 627919"/>
                <a:gd name="connsiteY4" fmla="*/ 91550 h 113938"/>
                <a:gd name="connsiteX5" fmla="*/ 619784 w 627919"/>
                <a:gd name="connsiteY5" fmla="*/ 114169 h 113938"/>
                <a:gd name="connsiteX6" fmla="*/ 622800 w 627919"/>
                <a:gd name="connsiteY6" fmla="*/ 103255 h 113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919" h="113938">
                  <a:moveTo>
                    <a:pt x="622800" y="103274"/>
                  </a:moveTo>
                  <a:lnTo>
                    <a:pt x="141680" y="23031"/>
                  </a:lnTo>
                  <a:lnTo>
                    <a:pt x="6075" y="411"/>
                  </a:lnTo>
                  <a:cubicBezTo>
                    <a:pt x="-1050" y="-776"/>
                    <a:pt x="-4123" y="10119"/>
                    <a:pt x="3059" y="11306"/>
                  </a:cubicBezTo>
                  <a:lnTo>
                    <a:pt x="484179" y="91550"/>
                  </a:lnTo>
                  <a:lnTo>
                    <a:pt x="619784" y="114169"/>
                  </a:lnTo>
                  <a:cubicBezTo>
                    <a:pt x="626910" y="115357"/>
                    <a:pt x="629963" y="104462"/>
                    <a:pt x="622800" y="103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9" name="Freeform: Shape 268">
              <a:extLst>
                <a:ext uri="{FF2B5EF4-FFF2-40B4-BE49-F238E27FC236}">
                  <a16:creationId xmlns:a16="http://schemas.microsoft.com/office/drawing/2014/main" id="{B60F9BE2-77BF-A366-D1D7-AEAF9D973D96}"/>
                </a:ext>
              </a:extLst>
            </p:cNvPr>
            <p:cNvSpPr/>
            <p:nvPr/>
          </p:nvSpPr>
          <p:spPr>
            <a:xfrm>
              <a:off x="1104670" y="2854014"/>
              <a:ext cx="39315" cy="46875"/>
            </a:xfrm>
            <a:custGeom>
              <a:avLst/>
              <a:gdLst>
                <a:gd name="connsiteX0" fmla="*/ 28917 w 39315"/>
                <a:gd name="connsiteY0" fmla="*/ 2255 h 46875"/>
                <a:gd name="connsiteX1" fmla="*/ 340 w 39315"/>
                <a:gd name="connsiteY1" fmla="*/ 37278 h 46875"/>
                <a:gd name="connsiteX2" fmla="*/ 8333 w 39315"/>
                <a:gd name="connsiteY2" fmla="*/ 45270 h 46875"/>
                <a:gd name="connsiteX3" fmla="*/ 36909 w 39315"/>
                <a:gd name="connsiteY3" fmla="*/ 10248 h 46875"/>
                <a:gd name="connsiteX4" fmla="*/ 28917 w 39315"/>
                <a:gd name="connsiteY4" fmla="*/ 2255 h 4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5" h="46875">
                  <a:moveTo>
                    <a:pt x="28917" y="2255"/>
                  </a:moveTo>
                  <a:cubicBezTo>
                    <a:pt x="19398" y="13923"/>
                    <a:pt x="9860" y="25610"/>
                    <a:pt x="340" y="37278"/>
                  </a:cubicBezTo>
                  <a:cubicBezTo>
                    <a:pt x="-4240" y="42933"/>
                    <a:pt x="3715" y="50907"/>
                    <a:pt x="8333" y="45270"/>
                  </a:cubicBezTo>
                  <a:lnTo>
                    <a:pt x="36909" y="10248"/>
                  </a:lnTo>
                  <a:cubicBezTo>
                    <a:pt x="41489" y="4593"/>
                    <a:pt x="33516" y="-3400"/>
                    <a:pt x="28917" y="2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0" name="Freeform: Shape 269">
              <a:extLst>
                <a:ext uri="{FF2B5EF4-FFF2-40B4-BE49-F238E27FC236}">
                  <a16:creationId xmlns:a16="http://schemas.microsoft.com/office/drawing/2014/main" id="{52D6BD30-97F3-C382-2E04-C6A5DA43A04F}"/>
                </a:ext>
              </a:extLst>
            </p:cNvPr>
            <p:cNvSpPr/>
            <p:nvPr/>
          </p:nvSpPr>
          <p:spPr>
            <a:xfrm>
              <a:off x="1133669" y="2852252"/>
              <a:ext cx="25414" cy="47070"/>
            </a:xfrm>
            <a:custGeom>
              <a:avLst/>
              <a:gdLst>
                <a:gd name="connsiteX0" fmla="*/ -647 w 25414"/>
                <a:gd name="connsiteY0" fmla="*/ 7128 h 47070"/>
                <a:gd name="connsiteX1" fmla="*/ 13094 w 25414"/>
                <a:gd name="connsiteY1" fmla="*/ 43583 h 47070"/>
                <a:gd name="connsiteX2" fmla="*/ 23989 w 25414"/>
                <a:gd name="connsiteY2" fmla="*/ 40567 h 47070"/>
                <a:gd name="connsiteX3" fmla="*/ 10266 w 25414"/>
                <a:gd name="connsiteY3" fmla="*/ 4131 h 47070"/>
                <a:gd name="connsiteX4" fmla="*/ -647 w 25414"/>
                <a:gd name="connsiteY4" fmla="*/ 7128 h 47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4" h="47070">
                  <a:moveTo>
                    <a:pt x="-647" y="7128"/>
                  </a:moveTo>
                  <a:lnTo>
                    <a:pt x="13094" y="43583"/>
                  </a:lnTo>
                  <a:cubicBezTo>
                    <a:pt x="15639" y="50331"/>
                    <a:pt x="26572" y="47353"/>
                    <a:pt x="23989" y="40567"/>
                  </a:cubicBezTo>
                  <a:cubicBezTo>
                    <a:pt x="19427" y="28428"/>
                    <a:pt x="14847" y="16289"/>
                    <a:pt x="10266" y="4131"/>
                  </a:cubicBezTo>
                  <a:cubicBezTo>
                    <a:pt x="7722" y="-2617"/>
                    <a:pt x="-3211" y="361"/>
                    <a:pt x="-647" y="71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1" name="Freeform: Shape 270">
              <a:extLst>
                <a:ext uri="{FF2B5EF4-FFF2-40B4-BE49-F238E27FC236}">
                  <a16:creationId xmlns:a16="http://schemas.microsoft.com/office/drawing/2014/main" id="{C6E6754F-8AFD-9ED1-B2CA-3B787860CC96}"/>
                </a:ext>
              </a:extLst>
            </p:cNvPr>
            <p:cNvSpPr/>
            <p:nvPr/>
          </p:nvSpPr>
          <p:spPr>
            <a:xfrm>
              <a:off x="1608339" y="3526729"/>
              <a:ext cx="32599" cy="39565"/>
            </a:xfrm>
            <a:custGeom>
              <a:avLst/>
              <a:gdLst>
                <a:gd name="connsiteX0" fmla="*/ 16 w 32599"/>
                <a:gd name="connsiteY0" fmla="*/ 8451 h 39565"/>
                <a:gd name="connsiteX1" fmla="*/ 20751 w 32599"/>
                <a:gd name="connsiteY1" fmla="*/ 37423 h 39565"/>
                <a:gd name="connsiteX2" fmla="*/ 30515 w 32599"/>
                <a:gd name="connsiteY2" fmla="*/ 31768 h 39565"/>
                <a:gd name="connsiteX3" fmla="*/ 9780 w 32599"/>
                <a:gd name="connsiteY3" fmla="*/ 2796 h 39565"/>
                <a:gd name="connsiteX4" fmla="*/ 16 w 32599"/>
                <a:gd name="connsiteY4" fmla="*/ 8451 h 3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99" h="39565">
                  <a:moveTo>
                    <a:pt x="16" y="8451"/>
                  </a:moveTo>
                  <a:cubicBezTo>
                    <a:pt x="6953" y="18102"/>
                    <a:pt x="13871" y="27753"/>
                    <a:pt x="20751" y="37423"/>
                  </a:cubicBezTo>
                  <a:cubicBezTo>
                    <a:pt x="24973" y="43267"/>
                    <a:pt x="34775" y="37631"/>
                    <a:pt x="30515" y="31768"/>
                  </a:cubicBezTo>
                  <a:lnTo>
                    <a:pt x="9780" y="2796"/>
                  </a:lnTo>
                  <a:cubicBezTo>
                    <a:pt x="5558" y="-3066"/>
                    <a:pt x="-4244" y="2570"/>
                    <a:pt x="16" y="8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2" name="Freeform: Shape 271">
              <a:extLst>
                <a:ext uri="{FF2B5EF4-FFF2-40B4-BE49-F238E27FC236}">
                  <a16:creationId xmlns:a16="http://schemas.microsoft.com/office/drawing/2014/main" id="{DF426185-AA88-8004-7D93-1222527C45A8}"/>
                </a:ext>
              </a:extLst>
            </p:cNvPr>
            <p:cNvSpPr/>
            <p:nvPr/>
          </p:nvSpPr>
          <p:spPr>
            <a:xfrm>
              <a:off x="1601169" y="3556375"/>
              <a:ext cx="44186" cy="26032"/>
            </a:xfrm>
            <a:custGeom>
              <a:avLst/>
              <a:gdLst>
                <a:gd name="connsiteX0" fmla="*/ 36403 w 44186"/>
                <a:gd name="connsiteY0" fmla="*/ 783 h 26032"/>
                <a:gd name="connsiteX1" fmla="*/ 2719 w 44186"/>
                <a:gd name="connsiteY1" fmla="*/ 14977 h 26032"/>
                <a:gd name="connsiteX2" fmla="*/ 5716 w 44186"/>
                <a:gd name="connsiteY2" fmla="*/ 25891 h 26032"/>
                <a:gd name="connsiteX3" fmla="*/ 39400 w 44186"/>
                <a:gd name="connsiteY3" fmla="*/ 11679 h 26032"/>
                <a:gd name="connsiteX4" fmla="*/ 36403 w 44186"/>
                <a:gd name="connsiteY4" fmla="*/ 783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86" h="26032">
                  <a:moveTo>
                    <a:pt x="36403" y="783"/>
                  </a:moveTo>
                  <a:lnTo>
                    <a:pt x="2719" y="14977"/>
                  </a:lnTo>
                  <a:cubicBezTo>
                    <a:pt x="-3898" y="17767"/>
                    <a:pt x="-1051" y="28719"/>
                    <a:pt x="5716" y="25891"/>
                  </a:cubicBezTo>
                  <a:lnTo>
                    <a:pt x="39400" y="11679"/>
                  </a:lnTo>
                  <a:cubicBezTo>
                    <a:pt x="46016" y="8908"/>
                    <a:pt x="43170" y="-2044"/>
                    <a:pt x="36403" y="7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3" name="Freeform: Shape 272">
              <a:extLst>
                <a:ext uri="{FF2B5EF4-FFF2-40B4-BE49-F238E27FC236}">
                  <a16:creationId xmlns:a16="http://schemas.microsoft.com/office/drawing/2014/main" id="{220DE281-DE4F-E8AF-E6A7-DDBF14259CD6}"/>
                </a:ext>
              </a:extLst>
            </p:cNvPr>
            <p:cNvSpPr/>
            <p:nvPr/>
          </p:nvSpPr>
          <p:spPr>
            <a:xfrm>
              <a:off x="1047020" y="3318679"/>
              <a:ext cx="103377" cy="168021"/>
            </a:xfrm>
            <a:custGeom>
              <a:avLst/>
              <a:gdLst>
                <a:gd name="connsiteX0" fmla="*/ 1705 w 103377"/>
                <a:gd name="connsiteY0" fmla="*/ 10869 h 168021"/>
                <a:gd name="connsiteX1" fmla="*/ 91034 w 103377"/>
                <a:gd name="connsiteY1" fmla="*/ 162892 h 168021"/>
                <a:gd name="connsiteX2" fmla="*/ 102344 w 103377"/>
                <a:gd name="connsiteY2" fmla="*/ 162892 h 168021"/>
                <a:gd name="connsiteX3" fmla="*/ 7417 w 103377"/>
                <a:gd name="connsiteY3" fmla="*/ 1105 h 168021"/>
                <a:gd name="connsiteX4" fmla="*/ 1762 w 103377"/>
                <a:gd name="connsiteY4" fmla="*/ 10869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77" h="168021">
                  <a:moveTo>
                    <a:pt x="1705" y="10869"/>
                  </a:moveTo>
                  <a:cubicBezTo>
                    <a:pt x="56106" y="42348"/>
                    <a:pt x="90016" y="100047"/>
                    <a:pt x="91034" y="162892"/>
                  </a:cubicBezTo>
                  <a:cubicBezTo>
                    <a:pt x="91034" y="170149"/>
                    <a:pt x="102344" y="170168"/>
                    <a:pt x="102344" y="162892"/>
                  </a:cubicBezTo>
                  <a:cubicBezTo>
                    <a:pt x="101289" y="96032"/>
                    <a:pt x="65267" y="34639"/>
                    <a:pt x="7417" y="1105"/>
                  </a:cubicBezTo>
                  <a:cubicBezTo>
                    <a:pt x="1083" y="-2495"/>
                    <a:pt x="-4628" y="7269"/>
                    <a:pt x="1762" y="108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4" name="Freeform: Shape 273">
              <a:extLst>
                <a:ext uri="{FF2B5EF4-FFF2-40B4-BE49-F238E27FC236}">
                  <a16:creationId xmlns:a16="http://schemas.microsoft.com/office/drawing/2014/main" id="{22238AC3-CABE-02EC-8520-9A199B1AF1F7}"/>
                </a:ext>
              </a:extLst>
            </p:cNvPr>
            <p:cNvSpPr/>
            <p:nvPr/>
          </p:nvSpPr>
          <p:spPr>
            <a:xfrm>
              <a:off x="1166179" y="3278750"/>
              <a:ext cx="59544" cy="116762"/>
            </a:xfrm>
            <a:custGeom>
              <a:avLst/>
              <a:gdLst>
                <a:gd name="connsiteX0" fmla="*/ 57396 w 59544"/>
                <a:gd name="connsiteY0" fmla="*/ 9292 h 116762"/>
                <a:gd name="connsiteX1" fmla="*/ 20338 w 59544"/>
                <a:gd name="connsiteY1" fmla="*/ 7595 h 116762"/>
                <a:gd name="connsiteX2" fmla="*/ 508 w 59544"/>
                <a:gd name="connsiteY2" fmla="*/ 48084 h 116762"/>
                <a:gd name="connsiteX3" fmla="*/ 30837 w 59544"/>
                <a:gd name="connsiteY3" fmla="*/ 59677 h 116762"/>
                <a:gd name="connsiteX4" fmla="*/ 58245 w 59544"/>
                <a:gd name="connsiteY4" fmla="*/ 21808 h 116762"/>
                <a:gd name="connsiteX5" fmla="*/ 47142 w 59544"/>
                <a:gd name="connsiteY5" fmla="*/ 20300 h 116762"/>
                <a:gd name="connsiteX6" fmla="*/ 41770 w 59544"/>
                <a:gd name="connsiteY6" fmla="*/ 71458 h 116762"/>
                <a:gd name="connsiteX7" fmla="*/ 37491 w 59544"/>
                <a:gd name="connsiteY7" fmla="*/ 93211 h 116762"/>
                <a:gd name="connsiteX8" fmla="*/ 32703 w 59544"/>
                <a:gd name="connsiteY8" fmla="*/ 103163 h 116762"/>
                <a:gd name="connsiteX9" fmla="*/ 21978 w 59544"/>
                <a:gd name="connsiteY9" fmla="*/ 102560 h 116762"/>
                <a:gd name="connsiteX10" fmla="*/ 11064 w 59544"/>
                <a:gd name="connsiteY10" fmla="*/ 105557 h 116762"/>
                <a:gd name="connsiteX11" fmla="*/ 26803 w 59544"/>
                <a:gd name="connsiteY11" fmla="*/ 117074 h 116762"/>
                <a:gd name="connsiteX12" fmla="*/ 46294 w 59544"/>
                <a:gd name="connsiteY12" fmla="*/ 102315 h 116762"/>
                <a:gd name="connsiteX13" fmla="*/ 54343 w 59544"/>
                <a:gd name="connsiteY13" fmla="*/ 63635 h 116762"/>
                <a:gd name="connsiteX14" fmla="*/ 58452 w 59544"/>
                <a:gd name="connsiteY14" fmla="*/ 20281 h 116762"/>
                <a:gd name="connsiteX15" fmla="*/ 47350 w 59544"/>
                <a:gd name="connsiteY15" fmla="*/ 18792 h 116762"/>
                <a:gd name="connsiteX16" fmla="*/ 35380 w 59544"/>
                <a:gd name="connsiteY16" fmla="*/ 43693 h 116762"/>
                <a:gd name="connsiteX17" fmla="*/ 14268 w 59544"/>
                <a:gd name="connsiteY17" fmla="*/ 47839 h 116762"/>
                <a:gd name="connsiteX18" fmla="*/ 47632 w 59544"/>
                <a:gd name="connsiteY18" fmla="*/ 14965 h 116762"/>
                <a:gd name="connsiteX19" fmla="*/ 57396 w 59544"/>
                <a:gd name="connsiteY19" fmla="*/ 9310 h 11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544" h="116762">
                  <a:moveTo>
                    <a:pt x="57396" y="9292"/>
                  </a:moveTo>
                  <a:cubicBezTo>
                    <a:pt x="47726" y="-3413"/>
                    <a:pt x="32025" y="-1358"/>
                    <a:pt x="20338" y="7595"/>
                  </a:cubicBezTo>
                  <a:cubicBezTo>
                    <a:pt x="8651" y="16549"/>
                    <a:pt x="-5825" y="32100"/>
                    <a:pt x="508" y="48084"/>
                  </a:cubicBezTo>
                  <a:cubicBezTo>
                    <a:pt x="5258" y="59978"/>
                    <a:pt x="19546" y="63164"/>
                    <a:pt x="30837" y="59677"/>
                  </a:cubicBezTo>
                  <a:cubicBezTo>
                    <a:pt x="47255" y="54606"/>
                    <a:pt x="53626" y="36605"/>
                    <a:pt x="58245" y="21808"/>
                  </a:cubicBezTo>
                  <a:lnTo>
                    <a:pt x="47142" y="20300"/>
                  </a:lnTo>
                  <a:cubicBezTo>
                    <a:pt x="46332" y="37434"/>
                    <a:pt x="44522" y="54512"/>
                    <a:pt x="41770" y="71458"/>
                  </a:cubicBezTo>
                  <a:cubicBezTo>
                    <a:pt x="40771" y="78791"/>
                    <a:pt x="39357" y="86048"/>
                    <a:pt x="37491" y="93211"/>
                  </a:cubicBezTo>
                  <a:cubicBezTo>
                    <a:pt x="36511" y="96604"/>
                    <a:pt x="35323" y="100581"/>
                    <a:pt x="32703" y="103163"/>
                  </a:cubicBezTo>
                  <a:cubicBezTo>
                    <a:pt x="30083" y="105746"/>
                    <a:pt x="23448" y="107763"/>
                    <a:pt x="21978" y="102560"/>
                  </a:cubicBezTo>
                  <a:cubicBezTo>
                    <a:pt x="20093" y="95567"/>
                    <a:pt x="9085" y="98545"/>
                    <a:pt x="11064" y="105557"/>
                  </a:cubicBezTo>
                  <a:cubicBezTo>
                    <a:pt x="13024" y="112569"/>
                    <a:pt x="19527" y="117319"/>
                    <a:pt x="26803" y="117074"/>
                  </a:cubicBezTo>
                  <a:cubicBezTo>
                    <a:pt x="36228" y="117074"/>
                    <a:pt x="42731" y="110477"/>
                    <a:pt x="46294" y="102315"/>
                  </a:cubicBezTo>
                  <a:cubicBezTo>
                    <a:pt x="51421" y="90534"/>
                    <a:pt x="52552" y="76227"/>
                    <a:pt x="54343" y="63635"/>
                  </a:cubicBezTo>
                  <a:cubicBezTo>
                    <a:pt x="56379" y="49253"/>
                    <a:pt x="57717" y="34814"/>
                    <a:pt x="58452" y="20281"/>
                  </a:cubicBezTo>
                  <a:cubicBezTo>
                    <a:pt x="58791" y="13740"/>
                    <a:pt x="49197" y="12873"/>
                    <a:pt x="47350" y="18792"/>
                  </a:cubicBezTo>
                  <a:cubicBezTo>
                    <a:pt x="44635" y="27482"/>
                    <a:pt x="41883" y="36982"/>
                    <a:pt x="35380" y="43693"/>
                  </a:cubicBezTo>
                  <a:cubicBezTo>
                    <a:pt x="30385" y="48857"/>
                    <a:pt x="20922" y="52439"/>
                    <a:pt x="14268" y="47839"/>
                  </a:cubicBezTo>
                  <a:cubicBezTo>
                    <a:pt x="-1471" y="36963"/>
                    <a:pt x="35568" y="-887"/>
                    <a:pt x="47632" y="14965"/>
                  </a:cubicBezTo>
                  <a:cubicBezTo>
                    <a:pt x="51987" y="20620"/>
                    <a:pt x="61807" y="15060"/>
                    <a:pt x="57396" y="93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5" name="Freeform: Shape 274">
              <a:extLst>
                <a:ext uri="{FF2B5EF4-FFF2-40B4-BE49-F238E27FC236}">
                  <a16:creationId xmlns:a16="http://schemas.microsoft.com/office/drawing/2014/main" id="{7EE30A2E-71C9-CCF3-EEAF-B06B71CA2EB1}"/>
                </a:ext>
              </a:extLst>
            </p:cNvPr>
            <p:cNvSpPr/>
            <p:nvPr/>
          </p:nvSpPr>
          <p:spPr>
            <a:xfrm>
              <a:off x="1237684" y="3280303"/>
              <a:ext cx="68613" cy="104868"/>
            </a:xfrm>
            <a:custGeom>
              <a:avLst/>
              <a:gdLst>
                <a:gd name="connsiteX0" fmla="*/ 27248 w 68613"/>
                <a:gd name="connsiteY0" fmla="*/ 4439 h 104868"/>
                <a:gd name="connsiteX1" fmla="*/ -895 w 68613"/>
                <a:gd name="connsiteY1" fmla="*/ 68396 h 104868"/>
                <a:gd name="connsiteX2" fmla="*/ 28793 w 68613"/>
                <a:gd name="connsiteY2" fmla="*/ 104720 h 104868"/>
                <a:gd name="connsiteX3" fmla="*/ 65776 w 68613"/>
                <a:gd name="connsiteY3" fmla="*/ 51808 h 104868"/>
                <a:gd name="connsiteX4" fmla="*/ 43157 w 68613"/>
                <a:gd name="connsiteY4" fmla="*/ 537 h 104868"/>
                <a:gd name="connsiteX5" fmla="*/ 40160 w 68613"/>
                <a:gd name="connsiteY5" fmla="*/ 11451 h 104868"/>
                <a:gd name="connsiteX6" fmla="*/ 53524 w 68613"/>
                <a:gd name="connsiteY6" fmla="*/ 53543 h 104868"/>
                <a:gd name="connsiteX7" fmla="*/ 23515 w 68613"/>
                <a:gd name="connsiteY7" fmla="*/ 93768 h 104868"/>
                <a:gd name="connsiteX8" fmla="*/ 12300 w 68613"/>
                <a:gd name="connsiteY8" fmla="*/ 57577 h 104868"/>
                <a:gd name="connsiteX9" fmla="*/ 35202 w 68613"/>
                <a:gd name="connsiteY9" fmla="*/ 12337 h 104868"/>
                <a:gd name="connsiteX10" fmla="*/ 27210 w 68613"/>
                <a:gd name="connsiteY10" fmla="*/ 4345 h 104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613" h="104868">
                  <a:moveTo>
                    <a:pt x="27248" y="4439"/>
                  </a:moveTo>
                  <a:cubicBezTo>
                    <a:pt x="12168" y="22309"/>
                    <a:pt x="858" y="44815"/>
                    <a:pt x="-895" y="68396"/>
                  </a:cubicBezTo>
                  <a:cubicBezTo>
                    <a:pt x="-2309" y="86436"/>
                    <a:pt x="7041" y="108716"/>
                    <a:pt x="28793" y="104720"/>
                  </a:cubicBezTo>
                  <a:cubicBezTo>
                    <a:pt x="51827" y="100497"/>
                    <a:pt x="60838" y="71412"/>
                    <a:pt x="65776" y="51808"/>
                  </a:cubicBezTo>
                  <a:cubicBezTo>
                    <a:pt x="70772" y="31809"/>
                    <a:pt x="66059" y="6362"/>
                    <a:pt x="43157" y="537"/>
                  </a:cubicBezTo>
                  <a:cubicBezTo>
                    <a:pt x="36107" y="-1348"/>
                    <a:pt x="33091" y="9660"/>
                    <a:pt x="40160" y="11451"/>
                  </a:cubicBezTo>
                  <a:cubicBezTo>
                    <a:pt x="59009" y="16258"/>
                    <a:pt x="57973" y="38783"/>
                    <a:pt x="53524" y="53543"/>
                  </a:cubicBezTo>
                  <a:cubicBezTo>
                    <a:pt x="49415" y="67133"/>
                    <a:pt x="42063" y="95012"/>
                    <a:pt x="23515" y="93768"/>
                  </a:cubicBezTo>
                  <a:cubicBezTo>
                    <a:pt x="6777" y="92694"/>
                    <a:pt x="9698" y="68491"/>
                    <a:pt x="12300" y="57577"/>
                  </a:cubicBezTo>
                  <a:cubicBezTo>
                    <a:pt x="16296" y="40913"/>
                    <a:pt x="24137" y="25419"/>
                    <a:pt x="35202" y="12337"/>
                  </a:cubicBezTo>
                  <a:cubicBezTo>
                    <a:pt x="39858" y="6795"/>
                    <a:pt x="31885" y="-1235"/>
                    <a:pt x="27210" y="43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6" name="Freeform: Shape 275">
              <a:extLst>
                <a:ext uri="{FF2B5EF4-FFF2-40B4-BE49-F238E27FC236}">
                  <a16:creationId xmlns:a16="http://schemas.microsoft.com/office/drawing/2014/main" id="{94D1D812-0ED6-3619-312D-D0FCC9A4FA9C}"/>
                </a:ext>
              </a:extLst>
            </p:cNvPr>
            <p:cNvSpPr/>
            <p:nvPr/>
          </p:nvSpPr>
          <p:spPr>
            <a:xfrm>
              <a:off x="1310639" y="3244455"/>
              <a:ext cx="44873" cy="44883"/>
            </a:xfrm>
            <a:custGeom>
              <a:avLst/>
              <a:gdLst>
                <a:gd name="connsiteX0" fmla="*/ 14084 w 44873"/>
                <a:gd name="connsiteY0" fmla="*/ 13427 h 44883"/>
                <a:gd name="connsiteX1" fmla="*/ 29164 w 44873"/>
                <a:gd name="connsiteY1" fmla="*/ 30034 h 44883"/>
                <a:gd name="connsiteX2" fmla="*/ 11784 w 44873"/>
                <a:gd name="connsiteY2" fmla="*/ 15972 h 44883"/>
                <a:gd name="connsiteX3" fmla="*/ 2020 w 44873"/>
                <a:gd name="connsiteY3" fmla="*/ 10317 h 44883"/>
                <a:gd name="connsiteX4" fmla="*/ 6582 w 44873"/>
                <a:gd name="connsiteY4" fmla="*/ 39609 h 44883"/>
                <a:gd name="connsiteX5" fmla="*/ 37156 w 44873"/>
                <a:gd name="connsiteY5" fmla="*/ 38083 h 44883"/>
                <a:gd name="connsiteX6" fmla="*/ 37853 w 44873"/>
                <a:gd name="connsiteY6" fmla="*/ 7471 h 44883"/>
                <a:gd name="connsiteX7" fmla="*/ 8448 w 44873"/>
                <a:gd name="connsiteY7" fmla="*/ 3701 h 44883"/>
                <a:gd name="connsiteX8" fmla="*/ 14103 w 44873"/>
                <a:gd name="connsiteY8" fmla="*/ 13465 h 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73" h="44883">
                  <a:moveTo>
                    <a:pt x="14084" y="13427"/>
                  </a:moveTo>
                  <a:cubicBezTo>
                    <a:pt x="24847" y="6603"/>
                    <a:pt x="38833" y="19704"/>
                    <a:pt x="29164" y="30034"/>
                  </a:cubicBezTo>
                  <a:cubicBezTo>
                    <a:pt x="19494" y="40363"/>
                    <a:pt x="5319" y="26999"/>
                    <a:pt x="11784" y="15972"/>
                  </a:cubicBezTo>
                  <a:cubicBezTo>
                    <a:pt x="15554" y="9676"/>
                    <a:pt x="5714" y="3984"/>
                    <a:pt x="2020" y="10317"/>
                  </a:cubicBezTo>
                  <a:cubicBezTo>
                    <a:pt x="-3371" y="19968"/>
                    <a:pt x="-1486" y="32051"/>
                    <a:pt x="6582" y="39609"/>
                  </a:cubicBezTo>
                  <a:cubicBezTo>
                    <a:pt x="15460" y="47941"/>
                    <a:pt x="28881" y="46584"/>
                    <a:pt x="37156" y="38083"/>
                  </a:cubicBezTo>
                  <a:cubicBezTo>
                    <a:pt x="45431" y="29581"/>
                    <a:pt x="46430" y="16104"/>
                    <a:pt x="37853" y="7471"/>
                  </a:cubicBezTo>
                  <a:cubicBezTo>
                    <a:pt x="30087" y="-390"/>
                    <a:pt x="17948" y="-1954"/>
                    <a:pt x="8448" y="3701"/>
                  </a:cubicBezTo>
                  <a:cubicBezTo>
                    <a:pt x="2340" y="7603"/>
                    <a:pt x="7995" y="17386"/>
                    <a:pt x="14103" y="134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7" name="Freeform: Shape 276">
              <a:extLst>
                <a:ext uri="{FF2B5EF4-FFF2-40B4-BE49-F238E27FC236}">
                  <a16:creationId xmlns:a16="http://schemas.microsoft.com/office/drawing/2014/main" id="{09C77844-3AF5-2680-08E9-2165CB1C56B5}"/>
                </a:ext>
              </a:extLst>
            </p:cNvPr>
            <p:cNvSpPr/>
            <p:nvPr/>
          </p:nvSpPr>
          <p:spPr>
            <a:xfrm>
              <a:off x="2464359" y="2855436"/>
              <a:ext cx="226101" cy="759118"/>
            </a:xfrm>
            <a:custGeom>
              <a:avLst/>
              <a:gdLst>
                <a:gd name="connsiteX0" fmla="*/ 70893 w 226101"/>
                <a:gd name="connsiteY0" fmla="*/ 671224 h 759118"/>
                <a:gd name="connsiteX1" fmla="*/ 154190 w 226101"/>
                <a:gd name="connsiteY1" fmla="*/ 759328 h 759118"/>
                <a:gd name="connsiteX2" fmla="*/ 215810 w 226101"/>
                <a:gd name="connsiteY2" fmla="*/ 674825 h 759118"/>
                <a:gd name="connsiteX3" fmla="*/ 223350 w 226101"/>
                <a:gd name="connsiteY3" fmla="*/ 590944 h 759118"/>
                <a:gd name="connsiteX4" fmla="*/ 224783 w 226101"/>
                <a:gd name="connsiteY4" fmla="*/ 499409 h 759118"/>
                <a:gd name="connsiteX5" fmla="*/ 208515 w 226101"/>
                <a:gd name="connsiteY5" fmla="*/ 320751 h 759118"/>
                <a:gd name="connsiteX6" fmla="*/ 167046 w 226101"/>
                <a:gd name="connsiteY6" fmla="*/ 145449 h 759118"/>
                <a:gd name="connsiteX7" fmla="*/ 138281 w 226101"/>
                <a:gd name="connsiteY7" fmla="*/ 65583 h 759118"/>
                <a:gd name="connsiteX8" fmla="*/ 90648 w 226101"/>
                <a:gd name="connsiteY8" fmla="*/ 6659 h 759118"/>
                <a:gd name="connsiteX9" fmla="*/ 31705 w 226101"/>
                <a:gd name="connsiteY9" fmla="*/ 14312 h 759118"/>
                <a:gd name="connsiteX10" fmla="*/ 6164 w 226101"/>
                <a:gd name="connsiteY10" fmla="*/ 75177 h 759118"/>
                <a:gd name="connsiteX11" fmla="*/ 2865 w 226101"/>
                <a:gd name="connsiteY11" fmla="*/ 257605 h 759118"/>
                <a:gd name="connsiteX12" fmla="*/ 22355 w 226101"/>
                <a:gd name="connsiteY12" fmla="*/ 445424 h 759118"/>
                <a:gd name="connsiteX13" fmla="*/ 59640 w 226101"/>
                <a:gd name="connsiteY13" fmla="*/ 627927 h 759118"/>
                <a:gd name="connsiteX14" fmla="*/ 70950 w 226101"/>
                <a:gd name="connsiteY14" fmla="*/ 671281 h 759118"/>
                <a:gd name="connsiteX15" fmla="*/ 81845 w 226101"/>
                <a:gd name="connsiteY15" fmla="*/ 668265 h 759118"/>
                <a:gd name="connsiteX16" fmla="*/ 62242 w 226101"/>
                <a:gd name="connsiteY16" fmla="*/ 590246 h 759118"/>
                <a:gd name="connsiteX17" fmla="*/ 43637 w 226101"/>
                <a:gd name="connsiteY17" fmla="*/ 505271 h 759118"/>
                <a:gd name="connsiteX18" fmla="*/ 21017 w 226101"/>
                <a:gd name="connsiteY18" fmla="*/ 331383 h 759118"/>
                <a:gd name="connsiteX19" fmla="*/ 10706 w 226101"/>
                <a:gd name="connsiteY19" fmla="*/ 158587 h 759118"/>
                <a:gd name="connsiteX20" fmla="*/ 17567 w 226101"/>
                <a:gd name="connsiteY20" fmla="*/ 75479 h 759118"/>
                <a:gd name="connsiteX21" fmla="*/ 45842 w 226101"/>
                <a:gd name="connsiteY21" fmla="*/ 17177 h 759118"/>
                <a:gd name="connsiteX22" fmla="*/ 110383 w 226101"/>
                <a:gd name="connsiteY22" fmla="*/ 38760 h 759118"/>
                <a:gd name="connsiteX23" fmla="*/ 143144 w 226101"/>
                <a:gd name="connsiteY23" fmla="*/ 109729 h 759118"/>
                <a:gd name="connsiteX24" fmla="*/ 187271 w 226101"/>
                <a:gd name="connsiteY24" fmla="*/ 267897 h 759118"/>
                <a:gd name="connsiteX25" fmla="*/ 211776 w 226101"/>
                <a:gd name="connsiteY25" fmla="*/ 596184 h 759118"/>
                <a:gd name="connsiteX26" fmla="*/ 203030 w 226101"/>
                <a:gd name="connsiteY26" fmla="*/ 681535 h 759118"/>
                <a:gd name="connsiteX27" fmla="*/ 175660 w 226101"/>
                <a:gd name="connsiteY27" fmla="*/ 738367 h 759118"/>
                <a:gd name="connsiteX28" fmla="*/ 118112 w 226101"/>
                <a:gd name="connsiteY28" fmla="*/ 734484 h 759118"/>
                <a:gd name="connsiteX29" fmla="*/ 81770 w 226101"/>
                <a:gd name="connsiteY29" fmla="*/ 668265 h 759118"/>
                <a:gd name="connsiteX30" fmla="*/ 70893 w 226101"/>
                <a:gd name="connsiteY30" fmla="*/ 671224 h 75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101" h="759118">
                  <a:moveTo>
                    <a:pt x="70893" y="671224"/>
                  </a:moveTo>
                  <a:cubicBezTo>
                    <a:pt x="82505" y="708717"/>
                    <a:pt x="106501" y="762212"/>
                    <a:pt x="154190" y="759328"/>
                  </a:cubicBezTo>
                  <a:cubicBezTo>
                    <a:pt x="194283" y="756896"/>
                    <a:pt x="210287" y="707680"/>
                    <a:pt x="215810" y="674825"/>
                  </a:cubicBezTo>
                  <a:cubicBezTo>
                    <a:pt x="220447" y="647248"/>
                    <a:pt x="221936" y="618841"/>
                    <a:pt x="223350" y="590944"/>
                  </a:cubicBezTo>
                  <a:cubicBezTo>
                    <a:pt x="224952" y="560463"/>
                    <a:pt x="225442" y="529965"/>
                    <a:pt x="224783" y="499409"/>
                  </a:cubicBezTo>
                  <a:cubicBezTo>
                    <a:pt x="223538" y="439542"/>
                    <a:pt x="218091" y="379845"/>
                    <a:pt x="208515" y="320751"/>
                  </a:cubicBezTo>
                  <a:cubicBezTo>
                    <a:pt x="198958" y="261394"/>
                    <a:pt x="185104" y="202809"/>
                    <a:pt x="167046" y="145449"/>
                  </a:cubicBezTo>
                  <a:cubicBezTo>
                    <a:pt x="158544" y="118532"/>
                    <a:pt x="149610" y="91463"/>
                    <a:pt x="138281" y="65583"/>
                  </a:cubicBezTo>
                  <a:cubicBezTo>
                    <a:pt x="128140" y="42473"/>
                    <a:pt x="113984" y="18458"/>
                    <a:pt x="90648" y="6659"/>
                  </a:cubicBezTo>
                  <a:cubicBezTo>
                    <a:pt x="70799" y="-3388"/>
                    <a:pt x="47783" y="-1956"/>
                    <a:pt x="31705" y="14312"/>
                  </a:cubicBezTo>
                  <a:cubicBezTo>
                    <a:pt x="16041" y="30183"/>
                    <a:pt x="9783" y="53896"/>
                    <a:pt x="6164" y="75177"/>
                  </a:cubicBezTo>
                  <a:cubicBezTo>
                    <a:pt x="-4034" y="135119"/>
                    <a:pt x="-1716" y="197267"/>
                    <a:pt x="2865" y="257605"/>
                  </a:cubicBezTo>
                  <a:cubicBezTo>
                    <a:pt x="7615" y="320224"/>
                    <a:pt x="13647" y="383219"/>
                    <a:pt x="22355" y="445424"/>
                  </a:cubicBezTo>
                  <a:cubicBezTo>
                    <a:pt x="31007" y="507156"/>
                    <a:pt x="45465" y="567306"/>
                    <a:pt x="59640" y="627927"/>
                  </a:cubicBezTo>
                  <a:cubicBezTo>
                    <a:pt x="63033" y="642441"/>
                    <a:pt x="66577" y="656918"/>
                    <a:pt x="70950" y="671281"/>
                  </a:cubicBezTo>
                  <a:cubicBezTo>
                    <a:pt x="73024" y="678236"/>
                    <a:pt x="83956" y="675258"/>
                    <a:pt x="81845" y="668265"/>
                  </a:cubicBezTo>
                  <a:cubicBezTo>
                    <a:pt x="74135" y="642573"/>
                    <a:pt x="68745" y="616259"/>
                    <a:pt x="62242" y="590246"/>
                  </a:cubicBezTo>
                  <a:cubicBezTo>
                    <a:pt x="55210" y="562103"/>
                    <a:pt x="49009" y="533772"/>
                    <a:pt x="43637" y="505271"/>
                  </a:cubicBezTo>
                  <a:cubicBezTo>
                    <a:pt x="32836" y="447686"/>
                    <a:pt x="27068" y="389610"/>
                    <a:pt x="21017" y="331383"/>
                  </a:cubicBezTo>
                  <a:cubicBezTo>
                    <a:pt x="15098" y="273985"/>
                    <a:pt x="9707" y="216399"/>
                    <a:pt x="10706" y="158587"/>
                  </a:cubicBezTo>
                  <a:cubicBezTo>
                    <a:pt x="11177" y="130916"/>
                    <a:pt x="12591" y="102754"/>
                    <a:pt x="17567" y="75479"/>
                  </a:cubicBezTo>
                  <a:cubicBezTo>
                    <a:pt x="21337" y="55046"/>
                    <a:pt x="27558" y="29561"/>
                    <a:pt x="45842" y="17177"/>
                  </a:cubicBezTo>
                  <a:cubicBezTo>
                    <a:pt x="68952" y="1569"/>
                    <a:pt x="96246" y="19759"/>
                    <a:pt x="110383" y="38760"/>
                  </a:cubicBezTo>
                  <a:cubicBezTo>
                    <a:pt x="125972" y="59721"/>
                    <a:pt x="134511" y="85375"/>
                    <a:pt x="143144" y="109729"/>
                  </a:cubicBezTo>
                  <a:cubicBezTo>
                    <a:pt x="161410" y="161396"/>
                    <a:pt x="176150" y="214232"/>
                    <a:pt x="187271" y="267897"/>
                  </a:cubicBezTo>
                  <a:cubicBezTo>
                    <a:pt x="209722" y="375793"/>
                    <a:pt x="217959" y="486158"/>
                    <a:pt x="211776" y="596184"/>
                  </a:cubicBezTo>
                  <a:cubicBezTo>
                    <a:pt x="210174" y="624458"/>
                    <a:pt x="209081" y="653751"/>
                    <a:pt x="203030" y="681535"/>
                  </a:cubicBezTo>
                  <a:cubicBezTo>
                    <a:pt x="198657" y="701610"/>
                    <a:pt x="191362" y="724136"/>
                    <a:pt x="175660" y="738367"/>
                  </a:cubicBezTo>
                  <a:cubicBezTo>
                    <a:pt x="158488" y="753937"/>
                    <a:pt x="134568" y="748640"/>
                    <a:pt x="118112" y="734484"/>
                  </a:cubicBezTo>
                  <a:cubicBezTo>
                    <a:pt x="98715" y="717802"/>
                    <a:pt x="89140" y="692016"/>
                    <a:pt x="81770" y="668265"/>
                  </a:cubicBezTo>
                  <a:cubicBezTo>
                    <a:pt x="79640" y="661291"/>
                    <a:pt x="68726" y="664231"/>
                    <a:pt x="70893" y="6712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8" name="Freeform: Shape 277">
              <a:extLst>
                <a:ext uri="{FF2B5EF4-FFF2-40B4-BE49-F238E27FC236}">
                  <a16:creationId xmlns:a16="http://schemas.microsoft.com/office/drawing/2014/main" id="{609D3070-2B6E-872B-89A3-3F321C2D5A13}"/>
                </a:ext>
              </a:extLst>
            </p:cNvPr>
            <p:cNvSpPr/>
            <p:nvPr/>
          </p:nvSpPr>
          <p:spPr>
            <a:xfrm>
              <a:off x="2207113" y="3092160"/>
              <a:ext cx="743024" cy="293041"/>
            </a:xfrm>
            <a:custGeom>
              <a:avLst/>
              <a:gdLst>
                <a:gd name="connsiteX0" fmla="*/ 627209 w 743024"/>
                <a:gd name="connsiteY0" fmla="*/ 292109 h 293041"/>
                <a:gd name="connsiteX1" fmla="*/ 702419 w 743024"/>
                <a:gd name="connsiteY1" fmla="*/ 284795 h 293041"/>
                <a:gd name="connsiteX2" fmla="*/ 741721 w 743024"/>
                <a:gd name="connsiteY2" fmla="*/ 238557 h 293041"/>
                <a:gd name="connsiteX3" fmla="*/ 715557 w 743024"/>
                <a:gd name="connsiteY3" fmla="*/ 183025 h 293041"/>
                <a:gd name="connsiteX4" fmla="*/ 649583 w 743024"/>
                <a:gd name="connsiteY4" fmla="*/ 140142 h 293041"/>
                <a:gd name="connsiteX5" fmla="*/ 320863 w 743024"/>
                <a:gd name="connsiteY5" fmla="*/ 25159 h 293041"/>
                <a:gd name="connsiteX6" fmla="*/ 149180 w 743024"/>
                <a:gd name="connsiteY6" fmla="*/ 2728 h 293041"/>
                <a:gd name="connsiteX7" fmla="*/ 5300 w 743024"/>
                <a:gd name="connsiteY7" fmla="*/ 38901 h 293041"/>
                <a:gd name="connsiteX8" fmla="*/ 73159 w 743024"/>
                <a:gd name="connsiteY8" fmla="*/ 140218 h 293041"/>
                <a:gd name="connsiteX9" fmla="*/ 229857 w 743024"/>
                <a:gd name="connsiteY9" fmla="*/ 202818 h 293041"/>
                <a:gd name="connsiteX10" fmla="*/ 399994 w 743024"/>
                <a:gd name="connsiteY10" fmla="*/ 252072 h 293041"/>
                <a:gd name="connsiteX11" fmla="*/ 582704 w 743024"/>
                <a:gd name="connsiteY11" fmla="*/ 286209 h 293041"/>
                <a:gd name="connsiteX12" fmla="*/ 627133 w 743024"/>
                <a:gd name="connsiteY12" fmla="*/ 292128 h 293041"/>
                <a:gd name="connsiteX13" fmla="*/ 627133 w 743024"/>
                <a:gd name="connsiteY13" fmla="*/ 280818 h 293041"/>
                <a:gd name="connsiteX14" fmla="*/ 541820 w 743024"/>
                <a:gd name="connsiteY14" fmla="*/ 268697 h 293041"/>
                <a:gd name="connsiteX15" fmla="*/ 456148 w 743024"/>
                <a:gd name="connsiteY15" fmla="*/ 253410 h 293041"/>
                <a:gd name="connsiteX16" fmla="*/ 296717 w 743024"/>
                <a:gd name="connsiteY16" fmla="*/ 211074 h 293041"/>
                <a:gd name="connsiteX17" fmla="*/ 147804 w 743024"/>
                <a:gd name="connsiteY17" fmla="*/ 162065 h 293041"/>
                <a:gd name="connsiteX18" fmla="*/ 74535 w 743024"/>
                <a:gd name="connsiteY18" fmla="*/ 128135 h 293041"/>
                <a:gd name="connsiteX19" fmla="*/ 18947 w 743024"/>
                <a:gd name="connsiteY19" fmla="*/ 85252 h 293041"/>
                <a:gd name="connsiteX20" fmla="*/ 31614 w 743024"/>
                <a:gd name="connsiteY20" fmla="*/ 27138 h 293041"/>
                <a:gd name="connsiteX21" fmla="*/ 107013 w 743024"/>
                <a:gd name="connsiteY21" fmla="*/ 12304 h 293041"/>
                <a:gd name="connsiteX22" fmla="*/ 267933 w 743024"/>
                <a:gd name="connsiteY22" fmla="*/ 27025 h 293041"/>
                <a:gd name="connsiteX23" fmla="*/ 576541 w 743024"/>
                <a:gd name="connsiteY23" fmla="*/ 117862 h 293041"/>
                <a:gd name="connsiteX24" fmla="*/ 655860 w 743024"/>
                <a:gd name="connsiteY24" fmla="*/ 156165 h 293041"/>
                <a:gd name="connsiteX25" fmla="*/ 721118 w 743024"/>
                <a:gd name="connsiteY25" fmla="*/ 206889 h 293041"/>
                <a:gd name="connsiteX26" fmla="*/ 730204 w 743024"/>
                <a:gd name="connsiteY26" fmla="*/ 239424 h 293041"/>
                <a:gd name="connsiteX27" fmla="*/ 707584 w 743024"/>
                <a:gd name="connsiteY27" fmla="*/ 269583 h 293041"/>
                <a:gd name="connsiteX28" fmla="*/ 627171 w 743024"/>
                <a:gd name="connsiteY28" fmla="*/ 280893 h 293041"/>
                <a:gd name="connsiteX29" fmla="*/ 627209 w 743024"/>
                <a:gd name="connsiteY29" fmla="*/ 292109 h 293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3024" h="293041">
                  <a:moveTo>
                    <a:pt x="627209" y="292109"/>
                  </a:moveTo>
                  <a:cubicBezTo>
                    <a:pt x="652203" y="294258"/>
                    <a:pt x="678857" y="294672"/>
                    <a:pt x="702419" y="284795"/>
                  </a:cubicBezTo>
                  <a:cubicBezTo>
                    <a:pt x="721514" y="276803"/>
                    <a:pt x="739346" y="260083"/>
                    <a:pt x="741721" y="238557"/>
                  </a:cubicBezTo>
                  <a:cubicBezTo>
                    <a:pt x="744096" y="217030"/>
                    <a:pt x="730411" y="197351"/>
                    <a:pt x="715557" y="183025"/>
                  </a:cubicBezTo>
                  <a:cubicBezTo>
                    <a:pt x="696482" y="164515"/>
                    <a:pt x="673032" y="152168"/>
                    <a:pt x="649583" y="140142"/>
                  </a:cubicBezTo>
                  <a:cubicBezTo>
                    <a:pt x="545815" y="86911"/>
                    <a:pt x="435187" y="48212"/>
                    <a:pt x="320863" y="25159"/>
                  </a:cubicBezTo>
                  <a:cubicBezTo>
                    <a:pt x="264220" y="13680"/>
                    <a:pt x="206860" y="6196"/>
                    <a:pt x="149180" y="2728"/>
                  </a:cubicBezTo>
                  <a:cubicBezTo>
                    <a:pt x="104110" y="51"/>
                    <a:pt x="31765" y="-8771"/>
                    <a:pt x="5300" y="38901"/>
                  </a:cubicBezTo>
                  <a:cubicBezTo>
                    <a:pt x="-20656" y="85667"/>
                    <a:pt x="39380" y="122197"/>
                    <a:pt x="73159" y="140218"/>
                  </a:cubicBezTo>
                  <a:cubicBezTo>
                    <a:pt x="122884" y="166720"/>
                    <a:pt x="176192" y="185947"/>
                    <a:pt x="229857" y="202818"/>
                  </a:cubicBezTo>
                  <a:cubicBezTo>
                    <a:pt x="286066" y="220480"/>
                    <a:pt x="342842" y="237690"/>
                    <a:pt x="399994" y="252072"/>
                  </a:cubicBezTo>
                  <a:cubicBezTo>
                    <a:pt x="460313" y="267265"/>
                    <a:pt x="521349" y="276577"/>
                    <a:pt x="582704" y="286209"/>
                  </a:cubicBezTo>
                  <a:cubicBezTo>
                    <a:pt x="597464" y="288546"/>
                    <a:pt x="612261" y="290695"/>
                    <a:pt x="627133" y="292128"/>
                  </a:cubicBezTo>
                  <a:cubicBezTo>
                    <a:pt x="634371" y="292825"/>
                    <a:pt x="634334" y="281496"/>
                    <a:pt x="627133" y="280818"/>
                  </a:cubicBezTo>
                  <a:cubicBezTo>
                    <a:pt x="598576" y="278085"/>
                    <a:pt x="570207" y="272882"/>
                    <a:pt x="541820" y="268697"/>
                  </a:cubicBezTo>
                  <a:cubicBezTo>
                    <a:pt x="513130" y="264456"/>
                    <a:pt x="484573" y="259367"/>
                    <a:pt x="456148" y="253410"/>
                  </a:cubicBezTo>
                  <a:cubicBezTo>
                    <a:pt x="402218" y="242100"/>
                    <a:pt x="349571" y="226493"/>
                    <a:pt x="296717" y="211074"/>
                  </a:cubicBezTo>
                  <a:cubicBezTo>
                    <a:pt x="246557" y="196446"/>
                    <a:pt x="196417" y="181442"/>
                    <a:pt x="147804" y="162065"/>
                  </a:cubicBezTo>
                  <a:cubicBezTo>
                    <a:pt x="122733" y="152225"/>
                    <a:pt x="98267" y="140896"/>
                    <a:pt x="74535" y="128135"/>
                  </a:cubicBezTo>
                  <a:cubicBezTo>
                    <a:pt x="54347" y="117165"/>
                    <a:pt x="32236" y="104629"/>
                    <a:pt x="18947" y="85252"/>
                  </a:cubicBezTo>
                  <a:cubicBezTo>
                    <a:pt x="4489" y="64216"/>
                    <a:pt x="10860" y="41049"/>
                    <a:pt x="31614" y="27138"/>
                  </a:cubicBezTo>
                  <a:cubicBezTo>
                    <a:pt x="53348" y="12549"/>
                    <a:pt x="81679" y="11908"/>
                    <a:pt x="107013" y="12304"/>
                  </a:cubicBezTo>
                  <a:cubicBezTo>
                    <a:pt x="160942" y="13378"/>
                    <a:pt x="214720" y="18298"/>
                    <a:pt x="267933" y="27025"/>
                  </a:cubicBezTo>
                  <a:cubicBezTo>
                    <a:pt x="374245" y="44028"/>
                    <a:pt x="477956" y="74564"/>
                    <a:pt x="576541" y="117862"/>
                  </a:cubicBezTo>
                  <a:cubicBezTo>
                    <a:pt x="603420" y="129681"/>
                    <a:pt x="629866" y="142442"/>
                    <a:pt x="655860" y="156165"/>
                  </a:cubicBezTo>
                  <a:cubicBezTo>
                    <a:pt x="680082" y="168945"/>
                    <a:pt x="705454" y="183629"/>
                    <a:pt x="721118" y="206889"/>
                  </a:cubicBezTo>
                  <a:cubicBezTo>
                    <a:pt x="727527" y="216314"/>
                    <a:pt x="732258" y="227756"/>
                    <a:pt x="730204" y="239424"/>
                  </a:cubicBezTo>
                  <a:cubicBezTo>
                    <a:pt x="727979" y="252147"/>
                    <a:pt x="718234" y="262854"/>
                    <a:pt x="707584" y="269583"/>
                  </a:cubicBezTo>
                  <a:cubicBezTo>
                    <a:pt x="684097" y="284267"/>
                    <a:pt x="653692" y="283174"/>
                    <a:pt x="627171" y="280893"/>
                  </a:cubicBezTo>
                  <a:cubicBezTo>
                    <a:pt x="619970" y="280177"/>
                    <a:pt x="620008" y="291487"/>
                    <a:pt x="627209" y="2921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9" name="Freeform: Shape 278">
              <a:extLst>
                <a:ext uri="{FF2B5EF4-FFF2-40B4-BE49-F238E27FC236}">
                  <a16:creationId xmlns:a16="http://schemas.microsoft.com/office/drawing/2014/main" id="{59F4CAF8-EB45-9956-7282-CABE1E8141C0}"/>
                </a:ext>
              </a:extLst>
            </p:cNvPr>
            <p:cNvSpPr/>
            <p:nvPr/>
          </p:nvSpPr>
          <p:spPr>
            <a:xfrm>
              <a:off x="2291402" y="2959708"/>
              <a:ext cx="583546" cy="557443"/>
            </a:xfrm>
            <a:custGeom>
              <a:avLst/>
              <a:gdLst>
                <a:gd name="connsiteX0" fmla="*/ 548348 w 583546"/>
                <a:gd name="connsiteY0" fmla="*/ 136952 h 557443"/>
                <a:gd name="connsiteX1" fmla="*/ 582391 w 583546"/>
                <a:gd name="connsiteY1" fmla="*/ 61327 h 557443"/>
                <a:gd name="connsiteX2" fmla="*/ 558904 w 583546"/>
                <a:gd name="connsiteY2" fmla="*/ 8774 h 557443"/>
                <a:gd name="connsiteX3" fmla="*/ 449670 w 583546"/>
                <a:gd name="connsiteY3" fmla="*/ 27002 h 557443"/>
                <a:gd name="connsiteX4" fmla="*/ 180609 w 583546"/>
                <a:gd name="connsiteY4" fmla="*/ 236573 h 557443"/>
                <a:gd name="connsiteX5" fmla="*/ 70715 w 583546"/>
                <a:gd name="connsiteY5" fmla="*/ 365109 h 557443"/>
                <a:gd name="connsiteX6" fmla="*/ 21970 w 583546"/>
                <a:gd name="connsiteY6" fmla="*/ 436192 h 557443"/>
                <a:gd name="connsiteX7" fmla="*/ -442 w 583546"/>
                <a:gd name="connsiteY7" fmla="*/ 511779 h 557443"/>
                <a:gd name="connsiteX8" fmla="*/ 39387 w 583546"/>
                <a:gd name="connsiteY8" fmla="*/ 556811 h 557443"/>
                <a:gd name="connsiteX9" fmla="*/ 114390 w 583546"/>
                <a:gd name="connsiteY9" fmla="*/ 536906 h 557443"/>
                <a:gd name="connsiteX10" fmla="*/ 258911 w 583546"/>
                <a:gd name="connsiteY10" fmla="*/ 432667 h 557443"/>
                <a:gd name="connsiteX11" fmla="*/ 393856 w 583546"/>
                <a:gd name="connsiteY11" fmla="*/ 310577 h 557443"/>
                <a:gd name="connsiteX12" fmla="*/ 520243 w 583546"/>
                <a:gd name="connsiteY12" fmla="*/ 171466 h 557443"/>
                <a:gd name="connsiteX13" fmla="*/ 548348 w 583546"/>
                <a:gd name="connsiteY13" fmla="*/ 136952 h 557443"/>
                <a:gd name="connsiteX14" fmla="*/ 538584 w 583546"/>
                <a:gd name="connsiteY14" fmla="*/ 131297 h 557443"/>
                <a:gd name="connsiteX15" fmla="*/ 483731 w 583546"/>
                <a:gd name="connsiteY15" fmla="*/ 197271 h 557443"/>
                <a:gd name="connsiteX16" fmla="*/ 425391 w 583546"/>
                <a:gd name="connsiteY16" fmla="*/ 262661 h 557443"/>
                <a:gd name="connsiteX17" fmla="*/ 300870 w 583546"/>
                <a:gd name="connsiteY17" fmla="*/ 380547 h 557443"/>
                <a:gd name="connsiteX18" fmla="*/ 173767 w 583546"/>
                <a:gd name="connsiteY18" fmla="*/ 486106 h 557443"/>
                <a:gd name="connsiteX19" fmla="*/ 104513 w 583546"/>
                <a:gd name="connsiteY19" fmla="*/ 529460 h 557443"/>
                <a:gd name="connsiteX20" fmla="*/ 28737 w 583546"/>
                <a:gd name="connsiteY20" fmla="*/ 541279 h 557443"/>
                <a:gd name="connsiteX21" fmla="*/ 15730 w 583546"/>
                <a:gd name="connsiteY21" fmla="*/ 474306 h 557443"/>
                <a:gd name="connsiteX22" fmla="*/ 58651 w 583546"/>
                <a:gd name="connsiteY22" fmla="*/ 401244 h 557443"/>
                <a:gd name="connsiteX23" fmla="*/ 155162 w 583546"/>
                <a:gd name="connsiteY23" fmla="*/ 280172 h 557443"/>
                <a:gd name="connsiteX24" fmla="*/ 392555 w 583546"/>
                <a:gd name="connsiteY24" fmla="*/ 75879 h 557443"/>
                <a:gd name="connsiteX25" fmla="*/ 465466 w 583546"/>
                <a:gd name="connsiteY25" fmla="*/ 31187 h 557443"/>
                <a:gd name="connsiteX26" fmla="*/ 527481 w 583546"/>
                <a:gd name="connsiteY26" fmla="*/ 12337 h 557443"/>
                <a:gd name="connsiteX27" fmla="*/ 569988 w 583546"/>
                <a:gd name="connsiteY27" fmla="*/ 45305 h 557443"/>
                <a:gd name="connsiteX28" fmla="*/ 538584 w 583546"/>
                <a:gd name="connsiteY28" fmla="*/ 131260 h 557443"/>
                <a:gd name="connsiteX29" fmla="*/ 548348 w 583546"/>
                <a:gd name="connsiteY29" fmla="*/ 136952 h 5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3546" h="557443">
                  <a:moveTo>
                    <a:pt x="548348" y="136952"/>
                  </a:moveTo>
                  <a:cubicBezTo>
                    <a:pt x="564710" y="114879"/>
                    <a:pt x="580694" y="89545"/>
                    <a:pt x="582391" y="61327"/>
                  </a:cubicBezTo>
                  <a:cubicBezTo>
                    <a:pt x="583559" y="41516"/>
                    <a:pt x="576359" y="19707"/>
                    <a:pt x="558904" y="8774"/>
                  </a:cubicBezTo>
                  <a:cubicBezTo>
                    <a:pt x="525898" y="-11961"/>
                    <a:pt x="479207" y="9867"/>
                    <a:pt x="449670" y="27002"/>
                  </a:cubicBezTo>
                  <a:cubicBezTo>
                    <a:pt x="350954" y="84437"/>
                    <a:pt x="260456" y="154916"/>
                    <a:pt x="180609" y="236573"/>
                  </a:cubicBezTo>
                  <a:cubicBezTo>
                    <a:pt x="141119" y="276893"/>
                    <a:pt x="104399" y="319832"/>
                    <a:pt x="70715" y="365109"/>
                  </a:cubicBezTo>
                  <a:cubicBezTo>
                    <a:pt x="53618" y="388106"/>
                    <a:pt x="36786" y="411630"/>
                    <a:pt x="21970" y="436192"/>
                  </a:cubicBezTo>
                  <a:cubicBezTo>
                    <a:pt x="8436" y="458679"/>
                    <a:pt x="-3911" y="484824"/>
                    <a:pt x="-442" y="511779"/>
                  </a:cubicBezTo>
                  <a:cubicBezTo>
                    <a:pt x="2441" y="534040"/>
                    <a:pt x="16522" y="552834"/>
                    <a:pt x="39387" y="556811"/>
                  </a:cubicBezTo>
                  <a:cubicBezTo>
                    <a:pt x="65343" y="561335"/>
                    <a:pt x="92166" y="548951"/>
                    <a:pt x="114390" y="536906"/>
                  </a:cubicBezTo>
                  <a:cubicBezTo>
                    <a:pt x="166717" y="508631"/>
                    <a:pt x="213935" y="471365"/>
                    <a:pt x="258911" y="432667"/>
                  </a:cubicBezTo>
                  <a:cubicBezTo>
                    <a:pt x="304810" y="393195"/>
                    <a:pt x="350426" y="352725"/>
                    <a:pt x="393856" y="310577"/>
                  </a:cubicBezTo>
                  <a:cubicBezTo>
                    <a:pt x="438982" y="266751"/>
                    <a:pt x="479339" y="219137"/>
                    <a:pt x="520243" y="171466"/>
                  </a:cubicBezTo>
                  <a:cubicBezTo>
                    <a:pt x="529913" y="160156"/>
                    <a:pt x="539395" y="148846"/>
                    <a:pt x="548348" y="136952"/>
                  </a:cubicBezTo>
                  <a:cubicBezTo>
                    <a:pt x="552740" y="131146"/>
                    <a:pt x="542920" y="125510"/>
                    <a:pt x="538584" y="131297"/>
                  </a:cubicBezTo>
                  <a:cubicBezTo>
                    <a:pt x="521355" y="154087"/>
                    <a:pt x="502110" y="175387"/>
                    <a:pt x="483731" y="197271"/>
                  </a:cubicBezTo>
                  <a:cubicBezTo>
                    <a:pt x="464882" y="219646"/>
                    <a:pt x="445428" y="241436"/>
                    <a:pt x="425391" y="262661"/>
                  </a:cubicBezTo>
                  <a:cubicBezTo>
                    <a:pt x="385996" y="304130"/>
                    <a:pt x="343357" y="342207"/>
                    <a:pt x="300870" y="380547"/>
                  </a:cubicBezTo>
                  <a:cubicBezTo>
                    <a:pt x="260004" y="417417"/>
                    <a:pt x="218629" y="454061"/>
                    <a:pt x="173767" y="486106"/>
                  </a:cubicBezTo>
                  <a:cubicBezTo>
                    <a:pt x="151712" y="502147"/>
                    <a:pt x="128584" y="516642"/>
                    <a:pt x="104513" y="529460"/>
                  </a:cubicBezTo>
                  <a:cubicBezTo>
                    <a:pt x="83382" y="540487"/>
                    <a:pt x="51847" y="555001"/>
                    <a:pt x="28737" y="541279"/>
                  </a:cubicBezTo>
                  <a:cubicBezTo>
                    <a:pt x="5627" y="527556"/>
                    <a:pt x="8002" y="495889"/>
                    <a:pt x="15730" y="474306"/>
                  </a:cubicBezTo>
                  <a:cubicBezTo>
                    <a:pt x="25155" y="447803"/>
                    <a:pt x="42723" y="424128"/>
                    <a:pt x="58651" y="401244"/>
                  </a:cubicBezTo>
                  <a:cubicBezTo>
                    <a:pt x="88207" y="358870"/>
                    <a:pt x="120441" y="318419"/>
                    <a:pt x="155162" y="280172"/>
                  </a:cubicBezTo>
                  <a:cubicBezTo>
                    <a:pt x="225509" y="202493"/>
                    <a:pt x="305262" y="133861"/>
                    <a:pt x="392555" y="75879"/>
                  </a:cubicBezTo>
                  <a:cubicBezTo>
                    <a:pt x="416230" y="60177"/>
                    <a:pt x="440377" y="44551"/>
                    <a:pt x="465466" y="31187"/>
                  </a:cubicBezTo>
                  <a:cubicBezTo>
                    <a:pt x="484316" y="21139"/>
                    <a:pt x="505861" y="12638"/>
                    <a:pt x="527481" y="12337"/>
                  </a:cubicBezTo>
                  <a:cubicBezTo>
                    <a:pt x="549102" y="12035"/>
                    <a:pt x="565407" y="23647"/>
                    <a:pt x="569988" y="45305"/>
                  </a:cubicBezTo>
                  <a:cubicBezTo>
                    <a:pt x="576623" y="76671"/>
                    <a:pt x="556322" y="107339"/>
                    <a:pt x="538584" y="131260"/>
                  </a:cubicBezTo>
                  <a:cubicBezTo>
                    <a:pt x="534249" y="137103"/>
                    <a:pt x="544050" y="142739"/>
                    <a:pt x="548348" y="1369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0" name="Freeform: Shape 279">
              <a:extLst>
                <a:ext uri="{FF2B5EF4-FFF2-40B4-BE49-F238E27FC236}">
                  <a16:creationId xmlns:a16="http://schemas.microsoft.com/office/drawing/2014/main" id="{C6B0E481-0D0D-8BB1-1157-0116BD7FB3D7}"/>
                </a:ext>
              </a:extLst>
            </p:cNvPr>
            <p:cNvSpPr/>
            <p:nvPr/>
          </p:nvSpPr>
          <p:spPr>
            <a:xfrm rot="-5379000">
              <a:off x="2500004" y="2840991"/>
              <a:ext cx="47915" cy="47915"/>
            </a:xfrm>
            <a:custGeom>
              <a:avLst/>
              <a:gdLst>
                <a:gd name="connsiteX0" fmla="*/ 46882 w 47915"/>
                <a:gd name="connsiteY0" fmla="*/ 24279 h 47915"/>
                <a:gd name="connsiteX1" fmla="*/ 22924 w 47915"/>
                <a:gd name="connsiteY1" fmla="*/ 48237 h 47915"/>
                <a:gd name="connsiteX2" fmla="*/ -1034 w 47915"/>
                <a:gd name="connsiteY2" fmla="*/ 24279 h 47915"/>
                <a:gd name="connsiteX3" fmla="*/ 22924 w 47915"/>
                <a:gd name="connsiteY3" fmla="*/ 321 h 47915"/>
                <a:gd name="connsiteX4" fmla="*/ 46882 w 47915"/>
                <a:gd name="connsiteY4" fmla="*/ 24279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6882" y="24279"/>
                  </a:moveTo>
                  <a:cubicBezTo>
                    <a:pt x="46882" y="37511"/>
                    <a:pt x="36156" y="48237"/>
                    <a:pt x="22924" y="48237"/>
                  </a:cubicBezTo>
                  <a:cubicBezTo>
                    <a:pt x="9693" y="48237"/>
                    <a:pt x="-1034" y="37511"/>
                    <a:pt x="-1034" y="24279"/>
                  </a:cubicBezTo>
                  <a:cubicBezTo>
                    <a:pt x="-1034" y="11047"/>
                    <a:pt x="9693" y="321"/>
                    <a:pt x="22924" y="321"/>
                  </a:cubicBezTo>
                  <a:cubicBezTo>
                    <a:pt x="36156" y="321"/>
                    <a:pt x="46882" y="11047"/>
                    <a:pt x="46882" y="242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1" name="Freeform: Shape 280">
              <a:extLst>
                <a:ext uri="{FF2B5EF4-FFF2-40B4-BE49-F238E27FC236}">
                  <a16:creationId xmlns:a16="http://schemas.microsoft.com/office/drawing/2014/main" id="{907A3BA8-8547-F261-D80D-48B196E988A0}"/>
                </a:ext>
              </a:extLst>
            </p:cNvPr>
            <p:cNvSpPr/>
            <p:nvPr/>
          </p:nvSpPr>
          <p:spPr>
            <a:xfrm>
              <a:off x="2293860" y="3474201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90" y="47916"/>
                    <a:pt x="23958" y="47916"/>
                  </a:cubicBezTo>
                  <a:cubicBezTo>
                    <a:pt x="10726" y="47916"/>
                    <a:pt x="0" y="37190"/>
                    <a:pt x="0" y="23958"/>
                  </a:cubicBezTo>
                  <a:cubicBezTo>
                    <a:pt x="0" y="10726"/>
                    <a:pt x="10726" y="0"/>
                    <a:pt x="23958" y="0"/>
                  </a:cubicBezTo>
                  <a:cubicBezTo>
                    <a:pt x="37190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2" name="Freeform: Shape 281">
              <a:extLst>
                <a:ext uri="{FF2B5EF4-FFF2-40B4-BE49-F238E27FC236}">
                  <a16:creationId xmlns:a16="http://schemas.microsoft.com/office/drawing/2014/main" id="{A4B723AF-8010-9EBE-9BBF-01F400348025}"/>
                </a:ext>
              </a:extLst>
            </p:cNvPr>
            <p:cNvSpPr/>
            <p:nvPr/>
          </p:nvSpPr>
          <p:spPr>
            <a:xfrm>
              <a:off x="2919201" y="3319596"/>
              <a:ext cx="47871" cy="47876"/>
            </a:xfrm>
            <a:custGeom>
              <a:avLst/>
              <a:gdLst>
                <a:gd name="connsiteX0" fmla="*/ 37832 w 47871"/>
                <a:gd name="connsiteY0" fmla="*/ 42978 h 47876"/>
                <a:gd name="connsiteX1" fmla="*/ 4186 w 47871"/>
                <a:gd name="connsiteY1" fmla="*/ 39189 h 47876"/>
                <a:gd name="connsiteX2" fmla="*/ 7974 w 47871"/>
                <a:gd name="connsiteY2" fmla="*/ 5542 h 47876"/>
                <a:gd name="connsiteX3" fmla="*/ 41602 w 47871"/>
                <a:gd name="connsiteY3" fmla="*/ 9312 h 47876"/>
                <a:gd name="connsiteX4" fmla="*/ 37832 w 47871"/>
                <a:gd name="connsiteY4" fmla="*/ 42978 h 47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71" h="47876">
                  <a:moveTo>
                    <a:pt x="37832" y="42978"/>
                  </a:moveTo>
                  <a:cubicBezTo>
                    <a:pt x="27503" y="51215"/>
                    <a:pt x="12442" y="49518"/>
                    <a:pt x="4186" y="39189"/>
                  </a:cubicBezTo>
                  <a:cubicBezTo>
                    <a:pt x="-4052" y="28859"/>
                    <a:pt x="-2355" y="13798"/>
                    <a:pt x="7974" y="5542"/>
                  </a:cubicBezTo>
                  <a:cubicBezTo>
                    <a:pt x="18304" y="-2695"/>
                    <a:pt x="33346" y="-999"/>
                    <a:pt x="41602" y="9312"/>
                  </a:cubicBezTo>
                  <a:cubicBezTo>
                    <a:pt x="49859" y="19642"/>
                    <a:pt x="48162" y="34721"/>
                    <a:pt x="37832" y="429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3" name="Freeform: Shape 282">
              <a:extLst>
                <a:ext uri="{FF2B5EF4-FFF2-40B4-BE49-F238E27FC236}">
                  <a16:creationId xmlns:a16="http://schemas.microsoft.com/office/drawing/2014/main" id="{AAE0C5ED-C98C-833B-50BD-0DB4B3C399EE}"/>
                </a:ext>
              </a:extLst>
            </p:cNvPr>
            <p:cNvSpPr/>
            <p:nvPr/>
          </p:nvSpPr>
          <p:spPr>
            <a:xfrm>
              <a:off x="2531510" y="3193935"/>
              <a:ext cx="82882" cy="82928"/>
            </a:xfrm>
            <a:custGeom>
              <a:avLst/>
              <a:gdLst>
                <a:gd name="connsiteX0" fmla="*/ 75371 w 82882"/>
                <a:gd name="connsiteY0" fmla="*/ 16483 h 82928"/>
                <a:gd name="connsiteX1" fmla="*/ 17993 w 82882"/>
                <a:gd name="connsiteY1" fmla="*/ 6285 h 82928"/>
                <a:gd name="connsiteX2" fmla="*/ 5175 w 82882"/>
                <a:gd name="connsiteY2" fmla="*/ 62966 h 82928"/>
                <a:gd name="connsiteX3" fmla="*/ 60499 w 82882"/>
                <a:gd name="connsiteY3" fmla="*/ 78046 h 82928"/>
                <a:gd name="connsiteX4" fmla="*/ 78557 w 82882"/>
                <a:gd name="connsiteY4" fmla="*/ 21836 h 82928"/>
                <a:gd name="connsiteX5" fmla="*/ 67643 w 82882"/>
                <a:gd name="connsiteY5" fmla="*/ 24833 h 82928"/>
                <a:gd name="connsiteX6" fmla="*/ 57559 w 82882"/>
                <a:gd name="connsiteY6" fmla="*/ 66529 h 82928"/>
                <a:gd name="connsiteX7" fmla="*/ 14939 w 82882"/>
                <a:gd name="connsiteY7" fmla="*/ 57293 h 82928"/>
                <a:gd name="connsiteX8" fmla="*/ 24647 w 82882"/>
                <a:gd name="connsiteY8" fmla="*/ 15540 h 82928"/>
                <a:gd name="connsiteX9" fmla="*/ 67360 w 82882"/>
                <a:gd name="connsiteY9" fmla="*/ 24513 h 82928"/>
                <a:gd name="connsiteX10" fmla="*/ 75371 w 82882"/>
                <a:gd name="connsiteY10" fmla="*/ 16521 h 8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882" h="82928">
                  <a:moveTo>
                    <a:pt x="75371" y="16483"/>
                  </a:moveTo>
                  <a:cubicBezTo>
                    <a:pt x="61291" y="611"/>
                    <a:pt x="36673" y="-5081"/>
                    <a:pt x="17993" y="6285"/>
                  </a:cubicBezTo>
                  <a:cubicBezTo>
                    <a:pt x="-1403" y="18066"/>
                    <a:pt x="-6512" y="43985"/>
                    <a:pt x="5175" y="62966"/>
                  </a:cubicBezTo>
                  <a:cubicBezTo>
                    <a:pt x="16636" y="81609"/>
                    <a:pt x="41122" y="89205"/>
                    <a:pt x="60499" y="78046"/>
                  </a:cubicBezTo>
                  <a:cubicBezTo>
                    <a:pt x="79877" y="66887"/>
                    <a:pt x="86512" y="41911"/>
                    <a:pt x="78557" y="21836"/>
                  </a:cubicBezTo>
                  <a:cubicBezTo>
                    <a:pt x="75899" y="15145"/>
                    <a:pt x="64966" y="18066"/>
                    <a:pt x="67643" y="24833"/>
                  </a:cubicBezTo>
                  <a:cubicBezTo>
                    <a:pt x="73298" y="39272"/>
                    <a:pt x="70565" y="56878"/>
                    <a:pt x="57559" y="66529"/>
                  </a:cubicBezTo>
                  <a:cubicBezTo>
                    <a:pt x="43591" y="76934"/>
                    <a:pt x="23761" y="71694"/>
                    <a:pt x="14939" y="57293"/>
                  </a:cubicBezTo>
                  <a:cubicBezTo>
                    <a:pt x="6118" y="42891"/>
                    <a:pt x="9774" y="24004"/>
                    <a:pt x="24647" y="15540"/>
                  </a:cubicBezTo>
                  <a:cubicBezTo>
                    <a:pt x="39048" y="7360"/>
                    <a:pt x="56899" y="12694"/>
                    <a:pt x="67360" y="24513"/>
                  </a:cubicBezTo>
                  <a:cubicBezTo>
                    <a:pt x="72205" y="29979"/>
                    <a:pt x="80178" y="21949"/>
                    <a:pt x="75371" y="165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4" name="Freeform: Shape 283">
              <a:extLst>
                <a:ext uri="{FF2B5EF4-FFF2-40B4-BE49-F238E27FC236}">
                  <a16:creationId xmlns:a16="http://schemas.microsoft.com/office/drawing/2014/main" id="{7619CCFF-9703-F1D5-DF71-8D31AEFAED46}"/>
                </a:ext>
              </a:extLst>
            </p:cNvPr>
            <p:cNvSpPr/>
            <p:nvPr/>
          </p:nvSpPr>
          <p:spPr>
            <a:xfrm>
              <a:off x="180836" y="3072641"/>
              <a:ext cx="386813" cy="384890"/>
            </a:xfrm>
            <a:custGeom>
              <a:avLst/>
              <a:gdLst>
                <a:gd name="connsiteX0" fmla="*/ 141251 w 386813"/>
                <a:gd name="connsiteY0" fmla="*/ 384935 h 384890"/>
                <a:gd name="connsiteX1" fmla="*/ 114466 w 386813"/>
                <a:gd name="connsiteY1" fmla="*/ 373625 h 384890"/>
                <a:gd name="connsiteX2" fmla="*/ 101271 w 386813"/>
                <a:gd name="connsiteY2" fmla="*/ 367480 h 384890"/>
                <a:gd name="connsiteX3" fmla="*/ 90169 w 386813"/>
                <a:gd name="connsiteY3" fmla="*/ 362221 h 384890"/>
                <a:gd name="connsiteX4" fmla="*/ 82515 w 386813"/>
                <a:gd name="connsiteY4" fmla="*/ 359016 h 384890"/>
                <a:gd name="connsiteX5" fmla="*/ 76465 w 386813"/>
                <a:gd name="connsiteY5" fmla="*/ 356509 h 384890"/>
                <a:gd name="connsiteX6" fmla="*/ 65381 w 386813"/>
                <a:gd name="connsiteY6" fmla="*/ 351458 h 384890"/>
                <a:gd name="connsiteX7" fmla="*/ 62120 w 386813"/>
                <a:gd name="connsiteY7" fmla="*/ 349931 h 384890"/>
                <a:gd name="connsiteX8" fmla="*/ 58350 w 386813"/>
                <a:gd name="connsiteY8" fmla="*/ 348046 h 384890"/>
                <a:gd name="connsiteX9" fmla="*/ 58124 w 386813"/>
                <a:gd name="connsiteY9" fmla="*/ 347933 h 384890"/>
                <a:gd name="connsiteX10" fmla="*/ 50848 w 386813"/>
                <a:gd name="connsiteY10" fmla="*/ 344558 h 384890"/>
                <a:gd name="connsiteX11" fmla="*/ 43704 w 386813"/>
                <a:gd name="connsiteY11" fmla="*/ 341580 h 384890"/>
                <a:gd name="connsiteX12" fmla="*/ 35938 w 386813"/>
                <a:gd name="connsiteY12" fmla="*/ 338338 h 384890"/>
                <a:gd name="connsiteX13" fmla="*/ 28662 w 386813"/>
                <a:gd name="connsiteY13" fmla="*/ 334945 h 384890"/>
                <a:gd name="connsiteX14" fmla="*/ 21933 w 386813"/>
                <a:gd name="connsiteY14" fmla="*/ 331797 h 384890"/>
                <a:gd name="connsiteX15" fmla="*/ 21329 w 386813"/>
                <a:gd name="connsiteY15" fmla="*/ 331515 h 384890"/>
                <a:gd name="connsiteX16" fmla="*/ 5929 w 386813"/>
                <a:gd name="connsiteY16" fmla="*/ 324974 h 384890"/>
                <a:gd name="connsiteX17" fmla="*/ 3592 w 386813"/>
                <a:gd name="connsiteY17" fmla="*/ 323598 h 384890"/>
                <a:gd name="connsiteX18" fmla="*/ -1008 w 386813"/>
                <a:gd name="connsiteY18" fmla="*/ 315096 h 384890"/>
                <a:gd name="connsiteX19" fmla="*/ 5307 w 386813"/>
                <a:gd name="connsiteY19" fmla="*/ 309196 h 384890"/>
                <a:gd name="connsiteX20" fmla="*/ 9756 w 386813"/>
                <a:gd name="connsiteY20" fmla="*/ 309762 h 384890"/>
                <a:gd name="connsiteX21" fmla="*/ 11641 w 386813"/>
                <a:gd name="connsiteY21" fmla="*/ 310365 h 384890"/>
                <a:gd name="connsiteX22" fmla="*/ 26720 w 386813"/>
                <a:gd name="connsiteY22" fmla="*/ 316755 h 384890"/>
                <a:gd name="connsiteX23" fmla="*/ 36145 w 386813"/>
                <a:gd name="connsiteY23" fmla="*/ 321279 h 384890"/>
                <a:gd name="connsiteX24" fmla="*/ 41800 w 386813"/>
                <a:gd name="connsiteY24" fmla="*/ 324069 h 384890"/>
                <a:gd name="connsiteX25" fmla="*/ 42611 w 386813"/>
                <a:gd name="connsiteY25" fmla="*/ 324446 h 384890"/>
                <a:gd name="connsiteX26" fmla="*/ 53431 w 386813"/>
                <a:gd name="connsiteY26" fmla="*/ 329498 h 384890"/>
                <a:gd name="connsiteX27" fmla="*/ 60160 w 386813"/>
                <a:gd name="connsiteY27" fmla="*/ 332363 h 384890"/>
                <a:gd name="connsiteX28" fmla="*/ 68567 w 386813"/>
                <a:gd name="connsiteY28" fmla="*/ 335982 h 384890"/>
                <a:gd name="connsiteX29" fmla="*/ 77238 w 386813"/>
                <a:gd name="connsiteY29" fmla="*/ 340185 h 384890"/>
                <a:gd name="connsiteX30" fmla="*/ 83043 w 386813"/>
                <a:gd name="connsiteY30" fmla="*/ 343051 h 384890"/>
                <a:gd name="connsiteX31" fmla="*/ 93731 w 386813"/>
                <a:gd name="connsiteY31" fmla="*/ 347989 h 384890"/>
                <a:gd name="connsiteX32" fmla="*/ 100536 w 386813"/>
                <a:gd name="connsiteY32" fmla="*/ 350986 h 384890"/>
                <a:gd name="connsiteX33" fmla="*/ 100762 w 386813"/>
                <a:gd name="connsiteY33" fmla="*/ 350986 h 384890"/>
                <a:gd name="connsiteX34" fmla="*/ 109150 w 386813"/>
                <a:gd name="connsiteY34" fmla="*/ 354756 h 384890"/>
                <a:gd name="connsiteX35" fmla="*/ 119687 w 386813"/>
                <a:gd name="connsiteY35" fmla="*/ 359676 h 384890"/>
                <a:gd name="connsiteX36" fmla="*/ 123759 w 386813"/>
                <a:gd name="connsiteY36" fmla="*/ 361561 h 384890"/>
                <a:gd name="connsiteX37" fmla="*/ 127529 w 386813"/>
                <a:gd name="connsiteY37" fmla="*/ 363446 h 384890"/>
                <a:gd name="connsiteX38" fmla="*/ 137726 w 386813"/>
                <a:gd name="connsiteY38" fmla="*/ 368027 h 384890"/>
                <a:gd name="connsiteX39" fmla="*/ 138104 w 386813"/>
                <a:gd name="connsiteY39" fmla="*/ 368140 h 384890"/>
                <a:gd name="connsiteX40" fmla="*/ 145775 w 386813"/>
                <a:gd name="connsiteY40" fmla="*/ 365953 h 384890"/>
                <a:gd name="connsiteX41" fmla="*/ 155049 w 386813"/>
                <a:gd name="connsiteY41" fmla="*/ 358262 h 384890"/>
                <a:gd name="connsiteX42" fmla="*/ 164003 w 386813"/>
                <a:gd name="connsiteY42" fmla="*/ 350722 h 384890"/>
                <a:gd name="connsiteX43" fmla="*/ 189167 w 386813"/>
                <a:gd name="connsiteY43" fmla="*/ 337528 h 384890"/>
                <a:gd name="connsiteX44" fmla="*/ 212786 w 386813"/>
                <a:gd name="connsiteY44" fmla="*/ 330553 h 384890"/>
                <a:gd name="connsiteX45" fmla="*/ 226980 w 386813"/>
                <a:gd name="connsiteY45" fmla="*/ 328668 h 384890"/>
                <a:gd name="connsiteX46" fmla="*/ 237554 w 386813"/>
                <a:gd name="connsiteY46" fmla="*/ 327386 h 384890"/>
                <a:gd name="connsiteX47" fmla="*/ 277139 w 386813"/>
                <a:gd name="connsiteY47" fmla="*/ 316435 h 384890"/>
                <a:gd name="connsiteX48" fmla="*/ 298326 w 386813"/>
                <a:gd name="connsiteY48" fmla="*/ 304861 h 384890"/>
                <a:gd name="connsiteX49" fmla="*/ 320946 w 386813"/>
                <a:gd name="connsiteY49" fmla="*/ 287727 h 384890"/>
                <a:gd name="connsiteX50" fmla="*/ 340757 w 386813"/>
                <a:gd name="connsiteY50" fmla="*/ 264447 h 384890"/>
                <a:gd name="connsiteX51" fmla="*/ 355836 w 386813"/>
                <a:gd name="connsiteY51" fmla="*/ 240320 h 384890"/>
                <a:gd name="connsiteX52" fmla="*/ 361491 w 386813"/>
                <a:gd name="connsiteY52" fmla="*/ 225523 h 384890"/>
                <a:gd name="connsiteX53" fmla="*/ 364017 w 386813"/>
                <a:gd name="connsiteY53" fmla="*/ 218152 h 384890"/>
                <a:gd name="connsiteX54" fmla="*/ 370162 w 386813"/>
                <a:gd name="connsiteY54" fmla="*/ 186504 h 384890"/>
                <a:gd name="connsiteX55" fmla="*/ 368277 w 386813"/>
                <a:gd name="connsiteY55" fmla="*/ 144544 h 384890"/>
                <a:gd name="connsiteX56" fmla="*/ 358532 w 386813"/>
                <a:gd name="connsiteY56" fmla="*/ 109408 h 384890"/>
                <a:gd name="connsiteX57" fmla="*/ 349880 w 386813"/>
                <a:gd name="connsiteY57" fmla="*/ 93254 h 384890"/>
                <a:gd name="connsiteX58" fmla="*/ 347034 w 386813"/>
                <a:gd name="connsiteY58" fmla="*/ 88447 h 384890"/>
                <a:gd name="connsiteX59" fmla="*/ 313104 w 386813"/>
                <a:gd name="connsiteY59" fmla="*/ 50748 h 384890"/>
                <a:gd name="connsiteX60" fmla="*/ 300268 w 386813"/>
                <a:gd name="connsiteY60" fmla="*/ 41172 h 384890"/>
                <a:gd name="connsiteX61" fmla="*/ 279288 w 386813"/>
                <a:gd name="connsiteY61" fmla="*/ 29862 h 384890"/>
                <a:gd name="connsiteX62" fmla="*/ 277403 w 386813"/>
                <a:gd name="connsiteY62" fmla="*/ 28958 h 384890"/>
                <a:gd name="connsiteX63" fmla="*/ 257177 w 386813"/>
                <a:gd name="connsiteY63" fmla="*/ 21097 h 384890"/>
                <a:gd name="connsiteX64" fmla="*/ 253407 w 386813"/>
                <a:gd name="connsiteY64" fmla="*/ 20004 h 384890"/>
                <a:gd name="connsiteX65" fmla="*/ 237818 w 386813"/>
                <a:gd name="connsiteY65" fmla="*/ 17063 h 384890"/>
                <a:gd name="connsiteX66" fmla="*/ 202758 w 386813"/>
                <a:gd name="connsiteY66" fmla="*/ 16366 h 384890"/>
                <a:gd name="connsiteX67" fmla="*/ 174144 w 386813"/>
                <a:gd name="connsiteY67" fmla="*/ 22021 h 384890"/>
                <a:gd name="connsiteX68" fmla="*/ 150733 w 386813"/>
                <a:gd name="connsiteY68" fmla="*/ 30126 h 384890"/>
                <a:gd name="connsiteX69" fmla="*/ 135238 w 386813"/>
                <a:gd name="connsiteY69" fmla="*/ 38609 h 384890"/>
                <a:gd name="connsiteX70" fmla="*/ 131619 w 386813"/>
                <a:gd name="connsiteY70" fmla="*/ 40927 h 384890"/>
                <a:gd name="connsiteX71" fmla="*/ 114654 w 386813"/>
                <a:gd name="connsiteY71" fmla="*/ 53123 h 384890"/>
                <a:gd name="connsiteX72" fmla="*/ 82101 w 386813"/>
                <a:gd name="connsiteY72" fmla="*/ 91011 h 384890"/>
                <a:gd name="connsiteX73" fmla="*/ 77973 w 386813"/>
                <a:gd name="connsiteY73" fmla="*/ 98381 h 384890"/>
                <a:gd name="connsiteX74" fmla="*/ 70584 w 386813"/>
                <a:gd name="connsiteY74" fmla="*/ 111953 h 384890"/>
                <a:gd name="connsiteX75" fmla="*/ 66116 w 386813"/>
                <a:gd name="connsiteY75" fmla="*/ 123866 h 384890"/>
                <a:gd name="connsiteX76" fmla="*/ 64929 w 386813"/>
                <a:gd name="connsiteY76" fmla="*/ 127636 h 384890"/>
                <a:gd name="connsiteX77" fmla="*/ 61461 w 386813"/>
                <a:gd name="connsiteY77" fmla="*/ 140567 h 384890"/>
                <a:gd name="connsiteX78" fmla="*/ 57841 w 386813"/>
                <a:gd name="connsiteY78" fmla="*/ 169708 h 384890"/>
                <a:gd name="connsiteX79" fmla="*/ 59161 w 386813"/>
                <a:gd name="connsiteY79" fmla="*/ 194081 h 384890"/>
                <a:gd name="connsiteX80" fmla="*/ 60216 w 386813"/>
                <a:gd name="connsiteY80" fmla="*/ 203204 h 384890"/>
                <a:gd name="connsiteX81" fmla="*/ 59274 w 386813"/>
                <a:gd name="connsiteY81" fmla="*/ 226295 h 384890"/>
                <a:gd name="connsiteX82" fmla="*/ 55052 w 386813"/>
                <a:gd name="connsiteY82" fmla="*/ 252006 h 384890"/>
                <a:gd name="connsiteX83" fmla="*/ 50773 w 386813"/>
                <a:gd name="connsiteY83" fmla="*/ 265578 h 384890"/>
                <a:gd name="connsiteX84" fmla="*/ 49472 w 386813"/>
                <a:gd name="connsiteY84" fmla="*/ 269216 h 384890"/>
                <a:gd name="connsiteX85" fmla="*/ 45514 w 386813"/>
                <a:gd name="connsiteY85" fmla="*/ 278641 h 384890"/>
                <a:gd name="connsiteX86" fmla="*/ 43629 w 386813"/>
                <a:gd name="connsiteY86" fmla="*/ 282411 h 384890"/>
                <a:gd name="connsiteX87" fmla="*/ 34864 w 386813"/>
                <a:gd name="connsiteY87" fmla="*/ 298810 h 384890"/>
                <a:gd name="connsiteX88" fmla="*/ 28813 w 386813"/>
                <a:gd name="connsiteY88" fmla="*/ 303429 h 384890"/>
                <a:gd name="connsiteX89" fmla="*/ 25589 w 386813"/>
                <a:gd name="connsiteY89" fmla="*/ 303259 h 384890"/>
                <a:gd name="connsiteX90" fmla="*/ 22479 w 386813"/>
                <a:gd name="connsiteY90" fmla="*/ 301638 h 384890"/>
                <a:gd name="connsiteX91" fmla="*/ 20198 w 386813"/>
                <a:gd name="connsiteY91" fmla="*/ 299168 h 384890"/>
                <a:gd name="connsiteX92" fmla="*/ 21254 w 386813"/>
                <a:gd name="connsiteY92" fmla="*/ 292533 h 384890"/>
                <a:gd name="connsiteX93" fmla="*/ 29246 w 386813"/>
                <a:gd name="connsiteY93" fmla="*/ 276832 h 384890"/>
                <a:gd name="connsiteX94" fmla="*/ 33016 w 386813"/>
                <a:gd name="connsiteY94" fmla="*/ 269631 h 384890"/>
                <a:gd name="connsiteX95" fmla="*/ 42441 w 386813"/>
                <a:gd name="connsiteY95" fmla="*/ 237982 h 384890"/>
                <a:gd name="connsiteX96" fmla="*/ 44326 w 386813"/>
                <a:gd name="connsiteY96" fmla="*/ 195740 h 384890"/>
                <a:gd name="connsiteX97" fmla="*/ 44420 w 386813"/>
                <a:gd name="connsiteY97" fmla="*/ 152668 h 384890"/>
                <a:gd name="connsiteX98" fmla="*/ 51244 w 386813"/>
                <a:gd name="connsiteY98" fmla="*/ 120511 h 384890"/>
                <a:gd name="connsiteX99" fmla="*/ 93731 w 386813"/>
                <a:gd name="connsiteY99" fmla="*/ 52652 h 384890"/>
                <a:gd name="connsiteX100" fmla="*/ 95616 w 386813"/>
                <a:gd name="connsiteY100" fmla="*/ 50767 h 384890"/>
                <a:gd name="connsiteX101" fmla="*/ 109829 w 386813"/>
                <a:gd name="connsiteY101" fmla="*/ 37572 h 384890"/>
                <a:gd name="connsiteX102" fmla="*/ 118387 w 386813"/>
                <a:gd name="connsiteY102" fmla="*/ 31540 h 384890"/>
                <a:gd name="connsiteX103" fmla="*/ 121365 w 386813"/>
                <a:gd name="connsiteY103" fmla="*/ 29655 h 384890"/>
                <a:gd name="connsiteX104" fmla="*/ 121949 w 386813"/>
                <a:gd name="connsiteY104" fmla="*/ 29278 h 384890"/>
                <a:gd name="connsiteX105" fmla="*/ 129828 w 386813"/>
                <a:gd name="connsiteY105" fmla="*/ 24471 h 384890"/>
                <a:gd name="connsiteX106" fmla="*/ 130319 w 386813"/>
                <a:gd name="connsiteY106" fmla="*/ 24226 h 384890"/>
                <a:gd name="connsiteX107" fmla="*/ 151430 w 386813"/>
                <a:gd name="connsiteY107" fmla="*/ 13897 h 384890"/>
                <a:gd name="connsiteX108" fmla="*/ 203569 w 386813"/>
                <a:gd name="connsiteY108" fmla="*/ 1211 h 384890"/>
                <a:gd name="connsiteX109" fmla="*/ 237649 w 386813"/>
                <a:gd name="connsiteY109" fmla="*/ 1946 h 384890"/>
                <a:gd name="connsiteX110" fmla="*/ 244001 w 386813"/>
                <a:gd name="connsiteY110" fmla="*/ 3039 h 384890"/>
                <a:gd name="connsiteX111" fmla="*/ 244303 w 386813"/>
                <a:gd name="connsiteY111" fmla="*/ 3039 h 384890"/>
                <a:gd name="connsiteX112" fmla="*/ 261701 w 386813"/>
                <a:gd name="connsiteY112" fmla="*/ 6602 h 384890"/>
                <a:gd name="connsiteX113" fmla="*/ 264340 w 386813"/>
                <a:gd name="connsiteY113" fmla="*/ 7394 h 384890"/>
                <a:gd name="connsiteX114" fmla="*/ 316950 w 386813"/>
                <a:gd name="connsiteY114" fmla="*/ 34744 h 384890"/>
                <a:gd name="connsiteX115" fmla="*/ 319400 w 386813"/>
                <a:gd name="connsiteY115" fmla="*/ 36629 h 384890"/>
                <a:gd name="connsiteX116" fmla="*/ 323999 w 386813"/>
                <a:gd name="connsiteY116" fmla="*/ 40230 h 384890"/>
                <a:gd name="connsiteX117" fmla="*/ 342962 w 386813"/>
                <a:gd name="connsiteY117" fmla="*/ 58363 h 384890"/>
                <a:gd name="connsiteX118" fmla="*/ 352877 w 386813"/>
                <a:gd name="connsiteY118" fmla="*/ 70766 h 384890"/>
                <a:gd name="connsiteX119" fmla="*/ 357816 w 386813"/>
                <a:gd name="connsiteY119" fmla="*/ 76892 h 384890"/>
                <a:gd name="connsiteX120" fmla="*/ 374988 w 386813"/>
                <a:gd name="connsiteY120" fmla="*/ 108749 h 384890"/>
                <a:gd name="connsiteX121" fmla="*/ 385186 w 386813"/>
                <a:gd name="connsiteY121" fmla="*/ 155044 h 384890"/>
                <a:gd name="connsiteX122" fmla="*/ 385186 w 386813"/>
                <a:gd name="connsiteY122" fmla="*/ 188709 h 384890"/>
                <a:gd name="connsiteX123" fmla="*/ 379738 w 386813"/>
                <a:gd name="connsiteY123" fmla="*/ 217681 h 384890"/>
                <a:gd name="connsiteX124" fmla="*/ 379305 w 386813"/>
                <a:gd name="connsiteY124" fmla="*/ 219566 h 384890"/>
                <a:gd name="connsiteX125" fmla="*/ 372820 w 386813"/>
                <a:gd name="connsiteY125" fmla="*/ 239132 h 384890"/>
                <a:gd name="connsiteX126" fmla="*/ 347901 w 386813"/>
                <a:gd name="connsiteY126" fmla="*/ 279697 h 384890"/>
                <a:gd name="connsiteX127" fmla="*/ 345790 w 386813"/>
                <a:gd name="connsiteY127" fmla="*/ 281940 h 384890"/>
                <a:gd name="connsiteX128" fmla="*/ 346525 w 386813"/>
                <a:gd name="connsiteY128" fmla="*/ 282618 h 384890"/>
                <a:gd name="connsiteX129" fmla="*/ 341586 w 386813"/>
                <a:gd name="connsiteY129" fmla="*/ 287727 h 384890"/>
                <a:gd name="connsiteX130" fmla="*/ 324037 w 386813"/>
                <a:gd name="connsiteY130" fmla="*/ 305276 h 384890"/>
                <a:gd name="connsiteX131" fmla="*/ 313255 w 386813"/>
                <a:gd name="connsiteY131" fmla="*/ 313306 h 384890"/>
                <a:gd name="connsiteX132" fmla="*/ 310842 w 386813"/>
                <a:gd name="connsiteY132" fmla="*/ 314908 h 384890"/>
                <a:gd name="connsiteX133" fmla="*/ 296253 w 386813"/>
                <a:gd name="connsiteY133" fmla="*/ 323937 h 384890"/>
                <a:gd name="connsiteX134" fmla="*/ 294895 w 386813"/>
                <a:gd name="connsiteY134" fmla="*/ 324672 h 384890"/>
                <a:gd name="connsiteX135" fmla="*/ 278119 w 386813"/>
                <a:gd name="connsiteY135" fmla="*/ 332382 h 384890"/>
                <a:gd name="connsiteX136" fmla="*/ 244472 w 386813"/>
                <a:gd name="connsiteY136" fmla="*/ 341354 h 384890"/>
                <a:gd name="connsiteX137" fmla="*/ 232409 w 386813"/>
                <a:gd name="connsiteY137" fmla="*/ 343239 h 384890"/>
                <a:gd name="connsiteX138" fmla="*/ 219629 w 386813"/>
                <a:gd name="connsiteY138" fmla="*/ 345313 h 384890"/>
                <a:gd name="connsiteX139" fmla="*/ 193239 w 386813"/>
                <a:gd name="connsiteY139" fmla="*/ 353116 h 384890"/>
                <a:gd name="connsiteX140" fmla="*/ 171901 w 386813"/>
                <a:gd name="connsiteY140" fmla="*/ 363842 h 384890"/>
                <a:gd name="connsiteX141" fmla="*/ 158932 w 386813"/>
                <a:gd name="connsiteY141" fmla="*/ 374285 h 384890"/>
                <a:gd name="connsiteX142" fmla="*/ 154088 w 386813"/>
                <a:gd name="connsiteY142" fmla="*/ 378526 h 384890"/>
                <a:gd name="connsiteX143" fmla="*/ 151430 w 386813"/>
                <a:gd name="connsiteY143" fmla="*/ 381052 h 384890"/>
                <a:gd name="connsiteX144" fmla="*/ 147189 w 386813"/>
                <a:gd name="connsiteY144" fmla="*/ 384558 h 384890"/>
                <a:gd name="connsiteX145" fmla="*/ 141647 w 386813"/>
                <a:gd name="connsiteY145" fmla="*/ 384935 h 384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386813" h="384890">
                  <a:moveTo>
                    <a:pt x="141251" y="384935"/>
                  </a:moveTo>
                  <a:cubicBezTo>
                    <a:pt x="131826" y="381429"/>
                    <a:pt x="122515" y="377282"/>
                    <a:pt x="114466" y="373625"/>
                  </a:cubicBezTo>
                  <a:cubicBezTo>
                    <a:pt x="110055" y="371740"/>
                    <a:pt x="105625" y="369534"/>
                    <a:pt x="101271" y="367480"/>
                  </a:cubicBezTo>
                  <a:cubicBezTo>
                    <a:pt x="97501" y="365595"/>
                    <a:pt x="93863" y="363917"/>
                    <a:pt x="90169" y="362221"/>
                  </a:cubicBezTo>
                  <a:cubicBezTo>
                    <a:pt x="87624" y="361052"/>
                    <a:pt x="85023" y="360015"/>
                    <a:pt x="82515" y="359016"/>
                  </a:cubicBezTo>
                  <a:cubicBezTo>
                    <a:pt x="80404" y="358168"/>
                    <a:pt x="78425" y="357376"/>
                    <a:pt x="76465" y="356509"/>
                  </a:cubicBezTo>
                  <a:cubicBezTo>
                    <a:pt x="72695" y="354907"/>
                    <a:pt x="68925" y="353154"/>
                    <a:pt x="65381" y="351458"/>
                  </a:cubicBezTo>
                  <a:lnTo>
                    <a:pt x="62120" y="349931"/>
                  </a:lnTo>
                  <a:lnTo>
                    <a:pt x="58350" y="348046"/>
                  </a:lnTo>
                  <a:lnTo>
                    <a:pt x="58124" y="347933"/>
                  </a:lnTo>
                  <a:cubicBezTo>
                    <a:pt x="55749" y="346802"/>
                    <a:pt x="53317" y="345633"/>
                    <a:pt x="50848" y="344558"/>
                  </a:cubicBezTo>
                  <a:cubicBezTo>
                    <a:pt x="48379" y="343484"/>
                    <a:pt x="46041" y="342542"/>
                    <a:pt x="43704" y="341580"/>
                  </a:cubicBezTo>
                  <a:cubicBezTo>
                    <a:pt x="41065" y="340506"/>
                    <a:pt x="38445" y="339450"/>
                    <a:pt x="35938" y="338338"/>
                  </a:cubicBezTo>
                  <a:cubicBezTo>
                    <a:pt x="33431" y="337226"/>
                    <a:pt x="31056" y="336095"/>
                    <a:pt x="28662" y="334945"/>
                  </a:cubicBezTo>
                  <a:cubicBezTo>
                    <a:pt x="26268" y="333795"/>
                    <a:pt x="24213" y="332815"/>
                    <a:pt x="21933" y="331797"/>
                  </a:cubicBezTo>
                  <a:lnTo>
                    <a:pt x="21329" y="331515"/>
                  </a:lnTo>
                  <a:cubicBezTo>
                    <a:pt x="16334" y="329290"/>
                    <a:pt x="11169" y="326972"/>
                    <a:pt x="5929" y="324974"/>
                  </a:cubicBezTo>
                  <a:cubicBezTo>
                    <a:pt x="5081" y="324634"/>
                    <a:pt x="4289" y="324163"/>
                    <a:pt x="3592" y="323598"/>
                  </a:cubicBezTo>
                  <a:cubicBezTo>
                    <a:pt x="727" y="321317"/>
                    <a:pt x="-1290" y="317585"/>
                    <a:pt x="-1008" y="315096"/>
                  </a:cubicBezTo>
                  <a:cubicBezTo>
                    <a:pt x="-725" y="311798"/>
                    <a:pt x="2008" y="309253"/>
                    <a:pt x="5307" y="309196"/>
                  </a:cubicBezTo>
                  <a:cubicBezTo>
                    <a:pt x="6815" y="309140"/>
                    <a:pt x="8323" y="309328"/>
                    <a:pt x="9756" y="309762"/>
                  </a:cubicBezTo>
                  <a:cubicBezTo>
                    <a:pt x="10340" y="309932"/>
                    <a:pt x="10943" y="310139"/>
                    <a:pt x="11641" y="310365"/>
                  </a:cubicBezTo>
                  <a:cubicBezTo>
                    <a:pt x="16805" y="312250"/>
                    <a:pt x="21895" y="314588"/>
                    <a:pt x="26720" y="316755"/>
                  </a:cubicBezTo>
                  <a:cubicBezTo>
                    <a:pt x="29868" y="318188"/>
                    <a:pt x="33054" y="319752"/>
                    <a:pt x="36145" y="321279"/>
                  </a:cubicBezTo>
                  <a:lnTo>
                    <a:pt x="41800" y="324069"/>
                  </a:lnTo>
                  <a:lnTo>
                    <a:pt x="42611" y="324446"/>
                  </a:lnTo>
                  <a:cubicBezTo>
                    <a:pt x="46117" y="326124"/>
                    <a:pt x="49736" y="327858"/>
                    <a:pt x="53431" y="329498"/>
                  </a:cubicBezTo>
                  <a:cubicBezTo>
                    <a:pt x="55674" y="330478"/>
                    <a:pt x="57954" y="331383"/>
                    <a:pt x="60160" y="332363"/>
                  </a:cubicBezTo>
                  <a:cubicBezTo>
                    <a:pt x="62968" y="333531"/>
                    <a:pt x="65815" y="334738"/>
                    <a:pt x="68567" y="335982"/>
                  </a:cubicBezTo>
                  <a:cubicBezTo>
                    <a:pt x="71319" y="337226"/>
                    <a:pt x="74391" y="338772"/>
                    <a:pt x="77238" y="340185"/>
                  </a:cubicBezTo>
                  <a:lnTo>
                    <a:pt x="83043" y="343051"/>
                  </a:lnTo>
                  <a:cubicBezTo>
                    <a:pt x="86229" y="344577"/>
                    <a:pt x="89622" y="346142"/>
                    <a:pt x="93731" y="347989"/>
                  </a:cubicBezTo>
                  <a:lnTo>
                    <a:pt x="100536" y="350986"/>
                  </a:lnTo>
                  <a:lnTo>
                    <a:pt x="100762" y="350986"/>
                  </a:lnTo>
                  <a:cubicBezTo>
                    <a:pt x="103533" y="352193"/>
                    <a:pt x="106417" y="353456"/>
                    <a:pt x="109150" y="354756"/>
                  </a:cubicBezTo>
                  <a:cubicBezTo>
                    <a:pt x="112656" y="356358"/>
                    <a:pt x="116219" y="358036"/>
                    <a:pt x="119687" y="359676"/>
                  </a:cubicBezTo>
                  <a:lnTo>
                    <a:pt x="123759" y="361561"/>
                  </a:lnTo>
                  <a:cubicBezTo>
                    <a:pt x="125041" y="362145"/>
                    <a:pt x="126304" y="362767"/>
                    <a:pt x="127529" y="363446"/>
                  </a:cubicBezTo>
                  <a:cubicBezTo>
                    <a:pt x="130827" y="365067"/>
                    <a:pt x="134202" y="366707"/>
                    <a:pt x="137726" y="368027"/>
                  </a:cubicBezTo>
                  <a:lnTo>
                    <a:pt x="138104" y="368140"/>
                  </a:lnTo>
                  <a:cubicBezTo>
                    <a:pt x="140987" y="368950"/>
                    <a:pt x="144380" y="367065"/>
                    <a:pt x="145775" y="365953"/>
                  </a:cubicBezTo>
                  <a:cubicBezTo>
                    <a:pt x="148923" y="363446"/>
                    <a:pt x="152033" y="360826"/>
                    <a:pt x="155049" y="358262"/>
                  </a:cubicBezTo>
                  <a:cubicBezTo>
                    <a:pt x="158065" y="355699"/>
                    <a:pt x="160987" y="353230"/>
                    <a:pt x="164003" y="350722"/>
                  </a:cubicBezTo>
                  <a:cubicBezTo>
                    <a:pt x="171543" y="344634"/>
                    <a:pt x="180610" y="340770"/>
                    <a:pt x="189167" y="337528"/>
                  </a:cubicBezTo>
                  <a:cubicBezTo>
                    <a:pt x="196839" y="334587"/>
                    <a:pt x="204737" y="332250"/>
                    <a:pt x="212786" y="330553"/>
                  </a:cubicBezTo>
                  <a:cubicBezTo>
                    <a:pt x="217480" y="329667"/>
                    <a:pt x="222211" y="329045"/>
                    <a:pt x="226980" y="328668"/>
                  </a:cubicBezTo>
                  <a:cubicBezTo>
                    <a:pt x="230467" y="328291"/>
                    <a:pt x="234030" y="327933"/>
                    <a:pt x="237554" y="327386"/>
                  </a:cubicBezTo>
                  <a:cubicBezTo>
                    <a:pt x="251164" y="325464"/>
                    <a:pt x="264472" y="321788"/>
                    <a:pt x="277139" y="316435"/>
                  </a:cubicBezTo>
                  <a:cubicBezTo>
                    <a:pt x="284509" y="313193"/>
                    <a:pt x="291597" y="309310"/>
                    <a:pt x="298326" y="304861"/>
                  </a:cubicBezTo>
                  <a:cubicBezTo>
                    <a:pt x="306375" y="299847"/>
                    <a:pt x="313934" y="294117"/>
                    <a:pt x="320946" y="287727"/>
                  </a:cubicBezTo>
                  <a:cubicBezTo>
                    <a:pt x="328184" y="280526"/>
                    <a:pt x="334819" y="272741"/>
                    <a:pt x="340757" y="264447"/>
                  </a:cubicBezTo>
                  <a:cubicBezTo>
                    <a:pt x="346430" y="256832"/>
                    <a:pt x="351482" y="248764"/>
                    <a:pt x="355836" y="240320"/>
                  </a:cubicBezTo>
                  <a:cubicBezTo>
                    <a:pt x="358099" y="235532"/>
                    <a:pt x="359984" y="230593"/>
                    <a:pt x="361491" y="225523"/>
                  </a:cubicBezTo>
                  <a:cubicBezTo>
                    <a:pt x="362321" y="222978"/>
                    <a:pt x="363132" y="220546"/>
                    <a:pt x="364017" y="218152"/>
                  </a:cubicBezTo>
                  <a:cubicBezTo>
                    <a:pt x="367919" y="207710"/>
                    <a:pt x="369276" y="196777"/>
                    <a:pt x="370162" y="186504"/>
                  </a:cubicBezTo>
                  <a:cubicBezTo>
                    <a:pt x="371406" y="172329"/>
                    <a:pt x="369955" y="157965"/>
                    <a:pt x="368277" y="144544"/>
                  </a:cubicBezTo>
                  <a:cubicBezTo>
                    <a:pt x="366638" y="132443"/>
                    <a:pt x="363358" y="120624"/>
                    <a:pt x="358532" y="109408"/>
                  </a:cubicBezTo>
                  <a:cubicBezTo>
                    <a:pt x="356006" y="103829"/>
                    <a:pt x="353122" y="98438"/>
                    <a:pt x="349880" y="93254"/>
                  </a:cubicBezTo>
                  <a:lnTo>
                    <a:pt x="347034" y="88447"/>
                  </a:lnTo>
                  <a:cubicBezTo>
                    <a:pt x="339305" y="75045"/>
                    <a:pt x="328504" y="63095"/>
                    <a:pt x="313104" y="50748"/>
                  </a:cubicBezTo>
                  <a:cubicBezTo>
                    <a:pt x="309334" y="47713"/>
                    <a:pt x="305093" y="44584"/>
                    <a:pt x="300268" y="41172"/>
                  </a:cubicBezTo>
                  <a:cubicBezTo>
                    <a:pt x="293614" y="36799"/>
                    <a:pt x="286601" y="33010"/>
                    <a:pt x="279288" y="29862"/>
                  </a:cubicBezTo>
                  <a:lnTo>
                    <a:pt x="277403" y="28958"/>
                  </a:lnTo>
                  <a:cubicBezTo>
                    <a:pt x="270843" y="25866"/>
                    <a:pt x="264095" y="23246"/>
                    <a:pt x="257177" y="21097"/>
                  </a:cubicBezTo>
                  <a:cubicBezTo>
                    <a:pt x="256008" y="20739"/>
                    <a:pt x="254746" y="20362"/>
                    <a:pt x="253407" y="20004"/>
                  </a:cubicBezTo>
                  <a:cubicBezTo>
                    <a:pt x="248318" y="18496"/>
                    <a:pt x="243096" y="17516"/>
                    <a:pt x="237818" y="17063"/>
                  </a:cubicBezTo>
                  <a:cubicBezTo>
                    <a:pt x="226169" y="16008"/>
                    <a:pt x="214445" y="15782"/>
                    <a:pt x="202758" y="16366"/>
                  </a:cubicBezTo>
                  <a:cubicBezTo>
                    <a:pt x="193069" y="17346"/>
                    <a:pt x="183475" y="19250"/>
                    <a:pt x="174144" y="22021"/>
                  </a:cubicBezTo>
                  <a:cubicBezTo>
                    <a:pt x="166171" y="24189"/>
                    <a:pt x="158348" y="26903"/>
                    <a:pt x="150733" y="30126"/>
                  </a:cubicBezTo>
                  <a:cubicBezTo>
                    <a:pt x="145323" y="32501"/>
                    <a:pt x="140139" y="35329"/>
                    <a:pt x="135238" y="38609"/>
                  </a:cubicBezTo>
                  <a:cubicBezTo>
                    <a:pt x="134032" y="39400"/>
                    <a:pt x="132826" y="40154"/>
                    <a:pt x="131619" y="40927"/>
                  </a:cubicBezTo>
                  <a:cubicBezTo>
                    <a:pt x="125625" y="44509"/>
                    <a:pt x="119951" y="48580"/>
                    <a:pt x="114654" y="53123"/>
                  </a:cubicBezTo>
                  <a:cubicBezTo>
                    <a:pt x="102704" y="63999"/>
                    <a:pt x="90357" y="75875"/>
                    <a:pt x="82101" y="91011"/>
                  </a:cubicBezTo>
                  <a:cubicBezTo>
                    <a:pt x="80763" y="93461"/>
                    <a:pt x="79349" y="95968"/>
                    <a:pt x="77973" y="98381"/>
                  </a:cubicBezTo>
                  <a:cubicBezTo>
                    <a:pt x="75428" y="102867"/>
                    <a:pt x="72883" y="107373"/>
                    <a:pt x="70584" y="111953"/>
                  </a:cubicBezTo>
                  <a:cubicBezTo>
                    <a:pt x="68793" y="115798"/>
                    <a:pt x="67285" y="119776"/>
                    <a:pt x="66116" y="123866"/>
                  </a:cubicBezTo>
                  <a:lnTo>
                    <a:pt x="64929" y="127636"/>
                  </a:lnTo>
                  <a:cubicBezTo>
                    <a:pt x="63440" y="131858"/>
                    <a:pt x="62290" y="136175"/>
                    <a:pt x="61461" y="140567"/>
                  </a:cubicBezTo>
                  <a:cubicBezTo>
                    <a:pt x="59896" y="150293"/>
                    <a:pt x="58690" y="160095"/>
                    <a:pt x="57841" y="169708"/>
                  </a:cubicBezTo>
                  <a:cubicBezTo>
                    <a:pt x="57408" y="177852"/>
                    <a:pt x="57860" y="186032"/>
                    <a:pt x="59161" y="194081"/>
                  </a:cubicBezTo>
                  <a:cubicBezTo>
                    <a:pt x="59538" y="197097"/>
                    <a:pt x="59934" y="200207"/>
                    <a:pt x="60216" y="203204"/>
                  </a:cubicBezTo>
                  <a:cubicBezTo>
                    <a:pt x="60688" y="210914"/>
                    <a:pt x="60367" y="218642"/>
                    <a:pt x="59274" y="226295"/>
                  </a:cubicBezTo>
                  <a:cubicBezTo>
                    <a:pt x="58331" y="234929"/>
                    <a:pt x="56918" y="243524"/>
                    <a:pt x="55052" y="252006"/>
                  </a:cubicBezTo>
                  <a:cubicBezTo>
                    <a:pt x="53939" y="256625"/>
                    <a:pt x="52507" y="261148"/>
                    <a:pt x="50773" y="265578"/>
                  </a:cubicBezTo>
                  <a:lnTo>
                    <a:pt x="49472" y="269216"/>
                  </a:lnTo>
                  <a:cubicBezTo>
                    <a:pt x="48341" y="272439"/>
                    <a:pt x="47022" y="275587"/>
                    <a:pt x="45514" y="278641"/>
                  </a:cubicBezTo>
                  <a:lnTo>
                    <a:pt x="43629" y="282411"/>
                  </a:lnTo>
                  <a:cubicBezTo>
                    <a:pt x="40914" y="287896"/>
                    <a:pt x="38087" y="293570"/>
                    <a:pt x="34864" y="298810"/>
                  </a:cubicBezTo>
                  <a:cubicBezTo>
                    <a:pt x="33619" y="301148"/>
                    <a:pt x="31395" y="302844"/>
                    <a:pt x="28813" y="303429"/>
                  </a:cubicBezTo>
                  <a:cubicBezTo>
                    <a:pt x="27738" y="303617"/>
                    <a:pt x="26645" y="303560"/>
                    <a:pt x="25589" y="303259"/>
                  </a:cubicBezTo>
                  <a:cubicBezTo>
                    <a:pt x="24458" y="302938"/>
                    <a:pt x="23403" y="302373"/>
                    <a:pt x="22479" y="301638"/>
                  </a:cubicBezTo>
                  <a:cubicBezTo>
                    <a:pt x="21612" y="300922"/>
                    <a:pt x="20839" y="300092"/>
                    <a:pt x="20198" y="299168"/>
                  </a:cubicBezTo>
                  <a:cubicBezTo>
                    <a:pt x="19030" y="297491"/>
                    <a:pt x="19953" y="295267"/>
                    <a:pt x="21254" y="292533"/>
                  </a:cubicBezTo>
                  <a:cubicBezTo>
                    <a:pt x="23799" y="287237"/>
                    <a:pt x="26570" y="281940"/>
                    <a:pt x="29246" y="276832"/>
                  </a:cubicBezTo>
                  <a:cubicBezTo>
                    <a:pt x="30509" y="274438"/>
                    <a:pt x="31772" y="272044"/>
                    <a:pt x="33016" y="269631"/>
                  </a:cubicBezTo>
                  <a:cubicBezTo>
                    <a:pt x="38275" y="259414"/>
                    <a:pt x="40688" y="248387"/>
                    <a:pt x="42441" y="237982"/>
                  </a:cubicBezTo>
                  <a:cubicBezTo>
                    <a:pt x="44854" y="224033"/>
                    <a:pt x="45476" y="209840"/>
                    <a:pt x="44326" y="195740"/>
                  </a:cubicBezTo>
                  <a:cubicBezTo>
                    <a:pt x="42894" y="181414"/>
                    <a:pt x="42931" y="166994"/>
                    <a:pt x="44420" y="152668"/>
                  </a:cubicBezTo>
                  <a:cubicBezTo>
                    <a:pt x="45551" y="141736"/>
                    <a:pt x="47832" y="130954"/>
                    <a:pt x="51244" y="120511"/>
                  </a:cubicBezTo>
                  <a:cubicBezTo>
                    <a:pt x="59915" y="94894"/>
                    <a:pt x="74467" y="71652"/>
                    <a:pt x="93731" y="52652"/>
                  </a:cubicBezTo>
                  <a:lnTo>
                    <a:pt x="95616" y="50767"/>
                  </a:lnTo>
                  <a:cubicBezTo>
                    <a:pt x="100215" y="46281"/>
                    <a:pt x="105041" y="41662"/>
                    <a:pt x="109829" y="37572"/>
                  </a:cubicBezTo>
                  <a:cubicBezTo>
                    <a:pt x="112543" y="35367"/>
                    <a:pt x="115390" y="33350"/>
                    <a:pt x="118387" y="31540"/>
                  </a:cubicBezTo>
                  <a:cubicBezTo>
                    <a:pt x="119480" y="30843"/>
                    <a:pt x="120441" y="30239"/>
                    <a:pt x="121365" y="29655"/>
                  </a:cubicBezTo>
                  <a:lnTo>
                    <a:pt x="121949" y="29278"/>
                  </a:lnTo>
                  <a:cubicBezTo>
                    <a:pt x="124494" y="27544"/>
                    <a:pt x="127114" y="25942"/>
                    <a:pt x="129828" y="24471"/>
                  </a:cubicBezTo>
                  <a:lnTo>
                    <a:pt x="130319" y="24226"/>
                  </a:lnTo>
                  <a:cubicBezTo>
                    <a:pt x="137180" y="20720"/>
                    <a:pt x="144286" y="17082"/>
                    <a:pt x="151430" y="13897"/>
                  </a:cubicBezTo>
                  <a:cubicBezTo>
                    <a:pt x="165869" y="7469"/>
                    <a:pt x="182438" y="3435"/>
                    <a:pt x="203569" y="1211"/>
                  </a:cubicBezTo>
                  <a:cubicBezTo>
                    <a:pt x="214897" y="-184"/>
                    <a:pt x="226377" y="61"/>
                    <a:pt x="237649" y="1946"/>
                  </a:cubicBezTo>
                  <a:cubicBezTo>
                    <a:pt x="239760" y="2323"/>
                    <a:pt x="241909" y="2700"/>
                    <a:pt x="244001" y="3039"/>
                  </a:cubicBezTo>
                  <a:lnTo>
                    <a:pt x="244303" y="3039"/>
                  </a:lnTo>
                  <a:cubicBezTo>
                    <a:pt x="250165" y="3906"/>
                    <a:pt x="255971" y="5094"/>
                    <a:pt x="261701" y="6602"/>
                  </a:cubicBezTo>
                  <a:cubicBezTo>
                    <a:pt x="262587" y="6847"/>
                    <a:pt x="263454" y="7111"/>
                    <a:pt x="264340" y="7394"/>
                  </a:cubicBezTo>
                  <a:cubicBezTo>
                    <a:pt x="283359" y="13312"/>
                    <a:pt x="301172" y="22587"/>
                    <a:pt x="316950" y="34744"/>
                  </a:cubicBezTo>
                  <a:lnTo>
                    <a:pt x="319400" y="36629"/>
                  </a:lnTo>
                  <a:cubicBezTo>
                    <a:pt x="320946" y="37817"/>
                    <a:pt x="322473" y="39023"/>
                    <a:pt x="323999" y="40230"/>
                  </a:cubicBezTo>
                  <a:cubicBezTo>
                    <a:pt x="331012" y="45508"/>
                    <a:pt x="337383" y="51596"/>
                    <a:pt x="342962" y="58363"/>
                  </a:cubicBezTo>
                  <a:cubicBezTo>
                    <a:pt x="346223" y="62548"/>
                    <a:pt x="349616" y="66732"/>
                    <a:pt x="352877" y="70766"/>
                  </a:cubicBezTo>
                  <a:cubicBezTo>
                    <a:pt x="354611" y="72896"/>
                    <a:pt x="356214" y="74894"/>
                    <a:pt x="357816" y="76892"/>
                  </a:cubicBezTo>
                  <a:cubicBezTo>
                    <a:pt x="366053" y="87166"/>
                    <a:pt x="371331" y="99305"/>
                    <a:pt x="374988" y="108749"/>
                  </a:cubicBezTo>
                  <a:cubicBezTo>
                    <a:pt x="380812" y="123546"/>
                    <a:pt x="384262" y="139172"/>
                    <a:pt x="385186" y="155044"/>
                  </a:cubicBezTo>
                  <a:cubicBezTo>
                    <a:pt x="385977" y="166259"/>
                    <a:pt x="385977" y="177493"/>
                    <a:pt x="385186" y="188709"/>
                  </a:cubicBezTo>
                  <a:cubicBezTo>
                    <a:pt x="384074" y="198492"/>
                    <a:pt x="382245" y="208162"/>
                    <a:pt x="379738" y="217681"/>
                  </a:cubicBezTo>
                  <a:lnTo>
                    <a:pt x="379305" y="219566"/>
                  </a:lnTo>
                  <a:cubicBezTo>
                    <a:pt x="377834" y="226295"/>
                    <a:pt x="375648" y="232855"/>
                    <a:pt x="372820" y="239132"/>
                  </a:cubicBezTo>
                  <a:cubicBezTo>
                    <a:pt x="366298" y="253118"/>
                    <a:pt x="359003" y="267765"/>
                    <a:pt x="347901" y="279697"/>
                  </a:cubicBezTo>
                  <a:lnTo>
                    <a:pt x="345790" y="281940"/>
                  </a:lnTo>
                  <a:lnTo>
                    <a:pt x="346525" y="282618"/>
                  </a:lnTo>
                  <a:lnTo>
                    <a:pt x="341586" y="287727"/>
                  </a:lnTo>
                  <a:cubicBezTo>
                    <a:pt x="335931" y="293589"/>
                    <a:pt x="330031" y="299621"/>
                    <a:pt x="324037" y="305276"/>
                  </a:cubicBezTo>
                  <a:cubicBezTo>
                    <a:pt x="320682" y="308273"/>
                    <a:pt x="317082" y="310950"/>
                    <a:pt x="313255" y="313306"/>
                  </a:cubicBezTo>
                  <a:lnTo>
                    <a:pt x="310842" y="314908"/>
                  </a:lnTo>
                  <a:cubicBezTo>
                    <a:pt x="306130" y="318169"/>
                    <a:pt x="301267" y="321166"/>
                    <a:pt x="296253" y="323937"/>
                  </a:cubicBezTo>
                  <a:lnTo>
                    <a:pt x="294895" y="324672"/>
                  </a:lnTo>
                  <a:cubicBezTo>
                    <a:pt x="289542" y="327726"/>
                    <a:pt x="283925" y="330308"/>
                    <a:pt x="278119" y="332382"/>
                  </a:cubicBezTo>
                  <a:cubicBezTo>
                    <a:pt x="268053" y="335605"/>
                    <a:pt x="257045" y="338527"/>
                    <a:pt x="244472" y="341354"/>
                  </a:cubicBezTo>
                  <a:cubicBezTo>
                    <a:pt x="240552" y="342221"/>
                    <a:pt x="236593" y="342749"/>
                    <a:pt x="232409" y="343239"/>
                  </a:cubicBezTo>
                  <a:cubicBezTo>
                    <a:pt x="228224" y="343729"/>
                    <a:pt x="223870" y="344351"/>
                    <a:pt x="219629" y="345313"/>
                  </a:cubicBezTo>
                  <a:cubicBezTo>
                    <a:pt x="210656" y="347292"/>
                    <a:pt x="201834" y="349893"/>
                    <a:pt x="193239" y="353116"/>
                  </a:cubicBezTo>
                  <a:cubicBezTo>
                    <a:pt x="185755" y="355906"/>
                    <a:pt x="178612" y="359506"/>
                    <a:pt x="171901" y="363842"/>
                  </a:cubicBezTo>
                  <a:cubicBezTo>
                    <a:pt x="167321" y="367009"/>
                    <a:pt x="162985" y="370496"/>
                    <a:pt x="158932" y="374285"/>
                  </a:cubicBezTo>
                  <a:cubicBezTo>
                    <a:pt x="157311" y="375717"/>
                    <a:pt x="155690" y="377169"/>
                    <a:pt x="154088" y="378526"/>
                  </a:cubicBezTo>
                  <a:cubicBezTo>
                    <a:pt x="153108" y="379355"/>
                    <a:pt x="152203" y="380222"/>
                    <a:pt x="151430" y="381052"/>
                  </a:cubicBezTo>
                  <a:cubicBezTo>
                    <a:pt x="150224" y="382447"/>
                    <a:pt x="148791" y="383634"/>
                    <a:pt x="147189" y="384558"/>
                  </a:cubicBezTo>
                  <a:cubicBezTo>
                    <a:pt x="145436" y="385274"/>
                    <a:pt x="143495" y="385406"/>
                    <a:pt x="141647" y="3849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5" name="Freeform: Shape 284">
              <a:extLst>
                <a:ext uri="{FF2B5EF4-FFF2-40B4-BE49-F238E27FC236}">
                  <a16:creationId xmlns:a16="http://schemas.microsoft.com/office/drawing/2014/main" id="{808644F9-720F-26B3-DFE8-0DC5AD9FC55D}"/>
                </a:ext>
              </a:extLst>
            </p:cNvPr>
            <p:cNvSpPr/>
            <p:nvPr/>
          </p:nvSpPr>
          <p:spPr>
            <a:xfrm>
              <a:off x="114945" y="3465350"/>
              <a:ext cx="151872" cy="77218"/>
            </a:xfrm>
            <a:custGeom>
              <a:avLst/>
              <a:gdLst>
                <a:gd name="connsiteX0" fmla="*/ 139868 w 151872"/>
                <a:gd name="connsiteY0" fmla="*/ 76804 h 77218"/>
                <a:gd name="connsiteX1" fmla="*/ 133346 w 151872"/>
                <a:gd name="connsiteY1" fmla="*/ 74184 h 77218"/>
                <a:gd name="connsiteX2" fmla="*/ 131461 w 151872"/>
                <a:gd name="connsiteY2" fmla="*/ 73355 h 77218"/>
                <a:gd name="connsiteX3" fmla="*/ 122809 w 151872"/>
                <a:gd name="connsiteY3" fmla="*/ 69265 h 77218"/>
                <a:gd name="connsiteX4" fmla="*/ 116890 w 151872"/>
                <a:gd name="connsiteY4" fmla="*/ 66456 h 77218"/>
                <a:gd name="connsiteX5" fmla="*/ 116513 w 151872"/>
                <a:gd name="connsiteY5" fmla="*/ 66268 h 77218"/>
                <a:gd name="connsiteX6" fmla="*/ 99058 w 151872"/>
                <a:gd name="connsiteY6" fmla="*/ 58238 h 77218"/>
                <a:gd name="connsiteX7" fmla="*/ 90293 w 151872"/>
                <a:gd name="connsiteY7" fmla="*/ 54468 h 77218"/>
                <a:gd name="connsiteX8" fmla="*/ 90067 w 151872"/>
                <a:gd name="connsiteY8" fmla="*/ 54468 h 77218"/>
                <a:gd name="connsiteX9" fmla="*/ 83828 w 151872"/>
                <a:gd name="connsiteY9" fmla="*/ 51810 h 77218"/>
                <a:gd name="connsiteX10" fmla="*/ 71481 w 151872"/>
                <a:gd name="connsiteY10" fmla="*/ 46305 h 77218"/>
                <a:gd name="connsiteX11" fmla="*/ 67598 w 151872"/>
                <a:gd name="connsiteY11" fmla="*/ 44534 h 77218"/>
                <a:gd name="connsiteX12" fmla="*/ 52518 w 151872"/>
                <a:gd name="connsiteY12" fmla="*/ 37672 h 77218"/>
                <a:gd name="connsiteX13" fmla="*/ 41208 w 151872"/>
                <a:gd name="connsiteY13" fmla="*/ 32300 h 77218"/>
                <a:gd name="connsiteX14" fmla="*/ 40982 w 151872"/>
                <a:gd name="connsiteY14" fmla="*/ 32187 h 77218"/>
                <a:gd name="connsiteX15" fmla="*/ 27580 w 151872"/>
                <a:gd name="connsiteY15" fmla="*/ 25854 h 77218"/>
                <a:gd name="connsiteX16" fmla="*/ 12896 w 151872"/>
                <a:gd name="connsiteY16" fmla="*/ 19501 h 77218"/>
                <a:gd name="connsiteX17" fmla="*/ 3471 w 151872"/>
                <a:gd name="connsiteY17" fmla="*/ 14261 h 77218"/>
                <a:gd name="connsiteX18" fmla="*/ -487 w 151872"/>
                <a:gd name="connsiteY18" fmla="*/ 10491 h 77218"/>
                <a:gd name="connsiteX19" fmla="*/ -1034 w 151872"/>
                <a:gd name="connsiteY19" fmla="*/ 9831 h 77218"/>
                <a:gd name="connsiteX20" fmla="*/ -1034 w 151872"/>
                <a:gd name="connsiteY20" fmla="*/ 8964 h 77218"/>
                <a:gd name="connsiteX21" fmla="*/ 1398 w 151872"/>
                <a:gd name="connsiteY21" fmla="*/ 2951 h 77218"/>
                <a:gd name="connsiteX22" fmla="*/ 6694 w 151872"/>
                <a:gd name="connsiteY22" fmla="*/ 501 h 77218"/>
                <a:gd name="connsiteX23" fmla="*/ 9220 w 151872"/>
                <a:gd name="connsiteY23" fmla="*/ 1651 h 77218"/>
                <a:gd name="connsiteX24" fmla="*/ 19757 w 151872"/>
                <a:gd name="connsiteY24" fmla="*/ 6608 h 77218"/>
                <a:gd name="connsiteX25" fmla="*/ 20700 w 151872"/>
                <a:gd name="connsiteY25" fmla="*/ 7023 h 77218"/>
                <a:gd name="connsiteX26" fmla="*/ 27335 w 151872"/>
                <a:gd name="connsiteY26" fmla="*/ 9775 h 77218"/>
                <a:gd name="connsiteX27" fmla="*/ 34988 w 151872"/>
                <a:gd name="connsiteY27" fmla="*/ 12960 h 77218"/>
                <a:gd name="connsiteX28" fmla="*/ 44187 w 151872"/>
                <a:gd name="connsiteY28" fmla="*/ 17239 h 77218"/>
                <a:gd name="connsiteX29" fmla="*/ 48937 w 151872"/>
                <a:gd name="connsiteY29" fmla="*/ 19501 h 77218"/>
                <a:gd name="connsiteX30" fmla="*/ 51689 w 151872"/>
                <a:gd name="connsiteY30" fmla="*/ 20783 h 77218"/>
                <a:gd name="connsiteX31" fmla="*/ 60284 w 151872"/>
                <a:gd name="connsiteY31" fmla="*/ 24723 h 77218"/>
                <a:gd name="connsiteX32" fmla="*/ 66995 w 151872"/>
                <a:gd name="connsiteY32" fmla="*/ 27512 h 77218"/>
                <a:gd name="connsiteX33" fmla="*/ 74855 w 151872"/>
                <a:gd name="connsiteY33" fmla="*/ 30811 h 77218"/>
                <a:gd name="connsiteX34" fmla="*/ 83828 w 151872"/>
                <a:gd name="connsiteY34" fmla="*/ 34977 h 77218"/>
                <a:gd name="connsiteX35" fmla="*/ 89124 w 151872"/>
                <a:gd name="connsiteY35" fmla="*/ 37503 h 77218"/>
                <a:gd name="connsiteX36" fmla="*/ 99831 w 151872"/>
                <a:gd name="connsiteY36" fmla="*/ 42385 h 77218"/>
                <a:gd name="connsiteX37" fmla="*/ 106127 w 151872"/>
                <a:gd name="connsiteY37" fmla="*/ 45043 h 77218"/>
                <a:gd name="connsiteX38" fmla="*/ 114100 w 151872"/>
                <a:gd name="connsiteY38" fmla="*/ 48417 h 77218"/>
                <a:gd name="connsiteX39" fmla="*/ 121640 w 151872"/>
                <a:gd name="connsiteY39" fmla="*/ 51923 h 77218"/>
                <a:gd name="connsiteX40" fmla="*/ 128709 w 151872"/>
                <a:gd name="connsiteY40" fmla="*/ 55184 h 77218"/>
                <a:gd name="connsiteX41" fmla="*/ 130782 w 151872"/>
                <a:gd name="connsiteY41" fmla="*/ 56107 h 77218"/>
                <a:gd name="connsiteX42" fmla="*/ 143977 w 151872"/>
                <a:gd name="connsiteY42" fmla="*/ 61762 h 77218"/>
                <a:gd name="connsiteX43" fmla="*/ 146559 w 151872"/>
                <a:gd name="connsiteY43" fmla="*/ 63252 h 77218"/>
                <a:gd name="connsiteX44" fmla="*/ 150838 w 151872"/>
                <a:gd name="connsiteY44" fmla="*/ 71602 h 77218"/>
                <a:gd name="connsiteX45" fmla="*/ 144109 w 151872"/>
                <a:gd name="connsiteY45" fmla="*/ 77540 h 77218"/>
                <a:gd name="connsiteX46" fmla="*/ 139868 w 151872"/>
                <a:gd name="connsiteY46" fmla="*/ 76804 h 77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51872" h="77218">
                  <a:moveTo>
                    <a:pt x="139868" y="76804"/>
                  </a:moveTo>
                  <a:cubicBezTo>
                    <a:pt x="137625" y="76107"/>
                    <a:pt x="135457" y="75221"/>
                    <a:pt x="133346" y="74184"/>
                  </a:cubicBezTo>
                  <a:lnTo>
                    <a:pt x="131461" y="73355"/>
                  </a:lnTo>
                  <a:cubicBezTo>
                    <a:pt x="128577" y="72054"/>
                    <a:pt x="125636" y="70641"/>
                    <a:pt x="122809" y="69265"/>
                  </a:cubicBezTo>
                  <a:lnTo>
                    <a:pt x="116890" y="66456"/>
                  </a:lnTo>
                  <a:lnTo>
                    <a:pt x="116513" y="66268"/>
                  </a:lnTo>
                  <a:cubicBezTo>
                    <a:pt x="110726" y="63572"/>
                    <a:pt x="104883" y="60820"/>
                    <a:pt x="99058" y="58238"/>
                  </a:cubicBezTo>
                  <a:cubicBezTo>
                    <a:pt x="96136" y="56937"/>
                    <a:pt x="93177" y="55693"/>
                    <a:pt x="90293" y="54468"/>
                  </a:cubicBezTo>
                  <a:lnTo>
                    <a:pt x="90067" y="54468"/>
                  </a:lnTo>
                  <a:cubicBezTo>
                    <a:pt x="87993" y="53582"/>
                    <a:pt x="85901" y="52714"/>
                    <a:pt x="83828" y="51810"/>
                  </a:cubicBezTo>
                  <a:cubicBezTo>
                    <a:pt x="79699" y="49925"/>
                    <a:pt x="75515" y="48040"/>
                    <a:pt x="71481" y="46305"/>
                  </a:cubicBezTo>
                  <a:lnTo>
                    <a:pt x="67598" y="44534"/>
                  </a:lnTo>
                  <a:cubicBezTo>
                    <a:pt x="62659" y="42309"/>
                    <a:pt x="57551" y="39991"/>
                    <a:pt x="52518" y="37672"/>
                  </a:cubicBezTo>
                  <a:cubicBezTo>
                    <a:pt x="48748" y="35901"/>
                    <a:pt x="44978" y="34072"/>
                    <a:pt x="41208" y="32300"/>
                  </a:cubicBezTo>
                  <a:lnTo>
                    <a:pt x="40982" y="32187"/>
                  </a:lnTo>
                  <a:cubicBezTo>
                    <a:pt x="36590" y="30095"/>
                    <a:pt x="32066" y="27927"/>
                    <a:pt x="27580" y="25854"/>
                  </a:cubicBezTo>
                  <a:cubicBezTo>
                    <a:pt x="22453" y="23478"/>
                    <a:pt x="17646" y="21386"/>
                    <a:pt x="12896" y="19501"/>
                  </a:cubicBezTo>
                  <a:cubicBezTo>
                    <a:pt x="9503" y="18238"/>
                    <a:pt x="6336" y="16466"/>
                    <a:pt x="3471" y="14261"/>
                  </a:cubicBezTo>
                  <a:cubicBezTo>
                    <a:pt x="2020" y="13149"/>
                    <a:pt x="700" y="11886"/>
                    <a:pt x="-487" y="10491"/>
                  </a:cubicBezTo>
                  <a:lnTo>
                    <a:pt x="-1034" y="9831"/>
                  </a:lnTo>
                  <a:lnTo>
                    <a:pt x="-1034" y="8964"/>
                  </a:lnTo>
                  <a:cubicBezTo>
                    <a:pt x="-902" y="6759"/>
                    <a:pt x="-35" y="4648"/>
                    <a:pt x="1398" y="2951"/>
                  </a:cubicBezTo>
                  <a:cubicBezTo>
                    <a:pt x="2548" y="1519"/>
                    <a:pt x="3961" y="-253"/>
                    <a:pt x="6694" y="501"/>
                  </a:cubicBezTo>
                  <a:cubicBezTo>
                    <a:pt x="7580" y="784"/>
                    <a:pt x="8429" y="1179"/>
                    <a:pt x="9220" y="1651"/>
                  </a:cubicBezTo>
                  <a:cubicBezTo>
                    <a:pt x="12670" y="3536"/>
                    <a:pt x="16270" y="5100"/>
                    <a:pt x="19757" y="6608"/>
                  </a:cubicBezTo>
                  <a:lnTo>
                    <a:pt x="20700" y="7023"/>
                  </a:lnTo>
                  <a:cubicBezTo>
                    <a:pt x="22924" y="7965"/>
                    <a:pt x="25167" y="8908"/>
                    <a:pt x="27335" y="9775"/>
                  </a:cubicBezTo>
                  <a:cubicBezTo>
                    <a:pt x="29955" y="10830"/>
                    <a:pt x="32537" y="11867"/>
                    <a:pt x="34988" y="12960"/>
                  </a:cubicBezTo>
                  <a:cubicBezTo>
                    <a:pt x="38060" y="14318"/>
                    <a:pt x="41171" y="15807"/>
                    <a:pt x="44187" y="17239"/>
                  </a:cubicBezTo>
                  <a:lnTo>
                    <a:pt x="48937" y="19501"/>
                  </a:lnTo>
                  <a:lnTo>
                    <a:pt x="51689" y="20783"/>
                  </a:lnTo>
                  <a:cubicBezTo>
                    <a:pt x="54478" y="22103"/>
                    <a:pt x="57344" y="23460"/>
                    <a:pt x="60284" y="24723"/>
                  </a:cubicBezTo>
                  <a:cubicBezTo>
                    <a:pt x="62508" y="25703"/>
                    <a:pt x="64789" y="26608"/>
                    <a:pt x="66995" y="27512"/>
                  </a:cubicBezTo>
                  <a:cubicBezTo>
                    <a:pt x="69709" y="28625"/>
                    <a:pt x="72348" y="29680"/>
                    <a:pt x="74855" y="30811"/>
                  </a:cubicBezTo>
                  <a:cubicBezTo>
                    <a:pt x="77852" y="32131"/>
                    <a:pt x="80887" y="33582"/>
                    <a:pt x="83828" y="34977"/>
                  </a:cubicBezTo>
                  <a:lnTo>
                    <a:pt x="89124" y="37503"/>
                  </a:lnTo>
                  <a:cubicBezTo>
                    <a:pt x="92611" y="39124"/>
                    <a:pt x="96193" y="40802"/>
                    <a:pt x="99831" y="42385"/>
                  </a:cubicBezTo>
                  <a:lnTo>
                    <a:pt x="106127" y="45043"/>
                  </a:lnTo>
                  <a:cubicBezTo>
                    <a:pt x="108879" y="46174"/>
                    <a:pt x="111537" y="47286"/>
                    <a:pt x="114100" y="48417"/>
                  </a:cubicBezTo>
                  <a:cubicBezTo>
                    <a:pt x="116664" y="49548"/>
                    <a:pt x="119208" y="50754"/>
                    <a:pt x="121640" y="51923"/>
                  </a:cubicBezTo>
                  <a:cubicBezTo>
                    <a:pt x="124072" y="53092"/>
                    <a:pt x="126334" y="54128"/>
                    <a:pt x="128709" y="55184"/>
                  </a:cubicBezTo>
                  <a:lnTo>
                    <a:pt x="130782" y="56107"/>
                  </a:lnTo>
                  <a:cubicBezTo>
                    <a:pt x="135080" y="57992"/>
                    <a:pt x="139509" y="60047"/>
                    <a:pt x="143977" y="61762"/>
                  </a:cubicBezTo>
                  <a:cubicBezTo>
                    <a:pt x="144900" y="62120"/>
                    <a:pt x="145787" y="62629"/>
                    <a:pt x="146559" y="63252"/>
                  </a:cubicBezTo>
                  <a:cubicBezTo>
                    <a:pt x="149198" y="65212"/>
                    <a:pt x="150782" y="68303"/>
                    <a:pt x="150838" y="71602"/>
                  </a:cubicBezTo>
                  <a:cubicBezTo>
                    <a:pt x="150009" y="74769"/>
                    <a:pt x="147351" y="77106"/>
                    <a:pt x="144109" y="77540"/>
                  </a:cubicBezTo>
                  <a:cubicBezTo>
                    <a:pt x="142676" y="77502"/>
                    <a:pt x="141244" y="77257"/>
                    <a:pt x="139868" y="7680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6" name="Freeform: Shape 285">
              <a:extLst>
                <a:ext uri="{FF2B5EF4-FFF2-40B4-BE49-F238E27FC236}">
                  <a16:creationId xmlns:a16="http://schemas.microsoft.com/office/drawing/2014/main" id="{8F915C29-81C2-C59C-4797-76E1FE5F149B}"/>
                </a:ext>
              </a:extLst>
            </p:cNvPr>
            <p:cNvSpPr/>
            <p:nvPr/>
          </p:nvSpPr>
          <p:spPr>
            <a:xfrm>
              <a:off x="161240" y="3407612"/>
              <a:ext cx="152113" cy="77429"/>
            </a:xfrm>
            <a:custGeom>
              <a:avLst/>
              <a:gdLst>
                <a:gd name="connsiteX0" fmla="*/ 140716 w 152113"/>
                <a:gd name="connsiteY0" fmla="*/ 77277 h 77429"/>
                <a:gd name="connsiteX1" fmla="*/ 137210 w 152113"/>
                <a:gd name="connsiteY1" fmla="*/ 75976 h 77429"/>
                <a:gd name="connsiteX2" fmla="*/ 123318 w 152113"/>
                <a:gd name="connsiteY2" fmla="*/ 69473 h 77429"/>
                <a:gd name="connsiteX3" fmla="*/ 112329 w 152113"/>
                <a:gd name="connsiteY3" fmla="*/ 64270 h 77429"/>
                <a:gd name="connsiteX4" fmla="*/ 99681 w 152113"/>
                <a:gd name="connsiteY4" fmla="*/ 58710 h 77429"/>
                <a:gd name="connsiteX5" fmla="*/ 87108 w 152113"/>
                <a:gd name="connsiteY5" fmla="*/ 53168 h 77429"/>
                <a:gd name="connsiteX6" fmla="*/ 73366 w 152113"/>
                <a:gd name="connsiteY6" fmla="*/ 46702 h 77429"/>
                <a:gd name="connsiteX7" fmla="*/ 61887 w 152113"/>
                <a:gd name="connsiteY7" fmla="*/ 41293 h 77429"/>
                <a:gd name="connsiteX8" fmla="*/ 53970 w 152113"/>
                <a:gd name="connsiteY8" fmla="*/ 37824 h 77429"/>
                <a:gd name="connsiteX9" fmla="*/ 47655 w 152113"/>
                <a:gd name="connsiteY9" fmla="*/ 35091 h 77429"/>
                <a:gd name="connsiteX10" fmla="*/ 36836 w 152113"/>
                <a:gd name="connsiteY10" fmla="*/ 30096 h 77429"/>
                <a:gd name="connsiteX11" fmla="*/ 27901 w 152113"/>
                <a:gd name="connsiteY11" fmla="*/ 25911 h 77429"/>
                <a:gd name="connsiteX12" fmla="*/ 18306 w 152113"/>
                <a:gd name="connsiteY12" fmla="*/ 21463 h 77429"/>
                <a:gd name="connsiteX13" fmla="*/ 13047 w 152113"/>
                <a:gd name="connsiteY13" fmla="*/ 19276 h 77429"/>
                <a:gd name="connsiteX14" fmla="*/ 4584 w 152113"/>
                <a:gd name="connsiteY14" fmla="*/ 15506 h 77429"/>
                <a:gd name="connsiteX15" fmla="*/ 2699 w 152113"/>
                <a:gd name="connsiteY15" fmla="*/ 14224 h 77429"/>
                <a:gd name="connsiteX16" fmla="*/ -958 w 152113"/>
                <a:gd name="connsiteY16" fmla="*/ 8117 h 77429"/>
                <a:gd name="connsiteX17" fmla="*/ 2981 w 152113"/>
                <a:gd name="connsiteY17" fmla="*/ 1180 h 77429"/>
                <a:gd name="connsiteX18" fmla="*/ 8316 w 152113"/>
                <a:gd name="connsiteY18" fmla="*/ 747 h 77429"/>
                <a:gd name="connsiteX19" fmla="*/ 10484 w 152113"/>
                <a:gd name="connsiteY19" fmla="*/ 1539 h 77429"/>
                <a:gd name="connsiteX20" fmla="*/ 40492 w 152113"/>
                <a:gd name="connsiteY20" fmla="*/ 15242 h 77429"/>
                <a:gd name="connsiteX21" fmla="*/ 52236 w 152113"/>
                <a:gd name="connsiteY21" fmla="*/ 20897 h 77429"/>
                <a:gd name="connsiteX22" fmla="*/ 65016 w 152113"/>
                <a:gd name="connsiteY22" fmla="*/ 26986 h 77429"/>
                <a:gd name="connsiteX23" fmla="*/ 73291 w 152113"/>
                <a:gd name="connsiteY23" fmla="*/ 30548 h 77429"/>
                <a:gd name="connsiteX24" fmla="*/ 80228 w 152113"/>
                <a:gd name="connsiteY24" fmla="*/ 33508 h 77429"/>
                <a:gd name="connsiteX25" fmla="*/ 89652 w 152113"/>
                <a:gd name="connsiteY25" fmla="*/ 37956 h 77429"/>
                <a:gd name="connsiteX26" fmla="*/ 89973 w 152113"/>
                <a:gd name="connsiteY26" fmla="*/ 38107 h 77429"/>
                <a:gd name="connsiteX27" fmla="*/ 94799 w 152113"/>
                <a:gd name="connsiteY27" fmla="*/ 40425 h 77429"/>
                <a:gd name="connsiteX28" fmla="*/ 96928 w 152113"/>
                <a:gd name="connsiteY28" fmla="*/ 41424 h 77429"/>
                <a:gd name="connsiteX29" fmla="*/ 106090 w 152113"/>
                <a:gd name="connsiteY29" fmla="*/ 45684 h 77429"/>
                <a:gd name="connsiteX30" fmla="*/ 113139 w 152113"/>
                <a:gd name="connsiteY30" fmla="*/ 48738 h 77429"/>
                <a:gd name="connsiteX31" fmla="*/ 120943 w 152113"/>
                <a:gd name="connsiteY31" fmla="*/ 52112 h 77429"/>
                <a:gd name="connsiteX32" fmla="*/ 130255 w 152113"/>
                <a:gd name="connsiteY32" fmla="*/ 56448 h 77429"/>
                <a:gd name="connsiteX33" fmla="*/ 135250 w 152113"/>
                <a:gd name="connsiteY33" fmla="*/ 58804 h 77429"/>
                <a:gd name="connsiteX34" fmla="*/ 148162 w 152113"/>
                <a:gd name="connsiteY34" fmla="*/ 64798 h 77429"/>
                <a:gd name="connsiteX35" fmla="*/ 148614 w 152113"/>
                <a:gd name="connsiteY35" fmla="*/ 65137 h 77429"/>
                <a:gd name="connsiteX36" fmla="*/ 151046 w 152113"/>
                <a:gd name="connsiteY36" fmla="*/ 70792 h 77429"/>
                <a:gd name="connsiteX37" fmla="*/ 146918 w 152113"/>
                <a:gd name="connsiteY37" fmla="*/ 76956 h 77429"/>
                <a:gd name="connsiteX38" fmla="*/ 140716 w 152113"/>
                <a:gd name="connsiteY38" fmla="*/ 77277 h 77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52113" h="77429">
                  <a:moveTo>
                    <a:pt x="140716" y="77277"/>
                  </a:moveTo>
                  <a:cubicBezTo>
                    <a:pt x="139510" y="76919"/>
                    <a:pt x="138341" y="76485"/>
                    <a:pt x="137210" y="75976"/>
                  </a:cubicBezTo>
                  <a:cubicBezTo>
                    <a:pt x="132554" y="73921"/>
                    <a:pt x="127786" y="71659"/>
                    <a:pt x="123318" y="69473"/>
                  </a:cubicBezTo>
                  <a:cubicBezTo>
                    <a:pt x="119699" y="67739"/>
                    <a:pt x="116005" y="65948"/>
                    <a:pt x="112329" y="64270"/>
                  </a:cubicBezTo>
                  <a:cubicBezTo>
                    <a:pt x="108125" y="62385"/>
                    <a:pt x="103827" y="60500"/>
                    <a:pt x="99681" y="58710"/>
                  </a:cubicBezTo>
                  <a:cubicBezTo>
                    <a:pt x="95534" y="56919"/>
                    <a:pt x="91236" y="55053"/>
                    <a:pt x="87108" y="53168"/>
                  </a:cubicBezTo>
                  <a:cubicBezTo>
                    <a:pt x="82527" y="51075"/>
                    <a:pt x="77852" y="48851"/>
                    <a:pt x="73366" y="46702"/>
                  </a:cubicBezTo>
                  <a:cubicBezTo>
                    <a:pt x="69596" y="44817"/>
                    <a:pt x="65826" y="43064"/>
                    <a:pt x="61887" y="41293"/>
                  </a:cubicBezTo>
                  <a:cubicBezTo>
                    <a:pt x="59248" y="40067"/>
                    <a:pt x="56571" y="38936"/>
                    <a:pt x="53970" y="37824"/>
                  </a:cubicBezTo>
                  <a:cubicBezTo>
                    <a:pt x="51783" y="36900"/>
                    <a:pt x="49672" y="35939"/>
                    <a:pt x="47655" y="35091"/>
                  </a:cubicBezTo>
                  <a:cubicBezTo>
                    <a:pt x="44055" y="33470"/>
                    <a:pt x="40379" y="31754"/>
                    <a:pt x="36836" y="30096"/>
                  </a:cubicBezTo>
                  <a:lnTo>
                    <a:pt x="27901" y="25911"/>
                  </a:lnTo>
                  <a:cubicBezTo>
                    <a:pt x="24715" y="24403"/>
                    <a:pt x="21511" y="22895"/>
                    <a:pt x="18306" y="21463"/>
                  </a:cubicBezTo>
                  <a:cubicBezTo>
                    <a:pt x="16535" y="20690"/>
                    <a:pt x="14763" y="19955"/>
                    <a:pt x="13047" y="19276"/>
                  </a:cubicBezTo>
                  <a:cubicBezTo>
                    <a:pt x="10031" y="18051"/>
                    <a:pt x="7260" y="16920"/>
                    <a:pt x="4584" y="15506"/>
                  </a:cubicBezTo>
                  <a:cubicBezTo>
                    <a:pt x="3924" y="15129"/>
                    <a:pt x="3283" y="14714"/>
                    <a:pt x="2699" y="14224"/>
                  </a:cubicBezTo>
                  <a:cubicBezTo>
                    <a:pt x="757" y="12716"/>
                    <a:pt x="-543" y="10549"/>
                    <a:pt x="-958" y="8117"/>
                  </a:cubicBezTo>
                  <a:cubicBezTo>
                    <a:pt x="-1373" y="5667"/>
                    <a:pt x="-91" y="3386"/>
                    <a:pt x="2981" y="1180"/>
                  </a:cubicBezTo>
                  <a:cubicBezTo>
                    <a:pt x="4602" y="219"/>
                    <a:pt x="6563" y="49"/>
                    <a:pt x="8316" y="747"/>
                  </a:cubicBezTo>
                  <a:cubicBezTo>
                    <a:pt x="9051" y="954"/>
                    <a:pt x="9786" y="1218"/>
                    <a:pt x="10484" y="1539"/>
                  </a:cubicBezTo>
                  <a:cubicBezTo>
                    <a:pt x="19550" y="5629"/>
                    <a:pt x="30087" y="10398"/>
                    <a:pt x="40492" y="15242"/>
                  </a:cubicBezTo>
                  <a:cubicBezTo>
                    <a:pt x="44413" y="17127"/>
                    <a:pt x="48390" y="19012"/>
                    <a:pt x="52236" y="20897"/>
                  </a:cubicBezTo>
                  <a:cubicBezTo>
                    <a:pt x="56420" y="22914"/>
                    <a:pt x="60718" y="25006"/>
                    <a:pt x="65016" y="26986"/>
                  </a:cubicBezTo>
                  <a:cubicBezTo>
                    <a:pt x="67768" y="28267"/>
                    <a:pt x="70671" y="29417"/>
                    <a:pt x="73291" y="30548"/>
                  </a:cubicBezTo>
                  <a:cubicBezTo>
                    <a:pt x="75666" y="31547"/>
                    <a:pt x="78003" y="32433"/>
                    <a:pt x="80228" y="33508"/>
                  </a:cubicBezTo>
                  <a:cubicBezTo>
                    <a:pt x="83357" y="34921"/>
                    <a:pt x="86561" y="36467"/>
                    <a:pt x="89652" y="37956"/>
                  </a:cubicBezTo>
                  <a:lnTo>
                    <a:pt x="89973" y="38107"/>
                  </a:lnTo>
                  <a:lnTo>
                    <a:pt x="94799" y="40425"/>
                  </a:lnTo>
                  <a:lnTo>
                    <a:pt x="96928" y="41424"/>
                  </a:lnTo>
                  <a:cubicBezTo>
                    <a:pt x="99926" y="42857"/>
                    <a:pt x="102998" y="44308"/>
                    <a:pt x="106090" y="45684"/>
                  </a:cubicBezTo>
                  <a:cubicBezTo>
                    <a:pt x="108446" y="46740"/>
                    <a:pt x="110821" y="47758"/>
                    <a:pt x="113139" y="48738"/>
                  </a:cubicBezTo>
                  <a:cubicBezTo>
                    <a:pt x="115458" y="49718"/>
                    <a:pt x="118379" y="50944"/>
                    <a:pt x="120943" y="52112"/>
                  </a:cubicBezTo>
                  <a:cubicBezTo>
                    <a:pt x="124053" y="53507"/>
                    <a:pt x="127201" y="54996"/>
                    <a:pt x="130255" y="56448"/>
                  </a:cubicBezTo>
                  <a:lnTo>
                    <a:pt x="135250" y="58804"/>
                  </a:lnTo>
                  <a:lnTo>
                    <a:pt x="148162" y="64798"/>
                  </a:lnTo>
                  <a:lnTo>
                    <a:pt x="148614" y="65137"/>
                  </a:lnTo>
                  <a:cubicBezTo>
                    <a:pt x="150349" y="66476"/>
                    <a:pt x="151272" y="68606"/>
                    <a:pt x="151046" y="70792"/>
                  </a:cubicBezTo>
                  <a:cubicBezTo>
                    <a:pt x="150801" y="73412"/>
                    <a:pt x="149236" y="75731"/>
                    <a:pt x="146918" y="76956"/>
                  </a:cubicBezTo>
                  <a:cubicBezTo>
                    <a:pt x="144977" y="77880"/>
                    <a:pt x="142752" y="78012"/>
                    <a:pt x="140716" y="772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7" name="Freeform: Shape 286">
              <a:extLst>
                <a:ext uri="{FF2B5EF4-FFF2-40B4-BE49-F238E27FC236}">
                  <a16:creationId xmlns:a16="http://schemas.microsoft.com/office/drawing/2014/main" id="{A060369B-DB9E-9903-1D75-C516F7D5BA21}"/>
                </a:ext>
              </a:extLst>
            </p:cNvPr>
            <p:cNvSpPr/>
            <p:nvPr/>
          </p:nvSpPr>
          <p:spPr>
            <a:xfrm>
              <a:off x="137979" y="3436730"/>
              <a:ext cx="152057" cy="77490"/>
            </a:xfrm>
            <a:custGeom>
              <a:avLst/>
              <a:gdLst>
                <a:gd name="connsiteX0" fmla="*/ 140716 w 152057"/>
                <a:gd name="connsiteY0" fmla="*/ 77395 h 77490"/>
                <a:gd name="connsiteX1" fmla="*/ 137191 w 152057"/>
                <a:gd name="connsiteY1" fmla="*/ 76094 h 77490"/>
                <a:gd name="connsiteX2" fmla="*/ 123299 w 152057"/>
                <a:gd name="connsiteY2" fmla="*/ 69591 h 77490"/>
                <a:gd name="connsiteX3" fmla="*/ 112310 w 152057"/>
                <a:gd name="connsiteY3" fmla="*/ 64389 h 77490"/>
                <a:gd name="connsiteX4" fmla="*/ 99643 w 152057"/>
                <a:gd name="connsiteY4" fmla="*/ 58734 h 77490"/>
                <a:gd name="connsiteX5" fmla="*/ 87108 w 152057"/>
                <a:gd name="connsiteY5" fmla="*/ 53230 h 77490"/>
                <a:gd name="connsiteX6" fmla="*/ 73347 w 152057"/>
                <a:gd name="connsiteY6" fmla="*/ 46745 h 77490"/>
                <a:gd name="connsiteX7" fmla="*/ 61887 w 152057"/>
                <a:gd name="connsiteY7" fmla="*/ 41335 h 77490"/>
                <a:gd name="connsiteX8" fmla="*/ 54064 w 152057"/>
                <a:gd name="connsiteY8" fmla="*/ 37924 h 77490"/>
                <a:gd name="connsiteX9" fmla="*/ 47655 w 152057"/>
                <a:gd name="connsiteY9" fmla="*/ 35153 h 77490"/>
                <a:gd name="connsiteX10" fmla="*/ 36723 w 152057"/>
                <a:gd name="connsiteY10" fmla="*/ 30101 h 77490"/>
                <a:gd name="connsiteX11" fmla="*/ 27882 w 152057"/>
                <a:gd name="connsiteY11" fmla="*/ 25954 h 77490"/>
                <a:gd name="connsiteX12" fmla="*/ 18288 w 152057"/>
                <a:gd name="connsiteY12" fmla="*/ 21505 h 77490"/>
                <a:gd name="connsiteX13" fmla="*/ 12953 w 152057"/>
                <a:gd name="connsiteY13" fmla="*/ 19281 h 77490"/>
                <a:gd name="connsiteX14" fmla="*/ 4584 w 152057"/>
                <a:gd name="connsiteY14" fmla="*/ 15511 h 77490"/>
                <a:gd name="connsiteX15" fmla="*/ 2699 w 152057"/>
                <a:gd name="connsiteY15" fmla="*/ 14229 h 77490"/>
                <a:gd name="connsiteX16" fmla="*/ -958 w 152057"/>
                <a:gd name="connsiteY16" fmla="*/ 8122 h 77490"/>
                <a:gd name="connsiteX17" fmla="*/ 2963 w 152057"/>
                <a:gd name="connsiteY17" fmla="*/ 1167 h 77490"/>
                <a:gd name="connsiteX18" fmla="*/ 8297 w 152057"/>
                <a:gd name="connsiteY18" fmla="*/ 733 h 77490"/>
                <a:gd name="connsiteX19" fmla="*/ 10465 w 152057"/>
                <a:gd name="connsiteY19" fmla="*/ 1544 h 77490"/>
                <a:gd name="connsiteX20" fmla="*/ 40474 w 152057"/>
                <a:gd name="connsiteY20" fmla="*/ 15229 h 77490"/>
                <a:gd name="connsiteX21" fmla="*/ 52217 w 152057"/>
                <a:gd name="connsiteY21" fmla="*/ 20883 h 77490"/>
                <a:gd name="connsiteX22" fmla="*/ 65016 w 152057"/>
                <a:gd name="connsiteY22" fmla="*/ 26972 h 77490"/>
                <a:gd name="connsiteX23" fmla="*/ 73197 w 152057"/>
                <a:gd name="connsiteY23" fmla="*/ 30516 h 77490"/>
                <a:gd name="connsiteX24" fmla="*/ 80209 w 152057"/>
                <a:gd name="connsiteY24" fmla="*/ 33494 h 77490"/>
                <a:gd name="connsiteX25" fmla="*/ 89634 w 152057"/>
                <a:gd name="connsiteY25" fmla="*/ 37961 h 77490"/>
                <a:gd name="connsiteX26" fmla="*/ 94742 w 152057"/>
                <a:gd name="connsiteY26" fmla="*/ 40412 h 77490"/>
                <a:gd name="connsiteX27" fmla="*/ 96872 w 152057"/>
                <a:gd name="connsiteY27" fmla="*/ 41430 h 77490"/>
                <a:gd name="connsiteX28" fmla="*/ 106033 w 152057"/>
                <a:gd name="connsiteY28" fmla="*/ 45671 h 77490"/>
                <a:gd name="connsiteX29" fmla="*/ 112857 w 152057"/>
                <a:gd name="connsiteY29" fmla="*/ 48611 h 77490"/>
                <a:gd name="connsiteX30" fmla="*/ 113102 w 152057"/>
                <a:gd name="connsiteY30" fmla="*/ 48725 h 77490"/>
                <a:gd name="connsiteX31" fmla="*/ 120887 w 152057"/>
                <a:gd name="connsiteY31" fmla="*/ 52099 h 77490"/>
                <a:gd name="connsiteX32" fmla="*/ 130198 w 152057"/>
                <a:gd name="connsiteY32" fmla="*/ 56434 h 77490"/>
                <a:gd name="connsiteX33" fmla="*/ 135212 w 152057"/>
                <a:gd name="connsiteY33" fmla="*/ 58790 h 77490"/>
                <a:gd name="connsiteX34" fmla="*/ 147898 w 152057"/>
                <a:gd name="connsiteY34" fmla="*/ 64690 h 77490"/>
                <a:gd name="connsiteX35" fmla="*/ 148106 w 152057"/>
                <a:gd name="connsiteY35" fmla="*/ 64785 h 77490"/>
                <a:gd name="connsiteX36" fmla="*/ 148577 w 152057"/>
                <a:gd name="connsiteY36" fmla="*/ 65124 h 77490"/>
                <a:gd name="connsiteX37" fmla="*/ 150990 w 152057"/>
                <a:gd name="connsiteY37" fmla="*/ 70779 h 77490"/>
                <a:gd name="connsiteX38" fmla="*/ 146861 w 152057"/>
                <a:gd name="connsiteY38" fmla="*/ 76943 h 77490"/>
                <a:gd name="connsiteX39" fmla="*/ 140716 w 152057"/>
                <a:gd name="connsiteY39" fmla="*/ 77395 h 77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2057" h="77490">
                  <a:moveTo>
                    <a:pt x="140716" y="77395"/>
                  </a:moveTo>
                  <a:cubicBezTo>
                    <a:pt x="139510" y="77056"/>
                    <a:pt x="138341" y="76622"/>
                    <a:pt x="137191" y="76094"/>
                  </a:cubicBezTo>
                  <a:cubicBezTo>
                    <a:pt x="132517" y="74040"/>
                    <a:pt x="127767" y="71778"/>
                    <a:pt x="123299" y="69591"/>
                  </a:cubicBezTo>
                  <a:cubicBezTo>
                    <a:pt x="119699" y="67857"/>
                    <a:pt x="116004" y="66085"/>
                    <a:pt x="112310" y="64389"/>
                  </a:cubicBezTo>
                  <a:cubicBezTo>
                    <a:pt x="108106" y="62504"/>
                    <a:pt x="103790" y="60619"/>
                    <a:pt x="99643" y="58734"/>
                  </a:cubicBezTo>
                  <a:cubicBezTo>
                    <a:pt x="95496" y="56849"/>
                    <a:pt x="91217" y="55096"/>
                    <a:pt x="87108" y="53230"/>
                  </a:cubicBezTo>
                  <a:cubicBezTo>
                    <a:pt x="82508" y="51119"/>
                    <a:pt x="77853" y="48894"/>
                    <a:pt x="73347" y="46745"/>
                  </a:cubicBezTo>
                  <a:cubicBezTo>
                    <a:pt x="69578" y="44860"/>
                    <a:pt x="65808" y="43107"/>
                    <a:pt x="61887" y="41335"/>
                  </a:cubicBezTo>
                  <a:cubicBezTo>
                    <a:pt x="59286" y="40129"/>
                    <a:pt x="56628" y="39017"/>
                    <a:pt x="54064" y="37924"/>
                  </a:cubicBezTo>
                  <a:cubicBezTo>
                    <a:pt x="51878" y="37000"/>
                    <a:pt x="49729" y="36039"/>
                    <a:pt x="47655" y="35153"/>
                  </a:cubicBezTo>
                  <a:cubicBezTo>
                    <a:pt x="43999" y="33513"/>
                    <a:pt x="40304" y="31779"/>
                    <a:pt x="36723" y="30101"/>
                  </a:cubicBezTo>
                  <a:lnTo>
                    <a:pt x="27882" y="25954"/>
                  </a:lnTo>
                  <a:cubicBezTo>
                    <a:pt x="24753" y="24484"/>
                    <a:pt x="21530" y="22957"/>
                    <a:pt x="18288" y="21505"/>
                  </a:cubicBezTo>
                  <a:cubicBezTo>
                    <a:pt x="16403" y="20714"/>
                    <a:pt x="14706" y="19979"/>
                    <a:pt x="12953" y="19281"/>
                  </a:cubicBezTo>
                  <a:cubicBezTo>
                    <a:pt x="10012" y="18094"/>
                    <a:pt x="7298" y="16963"/>
                    <a:pt x="4584" y="15511"/>
                  </a:cubicBezTo>
                  <a:cubicBezTo>
                    <a:pt x="3924" y="15134"/>
                    <a:pt x="3283" y="14720"/>
                    <a:pt x="2699" y="14229"/>
                  </a:cubicBezTo>
                  <a:cubicBezTo>
                    <a:pt x="757" y="12721"/>
                    <a:pt x="-562" y="10554"/>
                    <a:pt x="-958" y="8122"/>
                  </a:cubicBezTo>
                  <a:cubicBezTo>
                    <a:pt x="-1373" y="5653"/>
                    <a:pt x="-91" y="3391"/>
                    <a:pt x="2963" y="1167"/>
                  </a:cubicBezTo>
                  <a:cubicBezTo>
                    <a:pt x="4584" y="224"/>
                    <a:pt x="6544" y="54"/>
                    <a:pt x="8297" y="733"/>
                  </a:cubicBezTo>
                  <a:cubicBezTo>
                    <a:pt x="9032" y="940"/>
                    <a:pt x="9767" y="1223"/>
                    <a:pt x="10465" y="1544"/>
                  </a:cubicBezTo>
                  <a:cubicBezTo>
                    <a:pt x="19588" y="5634"/>
                    <a:pt x="30163" y="10422"/>
                    <a:pt x="40474" y="15229"/>
                  </a:cubicBezTo>
                  <a:cubicBezTo>
                    <a:pt x="44394" y="17114"/>
                    <a:pt x="48372" y="18999"/>
                    <a:pt x="52217" y="20883"/>
                  </a:cubicBezTo>
                  <a:cubicBezTo>
                    <a:pt x="56402" y="22900"/>
                    <a:pt x="60718" y="24993"/>
                    <a:pt x="65016" y="26972"/>
                  </a:cubicBezTo>
                  <a:cubicBezTo>
                    <a:pt x="67730" y="28235"/>
                    <a:pt x="70501" y="29385"/>
                    <a:pt x="73197" y="30516"/>
                  </a:cubicBezTo>
                  <a:cubicBezTo>
                    <a:pt x="75572" y="31496"/>
                    <a:pt x="77947" y="32401"/>
                    <a:pt x="80209" y="33494"/>
                  </a:cubicBezTo>
                  <a:cubicBezTo>
                    <a:pt x="83357" y="34926"/>
                    <a:pt x="86561" y="36453"/>
                    <a:pt x="89634" y="37961"/>
                  </a:cubicBezTo>
                  <a:lnTo>
                    <a:pt x="94742" y="40412"/>
                  </a:lnTo>
                  <a:lnTo>
                    <a:pt x="96872" y="41430"/>
                  </a:lnTo>
                  <a:cubicBezTo>
                    <a:pt x="99850" y="42843"/>
                    <a:pt x="102942" y="44295"/>
                    <a:pt x="106033" y="45671"/>
                  </a:cubicBezTo>
                  <a:cubicBezTo>
                    <a:pt x="108314" y="46689"/>
                    <a:pt x="110613" y="47669"/>
                    <a:pt x="112857" y="48611"/>
                  </a:cubicBezTo>
                  <a:lnTo>
                    <a:pt x="113102" y="48725"/>
                  </a:lnTo>
                  <a:cubicBezTo>
                    <a:pt x="115665" y="49818"/>
                    <a:pt x="118323" y="50949"/>
                    <a:pt x="120887" y="52099"/>
                  </a:cubicBezTo>
                  <a:cubicBezTo>
                    <a:pt x="123997" y="53493"/>
                    <a:pt x="127145" y="54983"/>
                    <a:pt x="130198" y="56434"/>
                  </a:cubicBezTo>
                  <a:lnTo>
                    <a:pt x="135212" y="58790"/>
                  </a:lnTo>
                  <a:lnTo>
                    <a:pt x="147898" y="64690"/>
                  </a:lnTo>
                  <a:lnTo>
                    <a:pt x="148106" y="64785"/>
                  </a:lnTo>
                  <a:lnTo>
                    <a:pt x="148577" y="65124"/>
                  </a:lnTo>
                  <a:cubicBezTo>
                    <a:pt x="150311" y="66462"/>
                    <a:pt x="151216" y="68611"/>
                    <a:pt x="150990" y="70779"/>
                  </a:cubicBezTo>
                  <a:cubicBezTo>
                    <a:pt x="150745" y="73399"/>
                    <a:pt x="149199" y="75717"/>
                    <a:pt x="146861" y="76943"/>
                  </a:cubicBezTo>
                  <a:cubicBezTo>
                    <a:pt x="144958" y="77923"/>
                    <a:pt x="142733" y="78073"/>
                    <a:pt x="140716" y="7739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8" name="Freeform: Shape 287">
              <a:extLst>
                <a:ext uri="{FF2B5EF4-FFF2-40B4-BE49-F238E27FC236}">
                  <a16:creationId xmlns:a16="http://schemas.microsoft.com/office/drawing/2014/main" id="{E6FC9B6D-81D6-4295-4B73-62E25F239DBC}"/>
                </a:ext>
              </a:extLst>
            </p:cNvPr>
            <p:cNvSpPr/>
            <p:nvPr/>
          </p:nvSpPr>
          <p:spPr>
            <a:xfrm>
              <a:off x="121388" y="3510376"/>
              <a:ext cx="79685" cy="63553"/>
            </a:xfrm>
            <a:custGeom>
              <a:avLst/>
              <a:gdLst>
                <a:gd name="connsiteX0" fmla="*/ 47564 w 79685"/>
                <a:gd name="connsiteY0" fmla="*/ 60920 h 63553"/>
                <a:gd name="connsiteX1" fmla="*/ 43587 w 79685"/>
                <a:gd name="connsiteY1" fmla="*/ 59695 h 63553"/>
                <a:gd name="connsiteX2" fmla="*/ 21702 w 79685"/>
                <a:gd name="connsiteY2" fmla="*/ 48517 h 63553"/>
                <a:gd name="connsiteX3" fmla="*/ 7622 w 79685"/>
                <a:gd name="connsiteY3" fmla="*/ 31213 h 63553"/>
                <a:gd name="connsiteX4" fmla="*/ -767 w 79685"/>
                <a:gd name="connsiteY4" fmla="*/ 10837 h 63553"/>
                <a:gd name="connsiteX5" fmla="*/ 2513 w 79685"/>
                <a:gd name="connsiteY5" fmla="*/ 1129 h 63553"/>
                <a:gd name="connsiteX6" fmla="*/ 6905 w 79685"/>
                <a:gd name="connsiteY6" fmla="*/ 601 h 63553"/>
                <a:gd name="connsiteX7" fmla="*/ 9846 w 79685"/>
                <a:gd name="connsiteY7" fmla="*/ 2109 h 63553"/>
                <a:gd name="connsiteX8" fmla="*/ 11976 w 79685"/>
                <a:gd name="connsiteY8" fmla="*/ 4729 h 63553"/>
                <a:gd name="connsiteX9" fmla="*/ 15256 w 79685"/>
                <a:gd name="connsiteY9" fmla="*/ 12118 h 63553"/>
                <a:gd name="connsiteX10" fmla="*/ 19761 w 79685"/>
                <a:gd name="connsiteY10" fmla="*/ 21958 h 63553"/>
                <a:gd name="connsiteX11" fmla="*/ 27169 w 79685"/>
                <a:gd name="connsiteY11" fmla="*/ 32495 h 63553"/>
                <a:gd name="connsiteX12" fmla="*/ 33238 w 79685"/>
                <a:gd name="connsiteY12" fmla="*/ 38150 h 63553"/>
                <a:gd name="connsiteX13" fmla="*/ 45472 w 79685"/>
                <a:gd name="connsiteY13" fmla="*/ 45219 h 63553"/>
                <a:gd name="connsiteX14" fmla="*/ 51485 w 79685"/>
                <a:gd name="connsiteY14" fmla="*/ 47217 h 63553"/>
                <a:gd name="connsiteX15" fmla="*/ 73388 w 79685"/>
                <a:gd name="connsiteY15" fmla="*/ 50007 h 63553"/>
                <a:gd name="connsiteX16" fmla="*/ 73727 w 79685"/>
                <a:gd name="connsiteY16" fmla="*/ 50007 h 63553"/>
                <a:gd name="connsiteX17" fmla="*/ 74199 w 79685"/>
                <a:gd name="connsiteY17" fmla="*/ 50120 h 63553"/>
                <a:gd name="connsiteX18" fmla="*/ 76084 w 79685"/>
                <a:gd name="connsiteY18" fmla="*/ 51194 h 63553"/>
                <a:gd name="connsiteX19" fmla="*/ 78628 w 79685"/>
                <a:gd name="connsiteY19" fmla="*/ 56736 h 63553"/>
                <a:gd name="connsiteX20" fmla="*/ 77215 w 79685"/>
                <a:gd name="connsiteY20" fmla="*/ 61410 h 63553"/>
                <a:gd name="connsiteX21" fmla="*/ 71070 w 79685"/>
                <a:gd name="connsiteY21" fmla="*/ 63842 h 63553"/>
                <a:gd name="connsiteX22" fmla="*/ 47564 w 79685"/>
                <a:gd name="connsiteY22" fmla="*/ 60920 h 63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9685" h="63553">
                  <a:moveTo>
                    <a:pt x="47564" y="60920"/>
                  </a:moveTo>
                  <a:cubicBezTo>
                    <a:pt x="46226" y="60543"/>
                    <a:pt x="44906" y="60129"/>
                    <a:pt x="43587" y="59695"/>
                  </a:cubicBezTo>
                  <a:cubicBezTo>
                    <a:pt x="35707" y="57245"/>
                    <a:pt x="28300" y="53456"/>
                    <a:pt x="21702" y="48517"/>
                  </a:cubicBezTo>
                  <a:cubicBezTo>
                    <a:pt x="16104" y="43541"/>
                    <a:pt x="11354" y="37698"/>
                    <a:pt x="7622" y="31213"/>
                  </a:cubicBezTo>
                  <a:cubicBezTo>
                    <a:pt x="3625" y="24974"/>
                    <a:pt x="779" y="18075"/>
                    <a:pt x="-767" y="10837"/>
                  </a:cubicBezTo>
                  <a:cubicBezTo>
                    <a:pt x="-1634" y="7236"/>
                    <a:pt x="-352" y="3466"/>
                    <a:pt x="2513" y="1129"/>
                  </a:cubicBezTo>
                  <a:cubicBezTo>
                    <a:pt x="3814" y="281"/>
                    <a:pt x="5435" y="93"/>
                    <a:pt x="6905" y="601"/>
                  </a:cubicBezTo>
                  <a:cubicBezTo>
                    <a:pt x="7980" y="903"/>
                    <a:pt x="8979" y="1431"/>
                    <a:pt x="9846" y="2109"/>
                  </a:cubicBezTo>
                  <a:cubicBezTo>
                    <a:pt x="10750" y="2807"/>
                    <a:pt x="11467" y="3712"/>
                    <a:pt x="11976" y="4729"/>
                  </a:cubicBezTo>
                  <a:cubicBezTo>
                    <a:pt x="13126" y="7123"/>
                    <a:pt x="14162" y="9555"/>
                    <a:pt x="15256" y="12118"/>
                  </a:cubicBezTo>
                  <a:cubicBezTo>
                    <a:pt x="16688" y="15436"/>
                    <a:pt x="18102" y="18754"/>
                    <a:pt x="19761" y="21958"/>
                  </a:cubicBezTo>
                  <a:cubicBezTo>
                    <a:pt x="21721" y="25803"/>
                    <a:pt x="24209" y="29347"/>
                    <a:pt x="27169" y="32495"/>
                  </a:cubicBezTo>
                  <a:cubicBezTo>
                    <a:pt x="29054" y="34512"/>
                    <a:pt x="31089" y="36397"/>
                    <a:pt x="33238" y="38150"/>
                  </a:cubicBezTo>
                  <a:cubicBezTo>
                    <a:pt x="36933" y="41109"/>
                    <a:pt x="41061" y="43503"/>
                    <a:pt x="45472" y="45219"/>
                  </a:cubicBezTo>
                  <a:cubicBezTo>
                    <a:pt x="47357" y="45973"/>
                    <a:pt x="49449" y="46651"/>
                    <a:pt x="51485" y="47217"/>
                  </a:cubicBezTo>
                  <a:cubicBezTo>
                    <a:pt x="58629" y="49139"/>
                    <a:pt x="65999" y="50063"/>
                    <a:pt x="73388" y="50007"/>
                  </a:cubicBezTo>
                  <a:lnTo>
                    <a:pt x="73727" y="50007"/>
                  </a:lnTo>
                  <a:lnTo>
                    <a:pt x="74199" y="50120"/>
                  </a:lnTo>
                  <a:cubicBezTo>
                    <a:pt x="74896" y="50346"/>
                    <a:pt x="75537" y="50723"/>
                    <a:pt x="76084" y="51194"/>
                  </a:cubicBezTo>
                  <a:cubicBezTo>
                    <a:pt x="77856" y="52457"/>
                    <a:pt x="78817" y="54568"/>
                    <a:pt x="78628" y="56736"/>
                  </a:cubicBezTo>
                  <a:cubicBezTo>
                    <a:pt x="78327" y="58338"/>
                    <a:pt x="77856" y="59903"/>
                    <a:pt x="77215" y="61410"/>
                  </a:cubicBezTo>
                  <a:cubicBezTo>
                    <a:pt x="76348" y="63673"/>
                    <a:pt x="73784" y="63748"/>
                    <a:pt x="71070" y="63842"/>
                  </a:cubicBezTo>
                  <a:cubicBezTo>
                    <a:pt x="63134" y="64068"/>
                    <a:pt x="55198" y="63088"/>
                    <a:pt x="47564" y="609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9" name="Freeform: Shape 288">
              <a:extLst>
                <a:ext uri="{FF2B5EF4-FFF2-40B4-BE49-F238E27FC236}">
                  <a16:creationId xmlns:a16="http://schemas.microsoft.com/office/drawing/2014/main" id="{28EA1675-3372-0160-10CC-19DEDF01CE15}"/>
                </a:ext>
              </a:extLst>
            </p:cNvPr>
            <p:cNvSpPr/>
            <p:nvPr/>
          </p:nvSpPr>
          <p:spPr>
            <a:xfrm>
              <a:off x="528905" y="3003617"/>
              <a:ext cx="60462" cy="72345"/>
            </a:xfrm>
            <a:custGeom>
              <a:avLst/>
              <a:gdLst>
                <a:gd name="connsiteX0" fmla="*/ -941 w 60462"/>
                <a:gd name="connsiteY0" fmla="*/ 67690 h 72345"/>
                <a:gd name="connsiteX1" fmla="*/ -621 w 60462"/>
                <a:gd name="connsiteY1" fmla="*/ 62732 h 72345"/>
                <a:gd name="connsiteX2" fmla="*/ -357 w 60462"/>
                <a:gd name="connsiteY2" fmla="*/ 61941 h 72345"/>
                <a:gd name="connsiteX3" fmla="*/ 133 w 60462"/>
                <a:gd name="connsiteY3" fmla="*/ 61281 h 72345"/>
                <a:gd name="connsiteX4" fmla="*/ 46523 w 60462"/>
                <a:gd name="connsiteY4" fmla="*/ 2960 h 72345"/>
                <a:gd name="connsiteX5" fmla="*/ 47314 w 60462"/>
                <a:gd name="connsiteY5" fmla="*/ 2036 h 72345"/>
                <a:gd name="connsiteX6" fmla="*/ 48445 w 60462"/>
                <a:gd name="connsiteY6" fmla="*/ 1584 h 72345"/>
                <a:gd name="connsiteX7" fmla="*/ 54100 w 60462"/>
                <a:gd name="connsiteY7" fmla="*/ 660 h 72345"/>
                <a:gd name="connsiteX8" fmla="*/ 59171 w 60462"/>
                <a:gd name="connsiteY8" fmla="*/ 321 h 72345"/>
                <a:gd name="connsiteX9" fmla="*/ 59341 w 60462"/>
                <a:gd name="connsiteY9" fmla="*/ 5411 h 72345"/>
                <a:gd name="connsiteX10" fmla="*/ 58549 w 60462"/>
                <a:gd name="connsiteY10" fmla="*/ 11329 h 72345"/>
                <a:gd name="connsiteX11" fmla="*/ 58341 w 60462"/>
                <a:gd name="connsiteY11" fmla="*/ 11706 h 72345"/>
                <a:gd name="connsiteX12" fmla="*/ 41603 w 60462"/>
                <a:gd name="connsiteY12" fmla="*/ 33459 h 72345"/>
                <a:gd name="connsiteX13" fmla="*/ 35232 w 60462"/>
                <a:gd name="connsiteY13" fmla="*/ 41338 h 72345"/>
                <a:gd name="connsiteX14" fmla="*/ 28710 w 60462"/>
                <a:gd name="connsiteY14" fmla="*/ 49707 h 72345"/>
                <a:gd name="connsiteX15" fmla="*/ 11745 w 60462"/>
                <a:gd name="connsiteY15" fmla="*/ 70235 h 72345"/>
                <a:gd name="connsiteX16" fmla="*/ 11123 w 60462"/>
                <a:gd name="connsiteY16" fmla="*/ 70894 h 72345"/>
                <a:gd name="connsiteX17" fmla="*/ 10294 w 60462"/>
                <a:gd name="connsiteY17" fmla="*/ 71290 h 72345"/>
                <a:gd name="connsiteX18" fmla="*/ 4337 w 60462"/>
                <a:gd name="connsiteY18" fmla="*/ 72346 h 72345"/>
                <a:gd name="connsiteX19" fmla="*/ -621 w 60462"/>
                <a:gd name="connsiteY19" fmla="*/ 72666 h 72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462" h="72345">
                  <a:moveTo>
                    <a:pt x="-941" y="67690"/>
                  </a:moveTo>
                  <a:cubicBezTo>
                    <a:pt x="-1130" y="66031"/>
                    <a:pt x="-1035" y="64354"/>
                    <a:pt x="-621" y="62732"/>
                  </a:cubicBezTo>
                  <a:lnTo>
                    <a:pt x="-357" y="61941"/>
                  </a:lnTo>
                  <a:lnTo>
                    <a:pt x="133" y="61281"/>
                  </a:lnTo>
                  <a:cubicBezTo>
                    <a:pt x="16514" y="39585"/>
                    <a:pt x="31688" y="20509"/>
                    <a:pt x="46523" y="2960"/>
                  </a:cubicBezTo>
                  <a:lnTo>
                    <a:pt x="47314" y="2036"/>
                  </a:lnTo>
                  <a:lnTo>
                    <a:pt x="48445" y="1584"/>
                  </a:lnTo>
                  <a:cubicBezTo>
                    <a:pt x="50274" y="1000"/>
                    <a:pt x="52178" y="679"/>
                    <a:pt x="54100" y="660"/>
                  </a:cubicBezTo>
                  <a:lnTo>
                    <a:pt x="59171" y="321"/>
                  </a:lnTo>
                  <a:lnTo>
                    <a:pt x="59341" y="5411"/>
                  </a:lnTo>
                  <a:cubicBezTo>
                    <a:pt x="59586" y="7427"/>
                    <a:pt x="59322" y="9463"/>
                    <a:pt x="58549" y="11329"/>
                  </a:cubicBezTo>
                  <a:lnTo>
                    <a:pt x="58341" y="11706"/>
                  </a:lnTo>
                  <a:cubicBezTo>
                    <a:pt x="53120" y="19246"/>
                    <a:pt x="47277" y="26503"/>
                    <a:pt x="41603" y="33459"/>
                  </a:cubicBezTo>
                  <a:cubicBezTo>
                    <a:pt x="39511" y="36022"/>
                    <a:pt x="37343" y="38680"/>
                    <a:pt x="35232" y="41338"/>
                  </a:cubicBezTo>
                  <a:cubicBezTo>
                    <a:pt x="33120" y="43996"/>
                    <a:pt x="30821" y="46993"/>
                    <a:pt x="28710" y="49707"/>
                  </a:cubicBezTo>
                  <a:cubicBezTo>
                    <a:pt x="23413" y="56832"/>
                    <a:pt x="17739" y="63675"/>
                    <a:pt x="11745" y="70235"/>
                  </a:cubicBezTo>
                  <a:lnTo>
                    <a:pt x="11123" y="70894"/>
                  </a:lnTo>
                  <a:lnTo>
                    <a:pt x="10294" y="71290"/>
                  </a:lnTo>
                  <a:cubicBezTo>
                    <a:pt x="8390" y="72007"/>
                    <a:pt x="6373" y="72365"/>
                    <a:pt x="4337" y="72346"/>
                  </a:cubicBezTo>
                  <a:lnTo>
                    <a:pt x="-621" y="7266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0" name="Freeform: Shape 289">
              <a:extLst>
                <a:ext uri="{FF2B5EF4-FFF2-40B4-BE49-F238E27FC236}">
                  <a16:creationId xmlns:a16="http://schemas.microsoft.com/office/drawing/2014/main" id="{773C27AD-8559-DFFA-0128-670396873B51}"/>
                </a:ext>
              </a:extLst>
            </p:cNvPr>
            <p:cNvSpPr/>
            <p:nvPr/>
          </p:nvSpPr>
          <p:spPr>
            <a:xfrm>
              <a:off x="420442" y="2933232"/>
              <a:ext cx="24699" cy="98056"/>
            </a:xfrm>
            <a:custGeom>
              <a:avLst/>
              <a:gdLst>
                <a:gd name="connsiteX0" fmla="*/ 1096 w 24699"/>
                <a:gd name="connsiteY0" fmla="*/ 92458 h 98056"/>
                <a:gd name="connsiteX1" fmla="*/ -1034 w 24699"/>
                <a:gd name="connsiteY1" fmla="*/ 85352 h 98056"/>
                <a:gd name="connsiteX2" fmla="*/ 9164 w 24699"/>
                <a:gd name="connsiteY2" fmla="*/ 17097 h 98056"/>
                <a:gd name="connsiteX3" fmla="*/ 14480 w 24699"/>
                <a:gd name="connsiteY3" fmla="*/ 8464 h 98056"/>
                <a:gd name="connsiteX4" fmla="*/ 21624 w 24699"/>
                <a:gd name="connsiteY4" fmla="*/ 321 h 98056"/>
                <a:gd name="connsiteX5" fmla="*/ 23151 w 24699"/>
                <a:gd name="connsiteY5" fmla="*/ 11009 h 98056"/>
                <a:gd name="connsiteX6" fmla="*/ 23547 w 24699"/>
                <a:gd name="connsiteY6" fmla="*/ 19152 h 98056"/>
                <a:gd name="connsiteX7" fmla="*/ 13085 w 24699"/>
                <a:gd name="connsiteY7" fmla="*/ 87388 h 98056"/>
                <a:gd name="connsiteX8" fmla="*/ 9013 w 24699"/>
                <a:gd name="connsiteY8" fmla="*/ 93608 h 98056"/>
                <a:gd name="connsiteX9" fmla="*/ 4339 w 24699"/>
                <a:gd name="connsiteY9" fmla="*/ 98377 h 98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99" h="98056">
                  <a:moveTo>
                    <a:pt x="1096" y="92458"/>
                  </a:moveTo>
                  <a:cubicBezTo>
                    <a:pt x="-317" y="90366"/>
                    <a:pt x="-1052" y="87878"/>
                    <a:pt x="-1034" y="85352"/>
                  </a:cubicBezTo>
                  <a:cubicBezTo>
                    <a:pt x="1568" y="62732"/>
                    <a:pt x="4998" y="39755"/>
                    <a:pt x="9164" y="17097"/>
                  </a:cubicBezTo>
                  <a:cubicBezTo>
                    <a:pt x="9711" y="14157"/>
                    <a:pt x="11803" y="11555"/>
                    <a:pt x="14480" y="8464"/>
                  </a:cubicBezTo>
                  <a:lnTo>
                    <a:pt x="21624" y="321"/>
                  </a:lnTo>
                  <a:lnTo>
                    <a:pt x="23151" y="11009"/>
                  </a:lnTo>
                  <a:cubicBezTo>
                    <a:pt x="23660" y="13685"/>
                    <a:pt x="23792" y="16438"/>
                    <a:pt x="23547" y="19152"/>
                  </a:cubicBezTo>
                  <a:cubicBezTo>
                    <a:pt x="20455" y="41526"/>
                    <a:pt x="17288" y="64617"/>
                    <a:pt x="13085" y="87388"/>
                  </a:cubicBezTo>
                  <a:cubicBezTo>
                    <a:pt x="12369" y="89819"/>
                    <a:pt x="10955" y="91968"/>
                    <a:pt x="9013" y="93608"/>
                  </a:cubicBezTo>
                  <a:lnTo>
                    <a:pt x="4339" y="98377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1" name="Freeform: Shape 290">
              <a:extLst>
                <a:ext uri="{FF2B5EF4-FFF2-40B4-BE49-F238E27FC236}">
                  <a16:creationId xmlns:a16="http://schemas.microsoft.com/office/drawing/2014/main" id="{47903011-5052-336D-8440-5C2394F70FEE}"/>
                </a:ext>
              </a:extLst>
            </p:cNvPr>
            <p:cNvSpPr/>
            <p:nvPr/>
          </p:nvSpPr>
          <p:spPr>
            <a:xfrm>
              <a:off x="595971" y="3129722"/>
              <a:ext cx="88970" cy="42770"/>
            </a:xfrm>
            <a:custGeom>
              <a:avLst/>
              <a:gdLst>
                <a:gd name="connsiteX0" fmla="*/ 1190 w 88970"/>
                <a:gd name="connsiteY0" fmla="*/ 36117 h 42770"/>
                <a:gd name="connsiteX1" fmla="*/ 3942 w 88970"/>
                <a:gd name="connsiteY1" fmla="*/ 30254 h 42770"/>
                <a:gd name="connsiteX2" fmla="*/ 4734 w 88970"/>
                <a:gd name="connsiteY2" fmla="*/ 29218 h 42770"/>
                <a:gd name="connsiteX3" fmla="*/ 5922 w 88970"/>
                <a:gd name="connsiteY3" fmla="*/ 28709 h 42770"/>
                <a:gd name="connsiteX4" fmla="*/ 76816 w 88970"/>
                <a:gd name="connsiteY4" fmla="*/ 773 h 42770"/>
                <a:gd name="connsiteX5" fmla="*/ 78003 w 88970"/>
                <a:gd name="connsiteY5" fmla="*/ 321 h 42770"/>
                <a:gd name="connsiteX6" fmla="*/ 79266 w 88970"/>
                <a:gd name="connsiteY6" fmla="*/ 528 h 42770"/>
                <a:gd name="connsiteX7" fmla="*/ 80208 w 88970"/>
                <a:gd name="connsiteY7" fmla="*/ 736 h 42770"/>
                <a:gd name="connsiteX8" fmla="*/ 83978 w 88970"/>
                <a:gd name="connsiteY8" fmla="*/ 2225 h 42770"/>
                <a:gd name="connsiteX9" fmla="*/ 87937 w 88970"/>
                <a:gd name="connsiteY9" fmla="*/ 4110 h 42770"/>
                <a:gd name="connsiteX10" fmla="*/ 86636 w 88970"/>
                <a:gd name="connsiteY10" fmla="*/ 8257 h 42770"/>
                <a:gd name="connsiteX11" fmla="*/ 85844 w 88970"/>
                <a:gd name="connsiteY11" fmla="*/ 10538 h 42770"/>
                <a:gd name="connsiteX12" fmla="*/ 85053 w 88970"/>
                <a:gd name="connsiteY12" fmla="*/ 12423 h 42770"/>
                <a:gd name="connsiteX13" fmla="*/ 83168 w 88970"/>
                <a:gd name="connsiteY13" fmla="*/ 13195 h 42770"/>
                <a:gd name="connsiteX14" fmla="*/ 9202 w 88970"/>
                <a:gd name="connsiteY14" fmla="*/ 42771 h 42770"/>
                <a:gd name="connsiteX15" fmla="*/ 8391 w 88970"/>
                <a:gd name="connsiteY15" fmla="*/ 43091 h 42770"/>
                <a:gd name="connsiteX16" fmla="*/ 7505 w 88970"/>
                <a:gd name="connsiteY16" fmla="*/ 43091 h 42770"/>
                <a:gd name="connsiteX17" fmla="*/ 5073 w 88970"/>
                <a:gd name="connsiteY17" fmla="*/ 42865 h 42770"/>
                <a:gd name="connsiteX18" fmla="*/ -1034 w 88970"/>
                <a:gd name="connsiteY18" fmla="*/ 42017 h 42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8970" h="42770">
                  <a:moveTo>
                    <a:pt x="1190" y="36117"/>
                  </a:moveTo>
                  <a:cubicBezTo>
                    <a:pt x="1850" y="34062"/>
                    <a:pt x="2774" y="32083"/>
                    <a:pt x="3942" y="30254"/>
                  </a:cubicBezTo>
                  <a:lnTo>
                    <a:pt x="4734" y="29218"/>
                  </a:lnTo>
                  <a:lnTo>
                    <a:pt x="5922" y="28709"/>
                  </a:lnTo>
                  <a:cubicBezTo>
                    <a:pt x="27693" y="19284"/>
                    <a:pt x="50878" y="10236"/>
                    <a:pt x="76816" y="773"/>
                  </a:cubicBezTo>
                  <a:lnTo>
                    <a:pt x="78003" y="321"/>
                  </a:lnTo>
                  <a:lnTo>
                    <a:pt x="79266" y="528"/>
                  </a:lnTo>
                  <a:cubicBezTo>
                    <a:pt x="79586" y="585"/>
                    <a:pt x="79907" y="642"/>
                    <a:pt x="80208" y="736"/>
                  </a:cubicBezTo>
                  <a:cubicBezTo>
                    <a:pt x="81509" y="1132"/>
                    <a:pt x="82753" y="1640"/>
                    <a:pt x="83978" y="2225"/>
                  </a:cubicBezTo>
                  <a:lnTo>
                    <a:pt x="87937" y="4110"/>
                  </a:lnTo>
                  <a:lnTo>
                    <a:pt x="86636" y="8257"/>
                  </a:lnTo>
                  <a:cubicBezTo>
                    <a:pt x="86410" y="9030"/>
                    <a:pt x="86146" y="9784"/>
                    <a:pt x="85844" y="10538"/>
                  </a:cubicBezTo>
                  <a:lnTo>
                    <a:pt x="85053" y="12423"/>
                  </a:lnTo>
                  <a:lnTo>
                    <a:pt x="83168" y="13195"/>
                  </a:lnTo>
                  <a:cubicBezTo>
                    <a:pt x="57532" y="23959"/>
                    <a:pt x="31557" y="34119"/>
                    <a:pt x="9202" y="42771"/>
                  </a:cubicBezTo>
                  <a:lnTo>
                    <a:pt x="8391" y="43091"/>
                  </a:lnTo>
                  <a:lnTo>
                    <a:pt x="7505" y="43091"/>
                  </a:lnTo>
                  <a:cubicBezTo>
                    <a:pt x="6694" y="43072"/>
                    <a:pt x="5884" y="42997"/>
                    <a:pt x="5073" y="42865"/>
                  </a:cubicBezTo>
                  <a:lnTo>
                    <a:pt x="-1034" y="42017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2" name="Freeform: Shape 291">
              <a:extLst>
                <a:ext uri="{FF2B5EF4-FFF2-40B4-BE49-F238E27FC236}">
                  <a16:creationId xmlns:a16="http://schemas.microsoft.com/office/drawing/2014/main" id="{BF5D19AA-F909-DA6F-0BD4-DAB47DCC3DCD}"/>
                </a:ext>
              </a:extLst>
            </p:cNvPr>
            <p:cNvSpPr/>
            <p:nvPr/>
          </p:nvSpPr>
          <p:spPr>
            <a:xfrm>
              <a:off x="274489" y="2955890"/>
              <a:ext cx="41143" cy="88122"/>
            </a:xfrm>
            <a:custGeom>
              <a:avLst/>
              <a:gdLst>
                <a:gd name="connsiteX0" fmla="*/ 32217 w 41143"/>
                <a:gd name="connsiteY0" fmla="*/ 85804 h 88122"/>
                <a:gd name="connsiteX1" fmla="*/ 28560 w 41143"/>
                <a:gd name="connsiteY1" fmla="*/ 83561 h 88122"/>
                <a:gd name="connsiteX2" fmla="*/ 27222 w 41143"/>
                <a:gd name="connsiteY2" fmla="*/ 82223 h 88122"/>
                <a:gd name="connsiteX3" fmla="*/ 26845 w 41143"/>
                <a:gd name="connsiteY3" fmla="*/ 81733 h 88122"/>
                <a:gd name="connsiteX4" fmla="*/ 26600 w 41143"/>
                <a:gd name="connsiteY4" fmla="*/ 81167 h 88122"/>
                <a:gd name="connsiteX5" fmla="*/ -676 w 41143"/>
                <a:gd name="connsiteY5" fmla="*/ 11631 h 88122"/>
                <a:gd name="connsiteX6" fmla="*/ -1034 w 41143"/>
                <a:gd name="connsiteY6" fmla="*/ 10651 h 88122"/>
                <a:gd name="connsiteX7" fmla="*/ -1034 w 41143"/>
                <a:gd name="connsiteY7" fmla="*/ 9633 h 88122"/>
                <a:gd name="connsiteX8" fmla="*/ 1473 w 41143"/>
                <a:gd name="connsiteY8" fmla="*/ 3148 h 88122"/>
                <a:gd name="connsiteX9" fmla="*/ 3226 w 41143"/>
                <a:gd name="connsiteY9" fmla="*/ 321 h 88122"/>
                <a:gd name="connsiteX10" fmla="*/ 6506 w 41143"/>
                <a:gd name="connsiteY10" fmla="*/ 905 h 88122"/>
                <a:gd name="connsiteX11" fmla="*/ 8391 w 41143"/>
                <a:gd name="connsiteY11" fmla="*/ 1245 h 88122"/>
                <a:gd name="connsiteX12" fmla="*/ 11011 w 41143"/>
                <a:gd name="connsiteY12" fmla="*/ 1772 h 88122"/>
                <a:gd name="connsiteX13" fmla="*/ 14234 w 41143"/>
                <a:gd name="connsiteY13" fmla="*/ 9802 h 88122"/>
                <a:gd name="connsiteX14" fmla="*/ 19889 w 41143"/>
                <a:gd name="connsiteY14" fmla="*/ 24203 h 88122"/>
                <a:gd name="connsiteX15" fmla="*/ 25186 w 41143"/>
                <a:gd name="connsiteY15" fmla="*/ 37398 h 88122"/>
                <a:gd name="connsiteX16" fmla="*/ 39870 w 41143"/>
                <a:gd name="connsiteY16" fmla="*/ 75776 h 88122"/>
                <a:gd name="connsiteX17" fmla="*/ 39097 w 41143"/>
                <a:gd name="connsiteY17" fmla="*/ 82920 h 88122"/>
                <a:gd name="connsiteX18" fmla="*/ 37344 w 41143"/>
                <a:gd name="connsiteY18" fmla="*/ 88443 h 8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143" h="88122">
                  <a:moveTo>
                    <a:pt x="32217" y="85804"/>
                  </a:moveTo>
                  <a:cubicBezTo>
                    <a:pt x="30935" y="85182"/>
                    <a:pt x="29710" y="84428"/>
                    <a:pt x="28560" y="83561"/>
                  </a:cubicBezTo>
                  <a:cubicBezTo>
                    <a:pt x="28051" y="83165"/>
                    <a:pt x="27618" y="82732"/>
                    <a:pt x="27222" y="82223"/>
                  </a:cubicBezTo>
                  <a:lnTo>
                    <a:pt x="26845" y="81733"/>
                  </a:lnTo>
                  <a:lnTo>
                    <a:pt x="26600" y="81167"/>
                  </a:lnTo>
                  <a:cubicBezTo>
                    <a:pt x="17458" y="59735"/>
                    <a:pt x="8542" y="36984"/>
                    <a:pt x="-676" y="11631"/>
                  </a:cubicBezTo>
                  <a:lnTo>
                    <a:pt x="-1034" y="10651"/>
                  </a:lnTo>
                  <a:lnTo>
                    <a:pt x="-1034" y="9633"/>
                  </a:lnTo>
                  <a:cubicBezTo>
                    <a:pt x="-676" y="7314"/>
                    <a:pt x="172" y="5109"/>
                    <a:pt x="1473" y="3148"/>
                  </a:cubicBezTo>
                  <a:lnTo>
                    <a:pt x="3226" y="321"/>
                  </a:lnTo>
                  <a:lnTo>
                    <a:pt x="6506" y="905"/>
                  </a:lnTo>
                  <a:lnTo>
                    <a:pt x="8391" y="1245"/>
                  </a:lnTo>
                  <a:lnTo>
                    <a:pt x="11011" y="1772"/>
                  </a:lnTo>
                  <a:lnTo>
                    <a:pt x="14234" y="9802"/>
                  </a:lnTo>
                  <a:cubicBezTo>
                    <a:pt x="16119" y="14760"/>
                    <a:pt x="18004" y="19472"/>
                    <a:pt x="19889" y="24203"/>
                  </a:cubicBezTo>
                  <a:cubicBezTo>
                    <a:pt x="21642" y="28596"/>
                    <a:pt x="23395" y="33006"/>
                    <a:pt x="25186" y="37398"/>
                  </a:cubicBezTo>
                  <a:cubicBezTo>
                    <a:pt x="30219" y="49896"/>
                    <a:pt x="35421" y="62827"/>
                    <a:pt x="39870" y="75776"/>
                  </a:cubicBezTo>
                  <a:cubicBezTo>
                    <a:pt x="40360" y="78189"/>
                    <a:pt x="40096" y="80677"/>
                    <a:pt x="39097" y="82920"/>
                  </a:cubicBezTo>
                  <a:lnTo>
                    <a:pt x="37344" y="88443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3" name="Freeform: Shape 292">
              <a:extLst>
                <a:ext uri="{FF2B5EF4-FFF2-40B4-BE49-F238E27FC236}">
                  <a16:creationId xmlns:a16="http://schemas.microsoft.com/office/drawing/2014/main" id="{6324879B-2643-D206-6C81-7BA59BB04AAD}"/>
                </a:ext>
              </a:extLst>
            </p:cNvPr>
            <p:cNvSpPr/>
            <p:nvPr/>
          </p:nvSpPr>
          <p:spPr>
            <a:xfrm>
              <a:off x="602946" y="3275480"/>
              <a:ext cx="100468" cy="24474"/>
            </a:xfrm>
            <a:custGeom>
              <a:avLst/>
              <a:gdLst>
                <a:gd name="connsiteX0" fmla="*/ 16892 w 100468"/>
                <a:gd name="connsiteY0" fmla="*/ 14333 h 24474"/>
                <a:gd name="connsiteX1" fmla="*/ 9352 w 100468"/>
                <a:gd name="connsiteY1" fmla="*/ 10921 h 24474"/>
                <a:gd name="connsiteX2" fmla="*/ -1034 w 100468"/>
                <a:gd name="connsiteY2" fmla="*/ 5266 h 24474"/>
                <a:gd name="connsiteX3" fmla="*/ 10276 w 100468"/>
                <a:gd name="connsiteY3" fmla="*/ 1892 h 24474"/>
                <a:gd name="connsiteX4" fmla="*/ 20172 w 100468"/>
                <a:gd name="connsiteY4" fmla="*/ 346 h 24474"/>
                <a:gd name="connsiteX5" fmla="*/ 88521 w 100468"/>
                <a:gd name="connsiteY5" fmla="*/ 10601 h 24474"/>
                <a:gd name="connsiteX6" fmla="*/ 88973 w 100468"/>
                <a:gd name="connsiteY6" fmla="*/ 10601 h 24474"/>
                <a:gd name="connsiteX7" fmla="*/ 92517 w 100468"/>
                <a:gd name="connsiteY7" fmla="*/ 12485 h 24474"/>
                <a:gd name="connsiteX8" fmla="*/ 94873 w 100468"/>
                <a:gd name="connsiteY8" fmla="*/ 14616 h 24474"/>
                <a:gd name="connsiteX9" fmla="*/ 99435 w 100468"/>
                <a:gd name="connsiteY9" fmla="*/ 19121 h 24474"/>
                <a:gd name="connsiteX10" fmla="*/ 93893 w 100468"/>
                <a:gd name="connsiteY10" fmla="*/ 22363 h 24474"/>
                <a:gd name="connsiteX11" fmla="*/ 86730 w 100468"/>
                <a:gd name="connsiteY11" fmla="*/ 24757 h 24474"/>
                <a:gd name="connsiteX12" fmla="*/ 18362 w 100468"/>
                <a:gd name="connsiteY12" fmla="*/ 14578 h 24474"/>
                <a:gd name="connsiteX13" fmla="*/ 16892 w 100468"/>
                <a:gd name="connsiteY13" fmla="*/ 14333 h 24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0468" h="24474">
                  <a:moveTo>
                    <a:pt x="16892" y="14333"/>
                  </a:moveTo>
                  <a:cubicBezTo>
                    <a:pt x="14253" y="13485"/>
                    <a:pt x="11727" y="12335"/>
                    <a:pt x="9352" y="10921"/>
                  </a:cubicBezTo>
                  <a:lnTo>
                    <a:pt x="-1034" y="5266"/>
                  </a:lnTo>
                  <a:lnTo>
                    <a:pt x="10276" y="1892"/>
                  </a:lnTo>
                  <a:cubicBezTo>
                    <a:pt x="13443" y="723"/>
                    <a:pt x="16798" y="195"/>
                    <a:pt x="20172" y="346"/>
                  </a:cubicBezTo>
                  <a:cubicBezTo>
                    <a:pt x="45789" y="3513"/>
                    <a:pt x="68144" y="6868"/>
                    <a:pt x="88521" y="10601"/>
                  </a:cubicBezTo>
                  <a:lnTo>
                    <a:pt x="88973" y="10601"/>
                  </a:lnTo>
                  <a:cubicBezTo>
                    <a:pt x="90274" y="10977"/>
                    <a:pt x="91480" y="11618"/>
                    <a:pt x="92517" y="12485"/>
                  </a:cubicBezTo>
                  <a:cubicBezTo>
                    <a:pt x="93347" y="13145"/>
                    <a:pt x="94138" y="13861"/>
                    <a:pt x="94873" y="14616"/>
                  </a:cubicBezTo>
                  <a:lnTo>
                    <a:pt x="99435" y="19121"/>
                  </a:lnTo>
                  <a:lnTo>
                    <a:pt x="93893" y="22363"/>
                  </a:lnTo>
                  <a:cubicBezTo>
                    <a:pt x="90971" y="24059"/>
                    <a:pt x="88860" y="25002"/>
                    <a:pt x="86730" y="24757"/>
                  </a:cubicBezTo>
                  <a:cubicBezTo>
                    <a:pt x="63281" y="22042"/>
                    <a:pt x="40021" y="18253"/>
                    <a:pt x="18362" y="14578"/>
                  </a:cubicBezTo>
                  <a:cubicBezTo>
                    <a:pt x="17910" y="14616"/>
                    <a:pt x="17401" y="14502"/>
                    <a:pt x="16892" y="143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4" name="Freeform: Shape 293">
              <a:extLst>
                <a:ext uri="{FF2B5EF4-FFF2-40B4-BE49-F238E27FC236}">
                  <a16:creationId xmlns:a16="http://schemas.microsoft.com/office/drawing/2014/main" id="{5C89768B-E491-C3CE-C2E2-6D1CD9FB9C01}"/>
                </a:ext>
              </a:extLst>
            </p:cNvPr>
            <p:cNvSpPr/>
            <p:nvPr/>
          </p:nvSpPr>
          <p:spPr>
            <a:xfrm>
              <a:off x="83579" y="3196876"/>
              <a:ext cx="94116" cy="27038"/>
            </a:xfrm>
            <a:custGeom>
              <a:avLst/>
              <a:gdLst>
                <a:gd name="connsiteX0" fmla="*/ 9182 w 94116"/>
                <a:gd name="connsiteY0" fmla="*/ 14617 h 27038"/>
                <a:gd name="connsiteX1" fmla="*/ 6054 w 94116"/>
                <a:gd name="connsiteY1" fmla="*/ 12883 h 27038"/>
                <a:gd name="connsiteX2" fmla="*/ 3339 w 94116"/>
                <a:gd name="connsiteY2" fmla="*/ 10357 h 27038"/>
                <a:gd name="connsiteX3" fmla="*/ -1034 w 94116"/>
                <a:gd name="connsiteY3" fmla="*/ 5776 h 27038"/>
                <a:gd name="connsiteX4" fmla="*/ 4489 w 94116"/>
                <a:gd name="connsiteY4" fmla="*/ 2666 h 27038"/>
                <a:gd name="connsiteX5" fmla="*/ 11671 w 94116"/>
                <a:gd name="connsiteY5" fmla="*/ 366 h 27038"/>
                <a:gd name="connsiteX6" fmla="*/ 81415 w 94116"/>
                <a:gd name="connsiteY6" fmla="*/ 10771 h 27038"/>
                <a:gd name="connsiteX7" fmla="*/ 81924 w 94116"/>
                <a:gd name="connsiteY7" fmla="*/ 10884 h 27038"/>
                <a:gd name="connsiteX8" fmla="*/ 85844 w 94116"/>
                <a:gd name="connsiteY8" fmla="*/ 13052 h 27038"/>
                <a:gd name="connsiteX9" fmla="*/ 89614 w 94116"/>
                <a:gd name="connsiteY9" fmla="*/ 16464 h 27038"/>
                <a:gd name="connsiteX10" fmla="*/ 93083 w 94116"/>
                <a:gd name="connsiteY10" fmla="*/ 19819 h 27038"/>
                <a:gd name="connsiteX11" fmla="*/ 90425 w 94116"/>
                <a:gd name="connsiteY11" fmla="*/ 27359 h 27038"/>
                <a:gd name="connsiteX12" fmla="*/ 86259 w 94116"/>
                <a:gd name="connsiteY12" fmla="*/ 26549 h 27038"/>
                <a:gd name="connsiteX13" fmla="*/ 79492 w 94116"/>
                <a:gd name="connsiteY13" fmla="*/ 25342 h 27038"/>
                <a:gd name="connsiteX14" fmla="*/ 60642 w 94116"/>
                <a:gd name="connsiteY14" fmla="*/ 22609 h 27038"/>
                <a:gd name="connsiteX15" fmla="*/ 60001 w 94116"/>
                <a:gd name="connsiteY15" fmla="*/ 22609 h 27038"/>
                <a:gd name="connsiteX16" fmla="*/ 9729 w 94116"/>
                <a:gd name="connsiteY16" fmla="*/ 14768 h 27038"/>
                <a:gd name="connsiteX17" fmla="*/ 9277 w 94116"/>
                <a:gd name="connsiteY17" fmla="*/ 14654 h 27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4116" h="27038">
                  <a:moveTo>
                    <a:pt x="9182" y="14617"/>
                  </a:moveTo>
                  <a:cubicBezTo>
                    <a:pt x="8033" y="14277"/>
                    <a:pt x="6958" y="13674"/>
                    <a:pt x="6054" y="12883"/>
                  </a:cubicBezTo>
                  <a:cubicBezTo>
                    <a:pt x="5092" y="12110"/>
                    <a:pt x="4187" y="11262"/>
                    <a:pt x="3339" y="10357"/>
                  </a:cubicBezTo>
                  <a:lnTo>
                    <a:pt x="-1034" y="5776"/>
                  </a:lnTo>
                  <a:lnTo>
                    <a:pt x="4489" y="2666"/>
                  </a:lnTo>
                  <a:cubicBezTo>
                    <a:pt x="7411" y="1007"/>
                    <a:pt x="9522" y="102"/>
                    <a:pt x="11671" y="366"/>
                  </a:cubicBezTo>
                  <a:cubicBezTo>
                    <a:pt x="34743" y="3024"/>
                    <a:pt x="58229" y="6530"/>
                    <a:pt x="81415" y="10771"/>
                  </a:cubicBezTo>
                  <a:lnTo>
                    <a:pt x="81924" y="10884"/>
                  </a:lnTo>
                  <a:cubicBezTo>
                    <a:pt x="83356" y="11356"/>
                    <a:pt x="84695" y="12091"/>
                    <a:pt x="85844" y="13052"/>
                  </a:cubicBezTo>
                  <a:cubicBezTo>
                    <a:pt x="87164" y="14108"/>
                    <a:pt x="88427" y="15258"/>
                    <a:pt x="89614" y="16464"/>
                  </a:cubicBezTo>
                  <a:lnTo>
                    <a:pt x="93083" y="19819"/>
                  </a:lnTo>
                  <a:lnTo>
                    <a:pt x="90425" y="27359"/>
                  </a:lnTo>
                  <a:lnTo>
                    <a:pt x="86259" y="26549"/>
                  </a:lnTo>
                  <a:cubicBezTo>
                    <a:pt x="84054" y="26115"/>
                    <a:pt x="81792" y="25681"/>
                    <a:pt x="79492" y="25342"/>
                  </a:cubicBezTo>
                  <a:cubicBezTo>
                    <a:pt x="73196" y="24400"/>
                    <a:pt x="66806" y="23457"/>
                    <a:pt x="60642" y="22609"/>
                  </a:cubicBezTo>
                  <a:lnTo>
                    <a:pt x="60001" y="22609"/>
                  </a:lnTo>
                  <a:cubicBezTo>
                    <a:pt x="43489" y="20234"/>
                    <a:pt x="26430" y="17802"/>
                    <a:pt x="9729" y="14768"/>
                  </a:cubicBezTo>
                  <a:lnTo>
                    <a:pt x="9277" y="14654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5" name="Freeform: Shape 294">
              <a:extLst>
                <a:ext uri="{FF2B5EF4-FFF2-40B4-BE49-F238E27FC236}">
                  <a16:creationId xmlns:a16="http://schemas.microsoft.com/office/drawing/2014/main" id="{FEF67640-0D33-B3C5-FED0-BA2F6CF4A95D}"/>
                </a:ext>
              </a:extLst>
            </p:cNvPr>
            <p:cNvSpPr/>
            <p:nvPr/>
          </p:nvSpPr>
          <p:spPr>
            <a:xfrm>
              <a:off x="470640" y="3452165"/>
              <a:ext cx="41261" cy="87594"/>
            </a:xfrm>
            <a:custGeom>
              <a:avLst/>
              <a:gdLst>
                <a:gd name="connsiteX0" fmla="*/ 32179 w 41261"/>
                <a:gd name="connsiteY0" fmla="*/ 85729 h 87594"/>
                <a:gd name="connsiteX1" fmla="*/ 28164 w 41261"/>
                <a:gd name="connsiteY1" fmla="*/ 83448 h 87594"/>
                <a:gd name="connsiteX2" fmla="*/ 27523 w 41261"/>
                <a:gd name="connsiteY2" fmla="*/ 82883 h 87594"/>
                <a:gd name="connsiteX3" fmla="*/ 26845 w 41261"/>
                <a:gd name="connsiteY3" fmla="*/ 82204 h 87594"/>
                <a:gd name="connsiteX4" fmla="*/ 26468 w 41261"/>
                <a:gd name="connsiteY4" fmla="*/ 81337 h 87594"/>
                <a:gd name="connsiteX5" fmla="*/ -827 w 41261"/>
                <a:gd name="connsiteY5" fmla="*/ 12234 h 87594"/>
                <a:gd name="connsiteX6" fmla="*/ -827 w 41261"/>
                <a:gd name="connsiteY6" fmla="*/ 12008 h 87594"/>
                <a:gd name="connsiteX7" fmla="*/ -940 w 41261"/>
                <a:gd name="connsiteY7" fmla="*/ 11574 h 87594"/>
                <a:gd name="connsiteX8" fmla="*/ 1171 w 41261"/>
                <a:gd name="connsiteY8" fmla="*/ 2998 h 87594"/>
                <a:gd name="connsiteX9" fmla="*/ 2585 w 41261"/>
                <a:gd name="connsiteY9" fmla="*/ 321 h 87594"/>
                <a:gd name="connsiteX10" fmla="*/ 5601 w 41261"/>
                <a:gd name="connsiteY10" fmla="*/ 321 h 87594"/>
                <a:gd name="connsiteX11" fmla="*/ 9691 w 41261"/>
                <a:gd name="connsiteY11" fmla="*/ 472 h 87594"/>
                <a:gd name="connsiteX12" fmla="*/ 11463 w 41261"/>
                <a:gd name="connsiteY12" fmla="*/ 3959 h 87594"/>
                <a:gd name="connsiteX13" fmla="*/ 14347 w 41261"/>
                <a:gd name="connsiteY13" fmla="*/ 10104 h 87594"/>
                <a:gd name="connsiteX14" fmla="*/ 19719 w 41261"/>
                <a:gd name="connsiteY14" fmla="*/ 23506 h 87594"/>
                <a:gd name="connsiteX15" fmla="*/ 40002 w 41261"/>
                <a:gd name="connsiteY15" fmla="*/ 75814 h 87594"/>
                <a:gd name="connsiteX16" fmla="*/ 40228 w 41261"/>
                <a:gd name="connsiteY16" fmla="*/ 76455 h 87594"/>
                <a:gd name="connsiteX17" fmla="*/ 40228 w 41261"/>
                <a:gd name="connsiteY17" fmla="*/ 77134 h 87594"/>
                <a:gd name="connsiteX18" fmla="*/ 38871 w 41261"/>
                <a:gd name="connsiteY18" fmla="*/ 82958 h 87594"/>
                <a:gd name="connsiteX19" fmla="*/ 36986 w 41261"/>
                <a:gd name="connsiteY19" fmla="*/ 87916 h 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261" h="87594">
                  <a:moveTo>
                    <a:pt x="32179" y="85729"/>
                  </a:moveTo>
                  <a:cubicBezTo>
                    <a:pt x="30765" y="85126"/>
                    <a:pt x="29408" y="84353"/>
                    <a:pt x="28164" y="83448"/>
                  </a:cubicBezTo>
                  <a:cubicBezTo>
                    <a:pt x="27938" y="83279"/>
                    <a:pt x="27731" y="83090"/>
                    <a:pt x="27523" y="82883"/>
                  </a:cubicBezTo>
                  <a:lnTo>
                    <a:pt x="26845" y="82204"/>
                  </a:lnTo>
                  <a:lnTo>
                    <a:pt x="26468" y="81337"/>
                  </a:lnTo>
                  <a:cubicBezTo>
                    <a:pt x="17212" y="59679"/>
                    <a:pt x="8278" y="37078"/>
                    <a:pt x="-827" y="12234"/>
                  </a:cubicBezTo>
                  <a:lnTo>
                    <a:pt x="-827" y="12008"/>
                  </a:lnTo>
                  <a:lnTo>
                    <a:pt x="-940" y="11574"/>
                  </a:lnTo>
                  <a:cubicBezTo>
                    <a:pt x="-1468" y="8464"/>
                    <a:pt x="361" y="4562"/>
                    <a:pt x="1171" y="2998"/>
                  </a:cubicBezTo>
                  <a:lnTo>
                    <a:pt x="2585" y="321"/>
                  </a:lnTo>
                  <a:lnTo>
                    <a:pt x="5601" y="321"/>
                  </a:lnTo>
                  <a:lnTo>
                    <a:pt x="9691" y="472"/>
                  </a:lnTo>
                  <a:lnTo>
                    <a:pt x="11463" y="3959"/>
                  </a:lnTo>
                  <a:cubicBezTo>
                    <a:pt x="12594" y="6221"/>
                    <a:pt x="13574" y="8125"/>
                    <a:pt x="14347" y="10104"/>
                  </a:cubicBezTo>
                  <a:lnTo>
                    <a:pt x="19719" y="23506"/>
                  </a:lnTo>
                  <a:cubicBezTo>
                    <a:pt x="26600" y="40640"/>
                    <a:pt x="33668" y="58246"/>
                    <a:pt x="40002" y="75814"/>
                  </a:cubicBezTo>
                  <a:lnTo>
                    <a:pt x="40228" y="76455"/>
                  </a:lnTo>
                  <a:lnTo>
                    <a:pt x="40228" y="77134"/>
                  </a:lnTo>
                  <a:cubicBezTo>
                    <a:pt x="40209" y="79150"/>
                    <a:pt x="39757" y="81149"/>
                    <a:pt x="38871" y="82958"/>
                  </a:cubicBezTo>
                  <a:lnTo>
                    <a:pt x="36986" y="8791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6" name="Freeform: Shape 295">
              <a:extLst>
                <a:ext uri="{FF2B5EF4-FFF2-40B4-BE49-F238E27FC236}">
                  <a16:creationId xmlns:a16="http://schemas.microsoft.com/office/drawing/2014/main" id="{8BD6FD5A-9D2A-94A5-178C-323678B4B6EF}"/>
                </a:ext>
              </a:extLst>
            </p:cNvPr>
            <p:cNvSpPr/>
            <p:nvPr/>
          </p:nvSpPr>
          <p:spPr>
            <a:xfrm>
              <a:off x="148460" y="3052953"/>
              <a:ext cx="72722" cy="59770"/>
            </a:xfrm>
            <a:custGeom>
              <a:avLst/>
              <a:gdLst>
                <a:gd name="connsiteX0" fmla="*/ 61189 w 72722"/>
                <a:gd name="connsiteY0" fmla="*/ 59503 h 59770"/>
                <a:gd name="connsiteX1" fmla="*/ 60548 w 72722"/>
                <a:gd name="connsiteY1" fmla="*/ 59032 h 59770"/>
                <a:gd name="connsiteX2" fmla="*/ 30539 w 72722"/>
                <a:gd name="connsiteY2" fmla="*/ 35790 h 59770"/>
                <a:gd name="connsiteX3" fmla="*/ 2114 w 72722"/>
                <a:gd name="connsiteY3" fmla="*/ 12548 h 59770"/>
                <a:gd name="connsiteX4" fmla="*/ 1379 w 72722"/>
                <a:gd name="connsiteY4" fmla="*/ 11945 h 59770"/>
                <a:gd name="connsiteX5" fmla="*/ 927 w 72722"/>
                <a:gd name="connsiteY5" fmla="*/ 11097 h 59770"/>
                <a:gd name="connsiteX6" fmla="*/ -318 w 72722"/>
                <a:gd name="connsiteY6" fmla="*/ 5989 h 59770"/>
                <a:gd name="connsiteX7" fmla="*/ -1034 w 72722"/>
                <a:gd name="connsiteY7" fmla="*/ 334 h 59770"/>
                <a:gd name="connsiteX8" fmla="*/ 4621 w 72722"/>
                <a:gd name="connsiteY8" fmla="*/ 334 h 59770"/>
                <a:gd name="connsiteX9" fmla="*/ 8240 w 72722"/>
                <a:gd name="connsiteY9" fmla="*/ 711 h 59770"/>
                <a:gd name="connsiteX10" fmla="*/ 9428 w 72722"/>
                <a:gd name="connsiteY10" fmla="*/ 1163 h 59770"/>
                <a:gd name="connsiteX11" fmla="*/ 9842 w 72722"/>
                <a:gd name="connsiteY11" fmla="*/ 1408 h 59770"/>
                <a:gd name="connsiteX12" fmla="*/ 24206 w 72722"/>
                <a:gd name="connsiteY12" fmla="*/ 12247 h 59770"/>
                <a:gd name="connsiteX13" fmla="*/ 32613 w 72722"/>
                <a:gd name="connsiteY13" fmla="*/ 18995 h 59770"/>
                <a:gd name="connsiteX14" fmla="*/ 41020 w 72722"/>
                <a:gd name="connsiteY14" fmla="*/ 25762 h 59770"/>
                <a:gd name="connsiteX15" fmla="*/ 43866 w 72722"/>
                <a:gd name="connsiteY15" fmla="*/ 28043 h 59770"/>
                <a:gd name="connsiteX16" fmla="*/ 45280 w 72722"/>
                <a:gd name="connsiteY16" fmla="*/ 29042 h 59770"/>
                <a:gd name="connsiteX17" fmla="*/ 48918 w 72722"/>
                <a:gd name="connsiteY17" fmla="*/ 31832 h 59770"/>
                <a:gd name="connsiteX18" fmla="*/ 56778 w 72722"/>
                <a:gd name="connsiteY18" fmla="*/ 37939 h 59770"/>
                <a:gd name="connsiteX19" fmla="*/ 68597 w 72722"/>
                <a:gd name="connsiteY19" fmla="*/ 48080 h 59770"/>
                <a:gd name="connsiteX20" fmla="*/ 68729 w 72722"/>
                <a:gd name="connsiteY20" fmla="*/ 48212 h 59770"/>
                <a:gd name="connsiteX21" fmla="*/ 68993 w 72722"/>
                <a:gd name="connsiteY21" fmla="*/ 48495 h 59770"/>
                <a:gd name="connsiteX22" fmla="*/ 70878 w 72722"/>
                <a:gd name="connsiteY22" fmla="*/ 54432 h 59770"/>
                <a:gd name="connsiteX23" fmla="*/ 71688 w 72722"/>
                <a:gd name="connsiteY23" fmla="*/ 59955 h 59770"/>
                <a:gd name="connsiteX24" fmla="*/ 66034 w 72722"/>
                <a:gd name="connsiteY24" fmla="*/ 60068 h 59770"/>
                <a:gd name="connsiteX25" fmla="*/ 62264 w 72722"/>
                <a:gd name="connsiteY25" fmla="*/ 59748 h 59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2722" h="59770">
                  <a:moveTo>
                    <a:pt x="61189" y="59503"/>
                  </a:moveTo>
                  <a:lnTo>
                    <a:pt x="60548" y="59032"/>
                  </a:lnTo>
                  <a:cubicBezTo>
                    <a:pt x="50068" y="51096"/>
                    <a:pt x="39964" y="43274"/>
                    <a:pt x="30539" y="35790"/>
                  </a:cubicBezTo>
                  <a:cubicBezTo>
                    <a:pt x="20681" y="27949"/>
                    <a:pt x="11105" y="20145"/>
                    <a:pt x="2114" y="12548"/>
                  </a:cubicBezTo>
                  <a:lnTo>
                    <a:pt x="1379" y="11945"/>
                  </a:lnTo>
                  <a:lnTo>
                    <a:pt x="927" y="11097"/>
                  </a:lnTo>
                  <a:cubicBezTo>
                    <a:pt x="210" y="9476"/>
                    <a:pt x="-204" y="7742"/>
                    <a:pt x="-318" y="5989"/>
                  </a:cubicBezTo>
                  <a:lnTo>
                    <a:pt x="-1034" y="334"/>
                  </a:lnTo>
                  <a:lnTo>
                    <a:pt x="4621" y="334"/>
                  </a:lnTo>
                  <a:cubicBezTo>
                    <a:pt x="5846" y="277"/>
                    <a:pt x="7053" y="409"/>
                    <a:pt x="8240" y="711"/>
                  </a:cubicBezTo>
                  <a:cubicBezTo>
                    <a:pt x="8655" y="824"/>
                    <a:pt x="9051" y="975"/>
                    <a:pt x="9428" y="1163"/>
                  </a:cubicBezTo>
                  <a:lnTo>
                    <a:pt x="9842" y="1408"/>
                  </a:lnTo>
                  <a:cubicBezTo>
                    <a:pt x="14178" y="4462"/>
                    <a:pt x="18702" y="7874"/>
                    <a:pt x="24206" y="12247"/>
                  </a:cubicBezTo>
                  <a:cubicBezTo>
                    <a:pt x="27014" y="14471"/>
                    <a:pt x="29861" y="16771"/>
                    <a:pt x="32613" y="18995"/>
                  </a:cubicBezTo>
                  <a:cubicBezTo>
                    <a:pt x="35365" y="21219"/>
                    <a:pt x="38268" y="23557"/>
                    <a:pt x="41020" y="25762"/>
                  </a:cubicBezTo>
                  <a:lnTo>
                    <a:pt x="43866" y="28043"/>
                  </a:lnTo>
                  <a:lnTo>
                    <a:pt x="45280" y="29042"/>
                  </a:lnTo>
                  <a:lnTo>
                    <a:pt x="48918" y="31832"/>
                  </a:lnTo>
                  <a:cubicBezTo>
                    <a:pt x="51519" y="33830"/>
                    <a:pt x="54196" y="35884"/>
                    <a:pt x="56778" y="37939"/>
                  </a:cubicBezTo>
                  <a:cubicBezTo>
                    <a:pt x="61547" y="41709"/>
                    <a:pt x="65317" y="44951"/>
                    <a:pt x="68597" y="48080"/>
                  </a:cubicBezTo>
                  <a:lnTo>
                    <a:pt x="68729" y="48212"/>
                  </a:lnTo>
                  <a:lnTo>
                    <a:pt x="68993" y="48495"/>
                  </a:lnTo>
                  <a:cubicBezTo>
                    <a:pt x="70143" y="50267"/>
                    <a:pt x="70803" y="52321"/>
                    <a:pt x="70878" y="54432"/>
                  </a:cubicBezTo>
                  <a:lnTo>
                    <a:pt x="71688" y="59955"/>
                  </a:lnTo>
                  <a:lnTo>
                    <a:pt x="66034" y="60068"/>
                  </a:lnTo>
                  <a:cubicBezTo>
                    <a:pt x="64771" y="60144"/>
                    <a:pt x="63508" y="60031"/>
                    <a:pt x="62264" y="597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7" name="Freeform: Shape 296">
              <a:extLst>
                <a:ext uri="{FF2B5EF4-FFF2-40B4-BE49-F238E27FC236}">
                  <a16:creationId xmlns:a16="http://schemas.microsoft.com/office/drawing/2014/main" id="{1E4E1A97-2416-2C42-8794-EC4BB37CDED5}"/>
                </a:ext>
              </a:extLst>
            </p:cNvPr>
            <p:cNvSpPr/>
            <p:nvPr/>
          </p:nvSpPr>
          <p:spPr>
            <a:xfrm>
              <a:off x="565246" y="3384161"/>
              <a:ext cx="73306" cy="59869"/>
            </a:xfrm>
            <a:custGeom>
              <a:avLst/>
              <a:gdLst>
                <a:gd name="connsiteX0" fmla="*/ 61754 w 73306"/>
                <a:gd name="connsiteY0" fmla="*/ 59730 h 59869"/>
                <a:gd name="connsiteX1" fmla="*/ 61132 w 73306"/>
                <a:gd name="connsiteY1" fmla="*/ 59277 h 59869"/>
                <a:gd name="connsiteX2" fmla="*/ 46693 w 73306"/>
                <a:gd name="connsiteY2" fmla="*/ 48439 h 59869"/>
                <a:gd name="connsiteX3" fmla="*/ 38814 w 73306"/>
                <a:gd name="connsiteY3" fmla="*/ 42086 h 59869"/>
                <a:gd name="connsiteX4" fmla="*/ 30897 w 73306"/>
                <a:gd name="connsiteY4" fmla="*/ 35734 h 59869"/>
                <a:gd name="connsiteX5" fmla="*/ 30124 w 73306"/>
                <a:gd name="connsiteY5" fmla="*/ 35112 h 59869"/>
                <a:gd name="connsiteX6" fmla="*/ 22434 w 73306"/>
                <a:gd name="connsiteY6" fmla="*/ 29156 h 59869"/>
                <a:gd name="connsiteX7" fmla="*/ 14234 w 73306"/>
                <a:gd name="connsiteY7" fmla="*/ 22784 h 59869"/>
                <a:gd name="connsiteX8" fmla="*/ 2585 w 73306"/>
                <a:gd name="connsiteY8" fmla="*/ 12794 h 59869"/>
                <a:gd name="connsiteX9" fmla="*/ -16 w 73306"/>
                <a:gd name="connsiteY9" fmla="*/ 6272 h 59869"/>
                <a:gd name="connsiteX10" fmla="*/ -1034 w 73306"/>
                <a:gd name="connsiteY10" fmla="*/ 617 h 59869"/>
                <a:gd name="connsiteX11" fmla="*/ 4621 w 73306"/>
                <a:gd name="connsiteY11" fmla="*/ 372 h 59869"/>
                <a:gd name="connsiteX12" fmla="*/ 8278 w 73306"/>
                <a:gd name="connsiteY12" fmla="*/ 598 h 59869"/>
                <a:gd name="connsiteX13" fmla="*/ 9239 w 73306"/>
                <a:gd name="connsiteY13" fmla="*/ 843 h 59869"/>
                <a:gd name="connsiteX14" fmla="*/ 10031 w 73306"/>
                <a:gd name="connsiteY14" fmla="*/ 1446 h 59869"/>
                <a:gd name="connsiteX15" fmla="*/ 38758 w 73306"/>
                <a:gd name="connsiteY15" fmla="*/ 23746 h 59869"/>
                <a:gd name="connsiteX16" fmla="*/ 69690 w 73306"/>
                <a:gd name="connsiteY16" fmla="*/ 48948 h 59869"/>
                <a:gd name="connsiteX17" fmla="*/ 70802 w 73306"/>
                <a:gd name="connsiteY17" fmla="*/ 49871 h 59869"/>
                <a:gd name="connsiteX18" fmla="*/ 71236 w 73306"/>
                <a:gd name="connsiteY18" fmla="*/ 51266 h 59869"/>
                <a:gd name="connsiteX19" fmla="*/ 71801 w 73306"/>
                <a:gd name="connsiteY19" fmla="*/ 54716 h 59869"/>
                <a:gd name="connsiteX20" fmla="*/ 72272 w 73306"/>
                <a:gd name="connsiteY20" fmla="*/ 59711 h 59869"/>
                <a:gd name="connsiteX21" fmla="*/ 67277 w 73306"/>
                <a:gd name="connsiteY21" fmla="*/ 60069 h 59869"/>
                <a:gd name="connsiteX22" fmla="*/ 62640 w 73306"/>
                <a:gd name="connsiteY22" fmla="*/ 59880 h 59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3306" h="59869">
                  <a:moveTo>
                    <a:pt x="61754" y="59730"/>
                  </a:moveTo>
                  <a:lnTo>
                    <a:pt x="61132" y="59277"/>
                  </a:lnTo>
                  <a:cubicBezTo>
                    <a:pt x="56816" y="56280"/>
                    <a:pt x="52367" y="52944"/>
                    <a:pt x="46693" y="48439"/>
                  </a:cubicBezTo>
                  <a:cubicBezTo>
                    <a:pt x="44073" y="46346"/>
                    <a:pt x="41397" y="44179"/>
                    <a:pt x="38814" y="42086"/>
                  </a:cubicBezTo>
                  <a:cubicBezTo>
                    <a:pt x="36232" y="39994"/>
                    <a:pt x="33518" y="37807"/>
                    <a:pt x="30897" y="35734"/>
                  </a:cubicBezTo>
                  <a:lnTo>
                    <a:pt x="30124" y="35112"/>
                  </a:lnTo>
                  <a:cubicBezTo>
                    <a:pt x="27580" y="33095"/>
                    <a:pt x="24979" y="31097"/>
                    <a:pt x="22434" y="29156"/>
                  </a:cubicBezTo>
                  <a:cubicBezTo>
                    <a:pt x="19889" y="27214"/>
                    <a:pt x="16892" y="24895"/>
                    <a:pt x="14234" y="22784"/>
                  </a:cubicBezTo>
                  <a:cubicBezTo>
                    <a:pt x="9541" y="19014"/>
                    <a:pt x="5827" y="15885"/>
                    <a:pt x="2585" y="12794"/>
                  </a:cubicBezTo>
                  <a:cubicBezTo>
                    <a:pt x="1058" y="10947"/>
                    <a:pt x="154" y="8666"/>
                    <a:pt x="-16" y="6272"/>
                  </a:cubicBezTo>
                  <a:lnTo>
                    <a:pt x="-1034" y="617"/>
                  </a:lnTo>
                  <a:lnTo>
                    <a:pt x="4621" y="372"/>
                  </a:lnTo>
                  <a:cubicBezTo>
                    <a:pt x="5846" y="259"/>
                    <a:pt x="7071" y="334"/>
                    <a:pt x="8278" y="598"/>
                  </a:cubicBezTo>
                  <a:lnTo>
                    <a:pt x="9239" y="843"/>
                  </a:lnTo>
                  <a:lnTo>
                    <a:pt x="10031" y="1446"/>
                  </a:lnTo>
                  <a:cubicBezTo>
                    <a:pt x="19644" y="8741"/>
                    <a:pt x="29314" y="16243"/>
                    <a:pt x="38758" y="23746"/>
                  </a:cubicBezTo>
                  <a:cubicBezTo>
                    <a:pt x="49182" y="32021"/>
                    <a:pt x="59493" y="40503"/>
                    <a:pt x="69690" y="48948"/>
                  </a:cubicBezTo>
                  <a:lnTo>
                    <a:pt x="70802" y="49871"/>
                  </a:lnTo>
                  <a:lnTo>
                    <a:pt x="71236" y="51266"/>
                  </a:lnTo>
                  <a:cubicBezTo>
                    <a:pt x="71538" y="52397"/>
                    <a:pt x="71726" y="53547"/>
                    <a:pt x="71801" y="54716"/>
                  </a:cubicBezTo>
                  <a:lnTo>
                    <a:pt x="72272" y="59711"/>
                  </a:lnTo>
                  <a:lnTo>
                    <a:pt x="67277" y="60069"/>
                  </a:lnTo>
                  <a:cubicBezTo>
                    <a:pt x="65732" y="60276"/>
                    <a:pt x="64167" y="60220"/>
                    <a:pt x="62640" y="598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8" name="Freeform: Shape 297">
              <a:extLst>
                <a:ext uri="{FF2B5EF4-FFF2-40B4-BE49-F238E27FC236}">
                  <a16:creationId xmlns:a16="http://schemas.microsoft.com/office/drawing/2014/main" id="{B8725FBA-B093-F3A3-A353-EB5288D7695C}"/>
                </a:ext>
              </a:extLst>
            </p:cNvPr>
            <p:cNvSpPr/>
            <p:nvPr/>
          </p:nvSpPr>
          <p:spPr>
            <a:xfrm>
              <a:off x="5835752" y="3072641"/>
              <a:ext cx="386835" cy="384890"/>
            </a:xfrm>
            <a:custGeom>
              <a:avLst/>
              <a:gdLst>
                <a:gd name="connsiteX0" fmla="*/ 141252 w 386835"/>
                <a:gd name="connsiteY0" fmla="*/ 384935 h 384890"/>
                <a:gd name="connsiteX1" fmla="*/ 114466 w 386835"/>
                <a:gd name="connsiteY1" fmla="*/ 373625 h 384890"/>
                <a:gd name="connsiteX2" fmla="*/ 101272 w 386835"/>
                <a:gd name="connsiteY2" fmla="*/ 367480 h 384890"/>
                <a:gd name="connsiteX3" fmla="*/ 90169 w 386835"/>
                <a:gd name="connsiteY3" fmla="*/ 362221 h 384890"/>
                <a:gd name="connsiteX4" fmla="*/ 82516 w 386835"/>
                <a:gd name="connsiteY4" fmla="*/ 359016 h 384890"/>
                <a:gd name="connsiteX5" fmla="*/ 76465 w 386835"/>
                <a:gd name="connsiteY5" fmla="*/ 356509 h 384890"/>
                <a:gd name="connsiteX6" fmla="*/ 65382 w 386835"/>
                <a:gd name="connsiteY6" fmla="*/ 351458 h 384890"/>
                <a:gd name="connsiteX7" fmla="*/ 62121 w 386835"/>
                <a:gd name="connsiteY7" fmla="*/ 349931 h 384890"/>
                <a:gd name="connsiteX8" fmla="*/ 58351 w 386835"/>
                <a:gd name="connsiteY8" fmla="*/ 348046 h 384890"/>
                <a:gd name="connsiteX9" fmla="*/ 58124 w 386835"/>
                <a:gd name="connsiteY9" fmla="*/ 347933 h 384890"/>
                <a:gd name="connsiteX10" fmla="*/ 50849 w 386835"/>
                <a:gd name="connsiteY10" fmla="*/ 344558 h 384890"/>
                <a:gd name="connsiteX11" fmla="*/ 43704 w 386835"/>
                <a:gd name="connsiteY11" fmla="*/ 341580 h 384890"/>
                <a:gd name="connsiteX12" fmla="*/ 35938 w 386835"/>
                <a:gd name="connsiteY12" fmla="*/ 338338 h 384890"/>
                <a:gd name="connsiteX13" fmla="*/ 28662 w 386835"/>
                <a:gd name="connsiteY13" fmla="*/ 334945 h 384890"/>
                <a:gd name="connsiteX14" fmla="*/ 21932 w 386835"/>
                <a:gd name="connsiteY14" fmla="*/ 331797 h 384890"/>
                <a:gd name="connsiteX15" fmla="*/ 21330 w 386835"/>
                <a:gd name="connsiteY15" fmla="*/ 331515 h 384890"/>
                <a:gd name="connsiteX16" fmla="*/ 5929 w 386835"/>
                <a:gd name="connsiteY16" fmla="*/ 324974 h 384890"/>
                <a:gd name="connsiteX17" fmla="*/ 3592 w 386835"/>
                <a:gd name="connsiteY17" fmla="*/ 323598 h 384890"/>
                <a:gd name="connsiteX18" fmla="*/ -1008 w 386835"/>
                <a:gd name="connsiteY18" fmla="*/ 315096 h 384890"/>
                <a:gd name="connsiteX19" fmla="*/ 5307 w 386835"/>
                <a:gd name="connsiteY19" fmla="*/ 309196 h 384890"/>
                <a:gd name="connsiteX20" fmla="*/ 9756 w 386835"/>
                <a:gd name="connsiteY20" fmla="*/ 309762 h 384890"/>
                <a:gd name="connsiteX21" fmla="*/ 11641 w 386835"/>
                <a:gd name="connsiteY21" fmla="*/ 310365 h 384890"/>
                <a:gd name="connsiteX22" fmla="*/ 26720 w 386835"/>
                <a:gd name="connsiteY22" fmla="*/ 316755 h 384890"/>
                <a:gd name="connsiteX23" fmla="*/ 36145 w 386835"/>
                <a:gd name="connsiteY23" fmla="*/ 321279 h 384890"/>
                <a:gd name="connsiteX24" fmla="*/ 41800 w 386835"/>
                <a:gd name="connsiteY24" fmla="*/ 324069 h 384890"/>
                <a:gd name="connsiteX25" fmla="*/ 42611 w 386835"/>
                <a:gd name="connsiteY25" fmla="*/ 324446 h 384890"/>
                <a:gd name="connsiteX26" fmla="*/ 53430 w 386835"/>
                <a:gd name="connsiteY26" fmla="*/ 329498 h 384890"/>
                <a:gd name="connsiteX27" fmla="*/ 60141 w 386835"/>
                <a:gd name="connsiteY27" fmla="*/ 332363 h 384890"/>
                <a:gd name="connsiteX28" fmla="*/ 68567 w 386835"/>
                <a:gd name="connsiteY28" fmla="*/ 335982 h 384890"/>
                <a:gd name="connsiteX29" fmla="*/ 77238 w 386835"/>
                <a:gd name="connsiteY29" fmla="*/ 340185 h 384890"/>
                <a:gd name="connsiteX30" fmla="*/ 83044 w 386835"/>
                <a:gd name="connsiteY30" fmla="*/ 343051 h 384890"/>
                <a:gd name="connsiteX31" fmla="*/ 93732 w 386835"/>
                <a:gd name="connsiteY31" fmla="*/ 347989 h 384890"/>
                <a:gd name="connsiteX32" fmla="*/ 100536 w 386835"/>
                <a:gd name="connsiteY32" fmla="*/ 350986 h 384890"/>
                <a:gd name="connsiteX33" fmla="*/ 100763 w 386835"/>
                <a:gd name="connsiteY33" fmla="*/ 350986 h 384890"/>
                <a:gd name="connsiteX34" fmla="*/ 109150 w 386835"/>
                <a:gd name="connsiteY34" fmla="*/ 354756 h 384890"/>
                <a:gd name="connsiteX35" fmla="*/ 119688 w 386835"/>
                <a:gd name="connsiteY35" fmla="*/ 359676 h 384890"/>
                <a:gd name="connsiteX36" fmla="*/ 123759 w 386835"/>
                <a:gd name="connsiteY36" fmla="*/ 361561 h 384890"/>
                <a:gd name="connsiteX37" fmla="*/ 127529 w 386835"/>
                <a:gd name="connsiteY37" fmla="*/ 363446 h 384890"/>
                <a:gd name="connsiteX38" fmla="*/ 137727 w 386835"/>
                <a:gd name="connsiteY38" fmla="*/ 368027 h 384890"/>
                <a:gd name="connsiteX39" fmla="*/ 138104 w 386835"/>
                <a:gd name="connsiteY39" fmla="*/ 368140 h 384890"/>
                <a:gd name="connsiteX40" fmla="*/ 145775 w 386835"/>
                <a:gd name="connsiteY40" fmla="*/ 365953 h 384890"/>
                <a:gd name="connsiteX41" fmla="*/ 155049 w 386835"/>
                <a:gd name="connsiteY41" fmla="*/ 358262 h 384890"/>
                <a:gd name="connsiteX42" fmla="*/ 164003 w 386835"/>
                <a:gd name="connsiteY42" fmla="*/ 350722 h 384890"/>
                <a:gd name="connsiteX43" fmla="*/ 189168 w 386835"/>
                <a:gd name="connsiteY43" fmla="*/ 337528 h 384890"/>
                <a:gd name="connsiteX44" fmla="*/ 212786 w 386835"/>
                <a:gd name="connsiteY44" fmla="*/ 330553 h 384890"/>
                <a:gd name="connsiteX45" fmla="*/ 226980 w 386835"/>
                <a:gd name="connsiteY45" fmla="*/ 328668 h 384890"/>
                <a:gd name="connsiteX46" fmla="*/ 237555 w 386835"/>
                <a:gd name="connsiteY46" fmla="*/ 327386 h 384890"/>
                <a:gd name="connsiteX47" fmla="*/ 277139 w 386835"/>
                <a:gd name="connsiteY47" fmla="*/ 316435 h 384890"/>
                <a:gd name="connsiteX48" fmla="*/ 298307 w 386835"/>
                <a:gd name="connsiteY48" fmla="*/ 304861 h 384890"/>
                <a:gd name="connsiteX49" fmla="*/ 320927 w 386835"/>
                <a:gd name="connsiteY49" fmla="*/ 287727 h 384890"/>
                <a:gd name="connsiteX50" fmla="*/ 340738 w 386835"/>
                <a:gd name="connsiteY50" fmla="*/ 264447 h 384890"/>
                <a:gd name="connsiteX51" fmla="*/ 355818 w 386835"/>
                <a:gd name="connsiteY51" fmla="*/ 240320 h 384890"/>
                <a:gd name="connsiteX52" fmla="*/ 361473 w 386835"/>
                <a:gd name="connsiteY52" fmla="*/ 225523 h 384890"/>
                <a:gd name="connsiteX53" fmla="*/ 363999 w 386835"/>
                <a:gd name="connsiteY53" fmla="*/ 218152 h 384890"/>
                <a:gd name="connsiteX54" fmla="*/ 370143 w 386835"/>
                <a:gd name="connsiteY54" fmla="*/ 186504 h 384890"/>
                <a:gd name="connsiteX55" fmla="*/ 368258 w 386835"/>
                <a:gd name="connsiteY55" fmla="*/ 144544 h 384890"/>
                <a:gd name="connsiteX56" fmla="*/ 358533 w 386835"/>
                <a:gd name="connsiteY56" fmla="*/ 109408 h 384890"/>
                <a:gd name="connsiteX57" fmla="*/ 349880 w 386835"/>
                <a:gd name="connsiteY57" fmla="*/ 93254 h 384890"/>
                <a:gd name="connsiteX58" fmla="*/ 347034 w 386835"/>
                <a:gd name="connsiteY58" fmla="*/ 88447 h 384890"/>
                <a:gd name="connsiteX59" fmla="*/ 313104 w 386835"/>
                <a:gd name="connsiteY59" fmla="*/ 50748 h 384890"/>
                <a:gd name="connsiteX60" fmla="*/ 300268 w 386835"/>
                <a:gd name="connsiteY60" fmla="*/ 41172 h 384890"/>
                <a:gd name="connsiteX61" fmla="*/ 279288 w 386835"/>
                <a:gd name="connsiteY61" fmla="*/ 29862 h 384890"/>
                <a:gd name="connsiteX62" fmla="*/ 277403 w 386835"/>
                <a:gd name="connsiteY62" fmla="*/ 28958 h 384890"/>
                <a:gd name="connsiteX63" fmla="*/ 257178 w 386835"/>
                <a:gd name="connsiteY63" fmla="*/ 21097 h 384890"/>
                <a:gd name="connsiteX64" fmla="*/ 253408 w 386835"/>
                <a:gd name="connsiteY64" fmla="*/ 20004 h 384890"/>
                <a:gd name="connsiteX65" fmla="*/ 237819 w 386835"/>
                <a:gd name="connsiteY65" fmla="*/ 17063 h 384890"/>
                <a:gd name="connsiteX66" fmla="*/ 202758 w 386835"/>
                <a:gd name="connsiteY66" fmla="*/ 16366 h 384890"/>
                <a:gd name="connsiteX67" fmla="*/ 174144 w 386835"/>
                <a:gd name="connsiteY67" fmla="*/ 22021 h 384890"/>
                <a:gd name="connsiteX68" fmla="*/ 150733 w 386835"/>
                <a:gd name="connsiteY68" fmla="*/ 30126 h 384890"/>
                <a:gd name="connsiteX69" fmla="*/ 135239 w 386835"/>
                <a:gd name="connsiteY69" fmla="*/ 38609 h 384890"/>
                <a:gd name="connsiteX70" fmla="*/ 131620 w 386835"/>
                <a:gd name="connsiteY70" fmla="*/ 40927 h 384890"/>
                <a:gd name="connsiteX71" fmla="*/ 114655 w 386835"/>
                <a:gd name="connsiteY71" fmla="*/ 53123 h 384890"/>
                <a:gd name="connsiteX72" fmla="*/ 82102 w 386835"/>
                <a:gd name="connsiteY72" fmla="*/ 91011 h 384890"/>
                <a:gd name="connsiteX73" fmla="*/ 77973 w 386835"/>
                <a:gd name="connsiteY73" fmla="*/ 98381 h 384890"/>
                <a:gd name="connsiteX74" fmla="*/ 70584 w 386835"/>
                <a:gd name="connsiteY74" fmla="*/ 111953 h 384890"/>
                <a:gd name="connsiteX75" fmla="*/ 66117 w 386835"/>
                <a:gd name="connsiteY75" fmla="*/ 123866 h 384890"/>
                <a:gd name="connsiteX76" fmla="*/ 64929 w 386835"/>
                <a:gd name="connsiteY76" fmla="*/ 127636 h 384890"/>
                <a:gd name="connsiteX77" fmla="*/ 61461 w 386835"/>
                <a:gd name="connsiteY77" fmla="*/ 140567 h 384890"/>
                <a:gd name="connsiteX78" fmla="*/ 57842 w 386835"/>
                <a:gd name="connsiteY78" fmla="*/ 169708 h 384890"/>
                <a:gd name="connsiteX79" fmla="*/ 59161 w 386835"/>
                <a:gd name="connsiteY79" fmla="*/ 194081 h 384890"/>
                <a:gd name="connsiteX80" fmla="*/ 60216 w 386835"/>
                <a:gd name="connsiteY80" fmla="*/ 203204 h 384890"/>
                <a:gd name="connsiteX81" fmla="*/ 59274 w 386835"/>
                <a:gd name="connsiteY81" fmla="*/ 226295 h 384890"/>
                <a:gd name="connsiteX82" fmla="*/ 55052 w 386835"/>
                <a:gd name="connsiteY82" fmla="*/ 252006 h 384890"/>
                <a:gd name="connsiteX83" fmla="*/ 50773 w 386835"/>
                <a:gd name="connsiteY83" fmla="*/ 265578 h 384890"/>
                <a:gd name="connsiteX84" fmla="*/ 49473 w 386835"/>
                <a:gd name="connsiteY84" fmla="*/ 269216 h 384890"/>
                <a:gd name="connsiteX85" fmla="*/ 45495 w 386835"/>
                <a:gd name="connsiteY85" fmla="*/ 278641 h 384890"/>
                <a:gd name="connsiteX86" fmla="*/ 43610 w 386835"/>
                <a:gd name="connsiteY86" fmla="*/ 282411 h 384890"/>
                <a:gd name="connsiteX87" fmla="*/ 34845 w 386835"/>
                <a:gd name="connsiteY87" fmla="*/ 298810 h 384890"/>
                <a:gd name="connsiteX88" fmla="*/ 28794 w 386835"/>
                <a:gd name="connsiteY88" fmla="*/ 303429 h 384890"/>
                <a:gd name="connsiteX89" fmla="*/ 25571 w 386835"/>
                <a:gd name="connsiteY89" fmla="*/ 303259 h 384890"/>
                <a:gd name="connsiteX90" fmla="*/ 22461 w 386835"/>
                <a:gd name="connsiteY90" fmla="*/ 301638 h 384890"/>
                <a:gd name="connsiteX91" fmla="*/ 20180 w 386835"/>
                <a:gd name="connsiteY91" fmla="*/ 299168 h 384890"/>
                <a:gd name="connsiteX92" fmla="*/ 21236 w 386835"/>
                <a:gd name="connsiteY92" fmla="*/ 292533 h 384890"/>
                <a:gd name="connsiteX93" fmla="*/ 29227 w 386835"/>
                <a:gd name="connsiteY93" fmla="*/ 276832 h 384890"/>
                <a:gd name="connsiteX94" fmla="*/ 32997 w 386835"/>
                <a:gd name="connsiteY94" fmla="*/ 269631 h 384890"/>
                <a:gd name="connsiteX95" fmla="*/ 42422 w 386835"/>
                <a:gd name="connsiteY95" fmla="*/ 237982 h 384890"/>
                <a:gd name="connsiteX96" fmla="*/ 44402 w 386835"/>
                <a:gd name="connsiteY96" fmla="*/ 195740 h 384890"/>
                <a:gd name="connsiteX97" fmla="*/ 44402 w 386835"/>
                <a:gd name="connsiteY97" fmla="*/ 152668 h 384890"/>
                <a:gd name="connsiteX98" fmla="*/ 51225 w 386835"/>
                <a:gd name="connsiteY98" fmla="*/ 120511 h 384890"/>
                <a:gd name="connsiteX99" fmla="*/ 93712 w 386835"/>
                <a:gd name="connsiteY99" fmla="*/ 52652 h 384890"/>
                <a:gd name="connsiteX100" fmla="*/ 95597 w 386835"/>
                <a:gd name="connsiteY100" fmla="*/ 50767 h 384890"/>
                <a:gd name="connsiteX101" fmla="*/ 109810 w 386835"/>
                <a:gd name="connsiteY101" fmla="*/ 37572 h 384890"/>
                <a:gd name="connsiteX102" fmla="*/ 118368 w 386835"/>
                <a:gd name="connsiteY102" fmla="*/ 31540 h 384890"/>
                <a:gd name="connsiteX103" fmla="*/ 121346 w 386835"/>
                <a:gd name="connsiteY103" fmla="*/ 29655 h 384890"/>
                <a:gd name="connsiteX104" fmla="*/ 121931 w 386835"/>
                <a:gd name="connsiteY104" fmla="*/ 29278 h 384890"/>
                <a:gd name="connsiteX105" fmla="*/ 129809 w 386835"/>
                <a:gd name="connsiteY105" fmla="*/ 24471 h 384890"/>
                <a:gd name="connsiteX106" fmla="*/ 130300 w 386835"/>
                <a:gd name="connsiteY106" fmla="*/ 24226 h 384890"/>
                <a:gd name="connsiteX107" fmla="*/ 151412 w 386835"/>
                <a:gd name="connsiteY107" fmla="*/ 13897 h 384890"/>
                <a:gd name="connsiteX108" fmla="*/ 203550 w 386835"/>
                <a:gd name="connsiteY108" fmla="*/ 1211 h 384890"/>
                <a:gd name="connsiteX109" fmla="*/ 237630 w 386835"/>
                <a:gd name="connsiteY109" fmla="*/ 1946 h 384890"/>
                <a:gd name="connsiteX110" fmla="*/ 243983 w 386835"/>
                <a:gd name="connsiteY110" fmla="*/ 3039 h 384890"/>
                <a:gd name="connsiteX111" fmla="*/ 244284 w 386835"/>
                <a:gd name="connsiteY111" fmla="*/ 3039 h 384890"/>
                <a:gd name="connsiteX112" fmla="*/ 261683 w 386835"/>
                <a:gd name="connsiteY112" fmla="*/ 6602 h 384890"/>
                <a:gd name="connsiteX113" fmla="*/ 264322 w 386835"/>
                <a:gd name="connsiteY113" fmla="*/ 7394 h 384890"/>
                <a:gd name="connsiteX114" fmla="*/ 316931 w 386835"/>
                <a:gd name="connsiteY114" fmla="*/ 34744 h 384890"/>
                <a:gd name="connsiteX115" fmla="*/ 319382 w 386835"/>
                <a:gd name="connsiteY115" fmla="*/ 36629 h 384890"/>
                <a:gd name="connsiteX116" fmla="*/ 323981 w 386835"/>
                <a:gd name="connsiteY116" fmla="*/ 40230 h 384890"/>
                <a:gd name="connsiteX117" fmla="*/ 342944 w 386835"/>
                <a:gd name="connsiteY117" fmla="*/ 58363 h 384890"/>
                <a:gd name="connsiteX118" fmla="*/ 352858 w 386835"/>
                <a:gd name="connsiteY118" fmla="*/ 70766 h 384890"/>
                <a:gd name="connsiteX119" fmla="*/ 357797 w 386835"/>
                <a:gd name="connsiteY119" fmla="*/ 76892 h 384890"/>
                <a:gd name="connsiteX120" fmla="*/ 374969 w 386835"/>
                <a:gd name="connsiteY120" fmla="*/ 108749 h 384890"/>
                <a:gd name="connsiteX121" fmla="*/ 385167 w 386835"/>
                <a:gd name="connsiteY121" fmla="*/ 155044 h 384890"/>
                <a:gd name="connsiteX122" fmla="*/ 385261 w 386835"/>
                <a:gd name="connsiteY122" fmla="*/ 188709 h 384890"/>
                <a:gd name="connsiteX123" fmla="*/ 379814 w 386835"/>
                <a:gd name="connsiteY123" fmla="*/ 217681 h 384890"/>
                <a:gd name="connsiteX124" fmla="*/ 379380 w 386835"/>
                <a:gd name="connsiteY124" fmla="*/ 219566 h 384890"/>
                <a:gd name="connsiteX125" fmla="*/ 372896 w 386835"/>
                <a:gd name="connsiteY125" fmla="*/ 239132 h 384890"/>
                <a:gd name="connsiteX126" fmla="*/ 347976 w 386835"/>
                <a:gd name="connsiteY126" fmla="*/ 279697 h 384890"/>
                <a:gd name="connsiteX127" fmla="*/ 345865 w 386835"/>
                <a:gd name="connsiteY127" fmla="*/ 281940 h 384890"/>
                <a:gd name="connsiteX128" fmla="*/ 346600 w 386835"/>
                <a:gd name="connsiteY128" fmla="*/ 282618 h 384890"/>
                <a:gd name="connsiteX129" fmla="*/ 341662 w 386835"/>
                <a:gd name="connsiteY129" fmla="*/ 287727 h 384890"/>
                <a:gd name="connsiteX130" fmla="*/ 324112 w 386835"/>
                <a:gd name="connsiteY130" fmla="*/ 305276 h 384890"/>
                <a:gd name="connsiteX131" fmla="*/ 313331 w 386835"/>
                <a:gd name="connsiteY131" fmla="*/ 313306 h 384890"/>
                <a:gd name="connsiteX132" fmla="*/ 310918 w 386835"/>
                <a:gd name="connsiteY132" fmla="*/ 314908 h 384890"/>
                <a:gd name="connsiteX133" fmla="*/ 296328 w 386835"/>
                <a:gd name="connsiteY133" fmla="*/ 323937 h 384890"/>
                <a:gd name="connsiteX134" fmla="*/ 294971 w 386835"/>
                <a:gd name="connsiteY134" fmla="*/ 324672 h 384890"/>
                <a:gd name="connsiteX135" fmla="*/ 278195 w 386835"/>
                <a:gd name="connsiteY135" fmla="*/ 332382 h 384890"/>
                <a:gd name="connsiteX136" fmla="*/ 244548 w 386835"/>
                <a:gd name="connsiteY136" fmla="*/ 341354 h 384890"/>
                <a:gd name="connsiteX137" fmla="*/ 232484 w 386835"/>
                <a:gd name="connsiteY137" fmla="*/ 343239 h 384890"/>
                <a:gd name="connsiteX138" fmla="*/ 219704 w 386835"/>
                <a:gd name="connsiteY138" fmla="*/ 345313 h 384890"/>
                <a:gd name="connsiteX139" fmla="*/ 193315 w 386835"/>
                <a:gd name="connsiteY139" fmla="*/ 353116 h 384890"/>
                <a:gd name="connsiteX140" fmla="*/ 171976 w 386835"/>
                <a:gd name="connsiteY140" fmla="*/ 363842 h 384890"/>
                <a:gd name="connsiteX141" fmla="*/ 159008 w 386835"/>
                <a:gd name="connsiteY141" fmla="*/ 374285 h 384890"/>
                <a:gd name="connsiteX142" fmla="*/ 154164 w 386835"/>
                <a:gd name="connsiteY142" fmla="*/ 378526 h 384890"/>
                <a:gd name="connsiteX143" fmla="*/ 151506 w 386835"/>
                <a:gd name="connsiteY143" fmla="*/ 381052 h 384890"/>
                <a:gd name="connsiteX144" fmla="*/ 147265 w 386835"/>
                <a:gd name="connsiteY144" fmla="*/ 384558 h 384890"/>
                <a:gd name="connsiteX145" fmla="*/ 141723 w 386835"/>
                <a:gd name="connsiteY145" fmla="*/ 384935 h 384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386835" h="384890">
                  <a:moveTo>
                    <a:pt x="141252" y="384935"/>
                  </a:moveTo>
                  <a:cubicBezTo>
                    <a:pt x="131827" y="381429"/>
                    <a:pt x="122515" y="377282"/>
                    <a:pt x="114466" y="373625"/>
                  </a:cubicBezTo>
                  <a:cubicBezTo>
                    <a:pt x="110055" y="371740"/>
                    <a:pt x="105626" y="369534"/>
                    <a:pt x="101272" y="367480"/>
                  </a:cubicBezTo>
                  <a:cubicBezTo>
                    <a:pt x="97502" y="365595"/>
                    <a:pt x="93863" y="363917"/>
                    <a:pt x="90169" y="362221"/>
                  </a:cubicBezTo>
                  <a:cubicBezTo>
                    <a:pt x="87624" y="361052"/>
                    <a:pt x="85023" y="360015"/>
                    <a:pt x="82516" y="359016"/>
                  </a:cubicBezTo>
                  <a:cubicBezTo>
                    <a:pt x="80404" y="358168"/>
                    <a:pt x="78425" y="357376"/>
                    <a:pt x="76465" y="356509"/>
                  </a:cubicBezTo>
                  <a:cubicBezTo>
                    <a:pt x="72695" y="354907"/>
                    <a:pt x="69019" y="353154"/>
                    <a:pt x="65382" y="351458"/>
                  </a:cubicBezTo>
                  <a:lnTo>
                    <a:pt x="62121" y="349931"/>
                  </a:lnTo>
                  <a:lnTo>
                    <a:pt x="58351" y="348046"/>
                  </a:lnTo>
                  <a:lnTo>
                    <a:pt x="58124" y="347933"/>
                  </a:lnTo>
                  <a:cubicBezTo>
                    <a:pt x="55750" y="346802"/>
                    <a:pt x="53318" y="345633"/>
                    <a:pt x="50849" y="344558"/>
                  </a:cubicBezTo>
                  <a:cubicBezTo>
                    <a:pt x="48379" y="343484"/>
                    <a:pt x="46041" y="342542"/>
                    <a:pt x="43704" y="341580"/>
                  </a:cubicBezTo>
                  <a:cubicBezTo>
                    <a:pt x="41066" y="340506"/>
                    <a:pt x="38445" y="339450"/>
                    <a:pt x="35938" y="338338"/>
                  </a:cubicBezTo>
                  <a:cubicBezTo>
                    <a:pt x="33431" y="337226"/>
                    <a:pt x="31056" y="336095"/>
                    <a:pt x="28662" y="334945"/>
                  </a:cubicBezTo>
                  <a:cubicBezTo>
                    <a:pt x="26268" y="333795"/>
                    <a:pt x="24213" y="332815"/>
                    <a:pt x="21932" y="331797"/>
                  </a:cubicBezTo>
                  <a:lnTo>
                    <a:pt x="21330" y="331515"/>
                  </a:lnTo>
                  <a:cubicBezTo>
                    <a:pt x="16335" y="329290"/>
                    <a:pt x="11169" y="326972"/>
                    <a:pt x="5929" y="324974"/>
                  </a:cubicBezTo>
                  <a:cubicBezTo>
                    <a:pt x="5081" y="324634"/>
                    <a:pt x="4289" y="324163"/>
                    <a:pt x="3592" y="323598"/>
                  </a:cubicBezTo>
                  <a:cubicBezTo>
                    <a:pt x="726" y="321317"/>
                    <a:pt x="-1290" y="317585"/>
                    <a:pt x="-1008" y="315096"/>
                  </a:cubicBezTo>
                  <a:cubicBezTo>
                    <a:pt x="-725" y="311798"/>
                    <a:pt x="2009" y="309253"/>
                    <a:pt x="5307" y="309196"/>
                  </a:cubicBezTo>
                  <a:cubicBezTo>
                    <a:pt x="6815" y="309140"/>
                    <a:pt x="8323" y="309328"/>
                    <a:pt x="9756" y="309762"/>
                  </a:cubicBezTo>
                  <a:cubicBezTo>
                    <a:pt x="10340" y="309932"/>
                    <a:pt x="10944" y="310139"/>
                    <a:pt x="11641" y="310365"/>
                  </a:cubicBezTo>
                  <a:cubicBezTo>
                    <a:pt x="16806" y="312250"/>
                    <a:pt x="21895" y="314588"/>
                    <a:pt x="26720" y="316755"/>
                  </a:cubicBezTo>
                  <a:cubicBezTo>
                    <a:pt x="29868" y="318188"/>
                    <a:pt x="33054" y="319752"/>
                    <a:pt x="36145" y="321279"/>
                  </a:cubicBezTo>
                  <a:lnTo>
                    <a:pt x="41800" y="324069"/>
                  </a:lnTo>
                  <a:lnTo>
                    <a:pt x="42611" y="324446"/>
                  </a:lnTo>
                  <a:cubicBezTo>
                    <a:pt x="46117" y="326124"/>
                    <a:pt x="49736" y="327858"/>
                    <a:pt x="53430" y="329498"/>
                  </a:cubicBezTo>
                  <a:cubicBezTo>
                    <a:pt x="55674" y="330478"/>
                    <a:pt x="57955" y="331383"/>
                    <a:pt x="60141" y="332363"/>
                  </a:cubicBezTo>
                  <a:cubicBezTo>
                    <a:pt x="62968" y="333531"/>
                    <a:pt x="65796" y="334738"/>
                    <a:pt x="68567" y="335982"/>
                  </a:cubicBezTo>
                  <a:cubicBezTo>
                    <a:pt x="71337" y="337226"/>
                    <a:pt x="74391" y="338772"/>
                    <a:pt x="77238" y="340185"/>
                  </a:cubicBezTo>
                  <a:lnTo>
                    <a:pt x="83044" y="343051"/>
                  </a:lnTo>
                  <a:cubicBezTo>
                    <a:pt x="86229" y="344577"/>
                    <a:pt x="89622" y="346142"/>
                    <a:pt x="93732" y="347989"/>
                  </a:cubicBezTo>
                  <a:lnTo>
                    <a:pt x="100536" y="350986"/>
                  </a:lnTo>
                  <a:lnTo>
                    <a:pt x="100763" y="350986"/>
                  </a:lnTo>
                  <a:cubicBezTo>
                    <a:pt x="103533" y="352193"/>
                    <a:pt x="106417" y="353456"/>
                    <a:pt x="109150" y="354756"/>
                  </a:cubicBezTo>
                  <a:cubicBezTo>
                    <a:pt x="112657" y="356358"/>
                    <a:pt x="116219" y="358036"/>
                    <a:pt x="119688" y="359676"/>
                  </a:cubicBezTo>
                  <a:lnTo>
                    <a:pt x="123759" y="361561"/>
                  </a:lnTo>
                  <a:cubicBezTo>
                    <a:pt x="125041" y="362145"/>
                    <a:pt x="126304" y="362767"/>
                    <a:pt x="127529" y="363446"/>
                  </a:cubicBezTo>
                  <a:cubicBezTo>
                    <a:pt x="130827" y="365067"/>
                    <a:pt x="134201" y="366707"/>
                    <a:pt x="137727" y="368027"/>
                  </a:cubicBezTo>
                  <a:lnTo>
                    <a:pt x="138104" y="368140"/>
                  </a:lnTo>
                  <a:cubicBezTo>
                    <a:pt x="140988" y="368950"/>
                    <a:pt x="144380" y="367065"/>
                    <a:pt x="145775" y="365953"/>
                  </a:cubicBezTo>
                  <a:cubicBezTo>
                    <a:pt x="148923" y="363446"/>
                    <a:pt x="152033" y="360826"/>
                    <a:pt x="155049" y="358262"/>
                  </a:cubicBezTo>
                  <a:cubicBezTo>
                    <a:pt x="158066" y="355699"/>
                    <a:pt x="160987" y="353230"/>
                    <a:pt x="164003" y="350722"/>
                  </a:cubicBezTo>
                  <a:cubicBezTo>
                    <a:pt x="171638" y="344634"/>
                    <a:pt x="180610" y="340770"/>
                    <a:pt x="189168" y="337528"/>
                  </a:cubicBezTo>
                  <a:cubicBezTo>
                    <a:pt x="196839" y="334587"/>
                    <a:pt x="204737" y="332250"/>
                    <a:pt x="212786" y="330553"/>
                  </a:cubicBezTo>
                  <a:cubicBezTo>
                    <a:pt x="217480" y="329667"/>
                    <a:pt x="222211" y="329045"/>
                    <a:pt x="226980" y="328668"/>
                  </a:cubicBezTo>
                  <a:cubicBezTo>
                    <a:pt x="230468" y="328291"/>
                    <a:pt x="234030" y="327933"/>
                    <a:pt x="237555" y="327386"/>
                  </a:cubicBezTo>
                  <a:cubicBezTo>
                    <a:pt x="251165" y="325464"/>
                    <a:pt x="264473" y="321788"/>
                    <a:pt x="277139" y="316435"/>
                  </a:cubicBezTo>
                  <a:cubicBezTo>
                    <a:pt x="284510" y="313193"/>
                    <a:pt x="291597" y="309310"/>
                    <a:pt x="298307" y="304861"/>
                  </a:cubicBezTo>
                  <a:cubicBezTo>
                    <a:pt x="306356" y="299847"/>
                    <a:pt x="313915" y="294117"/>
                    <a:pt x="320927" y="287727"/>
                  </a:cubicBezTo>
                  <a:cubicBezTo>
                    <a:pt x="328165" y="280526"/>
                    <a:pt x="334800" y="272741"/>
                    <a:pt x="340738" y="264447"/>
                  </a:cubicBezTo>
                  <a:cubicBezTo>
                    <a:pt x="346412" y="256832"/>
                    <a:pt x="351464" y="248764"/>
                    <a:pt x="355818" y="240320"/>
                  </a:cubicBezTo>
                  <a:cubicBezTo>
                    <a:pt x="358080" y="235532"/>
                    <a:pt x="359965" y="230593"/>
                    <a:pt x="361473" y="225523"/>
                  </a:cubicBezTo>
                  <a:cubicBezTo>
                    <a:pt x="362302" y="222978"/>
                    <a:pt x="363112" y="220546"/>
                    <a:pt x="363999" y="218152"/>
                  </a:cubicBezTo>
                  <a:cubicBezTo>
                    <a:pt x="367467" y="207936"/>
                    <a:pt x="369540" y="197286"/>
                    <a:pt x="370143" y="186504"/>
                  </a:cubicBezTo>
                  <a:cubicBezTo>
                    <a:pt x="371388" y="172329"/>
                    <a:pt x="369936" y="157965"/>
                    <a:pt x="368258" y="144544"/>
                  </a:cubicBezTo>
                  <a:cubicBezTo>
                    <a:pt x="366638" y="132443"/>
                    <a:pt x="363358" y="120624"/>
                    <a:pt x="358533" y="109408"/>
                  </a:cubicBezTo>
                  <a:cubicBezTo>
                    <a:pt x="356006" y="103829"/>
                    <a:pt x="353122" y="98438"/>
                    <a:pt x="349880" y="93254"/>
                  </a:cubicBezTo>
                  <a:lnTo>
                    <a:pt x="347034" y="88447"/>
                  </a:lnTo>
                  <a:cubicBezTo>
                    <a:pt x="339305" y="75045"/>
                    <a:pt x="328505" y="63095"/>
                    <a:pt x="313104" y="50748"/>
                  </a:cubicBezTo>
                  <a:cubicBezTo>
                    <a:pt x="309335" y="47713"/>
                    <a:pt x="305093" y="44584"/>
                    <a:pt x="300268" y="41172"/>
                  </a:cubicBezTo>
                  <a:cubicBezTo>
                    <a:pt x="293614" y="36799"/>
                    <a:pt x="286602" y="33010"/>
                    <a:pt x="279288" y="29862"/>
                  </a:cubicBezTo>
                  <a:lnTo>
                    <a:pt x="277403" y="28958"/>
                  </a:lnTo>
                  <a:cubicBezTo>
                    <a:pt x="270844" y="25866"/>
                    <a:pt x="264095" y="23246"/>
                    <a:pt x="257178" y="21097"/>
                  </a:cubicBezTo>
                  <a:cubicBezTo>
                    <a:pt x="256009" y="20739"/>
                    <a:pt x="254746" y="20362"/>
                    <a:pt x="253408" y="20004"/>
                  </a:cubicBezTo>
                  <a:cubicBezTo>
                    <a:pt x="248318" y="18496"/>
                    <a:pt x="243096" y="17516"/>
                    <a:pt x="237819" y="17063"/>
                  </a:cubicBezTo>
                  <a:cubicBezTo>
                    <a:pt x="226169" y="16008"/>
                    <a:pt x="214445" y="15782"/>
                    <a:pt x="202758" y="16366"/>
                  </a:cubicBezTo>
                  <a:cubicBezTo>
                    <a:pt x="193069" y="17346"/>
                    <a:pt x="183475" y="19250"/>
                    <a:pt x="174144" y="22021"/>
                  </a:cubicBezTo>
                  <a:cubicBezTo>
                    <a:pt x="166171" y="24189"/>
                    <a:pt x="158348" y="26903"/>
                    <a:pt x="150733" y="30126"/>
                  </a:cubicBezTo>
                  <a:cubicBezTo>
                    <a:pt x="145323" y="32501"/>
                    <a:pt x="140139" y="35329"/>
                    <a:pt x="135239" y="38609"/>
                  </a:cubicBezTo>
                  <a:lnTo>
                    <a:pt x="131620" y="40927"/>
                  </a:lnTo>
                  <a:cubicBezTo>
                    <a:pt x="125625" y="44509"/>
                    <a:pt x="119951" y="48580"/>
                    <a:pt x="114655" y="53123"/>
                  </a:cubicBezTo>
                  <a:cubicBezTo>
                    <a:pt x="102704" y="63999"/>
                    <a:pt x="90357" y="75875"/>
                    <a:pt x="82102" y="91011"/>
                  </a:cubicBezTo>
                  <a:cubicBezTo>
                    <a:pt x="80762" y="93461"/>
                    <a:pt x="79349" y="95968"/>
                    <a:pt x="77973" y="98381"/>
                  </a:cubicBezTo>
                  <a:cubicBezTo>
                    <a:pt x="75429" y="102867"/>
                    <a:pt x="72884" y="107373"/>
                    <a:pt x="70584" y="111953"/>
                  </a:cubicBezTo>
                  <a:cubicBezTo>
                    <a:pt x="68774" y="115798"/>
                    <a:pt x="67285" y="119776"/>
                    <a:pt x="66117" y="123866"/>
                  </a:cubicBezTo>
                  <a:lnTo>
                    <a:pt x="64929" y="127636"/>
                  </a:lnTo>
                  <a:cubicBezTo>
                    <a:pt x="63440" y="131858"/>
                    <a:pt x="62290" y="136175"/>
                    <a:pt x="61461" y="140567"/>
                  </a:cubicBezTo>
                  <a:cubicBezTo>
                    <a:pt x="59896" y="150293"/>
                    <a:pt x="58689" y="160095"/>
                    <a:pt x="57842" y="169708"/>
                  </a:cubicBezTo>
                  <a:cubicBezTo>
                    <a:pt x="57408" y="177852"/>
                    <a:pt x="57860" y="186032"/>
                    <a:pt x="59161" y="194081"/>
                  </a:cubicBezTo>
                  <a:cubicBezTo>
                    <a:pt x="59538" y="197097"/>
                    <a:pt x="59934" y="200207"/>
                    <a:pt x="60216" y="203204"/>
                  </a:cubicBezTo>
                  <a:cubicBezTo>
                    <a:pt x="60688" y="210914"/>
                    <a:pt x="60367" y="218642"/>
                    <a:pt x="59274" y="226295"/>
                  </a:cubicBezTo>
                  <a:cubicBezTo>
                    <a:pt x="58331" y="234929"/>
                    <a:pt x="56918" y="243524"/>
                    <a:pt x="55052" y="252006"/>
                  </a:cubicBezTo>
                  <a:cubicBezTo>
                    <a:pt x="53921" y="256625"/>
                    <a:pt x="52507" y="261148"/>
                    <a:pt x="50773" y="265578"/>
                  </a:cubicBezTo>
                  <a:lnTo>
                    <a:pt x="49473" y="269216"/>
                  </a:lnTo>
                  <a:cubicBezTo>
                    <a:pt x="48341" y="272439"/>
                    <a:pt x="47022" y="275587"/>
                    <a:pt x="45495" y="278641"/>
                  </a:cubicBezTo>
                  <a:lnTo>
                    <a:pt x="43610" y="282411"/>
                  </a:lnTo>
                  <a:cubicBezTo>
                    <a:pt x="40895" y="287896"/>
                    <a:pt x="38068" y="293570"/>
                    <a:pt x="34845" y="298810"/>
                  </a:cubicBezTo>
                  <a:cubicBezTo>
                    <a:pt x="33601" y="301148"/>
                    <a:pt x="31377" y="302844"/>
                    <a:pt x="28794" y="303429"/>
                  </a:cubicBezTo>
                  <a:cubicBezTo>
                    <a:pt x="27720" y="303617"/>
                    <a:pt x="26626" y="303560"/>
                    <a:pt x="25571" y="303259"/>
                  </a:cubicBezTo>
                  <a:cubicBezTo>
                    <a:pt x="24440" y="302938"/>
                    <a:pt x="23384" y="302373"/>
                    <a:pt x="22461" y="301638"/>
                  </a:cubicBezTo>
                  <a:cubicBezTo>
                    <a:pt x="21594" y="300922"/>
                    <a:pt x="20821" y="300092"/>
                    <a:pt x="20180" y="299168"/>
                  </a:cubicBezTo>
                  <a:cubicBezTo>
                    <a:pt x="19011" y="297491"/>
                    <a:pt x="19935" y="295267"/>
                    <a:pt x="21236" y="292533"/>
                  </a:cubicBezTo>
                  <a:cubicBezTo>
                    <a:pt x="23780" y="287237"/>
                    <a:pt x="26551" y="281940"/>
                    <a:pt x="29227" y="276832"/>
                  </a:cubicBezTo>
                  <a:cubicBezTo>
                    <a:pt x="30490" y="274438"/>
                    <a:pt x="31753" y="272044"/>
                    <a:pt x="32997" y="269631"/>
                  </a:cubicBezTo>
                  <a:cubicBezTo>
                    <a:pt x="38257" y="259414"/>
                    <a:pt x="40670" y="248387"/>
                    <a:pt x="42422" y="237982"/>
                  </a:cubicBezTo>
                  <a:cubicBezTo>
                    <a:pt x="44854" y="224033"/>
                    <a:pt x="45514" y="209840"/>
                    <a:pt x="44402" y="195740"/>
                  </a:cubicBezTo>
                  <a:cubicBezTo>
                    <a:pt x="42931" y="181414"/>
                    <a:pt x="42931" y="166994"/>
                    <a:pt x="44402" y="152668"/>
                  </a:cubicBezTo>
                  <a:cubicBezTo>
                    <a:pt x="45532" y="141736"/>
                    <a:pt x="47813" y="130954"/>
                    <a:pt x="51225" y="120511"/>
                  </a:cubicBezTo>
                  <a:cubicBezTo>
                    <a:pt x="59896" y="94894"/>
                    <a:pt x="74448" y="71652"/>
                    <a:pt x="93712" y="52652"/>
                  </a:cubicBezTo>
                  <a:lnTo>
                    <a:pt x="95597" y="50767"/>
                  </a:lnTo>
                  <a:cubicBezTo>
                    <a:pt x="100197" y="46281"/>
                    <a:pt x="104928" y="41662"/>
                    <a:pt x="109810" y="37572"/>
                  </a:cubicBezTo>
                  <a:cubicBezTo>
                    <a:pt x="112524" y="35367"/>
                    <a:pt x="115371" y="33350"/>
                    <a:pt x="118368" y="31540"/>
                  </a:cubicBezTo>
                  <a:cubicBezTo>
                    <a:pt x="119461" y="30843"/>
                    <a:pt x="120422" y="30239"/>
                    <a:pt x="121346" y="29655"/>
                  </a:cubicBezTo>
                  <a:lnTo>
                    <a:pt x="121931" y="29278"/>
                  </a:lnTo>
                  <a:cubicBezTo>
                    <a:pt x="124476" y="27544"/>
                    <a:pt x="127095" y="25942"/>
                    <a:pt x="129809" y="24471"/>
                  </a:cubicBezTo>
                  <a:lnTo>
                    <a:pt x="130300" y="24226"/>
                  </a:lnTo>
                  <a:cubicBezTo>
                    <a:pt x="137161" y="20720"/>
                    <a:pt x="144268" y="17082"/>
                    <a:pt x="151412" y="13897"/>
                  </a:cubicBezTo>
                  <a:cubicBezTo>
                    <a:pt x="165850" y="7469"/>
                    <a:pt x="182419" y="3435"/>
                    <a:pt x="203550" y="1211"/>
                  </a:cubicBezTo>
                  <a:cubicBezTo>
                    <a:pt x="214879" y="-184"/>
                    <a:pt x="226358" y="61"/>
                    <a:pt x="237630" y="1946"/>
                  </a:cubicBezTo>
                  <a:cubicBezTo>
                    <a:pt x="239742" y="2323"/>
                    <a:pt x="241891" y="2700"/>
                    <a:pt x="243983" y="3039"/>
                  </a:cubicBezTo>
                  <a:lnTo>
                    <a:pt x="244284" y="3039"/>
                  </a:lnTo>
                  <a:cubicBezTo>
                    <a:pt x="250147" y="3906"/>
                    <a:pt x="255952" y="5094"/>
                    <a:pt x="261683" y="6602"/>
                  </a:cubicBezTo>
                  <a:cubicBezTo>
                    <a:pt x="262568" y="6847"/>
                    <a:pt x="263435" y="7111"/>
                    <a:pt x="264322" y="7394"/>
                  </a:cubicBezTo>
                  <a:cubicBezTo>
                    <a:pt x="283341" y="13312"/>
                    <a:pt x="301154" y="22587"/>
                    <a:pt x="316931" y="34744"/>
                  </a:cubicBezTo>
                  <a:lnTo>
                    <a:pt x="319382" y="36629"/>
                  </a:lnTo>
                  <a:cubicBezTo>
                    <a:pt x="320927" y="37817"/>
                    <a:pt x="322454" y="39023"/>
                    <a:pt x="323981" y="40230"/>
                  </a:cubicBezTo>
                  <a:cubicBezTo>
                    <a:pt x="330992" y="45508"/>
                    <a:pt x="337364" y="51596"/>
                    <a:pt x="342944" y="58363"/>
                  </a:cubicBezTo>
                  <a:cubicBezTo>
                    <a:pt x="346205" y="62548"/>
                    <a:pt x="349597" y="66732"/>
                    <a:pt x="352858" y="70766"/>
                  </a:cubicBezTo>
                  <a:cubicBezTo>
                    <a:pt x="354592" y="72896"/>
                    <a:pt x="356195" y="74894"/>
                    <a:pt x="357797" y="76892"/>
                  </a:cubicBezTo>
                  <a:cubicBezTo>
                    <a:pt x="366035" y="87166"/>
                    <a:pt x="371312" y="99305"/>
                    <a:pt x="374969" y="108749"/>
                  </a:cubicBezTo>
                  <a:cubicBezTo>
                    <a:pt x="380794" y="123546"/>
                    <a:pt x="384243" y="139172"/>
                    <a:pt x="385167" y="155044"/>
                  </a:cubicBezTo>
                  <a:cubicBezTo>
                    <a:pt x="385978" y="166240"/>
                    <a:pt x="386016" y="177493"/>
                    <a:pt x="385261" y="188709"/>
                  </a:cubicBezTo>
                  <a:cubicBezTo>
                    <a:pt x="384149" y="198492"/>
                    <a:pt x="382321" y="208162"/>
                    <a:pt x="379814" y="217681"/>
                  </a:cubicBezTo>
                  <a:lnTo>
                    <a:pt x="379380" y="219566"/>
                  </a:lnTo>
                  <a:cubicBezTo>
                    <a:pt x="377910" y="226295"/>
                    <a:pt x="375724" y="232855"/>
                    <a:pt x="372896" y="239132"/>
                  </a:cubicBezTo>
                  <a:cubicBezTo>
                    <a:pt x="366373" y="253118"/>
                    <a:pt x="359079" y="267765"/>
                    <a:pt x="347976" y="279697"/>
                  </a:cubicBezTo>
                  <a:lnTo>
                    <a:pt x="345865" y="281940"/>
                  </a:lnTo>
                  <a:lnTo>
                    <a:pt x="346600" y="282618"/>
                  </a:lnTo>
                  <a:lnTo>
                    <a:pt x="341662" y="287727"/>
                  </a:lnTo>
                  <a:cubicBezTo>
                    <a:pt x="336007" y="293589"/>
                    <a:pt x="330107" y="299621"/>
                    <a:pt x="324112" y="305276"/>
                  </a:cubicBezTo>
                  <a:cubicBezTo>
                    <a:pt x="320758" y="308273"/>
                    <a:pt x="317157" y="310950"/>
                    <a:pt x="313331" y="313306"/>
                  </a:cubicBezTo>
                  <a:lnTo>
                    <a:pt x="310918" y="314908"/>
                  </a:lnTo>
                  <a:cubicBezTo>
                    <a:pt x="306205" y="318169"/>
                    <a:pt x="301342" y="321166"/>
                    <a:pt x="296328" y="323937"/>
                  </a:cubicBezTo>
                  <a:lnTo>
                    <a:pt x="294971" y="324672"/>
                  </a:lnTo>
                  <a:cubicBezTo>
                    <a:pt x="289618" y="327726"/>
                    <a:pt x="284001" y="330308"/>
                    <a:pt x="278195" y="332382"/>
                  </a:cubicBezTo>
                  <a:cubicBezTo>
                    <a:pt x="268129" y="335605"/>
                    <a:pt x="257120" y="338527"/>
                    <a:pt x="244548" y="341354"/>
                  </a:cubicBezTo>
                  <a:cubicBezTo>
                    <a:pt x="240627" y="342221"/>
                    <a:pt x="236669" y="342749"/>
                    <a:pt x="232484" y="343239"/>
                  </a:cubicBezTo>
                  <a:cubicBezTo>
                    <a:pt x="228299" y="343729"/>
                    <a:pt x="223946" y="344351"/>
                    <a:pt x="219704" y="345313"/>
                  </a:cubicBezTo>
                  <a:cubicBezTo>
                    <a:pt x="210732" y="347292"/>
                    <a:pt x="201910" y="349893"/>
                    <a:pt x="193315" y="353116"/>
                  </a:cubicBezTo>
                  <a:cubicBezTo>
                    <a:pt x="185831" y="355906"/>
                    <a:pt x="178687" y="359506"/>
                    <a:pt x="171976" y="363842"/>
                  </a:cubicBezTo>
                  <a:cubicBezTo>
                    <a:pt x="167397" y="367009"/>
                    <a:pt x="163061" y="370496"/>
                    <a:pt x="159008" y="374285"/>
                  </a:cubicBezTo>
                  <a:cubicBezTo>
                    <a:pt x="157387" y="375717"/>
                    <a:pt x="155765" y="377169"/>
                    <a:pt x="154164" y="378526"/>
                  </a:cubicBezTo>
                  <a:cubicBezTo>
                    <a:pt x="153184" y="379355"/>
                    <a:pt x="152279" y="380222"/>
                    <a:pt x="151506" y="381052"/>
                  </a:cubicBezTo>
                  <a:cubicBezTo>
                    <a:pt x="150299" y="382447"/>
                    <a:pt x="148867" y="383634"/>
                    <a:pt x="147265" y="384558"/>
                  </a:cubicBezTo>
                  <a:cubicBezTo>
                    <a:pt x="145511" y="385274"/>
                    <a:pt x="143570" y="385406"/>
                    <a:pt x="141723" y="3849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9" name="Freeform: Shape 298">
              <a:extLst>
                <a:ext uri="{FF2B5EF4-FFF2-40B4-BE49-F238E27FC236}">
                  <a16:creationId xmlns:a16="http://schemas.microsoft.com/office/drawing/2014/main" id="{99949407-5597-BCAD-338D-EA2F22A767B3}"/>
                </a:ext>
              </a:extLst>
            </p:cNvPr>
            <p:cNvSpPr/>
            <p:nvPr/>
          </p:nvSpPr>
          <p:spPr>
            <a:xfrm>
              <a:off x="5770050" y="3465350"/>
              <a:ext cx="151872" cy="77218"/>
            </a:xfrm>
            <a:custGeom>
              <a:avLst/>
              <a:gdLst>
                <a:gd name="connsiteX0" fmla="*/ 139680 w 151872"/>
                <a:gd name="connsiteY0" fmla="*/ 76804 h 77218"/>
                <a:gd name="connsiteX1" fmla="*/ 133158 w 151872"/>
                <a:gd name="connsiteY1" fmla="*/ 74184 h 77218"/>
                <a:gd name="connsiteX2" fmla="*/ 131367 w 151872"/>
                <a:gd name="connsiteY2" fmla="*/ 73355 h 77218"/>
                <a:gd name="connsiteX3" fmla="*/ 122715 w 151872"/>
                <a:gd name="connsiteY3" fmla="*/ 69265 h 77218"/>
                <a:gd name="connsiteX4" fmla="*/ 116796 w 151872"/>
                <a:gd name="connsiteY4" fmla="*/ 66456 h 77218"/>
                <a:gd name="connsiteX5" fmla="*/ 116418 w 151872"/>
                <a:gd name="connsiteY5" fmla="*/ 66268 h 77218"/>
                <a:gd name="connsiteX6" fmla="*/ 98964 w 151872"/>
                <a:gd name="connsiteY6" fmla="*/ 58238 h 77218"/>
                <a:gd name="connsiteX7" fmla="*/ 90199 w 151872"/>
                <a:gd name="connsiteY7" fmla="*/ 54468 h 77218"/>
                <a:gd name="connsiteX8" fmla="*/ 89973 w 151872"/>
                <a:gd name="connsiteY8" fmla="*/ 54468 h 77218"/>
                <a:gd name="connsiteX9" fmla="*/ 83733 w 151872"/>
                <a:gd name="connsiteY9" fmla="*/ 51810 h 77218"/>
                <a:gd name="connsiteX10" fmla="*/ 71387 w 151872"/>
                <a:gd name="connsiteY10" fmla="*/ 46305 h 77218"/>
                <a:gd name="connsiteX11" fmla="*/ 67504 w 151872"/>
                <a:gd name="connsiteY11" fmla="*/ 44534 h 77218"/>
                <a:gd name="connsiteX12" fmla="*/ 52424 w 151872"/>
                <a:gd name="connsiteY12" fmla="*/ 37672 h 77218"/>
                <a:gd name="connsiteX13" fmla="*/ 41114 w 151872"/>
                <a:gd name="connsiteY13" fmla="*/ 32300 h 77218"/>
                <a:gd name="connsiteX14" fmla="*/ 40888 w 151872"/>
                <a:gd name="connsiteY14" fmla="*/ 32187 h 77218"/>
                <a:gd name="connsiteX15" fmla="*/ 27486 w 151872"/>
                <a:gd name="connsiteY15" fmla="*/ 25854 h 77218"/>
                <a:gd name="connsiteX16" fmla="*/ 12802 w 151872"/>
                <a:gd name="connsiteY16" fmla="*/ 19501 h 77218"/>
                <a:gd name="connsiteX17" fmla="*/ 3471 w 151872"/>
                <a:gd name="connsiteY17" fmla="*/ 14261 h 77218"/>
                <a:gd name="connsiteX18" fmla="*/ -487 w 151872"/>
                <a:gd name="connsiteY18" fmla="*/ 10491 h 77218"/>
                <a:gd name="connsiteX19" fmla="*/ -1034 w 151872"/>
                <a:gd name="connsiteY19" fmla="*/ 9831 h 77218"/>
                <a:gd name="connsiteX20" fmla="*/ -1034 w 151872"/>
                <a:gd name="connsiteY20" fmla="*/ 8964 h 77218"/>
                <a:gd name="connsiteX21" fmla="*/ 1397 w 151872"/>
                <a:gd name="connsiteY21" fmla="*/ 2951 h 77218"/>
                <a:gd name="connsiteX22" fmla="*/ 6676 w 151872"/>
                <a:gd name="connsiteY22" fmla="*/ 501 h 77218"/>
                <a:gd name="connsiteX23" fmla="*/ 9221 w 151872"/>
                <a:gd name="connsiteY23" fmla="*/ 1651 h 77218"/>
                <a:gd name="connsiteX24" fmla="*/ 19757 w 151872"/>
                <a:gd name="connsiteY24" fmla="*/ 6608 h 77218"/>
                <a:gd name="connsiteX25" fmla="*/ 20700 w 151872"/>
                <a:gd name="connsiteY25" fmla="*/ 7023 h 77218"/>
                <a:gd name="connsiteX26" fmla="*/ 27335 w 151872"/>
                <a:gd name="connsiteY26" fmla="*/ 9775 h 77218"/>
                <a:gd name="connsiteX27" fmla="*/ 34988 w 151872"/>
                <a:gd name="connsiteY27" fmla="*/ 12960 h 77218"/>
                <a:gd name="connsiteX28" fmla="*/ 44187 w 151872"/>
                <a:gd name="connsiteY28" fmla="*/ 17239 h 77218"/>
                <a:gd name="connsiteX29" fmla="*/ 48937 w 151872"/>
                <a:gd name="connsiteY29" fmla="*/ 19501 h 77218"/>
                <a:gd name="connsiteX30" fmla="*/ 51689 w 151872"/>
                <a:gd name="connsiteY30" fmla="*/ 20783 h 77218"/>
                <a:gd name="connsiteX31" fmla="*/ 60265 w 151872"/>
                <a:gd name="connsiteY31" fmla="*/ 24723 h 77218"/>
                <a:gd name="connsiteX32" fmla="*/ 66995 w 151872"/>
                <a:gd name="connsiteY32" fmla="*/ 27512 h 77218"/>
                <a:gd name="connsiteX33" fmla="*/ 74855 w 151872"/>
                <a:gd name="connsiteY33" fmla="*/ 30811 h 77218"/>
                <a:gd name="connsiteX34" fmla="*/ 83827 w 151872"/>
                <a:gd name="connsiteY34" fmla="*/ 34977 h 77218"/>
                <a:gd name="connsiteX35" fmla="*/ 89124 w 151872"/>
                <a:gd name="connsiteY35" fmla="*/ 37503 h 77218"/>
                <a:gd name="connsiteX36" fmla="*/ 99831 w 151872"/>
                <a:gd name="connsiteY36" fmla="*/ 42385 h 77218"/>
                <a:gd name="connsiteX37" fmla="*/ 106126 w 151872"/>
                <a:gd name="connsiteY37" fmla="*/ 45043 h 77218"/>
                <a:gd name="connsiteX38" fmla="*/ 114100 w 151872"/>
                <a:gd name="connsiteY38" fmla="*/ 48417 h 77218"/>
                <a:gd name="connsiteX39" fmla="*/ 121640 w 151872"/>
                <a:gd name="connsiteY39" fmla="*/ 51923 h 77218"/>
                <a:gd name="connsiteX40" fmla="*/ 128708 w 151872"/>
                <a:gd name="connsiteY40" fmla="*/ 55184 h 77218"/>
                <a:gd name="connsiteX41" fmla="*/ 130782 w 151872"/>
                <a:gd name="connsiteY41" fmla="*/ 56107 h 77218"/>
                <a:gd name="connsiteX42" fmla="*/ 143977 w 151872"/>
                <a:gd name="connsiteY42" fmla="*/ 61762 h 77218"/>
                <a:gd name="connsiteX43" fmla="*/ 146559 w 151872"/>
                <a:gd name="connsiteY43" fmla="*/ 63252 h 77218"/>
                <a:gd name="connsiteX44" fmla="*/ 150838 w 151872"/>
                <a:gd name="connsiteY44" fmla="*/ 71602 h 77218"/>
                <a:gd name="connsiteX45" fmla="*/ 144108 w 151872"/>
                <a:gd name="connsiteY45" fmla="*/ 77540 h 77218"/>
                <a:gd name="connsiteX46" fmla="*/ 139680 w 151872"/>
                <a:gd name="connsiteY46" fmla="*/ 76804 h 77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51872" h="77218">
                  <a:moveTo>
                    <a:pt x="139680" y="76804"/>
                  </a:moveTo>
                  <a:cubicBezTo>
                    <a:pt x="137437" y="76107"/>
                    <a:pt x="135268" y="75221"/>
                    <a:pt x="133158" y="74184"/>
                  </a:cubicBezTo>
                  <a:lnTo>
                    <a:pt x="131367" y="73355"/>
                  </a:lnTo>
                  <a:cubicBezTo>
                    <a:pt x="128483" y="72054"/>
                    <a:pt x="125542" y="70641"/>
                    <a:pt x="122715" y="69265"/>
                  </a:cubicBezTo>
                  <a:lnTo>
                    <a:pt x="116796" y="66456"/>
                  </a:lnTo>
                  <a:lnTo>
                    <a:pt x="116418" y="66268"/>
                  </a:lnTo>
                  <a:cubicBezTo>
                    <a:pt x="110632" y="63572"/>
                    <a:pt x="104788" y="60820"/>
                    <a:pt x="98964" y="58238"/>
                  </a:cubicBezTo>
                  <a:cubicBezTo>
                    <a:pt x="96042" y="56937"/>
                    <a:pt x="93083" y="55693"/>
                    <a:pt x="90199" y="54468"/>
                  </a:cubicBezTo>
                  <a:lnTo>
                    <a:pt x="89973" y="54468"/>
                  </a:lnTo>
                  <a:cubicBezTo>
                    <a:pt x="87899" y="53582"/>
                    <a:pt x="85807" y="52714"/>
                    <a:pt x="83733" y="51810"/>
                  </a:cubicBezTo>
                  <a:cubicBezTo>
                    <a:pt x="79586" y="49925"/>
                    <a:pt x="75420" y="48040"/>
                    <a:pt x="71387" y="46305"/>
                  </a:cubicBezTo>
                  <a:lnTo>
                    <a:pt x="67504" y="44534"/>
                  </a:lnTo>
                  <a:cubicBezTo>
                    <a:pt x="62565" y="42309"/>
                    <a:pt x="57457" y="39991"/>
                    <a:pt x="52424" y="37672"/>
                  </a:cubicBezTo>
                  <a:cubicBezTo>
                    <a:pt x="48654" y="35901"/>
                    <a:pt x="44884" y="34072"/>
                    <a:pt x="41114" y="32300"/>
                  </a:cubicBezTo>
                  <a:lnTo>
                    <a:pt x="40888" y="32187"/>
                  </a:lnTo>
                  <a:cubicBezTo>
                    <a:pt x="36496" y="30095"/>
                    <a:pt x="31972" y="27927"/>
                    <a:pt x="27486" y="25854"/>
                  </a:cubicBezTo>
                  <a:cubicBezTo>
                    <a:pt x="22358" y="23478"/>
                    <a:pt x="17552" y="21386"/>
                    <a:pt x="12802" y="19501"/>
                  </a:cubicBezTo>
                  <a:cubicBezTo>
                    <a:pt x="9446" y="18238"/>
                    <a:pt x="6298" y="16466"/>
                    <a:pt x="3471" y="14261"/>
                  </a:cubicBezTo>
                  <a:cubicBezTo>
                    <a:pt x="2019" y="13149"/>
                    <a:pt x="700" y="11886"/>
                    <a:pt x="-487" y="10491"/>
                  </a:cubicBezTo>
                  <a:lnTo>
                    <a:pt x="-1034" y="9831"/>
                  </a:lnTo>
                  <a:lnTo>
                    <a:pt x="-1034" y="8964"/>
                  </a:lnTo>
                  <a:cubicBezTo>
                    <a:pt x="-902" y="6759"/>
                    <a:pt x="-35" y="4648"/>
                    <a:pt x="1397" y="2951"/>
                  </a:cubicBezTo>
                  <a:cubicBezTo>
                    <a:pt x="2548" y="1519"/>
                    <a:pt x="3962" y="-253"/>
                    <a:pt x="6676" y="501"/>
                  </a:cubicBezTo>
                  <a:cubicBezTo>
                    <a:pt x="7561" y="784"/>
                    <a:pt x="8428" y="1179"/>
                    <a:pt x="9221" y="1651"/>
                  </a:cubicBezTo>
                  <a:cubicBezTo>
                    <a:pt x="12669" y="3536"/>
                    <a:pt x="16270" y="5100"/>
                    <a:pt x="19757" y="6608"/>
                  </a:cubicBezTo>
                  <a:lnTo>
                    <a:pt x="20700" y="7023"/>
                  </a:lnTo>
                  <a:cubicBezTo>
                    <a:pt x="22924" y="7965"/>
                    <a:pt x="25167" y="8908"/>
                    <a:pt x="27335" y="9775"/>
                  </a:cubicBezTo>
                  <a:cubicBezTo>
                    <a:pt x="29955" y="10830"/>
                    <a:pt x="32537" y="11867"/>
                    <a:pt x="34988" y="12960"/>
                  </a:cubicBezTo>
                  <a:cubicBezTo>
                    <a:pt x="38060" y="14318"/>
                    <a:pt x="41170" y="15807"/>
                    <a:pt x="44187" y="17239"/>
                  </a:cubicBezTo>
                  <a:lnTo>
                    <a:pt x="48937" y="19501"/>
                  </a:lnTo>
                  <a:lnTo>
                    <a:pt x="51689" y="20783"/>
                  </a:lnTo>
                  <a:cubicBezTo>
                    <a:pt x="54478" y="22103"/>
                    <a:pt x="57344" y="23460"/>
                    <a:pt x="60265" y="24723"/>
                  </a:cubicBezTo>
                  <a:cubicBezTo>
                    <a:pt x="62509" y="25703"/>
                    <a:pt x="64790" y="26608"/>
                    <a:pt x="66995" y="27512"/>
                  </a:cubicBezTo>
                  <a:cubicBezTo>
                    <a:pt x="69709" y="28625"/>
                    <a:pt x="72348" y="29680"/>
                    <a:pt x="74855" y="30811"/>
                  </a:cubicBezTo>
                  <a:cubicBezTo>
                    <a:pt x="77852" y="32131"/>
                    <a:pt x="80887" y="33582"/>
                    <a:pt x="83827" y="34977"/>
                  </a:cubicBezTo>
                  <a:lnTo>
                    <a:pt x="89124" y="37503"/>
                  </a:lnTo>
                  <a:cubicBezTo>
                    <a:pt x="92611" y="39124"/>
                    <a:pt x="96193" y="40802"/>
                    <a:pt x="99831" y="42385"/>
                  </a:cubicBezTo>
                  <a:lnTo>
                    <a:pt x="106126" y="45043"/>
                  </a:lnTo>
                  <a:cubicBezTo>
                    <a:pt x="108878" y="46174"/>
                    <a:pt x="111537" y="47286"/>
                    <a:pt x="114100" y="48417"/>
                  </a:cubicBezTo>
                  <a:cubicBezTo>
                    <a:pt x="116664" y="49548"/>
                    <a:pt x="119208" y="50754"/>
                    <a:pt x="121640" y="51923"/>
                  </a:cubicBezTo>
                  <a:cubicBezTo>
                    <a:pt x="124071" y="53092"/>
                    <a:pt x="126334" y="54128"/>
                    <a:pt x="128708" y="55184"/>
                  </a:cubicBezTo>
                  <a:lnTo>
                    <a:pt x="130782" y="56107"/>
                  </a:lnTo>
                  <a:cubicBezTo>
                    <a:pt x="135080" y="57992"/>
                    <a:pt x="139509" y="60047"/>
                    <a:pt x="143977" y="61762"/>
                  </a:cubicBezTo>
                  <a:cubicBezTo>
                    <a:pt x="144901" y="62120"/>
                    <a:pt x="145786" y="62629"/>
                    <a:pt x="146559" y="63252"/>
                  </a:cubicBezTo>
                  <a:cubicBezTo>
                    <a:pt x="149198" y="65212"/>
                    <a:pt x="150781" y="68303"/>
                    <a:pt x="150838" y="71602"/>
                  </a:cubicBezTo>
                  <a:cubicBezTo>
                    <a:pt x="150009" y="74769"/>
                    <a:pt x="147351" y="77106"/>
                    <a:pt x="144108" y="77540"/>
                  </a:cubicBezTo>
                  <a:cubicBezTo>
                    <a:pt x="142601" y="77521"/>
                    <a:pt x="141112" y="77257"/>
                    <a:pt x="139680" y="7680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0" name="Freeform: Shape 299">
              <a:extLst>
                <a:ext uri="{FF2B5EF4-FFF2-40B4-BE49-F238E27FC236}">
                  <a16:creationId xmlns:a16="http://schemas.microsoft.com/office/drawing/2014/main" id="{4C434170-C4E5-C269-3FF4-13478C8F336F}"/>
                </a:ext>
              </a:extLst>
            </p:cNvPr>
            <p:cNvSpPr/>
            <p:nvPr/>
          </p:nvSpPr>
          <p:spPr>
            <a:xfrm>
              <a:off x="5816062" y="3407612"/>
              <a:ext cx="152109" cy="77407"/>
            </a:xfrm>
            <a:custGeom>
              <a:avLst/>
              <a:gdLst>
                <a:gd name="connsiteX0" fmla="*/ 140810 w 152109"/>
                <a:gd name="connsiteY0" fmla="*/ 77277 h 77407"/>
                <a:gd name="connsiteX1" fmla="*/ 137305 w 152109"/>
                <a:gd name="connsiteY1" fmla="*/ 75976 h 77407"/>
                <a:gd name="connsiteX2" fmla="*/ 123412 w 152109"/>
                <a:gd name="connsiteY2" fmla="*/ 69473 h 77407"/>
                <a:gd name="connsiteX3" fmla="*/ 112423 w 152109"/>
                <a:gd name="connsiteY3" fmla="*/ 64270 h 77407"/>
                <a:gd name="connsiteX4" fmla="*/ 99775 w 152109"/>
                <a:gd name="connsiteY4" fmla="*/ 58710 h 77407"/>
                <a:gd name="connsiteX5" fmla="*/ 87202 w 152109"/>
                <a:gd name="connsiteY5" fmla="*/ 53168 h 77407"/>
                <a:gd name="connsiteX6" fmla="*/ 73442 w 152109"/>
                <a:gd name="connsiteY6" fmla="*/ 46702 h 77407"/>
                <a:gd name="connsiteX7" fmla="*/ 61981 w 152109"/>
                <a:gd name="connsiteY7" fmla="*/ 41293 h 77407"/>
                <a:gd name="connsiteX8" fmla="*/ 54064 w 152109"/>
                <a:gd name="connsiteY8" fmla="*/ 37824 h 77407"/>
                <a:gd name="connsiteX9" fmla="*/ 47749 w 152109"/>
                <a:gd name="connsiteY9" fmla="*/ 35091 h 77407"/>
                <a:gd name="connsiteX10" fmla="*/ 36930 w 152109"/>
                <a:gd name="connsiteY10" fmla="*/ 30096 h 77407"/>
                <a:gd name="connsiteX11" fmla="*/ 27995 w 152109"/>
                <a:gd name="connsiteY11" fmla="*/ 25911 h 77407"/>
                <a:gd name="connsiteX12" fmla="*/ 18400 w 152109"/>
                <a:gd name="connsiteY12" fmla="*/ 21463 h 77407"/>
                <a:gd name="connsiteX13" fmla="*/ 13141 w 152109"/>
                <a:gd name="connsiteY13" fmla="*/ 19276 h 77407"/>
                <a:gd name="connsiteX14" fmla="*/ 4678 w 152109"/>
                <a:gd name="connsiteY14" fmla="*/ 15506 h 77407"/>
                <a:gd name="connsiteX15" fmla="*/ 2699 w 152109"/>
                <a:gd name="connsiteY15" fmla="*/ 14224 h 77407"/>
                <a:gd name="connsiteX16" fmla="*/ -958 w 152109"/>
                <a:gd name="connsiteY16" fmla="*/ 8117 h 77407"/>
                <a:gd name="connsiteX17" fmla="*/ 2981 w 152109"/>
                <a:gd name="connsiteY17" fmla="*/ 1180 h 77407"/>
                <a:gd name="connsiteX18" fmla="*/ 8316 w 152109"/>
                <a:gd name="connsiteY18" fmla="*/ 747 h 77407"/>
                <a:gd name="connsiteX19" fmla="*/ 10483 w 152109"/>
                <a:gd name="connsiteY19" fmla="*/ 1539 h 77407"/>
                <a:gd name="connsiteX20" fmla="*/ 40493 w 152109"/>
                <a:gd name="connsiteY20" fmla="*/ 15242 h 77407"/>
                <a:gd name="connsiteX21" fmla="*/ 52236 w 152109"/>
                <a:gd name="connsiteY21" fmla="*/ 20897 h 77407"/>
                <a:gd name="connsiteX22" fmla="*/ 65016 w 152109"/>
                <a:gd name="connsiteY22" fmla="*/ 26986 h 77407"/>
                <a:gd name="connsiteX23" fmla="*/ 73291 w 152109"/>
                <a:gd name="connsiteY23" fmla="*/ 30548 h 77407"/>
                <a:gd name="connsiteX24" fmla="*/ 80227 w 152109"/>
                <a:gd name="connsiteY24" fmla="*/ 33508 h 77407"/>
                <a:gd name="connsiteX25" fmla="*/ 89652 w 152109"/>
                <a:gd name="connsiteY25" fmla="*/ 37956 h 77407"/>
                <a:gd name="connsiteX26" fmla="*/ 89973 w 152109"/>
                <a:gd name="connsiteY26" fmla="*/ 38107 h 77407"/>
                <a:gd name="connsiteX27" fmla="*/ 94798 w 152109"/>
                <a:gd name="connsiteY27" fmla="*/ 40425 h 77407"/>
                <a:gd name="connsiteX28" fmla="*/ 96929 w 152109"/>
                <a:gd name="connsiteY28" fmla="*/ 41424 h 77407"/>
                <a:gd name="connsiteX29" fmla="*/ 106089 w 152109"/>
                <a:gd name="connsiteY29" fmla="*/ 45684 h 77407"/>
                <a:gd name="connsiteX30" fmla="*/ 113140 w 152109"/>
                <a:gd name="connsiteY30" fmla="*/ 48738 h 77407"/>
                <a:gd name="connsiteX31" fmla="*/ 120943 w 152109"/>
                <a:gd name="connsiteY31" fmla="*/ 52112 h 77407"/>
                <a:gd name="connsiteX32" fmla="*/ 130254 w 152109"/>
                <a:gd name="connsiteY32" fmla="*/ 56448 h 77407"/>
                <a:gd name="connsiteX33" fmla="*/ 135250 w 152109"/>
                <a:gd name="connsiteY33" fmla="*/ 58804 h 77407"/>
                <a:gd name="connsiteX34" fmla="*/ 148162 w 152109"/>
                <a:gd name="connsiteY34" fmla="*/ 64798 h 77407"/>
                <a:gd name="connsiteX35" fmla="*/ 148615 w 152109"/>
                <a:gd name="connsiteY35" fmla="*/ 65137 h 77407"/>
                <a:gd name="connsiteX36" fmla="*/ 151046 w 152109"/>
                <a:gd name="connsiteY36" fmla="*/ 70792 h 77407"/>
                <a:gd name="connsiteX37" fmla="*/ 146918 w 152109"/>
                <a:gd name="connsiteY37" fmla="*/ 76956 h 77407"/>
                <a:gd name="connsiteX38" fmla="*/ 140810 w 152109"/>
                <a:gd name="connsiteY38" fmla="*/ 77277 h 77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52109" h="77407">
                  <a:moveTo>
                    <a:pt x="140810" y="77277"/>
                  </a:moveTo>
                  <a:cubicBezTo>
                    <a:pt x="139604" y="76919"/>
                    <a:pt x="138436" y="76485"/>
                    <a:pt x="137305" y="75976"/>
                  </a:cubicBezTo>
                  <a:cubicBezTo>
                    <a:pt x="132648" y="73921"/>
                    <a:pt x="127880" y="71659"/>
                    <a:pt x="123412" y="69473"/>
                  </a:cubicBezTo>
                  <a:cubicBezTo>
                    <a:pt x="119793" y="67739"/>
                    <a:pt x="116099" y="65948"/>
                    <a:pt x="112423" y="64270"/>
                  </a:cubicBezTo>
                  <a:cubicBezTo>
                    <a:pt x="108219" y="62385"/>
                    <a:pt x="103922" y="60500"/>
                    <a:pt x="99775" y="58710"/>
                  </a:cubicBezTo>
                  <a:cubicBezTo>
                    <a:pt x="95628" y="56919"/>
                    <a:pt x="91330" y="55053"/>
                    <a:pt x="87202" y="53168"/>
                  </a:cubicBezTo>
                  <a:cubicBezTo>
                    <a:pt x="82621" y="51075"/>
                    <a:pt x="77946" y="48851"/>
                    <a:pt x="73442" y="46702"/>
                  </a:cubicBezTo>
                  <a:cubicBezTo>
                    <a:pt x="69672" y="44817"/>
                    <a:pt x="65902" y="43064"/>
                    <a:pt x="61981" y="41293"/>
                  </a:cubicBezTo>
                  <a:cubicBezTo>
                    <a:pt x="59342" y="40067"/>
                    <a:pt x="56665" y="38936"/>
                    <a:pt x="54064" y="37824"/>
                  </a:cubicBezTo>
                  <a:cubicBezTo>
                    <a:pt x="51878" y="36900"/>
                    <a:pt x="49767" y="35939"/>
                    <a:pt x="47749" y="35091"/>
                  </a:cubicBezTo>
                  <a:cubicBezTo>
                    <a:pt x="44130" y="33470"/>
                    <a:pt x="40473" y="31754"/>
                    <a:pt x="36930" y="30096"/>
                  </a:cubicBezTo>
                  <a:lnTo>
                    <a:pt x="27995" y="25911"/>
                  </a:lnTo>
                  <a:cubicBezTo>
                    <a:pt x="24809" y="24403"/>
                    <a:pt x="21605" y="22895"/>
                    <a:pt x="18400" y="21463"/>
                  </a:cubicBezTo>
                  <a:cubicBezTo>
                    <a:pt x="16629" y="20690"/>
                    <a:pt x="14857" y="19955"/>
                    <a:pt x="13141" y="19276"/>
                  </a:cubicBezTo>
                  <a:cubicBezTo>
                    <a:pt x="10125" y="18051"/>
                    <a:pt x="7355" y="16920"/>
                    <a:pt x="4678" y="15506"/>
                  </a:cubicBezTo>
                  <a:cubicBezTo>
                    <a:pt x="3981" y="15148"/>
                    <a:pt x="3321" y="14714"/>
                    <a:pt x="2699" y="14224"/>
                  </a:cubicBezTo>
                  <a:cubicBezTo>
                    <a:pt x="757" y="12716"/>
                    <a:pt x="-543" y="10549"/>
                    <a:pt x="-958" y="8117"/>
                  </a:cubicBezTo>
                  <a:cubicBezTo>
                    <a:pt x="-1372" y="5667"/>
                    <a:pt x="-91" y="3386"/>
                    <a:pt x="2981" y="1180"/>
                  </a:cubicBezTo>
                  <a:cubicBezTo>
                    <a:pt x="4603" y="219"/>
                    <a:pt x="6563" y="49"/>
                    <a:pt x="8316" y="747"/>
                  </a:cubicBezTo>
                  <a:cubicBezTo>
                    <a:pt x="9051" y="954"/>
                    <a:pt x="9786" y="1218"/>
                    <a:pt x="10483" y="1539"/>
                  </a:cubicBezTo>
                  <a:cubicBezTo>
                    <a:pt x="19550" y="5629"/>
                    <a:pt x="30088" y="10398"/>
                    <a:pt x="40493" y="15242"/>
                  </a:cubicBezTo>
                  <a:cubicBezTo>
                    <a:pt x="44413" y="17127"/>
                    <a:pt x="48391" y="19012"/>
                    <a:pt x="52236" y="20897"/>
                  </a:cubicBezTo>
                  <a:cubicBezTo>
                    <a:pt x="56420" y="22914"/>
                    <a:pt x="60718" y="25006"/>
                    <a:pt x="65016" y="26986"/>
                  </a:cubicBezTo>
                  <a:cubicBezTo>
                    <a:pt x="67768" y="28267"/>
                    <a:pt x="70577" y="29417"/>
                    <a:pt x="73291" y="30548"/>
                  </a:cubicBezTo>
                  <a:cubicBezTo>
                    <a:pt x="75666" y="31547"/>
                    <a:pt x="78004" y="32433"/>
                    <a:pt x="80227" y="33508"/>
                  </a:cubicBezTo>
                  <a:cubicBezTo>
                    <a:pt x="83357" y="34921"/>
                    <a:pt x="86561" y="36467"/>
                    <a:pt x="89652" y="37956"/>
                  </a:cubicBezTo>
                  <a:lnTo>
                    <a:pt x="89973" y="38107"/>
                  </a:lnTo>
                  <a:lnTo>
                    <a:pt x="94798" y="40425"/>
                  </a:lnTo>
                  <a:lnTo>
                    <a:pt x="96929" y="41424"/>
                  </a:lnTo>
                  <a:cubicBezTo>
                    <a:pt x="99926" y="42857"/>
                    <a:pt x="102998" y="44308"/>
                    <a:pt x="106089" y="45684"/>
                  </a:cubicBezTo>
                  <a:cubicBezTo>
                    <a:pt x="108446" y="46740"/>
                    <a:pt x="110820" y="47758"/>
                    <a:pt x="113140" y="48738"/>
                  </a:cubicBezTo>
                  <a:cubicBezTo>
                    <a:pt x="115458" y="49718"/>
                    <a:pt x="118379" y="50944"/>
                    <a:pt x="120943" y="52112"/>
                  </a:cubicBezTo>
                  <a:cubicBezTo>
                    <a:pt x="124053" y="53507"/>
                    <a:pt x="127201" y="54996"/>
                    <a:pt x="130254" y="56448"/>
                  </a:cubicBezTo>
                  <a:lnTo>
                    <a:pt x="135250" y="58804"/>
                  </a:lnTo>
                  <a:lnTo>
                    <a:pt x="148162" y="64798"/>
                  </a:lnTo>
                  <a:lnTo>
                    <a:pt x="148615" y="65137"/>
                  </a:lnTo>
                  <a:cubicBezTo>
                    <a:pt x="150349" y="66476"/>
                    <a:pt x="151253" y="68625"/>
                    <a:pt x="151046" y="70792"/>
                  </a:cubicBezTo>
                  <a:cubicBezTo>
                    <a:pt x="150801" y="73412"/>
                    <a:pt x="149237" y="75731"/>
                    <a:pt x="146918" y="76956"/>
                  </a:cubicBezTo>
                  <a:cubicBezTo>
                    <a:pt x="144996" y="77861"/>
                    <a:pt x="142809" y="77974"/>
                    <a:pt x="140810" y="772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1" name="Freeform: Shape 300">
              <a:extLst>
                <a:ext uri="{FF2B5EF4-FFF2-40B4-BE49-F238E27FC236}">
                  <a16:creationId xmlns:a16="http://schemas.microsoft.com/office/drawing/2014/main" id="{E96F141E-C582-EF0C-9219-9928C25F1DAC}"/>
                </a:ext>
              </a:extLst>
            </p:cNvPr>
            <p:cNvSpPr/>
            <p:nvPr/>
          </p:nvSpPr>
          <p:spPr>
            <a:xfrm>
              <a:off x="5792895" y="3436730"/>
              <a:ext cx="152057" cy="77490"/>
            </a:xfrm>
            <a:custGeom>
              <a:avLst/>
              <a:gdLst>
                <a:gd name="connsiteX0" fmla="*/ 140717 w 152057"/>
                <a:gd name="connsiteY0" fmla="*/ 77395 h 77490"/>
                <a:gd name="connsiteX1" fmla="*/ 137192 w 152057"/>
                <a:gd name="connsiteY1" fmla="*/ 76094 h 77490"/>
                <a:gd name="connsiteX2" fmla="*/ 123299 w 152057"/>
                <a:gd name="connsiteY2" fmla="*/ 69591 h 77490"/>
                <a:gd name="connsiteX3" fmla="*/ 112310 w 152057"/>
                <a:gd name="connsiteY3" fmla="*/ 64389 h 77490"/>
                <a:gd name="connsiteX4" fmla="*/ 99643 w 152057"/>
                <a:gd name="connsiteY4" fmla="*/ 58734 h 77490"/>
                <a:gd name="connsiteX5" fmla="*/ 87108 w 152057"/>
                <a:gd name="connsiteY5" fmla="*/ 53230 h 77490"/>
                <a:gd name="connsiteX6" fmla="*/ 73347 w 152057"/>
                <a:gd name="connsiteY6" fmla="*/ 46745 h 77490"/>
                <a:gd name="connsiteX7" fmla="*/ 61886 w 152057"/>
                <a:gd name="connsiteY7" fmla="*/ 41335 h 77490"/>
                <a:gd name="connsiteX8" fmla="*/ 54064 w 152057"/>
                <a:gd name="connsiteY8" fmla="*/ 37924 h 77490"/>
                <a:gd name="connsiteX9" fmla="*/ 47655 w 152057"/>
                <a:gd name="connsiteY9" fmla="*/ 35153 h 77490"/>
                <a:gd name="connsiteX10" fmla="*/ 36723 w 152057"/>
                <a:gd name="connsiteY10" fmla="*/ 30101 h 77490"/>
                <a:gd name="connsiteX11" fmla="*/ 27882 w 152057"/>
                <a:gd name="connsiteY11" fmla="*/ 25954 h 77490"/>
                <a:gd name="connsiteX12" fmla="*/ 18287 w 152057"/>
                <a:gd name="connsiteY12" fmla="*/ 21505 h 77490"/>
                <a:gd name="connsiteX13" fmla="*/ 12953 w 152057"/>
                <a:gd name="connsiteY13" fmla="*/ 19281 h 77490"/>
                <a:gd name="connsiteX14" fmla="*/ 4584 w 152057"/>
                <a:gd name="connsiteY14" fmla="*/ 15511 h 77490"/>
                <a:gd name="connsiteX15" fmla="*/ 2699 w 152057"/>
                <a:gd name="connsiteY15" fmla="*/ 14229 h 77490"/>
                <a:gd name="connsiteX16" fmla="*/ -958 w 152057"/>
                <a:gd name="connsiteY16" fmla="*/ 8122 h 77490"/>
                <a:gd name="connsiteX17" fmla="*/ 2963 w 152057"/>
                <a:gd name="connsiteY17" fmla="*/ 1167 h 77490"/>
                <a:gd name="connsiteX18" fmla="*/ 8297 w 152057"/>
                <a:gd name="connsiteY18" fmla="*/ 733 h 77490"/>
                <a:gd name="connsiteX19" fmla="*/ 10465 w 152057"/>
                <a:gd name="connsiteY19" fmla="*/ 1544 h 77490"/>
                <a:gd name="connsiteX20" fmla="*/ 40473 w 152057"/>
                <a:gd name="connsiteY20" fmla="*/ 15229 h 77490"/>
                <a:gd name="connsiteX21" fmla="*/ 52217 w 152057"/>
                <a:gd name="connsiteY21" fmla="*/ 20883 h 77490"/>
                <a:gd name="connsiteX22" fmla="*/ 65016 w 152057"/>
                <a:gd name="connsiteY22" fmla="*/ 26972 h 77490"/>
                <a:gd name="connsiteX23" fmla="*/ 73196 w 152057"/>
                <a:gd name="connsiteY23" fmla="*/ 30516 h 77490"/>
                <a:gd name="connsiteX24" fmla="*/ 80209 w 152057"/>
                <a:gd name="connsiteY24" fmla="*/ 33494 h 77490"/>
                <a:gd name="connsiteX25" fmla="*/ 89634 w 152057"/>
                <a:gd name="connsiteY25" fmla="*/ 37961 h 77490"/>
                <a:gd name="connsiteX26" fmla="*/ 94742 w 152057"/>
                <a:gd name="connsiteY26" fmla="*/ 40412 h 77490"/>
                <a:gd name="connsiteX27" fmla="*/ 96872 w 152057"/>
                <a:gd name="connsiteY27" fmla="*/ 41430 h 77490"/>
                <a:gd name="connsiteX28" fmla="*/ 106033 w 152057"/>
                <a:gd name="connsiteY28" fmla="*/ 45671 h 77490"/>
                <a:gd name="connsiteX29" fmla="*/ 112856 w 152057"/>
                <a:gd name="connsiteY29" fmla="*/ 48611 h 77490"/>
                <a:gd name="connsiteX30" fmla="*/ 113102 w 152057"/>
                <a:gd name="connsiteY30" fmla="*/ 48725 h 77490"/>
                <a:gd name="connsiteX31" fmla="*/ 120887 w 152057"/>
                <a:gd name="connsiteY31" fmla="*/ 52099 h 77490"/>
                <a:gd name="connsiteX32" fmla="*/ 130198 w 152057"/>
                <a:gd name="connsiteY32" fmla="*/ 56434 h 77490"/>
                <a:gd name="connsiteX33" fmla="*/ 135213 w 152057"/>
                <a:gd name="connsiteY33" fmla="*/ 58790 h 77490"/>
                <a:gd name="connsiteX34" fmla="*/ 147898 w 152057"/>
                <a:gd name="connsiteY34" fmla="*/ 64690 h 77490"/>
                <a:gd name="connsiteX35" fmla="*/ 148106 w 152057"/>
                <a:gd name="connsiteY35" fmla="*/ 64785 h 77490"/>
                <a:gd name="connsiteX36" fmla="*/ 148577 w 152057"/>
                <a:gd name="connsiteY36" fmla="*/ 65124 h 77490"/>
                <a:gd name="connsiteX37" fmla="*/ 150989 w 152057"/>
                <a:gd name="connsiteY37" fmla="*/ 70779 h 77490"/>
                <a:gd name="connsiteX38" fmla="*/ 146861 w 152057"/>
                <a:gd name="connsiteY38" fmla="*/ 76943 h 77490"/>
                <a:gd name="connsiteX39" fmla="*/ 140717 w 152057"/>
                <a:gd name="connsiteY39" fmla="*/ 77395 h 77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2057" h="77490">
                  <a:moveTo>
                    <a:pt x="140717" y="77395"/>
                  </a:moveTo>
                  <a:cubicBezTo>
                    <a:pt x="139510" y="77056"/>
                    <a:pt x="138341" y="76622"/>
                    <a:pt x="137192" y="76094"/>
                  </a:cubicBezTo>
                  <a:cubicBezTo>
                    <a:pt x="132517" y="74040"/>
                    <a:pt x="127767" y="71778"/>
                    <a:pt x="123299" y="69591"/>
                  </a:cubicBezTo>
                  <a:cubicBezTo>
                    <a:pt x="119680" y="67857"/>
                    <a:pt x="116005" y="66085"/>
                    <a:pt x="112310" y="64389"/>
                  </a:cubicBezTo>
                  <a:cubicBezTo>
                    <a:pt x="108088" y="62504"/>
                    <a:pt x="103790" y="60619"/>
                    <a:pt x="99643" y="58734"/>
                  </a:cubicBezTo>
                  <a:cubicBezTo>
                    <a:pt x="95496" y="56849"/>
                    <a:pt x="91217" y="55096"/>
                    <a:pt x="87108" y="53230"/>
                  </a:cubicBezTo>
                  <a:cubicBezTo>
                    <a:pt x="82509" y="51119"/>
                    <a:pt x="77853" y="48894"/>
                    <a:pt x="73347" y="46745"/>
                  </a:cubicBezTo>
                  <a:cubicBezTo>
                    <a:pt x="69577" y="44860"/>
                    <a:pt x="65807" y="43107"/>
                    <a:pt x="61886" y="41335"/>
                  </a:cubicBezTo>
                  <a:cubicBezTo>
                    <a:pt x="59285" y="40129"/>
                    <a:pt x="56628" y="39017"/>
                    <a:pt x="54064" y="37924"/>
                  </a:cubicBezTo>
                  <a:cubicBezTo>
                    <a:pt x="51878" y="37000"/>
                    <a:pt x="49729" y="36039"/>
                    <a:pt x="47655" y="35153"/>
                  </a:cubicBezTo>
                  <a:cubicBezTo>
                    <a:pt x="43999" y="33513"/>
                    <a:pt x="40304" y="31779"/>
                    <a:pt x="36723" y="30101"/>
                  </a:cubicBezTo>
                  <a:lnTo>
                    <a:pt x="27882" y="25954"/>
                  </a:lnTo>
                  <a:cubicBezTo>
                    <a:pt x="24753" y="24484"/>
                    <a:pt x="21530" y="22957"/>
                    <a:pt x="18287" y="21505"/>
                  </a:cubicBezTo>
                  <a:cubicBezTo>
                    <a:pt x="16497" y="20714"/>
                    <a:pt x="14706" y="19979"/>
                    <a:pt x="12953" y="19281"/>
                  </a:cubicBezTo>
                  <a:cubicBezTo>
                    <a:pt x="10013" y="18094"/>
                    <a:pt x="7298" y="16963"/>
                    <a:pt x="4584" y="15511"/>
                  </a:cubicBezTo>
                  <a:cubicBezTo>
                    <a:pt x="3924" y="15134"/>
                    <a:pt x="3283" y="14720"/>
                    <a:pt x="2699" y="14229"/>
                  </a:cubicBezTo>
                  <a:cubicBezTo>
                    <a:pt x="757" y="12721"/>
                    <a:pt x="-562" y="10554"/>
                    <a:pt x="-958" y="8122"/>
                  </a:cubicBezTo>
                  <a:cubicBezTo>
                    <a:pt x="-1372" y="5653"/>
                    <a:pt x="-91" y="3391"/>
                    <a:pt x="2963" y="1167"/>
                  </a:cubicBezTo>
                  <a:cubicBezTo>
                    <a:pt x="4584" y="224"/>
                    <a:pt x="6544" y="54"/>
                    <a:pt x="8297" y="733"/>
                  </a:cubicBezTo>
                  <a:cubicBezTo>
                    <a:pt x="9033" y="940"/>
                    <a:pt x="9767" y="1223"/>
                    <a:pt x="10465" y="1544"/>
                  </a:cubicBezTo>
                  <a:cubicBezTo>
                    <a:pt x="19588" y="5634"/>
                    <a:pt x="30163" y="10422"/>
                    <a:pt x="40473" y="15229"/>
                  </a:cubicBezTo>
                  <a:cubicBezTo>
                    <a:pt x="44394" y="17114"/>
                    <a:pt x="48371" y="18999"/>
                    <a:pt x="52217" y="20883"/>
                  </a:cubicBezTo>
                  <a:cubicBezTo>
                    <a:pt x="56402" y="22900"/>
                    <a:pt x="60719" y="24993"/>
                    <a:pt x="65016" y="26972"/>
                  </a:cubicBezTo>
                  <a:cubicBezTo>
                    <a:pt x="67730" y="28235"/>
                    <a:pt x="70501" y="29385"/>
                    <a:pt x="73196" y="30516"/>
                  </a:cubicBezTo>
                  <a:cubicBezTo>
                    <a:pt x="75572" y="31496"/>
                    <a:pt x="77946" y="32401"/>
                    <a:pt x="80209" y="33494"/>
                  </a:cubicBezTo>
                  <a:cubicBezTo>
                    <a:pt x="83357" y="34926"/>
                    <a:pt x="86561" y="36453"/>
                    <a:pt x="89634" y="37961"/>
                  </a:cubicBezTo>
                  <a:lnTo>
                    <a:pt x="94742" y="40412"/>
                  </a:lnTo>
                  <a:lnTo>
                    <a:pt x="96872" y="41430"/>
                  </a:lnTo>
                  <a:cubicBezTo>
                    <a:pt x="99850" y="42843"/>
                    <a:pt x="102942" y="44295"/>
                    <a:pt x="106033" y="45671"/>
                  </a:cubicBezTo>
                  <a:cubicBezTo>
                    <a:pt x="108314" y="46689"/>
                    <a:pt x="110613" y="47669"/>
                    <a:pt x="112856" y="48611"/>
                  </a:cubicBezTo>
                  <a:lnTo>
                    <a:pt x="113102" y="48725"/>
                  </a:lnTo>
                  <a:cubicBezTo>
                    <a:pt x="115665" y="49818"/>
                    <a:pt x="118323" y="50949"/>
                    <a:pt x="120887" y="52099"/>
                  </a:cubicBezTo>
                  <a:cubicBezTo>
                    <a:pt x="123997" y="53493"/>
                    <a:pt x="127144" y="54983"/>
                    <a:pt x="130198" y="56434"/>
                  </a:cubicBezTo>
                  <a:lnTo>
                    <a:pt x="135213" y="58790"/>
                  </a:lnTo>
                  <a:lnTo>
                    <a:pt x="147898" y="64690"/>
                  </a:lnTo>
                  <a:lnTo>
                    <a:pt x="148106" y="64785"/>
                  </a:lnTo>
                  <a:lnTo>
                    <a:pt x="148577" y="65124"/>
                  </a:lnTo>
                  <a:cubicBezTo>
                    <a:pt x="150311" y="66462"/>
                    <a:pt x="151216" y="68611"/>
                    <a:pt x="150989" y="70779"/>
                  </a:cubicBezTo>
                  <a:cubicBezTo>
                    <a:pt x="150744" y="73399"/>
                    <a:pt x="149199" y="75717"/>
                    <a:pt x="146861" y="76943"/>
                  </a:cubicBezTo>
                  <a:cubicBezTo>
                    <a:pt x="144958" y="77923"/>
                    <a:pt x="142733" y="78073"/>
                    <a:pt x="140717" y="7739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2" name="Freeform: Shape 301">
              <a:extLst>
                <a:ext uri="{FF2B5EF4-FFF2-40B4-BE49-F238E27FC236}">
                  <a16:creationId xmlns:a16="http://schemas.microsoft.com/office/drawing/2014/main" id="{E1003374-7B88-77C8-48BF-7E0F55EC732E}"/>
                </a:ext>
              </a:extLst>
            </p:cNvPr>
            <p:cNvSpPr/>
            <p:nvPr/>
          </p:nvSpPr>
          <p:spPr>
            <a:xfrm>
              <a:off x="5776305" y="3510376"/>
              <a:ext cx="79775" cy="63557"/>
            </a:xfrm>
            <a:custGeom>
              <a:avLst/>
              <a:gdLst>
                <a:gd name="connsiteX0" fmla="*/ 47564 w 79775"/>
                <a:gd name="connsiteY0" fmla="*/ 60920 h 63557"/>
                <a:gd name="connsiteX1" fmla="*/ 43587 w 79775"/>
                <a:gd name="connsiteY1" fmla="*/ 59695 h 63557"/>
                <a:gd name="connsiteX2" fmla="*/ 21702 w 79775"/>
                <a:gd name="connsiteY2" fmla="*/ 48517 h 63557"/>
                <a:gd name="connsiteX3" fmla="*/ 7621 w 79775"/>
                <a:gd name="connsiteY3" fmla="*/ 31213 h 63557"/>
                <a:gd name="connsiteX4" fmla="*/ -766 w 79775"/>
                <a:gd name="connsiteY4" fmla="*/ 10837 h 63557"/>
                <a:gd name="connsiteX5" fmla="*/ 2513 w 79775"/>
                <a:gd name="connsiteY5" fmla="*/ 1129 h 63557"/>
                <a:gd name="connsiteX6" fmla="*/ 6905 w 79775"/>
                <a:gd name="connsiteY6" fmla="*/ 601 h 63557"/>
                <a:gd name="connsiteX7" fmla="*/ 9846 w 79775"/>
                <a:gd name="connsiteY7" fmla="*/ 2109 h 63557"/>
                <a:gd name="connsiteX8" fmla="*/ 11976 w 79775"/>
                <a:gd name="connsiteY8" fmla="*/ 4729 h 63557"/>
                <a:gd name="connsiteX9" fmla="*/ 15256 w 79775"/>
                <a:gd name="connsiteY9" fmla="*/ 12118 h 63557"/>
                <a:gd name="connsiteX10" fmla="*/ 19760 w 79775"/>
                <a:gd name="connsiteY10" fmla="*/ 21958 h 63557"/>
                <a:gd name="connsiteX11" fmla="*/ 27169 w 79775"/>
                <a:gd name="connsiteY11" fmla="*/ 32495 h 63557"/>
                <a:gd name="connsiteX12" fmla="*/ 33238 w 79775"/>
                <a:gd name="connsiteY12" fmla="*/ 38150 h 63557"/>
                <a:gd name="connsiteX13" fmla="*/ 45472 w 79775"/>
                <a:gd name="connsiteY13" fmla="*/ 45219 h 63557"/>
                <a:gd name="connsiteX14" fmla="*/ 51485 w 79775"/>
                <a:gd name="connsiteY14" fmla="*/ 47217 h 63557"/>
                <a:gd name="connsiteX15" fmla="*/ 73388 w 79775"/>
                <a:gd name="connsiteY15" fmla="*/ 50007 h 63557"/>
                <a:gd name="connsiteX16" fmla="*/ 73728 w 79775"/>
                <a:gd name="connsiteY16" fmla="*/ 50007 h 63557"/>
                <a:gd name="connsiteX17" fmla="*/ 74199 w 79775"/>
                <a:gd name="connsiteY17" fmla="*/ 50120 h 63557"/>
                <a:gd name="connsiteX18" fmla="*/ 76178 w 79775"/>
                <a:gd name="connsiteY18" fmla="*/ 51194 h 63557"/>
                <a:gd name="connsiteX19" fmla="*/ 78723 w 79775"/>
                <a:gd name="connsiteY19" fmla="*/ 56736 h 63557"/>
                <a:gd name="connsiteX20" fmla="*/ 77309 w 79775"/>
                <a:gd name="connsiteY20" fmla="*/ 61410 h 63557"/>
                <a:gd name="connsiteX21" fmla="*/ 71164 w 79775"/>
                <a:gd name="connsiteY21" fmla="*/ 63842 h 63557"/>
                <a:gd name="connsiteX22" fmla="*/ 47564 w 79775"/>
                <a:gd name="connsiteY22" fmla="*/ 60920 h 63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9775" h="63557">
                  <a:moveTo>
                    <a:pt x="47564" y="60920"/>
                  </a:moveTo>
                  <a:cubicBezTo>
                    <a:pt x="46225" y="60543"/>
                    <a:pt x="44907" y="60129"/>
                    <a:pt x="43587" y="59695"/>
                  </a:cubicBezTo>
                  <a:cubicBezTo>
                    <a:pt x="35707" y="57245"/>
                    <a:pt x="28300" y="53456"/>
                    <a:pt x="21702" y="48517"/>
                  </a:cubicBezTo>
                  <a:cubicBezTo>
                    <a:pt x="16104" y="43541"/>
                    <a:pt x="11353" y="37698"/>
                    <a:pt x="7621" y="31213"/>
                  </a:cubicBezTo>
                  <a:cubicBezTo>
                    <a:pt x="3625" y="24974"/>
                    <a:pt x="779" y="18075"/>
                    <a:pt x="-766" y="10837"/>
                  </a:cubicBezTo>
                  <a:cubicBezTo>
                    <a:pt x="-1634" y="7236"/>
                    <a:pt x="-352" y="3466"/>
                    <a:pt x="2513" y="1129"/>
                  </a:cubicBezTo>
                  <a:cubicBezTo>
                    <a:pt x="3814" y="281"/>
                    <a:pt x="5434" y="93"/>
                    <a:pt x="6905" y="601"/>
                  </a:cubicBezTo>
                  <a:cubicBezTo>
                    <a:pt x="7979" y="903"/>
                    <a:pt x="8979" y="1431"/>
                    <a:pt x="9846" y="2109"/>
                  </a:cubicBezTo>
                  <a:cubicBezTo>
                    <a:pt x="10751" y="2807"/>
                    <a:pt x="11467" y="3712"/>
                    <a:pt x="11976" y="4729"/>
                  </a:cubicBezTo>
                  <a:cubicBezTo>
                    <a:pt x="13125" y="7123"/>
                    <a:pt x="14163" y="9555"/>
                    <a:pt x="15256" y="12118"/>
                  </a:cubicBezTo>
                  <a:cubicBezTo>
                    <a:pt x="16688" y="15436"/>
                    <a:pt x="18102" y="18754"/>
                    <a:pt x="19760" y="21958"/>
                  </a:cubicBezTo>
                  <a:cubicBezTo>
                    <a:pt x="21721" y="25803"/>
                    <a:pt x="24210" y="29347"/>
                    <a:pt x="27169" y="32495"/>
                  </a:cubicBezTo>
                  <a:cubicBezTo>
                    <a:pt x="29054" y="34512"/>
                    <a:pt x="31090" y="36397"/>
                    <a:pt x="33238" y="38150"/>
                  </a:cubicBezTo>
                  <a:cubicBezTo>
                    <a:pt x="36933" y="41109"/>
                    <a:pt x="41061" y="43503"/>
                    <a:pt x="45472" y="45219"/>
                  </a:cubicBezTo>
                  <a:cubicBezTo>
                    <a:pt x="47357" y="45973"/>
                    <a:pt x="49449" y="46651"/>
                    <a:pt x="51485" y="47217"/>
                  </a:cubicBezTo>
                  <a:cubicBezTo>
                    <a:pt x="58629" y="49139"/>
                    <a:pt x="65999" y="50063"/>
                    <a:pt x="73388" y="50007"/>
                  </a:cubicBezTo>
                  <a:lnTo>
                    <a:pt x="73728" y="50007"/>
                  </a:lnTo>
                  <a:lnTo>
                    <a:pt x="74199" y="50120"/>
                  </a:lnTo>
                  <a:cubicBezTo>
                    <a:pt x="74915" y="50346"/>
                    <a:pt x="75593" y="50704"/>
                    <a:pt x="76178" y="51194"/>
                  </a:cubicBezTo>
                  <a:cubicBezTo>
                    <a:pt x="77931" y="52476"/>
                    <a:pt x="78892" y="54568"/>
                    <a:pt x="78723" y="56736"/>
                  </a:cubicBezTo>
                  <a:cubicBezTo>
                    <a:pt x="78421" y="58338"/>
                    <a:pt x="77950" y="59903"/>
                    <a:pt x="77309" y="61410"/>
                  </a:cubicBezTo>
                  <a:cubicBezTo>
                    <a:pt x="76442" y="63673"/>
                    <a:pt x="73878" y="63748"/>
                    <a:pt x="71164" y="63842"/>
                  </a:cubicBezTo>
                  <a:cubicBezTo>
                    <a:pt x="63190" y="64087"/>
                    <a:pt x="55236" y="63107"/>
                    <a:pt x="47564" y="609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3" name="Freeform: Shape 302">
              <a:extLst>
                <a:ext uri="{FF2B5EF4-FFF2-40B4-BE49-F238E27FC236}">
                  <a16:creationId xmlns:a16="http://schemas.microsoft.com/office/drawing/2014/main" id="{529E5B5F-64A7-71C0-EAE4-5D5423A7CE71}"/>
                </a:ext>
              </a:extLst>
            </p:cNvPr>
            <p:cNvSpPr/>
            <p:nvPr/>
          </p:nvSpPr>
          <p:spPr>
            <a:xfrm>
              <a:off x="6183822" y="3003617"/>
              <a:ext cx="60462" cy="72345"/>
            </a:xfrm>
            <a:custGeom>
              <a:avLst/>
              <a:gdLst>
                <a:gd name="connsiteX0" fmla="*/ -941 w 60462"/>
                <a:gd name="connsiteY0" fmla="*/ 67690 h 72345"/>
                <a:gd name="connsiteX1" fmla="*/ -620 w 60462"/>
                <a:gd name="connsiteY1" fmla="*/ 62732 h 72345"/>
                <a:gd name="connsiteX2" fmla="*/ -357 w 60462"/>
                <a:gd name="connsiteY2" fmla="*/ 61941 h 72345"/>
                <a:gd name="connsiteX3" fmla="*/ 134 w 60462"/>
                <a:gd name="connsiteY3" fmla="*/ 61281 h 72345"/>
                <a:gd name="connsiteX4" fmla="*/ 46522 w 60462"/>
                <a:gd name="connsiteY4" fmla="*/ 2960 h 72345"/>
                <a:gd name="connsiteX5" fmla="*/ 47314 w 60462"/>
                <a:gd name="connsiteY5" fmla="*/ 2036 h 72345"/>
                <a:gd name="connsiteX6" fmla="*/ 48445 w 60462"/>
                <a:gd name="connsiteY6" fmla="*/ 1584 h 72345"/>
                <a:gd name="connsiteX7" fmla="*/ 54100 w 60462"/>
                <a:gd name="connsiteY7" fmla="*/ 660 h 72345"/>
                <a:gd name="connsiteX8" fmla="*/ 59171 w 60462"/>
                <a:gd name="connsiteY8" fmla="*/ 321 h 72345"/>
                <a:gd name="connsiteX9" fmla="*/ 59340 w 60462"/>
                <a:gd name="connsiteY9" fmla="*/ 5411 h 72345"/>
                <a:gd name="connsiteX10" fmla="*/ 58548 w 60462"/>
                <a:gd name="connsiteY10" fmla="*/ 11329 h 72345"/>
                <a:gd name="connsiteX11" fmla="*/ 58341 w 60462"/>
                <a:gd name="connsiteY11" fmla="*/ 11706 h 72345"/>
                <a:gd name="connsiteX12" fmla="*/ 41603 w 60462"/>
                <a:gd name="connsiteY12" fmla="*/ 33459 h 72345"/>
                <a:gd name="connsiteX13" fmla="*/ 35231 w 60462"/>
                <a:gd name="connsiteY13" fmla="*/ 41338 h 72345"/>
                <a:gd name="connsiteX14" fmla="*/ 28709 w 60462"/>
                <a:gd name="connsiteY14" fmla="*/ 49707 h 72345"/>
                <a:gd name="connsiteX15" fmla="*/ 11744 w 60462"/>
                <a:gd name="connsiteY15" fmla="*/ 70235 h 72345"/>
                <a:gd name="connsiteX16" fmla="*/ 11123 w 60462"/>
                <a:gd name="connsiteY16" fmla="*/ 70894 h 72345"/>
                <a:gd name="connsiteX17" fmla="*/ 10293 w 60462"/>
                <a:gd name="connsiteY17" fmla="*/ 71290 h 72345"/>
                <a:gd name="connsiteX18" fmla="*/ 4337 w 60462"/>
                <a:gd name="connsiteY18" fmla="*/ 72346 h 72345"/>
                <a:gd name="connsiteX19" fmla="*/ -620 w 60462"/>
                <a:gd name="connsiteY19" fmla="*/ 72666 h 72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462" h="72345">
                  <a:moveTo>
                    <a:pt x="-941" y="67690"/>
                  </a:moveTo>
                  <a:cubicBezTo>
                    <a:pt x="-1129" y="66031"/>
                    <a:pt x="-1035" y="64354"/>
                    <a:pt x="-620" y="62732"/>
                  </a:cubicBezTo>
                  <a:lnTo>
                    <a:pt x="-357" y="61941"/>
                  </a:lnTo>
                  <a:lnTo>
                    <a:pt x="134" y="61281"/>
                  </a:lnTo>
                  <a:cubicBezTo>
                    <a:pt x="16514" y="39585"/>
                    <a:pt x="31688" y="20509"/>
                    <a:pt x="46522" y="2960"/>
                  </a:cubicBezTo>
                  <a:lnTo>
                    <a:pt x="47314" y="2036"/>
                  </a:lnTo>
                  <a:lnTo>
                    <a:pt x="48445" y="1584"/>
                  </a:lnTo>
                  <a:cubicBezTo>
                    <a:pt x="50274" y="1000"/>
                    <a:pt x="52177" y="679"/>
                    <a:pt x="54100" y="660"/>
                  </a:cubicBezTo>
                  <a:lnTo>
                    <a:pt x="59171" y="321"/>
                  </a:lnTo>
                  <a:lnTo>
                    <a:pt x="59340" y="5411"/>
                  </a:lnTo>
                  <a:cubicBezTo>
                    <a:pt x="59586" y="7427"/>
                    <a:pt x="59322" y="9463"/>
                    <a:pt x="58548" y="11329"/>
                  </a:cubicBezTo>
                  <a:lnTo>
                    <a:pt x="58341" y="11706"/>
                  </a:lnTo>
                  <a:cubicBezTo>
                    <a:pt x="53120" y="19246"/>
                    <a:pt x="47276" y="26503"/>
                    <a:pt x="41603" y="33459"/>
                  </a:cubicBezTo>
                  <a:cubicBezTo>
                    <a:pt x="39510" y="36022"/>
                    <a:pt x="37342" y="38680"/>
                    <a:pt x="35231" y="41338"/>
                  </a:cubicBezTo>
                  <a:cubicBezTo>
                    <a:pt x="33121" y="43996"/>
                    <a:pt x="30820" y="46993"/>
                    <a:pt x="28709" y="49707"/>
                  </a:cubicBezTo>
                  <a:cubicBezTo>
                    <a:pt x="23413" y="56832"/>
                    <a:pt x="17739" y="63675"/>
                    <a:pt x="11744" y="70235"/>
                  </a:cubicBezTo>
                  <a:lnTo>
                    <a:pt x="11123" y="70894"/>
                  </a:lnTo>
                  <a:lnTo>
                    <a:pt x="10293" y="71290"/>
                  </a:lnTo>
                  <a:cubicBezTo>
                    <a:pt x="8390" y="72007"/>
                    <a:pt x="6373" y="72365"/>
                    <a:pt x="4337" y="72346"/>
                  </a:cubicBezTo>
                  <a:lnTo>
                    <a:pt x="-620" y="7266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4" name="Freeform: Shape 303">
              <a:extLst>
                <a:ext uri="{FF2B5EF4-FFF2-40B4-BE49-F238E27FC236}">
                  <a16:creationId xmlns:a16="http://schemas.microsoft.com/office/drawing/2014/main" id="{72EC1ED0-6B75-7163-9E65-CC569F1C9BE2}"/>
                </a:ext>
              </a:extLst>
            </p:cNvPr>
            <p:cNvSpPr/>
            <p:nvPr/>
          </p:nvSpPr>
          <p:spPr>
            <a:xfrm>
              <a:off x="6075359" y="2933232"/>
              <a:ext cx="24699" cy="98056"/>
            </a:xfrm>
            <a:custGeom>
              <a:avLst/>
              <a:gdLst>
                <a:gd name="connsiteX0" fmla="*/ 1096 w 24699"/>
                <a:gd name="connsiteY0" fmla="*/ 92458 h 98056"/>
                <a:gd name="connsiteX1" fmla="*/ -1034 w 24699"/>
                <a:gd name="connsiteY1" fmla="*/ 85352 h 98056"/>
                <a:gd name="connsiteX2" fmla="*/ 9164 w 24699"/>
                <a:gd name="connsiteY2" fmla="*/ 17097 h 98056"/>
                <a:gd name="connsiteX3" fmla="*/ 14480 w 24699"/>
                <a:gd name="connsiteY3" fmla="*/ 8464 h 98056"/>
                <a:gd name="connsiteX4" fmla="*/ 21624 w 24699"/>
                <a:gd name="connsiteY4" fmla="*/ 321 h 98056"/>
                <a:gd name="connsiteX5" fmla="*/ 23151 w 24699"/>
                <a:gd name="connsiteY5" fmla="*/ 11009 h 98056"/>
                <a:gd name="connsiteX6" fmla="*/ 23547 w 24699"/>
                <a:gd name="connsiteY6" fmla="*/ 19152 h 98056"/>
                <a:gd name="connsiteX7" fmla="*/ 13085 w 24699"/>
                <a:gd name="connsiteY7" fmla="*/ 87388 h 98056"/>
                <a:gd name="connsiteX8" fmla="*/ 9013 w 24699"/>
                <a:gd name="connsiteY8" fmla="*/ 93608 h 98056"/>
                <a:gd name="connsiteX9" fmla="*/ 4339 w 24699"/>
                <a:gd name="connsiteY9" fmla="*/ 98377 h 98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99" h="98056">
                  <a:moveTo>
                    <a:pt x="1096" y="92458"/>
                  </a:moveTo>
                  <a:cubicBezTo>
                    <a:pt x="-318" y="90366"/>
                    <a:pt x="-1052" y="87878"/>
                    <a:pt x="-1034" y="85352"/>
                  </a:cubicBezTo>
                  <a:cubicBezTo>
                    <a:pt x="1567" y="62732"/>
                    <a:pt x="4999" y="39755"/>
                    <a:pt x="9164" y="17097"/>
                  </a:cubicBezTo>
                  <a:cubicBezTo>
                    <a:pt x="9711" y="14157"/>
                    <a:pt x="11803" y="11555"/>
                    <a:pt x="14480" y="8464"/>
                  </a:cubicBezTo>
                  <a:lnTo>
                    <a:pt x="21624" y="321"/>
                  </a:lnTo>
                  <a:lnTo>
                    <a:pt x="23151" y="11009"/>
                  </a:lnTo>
                  <a:cubicBezTo>
                    <a:pt x="23660" y="13685"/>
                    <a:pt x="23791" y="16438"/>
                    <a:pt x="23547" y="19152"/>
                  </a:cubicBezTo>
                  <a:cubicBezTo>
                    <a:pt x="20455" y="41526"/>
                    <a:pt x="17289" y="64617"/>
                    <a:pt x="13085" y="87388"/>
                  </a:cubicBezTo>
                  <a:cubicBezTo>
                    <a:pt x="12368" y="89819"/>
                    <a:pt x="10955" y="91968"/>
                    <a:pt x="9013" y="93608"/>
                  </a:cubicBezTo>
                  <a:lnTo>
                    <a:pt x="4339" y="98377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5" name="Freeform: Shape 304">
              <a:extLst>
                <a:ext uri="{FF2B5EF4-FFF2-40B4-BE49-F238E27FC236}">
                  <a16:creationId xmlns:a16="http://schemas.microsoft.com/office/drawing/2014/main" id="{D22E6CF2-5635-1A0A-3632-D9FA1554A836}"/>
                </a:ext>
              </a:extLst>
            </p:cNvPr>
            <p:cNvSpPr/>
            <p:nvPr/>
          </p:nvSpPr>
          <p:spPr>
            <a:xfrm>
              <a:off x="6250888" y="3129722"/>
              <a:ext cx="88970" cy="42770"/>
            </a:xfrm>
            <a:custGeom>
              <a:avLst/>
              <a:gdLst>
                <a:gd name="connsiteX0" fmla="*/ 1190 w 88970"/>
                <a:gd name="connsiteY0" fmla="*/ 36117 h 42770"/>
                <a:gd name="connsiteX1" fmla="*/ 3943 w 88970"/>
                <a:gd name="connsiteY1" fmla="*/ 30254 h 42770"/>
                <a:gd name="connsiteX2" fmla="*/ 4734 w 88970"/>
                <a:gd name="connsiteY2" fmla="*/ 29218 h 42770"/>
                <a:gd name="connsiteX3" fmla="*/ 5922 w 88970"/>
                <a:gd name="connsiteY3" fmla="*/ 28709 h 42770"/>
                <a:gd name="connsiteX4" fmla="*/ 76815 w 88970"/>
                <a:gd name="connsiteY4" fmla="*/ 773 h 42770"/>
                <a:gd name="connsiteX5" fmla="*/ 78002 w 88970"/>
                <a:gd name="connsiteY5" fmla="*/ 321 h 42770"/>
                <a:gd name="connsiteX6" fmla="*/ 79266 w 88970"/>
                <a:gd name="connsiteY6" fmla="*/ 528 h 42770"/>
                <a:gd name="connsiteX7" fmla="*/ 80209 w 88970"/>
                <a:gd name="connsiteY7" fmla="*/ 736 h 42770"/>
                <a:gd name="connsiteX8" fmla="*/ 83979 w 88970"/>
                <a:gd name="connsiteY8" fmla="*/ 2225 h 42770"/>
                <a:gd name="connsiteX9" fmla="*/ 87936 w 88970"/>
                <a:gd name="connsiteY9" fmla="*/ 4110 h 42770"/>
                <a:gd name="connsiteX10" fmla="*/ 86636 w 88970"/>
                <a:gd name="connsiteY10" fmla="*/ 8257 h 42770"/>
                <a:gd name="connsiteX11" fmla="*/ 85844 w 88970"/>
                <a:gd name="connsiteY11" fmla="*/ 10538 h 42770"/>
                <a:gd name="connsiteX12" fmla="*/ 85053 w 88970"/>
                <a:gd name="connsiteY12" fmla="*/ 12423 h 42770"/>
                <a:gd name="connsiteX13" fmla="*/ 83168 w 88970"/>
                <a:gd name="connsiteY13" fmla="*/ 13195 h 42770"/>
                <a:gd name="connsiteX14" fmla="*/ 9201 w 88970"/>
                <a:gd name="connsiteY14" fmla="*/ 42771 h 42770"/>
                <a:gd name="connsiteX15" fmla="*/ 8391 w 88970"/>
                <a:gd name="connsiteY15" fmla="*/ 43091 h 42770"/>
                <a:gd name="connsiteX16" fmla="*/ 7486 w 88970"/>
                <a:gd name="connsiteY16" fmla="*/ 43091 h 42770"/>
                <a:gd name="connsiteX17" fmla="*/ 5073 w 88970"/>
                <a:gd name="connsiteY17" fmla="*/ 42865 h 42770"/>
                <a:gd name="connsiteX18" fmla="*/ -1034 w 88970"/>
                <a:gd name="connsiteY18" fmla="*/ 42017 h 42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8970" h="42770">
                  <a:moveTo>
                    <a:pt x="1190" y="36117"/>
                  </a:moveTo>
                  <a:cubicBezTo>
                    <a:pt x="1850" y="34062"/>
                    <a:pt x="2774" y="32083"/>
                    <a:pt x="3943" y="30254"/>
                  </a:cubicBezTo>
                  <a:lnTo>
                    <a:pt x="4734" y="29218"/>
                  </a:lnTo>
                  <a:lnTo>
                    <a:pt x="5922" y="28709"/>
                  </a:lnTo>
                  <a:cubicBezTo>
                    <a:pt x="27693" y="19284"/>
                    <a:pt x="50878" y="10236"/>
                    <a:pt x="76815" y="773"/>
                  </a:cubicBezTo>
                  <a:lnTo>
                    <a:pt x="78002" y="321"/>
                  </a:lnTo>
                  <a:lnTo>
                    <a:pt x="79266" y="528"/>
                  </a:lnTo>
                  <a:cubicBezTo>
                    <a:pt x="79586" y="585"/>
                    <a:pt x="79907" y="642"/>
                    <a:pt x="80209" y="736"/>
                  </a:cubicBezTo>
                  <a:cubicBezTo>
                    <a:pt x="81509" y="1132"/>
                    <a:pt x="82753" y="1640"/>
                    <a:pt x="83979" y="2225"/>
                  </a:cubicBezTo>
                  <a:lnTo>
                    <a:pt x="87936" y="4110"/>
                  </a:lnTo>
                  <a:lnTo>
                    <a:pt x="86636" y="8257"/>
                  </a:lnTo>
                  <a:cubicBezTo>
                    <a:pt x="86410" y="9030"/>
                    <a:pt x="86146" y="9784"/>
                    <a:pt x="85844" y="10538"/>
                  </a:cubicBezTo>
                  <a:lnTo>
                    <a:pt x="85053" y="12423"/>
                  </a:lnTo>
                  <a:lnTo>
                    <a:pt x="83168" y="13195"/>
                  </a:lnTo>
                  <a:cubicBezTo>
                    <a:pt x="57532" y="23959"/>
                    <a:pt x="31557" y="34119"/>
                    <a:pt x="9201" y="42771"/>
                  </a:cubicBezTo>
                  <a:lnTo>
                    <a:pt x="8391" y="43091"/>
                  </a:lnTo>
                  <a:lnTo>
                    <a:pt x="7486" y="43091"/>
                  </a:lnTo>
                  <a:cubicBezTo>
                    <a:pt x="6675" y="43072"/>
                    <a:pt x="5864" y="42997"/>
                    <a:pt x="5073" y="42865"/>
                  </a:cubicBezTo>
                  <a:lnTo>
                    <a:pt x="-1034" y="42017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6" name="Freeform: Shape 305">
              <a:extLst>
                <a:ext uri="{FF2B5EF4-FFF2-40B4-BE49-F238E27FC236}">
                  <a16:creationId xmlns:a16="http://schemas.microsoft.com/office/drawing/2014/main" id="{C8E3E2B9-38C1-1A71-A8B6-6629A5862DAD}"/>
                </a:ext>
              </a:extLst>
            </p:cNvPr>
            <p:cNvSpPr/>
            <p:nvPr/>
          </p:nvSpPr>
          <p:spPr>
            <a:xfrm>
              <a:off x="5929405" y="2955890"/>
              <a:ext cx="41125" cy="88122"/>
            </a:xfrm>
            <a:custGeom>
              <a:avLst/>
              <a:gdLst>
                <a:gd name="connsiteX0" fmla="*/ 32217 w 41125"/>
                <a:gd name="connsiteY0" fmla="*/ 85804 h 88122"/>
                <a:gd name="connsiteX1" fmla="*/ 28561 w 41125"/>
                <a:gd name="connsiteY1" fmla="*/ 83561 h 88122"/>
                <a:gd name="connsiteX2" fmla="*/ 27222 w 41125"/>
                <a:gd name="connsiteY2" fmla="*/ 82223 h 88122"/>
                <a:gd name="connsiteX3" fmla="*/ 26845 w 41125"/>
                <a:gd name="connsiteY3" fmla="*/ 81733 h 88122"/>
                <a:gd name="connsiteX4" fmla="*/ 26600 w 41125"/>
                <a:gd name="connsiteY4" fmla="*/ 81167 h 88122"/>
                <a:gd name="connsiteX5" fmla="*/ -675 w 41125"/>
                <a:gd name="connsiteY5" fmla="*/ 11631 h 88122"/>
                <a:gd name="connsiteX6" fmla="*/ -1034 w 41125"/>
                <a:gd name="connsiteY6" fmla="*/ 10651 h 88122"/>
                <a:gd name="connsiteX7" fmla="*/ -1034 w 41125"/>
                <a:gd name="connsiteY7" fmla="*/ 9633 h 88122"/>
                <a:gd name="connsiteX8" fmla="*/ 1473 w 41125"/>
                <a:gd name="connsiteY8" fmla="*/ 3148 h 88122"/>
                <a:gd name="connsiteX9" fmla="*/ 3227 w 41125"/>
                <a:gd name="connsiteY9" fmla="*/ 321 h 88122"/>
                <a:gd name="connsiteX10" fmla="*/ 6506 w 41125"/>
                <a:gd name="connsiteY10" fmla="*/ 905 h 88122"/>
                <a:gd name="connsiteX11" fmla="*/ 8297 w 41125"/>
                <a:gd name="connsiteY11" fmla="*/ 1245 h 88122"/>
                <a:gd name="connsiteX12" fmla="*/ 10917 w 41125"/>
                <a:gd name="connsiteY12" fmla="*/ 1772 h 88122"/>
                <a:gd name="connsiteX13" fmla="*/ 14121 w 41125"/>
                <a:gd name="connsiteY13" fmla="*/ 9802 h 88122"/>
                <a:gd name="connsiteX14" fmla="*/ 19871 w 41125"/>
                <a:gd name="connsiteY14" fmla="*/ 24203 h 88122"/>
                <a:gd name="connsiteX15" fmla="*/ 25168 w 41125"/>
                <a:gd name="connsiteY15" fmla="*/ 37398 h 88122"/>
                <a:gd name="connsiteX16" fmla="*/ 39852 w 41125"/>
                <a:gd name="connsiteY16" fmla="*/ 75776 h 88122"/>
                <a:gd name="connsiteX17" fmla="*/ 39079 w 41125"/>
                <a:gd name="connsiteY17" fmla="*/ 82920 h 88122"/>
                <a:gd name="connsiteX18" fmla="*/ 37325 w 41125"/>
                <a:gd name="connsiteY18" fmla="*/ 88443 h 8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125" h="88122">
                  <a:moveTo>
                    <a:pt x="32217" y="85804"/>
                  </a:moveTo>
                  <a:cubicBezTo>
                    <a:pt x="30935" y="85182"/>
                    <a:pt x="29710" y="84428"/>
                    <a:pt x="28561" y="83561"/>
                  </a:cubicBezTo>
                  <a:cubicBezTo>
                    <a:pt x="28052" y="83165"/>
                    <a:pt x="27618" y="82732"/>
                    <a:pt x="27222" y="82223"/>
                  </a:cubicBezTo>
                  <a:lnTo>
                    <a:pt x="26845" y="81733"/>
                  </a:lnTo>
                  <a:lnTo>
                    <a:pt x="26600" y="81167"/>
                  </a:lnTo>
                  <a:cubicBezTo>
                    <a:pt x="17458" y="59735"/>
                    <a:pt x="8542" y="36984"/>
                    <a:pt x="-675" y="11631"/>
                  </a:cubicBezTo>
                  <a:lnTo>
                    <a:pt x="-1034" y="10651"/>
                  </a:lnTo>
                  <a:lnTo>
                    <a:pt x="-1034" y="9633"/>
                  </a:lnTo>
                  <a:cubicBezTo>
                    <a:pt x="-675" y="7314"/>
                    <a:pt x="173" y="5109"/>
                    <a:pt x="1473" y="3148"/>
                  </a:cubicBezTo>
                  <a:lnTo>
                    <a:pt x="3227" y="321"/>
                  </a:lnTo>
                  <a:lnTo>
                    <a:pt x="6506" y="905"/>
                  </a:lnTo>
                  <a:lnTo>
                    <a:pt x="8297" y="1245"/>
                  </a:lnTo>
                  <a:lnTo>
                    <a:pt x="10917" y="1772"/>
                  </a:lnTo>
                  <a:lnTo>
                    <a:pt x="14121" y="9802"/>
                  </a:lnTo>
                  <a:cubicBezTo>
                    <a:pt x="16120" y="14760"/>
                    <a:pt x="18004" y="19472"/>
                    <a:pt x="19871" y="24203"/>
                  </a:cubicBezTo>
                  <a:cubicBezTo>
                    <a:pt x="21623" y="28596"/>
                    <a:pt x="23377" y="33006"/>
                    <a:pt x="25168" y="37398"/>
                  </a:cubicBezTo>
                  <a:cubicBezTo>
                    <a:pt x="30201" y="49896"/>
                    <a:pt x="35403" y="62827"/>
                    <a:pt x="39852" y="75776"/>
                  </a:cubicBezTo>
                  <a:cubicBezTo>
                    <a:pt x="40342" y="78189"/>
                    <a:pt x="40077" y="80677"/>
                    <a:pt x="39079" y="82920"/>
                  </a:cubicBezTo>
                  <a:lnTo>
                    <a:pt x="37325" y="88443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7" name="Freeform: Shape 306">
              <a:extLst>
                <a:ext uri="{FF2B5EF4-FFF2-40B4-BE49-F238E27FC236}">
                  <a16:creationId xmlns:a16="http://schemas.microsoft.com/office/drawing/2014/main" id="{FA87522A-9B7C-6063-F2BE-9DB1D1ACD506}"/>
                </a:ext>
              </a:extLst>
            </p:cNvPr>
            <p:cNvSpPr/>
            <p:nvPr/>
          </p:nvSpPr>
          <p:spPr>
            <a:xfrm>
              <a:off x="6257862" y="3275480"/>
              <a:ext cx="100469" cy="24474"/>
            </a:xfrm>
            <a:custGeom>
              <a:avLst/>
              <a:gdLst>
                <a:gd name="connsiteX0" fmla="*/ 16893 w 100469"/>
                <a:gd name="connsiteY0" fmla="*/ 14333 h 24474"/>
                <a:gd name="connsiteX1" fmla="*/ 9353 w 100469"/>
                <a:gd name="connsiteY1" fmla="*/ 10921 h 24474"/>
                <a:gd name="connsiteX2" fmla="*/ -1034 w 100469"/>
                <a:gd name="connsiteY2" fmla="*/ 5266 h 24474"/>
                <a:gd name="connsiteX3" fmla="*/ 10276 w 100469"/>
                <a:gd name="connsiteY3" fmla="*/ 1892 h 24474"/>
                <a:gd name="connsiteX4" fmla="*/ 20172 w 100469"/>
                <a:gd name="connsiteY4" fmla="*/ 346 h 24474"/>
                <a:gd name="connsiteX5" fmla="*/ 88522 w 100469"/>
                <a:gd name="connsiteY5" fmla="*/ 10601 h 24474"/>
                <a:gd name="connsiteX6" fmla="*/ 88973 w 100469"/>
                <a:gd name="connsiteY6" fmla="*/ 10601 h 24474"/>
                <a:gd name="connsiteX7" fmla="*/ 92518 w 100469"/>
                <a:gd name="connsiteY7" fmla="*/ 12485 h 24474"/>
                <a:gd name="connsiteX8" fmla="*/ 94874 w 100469"/>
                <a:gd name="connsiteY8" fmla="*/ 14616 h 24474"/>
                <a:gd name="connsiteX9" fmla="*/ 99436 w 100469"/>
                <a:gd name="connsiteY9" fmla="*/ 19121 h 24474"/>
                <a:gd name="connsiteX10" fmla="*/ 93894 w 100469"/>
                <a:gd name="connsiteY10" fmla="*/ 22363 h 24474"/>
                <a:gd name="connsiteX11" fmla="*/ 86730 w 100469"/>
                <a:gd name="connsiteY11" fmla="*/ 24757 h 24474"/>
                <a:gd name="connsiteX12" fmla="*/ 18363 w 100469"/>
                <a:gd name="connsiteY12" fmla="*/ 14578 h 24474"/>
                <a:gd name="connsiteX13" fmla="*/ 16893 w 100469"/>
                <a:gd name="connsiteY13" fmla="*/ 14333 h 24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0469" h="24474">
                  <a:moveTo>
                    <a:pt x="16893" y="14333"/>
                  </a:moveTo>
                  <a:cubicBezTo>
                    <a:pt x="14254" y="13485"/>
                    <a:pt x="11727" y="12335"/>
                    <a:pt x="9353" y="10921"/>
                  </a:cubicBezTo>
                  <a:lnTo>
                    <a:pt x="-1034" y="5266"/>
                  </a:lnTo>
                  <a:lnTo>
                    <a:pt x="10276" y="1892"/>
                  </a:lnTo>
                  <a:cubicBezTo>
                    <a:pt x="13443" y="723"/>
                    <a:pt x="16798" y="195"/>
                    <a:pt x="20172" y="346"/>
                  </a:cubicBezTo>
                  <a:cubicBezTo>
                    <a:pt x="45789" y="3513"/>
                    <a:pt x="68145" y="6868"/>
                    <a:pt x="88522" y="10601"/>
                  </a:cubicBezTo>
                  <a:lnTo>
                    <a:pt x="88973" y="10601"/>
                  </a:lnTo>
                  <a:cubicBezTo>
                    <a:pt x="90275" y="10977"/>
                    <a:pt x="91481" y="11618"/>
                    <a:pt x="92518" y="12485"/>
                  </a:cubicBezTo>
                  <a:cubicBezTo>
                    <a:pt x="93347" y="13145"/>
                    <a:pt x="94139" y="13861"/>
                    <a:pt x="94874" y="14616"/>
                  </a:cubicBezTo>
                  <a:lnTo>
                    <a:pt x="99436" y="19121"/>
                  </a:lnTo>
                  <a:lnTo>
                    <a:pt x="93894" y="22363"/>
                  </a:lnTo>
                  <a:cubicBezTo>
                    <a:pt x="90972" y="24059"/>
                    <a:pt x="88861" y="25002"/>
                    <a:pt x="86730" y="24757"/>
                  </a:cubicBezTo>
                  <a:cubicBezTo>
                    <a:pt x="63282" y="22042"/>
                    <a:pt x="40021" y="18253"/>
                    <a:pt x="18363" y="14578"/>
                  </a:cubicBezTo>
                  <a:cubicBezTo>
                    <a:pt x="17911" y="14616"/>
                    <a:pt x="17402" y="14502"/>
                    <a:pt x="16893" y="143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8" name="Freeform: Shape 307">
              <a:extLst>
                <a:ext uri="{FF2B5EF4-FFF2-40B4-BE49-F238E27FC236}">
                  <a16:creationId xmlns:a16="http://schemas.microsoft.com/office/drawing/2014/main" id="{13AF0E9B-8605-DAFB-6D22-3F7C71A1EA78}"/>
                </a:ext>
              </a:extLst>
            </p:cNvPr>
            <p:cNvSpPr/>
            <p:nvPr/>
          </p:nvSpPr>
          <p:spPr>
            <a:xfrm>
              <a:off x="5738496" y="3196876"/>
              <a:ext cx="94116" cy="27038"/>
            </a:xfrm>
            <a:custGeom>
              <a:avLst/>
              <a:gdLst>
                <a:gd name="connsiteX0" fmla="*/ 9182 w 94116"/>
                <a:gd name="connsiteY0" fmla="*/ 14617 h 27038"/>
                <a:gd name="connsiteX1" fmla="*/ 6054 w 94116"/>
                <a:gd name="connsiteY1" fmla="*/ 12883 h 27038"/>
                <a:gd name="connsiteX2" fmla="*/ 3339 w 94116"/>
                <a:gd name="connsiteY2" fmla="*/ 10357 h 27038"/>
                <a:gd name="connsiteX3" fmla="*/ -1034 w 94116"/>
                <a:gd name="connsiteY3" fmla="*/ 5776 h 27038"/>
                <a:gd name="connsiteX4" fmla="*/ 4489 w 94116"/>
                <a:gd name="connsiteY4" fmla="*/ 2666 h 27038"/>
                <a:gd name="connsiteX5" fmla="*/ 11671 w 94116"/>
                <a:gd name="connsiteY5" fmla="*/ 366 h 27038"/>
                <a:gd name="connsiteX6" fmla="*/ 81414 w 94116"/>
                <a:gd name="connsiteY6" fmla="*/ 10771 h 27038"/>
                <a:gd name="connsiteX7" fmla="*/ 81923 w 94116"/>
                <a:gd name="connsiteY7" fmla="*/ 10884 h 27038"/>
                <a:gd name="connsiteX8" fmla="*/ 85844 w 94116"/>
                <a:gd name="connsiteY8" fmla="*/ 13052 h 27038"/>
                <a:gd name="connsiteX9" fmla="*/ 89614 w 94116"/>
                <a:gd name="connsiteY9" fmla="*/ 16464 h 27038"/>
                <a:gd name="connsiteX10" fmla="*/ 93083 w 94116"/>
                <a:gd name="connsiteY10" fmla="*/ 19819 h 27038"/>
                <a:gd name="connsiteX11" fmla="*/ 90425 w 94116"/>
                <a:gd name="connsiteY11" fmla="*/ 27359 h 27038"/>
                <a:gd name="connsiteX12" fmla="*/ 86259 w 94116"/>
                <a:gd name="connsiteY12" fmla="*/ 26549 h 27038"/>
                <a:gd name="connsiteX13" fmla="*/ 79492 w 94116"/>
                <a:gd name="connsiteY13" fmla="*/ 25342 h 27038"/>
                <a:gd name="connsiteX14" fmla="*/ 60643 w 94116"/>
                <a:gd name="connsiteY14" fmla="*/ 22609 h 27038"/>
                <a:gd name="connsiteX15" fmla="*/ 60001 w 94116"/>
                <a:gd name="connsiteY15" fmla="*/ 22609 h 27038"/>
                <a:gd name="connsiteX16" fmla="*/ 9729 w 94116"/>
                <a:gd name="connsiteY16" fmla="*/ 14768 h 27038"/>
                <a:gd name="connsiteX17" fmla="*/ 9277 w 94116"/>
                <a:gd name="connsiteY17" fmla="*/ 14654 h 27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4116" h="27038">
                  <a:moveTo>
                    <a:pt x="9182" y="14617"/>
                  </a:moveTo>
                  <a:cubicBezTo>
                    <a:pt x="8033" y="14277"/>
                    <a:pt x="6958" y="13674"/>
                    <a:pt x="6054" y="12883"/>
                  </a:cubicBezTo>
                  <a:cubicBezTo>
                    <a:pt x="5092" y="12110"/>
                    <a:pt x="4187" y="11262"/>
                    <a:pt x="3339" y="10357"/>
                  </a:cubicBezTo>
                  <a:lnTo>
                    <a:pt x="-1034" y="5776"/>
                  </a:lnTo>
                  <a:lnTo>
                    <a:pt x="4489" y="2666"/>
                  </a:lnTo>
                  <a:cubicBezTo>
                    <a:pt x="7411" y="1007"/>
                    <a:pt x="9522" y="102"/>
                    <a:pt x="11671" y="366"/>
                  </a:cubicBezTo>
                  <a:cubicBezTo>
                    <a:pt x="34743" y="3024"/>
                    <a:pt x="58229" y="6530"/>
                    <a:pt x="81414" y="10771"/>
                  </a:cubicBezTo>
                  <a:lnTo>
                    <a:pt x="81923" y="10884"/>
                  </a:lnTo>
                  <a:cubicBezTo>
                    <a:pt x="83356" y="11356"/>
                    <a:pt x="84695" y="12091"/>
                    <a:pt x="85844" y="13052"/>
                  </a:cubicBezTo>
                  <a:cubicBezTo>
                    <a:pt x="87164" y="14108"/>
                    <a:pt x="88427" y="15258"/>
                    <a:pt x="89614" y="16464"/>
                  </a:cubicBezTo>
                  <a:lnTo>
                    <a:pt x="93083" y="19819"/>
                  </a:lnTo>
                  <a:lnTo>
                    <a:pt x="90425" y="27359"/>
                  </a:lnTo>
                  <a:lnTo>
                    <a:pt x="86259" y="26549"/>
                  </a:lnTo>
                  <a:cubicBezTo>
                    <a:pt x="84054" y="26115"/>
                    <a:pt x="81792" y="25681"/>
                    <a:pt x="79492" y="25342"/>
                  </a:cubicBezTo>
                  <a:cubicBezTo>
                    <a:pt x="73196" y="24400"/>
                    <a:pt x="66806" y="23457"/>
                    <a:pt x="60643" y="22609"/>
                  </a:cubicBezTo>
                  <a:lnTo>
                    <a:pt x="60001" y="22609"/>
                  </a:lnTo>
                  <a:cubicBezTo>
                    <a:pt x="43489" y="20234"/>
                    <a:pt x="26430" y="17802"/>
                    <a:pt x="9729" y="14768"/>
                  </a:cubicBezTo>
                  <a:lnTo>
                    <a:pt x="9277" y="14654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9" name="Freeform: Shape 308">
              <a:extLst>
                <a:ext uri="{FF2B5EF4-FFF2-40B4-BE49-F238E27FC236}">
                  <a16:creationId xmlns:a16="http://schemas.microsoft.com/office/drawing/2014/main" id="{58C9B9DD-F3B0-0C57-20E3-3E7CF3F722E7}"/>
                </a:ext>
              </a:extLst>
            </p:cNvPr>
            <p:cNvSpPr/>
            <p:nvPr/>
          </p:nvSpPr>
          <p:spPr>
            <a:xfrm>
              <a:off x="6125462" y="3452165"/>
              <a:ext cx="41262" cy="87594"/>
            </a:xfrm>
            <a:custGeom>
              <a:avLst/>
              <a:gdLst>
                <a:gd name="connsiteX0" fmla="*/ 32273 w 41262"/>
                <a:gd name="connsiteY0" fmla="*/ 85729 h 87594"/>
                <a:gd name="connsiteX1" fmla="*/ 28259 w 41262"/>
                <a:gd name="connsiteY1" fmla="*/ 83448 h 87594"/>
                <a:gd name="connsiteX2" fmla="*/ 27617 w 41262"/>
                <a:gd name="connsiteY2" fmla="*/ 82883 h 87594"/>
                <a:gd name="connsiteX3" fmla="*/ 26939 w 41262"/>
                <a:gd name="connsiteY3" fmla="*/ 82204 h 87594"/>
                <a:gd name="connsiteX4" fmla="*/ 26562 w 41262"/>
                <a:gd name="connsiteY4" fmla="*/ 81337 h 87594"/>
                <a:gd name="connsiteX5" fmla="*/ -732 w 41262"/>
                <a:gd name="connsiteY5" fmla="*/ 12234 h 87594"/>
                <a:gd name="connsiteX6" fmla="*/ -827 w 41262"/>
                <a:gd name="connsiteY6" fmla="*/ 12008 h 87594"/>
                <a:gd name="connsiteX7" fmla="*/ -940 w 41262"/>
                <a:gd name="connsiteY7" fmla="*/ 11574 h 87594"/>
                <a:gd name="connsiteX8" fmla="*/ 1171 w 41262"/>
                <a:gd name="connsiteY8" fmla="*/ 2998 h 87594"/>
                <a:gd name="connsiteX9" fmla="*/ 2585 w 41262"/>
                <a:gd name="connsiteY9" fmla="*/ 321 h 87594"/>
                <a:gd name="connsiteX10" fmla="*/ 5601 w 41262"/>
                <a:gd name="connsiteY10" fmla="*/ 321 h 87594"/>
                <a:gd name="connsiteX11" fmla="*/ 9692 w 41262"/>
                <a:gd name="connsiteY11" fmla="*/ 472 h 87594"/>
                <a:gd name="connsiteX12" fmla="*/ 11463 w 41262"/>
                <a:gd name="connsiteY12" fmla="*/ 3959 h 87594"/>
                <a:gd name="connsiteX13" fmla="*/ 14348 w 41262"/>
                <a:gd name="connsiteY13" fmla="*/ 10104 h 87594"/>
                <a:gd name="connsiteX14" fmla="*/ 19719 w 41262"/>
                <a:gd name="connsiteY14" fmla="*/ 23506 h 87594"/>
                <a:gd name="connsiteX15" fmla="*/ 40002 w 41262"/>
                <a:gd name="connsiteY15" fmla="*/ 75814 h 87594"/>
                <a:gd name="connsiteX16" fmla="*/ 40228 w 41262"/>
                <a:gd name="connsiteY16" fmla="*/ 76455 h 87594"/>
                <a:gd name="connsiteX17" fmla="*/ 40228 w 41262"/>
                <a:gd name="connsiteY17" fmla="*/ 77134 h 87594"/>
                <a:gd name="connsiteX18" fmla="*/ 38871 w 41262"/>
                <a:gd name="connsiteY18" fmla="*/ 82958 h 87594"/>
                <a:gd name="connsiteX19" fmla="*/ 36986 w 41262"/>
                <a:gd name="connsiteY19" fmla="*/ 87916 h 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262" h="87594">
                  <a:moveTo>
                    <a:pt x="32273" y="85729"/>
                  </a:moveTo>
                  <a:cubicBezTo>
                    <a:pt x="30860" y="85126"/>
                    <a:pt x="29502" y="84353"/>
                    <a:pt x="28259" y="83448"/>
                  </a:cubicBezTo>
                  <a:cubicBezTo>
                    <a:pt x="28032" y="83279"/>
                    <a:pt x="27825" y="83090"/>
                    <a:pt x="27617" y="82883"/>
                  </a:cubicBezTo>
                  <a:lnTo>
                    <a:pt x="26939" y="82204"/>
                  </a:lnTo>
                  <a:lnTo>
                    <a:pt x="26562" y="81337"/>
                  </a:lnTo>
                  <a:cubicBezTo>
                    <a:pt x="17307" y="59679"/>
                    <a:pt x="8372" y="37078"/>
                    <a:pt x="-732" y="12234"/>
                  </a:cubicBezTo>
                  <a:lnTo>
                    <a:pt x="-827" y="12008"/>
                  </a:lnTo>
                  <a:lnTo>
                    <a:pt x="-940" y="11574"/>
                  </a:lnTo>
                  <a:cubicBezTo>
                    <a:pt x="-1467" y="8464"/>
                    <a:pt x="361" y="4562"/>
                    <a:pt x="1171" y="2998"/>
                  </a:cubicBezTo>
                  <a:lnTo>
                    <a:pt x="2585" y="321"/>
                  </a:lnTo>
                  <a:lnTo>
                    <a:pt x="5601" y="321"/>
                  </a:lnTo>
                  <a:lnTo>
                    <a:pt x="9692" y="472"/>
                  </a:lnTo>
                  <a:lnTo>
                    <a:pt x="11463" y="3959"/>
                  </a:lnTo>
                  <a:cubicBezTo>
                    <a:pt x="12594" y="6221"/>
                    <a:pt x="13575" y="8125"/>
                    <a:pt x="14348" y="10104"/>
                  </a:cubicBezTo>
                  <a:lnTo>
                    <a:pt x="19719" y="23506"/>
                  </a:lnTo>
                  <a:cubicBezTo>
                    <a:pt x="26600" y="40640"/>
                    <a:pt x="33669" y="58246"/>
                    <a:pt x="40002" y="75814"/>
                  </a:cubicBezTo>
                  <a:lnTo>
                    <a:pt x="40228" y="76455"/>
                  </a:lnTo>
                  <a:lnTo>
                    <a:pt x="40228" y="77134"/>
                  </a:lnTo>
                  <a:cubicBezTo>
                    <a:pt x="40209" y="79150"/>
                    <a:pt x="39738" y="81149"/>
                    <a:pt x="38871" y="82958"/>
                  </a:cubicBezTo>
                  <a:lnTo>
                    <a:pt x="36986" y="8791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0" name="Freeform: Shape 309">
              <a:extLst>
                <a:ext uri="{FF2B5EF4-FFF2-40B4-BE49-F238E27FC236}">
                  <a16:creationId xmlns:a16="http://schemas.microsoft.com/office/drawing/2014/main" id="{5B452F58-4AE2-F98C-F612-89CE7D7C0CC8}"/>
                </a:ext>
              </a:extLst>
            </p:cNvPr>
            <p:cNvSpPr/>
            <p:nvPr/>
          </p:nvSpPr>
          <p:spPr>
            <a:xfrm>
              <a:off x="5803376" y="3052953"/>
              <a:ext cx="72722" cy="59770"/>
            </a:xfrm>
            <a:custGeom>
              <a:avLst/>
              <a:gdLst>
                <a:gd name="connsiteX0" fmla="*/ 61189 w 72722"/>
                <a:gd name="connsiteY0" fmla="*/ 59503 h 59770"/>
                <a:gd name="connsiteX1" fmla="*/ 60548 w 72722"/>
                <a:gd name="connsiteY1" fmla="*/ 59032 h 59770"/>
                <a:gd name="connsiteX2" fmla="*/ 30539 w 72722"/>
                <a:gd name="connsiteY2" fmla="*/ 35790 h 59770"/>
                <a:gd name="connsiteX3" fmla="*/ 2114 w 72722"/>
                <a:gd name="connsiteY3" fmla="*/ 12548 h 59770"/>
                <a:gd name="connsiteX4" fmla="*/ 1379 w 72722"/>
                <a:gd name="connsiteY4" fmla="*/ 11945 h 59770"/>
                <a:gd name="connsiteX5" fmla="*/ 927 w 72722"/>
                <a:gd name="connsiteY5" fmla="*/ 11097 h 59770"/>
                <a:gd name="connsiteX6" fmla="*/ -336 w 72722"/>
                <a:gd name="connsiteY6" fmla="*/ 5989 h 59770"/>
                <a:gd name="connsiteX7" fmla="*/ -1034 w 72722"/>
                <a:gd name="connsiteY7" fmla="*/ 334 h 59770"/>
                <a:gd name="connsiteX8" fmla="*/ 4621 w 72722"/>
                <a:gd name="connsiteY8" fmla="*/ 334 h 59770"/>
                <a:gd name="connsiteX9" fmla="*/ 8240 w 72722"/>
                <a:gd name="connsiteY9" fmla="*/ 711 h 59770"/>
                <a:gd name="connsiteX10" fmla="*/ 9428 w 72722"/>
                <a:gd name="connsiteY10" fmla="*/ 1163 h 59770"/>
                <a:gd name="connsiteX11" fmla="*/ 9842 w 72722"/>
                <a:gd name="connsiteY11" fmla="*/ 1408 h 59770"/>
                <a:gd name="connsiteX12" fmla="*/ 24206 w 72722"/>
                <a:gd name="connsiteY12" fmla="*/ 12247 h 59770"/>
                <a:gd name="connsiteX13" fmla="*/ 32613 w 72722"/>
                <a:gd name="connsiteY13" fmla="*/ 18995 h 59770"/>
                <a:gd name="connsiteX14" fmla="*/ 41020 w 72722"/>
                <a:gd name="connsiteY14" fmla="*/ 25762 h 59770"/>
                <a:gd name="connsiteX15" fmla="*/ 43866 w 72722"/>
                <a:gd name="connsiteY15" fmla="*/ 28043 h 59770"/>
                <a:gd name="connsiteX16" fmla="*/ 45280 w 72722"/>
                <a:gd name="connsiteY16" fmla="*/ 29042 h 59770"/>
                <a:gd name="connsiteX17" fmla="*/ 48918 w 72722"/>
                <a:gd name="connsiteY17" fmla="*/ 31832 h 59770"/>
                <a:gd name="connsiteX18" fmla="*/ 56778 w 72722"/>
                <a:gd name="connsiteY18" fmla="*/ 37939 h 59770"/>
                <a:gd name="connsiteX19" fmla="*/ 68597 w 72722"/>
                <a:gd name="connsiteY19" fmla="*/ 48080 h 59770"/>
                <a:gd name="connsiteX20" fmla="*/ 68729 w 72722"/>
                <a:gd name="connsiteY20" fmla="*/ 48212 h 59770"/>
                <a:gd name="connsiteX21" fmla="*/ 68993 w 72722"/>
                <a:gd name="connsiteY21" fmla="*/ 48495 h 59770"/>
                <a:gd name="connsiteX22" fmla="*/ 70878 w 72722"/>
                <a:gd name="connsiteY22" fmla="*/ 54432 h 59770"/>
                <a:gd name="connsiteX23" fmla="*/ 71688 w 72722"/>
                <a:gd name="connsiteY23" fmla="*/ 59955 h 59770"/>
                <a:gd name="connsiteX24" fmla="*/ 66034 w 72722"/>
                <a:gd name="connsiteY24" fmla="*/ 60068 h 59770"/>
                <a:gd name="connsiteX25" fmla="*/ 62264 w 72722"/>
                <a:gd name="connsiteY25" fmla="*/ 59748 h 59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2722" h="59770">
                  <a:moveTo>
                    <a:pt x="61189" y="59503"/>
                  </a:moveTo>
                  <a:lnTo>
                    <a:pt x="60548" y="59032"/>
                  </a:lnTo>
                  <a:cubicBezTo>
                    <a:pt x="50067" y="51096"/>
                    <a:pt x="39964" y="43274"/>
                    <a:pt x="30539" y="35790"/>
                  </a:cubicBezTo>
                  <a:cubicBezTo>
                    <a:pt x="20681" y="27949"/>
                    <a:pt x="11105" y="20145"/>
                    <a:pt x="2114" y="12548"/>
                  </a:cubicBezTo>
                  <a:lnTo>
                    <a:pt x="1379" y="11945"/>
                  </a:lnTo>
                  <a:lnTo>
                    <a:pt x="927" y="11097"/>
                  </a:lnTo>
                  <a:cubicBezTo>
                    <a:pt x="210" y="9476"/>
                    <a:pt x="-205" y="7742"/>
                    <a:pt x="-336" y="5989"/>
                  </a:cubicBezTo>
                  <a:lnTo>
                    <a:pt x="-1034" y="334"/>
                  </a:lnTo>
                  <a:lnTo>
                    <a:pt x="4621" y="334"/>
                  </a:lnTo>
                  <a:cubicBezTo>
                    <a:pt x="5846" y="277"/>
                    <a:pt x="7053" y="409"/>
                    <a:pt x="8240" y="711"/>
                  </a:cubicBezTo>
                  <a:cubicBezTo>
                    <a:pt x="8655" y="824"/>
                    <a:pt x="9051" y="975"/>
                    <a:pt x="9428" y="1163"/>
                  </a:cubicBezTo>
                  <a:lnTo>
                    <a:pt x="9842" y="1408"/>
                  </a:lnTo>
                  <a:cubicBezTo>
                    <a:pt x="14177" y="4462"/>
                    <a:pt x="18702" y="7874"/>
                    <a:pt x="24206" y="12247"/>
                  </a:cubicBezTo>
                  <a:cubicBezTo>
                    <a:pt x="27014" y="14471"/>
                    <a:pt x="29861" y="16771"/>
                    <a:pt x="32613" y="18995"/>
                  </a:cubicBezTo>
                  <a:cubicBezTo>
                    <a:pt x="35365" y="21219"/>
                    <a:pt x="38268" y="23557"/>
                    <a:pt x="41020" y="25762"/>
                  </a:cubicBezTo>
                  <a:lnTo>
                    <a:pt x="43866" y="28043"/>
                  </a:lnTo>
                  <a:lnTo>
                    <a:pt x="45280" y="29042"/>
                  </a:lnTo>
                  <a:lnTo>
                    <a:pt x="48918" y="31832"/>
                  </a:lnTo>
                  <a:cubicBezTo>
                    <a:pt x="51519" y="33830"/>
                    <a:pt x="54196" y="35884"/>
                    <a:pt x="56778" y="37939"/>
                  </a:cubicBezTo>
                  <a:cubicBezTo>
                    <a:pt x="61548" y="41709"/>
                    <a:pt x="65317" y="44951"/>
                    <a:pt x="68597" y="48080"/>
                  </a:cubicBezTo>
                  <a:lnTo>
                    <a:pt x="68729" y="48212"/>
                  </a:lnTo>
                  <a:lnTo>
                    <a:pt x="68993" y="48495"/>
                  </a:lnTo>
                  <a:cubicBezTo>
                    <a:pt x="70143" y="50267"/>
                    <a:pt x="70802" y="52321"/>
                    <a:pt x="70878" y="54432"/>
                  </a:cubicBezTo>
                  <a:lnTo>
                    <a:pt x="71688" y="59955"/>
                  </a:lnTo>
                  <a:lnTo>
                    <a:pt x="66034" y="60068"/>
                  </a:lnTo>
                  <a:cubicBezTo>
                    <a:pt x="64771" y="60144"/>
                    <a:pt x="63508" y="60031"/>
                    <a:pt x="62264" y="597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1" name="Freeform: Shape 310">
              <a:extLst>
                <a:ext uri="{FF2B5EF4-FFF2-40B4-BE49-F238E27FC236}">
                  <a16:creationId xmlns:a16="http://schemas.microsoft.com/office/drawing/2014/main" id="{0D04A096-28CC-33F0-D8C1-21379D8A52CB}"/>
                </a:ext>
              </a:extLst>
            </p:cNvPr>
            <p:cNvSpPr/>
            <p:nvPr/>
          </p:nvSpPr>
          <p:spPr>
            <a:xfrm>
              <a:off x="6220162" y="3384161"/>
              <a:ext cx="73306" cy="59869"/>
            </a:xfrm>
            <a:custGeom>
              <a:avLst/>
              <a:gdLst>
                <a:gd name="connsiteX0" fmla="*/ 61755 w 73306"/>
                <a:gd name="connsiteY0" fmla="*/ 59730 h 59869"/>
                <a:gd name="connsiteX1" fmla="*/ 61132 w 73306"/>
                <a:gd name="connsiteY1" fmla="*/ 59277 h 59869"/>
                <a:gd name="connsiteX2" fmla="*/ 46694 w 73306"/>
                <a:gd name="connsiteY2" fmla="*/ 48439 h 59869"/>
                <a:gd name="connsiteX3" fmla="*/ 38815 w 73306"/>
                <a:gd name="connsiteY3" fmla="*/ 42086 h 59869"/>
                <a:gd name="connsiteX4" fmla="*/ 30898 w 73306"/>
                <a:gd name="connsiteY4" fmla="*/ 35734 h 59869"/>
                <a:gd name="connsiteX5" fmla="*/ 30125 w 73306"/>
                <a:gd name="connsiteY5" fmla="*/ 35112 h 59869"/>
                <a:gd name="connsiteX6" fmla="*/ 22434 w 73306"/>
                <a:gd name="connsiteY6" fmla="*/ 29156 h 59869"/>
                <a:gd name="connsiteX7" fmla="*/ 14235 w 73306"/>
                <a:gd name="connsiteY7" fmla="*/ 22784 h 59869"/>
                <a:gd name="connsiteX8" fmla="*/ 2586 w 73306"/>
                <a:gd name="connsiteY8" fmla="*/ 12794 h 59869"/>
                <a:gd name="connsiteX9" fmla="*/ -16 w 73306"/>
                <a:gd name="connsiteY9" fmla="*/ 6272 h 59869"/>
                <a:gd name="connsiteX10" fmla="*/ -1034 w 73306"/>
                <a:gd name="connsiteY10" fmla="*/ 617 h 59869"/>
                <a:gd name="connsiteX11" fmla="*/ 4621 w 73306"/>
                <a:gd name="connsiteY11" fmla="*/ 372 h 59869"/>
                <a:gd name="connsiteX12" fmla="*/ 8279 w 73306"/>
                <a:gd name="connsiteY12" fmla="*/ 598 h 59869"/>
                <a:gd name="connsiteX13" fmla="*/ 9240 w 73306"/>
                <a:gd name="connsiteY13" fmla="*/ 843 h 59869"/>
                <a:gd name="connsiteX14" fmla="*/ 10031 w 73306"/>
                <a:gd name="connsiteY14" fmla="*/ 1446 h 59869"/>
                <a:gd name="connsiteX15" fmla="*/ 38758 w 73306"/>
                <a:gd name="connsiteY15" fmla="*/ 23746 h 59869"/>
                <a:gd name="connsiteX16" fmla="*/ 69690 w 73306"/>
                <a:gd name="connsiteY16" fmla="*/ 48948 h 59869"/>
                <a:gd name="connsiteX17" fmla="*/ 70803 w 73306"/>
                <a:gd name="connsiteY17" fmla="*/ 49871 h 59869"/>
                <a:gd name="connsiteX18" fmla="*/ 71237 w 73306"/>
                <a:gd name="connsiteY18" fmla="*/ 51266 h 59869"/>
                <a:gd name="connsiteX19" fmla="*/ 71802 w 73306"/>
                <a:gd name="connsiteY19" fmla="*/ 54716 h 59869"/>
                <a:gd name="connsiteX20" fmla="*/ 72273 w 73306"/>
                <a:gd name="connsiteY20" fmla="*/ 59711 h 59869"/>
                <a:gd name="connsiteX21" fmla="*/ 67278 w 73306"/>
                <a:gd name="connsiteY21" fmla="*/ 60069 h 59869"/>
                <a:gd name="connsiteX22" fmla="*/ 62641 w 73306"/>
                <a:gd name="connsiteY22" fmla="*/ 59880 h 59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3306" h="59869">
                  <a:moveTo>
                    <a:pt x="61755" y="59730"/>
                  </a:moveTo>
                  <a:lnTo>
                    <a:pt x="61132" y="59277"/>
                  </a:lnTo>
                  <a:cubicBezTo>
                    <a:pt x="56817" y="56280"/>
                    <a:pt x="52367" y="52944"/>
                    <a:pt x="46694" y="48439"/>
                  </a:cubicBezTo>
                  <a:cubicBezTo>
                    <a:pt x="44074" y="46346"/>
                    <a:pt x="41397" y="44179"/>
                    <a:pt x="38815" y="42086"/>
                  </a:cubicBezTo>
                  <a:cubicBezTo>
                    <a:pt x="36232" y="39994"/>
                    <a:pt x="33518" y="37807"/>
                    <a:pt x="30898" y="35734"/>
                  </a:cubicBezTo>
                  <a:lnTo>
                    <a:pt x="30125" y="35112"/>
                  </a:lnTo>
                  <a:cubicBezTo>
                    <a:pt x="27580" y="33095"/>
                    <a:pt x="24960" y="31097"/>
                    <a:pt x="22434" y="29156"/>
                  </a:cubicBezTo>
                  <a:cubicBezTo>
                    <a:pt x="19909" y="27214"/>
                    <a:pt x="16893" y="24895"/>
                    <a:pt x="14235" y="22784"/>
                  </a:cubicBezTo>
                  <a:cubicBezTo>
                    <a:pt x="9541" y="19014"/>
                    <a:pt x="5828" y="15885"/>
                    <a:pt x="2586" y="12794"/>
                  </a:cubicBezTo>
                  <a:cubicBezTo>
                    <a:pt x="1059" y="10947"/>
                    <a:pt x="154" y="8666"/>
                    <a:pt x="-16" y="6272"/>
                  </a:cubicBezTo>
                  <a:lnTo>
                    <a:pt x="-1034" y="617"/>
                  </a:lnTo>
                  <a:lnTo>
                    <a:pt x="4621" y="372"/>
                  </a:lnTo>
                  <a:cubicBezTo>
                    <a:pt x="5847" y="259"/>
                    <a:pt x="7072" y="334"/>
                    <a:pt x="8279" y="598"/>
                  </a:cubicBezTo>
                  <a:lnTo>
                    <a:pt x="9240" y="843"/>
                  </a:lnTo>
                  <a:lnTo>
                    <a:pt x="10031" y="1446"/>
                  </a:lnTo>
                  <a:cubicBezTo>
                    <a:pt x="19645" y="8741"/>
                    <a:pt x="29314" y="16243"/>
                    <a:pt x="38758" y="23746"/>
                  </a:cubicBezTo>
                  <a:cubicBezTo>
                    <a:pt x="49182" y="32021"/>
                    <a:pt x="59587" y="40503"/>
                    <a:pt x="69690" y="48948"/>
                  </a:cubicBezTo>
                  <a:lnTo>
                    <a:pt x="70803" y="49871"/>
                  </a:lnTo>
                  <a:lnTo>
                    <a:pt x="71237" y="51266"/>
                  </a:lnTo>
                  <a:cubicBezTo>
                    <a:pt x="71538" y="52397"/>
                    <a:pt x="71726" y="53547"/>
                    <a:pt x="71802" y="54716"/>
                  </a:cubicBezTo>
                  <a:lnTo>
                    <a:pt x="72273" y="59711"/>
                  </a:lnTo>
                  <a:lnTo>
                    <a:pt x="67278" y="60069"/>
                  </a:lnTo>
                  <a:cubicBezTo>
                    <a:pt x="65733" y="60276"/>
                    <a:pt x="64168" y="60220"/>
                    <a:pt x="62641" y="598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2" name="Freeform: Shape 311">
              <a:extLst>
                <a:ext uri="{FF2B5EF4-FFF2-40B4-BE49-F238E27FC236}">
                  <a16:creationId xmlns:a16="http://schemas.microsoft.com/office/drawing/2014/main" id="{3331BEC5-754E-27DD-38A5-D7424C41FA0F}"/>
                </a:ext>
              </a:extLst>
            </p:cNvPr>
            <p:cNvSpPr/>
            <p:nvPr/>
          </p:nvSpPr>
          <p:spPr>
            <a:xfrm>
              <a:off x="5727414" y="2107788"/>
              <a:ext cx="386729" cy="171367"/>
            </a:xfrm>
            <a:custGeom>
              <a:avLst/>
              <a:gdLst>
                <a:gd name="connsiteX0" fmla="*/ 97793 w 386729"/>
                <a:gd name="connsiteY0" fmla="*/ 38733 h 171367"/>
                <a:gd name="connsiteX1" fmla="*/ 161581 w 386729"/>
                <a:gd name="connsiteY1" fmla="*/ 63727 h 171367"/>
                <a:gd name="connsiteX2" fmla="*/ 203050 w 386729"/>
                <a:gd name="connsiteY2" fmla="*/ 97902 h 171367"/>
                <a:gd name="connsiteX3" fmla="*/ 289004 w 386729"/>
                <a:gd name="connsiteY3" fmla="*/ 150870 h 171367"/>
                <a:gd name="connsiteX4" fmla="*/ 373565 w 386729"/>
                <a:gd name="connsiteY4" fmla="*/ 109155 h 171367"/>
                <a:gd name="connsiteX5" fmla="*/ 361142 w 386729"/>
                <a:gd name="connsiteY5" fmla="*/ 11137 h 171367"/>
                <a:gd name="connsiteX6" fmla="*/ 275565 w 386729"/>
                <a:gd name="connsiteY6" fmla="*/ 12833 h 171367"/>
                <a:gd name="connsiteX7" fmla="*/ 210891 w 386729"/>
                <a:gd name="connsiteY7" fmla="*/ 54812 h 171367"/>
                <a:gd name="connsiteX8" fmla="*/ 148951 w 386729"/>
                <a:gd name="connsiteY8" fmla="*/ 112492 h 171367"/>
                <a:gd name="connsiteX9" fmla="*/ 78454 w 386729"/>
                <a:gd name="connsiteY9" fmla="*/ 157241 h 171367"/>
                <a:gd name="connsiteX10" fmla="*/ 42639 w 386729"/>
                <a:gd name="connsiteY10" fmla="*/ 156185 h 171367"/>
                <a:gd name="connsiteX11" fmla="*/ 12479 w 386729"/>
                <a:gd name="connsiteY11" fmla="*/ 119315 h 171367"/>
                <a:gd name="connsiteX12" fmla="*/ 36061 w 386729"/>
                <a:gd name="connsiteY12" fmla="*/ 52418 h 171367"/>
                <a:gd name="connsiteX13" fmla="*/ 97812 w 386729"/>
                <a:gd name="connsiteY13" fmla="*/ 38733 h 171367"/>
                <a:gd name="connsiteX14" fmla="*/ 97812 w 386729"/>
                <a:gd name="connsiteY14" fmla="*/ 27423 h 171367"/>
                <a:gd name="connsiteX15" fmla="*/ 6579 w 386729"/>
                <a:gd name="connsiteY15" fmla="*/ 70419 h 171367"/>
                <a:gd name="connsiteX16" fmla="*/ 28219 w 386729"/>
                <a:gd name="connsiteY16" fmla="*/ 160558 h 171367"/>
                <a:gd name="connsiteX17" fmla="*/ 161732 w 386729"/>
                <a:gd name="connsiteY17" fmla="*/ 116299 h 171367"/>
                <a:gd name="connsiteX18" fmla="*/ 222522 w 386729"/>
                <a:gd name="connsiteY18" fmla="*/ 59562 h 171367"/>
                <a:gd name="connsiteX19" fmla="*/ 292794 w 386729"/>
                <a:gd name="connsiteY19" fmla="*/ 18092 h 171367"/>
                <a:gd name="connsiteX20" fmla="*/ 338711 w 386729"/>
                <a:gd name="connsiteY20" fmla="*/ 12984 h 171367"/>
                <a:gd name="connsiteX21" fmla="*/ 373225 w 386729"/>
                <a:gd name="connsiteY21" fmla="*/ 52041 h 171367"/>
                <a:gd name="connsiteX22" fmla="*/ 310908 w 386729"/>
                <a:gd name="connsiteY22" fmla="*/ 140634 h 171367"/>
                <a:gd name="connsiteX23" fmla="*/ 210024 w 386729"/>
                <a:gd name="connsiteY23" fmla="*/ 89061 h 171367"/>
                <a:gd name="connsiteX24" fmla="*/ 165464 w 386729"/>
                <a:gd name="connsiteY24" fmla="*/ 52663 h 171367"/>
                <a:gd name="connsiteX25" fmla="*/ 97812 w 386729"/>
                <a:gd name="connsiteY25" fmla="*/ 27423 h 171367"/>
                <a:gd name="connsiteX26" fmla="*/ 97793 w 386729"/>
                <a:gd name="connsiteY26" fmla="*/ 38733 h 171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729" h="171367">
                  <a:moveTo>
                    <a:pt x="97793" y="38733"/>
                  </a:moveTo>
                  <a:cubicBezTo>
                    <a:pt x="120790" y="41698"/>
                    <a:pt x="142694" y="50282"/>
                    <a:pt x="161581" y="63727"/>
                  </a:cubicBezTo>
                  <a:cubicBezTo>
                    <a:pt x="176170" y="74076"/>
                    <a:pt x="189478" y="86196"/>
                    <a:pt x="203050" y="97902"/>
                  </a:cubicBezTo>
                  <a:cubicBezTo>
                    <a:pt x="227894" y="119428"/>
                    <a:pt x="255641" y="144517"/>
                    <a:pt x="289004" y="150870"/>
                  </a:cubicBezTo>
                  <a:cubicBezTo>
                    <a:pt x="323293" y="157392"/>
                    <a:pt x="356223" y="138523"/>
                    <a:pt x="373565" y="109155"/>
                  </a:cubicBezTo>
                  <a:cubicBezTo>
                    <a:pt x="391453" y="78902"/>
                    <a:pt x="391340" y="33907"/>
                    <a:pt x="361142" y="11137"/>
                  </a:cubicBezTo>
                  <a:cubicBezTo>
                    <a:pt x="336186" y="-7713"/>
                    <a:pt x="301596" y="1523"/>
                    <a:pt x="275565" y="12833"/>
                  </a:cubicBezTo>
                  <a:cubicBezTo>
                    <a:pt x="251833" y="23165"/>
                    <a:pt x="229987" y="37349"/>
                    <a:pt x="210891" y="54812"/>
                  </a:cubicBezTo>
                  <a:cubicBezTo>
                    <a:pt x="190025" y="73812"/>
                    <a:pt x="170289" y="94000"/>
                    <a:pt x="148951" y="112492"/>
                  </a:cubicBezTo>
                  <a:cubicBezTo>
                    <a:pt x="128310" y="130361"/>
                    <a:pt x="105107" y="149362"/>
                    <a:pt x="78454" y="157241"/>
                  </a:cubicBezTo>
                  <a:cubicBezTo>
                    <a:pt x="66672" y="160728"/>
                    <a:pt x="53949" y="161520"/>
                    <a:pt x="42639" y="156185"/>
                  </a:cubicBezTo>
                  <a:cubicBezTo>
                    <a:pt x="28370" y="149513"/>
                    <a:pt x="16965" y="134131"/>
                    <a:pt x="12479" y="119315"/>
                  </a:cubicBezTo>
                  <a:cubicBezTo>
                    <a:pt x="4940" y="94490"/>
                    <a:pt x="15722" y="67724"/>
                    <a:pt x="36061" y="52418"/>
                  </a:cubicBezTo>
                  <a:cubicBezTo>
                    <a:pt x="53760" y="39072"/>
                    <a:pt x="76361" y="36490"/>
                    <a:pt x="97812" y="38733"/>
                  </a:cubicBezTo>
                  <a:cubicBezTo>
                    <a:pt x="105050" y="39487"/>
                    <a:pt x="104994" y="28177"/>
                    <a:pt x="97812" y="27423"/>
                  </a:cubicBezTo>
                  <a:cubicBezTo>
                    <a:pt x="61187" y="23653"/>
                    <a:pt x="24411" y="36320"/>
                    <a:pt x="6579" y="70419"/>
                  </a:cubicBezTo>
                  <a:cubicBezTo>
                    <a:pt x="-9462" y="101125"/>
                    <a:pt x="830" y="139975"/>
                    <a:pt x="28219" y="160558"/>
                  </a:cubicBezTo>
                  <a:cubicBezTo>
                    <a:pt x="72441" y="193791"/>
                    <a:pt x="129612" y="144725"/>
                    <a:pt x="161732" y="116299"/>
                  </a:cubicBezTo>
                  <a:cubicBezTo>
                    <a:pt x="182467" y="97940"/>
                    <a:pt x="201824" y="77997"/>
                    <a:pt x="222522" y="59562"/>
                  </a:cubicBezTo>
                  <a:cubicBezTo>
                    <a:pt x="243011" y="41275"/>
                    <a:pt x="266875" y="27187"/>
                    <a:pt x="292794" y="18092"/>
                  </a:cubicBezTo>
                  <a:cubicBezTo>
                    <a:pt x="307233" y="13116"/>
                    <a:pt x="323500" y="9421"/>
                    <a:pt x="338711" y="12984"/>
                  </a:cubicBezTo>
                  <a:cubicBezTo>
                    <a:pt x="357561" y="17395"/>
                    <a:pt x="369210" y="33719"/>
                    <a:pt x="373225" y="52041"/>
                  </a:cubicBezTo>
                  <a:cubicBezTo>
                    <a:pt x="381783" y="91116"/>
                    <a:pt x="350832" y="135658"/>
                    <a:pt x="310908" y="140634"/>
                  </a:cubicBezTo>
                  <a:cubicBezTo>
                    <a:pt x="271908" y="145498"/>
                    <a:pt x="237055" y="112511"/>
                    <a:pt x="210024" y="89061"/>
                  </a:cubicBezTo>
                  <a:cubicBezTo>
                    <a:pt x="195548" y="76508"/>
                    <a:pt x="181241" y="63577"/>
                    <a:pt x="165464" y="52663"/>
                  </a:cubicBezTo>
                  <a:cubicBezTo>
                    <a:pt x="145275" y="38936"/>
                    <a:pt x="122072" y="30279"/>
                    <a:pt x="97812" y="27423"/>
                  </a:cubicBezTo>
                  <a:cubicBezTo>
                    <a:pt x="90593" y="26537"/>
                    <a:pt x="90593" y="37847"/>
                    <a:pt x="97793" y="387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3" name="Freeform: Shape 312">
              <a:extLst>
                <a:ext uri="{FF2B5EF4-FFF2-40B4-BE49-F238E27FC236}">
                  <a16:creationId xmlns:a16="http://schemas.microsoft.com/office/drawing/2014/main" id="{87DBBE7D-79E4-A9A2-3683-4F144E4D681C}"/>
                </a:ext>
              </a:extLst>
            </p:cNvPr>
            <p:cNvSpPr/>
            <p:nvPr/>
          </p:nvSpPr>
          <p:spPr>
            <a:xfrm>
              <a:off x="3872601" y="705369"/>
              <a:ext cx="386729" cy="171368"/>
            </a:xfrm>
            <a:custGeom>
              <a:avLst/>
              <a:gdLst>
                <a:gd name="connsiteX0" fmla="*/ 97793 w 386729"/>
                <a:gd name="connsiteY0" fmla="*/ 38733 h 171368"/>
                <a:gd name="connsiteX1" fmla="*/ 161581 w 386729"/>
                <a:gd name="connsiteY1" fmla="*/ 63727 h 171368"/>
                <a:gd name="connsiteX2" fmla="*/ 203050 w 386729"/>
                <a:gd name="connsiteY2" fmla="*/ 97902 h 171368"/>
                <a:gd name="connsiteX3" fmla="*/ 289005 w 386729"/>
                <a:gd name="connsiteY3" fmla="*/ 150870 h 171368"/>
                <a:gd name="connsiteX4" fmla="*/ 373565 w 386729"/>
                <a:gd name="connsiteY4" fmla="*/ 109155 h 171368"/>
                <a:gd name="connsiteX5" fmla="*/ 361143 w 386729"/>
                <a:gd name="connsiteY5" fmla="*/ 11137 h 171368"/>
                <a:gd name="connsiteX6" fmla="*/ 275565 w 386729"/>
                <a:gd name="connsiteY6" fmla="*/ 12833 h 171368"/>
                <a:gd name="connsiteX7" fmla="*/ 210892 w 386729"/>
                <a:gd name="connsiteY7" fmla="*/ 54812 h 171368"/>
                <a:gd name="connsiteX8" fmla="*/ 148951 w 386729"/>
                <a:gd name="connsiteY8" fmla="*/ 112492 h 171368"/>
                <a:gd name="connsiteX9" fmla="*/ 78454 w 386729"/>
                <a:gd name="connsiteY9" fmla="*/ 157241 h 171368"/>
                <a:gd name="connsiteX10" fmla="*/ 42639 w 386729"/>
                <a:gd name="connsiteY10" fmla="*/ 156185 h 171368"/>
                <a:gd name="connsiteX11" fmla="*/ 12479 w 386729"/>
                <a:gd name="connsiteY11" fmla="*/ 119315 h 171368"/>
                <a:gd name="connsiteX12" fmla="*/ 36061 w 386729"/>
                <a:gd name="connsiteY12" fmla="*/ 52418 h 171368"/>
                <a:gd name="connsiteX13" fmla="*/ 97812 w 386729"/>
                <a:gd name="connsiteY13" fmla="*/ 38733 h 171368"/>
                <a:gd name="connsiteX14" fmla="*/ 97812 w 386729"/>
                <a:gd name="connsiteY14" fmla="*/ 27423 h 171368"/>
                <a:gd name="connsiteX15" fmla="*/ 6579 w 386729"/>
                <a:gd name="connsiteY15" fmla="*/ 70419 h 171368"/>
                <a:gd name="connsiteX16" fmla="*/ 28219 w 386729"/>
                <a:gd name="connsiteY16" fmla="*/ 160558 h 171368"/>
                <a:gd name="connsiteX17" fmla="*/ 161731 w 386729"/>
                <a:gd name="connsiteY17" fmla="*/ 116299 h 171368"/>
                <a:gd name="connsiteX18" fmla="*/ 222522 w 386729"/>
                <a:gd name="connsiteY18" fmla="*/ 59562 h 171368"/>
                <a:gd name="connsiteX19" fmla="*/ 292794 w 386729"/>
                <a:gd name="connsiteY19" fmla="*/ 18092 h 171368"/>
                <a:gd name="connsiteX20" fmla="*/ 338711 w 386729"/>
                <a:gd name="connsiteY20" fmla="*/ 12984 h 171368"/>
                <a:gd name="connsiteX21" fmla="*/ 373225 w 386729"/>
                <a:gd name="connsiteY21" fmla="*/ 52041 h 171368"/>
                <a:gd name="connsiteX22" fmla="*/ 310908 w 386729"/>
                <a:gd name="connsiteY22" fmla="*/ 140634 h 171368"/>
                <a:gd name="connsiteX23" fmla="*/ 210025 w 386729"/>
                <a:gd name="connsiteY23" fmla="*/ 89061 h 171368"/>
                <a:gd name="connsiteX24" fmla="*/ 165464 w 386729"/>
                <a:gd name="connsiteY24" fmla="*/ 52663 h 171368"/>
                <a:gd name="connsiteX25" fmla="*/ 97812 w 386729"/>
                <a:gd name="connsiteY25" fmla="*/ 27423 h 171368"/>
                <a:gd name="connsiteX26" fmla="*/ 97793 w 386729"/>
                <a:gd name="connsiteY26" fmla="*/ 38733 h 171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729" h="171368">
                  <a:moveTo>
                    <a:pt x="97793" y="38733"/>
                  </a:moveTo>
                  <a:cubicBezTo>
                    <a:pt x="120790" y="41697"/>
                    <a:pt x="142693" y="50282"/>
                    <a:pt x="161581" y="63727"/>
                  </a:cubicBezTo>
                  <a:cubicBezTo>
                    <a:pt x="176170" y="74076"/>
                    <a:pt x="189478" y="86196"/>
                    <a:pt x="203050" y="97902"/>
                  </a:cubicBezTo>
                  <a:cubicBezTo>
                    <a:pt x="227894" y="119428"/>
                    <a:pt x="255641" y="144517"/>
                    <a:pt x="289005" y="150870"/>
                  </a:cubicBezTo>
                  <a:cubicBezTo>
                    <a:pt x="323292" y="157392"/>
                    <a:pt x="356223" y="138523"/>
                    <a:pt x="373565" y="109155"/>
                  </a:cubicBezTo>
                  <a:cubicBezTo>
                    <a:pt x="391453" y="78996"/>
                    <a:pt x="391340" y="33907"/>
                    <a:pt x="361143" y="11137"/>
                  </a:cubicBezTo>
                  <a:cubicBezTo>
                    <a:pt x="336186" y="-7713"/>
                    <a:pt x="301596" y="1523"/>
                    <a:pt x="275565" y="12833"/>
                  </a:cubicBezTo>
                  <a:cubicBezTo>
                    <a:pt x="251833" y="23166"/>
                    <a:pt x="229986" y="37350"/>
                    <a:pt x="210892" y="54812"/>
                  </a:cubicBezTo>
                  <a:cubicBezTo>
                    <a:pt x="190025" y="73812"/>
                    <a:pt x="170289" y="94000"/>
                    <a:pt x="148951" y="112492"/>
                  </a:cubicBezTo>
                  <a:cubicBezTo>
                    <a:pt x="128311" y="130361"/>
                    <a:pt x="105107" y="149362"/>
                    <a:pt x="78454" y="157241"/>
                  </a:cubicBezTo>
                  <a:cubicBezTo>
                    <a:pt x="66672" y="160728"/>
                    <a:pt x="53949" y="161520"/>
                    <a:pt x="42639" y="156185"/>
                  </a:cubicBezTo>
                  <a:cubicBezTo>
                    <a:pt x="28370" y="149513"/>
                    <a:pt x="16965" y="134131"/>
                    <a:pt x="12479" y="119315"/>
                  </a:cubicBezTo>
                  <a:cubicBezTo>
                    <a:pt x="4940" y="94490"/>
                    <a:pt x="15722" y="67724"/>
                    <a:pt x="36061" y="52418"/>
                  </a:cubicBezTo>
                  <a:cubicBezTo>
                    <a:pt x="53760" y="39072"/>
                    <a:pt x="76361" y="36490"/>
                    <a:pt x="97812" y="38733"/>
                  </a:cubicBezTo>
                  <a:cubicBezTo>
                    <a:pt x="105050" y="39487"/>
                    <a:pt x="104994" y="28177"/>
                    <a:pt x="97812" y="27423"/>
                  </a:cubicBezTo>
                  <a:cubicBezTo>
                    <a:pt x="61187" y="23653"/>
                    <a:pt x="24411" y="36320"/>
                    <a:pt x="6579" y="70419"/>
                  </a:cubicBezTo>
                  <a:cubicBezTo>
                    <a:pt x="-9462" y="101125"/>
                    <a:pt x="830" y="139975"/>
                    <a:pt x="28219" y="160558"/>
                  </a:cubicBezTo>
                  <a:cubicBezTo>
                    <a:pt x="72441" y="193791"/>
                    <a:pt x="129611" y="144725"/>
                    <a:pt x="161731" y="116299"/>
                  </a:cubicBezTo>
                  <a:cubicBezTo>
                    <a:pt x="182466" y="97940"/>
                    <a:pt x="201825" y="77997"/>
                    <a:pt x="222522" y="59562"/>
                  </a:cubicBezTo>
                  <a:cubicBezTo>
                    <a:pt x="243012" y="41276"/>
                    <a:pt x="266875" y="27187"/>
                    <a:pt x="292794" y="18092"/>
                  </a:cubicBezTo>
                  <a:cubicBezTo>
                    <a:pt x="307232" y="13116"/>
                    <a:pt x="323500" y="9421"/>
                    <a:pt x="338711" y="12984"/>
                  </a:cubicBezTo>
                  <a:cubicBezTo>
                    <a:pt x="357561" y="17395"/>
                    <a:pt x="369210" y="33719"/>
                    <a:pt x="373225" y="52041"/>
                  </a:cubicBezTo>
                  <a:cubicBezTo>
                    <a:pt x="381783" y="91116"/>
                    <a:pt x="350832" y="135658"/>
                    <a:pt x="310908" y="140634"/>
                  </a:cubicBezTo>
                  <a:cubicBezTo>
                    <a:pt x="271908" y="145498"/>
                    <a:pt x="237055" y="112511"/>
                    <a:pt x="210025" y="89061"/>
                  </a:cubicBezTo>
                  <a:cubicBezTo>
                    <a:pt x="195548" y="76508"/>
                    <a:pt x="181241" y="63577"/>
                    <a:pt x="165464" y="52663"/>
                  </a:cubicBezTo>
                  <a:cubicBezTo>
                    <a:pt x="145276" y="38936"/>
                    <a:pt x="122072" y="30279"/>
                    <a:pt x="97812" y="27423"/>
                  </a:cubicBezTo>
                  <a:cubicBezTo>
                    <a:pt x="90593" y="26537"/>
                    <a:pt x="90593" y="37847"/>
                    <a:pt x="97793" y="387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4" name="Freeform: Shape 313">
              <a:extLst>
                <a:ext uri="{FF2B5EF4-FFF2-40B4-BE49-F238E27FC236}">
                  <a16:creationId xmlns:a16="http://schemas.microsoft.com/office/drawing/2014/main" id="{7209A717-1A14-0B3F-139E-43477FD38175}"/>
                </a:ext>
              </a:extLst>
            </p:cNvPr>
            <p:cNvSpPr/>
            <p:nvPr/>
          </p:nvSpPr>
          <p:spPr>
            <a:xfrm>
              <a:off x="3401534" y="2629129"/>
              <a:ext cx="115574" cy="262188"/>
            </a:xfrm>
            <a:custGeom>
              <a:avLst/>
              <a:gdLst>
                <a:gd name="connsiteX0" fmla="*/ 96373 w 115574"/>
                <a:gd name="connsiteY0" fmla="*/ 7372 h 262188"/>
                <a:gd name="connsiteX1" fmla="*/ 96185 w 115574"/>
                <a:gd name="connsiteY1" fmla="*/ 143090 h 262188"/>
                <a:gd name="connsiteX2" fmla="*/ 1937 w 115574"/>
                <a:gd name="connsiteY2" fmla="*/ 252230 h 262188"/>
                <a:gd name="connsiteX3" fmla="*/ 7591 w 115574"/>
                <a:gd name="connsiteY3" fmla="*/ 261994 h 262188"/>
                <a:gd name="connsiteX4" fmla="*/ 106439 w 115574"/>
                <a:gd name="connsiteY4" fmla="*/ 148726 h 262188"/>
                <a:gd name="connsiteX5" fmla="*/ 107325 w 115574"/>
                <a:gd name="connsiteY5" fmla="*/ 4412 h 262188"/>
                <a:gd name="connsiteX6" fmla="*/ 96411 w 115574"/>
                <a:gd name="connsiteY6" fmla="*/ 7410 h 26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5574" h="262188">
                  <a:moveTo>
                    <a:pt x="96373" y="7372"/>
                  </a:moveTo>
                  <a:cubicBezTo>
                    <a:pt x="103725" y="51933"/>
                    <a:pt x="107306" y="98812"/>
                    <a:pt x="96185" y="143090"/>
                  </a:cubicBezTo>
                  <a:cubicBezTo>
                    <a:pt x="83405" y="193852"/>
                    <a:pt x="49777" y="231684"/>
                    <a:pt x="1937" y="252230"/>
                  </a:cubicBezTo>
                  <a:cubicBezTo>
                    <a:pt x="-4736" y="255095"/>
                    <a:pt x="1013" y="264840"/>
                    <a:pt x="7591" y="261994"/>
                  </a:cubicBezTo>
                  <a:cubicBezTo>
                    <a:pt x="57091" y="240712"/>
                    <a:pt x="92566" y="200902"/>
                    <a:pt x="106439" y="148726"/>
                  </a:cubicBezTo>
                  <a:cubicBezTo>
                    <a:pt x="118936" y="101602"/>
                    <a:pt x="115148" y="51895"/>
                    <a:pt x="107325" y="4412"/>
                  </a:cubicBezTo>
                  <a:cubicBezTo>
                    <a:pt x="106138" y="-2750"/>
                    <a:pt x="95243" y="284"/>
                    <a:pt x="96411" y="74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5" name="Freeform: Shape 314">
              <a:extLst>
                <a:ext uri="{FF2B5EF4-FFF2-40B4-BE49-F238E27FC236}">
                  <a16:creationId xmlns:a16="http://schemas.microsoft.com/office/drawing/2014/main" id="{EFB035F4-7A7D-E54C-E643-0B6D7272E6BC}"/>
                </a:ext>
              </a:extLst>
            </p:cNvPr>
            <p:cNvSpPr/>
            <p:nvPr/>
          </p:nvSpPr>
          <p:spPr>
            <a:xfrm>
              <a:off x="3476624" y="2137504"/>
              <a:ext cx="653161" cy="458210"/>
            </a:xfrm>
            <a:custGeom>
              <a:avLst/>
              <a:gdLst>
                <a:gd name="connsiteX0" fmla="*/ 641534 w 653161"/>
                <a:gd name="connsiteY0" fmla="*/ 3004 h 458210"/>
                <a:gd name="connsiteX1" fmla="*/ 522781 w 653161"/>
                <a:gd name="connsiteY1" fmla="*/ 103661 h 458210"/>
                <a:gd name="connsiteX2" fmla="*/ 332040 w 653161"/>
                <a:gd name="connsiteY2" fmla="*/ 122643 h 458210"/>
                <a:gd name="connsiteX3" fmla="*/ 214776 w 653161"/>
                <a:gd name="connsiteY3" fmla="*/ 121663 h 458210"/>
                <a:gd name="connsiteX4" fmla="*/ 109444 w 653161"/>
                <a:gd name="connsiteY4" fmla="*/ 139664 h 458210"/>
                <a:gd name="connsiteX5" fmla="*/ 14140 w 653161"/>
                <a:gd name="connsiteY5" fmla="*/ 243206 h 458210"/>
                <a:gd name="connsiteX6" fmla="*/ -751 w 653161"/>
                <a:gd name="connsiteY6" fmla="*/ 330951 h 458210"/>
                <a:gd name="connsiteX7" fmla="*/ 13066 w 653161"/>
                <a:gd name="connsiteY7" fmla="*/ 454455 h 458210"/>
                <a:gd name="connsiteX8" fmla="*/ 23980 w 653161"/>
                <a:gd name="connsiteY8" fmla="*/ 451439 h 458210"/>
                <a:gd name="connsiteX9" fmla="*/ 10314 w 653161"/>
                <a:gd name="connsiteY9" fmla="*/ 337379 h 458210"/>
                <a:gd name="connsiteX10" fmla="*/ 21209 w 653161"/>
                <a:gd name="connsiteY10" fmla="*/ 258719 h 458210"/>
                <a:gd name="connsiteX11" fmla="*/ 117342 w 653161"/>
                <a:gd name="connsiteY11" fmla="*/ 148787 h 458210"/>
                <a:gd name="connsiteX12" fmla="*/ 225558 w 653161"/>
                <a:gd name="connsiteY12" fmla="*/ 132539 h 458210"/>
                <a:gd name="connsiteX13" fmla="*/ 339279 w 653161"/>
                <a:gd name="connsiteY13" fmla="*/ 134141 h 458210"/>
                <a:gd name="connsiteX14" fmla="*/ 523591 w 653161"/>
                <a:gd name="connsiteY14" fmla="*/ 115291 h 458210"/>
                <a:gd name="connsiteX15" fmla="*/ 651279 w 653161"/>
                <a:gd name="connsiteY15" fmla="*/ 8715 h 458210"/>
                <a:gd name="connsiteX16" fmla="*/ 641515 w 653161"/>
                <a:gd name="connsiteY16" fmla="*/ 3060 h 458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53161" h="458210">
                  <a:moveTo>
                    <a:pt x="641534" y="3004"/>
                  </a:moveTo>
                  <a:cubicBezTo>
                    <a:pt x="613542" y="49619"/>
                    <a:pt x="574938" y="86150"/>
                    <a:pt x="522781" y="103661"/>
                  </a:cubicBezTo>
                  <a:cubicBezTo>
                    <a:pt x="462028" y="124076"/>
                    <a:pt x="395357" y="124283"/>
                    <a:pt x="332040" y="122643"/>
                  </a:cubicBezTo>
                  <a:cubicBezTo>
                    <a:pt x="292965" y="121644"/>
                    <a:pt x="253852" y="119778"/>
                    <a:pt x="214776" y="121663"/>
                  </a:cubicBezTo>
                  <a:cubicBezTo>
                    <a:pt x="179640" y="123359"/>
                    <a:pt x="142525" y="126997"/>
                    <a:pt x="109444" y="139664"/>
                  </a:cubicBezTo>
                  <a:cubicBezTo>
                    <a:pt x="62320" y="157760"/>
                    <a:pt x="30125" y="195968"/>
                    <a:pt x="14140" y="243206"/>
                  </a:cubicBezTo>
                  <a:cubicBezTo>
                    <a:pt x="4602" y="271386"/>
                    <a:pt x="549" y="301319"/>
                    <a:pt x="-751" y="330951"/>
                  </a:cubicBezTo>
                  <a:cubicBezTo>
                    <a:pt x="-2636" y="372609"/>
                    <a:pt x="5243" y="413720"/>
                    <a:pt x="13066" y="454455"/>
                  </a:cubicBezTo>
                  <a:cubicBezTo>
                    <a:pt x="14442" y="461599"/>
                    <a:pt x="25337" y="458564"/>
                    <a:pt x="23980" y="451439"/>
                  </a:cubicBezTo>
                  <a:cubicBezTo>
                    <a:pt x="16760" y="413852"/>
                    <a:pt x="9277" y="375832"/>
                    <a:pt x="10314" y="337379"/>
                  </a:cubicBezTo>
                  <a:cubicBezTo>
                    <a:pt x="10747" y="310814"/>
                    <a:pt x="14404" y="284400"/>
                    <a:pt x="21209" y="258719"/>
                  </a:cubicBezTo>
                  <a:cubicBezTo>
                    <a:pt x="35157" y="208447"/>
                    <a:pt x="66957" y="166355"/>
                    <a:pt x="117342" y="148787"/>
                  </a:cubicBezTo>
                  <a:cubicBezTo>
                    <a:pt x="151668" y="136799"/>
                    <a:pt x="189461" y="133708"/>
                    <a:pt x="225558" y="132539"/>
                  </a:cubicBezTo>
                  <a:cubicBezTo>
                    <a:pt x="263465" y="131351"/>
                    <a:pt x="301391" y="133274"/>
                    <a:pt x="339279" y="134141"/>
                  </a:cubicBezTo>
                  <a:cubicBezTo>
                    <a:pt x="400446" y="135517"/>
                    <a:pt x="464818" y="134462"/>
                    <a:pt x="523591" y="115291"/>
                  </a:cubicBezTo>
                  <a:cubicBezTo>
                    <a:pt x="579537" y="97064"/>
                    <a:pt x="621289" y="58742"/>
                    <a:pt x="651279" y="8715"/>
                  </a:cubicBezTo>
                  <a:cubicBezTo>
                    <a:pt x="655049" y="2457"/>
                    <a:pt x="645247" y="-3236"/>
                    <a:pt x="641515" y="306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6" name="Freeform: Shape 315">
              <a:extLst>
                <a:ext uri="{FF2B5EF4-FFF2-40B4-BE49-F238E27FC236}">
                  <a16:creationId xmlns:a16="http://schemas.microsoft.com/office/drawing/2014/main" id="{29E840F6-C3F8-5188-C433-A175B8121336}"/>
                </a:ext>
              </a:extLst>
            </p:cNvPr>
            <p:cNvSpPr/>
            <p:nvPr/>
          </p:nvSpPr>
          <p:spPr>
            <a:xfrm>
              <a:off x="3409754" y="2624789"/>
              <a:ext cx="142397" cy="285689"/>
            </a:xfrm>
            <a:custGeom>
              <a:avLst/>
              <a:gdLst>
                <a:gd name="connsiteX0" fmla="*/ 118634 w 142397"/>
                <a:gd name="connsiteY0" fmla="*/ 7414 h 285689"/>
                <a:gd name="connsiteX1" fmla="*/ 113431 w 142397"/>
                <a:gd name="connsiteY1" fmla="*/ 194610 h 285689"/>
                <a:gd name="connsiteX2" fmla="*/ 4366 w 142397"/>
                <a:gd name="connsiteY2" fmla="*/ 274665 h 285689"/>
                <a:gd name="connsiteX3" fmla="*/ 4366 w 142397"/>
                <a:gd name="connsiteY3" fmla="*/ 285975 h 285689"/>
                <a:gd name="connsiteX4" fmla="*/ 105477 w 142397"/>
                <a:gd name="connsiteY4" fmla="*/ 231707 h 285689"/>
                <a:gd name="connsiteX5" fmla="*/ 141291 w 142397"/>
                <a:gd name="connsiteY5" fmla="*/ 110465 h 285689"/>
                <a:gd name="connsiteX6" fmla="*/ 129642 w 142397"/>
                <a:gd name="connsiteY6" fmla="*/ 4398 h 285689"/>
                <a:gd name="connsiteX7" fmla="*/ 118728 w 142397"/>
                <a:gd name="connsiteY7" fmla="*/ 7414 h 28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2397" h="285689">
                  <a:moveTo>
                    <a:pt x="118634" y="7414"/>
                  </a:moveTo>
                  <a:cubicBezTo>
                    <a:pt x="130339" y="68977"/>
                    <a:pt x="138332" y="135045"/>
                    <a:pt x="113431" y="194610"/>
                  </a:cubicBezTo>
                  <a:cubicBezTo>
                    <a:pt x="94016" y="241056"/>
                    <a:pt x="54281" y="269557"/>
                    <a:pt x="4366" y="274665"/>
                  </a:cubicBezTo>
                  <a:cubicBezTo>
                    <a:pt x="-2797" y="275400"/>
                    <a:pt x="-2872" y="286729"/>
                    <a:pt x="4366" y="285975"/>
                  </a:cubicBezTo>
                  <a:cubicBezTo>
                    <a:pt x="44630" y="281847"/>
                    <a:pt x="81066" y="264694"/>
                    <a:pt x="105477" y="231707"/>
                  </a:cubicBezTo>
                  <a:cubicBezTo>
                    <a:pt x="130886" y="197362"/>
                    <a:pt x="140254" y="152538"/>
                    <a:pt x="141291" y="110465"/>
                  </a:cubicBezTo>
                  <a:cubicBezTo>
                    <a:pt x="142083" y="74801"/>
                    <a:pt x="136277" y="39326"/>
                    <a:pt x="129642" y="4398"/>
                  </a:cubicBezTo>
                  <a:cubicBezTo>
                    <a:pt x="128285" y="-2746"/>
                    <a:pt x="117370" y="288"/>
                    <a:pt x="118728" y="741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7" name="Freeform: Shape 316">
              <a:extLst>
                <a:ext uri="{FF2B5EF4-FFF2-40B4-BE49-F238E27FC236}">
                  <a16:creationId xmlns:a16="http://schemas.microsoft.com/office/drawing/2014/main" id="{203D1F0C-033B-A4CB-0D26-39599C64FFAE}"/>
                </a:ext>
              </a:extLst>
            </p:cNvPr>
            <p:cNvSpPr/>
            <p:nvPr/>
          </p:nvSpPr>
          <p:spPr>
            <a:xfrm>
              <a:off x="3508378" y="2144726"/>
              <a:ext cx="651904" cy="455079"/>
            </a:xfrm>
            <a:custGeom>
              <a:avLst/>
              <a:gdLst>
                <a:gd name="connsiteX0" fmla="*/ 639543 w 651904"/>
                <a:gd name="connsiteY0" fmla="*/ 4057 h 455079"/>
                <a:gd name="connsiteX1" fmla="*/ 531968 w 651904"/>
                <a:gd name="connsiteY1" fmla="*/ 121302 h 455079"/>
                <a:gd name="connsiteX2" fmla="*/ 341774 w 651904"/>
                <a:gd name="connsiteY2" fmla="*/ 151047 h 455079"/>
                <a:gd name="connsiteX3" fmla="*/ 14072 w 651904"/>
                <a:gd name="connsiteY3" fmla="*/ 251968 h 455079"/>
                <a:gd name="connsiteX4" fmla="*/ 12884 w 651904"/>
                <a:gd name="connsiteY4" fmla="*/ 451323 h 455079"/>
                <a:gd name="connsiteX5" fmla="*/ 23780 w 651904"/>
                <a:gd name="connsiteY5" fmla="*/ 448326 h 455079"/>
                <a:gd name="connsiteX6" fmla="*/ 21197 w 651904"/>
                <a:gd name="connsiteY6" fmla="*/ 265484 h 455079"/>
                <a:gd name="connsiteX7" fmla="*/ 125398 w 651904"/>
                <a:gd name="connsiteY7" fmla="*/ 169614 h 455079"/>
                <a:gd name="connsiteX8" fmla="*/ 354178 w 651904"/>
                <a:gd name="connsiteY8" fmla="*/ 162734 h 455079"/>
                <a:gd name="connsiteX9" fmla="*/ 535474 w 651904"/>
                <a:gd name="connsiteY9" fmla="*/ 132159 h 455079"/>
                <a:gd name="connsiteX10" fmla="*/ 650457 w 651904"/>
                <a:gd name="connsiteY10" fmla="*/ 7129 h 455079"/>
                <a:gd name="connsiteX11" fmla="*/ 639562 w 651904"/>
                <a:gd name="connsiteY11" fmla="*/ 4113 h 455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51904" h="455079">
                  <a:moveTo>
                    <a:pt x="639543" y="4057"/>
                  </a:moveTo>
                  <a:cubicBezTo>
                    <a:pt x="619223" y="55893"/>
                    <a:pt x="582410" y="97269"/>
                    <a:pt x="531968" y="121302"/>
                  </a:cubicBezTo>
                  <a:cubicBezTo>
                    <a:pt x="472968" y="149407"/>
                    <a:pt x="406033" y="153045"/>
                    <a:pt x="341774" y="151047"/>
                  </a:cubicBezTo>
                  <a:cubicBezTo>
                    <a:pt x="230731" y="147616"/>
                    <a:pt x="65418" y="123130"/>
                    <a:pt x="14072" y="251968"/>
                  </a:cubicBezTo>
                  <a:cubicBezTo>
                    <a:pt x="-11243" y="315454"/>
                    <a:pt x="161" y="386461"/>
                    <a:pt x="12884" y="451323"/>
                  </a:cubicBezTo>
                  <a:cubicBezTo>
                    <a:pt x="14279" y="458467"/>
                    <a:pt x="25193" y="455432"/>
                    <a:pt x="23780" y="448326"/>
                  </a:cubicBezTo>
                  <a:cubicBezTo>
                    <a:pt x="12055" y="388572"/>
                    <a:pt x="1725" y="324804"/>
                    <a:pt x="21197" y="265484"/>
                  </a:cubicBezTo>
                  <a:cubicBezTo>
                    <a:pt x="37332" y="216267"/>
                    <a:pt x="75541" y="182545"/>
                    <a:pt x="125398" y="169614"/>
                  </a:cubicBezTo>
                  <a:cubicBezTo>
                    <a:pt x="199760" y="150293"/>
                    <a:pt x="278496" y="161188"/>
                    <a:pt x="354178" y="162734"/>
                  </a:cubicBezTo>
                  <a:cubicBezTo>
                    <a:pt x="415722" y="163997"/>
                    <a:pt x="478981" y="158398"/>
                    <a:pt x="535474" y="132159"/>
                  </a:cubicBezTo>
                  <a:cubicBezTo>
                    <a:pt x="589724" y="106976"/>
                    <a:pt x="628761" y="62416"/>
                    <a:pt x="650457" y="7129"/>
                  </a:cubicBezTo>
                  <a:cubicBezTo>
                    <a:pt x="653115" y="343"/>
                    <a:pt x="642182" y="-2597"/>
                    <a:pt x="639562" y="41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8" name="Freeform: Shape 317">
              <a:extLst>
                <a:ext uri="{FF2B5EF4-FFF2-40B4-BE49-F238E27FC236}">
                  <a16:creationId xmlns:a16="http://schemas.microsoft.com/office/drawing/2014/main" id="{95F51A4F-9FA0-5F4B-03D9-798BA2D8488A}"/>
                </a:ext>
              </a:extLst>
            </p:cNvPr>
            <p:cNvSpPr/>
            <p:nvPr/>
          </p:nvSpPr>
          <p:spPr>
            <a:xfrm>
              <a:off x="3875039" y="2000754"/>
              <a:ext cx="111273" cy="269457"/>
            </a:xfrm>
            <a:custGeom>
              <a:avLst/>
              <a:gdLst>
                <a:gd name="connsiteX0" fmla="*/ 17167 w 111273"/>
                <a:gd name="connsiteY0" fmla="*/ 262673 h 269457"/>
                <a:gd name="connsiteX1" fmla="*/ 21540 w 111273"/>
                <a:gd name="connsiteY1" fmla="*/ 108520 h 269457"/>
                <a:gd name="connsiteX2" fmla="*/ 107419 w 111273"/>
                <a:gd name="connsiteY2" fmla="*/ 10803 h 269457"/>
                <a:gd name="connsiteX3" fmla="*/ 101764 w 111273"/>
                <a:gd name="connsiteY3" fmla="*/ 1039 h 269457"/>
                <a:gd name="connsiteX4" fmla="*/ 11474 w 111273"/>
                <a:gd name="connsiteY4" fmla="*/ 103204 h 269457"/>
                <a:gd name="connsiteX5" fmla="*/ 6310 w 111273"/>
                <a:gd name="connsiteY5" fmla="*/ 265689 h 269457"/>
                <a:gd name="connsiteX6" fmla="*/ 17224 w 111273"/>
                <a:gd name="connsiteY6" fmla="*/ 262673 h 269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273" h="269457">
                  <a:moveTo>
                    <a:pt x="17167" y="262673"/>
                  </a:moveTo>
                  <a:cubicBezTo>
                    <a:pt x="9212" y="211778"/>
                    <a:pt x="5027" y="158245"/>
                    <a:pt x="21540" y="108520"/>
                  </a:cubicBezTo>
                  <a:cubicBezTo>
                    <a:pt x="36036" y="64939"/>
                    <a:pt x="67156" y="32065"/>
                    <a:pt x="107419" y="10803"/>
                  </a:cubicBezTo>
                  <a:cubicBezTo>
                    <a:pt x="113847" y="7410"/>
                    <a:pt x="108136" y="-2392"/>
                    <a:pt x="101764" y="1039"/>
                  </a:cubicBezTo>
                  <a:cubicBezTo>
                    <a:pt x="59654" y="23281"/>
                    <a:pt x="27195" y="57908"/>
                    <a:pt x="11474" y="103204"/>
                  </a:cubicBezTo>
                  <a:cubicBezTo>
                    <a:pt x="-6622" y="155455"/>
                    <a:pt x="-2060" y="212080"/>
                    <a:pt x="6310" y="265689"/>
                  </a:cubicBezTo>
                  <a:cubicBezTo>
                    <a:pt x="7440" y="272852"/>
                    <a:pt x="18335" y="269817"/>
                    <a:pt x="17224" y="26267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9" name="Freeform: Shape 318">
              <a:extLst>
                <a:ext uri="{FF2B5EF4-FFF2-40B4-BE49-F238E27FC236}">
                  <a16:creationId xmlns:a16="http://schemas.microsoft.com/office/drawing/2014/main" id="{6F398CAA-AA69-C34F-3765-B585640D672F}"/>
                </a:ext>
              </a:extLst>
            </p:cNvPr>
            <p:cNvSpPr/>
            <p:nvPr/>
          </p:nvSpPr>
          <p:spPr>
            <a:xfrm>
              <a:off x="3239570" y="2297072"/>
              <a:ext cx="673163" cy="438326"/>
            </a:xfrm>
            <a:custGeom>
              <a:avLst/>
              <a:gdLst>
                <a:gd name="connsiteX0" fmla="*/ 8201 w 673163"/>
                <a:gd name="connsiteY0" fmla="*/ 436674 h 438326"/>
                <a:gd name="connsiteX1" fmla="*/ 142318 w 673163"/>
                <a:gd name="connsiteY1" fmla="*/ 346422 h 438326"/>
                <a:gd name="connsiteX2" fmla="*/ 342464 w 673163"/>
                <a:gd name="connsiteY2" fmla="*/ 343010 h 438326"/>
                <a:gd name="connsiteX3" fmla="*/ 563326 w 673163"/>
                <a:gd name="connsiteY3" fmla="*/ 328835 h 438326"/>
                <a:gd name="connsiteX4" fmla="*/ 657405 w 673163"/>
                <a:gd name="connsiteY4" fmla="*/ 225821 h 438326"/>
                <a:gd name="connsiteX5" fmla="*/ 659101 w 673163"/>
                <a:gd name="connsiteY5" fmla="*/ 4412 h 438326"/>
                <a:gd name="connsiteX6" fmla="*/ 648206 w 673163"/>
                <a:gd name="connsiteY6" fmla="*/ 7410 h 438326"/>
                <a:gd name="connsiteX7" fmla="*/ 661401 w 673163"/>
                <a:gd name="connsiteY7" fmla="*/ 128387 h 438326"/>
                <a:gd name="connsiteX8" fmla="*/ 650430 w 673163"/>
                <a:gd name="connsiteY8" fmla="*/ 209705 h 438326"/>
                <a:gd name="connsiteX9" fmla="*/ 559217 w 673163"/>
                <a:gd name="connsiteY9" fmla="*/ 318392 h 438326"/>
                <a:gd name="connsiteX10" fmla="*/ 339014 w 673163"/>
                <a:gd name="connsiteY10" fmla="*/ 331418 h 438326"/>
                <a:gd name="connsiteX11" fmla="*/ 145069 w 673163"/>
                <a:gd name="connsiteY11" fmla="*/ 334339 h 438326"/>
                <a:gd name="connsiteX12" fmla="*/ 69765 w 673163"/>
                <a:gd name="connsiteY12" fmla="*/ 363274 h 438326"/>
                <a:gd name="connsiteX13" fmla="*/ 266 w 673163"/>
                <a:gd name="connsiteY13" fmla="*/ 428682 h 438326"/>
                <a:gd name="connsiteX14" fmla="*/ 8258 w 673163"/>
                <a:gd name="connsiteY14" fmla="*/ 436674 h 438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73163" h="438326">
                  <a:moveTo>
                    <a:pt x="8201" y="436674"/>
                  </a:moveTo>
                  <a:cubicBezTo>
                    <a:pt x="43092" y="391944"/>
                    <a:pt x="86221" y="358712"/>
                    <a:pt x="142318" y="346422"/>
                  </a:cubicBezTo>
                  <a:cubicBezTo>
                    <a:pt x="207556" y="332134"/>
                    <a:pt x="276565" y="337563"/>
                    <a:pt x="342464" y="343010"/>
                  </a:cubicBezTo>
                  <a:cubicBezTo>
                    <a:pt x="414752" y="348985"/>
                    <a:pt x="494223" y="356412"/>
                    <a:pt x="563326" y="328835"/>
                  </a:cubicBezTo>
                  <a:cubicBezTo>
                    <a:pt x="609998" y="310230"/>
                    <a:pt x="641910" y="273191"/>
                    <a:pt x="657405" y="225821"/>
                  </a:cubicBezTo>
                  <a:cubicBezTo>
                    <a:pt x="681099" y="153495"/>
                    <a:pt x="672051" y="77776"/>
                    <a:pt x="659101" y="4412"/>
                  </a:cubicBezTo>
                  <a:cubicBezTo>
                    <a:pt x="657839" y="-2750"/>
                    <a:pt x="646943" y="284"/>
                    <a:pt x="648206" y="7410"/>
                  </a:cubicBezTo>
                  <a:cubicBezTo>
                    <a:pt x="655237" y="47333"/>
                    <a:pt x="662607" y="87672"/>
                    <a:pt x="661401" y="128387"/>
                  </a:cubicBezTo>
                  <a:cubicBezTo>
                    <a:pt x="660835" y="155821"/>
                    <a:pt x="657160" y="183102"/>
                    <a:pt x="650430" y="209705"/>
                  </a:cubicBezTo>
                  <a:cubicBezTo>
                    <a:pt x="637386" y="258921"/>
                    <a:pt x="607547" y="299429"/>
                    <a:pt x="559217" y="318392"/>
                  </a:cubicBezTo>
                  <a:cubicBezTo>
                    <a:pt x="490132" y="345517"/>
                    <a:pt x="411133" y="337374"/>
                    <a:pt x="339014" y="331418"/>
                  </a:cubicBezTo>
                  <a:cubicBezTo>
                    <a:pt x="274925" y="326121"/>
                    <a:pt x="208668" y="321785"/>
                    <a:pt x="145069" y="334339"/>
                  </a:cubicBezTo>
                  <a:cubicBezTo>
                    <a:pt x="118416" y="339315"/>
                    <a:pt x="92893" y="349136"/>
                    <a:pt x="69765" y="363274"/>
                  </a:cubicBezTo>
                  <a:cubicBezTo>
                    <a:pt x="42527" y="380238"/>
                    <a:pt x="19926" y="403461"/>
                    <a:pt x="266" y="428682"/>
                  </a:cubicBezTo>
                  <a:cubicBezTo>
                    <a:pt x="-4164" y="434337"/>
                    <a:pt x="3791" y="442424"/>
                    <a:pt x="8258" y="4366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0" name="Freeform: Shape 319">
              <a:extLst>
                <a:ext uri="{FF2B5EF4-FFF2-40B4-BE49-F238E27FC236}">
                  <a16:creationId xmlns:a16="http://schemas.microsoft.com/office/drawing/2014/main" id="{454CF73C-A301-8A5C-DB84-4F9F9B3E025C}"/>
                </a:ext>
              </a:extLst>
            </p:cNvPr>
            <p:cNvSpPr/>
            <p:nvPr/>
          </p:nvSpPr>
          <p:spPr>
            <a:xfrm>
              <a:off x="3839725" y="1982075"/>
              <a:ext cx="138192" cy="289556"/>
            </a:xfrm>
            <a:custGeom>
              <a:avLst/>
              <a:gdLst>
                <a:gd name="connsiteX0" fmla="*/ 20983 w 138192"/>
                <a:gd name="connsiteY0" fmla="*/ 282766 h 289556"/>
                <a:gd name="connsiteX1" fmla="*/ 25412 w 138192"/>
                <a:gd name="connsiteY1" fmla="*/ 92628 h 289556"/>
                <a:gd name="connsiteX2" fmla="*/ 133082 w 138192"/>
                <a:gd name="connsiteY2" fmla="*/ 11348 h 289556"/>
                <a:gd name="connsiteX3" fmla="*/ 130066 w 138192"/>
                <a:gd name="connsiteY3" fmla="*/ 434 h 289556"/>
                <a:gd name="connsiteX4" fmla="*/ 30596 w 138192"/>
                <a:gd name="connsiteY4" fmla="*/ 58869 h 289556"/>
                <a:gd name="connsiteX5" fmla="*/ -921 w 138192"/>
                <a:gd name="connsiteY5" fmla="*/ 176170 h 289556"/>
                <a:gd name="connsiteX6" fmla="*/ 10069 w 138192"/>
                <a:gd name="connsiteY6" fmla="*/ 285800 h 289556"/>
                <a:gd name="connsiteX7" fmla="*/ 20983 w 138192"/>
                <a:gd name="connsiteY7" fmla="*/ 282784 h 289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8192" h="289556">
                  <a:moveTo>
                    <a:pt x="20983" y="282766"/>
                  </a:moveTo>
                  <a:cubicBezTo>
                    <a:pt x="9918" y="220807"/>
                    <a:pt x="1756" y="152891"/>
                    <a:pt x="25412" y="92628"/>
                  </a:cubicBezTo>
                  <a:cubicBezTo>
                    <a:pt x="43904" y="45504"/>
                    <a:pt x="84732" y="20434"/>
                    <a:pt x="133082" y="11348"/>
                  </a:cubicBezTo>
                  <a:cubicBezTo>
                    <a:pt x="140226" y="10010"/>
                    <a:pt x="137191" y="-904"/>
                    <a:pt x="130066" y="434"/>
                  </a:cubicBezTo>
                  <a:cubicBezTo>
                    <a:pt x="90783" y="7824"/>
                    <a:pt x="53932" y="25335"/>
                    <a:pt x="30596" y="58869"/>
                  </a:cubicBezTo>
                  <a:cubicBezTo>
                    <a:pt x="7260" y="92402"/>
                    <a:pt x="154" y="135964"/>
                    <a:pt x="-921" y="176170"/>
                  </a:cubicBezTo>
                  <a:cubicBezTo>
                    <a:pt x="-1901" y="213003"/>
                    <a:pt x="3622" y="249684"/>
                    <a:pt x="10069" y="285800"/>
                  </a:cubicBezTo>
                  <a:cubicBezTo>
                    <a:pt x="11351" y="292944"/>
                    <a:pt x="22265" y="289910"/>
                    <a:pt x="20983" y="2827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1" name="Freeform: Shape 320">
              <a:extLst>
                <a:ext uri="{FF2B5EF4-FFF2-40B4-BE49-F238E27FC236}">
                  <a16:creationId xmlns:a16="http://schemas.microsoft.com/office/drawing/2014/main" id="{7B318072-F2F6-24B6-971E-597D9471479A}"/>
                </a:ext>
              </a:extLst>
            </p:cNvPr>
            <p:cNvSpPr/>
            <p:nvPr/>
          </p:nvSpPr>
          <p:spPr>
            <a:xfrm>
              <a:off x="3208864" y="2295836"/>
              <a:ext cx="673209" cy="429445"/>
            </a:xfrm>
            <a:custGeom>
              <a:avLst/>
              <a:gdLst>
                <a:gd name="connsiteX0" fmla="*/ 9577 w 673209"/>
                <a:gd name="connsiteY0" fmla="*/ 427072 h 429445"/>
                <a:gd name="connsiteX1" fmla="*/ 135324 w 673209"/>
                <a:gd name="connsiteY1" fmla="*/ 319119 h 429445"/>
                <a:gd name="connsiteX2" fmla="*/ 332378 w 673209"/>
                <a:gd name="connsiteY2" fmla="*/ 305717 h 429445"/>
                <a:gd name="connsiteX3" fmla="*/ 656933 w 673209"/>
                <a:gd name="connsiteY3" fmla="*/ 210036 h 429445"/>
                <a:gd name="connsiteX4" fmla="*/ 658404 w 673209"/>
                <a:gd name="connsiteY4" fmla="*/ 4404 h 429445"/>
                <a:gd name="connsiteX5" fmla="*/ 647508 w 673209"/>
                <a:gd name="connsiteY5" fmla="*/ 7401 h 429445"/>
                <a:gd name="connsiteX6" fmla="*/ 650015 w 673209"/>
                <a:gd name="connsiteY6" fmla="*/ 195748 h 429445"/>
                <a:gd name="connsiteX7" fmla="*/ 547077 w 673209"/>
                <a:gd name="connsiteY7" fmla="*/ 292654 h 429445"/>
                <a:gd name="connsiteX8" fmla="*/ 325612 w 673209"/>
                <a:gd name="connsiteY8" fmla="*/ 293766 h 429445"/>
                <a:gd name="connsiteX9" fmla="*/ 134626 w 673209"/>
                <a:gd name="connsiteY9" fmla="*/ 307414 h 429445"/>
                <a:gd name="connsiteX10" fmla="*/ -187 w 673209"/>
                <a:gd name="connsiteY10" fmla="*/ 421360 h 429445"/>
                <a:gd name="connsiteX11" fmla="*/ 9577 w 673209"/>
                <a:gd name="connsiteY11" fmla="*/ 427015 h 429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73209" h="429445">
                  <a:moveTo>
                    <a:pt x="9577" y="427072"/>
                  </a:moveTo>
                  <a:cubicBezTo>
                    <a:pt x="38926" y="377667"/>
                    <a:pt x="80584" y="338478"/>
                    <a:pt x="135324" y="319119"/>
                  </a:cubicBezTo>
                  <a:cubicBezTo>
                    <a:pt x="198564" y="296820"/>
                    <a:pt x="266650" y="299308"/>
                    <a:pt x="332378" y="305717"/>
                  </a:cubicBezTo>
                  <a:cubicBezTo>
                    <a:pt x="442593" y="316499"/>
                    <a:pt x="606397" y="338893"/>
                    <a:pt x="656933" y="210036"/>
                  </a:cubicBezTo>
                  <a:cubicBezTo>
                    <a:pt x="682550" y="144740"/>
                    <a:pt x="670806" y="71113"/>
                    <a:pt x="658404" y="4404"/>
                  </a:cubicBezTo>
                  <a:cubicBezTo>
                    <a:pt x="657084" y="-2740"/>
                    <a:pt x="646189" y="276"/>
                    <a:pt x="647508" y="7401"/>
                  </a:cubicBezTo>
                  <a:cubicBezTo>
                    <a:pt x="658912" y="68814"/>
                    <a:pt x="669393" y="134712"/>
                    <a:pt x="650015" y="195748"/>
                  </a:cubicBezTo>
                  <a:cubicBezTo>
                    <a:pt x="634333" y="245172"/>
                    <a:pt x="596727" y="278913"/>
                    <a:pt x="547077" y="292654"/>
                  </a:cubicBezTo>
                  <a:cubicBezTo>
                    <a:pt x="474977" y="312616"/>
                    <a:pt x="398636" y="300647"/>
                    <a:pt x="325612" y="293766"/>
                  </a:cubicBezTo>
                  <a:cubicBezTo>
                    <a:pt x="261956" y="287772"/>
                    <a:pt x="195944" y="286453"/>
                    <a:pt x="134626" y="307414"/>
                  </a:cubicBezTo>
                  <a:cubicBezTo>
                    <a:pt x="76022" y="327451"/>
                    <a:pt x="31160" y="368562"/>
                    <a:pt x="-187" y="421360"/>
                  </a:cubicBezTo>
                  <a:cubicBezTo>
                    <a:pt x="-3957" y="427637"/>
                    <a:pt x="5864" y="433330"/>
                    <a:pt x="9577" y="42701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2" name="Freeform: Shape 321">
              <a:extLst>
                <a:ext uri="{FF2B5EF4-FFF2-40B4-BE49-F238E27FC236}">
                  <a16:creationId xmlns:a16="http://schemas.microsoft.com/office/drawing/2014/main" id="{41850EF3-EE47-F620-7791-8D8411E1AC2E}"/>
                </a:ext>
              </a:extLst>
            </p:cNvPr>
            <p:cNvSpPr/>
            <p:nvPr/>
          </p:nvSpPr>
          <p:spPr>
            <a:xfrm>
              <a:off x="3947784" y="2014283"/>
              <a:ext cx="166984" cy="149492"/>
            </a:xfrm>
            <a:custGeom>
              <a:avLst/>
              <a:gdLst>
                <a:gd name="connsiteX0" fmla="*/ 164134 w 166984"/>
                <a:gd name="connsiteY0" fmla="*/ 140306 h 149492"/>
                <a:gd name="connsiteX1" fmla="*/ 8775 w 166984"/>
                <a:gd name="connsiteY1" fmla="*/ 1817 h 149492"/>
                <a:gd name="connsiteX2" fmla="*/ 783 w 166984"/>
                <a:gd name="connsiteY2" fmla="*/ 9809 h 149492"/>
                <a:gd name="connsiteX3" fmla="*/ 156123 w 166984"/>
                <a:gd name="connsiteY3" fmla="*/ 148317 h 149492"/>
                <a:gd name="connsiteX4" fmla="*/ 164134 w 166984"/>
                <a:gd name="connsiteY4" fmla="*/ 140325 h 149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984" h="149492">
                  <a:moveTo>
                    <a:pt x="164134" y="140306"/>
                  </a:moveTo>
                  <a:lnTo>
                    <a:pt x="8775" y="1817"/>
                  </a:lnTo>
                  <a:cubicBezTo>
                    <a:pt x="3365" y="-3008"/>
                    <a:pt x="-4665" y="4965"/>
                    <a:pt x="783" y="9809"/>
                  </a:cubicBezTo>
                  <a:lnTo>
                    <a:pt x="156123" y="148317"/>
                  </a:lnTo>
                  <a:cubicBezTo>
                    <a:pt x="161552" y="153143"/>
                    <a:pt x="169582" y="145169"/>
                    <a:pt x="164134" y="1403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3" name="Freeform: Shape 322">
              <a:extLst>
                <a:ext uri="{FF2B5EF4-FFF2-40B4-BE49-F238E27FC236}">
                  <a16:creationId xmlns:a16="http://schemas.microsoft.com/office/drawing/2014/main" id="{C9FF6290-D4E4-B002-A137-880DC28F12FE}"/>
                </a:ext>
              </a:extLst>
            </p:cNvPr>
            <p:cNvSpPr/>
            <p:nvPr/>
          </p:nvSpPr>
          <p:spPr>
            <a:xfrm>
              <a:off x="3906297" y="2071443"/>
              <a:ext cx="167860" cy="140520"/>
            </a:xfrm>
            <a:custGeom>
              <a:avLst/>
              <a:gdLst>
                <a:gd name="connsiteX0" fmla="*/ 165000 w 167860"/>
                <a:gd name="connsiteY0" fmla="*/ 131344 h 140520"/>
                <a:gd name="connsiteX1" fmla="*/ 8924 w 167860"/>
                <a:gd name="connsiteY1" fmla="*/ 1621 h 140520"/>
                <a:gd name="connsiteX2" fmla="*/ 932 w 167860"/>
                <a:gd name="connsiteY2" fmla="*/ 9613 h 140520"/>
                <a:gd name="connsiteX3" fmla="*/ 157008 w 167860"/>
                <a:gd name="connsiteY3" fmla="*/ 139356 h 140520"/>
                <a:gd name="connsiteX4" fmla="*/ 165000 w 167860"/>
                <a:gd name="connsiteY4" fmla="*/ 131344 h 140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860" h="140520">
                  <a:moveTo>
                    <a:pt x="165000" y="131344"/>
                  </a:moveTo>
                  <a:cubicBezTo>
                    <a:pt x="114369" y="86458"/>
                    <a:pt x="62344" y="43216"/>
                    <a:pt x="8924" y="1621"/>
                  </a:cubicBezTo>
                  <a:cubicBezTo>
                    <a:pt x="3269" y="-2809"/>
                    <a:pt x="-4799" y="5146"/>
                    <a:pt x="932" y="9613"/>
                  </a:cubicBezTo>
                  <a:cubicBezTo>
                    <a:pt x="54314" y="51195"/>
                    <a:pt x="106339" y="94442"/>
                    <a:pt x="157008" y="139356"/>
                  </a:cubicBezTo>
                  <a:cubicBezTo>
                    <a:pt x="162436" y="144162"/>
                    <a:pt x="170466" y="136189"/>
                    <a:pt x="165000" y="13134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4" name="Freeform: Shape 323">
              <a:extLst>
                <a:ext uri="{FF2B5EF4-FFF2-40B4-BE49-F238E27FC236}">
                  <a16:creationId xmlns:a16="http://schemas.microsoft.com/office/drawing/2014/main" id="{9EF80BEE-70C8-B5FE-0F99-751D833D9E6E}"/>
                </a:ext>
              </a:extLst>
            </p:cNvPr>
            <p:cNvSpPr/>
            <p:nvPr/>
          </p:nvSpPr>
          <p:spPr>
            <a:xfrm>
              <a:off x="3882869" y="2141918"/>
              <a:ext cx="124581" cy="103621"/>
            </a:xfrm>
            <a:custGeom>
              <a:avLst/>
              <a:gdLst>
                <a:gd name="connsiteX0" fmla="*/ 121794 w 124581"/>
                <a:gd name="connsiteY0" fmla="*/ 94347 h 103621"/>
                <a:gd name="connsiteX1" fmla="*/ 7188 w 124581"/>
                <a:gd name="connsiteY1" fmla="*/ 1323 h 103621"/>
                <a:gd name="connsiteX2" fmla="*/ 1533 w 124581"/>
                <a:gd name="connsiteY2" fmla="*/ 11087 h 103621"/>
                <a:gd name="connsiteX3" fmla="*/ 113859 w 124581"/>
                <a:gd name="connsiteY3" fmla="*/ 102339 h 103621"/>
                <a:gd name="connsiteX4" fmla="*/ 121851 w 124581"/>
                <a:gd name="connsiteY4" fmla="*/ 94347 h 103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581" h="103621">
                  <a:moveTo>
                    <a:pt x="121794" y="94347"/>
                  </a:moveTo>
                  <a:cubicBezTo>
                    <a:pt x="86150" y="60310"/>
                    <a:pt x="47828" y="29200"/>
                    <a:pt x="7188" y="1323"/>
                  </a:cubicBezTo>
                  <a:cubicBezTo>
                    <a:pt x="1175" y="-2824"/>
                    <a:pt x="-4480" y="6978"/>
                    <a:pt x="1533" y="11087"/>
                  </a:cubicBezTo>
                  <a:cubicBezTo>
                    <a:pt x="41363" y="38435"/>
                    <a:pt x="78930" y="68950"/>
                    <a:pt x="113859" y="102339"/>
                  </a:cubicBezTo>
                  <a:cubicBezTo>
                    <a:pt x="119118" y="107372"/>
                    <a:pt x="127053" y="99398"/>
                    <a:pt x="121851" y="9434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5" name="Freeform: Shape 324">
              <a:extLst>
                <a:ext uri="{FF2B5EF4-FFF2-40B4-BE49-F238E27FC236}">
                  <a16:creationId xmlns:a16="http://schemas.microsoft.com/office/drawing/2014/main" id="{29A0F14E-A0E9-9585-2DD0-2FDA7E9E73B3}"/>
                </a:ext>
              </a:extLst>
            </p:cNvPr>
            <p:cNvSpPr/>
            <p:nvPr/>
          </p:nvSpPr>
          <p:spPr>
            <a:xfrm>
              <a:off x="3765125" y="2291627"/>
              <a:ext cx="111257" cy="106536"/>
            </a:xfrm>
            <a:custGeom>
              <a:avLst/>
              <a:gdLst>
                <a:gd name="connsiteX0" fmla="*/ 108495 w 111257"/>
                <a:gd name="connsiteY0" fmla="*/ 97264 h 106536"/>
                <a:gd name="connsiteX1" fmla="*/ 8705 w 111257"/>
                <a:gd name="connsiteY1" fmla="*/ 1922 h 106536"/>
                <a:gd name="connsiteX2" fmla="*/ 694 w 111257"/>
                <a:gd name="connsiteY2" fmla="*/ 9914 h 106536"/>
                <a:gd name="connsiteX3" fmla="*/ 100484 w 111257"/>
                <a:gd name="connsiteY3" fmla="*/ 105256 h 106536"/>
                <a:gd name="connsiteX4" fmla="*/ 108495 w 111257"/>
                <a:gd name="connsiteY4" fmla="*/ 97264 h 106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257" h="106536">
                  <a:moveTo>
                    <a:pt x="108495" y="97264"/>
                  </a:moveTo>
                  <a:lnTo>
                    <a:pt x="8705" y="1922"/>
                  </a:lnTo>
                  <a:cubicBezTo>
                    <a:pt x="3427" y="-3111"/>
                    <a:pt x="-4584" y="4881"/>
                    <a:pt x="694" y="9914"/>
                  </a:cubicBezTo>
                  <a:lnTo>
                    <a:pt x="100484" y="105256"/>
                  </a:lnTo>
                  <a:cubicBezTo>
                    <a:pt x="105762" y="110289"/>
                    <a:pt x="113773" y="102297"/>
                    <a:pt x="108495" y="972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6" name="Freeform: Shape 325">
              <a:extLst>
                <a:ext uri="{FF2B5EF4-FFF2-40B4-BE49-F238E27FC236}">
                  <a16:creationId xmlns:a16="http://schemas.microsoft.com/office/drawing/2014/main" id="{621D5FC4-6CA7-8870-943F-65FB33B7A494}"/>
                </a:ext>
              </a:extLst>
            </p:cNvPr>
            <p:cNvSpPr/>
            <p:nvPr/>
          </p:nvSpPr>
          <p:spPr>
            <a:xfrm>
              <a:off x="3666719" y="2293113"/>
              <a:ext cx="204172" cy="190845"/>
            </a:xfrm>
            <a:custGeom>
              <a:avLst/>
              <a:gdLst>
                <a:gd name="connsiteX0" fmla="*/ 201623 w 204172"/>
                <a:gd name="connsiteY0" fmla="*/ 181374 h 190845"/>
                <a:gd name="connsiteX1" fmla="*/ 7037 w 204172"/>
                <a:gd name="connsiteY1" fmla="*/ 1435 h 190845"/>
                <a:gd name="connsiteX2" fmla="*/ 1382 w 204172"/>
                <a:gd name="connsiteY2" fmla="*/ 11199 h 190845"/>
                <a:gd name="connsiteX3" fmla="*/ 193650 w 204172"/>
                <a:gd name="connsiteY3" fmla="*/ 189348 h 190845"/>
                <a:gd name="connsiteX4" fmla="*/ 201642 w 204172"/>
                <a:gd name="connsiteY4" fmla="*/ 181355 h 19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4172" h="190845">
                  <a:moveTo>
                    <a:pt x="201623" y="181374"/>
                  </a:moveTo>
                  <a:cubicBezTo>
                    <a:pt x="142661" y="115308"/>
                    <a:pt x="77498" y="55053"/>
                    <a:pt x="7037" y="1435"/>
                  </a:cubicBezTo>
                  <a:cubicBezTo>
                    <a:pt x="1250" y="-2976"/>
                    <a:pt x="-4386" y="6845"/>
                    <a:pt x="1382" y="11199"/>
                  </a:cubicBezTo>
                  <a:cubicBezTo>
                    <a:pt x="71013" y="64302"/>
                    <a:pt x="135404" y="123958"/>
                    <a:pt x="193650" y="189348"/>
                  </a:cubicBezTo>
                  <a:cubicBezTo>
                    <a:pt x="198494" y="194795"/>
                    <a:pt x="206468" y="186784"/>
                    <a:pt x="201642" y="1813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7" name="Freeform: Shape 326">
              <a:extLst>
                <a:ext uri="{FF2B5EF4-FFF2-40B4-BE49-F238E27FC236}">
                  <a16:creationId xmlns:a16="http://schemas.microsoft.com/office/drawing/2014/main" id="{D038984D-DE66-EF9E-DCE4-FD6BC7D7C4BB}"/>
                </a:ext>
              </a:extLst>
            </p:cNvPr>
            <p:cNvSpPr/>
            <p:nvPr/>
          </p:nvSpPr>
          <p:spPr>
            <a:xfrm>
              <a:off x="3582556" y="2327008"/>
              <a:ext cx="251160" cy="226147"/>
            </a:xfrm>
            <a:custGeom>
              <a:avLst/>
              <a:gdLst>
                <a:gd name="connsiteX0" fmla="*/ 248445 w 251160"/>
                <a:gd name="connsiteY0" fmla="*/ 216846 h 226147"/>
                <a:gd name="connsiteX1" fmla="*/ 8865 w 251160"/>
                <a:gd name="connsiteY1" fmla="*/ 1714 h 226147"/>
                <a:gd name="connsiteX2" fmla="*/ 872 w 251160"/>
                <a:gd name="connsiteY2" fmla="*/ 9706 h 226147"/>
                <a:gd name="connsiteX3" fmla="*/ 240434 w 251160"/>
                <a:gd name="connsiteY3" fmla="*/ 224838 h 226147"/>
                <a:gd name="connsiteX4" fmla="*/ 248445 w 251160"/>
                <a:gd name="connsiteY4" fmla="*/ 216846 h 226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160" h="226147">
                  <a:moveTo>
                    <a:pt x="248445" y="216846"/>
                  </a:moveTo>
                  <a:cubicBezTo>
                    <a:pt x="171519" y="141924"/>
                    <a:pt x="91652" y="70214"/>
                    <a:pt x="8865" y="1714"/>
                  </a:cubicBezTo>
                  <a:cubicBezTo>
                    <a:pt x="3304" y="-2904"/>
                    <a:pt x="-4745" y="5051"/>
                    <a:pt x="872" y="9706"/>
                  </a:cubicBezTo>
                  <a:cubicBezTo>
                    <a:pt x="83604" y="78144"/>
                    <a:pt x="163451" y="149854"/>
                    <a:pt x="240434" y="224838"/>
                  </a:cubicBezTo>
                  <a:cubicBezTo>
                    <a:pt x="245655" y="229928"/>
                    <a:pt x="253628" y="221936"/>
                    <a:pt x="248445" y="21684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8" name="Freeform: Shape 327">
              <a:extLst>
                <a:ext uri="{FF2B5EF4-FFF2-40B4-BE49-F238E27FC236}">
                  <a16:creationId xmlns:a16="http://schemas.microsoft.com/office/drawing/2014/main" id="{3D796BDE-851F-DA44-27CA-F3B630E3F940}"/>
                </a:ext>
              </a:extLst>
            </p:cNvPr>
            <p:cNvSpPr/>
            <p:nvPr/>
          </p:nvSpPr>
          <p:spPr>
            <a:xfrm>
              <a:off x="3527706" y="2390563"/>
              <a:ext cx="242263" cy="199386"/>
            </a:xfrm>
            <a:custGeom>
              <a:avLst/>
              <a:gdLst>
                <a:gd name="connsiteX0" fmla="*/ 239451 w 242263"/>
                <a:gd name="connsiteY0" fmla="*/ 190180 h 199386"/>
                <a:gd name="connsiteX1" fmla="*/ 7128 w 242263"/>
                <a:gd name="connsiteY1" fmla="*/ 1363 h 199386"/>
                <a:gd name="connsiteX2" fmla="*/ 1473 w 242263"/>
                <a:gd name="connsiteY2" fmla="*/ 11127 h 199386"/>
                <a:gd name="connsiteX3" fmla="*/ 231440 w 242263"/>
                <a:gd name="connsiteY3" fmla="*/ 198173 h 199386"/>
                <a:gd name="connsiteX4" fmla="*/ 239451 w 242263"/>
                <a:gd name="connsiteY4" fmla="*/ 190180 h 199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263" h="199386">
                  <a:moveTo>
                    <a:pt x="239451" y="190180"/>
                  </a:moveTo>
                  <a:cubicBezTo>
                    <a:pt x="165786" y="122717"/>
                    <a:pt x="88220" y="59676"/>
                    <a:pt x="7128" y="1363"/>
                  </a:cubicBezTo>
                  <a:cubicBezTo>
                    <a:pt x="1210" y="-2897"/>
                    <a:pt x="-4445" y="7018"/>
                    <a:pt x="1473" y="11127"/>
                  </a:cubicBezTo>
                  <a:cubicBezTo>
                    <a:pt x="81736" y="68901"/>
                    <a:pt x="158529" y="131351"/>
                    <a:pt x="231440" y="198173"/>
                  </a:cubicBezTo>
                  <a:cubicBezTo>
                    <a:pt x="236812" y="203074"/>
                    <a:pt x="244823" y="195100"/>
                    <a:pt x="239451" y="1901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9" name="Freeform: Shape 328">
              <a:extLst>
                <a:ext uri="{FF2B5EF4-FFF2-40B4-BE49-F238E27FC236}">
                  <a16:creationId xmlns:a16="http://schemas.microsoft.com/office/drawing/2014/main" id="{7CC1F497-6E51-6436-62FF-F4543E12F3C9}"/>
                </a:ext>
              </a:extLst>
            </p:cNvPr>
            <p:cNvSpPr/>
            <p:nvPr/>
          </p:nvSpPr>
          <p:spPr>
            <a:xfrm>
              <a:off x="3506911" y="2467092"/>
              <a:ext cx="173848" cy="143770"/>
            </a:xfrm>
            <a:custGeom>
              <a:avLst/>
              <a:gdLst>
                <a:gd name="connsiteX0" fmla="*/ 170899 w 173848"/>
                <a:gd name="connsiteY0" fmla="*/ 134706 h 143770"/>
                <a:gd name="connsiteX1" fmla="*/ 8885 w 173848"/>
                <a:gd name="connsiteY1" fmla="*/ 1703 h 143770"/>
                <a:gd name="connsiteX2" fmla="*/ 893 w 173848"/>
                <a:gd name="connsiteY2" fmla="*/ 9695 h 143770"/>
                <a:gd name="connsiteX3" fmla="*/ 162887 w 173848"/>
                <a:gd name="connsiteY3" fmla="*/ 142718 h 143770"/>
                <a:gd name="connsiteX4" fmla="*/ 170899 w 173848"/>
                <a:gd name="connsiteY4" fmla="*/ 134706 h 143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848" h="143770">
                  <a:moveTo>
                    <a:pt x="170899" y="134706"/>
                  </a:moveTo>
                  <a:lnTo>
                    <a:pt x="8885" y="1703"/>
                  </a:lnTo>
                  <a:cubicBezTo>
                    <a:pt x="3230" y="-2897"/>
                    <a:pt x="-4744" y="5077"/>
                    <a:pt x="893" y="9695"/>
                  </a:cubicBezTo>
                  <a:cubicBezTo>
                    <a:pt x="54935" y="54030"/>
                    <a:pt x="108920" y="98364"/>
                    <a:pt x="162887" y="142718"/>
                  </a:cubicBezTo>
                  <a:cubicBezTo>
                    <a:pt x="168542" y="147298"/>
                    <a:pt x="176516" y="139343"/>
                    <a:pt x="170899" y="1347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0" name="Freeform: Shape 329">
              <a:extLst>
                <a:ext uri="{FF2B5EF4-FFF2-40B4-BE49-F238E27FC236}">
                  <a16:creationId xmlns:a16="http://schemas.microsoft.com/office/drawing/2014/main" id="{AFFDE6C1-13D7-7359-84F2-F61E0E4C579E}"/>
                </a:ext>
              </a:extLst>
            </p:cNvPr>
            <p:cNvSpPr/>
            <p:nvPr/>
          </p:nvSpPr>
          <p:spPr>
            <a:xfrm>
              <a:off x="3383590" y="2631929"/>
              <a:ext cx="128292" cy="93231"/>
            </a:xfrm>
            <a:custGeom>
              <a:avLst/>
              <a:gdLst>
                <a:gd name="connsiteX0" fmla="*/ 124723 w 128292"/>
                <a:gd name="connsiteY0" fmla="*/ 82779 h 93231"/>
                <a:gd name="connsiteX1" fmla="*/ 7176 w 128292"/>
                <a:gd name="connsiteY1" fmla="*/ 1330 h 93231"/>
                <a:gd name="connsiteX2" fmla="*/ 1521 w 128292"/>
                <a:gd name="connsiteY2" fmla="*/ 11094 h 93231"/>
                <a:gd name="connsiteX3" fmla="*/ 119049 w 128292"/>
                <a:gd name="connsiteY3" fmla="*/ 92544 h 93231"/>
                <a:gd name="connsiteX4" fmla="*/ 124704 w 128292"/>
                <a:gd name="connsiteY4" fmla="*/ 82779 h 93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292" h="93231">
                  <a:moveTo>
                    <a:pt x="124723" y="82779"/>
                  </a:moveTo>
                  <a:lnTo>
                    <a:pt x="7176" y="1330"/>
                  </a:lnTo>
                  <a:cubicBezTo>
                    <a:pt x="1182" y="-2836"/>
                    <a:pt x="-4473" y="6985"/>
                    <a:pt x="1521" y="11094"/>
                  </a:cubicBezTo>
                  <a:lnTo>
                    <a:pt x="119049" y="92544"/>
                  </a:lnTo>
                  <a:cubicBezTo>
                    <a:pt x="125044" y="96709"/>
                    <a:pt x="130698" y="86889"/>
                    <a:pt x="124704" y="827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1" name="Freeform: Shape 330">
              <a:extLst>
                <a:ext uri="{FF2B5EF4-FFF2-40B4-BE49-F238E27FC236}">
                  <a16:creationId xmlns:a16="http://schemas.microsoft.com/office/drawing/2014/main" id="{D5FF094A-9FC6-1C19-9E70-64CAFE646059}"/>
                </a:ext>
              </a:extLst>
            </p:cNvPr>
            <p:cNvSpPr/>
            <p:nvPr/>
          </p:nvSpPr>
          <p:spPr>
            <a:xfrm>
              <a:off x="3296000" y="2670067"/>
              <a:ext cx="201955" cy="146734"/>
            </a:xfrm>
            <a:custGeom>
              <a:avLst/>
              <a:gdLst>
                <a:gd name="connsiteX0" fmla="*/ 198383 w 201955"/>
                <a:gd name="connsiteY0" fmla="*/ 136269 h 146734"/>
                <a:gd name="connsiteX1" fmla="*/ 7152 w 201955"/>
                <a:gd name="connsiteY1" fmla="*/ 1343 h 146734"/>
                <a:gd name="connsiteX2" fmla="*/ 1497 w 201955"/>
                <a:gd name="connsiteY2" fmla="*/ 11107 h 146734"/>
                <a:gd name="connsiteX3" fmla="*/ 192728 w 201955"/>
                <a:gd name="connsiteY3" fmla="*/ 146033 h 146734"/>
                <a:gd name="connsiteX4" fmla="*/ 198383 w 201955"/>
                <a:gd name="connsiteY4" fmla="*/ 136269 h 146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955" h="146734">
                  <a:moveTo>
                    <a:pt x="198383" y="136269"/>
                  </a:moveTo>
                  <a:lnTo>
                    <a:pt x="7152" y="1343"/>
                  </a:lnTo>
                  <a:cubicBezTo>
                    <a:pt x="1196" y="-2861"/>
                    <a:pt x="-4459" y="6998"/>
                    <a:pt x="1497" y="11107"/>
                  </a:cubicBezTo>
                  <a:lnTo>
                    <a:pt x="192728" y="146033"/>
                  </a:lnTo>
                  <a:cubicBezTo>
                    <a:pt x="198684" y="150237"/>
                    <a:pt x="204358" y="140378"/>
                    <a:pt x="198383" y="1362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2" name="Freeform: Shape 331">
              <a:extLst>
                <a:ext uri="{FF2B5EF4-FFF2-40B4-BE49-F238E27FC236}">
                  <a16:creationId xmlns:a16="http://schemas.microsoft.com/office/drawing/2014/main" id="{D923F6CA-8C88-DE80-2369-541300EB3F55}"/>
                </a:ext>
              </a:extLst>
            </p:cNvPr>
            <p:cNvSpPr/>
            <p:nvPr/>
          </p:nvSpPr>
          <p:spPr>
            <a:xfrm>
              <a:off x="3248382" y="2720779"/>
              <a:ext cx="186874" cy="150662"/>
            </a:xfrm>
            <a:custGeom>
              <a:avLst/>
              <a:gdLst>
                <a:gd name="connsiteX0" fmla="*/ 183891 w 186874"/>
                <a:gd name="connsiteY0" fmla="*/ 141579 h 150662"/>
                <a:gd name="connsiteX1" fmla="*/ 8908 w 186874"/>
                <a:gd name="connsiteY1" fmla="*/ 1658 h 150662"/>
                <a:gd name="connsiteX2" fmla="*/ 916 w 186874"/>
                <a:gd name="connsiteY2" fmla="*/ 9650 h 150662"/>
                <a:gd name="connsiteX3" fmla="*/ 175898 w 186874"/>
                <a:gd name="connsiteY3" fmla="*/ 149647 h 150662"/>
                <a:gd name="connsiteX4" fmla="*/ 183891 w 186874"/>
                <a:gd name="connsiteY4" fmla="*/ 141655 h 15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874" h="150662">
                  <a:moveTo>
                    <a:pt x="183891" y="141579"/>
                  </a:moveTo>
                  <a:lnTo>
                    <a:pt x="8908" y="1658"/>
                  </a:lnTo>
                  <a:cubicBezTo>
                    <a:pt x="3253" y="-2847"/>
                    <a:pt x="-4777" y="5107"/>
                    <a:pt x="916" y="9650"/>
                  </a:cubicBezTo>
                  <a:lnTo>
                    <a:pt x="175898" y="149647"/>
                  </a:lnTo>
                  <a:cubicBezTo>
                    <a:pt x="181553" y="154152"/>
                    <a:pt x="189583" y="146198"/>
                    <a:pt x="183891" y="1416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3" name="Freeform: Shape 332">
              <a:extLst>
                <a:ext uri="{FF2B5EF4-FFF2-40B4-BE49-F238E27FC236}">
                  <a16:creationId xmlns:a16="http://schemas.microsoft.com/office/drawing/2014/main" id="{EA117E69-CA70-3FC4-5222-B5F3A6C475AF}"/>
                </a:ext>
              </a:extLst>
            </p:cNvPr>
            <p:cNvSpPr/>
            <p:nvPr/>
          </p:nvSpPr>
          <p:spPr>
            <a:xfrm>
              <a:off x="5654919" y="1324935"/>
              <a:ext cx="882390" cy="610297"/>
            </a:xfrm>
            <a:custGeom>
              <a:avLst/>
              <a:gdLst>
                <a:gd name="connsiteX0" fmla="*/ 877492 w 882390"/>
                <a:gd name="connsiteY0" fmla="*/ 306405 h 610297"/>
                <a:gd name="connsiteX1" fmla="*/ 790784 w 882390"/>
                <a:gd name="connsiteY1" fmla="*/ 275944 h 610297"/>
                <a:gd name="connsiteX2" fmla="*/ 582683 w 882390"/>
                <a:gd name="connsiteY2" fmla="*/ 202882 h 610297"/>
                <a:gd name="connsiteX3" fmla="*/ 330850 w 882390"/>
                <a:gd name="connsiteY3" fmla="*/ 114552 h 610297"/>
                <a:gd name="connsiteX4" fmla="*/ 113325 w 882390"/>
                <a:gd name="connsiteY4" fmla="*/ 38154 h 610297"/>
                <a:gd name="connsiteX5" fmla="*/ 41846 w 882390"/>
                <a:gd name="connsiteY5" fmla="*/ 13065 h 610297"/>
                <a:gd name="connsiteX6" fmla="*/ 7766 w 882390"/>
                <a:gd name="connsiteY6" fmla="*/ 1096 h 610297"/>
                <a:gd name="connsiteX7" fmla="*/ 6239 w 882390"/>
                <a:gd name="connsiteY7" fmla="*/ 568 h 610297"/>
                <a:gd name="connsiteX8" fmla="*/ -716 w 882390"/>
                <a:gd name="connsiteY8" fmla="*/ 7524 h 610297"/>
                <a:gd name="connsiteX9" fmla="*/ 23411 w 882390"/>
                <a:gd name="connsiteY9" fmla="*/ 67051 h 610297"/>
                <a:gd name="connsiteX10" fmla="*/ 81412 w 882390"/>
                <a:gd name="connsiteY10" fmla="*/ 210026 h 610297"/>
                <a:gd name="connsiteX11" fmla="*/ 151571 w 882390"/>
                <a:gd name="connsiteY11" fmla="*/ 383048 h 610297"/>
                <a:gd name="connsiteX12" fmla="*/ 212266 w 882390"/>
                <a:gd name="connsiteY12" fmla="*/ 532677 h 610297"/>
                <a:gd name="connsiteX13" fmla="*/ 241785 w 882390"/>
                <a:gd name="connsiteY13" fmla="*/ 605493 h 610297"/>
                <a:gd name="connsiteX14" fmla="*/ 242219 w 882390"/>
                <a:gd name="connsiteY14" fmla="*/ 606530 h 610297"/>
                <a:gd name="connsiteX15" fmla="*/ 249419 w 882390"/>
                <a:gd name="connsiteY15" fmla="*/ 610366 h 610297"/>
                <a:gd name="connsiteX16" fmla="*/ 250513 w 882390"/>
                <a:gd name="connsiteY16" fmla="*/ 609904 h 610297"/>
                <a:gd name="connsiteX17" fmla="*/ 312830 w 882390"/>
                <a:gd name="connsiteY17" fmla="*/ 580989 h 610297"/>
                <a:gd name="connsiteX18" fmla="*/ 462459 w 882390"/>
                <a:gd name="connsiteY18" fmla="*/ 511565 h 610297"/>
                <a:gd name="connsiteX19" fmla="*/ 643567 w 882390"/>
                <a:gd name="connsiteY19" fmla="*/ 427514 h 610297"/>
                <a:gd name="connsiteX20" fmla="*/ 800208 w 882390"/>
                <a:gd name="connsiteY20" fmla="*/ 354754 h 610297"/>
                <a:gd name="connsiteX21" fmla="*/ 852101 w 882390"/>
                <a:gd name="connsiteY21" fmla="*/ 330608 h 610297"/>
                <a:gd name="connsiteX22" fmla="*/ 876606 w 882390"/>
                <a:gd name="connsiteY22" fmla="*/ 319298 h 610297"/>
                <a:gd name="connsiteX23" fmla="*/ 877719 w 882390"/>
                <a:gd name="connsiteY23" fmla="*/ 318770 h 610297"/>
                <a:gd name="connsiteX24" fmla="*/ 872064 w 882390"/>
                <a:gd name="connsiteY24" fmla="*/ 309006 h 610297"/>
                <a:gd name="connsiteX25" fmla="*/ 809633 w 882390"/>
                <a:gd name="connsiteY25" fmla="*/ 337959 h 610297"/>
                <a:gd name="connsiteX26" fmla="*/ 660004 w 882390"/>
                <a:gd name="connsiteY26" fmla="*/ 407420 h 610297"/>
                <a:gd name="connsiteX27" fmla="*/ 478896 w 882390"/>
                <a:gd name="connsiteY27" fmla="*/ 491471 h 610297"/>
                <a:gd name="connsiteX28" fmla="*/ 322236 w 882390"/>
                <a:gd name="connsiteY28" fmla="*/ 564193 h 610297"/>
                <a:gd name="connsiteX29" fmla="*/ 270362 w 882390"/>
                <a:gd name="connsiteY29" fmla="*/ 588283 h 610297"/>
                <a:gd name="connsiteX30" fmla="*/ 245857 w 882390"/>
                <a:gd name="connsiteY30" fmla="*/ 599593 h 610297"/>
                <a:gd name="connsiteX31" fmla="*/ 244744 w 882390"/>
                <a:gd name="connsiteY31" fmla="*/ 600102 h 610297"/>
                <a:gd name="connsiteX32" fmla="*/ 253039 w 882390"/>
                <a:gd name="connsiteY32" fmla="*/ 603476 h 610297"/>
                <a:gd name="connsiteX33" fmla="*/ 229062 w 882390"/>
                <a:gd name="connsiteY33" fmla="*/ 543987 h 610297"/>
                <a:gd name="connsiteX34" fmla="*/ 171081 w 882390"/>
                <a:gd name="connsiteY34" fmla="*/ 401011 h 610297"/>
                <a:gd name="connsiteX35" fmla="*/ 100921 w 882390"/>
                <a:gd name="connsiteY35" fmla="*/ 227990 h 610297"/>
                <a:gd name="connsiteX36" fmla="*/ 40225 w 882390"/>
                <a:gd name="connsiteY36" fmla="*/ 78380 h 610297"/>
                <a:gd name="connsiteX37" fmla="*/ 20301 w 882390"/>
                <a:gd name="connsiteY37" fmla="*/ 29201 h 610297"/>
                <a:gd name="connsiteX38" fmla="*/ 13949 w 882390"/>
                <a:gd name="connsiteY38" fmla="*/ 13574 h 610297"/>
                <a:gd name="connsiteX39" fmla="*/ 10706 w 882390"/>
                <a:gd name="connsiteY39" fmla="*/ 5544 h 610297"/>
                <a:gd name="connsiteX40" fmla="*/ 10273 w 882390"/>
                <a:gd name="connsiteY40" fmla="*/ 4508 h 610297"/>
                <a:gd name="connsiteX41" fmla="*/ 3318 w 882390"/>
                <a:gd name="connsiteY41" fmla="*/ 11463 h 610297"/>
                <a:gd name="connsiteX42" fmla="*/ 90026 w 882390"/>
                <a:gd name="connsiteY42" fmla="*/ 41887 h 610297"/>
                <a:gd name="connsiteX43" fmla="*/ 298127 w 882390"/>
                <a:gd name="connsiteY43" fmla="*/ 114948 h 610297"/>
                <a:gd name="connsiteX44" fmla="*/ 549903 w 882390"/>
                <a:gd name="connsiteY44" fmla="*/ 203334 h 610297"/>
                <a:gd name="connsiteX45" fmla="*/ 767372 w 882390"/>
                <a:gd name="connsiteY45" fmla="*/ 279713 h 610297"/>
                <a:gd name="connsiteX46" fmla="*/ 838850 w 882390"/>
                <a:gd name="connsiteY46" fmla="*/ 304821 h 610297"/>
                <a:gd name="connsiteX47" fmla="*/ 872931 w 882390"/>
                <a:gd name="connsiteY47" fmla="*/ 316772 h 610297"/>
                <a:gd name="connsiteX48" fmla="*/ 874476 w 882390"/>
                <a:gd name="connsiteY48" fmla="*/ 317319 h 610297"/>
                <a:gd name="connsiteX49" fmla="*/ 877474 w 882390"/>
                <a:gd name="connsiteY49" fmla="*/ 306405 h 610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390" h="610297">
                  <a:moveTo>
                    <a:pt x="877492" y="306405"/>
                  </a:moveTo>
                  <a:lnTo>
                    <a:pt x="790784" y="275944"/>
                  </a:lnTo>
                  <a:lnTo>
                    <a:pt x="582683" y="202882"/>
                  </a:lnTo>
                  <a:lnTo>
                    <a:pt x="330850" y="114552"/>
                  </a:lnTo>
                  <a:lnTo>
                    <a:pt x="113325" y="38154"/>
                  </a:lnTo>
                  <a:lnTo>
                    <a:pt x="41846" y="13065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4"/>
                  </a:cubicBezTo>
                  <a:cubicBezTo>
                    <a:pt x="7333" y="27353"/>
                    <a:pt x="15381" y="47197"/>
                    <a:pt x="23411" y="67051"/>
                  </a:cubicBezTo>
                  <a:cubicBezTo>
                    <a:pt x="42751" y="114703"/>
                    <a:pt x="62091" y="162361"/>
                    <a:pt x="81412" y="210026"/>
                  </a:cubicBezTo>
                  <a:lnTo>
                    <a:pt x="151571" y="383048"/>
                  </a:lnTo>
                  <a:cubicBezTo>
                    <a:pt x="171797" y="432924"/>
                    <a:pt x="192022" y="482800"/>
                    <a:pt x="212266" y="532677"/>
                  </a:cubicBezTo>
                  <a:cubicBezTo>
                    <a:pt x="222049" y="556842"/>
                    <a:pt x="230796" y="581837"/>
                    <a:pt x="241785" y="605493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78"/>
                    <a:pt x="246366" y="611295"/>
                    <a:pt x="249419" y="610366"/>
                  </a:cubicBezTo>
                  <a:cubicBezTo>
                    <a:pt x="249797" y="610251"/>
                    <a:pt x="250174" y="610094"/>
                    <a:pt x="250513" y="609904"/>
                  </a:cubicBezTo>
                  <a:lnTo>
                    <a:pt x="312830" y="580989"/>
                  </a:lnTo>
                  <a:lnTo>
                    <a:pt x="462459" y="511565"/>
                  </a:lnTo>
                  <a:lnTo>
                    <a:pt x="643567" y="427514"/>
                  </a:lnTo>
                  <a:lnTo>
                    <a:pt x="800208" y="354754"/>
                  </a:lnTo>
                  <a:lnTo>
                    <a:pt x="852101" y="330608"/>
                  </a:lnTo>
                  <a:cubicBezTo>
                    <a:pt x="860056" y="326838"/>
                    <a:pt x="869066" y="323860"/>
                    <a:pt x="876606" y="319298"/>
                  </a:cubicBezTo>
                  <a:cubicBezTo>
                    <a:pt x="876965" y="319104"/>
                    <a:pt x="877341" y="318927"/>
                    <a:pt x="877719" y="318770"/>
                  </a:cubicBezTo>
                  <a:cubicBezTo>
                    <a:pt x="884316" y="315716"/>
                    <a:pt x="878586" y="305971"/>
                    <a:pt x="872064" y="309006"/>
                  </a:cubicBezTo>
                  <a:lnTo>
                    <a:pt x="809633" y="337959"/>
                  </a:lnTo>
                  <a:lnTo>
                    <a:pt x="660004" y="407420"/>
                  </a:lnTo>
                  <a:lnTo>
                    <a:pt x="478896" y="491471"/>
                  </a:lnTo>
                  <a:lnTo>
                    <a:pt x="322236" y="564193"/>
                  </a:lnTo>
                  <a:lnTo>
                    <a:pt x="270362" y="588283"/>
                  </a:lnTo>
                  <a:cubicBezTo>
                    <a:pt x="263067" y="591658"/>
                    <a:pt x="252190" y="594504"/>
                    <a:pt x="245857" y="599593"/>
                  </a:cubicBezTo>
                  <a:cubicBezTo>
                    <a:pt x="245499" y="599804"/>
                    <a:pt x="245140" y="599976"/>
                    <a:pt x="244744" y="600102"/>
                  </a:cubicBezTo>
                  <a:lnTo>
                    <a:pt x="253039" y="603476"/>
                  </a:lnTo>
                  <a:lnTo>
                    <a:pt x="229062" y="543987"/>
                  </a:lnTo>
                  <a:cubicBezTo>
                    <a:pt x="209741" y="496334"/>
                    <a:pt x="190420" y="448677"/>
                    <a:pt x="171081" y="401011"/>
                  </a:cubicBezTo>
                  <a:cubicBezTo>
                    <a:pt x="147688" y="343331"/>
                    <a:pt x="124314" y="285657"/>
                    <a:pt x="100921" y="227990"/>
                  </a:cubicBezTo>
                  <a:cubicBezTo>
                    <a:pt x="80696" y="178114"/>
                    <a:pt x="60470" y="128243"/>
                    <a:pt x="40225" y="78380"/>
                  </a:cubicBezTo>
                  <a:cubicBezTo>
                    <a:pt x="33590" y="61980"/>
                    <a:pt x="26955" y="45587"/>
                    <a:pt x="20301" y="29201"/>
                  </a:cubicBezTo>
                  <a:lnTo>
                    <a:pt x="13949" y="13574"/>
                  </a:lnTo>
                  <a:cubicBezTo>
                    <a:pt x="13006" y="11256"/>
                    <a:pt x="12271" y="7542"/>
                    <a:pt x="10706" y="5544"/>
                  </a:cubicBezTo>
                  <a:cubicBezTo>
                    <a:pt x="10518" y="5220"/>
                    <a:pt x="10367" y="4871"/>
                    <a:pt x="10273" y="4508"/>
                  </a:cubicBezTo>
                  <a:lnTo>
                    <a:pt x="3318" y="11463"/>
                  </a:lnTo>
                  <a:lnTo>
                    <a:pt x="90026" y="41887"/>
                  </a:lnTo>
                  <a:lnTo>
                    <a:pt x="298127" y="114948"/>
                  </a:lnTo>
                  <a:lnTo>
                    <a:pt x="549903" y="203334"/>
                  </a:lnTo>
                  <a:lnTo>
                    <a:pt x="767372" y="279713"/>
                  </a:lnTo>
                  <a:lnTo>
                    <a:pt x="838850" y="304821"/>
                  </a:lnTo>
                  <a:cubicBezTo>
                    <a:pt x="850066" y="308742"/>
                    <a:pt x="861470" y="313775"/>
                    <a:pt x="872931" y="316772"/>
                  </a:cubicBezTo>
                  <a:cubicBezTo>
                    <a:pt x="873440" y="316904"/>
                    <a:pt x="873967" y="317130"/>
                    <a:pt x="874476" y="317319"/>
                  </a:cubicBezTo>
                  <a:cubicBezTo>
                    <a:pt x="881356" y="319731"/>
                    <a:pt x="884316" y="308817"/>
                    <a:pt x="877474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4" name="Freeform: Shape 333">
              <a:extLst>
                <a:ext uri="{FF2B5EF4-FFF2-40B4-BE49-F238E27FC236}">
                  <a16:creationId xmlns:a16="http://schemas.microsoft.com/office/drawing/2014/main" id="{24B2F135-32B4-599C-140D-86DBBF7CF528}"/>
                </a:ext>
              </a:extLst>
            </p:cNvPr>
            <p:cNvSpPr/>
            <p:nvPr/>
          </p:nvSpPr>
          <p:spPr>
            <a:xfrm>
              <a:off x="5913149" y="1565896"/>
              <a:ext cx="263831" cy="178378"/>
            </a:xfrm>
            <a:custGeom>
              <a:avLst/>
              <a:gdLst>
                <a:gd name="connsiteX0" fmla="*/ 254124 w 263831"/>
                <a:gd name="connsiteY0" fmla="*/ 89854 h 178378"/>
                <a:gd name="connsiteX1" fmla="*/ 94712 w 263831"/>
                <a:gd name="connsiteY1" fmla="*/ 158486 h 178378"/>
                <a:gd name="connsiteX2" fmla="*/ 71828 w 263831"/>
                <a:gd name="connsiteY2" fmla="*/ 168325 h 178378"/>
                <a:gd name="connsiteX3" fmla="*/ 80141 w 263831"/>
                <a:gd name="connsiteY3" fmla="*/ 171718 h 178378"/>
                <a:gd name="connsiteX4" fmla="*/ 18936 w 263831"/>
                <a:gd name="connsiteY4" fmla="*/ 25350 h 178378"/>
                <a:gd name="connsiteX5" fmla="*/ 10227 w 263831"/>
                <a:gd name="connsiteY5" fmla="*/ 4521 h 178378"/>
                <a:gd name="connsiteX6" fmla="*/ 3272 w 263831"/>
                <a:gd name="connsiteY6" fmla="*/ 11477 h 178378"/>
                <a:gd name="connsiteX7" fmla="*/ 224058 w 263831"/>
                <a:gd name="connsiteY7" fmla="*/ 89137 h 178378"/>
                <a:gd name="connsiteX8" fmla="*/ 255462 w 263831"/>
                <a:gd name="connsiteY8" fmla="*/ 100202 h 178378"/>
                <a:gd name="connsiteX9" fmla="*/ 258478 w 263831"/>
                <a:gd name="connsiteY9" fmla="*/ 89288 h 178378"/>
                <a:gd name="connsiteX10" fmla="*/ 37672 w 263831"/>
                <a:gd name="connsiteY10" fmla="*/ 11627 h 178378"/>
                <a:gd name="connsiteX11" fmla="*/ 6268 w 263831"/>
                <a:gd name="connsiteY11" fmla="*/ 563 h 178378"/>
                <a:gd name="connsiteX12" fmla="*/ -705 w 263831"/>
                <a:gd name="connsiteY12" fmla="*/ 7518 h 178378"/>
                <a:gd name="connsiteX13" fmla="*/ 60499 w 263831"/>
                <a:gd name="connsiteY13" fmla="*/ 153886 h 178378"/>
                <a:gd name="connsiteX14" fmla="*/ 69227 w 263831"/>
                <a:gd name="connsiteY14" fmla="*/ 174621 h 178378"/>
                <a:gd name="connsiteX15" fmla="*/ 76465 w 263831"/>
                <a:gd name="connsiteY15" fmla="*/ 178440 h 178378"/>
                <a:gd name="connsiteX16" fmla="*/ 77521 w 263831"/>
                <a:gd name="connsiteY16" fmla="*/ 177995 h 178378"/>
                <a:gd name="connsiteX17" fmla="*/ 236952 w 263831"/>
                <a:gd name="connsiteY17" fmla="*/ 109382 h 178378"/>
                <a:gd name="connsiteX18" fmla="*/ 259816 w 263831"/>
                <a:gd name="connsiteY18" fmla="*/ 99524 h 178378"/>
                <a:gd name="connsiteX19" fmla="*/ 254124 w 263831"/>
                <a:gd name="connsiteY19" fmla="*/ 89854 h 178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31" h="178378">
                  <a:moveTo>
                    <a:pt x="254124" y="89854"/>
                  </a:moveTo>
                  <a:lnTo>
                    <a:pt x="94712" y="158486"/>
                  </a:lnTo>
                  <a:lnTo>
                    <a:pt x="71828" y="168325"/>
                  </a:lnTo>
                  <a:lnTo>
                    <a:pt x="80141" y="171718"/>
                  </a:lnTo>
                  <a:lnTo>
                    <a:pt x="18936" y="25350"/>
                  </a:lnTo>
                  <a:lnTo>
                    <a:pt x="10227" y="4521"/>
                  </a:lnTo>
                  <a:lnTo>
                    <a:pt x="3272" y="11477"/>
                  </a:lnTo>
                  <a:lnTo>
                    <a:pt x="224058" y="89137"/>
                  </a:lnTo>
                  <a:lnTo>
                    <a:pt x="255462" y="100202"/>
                  </a:lnTo>
                  <a:cubicBezTo>
                    <a:pt x="262342" y="102615"/>
                    <a:pt x="265302" y="91701"/>
                    <a:pt x="258478" y="89288"/>
                  </a:cubicBezTo>
                  <a:lnTo>
                    <a:pt x="37672" y="11627"/>
                  </a:lnTo>
                  <a:lnTo>
                    <a:pt x="6268" y="563"/>
                  </a:lnTo>
                  <a:cubicBezTo>
                    <a:pt x="2498" y="-757"/>
                    <a:pt x="-2346" y="3578"/>
                    <a:pt x="-705" y="7518"/>
                  </a:cubicBezTo>
                  <a:cubicBezTo>
                    <a:pt x="19709" y="56301"/>
                    <a:pt x="40104" y="105090"/>
                    <a:pt x="60499" y="153886"/>
                  </a:cubicBezTo>
                  <a:lnTo>
                    <a:pt x="69227" y="174621"/>
                  </a:lnTo>
                  <a:cubicBezTo>
                    <a:pt x="70170" y="177675"/>
                    <a:pt x="73411" y="179384"/>
                    <a:pt x="76465" y="178440"/>
                  </a:cubicBezTo>
                  <a:cubicBezTo>
                    <a:pt x="76823" y="178327"/>
                    <a:pt x="77181" y="178178"/>
                    <a:pt x="77521" y="177995"/>
                  </a:cubicBezTo>
                  <a:lnTo>
                    <a:pt x="236952" y="109382"/>
                  </a:lnTo>
                  <a:lnTo>
                    <a:pt x="259816" y="99524"/>
                  </a:lnTo>
                  <a:cubicBezTo>
                    <a:pt x="266508" y="96753"/>
                    <a:pt x="260759" y="87007"/>
                    <a:pt x="254124" y="8985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5" name="Freeform: Shape 334">
              <a:extLst>
                <a:ext uri="{FF2B5EF4-FFF2-40B4-BE49-F238E27FC236}">
                  <a16:creationId xmlns:a16="http://schemas.microsoft.com/office/drawing/2014/main" id="{AB2D590D-06CC-4A5B-1FC1-DE193B22F069}"/>
                </a:ext>
              </a:extLst>
            </p:cNvPr>
            <p:cNvSpPr/>
            <p:nvPr/>
          </p:nvSpPr>
          <p:spPr>
            <a:xfrm>
              <a:off x="5695463" y="1416887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5 w 27959"/>
                <a:gd name="connsiteY2" fmla="*/ 13985 h 17809"/>
                <a:gd name="connsiteX3" fmla="*/ 6090 w 27959"/>
                <a:gd name="connsiteY3" fmla="*/ 17925 h 17809"/>
                <a:gd name="connsiteX4" fmla="*/ 22810 w 27959"/>
                <a:gd name="connsiteY4" fmla="*/ 11422 h 17809"/>
                <a:gd name="connsiteX5" fmla="*/ 26749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1"/>
                    <a:pt x="-1601" y="10985"/>
                    <a:pt x="-865" y="13985"/>
                  </a:cubicBezTo>
                  <a:cubicBezTo>
                    <a:pt x="-36" y="16994"/>
                    <a:pt x="3074" y="18756"/>
                    <a:pt x="6090" y="17925"/>
                  </a:cubicBezTo>
                  <a:lnTo>
                    <a:pt x="22810" y="11422"/>
                  </a:lnTo>
                  <a:cubicBezTo>
                    <a:pt x="25769" y="10521"/>
                    <a:pt x="27504" y="7463"/>
                    <a:pt x="26749" y="4466"/>
                  </a:cubicBezTo>
                  <a:cubicBezTo>
                    <a:pt x="25920" y="1458"/>
                    <a:pt x="22810" y="-305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6" name="Freeform: Shape 335">
              <a:extLst>
                <a:ext uri="{FF2B5EF4-FFF2-40B4-BE49-F238E27FC236}">
                  <a16:creationId xmlns:a16="http://schemas.microsoft.com/office/drawing/2014/main" id="{E4931E57-2FAB-3BC4-C1EF-1D000883BA75}"/>
                </a:ext>
              </a:extLst>
            </p:cNvPr>
            <p:cNvSpPr/>
            <p:nvPr/>
          </p:nvSpPr>
          <p:spPr>
            <a:xfrm>
              <a:off x="5738704" y="1519129"/>
              <a:ext cx="22553" cy="15714"/>
            </a:xfrm>
            <a:custGeom>
              <a:avLst/>
              <a:gdLst>
                <a:gd name="connsiteX0" fmla="*/ 14403 w 22553"/>
                <a:gd name="connsiteY0" fmla="*/ 525 h 15714"/>
                <a:gd name="connsiteX1" fmla="*/ 3093 w 22553"/>
                <a:gd name="connsiteY1" fmla="*/ 4917 h 15714"/>
                <a:gd name="connsiteX2" fmla="*/ -866 w 22553"/>
                <a:gd name="connsiteY2" fmla="*/ 11873 h 15714"/>
                <a:gd name="connsiteX3" fmla="*/ 6090 w 22553"/>
                <a:gd name="connsiteY3" fmla="*/ 15833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3 w 22553"/>
                <a:gd name="connsiteY7" fmla="*/ 523 h 15714"/>
                <a:gd name="connsiteX8" fmla="*/ 14403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3" y="525"/>
                  </a:moveTo>
                  <a:lnTo>
                    <a:pt x="3093" y="4917"/>
                  </a:lnTo>
                  <a:cubicBezTo>
                    <a:pt x="134" y="5818"/>
                    <a:pt x="-1600" y="8872"/>
                    <a:pt x="-866" y="11873"/>
                  </a:cubicBezTo>
                  <a:cubicBezTo>
                    <a:pt x="-36" y="14885"/>
                    <a:pt x="3074" y="16659"/>
                    <a:pt x="6090" y="15833"/>
                  </a:cubicBezTo>
                  <a:cubicBezTo>
                    <a:pt x="6090" y="15833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0" y="10531"/>
                    <a:pt x="22074" y="7485"/>
                    <a:pt x="21358" y="4484"/>
                  </a:cubicBezTo>
                  <a:cubicBezTo>
                    <a:pt x="20529" y="1472"/>
                    <a:pt x="17419" y="-302"/>
                    <a:pt x="14403" y="523"/>
                  </a:cubicBezTo>
                  <a:cubicBezTo>
                    <a:pt x="14403" y="523"/>
                    <a:pt x="14403" y="525"/>
                    <a:pt x="14403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7" name="Freeform: Shape 336">
              <a:extLst>
                <a:ext uri="{FF2B5EF4-FFF2-40B4-BE49-F238E27FC236}">
                  <a16:creationId xmlns:a16="http://schemas.microsoft.com/office/drawing/2014/main" id="{50C36D90-2341-0032-1D18-05786D1C5145}"/>
                </a:ext>
              </a:extLst>
            </p:cNvPr>
            <p:cNvSpPr/>
            <p:nvPr/>
          </p:nvSpPr>
          <p:spPr>
            <a:xfrm>
              <a:off x="5778685" y="1618939"/>
              <a:ext cx="25746" cy="16979"/>
            </a:xfrm>
            <a:custGeom>
              <a:avLst/>
              <a:gdLst>
                <a:gd name="connsiteX0" fmla="*/ 17589 w 25746"/>
                <a:gd name="connsiteY0" fmla="*/ 544 h 16979"/>
                <a:gd name="connsiteX1" fmla="*/ 3092 w 25746"/>
                <a:gd name="connsiteY1" fmla="*/ 6199 h 16979"/>
                <a:gd name="connsiteX2" fmla="*/ -865 w 25746"/>
                <a:gd name="connsiteY2" fmla="*/ 13155 h 16979"/>
                <a:gd name="connsiteX3" fmla="*/ 6090 w 25746"/>
                <a:gd name="connsiteY3" fmla="*/ 17094 h 16979"/>
                <a:gd name="connsiteX4" fmla="*/ 20585 w 25746"/>
                <a:gd name="connsiteY4" fmla="*/ 11439 h 16979"/>
                <a:gd name="connsiteX5" fmla="*/ 24544 w 25746"/>
                <a:gd name="connsiteY5" fmla="*/ 4484 h 16979"/>
                <a:gd name="connsiteX6" fmla="*/ 17589 w 25746"/>
                <a:gd name="connsiteY6" fmla="*/ 523 h 16979"/>
                <a:gd name="connsiteX7" fmla="*/ 17589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9" y="544"/>
                  </a:moveTo>
                  <a:lnTo>
                    <a:pt x="3092" y="6199"/>
                  </a:lnTo>
                  <a:cubicBezTo>
                    <a:pt x="133" y="7100"/>
                    <a:pt x="-1601" y="10154"/>
                    <a:pt x="-865" y="13155"/>
                  </a:cubicBezTo>
                  <a:cubicBezTo>
                    <a:pt x="-36" y="16163"/>
                    <a:pt x="3074" y="17926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4" y="-302"/>
                    <a:pt x="17589" y="523"/>
                  </a:cubicBezTo>
                  <a:cubicBezTo>
                    <a:pt x="17589" y="523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8" name="Freeform: Shape 337">
              <a:extLst>
                <a:ext uri="{FF2B5EF4-FFF2-40B4-BE49-F238E27FC236}">
                  <a16:creationId xmlns:a16="http://schemas.microsoft.com/office/drawing/2014/main" id="{D9D861D8-A2B1-23D1-C55D-AC8B9CC0521F}"/>
                </a:ext>
              </a:extLst>
            </p:cNvPr>
            <p:cNvSpPr/>
            <p:nvPr/>
          </p:nvSpPr>
          <p:spPr>
            <a:xfrm>
              <a:off x="5818627" y="1720030"/>
              <a:ext cx="25746" cy="16979"/>
            </a:xfrm>
            <a:custGeom>
              <a:avLst/>
              <a:gdLst>
                <a:gd name="connsiteX0" fmla="*/ 17589 w 25746"/>
                <a:gd name="connsiteY0" fmla="*/ 544 h 16979"/>
                <a:gd name="connsiteX1" fmla="*/ 3093 w 25746"/>
                <a:gd name="connsiteY1" fmla="*/ 6199 h 16979"/>
                <a:gd name="connsiteX2" fmla="*/ -865 w 25746"/>
                <a:gd name="connsiteY2" fmla="*/ 13155 h 16979"/>
                <a:gd name="connsiteX3" fmla="*/ 6090 w 25746"/>
                <a:gd name="connsiteY3" fmla="*/ 17094 h 16979"/>
                <a:gd name="connsiteX4" fmla="*/ 20585 w 25746"/>
                <a:gd name="connsiteY4" fmla="*/ 11439 h 16979"/>
                <a:gd name="connsiteX5" fmla="*/ 24544 w 25746"/>
                <a:gd name="connsiteY5" fmla="*/ 4484 h 16979"/>
                <a:gd name="connsiteX6" fmla="*/ 17589 w 25746"/>
                <a:gd name="connsiteY6" fmla="*/ 523 h 16979"/>
                <a:gd name="connsiteX7" fmla="*/ 17589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0"/>
                    <a:pt x="-1601" y="10154"/>
                    <a:pt x="-865" y="13155"/>
                  </a:cubicBezTo>
                  <a:cubicBezTo>
                    <a:pt x="-36" y="16163"/>
                    <a:pt x="3074" y="17926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4" y="-302"/>
                    <a:pt x="17589" y="523"/>
                  </a:cubicBezTo>
                  <a:cubicBezTo>
                    <a:pt x="17589" y="523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9" name="Freeform: Shape 338">
              <a:extLst>
                <a:ext uri="{FF2B5EF4-FFF2-40B4-BE49-F238E27FC236}">
                  <a16:creationId xmlns:a16="http://schemas.microsoft.com/office/drawing/2014/main" id="{B6FD960C-9BAB-5F1A-11B1-A27A300442BA}"/>
                </a:ext>
              </a:extLst>
            </p:cNvPr>
            <p:cNvSpPr/>
            <p:nvPr/>
          </p:nvSpPr>
          <p:spPr>
            <a:xfrm>
              <a:off x="5861906" y="1820159"/>
              <a:ext cx="25746" cy="16979"/>
            </a:xfrm>
            <a:custGeom>
              <a:avLst/>
              <a:gdLst>
                <a:gd name="connsiteX0" fmla="*/ 17589 w 25746"/>
                <a:gd name="connsiteY0" fmla="*/ 544 h 16979"/>
                <a:gd name="connsiteX1" fmla="*/ 3093 w 25746"/>
                <a:gd name="connsiteY1" fmla="*/ 6199 h 16979"/>
                <a:gd name="connsiteX2" fmla="*/ -865 w 25746"/>
                <a:gd name="connsiteY2" fmla="*/ 13155 h 16979"/>
                <a:gd name="connsiteX3" fmla="*/ 6090 w 25746"/>
                <a:gd name="connsiteY3" fmla="*/ 17094 h 16979"/>
                <a:gd name="connsiteX4" fmla="*/ 20585 w 25746"/>
                <a:gd name="connsiteY4" fmla="*/ 11439 h 16979"/>
                <a:gd name="connsiteX5" fmla="*/ 24544 w 25746"/>
                <a:gd name="connsiteY5" fmla="*/ 4484 h 16979"/>
                <a:gd name="connsiteX6" fmla="*/ 17589 w 25746"/>
                <a:gd name="connsiteY6" fmla="*/ 523 h 16979"/>
                <a:gd name="connsiteX7" fmla="*/ 17589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0"/>
                    <a:pt x="-1601" y="10154"/>
                    <a:pt x="-865" y="13155"/>
                  </a:cubicBezTo>
                  <a:cubicBezTo>
                    <a:pt x="-36" y="16163"/>
                    <a:pt x="3074" y="17926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5" y="-302"/>
                    <a:pt x="17589" y="523"/>
                  </a:cubicBezTo>
                  <a:cubicBezTo>
                    <a:pt x="17589" y="523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0" name="Freeform: Shape 339">
              <a:extLst>
                <a:ext uri="{FF2B5EF4-FFF2-40B4-BE49-F238E27FC236}">
                  <a16:creationId xmlns:a16="http://schemas.microsoft.com/office/drawing/2014/main" id="{8FB00ABE-6D3F-A4DD-0BFD-2C933D3B3923}"/>
                </a:ext>
              </a:extLst>
            </p:cNvPr>
            <p:cNvSpPr/>
            <p:nvPr/>
          </p:nvSpPr>
          <p:spPr>
            <a:xfrm>
              <a:off x="5999679" y="1857631"/>
              <a:ext cx="15263" cy="21500"/>
            </a:xfrm>
            <a:custGeom>
              <a:avLst/>
              <a:gdLst>
                <a:gd name="connsiteX0" fmla="*/ -828 w 15263"/>
                <a:gd name="connsiteY0" fmla="*/ 7445 h 21500"/>
                <a:gd name="connsiteX1" fmla="*/ 3111 w 15263"/>
                <a:gd name="connsiteY1" fmla="*/ 17699 h 21500"/>
                <a:gd name="connsiteX2" fmla="*/ 10067 w 15263"/>
                <a:gd name="connsiteY2" fmla="*/ 21658 h 21500"/>
                <a:gd name="connsiteX3" fmla="*/ 14025 w 15263"/>
                <a:gd name="connsiteY3" fmla="*/ 14709 h 21500"/>
                <a:gd name="connsiteX4" fmla="*/ 14025 w 15263"/>
                <a:gd name="connsiteY4" fmla="*/ 14702 h 21500"/>
                <a:gd name="connsiteX5" fmla="*/ 10067 w 15263"/>
                <a:gd name="connsiteY5" fmla="*/ 4448 h 21500"/>
                <a:gd name="connsiteX6" fmla="*/ 3111 w 15263"/>
                <a:gd name="connsiteY6" fmla="*/ 489 h 21500"/>
                <a:gd name="connsiteX7" fmla="*/ -828 w 15263"/>
                <a:gd name="connsiteY7" fmla="*/ 7445 h 2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500">
                  <a:moveTo>
                    <a:pt x="-828" y="7445"/>
                  </a:moveTo>
                  <a:cubicBezTo>
                    <a:pt x="491" y="10875"/>
                    <a:pt x="1810" y="14293"/>
                    <a:pt x="3111" y="17699"/>
                  </a:cubicBezTo>
                  <a:cubicBezTo>
                    <a:pt x="4016" y="20649"/>
                    <a:pt x="7070" y="22381"/>
                    <a:pt x="10067" y="21658"/>
                  </a:cubicBezTo>
                  <a:cubicBezTo>
                    <a:pt x="13082" y="20832"/>
                    <a:pt x="14854" y="17722"/>
                    <a:pt x="14025" y="14709"/>
                  </a:cubicBezTo>
                  <a:cubicBezTo>
                    <a:pt x="14025" y="14708"/>
                    <a:pt x="14025" y="14704"/>
                    <a:pt x="14025" y="14702"/>
                  </a:cubicBezTo>
                  <a:lnTo>
                    <a:pt x="10067" y="4448"/>
                  </a:lnTo>
                  <a:cubicBezTo>
                    <a:pt x="9163" y="1492"/>
                    <a:pt x="6109" y="-246"/>
                    <a:pt x="3111" y="489"/>
                  </a:cubicBezTo>
                  <a:cubicBezTo>
                    <a:pt x="96" y="1322"/>
                    <a:pt x="-1658" y="4436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1" name="Freeform: Shape 340">
              <a:extLst>
                <a:ext uri="{FF2B5EF4-FFF2-40B4-BE49-F238E27FC236}">
                  <a16:creationId xmlns:a16="http://schemas.microsoft.com/office/drawing/2014/main" id="{F01D38B6-2CF4-EFBF-5C95-0A1B69F180D5}"/>
                </a:ext>
              </a:extLst>
            </p:cNvPr>
            <p:cNvSpPr/>
            <p:nvPr/>
          </p:nvSpPr>
          <p:spPr>
            <a:xfrm>
              <a:off x="6097829" y="1813783"/>
              <a:ext cx="15659" cy="22569"/>
            </a:xfrm>
            <a:custGeom>
              <a:avLst/>
              <a:gdLst>
                <a:gd name="connsiteX0" fmla="*/ -847 w 15659"/>
                <a:gd name="connsiteY0" fmla="*/ 7467 h 22569"/>
                <a:gd name="connsiteX1" fmla="*/ 3488 w 15659"/>
                <a:gd name="connsiteY1" fmla="*/ 18777 h 22569"/>
                <a:gd name="connsiteX2" fmla="*/ 10463 w 15659"/>
                <a:gd name="connsiteY2" fmla="*/ 22717 h 22569"/>
                <a:gd name="connsiteX3" fmla="*/ 14422 w 15659"/>
                <a:gd name="connsiteY3" fmla="*/ 15769 h 22569"/>
                <a:gd name="connsiteX4" fmla="*/ 14422 w 15659"/>
                <a:gd name="connsiteY4" fmla="*/ 15761 h 22569"/>
                <a:gd name="connsiteX5" fmla="*/ 10067 w 15659"/>
                <a:gd name="connsiteY5" fmla="*/ 4451 h 22569"/>
                <a:gd name="connsiteX6" fmla="*/ 3112 w 15659"/>
                <a:gd name="connsiteY6" fmla="*/ 493 h 22569"/>
                <a:gd name="connsiteX7" fmla="*/ -828 w 15659"/>
                <a:gd name="connsiteY7" fmla="*/ 7448 h 22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9" h="22569">
                  <a:moveTo>
                    <a:pt x="-847" y="7467"/>
                  </a:moveTo>
                  <a:cubicBezTo>
                    <a:pt x="585" y="11237"/>
                    <a:pt x="2037" y="15007"/>
                    <a:pt x="3488" y="18777"/>
                  </a:cubicBezTo>
                  <a:cubicBezTo>
                    <a:pt x="4393" y="21734"/>
                    <a:pt x="7466" y="23465"/>
                    <a:pt x="10463" y="22717"/>
                  </a:cubicBezTo>
                  <a:cubicBezTo>
                    <a:pt x="13479" y="21891"/>
                    <a:pt x="15251" y="18781"/>
                    <a:pt x="14422" y="15769"/>
                  </a:cubicBezTo>
                  <a:cubicBezTo>
                    <a:pt x="14422" y="15767"/>
                    <a:pt x="14422" y="15763"/>
                    <a:pt x="14422" y="15761"/>
                  </a:cubicBezTo>
                  <a:lnTo>
                    <a:pt x="10067" y="4451"/>
                  </a:lnTo>
                  <a:cubicBezTo>
                    <a:pt x="9181" y="1490"/>
                    <a:pt x="6109" y="-252"/>
                    <a:pt x="3112" y="493"/>
                  </a:cubicBezTo>
                  <a:cubicBezTo>
                    <a:pt x="96" y="1326"/>
                    <a:pt x="-1658" y="4440"/>
                    <a:pt x="-828" y="7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2" name="Freeform: Shape 341">
              <a:extLst>
                <a:ext uri="{FF2B5EF4-FFF2-40B4-BE49-F238E27FC236}">
                  <a16:creationId xmlns:a16="http://schemas.microsoft.com/office/drawing/2014/main" id="{43989183-96EA-4278-F5EF-BF6E7E30E89E}"/>
                </a:ext>
              </a:extLst>
            </p:cNvPr>
            <p:cNvSpPr/>
            <p:nvPr/>
          </p:nvSpPr>
          <p:spPr>
            <a:xfrm>
              <a:off x="6195000" y="1767788"/>
              <a:ext cx="16959" cy="25755"/>
            </a:xfrm>
            <a:custGeom>
              <a:avLst/>
              <a:gdLst>
                <a:gd name="connsiteX0" fmla="*/ -848 w 16959"/>
                <a:gd name="connsiteY0" fmla="*/ 7450 h 25755"/>
                <a:gd name="connsiteX1" fmla="*/ 4807 w 16959"/>
                <a:gd name="connsiteY1" fmla="*/ 21964 h 25755"/>
                <a:gd name="connsiteX2" fmla="*/ 11764 w 16959"/>
                <a:gd name="connsiteY2" fmla="*/ 25904 h 25755"/>
                <a:gd name="connsiteX3" fmla="*/ 15721 w 16959"/>
                <a:gd name="connsiteY3" fmla="*/ 18956 h 25755"/>
                <a:gd name="connsiteX4" fmla="*/ 15721 w 16959"/>
                <a:gd name="connsiteY4" fmla="*/ 18948 h 25755"/>
                <a:gd name="connsiteX5" fmla="*/ 10066 w 16959"/>
                <a:gd name="connsiteY5" fmla="*/ 4434 h 25755"/>
                <a:gd name="connsiteX6" fmla="*/ 3111 w 16959"/>
                <a:gd name="connsiteY6" fmla="*/ 494 h 25755"/>
                <a:gd name="connsiteX7" fmla="*/ -828 w 16959"/>
                <a:gd name="connsiteY7" fmla="*/ 7450 h 25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55">
                  <a:moveTo>
                    <a:pt x="-848" y="7450"/>
                  </a:moveTo>
                  <a:cubicBezTo>
                    <a:pt x="1037" y="12294"/>
                    <a:pt x="2922" y="17120"/>
                    <a:pt x="4807" y="21964"/>
                  </a:cubicBezTo>
                  <a:cubicBezTo>
                    <a:pt x="5712" y="24918"/>
                    <a:pt x="8766" y="26650"/>
                    <a:pt x="11764" y="25904"/>
                  </a:cubicBezTo>
                  <a:cubicBezTo>
                    <a:pt x="14779" y="25078"/>
                    <a:pt x="16551" y="21968"/>
                    <a:pt x="15721" y="18956"/>
                  </a:cubicBezTo>
                  <a:cubicBezTo>
                    <a:pt x="15721" y="18954"/>
                    <a:pt x="15721" y="18950"/>
                    <a:pt x="15721" y="18948"/>
                  </a:cubicBezTo>
                  <a:lnTo>
                    <a:pt x="10066" y="4434"/>
                  </a:lnTo>
                  <a:cubicBezTo>
                    <a:pt x="9162" y="1480"/>
                    <a:pt x="6109" y="-252"/>
                    <a:pt x="3111" y="494"/>
                  </a:cubicBezTo>
                  <a:cubicBezTo>
                    <a:pt x="95" y="1327"/>
                    <a:pt x="-1658" y="4441"/>
                    <a:pt x="-828" y="74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3" name="Freeform: Shape 342">
              <a:extLst>
                <a:ext uri="{FF2B5EF4-FFF2-40B4-BE49-F238E27FC236}">
                  <a16:creationId xmlns:a16="http://schemas.microsoft.com/office/drawing/2014/main" id="{6D36160F-566E-EF55-9960-AAC8FF49A15B}"/>
                </a:ext>
              </a:extLst>
            </p:cNvPr>
            <p:cNvSpPr/>
            <p:nvPr/>
          </p:nvSpPr>
          <p:spPr>
            <a:xfrm>
              <a:off x="6292905" y="1722758"/>
              <a:ext cx="16471" cy="24675"/>
            </a:xfrm>
            <a:custGeom>
              <a:avLst/>
              <a:gdLst>
                <a:gd name="connsiteX0" fmla="*/ -828 w 16471"/>
                <a:gd name="connsiteY0" fmla="*/ 7448 h 24675"/>
                <a:gd name="connsiteX1" fmla="*/ 4337 w 16471"/>
                <a:gd name="connsiteY1" fmla="*/ 20869 h 24675"/>
                <a:gd name="connsiteX2" fmla="*/ 11292 w 16471"/>
                <a:gd name="connsiteY2" fmla="*/ 24828 h 24675"/>
                <a:gd name="connsiteX3" fmla="*/ 15232 w 16471"/>
                <a:gd name="connsiteY3" fmla="*/ 17872 h 24675"/>
                <a:gd name="connsiteX4" fmla="*/ 10066 w 16471"/>
                <a:gd name="connsiteY4" fmla="*/ 4451 h 24675"/>
                <a:gd name="connsiteX5" fmla="*/ 3111 w 16471"/>
                <a:gd name="connsiteY5" fmla="*/ 493 h 24675"/>
                <a:gd name="connsiteX6" fmla="*/ -828 w 16471"/>
                <a:gd name="connsiteY6" fmla="*/ 7448 h 24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471" h="24675">
                  <a:moveTo>
                    <a:pt x="-828" y="7448"/>
                  </a:moveTo>
                  <a:lnTo>
                    <a:pt x="4337" y="20869"/>
                  </a:lnTo>
                  <a:cubicBezTo>
                    <a:pt x="5242" y="23825"/>
                    <a:pt x="8295" y="25563"/>
                    <a:pt x="11292" y="24828"/>
                  </a:cubicBezTo>
                  <a:cubicBezTo>
                    <a:pt x="14308" y="23995"/>
                    <a:pt x="16061" y="20881"/>
                    <a:pt x="15232" y="17872"/>
                  </a:cubicBezTo>
                  <a:cubicBezTo>
                    <a:pt x="13516" y="13386"/>
                    <a:pt x="11782" y="8913"/>
                    <a:pt x="10066" y="4451"/>
                  </a:cubicBezTo>
                  <a:cubicBezTo>
                    <a:pt x="9181" y="1490"/>
                    <a:pt x="6109" y="-252"/>
                    <a:pt x="3111" y="493"/>
                  </a:cubicBezTo>
                  <a:cubicBezTo>
                    <a:pt x="96" y="1326"/>
                    <a:pt x="-1658" y="4440"/>
                    <a:pt x="-828" y="7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4" name="Freeform: Shape 343">
              <a:extLst>
                <a:ext uri="{FF2B5EF4-FFF2-40B4-BE49-F238E27FC236}">
                  <a16:creationId xmlns:a16="http://schemas.microsoft.com/office/drawing/2014/main" id="{D2362985-36CA-F31C-6986-8B5261113FC3}"/>
                </a:ext>
              </a:extLst>
            </p:cNvPr>
            <p:cNvSpPr/>
            <p:nvPr/>
          </p:nvSpPr>
          <p:spPr>
            <a:xfrm>
              <a:off x="6390661" y="1676480"/>
              <a:ext cx="15281" cy="21505"/>
            </a:xfrm>
            <a:custGeom>
              <a:avLst/>
              <a:gdLst>
                <a:gd name="connsiteX0" fmla="*/ -830 w 15281"/>
                <a:gd name="connsiteY0" fmla="*/ 7450 h 21505"/>
                <a:gd name="connsiteX1" fmla="*/ 3129 w 15281"/>
                <a:gd name="connsiteY1" fmla="*/ 17704 h 21505"/>
                <a:gd name="connsiteX2" fmla="*/ 10084 w 15281"/>
                <a:gd name="connsiteY2" fmla="*/ 21662 h 21505"/>
                <a:gd name="connsiteX3" fmla="*/ 14043 w 15281"/>
                <a:gd name="connsiteY3" fmla="*/ 14718 h 21505"/>
                <a:gd name="connsiteX4" fmla="*/ 14043 w 15281"/>
                <a:gd name="connsiteY4" fmla="*/ 14688 h 21505"/>
                <a:gd name="connsiteX5" fmla="*/ 10084 w 15281"/>
                <a:gd name="connsiteY5" fmla="*/ 4434 h 21505"/>
                <a:gd name="connsiteX6" fmla="*/ 3129 w 15281"/>
                <a:gd name="connsiteY6" fmla="*/ 494 h 21505"/>
                <a:gd name="connsiteX7" fmla="*/ -830 w 15281"/>
                <a:gd name="connsiteY7" fmla="*/ 7442 h 21505"/>
                <a:gd name="connsiteX8" fmla="*/ -830 w 15281"/>
                <a:gd name="connsiteY8" fmla="*/ 7450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1" h="21505">
                  <a:moveTo>
                    <a:pt x="-830" y="7450"/>
                  </a:moveTo>
                  <a:lnTo>
                    <a:pt x="3129" y="17704"/>
                  </a:lnTo>
                  <a:cubicBezTo>
                    <a:pt x="4034" y="20654"/>
                    <a:pt x="7087" y="22386"/>
                    <a:pt x="10084" y="21662"/>
                  </a:cubicBezTo>
                  <a:cubicBezTo>
                    <a:pt x="13100" y="20841"/>
                    <a:pt x="14872" y="17730"/>
                    <a:pt x="14043" y="14718"/>
                  </a:cubicBezTo>
                  <a:cubicBezTo>
                    <a:pt x="14043" y="14709"/>
                    <a:pt x="14043" y="14697"/>
                    <a:pt x="14043" y="14688"/>
                  </a:cubicBezTo>
                  <a:lnTo>
                    <a:pt x="10084" y="4434"/>
                  </a:lnTo>
                  <a:cubicBezTo>
                    <a:pt x="9180" y="1480"/>
                    <a:pt x="6126" y="-252"/>
                    <a:pt x="3129" y="494"/>
                  </a:cubicBezTo>
                  <a:cubicBezTo>
                    <a:pt x="113" y="1320"/>
                    <a:pt x="-1659" y="4430"/>
                    <a:pt x="-830" y="7442"/>
                  </a:cubicBezTo>
                  <a:cubicBezTo>
                    <a:pt x="-830" y="7444"/>
                    <a:pt x="-830" y="7448"/>
                    <a:pt x="-830" y="74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5" name="Freeform: Shape 344">
              <a:extLst>
                <a:ext uri="{FF2B5EF4-FFF2-40B4-BE49-F238E27FC236}">
                  <a16:creationId xmlns:a16="http://schemas.microsoft.com/office/drawing/2014/main" id="{3874C68F-F9B3-AD5E-7CBC-896AF45BDD06}"/>
                </a:ext>
              </a:extLst>
            </p:cNvPr>
            <p:cNvSpPr/>
            <p:nvPr/>
          </p:nvSpPr>
          <p:spPr>
            <a:xfrm>
              <a:off x="5835752" y="245271"/>
              <a:ext cx="386816" cy="384893"/>
            </a:xfrm>
            <a:custGeom>
              <a:avLst/>
              <a:gdLst>
                <a:gd name="connsiteX0" fmla="*/ 141252 w 386816"/>
                <a:gd name="connsiteY0" fmla="*/ 384846 h 384893"/>
                <a:gd name="connsiteX1" fmla="*/ 114466 w 386816"/>
                <a:gd name="connsiteY1" fmla="*/ 373536 h 384893"/>
                <a:gd name="connsiteX2" fmla="*/ 101272 w 386816"/>
                <a:gd name="connsiteY2" fmla="*/ 367391 h 384893"/>
                <a:gd name="connsiteX3" fmla="*/ 90169 w 386816"/>
                <a:gd name="connsiteY3" fmla="*/ 362132 h 384893"/>
                <a:gd name="connsiteX4" fmla="*/ 82516 w 386816"/>
                <a:gd name="connsiteY4" fmla="*/ 358928 h 384893"/>
                <a:gd name="connsiteX5" fmla="*/ 76465 w 386816"/>
                <a:gd name="connsiteY5" fmla="*/ 356421 h 384893"/>
                <a:gd name="connsiteX6" fmla="*/ 65382 w 386816"/>
                <a:gd name="connsiteY6" fmla="*/ 351369 h 384893"/>
                <a:gd name="connsiteX7" fmla="*/ 62121 w 386816"/>
                <a:gd name="connsiteY7" fmla="*/ 349842 h 384893"/>
                <a:gd name="connsiteX8" fmla="*/ 58351 w 386816"/>
                <a:gd name="connsiteY8" fmla="*/ 347957 h 384893"/>
                <a:gd name="connsiteX9" fmla="*/ 58124 w 386816"/>
                <a:gd name="connsiteY9" fmla="*/ 347844 h 384893"/>
                <a:gd name="connsiteX10" fmla="*/ 50849 w 386816"/>
                <a:gd name="connsiteY10" fmla="*/ 344470 h 384893"/>
                <a:gd name="connsiteX11" fmla="*/ 43704 w 386816"/>
                <a:gd name="connsiteY11" fmla="*/ 341492 h 384893"/>
                <a:gd name="connsiteX12" fmla="*/ 35938 w 386816"/>
                <a:gd name="connsiteY12" fmla="*/ 338250 h 384893"/>
                <a:gd name="connsiteX13" fmla="*/ 28662 w 386816"/>
                <a:gd name="connsiteY13" fmla="*/ 334857 h 384893"/>
                <a:gd name="connsiteX14" fmla="*/ 21932 w 386816"/>
                <a:gd name="connsiteY14" fmla="*/ 331709 h 384893"/>
                <a:gd name="connsiteX15" fmla="*/ 21330 w 386816"/>
                <a:gd name="connsiteY15" fmla="*/ 331426 h 384893"/>
                <a:gd name="connsiteX16" fmla="*/ 5929 w 386816"/>
                <a:gd name="connsiteY16" fmla="*/ 324885 h 384893"/>
                <a:gd name="connsiteX17" fmla="*/ 3592 w 386816"/>
                <a:gd name="connsiteY17" fmla="*/ 323509 h 384893"/>
                <a:gd name="connsiteX18" fmla="*/ -1008 w 386816"/>
                <a:gd name="connsiteY18" fmla="*/ 315008 h 384893"/>
                <a:gd name="connsiteX19" fmla="*/ 5307 w 386816"/>
                <a:gd name="connsiteY19" fmla="*/ 309108 h 384893"/>
                <a:gd name="connsiteX20" fmla="*/ 9756 w 386816"/>
                <a:gd name="connsiteY20" fmla="*/ 309673 h 384893"/>
                <a:gd name="connsiteX21" fmla="*/ 11641 w 386816"/>
                <a:gd name="connsiteY21" fmla="*/ 310277 h 384893"/>
                <a:gd name="connsiteX22" fmla="*/ 26720 w 386816"/>
                <a:gd name="connsiteY22" fmla="*/ 316667 h 384893"/>
                <a:gd name="connsiteX23" fmla="*/ 36145 w 386816"/>
                <a:gd name="connsiteY23" fmla="*/ 321191 h 384893"/>
                <a:gd name="connsiteX24" fmla="*/ 41800 w 386816"/>
                <a:gd name="connsiteY24" fmla="*/ 323980 h 384893"/>
                <a:gd name="connsiteX25" fmla="*/ 42611 w 386816"/>
                <a:gd name="connsiteY25" fmla="*/ 324357 h 384893"/>
                <a:gd name="connsiteX26" fmla="*/ 53430 w 386816"/>
                <a:gd name="connsiteY26" fmla="*/ 329409 h 384893"/>
                <a:gd name="connsiteX27" fmla="*/ 60160 w 386816"/>
                <a:gd name="connsiteY27" fmla="*/ 332274 h 384893"/>
                <a:gd name="connsiteX28" fmla="*/ 68567 w 386816"/>
                <a:gd name="connsiteY28" fmla="*/ 335893 h 384893"/>
                <a:gd name="connsiteX29" fmla="*/ 77238 w 386816"/>
                <a:gd name="connsiteY29" fmla="*/ 340097 h 384893"/>
                <a:gd name="connsiteX30" fmla="*/ 83044 w 386816"/>
                <a:gd name="connsiteY30" fmla="*/ 342962 h 384893"/>
                <a:gd name="connsiteX31" fmla="*/ 93732 w 386816"/>
                <a:gd name="connsiteY31" fmla="*/ 347901 h 384893"/>
                <a:gd name="connsiteX32" fmla="*/ 100536 w 386816"/>
                <a:gd name="connsiteY32" fmla="*/ 350898 h 384893"/>
                <a:gd name="connsiteX33" fmla="*/ 100763 w 386816"/>
                <a:gd name="connsiteY33" fmla="*/ 350898 h 384893"/>
                <a:gd name="connsiteX34" fmla="*/ 109150 w 386816"/>
                <a:gd name="connsiteY34" fmla="*/ 354668 h 384893"/>
                <a:gd name="connsiteX35" fmla="*/ 119688 w 386816"/>
                <a:gd name="connsiteY35" fmla="*/ 359587 h 384893"/>
                <a:gd name="connsiteX36" fmla="*/ 123759 w 386816"/>
                <a:gd name="connsiteY36" fmla="*/ 361472 h 384893"/>
                <a:gd name="connsiteX37" fmla="*/ 127529 w 386816"/>
                <a:gd name="connsiteY37" fmla="*/ 363357 h 384893"/>
                <a:gd name="connsiteX38" fmla="*/ 137727 w 386816"/>
                <a:gd name="connsiteY38" fmla="*/ 367938 h 384893"/>
                <a:gd name="connsiteX39" fmla="*/ 138104 w 386816"/>
                <a:gd name="connsiteY39" fmla="*/ 368051 h 384893"/>
                <a:gd name="connsiteX40" fmla="*/ 145775 w 386816"/>
                <a:gd name="connsiteY40" fmla="*/ 365864 h 384893"/>
                <a:gd name="connsiteX41" fmla="*/ 155049 w 386816"/>
                <a:gd name="connsiteY41" fmla="*/ 358174 h 384893"/>
                <a:gd name="connsiteX42" fmla="*/ 164003 w 386816"/>
                <a:gd name="connsiteY42" fmla="*/ 350728 h 384893"/>
                <a:gd name="connsiteX43" fmla="*/ 189168 w 386816"/>
                <a:gd name="connsiteY43" fmla="*/ 337533 h 384893"/>
                <a:gd name="connsiteX44" fmla="*/ 212786 w 386816"/>
                <a:gd name="connsiteY44" fmla="*/ 330559 h 384893"/>
                <a:gd name="connsiteX45" fmla="*/ 226980 w 386816"/>
                <a:gd name="connsiteY45" fmla="*/ 328674 h 384893"/>
                <a:gd name="connsiteX46" fmla="*/ 237555 w 386816"/>
                <a:gd name="connsiteY46" fmla="*/ 327392 h 384893"/>
                <a:gd name="connsiteX47" fmla="*/ 277139 w 386816"/>
                <a:gd name="connsiteY47" fmla="*/ 316440 h 384893"/>
                <a:gd name="connsiteX48" fmla="*/ 298307 w 386816"/>
                <a:gd name="connsiteY48" fmla="*/ 304867 h 384893"/>
                <a:gd name="connsiteX49" fmla="*/ 320927 w 386816"/>
                <a:gd name="connsiteY49" fmla="*/ 287732 h 384893"/>
                <a:gd name="connsiteX50" fmla="*/ 340738 w 386816"/>
                <a:gd name="connsiteY50" fmla="*/ 264453 h 384893"/>
                <a:gd name="connsiteX51" fmla="*/ 355818 w 386816"/>
                <a:gd name="connsiteY51" fmla="*/ 240325 h 384893"/>
                <a:gd name="connsiteX52" fmla="*/ 361473 w 386816"/>
                <a:gd name="connsiteY52" fmla="*/ 225528 h 384893"/>
                <a:gd name="connsiteX53" fmla="*/ 363999 w 386816"/>
                <a:gd name="connsiteY53" fmla="*/ 218158 h 384893"/>
                <a:gd name="connsiteX54" fmla="*/ 370143 w 386816"/>
                <a:gd name="connsiteY54" fmla="*/ 186509 h 384893"/>
                <a:gd name="connsiteX55" fmla="*/ 368258 w 386816"/>
                <a:gd name="connsiteY55" fmla="*/ 144550 h 384893"/>
                <a:gd name="connsiteX56" fmla="*/ 358513 w 386816"/>
                <a:gd name="connsiteY56" fmla="*/ 109414 h 384893"/>
                <a:gd name="connsiteX57" fmla="*/ 349861 w 386816"/>
                <a:gd name="connsiteY57" fmla="*/ 93260 h 384893"/>
                <a:gd name="connsiteX58" fmla="*/ 347015 w 386816"/>
                <a:gd name="connsiteY58" fmla="*/ 88453 h 384893"/>
                <a:gd name="connsiteX59" fmla="*/ 313085 w 386816"/>
                <a:gd name="connsiteY59" fmla="*/ 50848 h 384893"/>
                <a:gd name="connsiteX60" fmla="*/ 300249 w 386816"/>
                <a:gd name="connsiteY60" fmla="*/ 41272 h 384893"/>
                <a:gd name="connsiteX61" fmla="*/ 279269 w 386816"/>
                <a:gd name="connsiteY61" fmla="*/ 29962 h 384893"/>
                <a:gd name="connsiteX62" fmla="*/ 277384 w 386816"/>
                <a:gd name="connsiteY62" fmla="*/ 29058 h 384893"/>
                <a:gd name="connsiteX63" fmla="*/ 257158 w 386816"/>
                <a:gd name="connsiteY63" fmla="*/ 21197 h 384893"/>
                <a:gd name="connsiteX64" fmla="*/ 253388 w 386816"/>
                <a:gd name="connsiteY64" fmla="*/ 20104 h 384893"/>
                <a:gd name="connsiteX65" fmla="*/ 237799 w 386816"/>
                <a:gd name="connsiteY65" fmla="*/ 17163 h 384893"/>
                <a:gd name="connsiteX66" fmla="*/ 202740 w 386816"/>
                <a:gd name="connsiteY66" fmla="*/ 16466 h 384893"/>
                <a:gd name="connsiteX67" fmla="*/ 174126 w 386816"/>
                <a:gd name="connsiteY67" fmla="*/ 22121 h 384893"/>
                <a:gd name="connsiteX68" fmla="*/ 150714 w 386816"/>
                <a:gd name="connsiteY68" fmla="*/ 30226 h 384893"/>
                <a:gd name="connsiteX69" fmla="*/ 135219 w 386816"/>
                <a:gd name="connsiteY69" fmla="*/ 38709 h 384893"/>
                <a:gd name="connsiteX70" fmla="*/ 131600 w 386816"/>
                <a:gd name="connsiteY70" fmla="*/ 41027 h 384893"/>
                <a:gd name="connsiteX71" fmla="*/ 114636 w 386816"/>
                <a:gd name="connsiteY71" fmla="*/ 53223 h 384893"/>
                <a:gd name="connsiteX72" fmla="*/ 82082 w 386816"/>
                <a:gd name="connsiteY72" fmla="*/ 91111 h 384893"/>
                <a:gd name="connsiteX73" fmla="*/ 77954 w 386816"/>
                <a:gd name="connsiteY73" fmla="*/ 98481 h 384893"/>
                <a:gd name="connsiteX74" fmla="*/ 70565 w 386816"/>
                <a:gd name="connsiteY74" fmla="*/ 112053 h 384893"/>
                <a:gd name="connsiteX75" fmla="*/ 66098 w 386816"/>
                <a:gd name="connsiteY75" fmla="*/ 123966 h 384893"/>
                <a:gd name="connsiteX76" fmla="*/ 64910 w 386816"/>
                <a:gd name="connsiteY76" fmla="*/ 127736 h 384893"/>
                <a:gd name="connsiteX77" fmla="*/ 61441 w 386816"/>
                <a:gd name="connsiteY77" fmla="*/ 140667 h 384893"/>
                <a:gd name="connsiteX78" fmla="*/ 57822 w 386816"/>
                <a:gd name="connsiteY78" fmla="*/ 169808 h 384893"/>
                <a:gd name="connsiteX79" fmla="*/ 59142 w 386816"/>
                <a:gd name="connsiteY79" fmla="*/ 194181 h 384893"/>
                <a:gd name="connsiteX80" fmla="*/ 60198 w 386816"/>
                <a:gd name="connsiteY80" fmla="*/ 203304 h 384893"/>
                <a:gd name="connsiteX81" fmla="*/ 59255 w 386816"/>
                <a:gd name="connsiteY81" fmla="*/ 226395 h 384893"/>
                <a:gd name="connsiteX82" fmla="*/ 55033 w 386816"/>
                <a:gd name="connsiteY82" fmla="*/ 252106 h 384893"/>
                <a:gd name="connsiteX83" fmla="*/ 50754 w 386816"/>
                <a:gd name="connsiteY83" fmla="*/ 265678 h 384893"/>
                <a:gd name="connsiteX84" fmla="*/ 49453 w 386816"/>
                <a:gd name="connsiteY84" fmla="*/ 269316 h 384893"/>
                <a:gd name="connsiteX85" fmla="*/ 45476 w 386816"/>
                <a:gd name="connsiteY85" fmla="*/ 278741 h 384893"/>
                <a:gd name="connsiteX86" fmla="*/ 43591 w 386816"/>
                <a:gd name="connsiteY86" fmla="*/ 282511 h 384893"/>
                <a:gd name="connsiteX87" fmla="*/ 34826 w 386816"/>
                <a:gd name="connsiteY87" fmla="*/ 298910 h 384893"/>
                <a:gd name="connsiteX88" fmla="*/ 28776 w 386816"/>
                <a:gd name="connsiteY88" fmla="*/ 303528 h 384893"/>
                <a:gd name="connsiteX89" fmla="*/ 25552 w 386816"/>
                <a:gd name="connsiteY89" fmla="*/ 303359 h 384893"/>
                <a:gd name="connsiteX90" fmla="*/ 22441 w 386816"/>
                <a:gd name="connsiteY90" fmla="*/ 301738 h 384893"/>
                <a:gd name="connsiteX91" fmla="*/ 20161 w 386816"/>
                <a:gd name="connsiteY91" fmla="*/ 299268 h 384893"/>
                <a:gd name="connsiteX92" fmla="*/ 21216 w 386816"/>
                <a:gd name="connsiteY92" fmla="*/ 292633 h 384893"/>
                <a:gd name="connsiteX93" fmla="*/ 29209 w 386816"/>
                <a:gd name="connsiteY93" fmla="*/ 276931 h 384893"/>
                <a:gd name="connsiteX94" fmla="*/ 32979 w 386816"/>
                <a:gd name="connsiteY94" fmla="*/ 269731 h 384893"/>
                <a:gd name="connsiteX95" fmla="*/ 42404 w 386816"/>
                <a:gd name="connsiteY95" fmla="*/ 238082 h 384893"/>
                <a:gd name="connsiteX96" fmla="*/ 44383 w 386816"/>
                <a:gd name="connsiteY96" fmla="*/ 195840 h 384893"/>
                <a:gd name="connsiteX97" fmla="*/ 44383 w 386816"/>
                <a:gd name="connsiteY97" fmla="*/ 152768 h 384893"/>
                <a:gd name="connsiteX98" fmla="*/ 51207 w 386816"/>
                <a:gd name="connsiteY98" fmla="*/ 120611 h 384893"/>
                <a:gd name="connsiteX99" fmla="*/ 93694 w 386816"/>
                <a:gd name="connsiteY99" fmla="*/ 52752 h 384893"/>
                <a:gd name="connsiteX100" fmla="*/ 95579 w 386816"/>
                <a:gd name="connsiteY100" fmla="*/ 50867 h 384893"/>
                <a:gd name="connsiteX101" fmla="*/ 109792 w 386816"/>
                <a:gd name="connsiteY101" fmla="*/ 37578 h 384893"/>
                <a:gd name="connsiteX102" fmla="*/ 118349 w 386816"/>
                <a:gd name="connsiteY102" fmla="*/ 31546 h 384893"/>
                <a:gd name="connsiteX103" fmla="*/ 121327 w 386816"/>
                <a:gd name="connsiteY103" fmla="*/ 29661 h 384893"/>
                <a:gd name="connsiteX104" fmla="*/ 121911 w 386816"/>
                <a:gd name="connsiteY104" fmla="*/ 29284 h 384893"/>
                <a:gd name="connsiteX105" fmla="*/ 129791 w 386816"/>
                <a:gd name="connsiteY105" fmla="*/ 24477 h 384893"/>
                <a:gd name="connsiteX106" fmla="*/ 130281 w 386816"/>
                <a:gd name="connsiteY106" fmla="*/ 24232 h 384893"/>
                <a:gd name="connsiteX107" fmla="*/ 151393 w 386816"/>
                <a:gd name="connsiteY107" fmla="*/ 13902 h 384893"/>
                <a:gd name="connsiteX108" fmla="*/ 203531 w 386816"/>
                <a:gd name="connsiteY108" fmla="*/ 1217 h 384893"/>
                <a:gd name="connsiteX109" fmla="*/ 237612 w 386816"/>
                <a:gd name="connsiteY109" fmla="*/ 1952 h 384893"/>
                <a:gd name="connsiteX110" fmla="*/ 243963 w 386816"/>
                <a:gd name="connsiteY110" fmla="*/ 3045 h 384893"/>
                <a:gd name="connsiteX111" fmla="*/ 244265 w 386816"/>
                <a:gd name="connsiteY111" fmla="*/ 3045 h 384893"/>
                <a:gd name="connsiteX112" fmla="*/ 261664 w 386816"/>
                <a:gd name="connsiteY112" fmla="*/ 6608 h 384893"/>
                <a:gd name="connsiteX113" fmla="*/ 264302 w 386816"/>
                <a:gd name="connsiteY113" fmla="*/ 7399 h 384893"/>
                <a:gd name="connsiteX114" fmla="*/ 316912 w 386816"/>
                <a:gd name="connsiteY114" fmla="*/ 34750 h 384893"/>
                <a:gd name="connsiteX115" fmla="*/ 319362 w 386816"/>
                <a:gd name="connsiteY115" fmla="*/ 36635 h 384893"/>
                <a:gd name="connsiteX116" fmla="*/ 323961 w 386816"/>
                <a:gd name="connsiteY116" fmla="*/ 40235 h 384893"/>
                <a:gd name="connsiteX117" fmla="*/ 342924 w 386816"/>
                <a:gd name="connsiteY117" fmla="*/ 58369 h 384893"/>
                <a:gd name="connsiteX118" fmla="*/ 352840 w 386816"/>
                <a:gd name="connsiteY118" fmla="*/ 70772 h 384893"/>
                <a:gd name="connsiteX119" fmla="*/ 357779 w 386816"/>
                <a:gd name="connsiteY119" fmla="*/ 76898 h 384893"/>
                <a:gd name="connsiteX120" fmla="*/ 374951 w 386816"/>
                <a:gd name="connsiteY120" fmla="*/ 108754 h 384893"/>
                <a:gd name="connsiteX121" fmla="*/ 385149 w 386816"/>
                <a:gd name="connsiteY121" fmla="*/ 155049 h 384893"/>
                <a:gd name="connsiteX122" fmla="*/ 385242 w 386816"/>
                <a:gd name="connsiteY122" fmla="*/ 188715 h 384893"/>
                <a:gd name="connsiteX123" fmla="*/ 379795 w 386816"/>
                <a:gd name="connsiteY123" fmla="*/ 217687 h 384893"/>
                <a:gd name="connsiteX124" fmla="*/ 379361 w 386816"/>
                <a:gd name="connsiteY124" fmla="*/ 219572 h 384893"/>
                <a:gd name="connsiteX125" fmla="*/ 372877 w 386816"/>
                <a:gd name="connsiteY125" fmla="*/ 239138 h 384893"/>
                <a:gd name="connsiteX126" fmla="*/ 347957 w 386816"/>
                <a:gd name="connsiteY126" fmla="*/ 279702 h 384893"/>
                <a:gd name="connsiteX127" fmla="*/ 345847 w 386816"/>
                <a:gd name="connsiteY127" fmla="*/ 281945 h 384893"/>
                <a:gd name="connsiteX128" fmla="*/ 346581 w 386816"/>
                <a:gd name="connsiteY128" fmla="*/ 282624 h 384893"/>
                <a:gd name="connsiteX129" fmla="*/ 341643 w 386816"/>
                <a:gd name="connsiteY129" fmla="*/ 287732 h 384893"/>
                <a:gd name="connsiteX130" fmla="*/ 324094 w 386816"/>
                <a:gd name="connsiteY130" fmla="*/ 305281 h 384893"/>
                <a:gd name="connsiteX131" fmla="*/ 313312 w 386816"/>
                <a:gd name="connsiteY131" fmla="*/ 313311 h 384893"/>
                <a:gd name="connsiteX132" fmla="*/ 310899 w 386816"/>
                <a:gd name="connsiteY132" fmla="*/ 314914 h 384893"/>
                <a:gd name="connsiteX133" fmla="*/ 296309 w 386816"/>
                <a:gd name="connsiteY133" fmla="*/ 323943 h 384893"/>
                <a:gd name="connsiteX134" fmla="*/ 294952 w 386816"/>
                <a:gd name="connsiteY134" fmla="*/ 324678 h 384893"/>
                <a:gd name="connsiteX135" fmla="*/ 278176 w 386816"/>
                <a:gd name="connsiteY135" fmla="*/ 332387 h 384893"/>
                <a:gd name="connsiteX136" fmla="*/ 244529 w 386816"/>
                <a:gd name="connsiteY136" fmla="*/ 341360 h 384893"/>
                <a:gd name="connsiteX137" fmla="*/ 232466 w 386816"/>
                <a:gd name="connsiteY137" fmla="*/ 343245 h 384893"/>
                <a:gd name="connsiteX138" fmla="*/ 219685 w 386816"/>
                <a:gd name="connsiteY138" fmla="*/ 345318 h 384893"/>
                <a:gd name="connsiteX139" fmla="*/ 193296 w 386816"/>
                <a:gd name="connsiteY139" fmla="*/ 353122 h 384893"/>
                <a:gd name="connsiteX140" fmla="*/ 171958 w 386816"/>
                <a:gd name="connsiteY140" fmla="*/ 363848 h 384893"/>
                <a:gd name="connsiteX141" fmla="*/ 158989 w 386816"/>
                <a:gd name="connsiteY141" fmla="*/ 374290 h 384893"/>
                <a:gd name="connsiteX142" fmla="*/ 154145 w 386816"/>
                <a:gd name="connsiteY142" fmla="*/ 378531 h 384893"/>
                <a:gd name="connsiteX143" fmla="*/ 151487 w 386816"/>
                <a:gd name="connsiteY143" fmla="*/ 381057 h 384893"/>
                <a:gd name="connsiteX144" fmla="*/ 147245 w 386816"/>
                <a:gd name="connsiteY144" fmla="*/ 384563 h 384893"/>
                <a:gd name="connsiteX145" fmla="*/ 141704 w 386816"/>
                <a:gd name="connsiteY145" fmla="*/ 384940 h 384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386816" h="384893">
                  <a:moveTo>
                    <a:pt x="141252" y="384846"/>
                  </a:moveTo>
                  <a:cubicBezTo>
                    <a:pt x="131827" y="381340"/>
                    <a:pt x="122515" y="377193"/>
                    <a:pt x="114466" y="373536"/>
                  </a:cubicBezTo>
                  <a:cubicBezTo>
                    <a:pt x="110055" y="371651"/>
                    <a:pt x="105626" y="369446"/>
                    <a:pt x="101272" y="367391"/>
                  </a:cubicBezTo>
                  <a:cubicBezTo>
                    <a:pt x="97502" y="365601"/>
                    <a:pt x="93863" y="363829"/>
                    <a:pt x="90169" y="362132"/>
                  </a:cubicBezTo>
                  <a:cubicBezTo>
                    <a:pt x="87624" y="360964"/>
                    <a:pt x="85023" y="359927"/>
                    <a:pt x="82516" y="358928"/>
                  </a:cubicBezTo>
                  <a:cubicBezTo>
                    <a:pt x="80404" y="358080"/>
                    <a:pt x="78425" y="357288"/>
                    <a:pt x="76465" y="356421"/>
                  </a:cubicBezTo>
                  <a:cubicBezTo>
                    <a:pt x="72695" y="354818"/>
                    <a:pt x="69019" y="353065"/>
                    <a:pt x="65382" y="351369"/>
                  </a:cubicBezTo>
                  <a:lnTo>
                    <a:pt x="62121" y="349842"/>
                  </a:lnTo>
                  <a:lnTo>
                    <a:pt x="58351" y="347957"/>
                  </a:lnTo>
                  <a:lnTo>
                    <a:pt x="58124" y="347844"/>
                  </a:lnTo>
                  <a:cubicBezTo>
                    <a:pt x="55750" y="346713"/>
                    <a:pt x="53318" y="345544"/>
                    <a:pt x="50849" y="344470"/>
                  </a:cubicBezTo>
                  <a:cubicBezTo>
                    <a:pt x="48379" y="343396"/>
                    <a:pt x="46041" y="342453"/>
                    <a:pt x="43704" y="341492"/>
                  </a:cubicBezTo>
                  <a:cubicBezTo>
                    <a:pt x="41066" y="340417"/>
                    <a:pt x="38445" y="339362"/>
                    <a:pt x="35938" y="338250"/>
                  </a:cubicBezTo>
                  <a:cubicBezTo>
                    <a:pt x="33431" y="337137"/>
                    <a:pt x="31056" y="336006"/>
                    <a:pt x="28662" y="334857"/>
                  </a:cubicBezTo>
                  <a:cubicBezTo>
                    <a:pt x="26268" y="333707"/>
                    <a:pt x="24213" y="332727"/>
                    <a:pt x="21932" y="331709"/>
                  </a:cubicBezTo>
                  <a:lnTo>
                    <a:pt x="21330" y="331426"/>
                  </a:lnTo>
                  <a:cubicBezTo>
                    <a:pt x="16335" y="329202"/>
                    <a:pt x="11169" y="326883"/>
                    <a:pt x="5929" y="324885"/>
                  </a:cubicBezTo>
                  <a:cubicBezTo>
                    <a:pt x="5081" y="324547"/>
                    <a:pt x="4289" y="324083"/>
                    <a:pt x="3592" y="323509"/>
                  </a:cubicBezTo>
                  <a:cubicBezTo>
                    <a:pt x="726" y="321228"/>
                    <a:pt x="-1290" y="317496"/>
                    <a:pt x="-1008" y="315008"/>
                  </a:cubicBezTo>
                  <a:cubicBezTo>
                    <a:pt x="-725" y="311717"/>
                    <a:pt x="2009" y="309172"/>
                    <a:pt x="5307" y="309108"/>
                  </a:cubicBezTo>
                  <a:cubicBezTo>
                    <a:pt x="6815" y="309047"/>
                    <a:pt x="8323" y="309239"/>
                    <a:pt x="9756" y="309673"/>
                  </a:cubicBezTo>
                  <a:cubicBezTo>
                    <a:pt x="10340" y="309843"/>
                    <a:pt x="10944" y="310050"/>
                    <a:pt x="11641" y="310277"/>
                  </a:cubicBezTo>
                  <a:cubicBezTo>
                    <a:pt x="16806" y="312162"/>
                    <a:pt x="21895" y="314499"/>
                    <a:pt x="26720" y="316667"/>
                  </a:cubicBezTo>
                  <a:cubicBezTo>
                    <a:pt x="29868" y="318099"/>
                    <a:pt x="33054" y="319664"/>
                    <a:pt x="36145" y="321191"/>
                  </a:cubicBezTo>
                  <a:lnTo>
                    <a:pt x="41800" y="323980"/>
                  </a:lnTo>
                  <a:lnTo>
                    <a:pt x="42611" y="324357"/>
                  </a:lnTo>
                  <a:cubicBezTo>
                    <a:pt x="46117" y="326035"/>
                    <a:pt x="49736" y="327769"/>
                    <a:pt x="53430" y="329409"/>
                  </a:cubicBezTo>
                  <a:cubicBezTo>
                    <a:pt x="55674" y="330389"/>
                    <a:pt x="57955" y="331294"/>
                    <a:pt x="60160" y="332274"/>
                  </a:cubicBezTo>
                  <a:cubicBezTo>
                    <a:pt x="62968" y="333443"/>
                    <a:pt x="65815" y="334649"/>
                    <a:pt x="68567" y="335893"/>
                  </a:cubicBezTo>
                  <a:cubicBezTo>
                    <a:pt x="71319" y="337137"/>
                    <a:pt x="74391" y="338683"/>
                    <a:pt x="77238" y="340097"/>
                  </a:cubicBezTo>
                  <a:lnTo>
                    <a:pt x="83044" y="342962"/>
                  </a:lnTo>
                  <a:cubicBezTo>
                    <a:pt x="86229" y="344489"/>
                    <a:pt x="89622" y="346053"/>
                    <a:pt x="93732" y="347901"/>
                  </a:cubicBezTo>
                  <a:lnTo>
                    <a:pt x="100536" y="350898"/>
                  </a:lnTo>
                  <a:lnTo>
                    <a:pt x="100763" y="350898"/>
                  </a:lnTo>
                  <a:cubicBezTo>
                    <a:pt x="103533" y="352104"/>
                    <a:pt x="106417" y="353367"/>
                    <a:pt x="109150" y="354668"/>
                  </a:cubicBezTo>
                  <a:cubicBezTo>
                    <a:pt x="112657" y="356270"/>
                    <a:pt x="116219" y="357948"/>
                    <a:pt x="119688" y="359587"/>
                  </a:cubicBezTo>
                  <a:lnTo>
                    <a:pt x="123759" y="361472"/>
                  </a:lnTo>
                  <a:cubicBezTo>
                    <a:pt x="125041" y="362057"/>
                    <a:pt x="126304" y="362679"/>
                    <a:pt x="127529" y="363357"/>
                  </a:cubicBezTo>
                  <a:cubicBezTo>
                    <a:pt x="130827" y="364978"/>
                    <a:pt x="134201" y="366618"/>
                    <a:pt x="137727" y="367938"/>
                  </a:cubicBezTo>
                  <a:lnTo>
                    <a:pt x="138104" y="368051"/>
                  </a:lnTo>
                  <a:cubicBezTo>
                    <a:pt x="140988" y="368862"/>
                    <a:pt x="144380" y="366977"/>
                    <a:pt x="145775" y="365864"/>
                  </a:cubicBezTo>
                  <a:cubicBezTo>
                    <a:pt x="148923" y="363357"/>
                    <a:pt x="152033" y="360737"/>
                    <a:pt x="155049" y="358174"/>
                  </a:cubicBezTo>
                  <a:cubicBezTo>
                    <a:pt x="158066" y="355610"/>
                    <a:pt x="160987" y="353141"/>
                    <a:pt x="164003" y="350728"/>
                  </a:cubicBezTo>
                  <a:cubicBezTo>
                    <a:pt x="171638" y="344640"/>
                    <a:pt x="180610" y="340775"/>
                    <a:pt x="189168" y="337533"/>
                  </a:cubicBezTo>
                  <a:cubicBezTo>
                    <a:pt x="196839" y="334594"/>
                    <a:pt x="204737" y="332262"/>
                    <a:pt x="212786" y="330559"/>
                  </a:cubicBezTo>
                  <a:cubicBezTo>
                    <a:pt x="217480" y="329680"/>
                    <a:pt x="222211" y="329050"/>
                    <a:pt x="226980" y="328674"/>
                  </a:cubicBezTo>
                  <a:cubicBezTo>
                    <a:pt x="230468" y="328297"/>
                    <a:pt x="234030" y="327939"/>
                    <a:pt x="237555" y="327392"/>
                  </a:cubicBezTo>
                  <a:cubicBezTo>
                    <a:pt x="251165" y="325476"/>
                    <a:pt x="264473" y="321794"/>
                    <a:pt x="277139" y="316440"/>
                  </a:cubicBezTo>
                  <a:cubicBezTo>
                    <a:pt x="284510" y="313193"/>
                    <a:pt x="291597" y="309321"/>
                    <a:pt x="298307" y="304867"/>
                  </a:cubicBezTo>
                  <a:cubicBezTo>
                    <a:pt x="306356" y="299852"/>
                    <a:pt x="313915" y="294117"/>
                    <a:pt x="320927" y="287732"/>
                  </a:cubicBezTo>
                  <a:cubicBezTo>
                    <a:pt x="328165" y="280538"/>
                    <a:pt x="334800" y="272751"/>
                    <a:pt x="340738" y="264453"/>
                  </a:cubicBezTo>
                  <a:cubicBezTo>
                    <a:pt x="346412" y="256837"/>
                    <a:pt x="351464" y="248768"/>
                    <a:pt x="355818" y="240325"/>
                  </a:cubicBezTo>
                  <a:cubicBezTo>
                    <a:pt x="358080" y="235542"/>
                    <a:pt x="359965" y="230596"/>
                    <a:pt x="361473" y="225528"/>
                  </a:cubicBezTo>
                  <a:cubicBezTo>
                    <a:pt x="362302" y="222965"/>
                    <a:pt x="363112" y="220552"/>
                    <a:pt x="363999" y="218158"/>
                  </a:cubicBezTo>
                  <a:cubicBezTo>
                    <a:pt x="367900" y="207715"/>
                    <a:pt x="369258" y="196782"/>
                    <a:pt x="370143" y="186509"/>
                  </a:cubicBezTo>
                  <a:cubicBezTo>
                    <a:pt x="371388" y="172334"/>
                    <a:pt x="369936" y="157971"/>
                    <a:pt x="368258" y="144550"/>
                  </a:cubicBezTo>
                  <a:cubicBezTo>
                    <a:pt x="366619" y="132450"/>
                    <a:pt x="363339" y="120631"/>
                    <a:pt x="358513" y="109414"/>
                  </a:cubicBezTo>
                  <a:cubicBezTo>
                    <a:pt x="355988" y="103842"/>
                    <a:pt x="353104" y="98445"/>
                    <a:pt x="349861" y="93260"/>
                  </a:cubicBezTo>
                  <a:lnTo>
                    <a:pt x="347015" y="88453"/>
                  </a:lnTo>
                  <a:cubicBezTo>
                    <a:pt x="339287" y="75051"/>
                    <a:pt x="328486" y="63100"/>
                    <a:pt x="313085" y="50848"/>
                  </a:cubicBezTo>
                  <a:cubicBezTo>
                    <a:pt x="309315" y="47813"/>
                    <a:pt x="305074" y="44684"/>
                    <a:pt x="300249" y="41272"/>
                  </a:cubicBezTo>
                  <a:cubicBezTo>
                    <a:pt x="293595" y="36893"/>
                    <a:pt x="286583" y="33108"/>
                    <a:pt x="279269" y="29962"/>
                  </a:cubicBezTo>
                  <a:lnTo>
                    <a:pt x="277384" y="29058"/>
                  </a:lnTo>
                  <a:cubicBezTo>
                    <a:pt x="270824" y="25972"/>
                    <a:pt x="264076" y="23344"/>
                    <a:pt x="257158" y="21197"/>
                  </a:cubicBezTo>
                  <a:cubicBezTo>
                    <a:pt x="255990" y="20839"/>
                    <a:pt x="254726" y="20462"/>
                    <a:pt x="253388" y="20104"/>
                  </a:cubicBezTo>
                  <a:cubicBezTo>
                    <a:pt x="248299" y="18596"/>
                    <a:pt x="243078" y="17610"/>
                    <a:pt x="237799" y="17163"/>
                  </a:cubicBezTo>
                  <a:cubicBezTo>
                    <a:pt x="226151" y="16117"/>
                    <a:pt x="214426" y="15884"/>
                    <a:pt x="202740" y="16466"/>
                  </a:cubicBezTo>
                  <a:cubicBezTo>
                    <a:pt x="193051" y="17450"/>
                    <a:pt x="183457" y="19342"/>
                    <a:pt x="174126" y="22121"/>
                  </a:cubicBezTo>
                  <a:cubicBezTo>
                    <a:pt x="166152" y="24289"/>
                    <a:pt x="158330" y="26995"/>
                    <a:pt x="150714" y="30226"/>
                  </a:cubicBezTo>
                  <a:cubicBezTo>
                    <a:pt x="145304" y="32596"/>
                    <a:pt x="140121" y="35434"/>
                    <a:pt x="135219" y="38709"/>
                  </a:cubicBezTo>
                  <a:lnTo>
                    <a:pt x="131600" y="41027"/>
                  </a:lnTo>
                  <a:cubicBezTo>
                    <a:pt x="125606" y="44601"/>
                    <a:pt x="119933" y="48682"/>
                    <a:pt x="114636" y="53223"/>
                  </a:cubicBezTo>
                  <a:cubicBezTo>
                    <a:pt x="102685" y="64099"/>
                    <a:pt x="90338" y="75975"/>
                    <a:pt x="82082" y="91111"/>
                  </a:cubicBezTo>
                  <a:cubicBezTo>
                    <a:pt x="80744" y="93561"/>
                    <a:pt x="79330" y="96068"/>
                    <a:pt x="77954" y="98481"/>
                  </a:cubicBezTo>
                  <a:cubicBezTo>
                    <a:pt x="75409" y="102967"/>
                    <a:pt x="72864" y="107472"/>
                    <a:pt x="70565" y="112053"/>
                  </a:cubicBezTo>
                  <a:cubicBezTo>
                    <a:pt x="68774" y="115900"/>
                    <a:pt x="67267" y="119883"/>
                    <a:pt x="66098" y="123966"/>
                  </a:cubicBezTo>
                  <a:lnTo>
                    <a:pt x="64910" y="127736"/>
                  </a:lnTo>
                  <a:cubicBezTo>
                    <a:pt x="63421" y="131951"/>
                    <a:pt x="62272" y="136273"/>
                    <a:pt x="61441" y="140667"/>
                  </a:cubicBezTo>
                  <a:cubicBezTo>
                    <a:pt x="59878" y="150393"/>
                    <a:pt x="58671" y="160195"/>
                    <a:pt x="57822" y="169808"/>
                  </a:cubicBezTo>
                  <a:cubicBezTo>
                    <a:pt x="57389" y="177957"/>
                    <a:pt x="57842" y="186127"/>
                    <a:pt x="59142" y="194181"/>
                  </a:cubicBezTo>
                  <a:cubicBezTo>
                    <a:pt x="59520" y="197197"/>
                    <a:pt x="59915" y="200307"/>
                    <a:pt x="60198" y="203304"/>
                  </a:cubicBezTo>
                  <a:cubicBezTo>
                    <a:pt x="60669" y="211013"/>
                    <a:pt x="60349" y="218750"/>
                    <a:pt x="59255" y="226395"/>
                  </a:cubicBezTo>
                  <a:cubicBezTo>
                    <a:pt x="58313" y="235035"/>
                    <a:pt x="56899" y="243618"/>
                    <a:pt x="55033" y="252106"/>
                  </a:cubicBezTo>
                  <a:cubicBezTo>
                    <a:pt x="53921" y="256721"/>
                    <a:pt x="52488" y="261255"/>
                    <a:pt x="50754" y="265678"/>
                  </a:cubicBezTo>
                  <a:lnTo>
                    <a:pt x="49453" y="269316"/>
                  </a:lnTo>
                  <a:cubicBezTo>
                    <a:pt x="48322" y="272538"/>
                    <a:pt x="47003" y="275686"/>
                    <a:pt x="45476" y="278741"/>
                  </a:cubicBezTo>
                  <a:lnTo>
                    <a:pt x="43591" y="282511"/>
                  </a:lnTo>
                  <a:cubicBezTo>
                    <a:pt x="40877" y="287996"/>
                    <a:pt x="38049" y="293670"/>
                    <a:pt x="34826" y="298910"/>
                  </a:cubicBezTo>
                  <a:cubicBezTo>
                    <a:pt x="33582" y="301254"/>
                    <a:pt x="31357" y="302940"/>
                    <a:pt x="28776" y="303528"/>
                  </a:cubicBezTo>
                  <a:cubicBezTo>
                    <a:pt x="27701" y="303716"/>
                    <a:pt x="26607" y="303658"/>
                    <a:pt x="25552" y="303359"/>
                  </a:cubicBezTo>
                  <a:cubicBezTo>
                    <a:pt x="24421" y="303032"/>
                    <a:pt x="23365" y="302481"/>
                    <a:pt x="22441" y="301738"/>
                  </a:cubicBezTo>
                  <a:cubicBezTo>
                    <a:pt x="21574" y="301026"/>
                    <a:pt x="20802" y="300195"/>
                    <a:pt x="20161" y="299268"/>
                  </a:cubicBezTo>
                  <a:cubicBezTo>
                    <a:pt x="18993" y="297591"/>
                    <a:pt x="19916" y="295366"/>
                    <a:pt x="21216" y="292633"/>
                  </a:cubicBezTo>
                  <a:cubicBezTo>
                    <a:pt x="23761" y="287336"/>
                    <a:pt x="26533" y="282040"/>
                    <a:pt x="29209" y="276931"/>
                  </a:cubicBezTo>
                  <a:cubicBezTo>
                    <a:pt x="30472" y="274538"/>
                    <a:pt x="31735" y="272144"/>
                    <a:pt x="32979" y="269731"/>
                  </a:cubicBezTo>
                  <a:cubicBezTo>
                    <a:pt x="38238" y="259514"/>
                    <a:pt x="40651" y="248487"/>
                    <a:pt x="42404" y="238082"/>
                  </a:cubicBezTo>
                  <a:cubicBezTo>
                    <a:pt x="44836" y="224141"/>
                    <a:pt x="45514" y="209948"/>
                    <a:pt x="44383" y="195840"/>
                  </a:cubicBezTo>
                  <a:cubicBezTo>
                    <a:pt x="42931" y="181520"/>
                    <a:pt x="42931" y="167088"/>
                    <a:pt x="44383" y="152768"/>
                  </a:cubicBezTo>
                  <a:cubicBezTo>
                    <a:pt x="45514" y="141837"/>
                    <a:pt x="47795" y="131057"/>
                    <a:pt x="51207" y="120611"/>
                  </a:cubicBezTo>
                  <a:cubicBezTo>
                    <a:pt x="59878" y="94986"/>
                    <a:pt x="74429" y="71748"/>
                    <a:pt x="93694" y="52752"/>
                  </a:cubicBezTo>
                  <a:lnTo>
                    <a:pt x="95579" y="50867"/>
                  </a:lnTo>
                  <a:cubicBezTo>
                    <a:pt x="100178" y="46381"/>
                    <a:pt x="104909" y="41762"/>
                    <a:pt x="109792" y="37578"/>
                  </a:cubicBezTo>
                  <a:cubicBezTo>
                    <a:pt x="112506" y="35367"/>
                    <a:pt x="115352" y="33350"/>
                    <a:pt x="118349" y="31546"/>
                  </a:cubicBezTo>
                  <a:cubicBezTo>
                    <a:pt x="119442" y="30848"/>
                    <a:pt x="120404" y="30245"/>
                    <a:pt x="121327" y="29661"/>
                  </a:cubicBezTo>
                  <a:lnTo>
                    <a:pt x="121911" y="29284"/>
                  </a:lnTo>
                  <a:cubicBezTo>
                    <a:pt x="124456" y="27546"/>
                    <a:pt x="127077" y="25942"/>
                    <a:pt x="129791" y="24477"/>
                  </a:cubicBezTo>
                  <a:lnTo>
                    <a:pt x="130281" y="24232"/>
                  </a:lnTo>
                  <a:cubicBezTo>
                    <a:pt x="137142" y="20726"/>
                    <a:pt x="144249" y="17088"/>
                    <a:pt x="151393" y="13902"/>
                  </a:cubicBezTo>
                  <a:cubicBezTo>
                    <a:pt x="165832" y="7475"/>
                    <a:pt x="182401" y="3441"/>
                    <a:pt x="203531" y="1217"/>
                  </a:cubicBezTo>
                  <a:cubicBezTo>
                    <a:pt x="214860" y="-188"/>
                    <a:pt x="226340" y="61"/>
                    <a:pt x="237612" y="1952"/>
                  </a:cubicBezTo>
                  <a:cubicBezTo>
                    <a:pt x="239722" y="2329"/>
                    <a:pt x="241871" y="2706"/>
                    <a:pt x="243963" y="3045"/>
                  </a:cubicBezTo>
                  <a:lnTo>
                    <a:pt x="244265" y="3045"/>
                  </a:lnTo>
                  <a:cubicBezTo>
                    <a:pt x="250127" y="3914"/>
                    <a:pt x="255933" y="5103"/>
                    <a:pt x="261664" y="6608"/>
                  </a:cubicBezTo>
                  <a:cubicBezTo>
                    <a:pt x="262550" y="6853"/>
                    <a:pt x="263417" y="7117"/>
                    <a:pt x="264302" y="7399"/>
                  </a:cubicBezTo>
                  <a:cubicBezTo>
                    <a:pt x="283322" y="13326"/>
                    <a:pt x="301135" y="22586"/>
                    <a:pt x="316912" y="34750"/>
                  </a:cubicBezTo>
                  <a:lnTo>
                    <a:pt x="319362" y="36635"/>
                  </a:lnTo>
                  <a:cubicBezTo>
                    <a:pt x="320909" y="37823"/>
                    <a:pt x="322435" y="39029"/>
                    <a:pt x="323961" y="40235"/>
                  </a:cubicBezTo>
                  <a:cubicBezTo>
                    <a:pt x="330974" y="45508"/>
                    <a:pt x="337345" y="51594"/>
                    <a:pt x="342924" y="58369"/>
                  </a:cubicBezTo>
                  <a:cubicBezTo>
                    <a:pt x="346185" y="62554"/>
                    <a:pt x="349579" y="66738"/>
                    <a:pt x="352840" y="70772"/>
                  </a:cubicBezTo>
                  <a:cubicBezTo>
                    <a:pt x="354574" y="72902"/>
                    <a:pt x="356176" y="74900"/>
                    <a:pt x="357779" y="76898"/>
                  </a:cubicBezTo>
                  <a:cubicBezTo>
                    <a:pt x="366015" y="87171"/>
                    <a:pt x="371294" y="99311"/>
                    <a:pt x="374951" y="108754"/>
                  </a:cubicBezTo>
                  <a:cubicBezTo>
                    <a:pt x="380775" y="123547"/>
                    <a:pt x="384224" y="139174"/>
                    <a:pt x="385149" y="155049"/>
                  </a:cubicBezTo>
                  <a:cubicBezTo>
                    <a:pt x="385958" y="166255"/>
                    <a:pt x="385996" y="177505"/>
                    <a:pt x="385242" y="188715"/>
                  </a:cubicBezTo>
                  <a:cubicBezTo>
                    <a:pt x="384131" y="198491"/>
                    <a:pt x="382302" y="208174"/>
                    <a:pt x="379795" y="217687"/>
                  </a:cubicBezTo>
                  <a:lnTo>
                    <a:pt x="379361" y="219572"/>
                  </a:lnTo>
                  <a:cubicBezTo>
                    <a:pt x="377891" y="226301"/>
                    <a:pt x="375704" y="232858"/>
                    <a:pt x="372877" y="239138"/>
                  </a:cubicBezTo>
                  <a:cubicBezTo>
                    <a:pt x="366355" y="253124"/>
                    <a:pt x="359060" y="267770"/>
                    <a:pt x="347957" y="279702"/>
                  </a:cubicBezTo>
                  <a:lnTo>
                    <a:pt x="345847" y="281945"/>
                  </a:lnTo>
                  <a:lnTo>
                    <a:pt x="346581" y="282624"/>
                  </a:lnTo>
                  <a:lnTo>
                    <a:pt x="341643" y="287732"/>
                  </a:lnTo>
                  <a:cubicBezTo>
                    <a:pt x="335988" y="293595"/>
                    <a:pt x="330088" y="299627"/>
                    <a:pt x="324094" y="305281"/>
                  </a:cubicBezTo>
                  <a:cubicBezTo>
                    <a:pt x="320738" y="308272"/>
                    <a:pt x="317139" y="310959"/>
                    <a:pt x="313312" y="313311"/>
                  </a:cubicBezTo>
                  <a:lnTo>
                    <a:pt x="310899" y="314914"/>
                  </a:lnTo>
                  <a:cubicBezTo>
                    <a:pt x="306187" y="318166"/>
                    <a:pt x="301323" y="321179"/>
                    <a:pt x="296309" y="323943"/>
                  </a:cubicBezTo>
                  <a:lnTo>
                    <a:pt x="294952" y="324678"/>
                  </a:lnTo>
                  <a:cubicBezTo>
                    <a:pt x="289598" y="327736"/>
                    <a:pt x="283981" y="330316"/>
                    <a:pt x="278176" y="332387"/>
                  </a:cubicBezTo>
                  <a:cubicBezTo>
                    <a:pt x="268110" y="335611"/>
                    <a:pt x="257102" y="338532"/>
                    <a:pt x="244529" y="341360"/>
                  </a:cubicBezTo>
                  <a:cubicBezTo>
                    <a:pt x="240609" y="342227"/>
                    <a:pt x="236650" y="342755"/>
                    <a:pt x="232466" y="343245"/>
                  </a:cubicBezTo>
                  <a:cubicBezTo>
                    <a:pt x="228281" y="343735"/>
                    <a:pt x="223926" y="344357"/>
                    <a:pt x="219685" y="345318"/>
                  </a:cubicBezTo>
                  <a:cubicBezTo>
                    <a:pt x="210713" y="347293"/>
                    <a:pt x="201891" y="349901"/>
                    <a:pt x="193296" y="353122"/>
                  </a:cubicBezTo>
                  <a:cubicBezTo>
                    <a:pt x="185813" y="355921"/>
                    <a:pt x="178669" y="359517"/>
                    <a:pt x="171958" y="363848"/>
                  </a:cubicBezTo>
                  <a:cubicBezTo>
                    <a:pt x="167377" y="367005"/>
                    <a:pt x="163042" y="370495"/>
                    <a:pt x="158989" y="374290"/>
                  </a:cubicBezTo>
                  <a:cubicBezTo>
                    <a:pt x="157368" y="375723"/>
                    <a:pt x="155747" y="377174"/>
                    <a:pt x="154145" y="378531"/>
                  </a:cubicBezTo>
                  <a:cubicBezTo>
                    <a:pt x="153164" y="379361"/>
                    <a:pt x="152260" y="380228"/>
                    <a:pt x="151487" y="381057"/>
                  </a:cubicBezTo>
                  <a:cubicBezTo>
                    <a:pt x="150281" y="382449"/>
                    <a:pt x="148848" y="383633"/>
                    <a:pt x="147245" y="384563"/>
                  </a:cubicBezTo>
                  <a:cubicBezTo>
                    <a:pt x="145493" y="385276"/>
                    <a:pt x="143551" y="385408"/>
                    <a:pt x="141704" y="3849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6" name="Freeform: Shape 345">
              <a:extLst>
                <a:ext uri="{FF2B5EF4-FFF2-40B4-BE49-F238E27FC236}">
                  <a16:creationId xmlns:a16="http://schemas.microsoft.com/office/drawing/2014/main" id="{1AB29418-1EB9-AAE2-2C48-1F28145423CE}"/>
                </a:ext>
              </a:extLst>
            </p:cNvPr>
            <p:cNvSpPr/>
            <p:nvPr/>
          </p:nvSpPr>
          <p:spPr>
            <a:xfrm>
              <a:off x="5770050" y="637798"/>
              <a:ext cx="152098" cy="77117"/>
            </a:xfrm>
            <a:custGeom>
              <a:avLst/>
              <a:gdLst>
                <a:gd name="connsiteX0" fmla="*/ 139680 w 152098"/>
                <a:gd name="connsiteY0" fmla="*/ 76899 h 77117"/>
                <a:gd name="connsiteX1" fmla="*/ 133158 w 152098"/>
                <a:gd name="connsiteY1" fmla="*/ 74279 h 77117"/>
                <a:gd name="connsiteX2" fmla="*/ 131367 w 152098"/>
                <a:gd name="connsiteY2" fmla="*/ 73449 h 77117"/>
                <a:gd name="connsiteX3" fmla="*/ 122715 w 152098"/>
                <a:gd name="connsiteY3" fmla="*/ 69359 h 77117"/>
                <a:gd name="connsiteX4" fmla="*/ 116796 w 152098"/>
                <a:gd name="connsiteY4" fmla="*/ 66550 h 77117"/>
                <a:gd name="connsiteX5" fmla="*/ 116418 w 152098"/>
                <a:gd name="connsiteY5" fmla="*/ 66362 h 77117"/>
                <a:gd name="connsiteX6" fmla="*/ 98964 w 152098"/>
                <a:gd name="connsiteY6" fmla="*/ 58332 h 77117"/>
                <a:gd name="connsiteX7" fmla="*/ 90199 w 152098"/>
                <a:gd name="connsiteY7" fmla="*/ 54562 h 77117"/>
                <a:gd name="connsiteX8" fmla="*/ 89973 w 152098"/>
                <a:gd name="connsiteY8" fmla="*/ 54468 h 77117"/>
                <a:gd name="connsiteX9" fmla="*/ 83733 w 152098"/>
                <a:gd name="connsiteY9" fmla="*/ 51810 h 77117"/>
                <a:gd name="connsiteX10" fmla="*/ 71387 w 152098"/>
                <a:gd name="connsiteY10" fmla="*/ 46306 h 77117"/>
                <a:gd name="connsiteX11" fmla="*/ 67504 w 152098"/>
                <a:gd name="connsiteY11" fmla="*/ 44534 h 77117"/>
                <a:gd name="connsiteX12" fmla="*/ 52424 w 152098"/>
                <a:gd name="connsiteY12" fmla="*/ 37672 h 77117"/>
                <a:gd name="connsiteX13" fmla="*/ 41114 w 152098"/>
                <a:gd name="connsiteY13" fmla="*/ 32300 h 77117"/>
                <a:gd name="connsiteX14" fmla="*/ 40888 w 152098"/>
                <a:gd name="connsiteY14" fmla="*/ 32187 h 77117"/>
                <a:gd name="connsiteX15" fmla="*/ 27486 w 152098"/>
                <a:gd name="connsiteY15" fmla="*/ 25854 h 77117"/>
                <a:gd name="connsiteX16" fmla="*/ 12802 w 152098"/>
                <a:gd name="connsiteY16" fmla="*/ 19501 h 77117"/>
                <a:gd name="connsiteX17" fmla="*/ 3471 w 152098"/>
                <a:gd name="connsiteY17" fmla="*/ 14261 h 77117"/>
                <a:gd name="connsiteX18" fmla="*/ -487 w 152098"/>
                <a:gd name="connsiteY18" fmla="*/ 10491 h 77117"/>
                <a:gd name="connsiteX19" fmla="*/ -1034 w 152098"/>
                <a:gd name="connsiteY19" fmla="*/ 9831 h 77117"/>
                <a:gd name="connsiteX20" fmla="*/ -1034 w 152098"/>
                <a:gd name="connsiteY20" fmla="*/ 8964 h 77117"/>
                <a:gd name="connsiteX21" fmla="*/ 1397 w 152098"/>
                <a:gd name="connsiteY21" fmla="*/ 2951 h 77117"/>
                <a:gd name="connsiteX22" fmla="*/ 6694 w 152098"/>
                <a:gd name="connsiteY22" fmla="*/ 501 h 77117"/>
                <a:gd name="connsiteX23" fmla="*/ 9221 w 152098"/>
                <a:gd name="connsiteY23" fmla="*/ 1651 h 77117"/>
                <a:gd name="connsiteX24" fmla="*/ 19757 w 152098"/>
                <a:gd name="connsiteY24" fmla="*/ 6608 h 77117"/>
                <a:gd name="connsiteX25" fmla="*/ 20700 w 152098"/>
                <a:gd name="connsiteY25" fmla="*/ 7023 h 77117"/>
                <a:gd name="connsiteX26" fmla="*/ 27335 w 152098"/>
                <a:gd name="connsiteY26" fmla="*/ 9775 h 77117"/>
                <a:gd name="connsiteX27" fmla="*/ 34988 w 152098"/>
                <a:gd name="connsiteY27" fmla="*/ 12960 h 77117"/>
                <a:gd name="connsiteX28" fmla="*/ 44187 w 152098"/>
                <a:gd name="connsiteY28" fmla="*/ 17239 h 77117"/>
                <a:gd name="connsiteX29" fmla="*/ 48937 w 152098"/>
                <a:gd name="connsiteY29" fmla="*/ 19501 h 77117"/>
                <a:gd name="connsiteX30" fmla="*/ 51689 w 152098"/>
                <a:gd name="connsiteY30" fmla="*/ 20783 h 77117"/>
                <a:gd name="connsiteX31" fmla="*/ 60284 w 152098"/>
                <a:gd name="connsiteY31" fmla="*/ 24723 h 77117"/>
                <a:gd name="connsiteX32" fmla="*/ 66995 w 152098"/>
                <a:gd name="connsiteY32" fmla="*/ 27512 h 77117"/>
                <a:gd name="connsiteX33" fmla="*/ 74855 w 152098"/>
                <a:gd name="connsiteY33" fmla="*/ 30811 h 77117"/>
                <a:gd name="connsiteX34" fmla="*/ 83827 w 152098"/>
                <a:gd name="connsiteY34" fmla="*/ 34977 h 77117"/>
                <a:gd name="connsiteX35" fmla="*/ 89124 w 152098"/>
                <a:gd name="connsiteY35" fmla="*/ 37503 h 77117"/>
                <a:gd name="connsiteX36" fmla="*/ 99831 w 152098"/>
                <a:gd name="connsiteY36" fmla="*/ 42385 h 77117"/>
                <a:gd name="connsiteX37" fmla="*/ 106126 w 152098"/>
                <a:gd name="connsiteY37" fmla="*/ 45043 h 77117"/>
                <a:gd name="connsiteX38" fmla="*/ 114100 w 152098"/>
                <a:gd name="connsiteY38" fmla="*/ 48417 h 77117"/>
                <a:gd name="connsiteX39" fmla="*/ 121640 w 152098"/>
                <a:gd name="connsiteY39" fmla="*/ 51923 h 77117"/>
                <a:gd name="connsiteX40" fmla="*/ 128708 w 152098"/>
                <a:gd name="connsiteY40" fmla="*/ 55184 h 77117"/>
                <a:gd name="connsiteX41" fmla="*/ 130782 w 152098"/>
                <a:gd name="connsiteY41" fmla="*/ 56107 h 77117"/>
                <a:gd name="connsiteX42" fmla="*/ 143977 w 152098"/>
                <a:gd name="connsiteY42" fmla="*/ 61762 h 77117"/>
                <a:gd name="connsiteX43" fmla="*/ 146559 w 152098"/>
                <a:gd name="connsiteY43" fmla="*/ 63252 h 77117"/>
                <a:gd name="connsiteX44" fmla="*/ 151065 w 152098"/>
                <a:gd name="connsiteY44" fmla="*/ 71489 h 77117"/>
                <a:gd name="connsiteX45" fmla="*/ 144335 w 152098"/>
                <a:gd name="connsiteY45" fmla="*/ 77427 h 77117"/>
                <a:gd name="connsiteX46" fmla="*/ 139680 w 152098"/>
                <a:gd name="connsiteY46" fmla="*/ 76899 h 77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52098" h="77117">
                  <a:moveTo>
                    <a:pt x="139680" y="76899"/>
                  </a:moveTo>
                  <a:cubicBezTo>
                    <a:pt x="137437" y="76197"/>
                    <a:pt x="135268" y="75321"/>
                    <a:pt x="133158" y="74279"/>
                  </a:cubicBezTo>
                  <a:lnTo>
                    <a:pt x="131367" y="73449"/>
                  </a:lnTo>
                  <a:cubicBezTo>
                    <a:pt x="128483" y="72149"/>
                    <a:pt x="125542" y="70735"/>
                    <a:pt x="122715" y="69359"/>
                  </a:cubicBezTo>
                  <a:lnTo>
                    <a:pt x="116796" y="66550"/>
                  </a:lnTo>
                  <a:lnTo>
                    <a:pt x="116418" y="66362"/>
                  </a:lnTo>
                  <a:cubicBezTo>
                    <a:pt x="110632" y="63666"/>
                    <a:pt x="104788" y="60914"/>
                    <a:pt x="98964" y="58332"/>
                  </a:cubicBezTo>
                  <a:cubicBezTo>
                    <a:pt x="96042" y="57031"/>
                    <a:pt x="93083" y="55787"/>
                    <a:pt x="90199" y="54562"/>
                  </a:cubicBezTo>
                  <a:lnTo>
                    <a:pt x="89973" y="54468"/>
                  </a:lnTo>
                  <a:cubicBezTo>
                    <a:pt x="87899" y="53582"/>
                    <a:pt x="85807" y="52715"/>
                    <a:pt x="83733" y="51810"/>
                  </a:cubicBezTo>
                  <a:cubicBezTo>
                    <a:pt x="79605" y="49925"/>
                    <a:pt x="75420" y="48040"/>
                    <a:pt x="71387" y="46306"/>
                  </a:cubicBezTo>
                  <a:lnTo>
                    <a:pt x="67504" y="44534"/>
                  </a:lnTo>
                  <a:cubicBezTo>
                    <a:pt x="62565" y="42309"/>
                    <a:pt x="57457" y="39991"/>
                    <a:pt x="52424" y="37672"/>
                  </a:cubicBezTo>
                  <a:lnTo>
                    <a:pt x="41114" y="32300"/>
                  </a:lnTo>
                  <a:lnTo>
                    <a:pt x="40888" y="32187"/>
                  </a:lnTo>
                  <a:cubicBezTo>
                    <a:pt x="36496" y="30095"/>
                    <a:pt x="31972" y="27927"/>
                    <a:pt x="27486" y="25854"/>
                  </a:cubicBezTo>
                  <a:cubicBezTo>
                    <a:pt x="22358" y="23479"/>
                    <a:pt x="17552" y="21386"/>
                    <a:pt x="12802" y="19501"/>
                  </a:cubicBezTo>
                  <a:cubicBezTo>
                    <a:pt x="9446" y="18232"/>
                    <a:pt x="6298" y="16465"/>
                    <a:pt x="3471" y="14261"/>
                  </a:cubicBezTo>
                  <a:cubicBezTo>
                    <a:pt x="2019" y="13141"/>
                    <a:pt x="700" y="11878"/>
                    <a:pt x="-487" y="10491"/>
                  </a:cubicBezTo>
                  <a:lnTo>
                    <a:pt x="-1034" y="9831"/>
                  </a:lnTo>
                  <a:lnTo>
                    <a:pt x="-1034" y="8964"/>
                  </a:lnTo>
                  <a:cubicBezTo>
                    <a:pt x="-902" y="6750"/>
                    <a:pt x="-35" y="4640"/>
                    <a:pt x="1397" y="2951"/>
                  </a:cubicBezTo>
                  <a:cubicBezTo>
                    <a:pt x="2548" y="1519"/>
                    <a:pt x="3962" y="-253"/>
                    <a:pt x="6694" y="501"/>
                  </a:cubicBezTo>
                  <a:cubicBezTo>
                    <a:pt x="7581" y="788"/>
                    <a:pt x="8428" y="1174"/>
                    <a:pt x="9221" y="1651"/>
                  </a:cubicBezTo>
                  <a:cubicBezTo>
                    <a:pt x="12669" y="3536"/>
                    <a:pt x="16270" y="5100"/>
                    <a:pt x="19757" y="6608"/>
                  </a:cubicBezTo>
                  <a:lnTo>
                    <a:pt x="20700" y="7023"/>
                  </a:lnTo>
                  <a:cubicBezTo>
                    <a:pt x="22924" y="7965"/>
                    <a:pt x="25167" y="8908"/>
                    <a:pt x="27335" y="9775"/>
                  </a:cubicBezTo>
                  <a:cubicBezTo>
                    <a:pt x="29955" y="10830"/>
                    <a:pt x="32537" y="11867"/>
                    <a:pt x="34988" y="12960"/>
                  </a:cubicBezTo>
                  <a:cubicBezTo>
                    <a:pt x="38060" y="14318"/>
                    <a:pt x="41170" y="15807"/>
                    <a:pt x="44187" y="17239"/>
                  </a:cubicBezTo>
                  <a:lnTo>
                    <a:pt x="48937" y="19501"/>
                  </a:lnTo>
                  <a:lnTo>
                    <a:pt x="51689" y="20783"/>
                  </a:lnTo>
                  <a:cubicBezTo>
                    <a:pt x="54478" y="22103"/>
                    <a:pt x="57344" y="23460"/>
                    <a:pt x="60284" y="24723"/>
                  </a:cubicBezTo>
                  <a:cubicBezTo>
                    <a:pt x="62509" y="25703"/>
                    <a:pt x="64790" y="26608"/>
                    <a:pt x="66995" y="27512"/>
                  </a:cubicBezTo>
                  <a:cubicBezTo>
                    <a:pt x="69709" y="28625"/>
                    <a:pt x="72348" y="29680"/>
                    <a:pt x="74855" y="30811"/>
                  </a:cubicBezTo>
                  <a:cubicBezTo>
                    <a:pt x="77852" y="32131"/>
                    <a:pt x="80887" y="33582"/>
                    <a:pt x="83827" y="34977"/>
                  </a:cubicBezTo>
                  <a:lnTo>
                    <a:pt x="89124" y="37503"/>
                  </a:lnTo>
                  <a:cubicBezTo>
                    <a:pt x="92611" y="39124"/>
                    <a:pt x="96193" y="40801"/>
                    <a:pt x="99831" y="42385"/>
                  </a:cubicBezTo>
                  <a:lnTo>
                    <a:pt x="106126" y="45043"/>
                  </a:lnTo>
                  <a:cubicBezTo>
                    <a:pt x="108878" y="46174"/>
                    <a:pt x="111537" y="47286"/>
                    <a:pt x="114100" y="48417"/>
                  </a:cubicBezTo>
                  <a:cubicBezTo>
                    <a:pt x="116664" y="49548"/>
                    <a:pt x="119208" y="50754"/>
                    <a:pt x="121640" y="51923"/>
                  </a:cubicBezTo>
                  <a:cubicBezTo>
                    <a:pt x="124071" y="53092"/>
                    <a:pt x="126334" y="54128"/>
                    <a:pt x="128708" y="55184"/>
                  </a:cubicBezTo>
                  <a:lnTo>
                    <a:pt x="130782" y="56107"/>
                  </a:lnTo>
                  <a:cubicBezTo>
                    <a:pt x="135080" y="57992"/>
                    <a:pt x="139509" y="60047"/>
                    <a:pt x="143977" y="61762"/>
                  </a:cubicBezTo>
                  <a:cubicBezTo>
                    <a:pt x="144901" y="62127"/>
                    <a:pt x="145786" y="62629"/>
                    <a:pt x="146559" y="63252"/>
                  </a:cubicBezTo>
                  <a:cubicBezTo>
                    <a:pt x="149255" y="65148"/>
                    <a:pt x="150932" y="68192"/>
                    <a:pt x="151065" y="71489"/>
                  </a:cubicBezTo>
                  <a:cubicBezTo>
                    <a:pt x="150235" y="74651"/>
                    <a:pt x="147577" y="76997"/>
                    <a:pt x="144335" y="77427"/>
                  </a:cubicBezTo>
                  <a:cubicBezTo>
                    <a:pt x="142770" y="77490"/>
                    <a:pt x="141187" y="77312"/>
                    <a:pt x="139680" y="768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7" name="Freeform: Shape 346">
              <a:extLst>
                <a:ext uri="{FF2B5EF4-FFF2-40B4-BE49-F238E27FC236}">
                  <a16:creationId xmlns:a16="http://schemas.microsoft.com/office/drawing/2014/main" id="{71209AEF-346F-60DE-3DF9-A2E5D8ED936D}"/>
                </a:ext>
              </a:extLst>
            </p:cNvPr>
            <p:cNvSpPr/>
            <p:nvPr/>
          </p:nvSpPr>
          <p:spPr>
            <a:xfrm>
              <a:off x="5816062" y="580155"/>
              <a:ext cx="152113" cy="77408"/>
            </a:xfrm>
            <a:custGeom>
              <a:avLst/>
              <a:gdLst>
                <a:gd name="connsiteX0" fmla="*/ 140810 w 152113"/>
                <a:gd name="connsiteY0" fmla="*/ 77276 h 77408"/>
                <a:gd name="connsiteX1" fmla="*/ 137305 w 152113"/>
                <a:gd name="connsiteY1" fmla="*/ 75975 h 77408"/>
                <a:gd name="connsiteX2" fmla="*/ 123412 w 152113"/>
                <a:gd name="connsiteY2" fmla="*/ 69472 h 77408"/>
                <a:gd name="connsiteX3" fmla="*/ 112423 w 152113"/>
                <a:gd name="connsiteY3" fmla="*/ 64270 h 77408"/>
                <a:gd name="connsiteX4" fmla="*/ 99775 w 152113"/>
                <a:gd name="connsiteY4" fmla="*/ 58709 h 77408"/>
                <a:gd name="connsiteX5" fmla="*/ 87202 w 152113"/>
                <a:gd name="connsiteY5" fmla="*/ 53167 h 77408"/>
                <a:gd name="connsiteX6" fmla="*/ 73460 w 152113"/>
                <a:gd name="connsiteY6" fmla="*/ 46702 h 77408"/>
                <a:gd name="connsiteX7" fmla="*/ 61981 w 152113"/>
                <a:gd name="connsiteY7" fmla="*/ 41292 h 77408"/>
                <a:gd name="connsiteX8" fmla="*/ 54064 w 152113"/>
                <a:gd name="connsiteY8" fmla="*/ 37823 h 77408"/>
                <a:gd name="connsiteX9" fmla="*/ 47749 w 152113"/>
                <a:gd name="connsiteY9" fmla="*/ 35090 h 77408"/>
                <a:gd name="connsiteX10" fmla="*/ 36930 w 152113"/>
                <a:gd name="connsiteY10" fmla="*/ 30095 h 77408"/>
                <a:gd name="connsiteX11" fmla="*/ 27995 w 152113"/>
                <a:gd name="connsiteY11" fmla="*/ 25910 h 77408"/>
                <a:gd name="connsiteX12" fmla="*/ 18400 w 152113"/>
                <a:gd name="connsiteY12" fmla="*/ 21462 h 77408"/>
                <a:gd name="connsiteX13" fmla="*/ 13141 w 152113"/>
                <a:gd name="connsiteY13" fmla="*/ 19275 h 77408"/>
                <a:gd name="connsiteX14" fmla="*/ 4678 w 152113"/>
                <a:gd name="connsiteY14" fmla="*/ 15505 h 77408"/>
                <a:gd name="connsiteX15" fmla="*/ 2699 w 152113"/>
                <a:gd name="connsiteY15" fmla="*/ 14224 h 77408"/>
                <a:gd name="connsiteX16" fmla="*/ -958 w 152113"/>
                <a:gd name="connsiteY16" fmla="*/ 8116 h 77408"/>
                <a:gd name="connsiteX17" fmla="*/ 2981 w 152113"/>
                <a:gd name="connsiteY17" fmla="*/ 1180 h 77408"/>
                <a:gd name="connsiteX18" fmla="*/ 8316 w 152113"/>
                <a:gd name="connsiteY18" fmla="*/ 746 h 77408"/>
                <a:gd name="connsiteX19" fmla="*/ 10483 w 152113"/>
                <a:gd name="connsiteY19" fmla="*/ 1538 h 77408"/>
                <a:gd name="connsiteX20" fmla="*/ 40493 w 152113"/>
                <a:gd name="connsiteY20" fmla="*/ 15241 h 77408"/>
                <a:gd name="connsiteX21" fmla="*/ 52236 w 152113"/>
                <a:gd name="connsiteY21" fmla="*/ 20896 h 77408"/>
                <a:gd name="connsiteX22" fmla="*/ 65016 w 152113"/>
                <a:gd name="connsiteY22" fmla="*/ 26985 h 77408"/>
                <a:gd name="connsiteX23" fmla="*/ 73291 w 152113"/>
                <a:gd name="connsiteY23" fmla="*/ 30547 h 77408"/>
                <a:gd name="connsiteX24" fmla="*/ 80227 w 152113"/>
                <a:gd name="connsiteY24" fmla="*/ 33507 h 77408"/>
                <a:gd name="connsiteX25" fmla="*/ 89652 w 152113"/>
                <a:gd name="connsiteY25" fmla="*/ 37955 h 77408"/>
                <a:gd name="connsiteX26" fmla="*/ 89973 w 152113"/>
                <a:gd name="connsiteY26" fmla="*/ 38106 h 77408"/>
                <a:gd name="connsiteX27" fmla="*/ 94798 w 152113"/>
                <a:gd name="connsiteY27" fmla="*/ 40425 h 77408"/>
                <a:gd name="connsiteX28" fmla="*/ 96929 w 152113"/>
                <a:gd name="connsiteY28" fmla="*/ 41424 h 77408"/>
                <a:gd name="connsiteX29" fmla="*/ 106089 w 152113"/>
                <a:gd name="connsiteY29" fmla="*/ 45684 h 77408"/>
                <a:gd name="connsiteX30" fmla="*/ 113140 w 152113"/>
                <a:gd name="connsiteY30" fmla="*/ 48737 h 77408"/>
                <a:gd name="connsiteX31" fmla="*/ 120943 w 152113"/>
                <a:gd name="connsiteY31" fmla="*/ 52112 h 77408"/>
                <a:gd name="connsiteX32" fmla="*/ 130254 w 152113"/>
                <a:gd name="connsiteY32" fmla="*/ 56447 h 77408"/>
                <a:gd name="connsiteX33" fmla="*/ 135250 w 152113"/>
                <a:gd name="connsiteY33" fmla="*/ 58803 h 77408"/>
                <a:gd name="connsiteX34" fmla="*/ 148162 w 152113"/>
                <a:gd name="connsiteY34" fmla="*/ 64797 h 77408"/>
                <a:gd name="connsiteX35" fmla="*/ 148615 w 152113"/>
                <a:gd name="connsiteY35" fmla="*/ 65137 h 77408"/>
                <a:gd name="connsiteX36" fmla="*/ 151046 w 152113"/>
                <a:gd name="connsiteY36" fmla="*/ 70792 h 77408"/>
                <a:gd name="connsiteX37" fmla="*/ 146918 w 152113"/>
                <a:gd name="connsiteY37" fmla="*/ 76955 h 77408"/>
                <a:gd name="connsiteX38" fmla="*/ 140810 w 152113"/>
                <a:gd name="connsiteY38" fmla="*/ 77276 h 77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52113" h="77408">
                  <a:moveTo>
                    <a:pt x="140810" y="77276"/>
                  </a:moveTo>
                  <a:cubicBezTo>
                    <a:pt x="139604" y="76924"/>
                    <a:pt x="138436" y="76489"/>
                    <a:pt x="137305" y="75975"/>
                  </a:cubicBezTo>
                  <a:cubicBezTo>
                    <a:pt x="132648" y="73921"/>
                    <a:pt x="127880" y="71659"/>
                    <a:pt x="123412" y="69472"/>
                  </a:cubicBezTo>
                  <a:cubicBezTo>
                    <a:pt x="119793" y="67738"/>
                    <a:pt x="116099" y="65947"/>
                    <a:pt x="112423" y="64270"/>
                  </a:cubicBezTo>
                  <a:cubicBezTo>
                    <a:pt x="108219" y="62385"/>
                    <a:pt x="103922" y="60500"/>
                    <a:pt x="99775" y="58709"/>
                  </a:cubicBezTo>
                  <a:cubicBezTo>
                    <a:pt x="95628" y="56918"/>
                    <a:pt x="91330" y="55052"/>
                    <a:pt x="87202" y="53167"/>
                  </a:cubicBezTo>
                  <a:cubicBezTo>
                    <a:pt x="82621" y="51075"/>
                    <a:pt x="77946" y="48851"/>
                    <a:pt x="73460" y="46702"/>
                  </a:cubicBezTo>
                  <a:cubicBezTo>
                    <a:pt x="69691" y="44911"/>
                    <a:pt x="65921" y="43064"/>
                    <a:pt x="61981" y="41292"/>
                  </a:cubicBezTo>
                  <a:cubicBezTo>
                    <a:pt x="59342" y="40067"/>
                    <a:pt x="56665" y="38936"/>
                    <a:pt x="54064" y="37823"/>
                  </a:cubicBezTo>
                  <a:cubicBezTo>
                    <a:pt x="51878" y="36900"/>
                    <a:pt x="49767" y="35938"/>
                    <a:pt x="47749" y="35090"/>
                  </a:cubicBezTo>
                  <a:cubicBezTo>
                    <a:pt x="44150" y="33469"/>
                    <a:pt x="40473" y="31754"/>
                    <a:pt x="36930" y="30095"/>
                  </a:cubicBezTo>
                  <a:lnTo>
                    <a:pt x="27995" y="25910"/>
                  </a:lnTo>
                  <a:cubicBezTo>
                    <a:pt x="24809" y="24402"/>
                    <a:pt x="21605" y="22894"/>
                    <a:pt x="18400" y="21462"/>
                  </a:cubicBezTo>
                  <a:cubicBezTo>
                    <a:pt x="16629" y="20689"/>
                    <a:pt x="14857" y="19954"/>
                    <a:pt x="13141" y="19275"/>
                  </a:cubicBezTo>
                  <a:cubicBezTo>
                    <a:pt x="10125" y="18050"/>
                    <a:pt x="7355" y="16919"/>
                    <a:pt x="4678" y="15505"/>
                  </a:cubicBezTo>
                  <a:cubicBezTo>
                    <a:pt x="3981" y="15138"/>
                    <a:pt x="3321" y="14709"/>
                    <a:pt x="2699" y="14224"/>
                  </a:cubicBezTo>
                  <a:cubicBezTo>
                    <a:pt x="757" y="12719"/>
                    <a:pt x="-543" y="10539"/>
                    <a:pt x="-958" y="8116"/>
                  </a:cubicBezTo>
                  <a:cubicBezTo>
                    <a:pt x="-1372" y="5666"/>
                    <a:pt x="-91" y="3385"/>
                    <a:pt x="2981" y="1180"/>
                  </a:cubicBezTo>
                  <a:cubicBezTo>
                    <a:pt x="4603" y="214"/>
                    <a:pt x="6563" y="53"/>
                    <a:pt x="8316" y="746"/>
                  </a:cubicBezTo>
                  <a:cubicBezTo>
                    <a:pt x="9051" y="952"/>
                    <a:pt x="9786" y="1217"/>
                    <a:pt x="10483" y="1538"/>
                  </a:cubicBezTo>
                  <a:cubicBezTo>
                    <a:pt x="19550" y="5628"/>
                    <a:pt x="30088" y="10397"/>
                    <a:pt x="40493" y="15241"/>
                  </a:cubicBezTo>
                  <a:cubicBezTo>
                    <a:pt x="44413" y="17126"/>
                    <a:pt x="48391" y="19011"/>
                    <a:pt x="52236" y="20896"/>
                  </a:cubicBezTo>
                  <a:cubicBezTo>
                    <a:pt x="56420" y="22913"/>
                    <a:pt x="60718" y="25006"/>
                    <a:pt x="65016" y="26985"/>
                  </a:cubicBezTo>
                  <a:cubicBezTo>
                    <a:pt x="67768" y="28267"/>
                    <a:pt x="70577" y="29416"/>
                    <a:pt x="73291" y="30547"/>
                  </a:cubicBezTo>
                  <a:cubicBezTo>
                    <a:pt x="75666" y="31546"/>
                    <a:pt x="78004" y="32432"/>
                    <a:pt x="80227" y="33507"/>
                  </a:cubicBezTo>
                  <a:cubicBezTo>
                    <a:pt x="83357" y="34921"/>
                    <a:pt x="86561" y="36466"/>
                    <a:pt x="89652" y="37955"/>
                  </a:cubicBezTo>
                  <a:lnTo>
                    <a:pt x="89973" y="38106"/>
                  </a:lnTo>
                  <a:lnTo>
                    <a:pt x="94798" y="40425"/>
                  </a:lnTo>
                  <a:lnTo>
                    <a:pt x="96929" y="41424"/>
                  </a:lnTo>
                  <a:cubicBezTo>
                    <a:pt x="99926" y="42856"/>
                    <a:pt x="102998" y="44308"/>
                    <a:pt x="106089" y="45684"/>
                  </a:cubicBezTo>
                  <a:cubicBezTo>
                    <a:pt x="108446" y="46739"/>
                    <a:pt x="110820" y="47757"/>
                    <a:pt x="113140" y="48737"/>
                  </a:cubicBezTo>
                  <a:cubicBezTo>
                    <a:pt x="115458" y="49718"/>
                    <a:pt x="118379" y="50943"/>
                    <a:pt x="120943" y="52112"/>
                  </a:cubicBezTo>
                  <a:cubicBezTo>
                    <a:pt x="124053" y="53506"/>
                    <a:pt x="127201" y="54996"/>
                    <a:pt x="130254" y="56447"/>
                  </a:cubicBezTo>
                  <a:lnTo>
                    <a:pt x="135250" y="58803"/>
                  </a:lnTo>
                  <a:lnTo>
                    <a:pt x="148162" y="64797"/>
                  </a:lnTo>
                  <a:lnTo>
                    <a:pt x="148615" y="65137"/>
                  </a:lnTo>
                  <a:cubicBezTo>
                    <a:pt x="150349" y="66477"/>
                    <a:pt x="151273" y="68613"/>
                    <a:pt x="151046" y="70792"/>
                  </a:cubicBezTo>
                  <a:cubicBezTo>
                    <a:pt x="150801" y="73409"/>
                    <a:pt x="149237" y="75725"/>
                    <a:pt x="146918" y="76955"/>
                  </a:cubicBezTo>
                  <a:cubicBezTo>
                    <a:pt x="144996" y="77862"/>
                    <a:pt x="142809" y="77977"/>
                    <a:pt x="140810" y="772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8" name="Freeform: Shape 347">
              <a:extLst>
                <a:ext uri="{FF2B5EF4-FFF2-40B4-BE49-F238E27FC236}">
                  <a16:creationId xmlns:a16="http://schemas.microsoft.com/office/drawing/2014/main" id="{E2801971-B7BC-D923-8B19-FFED6DB9E872}"/>
                </a:ext>
              </a:extLst>
            </p:cNvPr>
            <p:cNvSpPr/>
            <p:nvPr/>
          </p:nvSpPr>
          <p:spPr>
            <a:xfrm>
              <a:off x="5792895" y="609273"/>
              <a:ext cx="151925" cy="77527"/>
            </a:xfrm>
            <a:custGeom>
              <a:avLst/>
              <a:gdLst>
                <a:gd name="connsiteX0" fmla="*/ 140717 w 151925"/>
                <a:gd name="connsiteY0" fmla="*/ 77394 h 77527"/>
                <a:gd name="connsiteX1" fmla="*/ 137192 w 151925"/>
                <a:gd name="connsiteY1" fmla="*/ 76093 h 77527"/>
                <a:gd name="connsiteX2" fmla="*/ 123299 w 151925"/>
                <a:gd name="connsiteY2" fmla="*/ 69590 h 77527"/>
                <a:gd name="connsiteX3" fmla="*/ 112310 w 151925"/>
                <a:gd name="connsiteY3" fmla="*/ 64387 h 77527"/>
                <a:gd name="connsiteX4" fmla="*/ 99643 w 151925"/>
                <a:gd name="connsiteY4" fmla="*/ 58732 h 77527"/>
                <a:gd name="connsiteX5" fmla="*/ 87108 w 151925"/>
                <a:gd name="connsiteY5" fmla="*/ 53228 h 77527"/>
                <a:gd name="connsiteX6" fmla="*/ 73347 w 151925"/>
                <a:gd name="connsiteY6" fmla="*/ 46744 h 77527"/>
                <a:gd name="connsiteX7" fmla="*/ 61886 w 151925"/>
                <a:gd name="connsiteY7" fmla="*/ 41334 h 77527"/>
                <a:gd name="connsiteX8" fmla="*/ 54064 w 151925"/>
                <a:gd name="connsiteY8" fmla="*/ 37922 h 77527"/>
                <a:gd name="connsiteX9" fmla="*/ 47655 w 151925"/>
                <a:gd name="connsiteY9" fmla="*/ 35151 h 77527"/>
                <a:gd name="connsiteX10" fmla="*/ 36723 w 151925"/>
                <a:gd name="connsiteY10" fmla="*/ 30100 h 77527"/>
                <a:gd name="connsiteX11" fmla="*/ 27882 w 151925"/>
                <a:gd name="connsiteY11" fmla="*/ 25953 h 77527"/>
                <a:gd name="connsiteX12" fmla="*/ 18287 w 151925"/>
                <a:gd name="connsiteY12" fmla="*/ 21504 h 77527"/>
                <a:gd name="connsiteX13" fmla="*/ 12953 w 151925"/>
                <a:gd name="connsiteY13" fmla="*/ 19280 h 77527"/>
                <a:gd name="connsiteX14" fmla="*/ 4584 w 151925"/>
                <a:gd name="connsiteY14" fmla="*/ 15510 h 77527"/>
                <a:gd name="connsiteX15" fmla="*/ 2699 w 151925"/>
                <a:gd name="connsiteY15" fmla="*/ 14228 h 77527"/>
                <a:gd name="connsiteX16" fmla="*/ -958 w 151925"/>
                <a:gd name="connsiteY16" fmla="*/ 8121 h 77527"/>
                <a:gd name="connsiteX17" fmla="*/ 2963 w 151925"/>
                <a:gd name="connsiteY17" fmla="*/ 1165 h 77527"/>
                <a:gd name="connsiteX18" fmla="*/ 8297 w 151925"/>
                <a:gd name="connsiteY18" fmla="*/ 732 h 77527"/>
                <a:gd name="connsiteX19" fmla="*/ 10465 w 151925"/>
                <a:gd name="connsiteY19" fmla="*/ 1542 h 77527"/>
                <a:gd name="connsiteX20" fmla="*/ 40380 w 151925"/>
                <a:gd name="connsiteY20" fmla="*/ 15434 h 77527"/>
                <a:gd name="connsiteX21" fmla="*/ 52123 w 151925"/>
                <a:gd name="connsiteY21" fmla="*/ 21089 h 77527"/>
                <a:gd name="connsiteX22" fmla="*/ 64922 w 151925"/>
                <a:gd name="connsiteY22" fmla="*/ 27178 h 77527"/>
                <a:gd name="connsiteX23" fmla="*/ 73102 w 151925"/>
                <a:gd name="connsiteY23" fmla="*/ 30722 h 77527"/>
                <a:gd name="connsiteX24" fmla="*/ 80115 w 151925"/>
                <a:gd name="connsiteY24" fmla="*/ 33700 h 77527"/>
                <a:gd name="connsiteX25" fmla="*/ 89540 w 151925"/>
                <a:gd name="connsiteY25" fmla="*/ 38167 h 77527"/>
                <a:gd name="connsiteX26" fmla="*/ 94648 w 151925"/>
                <a:gd name="connsiteY26" fmla="*/ 40618 h 77527"/>
                <a:gd name="connsiteX27" fmla="*/ 96740 w 151925"/>
                <a:gd name="connsiteY27" fmla="*/ 41579 h 77527"/>
                <a:gd name="connsiteX28" fmla="*/ 105901 w 151925"/>
                <a:gd name="connsiteY28" fmla="*/ 45820 h 77527"/>
                <a:gd name="connsiteX29" fmla="*/ 112725 w 151925"/>
                <a:gd name="connsiteY29" fmla="*/ 48761 h 77527"/>
                <a:gd name="connsiteX30" fmla="*/ 112969 w 151925"/>
                <a:gd name="connsiteY30" fmla="*/ 48874 h 77527"/>
                <a:gd name="connsiteX31" fmla="*/ 120755 w 151925"/>
                <a:gd name="connsiteY31" fmla="*/ 52248 h 77527"/>
                <a:gd name="connsiteX32" fmla="*/ 130067 w 151925"/>
                <a:gd name="connsiteY32" fmla="*/ 56583 h 77527"/>
                <a:gd name="connsiteX33" fmla="*/ 135080 w 151925"/>
                <a:gd name="connsiteY33" fmla="*/ 58940 h 77527"/>
                <a:gd name="connsiteX34" fmla="*/ 147766 w 151925"/>
                <a:gd name="connsiteY34" fmla="*/ 64840 h 77527"/>
                <a:gd name="connsiteX35" fmla="*/ 147974 w 151925"/>
                <a:gd name="connsiteY35" fmla="*/ 64934 h 77527"/>
                <a:gd name="connsiteX36" fmla="*/ 148445 w 151925"/>
                <a:gd name="connsiteY36" fmla="*/ 65273 h 77527"/>
                <a:gd name="connsiteX37" fmla="*/ 150858 w 151925"/>
                <a:gd name="connsiteY37" fmla="*/ 70928 h 77527"/>
                <a:gd name="connsiteX38" fmla="*/ 146730 w 151925"/>
                <a:gd name="connsiteY38" fmla="*/ 77092 h 77527"/>
                <a:gd name="connsiteX39" fmla="*/ 140717 w 151925"/>
                <a:gd name="connsiteY39" fmla="*/ 77394 h 77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1925" h="77527">
                  <a:moveTo>
                    <a:pt x="140717" y="77394"/>
                  </a:moveTo>
                  <a:cubicBezTo>
                    <a:pt x="139510" y="77047"/>
                    <a:pt x="138341" y="76612"/>
                    <a:pt x="137192" y="76093"/>
                  </a:cubicBezTo>
                  <a:cubicBezTo>
                    <a:pt x="132517" y="74038"/>
                    <a:pt x="127767" y="71776"/>
                    <a:pt x="123299" y="69590"/>
                  </a:cubicBezTo>
                  <a:cubicBezTo>
                    <a:pt x="119699" y="67856"/>
                    <a:pt x="116005" y="66084"/>
                    <a:pt x="112310" y="64387"/>
                  </a:cubicBezTo>
                  <a:cubicBezTo>
                    <a:pt x="108088" y="62502"/>
                    <a:pt x="103790" y="60617"/>
                    <a:pt x="99643" y="58732"/>
                  </a:cubicBezTo>
                  <a:cubicBezTo>
                    <a:pt x="95496" y="56847"/>
                    <a:pt x="91217" y="55094"/>
                    <a:pt x="87108" y="53228"/>
                  </a:cubicBezTo>
                  <a:cubicBezTo>
                    <a:pt x="82509" y="51117"/>
                    <a:pt x="77853" y="48893"/>
                    <a:pt x="73347" y="46744"/>
                  </a:cubicBezTo>
                  <a:cubicBezTo>
                    <a:pt x="69577" y="44953"/>
                    <a:pt x="65807" y="43106"/>
                    <a:pt x="61886" y="41334"/>
                  </a:cubicBezTo>
                  <a:cubicBezTo>
                    <a:pt x="59285" y="40128"/>
                    <a:pt x="56628" y="39015"/>
                    <a:pt x="54064" y="37922"/>
                  </a:cubicBezTo>
                  <a:cubicBezTo>
                    <a:pt x="51878" y="36999"/>
                    <a:pt x="49729" y="36037"/>
                    <a:pt x="47655" y="35151"/>
                  </a:cubicBezTo>
                  <a:cubicBezTo>
                    <a:pt x="43999" y="33511"/>
                    <a:pt x="40304" y="31777"/>
                    <a:pt x="36723" y="30100"/>
                  </a:cubicBezTo>
                  <a:lnTo>
                    <a:pt x="27882" y="25953"/>
                  </a:lnTo>
                  <a:cubicBezTo>
                    <a:pt x="24753" y="24482"/>
                    <a:pt x="21530" y="22956"/>
                    <a:pt x="18287" y="21504"/>
                  </a:cubicBezTo>
                  <a:cubicBezTo>
                    <a:pt x="16497" y="20712"/>
                    <a:pt x="14706" y="19977"/>
                    <a:pt x="12953" y="19280"/>
                  </a:cubicBezTo>
                  <a:cubicBezTo>
                    <a:pt x="10013" y="18092"/>
                    <a:pt x="7298" y="16961"/>
                    <a:pt x="4584" y="15510"/>
                  </a:cubicBezTo>
                  <a:cubicBezTo>
                    <a:pt x="3924" y="15142"/>
                    <a:pt x="3283" y="14713"/>
                    <a:pt x="2699" y="14228"/>
                  </a:cubicBezTo>
                  <a:cubicBezTo>
                    <a:pt x="757" y="12729"/>
                    <a:pt x="-562" y="10546"/>
                    <a:pt x="-958" y="8121"/>
                  </a:cubicBezTo>
                  <a:cubicBezTo>
                    <a:pt x="-1372" y="5651"/>
                    <a:pt x="-91" y="3389"/>
                    <a:pt x="2963" y="1165"/>
                  </a:cubicBezTo>
                  <a:cubicBezTo>
                    <a:pt x="4584" y="219"/>
                    <a:pt x="6544" y="59"/>
                    <a:pt x="8297" y="732"/>
                  </a:cubicBezTo>
                  <a:cubicBezTo>
                    <a:pt x="9033" y="941"/>
                    <a:pt x="9767" y="1212"/>
                    <a:pt x="10465" y="1542"/>
                  </a:cubicBezTo>
                  <a:cubicBezTo>
                    <a:pt x="19456" y="5765"/>
                    <a:pt x="30068" y="10628"/>
                    <a:pt x="40380" y="15434"/>
                  </a:cubicBezTo>
                  <a:cubicBezTo>
                    <a:pt x="44300" y="17319"/>
                    <a:pt x="48278" y="19204"/>
                    <a:pt x="52123" y="21089"/>
                  </a:cubicBezTo>
                  <a:cubicBezTo>
                    <a:pt x="56307" y="23106"/>
                    <a:pt x="60624" y="25199"/>
                    <a:pt x="64922" y="27178"/>
                  </a:cubicBezTo>
                  <a:cubicBezTo>
                    <a:pt x="67636" y="28441"/>
                    <a:pt x="70407" y="29591"/>
                    <a:pt x="73102" y="30722"/>
                  </a:cubicBezTo>
                  <a:cubicBezTo>
                    <a:pt x="75478" y="31702"/>
                    <a:pt x="77853" y="32607"/>
                    <a:pt x="80115" y="33700"/>
                  </a:cubicBezTo>
                  <a:cubicBezTo>
                    <a:pt x="83263" y="35132"/>
                    <a:pt x="86467" y="36659"/>
                    <a:pt x="89540" y="38167"/>
                  </a:cubicBezTo>
                  <a:lnTo>
                    <a:pt x="94648" y="40618"/>
                  </a:lnTo>
                  <a:lnTo>
                    <a:pt x="96740" y="41579"/>
                  </a:lnTo>
                  <a:cubicBezTo>
                    <a:pt x="99718" y="42993"/>
                    <a:pt x="102810" y="44444"/>
                    <a:pt x="105901" y="45820"/>
                  </a:cubicBezTo>
                  <a:cubicBezTo>
                    <a:pt x="108182" y="46838"/>
                    <a:pt x="110482" y="47818"/>
                    <a:pt x="112725" y="48761"/>
                  </a:cubicBezTo>
                  <a:lnTo>
                    <a:pt x="112969" y="48874"/>
                  </a:lnTo>
                  <a:cubicBezTo>
                    <a:pt x="115534" y="49967"/>
                    <a:pt x="118191" y="51098"/>
                    <a:pt x="120755" y="52248"/>
                  </a:cubicBezTo>
                  <a:cubicBezTo>
                    <a:pt x="123865" y="53643"/>
                    <a:pt x="127013" y="55132"/>
                    <a:pt x="130067" y="56583"/>
                  </a:cubicBezTo>
                  <a:lnTo>
                    <a:pt x="135080" y="58940"/>
                  </a:lnTo>
                  <a:lnTo>
                    <a:pt x="147766" y="64840"/>
                  </a:lnTo>
                  <a:lnTo>
                    <a:pt x="147974" y="64934"/>
                  </a:lnTo>
                  <a:lnTo>
                    <a:pt x="148445" y="65273"/>
                  </a:lnTo>
                  <a:cubicBezTo>
                    <a:pt x="150179" y="66615"/>
                    <a:pt x="151084" y="68753"/>
                    <a:pt x="150858" y="70928"/>
                  </a:cubicBezTo>
                  <a:cubicBezTo>
                    <a:pt x="150613" y="73551"/>
                    <a:pt x="149066" y="75873"/>
                    <a:pt x="146730" y="77092"/>
                  </a:cubicBezTo>
                  <a:cubicBezTo>
                    <a:pt x="144845" y="77982"/>
                    <a:pt x="142677" y="78091"/>
                    <a:pt x="140717" y="7739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9" name="Freeform: Shape 348">
              <a:extLst>
                <a:ext uri="{FF2B5EF4-FFF2-40B4-BE49-F238E27FC236}">
                  <a16:creationId xmlns:a16="http://schemas.microsoft.com/office/drawing/2014/main" id="{F3002A6F-AF55-B2C0-10A2-5E8E7D857F39}"/>
                </a:ext>
              </a:extLst>
            </p:cNvPr>
            <p:cNvSpPr/>
            <p:nvPr/>
          </p:nvSpPr>
          <p:spPr>
            <a:xfrm>
              <a:off x="5776305" y="682920"/>
              <a:ext cx="79780" cy="63554"/>
            </a:xfrm>
            <a:custGeom>
              <a:avLst/>
              <a:gdLst>
                <a:gd name="connsiteX0" fmla="*/ 47564 w 79780"/>
                <a:gd name="connsiteY0" fmla="*/ 60917 h 63554"/>
                <a:gd name="connsiteX1" fmla="*/ 43587 w 79780"/>
                <a:gd name="connsiteY1" fmla="*/ 59692 h 63554"/>
                <a:gd name="connsiteX2" fmla="*/ 21702 w 79780"/>
                <a:gd name="connsiteY2" fmla="*/ 48514 h 63554"/>
                <a:gd name="connsiteX3" fmla="*/ 7621 w 79780"/>
                <a:gd name="connsiteY3" fmla="*/ 31210 h 63554"/>
                <a:gd name="connsiteX4" fmla="*/ -766 w 79780"/>
                <a:gd name="connsiteY4" fmla="*/ 10834 h 63554"/>
                <a:gd name="connsiteX5" fmla="*/ 2513 w 79780"/>
                <a:gd name="connsiteY5" fmla="*/ 1107 h 63554"/>
                <a:gd name="connsiteX6" fmla="*/ 6905 w 79780"/>
                <a:gd name="connsiteY6" fmla="*/ 598 h 63554"/>
                <a:gd name="connsiteX7" fmla="*/ 9846 w 79780"/>
                <a:gd name="connsiteY7" fmla="*/ 2106 h 63554"/>
                <a:gd name="connsiteX8" fmla="*/ 11976 w 79780"/>
                <a:gd name="connsiteY8" fmla="*/ 4726 h 63554"/>
                <a:gd name="connsiteX9" fmla="*/ 15256 w 79780"/>
                <a:gd name="connsiteY9" fmla="*/ 12116 h 63554"/>
                <a:gd name="connsiteX10" fmla="*/ 19760 w 79780"/>
                <a:gd name="connsiteY10" fmla="*/ 21955 h 63554"/>
                <a:gd name="connsiteX11" fmla="*/ 27169 w 79780"/>
                <a:gd name="connsiteY11" fmla="*/ 32492 h 63554"/>
                <a:gd name="connsiteX12" fmla="*/ 33238 w 79780"/>
                <a:gd name="connsiteY12" fmla="*/ 38147 h 63554"/>
                <a:gd name="connsiteX13" fmla="*/ 45472 w 79780"/>
                <a:gd name="connsiteY13" fmla="*/ 45216 h 63554"/>
                <a:gd name="connsiteX14" fmla="*/ 51485 w 79780"/>
                <a:gd name="connsiteY14" fmla="*/ 47214 h 63554"/>
                <a:gd name="connsiteX15" fmla="*/ 73388 w 79780"/>
                <a:gd name="connsiteY15" fmla="*/ 50004 h 63554"/>
                <a:gd name="connsiteX16" fmla="*/ 73728 w 79780"/>
                <a:gd name="connsiteY16" fmla="*/ 50004 h 63554"/>
                <a:gd name="connsiteX17" fmla="*/ 74199 w 79780"/>
                <a:gd name="connsiteY17" fmla="*/ 50117 h 63554"/>
                <a:gd name="connsiteX18" fmla="*/ 76178 w 79780"/>
                <a:gd name="connsiteY18" fmla="*/ 51191 h 63554"/>
                <a:gd name="connsiteX19" fmla="*/ 78723 w 79780"/>
                <a:gd name="connsiteY19" fmla="*/ 56733 h 63554"/>
                <a:gd name="connsiteX20" fmla="*/ 77309 w 79780"/>
                <a:gd name="connsiteY20" fmla="*/ 61408 h 63554"/>
                <a:gd name="connsiteX21" fmla="*/ 71164 w 79780"/>
                <a:gd name="connsiteY21" fmla="*/ 63839 h 63554"/>
                <a:gd name="connsiteX22" fmla="*/ 47564 w 79780"/>
                <a:gd name="connsiteY22" fmla="*/ 60917 h 63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9780" h="63554">
                  <a:moveTo>
                    <a:pt x="47564" y="60917"/>
                  </a:moveTo>
                  <a:cubicBezTo>
                    <a:pt x="46225" y="60540"/>
                    <a:pt x="44907" y="60126"/>
                    <a:pt x="43587" y="59692"/>
                  </a:cubicBezTo>
                  <a:cubicBezTo>
                    <a:pt x="35707" y="57242"/>
                    <a:pt x="28300" y="53461"/>
                    <a:pt x="21702" y="48514"/>
                  </a:cubicBezTo>
                  <a:cubicBezTo>
                    <a:pt x="16104" y="43539"/>
                    <a:pt x="11353" y="37697"/>
                    <a:pt x="7621" y="31210"/>
                  </a:cubicBezTo>
                  <a:cubicBezTo>
                    <a:pt x="3625" y="24979"/>
                    <a:pt x="779" y="18076"/>
                    <a:pt x="-766" y="10834"/>
                  </a:cubicBezTo>
                  <a:cubicBezTo>
                    <a:pt x="-1634" y="7231"/>
                    <a:pt x="-352" y="3451"/>
                    <a:pt x="2513" y="1107"/>
                  </a:cubicBezTo>
                  <a:cubicBezTo>
                    <a:pt x="3833" y="283"/>
                    <a:pt x="5434" y="96"/>
                    <a:pt x="6905" y="598"/>
                  </a:cubicBezTo>
                  <a:cubicBezTo>
                    <a:pt x="7979" y="909"/>
                    <a:pt x="8979" y="1421"/>
                    <a:pt x="9846" y="2106"/>
                  </a:cubicBezTo>
                  <a:cubicBezTo>
                    <a:pt x="10751" y="2807"/>
                    <a:pt x="11467" y="3703"/>
                    <a:pt x="11976" y="4726"/>
                  </a:cubicBezTo>
                  <a:cubicBezTo>
                    <a:pt x="13125" y="7120"/>
                    <a:pt x="14163" y="9552"/>
                    <a:pt x="15256" y="12116"/>
                  </a:cubicBezTo>
                  <a:cubicBezTo>
                    <a:pt x="16688" y="15433"/>
                    <a:pt x="18102" y="18751"/>
                    <a:pt x="19760" y="21955"/>
                  </a:cubicBezTo>
                  <a:cubicBezTo>
                    <a:pt x="21721" y="25803"/>
                    <a:pt x="24210" y="29351"/>
                    <a:pt x="27169" y="32492"/>
                  </a:cubicBezTo>
                  <a:cubicBezTo>
                    <a:pt x="29054" y="34513"/>
                    <a:pt x="31090" y="36402"/>
                    <a:pt x="33238" y="38147"/>
                  </a:cubicBezTo>
                  <a:cubicBezTo>
                    <a:pt x="36933" y="41113"/>
                    <a:pt x="41061" y="43497"/>
                    <a:pt x="45472" y="45216"/>
                  </a:cubicBezTo>
                  <a:cubicBezTo>
                    <a:pt x="47357" y="45970"/>
                    <a:pt x="49449" y="46648"/>
                    <a:pt x="51485" y="47214"/>
                  </a:cubicBezTo>
                  <a:cubicBezTo>
                    <a:pt x="58629" y="49128"/>
                    <a:pt x="65999" y="50066"/>
                    <a:pt x="73388" y="50004"/>
                  </a:cubicBezTo>
                  <a:lnTo>
                    <a:pt x="73728" y="50004"/>
                  </a:lnTo>
                  <a:lnTo>
                    <a:pt x="74199" y="50117"/>
                  </a:lnTo>
                  <a:cubicBezTo>
                    <a:pt x="74915" y="50338"/>
                    <a:pt x="75593" y="50704"/>
                    <a:pt x="76178" y="51191"/>
                  </a:cubicBezTo>
                  <a:cubicBezTo>
                    <a:pt x="77950" y="52462"/>
                    <a:pt x="78912" y="54567"/>
                    <a:pt x="78723" y="56733"/>
                  </a:cubicBezTo>
                  <a:cubicBezTo>
                    <a:pt x="78421" y="58337"/>
                    <a:pt x="77950" y="59904"/>
                    <a:pt x="77309" y="61408"/>
                  </a:cubicBezTo>
                  <a:cubicBezTo>
                    <a:pt x="76442" y="63670"/>
                    <a:pt x="73878" y="63745"/>
                    <a:pt x="71164" y="63839"/>
                  </a:cubicBezTo>
                  <a:cubicBezTo>
                    <a:pt x="63190" y="64083"/>
                    <a:pt x="55236" y="63097"/>
                    <a:pt x="47564" y="6091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0" name="Freeform: Shape 349">
              <a:extLst>
                <a:ext uri="{FF2B5EF4-FFF2-40B4-BE49-F238E27FC236}">
                  <a16:creationId xmlns:a16="http://schemas.microsoft.com/office/drawing/2014/main" id="{4CC0A1D2-A6F6-DF6B-2277-80192106632B}"/>
                </a:ext>
              </a:extLst>
            </p:cNvPr>
            <p:cNvSpPr/>
            <p:nvPr/>
          </p:nvSpPr>
          <p:spPr>
            <a:xfrm>
              <a:off x="6183822" y="176159"/>
              <a:ext cx="60462" cy="72345"/>
            </a:xfrm>
            <a:custGeom>
              <a:avLst/>
              <a:gdLst>
                <a:gd name="connsiteX0" fmla="*/ -941 w 60462"/>
                <a:gd name="connsiteY0" fmla="*/ 67690 h 72345"/>
                <a:gd name="connsiteX1" fmla="*/ -620 w 60462"/>
                <a:gd name="connsiteY1" fmla="*/ 62732 h 72345"/>
                <a:gd name="connsiteX2" fmla="*/ -357 w 60462"/>
                <a:gd name="connsiteY2" fmla="*/ 61941 h 72345"/>
                <a:gd name="connsiteX3" fmla="*/ 134 w 60462"/>
                <a:gd name="connsiteY3" fmla="*/ 61281 h 72345"/>
                <a:gd name="connsiteX4" fmla="*/ 46522 w 60462"/>
                <a:gd name="connsiteY4" fmla="*/ 2960 h 72345"/>
                <a:gd name="connsiteX5" fmla="*/ 47314 w 60462"/>
                <a:gd name="connsiteY5" fmla="*/ 2036 h 72345"/>
                <a:gd name="connsiteX6" fmla="*/ 48445 w 60462"/>
                <a:gd name="connsiteY6" fmla="*/ 1584 h 72345"/>
                <a:gd name="connsiteX7" fmla="*/ 54100 w 60462"/>
                <a:gd name="connsiteY7" fmla="*/ 660 h 72345"/>
                <a:gd name="connsiteX8" fmla="*/ 59171 w 60462"/>
                <a:gd name="connsiteY8" fmla="*/ 321 h 72345"/>
                <a:gd name="connsiteX9" fmla="*/ 59340 w 60462"/>
                <a:gd name="connsiteY9" fmla="*/ 5410 h 72345"/>
                <a:gd name="connsiteX10" fmla="*/ 58548 w 60462"/>
                <a:gd name="connsiteY10" fmla="*/ 11329 h 72345"/>
                <a:gd name="connsiteX11" fmla="*/ 58341 w 60462"/>
                <a:gd name="connsiteY11" fmla="*/ 11706 h 72345"/>
                <a:gd name="connsiteX12" fmla="*/ 41603 w 60462"/>
                <a:gd name="connsiteY12" fmla="*/ 33459 h 72345"/>
                <a:gd name="connsiteX13" fmla="*/ 35231 w 60462"/>
                <a:gd name="connsiteY13" fmla="*/ 41338 h 72345"/>
                <a:gd name="connsiteX14" fmla="*/ 28709 w 60462"/>
                <a:gd name="connsiteY14" fmla="*/ 49707 h 72345"/>
                <a:gd name="connsiteX15" fmla="*/ 11744 w 60462"/>
                <a:gd name="connsiteY15" fmla="*/ 70235 h 72345"/>
                <a:gd name="connsiteX16" fmla="*/ 11123 w 60462"/>
                <a:gd name="connsiteY16" fmla="*/ 70894 h 72345"/>
                <a:gd name="connsiteX17" fmla="*/ 10293 w 60462"/>
                <a:gd name="connsiteY17" fmla="*/ 71290 h 72345"/>
                <a:gd name="connsiteX18" fmla="*/ 4337 w 60462"/>
                <a:gd name="connsiteY18" fmla="*/ 72346 h 72345"/>
                <a:gd name="connsiteX19" fmla="*/ -620 w 60462"/>
                <a:gd name="connsiteY19" fmla="*/ 72666 h 72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462" h="72345">
                  <a:moveTo>
                    <a:pt x="-941" y="67690"/>
                  </a:moveTo>
                  <a:cubicBezTo>
                    <a:pt x="-1129" y="66031"/>
                    <a:pt x="-1035" y="64352"/>
                    <a:pt x="-620" y="62732"/>
                  </a:cubicBezTo>
                  <a:lnTo>
                    <a:pt x="-357" y="61941"/>
                  </a:lnTo>
                  <a:lnTo>
                    <a:pt x="134" y="61281"/>
                  </a:lnTo>
                  <a:cubicBezTo>
                    <a:pt x="16514" y="39585"/>
                    <a:pt x="31688" y="20509"/>
                    <a:pt x="46522" y="2960"/>
                  </a:cubicBezTo>
                  <a:lnTo>
                    <a:pt x="47314" y="2036"/>
                  </a:lnTo>
                  <a:lnTo>
                    <a:pt x="48445" y="1584"/>
                  </a:lnTo>
                  <a:cubicBezTo>
                    <a:pt x="50274" y="992"/>
                    <a:pt x="52177" y="679"/>
                    <a:pt x="54100" y="660"/>
                  </a:cubicBezTo>
                  <a:lnTo>
                    <a:pt x="59171" y="321"/>
                  </a:lnTo>
                  <a:lnTo>
                    <a:pt x="59340" y="5410"/>
                  </a:lnTo>
                  <a:cubicBezTo>
                    <a:pt x="59586" y="7418"/>
                    <a:pt x="59322" y="9457"/>
                    <a:pt x="58548" y="11329"/>
                  </a:cubicBezTo>
                  <a:lnTo>
                    <a:pt x="58341" y="11706"/>
                  </a:lnTo>
                  <a:cubicBezTo>
                    <a:pt x="53120" y="19246"/>
                    <a:pt x="47276" y="26503"/>
                    <a:pt x="41603" y="33459"/>
                  </a:cubicBezTo>
                  <a:cubicBezTo>
                    <a:pt x="39510" y="36022"/>
                    <a:pt x="37342" y="38680"/>
                    <a:pt x="35231" y="41338"/>
                  </a:cubicBezTo>
                  <a:cubicBezTo>
                    <a:pt x="33121" y="43996"/>
                    <a:pt x="30820" y="46993"/>
                    <a:pt x="28709" y="49707"/>
                  </a:cubicBezTo>
                  <a:cubicBezTo>
                    <a:pt x="23413" y="56832"/>
                    <a:pt x="17739" y="63684"/>
                    <a:pt x="11744" y="70235"/>
                  </a:cubicBezTo>
                  <a:lnTo>
                    <a:pt x="11123" y="70894"/>
                  </a:lnTo>
                  <a:lnTo>
                    <a:pt x="10293" y="71290"/>
                  </a:lnTo>
                  <a:cubicBezTo>
                    <a:pt x="8390" y="72014"/>
                    <a:pt x="6373" y="72372"/>
                    <a:pt x="4337" y="72346"/>
                  </a:cubicBezTo>
                  <a:lnTo>
                    <a:pt x="-620" y="7266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1" name="Freeform: Shape 350">
              <a:extLst>
                <a:ext uri="{FF2B5EF4-FFF2-40B4-BE49-F238E27FC236}">
                  <a16:creationId xmlns:a16="http://schemas.microsoft.com/office/drawing/2014/main" id="{4CC48171-233A-8990-3369-1B09243159D4}"/>
                </a:ext>
              </a:extLst>
            </p:cNvPr>
            <p:cNvSpPr/>
            <p:nvPr/>
          </p:nvSpPr>
          <p:spPr>
            <a:xfrm>
              <a:off x="6075359" y="105774"/>
              <a:ext cx="24676" cy="98075"/>
            </a:xfrm>
            <a:custGeom>
              <a:avLst/>
              <a:gdLst>
                <a:gd name="connsiteX0" fmla="*/ 1096 w 24676"/>
                <a:gd name="connsiteY0" fmla="*/ 92458 h 98075"/>
                <a:gd name="connsiteX1" fmla="*/ -1034 w 24676"/>
                <a:gd name="connsiteY1" fmla="*/ 85352 h 98075"/>
                <a:gd name="connsiteX2" fmla="*/ 9164 w 24676"/>
                <a:gd name="connsiteY2" fmla="*/ 17097 h 98075"/>
                <a:gd name="connsiteX3" fmla="*/ 14480 w 24676"/>
                <a:gd name="connsiteY3" fmla="*/ 8464 h 98075"/>
                <a:gd name="connsiteX4" fmla="*/ 21624 w 24676"/>
                <a:gd name="connsiteY4" fmla="*/ 321 h 98075"/>
                <a:gd name="connsiteX5" fmla="*/ 23151 w 24676"/>
                <a:gd name="connsiteY5" fmla="*/ 11009 h 98075"/>
                <a:gd name="connsiteX6" fmla="*/ 23509 w 24676"/>
                <a:gd name="connsiteY6" fmla="*/ 19171 h 98075"/>
                <a:gd name="connsiteX7" fmla="*/ 13048 w 24676"/>
                <a:gd name="connsiteY7" fmla="*/ 87407 h 98075"/>
                <a:gd name="connsiteX8" fmla="*/ 8976 w 24676"/>
                <a:gd name="connsiteY8" fmla="*/ 93627 h 98075"/>
                <a:gd name="connsiteX9" fmla="*/ 4301 w 24676"/>
                <a:gd name="connsiteY9" fmla="*/ 98396 h 98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76" h="98075">
                  <a:moveTo>
                    <a:pt x="1096" y="92458"/>
                  </a:moveTo>
                  <a:cubicBezTo>
                    <a:pt x="-318" y="90359"/>
                    <a:pt x="-1052" y="87882"/>
                    <a:pt x="-1034" y="85352"/>
                  </a:cubicBezTo>
                  <a:cubicBezTo>
                    <a:pt x="1567" y="62732"/>
                    <a:pt x="4999" y="39755"/>
                    <a:pt x="9164" y="17097"/>
                  </a:cubicBezTo>
                  <a:cubicBezTo>
                    <a:pt x="9711" y="14157"/>
                    <a:pt x="11803" y="11555"/>
                    <a:pt x="14480" y="8464"/>
                  </a:cubicBezTo>
                  <a:lnTo>
                    <a:pt x="21624" y="321"/>
                  </a:lnTo>
                  <a:lnTo>
                    <a:pt x="23151" y="11009"/>
                  </a:lnTo>
                  <a:cubicBezTo>
                    <a:pt x="23640" y="13701"/>
                    <a:pt x="23773" y="16447"/>
                    <a:pt x="23509" y="19171"/>
                  </a:cubicBezTo>
                  <a:cubicBezTo>
                    <a:pt x="20417" y="41545"/>
                    <a:pt x="17251" y="64636"/>
                    <a:pt x="13048" y="87407"/>
                  </a:cubicBezTo>
                  <a:cubicBezTo>
                    <a:pt x="12331" y="89833"/>
                    <a:pt x="10917" y="91995"/>
                    <a:pt x="8976" y="93627"/>
                  </a:cubicBezTo>
                  <a:lnTo>
                    <a:pt x="4301" y="9839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2" name="Freeform: Shape 351">
              <a:extLst>
                <a:ext uri="{FF2B5EF4-FFF2-40B4-BE49-F238E27FC236}">
                  <a16:creationId xmlns:a16="http://schemas.microsoft.com/office/drawing/2014/main" id="{5B6288F5-FC00-9478-034A-AAFE60C6D50B}"/>
                </a:ext>
              </a:extLst>
            </p:cNvPr>
            <p:cNvSpPr/>
            <p:nvPr/>
          </p:nvSpPr>
          <p:spPr>
            <a:xfrm>
              <a:off x="6250888" y="302264"/>
              <a:ext cx="88970" cy="42675"/>
            </a:xfrm>
            <a:custGeom>
              <a:avLst/>
              <a:gdLst>
                <a:gd name="connsiteX0" fmla="*/ 1190 w 88970"/>
                <a:gd name="connsiteY0" fmla="*/ 36117 h 42675"/>
                <a:gd name="connsiteX1" fmla="*/ 3943 w 88970"/>
                <a:gd name="connsiteY1" fmla="*/ 30254 h 42675"/>
                <a:gd name="connsiteX2" fmla="*/ 4734 w 88970"/>
                <a:gd name="connsiteY2" fmla="*/ 29218 h 42675"/>
                <a:gd name="connsiteX3" fmla="*/ 5922 w 88970"/>
                <a:gd name="connsiteY3" fmla="*/ 28709 h 42675"/>
                <a:gd name="connsiteX4" fmla="*/ 76815 w 88970"/>
                <a:gd name="connsiteY4" fmla="*/ 773 h 42675"/>
                <a:gd name="connsiteX5" fmla="*/ 78002 w 88970"/>
                <a:gd name="connsiteY5" fmla="*/ 321 h 42675"/>
                <a:gd name="connsiteX6" fmla="*/ 79266 w 88970"/>
                <a:gd name="connsiteY6" fmla="*/ 528 h 42675"/>
                <a:gd name="connsiteX7" fmla="*/ 80209 w 88970"/>
                <a:gd name="connsiteY7" fmla="*/ 736 h 42675"/>
                <a:gd name="connsiteX8" fmla="*/ 83979 w 88970"/>
                <a:gd name="connsiteY8" fmla="*/ 2225 h 42675"/>
                <a:gd name="connsiteX9" fmla="*/ 87936 w 88970"/>
                <a:gd name="connsiteY9" fmla="*/ 4016 h 42675"/>
                <a:gd name="connsiteX10" fmla="*/ 86636 w 88970"/>
                <a:gd name="connsiteY10" fmla="*/ 8162 h 42675"/>
                <a:gd name="connsiteX11" fmla="*/ 85844 w 88970"/>
                <a:gd name="connsiteY11" fmla="*/ 10443 h 42675"/>
                <a:gd name="connsiteX12" fmla="*/ 85053 w 88970"/>
                <a:gd name="connsiteY12" fmla="*/ 12328 h 42675"/>
                <a:gd name="connsiteX13" fmla="*/ 83168 w 88970"/>
                <a:gd name="connsiteY13" fmla="*/ 13101 h 42675"/>
                <a:gd name="connsiteX14" fmla="*/ 9201 w 88970"/>
                <a:gd name="connsiteY14" fmla="*/ 42676 h 42675"/>
                <a:gd name="connsiteX15" fmla="*/ 8391 w 88970"/>
                <a:gd name="connsiteY15" fmla="*/ 42997 h 42675"/>
                <a:gd name="connsiteX16" fmla="*/ 7505 w 88970"/>
                <a:gd name="connsiteY16" fmla="*/ 42997 h 42675"/>
                <a:gd name="connsiteX17" fmla="*/ 5073 w 88970"/>
                <a:gd name="connsiteY17" fmla="*/ 42771 h 42675"/>
                <a:gd name="connsiteX18" fmla="*/ -1034 w 88970"/>
                <a:gd name="connsiteY18" fmla="*/ 41922 h 42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8970" h="42675">
                  <a:moveTo>
                    <a:pt x="1190" y="36117"/>
                  </a:moveTo>
                  <a:cubicBezTo>
                    <a:pt x="1850" y="34054"/>
                    <a:pt x="2774" y="32085"/>
                    <a:pt x="3943" y="30254"/>
                  </a:cubicBezTo>
                  <a:lnTo>
                    <a:pt x="4734" y="29218"/>
                  </a:lnTo>
                  <a:lnTo>
                    <a:pt x="5922" y="28709"/>
                  </a:lnTo>
                  <a:cubicBezTo>
                    <a:pt x="27693" y="19284"/>
                    <a:pt x="50878" y="10236"/>
                    <a:pt x="76815" y="773"/>
                  </a:cubicBezTo>
                  <a:lnTo>
                    <a:pt x="78002" y="321"/>
                  </a:lnTo>
                  <a:lnTo>
                    <a:pt x="79266" y="528"/>
                  </a:lnTo>
                  <a:cubicBezTo>
                    <a:pt x="79586" y="581"/>
                    <a:pt x="79907" y="649"/>
                    <a:pt x="80209" y="736"/>
                  </a:cubicBezTo>
                  <a:cubicBezTo>
                    <a:pt x="81509" y="1139"/>
                    <a:pt x="82753" y="1637"/>
                    <a:pt x="83979" y="2225"/>
                  </a:cubicBezTo>
                  <a:lnTo>
                    <a:pt x="87936" y="4016"/>
                  </a:lnTo>
                  <a:lnTo>
                    <a:pt x="86636" y="8162"/>
                  </a:lnTo>
                  <a:cubicBezTo>
                    <a:pt x="86410" y="8935"/>
                    <a:pt x="86146" y="9697"/>
                    <a:pt x="85844" y="10443"/>
                  </a:cubicBezTo>
                  <a:lnTo>
                    <a:pt x="85053" y="12328"/>
                  </a:lnTo>
                  <a:lnTo>
                    <a:pt x="83168" y="13101"/>
                  </a:lnTo>
                  <a:cubicBezTo>
                    <a:pt x="57532" y="23864"/>
                    <a:pt x="31557" y="34024"/>
                    <a:pt x="9201" y="42676"/>
                  </a:cubicBezTo>
                  <a:lnTo>
                    <a:pt x="8391" y="42997"/>
                  </a:lnTo>
                  <a:lnTo>
                    <a:pt x="7505" y="42997"/>
                  </a:lnTo>
                  <a:cubicBezTo>
                    <a:pt x="6695" y="42974"/>
                    <a:pt x="5884" y="42899"/>
                    <a:pt x="5073" y="42771"/>
                  </a:cubicBezTo>
                  <a:lnTo>
                    <a:pt x="-1034" y="41922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3" name="Freeform: Shape 352">
              <a:extLst>
                <a:ext uri="{FF2B5EF4-FFF2-40B4-BE49-F238E27FC236}">
                  <a16:creationId xmlns:a16="http://schemas.microsoft.com/office/drawing/2014/main" id="{80E6D9C0-8A5D-9722-D2DD-D4CF23F4BB77}"/>
                </a:ext>
              </a:extLst>
            </p:cNvPr>
            <p:cNvSpPr/>
            <p:nvPr/>
          </p:nvSpPr>
          <p:spPr>
            <a:xfrm>
              <a:off x="5929405" y="128432"/>
              <a:ext cx="41125" cy="88122"/>
            </a:xfrm>
            <a:custGeom>
              <a:avLst/>
              <a:gdLst>
                <a:gd name="connsiteX0" fmla="*/ 32217 w 41125"/>
                <a:gd name="connsiteY0" fmla="*/ 85804 h 88122"/>
                <a:gd name="connsiteX1" fmla="*/ 28561 w 41125"/>
                <a:gd name="connsiteY1" fmla="*/ 83561 h 88122"/>
                <a:gd name="connsiteX2" fmla="*/ 27222 w 41125"/>
                <a:gd name="connsiteY2" fmla="*/ 82223 h 88122"/>
                <a:gd name="connsiteX3" fmla="*/ 26845 w 41125"/>
                <a:gd name="connsiteY3" fmla="*/ 81733 h 88122"/>
                <a:gd name="connsiteX4" fmla="*/ 26600 w 41125"/>
                <a:gd name="connsiteY4" fmla="*/ 81167 h 88122"/>
                <a:gd name="connsiteX5" fmla="*/ -675 w 41125"/>
                <a:gd name="connsiteY5" fmla="*/ 11631 h 88122"/>
                <a:gd name="connsiteX6" fmla="*/ -1034 w 41125"/>
                <a:gd name="connsiteY6" fmla="*/ 10651 h 88122"/>
                <a:gd name="connsiteX7" fmla="*/ -1034 w 41125"/>
                <a:gd name="connsiteY7" fmla="*/ 9633 h 88122"/>
                <a:gd name="connsiteX8" fmla="*/ 1473 w 41125"/>
                <a:gd name="connsiteY8" fmla="*/ 3148 h 88122"/>
                <a:gd name="connsiteX9" fmla="*/ 3227 w 41125"/>
                <a:gd name="connsiteY9" fmla="*/ 321 h 88122"/>
                <a:gd name="connsiteX10" fmla="*/ 6506 w 41125"/>
                <a:gd name="connsiteY10" fmla="*/ 905 h 88122"/>
                <a:gd name="connsiteX11" fmla="*/ 8297 w 41125"/>
                <a:gd name="connsiteY11" fmla="*/ 1245 h 88122"/>
                <a:gd name="connsiteX12" fmla="*/ 10917 w 41125"/>
                <a:gd name="connsiteY12" fmla="*/ 1772 h 88122"/>
                <a:gd name="connsiteX13" fmla="*/ 14121 w 41125"/>
                <a:gd name="connsiteY13" fmla="*/ 9802 h 88122"/>
                <a:gd name="connsiteX14" fmla="*/ 19871 w 41125"/>
                <a:gd name="connsiteY14" fmla="*/ 24204 h 88122"/>
                <a:gd name="connsiteX15" fmla="*/ 25168 w 41125"/>
                <a:gd name="connsiteY15" fmla="*/ 37398 h 88122"/>
                <a:gd name="connsiteX16" fmla="*/ 39852 w 41125"/>
                <a:gd name="connsiteY16" fmla="*/ 75776 h 88122"/>
                <a:gd name="connsiteX17" fmla="*/ 39079 w 41125"/>
                <a:gd name="connsiteY17" fmla="*/ 82920 h 88122"/>
                <a:gd name="connsiteX18" fmla="*/ 37325 w 41125"/>
                <a:gd name="connsiteY18" fmla="*/ 88443 h 8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125" h="88122">
                  <a:moveTo>
                    <a:pt x="32217" y="85804"/>
                  </a:moveTo>
                  <a:cubicBezTo>
                    <a:pt x="30935" y="85177"/>
                    <a:pt x="29710" y="84427"/>
                    <a:pt x="28561" y="83561"/>
                  </a:cubicBezTo>
                  <a:cubicBezTo>
                    <a:pt x="28052" y="83173"/>
                    <a:pt x="27618" y="82724"/>
                    <a:pt x="27222" y="82223"/>
                  </a:cubicBezTo>
                  <a:lnTo>
                    <a:pt x="26845" y="81733"/>
                  </a:lnTo>
                  <a:lnTo>
                    <a:pt x="26600" y="81167"/>
                  </a:lnTo>
                  <a:cubicBezTo>
                    <a:pt x="17458" y="59735"/>
                    <a:pt x="8542" y="36984"/>
                    <a:pt x="-675" y="11631"/>
                  </a:cubicBezTo>
                  <a:lnTo>
                    <a:pt x="-1034" y="10651"/>
                  </a:lnTo>
                  <a:lnTo>
                    <a:pt x="-1034" y="9633"/>
                  </a:lnTo>
                  <a:cubicBezTo>
                    <a:pt x="-675" y="7316"/>
                    <a:pt x="173" y="5105"/>
                    <a:pt x="1473" y="3148"/>
                  </a:cubicBezTo>
                  <a:lnTo>
                    <a:pt x="3227" y="321"/>
                  </a:lnTo>
                  <a:lnTo>
                    <a:pt x="6506" y="905"/>
                  </a:lnTo>
                  <a:lnTo>
                    <a:pt x="8297" y="1245"/>
                  </a:lnTo>
                  <a:lnTo>
                    <a:pt x="10917" y="1772"/>
                  </a:lnTo>
                  <a:lnTo>
                    <a:pt x="14121" y="9802"/>
                  </a:lnTo>
                  <a:cubicBezTo>
                    <a:pt x="16120" y="14760"/>
                    <a:pt x="18004" y="19472"/>
                    <a:pt x="19871" y="24204"/>
                  </a:cubicBezTo>
                  <a:cubicBezTo>
                    <a:pt x="21623" y="28596"/>
                    <a:pt x="23377" y="33006"/>
                    <a:pt x="25168" y="37398"/>
                  </a:cubicBezTo>
                  <a:cubicBezTo>
                    <a:pt x="30201" y="49896"/>
                    <a:pt x="35403" y="62827"/>
                    <a:pt x="39852" y="75776"/>
                  </a:cubicBezTo>
                  <a:cubicBezTo>
                    <a:pt x="40342" y="78180"/>
                    <a:pt x="40077" y="80679"/>
                    <a:pt x="39079" y="82920"/>
                  </a:cubicBezTo>
                  <a:lnTo>
                    <a:pt x="37325" y="88443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4" name="Freeform: Shape 353">
              <a:extLst>
                <a:ext uri="{FF2B5EF4-FFF2-40B4-BE49-F238E27FC236}">
                  <a16:creationId xmlns:a16="http://schemas.microsoft.com/office/drawing/2014/main" id="{E0234616-36F2-DBD5-52D7-36732FA7E922}"/>
                </a:ext>
              </a:extLst>
            </p:cNvPr>
            <p:cNvSpPr/>
            <p:nvPr/>
          </p:nvSpPr>
          <p:spPr>
            <a:xfrm>
              <a:off x="6257862" y="448020"/>
              <a:ext cx="100469" cy="24476"/>
            </a:xfrm>
            <a:custGeom>
              <a:avLst/>
              <a:gdLst>
                <a:gd name="connsiteX0" fmla="*/ 16893 w 100469"/>
                <a:gd name="connsiteY0" fmla="*/ 14335 h 24476"/>
                <a:gd name="connsiteX1" fmla="*/ 9353 w 100469"/>
                <a:gd name="connsiteY1" fmla="*/ 10923 h 24476"/>
                <a:gd name="connsiteX2" fmla="*/ -1034 w 100469"/>
                <a:gd name="connsiteY2" fmla="*/ 5268 h 24476"/>
                <a:gd name="connsiteX3" fmla="*/ 10276 w 100469"/>
                <a:gd name="connsiteY3" fmla="*/ 1894 h 24476"/>
                <a:gd name="connsiteX4" fmla="*/ 20172 w 100469"/>
                <a:gd name="connsiteY4" fmla="*/ 348 h 24476"/>
                <a:gd name="connsiteX5" fmla="*/ 88522 w 100469"/>
                <a:gd name="connsiteY5" fmla="*/ 10603 h 24476"/>
                <a:gd name="connsiteX6" fmla="*/ 88973 w 100469"/>
                <a:gd name="connsiteY6" fmla="*/ 10603 h 24476"/>
                <a:gd name="connsiteX7" fmla="*/ 92518 w 100469"/>
                <a:gd name="connsiteY7" fmla="*/ 12488 h 24476"/>
                <a:gd name="connsiteX8" fmla="*/ 94874 w 100469"/>
                <a:gd name="connsiteY8" fmla="*/ 14618 h 24476"/>
                <a:gd name="connsiteX9" fmla="*/ 99436 w 100469"/>
                <a:gd name="connsiteY9" fmla="*/ 19123 h 24476"/>
                <a:gd name="connsiteX10" fmla="*/ 93894 w 100469"/>
                <a:gd name="connsiteY10" fmla="*/ 22365 h 24476"/>
                <a:gd name="connsiteX11" fmla="*/ 86730 w 100469"/>
                <a:gd name="connsiteY11" fmla="*/ 24759 h 24476"/>
                <a:gd name="connsiteX12" fmla="*/ 18363 w 100469"/>
                <a:gd name="connsiteY12" fmla="*/ 14580 h 24476"/>
                <a:gd name="connsiteX13" fmla="*/ 16893 w 100469"/>
                <a:gd name="connsiteY13" fmla="*/ 14335 h 24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0469" h="24476">
                  <a:moveTo>
                    <a:pt x="16893" y="14335"/>
                  </a:moveTo>
                  <a:cubicBezTo>
                    <a:pt x="14254" y="13485"/>
                    <a:pt x="11727" y="12341"/>
                    <a:pt x="9353" y="10923"/>
                  </a:cubicBezTo>
                  <a:lnTo>
                    <a:pt x="-1034" y="5268"/>
                  </a:lnTo>
                  <a:lnTo>
                    <a:pt x="10276" y="1894"/>
                  </a:lnTo>
                  <a:cubicBezTo>
                    <a:pt x="13443" y="716"/>
                    <a:pt x="16798" y="191"/>
                    <a:pt x="20172" y="348"/>
                  </a:cubicBezTo>
                  <a:cubicBezTo>
                    <a:pt x="45789" y="3515"/>
                    <a:pt x="68145" y="6870"/>
                    <a:pt x="88522" y="10603"/>
                  </a:cubicBezTo>
                  <a:lnTo>
                    <a:pt x="88973" y="10603"/>
                  </a:lnTo>
                  <a:cubicBezTo>
                    <a:pt x="90275" y="10987"/>
                    <a:pt x="91481" y="11628"/>
                    <a:pt x="92518" y="12488"/>
                  </a:cubicBezTo>
                  <a:cubicBezTo>
                    <a:pt x="93347" y="13150"/>
                    <a:pt x="94139" y="13861"/>
                    <a:pt x="94874" y="14618"/>
                  </a:cubicBezTo>
                  <a:lnTo>
                    <a:pt x="99436" y="19123"/>
                  </a:lnTo>
                  <a:lnTo>
                    <a:pt x="93894" y="22365"/>
                  </a:lnTo>
                  <a:cubicBezTo>
                    <a:pt x="90972" y="24061"/>
                    <a:pt x="88861" y="25004"/>
                    <a:pt x="86730" y="24759"/>
                  </a:cubicBezTo>
                  <a:cubicBezTo>
                    <a:pt x="63282" y="22044"/>
                    <a:pt x="40021" y="18256"/>
                    <a:pt x="18363" y="14580"/>
                  </a:cubicBezTo>
                  <a:cubicBezTo>
                    <a:pt x="17911" y="14618"/>
                    <a:pt x="17402" y="14504"/>
                    <a:pt x="16893" y="143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5" name="Freeform: Shape 354">
              <a:extLst>
                <a:ext uri="{FF2B5EF4-FFF2-40B4-BE49-F238E27FC236}">
                  <a16:creationId xmlns:a16="http://schemas.microsoft.com/office/drawing/2014/main" id="{DE2E5FB0-6EAB-D468-4547-438878C18F6E}"/>
                </a:ext>
              </a:extLst>
            </p:cNvPr>
            <p:cNvSpPr/>
            <p:nvPr/>
          </p:nvSpPr>
          <p:spPr>
            <a:xfrm>
              <a:off x="5738496" y="369405"/>
              <a:ext cx="94116" cy="27051"/>
            </a:xfrm>
            <a:custGeom>
              <a:avLst/>
              <a:gdLst>
                <a:gd name="connsiteX0" fmla="*/ 9182 w 94116"/>
                <a:gd name="connsiteY0" fmla="*/ 14630 h 27051"/>
                <a:gd name="connsiteX1" fmla="*/ 6054 w 94116"/>
                <a:gd name="connsiteY1" fmla="*/ 12896 h 27051"/>
                <a:gd name="connsiteX2" fmla="*/ 3339 w 94116"/>
                <a:gd name="connsiteY2" fmla="*/ 10370 h 27051"/>
                <a:gd name="connsiteX3" fmla="*/ -1034 w 94116"/>
                <a:gd name="connsiteY3" fmla="*/ 5789 h 27051"/>
                <a:gd name="connsiteX4" fmla="*/ 4489 w 94116"/>
                <a:gd name="connsiteY4" fmla="*/ 2679 h 27051"/>
                <a:gd name="connsiteX5" fmla="*/ 11671 w 94116"/>
                <a:gd name="connsiteY5" fmla="*/ 361 h 27051"/>
                <a:gd name="connsiteX6" fmla="*/ 81414 w 94116"/>
                <a:gd name="connsiteY6" fmla="*/ 10785 h 27051"/>
                <a:gd name="connsiteX7" fmla="*/ 81923 w 94116"/>
                <a:gd name="connsiteY7" fmla="*/ 10898 h 27051"/>
                <a:gd name="connsiteX8" fmla="*/ 85844 w 94116"/>
                <a:gd name="connsiteY8" fmla="*/ 13065 h 27051"/>
                <a:gd name="connsiteX9" fmla="*/ 89614 w 94116"/>
                <a:gd name="connsiteY9" fmla="*/ 16477 h 27051"/>
                <a:gd name="connsiteX10" fmla="*/ 93083 w 94116"/>
                <a:gd name="connsiteY10" fmla="*/ 19832 h 27051"/>
                <a:gd name="connsiteX11" fmla="*/ 90425 w 94116"/>
                <a:gd name="connsiteY11" fmla="*/ 27372 h 27051"/>
                <a:gd name="connsiteX12" fmla="*/ 86259 w 94116"/>
                <a:gd name="connsiteY12" fmla="*/ 26562 h 27051"/>
                <a:gd name="connsiteX13" fmla="*/ 79492 w 94116"/>
                <a:gd name="connsiteY13" fmla="*/ 25355 h 27051"/>
                <a:gd name="connsiteX14" fmla="*/ 60643 w 94116"/>
                <a:gd name="connsiteY14" fmla="*/ 22622 h 27051"/>
                <a:gd name="connsiteX15" fmla="*/ 60001 w 94116"/>
                <a:gd name="connsiteY15" fmla="*/ 22622 h 27051"/>
                <a:gd name="connsiteX16" fmla="*/ 9729 w 94116"/>
                <a:gd name="connsiteY16" fmla="*/ 14781 h 27051"/>
                <a:gd name="connsiteX17" fmla="*/ 9277 w 94116"/>
                <a:gd name="connsiteY17" fmla="*/ 14668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4116" h="27051">
                  <a:moveTo>
                    <a:pt x="9182" y="14630"/>
                  </a:moveTo>
                  <a:cubicBezTo>
                    <a:pt x="8033" y="14281"/>
                    <a:pt x="6958" y="13689"/>
                    <a:pt x="6054" y="12896"/>
                  </a:cubicBezTo>
                  <a:cubicBezTo>
                    <a:pt x="5092" y="12121"/>
                    <a:pt x="4187" y="11277"/>
                    <a:pt x="3339" y="10370"/>
                  </a:cubicBezTo>
                  <a:lnTo>
                    <a:pt x="-1034" y="5789"/>
                  </a:lnTo>
                  <a:lnTo>
                    <a:pt x="4489" y="2679"/>
                  </a:lnTo>
                  <a:cubicBezTo>
                    <a:pt x="7411" y="1020"/>
                    <a:pt x="9522" y="116"/>
                    <a:pt x="11671" y="361"/>
                  </a:cubicBezTo>
                  <a:cubicBezTo>
                    <a:pt x="34743" y="3037"/>
                    <a:pt x="58229" y="6543"/>
                    <a:pt x="81414" y="10785"/>
                  </a:cubicBezTo>
                  <a:lnTo>
                    <a:pt x="81923" y="10898"/>
                  </a:lnTo>
                  <a:cubicBezTo>
                    <a:pt x="83356" y="11361"/>
                    <a:pt x="84695" y="12098"/>
                    <a:pt x="85844" y="13065"/>
                  </a:cubicBezTo>
                  <a:cubicBezTo>
                    <a:pt x="87164" y="14128"/>
                    <a:pt x="88427" y="15267"/>
                    <a:pt x="89614" y="16477"/>
                  </a:cubicBezTo>
                  <a:lnTo>
                    <a:pt x="93083" y="19832"/>
                  </a:lnTo>
                  <a:lnTo>
                    <a:pt x="90425" y="27372"/>
                  </a:lnTo>
                  <a:lnTo>
                    <a:pt x="86259" y="26562"/>
                  </a:lnTo>
                  <a:cubicBezTo>
                    <a:pt x="84054" y="26128"/>
                    <a:pt x="81792" y="25695"/>
                    <a:pt x="79492" y="25355"/>
                  </a:cubicBezTo>
                  <a:cubicBezTo>
                    <a:pt x="73196" y="24413"/>
                    <a:pt x="66806" y="23470"/>
                    <a:pt x="60643" y="22622"/>
                  </a:cubicBezTo>
                  <a:lnTo>
                    <a:pt x="60001" y="22622"/>
                  </a:lnTo>
                  <a:cubicBezTo>
                    <a:pt x="43489" y="20247"/>
                    <a:pt x="26430" y="17815"/>
                    <a:pt x="9729" y="14781"/>
                  </a:cubicBezTo>
                  <a:lnTo>
                    <a:pt x="9277" y="14668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6" name="Freeform: Shape 355">
              <a:extLst>
                <a:ext uri="{FF2B5EF4-FFF2-40B4-BE49-F238E27FC236}">
                  <a16:creationId xmlns:a16="http://schemas.microsoft.com/office/drawing/2014/main" id="{18C5FBF6-5A52-D180-CC10-2F41637A4D20}"/>
                </a:ext>
              </a:extLst>
            </p:cNvPr>
            <p:cNvSpPr/>
            <p:nvPr/>
          </p:nvSpPr>
          <p:spPr>
            <a:xfrm>
              <a:off x="6125462" y="624707"/>
              <a:ext cx="41262" cy="87594"/>
            </a:xfrm>
            <a:custGeom>
              <a:avLst/>
              <a:gdLst>
                <a:gd name="connsiteX0" fmla="*/ 32273 w 41262"/>
                <a:gd name="connsiteY0" fmla="*/ 85729 h 87594"/>
                <a:gd name="connsiteX1" fmla="*/ 28259 w 41262"/>
                <a:gd name="connsiteY1" fmla="*/ 83448 h 87594"/>
                <a:gd name="connsiteX2" fmla="*/ 27617 w 41262"/>
                <a:gd name="connsiteY2" fmla="*/ 82883 h 87594"/>
                <a:gd name="connsiteX3" fmla="*/ 26939 w 41262"/>
                <a:gd name="connsiteY3" fmla="*/ 82204 h 87594"/>
                <a:gd name="connsiteX4" fmla="*/ 26562 w 41262"/>
                <a:gd name="connsiteY4" fmla="*/ 81337 h 87594"/>
                <a:gd name="connsiteX5" fmla="*/ -732 w 41262"/>
                <a:gd name="connsiteY5" fmla="*/ 12234 h 87594"/>
                <a:gd name="connsiteX6" fmla="*/ -827 w 41262"/>
                <a:gd name="connsiteY6" fmla="*/ 12008 h 87594"/>
                <a:gd name="connsiteX7" fmla="*/ -940 w 41262"/>
                <a:gd name="connsiteY7" fmla="*/ 11574 h 87594"/>
                <a:gd name="connsiteX8" fmla="*/ 1171 w 41262"/>
                <a:gd name="connsiteY8" fmla="*/ 2998 h 87594"/>
                <a:gd name="connsiteX9" fmla="*/ 2585 w 41262"/>
                <a:gd name="connsiteY9" fmla="*/ 321 h 87594"/>
                <a:gd name="connsiteX10" fmla="*/ 5601 w 41262"/>
                <a:gd name="connsiteY10" fmla="*/ 321 h 87594"/>
                <a:gd name="connsiteX11" fmla="*/ 9692 w 41262"/>
                <a:gd name="connsiteY11" fmla="*/ 472 h 87594"/>
                <a:gd name="connsiteX12" fmla="*/ 11463 w 41262"/>
                <a:gd name="connsiteY12" fmla="*/ 3959 h 87594"/>
                <a:gd name="connsiteX13" fmla="*/ 14348 w 41262"/>
                <a:gd name="connsiteY13" fmla="*/ 10104 h 87594"/>
                <a:gd name="connsiteX14" fmla="*/ 19719 w 41262"/>
                <a:gd name="connsiteY14" fmla="*/ 23506 h 87594"/>
                <a:gd name="connsiteX15" fmla="*/ 40002 w 41262"/>
                <a:gd name="connsiteY15" fmla="*/ 75814 h 87594"/>
                <a:gd name="connsiteX16" fmla="*/ 40228 w 41262"/>
                <a:gd name="connsiteY16" fmla="*/ 76455 h 87594"/>
                <a:gd name="connsiteX17" fmla="*/ 40228 w 41262"/>
                <a:gd name="connsiteY17" fmla="*/ 77134 h 87594"/>
                <a:gd name="connsiteX18" fmla="*/ 38871 w 41262"/>
                <a:gd name="connsiteY18" fmla="*/ 82958 h 87594"/>
                <a:gd name="connsiteX19" fmla="*/ 36986 w 41262"/>
                <a:gd name="connsiteY19" fmla="*/ 87916 h 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262" h="87594">
                  <a:moveTo>
                    <a:pt x="32273" y="85729"/>
                  </a:moveTo>
                  <a:cubicBezTo>
                    <a:pt x="30860" y="85127"/>
                    <a:pt x="29502" y="84361"/>
                    <a:pt x="28259" y="83448"/>
                  </a:cubicBezTo>
                  <a:cubicBezTo>
                    <a:pt x="28032" y="83274"/>
                    <a:pt x="27825" y="83086"/>
                    <a:pt x="27617" y="82883"/>
                  </a:cubicBezTo>
                  <a:lnTo>
                    <a:pt x="26939" y="82204"/>
                  </a:lnTo>
                  <a:lnTo>
                    <a:pt x="26562" y="81337"/>
                  </a:lnTo>
                  <a:cubicBezTo>
                    <a:pt x="17307" y="59679"/>
                    <a:pt x="8372" y="37078"/>
                    <a:pt x="-732" y="12234"/>
                  </a:cubicBezTo>
                  <a:lnTo>
                    <a:pt x="-827" y="12008"/>
                  </a:lnTo>
                  <a:lnTo>
                    <a:pt x="-940" y="11574"/>
                  </a:lnTo>
                  <a:cubicBezTo>
                    <a:pt x="-1467" y="8464"/>
                    <a:pt x="361" y="4562"/>
                    <a:pt x="1171" y="2998"/>
                  </a:cubicBezTo>
                  <a:lnTo>
                    <a:pt x="2585" y="321"/>
                  </a:lnTo>
                  <a:lnTo>
                    <a:pt x="5601" y="321"/>
                  </a:lnTo>
                  <a:lnTo>
                    <a:pt x="9692" y="472"/>
                  </a:lnTo>
                  <a:lnTo>
                    <a:pt x="11463" y="3959"/>
                  </a:lnTo>
                  <a:cubicBezTo>
                    <a:pt x="12594" y="6221"/>
                    <a:pt x="13575" y="8125"/>
                    <a:pt x="14348" y="10104"/>
                  </a:cubicBezTo>
                  <a:lnTo>
                    <a:pt x="19719" y="23506"/>
                  </a:lnTo>
                  <a:cubicBezTo>
                    <a:pt x="26600" y="40641"/>
                    <a:pt x="33669" y="58246"/>
                    <a:pt x="40002" y="75814"/>
                  </a:cubicBezTo>
                  <a:lnTo>
                    <a:pt x="40228" y="76455"/>
                  </a:lnTo>
                  <a:lnTo>
                    <a:pt x="40228" y="77134"/>
                  </a:lnTo>
                  <a:cubicBezTo>
                    <a:pt x="40209" y="79152"/>
                    <a:pt x="39757" y="81142"/>
                    <a:pt x="38871" y="82958"/>
                  </a:cubicBezTo>
                  <a:lnTo>
                    <a:pt x="36986" y="8791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7" name="Freeform: Shape 356">
              <a:extLst>
                <a:ext uri="{FF2B5EF4-FFF2-40B4-BE49-F238E27FC236}">
                  <a16:creationId xmlns:a16="http://schemas.microsoft.com/office/drawing/2014/main" id="{2B163303-71C2-3EA3-D853-F6788EE2F582}"/>
                </a:ext>
              </a:extLst>
            </p:cNvPr>
            <p:cNvSpPr/>
            <p:nvPr/>
          </p:nvSpPr>
          <p:spPr>
            <a:xfrm>
              <a:off x="5803376" y="225498"/>
              <a:ext cx="72722" cy="59767"/>
            </a:xfrm>
            <a:custGeom>
              <a:avLst/>
              <a:gdLst>
                <a:gd name="connsiteX0" fmla="*/ 61189 w 72722"/>
                <a:gd name="connsiteY0" fmla="*/ 59500 h 59767"/>
                <a:gd name="connsiteX1" fmla="*/ 60548 w 72722"/>
                <a:gd name="connsiteY1" fmla="*/ 59029 h 59767"/>
                <a:gd name="connsiteX2" fmla="*/ 30539 w 72722"/>
                <a:gd name="connsiteY2" fmla="*/ 35787 h 59767"/>
                <a:gd name="connsiteX3" fmla="*/ 2114 w 72722"/>
                <a:gd name="connsiteY3" fmla="*/ 12545 h 59767"/>
                <a:gd name="connsiteX4" fmla="*/ 1379 w 72722"/>
                <a:gd name="connsiteY4" fmla="*/ 11942 h 59767"/>
                <a:gd name="connsiteX5" fmla="*/ 927 w 72722"/>
                <a:gd name="connsiteY5" fmla="*/ 11094 h 59767"/>
                <a:gd name="connsiteX6" fmla="*/ -318 w 72722"/>
                <a:gd name="connsiteY6" fmla="*/ 5986 h 59767"/>
                <a:gd name="connsiteX7" fmla="*/ -1034 w 72722"/>
                <a:gd name="connsiteY7" fmla="*/ 331 h 59767"/>
                <a:gd name="connsiteX8" fmla="*/ 4621 w 72722"/>
                <a:gd name="connsiteY8" fmla="*/ 331 h 59767"/>
                <a:gd name="connsiteX9" fmla="*/ 8240 w 72722"/>
                <a:gd name="connsiteY9" fmla="*/ 708 h 59767"/>
                <a:gd name="connsiteX10" fmla="*/ 9428 w 72722"/>
                <a:gd name="connsiteY10" fmla="*/ 1160 h 59767"/>
                <a:gd name="connsiteX11" fmla="*/ 9842 w 72722"/>
                <a:gd name="connsiteY11" fmla="*/ 1405 h 59767"/>
                <a:gd name="connsiteX12" fmla="*/ 24206 w 72722"/>
                <a:gd name="connsiteY12" fmla="*/ 12244 h 59767"/>
                <a:gd name="connsiteX13" fmla="*/ 32613 w 72722"/>
                <a:gd name="connsiteY13" fmla="*/ 18992 h 59767"/>
                <a:gd name="connsiteX14" fmla="*/ 41020 w 72722"/>
                <a:gd name="connsiteY14" fmla="*/ 25759 h 59767"/>
                <a:gd name="connsiteX15" fmla="*/ 43866 w 72722"/>
                <a:gd name="connsiteY15" fmla="*/ 28040 h 59767"/>
                <a:gd name="connsiteX16" fmla="*/ 45280 w 72722"/>
                <a:gd name="connsiteY16" fmla="*/ 29039 h 59767"/>
                <a:gd name="connsiteX17" fmla="*/ 48918 w 72722"/>
                <a:gd name="connsiteY17" fmla="*/ 31828 h 59767"/>
                <a:gd name="connsiteX18" fmla="*/ 56778 w 72722"/>
                <a:gd name="connsiteY18" fmla="*/ 37936 h 59767"/>
                <a:gd name="connsiteX19" fmla="*/ 68597 w 72722"/>
                <a:gd name="connsiteY19" fmla="*/ 48077 h 59767"/>
                <a:gd name="connsiteX20" fmla="*/ 68729 w 72722"/>
                <a:gd name="connsiteY20" fmla="*/ 48209 h 59767"/>
                <a:gd name="connsiteX21" fmla="*/ 68993 w 72722"/>
                <a:gd name="connsiteY21" fmla="*/ 48492 h 59767"/>
                <a:gd name="connsiteX22" fmla="*/ 70878 w 72722"/>
                <a:gd name="connsiteY22" fmla="*/ 54429 h 59767"/>
                <a:gd name="connsiteX23" fmla="*/ 71688 w 72722"/>
                <a:gd name="connsiteY23" fmla="*/ 59952 h 59767"/>
                <a:gd name="connsiteX24" fmla="*/ 66034 w 72722"/>
                <a:gd name="connsiteY24" fmla="*/ 60065 h 59767"/>
                <a:gd name="connsiteX25" fmla="*/ 62264 w 72722"/>
                <a:gd name="connsiteY25" fmla="*/ 59745 h 59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2722" h="59767">
                  <a:moveTo>
                    <a:pt x="61189" y="59500"/>
                  </a:moveTo>
                  <a:lnTo>
                    <a:pt x="60548" y="59029"/>
                  </a:lnTo>
                  <a:cubicBezTo>
                    <a:pt x="50067" y="51093"/>
                    <a:pt x="39964" y="43270"/>
                    <a:pt x="30539" y="35787"/>
                  </a:cubicBezTo>
                  <a:cubicBezTo>
                    <a:pt x="20681" y="27945"/>
                    <a:pt x="11105" y="20142"/>
                    <a:pt x="2114" y="12545"/>
                  </a:cubicBezTo>
                  <a:lnTo>
                    <a:pt x="1379" y="11942"/>
                  </a:lnTo>
                  <a:lnTo>
                    <a:pt x="927" y="11094"/>
                  </a:lnTo>
                  <a:cubicBezTo>
                    <a:pt x="210" y="9476"/>
                    <a:pt x="-205" y="7748"/>
                    <a:pt x="-318" y="5986"/>
                  </a:cubicBezTo>
                  <a:lnTo>
                    <a:pt x="-1034" y="331"/>
                  </a:lnTo>
                  <a:lnTo>
                    <a:pt x="4621" y="331"/>
                  </a:lnTo>
                  <a:cubicBezTo>
                    <a:pt x="5846" y="283"/>
                    <a:pt x="7053" y="410"/>
                    <a:pt x="8240" y="708"/>
                  </a:cubicBezTo>
                  <a:cubicBezTo>
                    <a:pt x="8655" y="819"/>
                    <a:pt x="9051" y="970"/>
                    <a:pt x="9428" y="1160"/>
                  </a:cubicBezTo>
                  <a:lnTo>
                    <a:pt x="9842" y="1405"/>
                  </a:lnTo>
                  <a:cubicBezTo>
                    <a:pt x="14177" y="4459"/>
                    <a:pt x="18702" y="7870"/>
                    <a:pt x="24206" y="12244"/>
                  </a:cubicBezTo>
                  <a:cubicBezTo>
                    <a:pt x="27014" y="14468"/>
                    <a:pt x="29861" y="16768"/>
                    <a:pt x="32613" y="18992"/>
                  </a:cubicBezTo>
                  <a:cubicBezTo>
                    <a:pt x="35365" y="21216"/>
                    <a:pt x="38268" y="23553"/>
                    <a:pt x="41020" y="25759"/>
                  </a:cubicBezTo>
                  <a:lnTo>
                    <a:pt x="43866" y="28040"/>
                  </a:lnTo>
                  <a:lnTo>
                    <a:pt x="45280" y="29039"/>
                  </a:lnTo>
                  <a:lnTo>
                    <a:pt x="48918" y="31828"/>
                  </a:lnTo>
                  <a:cubicBezTo>
                    <a:pt x="51519" y="33827"/>
                    <a:pt x="54196" y="35881"/>
                    <a:pt x="56778" y="37936"/>
                  </a:cubicBezTo>
                  <a:cubicBezTo>
                    <a:pt x="61548" y="41706"/>
                    <a:pt x="65317" y="44948"/>
                    <a:pt x="68597" y="48077"/>
                  </a:cubicBezTo>
                  <a:lnTo>
                    <a:pt x="68729" y="48209"/>
                  </a:lnTo>
                  <a:lnTo>
                    <a:pt x="68993" y="48492"/>
                  </a:lnTo>
                  <a:cubicBezTo>
                    <a:pt x="70143" y="50265"/>
                    <a:pt x="70802" y="52316"/>
                    <a:pt x="70878" y="54429"/>
                  </a:cubicBezTo>
                  <a:lnTo>
                    <a:pt x="71688" y="59952"/>
                  </a:lnTo>
                  <a:lnTo>
                    <a:pt x="66034" y="60065"/>
                  </a:lnTo>
                  <a:cubicBezTo>
                    <a:pt x="64771" y="60141"/>
                    <a:pt x="63508" y="60031"/>
                    <a:pt x="62264" y="597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8" name="Freeform: Shape 357">
              <a:extLst>
                <a:ext uri="{FF2B5EF4-FFF2-40B4-BE49-F238E27FC236}">
                  <a16:creationId xmlns:a16="http://schemas.microsoft.com/office/drawing/2014/main" id="{ABB495B7-D7D0-9119-A38A-5074F416A20E}"/>
                </a:ext>
              </a:extLst>
            </p:cNvPr>
            <p:cNvSpPr/>
            <p:nvPr/>
          </p:nvSpPr>
          <p:spPr>
            <a:xfrm>
              <a:off x="6220162" y="556797"/>
              <a:ext cx="73306" cy="59923"/>
            </a:xfrm>
            <a:custGeom>
              <a:avLst/>
              <a:gdLst>
                <a:gd name="connsiteX0" fmla="*/ 61755 w 73306"/>
                <a:gd name="connsiteY0" fmla="*/ 59636 h 59923"/>
                <a:gd name="connsiteX1" fmla="*/ 61132 w 73306"/>
                <a:gd name="connsiteY1" fmla="*/ 59183 h 59923"/>
                <a:gd name="connsiteX2" fmla="*/ 46694 w 73306"/>
                <a:gd name="connsiteY2" fmla="*/ 48345 h 59923"/>
                <a:gd name="connsiteX3" fmla="*/ 38815 w 73306"/>
                <a:gd name="connsiteY3" fmla="*/ 41992 h 59923"/>
                <a:gd name="connsiteX4" fmla="*/ 30898 w 73306"/>
                <a:gd name="connsiteY4" fmla="*/ 35640 h 59923"/>
                <a:gd name="connsiteX5" fmla="*/ 30125 w 73306"/>
                <a:gd name="connsiteY5" fmla="*/ 35018 h 59923"/>
                <a:gd name="connsiteX6" fmla="*/ 22434 w 73306"/>
                <a:gd name="connsiteY6" fmla="*/ 29061 h 59923"/>
                <a:gd name="connsiteX7" fmla="*/ 14235 w 73306"/>
                <a:gd name="connsiteY7" fmla="*/ 22690 h 59923"/>
                <a:gd name="connsiteX8" fmla="*/ 2586 w 73306"/>
                <a:gd name="connsiteY8" fmla="*/ 12700 h 59923"/>
                <a:gd name="connsiteX9" fmla="*/ -16 w 73306"/>
                <a:gd name="connsiteY9" fmla="*/ 6178 h 59923"/>
                <a:gd name="connsiteX10" fmla="*/ -1034 w 73306"/>
                <a:gd name="connsiteY10" fmla="*/ 617 h 59923"/>
                <a:gd name="connsiteX11" fmla="*/ 4621 w 73306"/>
                <a:gd name="connsiteY11" fmla="*/ 372 h 59923"/>
                <a:gd name="connsiteX12" fmla="*/ 8279 w 73306"/>
                <a:gd name="connsiteY12" fmla="*/ 598 h 59923"/>
                <a:gd name="connsiteX13" fmla="*/ 9240 w 73306"/>
                <a:gd name="connsiteY13" fmla="*/ 843 h 59923"/>
                <a:gd name="connsiteX14" fmla="*/ 10031 w 73306"/>
                <a:gd name="connsiteY14" fmla="*/ 1446 h 59923"/>
                <a:gd name="connsiteX15" fmla="*/ 38758 w 73306"/>
                <a:gd name="connsiteY15" fmla="*/ 23746 h 59923"/>
                <a:gd name="connsiteX16" fmla="*/ 69690 w 73306"/>
                <a:gd name="connsiteY16" fmla="*/ 48948 h 59923"/>
                <a:gd name="connsiteX17" fmla="*/ 70803 w 73306"/>
                <a:gd name="connsiteY17" fmla="*/ 49871 h 59923"/>
                <a:gd name="connsiteX18" fmla="*/ 71237 w 73306"/>
                <a:gd name="connsiteY18" fmla="*/ 51266 h 59923"/>
                <a:gd name="connsiteX19" fmla="*/ 71802 w 73306"/>
                <a:gd name="connsiteY19" fmla="*/ 54716 h 59923"/>
                <a:gd name="connsiteX20" fmla="*/ 72273 w 73306"/>
                <a:gd name="connsiteY20" fmla="*/ 59711 h 59923"/>
                <a:gd name="connsiteX21" fmla="*/ 67202 w 73306"/>
                <a:gd name="connsiteY21" fmla="*/ 60126 h 59923"/>
                <a:gd name="connsiteX22" fmla="*/ 62565 w 73306"/>
                <a:gd name="connsiteY22" fmla="*/ 59937 h 59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3306" h="59923">
                  <a:moveTo>
                    <a:pt x="61755" y="59636"/>
                  </a:moveTo>
                  <a:lnTo>
                    <a:pt x="61132" y="59183"/>
                  </a:lnTo>
                  <a:cubicBezTo>
                    <a:pt x="56817" y="56186"/>
                    <a:pt x="52367" y="52850"/>
                    <a:pt x="46694" y="48345"/>
                  </a:cubicBezTo>
                  <a:cubicBezTo>
                    <a:pt x="44074" y="46252"/>
                    <a:pt x="41397" y="44085"/>
                    <a:pt x="38815" y="41992"/>
                  </a:cubicBezTo>
                  <a:cubicBezTo>
                    <a:pt x="36232" y="39900"/>
                    <a:pt x="33518" y="37713"/>
                    <a:pt x="30898" y="35640"/>
                  </a:cubicBezTo>
                  <a:lnTo>
                    <a:pt x="30125" y="35018"/>
                  </a:lnTo>
                  <a:cubicBezTo>
                    <a:pt x="27580" y="33001"/>
                    <a:pt x="24979" y="31003"/>
                    <a:pt x="22434" y="29061"/>
                  </a:cubicBezTo>
                  <a:cubicBezTo>
                    <a:pt x="19889" y="27120"/>
                    <a:pt x="16893" y="24801"/>
                    <a:pt x="14235" y="22690"/>
                  </a:cubicBezTo>
                  <a:cubicBezTo>
                    <a:pt x="9541" y="18920"/>
                    <a:pt x="5828" y="15791"/>
                    <a:pt x="2586" y="12700"/>
                  </a:cubicBezTo>
                  <a:cubicBezTo>
                    <a:pt x="1059" y="10848"/>
                    <a:pt x="154" y="8569"/>
                    <a:pt x="-16" y="6178"/>
                  </a:cubicBezTo>
                  <a:lnTo>
                    <a:pt x="-1034" y="617"/>
                  </a:lnTo>
                  <a:lnTo>
                    <a:pt x="4621" y="372"/>
                  </a:lnTo>
                  <a:cubicBezTo>
                    <a:pt x="5847" y="258"/>
                    <a:pt x="7072" y="335"/>
                    <a:pt x="8279" y="598"/>
                  </a:cubicBezTo>
                  <a:lnTo>
                    <a:pt x="9240" y="843"/>
                  </a:lnTo>
                  <a:lnTo>
                    <a:pt x="10031" y="1446"/>
                  </a:lnTo>
                  <a:cubicBezTo>
                    <a:pt x="19645" y="8741"/>
                    <a:pt x="29314" y="16244"/>
                    <a:pt x="38758" y="23746"/>
                  </a:cubicBezTo>
                  <a:cubicBezTo>
                    <a:pt x="49182" y="32021"/>
                    <a:pt x="59587" y="40503"/>
                    <a:pt x="69690" y="48948"/>
                  </a:cubicBezTo>
                  <a:lnTo>
                    <a:pt x="70803" y="49871"/>
                  </a:lnTo>
                  <a:lnTo>
                    <a:pt x="71237" y="51266"/>
                  </a:lnTo>
                  <a:cubicBezTo>
                    <a:pt x="71538" y="52394"/>
                    <a:pt x="71726" y="53550"/>
                    <a:pt x="71802" y="54716"/>
                  </a:cubicBezTo>
                  <a:lnTo>
                    <a:pt x="72273" y="59711"/>
                  </a:lnTo>
                  <a:lnTo>
                    <a:pt x="67202" y="60126"/>
                  </a:lnTo>
                  <a:cubicBezTo>
                    <a:pt x="65657" y="60332"/>
                    <a:pt x="64092" y="60268"/>
                    <a:pt x="62565" y="599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9" name="Freeform: Shape 358">
              <a:extLst>
                <a:ext uri="{FF2B5EF4-FFF2-40B4-BE49-F238E27FC236}">
                  <a16:creationId xmlns:a16="http://schemas.microsoft.com/office/drawing/2014/main" id="{A80C49B6-626E-616E-2B1A-232B9543EE01}"/>
                </a:ext>
              </a:extLst>
            </p:cNvPr>
            <p:cNvSpPr/>
            <p:nvPr/>
          </p:nvSpPr>
          <p:spPr>
            <a:xfrm>
              <a:off x="2906026" y="1320017"/>
              <a:ext cx="10928" cy="11309"/>
            </a:xfrm>
            <a:custGeom>
              <a:avLst/>
              <a:gdLst>
                <a:gd name="connsiteX0" fmla="*/ 4430 w 10928"/>
                <a:gd name="connsiteY0" fmla="*/ 11631 h 11309"/>
                <a:gd name="connsiteX1" fmla="*/ 4430 w 10928"/>
                <a:gd name="connsiteY1" fmla="*/ 321 h 11309"/>
                <a:gd name="connsiteX2" fmla="*/ 4430 w 10928"/>
                <a:gd name="connsiteY2" fmla="*/ 11631 h 1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28" h="11309">
                  <a:moveTo>
                    <a:pt x="4430" y="11631"/>
                  </a:moveTo>
                  <a:cubicBezTo>
                    <a:pt x="11706" y="11631"/>
                    <a:pt x="11725" y="321"/>
                    <a:pt x="4430" y="321"/>
                  </a:cubicBezTo>
                  <a:cubicBezTo>
                    <a:pt x="-2865" y="321"/>
                    <a:pt x="-2846" y="11631"/>
                    <a:pt x="4430" y="116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0" name="Freeform: Shape 359">
              <a:extLst>
                <a:ext uri="{FF2B5EF4-FFF2-40B4-BE49-F238E27FC236}">
                  <a16:creationId xmlns:a16="http://schemas.microsoft.com/office/drawing/2014/main" id="{1EBC8B75-B954-DD8A-4A9B-73CF822B9AF1}"/>
                </a:ext>
              </a:extLst>
            </p:cNvPr>
            <p:cNvSpPr/>
            <p:nvPr/>
          </p:nvSpPr>
          <p:spPr>
            <a:xfrm>
              <a:off x="2742720" y="1199663"/>
              <a:ext cx="177511" cy="279752"/>
            </a:xfrm>
            <a:custGeom>
              <a:avLst/>
              <a:gdLst>
                <a:gd name="connsiteX0" fmla="*/ 8267 w 177511"/>
                <a:gd name="connsiteY0" fmla="*/ 278032 h 279752"/>
                <a:gd name="connsiteX1" fmla="*/ 115164 w 177511"/>
                <a:gd name="connsiteY1" fmla="*/ 151833 h 279752"/>
                <a:gd name="connsiteX2" fmla="*/ 108322 w 177511"/>
                <a:gd name="connsiteY2" fmla="*/ 152701 h 279752"/>
                <a:gd name="connsiteX3" fmla="*/ 127944 w 177511"/>
                <a:gd name="connsiteY3" fmla="*/ 167780 h 279752"/>
                <a:gd name="connsiteX4" fmla="*/ 135955 w 177511"/>
                <a:gd name="connsiteY4" fmla="*/ 167780 h 279752"/>
                <a:gd name="connsiteX5" fmla="*/ 174823 w 177511"/>
                <a:gd name="connsiteY5" fmla="*/ 129270 h 279752"/>
                <a:gd name="connsiteX6" fmla="*/ 174823 w 177511"/>
                <a:gd name="connsiteY6" fmla="*/ 121272 h 279752"/>
                <a:gd name="connsiteX7" fmla="*/ 173673 w 177511"/>
                <a:gd name="connsiteY7" fmla="*/ 120392 h 279752"/>
                <a:gd name="connsiteX8" fmla="*/ 15562 w 177511"/>
                <a:gd name="connsiteY8" fmla="*/ 1733 h 279752"/>
                <a:gd name="connsiteX9" fmla="*/ 7551 w 177511"/>
                <a:gd name="connsiteY9" fmla="*/ 9725 h 279752"/>
                <a:gd name="connsiteX10" fmla="*/ 167962 w 177511"/>
                <a:gd name="connsiteY10" fmla="*/ 130156 h 279752"/>
                <a:gd name="connsiteX11" fmla="*/ 166831 w 177511"/>
                <a:gd name="connsiteY11" fmla="*/ 121278 h 279752"/>
                <a:gd name="connsiteX12" fmla="*/ 127944 w 177511"/>
                <a:gd name="connsiteY12" fmla="*/ 159769 h 279752"/>
                <a:gd name="connsiteX13" fmla="*/ 135955 w 177511"/>
                <a:gd name="connsiteY13" fmla="*/ 159769 h 279752"/>
                <a:gd name="connsiteX14" fmla="*/ 114033 w 177511"/>
                <a:gd name="connsiteY14" fmla="*/ 142936 h 279752"/>
                <a:gd name="connsiteX15" fmla="*/ 107172 w 177511"/>
                <a:gd name="connsiteY15" fmla="*/ 143822 h 279752"/>
                <a:gd name="connsiteX16" fmla="*/ 275 w 177511"/>
                <a:gd name="connsiteY16" fmla="*/ 270115 h 279752"/>
                <a:gd name="connsiteX17" fmla="*/ 8267 w 177511"/>
                <a:gd name="connsiteY17" fmla="*/ 278108 h 279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7511" h="279752">
                  <a:moveTo>
                    <a:pt x="8267" y="278032"/>
                  </a:moveTo>
                  <a:cubicBezTo>
                    <a:pt x="42291" y="234627"/>
                    <a:pt x="77936" y="192562"/>
                    <a:pt x="115164" y="151833"/>
                  </a:cubicBezTo>
                  <a:lnTo>
                    <a:pt x="108322" y="152701"/>
                  </a:lnTo>
                  <a:cubicBezTo>
                    <a:pt x="114994" y="157526"/>
                    <a:pt x="121762" y="162333"/>
                    <a:pt x="127944" y="167780"/>
                  </a:cubicBezTo>
                  <a:cubicBezTo>
                    <a:pt x="130187" y="169918"/>
                    <a:pt x="133712" y="169918"/>
                    <a:pt x="135955" y="167780"/>
                  </a:cubicBezTo>
                  <a:lnTo>
                    <a:pt x="174823" y="129270"/>
                  </a:lnTo>
                  <a:cubicBezTo>
                    <a:pt x="177029" y="127059"/>
                    <a:pt x="177029" y="123480"/>
                    <a:pt x="174823" y="121272"/>
                  </a:cubicBezTo>
                  <a:cubicBezTo>
                    <a:pt x="174465" y="120931"/>
                    <a:pt x="174088" y="120635"/>
                    <a:pt x="173673" y="120392"/>
                  </a:cubicBezTo>
                  <a:cubicBezTo>
                    <a:pt x="118821" y="83782"/>
                    <a:pt x="66042" y="44169"/>
                    <a:pt x="15562" y="1733"/>
                  </a:cubicBezTo>
                  <a:cubicBezTo>
                    <a:pt x="10021" y="-2923"/>
                    <a:pt x="1972" y="5032"/>
                    <a:pt x="7551" y="9725"/>
                  </a:cubicBezTo>
                  <a:cubicBezTo>
                    <a:pt x="58766" y="52795"/>
                    <a:pt x="112318" y="93000"/>
                    <a:pt x="167962" y="130156"/>
                  </a:cubicBezTo>
                  <a:lnTo>
                    <a:pt x="166831" y="121278"/>
                  </a:lnTo>
                  <a:lnTo>
                    <a:pt x="127944" y="159769"/>
                  </a:lnTo>
                  <a:lnTo>
                    <a:pt x="135955" y="159769"/>
                  </a:lnTo>
                  <a:cubicBezTo>
                    <a:pt x="129037" y="153700"/>
                    <a:pt x="121479" y="148327"/>
                    <a:pt x="114033" y="142936"/>
                  </a:cubicBezTo>
                  <a:cubicBezTo>
                    <a:pt x="111809" y="141636"/>
                    <a:pt x="108982" y="142000"/>
                    <a:pt x="107172" y="143822"/>
                  </a:cubicBezTo>
                  <a:cubicBezTo>
                    <a:pt x="69943" y="184538"/>
                    <a:pt x="34318" y="226635"/>
                    <a:pt x="275" y="270115"/>
                  </a:cubicBezTo>
                  <a:cubicBezTo>
                    <a:pt x="-4173" y="275770"/>
                    <a:pt x="3781" y="283838"/>
                    <a:pt x="8267" y="2781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1" name="Freeform: Shape 360">
              <a:extLst>
                <a:ext uri="{FF2B5EF4-FFF2-40B4-BE49-F238E27FC236}">
                  <a16:creationId xmlns:a16="http://schemas.microsoft.com/office/drawing/2014/main" id="{8FEBA560-6692-243E-E981-DA4A24457914}"/>
                </a:ext>
              </a:extLst>
            </p:cNvPr>
            <p:cNvSpPr/>
            <p:nvPr/>
          </p:nvSpPr>
          <p:spPr>
            <a:xfrm>
              <a:off x="2199238" y="1197299"/>
              <a:ext cx="559540" cy="712428"/>
            </a:xfrm>
            <a:custGeom>
              <a:avLst/>
              <a:gdLst>
                <a:gd name="connsiteX0" fmla="*/ 543512 w 559540"/>
                <a:gd name="connsiteY0" fmla="*/ 273234 h 712428"/>
                <a:gd name="connsiteX1" fmla="*/ 424872 w 559540"/>
                <a:gd name="connsiteY1" fmla="*/ 668154 h 712428"/>
                <a:gd name="connsiteX2" fmla="*/ 413430 w 559540"/>
                <a:gd name="connsiteY2" fmla="*/ 705495 h 712428"/>
                <a:gd name="connsiteX3" fmla="*/ 421743 w 559540"/>
                <a:gd name="connsiteY3" fmla="*/ 702121 h 712428"/>
                <a:gd name="connsiteX4" fmla="*/ 89724 w 559540"/>
                <a:gd name="connsiteY4" fmla="*/ 431176 h 712428"/>
                <a:gd name="connsiteX5" fmla="*/ 8670 w 559540"/>
                <a:gd name="connsiteY5" fmla="*/ 342092 h 712428"/>
                <a:gd name="connsiteX6" fmla="*/ 6182 w 559540"/>
                <a:gd name="connsiteY6" fmla="*/ 351517 h 712428"/>
                <a:gd name="connsiteX7" fmla="*/ 184991 w 559540"/>
                <a:gd name="connsiteY7" fmla="*/ 285109 h 712428"/>
                <a:gd name="connsiteX8" fmla="*/ 428152 w 559540"/>
                <a:gd name="connsiteY8" fmla="*/ 194800 h 712428"/>
                <a:gd name="connsiteX9" fmla="*/ 447869 w 559540"/>
                <a:gd name="connsiteY9" fmla="*/ 187467 h 712428"/>
                <a:gd name="connsiteX10" fmla="*/ 467774 w 559540"/>
                <a:gd name="connsiteY10" fmla="*/ 166884 h 712428"/>
                <a:gd name="connsiteX11" fmla="*/ 496294 w 559540"/>
                <a:gd name="connsiteY11" fmla="*/ 135499 h 712428"/>
                <a:gd name="connsiteX12" fmla="*/ 554596 w 559540"/>
                <a:gd name="connsiteY12" fmla="*/ 71410 h 712428"/>
                <a:gd name="connsiteX13" fmla="*/ 554596 w 559540"/>
                <a:gd name="connsiteY13" fmla="*/ 63399 h 712428"/>
                <a:gd name="connsiteX14" fmla="*/ 530751 w 559540"/>
                <a:gd name="connsiteY14" fmla="*/ 34804 h 712428"/>
                <a:gd name="connsiteX15" fmla="*/ 531637 w 559540"/>
                <a:gd name="connsiteY15" fmla="*/ 41646 h 712428"/>
                <a:gd name="connsiteX16" fmla="*/ 556669 w 559540"/>
                <a:gd name="connsiteY16" fmla="*/ 9809 h 712428"/>
                <a:gd name="connsiteX17" fmla="*/ 548677 w 559540"/>
                <a:gd name="connsiteY17" fmla="*/ 1798 h 712428"/>
                <a:gd name="connsiteX18" fmla="*/ 521760 w 559540"/>
                <a:gd name="connsiteY18" fmla="*/ 36010 h 712428"/>
                <a:gd name="connsiteX19" fmla="*/ 522645 w 559540"/>
                <a:gd name="connsiteY19" fmla="*/ 42852 h 712428"/>
                <a:gd name="connsiteX20" fmla="*/ 546491 w 559540"/>
                <a:gd name="connsiteY20" fmla="*/ 71466 h 712428"/>
                <a:gd name="connsiteX21" fmla="*/ 546491 w 559540"/>
                <a:gd name="connsiteY21" fmla="*/ 63455 h 712428"/>
                <a:gd name="connsiteX22" fmla="*/ 494390 w 559540"/>
                <a:gd name="connsiteY22" fmla="*/ 120796 h 712428"/>
                <a:gd name="connsiteX23" fmla="*/ 472071 w 559540"/>
                <a:gd name="connsiteY23" fmla="*/ 145301 h 712428"/>
                <a:gd name="connsiteX24" fmla="*/ 459669 w 559540"/>
                <a:gd name="connsiteY24" fmla="*/ 158948 h 712428"/>
                <a:gd name="connsiteX25" fmla="*/ 444777 w 559540"/>
                <a:gd name="connsiteY25" fmla="*/ 175328 h 712428"/>
                <a:gd name="connsiteX26" fmla="*/ 443872 w 559540"/>
                <a:gd name="connsiteY26" fmla="*/ 176949 h 712428"/>
                <a:gd name="connsiteX27" fmla="*/ 441177 w 559540"/>
                <a:gd name="connsiteY27" fmla="*/ 177948 h 712428"/>
                <a:gd name="connsiteX28" fmla="*/ 430187 w 559540"/>
                <a:gd name="connsiteY28" fmla="*/ 182039 h 712428"/>
                <a:gd name="connsiteX29" fmla="*/ 335449 w 559540"/>
                <a:gd name="connsiteY29" fmla="*/ 217212 h 712428"/>
                <a:gd name="connsiteX30" fmla="*/ 68763 w 559540"/>
                <a:gd name="connsiteY30" fmla="*/ 316249 h 712428"/>
                <a:gd name="connsiteX31" fmla="*/ 3015 w 559540"/>
                <a:gd name="connsiteY31" fmla="*/ 340753 h 712428"/>
                <a:gd name="connsiteX32" fmla="*/ -774 w 559540"/>
                <a:gd name="connsiteY32" fmla="*/ 347948 h 712428"/>
                <a:gd name="connsiteX33" fmla="*/ 527 w 559540"/>
                <a:gd name="connsiteY33" fmla="*/ 350178 h 712428"/>
                <a:gd name="connsiteX34" fmla="*/ 315317 w 559540"/>
                <a:gd name="connsiteY34" fmla="*/ 642839 h 712428"/>
                <a:gd name="connsiteX35" fmla="*/ 416031 w 559540"/>
                <a:gd name="connsiteY35" fmla="*/ 711980 h 712428"/>
                <a:gd name="connsiteX36" fmla="*/ 423760 w 559540"/>
                <a:gd name="connsiteY36" fmla="*/ 709938 h 712428"/>
                <a:gd name="connsiteX37" fmla="*/ 424325 w 559540"/>
                <a:gd name="connsiteY37" fmla="*/ 708606 h 712428"/>
                <a:gd name="connsiteX38" fmla="*/ 521778 w 559540"/>
                <a:gd name="connsiteY38" fmla="*/ 387218 h 712428"/>
                <a:gd name="connsiteX39" fmla="*/ 554407 w 559540"/>
                <a:gd name="connsiteY39" fmla="*/ 276344 h 712428"/>
                <a:gd name="connsiteX40" fmla="*/ 543512 w 559540"/>
                <a:gd name="connsiteY40" fmla="*/ 273328 h 712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559540" h="712428">
                  <a:moveTo>
                    <a:pt x="543512" y="273234"/>
                  </a:moveTo>
                  <a:cubicBezTo>
                    <a:pt x="505417" y="405295"/>
                    <a:pt x="465078" y="536715"/>
                    <a:pt x="424872" y="668154"/>
                  </a:cubicBezTo>
                  <a:cubicBezTo>
                    <a:pt x="421102" y="680595"/>
                    <a:pt x="417295" y="693041"/>
                    <a:pt x="413430" y="705495"/>
                  </a:cubicBezTo>
                  <a:lnTo>
                    <a:pt x="421743" y="702121"/>
                  </a:lnTo>
                  <a:cubicBezTo>
                    <a:pt x="301048" y="624836"/>
                    <a:pt x="189646" y="533923"/>
                    <a:pt x="89724" y="431176"/>
                  </a:cubicBezTo>
                  <a:cubicBezTo>
                    <a:pt x="61732" y="402373"/>
                    <a:pt x="34702" y="372679"/>
                    <a:pt x="8670" y="342092"/>
                  </a:cubicBezTo>
                  <a:lnTo>
                    <a:pt x="6182" y="351517"/>
                  </a:lnTo>
                  <a:lnTo>
                    <a:pt x="184991" y="285109"/>
                  </a:lnTo>
                  <a:lnTo>
                    <a:pt x="428152" y="194800"/>
                  </a:lnTo>
                  <a:cubicBezTo>
                    <a:pt x="434523" y="192425"/>
                    <a:pt x="441837" y="190653"/>
                    <a:pt x="447869" y="187467"/>
                  </a:cubicBezTo>
                  <a:cubicBezTo>
                    <a:pt x="455710" y="183339"/>
                    <a:pt x="461798" y="173462"/>
                    <a:pt x="467774" y="166884"/>
                  </a:cubicBezTo>
                  <a:lnTo>
                    <a:pt x="496294" y="135499"/>
                  </a:lnTo>
                  <a:lnTo>
                    <a:pt x="554596" y="71410"/>
                  </a:lnTo>
                  <a:cubicBezTo>
                    <a:pt x="556707" y="69159"/>
                    <a:pt x="556707" y="65649"/>
                    <a:pt x="554596" y="63399"/>
                  </a:cubicBezTo>
                  <a:lnTo>
                    <a:pt x="530751" y="34804"/>
                  </a:lnTo>
                  <a:cubicBezTo>
                    <a:pt x="531033" y="37084"/>
                    <a:pt x="531335" y="39365"/>
                    <a:pt x="531637" y="41646"/>
                  </a:cubicBezTo>
                  <a:cubicBezTo>
                    <a:pt x="537914" y="29563"/>
                    <a:pt x="546415" y="18764"/>
                    <a:pt x="556669" y="9809"/>
                  </a:cubicBezTo>
                  <a:cubicBezTo>
                    <a:pt x="562154" y="4983"/>
                    <a:pt x="554124" y="-2990"/>
                    <a:pt x="548677" y="1798"/>
                  </a:cubicBezTo>
                  <a:cubicBezTo>
                    <a:pt x="537650" y="11420"/>
                    <a:pt x="528508" y="23024"/>
                    <a:pt x="521760" y="36010"/>
                  </a:cubicBezTo>
                  <a:cubicBezTo>
                    <a:pt x="520553" y="38242"/>
                    <a:pt x="520911" y="41003"/>
                    <a:pt x="522645" y="42852"/>
                  </a:cubicBezTo>
                  <a:lnTo>
                    <a:pt x="546491" y="71466"/>
                  </a:lnTo>
                  <a:lnTo>
                    <a:pt x="546491" y="63455"/>
                  </a:lnTo>
                  <a:lnTo>
                    <a:pt x="494390" y="120796"/>
                  </a:lnTo>
                  <a:lnTo>
                    <a:pt x="472071" y="145301"/>
                  </a:lnTo>
                  <a:cubicBezTo>
                    <a:pt x="467925" y="149849"/>
                    <a:pt x="463797" y="154399"/>
                    <a:pt x="459669" y="158948"/>
                  </a:cubicBezTo>
                  <a:cubicBezTo>
                    <a:pt x="455032" y="164037"/>
                    <a:pt x="450244" y="171125"/>
                    <a:pt x="444777" y="175328"/>
                  </a:cubicBezTo>
                  <a:cubicBezTo>
                    <a:pt x="443891" y="176007"/>
                    <a:pt x="444947" y="176252"/>
                    <a:pt x="443872" y="176949"/>
                  </a:cubicBezTo>
                  <a:cubicBezTo>
                    <a:pt x="443005" y="177372"/>
                    <a:pt x="442101" y="177705"/>
                    <a:pt x="441177" y="177948"/>
                  </a:cubicBezTo>
                  <a:lnTo>
                    <a:pt x="430187" y="182039"/>
                  </a:lnTo>
                  <a:lnTo>
                    <a:pt x="335449" y="217212"/>
                  </a:lnTo>
                  <a:lnTo>
                    <a:pt x="68763" y="316249"/>
                  </a:lnTo>
                  <a:lnTo>
                    <a:pt x="3015" y="340753"/>
                  </a:lnTo>
                  <a:cubicBezTo>
                    <a:pt x="-20" y="341694"/>
                    <a:pt x="-1716" y="344915"/>
                    <a:pt x="-774" y="347948"/>
                  </a:cubicBezTo>
                  <a:cubicBezTo>
                    <a:pt x="-510" y="348780"/>
                    <a:pt x="-76" y="349543"/>
                    <a:pt x="527" y="350178"/>
                  </a:cubicBezTo>
                  <a:cubicBezTo>
                    <a:pt x="93927" y="459444"/>
                    <a:pt x="199543" y="557638"/>
                    <a:pt x="315317" y="642839"/>
                  </a:cubicBezTo>
                  <a:cubicBezTo>
                    <a:pt x="348116" y="666991"/>
                    <a:pt x="381687" y="690039"/>
                    <a:pt x="416031" y="711980"/>
                  </a:cubicBezTo>
                  <a:cubicBezTo>
                    <a:pt x="418727" y="713552"/>
                    <a:pt x="422195" y="712638"/>
                    <a:pt x="423760" y="709938"/>
                  </a:cubicBezTo>
                  <a:cubicBezTo>
                    <a:pt x="424005" y="709520"/>
                    <a:pt x="424193" y="709071"/>
                    <a:pt x="424325" y="708606"/>
                  </a:cubicBezTo>
                  <a:cubicBezTo>
                    <a:pt x="457199" y="601601"/>
                    <a:pt x="489677" y="494473"/>
                    <a:pt x="521778" y="387218"/>
                  </a:cubicBezTo>
                  <a:cubicBezTo>
                    <a:pt x="532787" y="350297"/>
                    <a:pt x="543663" y="313340"/>
                    <a:pt x="554407" y="276344"/>
                  </a:cubicBezTo>
                  <a:cubicBezTo>
                    <a:pt x="556443" y="269332"/>
                    <a:pt x="545529" y="266335"/>
                    <a:pt x="543512" y="2733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2" name="Freeform: Shape 361">
              <a:extLst>
                <a:ext uri="{FF2B5EF4-FFF2-40B4-BE49-F238E27FC236}">
                  <a16:creationId xmlns:a16="http://schemas.microsoft.com/office/drawing/2014/main" id="{383552C6-43B7-2ABD-FD12-DF3FD401F307}"/>
                </a:ext>
              </a:extLst>
            </p:cNvPr>
            <p:cNvSpPr/>
            <p:nvPr/>
          </p:nvSpPr>
          <p:spPr>
            <a:xfrm>
              <a:off x="2308126" y="1493824"/>
              <a:ext cx="424637" cy="76425"/>
            </a:xfrm>
            <a:custGeom>
              <a:avLst/>
              <a:gdLst>
                <a:gd name="connsiteX0" fmla="*/ 413833 w 424637"/>
                <a:gd name="connsiteY0" fmla="*/ 44548 h 76425"/>
                <a:gd name="connsiteX1" fmla="*/ 378772 w 424637"/>
                <a:gd name="connsiteY1" fmla="*/ 60872 h 76425"/>
                <a:gd name="connsiteX2" fmla="*/ 336267 w 424637"/>
                <a:gd name="connsiteY2" fmla="*/ 65208 h 76425"/>
                <a:gd name="connsiteX3" fmla="*/ 261188 w 424637"/>
                <a:gd name="connsiteY3" fmla="*/ 31599 h 76425"/>
                <a:gd name="connsiteX4" fmla="*/ 195534 w 424637"/>
                <a:gd name="connsiteY4" fmla="*/ 553 h 76425"/>
                <a:gd name="connsiteX5" fmla="*/ 154668 w 424637"/>
                <a:gd name="connsiteY5" fmla="*/ 4323 h 76425"/>
                <a:gd name="connsiteX6" fmla="*/ 110126 w 424637"/>
                <a:gd name="connsiteY6" fmla="*/ 11335 h 76425"/>
                <a:gd name="connsiteX7" fmla="*/ 5774 w 424637"/>
                <a:gd name="connsiteY7" fmla="*/ 5209 h 76425"/>
                <a:gd name="connsiteX8" fmla="*/ 2758 w 424637"/>
                <a:gd name="connsiteY8" fmla="*/ 16123 h 76425"/>
                <a:gd name="connsiteX9" fmla="*/ 94519 w 424637"/>
                <a:gd name="connsiteY9" fmla="*/ 24700 h 76425"/>
                <a:gd name="connsiteX10" fmla="*/ 188240 w 424637"/>
                <a:gd name="connsiteY10" fmla="*/ 11769 h 76425"/>
                <a:gd name="connsiteX11" fmla="*/ 262715 w 424637"/>
                <a:gd name="connsiteY11" fmla="*/ 46848 h 76425"/>
                <a:gd name="connsiteX12" fmla="*/ 339339 w 424637"/>
                <a:gd name="connsiteY12" fmla="*/ 76706 h 76425"/>
                <a:gd name="connsiteX13" fmla="*/ 384578 w 424637"/>
                <a:gd name="connsiteY13" fmla="*/ 71277 h 76425"/>
                <a:gd name="connsiteX14" fmla="*/ 421825 w 424637"/>
                <a:gd name="connsiteY14" fmla="*/ 52616 h 76425"/>
                <a:gd name="connsiteX15" fmla="*/ 413833 w 424637"/>
                <a:gd name="connsiteY15" fmla="*/ 44624 h 76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24637" h="76425">
                  <a:moveTo>
                    <a:pt x="413833" y="44548"/>
                  </a:moveTo>
                  <a:cubicBezTo>
                    <a:pt x="403862" y="53672"/>
                    <a:pt x="391873" y="58290"/>
                    <a:pt x="378772" y="60872"/>
                  </a:cubicBezTo>
                  <a:cubicBezTo>
                    <a:pt x="364635" y="63643"/>
                    <a:pt x="350705" y="65943"/>
                    <a:pt x="336267" y="65208"/>
                  </a:cubicBezTo>
                  <a:cubicBezTo>
                    <a:pt x="306333" y="63719"/>
                    <a:pt x="284411" y="48884"/>
                    <a:pt x="261188" y="31599"/>
                  </a:cubicBezTo>
                  <a:cubicBezTo>
                    <a:pt x="241622" y="17047"/>
                    <a:pt x="220586" y="2532"/>
                    <a:pt x="195534" y="553"/>
                  </a:cubicBezTo>
                  <a:cubicBezTo>
                    <a:pt x="182038" y="-503"/>
                    <a:pt x="167995" y="2268"/>
                    <a:pt x="154668" y="4323"/>
                  </a:cubicBezTo>
                  <a:cubicBezTo>
                    <a:pt x="139796" y="6528"/>
                    <a:pt x="124999" y="9167"/>
                    <a:pt x="110126" y="11335"/>
                  </a:cubicBezTo>
                  <a:cubicBezTo>
                    <a:pt x="75047" y="16443"/>
                    <a:pt x="39402" y="18347"/>
                    <a:pt x="5774" y="5209"/>
                  </a:cubicBezTo>
                  <a:cubicBezTo>
                    <a:pt x="-1012" y="2551"/>
                    <a:pt x="-3952" y="13484"/>
                    <a:pt x="2758" y="16123"/>
                  </a:cubicBezTo>
                  <a:cubicBezTo>
                    <a:pt x="32145" y="27584"/>
                    <a:pt x="63530" y="28206"/>
                    <a:pt x="94519" y="24700"/>
                  </a:cubicBezTo>
                  <a:cubicBezTo>
                    <a:pt x="125508" y="21194"/>
                    <a:pt x="156855" y="12711"/>
                    <a:pt x="188240" y="11769"/>
                  </a:cubicBezTo>
                  <a:cubicBezTo>
                    <a:pt x="217061" y="10902"/>
                    <a:pt x="240868" y="30618"/>
                    <a:pt x="262715" y="46848"/>
                  </a:cubicBezTo>
                  <a:cubicBezTo>
                    <a:pt x="285994" y="64190"/>
                    <a:pt x="309839" y="75952"/>
                    <a:pt x="339339" y="76706"/>
                  </a:cubicBezTo>
                  <a:cubicBezTo>
                    <a:pt x="354570" y="77102"/>
                    <a:pt x="369762" y="74519"/>
                    <a:pt x="384578" y="71277"/>
                  </a:cubicBezTo>
                  <a:cubicBezTo>
                    <a:pt x="398452" y="68525"/>
                    <a:pt x="411326" y="62077"/>
                    <a:pt x="421825" y="52616"/>
                  </a:cubicBezTo>
                  <a:cubicBezTo>
                    <a:pt x="427198" y="47677"/>
                    <a:pt x="419187" y="39704"/>
                    <a:pt x="413833" y="446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3" name="Freeform: Shape 362">
              <a:extLst>
                <a:ext uri="{FF2B5EF4-FFF2-40B4-BE49-F238E27FC236}">
                  <a16:creationId xmlns:a16="http://schemas.microsoft.com/office/drawing/2014/main" id="{759198DB-AE4A-4D49-1F71-3D923922D6F0}"/>
                </a:ext>
              </a:extLst>
            </p:cNvPr>
            <p:cNvSpPr/>
            <p:nvPr/>
          </p:nvSpPr>
          <p:spPr>
            <a:xfrm>
              <a:off x="2569104" y="1630299"/>
              <a:ext cx="61618" cy="61669"/>
            </a:xfrm>
            <a:custGeom>
              <a:avLst/>
              <a:gdLst>
                <a:gd name="connsiteX0" fmla="*/ 54232 w 61618"/>
                <a:gd name="connsiteY0" fmla="*/ 11784 h 61669"/>
                <a:gd name="connsiteX1" fmla="*/ 10482 w 61618"/>
                <a:gd name="connsiteY1" fmla="*/ 6676 h 61669"/>
                <a:gd name="connsiteX2" fmla="*/ 4827 w 61618"/>
                <a:gd name="connsiteY2" fmla="*/ 49823 h 61669"/>
                <a:gd name="connsiteX3" fmla="*/ 47843 w 61618"/>
                <a:gd name="connsiteY3" fmla="*/ 56628 h 61669"/>
                <a:gd name="connsiteX4" fmla="*/ 55382 w 61618"/>
                <a:gd name="connsiteY4" fmla="*/ 13274 h 61669"/>
                <a:gd name="connsiteX5" fmla="*/ 45618 w 61618"/>
                <a:gd name="connsiteY5" fmla="*/ 18929 h 61669"/>
                <a:gd name="connsiteX6" fmla="*/ 42678 w 61618"/>
                <a:gd name="connsiteY6" fmla="*/ 46449 h 61669"/>
                <a:gd name="connsiteX7" fmla="*/ 13856 w 61618"/>
                <a:gd name="connsiteY7" fmla="*/ 42943 h 61669"/>
                <a:gd name="connsiteX8" fmla="*/ 18041 w 61618"/>
                <a:gd name="connsiteY8" fmla="*/ 15215 h 61669"/>
                <a:gd name="connsiteX9" fmla="*/ 46316 w 61618"/>
                <a:gd name="connsiteY9" fmla="*/ 19796 h 61669"/>
                <a:gd name="connsiteX10" fmla="*/ 54327 w 61618"/>
                <a:gd name="connsiteY10" fmla="*/ 11803 h 61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618" h="61669">
                  <a:moveTo>
                    <a:pt x="54232" y="11784"/>
                  </a:moveTo>
                  <a:cubicBezTo>
                    <a:pt x="43733" y="-864"/>
                    <a:pt x="23564" y="-3748"/>
                    <a:pt x="10482" y="6676"/>
                  </a:cubicBezTo>
                  <a:cubicBezTo>
                    <a:pt x="-2185" y="16780"/>
                    <a:pt x="-4899" y="36836"/>
                    <a:pt x="4827" y="49823"/>
                  </a:cubicBezTo>
                  <a:cubicBezTo>
                    <a:pt x="14554" y="62811"/>
                    <a:pt x="34591" y="65921"/>
                    <a:pt x="47843" y="56628"/>
                  </a:cubicBezTo>
                  <a:cubicBezTo>
                    <a:pt x="61584" y="46977"/>
                    <a:pt x="64393" y="26883"/>
                    <a:pt x="55382" y="13274"/>
                  </a:cubicBezTo>
                  <a:cubicBezTo>
                    <a:pt x="51386" y="7223"/>
                    <a:pt x="41584" y="12897"/>
                    <a:pt x="45618" y="18929"/>
                  </a:cubicBezTo>
                  <a:cubicBezTo>
                    <a:pt x="51273" y="27373"/>
                    <a:pt x="50727" y="39531"/>
                    <a:pt x="42678" y="46449"/>
                  </a:cubicBezTo>
                  <a:cubicBezTo>
                    <a:pt x="34629" y="53367"/>
                    <a:pt x="20227" y="51614"/>
                    <a:pt x="13856" y="42943"/>
                  </a:cubicBezTo>
                  <a:cubicBezTo>
                    <a:pt x="7843" y="34016"/>
                    <a:pt x="9653" y="21971"/>
                    <a:pt x="18041" y="15215"/>
                  </a:cubicBezTo>
                  <a:cubicBezTo>
                    <a:pt x="27051" y="8523"/>
                    <a:pt x="39529" y="11634"/>
                    <a:pt x="46316" y="19796"/>
                  </a:cubicBezTo>
                  <a:cubicBezTo>
                    <a:pt x="50971" y="25450"/>
                    <a:pt x="58926" y="17364"/>
                    <a:pt x="54327" y="1180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4" name="Freeform: Shape 363">
              <a:extLst>
                <a:ext uri="{FF2B5EF4-FFF2-40B4-BE49-F238E27FC236}">
                  <a16:creationId xmlns:a16="http://schemas.microsoft.com/office/drawing/2014/main" id="{DEE849EF-90A5-C15B-3348-B1A39F794B0E}"/>
                </a:ext>
              </a:extLst>
            </p:cNvPr>
            <p:cNvSpPr/>
            <p:nvPr/>
          </p:nvSpPr>
          <p:spPr>
            <a:xfrm>
              <a:off x="2411976" y="1576089"/>
              <a:ext cx="70555" cy="67364"/>
            </a:xfrm>
            <a:custGeom>
              <a:avLst/>
              <a:gdLst>
                <a:gd name="connsiteX0" fmla="*/ 67217 w 70555"/>
                <a:gd name="connsiteY0" fmla="*/ 21283 h 67364"/>
                <a:gd name="connsiteX1" fmla="*/ 16323 w 70555"/>
                <a:gd name="connsiteY1" fmla="*/ 4922 h 67364"/>
                <a:gd name="connsiteX2" fmla="*/ 8406 w 70555"/>
                <a:gd name="connsiteY2" fmla="*/ 57248 h 67364"/>
                <a:gd name="connsiteX3" fmla="*/ 67161 w 70555"/>
                <a:gd name="connsiteY3" fmla="*/ 21283 h 67364"/>
                <a:gd name="connsiteX4" fmla="*/ 56247 w 70555"/>
                <a:gd name="connsiteY4" fmla="*/ 24280 h 67364"/>
                <a:gd name="connsiteX5" fmla="*/ 25484 w 70555"/>
                <a:gd name="connsiteY5" fmla="*/ 55137 h 67364"/>
                <a:gd name="connsiteX6" fmla="*/ 17190 w 70555"/>
                <a:gd name="connsiteY6" fmla="*/ 18512 h 67364"/>
                <a:gd name="connsiteX7" fmla="*/ 39490 w 70555"/>
                <a:gd name="connsiteY7" fmla="*/ 12028 h 67364"/>
                <a:gd name="connsiteX8" fmla="*/ 56247 w 70555"/>
                <a:gd name="connsiteY8" fmla="*/ 24280 h 67364"/>
                <a:gd name="connsiteX9" fmla="*/ 67217 w 70555"/>
                <a:gd name="connsiteY9" fmla="*/ 21283 h 67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555" h="67364">
                  <a:moveTo>
                    <a:pt x="67217" y="21283"/>
                  </a:moveTo>
                  <a:cubicBezTo>
                    <a:pt x="60092" y="2132"/>
                    <a:pt x="33062" y="-5314"/>
                    <a:pt x="16323" y="4922"/>
                  </a:cubicBezTo>
                  <a:cubicBezTo>
                    <a:pt x="-2150" y="16231"/>
                    <a:pt x="-7578" y="41415"/>
                    <a:pt x="8406" y="57248"/>
                  </a:cubicBezTo>
                  <a:cubicBezTo>
                    <a:pt x="34607" y="83242"/>
                    <a:pt x="80431" y="56702"/>
                    <a:pt x="67161" y="21283"/>
                  </a:cubicBezTo>
                  <a:cubicBezTo>
                    <a:pt x="64616" y="14535"/>
                    <a:pt x="53683" y="17513"/>
                    <a:pt x="56247" y="24280"/>
                  </a:cubicBezTo>
                  <a:cubicBezTo>
                    <a:pt x="63429" y="43450"/>
                    <a:pt x="45559" y="63035"/>
                    <a:pt x="25484" y="55137"/>
                  </a:cubicBezTo>
                  <a:cubicBezTo>
                    <a:pt x="9896" y="49011"/>
                    <a:pt x="4957" y="30633"/>
                    <a:pt x="17190" y="18512"/>
                  </a:cubicBezTo>
                  <a:cubicBezTo>
                    <a:pt x="22996" y="12744"/>
                    <a:pt x="31460" y="9596"/>
                    <a:pt x="39490" y="12028"/>
                  </a:cubicBezTo>
                  <a:cubicBezTo>
                    <a:pt x="45050" y="13706"/>
                    <a:pt x="54098" y="18531"/>
                    <a:pt x="56247" y="24280"/>
                  </a:cubicBezTo>
                  <a:cubicBezTo>
                    <a:pt x="58811" y="31047"/>
                    <a:pt x="69762" y="28126"/>
                    <a:pt x="67217" y="212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5" name="Freeform: Shape 364">
              <a:extLst>
                <a:ext uri="{FF2B5EF4-FFF2-40B4-BE49-F238E27FC236}">
                  <a16:creationId xmlns:a16="http://schemas.microsoft.com/office/drawing/2014/main" id="{57DB9ABF-8279-A0A5-E6EC-F8895D6C2E29}"/>
                </a:ext>
              </a:extLst>
            </p:cNvPr>
            <p:cNvSpPr/>
            <p:nvPr/>
          </p:nvSpPr>
          <p:spPr>
            <a:xfrm>
              <a:off x="2467192" y="1692589"/>
              <a:ext cx="63118" cy="60745"/>
            </a:xfrm>
            <a:custGeom>
              <a:avLst/>
              <a:gdLst>
                <a:gd name="connsiteX0" fmla="*/ 50511 w 63118"/>
                <a:gd name="connsiteY0" fmla="*/ 11284 h 60745"/>
                <a:gd name="connsiteX1" fmla="*/ 7854 w 63118"/>
                <a:gd name="connsiteY1" fmla="*/ 7967 h 60745"/>
                <a:gd name="connsiteX2" fmla="*/ 8288 w 63118"/>
                <a:gd name="connsiteY2" fmla="*/ 52301 h 60745"/>
                <a:gd name="connsiteX3" fmla="*/ 53772 w 63118"/>
                <a:gd name="connsiteY3" fmla="*/ 52132 h 60745"/>
                <a:gd name="connsiteX4" fmla="*/ 49361 w 63118"/>
                <a:gd name="connsiteY4" fmla="*/ 10398 h 60745"/>
                <a:gd name="connsiteX5" fmla="*/ 43707 w 63118"/>
                <a:gd name="connsiteY5" fmla="*/ 20163 h 60745"/>
                <a:gd name="connsiteX6" fmla="*/ 42877 w 63118"/>
                <a:gd name="connsiteY6" fmla="*/ 46552 h 60745"/>
                <a:gd name="connsiteX7" fmla="*/ 14339 w 63118"/>
                <a:gd name="connsiteY7" fmla="*/ 42198 h 60745"/>
                <a:gd name="connsiteX8" fmla="*/ 42613 w 63118"/>
                <a:gd name="connsiteY8" fmla="*/ 19333 h 60745"/>
                <a:gd name="connsiteX9" fmla="*/ 50511 w 63118"/>
                <a:gd name="connsiteY9" fmla="*/ 11284 h 60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118" h="60745">
                  <a:moveTo>
                    <a:pt x="50511" y="11284"/>
                  </a:moveTo>
                  <a:cubicBezTo>
                    <a:pt x="40483" y="-1628"/>
                    <a:pt x="19749" y="-3645"/>
                    <a:pt x="7854" y="7967"/>
                  </a:cubicBezTo>
                  <a:cubicBezTo>
                    <a:pt x="-4040" y="19578"/>
                    <a:pt x="-4097" y="40822"/>
                    <a:pt x="8288" y="52301"/>
                  </a:cubicBezTo>
                  <a:cubicBezTo>
                    <a:pt x="20672" y="63781"/>
                    <a:pt x="41464" y="64252"/>
                    <a:pt x="53772" y="52132"/>
                  </a:cubicBezTo>
                  <a:cubicBezTo>
                    <a:pt x="67174" y="38937"/>
                    <a:pt x="63404" y="20804"/>
                    <a:pt x="49361" y="10398"/>
                  </a:cubicBezTo>
                  <a:cubicBezTo>
                    <a:pt x="43518" y="6063"/>
                    <a:pt x="37863" y="15865"/>
                    <a:pt x="43707" y="20163"/>
                  </a:cubicBezTo>
                  <a:cubicBezTo>
                    <a:pt x="53301" y="27269"/>
                    <a:pt x="53131" y="39861"/>
                    <a:pt x="42877" y="46552"/>
                  </a:cubicBezTo>
                  <a:cubicBezTo>
                    <a:pt x="33603" y="52360"/>
                    <a:pt x="21464" y="50509"/>
                    <a:pt x="14339" y="42198"/>
                  </a:cubicBezTo>
                  <a:cubicBezTo>
                    <a:pt x="-1043" y="23348"/>
                    <a:pt x="27251" y="-402"/>
                    <a:pt x="42613" y="19333"/>
                  </a:cubicBezTo>
                  <a:cubicBezTo>
                    <a:pt x="46968" y="25026"/>
                    <a:pt x="54922" y="16958"/>
                    <a:pt x="50511" y="112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6" name="Freeform: Shape 365">
              <a:extLst>
                <a:ext uri="{FF2B5EF4-FFF2-40B4-BE49-F238E27FC236}">
                  <a16:creationId xmlns:a16="http://schemas.microsoft.com/office/drawing/2014/main" id="{74BE518D-3ED8-0ECC-5347-1EF824D31CA8}"/>
                </a:ext>
              </a:extLst>
            </p:cNvPr>
            <p:cNvSpPr/>
            <p:nvPr/>
          </p:nvSpPr>
          <p:spPr>
            <a:xfrm>
              <a:off x="4490835" y="2266273"/>
              <a:ext cx="10928" cy="11309"/>
            </a:xfrm>
            <a:custGeom>
              <a:avLst/>
              <a:gdLst>
                <a:gd name="connsiteX0" fmla="*/ 4430 w 10928"/>
                <a:gd name="connsiteY0" fmla="*/ 11631 h 11309"/>
                <a:gd name="connsiteX1" fmla="*/ 4430 w 10928"/>
                <a:gd name="connsiteY1" fmla="*/ 321 h 11309"/>
                <a:gd name="connsiteX2" fmla="*/ 4430 w 10928"/>
                <a:gd name="connsiteY2" fmla="*/ 11631 h 1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28" h="11309">
                  <a:moveTo>
                    <a:pt x="4430" y="11631"/>
                  </a:moveTo>
                  <a:cubicBezTo>
                    <a:pt x="11706" y="11631"/>
                    <a:pt x="11725" y="321"/>
                    <a:pt x="4430" y="321"/>
                  </a:cubicBezTo>
                  <a:cubicBezTo>
                    <a:pt x="-2865" y="321"/>
                    <a:pt x="-2846" y="11631"/>
                    <a:pt x="4430" y="116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7" name="Freeform: Shape 366">
              <a:extLst>
                <a:ext uri="{FF2B5EF4-FFF2-40B4-BE49-F238E27FC236}">
                  <a16:creationId xmlns:a16="http://schemas.microsoft.com/office/drawing/2014/main" id="{FFAEB132-880E-8507-20E2-B7A2DAEB5237}"/>
                </a:ext>
              </a:extLst>
            </p:cNvPr>
            <p:cNvSpPr/>
            <p:nvPr/>
          </p:nvSpPr>
          <p:spPr>
            <a:xfrm>
              <a:off x="4487565" y="2145844"/>
              <a:ext cx="177523" cy="279683"/>
            </a:xfrm>
            <a:custGeom>
              <a:avLst/>
              <a:gdLst>
                <a:gd name="connsiteX0" fmla="*/ 175181 w 177523"/>
                <a:gd name="connsiteY0" fmla="*/ 270115 h 279683"/>
                <a:gd name="connsiteX1" fmla="*/ 68283 w 177523"/>
                <a:gd name="connsiteY1" fmla="*/ 143822 h 279683"/>
                <a:gd name="connsiteX2" fmla="*/ 61422 w 177523"/>
                <a:gd name="connsiteY2" fmla="*/ 142936 h 279683"/>
                <a:gd name="connsiteX3" fmla="*/ 39500 w 177523"/>
                <a:gd name="connsiteY3" fmla="*/ 159769 h 279683"/>
                <a:gd name="connsiteX4" fmla="*/ 47492 w 177523"/>
                <a:gd name="connsiteY4" fmla="*/ 159769 h 279683"/>
                <a:gd name="connsiteX5" fmla="*/ 8624 w 177523"/>
                <a:gd name="connsiteY5" fmla="*/ 121278 h 279683"/>
                <a:gd name="connsiteX6" fmla="*/ 7474 w 177523"/>
                <a:gd name="connsiteY6" fmla="*/ 130156 h 279683"/>
                <a:gd name="connsiteX7" fmla="*/ 167885 w 177523"/>
                <a:gd name="connsiteY7" fmla="*/ 9725 h 279683"/>
                <a:gd name="connsiteX8" fmla="*/ 159893 w 177523"/>
                <a:gd name="connsiteY8" fmla="*/ 1733 h 279683"/>
                <a:gd name="connsiteX9" fmla="*/ 1763 w 177523"/>
                <a:gd name="connsiteY9" fmla="*/ 120430 h 279683"/>
                <a:gd name="connsiteX10" fmla="*/ -254 w 177523"/>
                <a:gd name="connsiteY10" fmla="*/ 128169 h 279683"/>
                <a:gd name="connsiteX11" fmla="*/ 632 w 177523"/>
                <a:gd name="connsiteY11" fmla="*/ 129308 h 279683"/>
                <a:gd name="connsiteX12" fmla="*/ 39500 w 177523"/>
                <a:gd name="connsiteY12" fmla="*/ 167818 h 279683"/>
                <a:gd name="connsiteX13" fmla="*/ 47492 w 177523"/>
                <a:gd name="connsiteY13" fmla="*/ 167818 h 279683"/>
                <a:gd name="connsiteX14" fmla="*/ 67134 w 177523"/>
                <a:gd name="connsiteY14" fmla="*/ 152738 h 279683"/>
                <a:gd name="connsiteX15" fmla="*/ 60272 w 177523"/>
                <a:gd name="connsiteY15" fmla="*/ 151871 h 279683"/>
                <a:gd name="connsiteX16" fmla="*/ 167188 w 177523"/>
                <a:gd name="connsiteY16" fmla="*/ 278070 h 279683"/>
                <a:gd name="connsiteX17" fmla="*/ 175181 w 177523"/>
                <a:gd name="connsiteY17" fmla="*/ 270078 h 279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7523" h="279683">
                  <a:moveTo>
                    <a:pt x="175181" y="270115"/>
                  </a:moveTo>
                  <a:cubicBezTo>
                    <a:pt x="141157" y="226710"/>
                    <a:pt x="105530" y="184613"/>
                    <a:pt x="68283" y="143822"/>
                  </a:cubicBezTo>
                  <a:cubicBezTo>
                    <a:pt x="66474" y="141999"/>
                    <a:pt x="63646" y="141636"/>
                    <a:pt x="61422" y="142936"/>
                  </a:cubicBezTo>
                  <a:cubicBezTo>
                    <a:pt x="53977" y="148327"/>
                    <a:pt x="46342" y="153700"/>
                    <a:pt x="39500" y="159769"/>
                  </a:cubicBezTo>
                  <a:lnTo>
                    <a:pt x="47492" y="159769"/>
                  </a:lnTo>
                  <a:lnTo>
                    <a:pt x="8624" y="121278"/>
                  </a:lnTo>
                  <a:cubicBezTo>
                    <a:pt x="8247" y="124237"/>
                    <a:pt x="7870" y="127197"/>
                    <a:pt x="7474" y="130156"/>
                  </a:cubicBezTo>
                  <a:cubicBezTo>
                    <a:pt x="63137" y="93009"/>
                    <a:pt x="116690" y="52803"/>
                    <a:pt x="167885" y="9725"/>
                  </a:cubicBezTo>
                  <a:cubicBezTo>
                    <a:pt x="173540" y="5032"/>
                    <a:pt x="165435" y="-2923"/>
                    <a:pt x="159893" y="1733"/>
                  </a:cubicBezTo>
                  <a:cubicBezTo>
                    <a:pt x="109414" y="44186"/>
                    <a:pt x="56615" y="83812"/>
                    <a:pt x="1763" y="120430"/>
                  </a:cubicBezTo>
                  <a:cubicBezTo>
                    <a:pt x="-933" y="122011"/>
                    <a:pt x="-1838" y="125478"/>
                    <a:pt x="-254" y="128169"/>
                  </a:cubicBezTo>
                  <a:cubicBezTo>
                    <a:pt x="-9" y="128586"/>
                    <a:pt x="293" y="128967"/>
                    <a:pt x="632" y="129308"/>
                  </a:cubicBezTo>
                  <a:lnTo>
                    <a:pt x="39500" y="167818"/>
                  </a:lnTo>
                  <a:cubicBezTo>
                    <a:pt x="41743" y="169944"/>
                    <a:pt x="45249" y="169944"/>
                    <a:pt x="47492" y="167818"/>
                  </a:cubicBezTo>
                  <a:cubicBezTo>
                    <a:pt x="53694" y="162370"/>
                    <a:pt x="60461" y="157564"/>
                    <a:pt x="67134" y="152738"/>
                  </a:cubicBezTo>
                  <a:lnTo>
                    <a:pt x="60272" y="151871"/>
                  </a:lnTo>
                  <a:cubicBezTo>
                    <a:pt x="97500" y="192562"/>
                    <a:pt x="133146" y="234627"/>
                    <a:pt x="167188" y="278070"/>
                  </a:cubicBezTo>
                  <a:cubicBezTo>
                    <a:pt x="171674" y="283725"/>
                    <a:pt x="179629" y="275733"/>
                    <a:pt x="175181" y="2700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8" name="Freeform: Shape 367">
              <a:extLst>
                <a:ext uri="{FF2B5EF4-FFF2-40B4-BE49-F238E27FC236}">
                  <a16:creationId xmlns:a16="http://schemas.microsoft.com/office/drawing/2014/main" id="{81BEADDF-9B8F-516A-9555-AA41EFCDC65F}"/>
                </a:ext>
              </a:extLst>
            </p:cNvPr>
            <p:cNvSpPr/>
            <p:nvPr/>
          </p:nvSpPr>
          <p:spPr>
            <a:xfrm>
              <a:off x="4649067" y="2143525"/>
              <a:ext cx="559419" cy="712365"/>
            </a:xfrm>
            <a:custGeom>
              <a:avLst/>
              <a:gdLst>
                <a:gd name="connsiteX0" fmla="*/ 3008 w 559419"/>
                <a:gd name="connsiteY0" fmla="*/ 276280 h 712365"/>
                <a:gd name="connsiteX1" fmla="*/ 121648 w 559419"/>
                <a:gd name="connsiteY1" fmla="*/ 671181 h 712365"/>
                <a:gd name="connsiteX2" fmla="*/ 133090 w 559419"/>
                <a:gd name="connsiteY2" fmla="*/ 708542 h 712365"/>
                <a:gd name="connsiteX3" fmla="*/ 140046 w 559419"/>
                <a:gd name="connsiteY3" fmla="*/ 712481 h 712365"/>
                <a:gd name="connsiteX4" fmla="*/ 141403 w 559419"/>
                <a:gd name="connsiteY4" fmla="*/ 711916 h 712365"/>
                <a:gd name="connsiteX5" fmla="*/ 474535 w 559419"/>
                <a:gd name="connsiteY5" fmla="*/ 440480 h 712365"/>
                <a:gd name="connsiteX6" fmla="*/ 556832 w 559419"/>
                <a:gd name="connsiteY6" fmla="*/ 350208 h 712365"/>
                <a:gd name="connsiteX7" fmla="*/ 556568 w 559419"/>
                <a:gd name="connsiteY7" fmla="*/ 342082 h 712365"/>
                <a:gd name="connsiteX8" fmla="*/ 554344 w 559419"/>
                <a:gd name="connsiteY8" fmla="*/ 340784 h 712365"/>
                <a:gd name="connsiteX9" fmla="*/ 377251 w 559419"/>
                <a:gd name="connsiteY9" fmla="*/ 274904 h 712365"/>
                <a:gd name="connsiteX10" fmla="*/ 134334 w 559419"/>
                <a:gd name="connsiteY10" fmla="*/ 184689 h 712365"/>
                <a:gd name="connsiteX11" fmla="*/ 112789 w 559419"/>
                <a:gd name="connsiteY11" fmla="*/ 176678 h 712365"/>
                <a:gd name="connsiteX12" fmla="*/ 110094 w 559419"/>
                <a:gd name="connsiteY12" fmla="*/ 172587 h 712365"/>
                <a:gd name="connsiteX13" fmla="*/ 97691 w 559419"/>
                <a:gd name="connsiteY13" fmla="*/ 158940 h 712365"/>
                <a:gd name="connsiteX14" fmla="*/ 67927 w 559419"/>
                <a:gd name="connsiteY14" fmla="*/ 126179 h 712365"/>
                <a:gd name="connsiteX15" fmla="*/ 10869 w 559419"/>
                <a:gd name="connsiteY15" fmla="*/ 63391 h 712365"/>
                <a:gd name="connsiteX16" fmla="*/ 10869 w 559419"/>
                <a:gd name="connsiteY16" fmla="*/ 71402 h 712365"/>
                <a:gd name="connsiteX17" fmla="*/ 34714 w 559419"/>
                <a:gd name="connsiteY17" fmla="*/ 42788 h 712365"/>
                <a:gd name="connsiteX18" fmla="*/ 35600 w 559419"/>
                <a:gd name="connsiteY18" fmla="*/ 35946 h 712365"/>
                <a:gd name="connsiteX19" fmla="*/ 8795 w 559419"/>
                <a:gd name="connsiteY19" fmla="*/ 1790 h 712365"/>
                <a:gd name="connsiteX20" fmla="*/ 803 w 559419"/>
                <a:gd name="connsiteY20" fmla="*/ 9801 h 712365"/>
                <a:gd name="connsiteX21" fmla="*/ 25836 w 559419"/>
                <a:gd name="connsiteY21" fmla="*/ 41695 h 712365"/>
                <a:gd name="connsiteX22" fmla="*/ 26722 w 559419"/>
                <a:gd name="connsiteY22" fmla="*/ 34853 h 712365"/>
                <a:gd name="connsiteX23" fmla="*/ 2876 w 559419"/>
                <a:gd name="connsiteY23" fmla="*/ 63448 h 712365"/>
                <a:gd name="connsiteX24" fmla="*/ 2876 w 559419"/>
                <a:gd name="connsiteY24" fmla="*/ 71459 h 712365"/>
                <a:gd name="connsiteX25" fmla="*/ 104665 w 559419"/>
                <a:gd name="connsiteY25" fmla="*/ 183369 h 712365"/>
                <a:gd name="connsiteX26" fmla="*/ 122271 w 559419"/>
                <a:gd name="connsiteY26" fmla="*/ 192248 h 712365"/>
                <a:gd name="connsiteX27" fmla="*/ 215916 w 559419"/>
                <a:gd name="connsiteY27" fmla="*/ 227025 h 712365"/>
                <a:gd name="connsiteX28" fmla="*/ 485015 w 559419"/>
                <a:gd name="connsiteY28" fmla="*/ 326929 h 712365"/>
                <a:gd name="connsiteX29" fmla="*/ 551422 w 559419"/>
                <a:gd name="connsiteY29" fmla="*/ 351584 h 712365"/>
                <a:gd name="connsiteX30" fmla="*/ 548934 w 559419"/>
                <a:gd name="connsiteY30" fmla="*/ 342160 h 712365"/>
                <a:gd name="connsiteX31" fmla="*/ 235162 w 559419"/>
                <a:gd name="connsiteY31" fmla="*/ 634029 h 712365"/>
                <a:gd name="connsiteX32" fmla="*/ 135786 w 559419"/>
                <a:gd name="connsiteY32" fmla="*/ 702189 h 712365"/>
                <a:gd name="connsiteX33" fmla="*/ 144099 w 559419"/>
                <a:gd name="connsiteY33" fmla="*/ 705563 h 712365"/>
                <a:gd name="connsiteX34" fmla="*/ 46665 w 559419"/>
                <a:gd name="connsiteY34" fmla="*/ 384194 h 712365"/>
                <a:gd name="connsiteX35" fmla="*/ 14017 w 559419"/>
                <a:gd name="connsiteY35" fmla="*/ 273302 h 712365"/>
                <a:gd name="connsiteX36" fmla="*/ 3103 w 559419"/>
                <a:gd name="connsiteY36" fmla="*/ 276317 h 712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59419" h="712365">
                  <a:moveTo>
                    <a:pt x="3008" y="276280"/>
                  </a:moveTo>
                  <a:cubicBezTo>
                    <a:pt x="41104" y="408341"/>
                    <a:pt x="81442" y="539761"/>
                    <a:pt x="121648" y="671181"/>
                  </a:cubicBezTo>
                  <a:cubicBezTo>
                    <a:pt x="125418" y="683641"/>
                    <a:pt x="129226" y="696082"/>
                    <a:pt x="133090" y="708542"/>
                  </a:cubicBezTo>
                  <a:cubicBezTo>
                    <a:pt x="133920" y="711558"/>
                    <a:pt x="137030" y="713311"/>
                    <a:pt x="140046" y="712481"/>
                  </a:cubicBezTo>
                  <a:cubicBezTo>
                    <a:pt x="140517" y="712349"/>
                    <a:pt x="140969" y="712161"/>
                    <a:pt x="141403" y="711916"/>
                  </a:cubicBezTo>
                  <a:cubicBezTo>
                    <a:pt x="262456" y="634462"/>
                    <a:pt x="374235" y="543399"/>
                    <a:pt x="474535" y="440480"/>
                  </a:cubicBezTo>
                  <a:cubicBezTo>
                    <a:pt x="502960" y="411300"/>
                    <a:pt x="530386" y="381216"/>
                    <a:pt x="556832" y="350208"/>
                  </a:cubicBezTo>
                  <a:cubicBezTo>
                    <a:pt x="559000" y="347894"/>
                    <a:pt x="558887" y="344254"/>
                    <a:pt x="556568" y="342082"/>
                  </a:cubicBezTo>
                  <a:cubicBezTo>
                    <a:pt x="555946" y="341487"/>
                    <a:pt x="555173" y="341042"/>
                    <a:pt x="554344" y="340784"/>
                  </a:cubicBezTo>
                  <a:lnTo>
                    <a:pt x="377251" y="274904"/>
                  </a:lnTo>
                  <a:lnTo>
                    <a:pt x="134334" y="184689"/>
                  </a:lnTo>
                  <a:cubicBezTo>
                    <a:pt x="128001" y="182333"/>
                    <a:pt x="118350" y="180674"/>
                    <a:pt x="112789" y="176678"/>
                  </a:cubicBezTo>
                  <a:cubicBezTo>
                    <a:pt x="112940" y="176791"/>
                    <a:pt x="109019" y="171193"/>
                    <a:pt x="110094" y="172587"/>
                  </a:cubicBezTo>
                  <a:cubicBezTo>
                    <a:pt x="106192" y="167830"/>
                    <a:pt x="102064" y="163276"/>
                    <a:pt x="97691" y="158940"/>
                  </a:cubicBezTo>
                  <a:cubicBezTo>
                    <a:pt x="87776" y="148021"/>
                    <a:pt x="77861" y="137099"/>
                    <a:pt x="67927" y="126179"/>
                  </a:cubicBezTo>
                  <a:lnTo>
                    <a:pt x="10869" y="63391"/>
                  </a:lnTo>
                  <a:lnTo>
                    <a:pt x="10869" y="71402"/>
                  </a:lnTo>
                  <a:lnTo>
                    <a:pt x="34714" y="42788"/>
                  </a:lnTo>
                  <a:cubicBezTo>
                    <a:pt x="36448" y="40934"/>
                    <a:pt x="36806" y="38181"/>
                    <a:pt x="35600" y="35946"/>
                  </a:cubicBezTo>
                  <a:cubicBezTo>
                    <a:pt x="28870" y="22994"/>
                    <a:pt x="19766" y="11411"/>
                    <a:pt x="8795" y="1790"/>
                  </a:cubicBezTo>
                  <a:cubicBezTo>
                    <a:pt x="3348" y="-2979"/>
                    <a:pt x="-4682" y="4976"/>
                    <a:pt x="803" y="9801"/>
                  </a:cubicBezTo>
                  <a:cubicBezTo>
                    <a:pt x="11076" y="18774"/>
                    <a:pt x="19559" y="29592"/>
                    <a:pt x="25836" y="41695"/>
                  </a:cubicBezTo>
                  <a:cubicBezTo>
                    <a:pt x="26137" y="39414"/>
                    <a:pt x="26420" y="37133"/>
                    <a:pt x="26722" y="34853"/>
                  </a:cubicBezTo>
                  <a:cubicBezTo>
                    <a:pt x="18767" y="44391"/>
                    <a:pt x="10812" y="53923"/>
                    <a:pt x="2876" y="63448"/>
                  </a:cubicBezTo>
                  <a:cubicBezTo>
                    <a:pt x="747" y="65694"/>
                    <a:pt x="747" y="69212"/>
                    <a:pt x="2876" y="71459"/>
                  </a:cubicBezTo>
                  <a:cubicBezTo>
                    <a:pt x="36806" y="108706"/>
                    <a:pt x="69680" y="147103"/>
                    <a:pt x="104665" y="183369"/>
                  </a:cubicBezTo>
                  <a:cubicBezTo>
                    <a:pt x="109528" y="188421"/>
                    <a:pt x="115749" y="189835"/>
                    <a:pt x="122271" y="192248"/>
                  </a:cubicBezTo>
                  <a:lnTo>
                    <a:pt x="215916" y="227025"/>
                  </a:lnTo>
                  <a:lnTo>
                    <a:pt x="485015" y="326929"/>
                  </a:lnTo>
                  <a:lnTo>
                    <a:pt x="551422" y="351584"/>
                  </a:lnTo>
                  <a:lnTo>
                    <a:pt x="548934" y="342160"/>
                  </a:lnTo>
                  <a:cubicBezTo>
                    <a:pt x="455873" y="451149"/>
                    <a:pt x="350598" y="549092"/>
                    <a:pt x="235162" y="634029"/>
                  </a:cubicBezTo>
                  <a:cubicBezTo>
                    <a:pt x="202778" y="657817"/>
                    <a:pt x="169659" y="680531"/>
                    <a:pt x="135786" y="702189"/>
                  </a:cubicBezTo>
                  <a:lnTo>
                    <a:pt x="144099" y="705563"/>
                  </a:lnTo>
                  <a:cubicBezTo>
                    <a:pt x="111225" y="598554"/>
                    <a:pt x="78746" y="491430"/>
                    <a:pt x="46665" y="384194"/>
                  </a:cubicBezTo>
                  <a:cubicBezTo>
                    <a:pt x="35637" y="347273"/>
                    <a:pt x="24742" y="310309"/>
                    <a:pt x="14017" y="273302"/>
                  </a:cubicBezTo>
                  <a:cubicBezTo>
                    <a:pt x="12000" y="266327"/>
                    <a:pt x="1086" y="269287"/>
                    <a:pt x="3103" y="27631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9" name="Freeform: Shape 368">
              <a:extLst>
                <a:ext uri="{FF2B5EF4-FFF2-40B4-BE49-F238E27FC236}">
                  <a16:creationId xmlns:a16="http://schemas.microsoft.com/office/drawing/2014/main" id="{EFA23757-68BF-4FE3-7D99-6EB2E3E51E92}"/>
                </a:ext>
              </a:extLst>
            </p:cNvPr>
            <p:cNvSpPr/>
            <p:nvPr/>
          </p:nvSpPr>
          <p:spPr>
            <a:xfrm>
              <a:off x="4674915" y="2440114"/>
              <a:ext cx="424608" cy="76339"/>
            </a:xfrm>
            <a:custGeom>
              <a:avLst/>
              <a:gdLst>
                <a:gd name="connsiteX0" fmla="*/ 798 w 424608"/>
                <a:gd name="connsiteY0" fmla="*/ 52507 h 76339"/>
                <a:gd name="connsiteX1" fmla="*/ 72427 w 424608"/>
                <a:gd name="connsiteY1" fmla="*/ 76446 h 76339"/>
                <a:gd name="connsiteX2" fmla="*/ 150126 w 424608"/>
                <a:gd name="connsiteY2" fmla="*/ 53826 h 76339"/>
                <a:gd name="connsiteX3" fmla="*/ 221453 w 424608"/>
                <a:gd name="connsiteY3" fmla="*/ 12545 h 76339"/>
                <a:gd name="connsiteX4" fmla="*/ 269991 w 424608"/>
                <a:gd name="connsiteY4" fmla="*/ 15863 h 76339"/>
                <a:gd name="connsiteX5" fmla="*/ 317002 w 424608"/>
                <a:gd name="connsiteY5" fmla="*/ 23158 h 76339"/>
                <a:gd name="connsiteX6" fmla="*/ 419790 w 424608"/>
                <a:gd name="connsiteY6" fmla="*/ 15976 h 76339"/>
                <a:gd name="connsiteX7" fmla="*/ 416774 w 424608"/>
                <a:gd name="connsiteY7" fmla="*/ 5062 h 76339"/>
                <a:gd name="connsiteX8" fmla="*/ 237476 w 424608"/>
                <a:gd name="connsiteY8" fmla="*/ 482 h 76339"/>
                <a:gd name="connsiteX9" fmla="*/ 169805 w 424608"/>
                <a:gd name="connsiteY9" fmla="*/ 25344 h 76339"/>
                <a:gd name="connsiteX10" fmla="*/ 98572 w 424608"/>
                <a:gd name="connsiteY10" fmla="*/ 63854 h 76339"/>
                <a:gd name="connsiteX11" fmla="*/ 49563 w 424608"/>
                <a:gd name="connsiteY11" fmla="*/ 61800 h 76339"/>
                <a:gd name="connsiteX12" fmla="*/ 8753 w 424608"/>
                <a:gd name="connsiteY12" fmla="*/ 44477 h 76339"/>
                <a:gd name="connsiteX13" fmla="*/ 742 w 424608"/>
                <a:gd name="connsiteY13" fmla="*/ 52469 h 76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24608" h="76339">
                  <a:moveTo>
                    <a:pt x="798" y="52507"/>
                  </a:moveTo>
                  <a:cubicBezTo>
                    <a:pt x="19799" y="69924"/>
                    <a:pt x="47489" y="75127"/>
                    <a:pt x="72427" y="76446"/>
                  </a:cubicBezTo>
                  <a:cubicBezTo>
                    <a:pt x="100155" y="78105"/>
                    <a:pt x="127619" y="70113"/>
                    <a:pt x="150126" y="53826"/>
                  </a:cubicBezTo>
                  <a:cubicBezTo>
                    <a:pt x="172104" y="38125"/>
                    <a:pt x="193951" y="17446"/>
                    <a:pt x="221453" y="12545"/>
                  </a:cubicBezTo>
                  <a:cubicBezTo>
                    <a:pt x="237268" y="9718"/>
                    <a:pt x="254327" y="13431"/>
                    <a:pt x="269991" y="15863"/>
                  </a:cubicBezTo>
                  <a:cubicBezTo>
                    <a:pt x="285656" y="18295"/>
                    <a:pt x="301282" y="21047"/>
                    <a:pt x="317002" y="23158"/>
                  </a:cubicBezTo>
                  <a:cubicBezTo>
                    <a:pt x="351573" y="27833"/>
                    <a:pt x="386746" y="28813"/>
                    <a:pt x="419790" y="15976"/>
                  </a:cubicBezTo>
                  <a:cubicBezTo>
                    <a:pt x="426482" y="13356"/>
                    <a:pt x="423560" y="2404"/>
                    <a:pt x="416774" y="5062"/>
                  </a:cubicBezTo>
                  <a:cubicBezTo>
                    <a:pt x="357925" y="28040"/>
                    <a:pt x="297361" y="4553"/>
                    <a:pt x="237476" y="482"/>
                  </a:cubicBezTo>
                  <a:cubicBezTo>
                    <a:pt x="212142" y="-1234"/>
                    <a:pt x="189767" y="11038"/>
                    <a:pt x="169805" y="25344"/>
                  </a:cubicBezTo>
                  <a:cubicBezTo>
                    <a:pt x="147185" y="41536"/>
                    <a:pt x="126959" y="59104"/>
                    <a:pt x="98572" y="63854"/>
                  </a:cubicBezTo>
                  <a:cubicBezTo>
                    <a:pt x="82041" y="66644"/>
                    <a:pt x="65830" y="64891"/>
                    <a:pt x="49563" y="61800"/>
                  </a:cubicBezTo>
                  <a:cubicBezTo>
                    <a:pt x="34483" y="58935"/>
                    <a:pt x="20440" y="55202"/>
                    <a:pt x="8753" y="44477"/>
                  </a:cubicBezTo>
                  <a:cubicBezTo>
                    <a:pt x="3399" y="39557"/>
                    <a:pt x="-4630" y="47531"/>
                    <a:pt x="742" y="524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0" name="Freeform: Shape 369">
              <a:extLst>
                <a:ext uri="{FF2B5EF4-FFF2-40B4-BE49-F238E27FC236}">
                  <a16:creationId xmlns:a16="http://schemas.microsoft.com/office/drawing/2014/main" id="{D3F622BA-3E01-FEF9-4A4F-8EE1BBA60B64}"/>
                </a:ext>
              </a:extLst>
            </p:cNvPr>
            <p:cNvSpPr/>
            <p:nvPr/>
          </p:nvSpPr>
          <p:spPr>
            <a:xfrm>
              <a:off x="4777120" y="2576574"/>
              <a:ext cx="61623" cy="61678"/>
            </a:xfrm>
            <a:custGeom>
              <a:avLst/>
              <a:gdLst>
                <a:gd name="connsiteX0" fmla="*/ 13275 w 61623"/>
                <a:gd name="connsiteY0" fmla="*/ 19758 h 61678"/>
                <a:gd name="connsiteX1" fmla="*/ 40437 w 61623"/>
                <a:gd name="connsiteY1" fmla="*/ 14367 h 61678"/>
                <a:gd name="connsiteX2" fmla="*/ 45734 w 61623"/>
                <a:gd name="connsiteY2" fmla="*/ 42905 h 61678"/>
                <a:gd name="connsiteX3" fmla="*/ 18025 w 61623"/>
                <a:gd name="connsiteY3" fmla="*/ 47203 h 61678"/>
                <a:gd name="connsiteX4" fmla="*/ 13972 w 61623"/>
                <a:gd name="connsiteY4" fmla="*/ 18929 h 61678"/>
                <a:gd name="connsiteX5" fmla="*/ 4208 w 61623"/>
                <a:gd name="connsiteY5" fmla="*/ 13274 h 61678"/>
                <a:gd name="connsiteX6" fmla="*/ 11748 w 61623"/>
                <a:gd name="connsiteY6" fmla="*/ 56628 h 61678"/>
                <a:gd name="connsiteX7" fmla="*/ 54745 w 61623"/>
                <a:gd name="connsiteY7" fmla="*/ 49823 h 61678"/>
                <a:gd name="connsiteX8" fmla="*/ 49090 w 61623"/>
                <a:gd name="connsiteY8" fmla="*/ 6676 h 61678"/>
                <a:gd name="connsiteX9" fmla="*/ 5339 w 61623"/>
                <a:gd name="connsiteY9" fmla="*/ 11784 h 61678"/>
                <a:gd name="connsiteX10" fmla="*/ 13332 w 61623"/>
                <a:gd name="connsiteY10" fmla="*/ 19777 h 61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623" h="61678">
                  <a:moveTo>
                    <a:pt x="13275" y="19758"/>
                  </a:moveTo>
                  <a:cubicBezTo>
                    <a:pt x="19759" y="11954"/>
                    <a:pt x="31371" y="8731"/>
                    <a:pt x="40437" y="14367"/>
                  </a:cubicBezTo>
                  <a:cubicBezTo>
                    <a:pt x="49504" y="20003"/>
                    <a:pt x="52124" y="34216"/>
                    <a:pt x="45734" y="42905"/>
                  </a:cubicBezTo>
                  <a:cubicBezTo>
                    <a:pt x="39005" y="51312"/>
                    <a:pt x="26979" y="53178"/>
                    <a:pt x="18025" y="47203"/>
                  </a:cubicBezTo>
                  <a:cubicBezTo>
                    <a:pt x="9015" y="40625"/>
                    <a:pt x="8091" y="27750"/>
                    <a:pt x="13972" y="18929"/>
                  </a:cubicBezTo>
                  <a:cubicBezTo>
                    <a:pt x="18006" y="12840"/>
                    <a:pt x="8204" y="7166"/>
                    <a:pt x="4208" y="13274"/>
                  </a:cubicBezTo>
                  <a:cubicBezTo>
                    <a:pt x="-4859" y="26959"/>
                    <a:pt x="-2050" y="47052"/>
                    <a:pt x="11748" y="56628"/>
                  </a:cubicBezTo>
                  <a:cubicBezTo>
                    <a:pt x="24943" y="65940"/>
                    <a:pt x="45055" y="62810"/>
                    <a:pt x="54745" y="49823"/>
                  </a:cubicBezTo>
                  <a:cubicBezTo>
                    <a:pt x="64433" y="36836"/>
                    <a:pt x="61757" y="16780"/>
                    <a:pt x="49090" y="6676"/>
                  </a:cubicBezTo>
                  <a:cubicBezTo>
                    <a:pt x="36008" y="-3748"/>
                    <a:pt x="15820" y="-864"/>
                    <a:pt x="5339" y="11784"/>
                  </a:cubicBezTo>
                  <a:cubicBezTo>
                    <a:pt x="721" y="17439"/>
                    <a:pt x="8694" y="25394"/>
                    <a:pt x="13332" y="197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1" name="Freeform: Shape 370">
              <a:extLst>
                <a:ext uri="{FF2B5EF4-FFF2-40B4-BE49-F238E27FC236}">
                  <a16:creationId xmlns:a16="http://schemas.microsoft.com/office/drawing/2014/main" id="{B2AA912A-EEC3-2DC7-5A45-DEE4978AF33B}"/>
                </a:ext>
              </a:extLst>
            </p:cNvPr>
            <p:cNvSpPr/>
            <p:nvPr/>
          </p:nvSpPr>
          <p:spPr>
            <a:xfrm>
              <a:off x="4925242" y="2522345"/>
              <a:ext cx="70528" cy="67364"/>
            </a:xfrm>
            <a:custGeom>
              <a:avLst/>
              <a:gdLst>
                <a:gd name="connsiteX0" fmla="*/ 12219 w 70528"/>
                <a:gd name="connsiteY0" fmla="*/ 24280 h 67364"/>
                <a:gd name="connsiteX1" fmla="*/ 28072 w 70528"/>
                <a:gd name="connsiteY1" fmla="*/ 12330 h 67364"/>
                <a:gd name="connsiteX2" fmla="*/ 50333 w 70528"/>
                <a:gd name="connsiteY2" fmla="*/ 17664 h 67364"/>
                <a:gd name="connsiteX3" fmla="*/ 42982 w 70528"/>
                <a:gd name="connsiteY3" fmla="*/ 55137 h 67364"/>
                <a:gd name="connsiteX4" fmla="*/ 12219 w 70528"/>
                <a:gd name="connsiteY4" fmla="*/ 24280 h 67364"/>
                <a:gd name="connsiteX5" fmla="*/ 1305 w 70528"/>
                <a:gd name="connsiteY5" fmla="*/ 21283 h 67364"/>
                <a:gd name="connsiteX6" fmla="*/ 60060 w 70528"/>
                <a:gd name="connsiteY6" fmla="*/ 57248 h 67364"/>
                <a:gd name="connsiteX7" fmla="*/ 52143 w 70528"/>
                <a:gd name="connsiteY7" fmla="*/ 4922 h 67364"/>
                <a:gd name="connsiteX8" fmla="*/ 1249 w 70528"/>
                <a:gd name="connsiteY8" fmla="*/ 21283 h 67364"/>
                <a:gd name="connsiteX9" fmla="*/ 12219 w 70528"/>
                <a:gd name="connsiteY9" fmla="*/ 24280 h 67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528" h="67364">
                  <a:moveTo>
                    <a:pt x="12219" y="24280"/>
                  </a:moveTo>
                  <a:cubicBezTo>
                    <a:pt x="14292" y="18625"/>
                    <a:pt x="22756" y="14196"/>
                    <a:pt x="28072" y="12330"/>
                  </a:cubicBezTo>
                  <a:cubicBezTo>
                    <a:pt x="35951" y="9540"/>
                    <a:pt x="44283" y="12216"/>
                    <a:pt x="50333" y="17664"/>
                  </a:cubicBezTo>
                  <a:cubicBezTo>
                    <a:pt x="63528" y="29577"/>
                    <a:pt x="59117" y="48785"/>
                    <a:pt x="42982" y="55137"/>
                  </a:cubicBezTo>
                  <a:cubicBezTo>
                    <a:pt x="22907" y="63035"/>
                    <a:pt x="5037" y="43450"/>
                    <a:pt x="12219" y="24280"/>
                  </a:cubicBezTo>
                  <a:cubicBezTo>
                    <a:pt x="14764" y="17457"/>
                    <a:pt x="3850" y="14516"/>
                    <a:pt x="1305" y="21283"/>
                  </a:cubicBezTo>
                  <a:cubicBezTo>
                    <a:pt x="-11890" y="56702"/>
                    <a:pt x="33878" y="83242"/>
                    <a:pt x="60060" y="57248"/>
                  </a:cubicBezTo>
                  <a:cubicBezTo>
                    <a:pt x="76044" y="41396"/>
                    <a:pt x="70597" y="16269"/>
                    <a:pt x="52143" y="4922"/>
                  </a:cubicBezTo>
                  <a:cubicBezTo>
                    <a:pt x="35461" y="-5314"/>
                    <a:pt x="8430" y="2132"/>
                    <a:pt x="1249" y="21283"/>
                  </a:cubicBezTo>
                  <a:cubicBezTo>
                    <a:pt x="-1240" y="28107"/>
                    <a:pt x="9693" y="31066"/>
                    <a:pt x="12219" y="242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2" name="Freeform: Shape 371">
              <a:extLst>
                <a:ext uri="{FF2B5EF4-FFF2-40B4-BE49-F238E27FC236}">
                  <a16:creationId xmlns:a16="http://schemas.microsoft.com/office/drawing/2014/main" id="{BF401AD6-E0D4-092F-B368-FDD5F67EDEA1}"/>
                </a:ext>
              </a:extLst>
            </p:cNvPr>
            <p:cNvSpPr/>
            <p:nvPr/>
          </p:nvSpPr>
          <p:spPr>
            <a:xfrm>
              <a:off x="4877684" y="2638845"/>
              <a:ext cx="63182" cy="60794"/>
            </a:xfrm>
            <a:custGeom>
              <a:avLst/>
              <a:gdLst>
                <a:gd name="connsiteX0" fmla="*/ 18345 w 63182"/>
                <a:gd name="connsiteY0" fmla="*/ 19277 h 60794"/>
                <a:gd name="connsiteX1" fmla="*/ 46619 w 63182"/>
                <a:gd name="connsiteY1" fmla="*/ 42141 h 60794"/>
                <a:gd name="connsiteX2" fmla="*/ 19212 w 63182"/>
                <a:gd name="connsiteY2" fmla="*/ 47156 h 60794"/>
                <a:gd name="connsiteX3" fmla="*/ 17327 w 63182"/>
                <a:gd name="connsiteY3" fmla="*/ 20163 h 60794"/>
                <a:gd name="connsiteX4" fmla="*/ 11672 w 63182"/>
                <a:gd name="connsiteY4" fmla="*/ 10399 h 60794"/>
                <a:gd name="connsiteX5" fmla="*/ 7280 w 63182"/>
                <a:gd name="connsiteY5" fmla="*/ 52132 h 60794"/>
                <a:gd name="connsiteX6" fmla="*/ 52745 w 63182"/>
                <a:gd name="connsiteY6" fmla="*/ 52301 h 60794"/>
                <a:gd name="connsiteX7" fmla="*/ 53198 w 63182"/>
                <a:gd name="connsiteY7" fmla="*/ 7967 h 60794"/>
                <a:gd name="connsiteX8" fmla="*/ 10541 w 63182"/>
                <a:gd name="connsiteY8" fmla="*/ 11284 h 60794"/>
                <a:gd name="connsiteX9" fmla="*/ 18345 w 63182"/>
                <a:gd name="connsiteY9" fmla="*/ 19277 h 60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182" h="60794">
                  <a:moveTo>
                    <a:pt x="18345" y="19277"/>
                  </a:moveTo>
                  <a:cubicBezTo>
                    <a:pt x="33670" y="-478"/>
                    <a:pt x="61963" y="23254"/>
                    <a:pt x="46619" y="42141"/>
                  </a:cubicBezTo>
                  <a:cubicBezTo>
                    <a:pt x="39815" y="50096"/>
                    <a:pt x="28392" y="52188"/>
                    <a:pt x="19212" y="47156"/>
                  </a:cubicBezTo>
                  <a:cubicBezTo>
                    <a:pt x="8204" y="40822"/>
                    <a:pt x="7129" y="27684"/>
                    <a:pt x="17327" y="20163"/>
                  </a:cubicBezTo>
                  <a:cubicBezTo>
                    <a:pt x="23114" y="15884"/>
                    <a:pt x="17478" y="6063"/>
                    <a:pt x="11672" y="10399"/>
                  </a:cubicBezTo>
                  <a:cubicBezTo>
                    <a:pt x="-2352" y="20803"/>
                    <a:pt x="-6122" y="38937"/>
                    <a:pt x="7280" y="52132"/>
                  </a:cubicBezTo>
                  <a:cubicBezTo>
                    <a:pt x="19532" y="64177"/>
                    <a:pt x="40324" y="63988"/>
                    <a:pt x="52745" y="52301"/>
                  </a:cubicBezTo>
                  <a:cubicBezTo>
                    <a:pt x="65111" y="40181"/>
                    <a:pt x="65300" y="20332"/>
                    <a:pt x="53198" y="7967"/>
                  </a:cubicBezTo>
                  <a:cubicBezTo>
                    <a:pt x="41304" y="-3645"/>
                    <a:pt x="20550" y="-1628"/>
                    <a:pt x="10541" y="11284"/>
                  </a:cubicBezTo>
                  <a:cubicBezTo>
                    <a:pt x="5942" y="16958"/>
                    <a:pt x="13877" y="25026"/>
                    <a:pt x="18345" y="192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3" name="Freeform: Shape 372">
              <a:extLst>
                <a:ext uri="{FF2B5EF4-FFF2-40B4-BE49-F238E27FC236}">
                  <a16:creationId xmlns:a16="http://schemas.microsoft.com/office/drawing/2014/main" id="{22B708CE-D93F-93CA-FECB-9C659CA3BF8F}"/>
                </a:ext>
              </a:extLst>
            </p:cNvPr>
            <p:cNvSpPr/>
            <p:nvPr/>
          </p:nvSpPr>
          <p:spPr>
            <a:xfrm>
              <a:off x="8860293" y="931529"/>
              <a:ext cx="622715" cy="302568"/>
            </a:xfrm>
            <a:custGeom>
              <a:avLst/>
              <a:gdLst>
                <a:gd name="connsiteX0" fmla="*/ 610319 w 622715"/>
                <a:gd name="connsiteY0" fmla="*/ 5538 h 302568"/>
                <a:gd name="connsiteX1" fmla="*/ 564306 w 622715"/>
                <a:gd name="connsiteY1" fmla="*/ 86591 h 302568"/>
                <a:gd name="connsiteX2" fmla="*/ 480425 w 622715"/>
                <a:gd name="connsiteY2" fmla="*/ 108721 h 302568"/>
                <a:gd name="connsiteX3" fmla="*/ 357601 w 622715"/>
                <a:gd name="connsiteY3" fmla="*/ 174016 h 302568"/>
                <a:gd name="connsiteX4" fmla="*/ 351700 w 622715"/>
                <a:gd name="connsiteY4" fmla="*/ 277690 h 302568"/>
                <a:gd name="connsiteX5" fmla="*/ 362803 w 622715"/>
                <a:gd name="connsiteY5" fmla="*/ 276182 h 302568"/>
                <a:gd name="connsiteX6" fmla="*/ 324990 w 622715"/>
                <a:gd name="connsiteY6" fmla="*/ 209718 h 302568"/>
                <a:gd name="connsiteX7" fmla="*/ 248046 w 622715"/>
                <a:gd name="connsiteY7" fmla="*/ 203309 h 302568"/>
                <a:gd name="connsiteX8" fmla="*/ 112159 w 622715"/>
                <a:gd name="connsiteY8" fmla="*/ 286040 h 302568"/>
                <a:gd name="connsiteX9" fmla="*/ 7372 w 622715"/>
                <a:gd name="connsiteY9" fmla="*/ 270961 h 302568"/>
                <a:gd name="connsiteX10" fmla="*/ 1718 w 622715"/>
                <a:gd name="connsiteY10" fmla="*/ 280725 h 302568"/>
                <a:gd name="connsiteX11" fmla="*/ 84242 w 622715"/>
                <a:gd name="connsiteY11" fmla="*/ 302685 h 302568"/>
                <a:gd name="connsiteX12" fmla="*/ 152289 w 622715"/>
                <a:gd name="connsiteY12" fmla="*/ 280065 h 302568"/>
                <a:gd name="connsiteX13" fmla="*/ 214324 w 622715"/>
                <a:gd name="connsiteY13" fmla="*/ 236334 h 302568"/>
                <a:gd name="connsiteX14" fmla="*/ 288648 w 622715"/>
                <a:gd name="connsiteY14" fmla="*/ 206966 h 302568"/>
                <a:gd name="connsiteX15" fmla="*/ 351550 w 622715"/>
                <a:gd name="connsiteY15" fmla="*/ 276333 h 302568"/>
                <a:gd name="connsiteX16" fmla="*/ 362652 w 622715"/>
                <a:gd name="connsiteY16" fmla="*/ 274825 h 302568"/>
                <a:gd name="connsiteX17" fmla="*/ 368684 w 622715"/>
                <a:gd name="connsiteY17" fmla="*/ 177541 h 302568"/>
                <a:gd name="connsiteX18" fmla="*/ 427118 w 622715"/>
                <a:gd name="connsiteY18" fmla="*/ 131454 h 302568"/>
                <a:gd name="connsiteX19" fmla="*/ 581366 w 622715"/>
                <a:gd name="connsiteY19" fmla="*/ 88967 h 302568"/>
                <a:gd name="connsiteX20" fmla="*/ 621666 w 622715"/>
                <a:gd name="connsiteY20" fmla="*/ 5764 h 302568"/>
                <a:gd name="connsiteX21" fmla="*/ 610356 w 622715"/>
                <a:gd name="connsiteY21" fmla="*/ 5764 h 302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22715" h="302568">
                  <a:moveTo>
                    <a:pt x="610319" y="5538"/>
                  </a:moveTo>
                  <a:cubicBezTo>
                    <a:pt x="608038" y="38619"/>
                    <a:pt x="593712" y="69457"/>
                    <a:pt x="564306" y="86591"/>
                  </a:cubicBezTo>
                  <a:cubicBezTo>
                    <a:pt x="538878" y="101407"/>
                    <a:pt x="509001" y="104593"/>
                    <a:pt x="480425" y="108721"/>
                  </a:cubicBezTo>
                  <a:cubicBezTo>
                    <a:pt x="432604" y="115601"/>
                    <a:pt x="381295" y="126854"/>
                    <a:pt x="357601" y="174016"/>
                  </a:cubicBezTo>
                  <a:cubicBezTo>
                    <a:pt x="341446" y="206174"/>
                    <a:pt x="341748" y="243647"/>
                    <a:pt x="351700" y="277690"/>
                  </a:cubicBezTo>
                  <a:cubicBezTo>
                    <a:pt x="353416" y="283571"/>
                    <a:pt x="363369" y="282761"/>
                    <a:pt x="362803" y="276182"/>
                  </a:cubicBezTo>
                  <a:cubicBezTo>
                    <a:pt x="360522" y="249660"/>
                    <a:pt x="346196" y="225665"/>
                    <a:pt x="324990" y="209718"/>
                  </a:cubicBezTo>
                  <a:cubicBezTo>
                    <a:pt x="301956" y="192376"/>
                    <a:pt x="273927" y="192150"/>
                    <a:pt x="248046" y="203309"/>
                  </a:cubicBezTo>
                  <a:cubicBezTo>
                    <a:pt x="199037" y="224458"/>
                    <a:pt x="163769" y="269886"/>
                    <a:pt x="112159" y="286040"/>
                  </a:cubicBezTo>
                  <a:cubicBezTo>
                    <a:pt x="76344" y="297237"/>
                    <a:pt x="39154" y="289697"/>
                    <a:pt x="7372" y="270961"/>
                  </a:cubicBezTo>
                  <a:cubicBezTo>
                    <a:pt x="1095" y="267191"/>
                    <a:pt x="-4597" y="277011"/>
                    <a:pt x="1718" y="280725"/>
                  </a:cubicBezTo>
                  <a:cubicBezTo>
                    <a:pt x="26542" y="295428"/>
                    <a:pt x="55176" y="304381"/>
                    <a:pt x="84242" y="302685"/>
                  </a:cubicBezTo>
                  <a:cubicBezTo>
                    <a:pt x="108614" y="301252"/>
                    <a:pt x="131480" y="292393"/>
                    <a:pt x="152289" y="280065"/>
                  </a:cubicBezTo>
                  <a:cubicBezTo>
                    <a:pt x="174042" y="267078"/>
                    <a:pt x="193589" y="250829"/>
                    <a:pt x="214324" y="236334"/>
                  </a:cubicBezTo>
                  <a:cubicBezTo>
                    <a:pt x="235925" y="221254"/>
                    <a:pt x="261128" y="204760"/>
                    <a:pt x="288648" y="206966"/>
                  </a:cubicBezTo>
                  <a:cubicBezTo>
                    <a:pt x="322069" y="209624"/>
                    <a:pt x="348817" y="244665"/>
                    <a:pt x="351550" y="276333"/>
                  </a:cubicBezTo>
                  <a:lnTo>
                    <a:pt x="362652" y="274825"/>
                  </a:lnTo>
                  <a:cubicBezTo>
                    <a:pt x="353340" y="243006"/>
                    <a:pt x="352662" y="207418"/>
                    <a:pt x="368684" y="177541"/>
                  </a:cubicBezTo>
                  <a:cubicBezTo>
                    <a:pt x="381163" y="154224"/>
                    <a:pt x="402407" y="139540"/>
                    <a:pt x="427118" y="131454"/>
                  </a:cubicBezTo>
                  <a:cubicBezTo>
                    <a:pt x="477579" y="114979"/>
                    <a:pt x="537314" y="122802"/>
                    <a:pt x="581366" y="88967"/>
                  </a:cubicBezTo>
                  <a:cubicBezTo>
                    <a:pt x="607416" y="68948"/>
                    <a:pt x="619461" y="37790"/>
                    <a:pt x="621666" y="5764"/>
                  </a:cubicBezTo>
                  <a:cubicBezTo>
                    <a:pt x="622156" y="-1512"/>
                    <a:pt x="610846" y="-1474"/>
                    <a:pt x="610356" y="57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4" name="Freeform: Shape 373">
              <a:extLst>
                <a:ext uri="{FF2B5EF4-FFF2-40B4-BE49-F238E27FC236}">
                  <a16:creationId xmlns:a16="http://schemas.microsoft.com/office/drawing/2014/main" id="{AA1FD56F-DBC8-DC74-C6C3-5CD05DAE10B7}"/>
                </a:ext>
              </a:extLst>
            </p:cNvPr>
            <p:cNvSpPr/>
            <p:nvPr/>
          </p:nvSpPr>
          <p:spPr>
            <a:xfrm>
              <a:off x="6450866" y="1177769"/>
              <a:ext cx="134319" cy="56663"/>
            </a:xfrm>
            <a:custGeom>
              <a:avLst/>
              <a:gdLst>
                <a:gd name="connsiteX0" fmla="*/ 126445 w 134319"/>
                <a:gd name="connsiteY0" fmla="*/ 687 h 56663"/>
                <a:gd name="connsiteX1" fmla="*/ 2791 w 134319"/>
                <a:gd name="connsiteY1" fmla="*/ 45700 h 56663"/>
                <a:gd name="connsiteX2" fmla="*/ 5806 w 134319"/>
                <a:gd name="connsiteY2" fmla="*/ 56614 h 56663"/>
                <a:gd name="connsiteX3" fmla="*/ 129461 w 134319"/>
                <a:gd name="connsiteY3" fmla="*/ 11601 h 56663"/>
                <a:gd name="connsiteX4" fmla="*/ 126445 w 134319"/>
                <a:gd name="connsiteY4" fmla="*/ 687 h 56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319" h="56663">
                  <a:moveTo>
                    <a:pt x="126445" y="687"/>
                  </a:moveTo>
                  <a:lnTo>
                    <a:pt x="2791" y="45700"/>
                  </a:lnTo>
                  <a:cubicBezTo>
                    <a:pt x="-3995" y="48169"/>
                    <a:pt x="-979" y="59121"/>
                    <a:pt x="5806" y="56614"/>
                  </a:cubicBezTo>
                  <a:lnTo>
                    <a:pt x="129461" y="11601"/>
                  </a:lnTo>
                  <a:cubicBezTo>
                    <a:pt x="136247" y="9131"/>
                    <a:pt x="133231" y="-1801"/>
                    <a:pt x="126445" y="68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5" name="Freeform: Shape 374">
              <a:extLst>
                <a:ext uri="{FF2B5EF4-FFF2-40B4-BE49-F238E27FC236}">
                  <a16:creationId xmlns:a16="http://schemas.microsoft.com/office/drawing/2014/main" id="{ABC4B47C-1AA0-5E28-0D46-32ACBD0A0CFB}"/>
                </a:ext>
              </a:extLst>
            </p:cNvPr>
            <p:cNvSpPr/>
            <p:nvPr/>
          </p:nvSpPr>
          <p:spPr>
            <a:xfrm>
              <a:off x="6495878" y="1142462"/>
              <a:ext cx="35944" cy="125217"/>
            </a:xfrm>
            <a:custGeom>
              <a:avLst/>
              <a:gdLst>
                <a:gd name="connsiteX0" fmla="*/ -884 w 35944"/>
                <a:gd name="connsiteY0" fmla="*/ 7380 h 125217"/>
                <a:gd name="connsiteX1" fmla="*/ 23865 w 35944"/>
                <a:gd name="connsiteY1" fmla="*/ 121477 h 125217"/>
                <a:gd name="connsiteX2" fmla="*/ 34761 w 35944"/>
                <a:gd name="connsiteY2" fmla="*/ 118480 h 125217"/>
                <a:gd name="connsiteX3" fmla="*/ 10011 w 35944"/>
                <a:gd name="connsiteY3" fmla="*/ 4383 h 125217"/>
                <a:gd name="connsiteX4" fmla="*/ -884 w 35944"/>
                <a:gd name="connsiteY4" fmla="*/ 7380 h 125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44" h="125217">
                  <a:moveTo>
                    <a:pt x="-884" y="7380"/>
                  </a:moveTo>
                  <a:cubicBezTo>
                    <a:pt x="7353" y="45418"/>
                    <a:pt x="15609" y="83452"/>
                    <a:pt x="23865" y="121477"/>
                  </a:cubicBezTo>
                  <a:cubicBezTo>
                    <a:pt x="25392" y="128583"/>
                    <a:pt x="36306" y="125586"/>
                    <a:pt x="34761" y="118480"/>
                  </a:cubicBezTo>
                  <a:lnTo>
                    <a:pt x="10011" y="4383"/>
                  </a:lnTo>
                  <a:cubicBezTo>
                    <a:pt x="8465" y="-2724"/>
                    <a:pt x="-2430" y="273"/>
                    <a:pt x="-884" y="73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6" name="Freeform: Shape 375">
              <a:extLst>
                <a:ext uri="{FF2B5EF4-FFF2-40B4-BE49-F238E27FC236}">
                  <a16:creationId xmlns:a16="http://schemas.microsoft.com/office/drawing/2014/main" id="{06CFC22C-3D00-4756-509B-09E908070F63}"/>
                </a:ext>
              </a:extLst>
            </p:cNvPr>
            <p:cNvSpPr/>
            <p:nvPr/>
          </p:nvSpPr>
          <p:spPr>
            <a:xfrm>
              <a:off x="6614906" y="1038491"/>
              <a:ext cx="150452" cy="253760"/>
            </a:xfrm>
            <a:custGeom>
              <a:avLst/>
              <a:gdLst>
                <a:gd name="connsiteX0" fmla="*/ 10264 w 150452"/>
                <a:gd name="connsiteY0" fmla="*/ 70239 h 253760"/>
                <a:gd name="connsiteX1" fmla="*/ 21103 w 150452"/>
                <a:gd name="connsiteY1" fmla="*/ 35650 h 253760"/>
                <a:gd name="connsiteX2" fmla="*/ 47606 w 150452"/>
                <a:gd name="connsiteY2" fmla="*/ 11768 h 253760"/>
                <a:gd name="connsiteX3" fmla="*/ 55937 w 150452"/>
                <a:gd name="connsiteY3" fmla="*/ 49260 h 253760"/>
                <a:gd name="connsiteX4" fmla="*/ 47662 w 150452"/>
                <a:gd name="connsiteY4" fmla="*/ 89504 h 253760"/>
                <a:gd name="connsiteX5" fmla="*/ 15297 w 150452"/>
                <a:gd name="connsiteY5" fmla="*/ 246824 h 253760"/>
                <a:gd name="connsiteX6" fmla="*/ 22253 w 150452"/>
                <a:gd name="connsiteY6" fmla="*/ 253779 h 253760"/>
                <a:gd name="connsiteX7" fmla="*/ 145530 w 150452"/>
                <a:gd name="connsiteY7" fmla="*/ 210971 h 253760"/>
                <a:gd name="connsiteX8" fmla="*/ 142533 w 150452"/>
                <a:gd name="connsiteY8" fmla="*/ 200057 h 253760"/>
                <a:gd name="connsiteX9" fmla="*/ 19293 w 150452"/>
                <a:gd name="connsiteY9" fmla="*/ 242884 h 253760"/>
                <a:gd name="connsiteX10" fmla="*/ 26249 w 150452"/>
                <a:gd name="connsiteY10" fmla="*/ 249840 h 253760"/>
                <a:gd name="connsiteX11" fmla="*/ 68378 w 150452"/>
                <a:gd name="connsiteY11" fmla="*/ 44943 h 253760"/>
                <a:gd name="connsiteX12" fmla="*/ 64306 w 150452"/>
                <a:gd name="connsiteY12" fmla="*/ 8224 h 253760"/>
                <a:gd name="connsiteX13" fmla="*/ 35391 w 150452"/>
                <a:gd name="connsiteY13" fmla="*/ 3681 h 253760"/>
                <a:gd name="connsiteX14" fmla="*/ -1008 w 150452"/>
                <a:gd name="connsiteY14" fmla="*/ 70239 h 253760"/>
                <a:gd name="connsiteX15" fmla="*/ 10302 w 150452"/>
                <a:gd name="connsiteY15" fmla="*/ 70239 h 25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452" h="253760">
                  <a:moveTo>
                    <a:pt x="10264" y="70239"/>
                  </a:moveTo>
                  <a:cubicBezTo>
                    <a:pt x="11320" y="58059"/>
                    <a:pt x="15015" y="46255"/>
                    <a:pt x="21103" y="35650"/>
                  </a:cubicBezTo>
                  <a:cubicBezTo>
                    <a:pt x="26117" y="26960"/>
                    <a:pt x="36183" y="11504"/>
                    <a:pt x="47606" y="11768"/>
                  </a:cubicBezTo>
                  <a:cubicBezTo>
                    <a:pt x="65400" y="12182"/>
                    <a:pt x="58067" y="38911"/>
                    <a:pt x="55937" y="49260"/>
                  </a:cubicBezTo>
                  <a:cubicBezTo>
                    <a:pt x="53185" y="62681"/>
                    <a:pt x="50433" y="76096"/>
                    <a:pt x="47662" y="89504"/>
                  </a:cubicBezTo>
                  <a:cubicBezTo>
                    <a:pt x="36880" y="141944"/>
                    <a:pt x="26098" y="194384"/>
                    <a:pt x="15297" y="246824"/>
                  </a:cubicBezTo>
                  <a:cubicBezTo>
                    <a:pt x="14506" y="250744"/>
                    <a:pt x="17898" y="255306"/>
                    <a:pt x="22253" y="253779"/>
                  </a:cubicBezTo>
                  <a:lnTo>
                    <a:pt x="145530" y="210971"/>
                  </a:lnTo>
                  <a:cubicBezTo>
                    <a:pt x="152373" y="208596"/>
                    <a:pt x="149432" y="197664"/>
                    <a:pt x="142533" y="200057"/>
                  </a:cubicBezTo>
                  <a:lnTo>
                    <a:pt x="19293" y="242884"/>
                  </a:lnTo>
                  <a:lnTo>
                    <a:pt x="26249" y="249840"/>
                  </a:lnTo>
                  <a:cubicBezTo>
                    <a:pt x="40292" y="181547"/>
                    <a:pt x="54863" y="113349"/>
                    <a:pt x="68378" y="44943"/>
                  </a:cubicBezTo>
                  <a:cubicBezTo>
                    <a:pt x="70810" y="32653"/>
                    <a:pt x="72977" y="18704"/>
                    <a:pt x="64306" y="8224"/>
                  </a:cubicBezTo>
                  <a:cubicBezTo>
                    <a:pt x="56899" y="-711"/>
                    <a:pt x="45306" y="-1842"/>
                    <a:pt x="35391" y="3681"/>
                  </a:cubicBezTo>
                  <a:cubicBezTo>
                    <a:pt x="12885" y="16254"/>
                    <a:pt x="1198" y="45942"/>
                    <a:pt x="-1008" y="70239"/>
                  </a:cubicBezTo>
                  <a:cubicBezTo>
                    <a:pt x="-1648" y="77497"/>
                    <a:pt x="9662" y="77440"/>
                    <a:pt x="10302" y="7023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7" name="Freeform: Shape 376">
              <a:extLst>
                <a:ext uri="{FF2B5EF4-FFF2-40B4-BE49-F238E27FC236}">
                  <a16:creationId xmlns:a16="http://schemas.microsoft.com/office/drawing/2014/main" id="{72C643FC-BD59-77EA-CDFB-8E59B990A21C}"/>
                </a:ext>
              </a:extLst>
            </p:cNvPr>
            <p:cNvSpPr/>
            <p:nvPr/>
          </p:nvSpPr>
          <p:spPr>
            <a:xfrm>
              <a:off x="6320077" y="1134663"/>
              <a:ext cx="150490" cy="253760"/>
            </a:xfrm>
            <a:custGeom>
              <a:avLst/>
              <a:gdLst>
                <a:gd name="connsiteX0" fmla="*/ 10302 w 150490"/>
                <a:gd name="connsiteY0" fmla="*/ 70239 h 253760"/>
                <a:gd name="connsiteX1" fmla="*/ 21141 w 150490"/>
                <a:gd name="connsiteY1" fmla="*/ 35650 h 253760"/>
                <a:gd name="connsiteX2" fmla="*/ 47644 w 150490"/>
                <a:gd name="connsiteY2" fmla="*/ 11768 h 253760"/>
                <a:gd name="connsiteX3" fmla="*/ 55975 w 150490"/>
                <a:gd name="connsiteY3" fmla="*/ 49260 h 253760"/>
                <a:gd name="connsiteX4" fmla="*/ 47701 w 150490"/>
                <a:gd name="connsiteY4" fmla="*/ 89504 h 253760"/>
                <a:gd name="connsiteX5" fmla="*/ 15336 w 150490"/>
                <a:gd name="connsiteY5" fmla="*/ 246824 h 253760"/>
                <a:gd name="connsiteX6" fmla="*/ 22291 w 150490"/>
                <a:gd name="connsiteY6" fmla="*/ 253779 h 253760"/>
                <a:gd name="connsiteX7" fmla="*/ 145568 w 150490"/>
                <a:gd name="connsiteY7" fmla="*/ 210971 h 253760"/>
                <a:gd name="connsiteX8" fmla="*/ 142571 w 150490"/>
                <a:gd name="connsiteY8" fmla="*/ 200057 h 253760"/>
                <a:gd name="connsiteX9" fmla="*/ 19293 w 150490"/>
                <a:gd name="connsiteY9" fmla="*/ 242884 h 253760"/>
                <a:gd name="connsiteX10" fmla="*/ 26249 w 150490"/>
                <a:gd name="connsiteY10" fmla="*/ 249840 h 253760"/>
                <a:gd name="connsiteX11" fmla="*/ 68378 w 150490"/>
                <a:gd name="connsiteY11" fmla="*/ 44943 h 253760"/>
                <a:gd name="connsiteX12" fmla="*/ 64307 w 150490"/>
                <a:gd name="connsiteY12" fmla="*/ 8224 h 253760"/>
                <a:gd name="connsiteX13" fmla="*/ 35391 w 150490"/>
                <a:gd name="connsiteY13" fmla="*/ 3681 h 253760"/>
                <a:gd name="connsiteX14" fmla="*/ -1008 w 150490"/>
                <a:gd name="connsiteY14" fmla="*/ 70239 h 253760"/>
                <a:gd name="connsiteX15" fmla="*/ 10302 w 150490"/>
                <a:gd name="connsiteY15" fmla="*/ 70239 h 25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490" h="253760">
                  <a:moveTo>
                    <a:pt x="10302" y="70239"/>
                  </a:moveTo>
                  <a:cubicBezTo>
                    <a:pt x="11358" y="58059"/>
                    <a:pt x="15052" y="46255"/>
                    <a:pt x="21141" y="35650"/>
                  </a:cubicBezTo>
                  <a:cubicBezTo>
                    <a:pt x="26155" y="26960"/>
                    <a:pt x="36220" y="11504"/>
                    <a:pt x="47644" y="11768"/>
                  </a:cubicBezTo>
                  <a:cubicBezTo>
                    <a:pt x="65438" y="12182"/>
                    <a:pt x="58106" y="38911"/>
                    <a:pt x="55975" y="49260"/>
                  </a:cubicBezTo>
                  <a:cubicBezTo>
                    <a:pt x="53223" y="62681"/>
                    <a:pt x="50471" y="76096"/>
                    <a:pt x="47701" y="89504"/>
                  </a:cubicBezTo>
                  <a:cubicBezTo>
                    <a:pt x="36918" y="141944"/>
                    <a:pt x="26137" y="194384"/>
                    <a:pt x="15336" y="246824"/>
                  </a:cubicBezTo>
                  <a:cubicBezTo>
                    <a:pt x="14543" y="250744"/>
                    <a:pt x="17937" y="255306"/>
                    <a:pt x="22291" y="253779"/>
                  </a:cubicBezTo>
                  <a:lnTo>
                    <a:pt x="145568" y="210971"/>
                  </a:lnTo>
                  <a:cubicBezTo>
                    <a:pt x="152410" y="208596"/>
                    <a:pt x="149470" y="197664"/>
                    <a:pt x="142571" y="200057"/>
                  </a:cubicBezTo>
                  <a:lnTo>
                    <a:pt x="19293" y="242884"/>
                  </a:lnTo>
                  <a:lnTo>
                    <a:pt x="26249" y="249840"/>
                  </a:lnTo>
                  <a:cubicBezTo>
                    <a:pt x="40292" y="181547"/>
                    <a:pt x="54863" y="113349"/>
                    <a:pt x="68378" y="44943"/>
                  </a:cubicBezTo>
                  <a:cubicBezTo>
                    <a:pt x="70810" y="32653"/>
                    <a:pt x="72977" y="18704"/>
                    <a:pt x="64307" y="8224"/>
                  </a:cubicBezTo>
                  <a:cubicBezTo>
                    <a:pt x="56899" y="-711"/>
                    <a:pt x="45307" y="-1842"/>
                    <a:pt x="35391" y="3681"/>
                  </a:cubicBezTo>
                  <a:cubicBezTo>
                    <a:pt x="12885" y="16254"/>
                    <a:pt x="1198" y="45942"/>
                    <a:pt x="-1008" y="70239"/>
                  </a:cubicBezTo>
                  <a:cubicBezTo>
                    <a:pt x="-1648" y="77497"/>
                    <a:pt x="9662" y="77440"/>
                    <a:pt x="10302" y="7023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8" name="Freeform: Shape 377">
              <a:extLst>
                <a:ext uri="{FF2B5EF4-FFF2-40B4-BE49-F238E27FC236}">
                  <a16:creationId xmlns:a16="http://schemas.microsoft.com/office/drawing/2014/main" id="{C5951D2B-4A60-A3F5-0F69-891AD73696C9}"/>
                </a:ext>
              </a:extLst>
            </p:cNvPr>
            <p:cNvSpPr/>
            <p:nvPr/>
          </p:nvSpPr>
          <p:spPr>
            <a:xfrm>
              <a:off x="6771417" y="1075615"/>
              <a:ext cx="114102" cy="42051"/>
            </a:xfrm>
            <a:custGeom>
              <a:avLst/>
              <a:gdLst>
                <a:gd name="connsiteX0" fmla="*/ 106095 w 114102"/>
                <a:gd name="connsiteY0" fmla="*/ 582 h 42051"/>
                <a:gd name="connsiteX1" fmla="*/ 2930 w 114102"/>
                <a:gd name="connsiteY1" fmla="*/ 31212 h 42051"/>
                <a:gd name="connsiteX2" fmla="*/ 5927 w 114102"/>
                <a:gd name="connsiteY2" fmla="*/ 42108 h 42051"/>
                <a:gd name="connsiteX3" fmla="*/ 109091 w 114102"/>
                <a:gd name="connsiteY3" fmla="*/ 11496 h 42051"/>
                <a:gd name="connsiteX4" fmla="*/ 106095 w 114102"/>
                <a:gd name="connsiteY4" fmla="*/ 582 h 42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102" h="42051">
                  <a:moveTo>
                    <a:pt x="106095" y="582"/>
                  </a:moveTo>
                  <a:lnTo>
                    <a:pt x="2930" y="31212"/>
                  </a:lnTo>
                  <a:cubicBezTo>
                    <a:pt x="-4025" y="33267"/>
                    <a:pt x="-1066" y="44200"/>
                    <a:pt x="5927" y="42108"/>
                  </a:cubicBezTo>
                  <a:lnTo>
                    <a:pt x="109091" y="11496"/>
                  </a:lnTo>
                  <a:cubicBezTo>
                    <a:pt x="116066" y="9422"/>
                    <a:pt x="113106" y="-1492"/>
                    <a:pt x="106095" y="58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9" name="Freeform: Shape 378">
              <a:extLst>
                <a:ext uri="{FF2B5EF4-FFF2-40B4-BE49-F238E27FC236}">
                  <a16:creationId xmlns:a16="http://schemas.microsoft.com/office/drawing/2014/main" id="{ABE2D718-7068-CD83-4FC1-C6964BA59EFD}"/>
                </a:ext>
              </a:extLst>
            </p:cNvPr>
            <p:cNvSpPr/>
            <p:nvPr/>
          </p:nvSpPr>
          <p:spPr>
            <a:xfrm>
              <a:off x="6774040" y="1100950"/>
              <a:ext cx="113018" cy="44847"/>
            </a:xfrm>
            <a:custGeom>
              <a:avLst/>
              <a:gdLst>
                <a:gd name="connsiteX0" fmla="*/ 105055 w 113018"/>
                <a:gd name="connsiteY0" fmla="*/ 636 h 44847"/>
                <a:gd name="connsiteX1" fmla="*/ 2890 w 113018"/>
                <a:gd name="connsiteY1" fmla="*/ 33944 h 44847"/>
                <a:gd name="connsiteX2" fmla="*/ 5887 w 113018"/>
                <a:gd name="connsiteY2" fmla="*/ 44858 h 44847"/>
                <a:gd name="connsiteX3" fmla="*/ 108071 w 113018"/>
                <a:gd name="connsiteY3" fmla="*/ 11532 h 44847"/>
                <a:gd name="connsiteX4" fmla="*/ 105055 w 113018"/>
                <a:gd name="connsiteY4" fmla="*/ 636 h 44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18" h="44847">
                  <a:moveTo>
                    <a:pt x="105055" y="636"/>
                  </a:moveTo>
                  <a:lnTo>
                    <a:pt x="2890" y="33944"/>
                  </a:lnTo>
                  <a:cubicBezTo>
                    <a:pt x="-4010" y="36187"/>
                    <a:pt x="-1050" y="47139"/>
                    <a:pt x="5887" y="44858"/>
                  </a:cubicBezTo>
                  <a:lnTo>
                    <a:pt x="108071" y="11532"/>
                  </a:lnTo>
                  <a:cubicBezTo>
                    <a:pt x="114951" y="9288"/>
                    <a:pt x="112010" y="-1663"/>
                    <a:pt x="105055" y="6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0" name="Freeform: Shape 379">
              <a:extLst>
                <a:ext uri="{FF2B5EF4-FFF2-40B4-BE49-F238E27FC236}">
                  <a16:creationId xmlns:a16="http://schemas.microsoft.com/office/drawing/2014/main" id="{CE11AC04-A1DE-DC4E-148C-A728F26C044C}"/>
                </a:ext>
              </a:extLst>
            </p:cNvPr>
            <p:cNvSpPr/>
            <p:nvPr/>
          </p:nvSpPr>
          <p:spPr>
            <a:xfrm>
              <a:off x="6919582" y="929519"/>
              <a:ext cx="141284" cy="165939"/>
            </a:xfrm>
            <a:custGeom>
              <a:avLst/>
              <a:gdLst>
                <a:gd name="connsiteX0" fmla="*/ -1016 w 141284"/>
                <a:gd name="connsiteY0" fmla="*/ 5757 h 165939"/>
                <a:gd name="connsiteX1" fmla="*/ 10049 w 141284"/>
                <a:gd name="connsiteY1" fmla="*/ 160607 h 165939"/>
                <a:gd name="connsiteX2" fmla="*/ 15704 w 141284"/>
                <a:gd name="connsiteY2" fmla="*/ 166260 h 165939"/>
                <a:gd name="connsiteX3" fmla="*/ 17211 w 141284"/>
                <a:gd name="connsiteY3" fmla="*/ 166055 h 165939"/>
                <a:gd name="connsiteX4" fmla="*/ 136267 w 141284"/>
                <a:gd name="connsiteY4" fmla="*/ 132917 h 165939"/>
                <a:gd name="connsiteX5" fmla="*/ 133250 w 141284"/>
                <a:gd name="connsiteY5" fmla="*/ 122003 h 165939"/>
                <a:gd name="connsiteX6" fmla="*/ 14215 w 141284"/>
                <a:gd name="connsiteY6" fmla="*/ 155141 h 165939"/>
                <a:gd name="connsiteX7" fmla="*/ 21359 w 141284"/>
                <a:gd name="connsiteY7" fmla="*/ 160607 h 165939"/>
                <a:gd name="connsiteX8" fmla="*/ 10294 w 141284"/>
                <a:gd name="connsiteY8" fmla="*/ 5757 h 165939"/>
                <a:gd name="connsiteX9" fmla="*/ -1016 w 141284"/>
                <a:gd name="connsiteY9" fmla="*/ 5757 h 165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1284" h="165939">
                  <a:moveTo>
                    <a:pt x="-1016" y="5757"/>
                  </a:moveTo>
                  <a:cubicBezTo>
                    <a:pt x="2678" y="57367"/>
                    <a:pt x="6373" y="108984"/>
                    <a:pt x="10049" y="160607"/>
                  </a:cubicBezTo>
                  <a:cubicBezTo>
                    <a:pt x="10049" y="163731"/>
                    <a:pt x="12575" y="166260"/>
                    <a:pt x="15704" y="166260"/>
                  </a:cubicBezTo>
                  <a:cubicBezTo>
                    <a:pt x="16213" y="166258"/>
                    <a:pt x="16722" y="166191"/>
                    <a:pt x="17211" y="166055"/>
                  </a:cubicBezTo>
                  <a:lnTo>
                    <a:pt x="136267" y="132917"/>
                  </a:lnTo>
                  <a:cubicBezTo>
                    <a:pt x="143260" y="131032"/>
                    <a:pt x="140281" y="120062"/>
                    <a:pt x="133250" y="122003"/>
                  </a:cubicBezTo>
                  <a:lnTo>
                    <a:pt x="14215" y="155141"/>
                  </a:lnTo>
                  <a:lnTo>
                    <a:pt x="21359" y="160607"/>
                  </a:lnTo>
                  <a:cubicBezTo>
                    <a:pt x="17683" y="108984"/>
                    <a:pt x="14008" y="57367"/>
                    <a:pt x="10294" y="5757"/>
                  </a:cubicBezTo>
                  <a:cubicBezTo>
                    <a:pt x="9766" y="-1463"/>
                    <a:pt x="-1543" y="-1519"/>
                    <a:pt x="-1016" y="57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1" name="Freeform: Shape 380">
              <a:extLst>
                <a:ext uri="{FF2B5EF4-FFF2-40B4-BE49-F238E27FC236}">
                  <a16:creationId xmlns:a16="http://schemas.microsoft.com/office/drawing/2014/main" id="{A616CC70-829D-3D82-C769-B1E148814E22}"/>
                </a:ext>
              </a:extLst>
            </p:cNvPr>
            <p:cNvSpPr/>
            <p:nvPr/>
          </p:nvSpPr>
          <p:spPr>
            <a:xfrm>
              <a:off x="7022763" y="987272"/>
              <a:ext cx="31313" cy="191004"/>
            </a:xfrm>
            <a:custGeom>
              <a:avLst/>
              <a:gdLst>
                <a:gd name="connsiteX0" fmla="*/ -994 w 31313"/>
                <a:gd name="connsiteY0" fmla="*/ 5721 h 191004"/>
                <a:gd name="connsiteX1" fmla="*/ 18930 w 31313"/>
                <a:gd name="connsiteY1" fmla="*/ 185925 h 191004"/>
                <a:gd name="connsiteX2" fmla="*/ 30240 w 31313"/>
                <a:gd name="connsiteY2" fmla="*/ 185925 h 191004"/>
                <a:gd name="connsiteX3" fmla="*/ 10316 w 31313"/>
                <a:gd name="connsiteY3" fmla="*/ 5721 h 191004"/>
                <a:gd name="connsiteX4" fmla="*/ -994 w 31313"/>
                <a:gd name="connsiteY4" fmla="*/ 5721 h 191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313" h="191004">
                  <a:moveTo>
                    <a:pt x="-994" y="5721"/>
                  </a:moveTo>
                  <a:cubicBezTo>
                    <a:pt x="5641" y="65801"/>
                    <a:pt x="12276" y="125870"/>
                    <a:pt x="18930" y="185925"/>
                  </a:cubicBezTo>
                  <a:cubicBezTo>
                    <a:pt x="19722" y="193088"/>
                    <a:pt x="31032" y="193163"/>
                    <a:pt x="30240" y="185925"/>
                  </a:cubicBezTo>
                  <a:cubicBezTo>
                    <a:pt x="23605" y="125870"/>
                    <a:pt x="16970" y="65801"/>
                    <a:pt x="10316" y="5721"/>
                  </a:cubicBezTo>
                  <a:cubicBezTo>
                    <a:pt x="9524" y="-1441"/>
                    <a:pt x="-1786" y="-1517"/>
                    <a:pt x="-994" y="57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2" name="Freeform: Shape 381">
              <a:extLst>
                <a:ext uri="{FF2B5EF4-FFF2-40B4-BE49-F238E27FC236}">
                  <a16:creationId xmlns:a16="http://schemas.microsoft.com/office/drawing/2014/main" id="{469263E8-10A5-2EFE-BB56-3DD419AB5275}"/>
                </a:ext>
              </a:extLst>
            </p:cNvPr>
            <p:cNvSpPr/>
            <p:nvPr/>
          </p:nvSpPr>
          <p:spPr>
            <a:xfrm>
              <a:off x="7063581" y="2075622"/>
              <a:ext cx="251188" cy="314640"/>
            </a:xfrm>
            <a:custGeom>
              <a:avLst/>
              <a:gdLst>
                <a:gd name="connsiteX0" fmla="*/ 159484 w 251188"/>
                <a:gd name="connsiteY0" fmla="*/ 815 h 314640"/>
                <a:gd name="connsiteX1" fmla="*/ 22767 w 251188"/>
                <a:gd name="connsiteY1" fmla="*/ 51710 h 314640"/>
                <a:gd name="connsiteX2" fmla="*/ 3107 w 251188"/>
                <a:gd name="connsiteY2" fmla="*/ 59023 h 314640"/>
                <a:gd name="connsiteX3" fmla="*/ -852 w 251188"/>
                <a:gd name="connsiteY3" fmla="*/ 65979 h 314640"/>
                <a:gd name="connsiteX4" fmla="*/ 71550 w 251188"/>
                <a:gd name="connsiteY4" fmla="*/ 280866 h 314640"/>
                <a:gd name="connsiteX5" fmla="*/ 81653 w 251188"/>
                <a:gd name="connsiteY5" fmla="*/ 310799 h 314640"/>
                <a:gd name="connsiteX6" fmla="*/ 88609 w 251188"/>
                <a:gd name="connsiteY6" fmla="*/ 314759 h 314640"/>
                <a:gd name="connsiteX7" fmla="*/ 88609 w 251188"/>
                <a:gd name="connsiteY7" fmla="*/ 314758 h 314640"/>
                <a:gd name="connsiteX8" fmla="*/ 226438 w 251188"/>
                <a:gd name="connsiteY8" fmla="*/ 267501 h 314640"/>
                <a:gd name="connsiteX9" fmla="*/ 246268 w 251188"/>
                <a:gd name="connsiteY9" fmla="*/ 260696 h 314640"/>
                <a:gd name="connsiteX10" fmla="*/ 243252 w 251188"/>
                <a:gd name="connsiteY10" fmla="*/ 249783 h 314640"/>
                <a:gd name="connsiteX11" fmla="*/ 105424 w 251188"/>
                <a:gd name="connsiteY11" fmla="*/ 297039 h 314640"/>
                <a:gd name="connsiteX12" fmla="*/ 85594 w 251188"/>
                <a:gd name="connsiteY12" fmla="*/ 303749 h 314640"/>
                <a:gd name="connsiteX13" fmla="*/ 92549 w 251188"/>
                <a:gd name="connsiteY13" fmla="*/ 307689 h 314640"/>
                <a:gd name="connsiteX14" fmla="*/ 20147 w 251188"/>
                <a:gd name="connsiteY14" fmla="*/ 92802 h 314640"/>
                <a:gd name="connsiteX15" fmla="*/ 10062 w 251188"/>
                <a:gd name="connsiteY15" fmla="*/ 62869 h 314640"/>
                <a:gd name="connsiteX16" fmla="*/ 6104 w 251188"/>
                <a:gd name="connsiteY16" fmla="*/ 69824 h 314640"/>
                <a:gd name="connsiteX17" fmla="*/ 142821 w 251188"/>
                <a:gd name="connsiteY17" fmla="*/ 18930 h 314640"/>
                <a:gd name="connsiteX18" fmla="*/ 162482 w 251188"/>
                <a:gd name="connsiteY18" fmla="*/ 11597 h 314640"/>
                <a:gd name="connsiteX19" fmla="*/ 159484 w 251188"/>
                <a:gd name="connsiteY19" fmla="*/ 702 h 314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51188" h="314640">
                  <a:moveTo>
                    <a:pt x="159484" y="815"/>
                  </a:moveTo>
                  <a:lnTo>
                    <a:pt x="22767" y="51710"/>
                  </a:lnTo>
                  <a:lnTo>
                    <a:pt x="3107" y="59023"/>
                  </a:lnTo>
                  <a:cubicBezTo>
                    <a:pt x="128" y="59892"/>
                    <a:pt x="-1624" y="62972"/>
                    <a:pt x="-852" y="65979"/>
                  </a:cubicBezTo>
                  <a:lnTo>
                    <a:pt x="71550" y="280866"/>
                  </a:lnTo>
                  <a:lnTo>
                    <a:pt x="81653" y="310799"/>
                  </a:lnTo>
                  <a:cubicBezTo>
                    <a:pt x="82483" y="313811"/>
                    <a:pt x="85594" y="315585"/>
                    <a:pt x="88609" y="314759"/>
                  </a:cubicBezTo>
                  <a:cubicBezTo>
                    <a:pt x="88609" y="314759"/>
                    <a:pt x="88609" y="314758"/>
                    <a:pt x="88609" y="314758"/>
                  </a:cubicBezTo>
                  <a:lnTo>
                    <a:pt x="226438" y="267501"/>
                  </a:lnTo>
                  <a:lnTo>
                    <a:pt x="246268" y="260696"/>
                  </a:lnTo>
                  <a:cubicBezTo>
                    <a:pt x="253110" y="258359"/>
                    <a:pt x="250170" y="247502"/>
                    <a:pt x="243252" y="249783"/>
                  </a:cubicBezTo>
                  <a:lnTo>
                    <a:pt x="105424" y="297039"/>
                  </a:lnTo>
                  <a:lnTo>
                    <a:pt x="85594" y="303749"/>
                  </a:lnTo>
                  <a:lnTo>
                    <a:pt x="92549" y="307689"/>
                  </a:lnTo>
                  <a:cubicBezTo>
                    <a:pt x="68421" y="236060"/>
                    <a:pt x="44294" y="164431"/>
                    <a:pt x="20147" y="92802"/>
                  </a:cubicBezTo>
                  <a:lnTo>
                    <a:pt x="10062" y="62869"/>
                  </a:lnTo>
                  <a:lnTo>
                    <a:pt x="6104" y="69824"/>
                  </a:lnTo>
                  <a:lnTo>
                    <a:pt x="142821" y="18930"/>
                  </a:lnTo>
                  <a:lnTo>
                    <a:pt x="162482" y="11597"/>
                  </a:lnTo>
                  <a:cubicBezTo>
                    <a:pt x="169248" y="9090"/>
                    <a:pt x="166252" y="-1842"/>
                    <a:pt x="159484" y="70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3" name="Freeform: Shape 382">
              <a:extLst>
                <a:ext uri="{FF2B5EF4-FFF2-40B4-BE49-F238E27FC236}">
                  <a16:creationId xmlns:a16="http://schemas.microsoft.com/office/drawing/2014/main" id="{4257D01C-764D-7098-BC63-E422568F7020}"/>
                </a:ext>
              </a:extLst>
            </p:cNvPr>
            <p:cNvSpPr/>
            <p:nvPr/>
          </p:nvSpPr>
          <p:spPr>
            <a:xfrm>
              <a:off x="7104345" y="2220772"/>
              <a:ext cx="132157" cy="54540"/>
            </a:xfrm>
            <a:custGeom>
              <a:avLst/>
              <a:gdLst>
                <a:gd name="connsiteX0" fmla="*/ 124243 w 132157"/>
                <a:gd name="connsiteY0" fmla="*/ 677 h 54540"/>
                <a:gd name="connsiteX1" fmla="*/ 2831 w 132157"/>
                <a:gd name="connsiteY1" fmla="*/ 43616 h 54540"/>
                <a:gd name="connsiteX2" fmla="*/ 5847 w 132157"/>
                <a:gd name="connsiteY2" fmla="*/ 54511 h 54540"/>
                <a:gd name="connsiteX3" fmla="*/ 127259 w 132157"/>
                <a:gd name="connsiteY3" fmla="*/ 11572 h 54540"/>
                <a:gd name="connsiteX4" fmla="*/ 124243 w 132157"/>
                <a:gd name="connsiteY4" fmla="*/ 677 h 54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157" h="54540">
                  <a:moveTo>
                    <a:pt x="124243" y="677"/>
                  </a:moveTo>
                  <a:lnTo>
                    <a:pt x="2831" y="43616"/>
                  </a:lnTo>
                  <a:cubicBezTo>
                    <a:pt x="-3973" y="46010"/>
                    <a:pt x="-1052" y="56943"/>
                    <a:pt x="5847" y="54511"/>
                  </a:cubicBezTo>
                  <a:lnTo>
                    <a:pt x="127259" y="11572"/>
                  </a:lnTo>
                  <a:cubicBezTo>
                    <a:pt x="134063" y="9159"/>
                    <a:pt x="131142" y="-1774"/>
                    <a:pt x="124243" y="6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4" name="Freeform: Shape 383">
              <a:extLst>
                <a:ext uri="{FF2B5EF4-FFF2-40B4-BE49-F238E27FC236}">
                  <a16:creationId xmlns:a16="http://schemas.microsoft.com/office/drawing/2014/main" id="{9F6A32EE-7C14-ADB3-3182-C7753C0E1A96}"/>
                </a:ext>
              </a:extLst>
            </p:cNvPr>
            <p:cNvSpPr/>
            <p:nvPr/>
          </p:nvSpPr>
          <p:spPr>
            <a:xfrm>
              <a:off x="7315429" y="2179402"/>
              <a:ext cx="93689" cy="40700"/>
            </a:xfrm>
            <a:custGeom>
              <a:avLst/>
              <a:gdLst>
                <a:gd name="connsiteX0" fmla="*/ 85785 w 93689"/>
                <a:gd name="connsiteY0" fmla="*/ 671 h 40700"/>
                <a:gd name="connsiteX1" fmla="*/ 2846 w 93689"/>
                <a:gd name="connsiteY1" fmla="*/ 29775 h 40700"/>
                <a:gd name="connsiteX2" fmla="*/ 5843 w 93689"/>
                <a:gd name="connsiteY2" fmla="*/ 40671 h 40700"/>
                <a:gd name="connsiteX3" fmla="*/ 88782 w 93689"/>
                <a:gd name="connsiteY3" fmla="*/ 11567 h 40700"/>
                <a:gd name="connsiteX4" fmla="*/ 85766 w 93689"/>
                <a:gd name="connsiteY4" fmla="*/ 671 h 4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689" h="40700">
                  <a:moveTo>
                    <a:pt x="85785" y="671"/>
                  </a:moveTo>
                  <a:lnTo>
                    <a:pt x="2846" y="29775"/>
                  </a:lnTo>
                  <a:cubicBezTo>
                    <a:pt x="-3977" y="32169"/>
                    <a:pt x="-1056" y="43102"/>
                    <a:pt x="5843" y="40671"/>
                  </a:cubicBezTo>
                  <a:lnTo>
                    <a:pt x="88782" y="11567"/>
                  </a:lnTo>
                  <a:cubicBezTo>
                    <a:pt x="95606" y="9173"/>
                    <a:pt x="92665" y="-1760"/>
                    <a:pt x="85766" y="6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5" name="Freeform: Shape 384">
              <a:extLst>
                <a:ext uri="{FF2B5EF4-FFF2-40B4-BE49-F238E27FC236}">
                  <a16:creationId xmlns:a16="http://schemas.microsoft.com/office/drawing/2014/main" id="{C3BC57DE-F2C6-7630-4BE1-C3A3F99EE6CD}"/>
                </a:ext>
              </a:extLst>
            </p:cNvPr>
            <p:cNvSpPr/>
            <p:nvPr/>
          </p:nvSpPr>
          <p:spPr>
            <a:xfrm>
              <a:off x="7323992" y="2213159"/>
              <a:ext cx="87497" cy="34877"/>
            </a:xfrm>
            <a:custGeom>
              <a:avLst/>
              <a:gdLst>
                <a:gd name="connsiteX0" fmla="*/ 79503 w 87497"/>
                <a:gd name="connsiteY0" fmla="*/ 599 h 34877"/>
                <a:gd name="connsiteX1" fmla="*/ 2917 w 87497"/>
                <a:gd name="connsiteY1" fmla="*/ 24011 h 34877"/>
                <a:gd name="connsiteX2" fmla="*/ 5914 w 87497"/>
                <a:gd name="connsiteY2" fmla="*/ 34925 h 34877"/>
                <a:gd name="connsiteX3" fmla="*/ 82500 w 87497"/>
                <a:gd name="connsiteY3" fmla="*/ 11494 h 34877"/>
                <a:gd name="connsiteX4" fmla="*/ 79503 w 87497"/>
                <a:gd name="connsiteY4" fmla="*/ 599 h 34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497" h="34877">
                  <a:moveTo>
                    <a:pt x="79503" y="599"/>
                  </a:moveTo>
                  <a:lnTo>
                    <a:pt x="2917" y="24011"/>
                  </a:lnTo>
                  <a:cubicBezTo>
                    <a:pt x="-4020" y="26141"/>
                    <a:pt x="-1061" y="37055"/>
                    <a:pt x="5914" y="34925"/>
                  </a:cubicBezTo>
                  <a:lnTo>
                    <a:pt x="82500" y="11494"/>
                  </a:lnTo>
                  <a:cubicBezTo>
                    <a:pt x="89455" y="9383"/>
                    <a:pt x="86496" y="-1550"/>
                    <a:pt x="79503" y="5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6" name="Freeform: Shape 385">
              <a:extLst>
                <a:ext uri="{FF2B5EF4-FFF2-40B4-BE49-F238E27FC236}">
                  <a16:creationId xmlns:a16="http://schemas.microsoft.com/office/drawing/2014/main" id="{9A187F44-BE7C-DAE1-01F4-AD20A575E607}"/>
                </a:ext>
              </a:extLst>
            </p:cNvPr>
            <p:cNvSpPr/>
            <p:nvPr/>
          </p:nvSpPr>
          <p:spPr>
            <a:xfrm>
              <a:off x="7434240" y="2049782"/>
              <a:ext cx="245381" cy="213936"/>
            </a:xfrm>
            <a:custGeom>
              <a:avLst/>
              <a:gdLst>
                <a:gd name="connsiteX0" fmla="*/ -605 w 245381"/>
                <a:gd name="connsiteY0" fmla="*/ 54855 h 213936"/>
                <a:gd name="connsiteX1" fmla="*/ 54059 w 245381"/>
                <a:gd name="connsiteY1" fmla="*/ 191138 h 213936"/>
                <a:gd name="connsiteX2" fmla="*/ 61788 w 245381"/>
                <a:gd name="connsiteY2" fmla="*/ 210440 h 213936"/>
                <a:gd name="connsiteX3" fmla="*/ 72683 w 245381"/>
                <a:gd name="connsiteY3" fmla="*/ 207443 h 213936"/>
                <a:gd name="connsiteX4" fmla="*/ 53946 w 245381"/>
                <a:gd name="connsiteY4" fmla="*/ 97907 h 213936"/>
                <a:gd name="connsiteX5" fmla="*/ 61486 w 245381"/>
                <a:gd name="connsiteY5" fmla="*/ 63130 h 213936"/>
                <a:gd name="connsiteX6" fmla="*/ 97866 w 245381"/>
                <a:gd name="connsiteY6" fmla="*/ 46938 h 213936"/>
                <a:gd name="connsiteX7" fmla="*/ 117677 w 245381"/>
                <a:gd name="connsiteY7" fmla="*/ 77946 h 213936"/>
                <a:gd name="connsiteX8" fmla="*/ 130571 w 245381"/>
                <a:gd name="connsiteY8" fmla="*/ 113100 h 213936"/>
                <a:gd name="connsiteX9" fmla="*/ 147365 w 245381"/>
                <a:gd name="connsiteY9" fmla="*/ 166860 h 213936"/>
                <a:gd name="connsiteX10" fmla="*/ 158279 w 245381"/>
                <a:gd name="connsiteY10" fmla="*/ 163863 h 213936"/>
                <a:gd name="connsiteX11" fmla="*/ 142239 w 245381"/>
                <a:gd name="connsiteY11" fmla="*/ 52065 h 213936"/>
                <a:gd name="connsiteX12" fmla="*/ 159392 w 245381"/>
                <a:gd name="connsiteY12" fmla="*/ 18135 h 213936"/>
                <a:gd name="connsiteX13" fmla="*/ 196054 w 245381"/>
                <a:gd name="connsiteY13" fmla="*/ 28352 h 213936"/>
                <a:gd name="connsiteX14" fmla="*/ 215055 w 245381"/>
                <a:gd name="connsiteY14" fmla="*/ 81791 h 213936"/>
                <a:gd name="connsiteX15" fmla="*/ 233151 w 245381"/>
                <a:gd name="connsiteY15" fmla="*/ 137756 h 213936"/>
                <a:gd name="connsiteX16" fmla="*/ 244065 w 245381"/>
                <a:gd name="connsiteY16" fmla="*/ 134740 h 213936"/>
                <a:gd name="connsiteX17" fmla="*/ 209532 w 245381"/>
                <a:gd name="connsiteY17" fmla="*/ 31952 h 213936"/>
                <a:gd name="connsiteX18" fmla="*/ 193265 w 245381"/>
                <a:gd name="connsiteY18" fmla="*/ 6015 h 213936"/>
                <a:gd name="connsiteX19" fmla="*/ 161484 w 245381"/>
                <a:gd name="connsiteY19" fmla="*/ 3546 h 213936"/>
                <a:gd name="connsiteX20" fmla="*/ 136376 w 245381"/>
                <a:gd name="connsiteY20" fmla="*/ 124844 h 213936"/>
                <a:gd name="connsiteX21" fmla="*/ 147365 w 245381"/>
                <a:gd name="connsiteY21" fmla="*/ 166803 h 213936"/>
                <a:gd name="connsiteX22" fmla="*/ 158279 w 245381"/>
                <a:gd name="connsiteY22" fmla="*/ 163806 h 213936"/>
                <a:gd name="connsiteX23" fmla="*/ 141070 w 245381"/>
                <a:gd name="connsiteY23" fmla="*/ 108859 h 213936"/>
                <a:gd name="connsiteX24" fmla="*/ 126330 w 245381"/>
                <a:gd name="connsiteY24" fmla="*/ 69501 h 213936"/>
                <a:gd name="connsiteX25" fmla="*/ 104558 w 245381"/>
                <a:gd name="connsiteY25" fmla="*/ 37758 h 213936"/>
                <a:gd name="connsiteX26" fmla="*/ 46030 w 245381"/>
                <a:gd name="connsiteY26" fmla="*/ 72555 h 213936"/>
                <a:gd name="connsiteX27" fmla="*/ 47744 w 245381"/>
                <a:gd name="connsiteY27" fmla="*/ 154098 h 213936"/>
                <a:gd name="connsiteX28" fmla="*/ 61825 w 245381"/>
                <a:gd name="connsiteY28" fmla="*/ 210384 h 213936"/>
                <a:gd name="connsiteX29" fmla="*/ 72720 w 245381"/>
                <a:gd name="connsiteY29" fmla="*/ 207387 h 213936"/>
                <a:gd name="connsiteX30" fmla="*/ 18038 w 245381"/>
                <a:gd name="connsiteY30" fmla="*/ 71141 h 213936"/>
                <a:gd name="connsiteX31" fmla="*/ 10309 w 245381"/>
                <a:gd name="connsiteY31" fmla="*/ 51839 h 213936"/>
                <a:gd name="connsiteX32" fmla="*/ -605 w 245381"/>
                <a:gd name="connsiteY32" fmla="*/ 54855 h 213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5381" h="213936">
                  <a:moveTo>
                    <a:pt x="-605" y="54855"/>
                  </a:moveTo>
                  <a:cubicBezTo>
                    <a:pt x="17585" y="100282"/>
                    <a:pt x="35813" y="145710"/>
                    <a:pt x="54059" y="191138"/>
                  </a:cubicBezTo>
                  <a:cubicBezTo>
                    <a:pt x="56566" y="197572"/>
                    <a:pt x="59149" y="204007"/>
                    <a:pt x="61788" y="210440"/>
                  </a:cubicBezTo>
                  <a:cubicBezTo>
                    <a:pt x="64426" y="217019"/>
                    <a:pt x="74983" y="214493"/>
                    <a:pt x="72683" y="207443"/>
                  </a:cubicBezTo>
                  <a:cubicBezTo>
                    <a:pt x="61185" y="172760"/>
                    <a:pt x="52608" y="134532"/>
                    <a:pt x="53946" y="97907"/>
                  </a:cubicBezTo>
                  <a:cubicBezTo>
                    <a:pt x="54379" y="86032"/>
                    <a:pt x="56133" y="73893"/>
                    <a:pt x="61486" y="63130"/>
                  </a:cubicBezTo>
                  <a:cubicBezTo>
                    <a:pt x="68065" y="49784"/>
                    <a:pt x="82900" y="37174"/>
                    <a:pt x="97866" y="46938"/>
                  </a:cubicBezTo>
                  <a:cubicBezTo>
                    <a:pt x="108158" y="53648"/>
                    <a:pt x="113210" y="67032"/>
                    <a:pt x="117677" y="77946"/>
                  </a:cubicBezTo>
                  <a:cubicBezTo>
                    <a:pt x="122409" y="89500"/>
                    <a:pt x="126574" y="101282"/>
                    <a:pt x="130571" y="113100"/>
                  </a:cubicBezTo>
                  <a:cubicBezTo>
                    <a:pt x="136564" y="130881"/>
                    <a:pt x="142163" y="148802"/>
                    <a:pt x="147365" y="166860"/>
                  </a:cubicBezTo>
                  <a:lnTo>
                    <a:pt x="158279" y="163863"/>
                  </a:lnTo>
                  <a:cubicBezTo>
                    <a:pt x="146800" y="129236"/>
                    <a:pt x="136866" y="88464"/>
                    <a:pt x="142239" y="52065"/>
                  </a:cubicBezTo>
                  <a:cubicBezTo>
                    <a:pt x="144124" y="39228"/>
                    <a:pt x="149099" y="26637"/>
                    <a:pt x="159392" y="18135"/>
                  </a:cubicBezTo>
                  <a:cubicBezTo>
                    <a:pt x="173944" y="6166"/>
                    <a:pt x="188948" y="12575"/>
                    <a:pt x="196054" y="28352"/>
                  </a:cubicBezTo>
                  <a:cubicBezTo>
                    <a:pt x="203763" y="45430"/>
                    <a:pt x="209060" y="64053"/>
                    <a:pt x="215055" y="81791"/>
                  </a:cubicBezTo>
                  <a:cubicBezTo>
                    <a:pt x="221332" y="100352"/>
                    <a:pt x="227363" y="119006"/>
                    <a:pt x="233151" y="137756"/>
                  </a:cubicBezTo>
                  <a:cubicBezTo>
                    <a:pt x="235299" y="144674"/>
                    <a:pt x="246232" y="141714"/>
                    <a:pt x="244065" y="134740"/>
                  </a:cubicBezTo>
                  <a:cubicBezTo>
                    <a:pt x="233358" y="100226"/>
                    <a:pt x="221973" y="65882"/>
                    <a:pt x="209532" y="31952"/>
                  </a:cubicBezTo>
                  <a:cubicBezTo>
                    <a:pt x="206007" y="22301"/>
                    <a:pt x="201785" y="12349"/>
                    <a:pt x="193265" y="6015"/>
                  </a:cubicBezTo>
                  <a:cubicBezTo>
                    <a:pt x="183915" y="-567"/>
                    <a:pt x="171738" y="-1514"/>
                    <a:pt x="161484" y="3546"/>
                  </a:cubicBezTo>
                  <a:cubicBezTo>
                    <a:pt x="118130" y="23677"/>
                    <a:pt x="128704" y="87879"/>
                    <a:pt x="136376" y="124844"/>
                  </a:cubicBezTo>
                  <a:cubicBezTo>
                    <a:pt x="139241" y="139028"/>
                    <a:pt x="142899" y="153039"/>
                    <a:pt x="147365" y="166803"/>
                  </a:cubicBezTo>
                  <a:cubicBezTo>
                    <a:pt x="149646" y="173664"/>
                    <a:pt x="160297" y="170856"/>
                    <a:pt x="158279" y="163806"/>
                  </a:cubicBezTo>
                  <a:cubicBezTo>
                    <a:pt x="153002" y="145347"/>
                    <a:pt x="147271" y="127030"/>
                    <a:pt x="141070" y="108859"/>
                  </a:cubicBezTo>
                  <a:cubicBezTo>
                    <a:pt x="136564" y="95664"/>
                    <a:pt x="131834" y="82470"/>
                    <a:pt x="126330" y="69501"/>
                  </a:cubicBezTo>
                  <a:cubicBezTo>
                    <a:pt x="121315" y="57720"/>
                    <a:pt x="115453" y="45241"/>
                    <a:pt x="104558" y="37758"/>
                  </a:cubicBezTo>
                  <a:cubicBezTo>
                    <a:pt x="77527" y="19134"/>
                    <a:pt x="52457" y="47918"/>
                    <a:pt x="46030" y="72555"/>
                  </a:cubicBezTo>
                  <a:cubicBezTo>
                    <a:pt x="39168" y="98944"/>
                    <a:pt x="42957" y="127746"/>
                    <a:pt x="47744" y="154098"/>
                  </a:cubicBezTo>
                  <a:cubicBezTo>
                    <a:pt x="51118" y="173165"/>
                    <a:pt x="55831" y="191971"/>
                    <a:pt x="61825" y="210384"/>
                  </a:cubicBezTo>
                  <a:lnTo>
                    <a:pt x="72720" y="207387"/>
                  </a:lnTo>
                  <a:lnTo>
                    <a:pt x="18038" y="71141"/>
                  </a:lnTo>
                  <a:cubicBezTo>
                    <a:pt x="15455" y="64719"/>
                    <a:pt x="12872" y="58285"/>
                    <a:pt x="10309" y="51839"/>
                  </a:cubicBezTo>
                  <a:cubicBezTo>
                    <a:pt x="7632" y="45166"/>
                    <a:pt x="-3319" y="48069"/>
                    <a:pt x="-605" y="548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7" name="Freeform: Shape 386">
              <a:extLst>
                <a:ext uri="{FF2B5EF4-FFF2-40B4-BE49-F238E27FC236}">
                  <a16:creationId xmlns:a16="http://schemas.microsoft.com/office/drawing/2014/main" id="{E8CF2C30-A612-A123-D84D-9F3A4D8810A0}"/>
                </a:ext>
              </a:extLst>
            </p:cNvPr>
            <p:cNvSpPr/>
            <p:nvPr/>
          </p:nvSpPr>
          <p:spPr>
            <a:xfrm>
              <a:off x="7689115" y="1995963"/>
              <a:ext cx="143481" cy="162495"/>
            </a:xfrm>
            <a:custGeom>
              <a:avLst/>
              <a:gdLst>
                <a:gd name="connsiteX0" fmla="*/ 85606 w 143481"/>
                <a:gd name="connsiteY0" fmla="*/ 7413 h 162495"/>
                <a:gd name="connsiteX1" fmla="*/ 24608 w 143481"/>
                <a:gd name="connsiteY1" fmla="*/ 13426 h 162495"/>
                <a:gd name="connsiteX2" fmla="*/ -971 w 143481"/>
                <a:gd name="connsiteY2" fmla="*/ 76196 h 162495"/>
                <a:gd name="connsiteX3" fmla="*/ 20330 w 143481"/>
                <a:gd name="connsiteY3" fmla="*/ 143037 h 162495"/>
                <a:gd name="connsiteX4" fmla="*/ 72147 w 143481"/>
                <a:gd name="connsiteY4" fmla="*/ 162302 h 162495"/>
                <a:gd name="connsiteX5" fmla="*/ 140855 w 143481"/>
                <a:gd name="connsiteY5" fmla="*/ 118269 h 162495"/>
                <a:gd name="connsiteX6" fmla="*/ 132862 w 143481"/>
                <a:gd name="connsiteY6" fmla="*/ 110276 h 162495"/>
                <a:gd name="connsiteX7" fmla="*/ 69112 w 143481"/>
                <a:gd name="connsiteY7" fmla="*/ 151331 h 162495"/>
                <a:gd name="connsiteX8" fmla="*/ 18916 w 143481"/>
                <a:gd name="connsiteY8" fmla="*/ 118476 h 162495"/>
                <a:gd name="connsiteX9" fmla="*/ 16202 w 143481"/>
                <a:gd name="connsiteY9" fmla="*/ 41512 h 162495"/>
                <a:gd name="connsiteX10" fmla="*/ 79894 w 143481"/>
                <a:gd name="connsiteY10" fmla="*/ 17196 h 162495"/>
                <a:gd name="connsiteX11" fmla="*/ 85549 w 143481"/>
                <a:gd name="connsiteY11" fmla="*/ 7413 h 162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3481" h="162495">
                  <a:moveTo>
                    <a:pt x="85606" y="7413"/>
                  </a:moveTo>
                  <a:cubicBezTo>
                    <a:pt x="67510" y="-5310"/>
                    <a:pt x="40989" y="552"/>
                    <a:pt x="24608" y="13426"/>
                  </a:cubicBezTo>
                  <a:cubicBezTo>
                    <a:pt x="5174" y="28676"/>
                    <a:pt x="-1781" y="52257"/>
                    <a:pt x="-971" y="76196"/>
                  </a:cubicBezTo>
                  <a:cubicBezTo>
                    <a:pt x="-142" y="99042"/>
                    <a:pt x="5250" y="125205"/>
                    <a:pt x="20330" y="143037"/>
                  </a:cubicBezTo>
                  <a:cubicBezTo>
                    <a:pt x="33109" y="158117"/>
                    <a:pt x="52694" y="164809"/>
                    <a:pt x="72147" y="162302"/>
                  </a:cubicBezTo>
                  <a:cubicBezTo>
                    <a:pt x="100761" y="158532"/>
                    <a:pt x="121854" y="138268"/>
                    <a:pt x="140855" y="118269"/>
                  </a:cubicBezTo>
                  <a:cubicBezTo>
                    <a:pt x="145868" y="112991"/>
                    <a:pt x="137895" y="104979"/>
                    <a:pt x="132862" y="110276"/>
                  </a:cubicBezTo>
                  <a:cubicBezTo>
                    <a:pt x="115407" y="128636"/>
                    <a:pt x="95766" y="148730"/>
                    <a:pt x="69112" y="151331"/>
                  </a:cubicBezTo>
                  <a:cubicBezTo>
                    <a:pt x="45833" y="153612"/>
                    <a:pt x="27190" y="139757"/>
                    <a:pt x="18916" y="118476"/>
                  </a:cubicBezTo>
                  <a:cubicBezTo>
                    <a:pt x="9981" y="95536"/>
                    <a:pt x="5042" y="64509"/>
                    <a:pt x="16202" y="41512"/>
                  </a:cubicBezTo>
                  <a:cubicBezTo>
                    <a:pt x="26606" y="20043"/>
                    <a:pt x="57425" y="1381"/>
                    <a:pt x="79894" y="17196"/>
                  </a:cubicBezTo>
                  <a:cubicBezTo>
                    <a:pt x="85870" y="21381"/>
                    <a:pt x="91525" y="11541"/>
                    <a:pt x="85549" y="74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8" name="Freeform: Shape 387">
              <a:extLst>
                <a:ext uri="{FF2B5EF4-FFF2-40B4-BE49-F238E27FC236}">
                  <a16:creationId xmlns:a16="http://schemas.microsoft.com/office/drawing/2014/main" id="{E179108A-C14F-D2C1-C27E-38E83E303A3F}"/>
                </a:ext>
              </a:extLst>
            </p:cNvPr>
            <p:cNvSpPr/>
            <p:nvPr/>
          </p:nvSpPr>
          <p:spPr>
            <a:xfrm>
              <a:off x="7735237" y="1867397"/>
              <a:ext cx="108544" cy="106986"/>
            </a:xfrm>
            <a:custGeom>
              <a:avLst/>
              <a:gdLst>
                <a:gd name="connsiteX0" fmla="*/ 9947 w 108544"/>
                <a:gd name="connsiteY0" fmla="*/ 35416 h 106986"/>
                <a:gd name="connsiteX1" fmla="*/ 61066 w 108544"/>
                <a:gd name="connsiteY1" fmla="*/ 22221 h 106986"/>
                <a:gd name="connsiteX2" fmla="*/ 48607 w 108544"/>
                <a:gd name="connsiteY2" fmla="*/ 61372 h 106986"/>
                <a:gd name="connsiteX3" fmla="*/ 32679 w 108544"/>
                <a:gd name="connsiteY3" fmla="*/ 101541 h 106986"/>
                <a:gd name="connsiteX4" fmla="*/ 39842 w 108544"/>
                <a:gd name="connsiteY4" fmla="*/ 106989 h 106986"/>
                <a:gd name="connsiteX5" fmla="*/ 103742 w 108544"/>
                <a:gd name="connsiteY5" fmla="*/ 80976 h 106986"/>
                <a:gd name="connsiteX6" fmla="*/ 100726 w 108544"/>
                <a:gd name="connsiteY6" fmla="*/ 70062 h 106986"/>
                <a:gd name="connsiteX7" fmla="*/ 36826 w 108544"/>
                <a:gd name="connsiteY7" fmla="*/ 96093 h 106986"/>
                <a:gd name="connsiteX8" fmla="*/ 43989 w 108544"/>
                <a:gd name="connsiteY8" fmla="*/ 101541 h 106986"/>
                <a:gd name="connsiteX9" fmla="*/ 61726 w 108544"/>
                <a:gd name="connsiteY9" fmla="*/ 6633 h 106986"/>
                <a:gd name="connsiteX10" fmla="*/ -949 w 108544"/>
                <a:gd name="connsiteY10" fmla="*/ 32419 h 106986"/>
                <a:gd name="connsiteX11" fmla="*/ 9947 w 108544"/>
                <a:gd name="connsiteY11" fmla="*/ 35435 h 106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8544" h="106986">
                  <a:moveTo>
                    <a:pt x="9947" y="35416"/>
                  </a:moveTo>
                  <a:cubicBezTo>
                    <a:pt x="13264" y="14681"/>
                    <a:pt x="49211" y="224"/>
                    <a:pt x="61066" y="22221"/>
                  </a:cubicBezTo>
                  <a:cubicBezTo>
                    <a:pt x="68003" y="35096"/>
                    <a:pt x="55411" y="51024"/>
                    <a:pt x="48607" y="61372"/>
                  </a:cubicBezTo>
                  <a:cubicBezTo>
                    <a:pt x="40558" y="73643"/>
                    <a:pt x="32698" y="86423"/>
                    <a:pt x="32679" y="101541"/>
                  </a:cubicBezTo>
                  <a:cubicBezTo>
                    <a:pt x="32679" y="104858"/>
                    <a:pt x="36355" y="108402"/>
                    <a:pt x="39842" y="106989"/>
                  </a:cubicBezTo>
                  <a:lnTo>
                    <a:pt x="103742" y="80976"/>
                  </a:lnTo>
                  <a:cubicBezTo>
                    <a:pt x="110397" y="78261"/>
                    <a:pt x="107512" y="67329"/>
                    <a:pt x="100726" y="70062"/>
                  </a:cubicBezTo>
                  <a:lnTo>
                    <a:pt x="36826" y="96093"/>
                  </a:lnTo>
                  <a:lnTo>
                    <a:pt x="43989" y="101541"/>
                  </a:lnTo>
                  <a:cubicBezTo>
                    <a:pt x="43989" y="72437"/>
                    <a:pt x="98653" y="32721"/>
                    <a:pt x="61726" y="6633"/>
                  </a:cubicBezTo>
                  <a:cubicBezTo>
                    <a:pt x="39804" y="-8824"/>
                    <a:pt x="3292" y="5765"/>
                    <a:pt x="-949" y="32419"/>
                  </a:cubicBezTo>
                  <a:cubicBezTo>
                    <a:pt x="-2099" y="39544"/>
                    <a:pt x="8796" y="42598"/>
                    <a:pt x="9947" y="354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9" name="Freeform: Shape 388">
              <a:extLst>
                <a:ext uri="{FF2B5EF4-FFF2-40B4-BE49-F238E27FC236}">
                  <a16:creationId xmlns:a16="http://schemas.microsoft.com/office/drawing/2014/main" id="{A90B136F-FBB1-4109-1B56-B65BAA8E75F9}"/>
                </a:ext>
              </a:extLst>
            </p:cNvPr>
            <p:cNvSpPr/>
            <p:nvPr/>
          </p:nvSpPr>
          <p:spPr>
            <a:xfrm>
              <a:off x="10808078" y="2726975"/>
              <a:ext cx="251188" cy="314546"/>
            </a:xfrm>
            <a:custGeom>
              <a:avLst/>
              <a:gdLst>
                <a:gd name="connsiteX0" fmla="*/ 159484 w 251188"/>
                <a:gd name="connsiteY0" fmla="*/ 721 h 314546"/>
                <a:gd name="connsiteX1" fmla="*/ 22767 w 251188"/>
                <a:gd name="connsiteY1" fmla="*/ 51615 h 314546"/>
                <a:gd name="connsiteX2" fmla="*/ 3107 w 251188"/>
                <a:gd name="connsiteY2" fmla="*/ 58929 h 314546"/>
                <a:gd name="connsiteX3" fmla="*/ -852 w 251188"/>
                <a:gd name="connsiteY3" fmla="*/ 65885 h 314546"/>
                <a:gd name="connsiteX4" fmla="*/ 71550 w 251188"/>
                <a:gd name="connsiteY4" fmla="*/ 280771 h 314546"/>
                <a:gd name="connsiteX5" fmla="*/ 81653 w 251188"/>
                <a:gd name="connsiteY5" fmla="*/ 310705 h 314546"/>
                <a:gd name="connsiteX6" fmla="*/ 88609 w 251188"/>
                <a:gd name="connsiteY6" fmla="*/ 314663 h 314546"/>
                <a:gd name="connsiteX7" fmla="*/ 88609 w 251188"/>
                <a:gd name="connsiteY7" fmla="*/ 314663 h 314546"/>
                <a:gd name="connsiteX8" fmla="*/ 226438 w 251188"/>
                <a:gd name="connsiteY8" fmla="*/ 267407 h 314546"/>
                <a:gd name="connsiteX9" fmla="*/ 246268 w 251188"/>
                <a:gd name="connsiteY9" fmla="*/ 260602 h 314546"/>
                <a:gd name="connsiteX10" fmla="*/ 243252 w 251188"/>
                <a:gd name="connsiteY10" fmla="*/ 249688 h 314546"/>
                <a:gd name="connsiteX11" fmla="*/ 105424 w 251188"/>
                <a:gd name="connsiteY11" fmla="*/ 296944 h 314546"/>
                <a:gd name="connsiteX12" fmla="*/ 85594 w 251188"/>
                <a:gd name="connsiteY12" fmla="*/ 303749 h 314546"/>
                <a:gd name="connsiteX13" fmla="*/ 92549 w 251188"/>
                <a:gd name="connsiteY13" fmla="*/ 307689 h 314546"/>
                <a:gd name="connsiteX14" fmla="*/ 20147 w 251188"/>
                <a:gd name="connsiteY14" fmla="*/ 92802 h 314546"/>
                <a:gd name="connsiteX15" fmla="*/ 10062 w 251188"/>
                <a:gd name="connsiteY15" fmla="*/ 62869 h 314546"/>
                <a:gd name="connsiteX16" fmla="*/ 6104 w 251188"/>
                <a:gd name="connsiteY16" fmla="*/ 69824 h 314546"/>
                <a:gd name="connsiteX17" fmla="*/ 142821 w 251188"/>
                <a:gd name="connsiteY17" fmla="*/ 18930 h 314546"/>
                <a:gd name="connsiteX18" fmla="*/ 162482 w 251188"/>
                <a:gd name="connsiteY18" fmla="*/ 11597 h 314546"/>
                <a:gd name="connsiteX19" fmla="*/ 159484 w 251188"/>
                <a:gd name="connsiteY19" fmla="*/ 702 h 314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51188" h="314546">
                  <a:moveTo>
                    <a:pt x="159484" y="721"/>
                  </a:moveTo>
                  <a:lnTo>
                    <a:pt x="22767" y="51615"/>
                  </a:lnTo>
                  <a:lnTo>
                    <a:pt x="3107" y="58929"/>
                  </a:lnTo>
                  <a:cubicBezTo>
                    <a:pt x="128" y="59796"/>
                    <a:pt x="-1624" y="62869"/>
                    <a:pt x="-852" y="65885"/>
                  </a:cubicBezTo>
                  <a:lnTo>
                    <a:pt x="71550" y="280771"/>
                  </a:lnTo>
                  <a:lnTo>
                    <a:pt x="81653" y="310705"/>
                  </a:lnTo>
                  <a:cubicBezTo>
                    <a:pt x="82483" y="313721"/>
                    <a:pt x="85594" y="315493"/>
                    <a:pt x="88609" y="314663"/>
                  </a:cubicBezTo>
                  <a:cubicBezTo>
                    <a:pt x="88609" y="314663"/>
                    <a:pt x="88609" y="314663"/>
                    <a:pt x="88609" y="314663"/>
                  </a:cubicBezTo>
                  <a:lnTo>
                    <a:pt x="226438" y="267407"/>
                  </a:lnTo>
                  <a:lnTo>
                    <a:pt x="246268" y="260602"/>
                  </a:lnTo>
                  <a:cubicBezTo>
                    <a:pt x="253110" y="258265"/>
                    <a:pt x="250170" y="247407"/>
                    <a:pt x="243252" y="249688"/>
                  </a:cubicBezTo>
                  <a:lnTo>
                    <a:pt x="105424" y="296944"/>
                  </a:lnTo>
                  <a:lnTo>
                    <a:pt x="85594" y="303749"/>
                  </a:lnTo>
                  <a:lnTo>
                    <a:pt x="92549" y="307689"/>
                  </a:lnTo>
                  <a:cubicBezTo>
                    <a:pt x="68421" y="236060"/>
                    <a:pt x="44294" y="164431"/>
                    <a:pt x="20147" y="92802"/>
                  </a:cubicBezTo>
                  <a:lnTo>
                    <a:pt x="10062" y="62869"/>
                  </a:lnTo>
                  <a:lnTo>
                    <a:pt x="6104" y="69824"/>
                  </a:lnTo>
                  <a:lnTo>
                    <a:pt x="142821" y="18930"/>
                  </a:lnTo>
                  <a:lnTo>
                    <a:pt x="162482" y="11597"/>
                  </a:lnTo>
                  <a:cubicBezTo>
                    <a:pt x="169248" y="9090"/>
                    <a:pt x="166252" y="-1842"/>
                    <a:pt x="159484" y="70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0" name="Freeform: Shape 389">
              <a:extLst>
                <a:ext uri="{FF2B5EF4-FFF2-40B4-BE49-F238E27FC236}">
                  <a16:creationId xmlns:a16="http://schemas.microsoft.com/office/drawing/2014/main" id="{EE66B522-65A4-36BA-5609-724EA688F5CE}"/>
                </a:ext>
              </a:extLst>
            </p:cNvPr>
            <p:cNvSpPr/>
            <p:nvPr/>
          </p:nvSpPr>
          <p:spPr>
            <a:xfrm>
              <a:off x="10848843" y="2872030"/>
              <a:ext cx="132157" cy="54465"/>
            </a:xfrm>
            <a:custGeom>
              <a:avLst/>
              <a:gdLst>
                <a:gd name="connsiteX0" fmla="*/ 124243 w 132157"/>
                <a:gd name="connsiteY0" fmla="*/ 677 h 54465"/>
                <a:gd name="connsiteX1" fmla="*/ 2831 w 132157"/>
                <a:gd name="connsiteY1" fmla="*/ 43541 h 54465"/>
                <a:gd name="connsiteX2" fmla="*/ 5847 w 132157"/>
                <a:gd name="connsiteY2" fmla="*/ 54436 h 54465"/>
                <a:gd name="connsiteX3" fmla="*/ 127259 w 132157"/>
                <a:gd name="connsiteY3" fmla="*/ 11572 h 54465"/>
                <a:gd name="connsiteX4" fmla="*/ 124243 w 132157"/>
                <a:gd name="connsiteY4" fmla="*/ 677 h 54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157" h="54465">
                  <a:moveTo>
                    <a:pt x="124243" y="677"/>
                  </a:moveTo>
                  <a:lnTo>
                    <a:pt x="2831" y="43541"/>
                  </a:lnTo>
                  <a:cubicBezTo>
                    <a:pt x="-3973" y="45935"/>
                    <a:pt x="-1052" y="56868"/>
                    <a:pt x="5847" y="54436"/>
                  </a:cubicBezTo>
                  <a:lnTo>
                    <a:pt x="127259" y="11572"/>
                  </a:lnTo>
                  <a:cubicBezTo>
                    <a:pt x="134063" y="9159"/>
                    <a:pt x="131142" y="-1774"/>
                    <a:pt x="124243" y="6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1" name="Freeform: Shape 390">
              <a:extLst>
                <a:ext uri="{FF2B5EF4-FFF2-40B4-BE49-F238E27FC236}">
                  <a16:creationId xmlns:a16="http://schemas.microsoft.com/office/drawing/2014/main" id="{F7C42982-785A-AB0B-E078-E6442DA61739}"/>
                </a:ext>
              </a:extLst>
            </p:cNvPr>
            <p:cNvSpPr/>
            <p:nvPr/>
          </p:nvSpPr>
          <p:spPr>
            <a:xfrm>
              <a:off x="11059926" y="2830660"/>
              <a:ext cx="93689" cy="40700"/>
            </a:xfrm>
            <a:custGeom>
              <a:avLst/>
              <a:gdLst>
                <a:gd name="connsiteX0" fmla="*/ 85785 w 93689"/>
                <a:gd name="connsiteY0" fmla="*/ 671 h 40700"/>
                <a:gd name="connsiteX1" fmla="*/ 2846 w 93689"/>
                <a:gd name="connsiteY1" fmla="*/ 29775 h 40700"/>
                <a:gd name="connsiteX2" fmla="*/ 5843 w 93689"/>
                <a:gd name="connsiteY2" fmla="*/ 40671 h 40700"/>
                <a:gd name="connsiteX3" fmla="*/ 88782 w 93689"/>
                <a:gd name="connsiteY3" fmla="*/ 11567 h 40700"/>
                <a:gd name="connsiteX4" fmla="*/ 85766 w 93689"/>
                <a:gd name="connsiteY4" fmla="*/ 671 h 4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689" h="40700">
                  <a:moveTo>
                    <a:pt x="85785" y="671"/>
                  </a:moveTo>
                  <a:lnTo>
                    <a:pt x="2846" y="29775"/>
                  </a:lnTo>
                  <a:cubicBezTo>
                    <a:pt x="-3977" y="32169"/>
                    <a:pt x="-1056" y="43102"/>
                    <a:pt x="5843" y="40671"/>
                  </a:cubicBezTo>
                  <a:lnTo>
                    <a:pt x="88782" y="11567"/>
                  </a:lnTo>
                  <a:cubicBezTo>
                    <a:pt x="95606" y="9173"/>
                    <a:pt x="92665" y="-1760"/>
                    <a:pt x="85766" y="6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2" name="Freeform: Shape 391">
              <a:extLst>
                <a:ext uri="{FF2B5EF4-FFF2-40B4-BE49-F238E27FC236}">
                  <a16:creationId xmlns:a16="http://schemas.microsoft.com/office/drawing/2014/main" id="{1994FA37-3908-B133-2671-7EB51547C771}"/>
                </a:ext>
              </a:extLst>
            </p:cNvPr>
            <p:cNvSpPr/>
            <p:nvPr/>
          </p:nvSpPr>
          <p:spPr>
            <a:xfrm>
              <a:off x="11068507" y="2864417"/>
              <a:ext cx="87498" cy="34877"/>
            </a:xfrm>
            <a:custGeom>
              <a:avLst/>
              <a:gdLst>
                <a:gd name="connsiteX0" fmla="*/ 79484 w 87498"/>
                <a:gd name="connsiteY0" fmla="*/ 599 h 34877"/>
                <a:gd name="connsiteX1" fmla="*/ 2917 w 87498"/>
                <a:gd name="connsiteY1" fmla="*/ 24011 h 34877"/>
                <a:gd name="connsiteX2" fmla="*/ 5913 w 87498"/>
                <a:gd name="connsiteY2" fmla="*/ 34925 h 34877"/>
                <a:gd name="connsiteX3" fmla="*/ 82501 w 87498"/>
                <a:gd name="connsiteY3" fmla="*/ 11495 h 34877"/>
                <a:gd name="connsiteX4" fmla="*/ 79503 w 87498"/>
                <a:gd name="connsiteY4" fmla="*/ 599 h 34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498" h="34877">
                  <a:moveTo>
                    <a:pt x="79484" y="599"/>
                  </a:moveTo>
                  <a:lnTo>
                    <a:pt x="2917" y="24011"/>
                  </a:lnTo>
                  <a:cubicBezTo>
                    <a:pt x="-4020" y="26141"/>
                    <a:pt x="-1060" y="37055"/>
                    <a:pt x="5913" y="34925"/>
                  </a:cubicBezTo>
                  <a:lnTo>
                    <a:pt x="82501" y="11495"/>
                  </a:lnTo>
                  <a:cubicBezTo>
                    <a:pt x="89456" y="9383"/>
                    <a:pt x="86496" y="-1550"/>
                    <a:pt x="79503" y="5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3" name="Freeform: Shape 392">
              <a:extLst>
                <a:ext uri="{FF2B5EF4-FFF2-40B4-BE49-F238E27FC236}">
                  <a16:creationId xmlns:a16="http://schemas.microsoft.com/office/drawing/2014/main" id="{0E2AAEE2-C424-334D-C44F-84A749702164}"/>
                </a:ext>
              </a:extLst>
            </p:cNvPr>
            <p:cNvSpPr/>
            <p:nvPr/>
          </p:nvSpPr>
          <p:spPr>
            <a:xfrm>
              <a:off x="11178850" y="2701044"/>
              <a:ext cx="245268" cy="213932"/>
            </a:xfrm>
            <a:custGeom>
              <a:avLst/>
              <a:gdLst>
                <a:gd name="connsiteX0" fmla="*/ -718 w 245268"/>
                <a:gd name="connsiteY0" fmla="*/ 54850 h 213932"/>
                <a:gd name="connsiteX1" fmla="*/ 53946 w 245268"/>
                <a:gd name="connsiteY1" fmla="*/ 191134 h 213932"/>
                <a:gd name="connsiteX2" fmla="*/ 61675 w 245268"/>
                <a:gd name="connsiteY2" fmla="*/ 210436 h 213932"/>
                <a:gd name="connsiteX3" fmla="*/ 72570 w 245268"/>
                <a:gd name="connsiteY3" fmla="*/ 207439 h 213932"/>
                <a:gd name="connsiteX4" fmla="*/ 53833 w 245268"/>
                <a:gd name="connsiteY4" fmla="*/ 97903 h 213932"/>
                <a:gd name="connsiteX5" fmla="*/ 61373 w 245268"/>
                <a:gd name="connsiteY5" fmla="*/ 63125 h 213932"/>
                <a:gd name="connsiteX6" fmla="*/ 97753 w 245268"/>
                <a:gd name="connsiteY6" fmla="*/ 46934 h 213932"/>
                <a:gd name="connsiteX7" fmla="*/ 117564 w 245268"/>
                <a:gd name="connsiteY7" fmla="*/ 77941 h 213932"/>
                <a:gd name="connsiteX8" fmla="*/ 130458 w 245268"/>
                <a:gd name="connsiteY8" fmla="*/ 113096 h 213932"/>
                <a:gd name="connsiteX9" fmla="*/ 147252 w 245268"/>
                <a:gd name="connsiteY9" fmla="*/ 166855 h 213932"/>
                <a:gd name="connsiteX10" fmla="*/ 158166 w 245268"/>
                <a:gd name="connsiteY10" fmla="*/ 163858 h 213932"/>
                <a:gd name="connsiteX11" fmla="*/ 142125 w 245268"/>
                <a:gd name="connsiteY11" fmla="*/ 52061 h 213932"/>
                <a:gd name="connsiteX12" fmla="*/ 159279 w 245268"/>
                <a:gd name="connsiteY12" fmla="*/ 18131 h 213932"/>
                <a:gd name="connsiteX13" fmla="*/ 195941 w 245268"/>
                <a:gd name="connsiteY13" fmla="*/ 28348 h 213932"/>
                <a:gd name="connsiteX14" fmla="*/ 214942 w 245268"/>
                <a:gd name="connsiteY14" fmla="*/ 81787 h 213932"/>
                <a:gd name="connsiteX15" fmla="*/ 233038 w 245268"/>
                <a:gd name="connsiteY15" fmla="*/ 137751 h 213932"/>
                <a:gd name="connsiteX16" fmla="*/ 243952 w 245268"/>
                <a:gd name="connsiteY16" fmla="*/ 134735 h 213932"/>
                <a:gd name="connsiteX17" fmla="*/ 209418 w 245268"/>
                <a:gd name="connsiteY17" fmla="*/ 31948 h 213932"/>
                <a:gd name="connsiteX18" fmla="*/ 193151 w 245268"/>
                <a:gd name="connsiteY18" fmla="*/ 6011 h 213932"/>
                <a:gd name="connsiteX19" fmla="*/ 161371 w 245268"/>
                <a:gd name="connsiteY19" fmla="*/ 3541 h 213932"/>
                <a:gd name="connsiteX20" fmla="*/ 136263 w 245268"/>
                <a:gd name="connsiteY20" fmla="*/ 124839 h 213932"/>
                <a:gd name="connsiteX21" fmla="*/ 147252 w 245268"/>
                <a:gd name="connsiteY21" fmla="*/ 166799 h 213932"/>
                <a:gd name="connsiteX22" fmla="*/ 158166 w 245268"/>
                <a:gd name="connsiteY22" fmla="*/ 163802 h 213932"/>
                <a:gd name="connsiteX23" fmla="*/ 140957 w 245268"/>
                <a:gd name="connsiteY23" fmla="*/ 108855 h 213932"/>
                <a:gd name="connsiteX24" fmla="*/ 126216 w 245268"/>
                <a:gd name="connsiteY24" fmla="*/ 69497 h 213932"/>
                <a:gd name="connsiteX25" fmla="*/ 104444 w 245268"/>
                <a:gd name="connsiteY25" fmla="*/ 37754 h 213932"/>
                <a:gd name="connsiteX26" fmla="*/ 45916 w 245268"/>
                <a:gd name="connsiteY26" fmla="*/ 72550 h 213932"/>
                <a:gd name="connsiteX27" fmla="*/ 47631 w 245268"/>
                <a:gd name="connsiteY27" fmla="*/ 154094 h 213932"/>
                <a:gd name="connsiteX28" fmla="*/ 61712 w 245268"/>
                <a:gd name="connsiteY28" fmla="*/ 210379 h 213932"/>
                <a:gd name="connsiteX29" fmla="*/ 72607 w 245268"/>
                <a:gd name="connsiteY29" fmla="*/ 207382 h 213932"/>
                <a:gd name="connsiteX30" fmla="*/ 18038 w 245268"/>
                <a:gd name="connsiteY30" fmla="*/ 71080 h 213932"/>
                <a:gd name="connsiteX31" fmla="*/ 10309 w 245268"/>
                <a:gd name="connsiteY31" fmla="*/ 51778 h 213932"/>
                <a:gd name="connsiteX32" fmla="*/ -605 w 245268"/>
                <a:gd name="connsiteY32" fmla="*/ 54794 h 213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5268" h="213932">
                  <a:moveTo>
                    <a:pt x="-718" y="54850"/>
                  </a:moveTo>
                  <a:cubicBezTo>
                    <a:pt x="17472" y="100278"/>
                    <a:pt x="35700" y="145706"/>
                    <a:pt x="53946" y="191134"/>
                  </a:cubicBezTo>
                  <a:cubicBezTo>
                    <a:pt x="56453" y="197562"/>
                    <a:pt x="59036" y="204008"/>
                    <a:pt x="61675" y="210436"/>
                  </a:cubicBezTo>
                  <a:cubicBezTo>
                    <a:pt x="64313" y="217015"/>
                    <a:pt x="74869" y="214489"/>
                    <a:pt x="72570" y="207439"/>
                  </a:cubicBezTo>
                  <a:cubicBezTo>
                    <a:pt x="61072" y="172755"/>
                    <a:pt x="52494" y="134528"/>
                    <a:pt x="53833" y="97903"/>
                  </a:cubicBezTo>
                  <a:cubicBezTo>
                    <a:pt x="54266" y="86028"/>
                    <a:pt x="56020" y="73889"/>
                    <a:pt x="61373" y="63125"/>
                  </a:cubicBezTo>
                  <a:cubicBezTo>
                    <a:pt x="67952" y="49780"/>
                    <a:pt x="82787" y="37169"/>
                    <a:pt x="97753" y="46934"/>
                  </a:cubicBezTo>
                  <a:cubicBezTo>
                    <a:pt x="108045" y="53644"/>
                    <a:pt x="113097" y="67027"/>
                    <a:pt x="117564" y="77941"/>
                  </a:cubicBezTo>
                  <a:cubicBezTo>
                    <a:pt x="122296" y="89496"/>
                    <a:pt x="126461" y="101277"/>
                    <a:pt x="130458" y="113096"/>
                  </a:cubicBezTo>
                  <a:cubicBezTo>
                    <a:pt x="136451" y="130871"/>
                    <a:pt x="142050" y="148778"/>
                    <a:pt x="147252" y="166855"/>
                  </a:cubicBezTo>
                  <a:lnTo>
                    <a:pt x="158166" y="163858"/>
                  </a:lnTo>
                  <a:cubicBezTo>
                    <a:pt x="146687" y="129231"/>
                    <a:pt x="136753" y="88554"/>
                    <a:pt x="142125" y="52061"/>
                  </a:cubicBezTo>
                  <a:cubicBezTo>
                    <a:pt x="144010" y="39224"/>
                    <a:pt x="148986" y="26632"/>
                    <a:pt x="159279" y="18131"/>
                  </a:cubicBezTo>
                  <a:cubicBezTo>
                    <a:pt x="173830" y="6162"/>
                    <a:pt x="188835" y="12476"/>
                    <a:pt x="195941" y="28348"/>
                  </a:cubicBezTo>
                  <a:cubicBezTo>
                    <a:pt x="203650" y="45425"/>
                    <a:pt x="208947" y="64049"/>
                    <a:pt x="214942" y="81787"/>
                  </a:cubicBezTo>
                  <a:cubicBezTo>
                    <a:pt x="221219" y="100354"/>
                    <a:pt x="227250" y="119015"/>
                    <a:pt x="233038" y="137751"/>
                  </a:cubicBezTo>
                  <a:cubicBezTo>
                    <a:pt x="235186" y="144669"/>
                    <a:pt x="246119" y="141710"/>
                    <a:pt x="243952" y="134735"/>
                  </a:cubicBezTo>
                  <a:cubicBezTo>
                    <a:pt x="233245" y="100222"/>
                    <a:pt x="221859" y="65877"/>
                    <a:pt x="209418" y="31948"/>
                  </a:cubicBezTo>
                  <a:cubicBezTo>
                    <a:pt x="205894" y="22297"/>
                    <a:pt x="201671" y="12344"/>
                    <a:pt x="193151" y="6011"/>
                  </a:cubicBezTo>
                  <a:cubicBezTo>
                    <a:pt x="183802" y="-568"/>
                    <a:pt x="171625" y="-1510"/>
                    <a:pt x="161371" y="3541"/>
                  </a:cubicBezTo>
                  <a:cubicBezTo>
                    <a:pt x="118017" y="23673"/>
                    <a:pt x="128591" y="87875"/>
                    <a:pt x="136263" y="124839"/>
                  </a:cubicBezTo>
                  <a:cubicBezTo>
                    <a:pt x="139128" y="139033"/>
                    <a:pt x="142785" y="153038"/>
                    <a:pt x="147252" y="166799"/>
                  </a:cubicBezTo>
                  <a:cubicBezTo>
                    <a:pt x="149533" y="173660"/>
                    <a:pt x="160184" y="170852"/>
                    <a:pt x="158166" y="163802"/>
                  </a:cubicBezTo>
                  <a:cubicBezTo>
                    <a:pt x="152889" y="145348"/>
                    <a:pt x="147158" y="127045"/>
                    <a:pt x="140957" y="108855"/>
                  </a:cubicBezTo>
                  <a:cubicBezTo>
                    <a:pt x="136451" y="95660"/>
                    <a:pt x="131720" y="82465"/>
                    <a:pt x="126216" y="69497"/>
                  </a:cubicBezTo>
                  <a:cubicBezTo>
                    <a:pt x="121202" y="57716"/>
                    <a:pt x="115340" y="45237"/>
                    <a:pt x="104444" y="37754"/>
                  </a:cubicBezTo>
                  <a:cubicBezTo>
                    <a:pt x="77414" y="19130"/>
                    <a:pt x="52344" y="47914"/>
                    <a:pt x="45916" y="72550"/>
                  </a:cubicBezTo>
                  <a:cubicBezTo>
                    <a:pt x="39055" y="98940"/>
                    <a:pt x="42844" y="127742"/>
                    <a:pt x="47631" y="154094"/>
                  </a:cubicBezTo>
                  <a:cubicBezTo>
                    <a:pt x="51005" y="173151"/>
                    <a:pt x="55718" y="191963"/>
                    <a:pt x="61712" y="210379"/>
                  </a:cubicBezTo>
                  <a:lnTo>
                    <a:pt x="72607" y="207382"/>
                  </a:lnTo>
                  <a:lnTo>
                    <a:pt x="18038" y="71080"/>
                  </a:lnTo>
                  <a:cubicBezTo>
                    <a:pt x="15455" y="64652"/>
                    <a:pt x="12872" y="58206"/>
                    <a:pt x="10309" y="51778"/>
                  </a:cubicBezTo>
                  <a:cubicBezTo>
                    <a:pt x="7632" y="45105"/>
                    <a:pt x="-3319" y="48008"/>
                    <a:pt x="-605" y="5479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4" name="Freeform: Shape 393">
              <a:extLst>
                <a:ext uri="{FF2B5EF4-FFF2-40B4-BE49-F238E27FC236}">
                  <a16:creationId xmlns:a16="http://schemas.microsoft.com/office/drawing/2014/main" id="{E0EB0F43-FD1F-AFC4-7A0B-0CB07BF8FD50}"/>
                </a:ext>
              </a:extLst>
            </p:cNvPr>
            <p:cNvSpPr/>
            <p:nvPr/>
          </p:nvSpPr>
          <p:spPr>
            <a:xfrm>
              <a:off x="11433612" y="2647164"/>
              <a:ext cx="143481" cy="162495"/>
            </a:xfrm>
            <a:custGeom>
              <a:avLst/>
              <a:gdLst>
                <a:gd name="connsiteX0" fmla="*/ 85606 w 143481"/>
                <a:gd name="connsiteY0" fmla="*/ 7413 h 162495"/>
                <a:gd name="connsiteX1" fmla="*/ 24608 w 143481"/>
                <a:gd name="connsiteY1" fmla="*/ 13426 h 162495"/>
                <a:gd name="connsiteX2" fmla="*/ -971 w 143481"/>
                <a:gd name="connsiteY2" fmla="*/ 76196 h 162495"/>
                <a:gd name="connsiteX3" fmla="*/ 20330 w 143481"/>
                <a:gd name="connsiteY3" fmla="*/ 143037 h 162495"/>
                <a:gd name="connsiteX4" fmla="*/ 72147 w 143481"/>
                <a:gd name="connsiteY4" fmla="*/ 162302 h 162495"/>
                <a:gd name="connsiteX5" fmla="*/ 140855 w 143481"/>
                <a:gd name="connsiteY5" fmla="*/ 118269 h 162495"/>
                <a:gd name="connsiteX6" fmla="*/ 132862 w 143481"/>
                <a:gd name="connsiteY6" fmla="*/ 110276 h 162495"/>
                <a:gd name="connsiteX7" fmla="*/ 69112 w 143481"/>
                <a:gd name="connsiteY7" fmla="*/ 151331 h 162495"/>
                <a:gd name="connsiteX8" fmla="*/ 18916 w 143481"/>
                <a:gd name="connsiteY8" fmla="*/ 118476 h 162495"/>
                <a:gd name="connsiteX9" fmla="*/ 16202 w 143481"/>
                <a:gd name="connsiteY9" fmla="*/ 41512 h 162495"/>
                <a:gd name="connsiteX10" fmla="*/ 79894 w 143481"/>
                <a:gd name="connsiteY10" fmla="*/ 17196 h 162495"/>
                <a:gd name="connsiteX11" fmla="*/ 85549 w 143481"/>
                <a:gd name="connsiteY11" fmla="*/ 7413 h 162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3481" h="162495">
                  <a:moveTo>
                    <a:pt x="85606" y="7413"/>
                  </a:moveTo>
                  <a:cubicBezTo>
                    <a:pt x="67510" y="-5310"/>
                    <a:pt x="40989" y="552"/>
                    <a:pt x="24608" y="13426"/>
                  </a:cubicBezTo>
                  <a:cubicBezTo>
                    <a:pt x="5174" y="28676"/>
                    <a:pt x="-1781" y="52257"/>
                    <a:pt x="-971" y="76196"/>
                  </a:cubicBezTo>
                  <a:cubicBezTo>
                    <a:pt x="-142" y="99042"/>
                    <a:pt x="5250" y="125205"/>
                    <a:pt x="20330" y="143037"/>
                  </a:cubicBezTo>
                  <a:cubicBezTo>
                    <a:pt x="33109" y="158117"/>
                    <a:pt x="52694" y="164809"/>
                    <a:pt x="72147" y="162302"/>
                  </a:cubicBezTo>
                  <a:cubicBezTo>
                    <a:pt x="100761" y="158532"/>
                    <a:pt x="121854" y="138268"/>
                    <a:pt x="140855" y="118269"/>
                  </a:cubicBezTo>
                  <a:cubicBezTo>
                    <a:pt x="145868" y="112991"/>
                    <a:pt x="137895" y="105074"/>
                    <a:pt x="132862" y="110276"/>
                  </a:cubicBezTo>
                  <a:cubicBezTo>
                    <a:pt x="115407" y="128636"/>
                    <a:pt x="95766" y="148730"/>
                    <a:pt x="69112" y="151331"/>
                  </a:cubicBezTo>
                  <a:cubicBezTo>
                    <a:pt x="45833" y="153612"/>
                    <a:pt x="27190" y="139757"/>
                    <a:pt x="18916" y="118476"/>
                  </a:cubicBezTo>
                  <a:cubicBezTo>
                    <a:pt x="9981" y="95536"/>
                    <a:pt x="5042" y="64509"/>
                    <a:pt x="16202" y="41512"/>
                  </a:cubicBezTo>
                  <a:cubicBezTo>
                    <a:pt x="26606" y="20043"/>
                    <a:pt x="57425" y="1382"/>
                    <a:pt x="79894" y="17196"/>
                  </a:cubicBezTo>
                  <a:cubicBezTo>
                    <a:pt x="85870" y="21381"/>
                    <a:pt x="91525" y="11541"/>
                    <a:pt x="85549" y="74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5" name="Freeform: Shape 394">
              <a:extLst>
                <a:ext uri="{FF2B5EF4-FFF2-40B4-BE49-F238E27FC236}">
                  <a16:creationId xmlns:a16="http://schemas.microsoft.com/office/drawing/2014/main" id="{522A25B6-959F-E4E5-4FDF-0F4C9874B281}"/>
                </a:ext>
              </a:extLst>
            </p:cNvPr>
            <p:cNvSpPr/>
            <p:nvPr/>
          </p:nvSpPr>
          <p:spPr>
            <a:xfrm>
              <a:off x="11479734" y="2518655"/>
              <a:ext cx="108544" cy="106986"/>
            </a:xfrm>
            <a:custGeom>
              <a:avLst/>
              <a:gdLst>
                <a:gd name="connsiteX0" fmla="*/ 9947 w 108544"/>
                <a:gd name="connsiteY0" fmla="*/ 35416 h 106986"/>
                <a:gd name="connsiteX1" fmla="*/ 61066 w 108544"/>
                <a:gd name="connsiteY1" fmla="*/ 22221 h 106986"/>
                <a:gd name="connsiteX2" fmla="*/ 48607 w 108544"/>
                <a:gd name="connsiteY2" fmla="*/ 61372 h 106986"/>
                <a:gd name="connsiteX3" fmla="*/ 32679 w 108544"/>
                <a:gd name="connsiteY3" fmla="*/ 101541 h 106986"/>
                <a:gd name="connsiteX4" fmla="*/ 39842 w 108544"/>
                <a:gd name="connsiteY4" fmla="*/ 106989 h 106986"/>
                <a:gd name="connsiteX5" fmla="*/ 103742 w 108544"/>
                <a:gd name="connsiteY5" fmla="*/ 80976 h 106986"/>
                <a:gd name="connsiteX6" fmla="*/ 100726 w 108544"/>
                <a:gd name="connsiteY6" fmla="*/ 70062 h 106986"/>
                <a:gd name="connsiteX7" fmla="*/ 36826 w 108544"/>
                <a:gd name="connsiteY7" fmla="*/ 96093 h 106986"/>
                <a:gd name="connsiteX8" fmla="*/ 43989 w 108544"/>
                <a:gd name="connsiteY8" fmla="*/ 101541 h 106986"/>
                <a:gd name="connsiteX9" fmla="*/ 61726 w 108544"/>
                <a:gd name="connsiteY9" fmla="*/ 6633 h 106986"/>
                <a:gd name="connsiteX10" fmla="*/ -949 w 108544"/>
                <a:gd name="connsiteY10" fmla="*/ 32419 h 106986"/>
                <a:gd name="connsiteX11" fmla="*/ 9947 w 108544"/>
                <a:gd name="connsiteY11" fmla="*/ 35435 h 106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8544" h="106986">
                  <a:moveTo>
                    <a:pt x="9947" y="35416"/>
                  </a:moveTo>
                  <a:cubicBezTo>
                    <a:pt x="13264" y="14681"/>
                    <a:pt x="49211" y="224"/>
                    <a:pt x="61066" y="22221"/>
                  </a:cubicBezTo>
                  <a:cubicBezTo>
                    <a:pt x="68003" y="35096"/>
                    <a:pt x="55411" y="51024"/>
                    <a:pt x="48607" y="61372"/>
                  </a:cubicBezTo>
                  <a:cubicBezTo>
                    <a:pt x="40558" y="73643"/>
                    <a:pt x="32698" y="86423"/>
                    <a:pt x="32679" y="101541"/>
                  </a:cubicBezTo>
                  <a:cubicBezTo>
                    <a:pt x="32679" y="104858"/>
                    <a:pt x="36355" y="108402"/>
                    <a:pt x="39842" y="106989"/>
                  </a:cubicBezTo>
                  <a:lnTo>
                    <a:pt x="103742" y="80976"/>
                  </a:lnTo>
                  <a:cubicBezTo>
                    <a:pt x="110397" y="78262"/>
                    <a:pt x="107512" y="67329"/>
                    <a:pt x="100726" y="70062"/>
                  </a:cubicBezTo>
                  <a:lnTo>
                    <a:pt x="36826" y="96093"/>
                  </a:lnTo>
                  <a:lnTo>
                    <a:pt x="43989" y="101541"/>
                  </a:lnTo>
                  <a:cubicBezTo>
                    <a:pt x="43989" y="72437"/>
                    <a:pt x="98653" y="32721"/>
                    <a:pt x="61726" y="6633"/>
                  </a:cubicBezTo>
                  <a:cubicBezTo>
                    <a:pt x="39804" y="-8824"/>
                    <a:pt x="3292" y="5765"/>
                    <a:pt x="-949" y="32419"/>
                  </a:cubicBezTo>
                  <a:cubicBezTo>
                    <a:pt x="-2099" y="39544"/>
                    <a:pt x="8796" y="42598"/>
                    <a:pt x="9947" y="354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6" name="Freeform: Shape 395">
              <a:extLst>
                <a:ext uri="{FF2B5EF4-FFF2-40B4-BE49-F238E27FC236}">
                  <a16:creationId xmlns:a16="http://schemas.microsoft.com/office/drawing/2014/main" id="{1F3FE75E-05E0-BD3A-496B-084D8DB7EF9A}"/>
                </a:ext>
              </a:extLst>
            </p:cNvPr>
            <p:cNvSpPr/>
            <p:nvPr/>
          </p:nvSpPr>
          <p:spPr>
            <a:xfrm>
              <a:off x="7529439" y="1031522"/>
              <a:ext cx="36901" cy="257016"/>
            </a:xfrm>
            <a:custGeom>
              <a:avLst/>
              <a:gdLst>
                <a:gd name="connsiteX0" fmla="*/ -1009 w 36901"/>
                <a:gd name="connsiteY0" fmla="*/ 5750 h 257016"/>
                <a:gd name="connsiteX1" fmla="*/ 24533 w 36901"/>
                <a:gd name="connsiteY1" fmla="*/ 251908 h 257016"/>
                <a:gd name="connsiteX2" fmla="*/ 35843 w 36901"/>
                <a:gd name="connsiteY2" fmla="*/ 251908 h 257016"/>
                <a:gd name="connsiteX3" fmla="*/ 10301 w 36901"/>
                <a:gd name="connsiteY3" fmla="*/ 5750 h 257016"/>
                <a:gd name="connsiteX4" fmla="*/ -1009 w 36901"/>
                <a:gd name="connsiteY4" fmla="*/ 5750 h 257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901" h="257016">
                  <a:moveTo>
                    <a:pt x="-1009" y="5750"/>
                  </a:moveTo>
                  <a:cubicBezTo>
                    <a:pt x="5909" y="87972"/>
                    <a:pt x="17614" y="169742"/>
                    <a:pt x="24533" y="251908"/>
                  </a:cubicBezTo>
                  <a:cubicBezTo>
                    <a:pt x="25136" y="259109"/>
                    <a:pt x="36464" y="259184"/>
                    <a:pt x="35843" y="251908"/>
                  </a:cubicBezTo>
                  <a:cubicBezTo>
                    <a:pt x="28924" y="169686"/>
                    <a:pt x="17218" y="87916"/>
                    <a:pt x="10301" y="5750"/>
                  </a:cubicBezTo>
                  <a:cubicBezTo>
                    <a:pt x="9678" y="-1451"/>
                    <a:pt x="-1631" y="-1526"/>
                    <a:pt x="-1009" y="57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7" name="Freeform: Shape 396">
              <a:extLst>
                <a:ext uri="{FF2B5EF4-FFF2-40B4-BE49-F238E27FC236}">
                  <a16:creationId xmlns:a16="http://schemas.microsoft.com/office/drawing/2014/main" id="{E30D6597-8A03-B25C-2A62-67FE949CC4BB}"/>
                </a:ext>
              </a:extLst>
            </p:cNvPr>
            <p:cNvSpPr/>
            <p:nvPr/>
          </p:nvSpPr>
          <p:spPr>
            <a:xfrm>
              <a:off x="7550375" y="1136216"/>
              <a:ext cx="118475" cy="25386"/>
            </a:xfrm>
            <a:custGeom>
              <a:avLst/>
              <a:gdLst>
                <a:gd name="connsiteX0" fmla="*/ 112076 w 118475"/>
                <a:gd name="connsiteY0" fmla="*/ 375 h 25386"/>
                <a:gd name="connsiteX1" fmla="*/ 4331 w 118475"/>
                <a:gd name="connsiteY1" fmla="*/ 14342 h 25386"/>
                <a:gd name="connsiteX2" fmla="*/ 4331 w 118475"/>
                <a:gd name="connsiteY2" fmla="*/ 25652 h 25386"/>
                <a:gd name="connsiteX3" fmla="*/ 112076 w 118475"/>
                <a:gd name="connsiteY3" fmla="*/ 11684 h 25386"/>
                <a:gd name="connsiteX4" fmla="*/ 112076 w 118475"/>
                <a:gd name="connsiteY4" fmla="*/ 375 h 25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75" h="25386">
                  <a:moveTo>
                    <a:pt x="112076" y="375"/>
                  </a:moveTo>
                  <a:lnTo>
                    <a:pt x="4331" y="14342"/>
                  </a:lnTo>
                  <a:cubicBezTo>
                    <a:pt x="-2775" y="15266"/>
                    <a:pt x="-2869" y="26595"/>
                    <a:pt x="4331" y="25652"/>
                  </a:cubicBezTo>
                  <a:lnTo>
                    <a:pt x="112076" y="11684"/>
                  </a:lnTo>
                  <a:cubicBezTo>
                    <a:pt x="119183" y="10761"/>
                    <a:pt x="119277" y="-549"/>
                    <a:pt x="112076" y="37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8" name="Freeform: Shape 397">
              <a:extLst>
                <a:ext uri="{FF2B5EF4-FFF2-40B4-BE49-F238E27FC236}">
                  <a16:creationId xmlns:a16="http://schemas.microsoft.com/office/drawing/2014/main" id="{6791DA06-C558-7AA4-A6FA-9EF7CCA5992A}"/>
                </a:ext>
              </a:extLst>
            </p:cNvPr>
            <p:cNvSpPr/>
            <p:nvPr/>
          </p:nvSpPr>
          <p:spPr>
            <a:xfrm>
              <a:off x="7645364" y="1013723"/>
              <a:ext cx="33719" cy="259343"/>
            </a:xfrm>
            <a:custGeom>
              <a:avLst/>
              <a:gdLst>
                <a:gd name="connsiteX0" fmla="*/ -1008 w 33719"/>
                <a:gd name="connsiteY0" fmla="*/ 5736 h 259343"/>
                <a:gd name="connsiteX1" fmla="*/ 21348 w 33719"/>
                <a:gd name="connsiteY1" fmla="*/ 254250 h 259343"/>
                <a:gd name="connsiteX2" fmla="*/ 32658 w 33719"/>
                <a:gd name="connsiteY2" fmla="*/ 254250 h 259343"/>
                <a:gd name="connsiteX3" fmla="*/ 10302 w 33719"/>
                <a:gd name="connsiteY3" fmla="*/ 5736 h 259343"/>
                <a:gd name="connsiteX4" fmla="*/ -1008 w 33719"/>
                <a:gd name="connsiteY4" fmla="*/ 5736 h 259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9" h="259343">
                  <a:moveTo>
                    <a:pt x="-1008" y="5736"/>
                  </a:moveTo>
                  <a:cubicBezTo>
                    <a:pt x="6457" y="88586"/>
                    <a:pt x="13903" y="171425"/>
                    <a:pt x="21348" y="254250"/>
                  </a:cubicBezTo>
                  <a:cubicBezTo>
                    <a:pt x="21989" y="261432"/>
                    <a:pt x="33318" y="261507"/>
                    <a:pt x="32658" y="254250"/>
                  </a:cubicBezTo>
                  <a:cubicBezTo>
                    <a:pt x="25213" y="171411"/>
                    <a:pt x="17767" y="88574"/>
                    <a:pt x="10302" y="5736"/>
                  </a:cubicBezTo>
                  <a:cubicBezTo>
                    <a:pt x="9662" y="-1446"/>
                    <a:pt x="-1648" y="-1522"/>
                    <a:pt x="-1008" y="5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9" name="Freeform: Shape 398">
              <a:extLst>
                <a:ext uri="{FF2B5EF4-FFF2-40B4-BE49-F238E27FC236}">
                  <a16:creationId xmlns:a16="http://schemas.microsoft.com/office/drawing/2014/main" id="{4EA96D80-721D-3275-9C49-44C280297442}"/>
                </a:ext>
              </a:extLst>
            </p:cNvPr>
            <p:cNvSpPr/>
            <p:nvPr/>
          </p:nvSpPr>
          <p:spPr>
            <a:xfrm>
              <a:off x="7702716" y="1213051"/>
              <a:ext cx="77703" cy="119149"/>
            </a:xfrm>
            <a:custGeom>
              <a:avLst/>
              <a:gdLst>
                <a:gd name="connsiteX0" fmla="*/ 16832 w 77703"/>
                <a:gd name="connsiteY0" fmla="*/ 30908 h 119149"/>
                <a:gd name="connsiteX1" fmla="*/ 42034 w 77703"/>
                <a:gd name="connsiteY1" fmla="*/ 11568 h 119149"/>
                <a:gd name="connsiteX2" fmla="*/ 41808 w 77703"/>
                <a:gd name="connsiteY2" fmla="*/ 42500 h 119149"/>
                <a:gd name="connsiteX3" fmla="*/ -171 w 77703"/>
                <a:gd name="connsiteY3" fmla="*/ 111094 h 119149"/>
                <a:gd name="connsiteX4" fmla="*/ 6220 w 77703"/>
                <a:gd name="connsiteY4" fmla="*/ 119407 h 119149"/>
                <a:gd name="connsiteX5" fmla="*/ 72570 w 77703"/>
                <a:gd name="connsiteY5" fmla="*/ 110189 h 119149"/>
                <a:gd name="connsiteX6" fmla="*/ 69573 w 77703"/>
                <a:gd name="connsiteY6" fmla="*/ 99276 h 119149"/>
                <a:gd name="connsiteX7" fmla="*/ 3222 w 77703"/>
                <a:gd name="connsiteY7" fmla="*/ 108512 h 119149"/>
                <a:gd name="connsiteX8" fmla="*/ 9594 w 77703"/>
                <a:gd name="connsiteY8" fmla="*/ 116806 h 119149"/>
                <a:gd name="connsiteX9" fmla="*/ 42034 w 77703"/>
                <a:gd name="connsiteY9" fmla="*/ 63800 h 119149"/>
                <a:gd name="connsiteX10" fmla="*/ 58169 w 77703"/>
                <a:gd name="connsiteY10" fmla="*/ 37411 h 119149"/>
                <a:gd name="connsiteX11" fmla="*/ 63560 w 77703"/>
                <a:gd name="connsiteY11" fmla="*/ 15790 h 119149"/>
                <a:gd name="connsiteX12" fmla="*/ 38735 w 77703"/>
                <a:gd name="connsiteY12" fmla="*/ 409 h 119149"/>
                <a:gd name="connsiteX13" fmla="*/ 7067 w 77703"/>
                <a:gd name="connsiteY13" fmla="*/ 25215 h 119149"/>
                <a:gd name="connsiteX14" fmla="*/ 16832 w 77703"/>
                <a:gd name="connsiteY14" fmla="*/ 30870 h 119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703" h="119149">
                  <a:moveTo>
                    <a:pt x="16832" y="30908"/>
                  </a:moveTo>
                  <a:cubicBezTo>
                    <a:pt x="22600" y="22727"/>
                    <a:pt x="30573" y="10795"/>
                    <a:pt x="42034" y="11568"/>
                  </a:cubicBezTo>
                  <a:cubicBezTo>
                    <a:pt x="61487" y="12868"/>
                    <a:pt x="47274" y="33584"/>
                    <a:pt x="41808" y="42500"/>
                  </a:cubicBezTo>
                  <a:cubicBezTo>
                    <a:pt x="27821" y="65359"/>
                    <a:pt x="13835" y="88224"/>
                    <a:pt x="-171" y="111094"/>
                  </a:cubicBezTo>
                  <a:cubicBezTo>
                    <a:pt x="-3018" y="115769"/>
                    <a:pt x="1714" y="120048"/>
                    <a:pt x="6220" y="119407"/>
                  </a:cubicBezTo>
                  <a:lnTo>
                    <a:pt x="72570" y="110189"/>
                  </a:lnTo>
                  <a:cubicBezTo>
                    <a:pt x="79752" y="109190"/>
                    <a:pt x="76698" y="98295"/>
                    <a:pt x="69573" y="99276"/>
                  </a:cubicBezTo>
                  <a:lnTo>
                    <a:pt x="3222" y="108512"/>
                  </a:lnTo>
                  <a:lnTo>
                    <a:pt x="9594" y="116806"/>
                  </a:lnTo>
                  <a:cubicBezTo>
                    <a:pt x="20413" y="99138"/>
                    <a:pt x="31233" y="81468"/>
                    <a:pt x="42034" y="63800"/>
                  </a:cubicBezTo>
                  <a:cubicBezTo>
                    <a:pt x="47425" y="55016"/>
                    <a:pt x="53004" y="46308"/>
                    <a:pt x="58169" y="37411"/>
                  </a:cubicBezTo>
                  <a:cubicBezTo>
                    <a:pt x="61939" y="30983"/>
                    <a:pt x="65464" y="23443"/>
                    <a:pt x="63560" y="15790"/>
                  </a:cubicBezTo>
                  <a:cubicBezTo>
                    <a:pt x="60864" y="4876"/>
                    <a:pt x="49216" y="-440"/>
                    <a:pt x="38735" y="409"/>
                  </a:cubicBezTo>
                  <a:cubicBezTo>
                    <a:pt x="24221" y="1577"/>
                    <a:pt x="14777" y="14263"/>
                    <a:pt x="7067" y="25215"/>
                  </a:cubicBezTo>
                  <a:cubicBezTo>
                    <a:pt x="2883" y="31190"/>
                    <a:pt x="12722" y="36845"/>
                    <a:pt x="16832" y="3087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0" name="Freeform: Shape 399">
              <a:extLst>
                <a:ext uri="{FF2B5EF4-FFF2-40B4-BE49-F238E27FC236}">
                  <a16:creationId xmlns:a16="http://schemas.microsoft.com/office/drawing/2014/main" id="{076BE43F-146E-8B37-8521-05B49B6EC63B}"/>
                </a:ext>
              </a:extLst>
            </p:cNvPr>
            <p:cNvSpPr/>
            <p:nvPr/>
          </p:nvSpPr>
          <p:spPr>
            <a:xfrm>
              <a:off x="7778500" y="978734"/>
              <a:ext cx="163305" cy="272263"/>
            </a:xfrm>
            <a:custGeom>
              <a:avLst/>
              <a:gdLst>
                <a:gd name="connsiteX0" fmla="*/ -122 w 163305"/>
                <a:gd name="connsiteY0" fmla="*/ 174350 h 272263"/>
                <a:gd name="connsiteX1" fmla="*/ 24289 w 163305"/>
                <a:gd name="connsiteY1" fmla="*/ 247732 h 272263"/>
                <a:gd name="connsiteX2" fmla="*/ 99461 w 163305"/>
                <a:gd name="connsiteY2" fmla="*/ 268222 h 272263"/>
                <a:gd name="connsiteX3" fmla="*/ 159780 w 163305"/>
                <a:gd name="connsiteY3" fmla="*/ 122664 h 272263"/>
                <a:gd name="connsiteX4" fmla="*/ 96143 w 163305"/>
                <a:gd name="connsiteY4" fmla="*/ 4627 h 272263"/>
                <a:gd name="connsiteX5" fmla="*/ 47775 w 163305"/>
                <a:gd name="connsiteY5" fmla="*/ 7568 h 272263"/>
                <a:gd name="connsiteX6" fmla="*/ 17332 w 163305"/>
                <a:gd name="connsiteY6" fmla="*/ 47906 h 272263"/>
                <a:gd name="connsiteX7" fmla="*/ -66 w 163305"/>
                <a:gd name="connsiteY7" fmla="*/ 174350 h 272263"/>
                <a:gd name="connsiteX8" fmla="*/ 11244 w 163305"/>
                <a:gd name="connsiteY8" fmla="*/ 174350 h 272263"/>
                <a:gd name="connsiteX9" fmla="*/ 19199 w 163305"/>
                <a:gd name="connsiteY9" fmla="*/ 78782 h 272263"/>
                <a:gd name="connsiteX10" fmla="*/ 71507 w 163305"/>
                <a:gd name="connsiteY10" fmla="*/ 11564 h 272263"/>
                <a:gd name="connsiteX11" fmla="*/ 142551 w 163305"/>
                <a:gd name="connsiteY11" fmla="*/ 93937 h 272263"/>
                <a:gd name="connsiteX12" fmla="*/ 124079 w 163305"/>
                <a:gd name="connsiteY12" fmla="*/ 238873 h 272263"/>
                <a:gd name="connsiteX13" fmla="*/ 41140 w 163305"/>
                <a:gd name="connsiteY13" fmla="*/ 248863 h 272263"/>
                <a:gd name="connsiteX14" fmla="*/ 11226 w 163305"/>
                <a:gd name="connsiteY14" fmla="*/ 174350 h 272263"/>
                <a:gd name="connsiteX15" fmla="*/ -122 w 163305"/>
                <a:gd name="connsiteY15" fmla="*/ 174350 h 272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3305" h="272263">
                  <a:moveTo>
                    <a:pt x="-122" y="174350"/>
                  </a:moveTo>
                  <a:cubicBezTo>
                    <a:pt x="2083" y="200080"/>
                    <a:pt x="7625" y="227129"/>
                    <a:pt x="24289" y="247732"/>
                  </a:cubicBezTo>
                  <a:cubicBezTo>
                    <a:pt x="42214" y="270208"/>
                    <a:pt x="72619" y="278497"/>
                    <a:pt x="99461" y="268222"/>
                  </a:cubicBezTo>
                  <a:cubicBezTo>
                    <a:pt x="158480" y="246130"/>
                    <a:pt x="167848" y="177272"/>
                    <a:pt x="159780" y="122664"/>
                  </a:cubicBezTo>
                  <a:cubicBezTo>
                    <a:pt x="153673" y="81572"/>
                    <a:pt x="139781" y="21611"/>
                    <a:pt x="96143" y="4627"/>
                  </a:cubicBezTo>
                  <a:cubicBezTo>
                    <a:pt x="80367" y="-1499"/>
                    <a:pt x="62402" y="-1575"/>
                    <a:pt x="47775" y="7568"/>
                  </a:cubicBezTo>
                  <a:cubicBezTo>
                    <a:pt x="33148" y="16710"/>
                    <a:pt x="23836" y="32317"/>
                    <a:pt x="17332" y="47906"/>
                  </a:cubicBezTo>
                  <a:cubicBezTo>
                    <a:pt x="1216" y="86586"/>
                    <a:pt x="-3270" y="132730"/>
                    <a:pt x="-66" y="174350"/>
                  </a:cubicBezTo>
                  <a:cubicBezTo>
                    <a:pt x="500" y="181551"/>
                    <a:pt x="11810" y="181626"/>
                    <a:pt x="11244" y="174350"/>
                  </a:cubicBezTo>
                  <a:cubicBezTo>
                    <a:pt x="8850" y="142273"/>
                    <a:pt x="11527" y="110020"/>
                    <a:pt x="19199" y="78782"/>
                  </a:cubicBezTo>
                  <a:cubicBezTo>
                    <a:pt x="25627" y="52732"/>
                    <a:pt x="39198" y="13128"/>
                    <a:pt x="71507" y="11564"/>
                  </a:cubicBezTo>
                  <a:cubicBezTo>
                    <a:pt x="114767" y="9453"/>
                    <a:pt x="133862" y="59762"/>
                    <a:pt x="142551" y="93937"/>
                  </a:cubicBezTo>
                  <a:cubicBezTo>
                    <a:pt x="154370" y="140420"/>
                    <a:pt x="160647" y="201494"/>
                    <a:pt x="124079" y="238873"/>
                  </a:cubicBezTo>
                  <a:cubicBezTo>
                    <a:pt x="102213" y="261228"/>
                    <a:pt x="66908" y="270502"/>
                    <a:pt x="41140" y="248863"/>
                  </a:cubicBezTo>
                  <a:cubicBezTo>
                    <a:pt x="19821" y="230956"/>
                    <a:pt x="13488" y="200758"/>
                    <a:pt x="11226" y="174350"/>
                  </a:cubicBezTo>
                  <a:cubicBezTo>
                    <a:pt x="10547" y="167149"/>
                    <a:pt x="-763" y="167093"/>
                    <a:pt x="-122" y="1743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1" name="Freeform: Shape 400">
              <a:extLst>
                <a:ext uri="{FF2B5EF4-FFF2-40B4-BE49-F238E27FC236}">
                  <a16:creationId xmlns:a16="http://schemas.microsoft.com/office/drawing/2014/main" id="{AEC99EAB-A7C3-0919-F558-1C140757D18A}"/>
                </a:ext>
              </a:extLst>
            </p:cNvPr>
            <p:cNvSpPr/>
            <p:nvPr/>
          </p:nvSpPr>
          <p:spPr>
            <a:xfrm>
              <a:off x="10469996" y="1845830"/>
              <a:ext cx="36901" cy="257016"/>
            </a:xfrm>
            <a:custGeom>
              <a:avLst/>
              <a:gdLst>
                <a:gd name="connsiteX0" fmla="*/ -1009 w 36901"/>
                <a:gd name="connsiteY0" fmla="*/ 5750 h 257016"/>
                <a:gd name="connsiteX1" fmla="*/ 24533 w 36901"/>
                <a:gd name="connsiteY1" fmla="*/ 251908 h 257016"/>
                <a:gd name="connsiteX2" fmla="*/ 35843 w 36901"/>
                <a:gd name="connsiteY2" fmla="*/ 251908 h 257016"/>
                <a:gd name="connsiteX3" fmla="*/ 10301 w 36901"/>
                <a:gd name="connsiteY3" fmla="*/ 5750 h 257016"/>
                <a:gd name="connsiteX4" fmla="*/ -1009 w 36901"/>
                <a:gd name="connsiteY4" fmla="*/ 5750 h 257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901" h="257016">
                  <a:moveTo>
                    <a:pt x="-1009" y="5750"/>
                  </a:moveTo>
                  <a:cubicBezTo>
                    <a:pt x="5909" y="87972"/>
                    <a:pt x="17614" y="169742"/>
                    <a:pt x="24533" y="251908"/>
                  </a:cubicBezTo>
                  <a:cubicBezTo>
                    <a:pt x="25136" y="259109"/>
                    <a:pt x="36464" y="259184"/>
                    <a:pt x="35843" y="251908"/>
                  </a:cubicBezTo>
                  <a:cubicBezTo>
                    <a:pt x="28924" y="169686"/>
                    <a:pt x="17218" y="87916"/>
                    <a:pt x="10301" y="5750"/>
                  </a:cubicBezTo>
                  <a:cubicBezTo>
                    <a:pt x="9678" y="-1451"/>
                    <a:pt x="-1631" y="-1526"/>
                    <a:pt x="-1009" y="57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2" name="Freeform: Shape 401">
              <a:extLst>
                <a:ext uri="{FF2B5EF4-FFF2-40B4-BE49-F238E27FC236}">
                  <a16:creationId xmlns:a16="http://schemas.microsoft.com/office/drawing/2014/main" id="{7A72D828-2AE3-4E5A-5DE5-9514CF0857E1}"/>
                </a:ext>
              </a:extLst>
            </p:cNvPr>
            <p:cNvSpPr/>
            <p:nvPr/>
          </p:nvSpPr>
          <p:spPr>
            <a:xfrm>
              <a:off x="10490932" y="1950524"/>
              <a:ext cx="118475" cy="25386"/>
            </a:xfrm>
            <a:custGeom>
              <a:avLst/>
              <a:gdLst>
                <a:gd name="connsiteX0" fmla="*/ 112076 w 118475"/>
                <a:gd name="connsiteY0" fmla="*/ 375 h 25386"/>
                <a:gd name="connsiteX1" fmla="*/ 4331 w 118475"/>
                <a:gd name="connsiteY1" fmla="*/ 14342 h 25386"/>
                <a:gd name="connsiteX2" fmla="*/ 4331 w 118475"/>
                <a:gd name="connsiteY2" fmla="*/ 25652 h 25386"/>
                <a:gd name="connsiteX3" fmla="*/ 112076 w 118475"/>
                <a:gd name="connsiteY3" fmla="*/ 11684 h 25386"/>
                <a:gd name="connsiteX4" fmla="*/ 112076 w 118475"/>
                <a:gd name="connsiteY4" fmla="*/ 375 h 25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75" h="25386">
                  <a:moveTo>
                    <a:pt x="112076" y="375"/>
                  </a:moveTo>
                  <a:lnTo>
                    <a:pt x="4331" y="14342"/>
                  </a:lnTo>
                  <a:cubicBezTo>
                    <a:pt x="-2775" y="15266"/>
                    <a:pt x="-2869" y="26594"/>
                    <a:pt x="4331" y="25652"/>
                  </a:cubicBezTo>
                  <a:lnTo>
                    <a:pt x="112076" y="11684"/>
                  </a:lnTo>
                  <a:cubicBezTo>
                    <a:pt x="119183" y="10761"/>
                    <a:pt x="119277" y="-549"/>
                    <a:pt x="112076" y="37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3" name="Freeform: Shape 402">
              <a:extLst>
                <a:ext uri="{FF2B5EF4-FFF2-40B4-BE49-F238E27FC236}">
                  <a16:creationId xmlns:a16="http://schemas.microsoft.com/office/drawing/2014/main" id="{FAE80EC9-7E9B-03D3-245E-CD517BA9303F}"/>
                </a:ext>
              </a:extLst>
            </p:cNvPr>
            <p:cNvSpPr/>
            <p:nvPr/>
          </p:nvSpPr>
          <p:spPr>
            <a:xfrm>
              <a:off x="10585920" y="1828031"/>
              <a:ext cx="33719" cy="259343"/>
            </a:xfrm>
            <a:custGeom>
              <a:avLst/>
              <a:gdLst>
                <a:gd name="connsiteX0" fmla="*/ -1008 w 33719"/>
                <a:gd name="connsiteY0" fmla="*/ 5736 h 259343"/>
                <a:gd name="connsiteX1" fmla="*/ 21348 w 33719"/>
                <a:gd name="connsiteY1" fmla="*/ 254250 h 259343"/>
                <a:gd name="connsiteX2" fmla="*/ 32658 w 33719"/>
                <a:gd name="connsiteY2" fmla="*/ 254250 h 259343"/>
                <a:gd name="connsiteX3" fmla="*/ 10302 w 33719"/>
                <a:gd name="connsiteY3" fmla="*/ 5736 h 259343"/>
                <a:gd name="connsiteX4" fmla="*/ -1008 w 33719"/>
                <a:gd name="connsiteY4" fmla="*/ 5736 h 259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9" h="259343">
                  <a:moveTo>
                    <a:pt x="-1008" y="5736"/>
                  </a:moveTo>
                  <a:cubicBezTo>
                    <a:pt x="6457" y="88586"/>
                    <a:pt x="13903" y="171425"/>
                    <a:pt x="21348" y="254250"/>
                  </a:cubicBezTo>
                  <a:cubicBezTo>
                    <a:pt x="21989" y="261432"/>
                    <a:pt x="33318" y="261507"/>
                    <a:pt x="32658" y="254250"/>
                  </a:cubicBezTo>
                  <a:cubicBezTo>
                    <a:pt x="25213" y="171411"/>
                    <a:pt x="17767" y="88575"/>
                    <a:pt x="10302" y="5736"/>
                  </a:cubicBezTo>
                  <a:cubicBezTo>
                    <a:pt x="9662" y="-1446"/>
                    <a:pt x="-1648" y="-1522"/>
                    <a:pt x="-1008" y="5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4" name="Freeform: Shape 403">
              <a:extLst>
                <a:ext uri="{FF2B5EF4-FFF2-40B4-BE49-F238E27FC236}">
                  <a16:creationId xmlns:a16="http://schemas.microsoft.com/office/drawing/2014/main" id="{7D9BB84A-85FC-9D2A-AD58-225A19A35BA7}"/>
                </a:ext>
              </a:extLst>
            </p:cNvPr>
            <p:cNvSpPr/>
            <p:nvPr/>
          </p:nvSpPr>
          <p:spPr>
            <a:xfrm>
              <a:off x="10643273" y="2027359"/>
              <a:ext cx="77703" cy="119149"/>
            </a:xfrm>
            <a:custGeom>
              <a:avLst/>
              <a:gdLst>
                <a:gd name="connsiteX0" fmla="*/ 16832 w 77703"/>
                <a:gd name="connsiteY0" fmla="*/ 30908 h 119149"/>
                <a:gd name="connsiteX1" fmla="*/ 42034 w 77703"/>
                <a:gd name="connsiteY1" fmla="*/ 11568 h 119149"/>
                <a:gd name="connsiteX2" fmla="*/ 41808 w 77703"/>
                <a:gd name="connsiteY2" fmla="*/ 42500 h 119149"/>
                <a:gd name="connsiteX3" fmla="*/ -171 w 77703"/>
                <a:gd name="connsiteY3" fmla="*/ 111094 h 119149"/>
                <a:gd name="connsiteX4" fmla="*/ 6220 w 77703"/>
                <a:gd name="connsiteY4" fmla="*/ 119407 h 119149"/>
                <a:gd name="connsiteX5" fmla="*/ 72570 w 77703"/>
                <a:gd name="connsiteY5" fmla="*/ 110190 h 119149"/>
                <a:gd name="connsiteX6" fmla="*/ 69573 w 77703"/>
                <a:gd name="connsiteY6" fmla="*/ 99276 h 119149"/>
                <a:gd name="connsiteX7" fmla="*/ 3222 w 77703"/>
                <a:gd name="connsiteY7" fmla="*/ 108512 h 119149"/>
                <a:gd name="connsiteX8" fmla="*/ 9594 w 77703"/>
                <a:gd name="connsiteY8" fmla="*/ 116806 h 119149"/>
                <a:gd name="connsiteX9" fmla="*/ 42034 w 77703"/>
                <a:gd name="connsiteY9" fmla="*/ 63800 h 119149"/>
                <a:gd name="connsiteX10" fmla="*/ 58169 w 77703"/>
                <a:gd name="connsiteY10" fmla="*/ 37411 h 119149"/>
                <a:gd name="connsiteX11" fmla="*/ 63560 w 77703"/>
                <a:gd name="connsiteY11" fmla="*/ 15790 h 119149"/>
                <a:gd name="connsiteX12" fmla="*/ 38735 w 77703"/>
                <a:gd name="connsiteY12" fmla="*/ 409 h 119149"/>
                <a:gd name="connsiteX13" fmla="*/ 7067 w 77703"/>
                <a:gd name="connsiteY13" fmla="*/ 25215 h 119149"/>
                <a:gd name="connsiteX14" fmla="*/ 16832 w 77703"/>
                <a:gd name="connsiteY14" fmla="*/ 30870 h 119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703" h="119149">
                  <a:moveTo>
                    <a:pt x="16832" y="30908"/>
                  </a:moveTo>
                  <a:cubicBezTo>
                    <a:pt x="22600" y="22727"/>
                    <a:pt x="30573" y="10795"/>
                    <a:pt x="42034" y="11568"/>
                  </a:cubicBezTo>
                  <a:cubicBezTo>
                    <a:pt x="61487" y="12868"/>
                    <a:pt x="47274" y="33584"/>
                    <a:pt x="41808" y="42500"/>
                  </a:cubicBezTo>
                  <a:cubicBezTo>
                    <a:pt x="27821" y="65359"/>
                    <a:pt x="13835" y="88224"/>
                    <a:pt x="-171" y="111094"/>
                  </a:cubicBezTo>
                  <a:cubicBezTo>
                    <a:pt x="-3018" y="115769"/>
                    <a:pt x="1714" y="120048"/>
                    <a:pt x="6220" y="119407"/>
                  </a:cubicBezTo>
                  <a:lnTo>
                    <a:pt x="72570" y="110190"/>
                  </a:lnTo>
                  <a:cubicBezTo>
                    <a:pt x="79752" y="109190"/>
                    <a:pt x="76698" y="98295"/>
                    <a:pt x="69573" y="99276"/>
                  </a:cubicBezTo>
                  <a:lnTo>
                    <a:pt x="3222" y="108512"/>
                  </a:lnTo>
                  <a:lnTo>
                    <a:pt x="9594" y="116806"/>
                  </a:lnTo>
                  <a:cubicBezTo>
                    <a:pt x="20413" y="99138"/>
                    <a:pt x="31233" y="81468"/>
                    <a:pt x="42034" y="63800"/>
                  </a:cubicBezTo>
                  <a:cubicBezTo>
                    <a:pt x="47425" y="55016"/>
                    <a:pt x="53004" y="46308"/>
                    <a:pt x="58169" y="37411"/>
                  </a:cubicBezTo>
                  <a:cubicBezTo>
                    <a:pt x="61939" y="30983"/>
                    <a:pt x="65464" y="23443"/>
                    <a:pt x="63560" y="15790"/>
                  </a:cubicBezTo>
                  <a:cubicBezTo>
                    <a:pt x="60864" y="4876"/>
                    <a:pt x="49216" y="-439"/>
                    <a:pt x="38735" y="409"/>
                  </a:cubicBezTo>
                  <a:cubicBezTo>
                    <a:pt x="24221" y="1577"/>
                    <a:pt x="14777" y="14263"/>
                    <a:pt x="7067" y="25215"/>
                  </a:cubicBezTo>
                  <a:cubicBezTo>
                    <a:pt x="2883" y="31190"/>
                    <a:pt x="12722" y="36845"/>
                    <a:pt x="16832" y="3087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5" name="Freeform: Shape 404">
              <a:extLst>
                <a:ext uri="{FF2B5EF4-FFF2-40B4-BE49-F238E27FC236}">
                  <a16:creationId xmlns:a16="http://schemas.microsoft.com/office/drawing/2014/main" id="{431DF2D4-EC9D-EC48-29E3-D0E7AECA35A5}"/>
                </a:ext>
              </a:extLst>
            </p:cNvPr>
            <p:cNvSpPr/>
            <p:nvPr/>
          </p:nvSpPr>
          <p:spPr>
            <a:xfrm>
              <a:off x="10719056" y="1793042"/>
              <a:ext cx="163305" cy="272263"/>
            </a:xfrm>
            <a:custGeom>
              <a:avLst/>
              <a:gdLst>
                <a:gd name="connsiteX0" fmla="*/ -122 w 163305"/>
                <a:gd name="connsiteY0" fmla="*/ 174350 h 272263"/>
                <a:gd name="connsiteX1" fmla="*/ 24289 w 163305"/>
                <a:gd name="connsiteY1" fmla="*/ 247732 h 272263"/>
                <a:gd name="connsiteX2" fmla="*/ 99461 w 163305"/>
                <a:gd name="connsiteY2" fmla="*/ 268222 h 272263"/>
                <a:gd name="connsiteX3" fmla="*/ 159780 w 163305"/>
                <a:gd name="connsiteY3" fmla="*/ 122664 h 272263"/>
                <a:gd name="connsiteX4" fmla="*/ 96143 w 163305"/>
                <a:gd name="connsiteY4" fmla="*/ 4627 h 272263"/>
                <a:gd name="connsiteX5" fmla="*/ 47775 w 163305"/>
                <a:gd name="connsiteY5" fmla="*/ 7568 h 272263"/>
                <a:gd name="connsiteX6" fmla="*/ 17332 w 163305"/>
                <a:gd name="connsiteY6" fmla="*/ 47906 h 272263"/>
                <a:gd name="connsiteX7" fmla="*/ -66 w 163305"/>
                <a:gd name="connsiteY7" fmla="*/ 174350 h 272263"/>
                <a:gd name="connsiteX8" fmla="*/ 11244 w 163305"/>
                <a:gd name="connsiteY8" fmla="*/ 174350 h 272263"/>
                <a:gd name="connsiteX9" fmla="*/ 19199 w 163305"/>
                <a:gd name="connsiteY9" fmla="*/ 78782 h 272263"/>
                <a:gd name="connsiteX10" fmla="*/ 71507 w 163305"/>
                <a:gd name="connsiteY10" fmla="*/ 11564 h 272263"/>
                <a:gd name="connsiteX11" fmla="*/ 142551 w 163305"/>
                <a:gd name="connsiteY11" fmla="*/ 93937 h 272263"/>
                <a:gd name="connsiteX12" fmla="*/ 124079 w 163305"/>
                <a:gd name="connsiteY12" fmla="*/ 238872 h 272263"/>
                <a:gd name="connsiteX13" fmla="*/ 41140 w 163305"/>
                <a:gd name="connsiteY13" fmla="*/ 248863 h 272263"/>
                <a:gd name="connsiteX14" fmla="*/ 11226 w 163305"/>
                <a:gd name="connsiteY14" fmla="*/ 174350 h 272263"/>
                <a:gd name="connsiteX15" fmla="*/ -122 w 163305"/>
                <a:gd name="connsiteY15" fmla="*/ 174350 h 272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3305" h="272263">
                  <a:moveTo>
                    <a:pt x="-122" y="174350"/>
                  </a:moveTo>
                  <a:cubicBezTo>
                    <a:pt x="2083" y="200080"/>
                    <a:pt x="7625" y="227129"/>
                    <a:pt x="24289" y="247732"/>
                  </a:cubicBezTo>
                  <a:cubicBezTo>
                    <a:pt x="42214" y="270208"/>
                    <a:pt x="72619" y="278496"/>
                    <a:pt x="99461" y="268222"/>
                  </a:cubicBezTo>
                  <a:cubicBezTo>
                    <a:pt x="158480" y="246130"/>
                    <a:pt x="167848" y="177272"/>
                    <a:pt x="159780" y="122664"/>
                  </a:cubicBezTo>
                  <a:cubicBezTo>
                    <a:pt x="153673" y="81572"/>
                    <a:pt x="139781" y="21611"/>
                    <a:pt x="96143" y="4627"/>
                  </a:cubicBezTo>
                  <a:cubicBezTo>
                    <a:pt x="80367" y="-1499"/>
                    <a:pt x="62402" y="-1575"/>
                    <a:pt x="47775" y="7568"/>
                  </a:cubicBezTo>
                  <a:cubicBezTo>
                    <a:pt x="33148" y="16710"/>
                    <a:pt x="23836" y="32317"/>
                    <a:pt x="17332" y="47906"/>
                  </a:cubicBezTo>
                  <a:cubicBezTo>
                    <a:pt x="1216" y="86586"/>
                    <a:pt x="-3270" y="132730"/>
                    <a:pt x="-66" y="174350"/>
                  </a:cubicBezTo>
                  <a:cubicBezTo>
                    <a:pt x="500" y="181551"/>
                    <a:pt x="11810" y="181626"/>
                    <a:pt x="11244" y="174350"/>
                  </a:cubicBezTo>
                  <a:cubicBezTo>
                    <a:pt x="8850" y="142273"/>
                    <a:pt x="11527" y="110020"/>
                    <a:pt x="19199" y="78782"/>
                  </a:cubicBezTo>
                  <a:cubicBezTo>
                    <a:pt x="25627" y="52731"/>
                    <a:pt x="39198" y="13128"/>
                    <a:pt x="71507" y="11564"/>
                  </a:cubicBezTo>
                  <a:cubicBezTo>
                    <a:pt x="114767" y="9453"/>
                    <a:pt x="133862" y="59763"/>
                    <a:pt x="142551" y="93937"/>
                  </a:cubicBezTo>
                  <a:cubicBezTo>
                    <a:pt x="154370" y="140420"/>
                    <a:pt x="160647" y="201494"/>
                    <a:pt x="124079" y="238872"/>
                  </a:cubicBezTo>
                  <a:cubicBezTo>
                    <a:pt x="102213" y="261228"/>
                    <a:pt x="66908" y="270502"/>
                    <a:pt x="41140" y="248863"/>
                  </a:cubicBezTo>
                  <a:cubicBezTo>
                    <a:pt x="19821" y="230956"/>
                    <a:pt x="13488" y="200758"/>
                    <a:pt x="11226" y="174350"/>
                  </a:cubicBezTo>
                  <a:cubicBezTo>
                    <a:pt x="10547" y="167149"/>
                    <a:pt x="-763" y="167093"/>
                    <a:pt x="-122" y="1743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6" name="Freeform: Shape 405">
              <a:extLst>
                <a:ext uri="{FF2B5EF4-FFF2-40B4-BE49-F238E27FC236}">
                  <a16:creationId xmlns:a16="http://schemas.microsoft.com/office/drawing/2014/main" id="{DE0E1173-E87F-8BC7-77A1-9C974E746886}"/>
                </a:ext>
              </a:extLst>
            </p:cNvPr>
            <p:cNvSpPr/>
            <p:nvPr/>
          </p:nvSpPr>
          <p:spPr>
            <a:xfrm>
              <a:off x="8787726" y="909169"/>
              <a:ext cx="213363" cy="209812"/>
            </a:xfrm>
            <a:custGeom>
              <a:avLst/>
              <a:gdLst>
                <a:gd name="connsiteX0" fmla="*/ 124538 w 213363"/>
                <a:gd name="connsiteY0" fmla="*/ 3242 h 209812"/>
                <a:gd name="connsiteX1" fmla="*/ 90269 w 213363"/>
                <a:gd name="connsiteY1" fmla="*/ 75870 h 209812"/>
                <a:gd name="connsiteX2" fmla="*/ 97998 w 213363"/>
                <a:gd name="connsiteY2" fmla="*/ 73834 h 209812"/>
                <a:gd name="connsiteX3" fmla="*/ 23428 w 213363"/>
                <a:gd name="connsiteY3" fmla="*/ 39320 h 209812"/>
                <a:gd name="connsiteX4" fmla="*/ 15681 w 213363"/>
                <a:gd name="connsiteY4" fmla="*/ 41356 h 209812"/>
                <a:gd name="connsiteX5" fmla="*/ -379 w 213363"/>
                <a:gd name="connsiteY5" fmla="*/ 78245 h 209812"/>
                <a:gd name="connsiteX6" fmla="*/ 1638 w 213363"/>
                <a:gd name="connsiteY6" fmla="*/ 85974 h 209812"/>
                <a:gd name="connsiteX7" fmla="*/ 77150 w 213363"/>
                <a:gd name="connsiteY7" fmla="*/ 120789 h 209812"/>
                <a:gd name="connsiteX8" fmla="*/ 75114 w 213363"/>
                <a:gd name="connsiteY8" fmla="*/ 113061 h 209812"/>
                <a:gd name="connsiteX9" fmla="*/ 42448 w 213363"/>
                <a:gd name="connsiteY9" fmla="*/ 186763 h 209812"/>
                <a:gd name="connsiteX10" fmla="*/ 44766 w 213363"/>
                <a:gd name="connsiteY10" fmla="*/ 194610 h 209812"/>
                <a:gd name="connsiteX11" fmla="*/ 45840 w 213363"/>
                <a:gd name="connsiteY11" fmla="*/ 195057 h 209812"/>
                <a:gd name="connsiteX12" fmla="*/ 81824 w 213363"/>
                <a:gd name="connsiteY12" fmla="*/ 209929 h 209812"/>
                <a:gd name="connsiteX13" fmla="*/ 88215 w 213363"/>
                <a:gd name="connsiteY13" fmla="*/ 207328 h 209812"/>
                <a:gd name="connsiteX14" fmla="*/ 122955 w 213363"/>
                <a:gd name="connsiteY14" fmla="*/ 134380 h 209812"/>
                <a:gd name="connsiteX15" fmla="*/ 112606 w 213363"/>
                <a:gd name="connsiteY15" fmla="*/ 130025 h 209812"/>
                <a:gd name="connsiteX16" fmla="*/ 112437 w 213363"/>
                <a:gd name="connsiteY16" fmla="*/ 131024 h 209812"/>
                <a:gd name="connsiteX17" fmla="*/ 115019 w 213363"/>
                <a:gd name="connsiteY17" fmla="*/ 137414 h 209812"/>
                <a:gd name="connsiteX18" fmla="*/ 186233 w 213363"/>
                <a:gd name="connsiteY18" fmla="*/ 169572 h 209812"/>
                <a:gd name="connsiteX19" fmla="*/ 193980 w 213363"/>
                <a:gd name="connsiteY19" fmla="*/ 167536 h 209812"/>
                <a:gd name="connsiteX20" fmla="*/ 211661 w 213363"/>
                <a:gd name="connsiteY20" fmla="*/ 130760 h 209812"/>
                <a:gd name="connsiteX21" fmla="*/ 209626 w 213363"/>
                <a:gd name="connsiteY21" fmla="*/ 123032 h 209812"/>
                <a:gd name="connsiteX22" fmla="*/ 138223 w 213363"/>
                <a:gd name="connsiteY22" fmla="*/ 90497 h 209812"/>
                <a:gd name="connsiteX23" fmla="*/ 140240 w 213363"/>
                <a:gd name="connsiteY23" fmla="*/ 98245 h 209812"/>
                <a:gd name="connsiteX24" fmla="*/ 173245 w 213363"/>
                <a:gd name="connsiteY24" fmla="*/ 26880 h 209812"/>
                <a:gd name="connsiteX25" fmla="*/ 171229 w 213363"/>
                <a:gd name="connsiteY25" fmla="*/ 19132 h 209812"/>
                <a:gd name="connsiteX26" fmla="*/ 132267 w 213363"/>
                <a:gd name="connsiteY26" fmla="*/ 1187 h 209812"/>
                <a:gd name="connsiteX27" fmla="*/ 126612 w 213363"/>
                <a:gd name="connsiteY27" fmla="*/ 10952 h 209812"/>
                <a:gd name="connsiteX28" fmla="*/ 165574 w 213363"/>
                <a:gd name="connsiteY28" fmla="*/ 28897 h 209812"/>
                <a:gd name="connsiteX29" fmla="*/ 163538 w 213363"/>
                <a:gd name="connsiteY29" fmla="*/ 21168 h 209812"/>
                <a:gd name="connsiteX30" fmla="*/ 130533 w 213363"/>
                <a:gd name="connsiteY30" fmla="*/ 92533 h 209812"/>
                <a:gd name="connsiteX31" fmla="*/ 132568 w 213363"/>
                <a:gd name="connsiteY31" fmla="*/ 100262 h 209812"/>
                <a:gd name="connsiteX32" fmla="*/ 203971 w 213363"/>
                <a:gd name="connsiteY32" fmla="*/ 132796 h 209812"/>
                <a:gd name="connsiteX33" fmla="*/ 201954 w 213363"/>
                <a:gd name="connsiteY33" fmla="*/ 125049 h 209812"/>
                <a:gd name="connsiteX34" fmla="*/ 184273 w 213363"/>
                <a:gd name="connsiteY34" fmla="*/ 161844 h 209812"/>
                <a:gd name="connsiteX35" fmla="*/ 192001 w 213363"/>
                <a:gd name="connsiteY35" fmla="*/ 159808 h 209812"/>
                <a:gd name="connsiteX36" fmla="*/ 120787 w 213363"/>
                <a:gd name="connsiteY36" fmla="*/ 127631 h 209812"/>
                <a:gd name="connsiteX37" fmla="*/ 123388 w 213363"/>
                <a:gd name="connsiteY37" fmla="*/ 134021 h 209812"/>
                <a:gd name="connsiteX38" fmla="*/ 123576 w 213363"/>
                <a:gd name="connsiteY38" fmla="*/ 133022 h 209812"/>
                <a:gd name="connsiteX39" fmla="*/ 113247 w 213363"/>
                <a:gd name="connsiteY39" fmla="*/ 128668 h 209812"/>
                <a:gd name="connsiteX40" fmla="*/ 78488 w 213363"/>
                <a:gd name="connsiteY40" fmla="*/ 201598 h 209812"/>
                <a:gd name="connsiteX41" fmla="*/ 84878 w 213363"/>
                <a:gd name="connsiteY41" fmla="*/ 198996 h 209812"/>
                <a:gd name="connsiteX42" fmla="*/ 48894 w 213363"/>
                <a:gd name="connsiteY42" fmla="*/ 184143 h 209812"/>
                <a:gd name="connsiteX43" fmla="*/ 52269 w 213363"/>
                <a:gd name="connsiteY43" fmla="*/ 192437 h 209812"/>
                <a:gd name="connsiteX44" fmla="*/ 84934 w 213363"/>
                <a:gd name="connsiteY44" fmla="*/ 118753 h 209812"/>
                <a:gd name="connsiteX45" fmla="*/ 82899 w 213363"/>
                <a:gd name="connsiteY45" fmla="*/ 111006 h 209812"/>
                <a:gd name="connsiteX46" fmla="*/ 7406 w 213363"/>
                <a:gd name="connsiteY46" fmla="*/ 76191 h 209812"/>
                <a:gd name="connsiteX47" fmla="*/ 9442 w 213363"/>
                <a:gd name="connsiteY47" fmla="*/ 83938 h 209812"/>
                <a:gd name="connsiteX48" fmla="*/ 25502 w 213363"/>
                <a:gd name="connsiteY48" fmla="*/ 47049 h 209812"/>
                <a:gd name="connsiteX49" fmla="*/ 17773 w 213363"/>
                <a:gd name="connsiteY49" fmla="*/ 49066 h 209812"/>
                <a:gd name="connsiteX50" fmla="*/ 92343 w 213363"/>
                <a:gd name="connsiteY50" fmla="*/ 83580 h 209812"/>
                <a:gd name="connsiteX51" fmla="*/ 100090 w 213363"/>
                <a:gd name="connsiteY51" fmla="*/ 81563 h 209812"/>
                <a:gd name="connsiteX52" fmla="*/ 134359 w 213363"/>
                <a:gd name="connsiteY52" fmla="*/ 8916 h 209812"/>
                <a:gd name="connsiteX53" fmla="*/ 124538 w 213363"/>
                <a:gd name="connsiteY53" fmla="*/ 3242 h 209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213363" h="209812">
                  <a:moveTo>
                    <a:pt x="124538" y="3242"/>
                  </a:moveTo>
                  <a:lnTo>
                    <a:pt x="90269" y="75870"/>
                  </a:lnTo>
                  <a:lnTo>
                    <a:pt x="97998" y="73834"/>
                  </a:lnTo>
                  <a:lnTo>
                    <a:pt x="23428" y="39320"/>
                  </a:lnTo>
                  <a:cubicBezTo>
                    <a:pt x="20902" y="38171"/>
                    <a:pt x="17001" y="38359"/>
                    <a:pt x="15681" y="41356"/>
                  </a:cubicBezTo>
                  <a:lnTo>
                    <a:pt x="-379" y="78245"/>
                  </a:lnTo>
                  <a:cubicBezTo>
                    <a:pt x="-1510" y="80828"/>
                    <a:pt x="-1378" y="84579"/>
                    <a:pt x="1638" y="85974"/>
                  </a:cubicBezTo>
                  <a:lnTo>
                    <a:pt x="77150" y="120789"/>
                  </a:lnTo>
                  <a:lnTo>
                    <a:pt x="75114" y="113061"/>
                  </a:lnTo>
                  <a:cubicBezTo>
                    <a:pt x="64219" y="137616"/>
                    <a:pt x="53323" y="162183"/>
                    <a:pt x="42448" y="186763"/>
                  </a:cubicBezTo>
                  <a:cubicBezTo>
                    <a:pt x="40921" y="189572"/>
                    <a:pt x="41957" y="193085"/>
                    <a:pt x="44766" y="194610"/>
                  </a:cubicBezTo>
                  <a:cubicBezTo>
                    <a:pt x="45105" y="194793"/>
                    <a:pt x="45463" y="194944"/>
                    <a:pt x="45840" y="195057"/>
                  </a:cubicBezTo>
                  <a:lnTo>
                    <a:pt x="81824" y="209929"/>
                  </a:lnTo>
                  <a:cubicBezTo>
                    <a:pt x="84294" y="210612"/>
                    <a:pt x="86914" y="209545"/>
                    <a:pt x="88215" y="207328"/>
                  </a:cubicBezTo>
                  <a:cubicBezTo>
                    <a:pt x="99789" y="183012"/>
                    <a:pt x="111362" y="158696"/>
                    <a:pt x="122955" y="134380"/>
                  </a:cubicBezTo>
                  <a:lnTo>
                    <a:pt x="112606" y="130025"/>
                  </a:lnTo>
                  <a:lnTo>
                    <a:pt x="112437" y="131024"/>
                  </a:lnTo>
                  <a:cubicBezTo>
                    <a:pt x="111795" y="133490"/>
                    <a:pt x="112851" y="136086"/>
                    <a:pt x="115019" y="137414"/>
                  </a:cubicBezTo>
                  <a:lnTo>
                    <a:pt x="186233" y="169572"/>
                  </a:lnTo>
                  <a:cubicBezTo>
                    <a:pt x="188834" y="170741"/>
                    <a:pt x="192548" y="170515"/>
                    <a:pt x="193980" y="167536"/>
                  </a:cubicBezTo>
                  <a:cubicBezTo>
                    <a:pt x="199861" y="155284"/>
                    <a:pt x="205761" y="143026"/>
                    <a:pt x="211661" y="130760"/>
                  </a:cubicBezTo>
                  <a:cubicBezTo>
                    <a:pt x="212868" y="128235"/>
                    <a:pt x="212585" y="124370"/>
                    <a:pt x="209626" y="123032"/>
                  </a:cubicBezTo>
                  <a:lnTo>
                    <a:pt x="138223" y="90497"/>
                  </a:lnTo>
                  <a:cubicBezTo>
                    <a:pt x="138902" y="93080"/>
                    <a:pt x="139580" y="95662"/>
                    <a:pt x="140240" y="98245"/>
                  </a:cubicBezTo>
                  <a:cubicBezTo>
                    <a:pt x="151248" y="74456"/>
                    <a:pt x="162256" y="50668"/>
                    <a:pt x="173245" y="26880"/>
                  </a:cubicBezTo>
                  <a:cubicBezTo>
                    <a:pt x="174433" y="24316"/>
                    <a:pt x="174207" y="20508"/>
                    <a:pt x="171229" y="19132"/>
                  </a:cubicBezTo>
                  <a:lnTo>
                    <a:pt x="132267" y="1187"/>
                  </a:lnTo>
                  <a:cubicBezTo>
                    <a:pt x="125707" y="-1828"/>
                    <a:pt x="119957" y="7917"/>
                    <a:pt x="126612" y="10952"/>
                  </a:cubicBezTo>
                  <a:lnTo>
                    <a:pt x="165574" y="28897"/>
                  </a:lnTo>
                  <a:lnTo>
                    <a:pt x="163538" y="21168"/>
                  </a:lnTo>
                  <a:cubicBezTo>
                    <a:pt x="152549" y="44957"/>
                    <a:pt x="141559" y="68745"/>
                    <a:pt x="130533" y="92533"/>
                  </a:cubicBezTo>
                  <a:cubicBezTo>
                    <a:pt x="129364" y="95078"/>
                    <a:pt x="129590" y="98904"/>
                    <a:pt x="132568" y="100262"/>
                  </a:cubicBezTo>
                  <a:lnTo>
                    <a:pt x="203971" y="132796"/>
                  </a:lnTo>
                  <a:cubicBezTo>
                    <a:pt x="203292" y="130214"/>
                    <a:pt x="202613" y="127631"/>
                    <a:pt x="201954" y="125049"/>
                  </a:cubicBezTo>
                  <a:cubicBezTo>
                    <a:pt x="196054" y="137326"/>
                    <a:pt x="190172" y="149591"/>
                    <a:pt x="184273" y="161844"/>
                  </a:cubicBezTo>
                  <a:lnTo>
                    <a:pt x="192001" y="159808"/>
                  </a:lnTo>
                  <a:lnTo>
                    <a:pt x="120787" y="127631"/>
                  </a:lnTo>
                  <a:lnTo>
                    <a:pt x="123388" y="134021"/>
                  </a:lnTo>
                  <a:lnTo>
                    <a:pt x="123576" y="133022"/>
                  </a:lnTo>
                  <a:cubicBezTo>
                    <a:pt x="124670" y="127179"/>
                    <a:pt x="116187" y="122467"/>
                    <a:pt x="113247" y="128668"/>
                  </a:cubicBezTo>
                  <a:cubicBezTo>
                    <a:pt x="101654" y="152960"/>
                    <a:pt x="90062" y="177268"/>
                    <a:pt x="78488" y="201598"/>
                  </a:cubicBezTo>
                  <a:lnTo>
                    <a:pt x="84878" y="198996"/>
                  </a:lnTo>
                  <a:lnTo>
                    <a:pt x="48894" y="184143"/>
                  </a:lnTo>
                  <a:lnTo>
                    <a:pt x="52269" y="192437"/>
                  </a:lnTo>
                  <a:lnTo>
                    <a:pt x="84934" y="118753"/>
                  </a:lnTo>
                  <a:cubicBezTo>
                    <a:pt x="86085" y="116171"/>
                    <a:pt x="85915" y="112401"/>
                    <a:pt x="82899" y="111006"/>
                  </a:cubicBezTo>
                  <a:lnTo>
                    <a:pt x="7406" y="76191"/>
                  </a:lnTo>
                  <a:lnTo>
                    <a:pt x="9442" y="83938"/>
                  </a:lnTo>
                  <a:lnTo>
                    <a:pt x="25502" y="47049"/>
                  </a:lnTo>
                  <a:lnTo>
                    <a:pt x="17773" y="49066"/>
                  </a:lnTo>
                  <a:lnTo>
                    <a:pt x="92343" y="83580"/>
                  </a:lnTo>
                  <a:cubicBezTo>
                    <a:pt x="94925" y="84786"/>
                    <a:pt x="98695" y="84522"/>
                    <a:pt x="100090" y="81563"/>
                  </a:cubicBezTo>
                  <a:lnTo>
                    <a:pt x="134359" y="8916"/>
                  </a:lnTo>
                  <a:cubicBezTo>
                    <a:pt x="137393" y="2394"/>
                    <a:pt x="127630" y="-3355"/>
                    <a:pt x="124538" y="324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7" name="Freeform: Shape 406">
              <a:extLst>
                <a:ext uri="{FF2B5EF4-FFF2-40B4-BE49-F238E27FC236}">
                  <a16:creationId xmlns:a16="http://schemas.microsoft.com/office/drawing/2014/main" id="{A3498F3C-F0AC-702F-A6B5-106AB2407CB7}"/>
                </a:ext>
              </a:extLst>
            </p:cNvPr>
            <p:cNvSpPr/>
            <p:nvPr/>
          </p:nvSpPr>
          <p:spPr>
            <a:xfrm>
              <a:off x="6152861" y="2453568"/>
              <a:ext cx="176240" cy="175363"/>
            </a:xfrm>
            <a:custGeom>
              <a:avLst/>
              <a:gdLst>
                <a:gd name="connsiteX0" fmla="*/ 21405 w 176240"/>
                <a:gd name="connsiteY0" fmla="*/ 29176 h 175363"/>
                <a:gd name="connsiteX1" fmla="*/ 58973 w 176240"/>
                <a:gd name="connsiteY1" fmla="*/ 87327 h 175363"/>
                <a:gd name="connsiteX2" fmla="*/ 61008 w 176240"/>
                <a:gd name="connsiteY2" fmla="*/ 79599 h 175363"/>
                <a:gd name="connsiteX3" fmla="*/ 1782 w 176240"/>
                <a:gd name="connsiteY3" fmla="*/ 118467 h 175363"/>
                <a:gd name="connsiteX4" fmla="*/ -272 w 176240"/>
                <a:gd name="connsiteY4" fmla="*/ 126195 h 175363"/>
                <a:gd name="connsiteX5" fmla="*/ -254 w 176240"/>
                <a:gd name="connsiteY5" fmla="*/ 126214 h 175363"/>
                <a:gd name="connsiteX6" fmla="*/ 19426 w 176240"/>
                <a:gd name="connsiteY6" fmla="*/ 154771 h 175363"/>
                <a:gd name="connsiteX7" fmla="*/ 27154 w 176240"/>
                <a:gd name="connsiteY7" fmla="*/ 156788 h 175363"/>
                <a:gd name="connsiteX8" fmla="*/ 27173 w 176240"/>
                <a:gd name="connsiteY8" fmla="*/ 156788 h 175363"/>
                <a:gd name="connsiteX9" fmla="*/ 87039 w 176240"/>
                <a:gd name="connsiteY9" fmla="*/ 117392 h 175363"/>
                <a:gd name="connsiteX10" fmla="*/ 79292 w 176240"/>
                <a:gd name="connsiteY10" fmla="*/ 115357 h 175363"/>
                <a:gd name="connsiteX11" fmla="*/ 118368 w 176240"/>
                <a:gd name="connsiteY11" fmla="*/ 172811 h 175363"/>
                <a:gd name="connsiteX12" fmla="*/ 126115 w 176240"/>
                <a:gd name="connsiteY12" fmla="*/ 174846 h 175363"/>
                <a:gd name="connsiteX13" fmla="*/ 153371 w 176240"/>
                <a:gd name="connsiteY13" fmla="*/ 155280 h 175363"/>
                <a:gd name="connsiteX14" fmla="*/ 155407 w 176240"/>
                <a:gd name="connsiteY14" fmla="*/ 147533 h 175363"/>
                <a:gd name="connsiteX15" fmla="*/ 117840 w 176240"/>
                <a:gd name="connsiteY15" fmla="*/ 88892 h 175363"/>
                <a:gd name="connsiteX16" fmla="*/ 108962 w 176240"/>
                <a:gd name="connsiteY16" fmla="*/ 95734 h 175363"/>
                <a:gd name="connsiteX17" fmla="*/ 109603 w 176240"/>
                <a:gd name="connsiteY17" fmla="*/ 96337 h 175363"/>
                <a:gd name="connsiteX18" fmla="*/ 116445 w 176240"/>
                <a:gd name="connsiteY18" fmla="*/ 97223 h 175363"/>
                <a:gd name="connsiteX19" fmla="*/ 172429 w 176240"/>
                <a:gd name="connsiteY19" fmla="*/ 59750 h 175363"/>
                <a:gd name="connsiteX20" fmla="*/ 174465 w 176240"/>
                <a:gd name="connsiteY20" fmla="*/ 52003 h 175363"/>
                <a:gd name="connsiteX21" fmla="*/ 155615 w 176240"/>
                <a:gd name="connsiteY21" fmla="*/ 22314 h 175363"/>
                <a:gd name="connsiteX22" fmla="*/ 147887 w 176240"/>
                <a:gd name="connsiteY22" fmla="*/ 20298 h 175363"/>
                <a:gd name="connsiteX23" fmla="*/ 91526 w 176240"/>
                <a:gd name="connsiteY23" fmla="*/ 57752 h 175363"/>
                <a:gd name="connsiteX24" fmla="*/ 99273 w 176240"/>
                <a:gd name="connsiteY24" fmla="*/ 59769 h 175363"/>
                <a:gd name="connsiteX25" fmla="*/ 62045 w 176240"/>
                <a:gd name="connsiteY25" fmla="*/ 3125 h 175363"/>
                <a:gd name="connsiteX26" fmla="*/ 54317 w 176240"/>
                <a:gd name="connsiteY26" fmla="*/ 1090 h 175363"/>
                <a:gd name="connsiteX27" fmla="*/ 23441 w 176240"/>
                <a:gd name="connsiteY27" fmla="*/ 21428 h 175363"/>
                <a:gd name="connsiteX28" fmla="*/ 29096 w 176240"/>
                <a:gd name="connsiteY28" fmla="*/ 31211 h 175363"/>
                <a:gd name="connsiteX29" fmla="*/ 59971 w 176240"/>
                <a:gd name="connsiteY29" fmla="*/ 10854 h 175363"/>
                <a:gd name="connsiteX30" fmla="*/ 52224 w 176240"/>
                <a:gd name="connsiteY30" fmla="*/ 8837 h 175363"/>
                <a:gd name="connsiteX31" fmla="*/ 89433 w 176240"/>
                <a:gd name="connsiteY31" fmla="*/ 65480 h 175363"/>
                <a:gd name="connsiteX32" fmla="*/ 97162 w 176240"/>
                <a:gd name="connsiteY32" fmla="*/ 67516 h 175363"/>
                <a:gd name="connsiteX33" fmla="*/ 97181 w 176240"/>
                <a:gd name="connsiteY33" fmla="*/ 67516 h 175363"/>
                <a:gd name="connsiteX34" fmla="*/ 153504 w 176240"/>
                <a:gd name="connsiteY34" fmla="*/ 30062 h 175363"/>
                <a:gd name="connsiteX35" fmla="*/ 145757 w 176240"/>
                <a:gd name="connsiteY35" fmla="*/ 28026 h 175363"/>
                <a:gd name="connsiteX36" fmla="*/ 164607 w 176240"/>
                <a:gd name="connsiteY36" fmla="*/ 57714 h 175363"/>
                <a:gd name="connsiteX37" fmla="*/ 166623 w 176240"/>
                <a:gd name="connsiteY37" fmla="*/ 49986 h 175363"/>
                <a:gd name="connsiteX38" fmla="*/ 110659 w 176240"/>
                <a:gd name="connsiteY38" fmla="*/ 87459 h 175363"/>
                <a:gd name="connsiteX39" fmla="*/ 117501 w 176240"/>
                <a:gd name="connsiteY39" fmla="*/ 88345 h 175363"/>
                <a:gd name="connsiteX40" fmla="*/ 116860 w 176240"/>
                <a:gd name="connsiteY40" fmla="*/ 87742 h 175363"/>
                <a:gd name="connsiteX41" fmla="*/ 107982 w 176240"/>
                <a:gd name="connsiteY41" fmla="*/ 94603 h 175363"/>
                <a:gd name="connsiteX42" fmla="*/ 145549 w 176240"/>
                <a:gd name="connsiteY42" fmla="*/ 153245 h 175363"/>
                <a:gd name="connsiteX43" fmla="*/ 147567 w 176240"/>
                <a:gd name="connsiteY43" fmla="*/ 145497 h 175363"/>
                <a:gd name="connsiteX44" fmla="*/ 120310 w 176240"/>
                <a:gd name="connsiteY44" fmla="*/ 165082 h 175363"/>
                <a:gd name="connsiteX45" fmla="*/ 128038 w 176240"/>
                <a:gd name="connsiteY45" fmla="*/ 167118 h 175363"/>
                <a:gd name="connsiteX46" fmla="*/ 88962 w 176240"/>
                <a:gd name="connsiteY46" fmla="*/ 109645 h 175363"/>
                <a:gd name="connsiteX47" fmla="*/ 81234 w 176240"/>
                <a:gd name="connsiteY47" fmla="*/ 107609 h 175363"/>
                <a:gd name="connsiteX48" fmla="*/ 21405 w 176240"/>
                <a:gd name="connsiteY48" fmla="*/ 147024 h 175363"/>
                <a:gd name="connsiteX49" fmla="*/ 29152 w 176240"/>
                <a:gd name="connsiteY49" fmla="*/ 149060 h 175363"/>
                <a:gd name="connsiteX50" fmla="*/ 9473 w 176240"/>
                <a:gd name="connsiteY50" fmla="*/ 120503 h 175363"/>
                <a:gd name="connsiteX51" fmla="*/ 7437 w 176240"/>
                <a:gd name="connsiteY51" fmla="*/ 128231 h 175363"/>
                <a:gd name="connsiteX52" fmla="*/ 66663 w 176240"/>
                <a:gd name="connsiteY52" fmla="*/ 89363 h 175363"/>
                <a:gd name="connsiteX53" fmla="*/ 68680 w 176240"/>
                <a:gd name="connsiteY53" fmla="*/ 81616 h 175363"/>
                <a:gd name="connsiteX54" fmla="*/ 31132 w 176240"/>
                <a:gd name="connsiteY54" fmla="*/ 23464 h 175363"/>
                <a:gd name="connsiteX55" fmla="*/ 21405 w 176240"/>
                <a:gd name="connsiteY55" fmla="*/ 29176 h 175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40" h="175363">
                  <a:moveTo>
                    <a:pt x="21405" y="29176"/>
                  </a:moveTo>
                  <a:cubicBezTo>
                    <a:pt x="33978" y="48553"/>
                    <a:pt x="46494" y="67931"/>
                    <a:pt x="58973" y="87327"/>
                  </a:cubicBezTo>
                  <a:lnTo>
                    <a:pt x="61008" y="79599"/>
                  </a:lnTo>
                  <a:lnTo>
                    <a:pt x="1782" y="118467"/>
                  </a:lnTo>
                  <a:cubicBezTo>
                    <a:pt x="-913" y="120031"/>
                    <a:pt x="-1837" y="123500"/>
                    <a:pt x="-272" y="126195"/>
                  </a:cubicBezTo>
                  <a:cubicBezTo>
                    <a:pt x="-254" y="126195"/>
                    <a:pt x="-254" y="126214"/>
                    <a:pt x="-254" y="126214"/>
                  </a:cubicBezTo>
                  <a:cubicBezTo>
                    <a:pt x="6325" y="135733"/>
                    <a:pt x="12885" y="145252"/>
                    <a:pt x="19426" y="154771"/>
                  </a:cubicBezTo>
                  <a:cubicBezTo>
                    <a:pt x="21009" y="157467"/>
                    <a:pt x="24459" y="158372"/>
                    <a:pt x="27154" y="156788"/>
                  </a:cubicBezTo>
                  <a:cubicBezTo>
                    <a:pt x="27173" y="156788"/>
                    <a:pt x="27173" y="156788"/>
                    <a:pt x="27173" y="156788"/>
                  </a:cubicBezTo>
                  <a:lnTo>
                    <a:pt x="87039" y="117392"/>
                  </a:lnTo>
                  <a:lnTo>
                    <a:pt x="79292" y="115357"/>
                  </a:lnTo>
                  <a:lnTo>
                    <a:pt x="118368" y="172811"/>
                  </a:lnTo>
                  <a:cubicBezTo>
                    <a:pt x="119970" y="175167"/>
                    <a:pt x="123495" y="176731"/>
                    <a:pt x="126115" y="174846"/>
                  </a:cubicBezTo>
                  <a:lnTo>
                    <a:pt x="153371" y="155280"/>
                  </a:lnTo>
                  <a:cubicBezTo>
                    <a:pt x="156030" y="153659"/>
                    <a:pt x="156934" y="150247"/>
                    <a:pt x="155407" y="147533"/>
                  </a:cubicBezTo>
                  <a:cubicBezTo>
                    <a:pt x="142835" y="127986"/>
                    <a:pt x="130318" y="108439"/>
                    <a:pt x="117840" y="88892"/>
                  </a:cubicBezTo>
                  <a:lnTo>
                    <a:pt x="108962" y="95734"/>
                  </a:lnTo>
                  <a:lnTo>
                    <a:pt x="109603" y="96337"/>
                  </a:lnTo>
                  <a:cubicBezTo>
                    <a:pt x="111431" y="98109"/>
                    <a:pt x="114221" y="98467"/>
                    <a:pt x="116445" y="97223"/>
                  </a:cubicBezTo>
                  <a:lnTo>
                    <a:pt x="172429" y="59750"/>
                  </a:lnTo>
                  <a:cubicBezTo>
                    <a:pt x="175086" y="58129"/>
                    <a:pt x="175991" y="54717"/>
                    <a:pt x="174465" y="52003"/>
                  </a:cubicBezTo>
                  <a:lnTo>
                    <a:pt x="155615" y="22314"/>
                  </a:lnTo>
                  <a:cubicBezTo>
                    <a:pt x="154031" y="19626"/>
                    <a:pt x="150582" y="18725"/>
                    <a:pt x="147887" y="20298"/>
                  </a:cubicBezTo>
                  <a:lnTo>
                    <a:pt x="91526" y="57752"/>
                  </a:lnTo>
                  <a:lnTo>
                    <a:pt x="99273" y="59769"/>
                  </a:lnTo>
                  <a:cubicBezTo>
                    <a:pt x="86852" y="40919"/>
                    <a:pt x="74429" y="22037"/>
                    <a:pt x="62045" y="3125"/>
                  </a:cubicBezTo>
                  <a:cubicBezTo>
                    <a:pt x="60480" y="432"/>
                    <a:pt x="57012" y="-481"/>
                    <a:pt x="54317" y="1090"/>
                  </a:cubicBezTo>
                  <a:lnTo>
                    <a:pt x="23441" y="21428"/>
                  </a:lnTo>
                  <a:cubicBezTo>
                    <a:pt x="17390" y="25425"/>
                    <a:pt x="23045" y="35226"/>
                    <a:pt x="29096" y="31211"/>
                  </a:cubicBezTo>
                  <a:lnTo>
                    <a:pt x="59971" y="10854"/>
                  </a:lnTo>
                  <a:lnTo>
                    <a:pt x="52224" y="8837"/>
                  </a:lnTo>
                  <a:lnTo>
                    <a:pt x="89433" y="65480"/>
                  </a:lnTo>
                  <a:cubicBezTo>
                    <a:pt x="90998" y="68176"/>
                    <a:pt x="94466" y="69099"/>
                    <a:pt x="97162" y="67516"/>
                  </a:cubicBezTo>
                  <a:cubicBezTo>
                    <a:pt x="97162" y="67516"/>
                    <a:pt x="97181" y="67516"/>
                    <a:pt x="97181" y="67516"/>
                  </a:cubicBezTo>
                  <a:lnTo>
                    <a:pt x="153504" y="30062"/>
                  </a:lnTo>
                  <a:lnTo>
                    <a:pt x="145757" y="28026"/>
                  </a:lnTo>
                  <a:lnTo>
                    <a:pt x="164607" y="57714"/>
                  </a:lnTo>
                  <a:cubicBezTo>
                    <a:pt x="165285" y="55132"/>
                    <a:pt x="165945" y="52549"/>
                    <a:pt x="166623" y="49986"/>
                  </a:cubicBezTo>
                  <a:lnTo>
                    <a:pt x="110659" y="87459"/>
                  </a:lnTo>
                  <a:lnTo>
                    <a:pt x="117501" y="88345"/>
                  </a:lnTo>
                  <a:lnTo>
                    <a:pt x="116860" y="87742"/>
                  </a:lnTo>
                  <a:cubicBezTo>
                    <a:pt x="112299" y="83576"/>
                    <a:pt x="104362" y="88967"/>
                    <a:pt x="107982" y="94603"/>
                  </a:cubicBezTo>
                  <a:cubicBezTo>
                    <a:pt x="120555" y="114150"/>
                    <a:pt x="133071" y="133698"/>
                    <a:pt x="145549" y="153245"/>
                  </a:cubicBezTo>
                  <a:cubicBezTo>
                    <a:pt x="146228" y="150662"/>
                    <a:pt x="146887" y="148080"/>
                    <a:pt x="147567" y="145497"/>
                  </a:cubicBezTo>
                  <a:lnTo>
                    <a:pt x="120310" y="165082"/>
                  </a:lnTo>
                  <a:lnTo>
                    <a:pt x="128038" y="167118"/>
                  </a:lnTo>
                  <a:lnTo>
                    <a:pt x="88962" y="109645"/>
                  </a:lnTo>
                  <a:cubicBezTo>
                    <a:pt x="87397" y="106950"/>
                    <a:pt x="83929" y="106045"/>
                    <a:pt x="81234" y="107609"/>
                  </a:cubicBezTo>
                  <a:lnTo>
                    <a:pt x="21405" y="147024"/>
                  </a:lnTo>
                  <a:lnTo>
                    <a:pt x="29152" y="149060"/>
                  </a:lnTo>
                  <a:lnTo>
                    <a:pt x="9473" y="120503"/>
                  </a:lnTo>
                  <a:lnTo>
                    <a:pt x="7437" y="128231"/>
                  </a:lnTo>
                  <a:lnTo>
                    <a:pt x="66663" y="89363"/>
                  </a:lnTo>
                  <a:cubicBezTo>
                    <a:pt x="69302" y="87742"/>
                    <a:pt x="70207" y="84311"/>
                    <a:pt x="68680" y="81616"/>
                  </a:cubicBezTo>
                  <a:lnTo>
                    <a:pt x="31132" y="23464"/>
                  </a:lnTo>
                  <a:cubicBezTo>
                    <a:pt x="27249" y="17376"/>
                    <a:pt x="17446" y="23031"/>
                    <a:pt x="21405" y="291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8" name="Freeform: Shape 407">
              <a:extLst>
                <a:ext uri="{FF2B5EF4-FFF2-40B4-BE49-F238E27FC236}">
                  <a16:creationId xmlns:a16="http://schemas.microsoft.com/office/drawing/2014/main" id="{D7D15A86-449B-9E1A-62BB-7165F9E430B7}"/>
                </a:ext>
              </a:extLst>
            </p:cNvPr>
            <p:cNvSpPr/>
            <p:nvPr/>
          </p:nvSpPr>
          <p:spPr>
            <a:xfrm>
              <a:off x="10121670" y="2890978"/>
              <a:ext cx="176240" cy="175266"/>
            </a:xfrm>
            <a:custGeom>
              <a:avLst/>
              <a:gdLst>
                <a:gd name="connsiteX0" fmla="*/ 21405 w 176240"/>
                <a:gd name="connsiteY0" fmla="*/ 29079 h 175266"/>
                <a:gd name="connsiteX1" fmla="*/ 58973 w 176240"/>
                <a:gd name="connsiteY1" fmla="*/ 87231 h 175266"/>
                <a:gd name="connsiteX2" fmla="*/ 61008 w 176240"/>
                <a:gd name="connsiteY2" fmla="*/ 79502 h 175266"/>
                <a:gd name="connsiteX3" fmla="*/ 1782 w 176240"/>
                <a:gd name="connsiteY3" fmla="*/ 118370 h 175266"/>
                <a:gd name="connsiteX4" fmla="*/ -272 w 176240"/>
                <a:gd name="connsiteY4" fmla="*/ 126099 h 175266"/>
                <a:gd name="connsiteX5" fmla="*/ -254 w 176240"/>
                <a:gd name="connsiteY5" fmla="*/ 126118 h 175266"/>
                <a:gd name="connsiteX6" fmla="*/ 19426 w 176240"/>
                <a:gd name="connsiteY6" fmla="*/ 154675 h 175266"/>
                <a:gd name="connsiteX7" fmla="*/ 27154 w 176240"/>
                <a:gd name="connsiteY7" fmla="*/ 156692 h 175266"/>
                <a:gd name="connsiteX8" fmla="*/ 27173 w 176240"/>
                <a:gd name="connsiteY8" fmla="*/ 156692 h 175266"/>
                <a:gd name="connsiteX9" fmla="*/ 87039 w 176240"/>
                <a:gd name="connsiteY9" fmla="*/ 117296 h 175266"/>
                <a:gd name="connsiteX10" fmla="*/ 79292 w 176240"/>
                <a:gd name="connsiteY10" fmla="*/ 115260 h 175266"/>
                <a:gd name="connsiteX11" fmla="*/ 118368 w 176240"/>
                <a:gd name="connsiteY11" fmla="*/ 172714 h 175266"/>
                <a:gd name="connsiteX12" fmla="*/ 126115 w 176240"/>
                <a:gd name="connsiteY12" fmla="*/ 174750 h 175266"/>
                <a:gd name="connsiteX13" fmla="*/ 153371 w 176240"/>
                <a:gd name="connsiteY13" fmla="*/ 155184 h 175266"/>
                <a:gd name="connsiteX14" fmla="*/ 155407 w 176240"/>
                <a:gd name="connsiteY14" fmla="*/ 147437 h 175266"/>
                <a:gd name="connsiteX15" fmla="*/ 117840 w 176240"/>
                <a:gd name="connsiteY15" fmla="*/ 88795 h 175266"/>
                <a:gd name="connsiteX16" fmla="*/ 108962 w 176240"/>
                <a:gd name="connsiteY16" fmla="*/ 95638 h 175266"/>
                <a:gd name="connsiteX17" fmla="*/ 109603 w 176240"/>
                <a:gd name="connsiteY17" fmla="*/ 96241 h 175266"/>
                <a:gd name="connsiteX18" fmla="*/ 116445 w 176240"/>
                <a:gd name="connsiteY18" fmla="*/ 97127 h 175266"/>
                <a:gd name="connsiteX19" fmla="*/ 172429 w 176240"/>
                <a:gd name="connsiteY19" fmla="*/ 59654 h 175266"/>
                <a:gd name="connsiteX20" fmla="*/ 174465 w 176240"/>
                <a:gd name="connsiteY20" fmla="*/ 51906 h 175266"/>
                <a:gd name="connsiteX21" fmla="*/ 155615 w 176240"/>
                <a:gd name="connsiteY21" fmla="*/ 22218 h 175266"/>
                <a:gd name="connsiteX22" fmla="*/ 147887 w 176240"/>
                <a:gd name="connsiteY22" fmla="*/ 20201 h 175266"/>
                <a:gd name="connsiteX23" fmla="*/ 91526 w 176240"/>
                <a:gd name="connsiteY23" fmla="*/ 57656 h 175266"/>
                <a:gd name="connsiteX24" fmla="*/ 99273 w 176240"/>
                <a:gd name="connsiteY24" fmla="*/ 59672 h 175266"/>
                <a:gd name="connsiteX25" fmla="*/ 62045 w 176240"/>
                <a:gd name="connsiteY25" fmla="*/ 3123 h 175266"/>
                <a:gd name="connsiteX26" fmla="*/ 54317 w 176240"/>
                <a:gd name="connsiteY26" fmla="*/ 1088 h 175266"/>
                <a:gd name="connsiteX27" fmla="*/ 23441 w 176240"/>
                <a:gd name="connsiteY27" fmla="*/ 21426 h 175266"/>
                <a:gd name="connsiteX28" fmla="*/ 29096 w 176240"/>
                <a:gd name="connsiteY28" fmla="*/ 31209 h 175266"/>
                <a:gd name="connsiteX29" fmla="*/ 59971 w 176240"/>
                <a:gd name="connsiteY29" fmla="*/ 10852 h 175266"/>
                <a:gd name="connsiteX30" fmla="*/ 52224 w 176240"/>
                <a:gd name="connsiteY30" fmla="*/ 8835 h 175266"/>
                <a:gd name="connsiteX31" fmla="*/ 89433 w 176240"/>
                <a:gd name="connsiteY31" fmla="*/ 65384 h 175266"/>
                <a:gd name="connsiteX32" fmla="*/ 97162 w 176240"/>
                <a:gd name="connsiteY32" fmla="*/ 67420 h 175266"/>
                <a:gd name="connsiteX33" fmla="*/ 97181 w 176240"/>
                <a:gd name="connsiteY33" fmla="*/ 67420 h 175266"/>
                <a:gd name="connsiteX34" fmla="*/ 153504 w 176240"/>
                <a:gd name="connsiteY34" fmla="*/ 29965 h 175266"/>
                <a:gd name="connsiteX35" fmla="*/ 145757 w 176240"/>
                <a:gd name="connsiteY35" fmla="*/ 27930 h 175266"/>
                <a:gd name="connsiteX36" fmla="*/ 164607 w 176240"/>
                <a:gd name="connsiteY36" fmla="*/ 57618 h 175266"/>
                <a:gd name="connsiteX37" fmla="*/ 166623 w 176240"/>
                <a:gd name="connsiteY37" fmla="*/ 49889 h 175266"/>
                <a:gd name="connsiteX38" fmla="*/ 110659 w 176240"/>
                <a:gd name="connsiteY38" fmla="*/ 87363 h 175266"/>
                <a:gd name="connsiteX39" fmla="*/ 117501 w 176240"/>
                <a:gd name="connsiteY39" fmla="*/ 88249 h 175266"/>
                <a:gd name="connsiteX40" fmla="*/ 116860 w 176240"/>
                <a:gd name="connsiteY40" fmla="*/ 87646 h 175266"/>
                <a:gd name="connsiteX41" fmla="*/ 107982 w 176240"/>
                <a:gd name="connsiteY41" fmla="*/ 94507 h 175266"/>
                <a:gd name="connsiteX42" fmla="*/ 145549 w 176240"/>
                <a:gd name="connsiteY42" fmla="*/ 153148 h 175266"/>
                <a:gd name="connsiteX43" fmla="*/ 147567 w 176240"/>
                <a:gd name="connsiteY43" fmla="*/ 145401 h 175266"/>
                <a:gd name="connsiteX44" fmla="*/ 120366 w 176240"/>
                <a:gd name="connsiteY44" fmla="*/ 164986 h 175266"/>
                <a:gd name="connsiteX45" fmla="*/ 128095 w 176240"/>
                <a:gd name="connsiteY45" fmla="*/ 167022 h 175266"/>
                <a:gd name="connsiteX46" fmla="*/ 89019 w 176240"/>
                <a:gd name="connsiteY46" fmla="*/ 109549 h 175266"/>
                <a:gd name="connsiteX47" fmla="*/ 81291 w 176240"/>
                <a:gd name="connsiteY47" fmla="*/ 107513 h 175266"/>
                <a:gd name="connsiteX48" fmla="*/ 21423 w 176240"/>
                <a:gd name="connsiteY48" fmla="*/ 146928 h 175266"/>
                <a:gd name="connsiteX49" fmla="*/ 29171 w 176240"/>
                <a:gd name="connsiteY49" fmla="*/ 148963 h 175266"/>
                <a:gd name="connsiteX50" fmla="*/ 9492 w 176240"/>
                <a:gd name="connsiteY50" fmla="*/ 120406 h 175266"/>
                <a:gd name="connsiteX51" fmla="*/ 7456 w 176240"/>
                <a:gd name="connsiteY51" fmla="*/ 128135 h 175266"/>
                <a:gd name="connsiteX52" fmla="*/ 66682 w 176240"/>
                <a:gd name="connsiteY52" fmla="*/ 89267 h 175266"/>
                <a:gd name="connsiteX53" fmla="*/ 68699 w 176240"/>
                <a:gd name="connsiteY53" fmla="*/ 81519 h 175266"/>
                <a:gd name="connsiteX54" fmla="*/ 31150 w 176240"/>
                <a:gd name="connsiteY54" fmla="*/ 23368 h 175266"/>
                <a:gd name="connsiteX55" fmla="*/ 21405 w 176240"/>
                <a:gd name="connsiteY55" fmla="*/ 29079 h 175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40" h="175266">
                  <a:moveTo>
                    <a:pt x="21405" y="29079"/>
                  </a:moveTo>
                  <a:cubicBezTo>
                    <a:pt x="33978" y="48457"/>
                    <a:pt x="46494" y="67834"/>
                    <a:pt x="58973" y="87231"/>
                  </a:cubicBezTo>
                  <a:lnTo>
                    <a:pt x="61008" y="79502"/>
                  </a:lnTo>
                  <a:lnTo>
                    <a:pt x="1782" y="118370"/>
                  </a:lnTo>
                  <a:cubicBezTo>
                    <a:pt x="-913" y="119935"/>
                    <a:pt x="-1837" y="123403"/>
                    <a:pt x="-272" y="126099"/>
                  </a:cubicBezTo>
                  <a:cubicBezTo>
                    <a:pt x="-254" y="126099"/>
                    <a:pt x="-254" y="126118"/>
                    <a:pt x="-254" y="126118"/>
                  </a:cubicBezTo>
                  <a:lnTo>
                    <a:pt x="19426" y="154675"/>
                  </a:lnTo>
                  <a:cubicBezTo>
                    <a:pt x="21009" y="157371"/>
                    <a:pt x="24459" y="158275"/>
                    <a:pt x="27154" y="156692"/>
                  </a:cubicBezTo>
                  <a:cubicBezTo>
                    <a:pt x="27173" y="156692"/>
                    <a:pt x="27173" y="156692"/>
                    <a:pt x="27173" y="156692"/>
                  </a:cubicBezTo>
                  <a:lnTo>
                    <a:pt x="87039" y="117296"/>
                  </a:lnTo>
                  <a:lnTo>
                    <a:pt x="79292" y="115260"/>
                  </a:lnTo>
                  <a:lnTo>
                    <a:pt x="118368" y="172714"/>
                  </a:lnTo>
                  <a:cubicBezTo>
                    <a:pt x="119970" y="175071"/>
                    <a:pt x="123495" y="176635"/>
                    <a:pt x="126115" y="174750"/>
                  </a:cubicBezTo>
                  <a:lnTo>
                    <a:pt x="153371" y="155184"/>
                  </a:lnTo>
                  <a:cubicBezTo>
                    <a:pt x="156030" y="153563"/>
                    <a:pt x="156934" y="150151"/>
                    <a:pt x="155407" y="147437"/>
                  </a:cubicBezTo>
                  <a:cubicBezTo>
                    <a:pt x="142835" y="127890"/>
                    <a:pt x="130318" y="108342"/>
                    <a:pt x="117840" y="88795"/>
                  </a:cubicBezTo>
                  <a:lnTo>
                    <a:pt x="108962" y="95638"/>
                  </a:lnTo>
                  <a:lnTo>
                    <a:pt x="109603" y="96241"/>
                  </a:lnTo>
                  <a:cubicBezTo>
                    <a:pt x="111431" y="98013"/>
                    <a:pt x="114221" y="98371"/>
                    <a:pt x="116445" y="97127"/>
                  </a:cubicBezTo>
                  <a:lnTo>
                    <a:pt x="172429" y="59654"/>
                  </a:lnTo>
                  <a:cubicBezTo>
                    <a:pt x="175086" y="58032"/>
                    <a:pt x="175991" y="54621"/>
                    <a:pt x="174465" y="51906"/>
                  </a:cubicBezTo>
                  <a:lnTo>
                    <a:pt x="155615" y="22218"/>
                  </a:lnTo>
                  <a:cubicBezTo>
                    <a:pt x="154031" y="19523"/>
                    <a:pt x="150582" y="18637"/>
                    <a:pt x="147887" y="20201"/>
                  </a:cubicBezTo>
                  <a:lnTo>
                    <a:pt x="91526" y="57656"/>
                  </a:lnTo>
                  <a:lnTo>
                    <a:pt x="99273" y="59672"/>
                  </a:lnTo>
                  <a:cubicBezTo>
                    <a:pt x="86852" y="40823"/>
                    <a:pt x="74429" y="21973"/>
                    <a:pt x="62045" y="3123"/>
                  </a:cubicBezTo>
                  <a:cubicBezTo>
                    <a:pt x="60480" y="428"/>
                    <a:pt x="57012" y="-477"/>
                    <a:pt x="54317" y="1088"/>
                  </a:cubicBezTo>
                  <a:lnTo>
                    <a:pt x="23441" y="21426"/>
                  </a:lnTo>
                  <a:cubicBezTo>
                    <a:pt x="17390" y="25423"/>
                    <a:pt x="23045" y="35224"/>
                    <a:pt x="29096" y="31209"/>
                  </a:cubicBezTo>
                  <a:lnTo>
                    <a:pt x="59971" y="10852"/>
                  </a:lnTo>
                  <a:lnTo>
                    <a:pt x="52224" y="8835"/>
                  </a:lnTo>
                  <a:lnTo>
                    <a:pt x="89433" y="65384"/>
                  </a:lnTo>
                  <a:cubicBezTo>
                    <a:pt x="90998" y="68080"/>
                    <a:pt x="94466" y="69003"/>
                    <a:pt x="97162" y="67420"/>
                  </a:cubicBezTo>
                  <a:cubicBezTo>
                    <a:pt x="97162" y="67420"/>
                    <a:pt x="97181" y="67420"/>
                    <a:pt x="97181" y="67420"/>
                  </a:cubicBezTo>
                  <a:lnTo>
                    <a:pt x="153504" y="29965"/>
                  </a:lnTo>
                  <a:lnTo>
                    <a:pt x="145757" y="27930"/>
                  </a:lnTo>
                  <a:lnTo>
                    <a:pt x="164607" y="57618"/>
                  </a:lnTo>
                  <a:cubicBezTo>
                    <a:pt x="165285" y="55035"/>
                    <a:pt x="165945" y="52453"/>
                    <a:pt x="166623" y="49889"/>
                  </a:cubicBezTo>
                  <a:lnTo>
                    <a:pt x="110659" y="87363"/>
                  </a:lnTo>
                  <a:lnTo>
                    <a:pt x="117501" y="88249"/>
                  </a:lnTo>
                  <a:lnTo>
                    <a:pt x="116860" y="87646"/>
                  </a:lnTo>
                  <a:cubicBezTo>
                    <a:pt x="112299" y="83480"/>
                    <a:pt x="104362" y="88871"/>
                    <a:pt x="107982" y="94507"/>
                  </a:cubicBezTo>
                  <a:cubicBezTo>
                    <a:pt x="120555" y="114054"/>
                    <a:pt x="133071" y="133601"/>
                    <a:pt x="145549" y="153148"/>
                  </a:cubicBezTo>
                  <a:cubicBezTo>
                    <a:pt x="146228" y="150566"/>
                    <a:pt x="146887" y="147984"/>
                    <a:pt x="147567" y="145401"/>
                  </a:cubicBezTo>
                  <a:lnTo>
                    <a:pt x="120366" y="164986"/>
                  </a:lnTo>
                  <a:lnTo>
                    <a:pt x="128095" y="167022"/>
                  </a:lnTo>
                  <a:lnTo>
                    <a:pt x="89019" y="109549"/>
                  </a:lnTo>
                  <a:cubicBezTo>
                    <a:pt x="87455" y="106853"/>
                    <a:pt x="83986" y="105949"/>
                    <a:pt x="81291" y="107513"/>
                  </a:cubicBezTo>
                  <a:lnTo>
                    <a:pt x="21423" y="146928"/>
                  </a:lnTo>
                  <a:lnTo>
                    <a:pt x="29171" y="148963"/>
                  </a:lnTo>
                  <a:lnTo>
                    <a:pt x="9492" y="120406"/>
                  </a:lnTo>
                  <a:lnTo>
                    <a:pt x="7456" y="128135"/>
                  </a:lnTo>
                  <a:lnTo>
                    <a:pt x="66682" y="89267"/>
                  </a:lnTo>
                  <a:cubicBezTo>
                    <a:pt x="69321" y="87646"/>
                    <a:pt x="70226" y="84215"/>
                    <a:pt x="68699" y="81519"/>
                  </a:cubicBezTo>
                  <a:lnTo>
                    <a:pt x="31150" y="23368"/>
                  </a:lnTo>
                  <a:cubicBezTo>
                    <a:pt x="27249" y="17279"/>
                    <a:pt x="17446" y="22934"/>
                    <a:pt x="21405" y="29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9" name="Freeform: Shape 408">
              <a:extLst>
                <a:ext uri="{FF2B5EF4-FFF2-40B4-BE49-F238E27FC236}">
                  <a16:creationId xmlns:a16="http://schemas.microsoft.com/office/drawing/2014/main" id="{915D9958-D4D4-4286-C1A5-D597E079B4C3}"/>
                </a:ext>
              </a:extLst>
            </p:cNvPr>
            <p:cNvSpPr/>
            <p:nvPr/>
          </p:nvSpPr>
          <p:spPr>
            <a:xfrm>
              <a:off x="9985010" y="1890904"/>
              <a:ext cx="176221" cy="175419"/>
            </a:xfrm>
            <a:custGeom>
              <a:avLst/>
              <a:gdLst>
                <a:gd name="connsiteX0" fmla="*/ 21405 w 176221"/>
                <a:gd name="connsiteY0" fmla="*/ 29176 h 175419"/>
                <a:gd name="connsiteX1" fmla="*/ 58973 w 176221"/>
                <a:gd name="connsiteY1" fmla="*/ 87327 h 175419"/>
                <a:gd name="connsiteX2" fmla="*/ 61008 w 176221"/>
                <a:gd name="connsiteY2" fmla="*/ 79599 h 175419"/>
                <a:gd name="connsiteX3" fmla="*/ 1782 w 176221"/>
                <a:gd name="connsiteY3" fmla="*/ 118467 h 175419"/>
                <a:gd name="connsiteX4" fmla="*/ -272 w 176221"/>
                <a:gd name="connsiteY4" fmla="*/ 126199 h 175419"/>
                <a:gd name="connsiteX5" fmla="*/ -254 w 176221"/>
                <a:gd name="connsiteY5" fmla="*/ 126214 h 175419"/>
                <a:gd name="connsiteX6" fmla="*/ 19520 w 176221"/>
                <a:gd name="connsiteY6" fmla="*/ 154828 h 175419"/>
                <a:gd name="connsiteX7" fmla="*/ 27249 w 176221"/>
                <a:gd name="connsiteY7" fmla="*/ 156851 h 175419"/>
                <a:gd name="connsiteX8" fmla="*/ 27267 w 176221"/>
                <a:gd name="connsiteY8" fmla="*/ 156845 h 175419"/>
                <a:gd name="connsiteX9" fmla="*/ 87134 w 176221"/>
                <a:gd name="connsiteY9" fmla="*/ 117449 h 175419"/>
                <a:gd name="connsiteX10" fmla="*/ 79386 w 176221"/>
                <a:gd name="connsiteY10" fmla="*/ 115413 h 175419"/>
                <a:gd name="connsiteX11" fmla="*/ 118463 w 176221"/>
                <a:gd name="connsiteY11" fmla="*/ 172867 h 175419"/>
                <a:gd name="connsiteX12" fmla="*/ 126210 w 176221"/>
                <a:gd name="connsiteY12" fmla="*/ 174903 h 175419"/>
                <a:gd name="connsiteX13" fmla="*/ 153353 w 176221"/>
                <a:gd name="connsiteY13" fmla="*/ 155280 h 175419"/>
                <a:gd name="connsiteX14" fmla="*/ 155389 w 176221"/>
                <a:gd name="connsiteY14" fmla="*/ 147533 h 175419"/>
                <a:gd name="connsiteX15" fmla="*/ 117821 w 176221"/>
                <a:gd name="connsiteY15" fmla="*/ 88892 h 175419"/>
                <a:gd name="connsiteX16" fmla="*/ 108943 w 176221"/>
                <a:gd name="connsiteY16" fmla="*/ 95734 h 175419"/>
                <a:gd name="connsiteX17" fmla="*/ 109584 w 176221"/>
                <a:gd name="connsiteY17" fmla="*/ 96337 h 175419"/>
                <a:gd name="connsiteX18" fmla="*/ 116427 w 176221"/>
                <a:gd name="connsiteY18" fmla="*/ 97223 h 175419"/>
                <a:gd name="connsiteX19" fmla="*/ 172410 w 176221"/>
                <a:gd name="connsiteY19" fmla="*/ 59750 h 175419"/>
                <a:gd name="connsiteX20" fmla="*/ 174446 w 176221"/>
                <a:gd name="connsiteY20" fmla="*/ 52003 h 175419"/>
                <a:gd name="connsiteX21" fmla="*/ 155596 w 176221"/>
                <a:gd name="connsiteY21" fmla="*/ 22314 h 175419"/>
                <a:gd name="connsiteX22" fmla="*/ 147867 w 176221"/>
                <a:gd name="connsiteY22" fmla="*/ 20298 h 175419"/>
                <a:gd name="connsiteX23" fmla="*/ 91526 w 176221"/>
                <a:gd name="connsiteY23" fmla="*/ 57752 h 175419"/>
                <a:gd name="connsiteX24" fmla="*/ 99273 w 176221"/>
                <a:gd name="connsiteY24" fmla="*/ 59769 h 175419"/>
                <a:gd name="connsiteX25" fmla="*/ 62045 w 176221"/>
                <a:gd name="connsiteY25" fmla="*/ 3125 h 175419"/>
                <a:gd name="connsiteX26" fmla="*/ 54317 w 176221"/>
                <a:gd name="connsiteY26" fmla="*/ 1090 h 175419"/>
                <a:gd name="connsiteX27" fmla="*/ 23441 w 176221"/>
                <a:gd name="connsiteY27" fmla="*/ 21428 h 175419"/>
                <a:gd name="connsiteX28" fmla="*/ 29096 w 176221"/>
                <a:gd name="connsiteY28" fmla="*/ 31211 h 175419"/>
                <a:gd name="connsiteX29" fmla="*/ 59971 w 176221"/>
                <a:gd name="connsiteY29" fmla="*/ 10854 h 175419"/>
                <a:gd name="connsiteX30" fmla="*/ 52224 w 176221"/>
                <a:gd name="connsiteY30" fmla="*/ 8837 h 175419"/>
                <a:gd name="connsiteX31" fmla="*/ 89433 w 176221"/>
                <a:gd name="connsiteY31" fmla="*/ 65480 h 175419"/>
                <a:gd name="connsiteX32" fmla="*/ 97162 w 176221"/>
                <a:gd name="connsiteY32" fmla="*/ 67525 h 175419"/>
                <a:gd name="connsiteX33" fmla="*/ 97181 w 176221"/>
                <a:gd name="connsiteY33" fmla="*/ 67516 h 175419"/>
                <a:gd name="connsiteX34" fmla="*/ 153504 w 176221"/>
                <a:gd name="connsiteY34" fmla="*/ 30062 h 175419"/>
                <a:gd name="connsiteX35" fmla="*/ 145757 w 176221"/>
                <a:gd name="connsiteY35" fmla="*/ 28026 h 175419"/>
                <a:gd name="connsiteX36" fmla="*/ 164607 w 176221"/>
                <a:gd name="connsiteY36" fmla="*/ 57714 h 175419"/>
                <a:gd name="connsiteX37" fmla="*/ 166623 w 176221"/>
                <a:gd name="connsiteY37" fmla="*/ 49986 h 175419"/>
                <a:gd name="connsiteX38" fmla="*/ 110659 w 176221"/>
                <a:gd name="connsiteY38" fmla="*/ 87459 h 175419"/>
                <a:gd name="connsiteX39" fmla="*/ 117501 w 176221"/>
                <a:gd name="connsiteY39" fmla="*/ 88345 h 175419"/>
                <a:gd name="connsiteX40" fmla="*/ 116860 w 176221"/>
                <a:gd name="connsiteY40" fmla="*/ 87742 h 175419"/>
                <a:gd name="connsiteX41" fmla="*/ 107982 w 176221"/>
                <a:gd name="connsiteY41" fmla="*/ 94603 h 175419"/>
                <a:gd name="connsiteX42" fmla="*/ 145549 w 176221"/>
                <a:gd name="connsiteY42" fmla="*/ 153245 h 175419"/>
                <a:gd name="connsiteX43" fmla="*/ 147567 w 176221"/>
                <a:gd name="connsiteY43" fmla="*/ 145497 h 175419"/>
                <a:gd name="connsiteX44" fmla="*/ 120310 w 176221"/>
                <a:gd name="connsiteY44" fmla="*/ 165082 h 175419"/>
                <a:gd name="connsiteX45" fmla="*/ 128038 w 176221"/>
                <a:gd name="connsiteY45" fmla="*/ 167118 h 175419"/>
                <a:gd name="connsiteX46" fmla="*/ 89057 w 176221"/>
                <a:gd name="connsiteY46" fmla="*/ 109589 h 175419"/>
                <a:gd name="connsiteX47" fmla="*/ 81328 w 176221"/>
                <a:gd name="connsiteY47" fmla="*/ 107553 h 175419"/>
                <a:gd name="connsiteX48" fmla="*/ 21405 w 176221"/>
                <a:gd name="connsiteY48" fmla="*/ 147024 h 175419"/>
                <a:gd name="connsiteX49" fmla="*/ 29152 w 176221"/>
                <a:gd name="connsiteY49" fmla="*/ 149060 h 175419"/>
                <a:gd name="connsiteX50" fmla="*/ 9473 w 176221"/>
                <a:gd name="connsiteY50" fmla="*/ 120503 h 175419"/>
                <a:gd name="connsiteX51" fmla="*/ 7437 w 176221"/>
                <a:gd name="connsiteY51" fmla="*/ 128231 h 175419"/>
                <a:gd name="connsiteX52" fmla="*/ 66644 w 176221"/>
                <a:gd name="connsiteY52" fmla="*/ 89363 h 175419"/>
                <a:gd name="connsiteX53" fmla="*/ 68661 w 176221"/>
                <a:gd name="connsiteY53" fmla="*/ 81616 h 175419"/>
                <a:gd name="connsiteX54" fmla="*/ 31112 w 176221"/>
                <a:gd name="connsiteY54" fmla="*/ 23464 h 175419"/>
                <a:gd name="connsiteX55" fmla="*/ 21405 w 176221"/>
                <a:gd name="connsiteY55" fmla="*/ 29176 h 175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21" h="175419">
                  <a:moveTo>
                    <a:pt x="21405" y="29176"/>
                  </a:moveTo>
                  <a:cubicBezTo>
                    <a:pt x="33978" y="48553"/>
                    <a:pt x="46494" y="67936"/>
                    <a:pt x="58973" y="87327"/>
                  </a:cubicBezTo>
                  <a:lnTo>
                    <a:pt x="61008" y="79599"/>
                  </a:lnTo>
                  <a:lnTo>
                    <a:pt x="1782" y="118467"/>
                  </a:lnTo>
                  <a:cubicBezTo>
                    <a:pt x="-913" y="120037"/>
                    <a:pt x="-1837" y="123498"/>
                    <a:pt x="-272" y="126199"/>
                  </a:cubicBezTo>
                  <a:cubicBezTo>
                    <a:pt x="-254" y="126203"/>
                    <a:pt x="-254" y="126208"/>
                    <a:pt x="-254" y="126214"/>
                  </a:cubicBezTo>
                  <a:lnTo>
                    <a:pt x="19520" y="154828"/>
                  </a:lnTo>
                  <a:cubicBezTo>
                    <a:pt x="21103" y="157523"/>
                    <a:pt x="24553" y="158428"/>
                    <a:pt x="27249" y="156851"/>
                  </a:cubicBezTo>
                  <a:cubicBezTo>
                    <a:pt x="27267" y="156849"/>
                    <a:pt x="27267" y="156847"/>
                    <a:pt x="27267" y="156845"/>
                  </a:cubicBezTo>
                  <a:lnTo>
                    <a:pt x="87134" y="117449"/>
                  </a:lnTo>
                  <a:lnTo>
                    <a:pt x="79386" y="115413"/>
                  </a:lnTo>
                  <a:lnTo>
                    <a:pt x="118463" y="172867"/>
                  </a:lnTo>
                  <a:cubicBezTo>
                    <a:pt x="120064" y="175223"/>
                    <a:pt x="123589" y="176788"/>
                    <a:pt x="126210" y="174903"/>
                  </a:cubicBezTo>
                  <a:lnTo>
                    <a:pt x="153353" y="155280"/>
                  </a:lnTo>
                  <a:cubicBezTo>
                    <a:pt x="156011" y="153667"/>
                    <a:pt x="156916" y="150242"/>
                    <a:pt x="155389" y="147533"/>
                  </a:cubicBezTo>
                  <a:cubicBezTo>
                    <a:pt x="142816" y="127992"/>
                    <a:pt x="130300" y="108444"/>
                    <a:pt x="117821" y="88892"/>
                  </a:cubicBezTo>
                  <a:lnTo>
                    <a:pt x="108943" y="95734"/>
                  </a:lnTo>
                  <a:lnTo>
                    <a:pt x="109584" y="96337"/>
                  </a:lnTo>
                  <a:cubicBezTo>
                    <a:pt x="111412" y="98115"/>
                    <a:pt x="114202" y="98475"/>
                    <a:pt x="116427" y="97223"/>
                  </a:cubicBezTo>
                  <a:lnTo>
                    <a:pt x="172410" y="59750"/>
                  </a:lnTo>
                  <a:cubicBezTo>
                    <a:pt x="175068" y="58136"/>
                    <a:pt x="175973" y="54712"/>
                    <a:pt x="174446" y="52003"/>
                  </a:cubicBezTo>
                  <a:lnTo>
                    <a:pt x="155596" y="22314"/>
                  </a:lnTo>
                  <a:cubicBezTo>
                    <a:pt x="154013" y="19626"/>
                    <a:pt x="150563" y="18725"/>
                    <a:pt x="147867" y="20298"/>
                  </a:cubicBezTo>
                  <a:lnTo>
                    <a:pt x="91526" y="57752"/>
                  </a:lnTo>
                  <a:lnTo>
                    <a:pt x="99273" y="59769"/>
                  </a:lnTo>
                  <a:cubicBezTo>
                    <a:pt x="86852" y="40919"/>
                    <a:pt x="74429" y="22037"/>
                    <a:pt x="62045" y="3125"/>
                  </a:cubicBezTo>
                  <a:cubicBezTo>
                    <a:pt x="60480" y="432"/>
                    <a:pt x="57012" y="-481"/>
                    <a:pt x="54317" y="1090"/>
                  </a:cubicBezTo>
                  <a:lnTo>
                    <a:pt x="23441" y="21428"/>
                  </a:lnTo>
                  <a:cubicBezTo>
                    <a:pt x="17390" y="25425"/>
                    <a:pt x="23045" y="35226"/>
                    <a:pt x="29096" y="31211"/>
                  </a:cubicBezTo>
                  <a:lnTo>
                    <a:pt x="59971" y="10854"/>
                  </a:lnTo>
                  <a:lnTo>
                    <a:pt x="52224" y="8837"/>
                  </a:lnTo>
                  <a:lnTo>
                    <a:pt x="89433" y="65480"/>
                  </a:lnTo>
                  <a:cubicBezTo>
                    <a:pt x="90998" y="68180"/>
                    <a:pt x="94466" y="69096"/>
                    <a:pt x="97162" y="67525"/>
                  </a:cubicBezTo>
                  <a:cubicBezTo>
                    <a:pt x="97162" y="67522"/>
                    <a:pt x="97181" y="67520"/>
                    <a:pt x="97181" y="67516"/>
                  </a:cubicBezTo>
                  <a:lnTo>
                    <a:pt x="153504" y="30062"/>
                  </a:lnTo>
                  <a:lnTo>
                    <a:pt x="145757" y="28026"/>
                  </a:lnTo>
                  <a:lnTo>
                    <a:pt x="164607" y="57714"/>
                  </a:lnTo>
                  <a:cubicBezTo>
                    <a:pt x="165285" y="55132"/>
                    <a:pt x="165945" y="52549"/>
                    <a:pt x="166623" y="49986"/>
                  </a:cubicBezTo>
                  <a:lnTo>
                    <a:pt x="110659" y="87459"/>
                  </a:lnTo>
                  <a:lnTo>
                    <a:pt x="117501" y="88345"/>
                  </a:lnTo>
                  <a:lnTo>
                    <a:pt x="116860" y="87742"/>
                  </a:lnTo>
                  <a:cubicBezTo>
                    <a:pt x="112299" y="83576"/>
                    <a:pt x="104362" y="88967"/>
                    <a:pt x="107982" y="94603"/>
                  </a:cubicBezTo>
                  <a:cubicBezTo>
                    <a:pt x="120555" y="114156"/>
                    <a:pt x="133071" y="133703"/>
                    <a:pt x="145549" y="153245"/>
                  </a:cubicBezTo>
                  <a:cubicBezTo>
                    <a:pt x="146228" y="150662"/>
                    <a:pt x="146887" y="148080"/>
                    <a:pt x="147567" y="145497"/>
                  </a:cubicBezTo>
                  <a:lnTo>
                    <a:pt x="120310" y="165082"/>
                  </a:lnTo>
                  <a:lnTo>
                    <a:pt x="128038" y="167118"/>
                  </a:lnTo>
                  <a:lnTo>
                    <a:pt x="89057" y="109589"/>
                  </a:lnTo>
                  <a:cubicBezTo>
                    <a:pt x="87492" y="106893"/>
                    <a:pt x="84024" y="105983"/>
                    <a:pt x="81328" y="107553"/>
                  </a:cubicBezTo>
                  <a:lnTo>
                    <a:pt x="21405" y="147024"/>
                  </a:lnTo>
                  <a:lnTo>
                    <a:pt x="29152" y="149060"/>
                  </a:lnTo>
                  <a:lnTo>
                    <a:pt x="9473" y="120503"/>
                  </a:lnTo>
                  <a:lnTo>
                    <a:pt x="7437" y="128231"/>
                  </a:lnTo>
                  <a:lnTo>
                    <a:pt x="66644" y="89363"/>
                  </a:lnTo>
                  <a:cubicBezTo>
                    <a:pt x="69283" y="87744"/>
                    <a:pt x="70188" y="84321"/>
                    <a:pt x="68661" y="81616"/>
                  </a:cubicBezTo>
                  <a:lnTo>
                    <a:pt x="31112" y="23464"/>
                  </a:lnTo>
                  <a:cubicBezTo>
                    <a:pt x="27249" y="17376"/>
                    <a:pt x="17446" y="23031"/>
                    <a:pt x="21405" y="291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0" name="Freeform: Shape 409">
              <a:extLst>
                <a:ext uri="{FF2B5EF4-FFF2-40B4-BE49-F238E27FC236}">
                  <a16:creationId xmlns:a16="http://schemas.microsoft.com/office/drawing/2014/main" id="{B035E870-DE7B-0789-A2E7-677ED5FAB438}"/>
                </a:ext>
              </a:extLst>
            </p:cNvPr>
            <p:cNvSpPr/>
            <p:nvPr/>
          </p:nvSpPr>
          <p:spPr>
            <a:xfrm>
              <a:off x="6880461" y="1860744"/>
              <a:ext cx="176221" cy="175363"/>
            </a:xfrm>
            <a:custGeom>
              <a:avLst/>
              <a:gdLst>
                <a:gd name="connsiteX0" fmla="*/ 21405 w 176221"/>
                <a:gd name="connsiteY0" fmla="*/ 29176 h 175363"/>
                <a:gd name="connsiteX1" fmla="*/ 58973 w 176221"/>
                <a:gd name="connsiteY1" fmla="*/ 87327 h 175363"/>
                <a:gd name="connsiteX2" fmla="*/ 61008 w 176221"/>
                <a:gd name="connsiteY2" fmla="*/ 79599 h 175363"/>
                <a:gd name="connsiteX3" fmla="*/ 1782 w 176221"/>
                <a:gd name="connsiteY3" fmla="*/ 118467 h 175363"/>
                <a:gd name="connsiteX4" fmla="*/ -272 w 176221"/>
                <a:gd name="connsiteY4" fmla="*/ 126199 h 175363"/>
                <a:gd name="connsiteX5" fmla="*/ -254 w 176221"/>
                <a:gd name="connsiteY5" fmla="*/ 126214 h 175363"/>
                <a:gd name="connsiteX6" fmla="*/ 19426 w 176221"/>
                <a:gd name="connsiteY6" fmla="*/ 154771 h 175363"/>
                <a:gd name="connsiteX7" fmla="*/ 27154 w 176221"/>
                <a:gd name="connsiteY7" fmla="*/ 156794 h 175363"/>
                <a:gd name="connsiteX8" fmla="*/ 27173 w 176221"/>
                <a:gd name="connsiteY8" fmla="*/ 156788 h 175363"/>
                <a:gd name="connsiteX9" fmla="*/ 87039 w 176221"/>
                <a:gd name="connsiteY9" fmla="*/ 117392 h 175363"/>
                <a:gd name="connsiteX10" fmla="*/ 79292 w 176221"/>
                <a:gd name="connsiteY10" fmla="*/ 115357 h 175363"/>
                <a:gd name="connsiteX11" fmla="*/ 118368 w 176221"/>
                <a:gd name="connsiteY11" fmla="*/ 172811 h 175363"/>
                <a:gd name="connsiteX12" fmla="*/ 126115 w 176221"/>
                <a:gd name="connsiteY12" fmla="*/ 174846 h 175363"/>
                <a:gd name="connsiteX13" fmla="*/ 153353 w 176221"/>
                <a:gd name="connsiteY13" fmla="*/ 155280 h 175363"/>
                <a:gd name="connsiteX14" fmla="*/ 155389 w 176221"/>
                <a:gd name="connsiteY14" fmla="*/ 147533 h 175363"/>
                <a:gd name="connsiteX15" fmla="*/ 117821 w 176221"/>
                <a:gd name="connsiteY15" fmla="*/ 88892 h 175363"/>
                <a:gd name="connsiteX16" fmla="*/ 108943 w 176221"/>
                <a:gd name="connsiteY16" fmla="*/ 95734 h 175363"/>
                <a:gd name="connsiteX17" fmla="*/ 109584 w 176221"/>
                <a:gd name="connsiteY17" fmla="*/ 96337 h 175363"/>
                <a:gd name="connsiteX18" fmla="*/ 116427 w 176221"/>
                <a:gd name="connsiteY18" fmla="*/ 97223 h 175363"/>
                <a:gd name="connsiteX19" fmla="*/ 172410 w 176221"/>
                <a:gd name="connsiteY19" fmla="*/ 59750 h 175363"/>
                <a:gd name="connsiteX20" fmla="*/ 174446 w 176221"/>
                <a:gd name="connsiteY20" fmla="*/ 52003 h 175363"/>
                <a:gd name="connsiteX21" fmla="*/ 155596 w 176221"/>
                <a:gd name="connsiteY21" fmla="*/ 22314 h 175363"/>
                <a:gd name="connsiteX22" fmla="*/ 147867 w 176221"/>
                <a:gd name="connsiteY22" fmla="*/ 20298 h 175363"/>
                <a:gd name="connsiteX23" fmla="*/ 91526 w 176221"/>
                <a:gd name="connsiteY23" fmla="*/ 57752 h 175363"/>
                <a:gd name="connsiteX24" fmla="*/ 99273 w 176221"/>
                <a:gd name="connsiteY24" fmla="*/ 59769 h 175363"/>
                <a:gd name="connsiteX25" fmla="*/ 62045 w 176221"/>
                <a:gd name="connsiteY25" fmla="*/ 3125 h 175363"/>
                <a:gd name="connsiteX26" fmla="*/ 54317 w 176221"/>
                <a:gd name="connsiteY26" fmla="*/ 1090 h 175363"/>
                <a:gd name="connsiteX27" fmla="*/ 23441 w 176221"/>
                <a:gd name="connsiteY27" fmla="*/ 21428 h 175363"/>
                <a:gd name="connsiteX28" fmla="*/ 29096 w 176221"/>
                <a:gd name="connsiteY28" fmla="*/ 31211 h 175363"/>
                <a:gd name="connsiteX29" fmla="*/ 59971 w 176221"/>
                <a:gd name="connsiteY29" fmla="*/ 10854 h 175363"/>
                <a:gd name="connsiteX30" fmla="*/ 52224 w 176221"/>
                <a:gd name="connsiteY30" fmla="*/ 8837 h 175363"/>
                <a:gd name="connsiteX31" fmla="*/ 89433 w 176221"/>
                <a:gd name="connsiteY31" fmla="*/ 65480 h 175363"/>
                <a:gd name="connsiteX32" fmla="*/ 97162 w 176221"/>
                <a:gd name="connsiteY32" fmla="*/ 67525 h 175363"/>
                <a:gd name="connsiteX33" fmla="*/ 97181 w 176221"/>
                <a:gd name="connsiteY33" fmla="*/ 67516 h 175363"/>
                <a:gd name="connsiteX34" fmla="*/ 153504 w 176221"/>
                <a:gd name="connsiteY34" fmla="*/ 30062 h 175363"/>
                <a:gd name="connsiteX35" fmla="*/ 145757 w 176221"/>
                <a:gd name="connsiteY35" fmla="*/ 28026 h 175363"/>
                <a:gd name="connsiteX36" fmla="*/ 164607 w 176221"/>
                <a:gd name="connsiteY36" fmla="*/ 57714 h 175363"/>
                <a:gd name="connsiteX37" fmla="*/ 166623 w 176221"/>
                <a:gd name="connsiteY37" fmla="*/ 49986 h 175363"/>
                <a:gd name="connsiteX38" fmla="*/ 110659 w 176221"/>
                <a:gd name="connsiteY38" fmla="*/ 87459 h 175363"/>
                <a:gd name="connsiteX39" fmla="*/ 117501 w 176221"/>
                <a:gd name="connsiteY39" fmla="*/ 88345 h 175363"/>
                <a:gd name="connsiteX40" fmla="*/ 116860 w 176221"/>
                <a:gd name="connsiteY40" fmla="*/ 87742 h 175363"/>
                <a:gd name="connsiteX41" fmla="*/ 107982 w 176221"/>
                <a:gd name="connsiteY41" fmla="*/ 94603 h 175363"/>
                <a:gd name="connsiteX42" fmla="*/ 145549 w 176221"/>
                <a:gd name="connsiteY42" fmla="*/ 153245 h 175363"/>
                <a:gd name="connsiteX43" fmla="*/ 147567 w 176221"/>
                <a:gd name="connsiteY43" fmla="*/ 145497 h 175363"/>
                <a:gd name="connsiteX44" fmla="*/ 120310 w 176221"/>
                <a:gd name="connsiteY44" fmla="*/ 165082 h 175363"/>
                <a:gd name="connsiteX45" fmla="*/ 128038 w 176221"/>
                <a:gd name="connsiteY45" fmla="*/ 167118 h 175363"/>
                <a:gd name="connsiteX46" fmla="*/ 89057 w 176221"/>
                <a:gd name="connsiteY46" fmla="*/ 109589 h 175363"/>
                <a:gd name="connsiteX47" fmla="*/ 81328 w 176221"/>
                <a:gd name="connsiteY47" fmla="*/ 107553 h 175363"/>
                <a:gd name="connsiteX48" fmla="*/ 21405 w 176221"/>
                <a:gd name="connsiteY48" fmla="*/ 147024 h 175363"/>
                <a:gd name="connsiteX49" fmla="*/ 29152 w 176221"/>
                <a:gd name="connsiteY49" fmla="*/ 149060 h 175363"/>
                <a:gd name="connsiteX50" fmla="*/ 9473 w 176221"/>
                <a:gd name="connsiteY50" fmla="*/ 120503 h 175363"/>
                <a:gd name="connsiteX51" fmla="*/ 7437 w 176221"/>
                <a:gd name="connsiteY51" fmla="*/ 128231 h 175363"/>
                <a:gd name="connsiteX52" fmla="*/ 66644 w 176221"/>
                <a:gd name="connsiteY52" fmla="*/ 89363 h 175363"/>
                <a:gd name="connsiteX53" fmla="*/ 68661 w 176221"/>
                <a:gd name="connsiteY53" fmla="*/ 81616 h 175363"/>
                <a:gd name="connsiteX54" fmla="*/ 31112 w 176221"/>
                <a:gd name="connsiteY54" fmla="*/ 23464 h 175363"/>
                <a:gd name="connsiteX55" fmla="*/ 21405 w 176221"/>
                <a:gd name="connsiteY55" fmla="*/ 29176 h 175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21" h="175363">
                  <a:moveTo>
                    <a:pt x="21405" y="29176"/>
                  </a:moveTo>
                  <a:cubicBezTo>
                    <a:pt x="33978" y="48553"/>
                    <a:pt x="46494" y="67936"/>
                    <a:pt x="58973" y="87327"/>
                  </a:cubicBezTo>
                  <a:lnTo>
                    <a:pt x="61008" y="79599"/>
                  </a:lnTo>
                  <a:lnTo>
                    <a:pt x="1782" y="118467"/>
                  </a:lnTo>
                  <a:cubicBezTo>
                    <a:pt x="-913" y="120037"/>
                    <a:pt x="-1837" y="123498"/>
                    <a:pt x="-272" y="126199"/>
                  </a:cubicBezTo>
                  <a:cubicBezTo>
                    <a:pt x="-254" y="126203"/>
                    <a:pt x="-254" y="126208"/>
                    <a:pt x="-254" y="126214"/>
                  </a:cubicBezTo>
                  <a:cubicBezTo>
                    <a:pt x="6325" y="135728"/>
                    <a:pt x="12885" y="145247"/>
                    <a:pt x="19426" y="154771"/>
                  </a:cubicBezTo>
                  <a:cubicBezTo>
                    <a:pt x="21009" y="157467"/>
                    <a:pt x="24459" y="158372"/>
                    <a:pt x="27154" y="156794"/>
                  </a:cubicBezTo>
                  <a:cubicBezTo>
                    <a:pt x="27173" y="156792"/>
                    <a:pt x="27173" y="156790"/>
                    <a:pt x="27173" y="156788"/>
                  </a:cubicBezTo>
                  <a:lnTo>
                    <a:pt x="87039" y="117392"/>
                  </a:lnTo>
                  <a:lnTo>
                    <a:pt x="79292" y="115357"/>
                  </a:lnTo>
                  <a:lnTo>
                    <a:pt x="118368" y="172811"/>
                  </a:lnTo>
                  <a:cubicBezTo>
                    <a:pt x="119970" y="175167"/>
                    <a:pt x="123495" y="176731"/>
                    <a:pt x="126115" y="174846"/>
                  </a:cubicBezTo>
                  <a:lnTo>
                    <a:pt x="153353" y="155280"/>
                  </a:lnTo>
                  <a:cubicBezTo>
                    <a:pt x="156011" y="153667"/>
                    <a:pt x="156916" y="150242"/>
                    <a:pt x="155389" y="147533"/>
                  </a:cubicBezTo>
                  <a:cubicBezTo>
                    <a:pt x="142816" y="127992"/>
                    <a:pt x="130300" y="108444"/>
                    <a:pt x="117821" y="88892"/>
                  </a:cubicBezTo>
                  <a:lnTo>
                    <a:pt x="108943" y="95734"/>
                  </a:lnTo>
                  <a:lnTo>
                    <a:pt x="109584" y="96337"/>
                  </a:lnTo>
                  <a:cubicBezTo>
                    <a:pt x="111412" y="98115"/>
                    <a:pt x="114202" y="98475"/>
                    <a:pt x="116427" y="97223"/>
                  </a:cubicBezTo>
                  <a:lnTo>
                    <a:pt x="172410" y="59750"/>
                  </a:lnTo>
                  <a:cubicBezTo>
                    <a:pt x="175068" y="58136"/>
                    <a:pt x="175973" y="54712"/>
                    <a:pt x="174446" y="52003"/>
                  </a:cubicBezTo>
                  <a:lnTo>
                    <a:pt x="155596" y="22314"/>
                  </a:lnTo>
                  <a:cubicBezTo>
                    <a:pt x="154013" y="19626"/>
                    <a:pt x="150563" y="18725"/>
                    <a:pt x="147867" y="20298"/>
                  </a:cubicBezTo>
                  <a:lnTo>
                    <a:pt x="91526" y="57752"/>
                  </a:lnTo>
                  <a:lnTo>
                    <a:pt x="99273" y="59769"/>
                  </a:lnTo>
                  <a:cubicBezTo>
                    <a:pt x="86852" y="40919"/>
                    <a:pt x="74429" y="22037"/>
                    <a:pt x="62045" y="3125"/>
                  </a:cubicBezTo>
                  <a:cubicBezTo>
                    <a:pt x="60480" y="432"/>
                    <a:pt x="57012" y="-481"/>
                    <a:pt x="54317" y="1090"/>
                  </a:cubicBezTo>
                  <a:lnTo>
                    <a:pt x="23441" y="21428"/>
                  </a:lnTo>
                  <a:cubicBezTo>
                    <a:pt x="17390" y="25425"/>
                    <a:pt x="23045" y="35226"/>
                    <a:pt x="29096" y="31211"/>
                  </a:cubicBezTo>
                  <a:lnTo>
                    <a:pt x="59971" y="10854"/>
                  </a:lnTo>
                  <a:lnTo>
                    <a:pt x="52224" y="8837"/>
                  </a:lnTo>
                  <a:lnTo>
                    <a:pt x="89433" y="65480"/>
                  </a:lnTo>
                  <a:cubicBezTo>
                    <a:pt x="90998" y="68180"/>
                    <a:pt x="94466" y="69096"/>
                    <a:pt x="97162" y="67525"/>
                  </a:cubicBezTo>
                  <a:cubicBezTo>
                    <a:pt x="97162" y="67522"/>
                    <a:pt x="97181" y="67520"/>
                    <a:pt x="97181" y="67516"/>
                  </a:cubicBezTo>
                  <a:lnTo>
                    <a:pt x="153504" y="30062"/>
                  </a:lnTo>
                  <a:lnTo>
                    <a:pt x="145757" y="28026"/>
                  </a:lnTo>
                  <a:lnTo>
                    <a:pt x="164607" y="57714"/>
                  </a:lnTo>
                  <a:cubicBezTo>
                    <a:pt x="165285" y="55132"/>
                    <a:pt x="165945" y="52549"/>
                    <a:pt x="166623" y="49986"/>
                  </a:cubicBezTo>
                  <a:lnTo>
                    <a:pt x="110659" y="87459"/>
                  </a:lnTo>
                  <a:lnTo>
                    <a:pt x="117501" y="88345"/>
                  </a:lnTo>
                  <a:lnTo>
                    <a:pt x="116860" y="87742"/>
                  </a:lnTo>
                  <a:cubicBezTo>
                    <a:pt x="112299" y="83576"/>
                    <a:pt x="104362" y="88967"/>
                    <a:pt x="107982" y="94603"/>
                  </a:cubicBezTo>
                  <a:cubicBezTo>
                    <a:pt x="120555" y="114156"/>
                    <a:pt x="133071" y="133703"/>
                    <a:pt x="145549" y="153245"/>
                  </a:cubicBezTo>
                  <a:cubicBezTo>
                    <a:pt x="146228" y="150662"/>
                    <a:pt x="146887" y="148080"/>
                    <a:pt x="147567" y="145497"/>
                  </a:cubicBezTo>
                  <a:lnTo>
                    <a:pt x="120310" y="165082"/>
                  </a:lnTo>
                  <a:lnTo>
                    <a:pt x="128038" y="167118"/>
                  </a:lnTo>
                  <a:lnTo>
                    <a:pt x="89057" y="109589"/>
                  </a:lnTo>
                  <a:cubicBezTo>
                    <a:pt x="87492" y="106893"/>
                    <a:pt x="84024" y="105983"/>
                    <a:pt x="81328" y="107553"/>
                  </a:cubicBezTo>
                  <a:lnTo>
                    <a:pt x="21405" y="147024"/>
                  </a:lnTo>
                  <a:lnTo>
                    <a:pt x="29152" y="149060"/>
                  </a:lnTo>
                  <a:lnTo>
                    <a:pt x="9473" y="120503"/>
                  </a:lnTo>
                  <a:lnTo>
                    <a:pt x="7437" y="128231"/>
                  </a:lnTo>
                  <a:lnTo>
                    <a:pt x="66644" y="89363"/>
                  </a:lnTo>
                  <a:cubicBezTo>
                    <a:pt x="69283" y="87744"/>
                    <a:pt x="70188" y="84321"/>
                    <a:pt x="68661" y="81616"/>
                  </a:cubicBezTo>
                  <a:lnTo>
                    <a:pt x="31112" y="23464"/>
                  </a:lnTo>
                  <a:cubicBezTo>
                    <a:pt x="27249" y="17376"/>
                    <a:pt x="17446" y="23031"/>
                    <a:pt x="21405" y="291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1" name="Freeform: Shape 410">
              <a:extLst>
                <a:ext uri="{FF2B5EF4-FFF2-40B4-BE49-F238E27FC236}">
                  <a16:creationId xmlns:a16="http://schemas.microsoft.com/office/drawing/2014/main" id="{0657AF30-B585-AA08-8582-47C8016D4697}"/>
                </a:ext>
              </a:extLst>
            </p:cNvPr>
            <p:cNvSpPr/>
            <p:nvPr/>
          </p:nvSpPr>
          <p:spPr>
            <a:xfrm>
              <a:off x="8365360" y="2636083"/>
              <a:ext cx="157668" cy="157991"/>
            </a:xfrm>
            <a:custGeom>
              <a:avLst/>
              <a:gdLst>
                <a:gd name="connsiteX0" fmla="*/ 24540 w 157668"/>
                <a:gd name="connsiteY0" fmla="*/ 2020 h 157991"/>
                <a:gd name="connsiteX1" fmla="*/ 620 w 157668"/>
                <a:gd name="connsiteY1" fmla="*/ 26525 h 157991"/>
                <a:gd name="connsiteX2" fmla="*/ 620 w 157668"/>
                <a:gd name="connsiteY2" fmla="*/ 34517 h 157991"/>
                <a:gd name="connsiteX3" fmla="*/ 106744 w 157668"/>
                <a:gd name="connsiteY3" fmla="*/ 141432 h 157991"/>
                <a:gd name="connsiteX4" fmla="*/ 121823 w 157668"/>
                <a:gd name="connsiteY4" fmla="*/ 156701 h 157991"/>
                <a:gd name="connsiteX5" fmla="*/ 129835 w 157668"/>
                <a:gd name="connsiteY5" fmla="*/ 156701 h 157991"/>
                <a:gd name="connsiteX6" fmla="*/ 154981 w 157668"/>
                <a:gd name="connsiteY6" fmla="*/ 132837 h 157991"/>
                <a:gd name="connsiteX7" fmla="*/ 154981 w 157668"/>
                <a:gd name="connsiteY7" fmla="*/ 124845 h 157991"/>
                <a:gd name="connsiteX8" fmla="*/ 48027 w 157668"/>
                <a:gd name="connsiteY8" fmla="*/ 17684 h 157991"/>
                <a:gd name="connsiteX9" fmla="*/ 32457 w 157668"/>
                <a:gd name="connsiteY9" fmla="*/ 2095 h 157991"/>
                <a:gd name="connsiteX10" fmla="*/ 24465 w 157668"/>
                <a:gd name="connsiteY10" fmla="*/ 10088 h 157991"/>
                <a:gd name="connsiteX11" fmla="*/ 131419 w 157668"/>
                <a:gd name="connsiteY11" fmla="*/ 117248 h 157991"/>
                <a:gd name="connsiteX12" fmla="*/ 146988 w 157668"/>
                <a:gd name="connsiteY12" fmla="*/ 132837 h 157991"/>
                <a:gd name="connsiteX13" fmla="*/ 146988 w 157668"/>
                <a:gd name="connsiteY13" fmla="*/ 124845 h 157991"/>
                <a:gd name="connsiteX14" fmla="*/ 121899 w 157668"/>
                <a:gd name="connsiteY14" fmla="*/ 148558 h 157991"/>
                <a:gd name="connsiteX15" fmla="*/ 129910 w 157668"/>
                <a:gd name="connsiteY15" fmla="*/ 148558 h 157991"/>
                <a:gd name="connsiteX16" fmla="*/ 23749 w 157668"/>
                <a:gd name="connsiteY16" fmla="*/ 41717 h 157991"/>
                <a:gd name="connsiteX17" fmla="*/ 8669 w 157668"/>
                <a:gd name="connsiteY17" fmla="*/ 26449 h 157991"/>
                <a:gd name="connsiteX18" fmla="*/ 8669 w 157668"/>
                <a:gd name="connsiteY18" fmla="*/ 34441 h 157991"/>
                <a:gd name="connsiteX19" fmla="*/ 32589 w 157668"/>
                <a:gd name="connsiteY19" fmla="*/ 9937 h 157991"/>
                <a:gd name="connsiteX20" fmla="*/ 24540 w 157668"/>
                <a:gd name="connsiteY20" fmla="*/ 2020 h 157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7668" h="157991">
                  <a:moveTo>
                    <a:pt x="24540" y="2020"/>
                  </a:moveTo>
                  <a:lnTo>
                    <a:pt x="620" y="26525"/>
                  </a:lnTo>
                  <a:cubicBezTo>
                    <a:pt x="-1585" y="28730"/>
                    <a:pt x="-1585" y="32311"/>
                    <a:pt x="620" y="34517"/>
                  </a:cubicBezTo>
                  <a:lnTo>
                    <a:pt x="106744" y="141432"/>
                  </a:lnTo>
                  <a:lnTo>
                    <a:pt x="121823" y="156701"/>
                  </a:lnTo>
                  <a:cubicBezTo>
                    <a:pt x="124067" y="158849"/>
                    <a:pt x="127591" y="158849"/>
                    <a:pt x="129835" y="156701"/>
                  </a:cubicBezTo>
                  <a:lnTo>
                    <a:pt x="154981" y="132837"/>
                  </a:lnTo>
                  <a:cubicBezTo>
                    <a:pt x="157186" y="130631"/>
                    <a:pt x="157186" y="127050"/>
                    <a:pt x="154981" y="124845"/>
                  </a:cubicBezTo>
                  <a:lnTo>
                    <a:pt x="48027" y="17684"/>
                  </a:lnTo>
                  <a:lnTo>
                    <a:pt x="32457" y="2095"/>
                  </a:lnTo>
                  <a:cubicBezTo>
                    <a:pt x="27312" y="-3069"/>
                    <a:pt x="19263" y="4923"/>
                    <a:pt x="24465" y="10088"/>
                  </a:cubicBezTo>
                  <a:lnTo>
                    <a:pt x="131419" y="117248"/>
                  </a:lnTo>
                  <a:lnTo>
                    <a:pt x="146988" y="132837"/>
                  </a:lnTo>
                  <a:lnTo>
                    <a:pt x="146988" y="124845"/>
                  </a:lnTo>
                  <a:lnTo>
                    <a:pt x="121899" y="148558"/>
                  </a:lnTo>
                  <a:lnTo>
                    <a:pt x="129910" y="148558"/>
                  </a:lnTo>
                  <a:lnTo>
                    <a:pt x="23749" y="41717"/>
                  </a:lnTo>
                  <a:lnTo>
                    <a:pt x="8669" y="26449"/>
                  </a:lnTo>
                  <a:lnTo>
                    <a:pt x="8669" y="34441"/>
                  </a:lnTo>
                  <a:lnTo>
                    <a:pt x="32589" y="9937"/>
                  </a:lnTo>
                  <a:cubicBezTo>
                    <a:pt x="37622" y="4810"/>
                    <a:pt x="29630" y="-3202"/>
                    <a:pt x="24540" y="20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2" name="Freeform: Shape 411">
              <a:extLst>
                <a:ext uri="{FF2B5EF4-FFF2-40B4-BE49-F238E27FC236}">
                  <a16:creationId xmlns:a16="http://schemas.microsoft.com/office/drawing/2014/main" id="{06E336E1-CE96-45D0-EE0A-EF00993D31EF}"/>
                </a:ext>
              </a:extLst>
            </p:cNvPr>
            <p:cNvSpPr/>
            <p:nvPr/>
          </p:nvSpPr>
          <p:spPr>
            <a:xfrm>
              <a:off x="7527524" y="753477"/>
              <a:ext cx="163703" cy="151412"/>
            </a:xfrm>
            <a:custGeom>
              <a:avLst/>
              <a:gdLst>
                <a:gd name="connsiteX0" fmla="*/ 793 w 163703"/>
                <a:gd name="connsiteY0" fmla="*/ 124778 h 151412"/>
                <a:gd name="connsiteX1" fmla="*/ 23714 w 163703"/>
                <a:gd name="connsiteY1" fmla="*/ 150131 h 151412"/>
                <a:gd name="connsiteX2" fmla="*/ 31707 w 163703"/>
                <a:gd name="connsiteY2" fmla="*/ 150131 h 151412"/>
                <a:gd name="connsiteX3" fmla="*/ 144899 w 163703"/>
                <a:gd name="connsiteY3" fmla="*/ 50718 h 151412"/>
                <a:gd name="connsiteX4" fmla="*/ 161072 w 163703"/>
                <a:gd name="connsiteY4" fmla="*/ 36505 h 151412"/>
                <a:gd name="connsiteX5" fmla="*/ 161072 w 163703"/>
                <a:gd name="connsiteY5" fmla="*/ 28513 h 151412"/>
                <a:gd name="connsiteX6" fmla="*/ 138791 w 163703"/>
                <a:gd name="connsiteY6" fmla="*/ 1954 h 151412"/>
                <a:gd name="connsiteX7" fmla="*/ 130780 w 163703"/>
                <a:gd name="connsiteY7" fmla="*/ 1954 h 151412"/>
                <a:gd name="connsiteX8" fmla="*/ 17305 w 163703"/>
                <a:gd name="connsiteY8" fmla="*/ 102196 h 151412"/>
                <a:gd name="connsiteX9" fmla="*/ 793 w 163703"/>
                <a:gd name="connsiteY9" fmla="*/ 116767 h 151412"/>
                <a:gd name="connsiteX10" fmla="*/ 8785 w 163703"/>
                <a:gd name="connsiteY10" fmla="*/ 124778 h 151412"/>
                <a:gd name="connsiteX11" fmla="*/ 122279 w 163703"/>
                <a:gd name="connsiteY11" fmla="*/ 24536 h 151412"/>
                <a:gd name="connsiteX12" fmla="*/ 138791 w 163703"/>
                <a:gd name="connsiteY12" fmla="*/ 9946 h 151412"/>
                <a:gd name="connsiteX13" fmla="*/ 130780 w 163703"/>
                <a:gd name="connsiteY13" fmla="*/ 9946 h 151412"/>
                <a:gd name="connsiteX14" fmla="*/ 153080 w 163703"/>
                <a:gd name="connsiteY14" fmla="*/ 36505 h 151412"/>
                <a:gd name="connsiteX15" fmla="*/ 153080 w 163703"/>
                <a:gd name="connsiteY15" fmla="*/ 28513 h 151412"/>
                <a:gd name="connsiteX16" fmla="*/ 39887 w 163703"/>
                <a:gd name="connsiteY16" fmla="*/ 127926 h 151412"/>
                <a:gd name="connsiteX17" fmla="*/ 23714 w 163703"/>
                <a:gd name="connsiteY17" fmla="*/ 142120 h 151412"/>
                <a:gd name="connsiteX18" fmla="*/ 31707 w 163703"/>
                <a:gd name="connsiteY18" fmla="*/ 142120 h 151412"/>
                <a:gd name="connsiteX19" fmla="*/ 8785 w 163703"/>
                <a:gd name="connsiteY19" fmla="*/ 116767 h 151412"/>
                <a:gd name="connsiteX20" fmla="*/ 793 w 163703"/>
                <a:gd name="connsiteY20" fmla="*/ 124778 h 151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63703" h="151412">
                  <a:moveTo>
                    <a:pt x="793" y="124778"/>
                  </a:moveTo>
                  <a:cubicBezTo>
                    <a:pt x="8446" y="133223"/>
                    <a:pt x="16080" y="141673"/>
                    <a:pt x="23714" y="150131"/>
                  </a:cubicBezTo>
                  <a:cubicBezTo>
                    <a:pt x="25957" y="152267"/>
                    <a:pt x="29463" y="152267"/>
                    <a:pt x="31707" y="150131"/>
                  </a:cubicBezTo>
                  <a:lnTo>
                    <a:pt x="144899" y="50718"/>
                  </a:lnTo>
                  <a:lnTo>
                    <a:pt x="161072" y="36505"/>
                  </a:lnTo>
                  <a:cubicBezTo>
                    <a:pt x="163202" y="34269"/>
                    <a:pt x="163202" y="30749"/>
                    <a:pt x="161072" y="28513"/>
                  </a:cubicBezTo>
                  <a:lnTo>
                    <a:pt x="138791" y="1954"/>
                  </a:lnTo>
                  <a:cubicBezTo>
                    <a:pt x="136737" y="-497"/>
                    <a:pt x="132911" y="69"/>
                    <a:pt x="130780" y="1954"/>
                  </a:cubicBezTo>
                  <a:lnTo>
                    <a:pt x="17305" y="102196"/>
                  </a:lnTo>
                  <a:lnTo>
                    <a:pt x="793" y="116767"/>
                  </a:lnTo>
                  <a:cubicBezTo>
                    <a:pt x="-4674" y="121612"/>
                    <a:pt x="3357" y="129585"/>
                    <a:pt x="8785" y="124778"/>
                  </a:cubicBezTo>
                  <a:lnTo>
                    <a:pt x="122279" y="24536"/>
                  </a:lnTo>
                  <a:lnTo>
                    <a:pt x="138791" y="9946"/>
                  </a:lnTo>
                  <a:lnTo>
                    <a:pt x="130780" y="9946"/>
                  </a:lnTo>
                  <a:lnTo>
                    <a:pt x="153080" y="36505"/>
                  </a:lnTo>
                  <a:lnTo>
                    <a:pt x="153080" y="28513"/>
                  </a:lnTo>
                  <a:lnTo>
                    <a:pt x="39887" y="127926"/>
                  </a:lnTo>
                  <a:lnTo>
                    <a:pt x="23714" y="142120"/>
                  </a:lnTo>
                  <a:lnTo>
                    <a:pt x="31707" y="142120"/>
                  </a:lnTo>
                  <a:lnTo>
                    <a:pt x="8785" y="116767"/>
                  </a:lnTo>
                  <a:cubicBezTo>
                    <a:pt x="3922" y="111357"/>
                    <a:pt x="-4071" y="119387"/>
                    <a:pt x="793" y="1247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3" name="Freeform: Shape 412">
              <a:extLst>
                <a:ext uri="{FF2B5EF4-FFF2-40B4-BE49-F238E27FC236}">
                  <a16:creationId xmlns:a16="http://schemas.microsoft.com/office/drawing/2014/main" id="{CFF24199-3A4B-45E8-0316-44F85659BE85}"/>
                </a:ext>
              </a:extLst>
            </p:cNvPr>
            <p:cNvSpPr/>
            <p:nvPr/>
          </p:nvSpPr>
          <p:spPr>
            <a:xfrm>
              <a:off x="6359750" y="743571"/>
              <a:ext cx="157668" cy="157996"/>
            </a:xfrm>
            <a:custGeom>
              <a:avLst/>
              <a:gdLst>
                <a:gd name="connsiteX0" fmla="*/ 24540 w 157668"/>
                <a:gd name="connsiteY0" fmla="*/ 2020 h 157996"/>
                <a:gd name="connsiteX1" fmla="*/ 620 w 157668"/>
                <a:gd name="connsiteY1" fmla="*/ 26524 h 157996"/>
                <a:gd name="connsiteX2" fmla="*/ 620 w 157668"/>
                <a:gd name="connsiteY2" fmla="*/ 34517 h 157996"/>
                <a:gd name="connsiteX3" fmla="*/ 106744 w 157668"/>
                <a:gd name="connsiteY3" fmla="*/ 141432 h 157996"/>
                <a:gd name="connsiteX4" fmla="*/ 121823 w 157668"/>
                <a:gd name="connsiteY4" fmla="*/ 156701 h 157996"/>
                <a:gd name="connsiteX5" fmla="*/ 129835 w 157668"/>
                <a:gd name="connsiteY5" fmla="*/ 156701 h 157996"/>
                <a:gd name="connsiteX6" fmla="*/ 154981 w 157668"/>
                <a:gd name="connsiteY6" fmla="*/ 132837 h 157996"/>
                <a:gd name="connsiteX7" fmla="*/ 154981 w 157668"/>
                <a:gd name="connsiteY7" fmla="*/ 124845 h 157996"/>
                <a:gd name="connsiteX8" fmla="*/ 48027 w 157668"/>
                <a:gd name="connsiteY8" fmla="*/ 17684 h 157996"/>
                <a:gd name="connsiteX9" fmla="*/ 32457 w 157668"/>
                <a:gd name="connsiteY9" fmla="*/ 2095 h 157996"/>
                <a:gd name="connsiteX10" fmla="*/ 24465 w 157668"/>
                <a:gd name="connsiteY10" fmla="*/ 10088 h 157996"/>
                <a:gd name="connsiteX11" fmla="*/ 131419 w 157668"/>
                <a:gd name="connsiteY11" fmla="*/ 117248 h 157996"/>
                <a:gd name="connsiteX12" fmla="*/ 146988 w 157668"/>
                <a:gd name="connsiteY12" fmla="*/ 132837 h 157996"/>
                <a:gd name="connsiteX13" fmla="*/ 146988 w 157668"/>
                <a:gd name="connsiteY13" fmla="*/ 124845 h 157996"/>
                <a:gd name="connsiteX14" fmla="*/ 121899 w 157668"/>
                <a:gd name="connsiteY14" fmla="*/ 148558 h 157996"/>
                <a:gd name="connsiteX15" fmla="*/ 129910 w 157668"/>
                <a:gd name="connsiteY15" fmla="*/ 148558 h 157996"/>
                <a:gd name="connsiteX16" fmla="*/ 23749 w 157668"/>
                <a:gd name="connsiteY16" fmla="*/ 41717 h 157996"/>
                <a:gd name="connsiteX17" fmla="*/ 8669 w 157668"/>
                <a:gd name="connsiteY17" fmla="*/ 26449 h 157996"/>
                <a:gd name="connsiteX18" fmla="*/ 8669 w 157668"/>
                <a:gd name="connsiteY18" fmla="*/ 34441 h 157996"/>
                <a:gd name="connsiteX19" fmla="*/ 32589 w 157668"/>
                <a:gd name="connsiteY19" fmla="*/ 9937 h 157996"/>
                <a:gd name="connsiteX20" fmla="*/ 24540 w 157668"/>
                <a:gd name="connsiteY20" fmla="*/ 2020 h 157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7668" h="157996">
                  <a:moveTo>
                    <a:pt x="24540" y="2020"/>
                  </a:moveTo>
                  <a:lnTo>
                    <a:pt x="620" y="26524"/>
                  </a:lnTo>
                  <a:cubicBezTo>
                    <a:pt x="-1585" y="28732"/>
                    <a:pt x="-1585" y="32309"/>
                    <a:pt x="620" y="34517"/>
                  </a:cubicBezTo>
                  <a:lnTo>
                    <a:pt x="106744" y="141432"/>
                  </a:lnTo>
                  <a:lnTo>
                    <a:pt x="121823" y="156701"/>
                  </a:lnTo>
                  <a:cubicBezTo>
                    <a:pt x="124067" y="158857"/>
                    <a:pt x="127591" y="158857"/>
                    <a:pt x="129835" y="156701"/>
                  </a:cubicBezTo>
                  <a:lnTo>
                    <a:pt x="154981" y="132837"/>
                  </a:lnTo>
                  <a:cubicBezTo>
                    <a:pt x="157186" y="130630"/>
                    <a:pt x="157186" y="127052"/>
                    <a:pt x="154981" y="124845"/>
                  </a:cubicBezTo>
                  <a:lnTo>
                    <a:pt x="48027" y="17684"/>
                  </a:lnTo>
                  <a:lnTo>
                    <a:pt x="32457" y="2095"/>
                  </a:lnTo>
                  <a:cubicBezTo>
                    <a:pt x="27312" y="-3070"/>
                    <a:pt x="19263" y="4923"/>
                    <a:pt x="24465" y="10088"/>
                  </a:cubicBezTo>
                  <a:lnTo>
                    <a:pt x="131419" y="117248"/>
                  </a:lnTo>
                  <a:lnTo>
                    <a:pt x="146988" y="132837"/>
                  </a:lnTo>
                  <a:lnTo>
                    <a:pt x="146988" y="124845"/>
                  </a:lnTo>
                  <a:lnTo>
                    <a:pt x="121899" y="148558"/>
                  </a:lnTo>
                  <a:lnTo>
                    <a:pt x="129910" y="148558"/>
                  </a:lnTo>
                  <a:lnTo>
                    <a:pt x="23749" y="41717"/>
                  </a:lnTo>
                  <a:lnTo>
                    <a:pt x="8669" y="26449"/>
                  </a:lnTo>
                  <a:lnTo>
                    <a:pt x="8669" y="34441"/>
                  </a:lnTo>
                  <a:lnTo>
                    <a:pt x="32589" y="9937"/>
                  </a:lnTo>
                  <a:cubicBezTo>
                    <a:pt x="37622" y="4810"/>
                    <a:pt x="29630" y="-3202"/>
                    <a:pt x="24540" y="20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4" name="Freeform: Shape 413">
              <a:extLst>
                <a:ext uri="{FF2B5EF4-FFF2-40B4-BE49-F238E27FC236}">
                  <a16:creationId xmlns:a16="http://schemas.microsoft.com/office/drawing/2014/main" id="{7FC8C7A9-CC91-6DD3-2987-447779EF0C10}"/>
                </a:ext>
              </a:extLst>
            </p:cNvPr>
            <p:cNvSpPr/>
            <p:nvPr/>
          </p:nvSpPr>
          <p:spPr>
            <a:xfrm>
              <a:off x="8358475" y="899541"/>
              <a:ext cx="212920" cy="99463"/>
            </a:xfrm>
            <a:custGeom>
              <a:avLst/>
              <a:gdLst>
                <a:gd name="connsiteX0" fmla="*/ -808 w 212920"/>
                <a:gd name="connsiteY0" fmla="*/ 57808 h 99463"/>
                <a:gd name="connsiteX1" fmla="*/ 9560 w 212920"/>
                <a:gd name="connsiteY1" fmla="*/ 95639 h 99463"/>
                <a:gd name="connsiteX2" fmla="*/ 16515 w 212920"/>
                <a:gd name="connsiteY2" fmla="*/ 99579 h 99463"/>
                <a:gd name="connsiteX3" fmla="*/ 183750 w 212920"/>
                <a:gd name="connsiteY3" fmla="*/ 56357 h 99463"/>
                <a:gd name="connsiteX4" fmla="*/ 207746 w 212920"/>
                <a:gd name="connsiteY4" fmla="*/ 50155 h 99463"/>
                <a:gd name="connsiteX5" fmla="*/ 211704 w 212920"/>
                <a:gd name="connsiteY5" fmla="*/ 43199 h 99463"/>
                <a:gd name="connsiteX6" fmla="*/ 202619 w 212920"/>
                <a:gd name="connsiteY6" fmla="*/ 4463 h 99463"/>
                <a:gd name="connsiteX7" fmla="*/ 195663 w 212920"/>
                <a:gd name="connsiteY7" fmla="*/ 505 h 99463"/>
                <a:gd name="connsiteX8" fmla="*/ 27033 w 212920"/>
                <a:gd name="connsiteY8" fmla="*/ 44613 h 99463"/>
                <a:gd name="connsiteX9" fmla="*/ 3151 w 212920"/>
                <a:gd name="connsiteY9" fmla="*/ 50852 h 99463"/>
                <a:gd name="connsiteX10" fmla="*/ 6148 w 212920"/>
                <a:gd name="connsiteY10" fmla="*/ 61766 h 99463"/>
                <a:gd name="connsiteX11" fmla="*/ 174797 w 212920"/>
                <a:gd name="connsiteY11" fmla="*/ 17658 h 99463"/>
                <a:gd name="connsiteX12" fmla="*/ 198679 w 212920"/>
                <a:gd name="connsiteY12" fmla="*/ 11419 h 99463"/>
                <a:gd name="connsiteX13" fmla="*/ 191724 w 212920"/>
                <a:gd name="connsiteY13" fmla="*/ 7460 h 99463"/>
                <a:gd name="connsiteX14" fmla="*/ 200790 w 212920"/>
                <a:gd name="connsiteY14" fmla="*/ 46197 h 99463"/>
                <a:gd name="connsiteX15" fmla="*/ 204749 w 212920"/>
                <a:gd name="connsiteY15" fmla="*/ 39241 h 99463"/>
                <a:gd name="connsiteX16" fmla="*/ 37495 w 212920"/>
                <a:gd name="connsiteY16" fmla="*/ 82482 h 99463"/>
                <a:gd name="connsiteX17" fmla="*/ 13500 w 212920"/>
                <a:gd name="connsiteY17" fmla="*/ 88722 h 99463"/>
                <a:gd name="connsiteX18" fmla="*/ 20455 w 212920"/>
                <a:gd name="connsiteY18" fmla="*/ 92661 h 99463"/>
                <a:gd name="connsiteX19" fmla="*/ 10106 w 212920"/>
                <a:gd name="connsiteY19" fmla="*/ 54792 h 99463"/>
                <a:gd name="connsiteX20" fmla="*/ -808 w 212920"/>
                <a:gd name="connsiteY20" fmla="*/ 57808 h 99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3">
                  <a:moveTo>
                    <a:pt x="-808" y="57808"/>
                  </a:moveTo>
                  <a:cubicBezTo>
                    <a:pt x="2661" y="70375"/>
                    <a:pt x="6111" y="82986"/>
                    <a:pt x="9560" y="95639"/>
                  </a:cubicBezTo>
                  <a:cubicBezTo>
                    <a:pt x="10389" y="98648"/>
                    <a:pt x="13500" y="100410"/>
                    <a:pt x="16515" y="99579"/>
                  </a:cubicBezTo>
                  <a:lnTo>
                    <a:pt x="183750" y="56357"/>
                  </a:lnTo>
                  <a:lnTo>
                    <a:pt x="207746" y="50155"/>
                  </a:lnTo>
                  <a:cubicBezTo>
                    <a:pt x="210724" y="49278"/>
                    <a:pt x="212478" y="46206"/>
                    <a:pt x="211704" y="43199"/>
                  </a:cubicBezTo>
                  <a:cubicBezTo>
                    <a:pt x="208670" y="30282"/>
                    <a:pt x="205634" y="17370"/>
                    <a:pt x="202619" y="4463"/>
                  </a:cubicBezTo>
                  <a:cubicBezTo>
                    <a:pt x="201751" y="1481"/>
                    <a:pt x="198679" y="-272"/>
                    <a:pt x="195663" y="505"/>
                  </a:cubicBezTo>
                  <a:lnTo>
                    <a:pt x="27033" y="44613"/>
                  </a:lnTo>
                  <a:lnTo>
                    <a:pt x="3151" y="50852"/>
                  </a:lnTo>
                  <a:cubicBezTo>
                    <a:pt x="-3880" y="52737"/>
                    <a:pt x="-902" y="63614"/>
                    <a:pt x="6148" y="61766"/>
                  </a:cubicBezTo>
                  <a:lnTo>
                    <a:pt x="174797" y="17658"/>
                  </a:lnTo>
                  <a:lnTo>
                    <a:pt x="198679" y="11419"/>
                  </a:lnTo>
                  <a:lnTo>
                    <a:pt x="191724" y="7460"/>
                  </a:lnTo>
                  <a:lnTo>
                    <a:pt x="200790" y="46197"/>
                  </a:lnTo>
                  <a:lnTo>
                    <a:pt x="204749" y="39241"/>
                  </a:lnTo>
                  <a:lnTo>
                    <a:pt x="37495" y="82482"/>
                  </a:lnTo>
                  <a:lnTo>
                    <a:pt x="13500" y="88722"/>
                  </a:lnTo>
                  <a:lnTo>
                    <a:pt x="20455" y="92661"/>
                  </a:lnTo>
                  <a:lnTo>
                    <a:pt x="10106" y="54792"/>
                  </a:lnTo>
                  <a:cubicBezTo>
                    <a:pt x="8184" y="47799"/>
                    <a:pt x="-2730" y="50777"/>
                    <a:pt x="-808" y="578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5" name="Freeform: Shape 414">
              <a:extLst>
                <a:ext uri="{FF2B5EF4-FFF2-40B4-BE49-F238E27FC236}">
                  <a16:creationId xmlns:a16="http://schemas.microsoft.com/office/drawing/2014/main" id="{ABCB4938-EFED-274F-1E2D-AC611FF97621}"/>
                </a:ext>
              </a:extLst>
            </p:cNvPr>
            <p:cNvSpPr/>
            <p:nvPr/>
          </p:nvSpPr>
          <p:spPr>
            <a:xfrm>
              <a:off x="8456026" y="987130"/>
              <a:ext cx="52591" cy="52653"/>
            </a:xfrm>
            <a:custGeom>
              <a:avLst/>
              <a:gdLst>
                <a:gd name="connsiteX0" fmla="*/ 33608 w 52591"/>
                <a:gd name="connsiteY0" fmla="*/ 812 h 52653"/>
                <a:gd name="connsiteX1" fmla="*/ 74 w 52591"/>
                <a:gd name="connsiteY1" fmla="*/ 19341 h 52653"/>
                <a:gd name="connsiteX2" fmla="*/ 16719 w 52591"/>
                <a:gd name="connsiteY2" fmla="*/ 51385 h 52653"/>
                <a:gd name="connsiteX3" fmla="*/ 49593 w 52591"/>
                <a:gd name="connsiteY3" fmla="*/ 37286 h 52653"/>
                <a:gd name="connsiteX4" fmla="*/ 36738 w 52591"/>
                <a:gd name="connsiteY4" fmla="*/ 2075 h 52653"/>
                <a:gd name="connsiteX5" fmla="*/ 31083 w 52591"/>
                <a:gd name="connsiteY5" fmla="*/ 11839 h 52653"/>
                <a:gd name="connsiteX6" fmla="*/ 39640 w 52591"/>
                <a:gd name="connsiteY6" fmla="*/ 31838 h 52653"/>
                <a:gd name="connsiteX7" fmla="*/ 21337 w 52591"/>
                <a:gd name="connsiteY7" fmla="*/ 40999 h 52653"/>
                <a:gd name="connsiteX8" fmla="*/ 10555 w 52591"/>
                <a:gd name="connsiteY8" fmla="*/ 24129 h 52653"/>
                <a:gd name="connsiteX9" fmla="*/ 30648 w 52591"/>
                <a:gd name="connsiteY9" fmla="*/ 11745 h 52653"/>
                <a:gd name="connsiteX10" fmla="*/ 33664 w 52591"/>
                <a:gd name="connsiteY10" fmla="*/ 831 h 52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3">
                  <a:moveTo>
                    <a:pt x="33608" y="812"/>
                  </a:moveTo>
                  <a:cubicBezTo>
                    <a:pt x="19660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5"/>
                  </a:cubicBezTo>
                  <a:cubicBezTo>
                    <a:pt x="29687" y="56121"/>
                    <a:pt x="44089" y="49942"/>
                    <a:pt x="49593" y="37286"/>
                  </a:cubicBezTo>
                  <a:cubicBezTo>
                    <a:pt x="55059" y="24091"/>
                    <a:pt x="48593" y="9256"/>
                    <a:pt x="36738" y="2075"/>
                  </a:cubicBezTo>
                  <a:cubicBezTo>
                    <a:pt x="30498" y="-1695"/>
                    <a:pt x="24806" y="8069"/>
                    <a:pt x="31083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8" y="39376"/>
                    <a:pt x="28914" y="43455"/>
                    <a:pt x="21337" y="40999"/>
                  </a:cubicBezTo>
                  <a:cubicBezTo>
                    <a:pt x="13948" y="38969"/>
                    <a:pt x="9292" y="31684"/>
                    <a:pt x="10555" y="24129"/>
                  </a:cubicBezTo>
                  <a:cubicBezTo>
                    <a:pt x="12440" y="15137"/>
                    <a:pt x="22147" y="10255"/>
                    <a:pt x="30648" y="11745"/>
                  </a:cubicBezTo>
                  <a:cubicBezTo>
                    <a:pt x="37774" y="12989"/>
                    <a:pt x="40828" y="2093"/>
                    <a:pt x="33664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6" name="Freeform: Shape 415">
              <a:extLst>
                <a:ext uri="{FF2B5EF4-FFF2-40B4-BE49-F238E27FC236}">
                  <a16:creationId xmlns:a16="http://schemas.microsoft.com/office/drawing/2014/main" id="{40D2C5AB-296C-0362-8613-43612F7F4726}"/>
                </a:ext>
              </a:extLst>
            </p:cNvPr>
            <p:cNvSpPr/>
            <p:nvPr/>
          </p:nvSpPr>
          <p:spPr>
            <a:xfrm>
              <a:off x="8422399" y="859102"/>
              <a:ext cx="52607" cy="52635"/>
            </a:xfrm>
            <a:custGeom>
              <a:avLst/>
              <a:gdLst>
                <a:gd name="connsiteX0" fmla="*/ 33608 w 52607"/>
                <a:gd name="connsiteY0" fmla="*/ 813 h 52635"/>
                <a:gd name="connsiteX1" fmla="*/ 74 w 52607"/>
                <a:gd name="connsiteY1" fmla="*/ 19323 h 52635"/>
                <a:gd name="connsiteX2" fmla="*/ 16737 w 52607"/>
                <a:gd name="connsiteY2" fmla="*/ 51368 h 52635"/>
                <a:gd name="connsiteX3" fmla="*/ 49611 w 52607"/>
                <a:gd name="connsiteY3" fmla="*/ 37268 h 52635"/>
                <a:gd name="connsiteX4" fmla="*/ 36756 w 52607"/>
                <a:gd name="connsiteY4" fmla="*/ 2076 h 52635"/>
                <a:gd name="connsiteX5" fmla="*/ 31101 w 52607"/>
                <a:gd name="connsiteY5" fmla="*/ 11840 h 52635"/>
                <a:gd name="connsiteX6" fmla="*/ 39659 w 52607"/>
                <a:gd name="connsiteY6" fmla="*/ 31839 h 52635"/>
                <a:gd name="connsiteX7" fmla="*/ 21336 w 52607"/>
                <a:gd name="connsiteY7" fmla="*/ 40981 h 52635"/>
                <a:gd name="connsiteX8" fmla="*/ 10554 w 52607"/>
                <a:gd name="connsiteY8" fmla="*/ 24017 h 52635"/>
                <a:gd name="connsiteX9" fmla="*/ 30667 w 52607"/>
                <a:gd name="connsiteY9" fmla="*/ 11632 h 52635"/>
                <a:gd name="connsiteX10" fmla="*/ 33664 w 52607"/>
                <a:gd name="connsiteY10" fmla="*/ 737 h 52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5">
                  <a:moveTo>
                    <a:pt x="33608" y="813"/>
                  </a:moveTo>
                  <a:cubicBezTo>
                    <a:pt x="19659" y="-1619"/>
                    <a:pt x="4503" y="5035"/>
                    <a:pt x="74" y="19323"/>
                  </a:cubicBezTo>
                  <a:cubicBezTo>
                    <a:pt x="-4073" y="32706"/>
                    <a:pt x="3844" y="46749"/>
                    <a:pt x="16737" y="51368"/>
                  </a:cubicBezTo>
                  <a:cubicBezTo>
                    <a:pt x="29706" y="56103"/>
                    <a:pt x="44107" y="49924"/>
                    <a:pt x="49611" y="37268"/>
                  </a:cubicBezTo>
                  <a:cubicBezTo>
                    <a:pt x="55077" y="24073"/>
                    <a:pt x="48593" y="9238"/>
                    <a:pt x="36756" y="2076"/>
                  </a:cubicBezTo>
                  <a:cubicBezTo>
                    <a:pt x="30516" y="-1694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81"/>
                    <a:pt x="28914" y="43451"/>
                    <a:pt x="21336" y="40981"/>
                  </a:cubicBezTo>
                  <a:cubicBezTo>
                    <a:pt x="13910" y="38940"/>
                    <a:pt x="9253" y="31604"/>
                    <a:pt x="10554" y="24017"/>
                  </a:cubicBezTo>
                  <a:cubicBezTo>
                    <a:pt x="12439" y="15044"/>
                    <a:pt x="22147" y="10162"/>
                    <a:pt x="30667" y="11632"/>
                  </a:cubicBezTo>
                  <a:cubicBezTo>
                    <a:pt x="37774" y="12876"/>
                    <a:pt x="40846" y="1981"/>
                    <a:pt x="33664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7" name="Freeform: Shape 416">
              <a:extLst>
                <a:ext uri="{FF2B5EF4-FFF2-40B4-BE49-F238E27FC236}">
                  <a16:creationId xmlns:a16="http://schemas.microsoft.com/office/drawing/2014/main" id="{1255358E-BFED-4F23-153A-EA12F240B2B0}"/>
                </a:ext>
              </a:extLst>
            </p:cNvPr>
            <p:cNvSpPr/>
            <p:nvPr/>
          </p:nvSpPr>
          <p:spPr>
            <a:xfrm>
              <a:off x="6398104" y="2852373"/>
              <a:ext cx="212920" cy="99462"/>
            </a:xfrm>
            <a:custGeom>
              <a:avLst/>
              <a:gdLst>
                <a:gd name="connsiteX0" fmla="*/ -808 w 212920"/>
                <a:gd name="connsiteY0" fmla="*/ 57806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6 w 212920"/>
                <a:gd name="connsiteY4" fmla="*/ 50154 h 99462"/>
                <a:gd name="connsiteX5" fmla="*/ 211704 w 212920"/>
                <a:gd name="connsiteY5" fmla="*/ 43198 h 99462"/>
                <a:gd name="connsiteX6" fmla="*/ 202619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1 w 212920"/>
                <a:gd name="connsiteY9" fmla="*/ 50851 h 99462"/>
                <a:gd name="connsiteX10" fmla="*/ 6148 w 212920"/>
                <a:gd name="connsiteY10" fmla="*/ 61765 h 99462"/>
                <a:gd name="connsiteX11" fmla="*/ 174797 w 212920"/>
                <a:gd name="connsiteY11" fmla="*/ 17657 h 99462"/>
                <a:gd name="connsiteX12" fmla="*/ 198679 w 212920"/>
                <a:gd name="connsiteY12" fmla="*/ 11417 h 99462"/>
                <a:gd name="connsiteX13" fmla="*/ 191724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500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6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6"/>
                  </a:moveTo>
                  <a:cubicBezTo>
                    <a:pt x="2661" y="70379"/>
                    <a:pt x="6111" y="82990"/>
                    <a:pt x="9560" y="95638"/>
                  </a:cubicBezTo>
                  <a:cubicBezTo>
                    <a:pt x="10389" y="98654"/>
                    <a:pt x="13500" y="100407"/>
                    <a:pt x="16515" y="99577"/>
                  </a:cubicBezTo>
                  <a:lnTo>
                    <a:pt x="183750" y="56355"/>
                  </a:lnTo>
                  <a:lnTo>
                    <a:pt x="207746" y="50154"/>
                  </a:lnTo>
                  <a:cubicBezTo>
                    <a:pt x="210724" y="49267"/>
                    <a:pt x="212478" y="46195"/>
                    <a:pt x="211704" y="43198"/>
                  </a:cubicBezTo>
                  <a:cubicBezTo>
                    <a:pt x="208670" y="30286"/>
                    <a:pt x="205634" y="17374"/>
                    <a:pt x="202619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1" y="50851"/>
                  </a:lnTo>
                  <a:cubicBezTo>
                    <a:pt x="-3880" y="52736"/>
                    <a:pt x="-902" y="63612"/>
                    <a:pt x="6148" y="61765"/>
                  </a:cubicBezTo>
                  <a:lnTo>
                    <a:pt x="174797" y="17657"/>
                  </a:lnTo>
                  <a:lnTo>
                    <a:pt x="198679" y="11417"/>
                  </a:lnTo>
                  <a:lnTo>
                    <a:pt x="191724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500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8" name="Freeform: Shape 417">
              <a:extLst>
                <a:ext uri="{FF2B5EF4-FFF2-40B4-BE49-F238E27FC236}">
                  <a16:creationId xmlns:a16="http://schemas.microsoft.com/office/drawing/2014/main" id="{CCB3509A-0860-BDBA-EF3C-BA2F47ABF73E}"/>
                </a:ext>
              </a:extLst>
            </p:cNvPr>
            <p:cNvSpPr/>
            <p:nvPr/>
          </p:nvSpPr>
          <p:spPr>
            <a:xfrm>
              <a:off x="6495655" y="2939961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6 h 52651"/>
                <a:gd name="connsiteX3" fmla="*/ 49593 w 52591"/>
                <a:gd name="connsiteY3" fmla="*/ 37286 h 52651"/>
                <a:gd name="connsiteX4" fmla="*/ 36738 w 52591"/>
                <a:gd name="connsiteY4" fmla="*/ 2075 h 52651"/>
                <a:gd name="connsiteX5" fmla="*/ 31083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035 h 52651"/>
                <a:gd name="connsiteX9" fmla="*/ 30648 w 52591"/>
                <a:gd name="connsiteY9" fmla="*/ 11650 h 52651"/>
                <a:gd name="connsiteX10" fmla="*/ 33664 w 52591"/>
                <a:gd name="connsiteY10" fmla="*/ 736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60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6"/>
                  </a:cubicBezTo>
                  <a:cubicBezTo>
                    <a:pt x="29687" y="56117"/>
                    <a:pt x="44089" y="49934"/>
                    <a:pt x="49593" y="37286"/>
                  </a:cubicBezTo>
                  <a:cubicBezTo>
                    <a:pt x="55059" y="24091"/>
                    <a:pt x="48593" y="9256"/>
                    <a:pt x="36738" y="2075"/>
                  </a:cubicBezTo>
                  <a:cubicBezTo>
                    <a:pt x="30498" y="-1695"/>
                    <a:pt x="24806" y="8069"/>
                    <a:pt x="31083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8" y="39378"/>
                    <a:pt x="28914" y="43450"/>
                    <a:pt x="21337" y="40999"/>
                  </a:cubicBezTo>
                  <a:cubicBezTo>
                    <a:pt x="13910" y="38963"/>
                    <a:pt x="9235" y="31631"/>
                    <a:pt x="10555" y="24035"/>
                  </a:cubicBezTo>
                  <a:cubicBezTo>
                    <a:pt x="12440" y="15043"/>
                    <a:pt x="22147" y="10161"/>
                    <a:pt x="30648" y="11650"/>
                  </a:cubicBezTo>
                  <a:cubicBezTo>
                    <a:pt x="37774" y="12894"/>
                    <a:pt x="40828" y="1999"/>
                    <a:pt x="33664" y="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9" name="Freeform: Shape 418">
              <a:extLst>
                <a:ext uri="{FF2B5EF4-FFF2-40B4-BE49-F238E27FC236}">
                  <a16:creationId xmlns:a16="http://schemas.microsoft.com/office/drawing/2014/main" id="{A8E9019A-D7B3-B7FA-29EE-1FC3AEA010EE}"/>
                </a:ext>
              </a:extLst>
            </p:cNvPr>
            <p:cNvSpPr/>
            <p:nvPr/>
          </p:nvSpPr>
          <p:spPr>
            <a:xfrm>
              <a:off x="6462028" y="2811933"/>
              <a:ext cx="52607" cy="52633"/>
            </a:xfrm>
            <a:custGeom>
              <a:avLst/>
              <a:gdLst>
                <a:gd name="connsiteX0" fmla="*/ 33608 w 52607"/>
                <a:gd name="connsiteY0" fmla="*/ 813 h 52633"/>
                <a:gd name="connsiteX1" fmla="*/ 74 w 52607"/>
                <a:gd name="connsiteY1" fmla="*/ 19323 h 52633"/>
                <a:gd name="connsiteX2" fmla="*/ 16737 w 52607"/>
                <a:gd name="connsiteY2" fmla="*/ 51367 h 52633"/>
                <a:gd name="connsiteX3" fmla="*/ 49611 w 52607"/>
                <a:gd name="connsiteY3" fmla="*/ 37268 h 52633"/>
                <a:gd name="connsiteX4" fmla="*/ 36756 w 52607"/>
                <a:gd name="connsiteY4" fmla="*/ 2075 h 52633"/>
                <a:gd name="connsiteX5" fmla="*/ 31101 w 52607"/>
                <a:gd name="connsiteY5" fmla="*/ 11840 h 52633"/>
                <a:gd name="connsiteX6" fmla="*/ 39659 w 52607"/>
                <a:gd name="connsiteY6" fmla="*/ 31839 h 52633"/>
                <a:gd name="connsiteX7" fmla="*/ 21336 w 52607"/>
                <a:gd name="connsiteY7" fmla="*/ 40981 h 52633"/>
                <a:gd name="connsiteX8" fmla="*/ 10554 w 52607"/>
                <a:gd name="connsiteY8" fmla="*/ 24017 h 52633"/>
                <a:gd name="connsiteX9" fmla="*/ 30667 w 52607"/>
                <a:gd name="connsiteY9" fmla="*/ 11632 h 52633"/>
                <a:gd name="connsiteX10" fmla="*/ 33664 w 52607"/>
                <a:gd name="connsiteY10" fmla="*/ 737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3">
                  <a:moveTo>
                    <a:pt x="33608" y="813"/>
                  </a:moveTo>
                  <a:cubicBezTo>
                    <a:pt x="19659" y="-1619"/>
                    <a:pt x="4503" y="5035"/>
                    <a:pt x="74" y="19323"/>
                  </a:cubicBezTo>
                  <a:cubicBezTo>
                    <a:pt x="-4073" y="32706"/>
                    <a:pt x="3844" y="46749"/>
                    <a:pt x="16737" y="51367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7" y="24073"/>
                    <a:pt x="48593" y="9238"/>
                    <a:pt x="36756" y="2075"/>
                  </a:cubicBezTo>
                  <a:cubicBezTo>
                    <a:pt x="30516" y="-1695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79"/>
                    <a:pt x="28914" y="43451"/>
                    <a:pt x="21336" y="40981"/>
                  </a:cubicBezTo>
                  <a:cubicBezTo>
                    <a:pt x="13910" y="38946"/>
                    <a:pt x="9253" y="31594"/>
                    <a:pt x="10554" y="24017"/>
                  </a:cubicBezTo>
                  <a:cubicBezTo>
                    <a:pt x="12439" y="15044"/>
                    <a:pt x="22147" y="10162"/>
                    <a:pt x="30667" y="11632"/>
                  </a:cubicBezTo>
                  <a:cubicBezTo>
                    <a:pt x="37774" y="12877"/>
                    <a:pt x="40846" y="1981"/>
                    <a:pt x="33664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0" name="Freeform: Shape 419">
              <a:extLst>
                <a:ext uri="{FF2B5EF4-FFF2-40B4-BE49-F238E27FC236}">
                  <a16:creationId xmlns:a16="http://schemas.microsoft.com/office/drawing/2014/main" id="{81953668-B4A1-B80B-D525-023C233C0D88}"/>
                </a:ext>
              </a:extLst>
            </p:cNvPr>
            <p:cNvSpPr/>
            <p:nvPr/>
          </p:nvSpPr>
          <p:spPr>
            <a:xfrm>
              <a:off x="9866452" y="2618637"/>
              <a:ext cx="212920" cy="99462"/>
            </a:xfrm>
            <a:custGeom>
              <a:avLst/>
              <a:gdLst>
                <a:gd name="connsiteX0" fmla="*/ -808 w 212920"/>
                <a:gd name="connsiteY0" fmla="*/ 57806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6 w 212920"/>
                <a:gd name="connsiteY4" fmla="*/ 50154 h 99462"/>
                <a:gd name="connsiteX5" fmla="*/ 211704 w 212920"/>
                <a:gd name="connsiteY5" fmla="*/ 43198 h 99462"/>
                <a:gd name="connsiteX6" fmla="*/ 202619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1 w 212920"/>
                <a:gd name="connsiteY9" fmla="*/ 50851 h 99462"/>
                <a:gd name="connsiteX10" fmla="*/ 6148 w 212920"/>
                <a:gd name="connsiteY10" fmla="*/ 61765 h 99462"/>
                <a:gd name="connsiteX11" fmla="*/ 174797 w 212920"/>
                <a:gd name="connsiteY11" fmla="*/ 17657 h 99462"/>
                <a:gd name="connsiteX12" fmla="*/ 198679 w 212920"/>
                <a:gd name="connsiteY12" fmla="*/ 11417 h 99462"/>
                <a:gd name="connsiteX13" fmla="*/ 191724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500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6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6"/>
                  </a:moveTo>
                  <a:cubicBezTo>
                    <a:pt x="2661" y="70379"/>
                    <a:pt x="6111" y="82990"/>
                    <a:pt x="9560" y="95638"/>
                  </a:cubicBezTo>
                  <a:cubicBezTo>
                    <a:pt x="10389" y="98654"/>
                    <a:pt x="13500" y="100407"/>
                    <a:pt x="16515" y="99577"/>
                  </a:cubicBezTo>
                  <a:lnTo>
                    <a:pt x="183750" y="56355"/>
                  </a:lnTo>
                  <a:lnTo>
                    <a:pt x="207746" y="50154"/>
                  </a:lnTo>
                  <a:cubicBezTo>
                    <a:pt x="210724" y="49267"/>
                    <a:pt x="212478" y="46195"/>
                    <a:pt x="211704" y="43198"/>
                  </a:cubicBezTo>
                  <a:cubicBezTo>
                    <a:pt x="208670" y="30286"/>
                    <a:pt x="205634" y="17374"/>
                    <a:pt x="202619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1" y="50851"/>
                  </a:lnTo>
                  <a:cubicBezTo>
                    <a:pt x="-3880" y="52736"/>
                    <a:pt x="-902" y="63612"/>
                    <a:pt x="6148" y="61765"/>
                  </a:cubicBezTo>
                  <a:lnTo>
                    <a:pt x="174797" y="17657"/>
                  </a:lnTo>
                  <a:lnTo>
                    <a:pt x="198679" y="11417"/>
                  </a:lnTo>
                  <a:lnTo>
                    <a:pt x="191724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500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1" name="Freeform: Shape 420">
              <a:extLst>
                <a:ext uri="{FF2B5EF4-FFF2-40B4-BE49-F238E27FC236}">
                  <a16:creationId xmlns:a16="http://schemas.microsoft.com/office/drawing/2014/main" id="{CB480161-B925-4F39-015B-8875ABE45DDF}"/>
                </a:ext>
              </a:extLst>
            </p:cNvPr>
            <p:cNvSpPr/>
            <p:nvPr/>
          </p:nvSpPr>
          <p:spPr>
            <a:xfrm>
              <a:off x="9964004" y="2706225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6 h 52651"/>
                <a:gd name="connsiteX3" fmla="*/ 49593 w 52591"/>
                <a:gd name="connsiteY3" fmla="*/ 37286 h 52651"/>
                <a:gd name="connsiteX4" fmla="*/ 36738 w 52591"/>
                <a:gd name="connsiteY4" fmla="*/ 2075 h 52651"/>
                <a:gd name="connsiteX5" fmla="*/ 31083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035 h 52651"/>
                <a:gd name="connsiteX9" fmla="*/ 30648 w 52591"/>
                <a:gd name="connsiteY9" fmla="*/ 11650 h 52651"/>
                <a:gd name="connsiteX10" fmla="*/ 33664 w 52591"/>
                <a:gd name="connsiteY10" fmla="*/ 736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60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6"/>
                  </a:cubicBezTo>
                  <a:cubicBezTo>
                    <a:pt x="29687" y="56117"/>
                    <a:pt x="44089" y="49934"/>
                    <a:pt x="49593" y="37286"/>
                  </a:cubicBezTo>
                  <a:cubicBezTo>
                    <a:pt x="55059" y="24091"/>
                    <a:pt x="48593" y="9256"/>
                    <a:pt x="36738" y="2075"/>
                  </a:cubicBezTo>
                  <a:cubicBezTo>
                    <a:pt x="30498" y="-1695"/>
                    <a:pt x="24806" y="8069"/>
                    <a:pt x="31083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8" y="39378"/>
                    <a:pt x="28914" y="43450"/>
                    <a:pt x="21337" y="40999"/>
                  </a:cubicBezTo>
                  <a:cubicBezTo>
                    <a:pt x="13910" y="38963"/>
                    <a:pt x="9235" y="31631"/>
                    <a:pt x="10555" y="24035"/>
                  </a:cubicBezTo>
                  <a:cubicBezTo>
                    <a:pt x="12440" y="15043"/>
                    <a:pt x="22147" y="10161"/>
                    <a:pt x="30648" y="11650"/>
                  </a:cubicBezTo>
                  <a:cubicBezTo>
                    <a:pt x="37774" y="12894"/>
                    <a:pt x="40828" y="1999"/>
                    <a:pt x="33664" y="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2" name="Freeform: Shape 421">
              <a:extLst>
                <a:ext uri="{FF2B5EF4-FFF2-40B4-BE49-F238E27FC236}">
                  <a16:creationId xmlns:a16="http://schemas.microsoft.com/office/drawing/2014/main" id="{9FFA573E-7F1F-CECE-4BCE-D29CA84583B2}"/>
                </a:ext>
              </a:extLst>
            </p:cNvPr>
            <p:cNvSpPr/>
            <p:nvPr/>
          </p:nvSpPr>
          <p:spPr>
            <a:xfrm>
              <a:off x="9930376" y="2578196"/>
              <a:ext cx="52607" cy="52633"/>
            </a:xfrm>
            <a:custGeom>
              <a:avLst/>
              <a:gdLst>
                <a:gd name="connsiteX0" fmla="*/ 33608 w 52607"/>
                <a:gd name="connsiteY0" fmla="*/ 813 h 52633"/>
                <a:gd name="connsiteX1" fmla="*/ 74 w 52607"/>
                <a:gd name="connsiteY1" fmla="*/ 19323 h 52633"/>
                <a:gd name="connsiteX2" fmla="*/ 16737 w 52607"/>
                <a:gd name="connsiteY2" fmla="*/ 51367 h 52633"/>
                <a:gd name="connsiteX3" fmla="*/ 49611 w 52607"/>
                <a:gd name="connsiteY3" fmla="*/ 37268 h 52633"/>
                <a:gd name="connsiteX4" fmla="*/ 36756 w 52607"/>
                <a:gd name="connsiteY4" fmla="*/ 2075 h 52633"/>
                <a:gd name="connsiteX5" fmla="*/ 31101 w 52607"/>
                <a:gd name="connsiteY5" fmla="*/ 11840 h 52633"/>
                <a:gd name="connsiteX6" fmla="*/ 39659 w 52607"/>
                <a:gd name="connsiteY6" fmla="*/ 31839 h 52633"/>
                <a:gd name="connsiteX7" fmla="*/ 21336 w 52607"/>
                <a:gd name="connsiteY7" fmla="*/ 40981 h 52633"/>
                <a:gd name="connsiteX8" fmla="*/ 10554 w 52607"/>
                <a:gd name="connsiteY8" fmla="*/ 24017 h 52633"/>
                <a:gd name="connsiteX9" fmla="*/ 30667 w 52607"/>
                <a:gd name="connsiteY9" fmla="*/ 11632 h 52633"/>
                <a:gd name="connsiteX10" fmla="*/ 33664 w 52607"/>
                <a:gd name="connsiteY10" fmla="*/ 737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3">
                  <a:moveTo>
                    <a:pt x="33608" y="813"/>
                  </a:moveTo>
                  <a:cubicBezTo>
                    <a:pt x="19659" y="-1619"/>
                    <a:pt x="4503" y="5035"/>
                    <a:pt x="74" y="19323"/>
                  </a:cubicBezTo>
                  <a:cubicBezTo>
                    <a:pt x="-4073" y="32706"/>
                    <a:pt x="3844" y="46749"/>
                    <a:pt x="16737" y="51367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7" y="24073"/>
                    <a:pt x="48593" y="9238"/>
                    <a:pt x="36756" y="2075"/>
                  </a:cubicBezTo>
                  <a:cubicBezTo>
                    <a:pt x="30516" y="-1695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79"/>
                    <a:pt x="28914" y="43451"/>
                    <a:pt x="21336" y="40981"/>
                  </a:cubicBezTo>
                  <a:cubicBezTo>
                    <a:pt x="13910" y="38946"/>
                    <a:pt x="9253" y="31594"/>
                    <a:pt x="10554" y="24017"/>
                  </a:cubicBezTo>
                  <a:cubicBezTo>
                    <a:pt x="12439" y="15044"/>
                    <a:pt x="22147" y="10162"/>
                    <a:pt x="30667" y="11632"/>
                  </a:cubicBezTo>
                  <a:cubicBezTo>
                    <a:pt x="37774" y="12877"/>
                    <a:pt x="40846" y="1981"/>
                    <a:pt x="33664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3" name="Freeform: Shape 422">
              <a:extLst>
                <a:ext uri="{FF2B5EF4-FFF2-40B4-BE49-F238E27FC236}">
                  <a16:creationId xmlns:a16="http://schemas.microsoft.com/office/drawing/2014/main" id="{B83EEE83-E6DB-1F5D-F9E5-2FE4CE92A746}"/>
                </a:ext>
              </a:extLst>
            </p:cNvPr>
            <p:cNvSpPr/>
            <p:nvPr/>
          </p:nvSpPr>
          <p:spPr>
            <a:xfrm>
              <a:off x="9632716" y="1057878"/>
              <a:ext cx="212920" cy="99463"/>
            </a:xfrm>
            <a:custGeom>
              <a:avLst/>
              <a:gdLst>
                <a:gd name="connsiteX0" fmla="*/ -808 w 212920"/>
                <a:gd name="connsiteY0" fmla="*/ 57808 h 99463"/>
                <a:gd name="connsiteX1" fmla="*/ 9560 w 212920"/>
                <a:gd name="connsiteY1" fmla="*/ 95639 h 99463"/>
                <a:gd name="connsiteX2" fmla="*/ 16515 w 212920"/>
                <a:gd name="connsiteY2" fmla="*/ 99579 h 99463"/>
                <a:gd name="connsiteX3" fmla="*/ 183750 w 212920"/>
                <a:gd name="connsiteY3" fmla="*/ 56357 h 99463"/>
                <a:gd name="connsiteX4" fmla="*/ 207746 w 212920"/>
                <a:gd name="connsiteY4" fmla="*/ 50155 h 99463"/>
                <a:gd name="connsiteX5" fmla="*/ 211704 w 212920"/>
                <a:gd name="connsiteY5" fmla="*/ 43199 h 99463"/>
                <a:gd name="connsiteX6" fmla="*/ 202619 w 212920"/>
                <a:gd name="connsiteY6" fmla="*/ 4463 h 99463"/>
                <a:gd name="connsiteX7" fmla="*/ 195663 w 212920"/>
                <a:gd name="connsiteY7" fmla="*/ 505 h 99463"/>
                <a:gd name="connsiteX8" fmla="*/ 27033 w 212920"/>
                <a:gd name="connsiteY8" fmla="*/ 44613 h 99463"/>
                <a:gd name="connsiteX9" fmla="*/ 3151 w 212920"/>
                <a:gd name="connsiteY9" fmla="*/ 50852 h 99463"/>
                <a:gd name="connsiteX10" fmla="*/ 6148 w 212920"/>
                <a:gd name="connsiteY10" fmla="*/ 61766 h 99463"/>
                <a:gd name="connsiteX11" fmla="*/ 174797 w 212920"/>
                <a:gd name="connsiteY11" fmla="*/ 17658 h 99463"/>
                <a:gd name="connsiteX12" fmla="*/ 198679 w 212920"/>
                <a:gd name="connsiteY12" fmla="*/ 11419 h 99463"/>
                <a:gd name="connsiteX13" fmla="*/ 191724 w 212920"/>
                <a:gd name="connsiteY13" fmla="*/ 7460 h 99463"/>
                <a:gd name="connsiteX14" fmla="*/ 200790 w 212920"/>
                <a:gd name="connsiteY14" fmla="*/ 46197 h 99463"/>
                <a:gd name="connsiteX15" fmla="*/ 204749 w 212920"/>
                <a:gd name="connsiteY15" fmla="*/ 39241 h 99463"/>
                <a:gd name="connsiteX16" fmla="*/ 37495 w 212920"/>
                <a:gd name="connsiteY16" fmla="*/ 82482 h 99463"/>
                <a:gd name="connsiteX17" fmla="*/ 13500 w 212920"/>
                <a:gd name="connsiteY17" fmla="*/ 88722 h 99463"/>
                <a:gd name="connsiteX18" fmla="*/ 20455 w 212920"/>
                <a:gd name="connsiteY18" fmla="*/ 92661 h 99463"/>
                <a:gd name="connsiteX19" fmla="*/ 10106 w 212920"/>
                <a:gd name="connsiteY19" fmla="*/ 54792 h 99463"/>
                <a:gd name="connsiteX20" fmla="*/ -808 w 212920"/>
                <a:gd name="connsiteY20" fmla="*/ 57808 h 99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3">
                  <a:moveTo>
                    <a:pt x="-808" y="57808"/>
                  </a:moveTo>
                  <a:cubicBezTo>
                    <a:pt x="2661" y="70375"/>
                    <a:pt x="6111" y="82986"/>
                    <a:pt x="9560" y="95639"/>
                  </a:cubicBezTo>
                  <a:cubicBezTo>
                    <a:pt x="10389" y="98648"/>
                    <a:pt x="13500" y="100410"/>
                    <a:pt x="16515" y="99579"/>
                  </a:cubicBezTo>
                  <a:lnTo>
                    <a:pt x="183750" y="56357"/>
                  </a:lnTo>
                  <a:lnTo>
                    <a:pt x="207746" y="50155"/>
                  </a:lnTo>
                  <a:cubicBezTo>
                    <a:pt x="210724" y="49278"/>
                    <a:pt x="212478" y="46206"/>
                    <a:pt x="211704" y="43199"/>
                  </a:cubicBezTo>
                  <a:cubicBezTo>
                    <a:pt x="208670" y="30282"/>
                    <a:pt x="205634" y="17370"/>
                    <a:pt x="202619" y="4463"/>
                  </a:cubicBezTo>
                  <a:cubicBezTo>
                    <a:pt x="201751" y="1481"/>
                    <a:pt x="198679" y="-272"/>
                    <a:pt x="195663" y="505"/>
                  </a:cubicBezTo>
                  <a:lnTo>
                    <a:pt x="27033" y="44613"/>
                  </a:lnTo>
                  <a:lnTo>
                    <a:pt x="3151" y="50852"/>
                  </a:lnTo>
                  <a:cubicBezTo>
                    <a:pt x="-3880" y="52737"/>
                    <a:pt x="-902" y="63614"/>
                    <a:pt x="6148" y="61766"/>
                  </a:cubicBezTo>
                  <a:lnTo>
                    <a:pt x="174797" y="17658"/>
                  </a:lnTo>
                  <a:lnTo>
                    <a:pt x="198679" y="11419"/>
                  </a:lnTo>
                  <a:lnTo>
                    <a:pt x="191724" y="7460"/>
                  </a:lnTo>
                  <a:lnTo>
                    <a:pt x="200790" y="46197"/>
                  </a:lnTo>
                  <a:lnTo>
                    <a:pt x="204749" y="39241"/>
                  </a:lnTo>
                  <a:lnTo>
                    <a:pt x="37495" y="82482"/>
                  </a:lnTo>
                  <a:lnTo>
                    <a:pt x="13500" y="88722"/>
                  </a:lnTo>
                  <a:lnTo>
                    <a:pt x="20455" y="92661"/>
                  </a:lnTo>
                  <a:lnTo>
                    <a:pt x="10106" y="54792"/>
                  </a:lnTo>
                  <a:cubicBezTo>
                    <a:pt x="8184" y="47799"/>
                    <a:pt x="-2730" y="50777"/>
                    <a:pt x="-808" y="578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4" name="Freeform: Shape 423">
              <a:extLst>
                <a:ext uri="{FF2B5EF4-FFF2-40B4-BE49-F238E27FC236}">
                  <a16:creationId xmlns:a16="http://schemas.microsoft.com/office/drawing/2014/main" id="{BD2B041D-DD11-195B-2995-885559767814}"/>
                </a:ext>
              </a:extLst>
            </p:cNvPr>
            <p:cNvSpPr/>
            <p:nvPr/>
          </p:nvSpPr>
          <p:spPr>
            <a:xfrm>
              <a:off x="9730267" y="1145468"/>
              <a:ext cx="52591" cy="52653"/>
            </a:xfrm>
            <a:custGeom>
              <a:avLst/>
              <a:gdLst>
                <a:gd name="connsiteX0" fmla="*/ 33608 w 52591"/>
                <a:gd name="connsiteY0" fmla="*/ 812 h 52653"/>
                <a:gd name="connsiteX1" fmla="*/ 74 w 52591"/>
                <a:gd name="connsiteY1" fmla="*/ 19341 h 52653"/>
                <a:gd name="connsiteX2" fmla="*/ 16719 w 52591"/>
                <a:gd name="connsiteY2" fmla="*/ 51385 h 52653"/>
                <a:gd name="connsiteX3" fmla="*/ 49593 w 52591"/>
                <a:gd name="connsiteY3" fmla="*/ 37286 h 52653"/>
                <a:gd name="connsiteX4" fmla="*/ 36738 w 52591"/>
                <a:gd name="connsiteY4" fmla="*/ 2075 h 52653"/>
                <a:gd name="connsiteX5" fmla="*/ 31083 w 52591"/>
                <a:gd name="connsiteY5" fmla="*/ 11839 h 52653"/>
                <a:gd name="connsiteX6" fmla="*/ 39640 w 52591"/>
                <a:gd name="connsiteY6" fmla="*/ 31838 h 52653"/>
                <a:gd name="connsiteX7" fmla="*/ 21337 w 52591"/>
                <a:gd name="connsiteY7" fmla="*/ 40999 h 52653"/>
                <a:gd name="connsiteX8" fmla="*/ 10555 w 52591"/>
                <a:gd name="connsiteY8" fmla="*/ 24129 h 52653"/>
                <a:gd name="connsiteX9" fmla="*/ 30648 w 52591"/>
                <a:gd name="connsiteY9" fmla="*/ 11745 h 52653"/>
                <a:gd name="connsiteX10" fmla="*/ 33664 w 52591"/>
                <a:gd name="connsiteY10" fmla="*/ 831 h 52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3">
                  <a:moveTo>
                    <a:pt x="33608" y="812"/>
                  </a:moveTo>
                  <a:cubicBezTo>
                    <a:pt x="19660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5"/>
                  </a:cubicBezTo>
                  <a:cubicBezTo>
                    <a:pt x="29687" y="56121"/>
                    <a:pt x="44089" y="49942"/>
                    <a:pt x="49593" y="37286"/>
                  </a:cubicBezTo>
                  <a:cubicBezTo>
                    <a:pt x="55059" y="24091"/>
                    <a:pt x="48593" y="9256"/>
                    <a:pt x="36738" y="2075"/>
                  </a:cubicBezTo>
                  <a:cubicBezTo>
                    <a:pt x="30498" y="-1695"/>
                    <a:pt x="24806" y="8069"/>
                    <a:pt x="31083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8" y="39376"/>
                    <a:pt x="28914" y="43455"/>
                    <a:pt x="21337" y="40999"/>
                  </a:cubicBezTo>
                  <a:cubicBezTo>
                    <a:pt x="13948" y="38969"/>
                    <a:pt x="9292" y="31684"/>
                    <a:pt x="10555" y="24129"/>
                  </a:cubicBezTo>
                  <a:cubicBezTo>
                    <a:pt x="12440" y="15137"/>
                    <a:pt x="22147" y="10255"/>
                    <a:pt x="30648" y="11745"/>
                  </a:cubicBezTo>
                  <a:cubicBezTo>
                    <a:pt x="37774" y="12989"/>
                    <a:pt x="40828" y="2093"/>
                    <a:pt x="33664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5" name="Freeform: Shape 424">
              <a:extLst>
                <a:ext uri="{FF2B5EF4-FFF2-40B4-BE49-F238E27FC236}">
                  <a16:creationId xmlns:a16="http://schemas.microsoft.com/office/drawing/2014/main" id="{1CC6FA76-4875-B1B3-22F0-E2800AD512CA}"/>
                </a:ext>
              </a:extLst>
            </p:cNvPr>
            <p:cNvSpPr/>
            <p:nvPr/>
          </p:nvSpPr>
          <p:spPr>
            <a:xfrm>
              <a:off x="9696640" y="1017440"/>
              <a:ext cx="52607" cy="52635"/>
            </a:xfrm>
            <a:custGeom>
              <a:avLst/>
              <a:gdLst>
                <a:gd name="connsiteX0" fmla="*/ 33608 w 52607"/>
                <a:gd name="connsiteY0" fmla="*/ 813 h 52635"/>
                <a:gd name="connsiteX1" fmla="*/ 74 w 52607"/>
                <a:gd name="connsiteY1" fmla="*/ 19323 h 52635"/>
                <a:gd name="connsiteX2" fmla="*/ 16737 w 52607"/>
                <a:gd name="connsiteY2" fmla="*/ 51368 h 52635"/>
                <a:gd name="connsiteX3" fmla="*/ 49611 w 52607"/>
                <a:gd name="connsiteY3" fmla="*/ 37268 h 52635"/>
                <a:gd name="connsiteX4" fmla="*/ 36756 w 52607"/>
                <a:gd name="connsiteY4" fmla="*/ 2076 h 52635"/>
                <a:gd name="connsiteX5" fmla="*/ 31101 w 52607"/>
                <a:gd name="connsiteY5" fmla="*/ 11840 h 52635"/>
                <a:gd name="connsiteX6" fmla="*/ 39659 w 52607"/>
                <a:gd name="connsiteY6" fmla="*/ 31839 h 52635"/>
                <a:gd name="connsiteX7" fmla="*/ 21336 w 52607"/>
                <a:gd name="connsiteY7" fmla="*/ 40981 h 52635"/>
                <a:gd name="connsiteX8" fmla="*/ 10554 w 52607"/>
                <a:gd name="connsiteY8" fmla="*/ 24017 h 52635"/>
                <a:gd name="connsiteX9" fmla="*/ 30667 w 52607"/>
                <a:gd name="connsiteY9" fmla="*/ 11632 h 52635"/>
                <a:gd name="connsiteX10" fmla="*/ 33664 w 52607"/>
                <a:gd name="connsiteY10" fmla="*/ 737 h 52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5">
                  <a:moveTo>
                    <a:pt x="33608" y="813"/>
                  </a:moveTo>
                  <a:cubicBezTo>
                    <a:pt x="19659" y="-1619"/>
                    <a:pt x="4503" y="5035"/>
                    <a:pt x="74" y="19323"/>
                  </a:cubicBezTo>
                  <a:cubicBezTo>
                    <a:pt x="-4073" y="32706"/>
                    <a:pt x="3844" y="46749"/>
                    <a:pt x="16737" y="51368"/>
                  </a:cubicBezTo>
                  <a:cubicBezTo>
                    <a:pt x="29706" y="56103"/>
                    <a:pt x="44107" y="49924"/>
                    <a:pt x="49611" y="37268"/>
                  </a:cubicBezTo>
                  <a:cubicBezTo>
                    <a:pt x="55077" y="24073"/>
                    <a:pt x="48593" y="9238"/>
                    <a:pt x="36756" y="2076"/>
                  </a:cubicBezTo>
                  <a:cubicBezTo>
                    <a:pt x="30516" y="-1694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81"/>
                    <a:pt x="28914" y="43451"/>
                    <a:pt x="21336" y="40981"/>
                  </a:cubicBezTo>
                  <a:cubicBezTo>
                    <a:pt x="13910" y="38940"/>
                    <a:pt x="9253" y="31604"/>
                    <a:pt x="10554" y="24017"/>
                  </a:cubicBezTo>
                  <a:cubicBezTo>
                    <a:pt x="12439" y="15044"/>
                    <a:pt x="22147" y="10162"/>
                    <a:pt x="30667" y="11632"/>
                  </a:cubicBezTo>
                  <a:cubicBezTo>
                    <a:pt x="37774" y="12876"/>
                    <a:pt x="40846" y="1981"/>
                    <a:pt x="33664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6" name="Freeform: Shape 425">
              <a:extLst>
                <a:ext uri="{FF2B5EF4-FFF2-40B4-BE49-F238E27FC236}">
                  <a16:creationId xmlns:a16="http://schemas.microsoft.com/office/drawing/2014/main" id="{54BC1BC2-7991-5466-32A9-E20B3DB5ADE2}"/>
                </a:ext>
              </a:extLst>
            </p:cNvPr>
            <p:cNvSpPr/>
            <p:nvPr/>
          </p:nvSpPr>
          <p:spPr>
            <a:xfrm>
              <a:off x="11358777" y="903220"/>
              <a:ext cx="96300" cy="242545"/>
            </a:xfrm>
            <a:custGeom>
              <a:avLst/>
              <a:gdLst>
                <a:gd name="connsiteX0" fmla="*/ 83987 w 96300"/>
                <a:gd name="connsiteY0" fmla="*/ 4158 h 242545"/>
                <a:gd name="connsiteX1" fmla="*/ -668 w 96300"/>
                <a:gd name="connsiteY1" fmla="*/ 236009 h 242545"/>
                <a:gd name="connsiteX2" fmla="*/ 10246 w 96300"/>
                <a:gd name="connsiteY2" fmla="*/ 239025 h 242545"/>
                <a:gd name="connsiteX3" fmla="*/ 94901 w 96300"/>
                <a:gd name="connsiteY3" fmla="*/ 7174 h 242545"/>
                <a:gd name="connsiteX4" fmla="*/ 83987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7" y="4158"/>
                  </a:moveTo>
                  <a:lnTo>
                    <a:pt x="-668" y="236009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1" y="7174"/>
                  </a:lnTo>
                  <a:cubicBezTo>
                    <a:pt x="97389" y="331"/>
                    <a:pt x="86474" y="-2628"/>
                    <a:pt x="83987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7" name="Freeform: Shape 426">
              <a:extLst>
                <a:ext uri="{FF2B5EF4-FFF2-40B4-BE49-F238E27FC236}">
                  <a16:creationId xmlns:a16="http://schemas.microsoft.com/office/drawing/2014/main" id="{1BB00036-A63A-B09A-680A-DC2925C3A7F8}"/>
                </a:ext>
              </a:extLst>
            </p:cNvPr>
            <p:cNvSpPr/>
            <p:nvPr/>
          </p:nvSpPr>
          <p:spPr>
            <a:xfrm>
              <a:off x="11447660" y="900170"/>
              <a:ext cx="78377" cy="246078"/>
            </a:xfrm>
            <a:custGeom>
              <a:avLst/>
              <a:gdLst>
                <a:gd name="connsiteX0" fmla="*/ -787 w 78377"/>
                <a:gd name="connsiteY0" fmla="*/ 7321 h 246078"/>
                <a:gd name="connsiteX1" fmla="*/ 66186 w 78377"/>
                <a:gd name="connsiteY1" fmla="*/ 242415 h 246078"/>
                <a:gd name="connsiteX2" fmla="*/ 77100 w 78377"/>
                <a:gd name="connsiteY2" fmla="*/ 239399 h 246078"/>
                <a:gd name="connsiteX3" fmla="*/ 10108 w 78377"/>
                <a:gd name="connsiteY3" fmla="*/ 4306 h 246078"/>
                <a:gd name="connsiteX4" fmla="*/ -787 w 78377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7" h="246078">
                  <a:moveTo>
                    <a:pt x="-787" y="7321"/>
                  </a:moveTo>
                  <a:lnTo>
                    <a:pt x="66186" y="242415"/>
                  </a:lnTo>
                  <a:cubicBezTo>
                    <a:pt x="68184" y="249408"/>
                    <a:pt x="79098" y="246430"/>
                    <a:pt x="77100" y="239399"/>
                  </a:cubicBezTo>
                  <a:cubicBezTo>
                    <a:pt x="54763" y="161047"/>
                    <a:pt x="32426" y="82683"/>
                    <a:pt x="10108" y="4306"/>
                  </a:cubicBezTo>
                  <a:cubicBezTo>
                    <a:pt x="8129" y="-2688"/>
                    <a:pt x="-2804" y="291"/>
                    <a:pt x="-787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8" name="Freeform: Shape 427">
              <a:extLst>
                <a:ext uri="{FF2B5EF4-FFF2-40B4-BE49-F238E27FC236}">
                  <a16:creationId xmlns:a16="http://schemas.microsoft.com/office/drawing/2014/main" id="{983DFF68-5A25-63D7-C6E8-FA7190423580}"/>
                </a:ext>
              </a:extLst>
            </p:cNvPr>
            <p:cNvSpPr/>
            <p:nvPr/>
          </p:nvSpPr>
          <p:spPr>
            <a:xfrm>
              <a:off x="11540034" y="1076109"/>
              <a:ext cx="86838" cy="157178"/>
            </a:xfrm>
            <a:custGeom>
              <a:avLst/>
              <a:gdLst>
                <a:gd name="connsiteX0" fmla="*/ 73150 w 86838"/>
                <a:gd name="connsiteY0" fmla="*/ 2632 h 157178"/>
                <a:gd name="connsiteX1" fmla="*/ 17053 w 86838"/>
                <a:gd name="connsiteY1" fmla="*/ 25704 h 157178"/>
                <a:gd name="connsiteX2" fmla="*/ 24442 w 86838"/>
                <a:gd name="connsiteY2" fmla="*/ 75618 h 157178"/>
                <a:gd name="connsiteX3" fmla="*/ 67100 w 86838"/>
                <a:gd name="connsiteY3" fmla="*/ 60934 h 157178"/>
                <a:gd name="connsiteX4" fmla="*/ 85289 w 86838"/>
                <a:gd name="connsiteY4" fmla="*/ 9456 h 157178"/>
                <a:gd name="connsiteX5" fmla="*/ 74168 w 86838"/>
                <a:gd name="connsiteY5" fmla="*/ 7948 h 157178"/>
                <a:gd name="connsiteX6" fmla="*/ 71623 w 86838"/>
                <a:gd name="connsiteY6" fmla="*/ 24705 h 157178"/>
                <a:gd name="connsiteX7" fmla="*/ 82537 w 86838"/>
                <a:gd name="connsiteY7" fmla="*/ 24705 h 157178"/>
                <a:gd name="connsiteX8" fmla="*/ 85289 w 86838"/>
                <a:gd name="connsiteY8" fmla="*/ 9456 h 157178"/>
                <a:gd name="connsiteX9" fmla="*/ 74168 w 86838"/>
                <a:gd name="connsiteY9" fmla="*/ 7948 h 157178"/>
                <a:gd name="connsiteX10" fmla="*/ 70096 w 86838"/>
                <a:gd name="connsiteY10" fmla="*/ 104081 h 157178"/>
                <a:gd name="connsiteX11" fmla="*/ 7477 w 86838"/>
                <a:gd name="connsiteY11" fmla="*/ 141931 h 157178"/>
                <a:gd name="connsiteX12" fmla="*/ 1822 w 86838"/>
                <a:gd name="connsiteY12" fmla="*/ 151696 h 157178"/>
                <a:gd name="connsiteX13" fmla="*/ 75751 w 86838"/>
                <a:gd name="connsiteY13" fmla="*/ 120857 h 157178"/>
                <a:gd name="connsiteX14" fmla="*/ 85534 w 86838"/>
                <a:gd name="connsiteY14" fmla="*/ 7966 h 157178"/>
                <a:gd name="connsiteX15" fmla="*/ 74431 w 86838"/>
                <a:gd name="connsiteY15" fmla="*/ 6458 h 157178"/>
                <a:gd name="connsiteX16" fmla="*/ 71679 w 86838"/>
                <a:gd name="connsiteY16" fmla="*/ 27740 h 157178"/>
                <a:gd name="connsiteX17" fmla="*/ 82594 w 86838"/>
                <a:gd name="connsiteY17" fmla="*/ 27740 h 157178"/>
                <a:gd name="connsiteX18" fmla="*/ 85534 w 86838"/>
                <a:gd name="connsiteY18" fmla="*/ 7966 h 157178"/>
                <a:gd name="connsiteX19" fmla="*/ 74431 w 86838"/>
                <a:gd name="connsiteY19" fmla="*/ 6458 h 157178"/>
                <a:gd name="connsiteX20" fmla="*/ 41237 w 86838"/>
                <a:gd name="connsiteY20" fmla="*/ 66589 h 157178"/>
                <a:gd name="connsiteX21" fmla="*/ 21973 w 86838"/>
                <a:gd name="connsiteY21" fmla="*/ 57013 h 157178"/>
                <a:gd name="connsiteX22" fmla="*/ 25460 w 86838"/>
                <a:gd name="connsiteY22" fmla="*/ 33696 h 157178"/>
                <a:gd name="connsiteX23" fmla="*/ 70190 w 86838"/>
                <a:gd name="connsiteY23" fmla="*/ 13546 h 157178"/>
                <a:gd name="connsiteX24" fmla="*/ 73206 w 86838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38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2" y="41594"/>
                    <a:pt x="4952" y="65609"/>
                    <a:pt x="24442" y="75618"/>
                  </a:cubicBezTo>
                  <a:cubicBezTo>
                    <a:pt x="40068" y="83610"/>
                    <a:pt x="58127" y="74204"/>
                    <a:pt x="67100" y="60934"/>
                  </a:cubicBezTo>
                  <a:cubicBezTo>
                    <a:pt x="77354" y="45722"/>
                    <a:pt x="80030" y="26665"/>
                    <a:pt x="85289" y="9456"/>
                  </a:cubicBezTo>
                  <a:lnTo>
                    <a:pt x="74168" y="7948"/>
                  </a:lnTo>
                  <a:cubicBezTo>
                    <a:pt x="73735" y="13603"/>
                    <a:pt x="73697" y="19257"/>
                    <a:pt x="71623" y="24705"/>
                  </a:cubicBezTo>
                  <a:lnTo>
                    <a:pt x="82537" y="24705"/>
                  </a:lnTo>
                  <a:cubicBezTo>
                    <a:pt x="81727" y="19540"/>
                    <a:pt x="83593" y="14262"/>
                    <a:pt x="85289" y="9456"/>
                  </a:cubicBezTo>
                  <a:lnTo>
                    <a:pt x="74168" y="7948"/>
                  </a:lnTo>
                  <a:cubicBezTo>
                    <a:pt x="71548" y="39691"/>
                    <a:pt x="79427" y="73055"/>
                    <a:pt x="70096" y="104081"/>
                  </a:cubicBezTo>
                  <a:cubicBezTo>
                    <a:pt x="62198" y="130339"/>
                    <a:pt x="36714" y="157482"/>
                    <a:pt x="7477" y="141931"/>
                  </a:cubicBezTo>
                  <a:cubicBezTo>
                    <a:pt x="1050" y="138520"/>
                    <a:pt x="-4662" y="148265"/>
                    <a:pt x="1822" y="151696"/>
                  </a:cubicBezTo>
                  <a:cubicBezTo>
                    <a:pt x="31586" y="167529"/>
                    <a:pt x="62425" y="148887"/>
                    <a:pt x="75751" y="120857"/>
                  </a:cubicBezTo>
                  <a:cubicBezTo>
                    <a:pt x="92622" y="85382"/>
                    <a:pt x="82424" y="45553"/>
                    <a:pt x="85534" y="7966"/>
                  </a:cubicBezTo>
                  <a:cubicBezTo>
                    <a:pt x="86099" y="1275"/>
                    <a:pt x="76430" y="785"/>
                    <a:pt x="74431" y="6458"/>
                  </a:cubicBezTo>
                  <a:cubicBezTo>
                    <a:pt x="71717" y="13205"/>
                    <a:pt x="70775" y="20528"/>
                    <a:pt x="71679" y="27740"/>
                  </a:cubicBezTo>
                  <a:cubicBezTo>
                    <a:pt x="72622" y="33847"/>
                    <a:pt x="80841" y="32301"/>
                    <a:pt x="82594" y="27740"/>
                  </a:cubicBezTo>
                  <a:cubicBezTo>
                    <a:pt x="85007" y="21387"/>
                    <a:pt x="85025" y="14658"/>
                    <a:pt x="85534" y="7966"/>
                  </a:cubicBezTo>
                  <a:cubicBezTo>
                    <a:pt x="86043" y="1275"/>
                    <a:pt x="76241" y="559"/>
                    <a:pt x="74431" y="6458"/>
                  </a:cubicBezTo>
                  <a:cubicBezTo>
                    <a:pt x="68626" y="25478"/>
                    <a:pt x="65440" y="61877"/>
                    <a:pt x="41237" y="66589"/>
                  </a:cubicBezTo>
                  <a:cubicBezTo>
                    <a:pt x="32962" y="68210"/>
                    <a:pt x="25442" y="65006"/>
                    <a:pt x="21973" y="57013"/>
                  </a:cubicBezTo>
                  <a:cubicBezTo>
                    <a:pt x="18504" y="49021"/>
                    <a:pt x="21256" y="40840"/>
                    <a:pt x="25460" y="33696"/>
                  </a:cubicBezTo>
                  <a:cubicBezTo>
                    <a:pt x="34564" y="18202"/>
                    <a:pt x="52265" y="7307"/>
                    <a:pt x="70190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9" name="Freeform: Shape 428">
              <a:extLst>
                <a:ext uri="{FF2B5EF4-FFF2-40B4-BE49-F238E27FC236}">
                  <a16:creationId xmlns:a16="http://schemas.microsoft.com/office/drawing/2014/main" id="{474C5995-E0D1-189C-FAF1-BC06B464DADD}"/>
                </a:ext>
              </a:extLst>
            </p:cNvPr>
            <p:cNvSpPr/>
            <p:nvPr/>
          </p:nvSpPr>
          <p:spPr>
            <a:xfrm>
              <a:off x="11390187" y="1050326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0" name="Freeform: Shape 429">
              <a:extLst>
                <a:ext uri="{FF2B5EF4-FFF2-40B4-BE49-F238E27FC236}">
                  <a16:creationId xmlns:a16="http://schemas.microsoft.com/office/drawing/2014/main" id="{83301D79-932B-F24C-686F-23E5A9401650}"/>
                </a:ext>
              </a:extLst>
            </p:cNvPr>
            <p:cNvSpPr/>
            <p:nvPr/>
          </p:nvSpPr>
          <p:spPr>
            <a:xfrm>
              <a:off x="6463371" y="1864200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3 w 149577"/>
                <a:gd name="connsiteY4" fmla="*/ 180985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4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0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4 w 149577"/>
                <a:gd name="connsiteY13" fmla="*/ 65643 h 279551"/>
                <a:gd name="connsiteX14" fmla="*/ 71452 w 149577"/>
                <a:gd name="connsiteY14" fmla="*/ 17539 h 279551"/>
                <a:gd name="connsiteX15" fmla="*/ 135843 w 149577"/>
                <a:gd name="connsiteY15" fmla="*/ 20253 h 279551"/>
                <a:gd name="connsiteX16" fmla="*/ 141498 w 149577"/>
                <a:gd name="connsiteY16" fmla="*/ 10489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3" y="-5288"/>
                    <a:pt x="74186" y="-3121"/>
                    <a:pt x="47306" y="19914"/>
                  </a:cubicBezTo>
                  <a:cubicBezTo>
                    <a:pt x="20766" y="42533"/>
                    <a:pt x="6138" y="83249"/>
                    <a:pt x="27250" y="114370"/>
                  </a:cubicBezTo>
                  <a:cubicBezTo>
                    <a:pt x="44328" y="139553"/>
                    <a:pt x="76711" y="144265"/>
                    <a:pt x="102649" y="155839"/>
                  </a:cubicBezTo>
                  <a:cubicBezTo>
                    <a:pt x="114807" y="161249"/>
                    <a:pt x="127418" y="168506"/>
                    <a:pt x="133393" y="180985"/>
                  </a:cubicBezTo>
                  <a:cubicBezTo>
                    <a:pt x="141366" y="197666"/>
                    <a:pt x="136032" y="218156"/>
                    <a:pt x="126984" y="233236"/>
                  </a:cubicBezTo>
                  <a:cubicBezTo>
                    <a:pt x="114957" y="253292"/>
                    <a:pt x="93922" y="268334"/>
                    <a:pt x="70020" y="268560"/>
                  </a:cubicBezTo>
                  <a:cubicBezTo>
                    <a:pt x="45855" y="268643"/>
                    <a:pt x="23235" y="256676"/>
                    <a:pt x="9701" y="236648"/>
                  </a:cubicBezTo>
                  <a:cubicBezTo>
                    <a:pt x="5667" y="230635"/>
                    <a:pt x="-4134" y="236290"/>
                    <a:pt x="-64" y="242303"/>
                  </a:cubicBezTo>
                  <a:cubicBezTo>
                    <a:pt x="20370" y="272801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0"/>
                  </a:cubicBezTo>
                  <a:cubicBezTo>
                    <a:pt x="141743" y="158648"/>
                    <a:pt x="112696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1" y="107546"/>
                    <a:pt x="24705" y="85492"/>
                    <a:pt x="30304" y="65643"/>
                  </a:cubicBezTo>
                  <a:cubicBezTo>
                    <a:pt x="36637" y="44535"/>
                    <a:pt x="51585" y="27073"/>
                    <a:pt x="71452" y="17539"/>
                  </a:cubicBezTo>
                  <a:cubicBezTo>
                    <a:pt x="92282" y="7869"/>
                    <a:pt x="115693" y="9999"/>
                    <a:pt x="135843" y="20253"/>
                  </a:cubicBezTo>
                  <a:cubicBezTo>
                    <a:pt x="142327" y="23533"/>
                    <a:pt x="148058" y="13769"/>
                    <a:pt x="141498" y="104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1" name="Freeform: Shape 430">
              <a:extLst>
                <a:ext uri="{FF2B5EF4-FFF2-40B4-BE49-F238E27FC236}">
                  <a16:creationId xmlns:a16="http://schemas.microsoft.com/office/drawing/2014/main" id="{623F5BC5-6E90-BBBF-AA26-2D3F0FE9255F}"/>
                </a:ext>
              </a:extLst>
            </p:cNvPr>
            <p:cNvSpPr/>
            <p:nvPr/>
          </p:nvSpPr>
          <p:spPr>
            <a:xfrm>
              <a:off x="6638983" y="2037131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2 h 116184"/>
                <a:gd name="connsiteX2" fmla="*/ 27714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2"/>
                  </a:cubicBezTo>
                  <a:cubicBezTo>
                    <a:pt x="25036" y="119908"/>
                    <a:pt x="33047" y="111935"/>
                    <a:pt x="27714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6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2" name="Freeform: Shape 431">
              <a:extLst>
                <a:ext uri="{FF2B5EF4-FFF2-40B4-BE49-F238E27FC236}">
                  <a16:creationId xmlns:a16="http://schemas.microsoft.com/office/drawing/2014/main" id="{B5A9B67B-9666-789B-BBE8-9832460236AB}"/>
                </a:ext>
              </a:extLst>
            </p:cNvPr>
            <p:cNvSpPr/>
            <p:nvPr/>
          </p:nvSpPr>
          <p:spPr>
            <a:xfrm>
              <a:off x="6659954" y="2010169"/>
              <a:ext cx="16560" cy="16604"/>
            </a:xfrm>
            <a:custGeom>
              <a:avLst/>
              <a:gdLst>
                <a:gd name="connsiteX0" fmla="*/ 2916 w 16560"/>
                <a:gd name="connsiteY0" fmla="*/ 1218 h 16604"/>
                <a:gd name="connsiteX1" fmla="*/ 15526 w 16560"/>
                <a:gd name="connsiteY1" fmla="*/ 8758 h 16604"/>
                <a:gd name="connsiteX2" fmla="*/ 2709 w 16560"/>
                <a:gd name="connsiteY2" fmla="*/ 15921 h 16604"/>
                <a:gd name="connsiteX3" fmla="*/ 2916 w 16560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0" h="16604">
                  <a:moveTo>
                    <a:pt x="2916" y="1218"/>
                  </a:moveTo>
                  <a:cubicBezTo>
                    <a:pt x="8081" y="-1666"/>
                    <a:pt x="15602" y="2820"/>
                    <a:pt x="15526" y="8758"/>
                  </a:cubicBezTo>
                  <a:cubicBezTo>
                    <a:pt x="15451" y="14695"/>
                    <a:pt x="7798" y="18956"/>
                    <a:pt x="2709" y="15921"/>
                  </a:cubicBezTo>
                  <a:cubicBezTo>
                    <a:pt x="-2381" y="12886"/>
                    <a:pt x="-2248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3" name="Freeform: Shape 432">
              <a:extLst>
                <a:ext uri="{FF2B5EF4-FFF2-40B4-BE49-F238E27FC236}">
                  <a16:creationId xmlns:a16="http://schemas.microsoft.com/office/drawing/2014/main" id="{9C371495-E66F-D7C5-CA93-A48E2DD762D5}"/>
                </a:ext>
              </a:extLst>
            </p:cNvPr>
            <p:cNvSpPr/>
            <p:nvPr/>
          </p:nvSpPr>
          <p:spPr>
            <a:xfrm>
              <a:off x="8574540" y="2339213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3 w 149577"/>
                <a:gd name="connsiteY4" fmla="*/ 180985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4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0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4 w 149577"/>
                <a:gd name="connsiteY13" fmla="*/ 65643 h 279551"/>
                <a:gd name="connsiteX14" fmla="*/ 71452 w 149577"/>
                <a:gd name="connsiteY14" fmla="*/ 17539 h 279551"/>
                <a:gd name="connsiteX15" fmla="*/ 135843 w 149577"/>
                <a:gd name="connsiteY15" fmla="*/ 20253 h 279551"/>
                <a:gd name="connsiteX16" fmla="*/ 141498 w 149577"/>
                <a:gd name="connsiteY16" fmla="*/ 10489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3" y="-5288"/>
                    <a:pt x="74186" y="-3121"/>
                    <a:pt x="47306" y="19914"/>
                  </a:cubicBezTo>
                  <a:cubicBezTo>
                    <a:pt x="20766" y="42533"/>
                    <a:pt x="6138" y="83249"/>
                    <a:pt x="27250" y="114370"/>
                  </a:cubicBezTo>
                  <a:cubicBezTo>
                    <a:pt x="44328" y="139553"/>
                    <a:pt x="76711" y="144265"/>
                    <a:pt x="102649" y="155839"/>
                  </a:cubicBezTo>
                  <a:cubicBezTo>
                    <a:pt x="114807" y="161249"/>
                    <a:pt x="127418" y="168506"/>
                    <a:pt x="133393" y="180985"/>
                  </a:cubicBezTo>
                  <a:cubicBezTo>
                    <a:pt x="141366" y="197666"/>
                    <a:pt x="136032" y="218156"/>
                    <a:pt x="126984" y="233236"/>
                  </a:cubicBezTo>
                  <a:cubicBezTo>
                    <a:pt x="114957" y="253292"/>
                    <a:pt x="93922" y="268334"/>
                    <a:pt x="70020" y="268560"/>
                  </a:cubicBezTo>
                  <a:cubicBezTo>
                    <a:pt x="45855" y="268636"/>
                    <a:pt x="23235" y="256666"/>
                    <a:pt x="9701" y="236648"/>
                  </a:cubicBezTo>
                  <a:cubicBezTo>
                    <a:pt x="5667" y="230635"/>
                    <a:pt x="-4134" y="236290"/>
                    <a:pt x="-64" y="242303"/>
                  </a:cubicBezTo>
                  <a:cubicBezTo>
                    <a:pt x="20370" y="272802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0"/>
                  </a:cubicBezTo>
                  <a:cubicBezTo>
                    <a:pt x="141743" y="158648"/>
                    <a:pt x="112696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1" y="107546"/>
                    <a:pt x="24705" y="85492"/>
                    <a:pt x="30304" y="65643"/>
                  </a:cubicBezTo>
                  <a:cubicBezTo>
                    <a:pt x="36637" y="44535"/>
                    <a:pt x="51585" y="27073"/>
                    <a:pt x="71452" y="17539"/>
                  </a:cubicBezTo>
                  <a:cubicBezTo>
                    <a:pt x="92282" y="7869"/>
                    <a:pt x="115693" y="9999"/>
                    <a:pt x="135843" y="20253"/>
                  </a:cubicBezTo>
                  <a:cubicBezTo>
                    <a:pt x="142327" y="23533"/>
                    <a:pt x="148058" y="13769"/>
                    <a:pt x="141498" y="104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4" name="Freeform: Shape 433">
              <a:extLst>
                <a:ext uri="{FF2B5EF4-FFF2-40B4-BE49-F238E27FC236}">
                  <a16:creationId xmlns:a16="http://schemas.microsoft.com/office/drawing/2014/main" id="{44F26766-74C3-EA7D-3F71-9C8561749FB9}"/>
                </a:ext>
              </a:extLst>
            </p:cNvPr>
            <p:cNvSpPr/>
            <p:nvPr/>
          </p:nvSpPr>
          <p:spPr>
            <a:xfrm>
              <a:off x="8750152" y="2512144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2 h 116184"/>
                <a:gd name="connsiteX2" fmla="*/ 27714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2"/>
                  </a:cubicBezTo>
                  <a:cubicBezTo>
                    <a:pt x="25036" y="119908"/>
                    <a:pt x="33047" y="111934"/>
                    <a:pt x="27714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6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5" name="Freeform: Shape 434">
              <a:extLst>
                <a:ext uri="{FF2B5EF4-FFF2-40B4-BE49-F238E27FC236}">
                  <a16:creationId xmlns:a16="http://schemas.microsoft.com/office/drawing/2014/main" id="{97241F40-0060-56D1-CAA3-E829D47E31AA}"/>
                </a:ext>
              </a:extLst>
            </p:cNvPr>
            <p:cNvSpPr/>
            <p:nvPr/>
          </p:nvSpPr>
          <p:spPr>
            <a:xfrm>
              <a:off x="8771123" y="2485182"/>
              <a:ext cx="16560" cy="16604"/>
            </a:xfrm>
            <a:custGeom>
              <a:avLst/>
              <a:gdLst>
                <a:gd name="connsiteX0" fmla="*/ 2916 w 16560"/>
                <a:gd name="connsiteY0" fmla="*/ 1218 h 16604"/>
                <a:gd name="connsiteX1" fmla="*/ 15526 w 16560"/>
                <a:gd name="connsiteY1" fmla="*/ 8758 h 16604"/>
                <a:gd name="connsiteX2" fmla="*/ 2709 w 16560"/>
                <a:gd name="connsiteY2" fmla="*/ 15921 h 16604"/>
                <a:gd name="connsiteX3" fmla="*/ 2916 w 16560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0" h="16604">
                  <a:moveTo>
                    <a:pt x="2916" y="1218"/>
                  </a:moveTo>
                  <a:cubicBezTo>
                    <a:pt x="8081" y="-1666"/>
                    <a:pt x="15602" y="2820"/>
                    <a:pt x="15526" y="8758"/>
                  </a:cubicBezTo>
                  <a:cubicBezTo>
                    <a:pt x="15451" y="14695"/>
                    <a:pt x="7798" y="18956"/>
                    <a:pt x="2709" y="15921"/>
                  </a:cubicBezTo>
                  <a:cubicBezTo>
                    <a:pt x="-2381" y="12886"/>
                    <a:pt x="-2248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6" name="Freeform: Shape 435">
              <a:extLst>
                <a:ext uri="{FF2B5EF4-FFF2-40B4-BE49-F238E27FC236}">
                  <a16:creationId xmlns:a16="http://schemas.microsoft.com/office/drawing/2014/main" id="{2C37EC2D-C679-334E-F94D-7C384CA246A4}"/>
                </a:ext>
              </a:extLst>
            </p:cNvPr>
            <p:cNvSpPr/>
            <p:nvPr/>
          </p:nvSpPr>
          <p:spPr>
            <a:xfrm>
              <a:off x="9803542" y="1291169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3 w 149577"/>
                <a:gd name="connsiteY4" fmla="*/ 180984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4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0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4 w 149577"/>
                <a:gd name="connsiteY13" fmla="*/ 65643 h 279551"/>
                <a:gd name="connsiteX14" fmla="*/ 71452 w 149577"/>
                <a:gd name="connsiteY14" fmla="*/ 17539 h 279551"/>
                <a:gd name="connsiteX15" fmla="*/ 135843 w 149577"/>
                <a:gd name="connsiteY15" fmla="*/ 20253 h 279551"/>
                <a:gd name="connsiteX16" fmla="*/ 141498 w 149577"/>
                <a:gd name="connsiteY16" fmla="*/ 10489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3" y="-5288"/>
                    <a:pt x="74186" y="-3121"/>
                    <a:pt x="47306" y="19914"/>
                  </a:cubicBezTo>
                  <a:cubicBezTo>
                    <a:pt x="20766" y="42533"/>
                    <a:pt x="6138" y="83249"/>
                    <a:pt x="27250" y="114370"/>
                  </a:cubicBezTo>
                  <a:cubicBezTo>
                    <a:pt x="44328" y="139553"/>
                    <a:pt x="76711" y="144265"/>
                    <a:pt x="102649" y="155839"/>
                  </a:cubicBezTo>
                  <a:cubicBezTo>
                    <a:pt x="114807" y="161249"/>
                    <a:pt x="127418" y="168506"/>
                    <a:pt x="133393" y="180984"/>
                  </a:cubicBezTo>
                  <a:cubicBezTo>
                    <a:pt x="141366" y="197666"/>
                    <a:pt x="136032" y="218156"/>
                    <a:pt x="126984" y="233236"/>
                  </a:cubicBezTo>
                  <a:cubicBezTo>
                    <a:pt x="114957" y="253292"/>
                    <a:pt x="93922" y="268334"/>
                    <a:pt x="70020" y="268560"/>
                  </a:cubicBezTo>
                  <a:cubicBezTo>
                    <a:pt x="45855" y="268643"/>
                    <a:pt x="23235" y="256675"/>
                    <a:pt x="9701" y="236648"/>
                  </a:cubicBezTo>
                  <a:cubicBezTo>
                    <a:pt x="5667" y="230635"/>
                    <a:pt x="-4134" y="236290"/>
                    <a:pt x="-64" y="242303"/>
                  </a:cubicBezTo>
                  <a:cubicBezTo>
                    <a:pt x="20370" y="272801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0"/>
                  </a:cubicBezTo>
                  <a:cubicBezTo>
                    <a:pt x="141743" y="158648"/>
                    <a:pt x="112696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1" y="107546"/>
                    <a:pt x="24705" y="85492"/>
                    <a:pt x="30304" y="65643"/>
                  </a:cubicBezTo>
                  <a:cubicBezTo>
                    <a:pt x="36637" y="44535"/>
                    <a:pt x="51585" y="27073"/>
                    <a:pt x="71452" y="17539"/>
                  </a:cubicBezTo>
                  <a:cubicBezTo>
                    <a:pt x="92282" y="7869"/>
                    <a:pt x="115693" y="9999"/>
                    <a:pt x="135843" y="20253"/>
                  </a:cubicBezTo>
                  <a:cubicBezTo>
                    <a:pt x="142327" y="23533"/>
                    <a:pt x="148058" y="13769"/>
                    <a:pt x="141498" y="104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7" name="Freeform: Shape 436">
              <a:extLst>
                <a:ext uri="{FF2B5EF4-FFF2-40B4-BE49-F238E27FC236}">
                  <a16:creationId xmlns:a16="http://schemas.microsoft.com/office/drawing/2014/main" id="{2B75244C-A711-EE66-CFA6-5A24D5AA715C}"/>
                </a:ext>
              </a:extLst>
            </p:cNvPr>
            <p:cNvSpPr/>
            <p:nvPr/>
          </p:nvSpPr>
          <p:spPr>
            <a:xfrm>
              <a:off x="9979154" y="1464100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2 h 116184"/>
                <a:gd name="connsiteX2" fmla="*/ 27714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2"/>
                  </a:cubicBezTo>
                  <a:cubicBezTo>
                    <a:pt x="25036" y="119908"/>
                    <a:pt x="33047" y="111935"/>
                    <a:pt x="27714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6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8" name="Freeform: Shape 437">
              <a:extLst>
                <a:ext uri="{FF2B5EF4-FFF2-40B4-BE49-F238E27FC236}">
                  <a16:creationId xmlns:a16="http://schemas.microsoft.com/office/drawing/2014/main" id="{87A5968A-540E-4F1C-737A-06B9701C2A7E}"/>
                </a:ext>
              </a:extLst>
            </p:cNvPr>
            <p:cNvSpPr/>
            <p:nvPr/>
          </p:nvSpPr>
          <p:spPr>
            <a:xfrm>
              <a:off x="10000125" y="1437138"/>
              <a:ext cx="16560" cy="16604"/>
            </a:xfrm>
            <a:custGeom>
              <a:avLst/>
              <a:gdLst>
                <a:gd name="connsiteX0" fmla="*/ 2916 w 16560"/>
                <a:gd name="connsiteY0" fmla="*/ 1218 h 16604"/>
                <a:gd name="connsiteX1" fmla="*/ 15526 w 16560"/>
                <a:gd name="connsiteY1" fmla="*/ 8758 h 16604"/>
                <a:gd name="connsiteX2" fmla="*/ 2709 w 16560"/>
                <a:gd name="connsiteY2" fmla="*/ 15921 h 16604"/>
                <a:gd name="connsiteX3" fmla="*/ 2916 w 16560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0" h="16604">
                  <a:moveTo>
                    <a:pt x="2916" y="1218"/>
                  </a:moveTo>
                  <a:cubicBezTo>
                    <a:pt x="8081" y="-1666"/>
                    <a:pt x="15602" y="2820"/>
                    <a:pt x="15526" y="8758"/>
                  </a:cubicBezTo>
                  <a:cubicBezTo>
                    <a:pt x="15451" y="14695"/>
                    <a:pt x="7798" y="18956"/>
                    <a:pt x="2709" y="15921"/>
                  </a:cubicBezTo>
                  <a:cubicBezTo>
                    <a:pt x="-2381" y="12886"/>
                    <a:pt x="-2248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9" name="Freeform: Shape 438">
              <a:extLst>
                <a:ext uri="{FF2B5EF4-FFF2-40B4-BE49-F238E27FC236}">
                  <a16:creationId xmlns:a16="http://schemas.microsoft.com/office/drawing/2014/main" id="{800FB872-369C-D929-8F85-451B861627BE}"/>
                </a:ext>
              </a:extLst>
            </p:cNvPr>
            <p:cNvSpPr/>
            <p:nvPr/>
          </p:nvSpPr>
          <p:spPr>
            <a:xfrm>
              <a:off x="9127111" y="1334257"/>
              <a:ext cx="138779" cy="197828"/>
            </a:xfrm>
            <a:custGeom>
              <a:avLst/>
              <a:gdLst>
                <a:gd name="connsiteX0" fmla="*/ 10332 w 138779"/>
                <a:gd name="connsiteY0" fmla="*/ 47964 h 197828"/>
                <a:gd name="connsiteX1" fmla="*/ 37909 w 138779"/>
                <a:gd name="connsiteY1" fmla="*/ 11924 h 197828"/>
                <a:gd name="connsiteX2" fmla="*/ 76777 w 138779"/>
                <a:gd name="connsiteY2" fmla="*/ 28549 h 197828"/>
                <a:gd name="connsiteX3" fmla="*/ 36552 w 138779"/>
                <a:gd name="connsiteY3" fmla="*/ 116050 h 197828"/>
                <a:gd name="connsiteX4" fmla="*/ 43395 w 138779"/>
                <a:gd name="connsiteY4" fmla="*/ 124928 h 197828"/>
                <a:gd name="connsiteX5" fmla="*/ 93497 w 138779"/>
                <a:gd name="connsiteY5" fmla="*/ 100876 h 197828"/>
                <a:gd name="connsiteX6" fmla="*/ 126484 w 138779"/>
                <a:gd name="connsiteY6" fmla="*/ 131733 h 197828"/>
                <a:gd name="connsiteX7" fmla="*/ 49314 w 138779"/>
                <a:gd name="connsiteY7" fmla="*/ 186793 h 197828"/>
                <a:gd name="connsiteX8" fmla="*/ 49314 w 138779"/>
                <a:gd name="connsiteY8" fmla="*/ 198102 h 197828"/>
                <a:gd name="connsiteX9" fmla="*/ 114930 w 138779"/>
                <a:gd name="connsiteY9" fmla="*/ 176557 h 197828"/>
                <a:gd name="connsiteX10" fmla="*/ 137549 w 138779"/>
                <a:gd name="connsiteY10" fmla="*/ 126982 h 197828"/>
                <a:gd name="connsiteX11" fmla="*/ 101847 w 138779"/>
                <a:gd name="connsiteY11" fmla="*/ 90018 h 197828"/>
                <a:gd name="connsiteX12" fmla="*/ 37608 w 138779"/>
                <a:gd name="connsiteY12" fmla="*/ 115164 h 197828"/>
                <a:gd name="connsiteX13" fmla="*/ 44469 w 138779"/>
                <a:gd name="connsiteY13" fmla="*/ 124042 h 197828"/>
                <a:gd name="connsiteX14" fmla="*/ 88672 w 138779"/>
                <a:gd name="connsiteY14" fmla="*/ 71527 h 197828"/>
                <a:gd name="connsiteX15" fmla="*/ 79247 w 138779"/>
                <a:gd name="connsiteY15" fmla="*/ 13752 h 197828"/>
                <a:gd name="connsiteX16" fmla="*/ -1034 w 138779"/>
                <a:gd name="connsiteY16" fmla="*/ 47964 h 197828"/>
                <a:gd name="connsiteX17" fmla="*/ 10276 w 138779"/>
                <a:gd name="connsiteY17" fmla="*/ 47964 h 197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38779" h="197828">
                  <a:moveTo>
                    <a:pt x="10332" y="47964"/>
                  </a:moveTo>
                  <a:cubicBezTo>
                    <a:pt x="10445" y="31565"/>
                    <a:pt x="21491" y="15750"/>
                    <a:pt x="37909" y="11924"/>
                  </a:cubicBezTo>
                  <a:cubicBezTo>
                    <a:pt x="53064" y="8819"/>
                    <a:pt x="68559" y="15445"/>
                    <a:pt x="76777" y="28549"/>
                  </a:cubicBezTo>
                  <a:cubicBezTo>
                    <a:pt x="97512" y="62479"/>
                    <a:pt x="59813" y="96559"/>
                    <a:pt x="36552" y="116050"/>
                  </a:cubicBezTo>
                  <a:cubicBezTo>
                    <a:pt x="31689" y="120121"/>
                    <a:pt x="38229" y="128792"/>
                    <a:pt x="43395" y="124928"/>
                  </a:cubicBezTo>
                  <a:cubicBezTo>
                    <a:pt x="58116" y="113920"/>
                    <a:pt x="74308" y="101460"/>
                    <a:pt x="93497" y="100876"/>
                  </a:cubicBezTo>
                  <a:cubicBezTo>
                    <a:pt x="112234" y="100310"/>
                    <a:pt x="126767" y="112581"/>
                    <a:pt x="126484" y="131733"/>
                  </a:cubicBezTo>
                  <a:cubicBezTo>
                    <a:pt x="125918" y="171713"/>
                    <a:pt x="81245" y="182891"/>
                    <a:pt x="49314" y="186793"/>
                  </a:cubicBezTo>
                  <a:cubicBezTo>
                    <a:pt x="42188" y="187660"/>
                    <a:pt x="42094" y="198969"/>
                    <a:pt x="49314" y="198102"/>
                  </a:cubicBezTo>
                  <a:cubicBezTo>
                    <a:pt x="72254" y="195294"/>
                    <a:pt x="96174" y="191053"/>
                    <a:pt x="114930" y="176557"/>
                  </a:cubicBezTo>
                  <a:cubicBezTo>
                    <a:pt x="130009" y="164927"/>
                    <a:pt x="139226" y="146171"/>
                    <a:pt x="137549" y="126982"/>
                  </a:cubicBezTo>
                  <a:cubicBezTo>
                    <a:pt x="135890" y="107134"/>
                    <a:pt x="121489" y="92657"/>
                    <a:pt x="101847" y="90018"/>
                  </a:cubicBezTo>
                  <a:cubicBezTo>
                    <a:pt x="77342" y="86719"/>
                    <a:pt x="56287" y="101196"/>
                    <a:pt x="37608" y="115164"/>
                  </a:cubicBezTo>
                  <a:lnTo>
                    <a:pt x="44469" y="124042"/>
                  </a:lnTo>
                  <a:cubicBezTo>
                    <a:pt x="62018" y="109283"/>
                    <a:pt x="80283" y="93543"/>
                    <a:pt x="88672" y="71527"/>
                  </a:cubicBezTo>
                  <a:cubicBezTo>
                    <a:pt x="96080" y="52130"/>
                    <a:pt x="94760" y="28832"/>
                    <a:pt x="79247" y="13752"/>
                  </a:cubicBezTo>
                  <a:cubicBezTo>
                    <a:pt x="49087" y="-15559"/>
                    <a:pt x="-751" y="6382"/>
                    <a:pt x="-1034" y="47964"/>
                  </a:cubicBezTo>
                  <a:cubicBezTo>
                    <a:pt x="-1034" y="55240"/>
                    <a:pt x="10276" y="55259"/>
                    <a:pt x="10276" y="479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0" name="Freeform: Shape 439">
              <a:extLst>
                <a:ext uri="{FF2B5EF4-FFF2-40B4-BE49-F238E27FC236}">
                  <a16:creationId xmlns:a16="http://schemas.microsoft.com/office/drawing/2014/main" id="{884F8B41-A2BE-F1F3-317F-B8B92287B949}"/>
                </a:ext>
              </a:extLst>
            </p:cNvPr>
            <p:cNvSpPr/>
            <p:nvPr/>
          </p:nvSpPr>
          <p:spPr>
            <a:xfrm>
              <a:off x="9321166" y="1468751"/>
              <a:ext cx="16275" cy="34016"/>
            </a:xfrm>
            <a:custGeom>
              <a:avLst/>
              <a:gdLst>
                <a:gd name="connsiteX0" fmla="*/ -881 w 16275"/>
                <a:gd name="connsiteY0" fmla="*/ 7380 h 34016"/>
                <a:gd name="connsiteX1" fmla="*/ 4190 w 16275"/>
                <a:gd name="connsiteY1" fmla="*/ 30282 h 34016"/>
                <a:gd name="connsiteX2" fmla="*/ 15085 w 16275"/>
                <a:gd name="connsiteY2" fmla="*/ 27266 h 34016"/>
                <a:gd name="connsiteX3" fmla="*/ 10033 w 16275"/>
                <a:gd name="connsiteY3" fmla="*/ 4383 h 34016"/>
                <a:gd name="connsiteX4" fmla="*/ -881 w 16275"/>
                <a:gd name="connsiteY4" fmla="*/ 7380 h 34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275" h="34016">
                  <a:moveTo>
                    <a:pt x="-881" y="7380"/>
                  </a:moveTo>
                  <a:cubicBezTo>
                    <a:pt x="816" y="15008"/>
                    <a:pt x="2512" y="22642"/>
                    <a:pt x="4190" y="30282"/>
                  </a:cubicBezTo>
                  <a:cubicBezTo>
                    <a:pt x="5754" y="37388"/>
                    <a:pt x="16669" y="34373"/>
                    <a:pt x="15085" y="27266"/>
                  </a:cubicBezTo>
                  <a:cubicBezTo>
                    <a:pt x="13408" y="19626"/>
                    <a:pt x="11711" y="11998"/>
                    <a:pt x="10033" y="4383"/>
                  </a:cubicBezTo>
                  <a:cubicBezTo>
                    <a:pt x="8450" y="-2724"/>
                    <a:pt x="-2445" y="273"/>
                    <a:pt x="-881" y="73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1" name="Freeform: Shape 440">
              <a:extLst>
                <a:ext uri="{FF2B5EF4-FFF2-40B4-BE49-F238E27FC236}">
                  <a16:creationId xmlns:a16="http://schemas.microsoft.com/office/drawing/2014/main" id="{CFFE5768-3703-7DC7-D628-DF873795A9E4}"/>
                </a:ext>
              </a:extLst>
            </p:cNvPr>
            <p:cNvSpPr/>
            <p:nvPr/>
          </p:nvSpPr>
          <p:spPr>
            <a:xfrm>
              <a:off x="9308618" y="1283093"/>
              <a:ext cx="72389" cy="165949"/>
            </a:xfrm>
            <a:custGeom>
              <a:avLst/>
              <a:gdLst>
                <a:gd name="connsiteX0" fmla="*/ -397 w 72389"/>
                <a:gd name="connsiteY0" fmla="*/ 8913 h 165949"/>
                <a:gd name="connsiteX1" fmla="*/ 60186 w 72389"/>
                <a:gd name="connsiteY1" fmla="*/ 162312 h 165949"/>
                <a:gd name="connsiteX2" fmla="*/ 71081 w 72389"/>
                <a:gd name="connsiteY2" fmla="*/ 159315 h 165949"/>
                <a:gd name="connsiteX3" fmla="*/ 9367 w 72389"/>
                <a:gd name="connsiteY3" fmla="*/ 3202 h 165949"/>
                <a:gd name="connsiteX4" fmla="*/ -397 w 72389"/>
                <a:gd name="connsiteY4" fmla="*/ 8857 h 165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389" h="165949">
                  <a:moveTo>
                    <a:pt x="-397" y="8913"/>
                  </a:moveTo>
                  <a:cubicBezTo>
                    <a:pt x="23901" y="58330"/>
                    <a:pt x="44164" y="109629"/>
                    <a:pt x="60186" y="162312"/>
                  </a:cubicBezTo>
                  <a:cubicBezTo>
                    <a:pt x="62297" y="169268"/>
                    <a:pt x="73211" y="166289"/>
                    <a:pt x="71081" y="159315"/>
                  </a:cubicBezTo>
                  <a:cubicBezTo>
                    <a:pt x="54757" y="105697"/>
                    <a:pt x="34117" y="53489"/>
                    <a:pt x="9367" y="3202"/>
                  </a:cubicBezTo>
                  <a:cubicBezTo>
                    <a:pt x="6163" y="-3320"/>
                    <a:pt x="-3602" y="2391"/>
                    <a:pt x="-397" y="88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2" name="Freeform: Shape 441">
              <a:extLst>
                <a:ext uri="{FF2B5EF4-FFF2-40B4-BE49-F238E27FC236}">
                  <a16:creationId xmlns:a16="http://schemas.microsoft.com/office/drawing/2014/main" id="{504DD859-D902-2FD5-D04C-615D0B92650B}"/>
                </a:ext>
              </a:extLst>
            </p:cNvPr>
            <p:cNvSpPr/>
            <p:nvPr/>
          </p:nvSpPr>
          <p:spPr>
            <a:xfrm>
              <a:off x="9373246" y="1261404"/>
              <a:ext cx="97103" cy="107506"/>
            </a:xfrm>
            <a:custGeom>
              <a:avLst/>
              <a:gdLst>
                <a:gd name="connsiteX0" fmla="*/ -880 w 97103"/>
                <a:gd name="connsiteY0" fmla="*/ 7418 h 107506"/>
                <a:gd name="connsiteX1" fmla="*/ 12315 w 97103"/>
                <a:gd name="connsiteY1" fmla="*/ 103664 h 107506"/>
                <a:gd name="connsiteX2" fmla="*/ 19270 w 97103"/>
                <a:gd name="connsiteY2" fmla="*/ 107625 h 107506"/>
                <a:gd name="connsiteX3" fmla="*/ 19270 w 97103"/>
                <a:gd name="connsiteY3" fmla="*/ 107623 h 107506"/>
                <a:gd name="connsiteX4" fmla="*/ 92181 w 97103"/>
                <a:gd name="connsiteY4" fmla="*/ 82138 h 107506"/>
                <a:gd name="connsiteX5" fmla="*/ 89184 w 97103"/>
                <a:gd name="connsiteY5" fmla="*/ 71243 h 107506"/>
                <a:gd name="connsiteX6" fmla="*/ 16180 w 97103"/>
                <a:gd name="connsiteY6" fmla="*/ 96709 h 107506"/>
                <a:gd name="connsiteX7" fmla="*/ 23135 w 97103"/>
                <a:gd name="connsiteY7" fmla="*/ 100667 h 107506"/>
                <a:gd name="connsiteX8" fmla="*/ 9940 w 97103"/>
                <a:gd name="connsiteY8" fmla="*/ 4421 h 107506"/>
                <a:gd name="connsiteX9" fmla="*/ -974 w 97103"/>
                <a:gd name="connsiteY9" fmla="*/ 7418 h 107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7103" h="107506">
                  <a:moveTo>
                    <a:pt x="-880" y="7418"/>
                  </a:moveTo>
                  <a:cubicBezTo>
                    <a:pt x="3512" y="39500"/>
                    <a:pt x="7904" y="71582"/>
                    <a:pt x="12315" y="103664"/>
                  </a:cubicBezTo>
                  <a:cubicBezTo>
                    <a:pt x="13144" y="106677"/>
                    <a:pt x="16255" y="108450"/>
                    <a:pt x="19270" y="107625"/>
                  </a:cubicBezTo>
                  <a:cubicBezTo>
                    <a:pt x="19270" y="107625"/>
                    <a:pt x="19270" y="107623"/>
                    <a:pt x="19270" y="107623"/>
                  </a:cubicBezTo>
                  <a:lnTo>
                    <a:pt x="92181" y="82138"/>
                  </a:lnTo>
                  <a:cubicBezTo>
                    <a:pt x="99024" y="79763"/>
                    <a:pt x="96083" y="68830"/>
                    <a:pt x="89184" y="71243"/>
                  </a:cubicBezTo>
                  <a:lnTo>
                    <a:pt x="16180" y="96709"/>
                  </a:lnTo>
                  <a:lnTo>
                    <a:pt x="23135" y="100667"/>
                  </a:lnTo>
                  <a:cubicBezTo>
                    <a:pt x="18761" y="68585"/>
                    <a:pt x="14370" y="36503"/>
                    <a:pt x="9940" y="4421"/>
                  </a:cubicBezTo>
                  <a:cubicBezTo>
                    <a:pt x="8960" y="-2761"/>
                    <a:pt x="-1936" y="293"/>
                    <a:pt x="-974" y="741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3" name="Freeform: Shape 442">
              <a:extLst>
                <a:ext uri="{FF2B5EF4-FFF2-40B4-BE49-F238E27FC236}">
                  <a16:creationId xmlns:a16="http://schemas.microsoft.com/office/drawing/2014/main" id="{B5FA9014-9DA9-6E8B-8FA9-38B149B58145}"/>
                </a:ext>
              </a:extLst>
            </p:cNvPr>
            <p:cNvSpPr/>
            <p:nvPr/>
          </p:nvSpPr>
          <p:spPr>
            <a:xfrm>
              <a:off x="9440067" y="1293306"/>
              <a:ext cx="30793" cy="122902"/>
            </a:xfrm>
            <a:custGeom>
              <a:avLst/>
              <a:gdLst>
                <a:gd name="connsiteX0" fmla="*/ -935 w 30793"/>
                <a:gd name="connsiteY0" fmla="*/ 7410 h 122902"/>
                <a:gd name="connsiteX1" fmla="*/ 18763 w 30793"/>
                <a:gd name="connsiteY1" fmla="*/ 119132 h 122902"/>
                <a:gd name="connsiteX2" fmla="*/ 29658 w 30793"/>
                <a:gd name="connsiteY2" fmla="*/ 116135 h 122902"/>
                <a:gd name="connsiteX3" fmla="*/ 9979 w 30793"/>
                <a:gd name="connsiteY3" fmla="*/ 4412 h 122902"/>
                <a:gd name="connsiteX4" fmla="*/ -935 w 30793"/>
                <a:gd name="connsiteY4" fmla="*/ 7410 h 122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93" h="122902">
                  <a:moveTo>
                    <a:pt x="-935" y="7410"/>
                  </a:moveTo>
                  <a:cubicBezTo>
                    <a:pt x="5644" y="44657"/>
                    <a:pt x="12203" y="81898"/>
                    <a:pt x="18763" y="119132"/>
                  </a:cubicBezTo>
                  <a:cubicBezTo>
                    <a:pt x="20026" y="126295"/>
                    <a:pt x="30922" y="123260"/>
                    <a:pt x="29658" y="116135"/>
                  </a:cubicBezTo>
                  <a:lnTo>
                    <a:pt x="9979" y="4412"/>
                  </a:lnTo>
                  <a:cubicBezTo>
                    <a:pt x="8716" y="-2750"/>
                    <a:pt x="-2179" y="284"/>
                    <a:pt x="-935" y="74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4" name="Freeform: Shape 443">
              <a:extLst>
                <a:ext uri="{FF2B5EF4-FFF2-40B4-BE49-F238E27FC236}">
                  <a16:creationId xmlns:a16="http://schemas.microsoft.com/office/drawing/2014/main" id="{66EBBA0C-A17F-732F-DB88-C3EB3513EDD4}"/>
                </a:ext>
              </a:extLst>
            </p:cNvPr>
            <p:cNvSpPr/>
            <p:nvPr/>
          </p:nvSpPr>
          <p:spPr>
            <a:xfrm>
              <a:off x="6850767" y="1351767"/>
              <a:ext cx="731757" cy="501992"/>
            </a:xfrm>
            <a:custGeom>
              <a:avLst/>
              <a:gdLst>
                <a:gd name="connsiteX0" fmla="*/ 120691 w 731757"/>
                <a:gd name="connsiteY0" fmla="*/ 224437 h 501992"/>
                <a:gd name="connsiteX1" fmla="*/ 334165 w 731757"/>
                <a:gd name="connsiteY1" fmla="*/ 14545 h 501992"/>
                <a:gd name="connsiteX2" fmla="*/ 625864 w 731757"/>
                <a:gd name="connsiteY2" fmla="*/ 167228 h 501992"/>
                <a:gd name="connsiteX3" fmla="*/ 658625 w 731757"/>
                <a:gd name="connsiteY3" fmla="*/ 365414 h 501992"/>
                <a:gd name="connsiteX4" fmla="*/ 662772 w 731757"/>
                <a:gd name="connsiteY4" fmla="*/ 370880 h 501992"/>
                <a:gd name="connsiteX5" fmla="*/ 723525 w 731757"/>
                <a:gd name="connsiteY5" fmla="*/ 386695 h 501992"/>
                <a:gd name="connsiteX6" fmla="*/ 719585 w 731757"/>
                <a:gd name="connsiteY6" fmla="*/ 379739 h 501992"/>
                <a:gd name="connsiteX7" fmla="*/ 691311 w 731757"/>
                <a:gd name="connsiteY7" fmla="*/ 495175 h 501992"/>
                <a:gd name="connsiteX8" fmla="*/ 698266 w 731757"/>
                <a:gd name="connsiteY8" fmla="*/ 491217 h 501992"/>
                <a:gd name="connsiteX9" fmla="*/ 159164 w 731757"/>
                <a:gd name="connsiteY9" fmla="*/ 357704 h 501992"/>
                <a:gd name="connsiteX10" fmla="*/ 6086 w 731757"/>
                <a:gd name="connsiteY10" fmla="*/ 320212 h 501992"/>
                <a:gd name="connsiteX11" fmla="*/ 10044 w 731757"/>
                <a:gd name="connsiteY11" fmla="*/ 327167 h 501992"/>
                <a:gd name="connsiteX12" fmla="*/ 38319 w 731757"/>
                <a:gd name="connsiteY12" fmla="*/ 208207 h 501992"/>
                <a:gd name="connsiteX13" fmla="*/ 31362 w 731757"/>
                <a:gd name="connsiteY13" fmla="*/ 212147 h 501992"/>
                <a:gd name="connsiteX14" fmla="*/ 113567 w 731757"/>
                <a:gd name="connsiteY14" fmla="*/ 229809 h 501992"/>
                <a:gd name="connsiteX15" fmla="*/ 116563 w 731757"/>
                <a:gd name="connsiteY15" fmla="*/ 218914 h 501992"/>
                <a:gd name="connsiteX16" fmla="*/ 34378 w 731757"/>
                <a:gd name="connsiteY16" fmla="*/ 201251 h 501992"/>
                <a:gd name="connsiteX17" fmla="*/ 27423 w 731757"/>
                <a:gd name="connsiteY17" fmla="*/ 205191 h 501992"/>
                <a:gd name="connsiteX18" fmla="*/ -852 w 731757"/>
                <a:gd name="connsiteY18" fmla="*/ 324170 h 501992"/>
                <a:gd name="connsiteX19" fmla="*/ 3107 w 731757"/>
                <a:gd name="connsiteY19" fmla="*/ 331126 h 501992"/>
                <a:gd name="connsiteX20" fmla="*/ 542209 w 731757"/>
                <a:gd name="connsiteY20" fmla="*/ 464676 h 501992"/>
                <a:gd name="connsiteX21" fmla="*/ 695288 w 731757"/>
                <a:gd name="connsiteY21" fmla="*/ 502131 h 501992"/>
                <a:gd name="connsiteX22" fmla="*/ 702243 w 731757"/>
                <a:gd name="connsiteY22" fmla="*/ 498172 h 501992"/>
                <a:gd name="connsiteX23" fmla="*/ 730518 w 731757"/>
                <a:gd name="connsiteY23" fmla="*/ 382755 h 501992"/>
                <a:gd name="connsiteX24" fmla="*/ 726578 w 731757"/>
                <a:gd name="connsiteY24" fmla="*/ 375800 h 501992"/>
                <a:gd name="connsiteX25" fmla="*/ 665826 w 731757"/>
                <a:gd name="connsiteY25" fmla="*/ 359966 h 501992"/>
                <a:gd name="connsiteX26" fmla="*/ 669972 w 731757"/>
                <a:gd name="connsiteY26" fmla="*/ 365414 h 501992"/>
                <a:gd name="connsiteX27" fmla="*/ 644487 w 731757"/>
                <a:gd name="connsiteY27" fmla="*/ 180686 h 501992"/>
                <a:gd name="connsiteX28" fmla="*/ 525358 w 731757"/>
                <a:gd name="connsiteY28" fmla="*/ 41010 h 501992"/>
                <a:gd name="connsiteX29" fmla="*/ 198126 w 731757"/>
                <a:gd name="connsiteY29" fmla="*/ 65307 h 501992"/>
                <a:gd name="connsiteX30" fmla="*/ 109344 w 731757"/>
                <a:gd name="connsiteY30" fmla="*/ 224437 h 501992"/>
                <a:gd name="connsiteX31" fmla="*/ 120691 w 731757"/>
                <a:gd name="connsiteY31" fmla="*/ 224437 h 501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731757" h="501992">
                  <a:moveTo>
                    <a:pt x="120691" y="224437"/>
                  </a:moveTo>
                  <a:cubicBezTo>
                    <a:pt x="132001" y="115692"/>
                    <a:pt x="230020" y="31981"/>
                    <a:pt x="334165" y="14545"/>
                  </a:cubicBezTo>
                  <a:cubicBezTo>
                    <a:pt x="453691" y="-5455"/>
                    <a:pt x="572256" y="60123"/>
                    <a:pt x="625864" y="167228"/>
                  </a:cubicBezTo>
                  <a:cubicBezTo>
                    <a:pt x="656457" y="228357"/>
                    <a:pt x="664355" y="297950"/>
                    <a:pt x="658625" y="365414"/>
                  </a:cubicBezTo>
                  <a:cubicBezTo>
                    <a:pt x="658625" y="367962"/>
                    <a:pt x="660322" y="370201"/>
                    <a:pt x="662772" y="370880"/>
                  </a:cubicBezTo>
                  <a:cubicBezTo>
                    <a:pt x="682960" y="376403"/>
                    <a:pt x="703280" y="381398"/>
                    <a:pt x="723525" y="386695"/>
                  </a:cubicBezTo>
                  <a:cubicBezTo>
                    <a:pt x="722224" y="384376"/>
                    <a:pt x="720904" y="382058"/>
                    <a:pt x="719585" y="379739"/>
                  </a:cubicBezTo>
                  <a:cubicBezTo>
                    <a:pt x="710198" y="418230"/>
                    <a:pt x="700773" y="456708"/>
                    <a:pt x="691311" y="495175"/>
                  </a:cubicBezTo>
                  <a:lnTo>
                    <a:pt x="698266" y="491217"/>
                  </a:lnTo>
                  <a:cubicBezTo>
                    <a:pt x="518327" y="447711"/>
                    <a:pt x="338915" y="402152"/>
                    <a:pt x="159164" y="357704"/>
                  </a:cubicBezTo>
                  <a:cubicBezTo>
                    <a:pt x="108175" y="345137"/>
                    <a:pt x="57149" y="332640"/>
                    <a:pt x="6086" y="320212"/>
                  </a:cubicBezTo>
                  <a:lnTo>
                    <a:pt x="10044" y="327167"/>
                  </a:lnTo>
                  <a:lnTo>
                    <a:pt x="38319" y="208207"/>
                  </a:lnTo>
                  <a:lnTo>
                    <a:pt x="31362" y="212147"/>
                  </a:lnTo>
                  <a:cubicBezTo>
                    <a:pt x="58770" y="218028"/>
                    <a:pt x="86027" y="224474"/>
                    <a:pt x="113567" y="229809"/>
                  </a:cubicBezTo>
                  <a:cubicBezTo>
                    <a:pt x="120673" y="231204"/>
                    <a:pt x="123708" y="220290"/>
                    <a:pt x="116563" y="218914"/>
                  </a:cubicBezTo>
                  <a:cubicBezTo>
                    <a:pt x="89062" y="213560"/>
                    <a:pt x="61768" y="207132"/>
                    <a:pt x="34378" y="201251"/>
                  </a:cubicBezTo>
                  <a:cubicBezTo>
                    <a:pt x="31362" y="200420"/>
                    <a:pt x="28252" y="202183"/>
                    <a:pt x="27423" y="205191"/>
                  </a:cubicBezTo>
                  <a:cubicBezTo>
                    <a:pt x="17980" y="244851"/>
                    <a:pt x="8555" y="284511"/>
                    <a:pt x="-852" y="324170"/>
                  </a:cubicBezTo>
                  <a:cubicBezTo>
                    <a:pt x="-1625" y="327177"/>
                    <a:pt x="129" y="330249"/>
                    <a:pt x="3107" y="331126"/>
                  </a:cubicBezTo>
                  <a:cubicBezTo>
                    <a:pt x="183009" y="374688"/>
                    <a:pt x="362439" y="420247"/>
                    <a:pt x="542209" y="464676"/>
                  </a:cubicBezTo>
                  <a:cubicBezTo>
                    <a:pt x="593217" y="477243"/>
                    <a:pt x="644242" y="489728"/>
                    <a:pt x="695288" y="502131"/>
                  </a:cubicBezTo>
                  <a:cubicBezTo>
                    <a:pt x="698304" y="502905"/>
                    <a:pt x="701376" y="501154"/>
                    <a:pt x="702243" y="498172"/>
                  </a:cubicBezTo>
                  <a:cubicBezTo>
                    <a:pt x="711687" y="459706"/>
                    <a:pt x="721112" y="421233"/>
                    <a:pt x="730518" y="382755"/>
                  </a:cubicBezTo>
                  <a:cubicBezTo>
                    <a:pt x="731347" y="379747"/>
                    <a:pt x="729595" y="376633"/>
                    <a:pt x="726578" y="375800"/>
                  </a:cubicBezTo>
                  <a:cubicBezTo>
                    <a:pt x="706333" y="370503"/>
                    <a:pt x="686014" y="365489"/>
                    <a:pt x="665826" y="359966"/>
                  </a:cubicBezTo>
                  <a:cubicBezTo>
                    <a:pt x="667202" y="361851"/>
                    <a:pt x="668578" y="363604"/>
                    <a:pt x="669972" y="365414"/>
                  </a:cubicBezTo>
                  <a:cubicBezTo>
                    <a:pt x="675288" y="302964"/>
                    <a:pt x="668936" y="238894"/>
                    <a:pt x="644487" y="180686"/>
                  </a:cubicBezTo>
                  <a:cubicBezTo>
                    <a:pt x="620285" y="123157"/>
                    <a:pt x="578872" y="73431"/>
                    <a:pt x="525358" y="41010"/>
                  </a:cubicBezTo>
                  <a:cubicBezTo>
                    <a:pt x="422174" y="-21119"/>
                    <a:pt x="290999" y="-11381"/>
                    <a:pt x="198126" y="65307"/>
                  </a:cubicBezTo>
                  <a:cubicBezTo>
                    <a:pt x="149833" y="105325"/>
                    <a:pt x="115847" y="161535"/>
                    <a:pt x="109344" y="224437"/>
                  </a:cubicBezTo>
                  <a:cubicBezTo>
                    <a:pt x="108646" y="231675"/>
                    <a:pt x="119956" y="231618"/>
                    <a:pt x="120691" y="2244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5" name="Freeform: Shape 444">
              <a:extLst>
                <a:ext uri="{FF2B5EF4-FFF2-40B4-BE49-F238E27FC236}">
                  <a16:creationId xmlns:a16="http://schemas.microsoft.com/office/drawing/2014/main" id="{08637866-AFB8-60D7-196F-07EB3AC3E257}"/>
                </a:ext>
              </a:extLst>
            </p:cNvPr>
            <p:cNvSpPr/>
            <p:nvPr/>
          </p:nvSpPr>
          <p:spPr>
            <a:xfrm>
              <a:off x="7063765" y="1453060"/>
              <a:ext cx="359304" cy="237780"/>
            </a:xfrm>
            <a:custGeom>
              <a:avLst/>
              <a:gdLst>
                <a:gd name="connsiteX0" fmla="*/ 10105 w 359304"/>
                <a:gd name="connsiteY0" fmla="*/ 144501 h 237780"/>
                <a:gd name="connsiteX1" fmla="*/ 154041 w 359304"/>
                <a:gd name="connsiteY1" fmla="*/ 13062 h 237780"/>
                <a:gd name="connsiteX2" fmla="*/ 329796 w 359304"/>
                <a:gd name="connsiteY2" fmla="*/ 106933 h 237780"/>
                <a:gd name="connsiteX3" fmla="*/ 345536 w 359304"/>
                <a:gd name="connsiteY3" fmla="*/ 232435 h 237780"/>
                <a:gd name="connsiteX4" fmla="*/ 352698 w 359304"/>
                <a:gd name="connsiteY4" fmla="*/ 226987 h 237780"/>
                <a:gd name="connsiteX5" fmla="*/ 6146 w 359304"/>
                <a:gd name="connsiteY5" fmla="*/ 137545 h 237780"/>
                <a:gd name="connsiteX6" fmla="*/ 3149 w 359304"/>
                <a:gd name="connsiteY6" fmla="*/ 148459 h 237780"/>
                <a:gd name="connsiteX7" fmla="*/ 349702 w 359304"/>
                <a:gd name="connsiteY7" fmla="*/ 237901 h 237780"/>
                <a:gd name="connsiteX8" fmla="*/ 356638 w 359304"/>
                <a:gd name="connsiteY8" fmla="*/ 233935 h 237780"/>
                <a:gd name="connsiteX9" fmla="*/ 356846 w 359304"/>
                <a:gd name="connsiteY9" fmla="*/ 232435 h 237780"/>
                <a:gd name="connsiteX10" fmla="*/ 343651 w 359304"/>
                <a:gd name="connsiteY10" fmla="*/ 110967 h 237780"/>
                <a:gd name="connsiteX11" fmla="*/ 272455 w 359304"/>
                <a:gd name="connsiteY11" fmla="*/ 25559 h 237780"/>
                <a:gd name="connsiteX12" fmla="*/ 66654 w 359304"/>
                <a:gd name="connsiteY12" fmla="*/ 39338 h 237780"/>
                <a:gd name="connsiteX13" fmla="*/ -828 w 359304"/>
                <a:gd name="connsiteY13" fmla="*/ 141504 h 237780"/>
                <a:gd name="connsiteX14" fmla="*/ 10105 w 359304"/>
                <a:gd name="connsiteY14" fmla="*/ 144501 h 237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9304" h="237780">
                  <a:moveTo>
                    <a:pt x="10105" y="144501"/>
                  </a:moveTo>
                  <a:cubicBezTo>
                    <a:pt x="27729" y="77905"/>
                    <a:pt x="85145" y="22882"/>
                    <a:pt x="154041" y="13062"/>
                  </a:cubicBezTo>
                  <a:cubicBezTo>
                    <a:pt x="226556" y="2713"/>
                    <a:pt x="299466" y="39583"/>
                    <a:pt x="329796" y="106933"/>
                  </a:cubicBezTo>
                  <a:cubicBezTo>
                    <a:pt x="347459" y="146141"/>
                    <a:pt x="348853" y="190249"/>
                    <a:pt x="345536" y="232435"/>
                  </a:cubicBezTo>
                  <a:lnTo>
                    <a:pt x="352698" y="226987"/>
                  </a:lnTo>
                  <a:cubicBezTo>
                    <a:pt x="238318" y="192869"/>
                    <a:pt x="121262" y="168949"/>
                    <a:pt x="6146" y="137545"/>
                  </a:cubicBezTo>
                  <a:cubicBezTo>
                    <a:pt x="-885" y="135660"/>
                    <a:pt x="-3882" y="146536"/>
                    <a:pt x="3149" y="148459"/>
                  </a:cubicBezTo>
                  <a:cubicBezTo>
                    <a:pt x="118264" y="179863"/>
                    <a:pt x="235321" y="203783"/>
                    <a:pt x="349702" y="237901"/>
                  </a:cubicBezTo>
                  <a:cubicBezTo>
                    <a:pt x="352717" y="238723"/>
                    <a:pt x="355828" y="236947"/>
                    <a:pt x="356638" y="233935"/>
                  </a:cubicBezTo>
                  <a:cubicBezTo>
                    <a:pt x="356789" y="233447"/>
                    <a:pt x="356846" y="232942"/>
                    <a:pt x="356846" y="232435"/>
                  </a:cubicBezTo>
                  <a:cubicBezTo>
                    <a:pt x="360050" y="191719"/>
                    <a:pt x="358731" y="149496"/>
                    <a:pt x="343651" y="110967"/>
                  </a:cubicBezTo>
                  <a:cubicBezTo>
                    <a:pt x="329796" y="75530"/>
                    <a:pt x="305272" y="45087"/>
                    <a:pt x="272455" y="25559"/>
                  </a:cubicBezTo>
                  <a:cubicBezTo>
                    <a:pt x="208140" y="-12725"/>
                    <a:pt x="125163" y="-6919"/>
                    <a:pt x="66654" y="39338"/>
                  </a:cubicBezTo>
                  <a:cubicBezTo>
                    <a:pt x="33761" y="65260"/>
                    <a:pt x="10105" y="101084"/>
                    <a:pt x="-828" y="141504"/>
                  </a:cubicBezTo>
                  <a:cubicBezTo>
                    <a:pt x="-2657" y="148535"/>
                    <a:pt x="8238" y="151588"/>
                    <a:pt x="10105" y="14450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6" name="Freeform: Shape 445">
              <a:extLst>
                <a:ext uri="{FF2B5EF4-FFF2-40B4-BE49-F238E27FC236}">
                  <a16:creationId xmlns:a16="http://schemas.microsoft.com/office/drawing/2014/main" id="{1C6B0070-FBAB-3E65-1F47-20BB83AC3F3C}"/>
                </a:ext>
              </a:extLst>
            </p:cNvPr>
            <p:cNvSpPr/>
            <p:nvPr/>
          </p:nvSpPr>
          <p:spPr>
            <a:xfrm>
              <a:off x="6950723" y="1683833"/>
              <a:ext cx="13568" cy="17407"/>
            </a:xfrm>
            <a:custGeom>
              <a:avLst/>
              <a:gdLst>
                <a:gd name="connsiteX0" fmla="*/ 1434 w 13568"/>
                <a:gd name="connsiteY0" fmla="*/ 4451 h 17407"/>
                <a:gd name="connsiteX1" fmla="*/ -828 w 13568"/>
                <a:gd name="connsiteY1" fmla="*/ 10596 h 17407"/>
                <a:gd name="connsiteX2" fmla="*/ 3111 w 13568"/>
                <a:gd name="connsiteY2" fmla="*/ 17552 h 17407"/>
                <a:gd name="connsiteX3" fmla="*/ 10066 w 13568"/>
                <a:gd name="connsiteY3" fmla="*/ 13612 h 17407"/>
                <a:gd name="connsiteX4" fmla="*/ 12329 w 13568"/>
                <a:gd name="connsiteY4" fmla="*/ 7448 h 17407"/>
                <a:gd name="connsiteX5" fmla="*/ 8389 w 13568"/>
                <a:gd name="connsiteY5" fmla="*/ 493 h 17407"/>
                <a:gd name="connsiteX6" fmla="*/ 1434 w 13568"/>
                <a:gd name="connsiteY6" fmla="*/ 4451 h 17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68" h="17407">
                  <a:moveTo>
                    <a:pt x="1434" y="4451"/>
                  </a:moveTo>
                  <a:lnTo>
                    <a:pt x="-828" y="10596"/>
                  </a:lnTo>
                  <a:cubicBezTo>
                    <a:pt x="-1658" y="13605"/>
                    <a:pt x="96" y="16719"/>
                    <a:pt x="3111" y="17552"/>
                  </a:cubicBezTo>
                  <a:cubicBezTo>
                    <a:pt x="6109" y="18308"/>
                    <a:pt x="9181" y="16573"/>
                    <a:pt x="10066" y="13612"/>
                  </a:cubicBezTo>
                  <a:lnTo>
                    <a:pt x="12329" y="7448"/>
                  </a:lnTo>
                  <a:cubicBezTo>
                    <a:pt x="13158" y="4440"/>
                    <a:pt x="11406" y="1326"/>
                    <a:pt x="8389" y="493"/>
                  </a:cubicBezTo>
                  <a:cubicBezTo>
                    <a:pt x="5392" y="-252"/>
                    <a:pt x="2319" y="1490"/>
                    <a:pt x="1434" y="4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7" name="Freeform: Shape 446">
              <a:extLst>
                <a:ext uri="{FF2B5EF4-FFF2-40B4-BE49-F238E27FC236}">
                  <a16:creationId xmlns:a16="http://schemas.microsoft.com/office/drawing/2014/main" id="{F4E092C8-9840-2D26-CA9A-2841800B315D}"/>
                </a:ext>
              </a:extLst>
            </p:cNvPr>
            <p:cNvSpPr/>
            <p:nvPr/>
          </p:nvSpPr>
          <p:spPr>
            <a:xfrm>
              <a:off x="7025789" y="1705071"/>
              <a:ext cx="12636" cy="17509"/>
            </a:xfrm>
            <a:custGeom>
              <a:avLst/>
              <a:gdLst>
                <a:gd name="connsiteX0" fmla="*/ 485 w 12636"/>
                <a:gd name="connsiteY0" fmla="*/ 4476 h 17509"/>
                <a:gd name="connsiteX1" fmla="*/ -873 w 12636"/>
                <a:gd name="connsiteY1" fmla="*/ 10829 h 17509"/>
                <a:gd name="connsiteX2" fmla="*/ 3274 w 12636"/>
                <a:gd name="connsiteY2" fmla="*/ 17667 h 17509"/>
                <a:gd name="connsiteX3" fmla="*/ 10023 w 12636"/>
                <a:gd name="connsiteY3" fmla="*/ 13844 h 17509"/>
                <a:gd name="connsiteX4" fmla="*/ 11399 w 12636"/>
                <a:gd name="connsiteY4" fmla="*/ 7492 h 17509"/>
                <a:gd name="connsiteX5" fmla="*/ 7440 w 12636"/>
                <a:gd name="connsiteY5" fmla="*/ 527 h 17509"/>
                <a:gd name="connsiteX6" fmla="*/ 485 w 12636"/>
                <a:gd name="connsiteY6" fmla="*/ 4476 h 17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36" h="17509">
                  <a:moveTo>
                    <a:pt x="485" y="4476"/>
                  </a:moveTo>
                  <a:lnTo>
                    <a:pt x="-873" y="10829"/>
                  </a:lnTo>
                  <a:cubicBezTo>
                    <a:pt x="-1607" y="13861"/>
                    <a:pt x="240" y="16925"/>
                    <a:pt x="3274" y="17667"/>
                  </a:cubicBezTo>
                  <a:cubicBezTo>
                    <a:pt x="6177" y="18380"/>
                    <a:pt x="9136" y="16704"/>
                    <a:pt x="10023" y="13844"/>
                  </a:cubicBezTo>
                  <a:cubicBezTo>
                    <a:pt x="10494" y="11714"/>
                    <a:pt x="10946" y="9603"/>
                    <a:pt x="11399" y="7492"/>
                  </a:cubicBezTo>
                  <a:cubicBezTo>
                    <a:pt x="12228" y="4478"/>
                    <a:pt x="10456" y="1360"/>
                    <a:pt x="7440" y="527"/>
                  </a:cubicBezTo>
                  <a:cubicBezTo>
                    <a:pt x="4443" y="-306"/>
                    <a:pt x="1314" y="1462"/>
                    <a:pt x="485" y="44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8" name="Freeform: Shape 447">
              <a:extLst>
                <a:ext uri="{FF2B5EF4-FFF2-40B4-BE49-F238E27FC236}">
                  <a16:creationId xmlns:a16="http://schemas.microsoft.com/office/drawing/2014/main" id="{ADF948CC-472F-C740-156E-99AF7BD7DC17}"/>
                </a:ext>
              </a:extLst>
            </p:cNvPr>
            <p:cNvSpPr/>
            <p:nvPr/>
          </p:nvSpPr>
          <p:spPr>
            <a:xfrm>
              <a:off x="7100997" y="1721424"/>
              <a:ext cx="13458" cy="21465"/>
            </a:xfrm>
            <a:custGeom>
              <a:avLst/>
              <a:gdLst>
                <a:gd name="connsiteX0" fmla="*/ 1335 w 13458"/>
                <a:gd name="connsiteY0" fmla="*/ 4484 h 21465"/>
                <a:gd name="connsiteX1" fmla="*/ -852 w 13458"/>
                <a:gd name="connsiteY1" fmla="*/ 14625 h 21465"/>
                <a:gd name="connsiteX2" fmla="*/ 3107 w 13458"/>
                <a:gd name="connsiteY2" fmla="*/ 21581 h 21465"/>
                <a:gd name="connsiteX3" fmla="*/ 10063 w 13458"/>
                <a:gd name="connsiteY3" fmla="*/ 17641 h 21465"/>
                <a:gd name="connsiteX4" fmla="*/ 12249 w 13458"/>
                <a:gd name="connsiteY4" fmla="*/ 7481 h 21465"/>
                <a:gd name="connsiteX5" fmla="*/ 8291 w 13458"/>
                <a:gd name="connsiteY5" fmla="*/ 525 h 21465"/>
                <a:gd name="connsiteX6" fmla="*/ 1335 w 13458"/>
                <a:gd name="connsiteY6" fmla="*/ 4476 h 21465"/>
                <a:gd name="connsiteX7" fmla="*/ 1335 w 13458"/>
                <a:gd name="connsiteY7" fmla="*/ 4484 h 21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458" h="21465">
                  <a:moveTo>
                    <a:pt x="1335" y="4484"/>
                  </a:moveTo>
                  <a:lnTo>
                    <a:pt x="-852" y="14625"/>
                  </a:lnTo>
                  <a:cubicBezTo>
                    <a:pt x="-1625" y="17632"/>
                    <a:pt x="129" y="20704"/>
                    <a:pt x="3107" y="21581"/>
                  </a:cubicBezTo>
                  <a:cubicBezTo>
                    <a:pt x="6123" y="22412"/>
                    <a:pt x="9233" y="20649"/>
                    <a:pt x="10063" y="17641"/>
                  </a:cubicBezTo>
                  <a:cubicBezTo>
                    <a:pt x="10779" y="14248"/>
                    <a:pt x="11514" y="10874"/>
                    <a:pt x="12249" y="7481"/>
                  </a:cubicBezTo>
                  <a:cubicBezTo>
                    <a:pt x="13003" y="4476"/>
                    <a:pt x="11250" y="1411"/>
                    <a:pt x="8291" y="525"/>
                  </a:cubicBezTo>
                  <a:cubicBezTo>
                    <a:pt x="5275" y="-304"/>
                    <a:pt x="2165" y="1464"/>
                    <a:pt x="1335" y="4476"/>
                  </a:cubicBezTo>
                  <a:cubicBezTo>
                    <a:pt x="1335" y="4478"/>
                    <a:pt x="1335" y="4482"/>
                    <a:pt x="1335" y="44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9" name="Freeform: Shape 448">
              <a:extLst>
                <a:ext uri="{FF2B5EF4-FFF2-40B4-BE49-F238E27FC236}">
                  <a16:creationId xmlns:a16="http://schemas.microsoft.com/office/drawing/2014/main" id="{243406A5-678A-E4C5-7FB0-250F4AFDBDB5}"/>
                </a:ext>
              </a:extLst>
            </p:cNvPr>
            <p:cNvSpPr/>
            <p:nvPr/>
          </p:nvSpPr>
          <p:spPr>
            <a:xfrm>
              <a:off x="7175504" y="1741713"/>
              <a:ext cx="14364" cy="18445"/>
            </a:xfrm>
            <a:custGeom>
              <a:avLst/>
              <a:gdLst>
                <a:gd name="connsiteX0" fmla="*/ 2831 w 14364"/>
                <a:gd name="connsiteY0" fmla="*/ 3045 h 18445"/>
                <a:gd name="connsiteX1" fmla="*/ -317 w 14364"/>
                <a:gd name="connsiteY1" fmla="*/ 10340 h 18445"/>
                <a:gd name="connsiteX2" fmla="*/ 1719 w 14364"/>
                <a:gd name="connsiteY2" fmla="*/ 18068 h 18445"/>
                <a:gd name="connsiteX3" fmla="*/ 9447 w 14364"/>
                <a:gd name="connsiteY3" fmla="*/ 16052 h 18445"/>
                <a:gd name="connsiteX4" fmla="*/ 12613 w 14364"/>
                <a:gd name="connsiteY4" fmla="*/ 8757 h 18445"/>
                <a:gd name="connsiteX5" fmla="*/ 10577 w 14364"/>
                <a:gd name="connsiteY5" fmla="*/ 1009 h 18445"/>
                <a:gd name="connsiteX6" fmla="*/ 2850 w 14364"/>
                <a:gd name="connsiteY6" fmla="*/ 3045 h 18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364" h="18445">
                  <a:moveTo>
                    <a:pt x="2831" y="3045"/>
                  </a:moveTo>
                  <a:lnTo>
                    <a:pt x="-317" y="10340"/>
                  </a:lnTo>
                  <a:cubicBezTo>
                    <a:pt x="-1806" y="13047"/>
                    <a:pt x="-902" y="16444"/>
                    <a:pt x="1719" y="18068"/>
                  </a:cubicBezTo>
                  <a:cubicBezTo>
                    <a:pt x="4150" y="19369"/>
                    <a:pt x="8203" y="18936"/>
                    <a:pt x="9447" y="16052"/>
                  </a:cubicBezTo>
                  <a:lnTo>
                    <a:pt x="12613" y="8757"/>
                  </a:lnTo>
                  <a:cubicBezTo>
                    <a:pt x="14103" y="6044"/>
                    <a:pt x="13198" y="2642"/>
                    <a:pt x="10577" y="1009"/>
                  </a:cubicBezTo>
                  <a:cubicBezTo>
                    <a:pt x="8147" y="-272"/>
                    <a:pt x="4113" y="142"/>
                    <a:pt x="2850" y="30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0" name="Freeform: Shape 449">
              <a:extLst>
                <a:ext uri="{FF2B5EF4-FFF2-40B4-BE49-F238E27FC236}">
                  <a16:creationId xmlns:a16="http://schemas.microsoft.com/office/drawing/2014/main" id="{C07835D8-9C7E-4F4B-939F-524C57EFFA70}"/>
                </a:ext>
              </a:extLst>
            </p:cNvPr>
            <p:cNvSpPr/>
            <p:nvPr/>
          </p:nvSpPr>
          <p:spPr>
            <a:xfrm>
              <a:off x="7252794" y="1757930"/>
              <a:ext cx="12478" cy="20201"/>
            </a:xfrm>
            <a:custGeom>
              <a:avLst/>
              <a:gdLst>
                <a:gd name="connsiteX0" fmla="*/ 374 w 12478"/>
                <a:gd name="connsiteY0" fmla="*/ 4415 h 20201"/>
                <a:gd name="connsiteX1" fmla="*/ -946 w 12478"/>
                <a:gd name="connsiteY1" fmla="*/ 13425 h 20201"/>
                <a:gd name="connsiteX2" fmla="*/ 2993 w 12478"/>
                <a:gd name="connsiteY2" fmla="*/ 20380 h 20201"/>
                <a:gd name="connsiteX3" fmla="*/ 9950 w 12478"/>
                <a:gd name="connsiteY3" fmla="*/ 16441 h 20201"/>
                <a:gd name="connsiteX4" fmla="*/ 11268 w 12478"/>
                <a:gd name="connsiteY4" fmla="*/ 7412 h 20201"/>
                <a:gd name="connsiteX5" fmla="*/ 7329 w 12478"/>
                <a:gd name="connsiteY5" fmla="*/ 456 h 20201"/>
                <a:gd name="connsiteX6" fmla="*/ 374 w 12478"/>
                <a:gd name="connsiteY6" fmla="*/ 4415 h 20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78" h="20201">
                  <a:moveTo>
                    <a:pt x="374" y="4415"/>
                  </a:moveTo>
                  <a:lnTo>
                    <a:pt x="-946" y="13425"/>
                  </a:lnTo>
                  <a:cubicBezTo>
                    <a:pt x="-1380" y="16346"/>
                    <a:pt x="-230" y="19645"/>
                    <a:pt x="2993" y="20380"/>
                  </a:cubicBezTo>
                  <a:cubicBezTo>
                    <a:pt x="5689" y="21002"/>
                    <a:pt x="9497" y="19570"/>
                    <a:pt x="9950" y="16441"/>
                  </a:cubicBezTo>
                  <a:cubicBezTo>
                    <a:pt x="10401" y="13312"/>
                    <a:pt x="10835" y="10428"/>
                    <a:pt x="11268" y="7412"/>
                  </a:cubicBezTo>
                  <a:cubicBezTo>
                    <a:pt x="12022" y="4415"/>
                    <a:pt x="10288" y="1357"/>
                    <a:pt x="7329" y="456"/>
                  </a:cubicBezTo>
                  <a:cubicBezTo>
                    <a:pt x="4653" y="-147"/>
                    <a:pt x="826" y="1286"/>
                    <a:pt x="374" y="441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1" name="Freeform: Shape 450">
              <a:extLst>
                <a:ext uri="{FF2B5EF4-FFF2-40B4-BE49-F238E27FC236}">
                  <a16:creationId xmlns:a16="http://schemas.microsoft.com/office/drawing/2014/main" id="{2A2D9344-C2F2-0110-CDCD-C07D4E6ABC78}"/>
                </a:ext>
              </a:extLst>
            </p:cNvPr>
            <p:cNvSpPr/>
            <p:nvPr/>
          </p:nvSpPr>
          <p:spPr>
            <a:xfrm>
              <a:off x="7327285" y="1776794"/>
              <a:ext cx="13829" cy="20051"/>
            </a:xfrm>
            <a:custGeom>
              <a:avLst/>
              <a:gdLst>
                <a:gd name="connsiteX0" fmla="*/ 1677 w 13829"/>
                <a:gd name="connsiteY0" fmla="*/ 4476 h 20051"/>
                <a:gd name="connsiteX1" fmla="*/ -830 w 13829"/>
                <a:gd name="connsiteY1" fmla="*/ 13241 h 20051"/>
                <a:gd name="connsiteX2" fmla="*/ 3129 w 13829"/>
                <a:gd name="connsiteY2" fmla="*/ 20195 h 20051"/>
                <a:gd name="connsiteX3" fmla="*/ 3129 w 13829"/>
                <a:gd name="connsiteY3" fmla="*/ 20197 h 20051"/>
                <a:gd name="connsiteX4" fmla="*/ 10084 w 13829"/>
                <a:gd name="connsiteY4" fmla="*/ 16238 h 20051"/>
                <a:gd name="connsiteX5" fmla="*/ 12591 w 13829"/>
                <a:gd name="connsiteY5" fmla="*/ 7492 h 20051"/>
                <a:gd name="connsiteX6" fmla="*/ 8633 w 13829"/>
                <a:gd name="connsiteY6" fmla="*/ 527 h 20051"/>
                <a:gd name="connsiteX7" fmla="*/ 1677 w 13829"/>
                <a:gd name="connsiteY7" fmla="*/ 4476 h 20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829" h="20051">
                  <a:moveTo>
                    <a:pt x="1677" y="4476"/>
                  </a:moveTo>
                  <a:cubicBezTo>
                    <a:pt x="848" y="7398"/>
                    <a:pt x="0" y="10319"/>
                    <a:pt x="-830" y="13241"/>
                  </a:cubicBezTo>
                  <a:cubicBezTo>
                    <a:pt x="-1659" y="16252"/>
                    <a:pt x="113" y="19365"/>
                    <a:pt x="3129" y="20195"/>
                  </a:cubicBezTo>
                  <a:cubicBezTo>
                    <a:pt x="3129" y="20195"/>
                    <a:pt x="3129" y="20197"/>
                    <a:pt x="3129" y="20197"/>
                  </a:cubicBezTo>
                  <a:cubicBezTo>
                    <a:pt x="6126" y="20951"/>
                    <a:pt x="9198" y="19207"/>
                    <a:pt x="10084" y="16238"/>
                  </a:cubicBezTo>
                  <a:cubicBezTo>
                    <a:pt x="10914" y="13317"/>
                    <a:pt x="11743" y="10395"/>
                    <a:pt x="12591" y="7492"/>
                  </a:cubicBezTo>
                  <a:cubicBezTo>
                    <a:pt x="13421" y="4478"/>
                    <a:pt x="11649" y="1360"/>
                    <a:pt x="8633" y="527"/>
                  </a:cubicBezTo>
                  <a:cubicBezTo>
                    <a:pt x="5636" y="-306"/>
                    <a:pt x="2507" y="1462"/>
                    <a:pt x="1677" y="44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2" name="Freeform: Shape 451">
              <a:extLst>
                <a:ext uri="{FF2B5EF4-FFF2-40B4-BE49-F238E27FC236}">
                  <a16:creationId xmlns:a16="http://schemas.microsoft.com/office/drawing/2014/main" id="{6BF07633-1A34-9A33-9574-4D1EDDF7B289}"/>
                </a:ext>
              </a:extLst>
            </p:cNvPr>
            <p:cNvSpPr/>
            <p:nvPr/>
          </p:nvSpPr>
          <p:spPr>
            <a:xfrm>
              <a:off x="7404227" y="1796971"/>
              <a:ext cx="11969" cy="17813"/>
            </a:xfrm>
            <a:custGeom>
              <a:avLst/>
              <a:gdLst>
                <a:gd name="connsiteX0" fmla="*/ -374 w 11969"/>
                <a:gd name="connsiteY0" fmla="*/ 5976 h 17813"/>
                <a:gd name="connsiteX1" fmla="*/ -1034 w 11969"/>
                <a:gd name="connsiteY1" fmla="*/ 12479 h 17813"/>
                <a:gd name="connsiteX2" fmla="*/ 4621 w 11969"/>
                <a:gd name="connsiteY2" fmla="*/ 18134 h 17813"/>
                <a:gd name="connsiteX3" fmla="*/ 10276 w 11969"/>
                <a:gd name="connsiteY3" fmla="*/ 12479 h 17813"/>
                <a:gd name="connsiteX4" fmla="*/ 10936 w 11969"/>
                <a:gd name="connsiteY4" fmla="*/ 5976 h 17813"/>
                <a:gd name="connsiteX5" fmla="*/ 5281 w 11969"/>
                <a:gd name="connsiteY5" fmla="*/ 321 h 17813"/>
                <a:gd name="connsiteX6" fmla="*/ -374 w 11969"/>
                <a:gd name="connsiteY6" fmla="*/ 5976 h 17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969" h="17813">
                  <a:moveTo>
                    <a:pt x="-374" y="5976"/>
                  </a:moveTo>
                  <a:cubicBezTo>
                    <a:pt x="-600" y="8144"/>
                    <a:pt x="-808" y="10311"/>
                    <a:pt x="-1034" y="12479"/>
                  </a:cubicBezTo>
                  <a:cubicBezTo>
                    <a:pt x="-1034" y="15602"/>
                    <a:pt x="1492" y="18134"/>
                    <a:pt x="4621" y="18134"/>
                  </a:cubicBezTo>
                  <a:cubicBezTo>
                    <a:pt x="7713" y="18045"/>
                    <a:pt x="10182" y="15565"/>
                    <a:pt x="10276" y="12479"/>
                  </a:cubicBezTo>
                  <a:cubicBezTo>
                    <a:pt x="10502" y="10311"/>
                    <a:pt x="10709" y="8144"/>
                    <a:pt x="10936" y="5976"/>
                  </a:cubicBezTo>
                  <a:cubicBezTo>
                    <a:pt x="10936" y="2853"/>
                    <a:pt x="8410" y="321"/>
                    <a:pt x="5281" y="321"/>
                  </a:cubicBezTo>
                  <a:cubicBezTo>
                    <a:pt x="2209" y="419"/>
                    <a:pt x="-280" y="2894"/>
                    <a:pt x="-374" y="59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3" name="Freeform: Shape 452">
              <a:extLst>
                <a:ext uri="{FF2B5EF4-FFF2-40B4-BE49-F238E27FC236}">
                  <a16:creationId xmlns:a16="http://schemas.microsoft.com/office/drawing/2014/main" id="{E72437DD-BAA8-E732-F4D8-E4A3B7A70550}"/>
                </a:ext>
              </a:extLst>
            </p:cNvPr>
            <p:cNvSpPr/>
            <p:nvPr/>
          </p:nvSpPr>
          <p:spPr>
            <a:xfrm>
              <a:off x="7479044" y="1814581"/>
              <a:ext cx="12962" cy="18860"/>
            </a:xfrm>
            <a:custGeom>
              <a:avLst/>
              <a:gdLst>
                <a:gd name="connsiteX0" fmla="*/ 810 w 12962"/>
                <a:gd name="connsiteY0" fmla="*/ 4483 h 18860"/>
                <a:gd name="connsiteX1" fmla="*/ -830 w 12962"/>
                <a:gd name="connsiteY1" fmla="*/ 12023 h 18860"/>
                <a:gd name="connsiteX2" fmla="*/ 3129 w 12962"/>
                <a:gd name="connsiteY2" fmla="*/ 18978 h 18860"/>
                <a:gd name="connsiteX3" fmla="*/ 10084 w 12962"/>
                <a:gd name="connsiteY3" fmla="*/ 15020 h 18860"/>
                <a:gd name="connsiteX4" fmla="*/ 11724 w 12962"/>
                <a:gd name="connsiteY4" fmla="*/ 7480 h 18860"/>
                <a:gd name="connsiteX5" fmla="*/ 7766 w 12962"/>
                <a:gd name="connsiteY5" fmla="*/ 524 h 18860"/>
                <a:gd name="connsiteX6" fmla="*/ 810 w 12962"/>
                <a:gd name="connsiteY6" fmla="*/ 4483 h 18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962" h="18860">
                  <a:moveTo>
                    <a:pt x="810" y="4483"/>
                  </a:moveTo>
                  <a:lnTo>
                    <a:pt x="-830" y="12023"/>
                  </a:lnTo>
                  <a:cubicBezTo>
                    <a:pt x="-1659" y="15037"/>
                    <a:pt x="113" y="18151"/>
                    <a:pt x="3129" y="18978"/>
                  </a:cubicBezTo>
                  <a:cubicBezTo>
                    <a:pt x="6145" y="19806"/>
                    <a:pt x="9255" y="18034"/>
                    <a:pt x="10084" y="15020"/>
                  </a:cubicBezTo>
                  <a:lnTo>
                    <a:pt x="11724" y="7480"/>
                  </a:lnTo>
                  <a:cubicBezTo>
                    <a:pt x="12554" y="4466"/>
                    <a:pt x="10782" y="1352"/>
                    <a:pt x="7766" y="524"/>
                  </a:cubicBezTo>
                  <a:cubicBezTo>
                    <a:pt x="4751" y="-303"/>
                    <a:pt x="1640" y="1469"/>
                    <a:pt x="810" y="44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4" name="Freeform: Shape 453">
              <a:extLst>
                <a:ext uri="{FF2B5EF4-FFF2-40B4-BE49-F238E27FC236}">
                  <a16:creationId xmlns:a16="http://schemas.microsoft.com/office/drawing/2014/main" id="{93772436-CA5A-EC0D-8911-6E59C156034E}"/>
                </a:ext>
              </a:extLst>
            </p:cNvPr>
            <p:cNvSpPr/>
            <p:nvPr/>
          </p:nvSpPr>
          <p:spPr>
            <a:xfrm>
              <a:off x="10236118" y="1213713"/>
              <a:ext cx="731854" cy="502541"/>
            </a:xfrm>
            <a:custGeom>
              <a:avLst/>
              <a:gdLst>
                <a:gd name="connsiteX0" fmla="*/ 620269 w 731854"/>
                <a:gd name="connsiteY0" fmla="*/ 224888 h 502541"/>
                <a:gd name="connsiteX1" fmla="*/ 399991 w 731854"/>
                <a:gd name="connsiteY1" fmla="*/ 4346 h 502541"/>
                <a:gd name="connsiteX2" fmla="*/ 95399 w 731854"/>
                <a:gd name="connsiteY2" fmla="*/ 159329 h 502541"/>
                <a:gd name="connsiteX3" fmla="*/ 59734 w 731854"/>
                <a:gd name="connsiteY3" fmla="*/ 365941 h 502541"/>
                <a:gd name="connsiteX4" fmla="*/ 63881 w 731854"/>
                <a:gd name="connsiteY4" fmla="*/ 360493 h 502541"/>
                <a:gd name="connsiteX5" fmla="*/ 3129 w 731854"/>
                <a:gd name="connsiteY5" fmla="*/ 376327 h 502541"/>
                <a:gd name="connsiteX6" fmla="*/ -830 w 731854"/>
                <a:gd name="connsiteY6" fmla="*/ 383275 h 502541"/>
                <a:gd name="connsiteX7" fmla="*/ -830 w 731854"/>
                <a:gd name="connsiteY7" fmla="*/ 383282 h 502541"/>
                <a:gd name="connsiteX8" fmla="*/ 27540 w 731854"/>
                <a:gd name="connsiteY8" fmla="*/ 498699 h 502541"/>
                <a:gd name="connsiteX9" fmla="*/ 34495 w 731854"/>
                <a:gd name="connsiteY9" fmla="*/ 502660 h 502541"/>
                <a:gd name="connsiteX10" fmla="*/ 34495 w 731854"/>
                <a:gd name="connsiteY10" fmla="*/ 502658 h 502541"/>
                <a:gd name="connsiteX11" fmla="*/ 573597 w 731854"/>
                <a:gd name="connsiteY11" fmla="*/ 369145 h 502541"/>
                <a:gd name="connsiteX12" fmla="*/ 726676 w 731854"/>
                <a:gd name="connsiteY12" fmla="*/ 331653 h 502541"/>
                <a:gd name="connsiteX13" fmla="*/ 730615 w 731854"/>
                <a:gd name="connsiteY13" fmla="*/ 324697 h 502541"/>
                <a:gd name="connsiteX14" fmla="*/ 702340 w 731854"/>
                <a:gd name="connsiteY14" fmla="*/ 205718 h 502541"/>
                <a:gd name="connsiteX15" fmla="*/ 695385 w 731854"/>
                <a:gd name="connsiteY15" fmla="*/ 201778 h 502541"/>
                <a:gd name="connsiteX16" fmla="*/ 613200 w 731854"/>
                <a:gd name="connsiteY16" fmla="*/ 219441 h 502541"/>
                <a:gd name="connsiteX17" fmla="*/ 616197 w 731854"/>
                <a:gd name="connsiteY17" fmla="*/ 230336 h 502541"/>
                <a:gd name="connsiteX18" fmla="*/ 698401 w 731854"/>
                <a:gd name="connsiteY18" fmla="*/ 212674 h 502541"/>
                <a:gd name="connsiteX19" fmla="*/ 691426 w 731854"/>
                <a:gd name="connsiteY19" fmla="*/ 208734 h 502541"/>
                <a:gd name="connsiteX20" fmla="*/ 719701 w 731854"/>
                <a:gd name="connsiteY20" fmla="*/ 327695 h 502541"/>
                <a:gd name="connsiteX21" fmla="*/ 723640 w 731854"/>
                <a:gd name="connsiteY21" fmla="*/ 320739 h 502541"/>
                <a:gd name="connsiteX22" fmla="*/ 184538 w 731854"/>
                <a:gd name="connsiteY22" fmla="*/ 454289 h 502541"/>
                <a:gd name="connsiteX23" fmla="*/ 31460 w 731854"/>
                <a:gd name="connsiteY23" fmla="*/ 491744 h 502541"/>
                <a:gd name="connsiteX24" fmla="*/ 38416 w 731854"/>
                <a:gd name="connsiteY24" fmla="*/ 495702 h 502541"/>
                <a:gd name="connsiteX25" fmla="*/ 10141 w 731854"/>
                <a:gd name="connsiteY25" fmla="*/ 380267 h 502541"/>
                <a:gd name="connsiteX26" fmla="*/ 6183 w 731854"/>
                <a:gd name="connsiteY26" fmla="*/ 387222 h 502541"/>
                <a:gd name="connsiteX27" fmla="*/ 66954 w 731854"/>
                <a:gd name="connsiteY27" fmla="*/ 371407 h 502541"/>
                <a:gd name="connsiteX28" fmla="*/ 71101 w 731854"/>
                <a:gd name="connsiteY28" fmla="*/ 365941 h 502541"/>
                <a:gd name="connsiteX29" fmla="*/ 93909 w 731854"/>
                <a:gd name="connsiteY29" fmla="*/ 189828 h 502541"/>
                <a:gd name="connsiteX30" fmla="*/ 206386 w 731854"/>
                <a:gd name="connsiteY30" fmla="*/ 53676 h 502541"/>
                <a:gd name="connsiteX31" fmla="*/ 521477 w 731854"/>
                <a:gd name="connsiteY31" fmla="*/ 72036 h 502541"/>
                <a:gd name="connsiteX32" fmla="*/ 609016 w 731854"/>
                <a:gd name="connsiteY32" fmla="*/ 224888 h 502541"/>
                <a:gd name="connsiteX33" fmla="*/ 620269 w 731854"/>
                <a:gd name="connsiteY33" fmla="*/ 224888 h 502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31854" h="502541">
                  <a:moveTo>
                    <a:pt x="620269" y="224888"/>
                  </a:moveTo>
                  <a:cubicBezTo>
                    <a:pt x="608601" y="111790"/>
                    <a:pt x="508942" y="23196"/>
                    <a:pt x="399991" y="4346"/>
                  </a:cubicBezTo>
                  <a:cubicBezTo>
                    <a:pt x="276261" y="-17010"/>
                    <a:pt x="152324" y="48342"/>
                    <a:pt x="95399" y="159329"/>
                  </a:cubicBezTo>
                  <a:cubicBezTo>
                    <a:pt x="62826" y="222871"/>
                    <a:pt x="53741" y="295424"/>
                    <a:pt x="59734" y="365941"/>
                  </a:cubicBezTo>
                  <a:lnTo>
                    <a:pt x="63881" y="360493"/>
                  </a:lnTo>
                  <a:cubicBezTo>
                    <a:pt x="43694" y="366016"/>
                    <a:pt x="23373" y="371030"/>
                    <a:pt x="3129" y="376327"/>
                  </a:cubicBezTo>
                  <a:cubicBezTo>
                    <a:pt x="113" y="377152"/>
                    <a:pt x="-1659" y="380263"/>
                    <a:pt x="-830" y="383275"/>
                  </a:cubicBezTo>
                  <a:cubicBezTo>
                    <a:pt x="-830" y="383277"/>
                    <a:pt x="-830" y="383281"/>
                    <a:pt x="-830" y="383282"/>
                  </a:cubicBezTo>
                  <a:cubicBezTo>
                    <a:pt x="8577" y="421774"/>
                    <a:pt x="18020" y="460246"/>
                    <a:pt x="27540" y="498699"/>
                  </a:cubicBezTo>
                  <a:cubicBezTo>
                    <a:pt x="28369" y="501711"/>
                    <a:pt x="31479" y="503485"/>
                    <a:pt x="34495" y="502660"/>
                  </a:cubicBezTo>
                  <a:cubicBezTo>
                    <a:pt x="34495" y="502660"/>
                    <a:pt x="34495" y="502658"/>
                    <a:pt x="34495" y="502658"/>
                  </a:cubicBezTo>
                  <a:cubicBezTo>
                    <a:pt x="214415" y="459134"/>
                    <a:pt x="393827" y="413593"/>
                    <a:pt x="573597" y="369145"/>
                  </a:cubicBezTo>
                  <a:cubicBezTo>
                    <a:pt x="624605" y="356578"/>
                    <a:pt x="675630" y="344081"/>
                    <a:pt x="726676" y="331653"/>
                  </a:cubicBezTo>
                  <a:cubicBezTo>
                    <a:pt x="729692" y="330820"/>
                    <a:pt x="731444" y="327706"/>
                    <a:pt x="730615" y="324697"/>
                  </a:cubicBezTo>
                  <a:lnTo>
                    <a:pt x="702340" y="205718"/>
                  </a:lnTo>
                  <a:cubicBezTo>
                    <a:pt x="701455" y="202751"/>
                    <a:pt x="698382" y="201011"/>
                    <a:pt x="695385" y="201778"/>
                  </a:cubicBezTo>
                  <a:cubicBezTo>
                    <a:pt x="667977" y="207660"/>
                    <a:pt x="640721" y="214087"/>
                    <a:pt x="613200" y="219441"/>
                  </a:cubicBezTo>
                  <a:cubicBezTo>
                    <a:pt x="606056" y="220817"/>
                    <a:pt x="609072" y="231731"/>
                    <a:pt x="616197" y="230336"/>
                  </a:cubicBezTo>
                  <a:cubicBezTo>
                    <a:pt x="643718" y="225001"/>
                    <a:pt x="670993" y="218555"/>
                    <a:pt x="698401" y="212674"/>
                  </a:cubicBezTo>
                  <a:lnTo>
                    <a:pt x="691426" y="208734"/>
                  </a:lnTo>
                  <a:cubicBezTo>
                    <a:pt x="700870" y="248394"/>
                    <a:pt x="710295" y="288048"/>
                    <a:pt x="719701" y="327695"/>
                  </a:cubicBezTo>
                  <a:cubicBezTo>
                    <a:pt x="721021" y="325376"/>
                    <a:pt x="722340" y="323058"/>
                    <a:pt x="723640" y="320739"/>
                  </a:cubicBezTo>
                  <a:cubicBezTo>
                    <a:pt x="543739" y="364301"/>
                    <a:pt x="364327" y="409879"/>
                    <a:pt x="184538" y="454289"/>
                  </a:cubicBezTo>
                  <a:cubicBezTo>
                    <a:pt x="133550" y="466856"/>
                    <a:pt x="82524" y="479341"/>
                    <a:pt x="31460" y="491744"/>
                  </a:cubicBezTo>
                  <a:lnTo>
                    <a:pt x="38416" y="495702"/>
                  </a:lnTo>
                  <a:cubicBezTo>
                    <a:pt x="28972" y="457224"/>
                    <a:pt x="19547" y="418744"/>
                    <a:pt x="10141" y="380267"/>
                  </a:cubicBezTo>
                  <a:lnTo>
                    <a:pt x="6183" y="387222"/>
                  </a:lnTo>
                  <a:cubicBezTo>
                    <a:pt x="26446" y="381925"/>
                    <a:pt x="46766" y="376930"/>
                    <a:pt x="66954" y="371407"/>
                  </a:cubicBezTo>
                  <a:cubicBezTo>
                    <a:pt x="69405" y="370727"/>
                    <a:pt x="71101" y="368489"/>
                    <a:pt x="71101" y="365941"/>
                  </a:cubicBezTo>
                  <a:cubicBezTo>
                    <a:pt x="66031" y="306432"/>
                    <a:pt x="71497" y="245585"/>
                    <a:pt x="93909" y="189828"/>
                  </a:cubicBezTo>
                  <a:cubicBezTo>
                    <a:pt x="116321" y="134070"/>
                    <a:pt x="155510" y="85626"/>
                    <a:pt x="206386" y="53676"/>
                  </a:cubicBezTo>
                  <a:cubicBezTo>
                    <a:pt x="303971" y="-7623"/>
                    <a:pt x="431866" y="-743"/>
                    <a:pt x="521477" y="72036"/>
                  </a:cubicBezTo>
                  <a:cubicBezTo>
                    <a:pt x="568356" y="110131"/>
                    <a:pt x="602739" y="164041"/>
                    <a:pt x="609016" y="224888"/>
                  </a:cubicBezTo>
                  <a:cubicBezTo>
                    <a:pt x="609713" y="232051"/>
                    <a:pt x="621022" y="232127"/>
                    <a:pt x="620269" y="22488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5" name="Freeform: Shape 454">
              <a:extLst>
                <a:ext uri="{FF2B5EF4-FFF2-40B4-BE49-F238E27FC236}">
                  <a16:creationId xmlns:a16="http://schemas.microsoft.com/office/drawing/2014/main" id="{564EF2B6-0CF5-C215-BECD-CE3CB5113833}"/>
                </a:ext>
              </a:extLst>
            </p:cNvPr>
            <p:cNvSpPr/>
            <p:nvPr/>
          </p:nvSpPr>
          <p:spPr>
            <a:xfrm>
              <a:off x="10395589" y="1315262"/>
              <a:ext cx="359239" cy="237932"/>
            </a:xfrm>
            <a:custGeom>
              <a:avLst/>
              <a:gdLst>
                <a:gd name="connsiteX0" fmla="*/ 357991 w 359239"/>
                <a:gd name="connsiteY0" fmla="*/ 141698 h 237932"/>
                <a:gd name="connsiteX1" fmla="*/ 205403 w 359239"/>
                <a:gd name="connsiteY1" fmla="*/ 2210 h 237932"/>
                <a:gd name="connsiteX2" fmla="*/ 18904 w 359239"/>
                <a:gd name="connsiteY2" fmla="*/ 98627 h 237932"/>
                <a:gd name="connsiteX3" fmla="*/ 337 w 359239"/>
                <a:gd name="connsiteY3" fmla="*/ 232611 h 237932"/>
                <a:gd name="connsiteX4" fmla="*/ 6199 w 359239"/>
                <a:gd name="connsiteY4" fmla="*/ 238252 h 237932"/>
                <a:gd name="connsiteX5" fmla="*/ 7500 w 359239"/>
                <a:gd name="connsiteY5" fmla="*/ 238077 h 237932"/>
                <a:gd name="connsiteX6" fmla="*/ 354052 w 359239"/>
                <a:gd name="connsiteY6" fmla="*/ 148635 h 237932"/>
                <a:gd name="connsiteX7" fmla="*/ 351036 w 359239"/>
                <a:gd name="connsiteY7" fmla="*/ 137721 h 237932"/>
                <a:gd name="connsiteX8" fmla="*/ 4503 w 359239"/>
                <a:gd name="connsiteY8" fmla="*/ 227163 h 237932"/>
                <a:gd name="connsiteX9" fmla="*/ 11647 w 359239"/>
                <a:gd name="connsiteY9" fmla="*/ 232611 h 237932"/>
                <a:gd name="connsiteX10" fmla="*/ 21844 w 359239"/>
                <a:gd name="connsiteY10" fmla="*/ 121246 h 237932"/>
                <a:gd name="connsiteX11" fmla="*/ 89232 w 359239"/>
                <a:gd name="connsiteY11" fmla="*/ 36234 h 237932"/>
                <a:gd name="connsiteX12" fmla="*/ 284685 w 359239"/>
                <a:gd name="connsiteY12" fmla="*/ 49240 h 237932"/>
                <a:gd name="connsiteX13" fmla="*/ 347097 w 359239"/>
                <a:gd name="connsiteY13" fmla="*/ 144677 h 237932"/>
                <a:gd name="connsiteX14" fmla="*/ 357991 w 359239"/>
                <a:gd name="connsiteY14" fmla="*/ 141698 h 237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9239" h="237932">
                  <a:moveTo>
                    <a:pt x="357991" y="141698"/>
                  </a:moveTo>
                  <a:cubicBezTo>
                    <a:pt x="339330" y="71125"/>
                    <a:pt x="278371" y="12747"/>
                    <a:pt x="205403" y="2210"/>
                  </a:cubicBezTo>
                  <a:cubicBezTo>
                    <a:pt x="129589" y="-8741"/>
                    <a:pt x="52061" y="28506"/>
                    <a:pt x="18904" y="98627"/>
                  </a:cubicBezTo>
                  <a:cubicBezTo>
                    <a:pt x="-832" y="140379"/>
                    <a:pt x="-3207" y="187220"/>
                    <a:pt x="337" y="232611"/>
                  </a:cubicBezTo>
                  <a:cubicBezTo>
                    <a:pt x="393" y="235785"/>
                    <a:pt x="3014" y="238311"/>
                    <a:pt x="6199" y="238252"/>
                  </a:cubicBezTo>
                  <a:cubicBezTo>
                    <a:pt x="6633" y="238245"/>
                    <a:pt x="7066" y="238186"/>
                    <a:pt x="7500" y="238077"/>
                  </a:cubicBezTo>
                  <a:cubicBezTo>
                    <a:pt x="121880" y="203959"/>
                    <a:pt x="238937" y="180039"/>
                    <a:pt x="354052" y="148635"/>
                  </a:cubicBezTo>
                  <a:cubicBezTo>
                    <a:pt x="361064" y="146750"/>
                    <a:pt x="358086" y="135798"/>
                    <a:pt x="351036" y="137721"/>
                  </a:cubicBezTo>
                  <a:cubicBezTo>
                    <a:pt x="235939" y="169125"/>
                    <a:pt x="118882" y="193045"/>
                    <a:pt x="4503" y="227163"/>
                  </a:cubicBezTo>
                  <a:lnTo>
                    <a:pt x="11647" y="232611"/>
                  </a:lnTo>
                  <a:cubicBezTo>
                    <a:pt x="8725" y="195250"/>
                    <a:pt x="9536" y="157023"/>
                    <a:pt x="21844" y="121246"/>
                  </a:cubicBezTo>
                  <a:cubicBezTo>
                    <a:pt x="33909" y="86129"/>
                    <a:pt x="57395" y="55536"/>
                    <a:pt x="89232" y="36234"/>
                  </a:cubicBezTo>
                  <a:cubicBezTo>
                    <a:pt x="150041" y="-655"/>
                    <a:pt x="229474" y="4567"/>
                    <a:pt x="284685" y="49240"/>
                  </a:cubicBezTo>
                  <a:cubicBezTo>
                    <a:pt x="315070" y="73647"/>
                    <a:pt x="336918" y="107062"/>
                    <a:pt x="347097" y="144677"/>
                  </a:cubicBezTo>
                  <a:cubicBezTo>
                    <a:pt x="348944" y="151783"/>
                    <a:pt x="359858" y="148748"/>
                    <a:pt x="357991" y="1416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6" name="Freeform: Shape 455">
              <a:extLst>
                <a:ext uri="{FF2B5EF4-FFF2-40B4-BE49-F238E27FC236}">
                  <a16:creationId xmlns:a16="http://schemas.microsoft.com/office/drawing/2014/main" id="{7C08602E-B160-B8DE-458B-BDABDD2D6D81}"/>
                </a:ext>
              </a:extLst>
            </p:cNvPr>
            <p:cNvSpPr/>
            <p:nvPr/>
          </p:nvSpPr>
          <p:spPr>
            <a:xfrm>
              <a:off x="10854313" y="1546274"/>
              <a:ext cx="13586" cy="17443"/>
            </a:xfrm>
            <a:custGeom>
              <a:avLst/>
              <a:gdLst>
                <a:gd name="connsiteX0" fmla="*/ -830 w 13586"/>
                <a:gd name="connsiteY0" fmla="*/ 7480 h 17443"/>
                <a:gd name="connsiteX1" fmla="*/ 1451 w 13586"/>
                <a:gd name="connsiteY1" fmla="*/ 13644 h 17443"/>
                <a:gd name="connsiteX2" fmla="*/ 8406 w 13586"/>
                <a:gd name="connsiteY2" fmla="*/ 17583 h 17443"/>
                <a:gd name="connsiteX3" fmla="*/ 12347 w 13586"/>
                <a:gd name="connsiteY3" fmla="*/ 10628 h 17443"/>
                <a:gd name="connsiteX4" fmla="*/ 10084 w 13586"/>
                <a:gd name="connsiteY4" fmla="*/ 4483 h 17443"/>
                <a:gd name="connsiteX5" fmla="*/ 3129 w 13586"/>
                <a:gd name="connsiteY5" fmla="*/ 524 h 17443"/>
                <a:gd name="connsiteX6" fmla="*/ -830 w 13586"/>
                <a:gd name="connsiteY6" fmla="*/ 7480 h 1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86" h="17443">
                  <a:moveTo>
                    <a:pt x="-830" y="7480"/>
                  </a:moveTo>
                  <a:lnTo>
                    <a:pt x="1451" y="13644"/>
                  </a:lnTo>
                  <a:cubicBezTo>
                    <a:pt x="2337" y="16611"/>
                    <a:pt x="5410" y="18351"/>
                    <a:pt x="8406" y="17583"/>
                  </a:cubicBezTo>
                  <a:cubicBezTo>
                    <a:pt x="11423" y="16750"/>
                    <a:pt x="13176" y="13636"/>
                    <a:pt x="12347" y="10628"/>
                  </a:cubicBezTo>
                  <a:lnTo>
                    <a:pt x="10084" y="4483"/>
                  </a:lnTo>
                  <a:cubicBezTo>
                    <a:pt x="9255" y="1469"/>
                    <a:pt x="6145" y="-303"/>
                    <a:pt x="3129" y="524"/>
                  </a:cubicBezTo>
                  <a:cubicBezTo>
                    <a:pt x="113" y="1352"/>
                    <a:pt x="-1659" y="4466"/>
                    <a:pt x="-830" y="74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7" name="Freeform: Shape 456">
              <a:extLst>
                <a:ext uri="{FF2B5EF4-FFF2-40B4-BE49-F238E27FC236}">
                  <a16:creationId xmlns:a16="http://schemas.microsoft.com/office/drawing/2014/main" id="{C5CF4A65-BEB3-3C2A-1F3D-980C8658C9A5}"/>
                </a:ext>
              </a:extLst>
            </p:cNvPr>
            <p:cNvSpPr/>
            <p:nvPr/>
          </p:nvSpPr>
          <p:spPr>
            <a:xfrm>
              <a:off x="10780111" y="1567472"/>
              <a:ext cx="12621" cy="17664"/>
            </a:xfrm>
            <a:custGeom>
              <a:avLst/>
              <a:gdLst>
                <a:gd name="connsiteX0" fmla="*/ -858 w 12621"/>
                <a:gd name="connsiteY0" fmla="*/ 7488 h 17664"/>
                <a:gd name="connsiteX1" fmla="*/ 500 w 12621"/>
                <a:gd name="connsiteY1" fmla="*/ 13840 h 17664"/>
                <a:gd name="connsiteX2" fmla="*/ 7455 w 12621"/>
                <a:gd name="connsiteY2" fmla="*/ 17780 h 17664"/>
                <a:gd name="connsiteX3" fmla="*/ 11413 w 12621"/>
                <a:gd name="connsiteY3" fmla="*/ 10824 h 17664"/>
                <a:gd name="connsiteX4" fmla="*/ 10056 w 12621"/>
                <a:gd name="connsiteY4" fmla="*/ 4472 h 17664"/>
                <a:gd name="connsiteX5" fmla="*/ 3101 w 12621"/>
                <a:gd name="connsiteY5" fmla="*/ 526 h 17664"/>
                <a:gd name="connsiteX6" fmla="*/ 3081 w 12621"/>
                <a:gd name="connsiteY6" fmla="*/ 532 h 17664"/>
                <a:gd name="connsiteX7" fmla="*/ -858 w 12621"/>
                <a:gd name="connsiteY7" fmla="*/ 7488 h 17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21" h="17664">
                  <a:moveTo>
                    <a:pt x="-858" y="7488"/>
                  </a:moveTo>
                  <a:lnTo>
                    <a:pt x="500" y="13840"/>
                  </a:lnTo>
                  <a:cubicBezTo>
                    <a:pt x="1329" y="16848"/>
                    <a:pt x="4439" y="18611"/>
                    <a:pt x="7455" y="17780"/>
                  </a:cubicBezTo>
                  <a:cubicBezTo>
                    <a:pt x="10414" y="16894"/>
                    <a:pt x="12167" y="13829"/>
                    <a:pt x="11413" y="10824"/>
                  </a:cubicBezTo>
                  <a:lnTo>
                    <a:pt x="10056" y="4472"/>
                  </a:lnTo>
                  <a:cubicBezTo>
                    <a:pt x="9227" y="1461"/>
                    <a:pt x="6117" y="-305"/>
                    <a:pt x="3101" y="526"/>
                  </a:cubicBezTo>
                  <a:cubicBezTo>
                    <a:pt x="3101" y="528"/>
                    <a:pt x="3081" y="530"/>
                    <a:pt x="3081" y="532"/>
                  </a:cubicBezTo>
                  <a:cubicBezTo>
                    <a:pt x="122" y="1426"/>
                    <a:pt x="-1612" y="4489"/>
                    <a:pt x="-858" y="748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8" name="Freeform: Shape 457">
              <a:extLst>
                <a:ext uri="{FF2B5EF4-FFF2-40B4-BE49-F238E27FC236}">
                  <a16:creationId xmlns:a16="http://schemas.microsoft.com/office/drawing/2014/main" id="{119249DD-23E9-BCC4-5C51-74F9E9FF9E00}"/>
                </a:ext>
              </a:extLst>
            </p:cNvPr>
            <p:cNvSpPr/>
            <p:nvPr/>
          </p:nvSpPr>
          <p:spPr>
            <a:xfrm>
              <a:off x="10704138" y="1583823"/>
              <a:ext cx="13487" cy="21464"/>
            </a:xfrm>
            <a:custGeom>
              <a:avLst/>
              <a:gdLst>
                <a:gd name="connsiteX0" fmla="*/ -830 w 13487"/>
                <a:gd name="connsiteY0" fmla="*/ 7480 h 21464"/>
                <a:gd name="connsiteX1" fmla="*/ 1357 w 13487"/>
                <a:gd name="connsiteY1" fmla="*/ 17640 h 21464"/>
                <a:gd name="connsiteX2" fmla="*/ 8313 w 13487"/>
                <a:gd name="connsiteY2" fmla="*/ 21580 h 21464"/>
                <a:gd name="connsiteX3" fmla="*/ 12271 w 13487"/>
                <a:gd name="connsiteY3" fmla="*/ 14624 h 21464"/>
                <a:gd name="connsiteX4" fmla="*/ 10084 w 13487"/>
                <a:gd name="connsiteY4" fmla="*/ 4483 h 21464"/>
                <a:gd name="connsiteX5" fmla="*/ 3129 w 13487"/>
                <a:gd name="connsiteY5" fmla="*/ 524 h 21464"/>
                <a:gd name="connsiteX6" fmla="*/ -830 w 13487"/>
                <a:gd name="connsiteY6" fmla="*/ 7480 h 21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487" h="21464">
                  <a:moveTo>
                    <a:pt x="-830" y="7480"/>
                  </a:moveTo>
                  <a:cubicBezTo>
                    <a:pt x="-94" y="10873"/>
                    <a:pt x="622" y="14247"/>
                    <a:pt x="1357" y="17640"/>
                  </a:cubicBezTo>
                  <a:cubicBezTo>
                    <a:pt x="2186" y="20648"/>
                    <a:pt x="5296" y="22411"/>
                    <a:pt x="8313" y="21580"/>
                  </a:cubicBezTo>
                  <a:cubicBezTo>
                    <a:pt x="11291" y="20703"/>
                    <a:pt x="13043" y="17631"/>
                    <a:pt x="12271" y="14624"/>
                  </a:cubicBezTo>
                  <a:lnTo>
                    <a:pt x="10084" y="4483"/>
                  </a:lnTo>
                  <a:cubicBezTo>
                    <a:pt x="9255" y="1469"/>
                    <a:pt x="6145" y="-303"/>
                    <a:pt x="3129" y="524"/>
                  </a:cubicBezTo>
                  <a:cubicBezTo>
                    <a:pt x="113" y="1352"/>
                    <a:pt x="-1659" y="4466"/>
                    <a:pt x="-830" y="74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9" name="Freeform: Shape 458">
              <a:extLst>
                <a:ext uri="{FF2B5EF4-FFF2-40B4-BE49-F238E27FC236}">
                  <a16:creationId xmlns:a16="http://schemas.microsoft.com/office/drawing/2014/main" id="{A9ECC9AB-12E6-16C1-6942-E9C94D5290D9}"/>
                </a:ext>
              </a:extLst>
            </p:cNvPr>
            <p:cNvSpPr/>
            <p:nvPr/>
          </p:nvSpPr>
          <p:spPr>
            <a:xfrm>
              <a:off x="10628777" y="1604021"/>
              <a:ext cx="14351" cy="18617"/>
            </a:xfrm>
            <a:custGeom>
              <a:avLst/>
              <a:gdLst>
                <a:gd name="connsiteX0" fmla="*/ -321 w 14351"/>
                <a:gd name="connsiteY0" fmla="*/ 8845 h 18617"/>
                <a:gd name="connsiteX1" fmla="*/ 2827 w 14351"/>
                <a:gd name="connsiteY1" fmla="*/ 16140 h 18617"/>
                <a:gd name="connsiteX2" fmla="*/ 10555 w 14351"/>
                <a:gd name="connsiteY2" fmla="*/ 18163 h 18617"/>
                <a:gd name="connsiteX3" fmla="*/ 10574 w 14351"/>
                <a:gd name="connsiteY3" fmla="*/ 18157 h 18617"/>
                <a:gd name="connsiteX4" fmla="*/ 12609 w 14351"/>
                <a:gd name="connsiteY4" fmla="*/ 10429 h 18617"/>
                <a:gd name="connsiteX5" fmla="*/ 9443 w 14351"/>
                <a:gd name="connsiteY5" fmla="*/ 3134 h 18617"/>
                <a:gd name="connsiteX6" fmla="*/ 1715 w 14351"/>
                <a:gd name="connsiteY6" fmla="*/ 1088 h 18617"/>
                <a:gd name="connsiteX7" fmla="*/ 1695 w 14351"/>
                <a:gd name="connsiteY7" fmla="*/ 1098 h 18617"/>
                <a:gd name="connsiteX8" fmla="*/ -321 w 14351"/>
                <a:gd name="connsiteY8" fmla="*/ 8845 h 18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51" h="18617">
                  <a:moveTo>
                    <a:pt x="-321" y="8845"/>
                  </a:moveTo>
                  <a:cubicBezTo>
                    <a:pt x="735" y="11277"/>
                    <a:pt x="1790" y="13708"/>
                    <a:pt x="2827" y="16140"/>
                  </a:cubicBezTo>
                  <a:cubicBezTo>
                    <a:pt x="4410" y="18835"/>
                    <a:pt x="7859" y="19740"/>
                    <a:pt x="10555" y="18163"/>
                  </a:cubicBezTo>
                  <a:cubicBezTo>
                    <a:pt x="10574" y="18161"/>
                    <a:pt x="10574" y="18159"/>
                    <a:pt x="10574" y="18157"/>
                  </a:cubicBezTo>
                  <a:cubicBezTo>
                    <a:pt x="13194" y="16526"/>
                    <a:pt x="14080" y="13137"/>
                    <a:pt x="12609" y="10429"/>
                  </a:cubicBezTo>
                  <a:lnTo>
                    <a:pt x="9443" y="3134"/>
                  </a:lnTo>
                  <a:cubicBezTo>
                    <a:pt x="7879" y="434"/>
                    <a:pt x="4410" y="-482"/>
                    <a:pt x="1715" y="1088"/>
                  </a:cubicBezTo>
                  <a:cubicBezTo>
                    <a:pt x="1715" y="1092"/>
                    <a:pt x="1695" y="1094"/>
                    <a:pt x="1695" y="1098"/>
                  </a:cubicBezTo>
                  <a:cubicBezTo>
                    <a:pt x="-924" y="2742"/>
                    <a:pt x="-1791" y="6136"/>
                    <a:pt x="-321" y="88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0" name="Freeform: Shape 459">
              <a:extLst>
                <a:ext uri="{FF2B5EF4-FFF2-40B4-BE49-F238E27FC236}">
                  <a16:creationId xmlns:a16="http://schemas.microsoft.com/office/drawing/2014/main" id="{270B6696-D5A9-4C8D-999A-4E616C68ED6C}"/>
                </a:ext>
              </a:extLst>
            </p:cNvPr>
            <p:cNvSpPr/>
            <p:nvPr/>
          </p:nvSpPr>
          <p:spPr>
            <a:xfrm>
              <a:off x="10553345" y="1620258"/>
              <a:ext cx="12563" cy="20334"/>
            </a:xfrm>
            <a:custGeom>
              <a:avLst/>
              <a:gdLst>
                <a:gd name="connsiteX0" fmla="*/ -873 w 12563"/>
                <a:gd name="connsiteY0" fmla="*/ 7481 h 20334"/>
                <a:gd name="connsiteX1" fmla="*/ 447 w 12563"/>
                <a:gd name="connsiteY1" fmla="*/ 16510 h 20334"/>
                <a:gd name="connsiteX2" fmla="*/ 7402 w 12563"/>
                <a:gd name="connsiteY2" fmla="*/ 20450 h 20334"/>
                <a:gd name="connsiteX3" fmla="*/ 11361 w 12563"/>
                <a:gd name="connsiteY3" fmla="*/ 13494 h 20334"/>
                <a:gd name="connsiteX4" fmla="*/ 10041 w 12563"/>
                <a:gd name="connsiteY4" fmla="*/ 4484 h 20334"/>
                <a:gd name="connsiteX5" fmla="*/ 3086 w 12563"/>
                <a:gd name="connsiteY5" fmla="*/ 524 h 20334"/>
                <a:gd name="connsiteX6" fmla="*/ 3086 w 12563"/>
                <a:gd name="connsiteY6" fmla="*/ 525 h 20334"/>
                <a:gd name="connsiteX7" fmla="*/ -873 w 12563"/>
                <a:gd name="connsiteY7" fmla="*/ 7481 h 20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563" h="20334">
                  <a:moveTo>
                    <a:pt x="-873" y="7481"/>
                  </a:moveTo>
                  <a:cubicBezTo>
                    <a:pt x="-420" y="10497"/>
                    <a:pt x="13" y="13494"/>
                    <a:pt x="447" y="16510"/>
                  </a:cubicBezTo>
                  <a:cubicBezTo>
                    <a:pt x="1276" y="19518"/>
                    <a:pt x="4386" y="21281"/>
                    <a:pt x="7402" y="20450"/>
                  </a:cubicBezTo>
                  <a:cubicBezTo>
                    <a:pt x="10362" y="19548"/>
                    <a:pt x="12096" y="16495"/>
                    <a:pt x="11361" y="13494"/>
                  </a:cubicBezTo>
                  <a:cubicBezTo>
                    <a:pt x="10928" y="10497"/>
                    <a:pt x="10475" y="7481"/>
                    <a:pt x="10041" y="4484"/>
                  </a:cubicBezTo>
                  <a:cubicBezTo>
                    <a:pt x="9212" y="1472"/>
                    <a:pt x="6102" y="-302"/>
                    <a:pt x="3086" y="524"/>
                  </a:cubicBezTo>
                  <a:cubicBezTo>
                    <a:pt x="3086" y="524"/>
                    <a:pt x="3086" y="525"/>
                    <a:pt x="3086" y="525"/>
                  </a:cubicBezTo>
                  <a:cubicBezTo>
                    <a:pt x="145" y="1443"/>
                    <a:pt x="-1589" y="4482"/>
                    <a:pt x="-873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1" name="Freeform: Shape 460">
              <a:extLst>
                <a:ext uri="{FF2B5EF4-FFF2-40B4-BE49-F238E27FC236}">
                  <a16:creationId xmlns:a16="http://schemas.microsoft.com/office/drawing/2014/main" id="{EFEAC4E4-ABE0-42DC-B9B7-9657FBCF8DFC}"/>
                </a:ext>
              </a:extLst>
            </p:cNvPr>
            <p:cNvSpPr/>
            <p:nvPr/>
          </p:nvSpPr>
          <p:spPr>
            <a:xfrm>
              <a:off x="10477507" y="1639191"/>
              <a:ext cx="13829" cy="20079"/>
            </a:xfrm>
            <a:custGeom>
              <a:avLst/>
              <a:gdLst>
                <a:gd name="connsiteX0" fmla="*/ -830 w 13829"/>
                <a:gd name="connsiteY0" fmla="*/ 7492 h 20079"/>
                <a:gd name="connsiteX1" fmla="*/ 1677 w 13829"/>
                <a:gd name="connsiteY1" fmla="*/ 16238 h 20079"/>
                <a:gd name="connsiteX2" fmla="*/ 8633 w 13829"/>
                <a:gd name="connsiteY2" fmla="*/ 20197 h 20079"/>
                <a:gd name="connsiteX3" fmla="*/ 12591 w 13829"/>
                <a:gd name="connsiteY3" fmla="*/ 13241 h 20079"/>
                <a:gd name="connsiteX4" fmla="*/ 10084 w 13829"/>
                <a:gd name="connsiteY4" fmla="*/ 4476 h 20079"/>
                <a:gd name="connsiteX5" fmla="*/ 3129 w 13829"/>
                <a:gd name="connsiteY5" fmla="*/ 527 h 20079"/>
                <a:gd name="connsiteX6" fmla="*/ -830 w 13829"/>
                <a:gd name="connsiteY6" fmla="*/ 7492 h 2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829" h="20079">
                  <a:moveTo>
                    <a:pt x="-830" y="7492"/>
                  </a:moveTo>
                  <a:cubicBezTo>
                    <a:pt x="19" y="10395"/>
                    <a:pt x="848" y="13317"/>
                    <a:pt x="1677" y="16238"/>
                  </a:cubicBezTo>
                  <a:cubicBezTo>
                    <a:pt x="2507" y="19252"/>
                    <a:pt x="5617" y="21024"/>
                    <a:pt x="8633" y="20197"/>
                  </a:cubicBezTo>
                  <a:cubicBezTo>
                    <a:pt x="11649" y="19369"/>
                    <a:pt x="13421" y="16255"/>
                    <a:pt x="12591" y="13241"/>
                  </a:cubicBezTo>
                  <a:cubicBezTo>
                    <a:pt x="11743" y="10319"/>
                    <a:pt x="10914" y="7398"/>
                    <a:pt x="10084" y="4476"/>
                  </a:cubicBezTo>
                  <a:cubicBezTo>
                    <a:pt x="9255" y="1462"/>
                    <a:pt x="6126" y="-306"/>
                    <a:pt x="3129" y="527"/>
                  </a:cubicBezTo>
                  <a:cubicBezTo>
                    <a:pt x="113" y="1360"/>
                    <a:pt x="-1659" y="4478"/>
                    <a:pt x="-830" y="749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2" name="Freeform: Shape 461">
              <a:extLst>
                <a:ext uri="{FF2B5EF4-FFF2-40B4-BE49-F238E27FC236}">
                  <a16:creationId xmlns:a16="http://schemas.microsoft.com/office/drawing/2014/main" id="{249A89C2-D3E9-E017-5DC4-76DEA925C28E}"/>
                </a:ext>
              </a:extLst>
            </p:cNvPr>
            <p:cNvSpPr/>
            <p:nvPr/>
          </p:nvSpPr>
          <p:spPr>
            <a:xfrm>
              <a:off x="10402384" y="1659368"/>
              <a:ext cx="12033" cy="17813"/>
            </a:xfrm>
            <a:custGeom>
              <a:avLst/>
              <a:gdLst>
                <a:gd name="connsiteX0" fmla="*/ -1012 w 12033"/>
                <a:gd name="connsiteY0" fmla="*/ 5976 h 17813"/>
                <a:gd name="connsiteX1" fmla="*/ -332 w 12033"/>
                <a:gd name="connsiteY1" fmla="*/ 12479 h 17813"/>
                <a:gd name="connsiteX2" fmla="*/ 5323 w 12033"/>
                <a:gd name="connsiteY2" fmla="*/ 18134 h 17813"/>
                <a:gd name="connsiteX3" fmla="*/ 10977 w 12033"/>
                <a:gd name="connsiteY3" fmla="*/ 12479 h 17813"/>
                <a:gd name="connsiteX4" fmla="*/ 10298 w 12033"/>
                <a:gd name="connsiteY4" fmla="*/ 5976 h 17813"/>
                <a:gd name="connsiteX5" fmla="*/ 4643 w 12033"/>
                <a:gd name="connsiteY5" fmla="*/ 321 h 17813"/>
                <a:gd name="connsiteX6" fmla="*/ -1012 w 12033"/>
                <a:gd name="connsiteY6" fmla="*/ 5976 h 17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3" h="17813">
                  <a:moveTo>
                    <a:pt x="-1012" y="5976"/>
                  </a:moveTo>
                  <a:lnTo>
                    <a:pt x="-332" y="12479"/>
                  </a:lnTo>
                  <a:cubicBezTo>
                    <a:pt x="-257" y="15572"/>
                    <a:pt x="2231" y="18064"/>
                    <a:pt x="5323" y="18134"/>
                  </a:cubicBezTo>
                  <a:cubicBezTo>
                    <a:pt x="8131" y="18021"/>
                    <a:pt x="11298" y="15627"/>
                    <a:pt x="10977" y="12479"/>
                  </a:cubicBezTo>
                  <a:lnTo>
                    <a:pt x="10298" y="5976"/>
                  </a:lnTo>
                  <a:cubicBezTo>
                    <a:pt x="10224" y="2886"/>
                    <a:pt x="7735" y="400"/>
                    <a:pt x="4643" y="321"/>
                  </a:cubicBezTo>
                  <a:cubicBezTo>
                    <a:pt x="1854" y="453"/>
                    <a:pt x="-1332" y="2828"/>
                    <a:pt x="-1012" y="59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3" name="Freeform: Shape 462">
              <a:extLst>
                <a:ext uri="{FF2B5EF4-FFF2-40B4-BE49-F238E27FC236}">
                  <a16:creationId xmlns:a16="http://schemas.microsoft.com/office/drawing/2014/main" id="{AEB21277-65BB-7933-50C1-D3D601A1B88C}"/>
                </a:ext>
              </a:extLst>
            </p:cNvPr>
            <p:cNvSpPr/>
            <p:nvPr/>
          </p:nvSpPr>
          <p:spPr>
            <a:xfrm>
              <a:off x="10326644" y="1676977"/>
              <a:ext cx="12887" cy="18862"/>
            </a:xfrm>
            <a:custGeom>
              <a:avLst/>
              <a:gdLst>
                <a:gd name="connsiteX0" fmla="*/ -858 w 12887"/>
                <a:gd name="connsiteY0" fmla="*/ 7481 h 18862"/>
                <a:gd name="connsiteX1" fmla="*/ 782 w 12887"/>
                <a:gd name="connsiteY1" fmla="*/ 15021 h 18862"/>
                <a:gd name="connsiteX2" fmla="*/ 7738 w 12887"/>
                <a:gd name="connsiteY2" fmla="*/ 18981 h 18862"/>
                <a:gd name="connsiteX3" fmla="*/ 7738 w 12887"/>
                <a:gd name="connsiteY3" fmla="*/ 18979 h 18862"/>
                <a:gd name="connsiteX4" fmla="*/ 11677 w 12887"/>
                <a:gd name="connsiteY4" fmla="*/ 12024 h 18862"/>
                <a:gd name="connsiteX5" fmla="*/ 10037 w 12887"/>
                <a:gd name="connsiteY5" fmla="*/ 4484 h 18862"/>
                <a:gd name="connsiteX6" fmla="*/ 3082 w 12887"/>
                <a:gd name="connsiteY6" fmla="*/ 523 h 18862"/>
                <a:gd name="connsiteX7" fmla="*/ 3082 w 12887"/>
                <a:gd name="connsiteY7" fmla="*/ 525 h 18862"/>
                <a:gd name="connsiteX8" fmla="*/ -858 w 12887"/>
                <a:gd name="connsiteY8" fmla="*/ 7481 h 18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887" h="18862">
                  <a:moveTo>
                    <a:pt x="-858" y="7481"/>
                  </a:moveTo>
                  <a:lnTo>
                    <a:pt x="782" y="15021"/>
                  </a:lnTo>
                  <a:cubicBezTo>
                    <a:pt x="1612" y="18033"/>
                    <a:pt x="4722" y="19807"/>
                    <a:pt x="7738" y="18981"/>
                  </a:cubicBezTo>
                  <a:cubicBezTo>
                    <a:pt x="7738" y="18981"/>
                    <a:pt x="7738" y="18979"/>
                    <a:pt x="7738" y="18979"/>
                  </a:cubicBezTo>
                  <a:cubicBezTo>
                    <a:pt x="10697" y="18086"/>
                    <a:pt x="12431" y="15023"/>
                    <a:pt x="11677" y="12024"/>
                  </a:cubicBezTo>
                  <a:lnTo>
                    <a:pt x="10037" y="4484"/>
                  </a:lnTo>
                  <a:cubicBezTo>
                    <a:pt x="9208" y="1472"/>
                    <a:pt x="6098" y="-302"/>
                    <a:pt x="3082" y="523"/>
                  </a:cubicBezTo>
                  <a:cubicBezTo>
                    <a:pt x="3082" y="523"/>
                    <a:pt x="3082" y="525"/>
                    <a:pt x="3082" y="525"/>
                  </a:cubicBezTo>
                  <a:cubicBezTo>
                    <a:pt x="123" y="1426"/>
                    <a:pt x="-1612" y="4484"/>
                    <a:pt x="-858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4" name="Freeform: Shape 463">
              <a:extLst>
                <a:ext uri="{FF2B5EF4-FFF2-40B4-BE49-F238E27FC236}">
                  <a16:creationId xmlns:a16="http://schemas.microsoft.com/office/drawing/2014/main" id="{DFB6CB27-077B-AC50-3154-9AFADA4954C9}"/>
                </a:ext>
              </a:extLst>
            </p:cNvPr>
            <p:cNvSpPr/>
            <p:nvPr/>
          </p:nvSpPr>
          <p:spPr>
            <a:xfrm>
              <a:off x="7184225" y="3258456"/>
              <a:ext cx="72954" cy="73116"/>
            </a:xfrm>
            <a:custGeom>
              <a:avLst/>
              <a:gdLst>
                <a:gd name="connsiteX0" fmla="*/ 23741 w 72954"/>
                <a:gd name="connsiteY0" fmla="*/ 59858 h 73116"/>
                <a:gd name="connsiteX1" fmla="*/ 11470 w 72954"/>
                <a:gd name="connsiteY1" fmla="*/ 27474 h 73116"/>
                <a:gd name="connsiteX2" fmla="*/ 42271 w 72954"/>
                <a:gd name="connsiteY2" fmla="*/ 12810 h 73116"/>
                <a:gd name="connsiteX3" fmla="*/ 60065 w 72954"/>
                <a:gd name="connsiteY3" fmla="*/ 41518 h 73116"/>
                <a:gd name="connsiteX4" fmla="*/ 29810 w 72954"/>
                <a:gd name="connsiteY4" fmla="*/ 62083 h 73116"/>
                <a:gd name="connsiteX5" fmla="*/ 29810 w 72954"/>
                <a:gd name="connsiteY5" fmla="*/ 73393 h 73116"/>
                <a:gd name="connsiteX6" fmla="*/ 71280 w 72954"/>
                <a:gd name="connsiteY6" fmla="*/ 43365 h 73116"/>
                <a:gd name="connsiteX7" fmla="*/ 45305 w 72954"/>
                <a:gd name="connsiteY7" fmla="*/ 1895 h 73116"/>
                <a:gd name="connsiteX8" fmla="*/ 1668 w 72954"/>
                <a:gd name="connsiteY8" fmla="*/ 21612 h 73116"/>
                <a:gd name="connsiteX9" fmla="*/ 18067 w 72954"/>
                <a:gd name="connsiteY9" fmla="*/ 69604 h 73116"/>
                <a:gd name="connsiteX10" fmla="*/ 23722 w 72954"/>
                <a:gd name="connsiteY10" fmla="*/ 59839 h 73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954" h="73116">
                  <a:moveTo>
                    <a:pt x="23741" y="59858"/>
                  </a:moveTo>
                  <a:cubicBezTo>
                    <a:pt x="13619" y="52884"/>
                    <a:pt x="7361" y="39633"/>
                    <a:pt x="11470" y="27474"/>
                  </a:cubicBezTo>
                  <a:cubicBezTo>
                    <a:pt x="15748" y="14770"/>
                    <a:pt x="29905" y="8945"/>
                    <a:pt x="42271" y="12810"/>
                  </a:cubicBezTo>
                  <a:cubicBezTo>
                    <a:pt x="54297" y="16579"/>
                    <a:pt x="62797" y="28813"/>
                    <a:pt x="60065" y="41518"/>
                  </a:cubicBezTo>
                  <a:cubicBezTo>
                    <a:pt x="57086" y="55429"/>
                    <a:pt x="43100" y="62686"/>
                    <a:pt x="29810" y="62083"/>
                  </a:cubicBezTo>
                  <a:cubicBezTo>
                    <a:pt x="22535" y="61762"/>
                    <a:pt x="22553" y="73072"/>
                    <a:pt x="29810" y="73393"/>
                  </a:cubicBezTo>
                  <a:cubicBezTo>
                    <a:pt x="48509" y="74260"/>
                    <a:pt x="67510" y="62516"/>
                    <a:pt x="71280" y="43365"/>
                  </a:cubicBezTo>
                  <a:cubicBezTo>
                    <a:pt x="74899" y="25081"/>
                    <a:pt x="62779" y="7211"/>
                    <a:pt x="45305" y="1895"/>
                  </a:cubicBezTo>
                  <a:cubicBezTo>
                    <a:pt x="28133" y="-3326"/>
                    <a:pt x="8680" y="4742"/>
                    <a:pt x="1668" y="21612"/>
                  </a:cubicBezTo>
                  <a:cubicBezTo>
                    <a:pt x="-5740" y="39463"/>
                    <a:pt x="2856" y="59123"/>
                    <a:pt x="18067" y="69604"/>
                  </a:cubicBezTo>
                  <a:cubicBezTo>
                    <a:pt x="24080" y="73732"/>
                    <a:pt x="29735" y="63949"/>
                    <a:pt x="23722" y="5983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5" name="Freeform: Shape 464">
              <a:extLst>
                <a:ext uri="{FF2B5EF4-FFF2-40B4-BE49-F238E27FC236}">
                  <a16:creationId xmlns:a16="http://schemas.microsoft.com/office/drawing/2014/main" id="{6C9E34D9-4099-32EE-CC32-5300C8026750}"/>
                </a:ext>
              </a:extLst>
            </p:cNvPr>
            <p:cNvSpPr/>
            <p:nvPr/>
          </p:nvSpPr>
          <p:spPr>
            <a:xfrm>
              <a:off x="7681232" y="3146696"/>
              <a:ext cx="76620" cy="77524"/>
            </a:xfrm>
            <a:custGeom>
              <a:avLst/>
              <a:gdLst>
                <a:gd name="connsiteX0" fmla="*/ 39108 w 76620"/>
                <a:gd name="connsiteY0" fmla="*/ 66587 h 77524"/>
                <a:gd name="connsiteX1" fmla="*/ 10286 w 76620"/>
                <a:gd name="connsiteY1" fmla="*/ 36993 h 77524"/>
                <a:gd name="connsiteX2" fmla="*/ 37562 w 76620"/>
                <a:gd name="connsiteY2" fmla="*/ 11697 h 77524"/>
                <a:gd name="connsiteX3" fmla="*/ 64328 w 76620"/>
                <a:gd name="connsiteY3" fmla="*/ 36748 h 77524"/>
                <a:gd name="connsiteX4" fmla="*/ 40597 w 76620"/>
                <a:gd name="connsiteY4" fmla="*/ 66511 h 77524"/>
                <a:gd name="connsiteX5" fmla="*/ 43594 w 76620"/>
                <a:gd name="connsiteY5" fmla="*/ 77407 h 77524"/>
                <a:gd name="connsiteX6" fmla="*/ 75224 w 76620"/>
                <a:gd name="connsiteY6" fmla="*/ 32167 h 77524"/>
                <a:gd name="connsiteX7" fmla="*/ 35413 w 76620"/>
                <a:gd name="connsiteY7" fmla="*/ 387 h 77524"/>
                <a:gd name="connsiteX8" fmla="*/ -1023 w 76620"/>
                <a:gd name="connsiteY8" fmla="*/ 36917 h 77524"/>
                <a:gd name="connsiteX9" fmla="*/ 39108 w 76620"/>
                <a:gd name="connsiteY9" fmla="*/ 77821 h 77524"/>
                <a:gd name="connsiteX10" fmla="*/ 39108 w 76620"/>
                <a:gd name="connsiteY10" fmla="*/ 66511 h 77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20" h="77524">
                  <a:moveTo>
                    <a:pt x="39108" y="66587"/>
                  </a:moveTo>
                  <a:cubicBezTo>
                    <a:pt x="24028" y="65286"/>
                    <a:pt x="9815" y="52959"/>
                    <a:pt x="10286" y="36993"/>
                  </a:cubicBezTo>
                  <a:cubicBezTo>
                    <a:pt x="10720" y="22441"/>
                    <a:pt x="23481" y="11753"/>
                    <a:pt x="37562" y="11697"/>
                  </a:cubicBezTo>
                  <a:cubicBezTo>
                    <a:pt x="51643" y="11640"/>
                    <a:pt x="63952" y="22384"/>
                    <a:pt x="64328" y="36748"/>
                  </a:cubicBezTo>
                  <a:cubicBezTo>
                    <a:pt x="64706" y="51111"/>
                    <a:pt x="53829" y="62798"/>
                    <a:pt x="40597" y="66511"/>
                  </a:cubicBezTo>
                  <a:cubicBezTo>
                    <a:pt x="33584" y="68396"/>
                    <a:pt x="36563" y="79386"/>
                    <a:pt x="43594" y="77407"/>
                  </a:cubicBezTo>
                  <a:cubicBezTo>
                    <a:pt x="63235" y="71921"/>
                    <a:pt x="78127" y="53147"/>
                    <a:pt x="75224" y="32167"/>
                  </a:cubicBezTo>
                  <a:cubicBezTo>
                    <a:pt x="72548" y="12846"/>
                    <a:pt x="54603" y="-744"/>
                    <a:pt x="35413" y="387"/>
                  </a:cubicBezTo>
                  <a:cubicBezTo>
                    <a:pt x="15904" y="1555"/>
                    <a:pt x="-533" y="16993"/>
                    <a:pt x="-1023" y="36917"/>
                  </a:cubicBezTo>
                  <a:cubicBezTo>
                    <a:pt x="-1551" y="59367"/>
                    <a:pt x="17959" y="76012"/>
                    <a:pt x="39108" y="77821"/>
                  </a:cubicBezTo>
                  <a:cubicBezTo>
                    <a:pt x="46346" y="78443"/>
                    <a:pt x="46308" y="67133"/>
                    <a:pt x="39108" y="6651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6" name="Freeform: Shape 465">
              <a:extLst>
                <a:ext uri="{FF2B5EF4-FFF2-40B4-BE49-F238E27FC236}">
                  <a16:creationId xmlns:a16="http://schemas.microsoft.com/office/drawing/2014/main" id="{2B178B17-2AF7-0648-C069-E3837F7679A9}"/>
                </a:ext>
              </a:extLst>
            </p:cNvPr>
            <p:cNvSpPr/>
            <p:nvPr/>
          </p:nvSpPr>
          <p:spPr>
            <a:xfrm>
              <a:off x="7073476" y="2822008"/>
              <a:ext cx="72457" cy="78813"/>
            </a:xfrm>
            <a:custGeom>
              <a:avLst/>
              <a:gdLst>
                <a:gd name="connsiteX0" fmla="*/ 27932 w 72457"/>
                <a:gd name="connsiteY0" fmla="*/ 71697 h 78813"/>
                <a:gd name="connsiteX1" fmla="*/ 71098 w 72457"/>
                <a:gd name="connsiteY1" fmla="*/ 54261 h 78813"/>
                <a:gd name="connsiteX2" fmla="*/ 39676 w 72457"/>
                <a:gd name="connsiteY2" fmla="*/ 1218 h 78813"/>
                <a:gd name="connsiteX3" fmla="*/ -870 w 72457"/>
                <a:gd name="connsiteY3" fmla="*/ 31491 h 78813"/>
                <a:gd name="connsiteX4" fmla="*/ 36283 w 72457"/>
                <a:gd name="connsiteY4" fmla="*/ 76730 h 78813"/>
                <a:gd name="connsiteX5" fmla="*/ 39299 w 72457"/>
                <a:gd name="connsiteY5" fmla="*/ 65835 h 78813"/>
                <a:gd name="connsiteX6" fmla="*/ 10854 w 72457"/>
                <a:gd name="connsiteY6" fmla="*/ 40407 h 78813"/>
                <a:gd name="connsiteX7" fmla="*/ 30119 w 72457"/>
                <a:gd name="connsiteY7" fmla="*/ 11718 h 78813"/>
                <a:gd name="connsiteX8" fmla="*/ 58545 w 72457"/>
                <a:gd name="connsiteY8" fmla="*/ 39314 h 78813"/>
                <a:gd name="connsiteX9" fmla="*/ 54775 w 72457"/>
                <a:gd name="connsiteY9" fmla="*/ 63969 h 78813"/>
                <a:gd name="connsiteX10" fmla="*/ 36472 w 72457"/>
                <a:gd name="connsiteY10" fmla="*/ 64214 h 78813"/>
                <a:gd name="connsiteX11" fmla="*/ 35925 w 72457"/>
                <a:gd name="connsiteY11" fmla="*/ 63649 h 78813"/>
                <a:gd name="connsiteX12" fmla="*/ 27932 w 72457"/>
                <a:gd name="connsiteY12" fmla="*/ 71641 h 78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57" h="78813">
                  <a:moveTo>
                    <a:pt x="27932" y="71697"/>
                  </a:moveTo>
                  <a:cubicBezTo>
                    <a:pt x="44332" y="87965"/>
                    <a:pt x="68290" y="75467"/>
                    <a:pt x="71098" y="54261"/>
                  </a:cubicBezTo>
                  <a:cubicBezTo>
                    <a:pt x="73718" y="34507"/>
                    <a:pt x="60279" y="6232"/>
                    <a:pt x="39676" y="1218"/>
                  </a:cubicBezTo>
                  <a:cubicBezTo>
                    <a:pt x="19827" y="-3607"/>
                    <a:pt x="958" y="11680"/>
                    <a:pt x="-870" y="31491"/>
                  </a:cubicBezTo>
                  <a:cubicBezTo>
                    <a:pt x="-2999" y="54808"/>
                    <a:pt x="15906" y="70529"/>
                    <a:pt x="36283" y="76730"/>
                  </a:cubicBezTo>
                  <a:cubicBezTo>
                    <a:pt x="43258" y="78879"/>
                    <a:pt x="46235" y="67965"/>
                    <a:pt x="39299" y="65835"/>
                  </a:cubicBezTo>
                  <a:cubicBezTo>
                    <a:pt x="26764" y="62065"/>
                    <a:pt x="13795" y="54205"/>
                    <a:pt x="10854" y="40407"/>
                  </a:cubicBezTo>
                  <a:cubicBezTo>
                    <a:pt x="8046" y="27212"/>
                    <a:pt x="16133" y="13113"/>
                    <a:pt x="30119" y="11718"/>
                  </a:cubicBezTo>
                  <a:cubicBezTo>
                    <a:pt x="45633" y="10172"/>
                    <a:pt x="54888" y="26383"/>
                    <a:pt x="58545" y="39314"/>
                  </a:cubicBezTo>
                  <a:cubicBezTo>
                    <a:pt x="60806" y="47325"/>
                    <a:pt x="61428" y="57692"/>
                    <a:pt x="54775" y="63969"/>
                  </a:cubicBezTo>
                  <a:cubicBezTo>
                    <a:pt x="49780" y="69096"/>
                    <a:pt x="41580" y="69190"/>
                    <a:pt x="36472" y="64214"/>
                  </a:cubicBezTo>
                  <a:cubicBezTo>
                    <a:pt x="36283" y="64026"/>
                    <a:pt x="36094" y="63837"/>
                    <a:pt x="35925" y="63649"/>
                  </a:cubicBezTo>
                  <a:cubicBezTo>
                    <a:pt x="30760" y="58521"/>
                    <a:pt x="22730" y="66514"/>
                    <a:pt x="27932" y="7164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7" name="Freeform: Shape 466">
              <a:extLst>
                <a:ext uri="{FF2B5EF4-FFF2-40B4-BE49-F238E27FC236}">
                  <a16:creationId xmlns:a16="http://schemas.microsoft.com/office/drawing/2014/main" id="{5D37D4A5-4B1E-31DB-0CEA-31F83BBB056E}"/>
                </a:ext>
              </a:extLst>
            </p:cNvPr>
            <p:cNvSpPr/>
            <p:nvPr/>
          </p:nvSpPr>
          <p:spPr>
            <a:xfrm>
              <a:off x="7571362" y="2725153"/>
              <a:ext cx="69117" cy="69867"/>
            </a:xfrm>
            <a:custGeom>
              <a:avLst/>
              <a:gdLst>
                <a:gd name="connsiteX0" fmla="*/ 36124 w 69117"/>
                <a:gd name="connsiteY0" fmla="*/ 58941 h 69867"/>
                <a:gd name="connsiteX1" fmla="*/ 10263 w 69117"/>
                <a:gd name="connsiteY1" fmla="*/ 33683 h 69867"/>
                <a:gd name="connsiteX2" fmla="*/ 32467 w 69117"/>
                <a:gd name="connsiteY2" fmla="*/ 11704 h 69867"/>
                <a:gd name="connsiteX3" fmla="*/ 56576 w 69117"/>
                <a:gd name="connsiteY3" fmla="*/ 30177 h 69867"/>
                <a:gd name="connsiteX4" fmla="*/ 38669 w 69117"/>
                <a:gd name="connsiteY4" fmla="*/ 58451 h 69867"/>
                <a:gd name="connsiteX5" fmla="*/ 41685 w 69117"/>
                <a:gd name="connsiteY5" fmla="*/ 69365 h 69867"/>
                <a:gd name="connsiteX6" fmla="*/ 67792 w 69117"/>
                <a:gd name="connsiteY6" fmla="*/ 29291 h 69867"/>
                <a:gd name="connsiteX7" fmla="*/ 30394 w 69117"/>
                <a:gd name="connsiteY7" fmla="*/ 488 h 69867"/>
                <a:gd name="connsiteX8" fmla="*/ -1029 w 69117"/>
                <a:gd name="connsiteY8" fmla="*/ 34833 h 69867"/>
                <a:gd name="connsiteX9" fmla="*/ 36124 w 69117"/>
                <a:gd name="connsiteY9" fmla="*/ 70176 h 69867"/>
                <a:gd name="connsiteX10" fmla="*/ 36124 w 69117"/>
                <a:gd name="connsiteY10" fmla="*/ 58866 h 69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17" h="69867">
                  <a:moveTo>
                    <a:pt x="36124" y="58941"/>
                  </a:moveTo>
                  <a:cubicBezTo>
                    <a:pt x="22835" y="58188"/>
                    <a:pt x="9905" y="47877"/>
                    <a:pt x="10263" y="33683"/>
                  </a:cubicBezTo>
                  <a:cubicBezTo>
                    <a:pt x="10564" y="21600"/>
                    <a:pt x="20743" y="12439"/>
                    <a:pt x="32467" y="11704"/>
                  </a:cubicBezTo>
                  <a:cubicBezTo>
                    <a:pt x="43777" y="10988"/>
                    <a:pt x="54729" y="18678"/>
                    <a:pt x="56576" y="30177"/>
                  </a:cubicBezTo>
                  <a:cubicBezTo>
                    <a:pt x="58593" y="42599"/>
                    <a:pt x="49979" y="54323"/>
                    <a:pt x="38669" y="58451"/>
                  </a:cubicBezTo>
                  <a:cubicBezTo>
                    <a:pt x="31921" y="60977"/>
                    <a:pt x="34899" y="71910"/>
                    <a:pt x="41685" y="69365"/>
                  </a:cubicBezTo>
                  <a:cubicBezTo>
                    <a:pt x="58141" y="63220"/>
                    <a:pt x="70129" y="47386"/>
                    <a:pt x="67792" y="29291"/>
                  </a:cubicBezTo>
                  <a:cubicBezTo>
                    <a:pt x="65454" y="11195"/>
                    <a:pt x="48320" y="-1283"/>
                    <a:pt x="30394" y="488"/>
                  </a:cubicBezTo>
                  <a:cubicBezTo>
                    <a:pt x="12864" y="2223"/>
                    <a:pt x="-1349" y="16925"/>
                    <a:pt x="-1029" y="34833"/>
                  </a:cubicBezTo>
                  <a:cubicBezTo>
                    <a:pt x="-651" y="54907"/>
                    <a:pt x="17143" y="69101"/>
                    <a:pt x="36124" y="70176"/>
                  </a:cubicBezTo>
                  <a:cubicBezTo>
                    <a:pt x="43401" y="70609"/>
                    <a:pt x="43363" y="59281"/>
                    <a:pt x="36124" y="5886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8" name="Freeform: Shape 467">
              <a:extLst>
                <a:ext uri="{FF2B5EF4-FFF2-40B4-BE49-F238E27FC236}">
                  <a16:creationId xmlns:a16="http://schemas.microsoft.com/office/drawing/2014/main" id="{4C936F8D-3FA4-84F8-B7C6-BD49874D2792}"/>
                </a:ext>
              </a:extLst>
            </p:cNvPr>
            <p:cNvSpPr/>
            <p:nvPr/>
          </p:nvSpPr>
          <p:spPr>
            <a:xfrm>
              <a:off x="7381685" y="3011928"/>
              <a:ext cx="70304" cy="70170"/>
            </a:xfrm>
            <a:custGeom>
              <a:avLst/>
              <a:gdLst>
                <a:gd name="connsiteX0" fmla="*/ 47596 w 70304"/>
                <a:gd name="connsiteY0" fmla="*/ 57023 h 70170"/>
                <a:gd name="connsiteX1" fmla="*/ 14025 w 70304"/>
                <a:gd name="connsiteY1" fmla="*/ 48013 h 70170"/>
                <a:gd name="connsiteX2" fmla="*/ 22168 w 70304"/>
                <a:gd name="connsiteY2" fmla="*/ 15121 h 70170"/>
                <a:gd name="connsiteX3" fmla="*/ 55155 w 70304"/>
                <a:gd name="connsiteY3" fmla="*/ 23414 h 70170"/>
                <a:gd name="connsiteX4" fmla="*/ 47351 w 70304"/>
                <a:gd name="connsiteY4" fmla="*/ 57137 h 70170"/>
                <a:gd name="connsiteX5" fmla="*/ 55343 w 70304"/>
                <a:gd name="connsiteY5" fmla="*/ 65148 h 70170"/>
                <a:gd name="connsiteX6" fmla="*/ 63788 w 70304"/>
                <a:gd name="connsiteY6" fmla="*/ 15818 h 70170"/>
                <a:gd name="connsiteX7" fmla="*/ 16456 w 70304"/>
                <a:gd name="connsiteY7" fmla="*/ 5338 h 70170"/>
                <a:gd name="connsiteX8" fmla="*/ 3111 w 70304"/>
                <a:gd name="connsiteY8" fmla="*/ 51840 h 70170"/>
                <a:gd name="connsiteX9" fmla="*/ 50612 w 70304"/>
                <a:gd name="connsiteY9" fmla="*/ 67937 h 70170"/>
                <a:gd name="connsiteX10" fmla="*/ 47596 w 70304"/>
                <a:gd name="connsiteY10" fmla="*/ 57023 h 70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304" h="70170">
                  <a:moveTo>
                    <a:pt x="47596" y="57023"/>
                  </a:moveTo>
                  <a:cubicBezTo>
                    <a:pt x="35777" y="61453"/>
                    <a:pt x="21470" y="59040"/>
                    <a:pt x="14025" y="48013"/>
                  </a:cubicBezTo>
                  <a:cubicBezTo>
                    <a:pt x="6579" y="36986"/>
                    <a:pt x="10858" y="21869"/>
                    <a:pt x="22168" y="15121"/>
                  </a:cubicBezTo>
                  <a:cubicBezTo>
                    <a:pt x="33478" y="8372"/>
                    <a:pt x="48727" y="11483"/>
                    <a:pt x="55155" y="23414"/>
                  </a:cubicBezTo>
                  <a:cubicBezTo>
                    <a:pt x="61583" y="35346"/>
                    <a:pt x="56870" y="48862"/>
                    <a:pt x="47351" y="57137"/>
                  </a:cubicBezTo>
                  <a:cubicBezTo>
                    <a:pt x="41847" y="61925"/>
                    <a:pt x="49876" y="69898"/>
                    <a:pt x="55343" y="65148"/>
                  </a:cubicBezTo>
                  <a:cubicBezTo>
                    <a:pt x="69235" y="53065"/>
                    <a:pt x="74004" y="31802"/>
                    <a:pt x="63788" y="15818"/>
                  </a:cubicBezTo>
                  <a:cubicBezTo>
                    <a:pt x="53572" y="-167"/>
                    <a:pt x="32328" y="-4012"/>
                    <a:pt x="16456" y="5338"/>
                  </a:cubicBezTo>
                  <a:cubicBezTo>
                    <a:pt x="584" y="14687"/>
                    <a:pt x="-6013" y="35403"/>
                    <a:pt x="3111" y="51840"/>
                  </a:cubicBezTo>
                  <a:cubicBezTo>
                    <a:pt x="12234" y="68277"/>
                    <a:pt x="33420" y="74459"/>
                    <a:pt x="50612" y="67937"/>
                  </a:cubicBezTo>
                  <a:cubicBezTo>
                    <a:pt x="57360" y="65412"/>
                    <a:pt x="54382" y="54460"/>
                    <a:pt x="47596" y="5702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9" name="Freeform: Shape 468">
              <a:extLst>
                <a:ext uri="{FF2B5EF4-FFF2-40B4-BE49-F238E27FC236}">
                  <a16:creationId xmlns:a16="http://schemas.microsoft.com/office/drawing/2014/main" id="{4EC7F675-FC1F-876E-FEA7-3770A7E40EE4}"/>
                </a:ext>
              </a:extLst>
            </p:cNvPr>
            <p:cNvSpPr/>
            <p:nvPr/>
          </p:nvSpPr>
          <p:spPr>
            <a:xfrm>
              <a:off x="7877154" y="2895456"/>
              <a:ext cx="63773" cy="63746"/>
            </a:xfrm>
            <a:custGeom>
              <a:avLst/>
              <a:gdLst>
                <a:gd name="connsiteX0" fmla="*/ 37791 w 63773"/>
                <a:gd name="connsiteY0" fmla="*/ 59662 h 63746"/>
                <a:gd name="connsiteX1" fmla="*/ 62408 w 63773"/>
                <a:gd name="connsiteY1" fmla="*/ 26354 h 63746"/>
                <a:gd name="connsiteX2" fmla="*/ 60504 w 63773"/>
                <a:gd name="connsiteY2" fmla="*/ 19474 h 63746"/>
                <a:gd name="connsiteX3" fmla="*/ 18111 w 63773"/>
                <a:gd name="connsiteY3" fmla="*/ 3075 h 63746"/>
                <a:gd name="connsiteX4" fmla="*/ 1712 w 63773"/>
                <a:gd name="connsiteY4" fmla="*/ 45468 h 63746"/>
                <a:gd name="connsiteX5" fmla="*/ 5350 w 63773"/>
                <a:gd name="connsiteY5" fmla="*/ 51688 h 63746"/>
                <a:gd name="connsiteX6" fmla="*/ 56056 w 63773"/>
                <a:gd name="connsiteY6" fmla="*/ 53573 h 63746"/>
                <a:gd name="connsiteX7" fmla="*/ 48045 w 63773"/>
                <a:gd name="connsiteY7" fmla="*/ 45581 h 63746"/>
                <a:gd name="connsiteX8" fmla="*/ 13738 w 63773"/>
                <a:gd name="connsiteY8" fmla="*/ 44148 h 63746"/>
                <a:gd name="connsiteX9" fmla="*/ 20034 w 63773"/>
                <a:gd name="connsiteY9" fmla="*/ 14856 h 63746"/>
                <a:gd name="connsiteX10" fmla="*/ 21485 w 63773"/>
                <a:gd name="connsiteY10" fmla="*/ 13989 h 63746"/>
                <a:gd name="connsiteX11" fmla="*/ 49760 w 63773"/>
                <a:gd name="connsiteY11" fmla="*/ 23187 h 63746"/>
                <a:gd name="connsiteX12" fmla="*/ 34680 w 63773"/>
                <a:gd name="connsiteY12" fmla="*/ 48861 h 63746"/>
                <a:gd name="connsiteX13" fmla="*/ 37696 w 63773"/>
                <a:gd name="connsiteY13" fmla="*/ 59756 h 63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773" h="63746">
                  <a:moveTo>
                    <a:pt x="37791" y="59662"/>
                  </a:moveTo>
                  <a:cubicBezTo>
                    <a:pt x="53794" y="57268"/>
                    <a:pt x="64821" y="42339"/>
                    <a:pt x="62408" y="26354"/>
                  </a:cubicBezTo>
                  <a:cubicBezTo>
                    <a:pt x="62069" y="23979"/>
                    <a:pt x="61428" y="21680"/>
                    <a:pt x="60504" y="19474"/>
                  </a:cubicBezTo>
                  <a:cubicBezTo>
                    <a:pt x="53322" y="3244"/>
                    <a:pt x="34341" y="-4107"/>
                    <a:pt x="18111" y="3075"/>
                  </a:cubicBezTo>
                  <a:cubicBezTo>
                    <a:pt x="1881" y="10257"/>
                    <a:pt x="-5451" y="29238"/>
                    <a:pt x="1712" y="45468"/>
                  </a:cubicBezTo>
                  <a:cubicBezTo>
                    <a:pt x="2692" y="47673"/>
                    <a:pt x="3917" y="49765"/>
                    <a:pt x="5350" y="51688"/>
                  </a:cubicBezTo>
                  <a:cubicBezTo>
                    <a:pt x="18111" y="68804"/>
                    <a:pt x="41466" y="66957"/>
                    <a:pt x="56056" y="53573"/>
                  </a:cubicBezTo>
                  <a:cubicBezTo>
                    <a:pt x="61409" y="48635"/>
                    <a:pt x="53398" y="40642"/>
                    <a:pt x="48045" y="45581"/>
                  </a:cubicBezTo>
                  <a:cubicBezTo>
                    <a:pt x="38187" y="54704"/>
                    <a:pt x="22032" y="56589"/>
                    <a:pt x="13738" y="44148"/>
                  </a:cubicBezTo>
                  <a:cubicBezTo>
                    <a:pt x="7385" y="34328"/>
                    <a:pt x="10195" y="21208"/>
                    <a:pt x="20034" y="14856"/>
                  </a:cubicBezTo>
                  <a:cubicBezTo>
                    <a:pt x="20505" y="14554"/>
                    <a:pt x="20995" y="14253"/>
                    <a:pt x="21485" y="13989"/>
                  </a:cubicBezTo>
                  <a:cubicBezTo>
                    <a:pt x="31570" y="8767"/>
                    <a:pt x="44897" y="12726"/>
                    <a:pt x="49760" y="23187"/>
                  </a:cubicBezTo>
                  <a:cubicBezTo>
                    <a:pt x="55415" y="35195"/>
                    <a:pt x="46989" y="47089"/>
                    <a:pt x="34680" y="48861"/>
                  </a:cubicBezTo>
                  <a:cubicBezTo>
                    <a:pt x="27517" y="49898"/>
                    <a:pt x="30571" y="60793"/>
                    <a:pt x="37696" y="5975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0" name="Freeform: Shape 469">
              <a:extLst>
                <a:ext uri="{FF2B5EF4-FFF2-40B4-BE49-F238E27FC236}">
                  <a16:creationId xmlns:a16="http://schemas.microsoft.com/office/drawing/2014/main" id="{24811BC8-967F-7DAE-6F59-9675A32610A1}"/>
                </a:ext>
              </a:extLst>
            </p:cNvPr>
            <p:cNvSpPr/>
            <p:nvPr/>
          </p:nvSpPr>
          <p:spPr>
            <a:xfrm>
              <a:off x="7757829" y="2371410"/>
              <a:ext cx="67605" cy="67631"/>
            </a:xfrm>
            <a:custGeom>
              <a:avLst/>
              <a:gdLst>
                <a:gd name="connsiteX0" fmla="*/ 19475 w 67605"/>
                <a:gd name="connsiteY0" fmla="*/ 53899 h 67631"/>
                <a:gd name="connsiteX1" fmla="*/ 12387 w 67605"/>
                <a:gd name="connsiteY1" fmla="*/ 23739 h 67631"/>
                <a:gd name="connsiteX2" fmla="*/ 42019 w 67605"/>
                <a:gd name="connsiteY2" fmla="*/ 13805 h 67631"/>
                <a:gd name="connsiteX3" fmla="*/ 53196 w 67605"/>
                <a:gd name="connsiteY3" fmla="*/ 43512 h 67631"/>
                <a:gd name="connsiteX4" fmla="*/ 23470 w 67605"/>
                <a:gd name="connsiteY4" fmla="*/ 55934 h 67631"/>
                <a:gd name="connsiteX5" fmla="*/ 20473 w 67605"/>
                <a:gd name="connsiteY5" fmla="*/ 66848 h 67631"/>
                <a:gd name="connsiteX6" fmla="*/ 63921 w 67605"/>
                <a:gd name="connsiteY6" fmla="*/ 47132 h 67631"/>
                <a:gd name="connsiteX7" fmla="*/ 47730 w 67605"/>
                <a:gd name="connsiteY7" fmla="*/ 4041 h 67631"/>
                <a:gd name="connsiteX8" fmla="*/ 3659 w 67605"/>
                <a:gd name="connsiteY8" fmla="*/ 16105 h 67631"/>
                <a:gd name="connsiteX9" fmla="*/ 11482 w 67605"/>
                <a:gd name="connsiteY9" fmla="*/ 61872 h 67631"/>
                <a:gd name="connsiteX10" fmla="*/ 19475 w 67605"/>
                <a:gd name="connsiteY10" fmla="*/ 53880 h 67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605" h="67631">
                  <a:moveTo>
                    <a:pt x="19475" y="53899"/>
                  </a:moveTo>
                  <a:cubicBezTo>
                    <a:pt x="11406" y="46246"/>
                    <a:pt x="7485" y="34314"/>
                    <a:pt x="12387" y="23739"/>
                  </a:cubicBezTo>
                  <a:cubicBezTo>
                    <a:pt x="17533" y="12618"/>
                    <a:pt x="31236" y="8659"/>
                    <a:pt x="42019" y="13805"/>
                  </a:cubicBezTo>
                  <a:cubicBezTo>
                    <a:pt x="52800" y="18951"/>
                    <a:pt x="58682" y="32353"/>
                    <a:pt x="53196" y="43512"/>
                  </a:cubicBezTo>
                  <a:cubicBezTo>
                    <a:pt x="47711" y="54671"/>
                    <a:pt x="34761" y="58592"/>
                    <a:pt x="23470" y="55934"/>
                  </a:cubicBezTo>
                  <a:cubicBezTo>
                    <a:pt x="16401" y="54276"/>
                    <a:pt x="13367" y="65171"/>
                    <a:pt x="20473" y="66848"/>
                  </a:cubicBezTo>
                  <a:cubicBezTo>
                    <a:pt x="37532" y="70863"/>
                    <a:pt x="56608" y="63851"/>
                    <a:pt x="63921" y="47132"/>
                  </a:cubicBezTo>
                  <a:cubicBezTo>
                    <a:pt x="71028" y="30921"/>
                    <a:pt x="63243" y="11901"/>
                    <a:pt x="47730" y="4041"/>
                  </a:cubicBezTo>
                  <a:cubicBezTo>
                    <a:pt x="32217" y="-3819"/>
                    <a:pt x="12613" y="1044"/>
                    <a:pt x="3659" y="16105"/>
                  </a:cubicBezTo>
                  <a:cubicBezTo>
                    <a:pt x="-5294" y="31166"/>
                    <a:pt x="-751" y="50279"/>
                    <a:pt x="11482" y="61872"/>
                  </a:cubicBezTo>
                  <a:cubicBezTo>
                    <a:pt x="16760" y="66886"/>
                    <a:pt x="24771" y="58894"/>
                    <a:pt x="19475" y="538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1" name="Freeform: Shape 470">
              <a:extLst>
                <a:ext uri="{FF2B5EF4-FFF2-40B4-BE49-F238E27FC236}">
                  <a16:creationId xmlns:a16="http://schemas.microsoft.com/office/drawing/2014/main" id="{B997D77D-576B-89E0-5CCD-0277F6884745}"/>
                </a:ext>
              </a:extLst>
            </p:cNvPr>
            <p:cNvSpPr/>
            <p:nvPr/>
          </p:nvSpPr>
          <p:spPr>
            <a:xfrm>
              <a:off x="7247954" y="2487421"/>
              <a:ext cx="77973" cy="71928"/>
            </a:xfrm>
            <a:custGeom>
              <a:avLst/>
              <a:gdLst>
                <a:gd name="connsiteX0" fmla="*/ 29982 w 77973"/>
                <a:gd name="connsiteY0" fmla="*/ 63597 h 71928"/>
                <a:gd name="connsiteX1" fmla="*/ 76617 w 77973"/>
                <a:gd name="connsiteY1" fmla="*/ 46368 h 71928"/>
                <a:gd name="connsiteX2" fmla="*/ 42197 w 77973"/>
                <a:gd name="connsiteY2" fmla="*/ 733 h 71928"/>
                <a:gd name="connsiteX3" fmla="*/ -761 w 77973"/>
                <a:gd name="connsiteY3" fmla="*/ 32287 h 71928"/>
                <a:gd name="connsiteX4" fmla="*/ 37296 w 77973"/>
                <a:gd name="connsiteY4" fmla="*/ 70967 h 71928"/>
                <a:gd name="connsiteX5" fmla="*/ 37296 w 77973"/>
                <a:gd name="connsiteY5" fmla="*/ 59657 h 71928"/>
                <a:gd name="connsiteX6" fmla="*/ 10228 w 77973"/>
                <a:gd name="connsiteY6" fmla="*/ 37414 h 71928"/>
                <a:gd name="connsiteX7" fmla="*/ 35374 w 77973"/>
                <a:gd name="connsiteY7" fmla="*/ 11609 h 71928"/>
                <a:gd name="connsiteX8" fmla="*/ 64967 w 77973"/>
                <a:gd name="connsiteY8" fmla="*/ 35887 h 71928"/>
                <a:gd name="connsiteX9" fmla="*/ 37993 w 77973"/>
                <a:gd name="connsiteY9" fmla="*/ 55585 h 71928"/>
                <a:gd name="connsiteX10" fmla="*/ 29982 w 77973"/>
                <a:gd name="connsiteY10" fmla="*/ 63597 h 71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73" h="71928">
                  <a:moveTo>
                    <a:pt x="29982" y="63597"/>
                  </a:moveTo>
                  <a:cubicBezTo>
                    <a:pt x="46947" y="81598"/>
                    <a:pt x="73507" y="69402"/>
                    <a:pt x="76617" y="46368"/>
                  </a:cubicBezTo>
                  <a:cubicBezTo>
                    <a:pt x="79463" y="25256"/>
                    <a:pt x="63139" y="3843"/>
                    <a:pt x="42197" y="733"/>
                  </a:cubicBezTo>
                  <a:cubicBezTo>
                    <a:pt x="21934" y="-2283"/>
                    <a:pt x="1764" y="11571"/>
                    <a:pt x="-761" y="32287"/>
                  </a:cubicBezTo>
                  <a:cubicBezTo>
                    <a:pt x="-3551" y="55020"/>
                    <a:pt x="15468" y="71626"/>
                    <a:pt x="37296" y="70967"/>
                  </a:cubicBezTo>
                  <a:cubicBezTo>
                    <a:pt x="44554" y="70741"/>
                    <a:pt x="44591" y="59431"/>
                    <a:pt x="37296" y="59657"/>
                  </a:cubicBezTo>
                  <a:cubicBezTo>
                    <a:pt x="23819" y="60072"/>
                    <a:pt x="10643" y="52117"/>
                    <a:pt x="10228" y="37414"/>
                  </a:cubicBezTo>
                  <a:cubicBezTo>
                    <a:pt x="9813" y="23277"/>
                    <a:pt x="21537" y="12175"/>
                    <a:pt x="35374" y="11609"/>
                  </a:cubicBezTo>
                  <a:cubicBezTo>
                    <a:pt x="49850" y="11006"/>
                    <a:pt x="61763" y="22203"/>
                    <a:pt x="64967" y="35887"/>
                  </a:cubicBezTo>
                  <a:cubicBezTo>
                    <a:pt x="68606" y="51853"/>
                    <a:pt x="52432" y="70986"/>
                    <a:pt x="37993" y="55585"/>
                  </a:cubicBezTo>
                  <a:cubicBezTo>
                    <a:pt x="32998" y="50270"/>
                    <a:pt x="25006" y="58281"/>
                    <a:pt x="29982" y="6359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2" name="Freeform: Shape 471">
              <a:extLst>
                <a:ext uri="{FF2B5EF4-FFF2-40B4-BE49-F238E27FC236}">
                  <a16:creationId xmlns:a16="http://schemas.microsoft.com/office/drawing/2014/main" id="{380064B3-C5BD-848E-E9F1-90F5959849CF}"/>
                </a:ext>
              </a:extLst>
            </p:cNvPr>
            <p:cNvSpPr/>
            <p:nvPr/>
          </p:nvSpPr>
          <p:spPr>
            <a:xfrm>
              <a:off x="7115727" y="2900698"/>
              <a:ext cx="99857" cy="367542"/>
            </a:xfrm>
            <a:custGeom>
              <a:avLst/>
              <a:gdLst>
                <a:gd name="connsiteX0" fmla="*/ 98649 w 99857"/>
                <a:gd name="connsiteY0" fmla="*/ 360840 h 367542"/>
                <a:gd name="connsiteX1" fmla="*/ 10055 w 99857"/>
                <a:gd name="connsiteY1" fmla="*/ 4354 h 367542"/>
                <a:gd name="connsiteX2" fmla="*/ -859 w 99857"/>
                <a:gd name="connsiteY2" fmla="*/ 7370 h 367542"/>
                <a:gd name="connsiteX3" fmla="*/ 87735 w 99857"/>
                <a:gd name="connsiteY3" fmla="*/ 363837 h 367542"/>
                <a:gd name="connsiteX4" fmla="*/ 98629 w 99857"/>
                <a:gd name="connsiteY4" fmla="*/ 360840 h 367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57" h="367542">
                  <a:moveTo>
                    <a:pt x="98649" y="360840"/>
                  </a:moveTo>
                  <a:cubicBezTo>
                    <a:pt x="68866" y="242087"/>
                    <a:pt x="38499" y="123466"/>
                    <a:pt x="10055" y="4354"/>
                  </a:cubicBezTo>
                  <a:cubicBezTo>
                    <a:pt x="8377" y="-2714"/>
                    <a:pt x="-2537" y="283"/>
                    <a:pt x="-859" y="7370"/>
                  </a:cubicBezTo>
                  <a:cubicBezTo>
                    <a:pt x="27529" y="126463"/>
                    <a:pt x="57877" y="245084"/>
                    <a:pt x="87735" y="363837"/>
                  </a:cubicBezTo>
                  <a:cubicBezTo>
                    <a:pt x="89488" y="370887"/>
                    <a:pt x="100402" y="367909"/>
                    <a:pt x="98629" y="3608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3" name="Freeform: Shape 472">
              <a:extLst>
                <a:ext uri="{FF2B5EF4-FFF2-40B4-BE49-F238E27FC236}">
                  <a16:creationId xmlns:a16="http://schemas.microsoft.com/office/drawing/2014/main" id="{099ED10C-31B5-5556-67C5-1188F58D01A7}"/>
                </a:ext>
              </a:extLst>
            </p:cNvPr>
            <p:cNvSpPr/>
            <p:nvPr/>
          </p:nvSpPr>
          <p:spPr>
            <a:xfrm>
              <a:off x="7605354" y="2796211"/>
              <a:ext cx="108916" cy="366218"/>
            </a:xfrm>
            <a:custGeom>
              <a:avLst/>
              <a:gdLst>
                <a:gd name="connsiteX0" fmla="*/ 107653 w 108916"/>
                <a:gd name="connsiteY0" fmla="*/ 359543 h 366218"/>
                <a:gd name="connsiteX1" fmla="*/ 10106 w 108916"/>
                <a:gd name="connsiteY1" fmla="*/ 4320 h 366218"/>
                <a:gd name="connsiteX2" fmla="*/ -808 w 108916"/>
                <a:gd name="connsiteY2" fmla="*/ 7317 h 366218"/>
                <a:gd name="connsiteX3" fmla="*/ 96758 w 108916"/>
                <a:gd name="connsiteY3" fmla="*/ 362540 h 366218"/>
                <a:gd name="connsiteX4" fmla="*/ 107653 w 108916"/>
                <a:gd name="connsiteY4" fmla="*/ 359543 h 366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16" h="366218">
                  <a:moveTo>
                    <a:pt x="107653" y="359543"/>
                  </a:moveTo>
                  <a:cubicBezTo>
                    <a:pt x="75081" y="241148"/>
                    <a:pt x="42565" y="122734"/>
                    <a:pt x="10106" y="4320"/>
                  </a:cubicBezTo>
                  <a:cubicBezTo>
                    <a:pt x="8221" y="-2692"/>
                    <a:pt x="-2731" y="286"/>
                    <a:pt x="-808" y="7317"/>
                  </a:cubicBezTo>
                  <a:cubicBezTo>
                    <a:pt x="31707" y="125731"/>
                    <a:pt x="64242" y="244145"/>
                    <a:pt x="96758" y="362540"/>
                  </a:cubicBezTo>
                  <a:cubicBezTo>
                    <a:pt x="98643" y="369552"/>
                    <a:pt x="109595" y="366574"/>
                    <a:pt x="107653" y="35954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4" name="Freeform: Shape 473">
              <a:extLst>
                <a:ext uri="{FF2B5EF4-FFF2-40B4-BE49-F238E27FC236}">
                  <a16:creationId xmlns:a16="http://schemas.microsoft.com/office/drawing/2014/main" id="{AE8A9026-357E-7591-C2E4-D561F0EB3697}"/>
                </a:ext>
              </a:extLst>
            </p:cNvPr>
            <p:cNvSpPr/>
            <p:nvPr/>
          </p:nvSpPr>
          <p:spPr>
            <a:xfrm>
              <a:off x="7795051" y="2436501"/>
              <a:ext cx="113864" cy="468779"/>
            </a:xfrm>
            <a:custGeom>
              <a:avLst/>
              <a:gdLst>
                <a:gd name="connsiteX0" fmla="*/ 112674 w 113864"/>
                <a:gd name="connsiteY0" fmla="*/ 462030 h 468779"/>
                <a:gd name="connsiteX1" fmla="*/ 10037 w 113864"/>
                <a:gd name="connsiteY1" fmla="*/ 4377 h 468779"/>
                <a:gd name="connsiteX2" fmla="*/ -877 w 113864"/>
                <a:gd name="connsiteY2" fmla="*/ 7374 h 468779"/>
                <a:gd name="connsiteX3" fmla="*/ 101760 w 113864"/>
                <a:gd name="connsiteY3" fmla="*/ 465046 h 468779"/>
                <a:gd name="connsiteX4" fmla="*/ 112674 w 113864"/>
                <a:gd name="connsiteY4" fmla="*/ 462030 h 468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64" h="468779">
                  <a:moveTo>
                    <a:pt x="112674" y="462030"/>
                  </a:moveTo>
                  <a:cubicBezTo>
                    <a:pt x="78462" y="309441"/>
                    <a:pt x="44249" y="156890"/>
                    <a:pt x="10037" y="4377"/>
                  </a:cubicBezTo>
                  <a:cubicBezTo>
                    <a:pt x="8434" y="-2729"/>
                    <a:pt x="-2460" y="287"/>
                    <a:pt x="-877" y="7374"/>
                  </a:cubicBezTo>
                  <a:cubicBezTo>
                    <a:pt x="33448" y="159906"/>
                    <a:pt x="67661" y="312457"/>
                    <a:pt x="101760" y="465046"/>
                  </a:cubicBezTo>
                  <a:cubicBezTo>
                    <a:pt x="103362" y="472152"/>
                    <a:pt x="114257" y="469136"/>
                    <a:pt x="112674" y="46203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5" name="Freeform: Shape 474">
              <a:extLst>
                <a:ext uri="{FF2B5EF4-FFF2-40B4-BE49-F238E27FC236}">
                  <a16:creationId xmlns:a16="http://schemas.microsoft.com/office/drawing/2014/main" id="{1A10E5BA-9E05-BDA3-D27A-2560FCD04D11}"/>
                </a:ext>
              </a:extLst>
            </p:cNvPr>
            <p:cNvSpPr/>
            <p:nvPr/>
          </p:nvSpPr>
          <p:spPr>
            <a:xfrm>
              <a:off x="7281274" y="2556862"/>
              <a:ext cx="130781" cy="458194"/>
            </a:xfrm>
            <a:custGeom>
              <a:avLst/>
              <a:gdLst>
                <a:gd name="connsiteX0" fmla="*/ 129534 w 130781"/>
                <a:gd name="connsiteY0" fmla="*/ 451506 h 458194"/>
                <a:gd name="connsiteX1" fmla="*/ 10083 w 130781"/>
                <a:gd name="connsiteY1" fmla="*/ 4334 h 458194"/>
                <a:gd name="connsiteX2" fmla="*/ -812 w 130781"/>
                <a:gd name="connsiteY2" fmla="*/ 7331 h 458194"/>
                <a:gd name="connsiteX3" fmla="*/ 118620 w 130781"/>
                <a:gd name="connsiteY3" fmla="*/ 454503 h 458194"/>
                <a:gd name="connsiteX4" fmla="*/ 129534 w 130781"/>
                <a:gd name="connsiteY4" fmla="*/ 451506 h 458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81" h="458194">
                  <a:moveTo>
                    <a:pt x="129534" y="451506"/>
                  </a:moveTo>
                  <a:cubicBezTo>
                    <a:pt x="89818" y="302423"/>
                    <a:pt x="50007" y="153360"/>
                    <a:pt x="10083" y="4334"/>
                  </a:cubicBezTo>
                  <a:cubicBezTo>
                    <a:pt x="8198" y="-2697"/>
                    <a:pt x="-2716" y="281"/>
                    <a:pt x="-812" y="7331"/>
                  </a:cubicBezTo>
                  <a:cubicBezTo>
                    <a:pt x="39111" y="156357"/>
                    <a:pt x="78922" y="305420"/>
                    <a:pt x="118620" y="454503"/>
                  </a:cubicBezTo>
                  <a:cubicBezTo>
                    <a:pt x="120505" y="461534"/>
                    <a:pt x="131400" y="458556"/>
                    <a:pt x="129534" y="4515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6" name="Freeform: Shape 475">
              <a:extLst>
                <a:ext uri="{FF2B5EF4-FFF2-40B4-BE49-F238E27FC236}">
                  <a16:creationId xmlns:a16="http://schemas.microsoft.com/office/drawing/2014/main" id="{1782EA81-6A0A-32E0-5A9E-8F4734D414AA}"/>
                </a:ext>
              </a:extLst>
            </p:cNvPr>
            <p:cNvSpPr/>
            <p:nvPr/>
          </p:nvSpPr>
          <p:spPr>
            <a:xfrm>
              <a:off x="7446864" y="2931275"/>
              <a:ext cx="438954" cy="116505"/>
            </a:xfrm>
            <a:custGeom>
              <a:avLst/>
              <a:gdLst>
                <a:gd name="connsiteX0" fmla="*/ 430889 w 438954"/>
                <a:gd name="connsiteY0" fmla="*/ 507 h 116505"/>
                <a:gd name="connsiteX1" fmla="*/ 3001 w 438954"/>
                <a:gd name="connsiteY1" fmla="*/ 105745 h 116505"/>
                <a:gd name="connsiteX2" fmla="*/ 5997 w 438954"/>
                <a:gd name="connsiteY2" fmla="*/ 116640 h 116505"/>
                <a:gd name="connsiteX3" fmla="*/ 433886 w 438954"/>
                <a:gd name="connsiteY3" fmla="*/ 11421 h 116505"/>
                <a:gd name="connsiteX4" fmla="*/ 430889 w 438954"/>
                <a:gd name="connsiteY4" fmla="*/ 507 h 11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54" h="116505">
                  <a:moveTo>
                    <a:pt x="430889" y="507"/>
                  </a:moveTo>
                  <a:cubicBezTo>
                    <a:pt x="288234" y="35568"/>
                    <a:pt x="145599" y="70647"/>
                    <a:pt x="3001" y="105745"/>
                  </a:cubicBezTo>
                  <a:cubicBezTo>
                    <a:pt x="-4068" y="107460"/>
                    <a:pt x="-1071" y="118374"/>
                    <a:pt x="5997" y="116640"/>
                  </a:cubicBezTo>
                  <a:cubicBezTo>
                    <a:pt x="148689" y="81693"/>
                    <a:pt x="291326" y="46613"/>
                    <a:pt x="433886" y="11421"/>
                  </a:cubicBezTo>
                  <a:cubicBezTo>
                    <a:pt x="440955" y="9687"/>
                    <a:pt x="437958" y="-1227"/>
                    <a:pt x="430889" y="5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7" name="Freeform: Shape 476">
              <a:extLst>
                <a:ext uri="{FF2B5EF4-FFF2-40B4-BE49-F238E27FC236}">
                  <a16:creationId xmlns:a16="http://schemas.microsoft.com/office/drawing/2014/main" id="{4AD02D3A-345F-7101-779F-3B02048F3FB9}"/>
                </a:ext>
              </a:extLst>
            </p:cNvPr>
            <p:cNvSpPr/>
            <p:nvPr/>
          </p:nvSpPr>
          <p:spPr>
            <a:xfrm>
              <a:off x="7309060" y="2400956"/>
              <a:ext cx="458686" cy="114733"/>
            </a:xfrm>
            <a:custGeom>
              <a:avLst/>
              <a:gdLst>
                <a:gd name="connsiteX0" fmla="*/ 450599 w 458686"/>
                <a:gd name="connsiteY0" fmla="*/ 488 h 114733"/>
                <a:gd name="connsiteX1" fmla="*/ 3013 w 458686"/>
                <a:gd name="connsiteY1" fmla="*/ 103992 h 114733"/>
                <a:gd name="connsiteX2" fmla="*/ 6029 w 458686"/>
                <a:gd name="connsiteY2" fmla="*/ 114887 h 114733"/>
                <a:gd name="connsiteX3" fmla="*/ 453597 w 458686"/>
                <a:gd name="connsiteY3" fmla="*/ 11402 h 114733"/>
                <a:gd name="connsiteX4" fmla="*/ 450599 w 458686"/>
                <a:gd name="connsiteY4" fmla="*/ 488 h 114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686" h="114733">
                  <a:moveTo>
                    <a:pt x="450599" y="488"/>
                  </a:moveTo>
                  <a:cubicBezTo>
                    <a:pt x="301385" y="34895"/>
                    <a:pt x="152189" y="69397"/>
                    <a:pt x="3013" y="103992"/>
                  </a:cubicBezTo>
                  <a:cubicBezTo>
                    <a:pt x="-4075" y="105632"/>
                    <a:pt x="-1077" y="116527"/>
                    <a:pt x="6029" y="114887"/>
                  </a:cubicBezTo>
                  <a:cubicBezTo>
                    <a:pt x="155205" y="80341"/>
                    <a:pt x="304401" y="45846"/>
                    <a:pt x="453597" y="11402"/>
                  </a:cubicBezTo>
                  <a:cubicBezTo>
                    <a:pt x="460703" y="9762"/>
                    <a:pt x="457687" y="-1152"/>
                    <a:pt x="450599" y="48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8" name="Freeform: Shape 477">
              <a:extLst>
                <a:ext uri="{FF2B5EF4-FFF2-40B4-BE49-F238E27FC236}">
                  <a16:creationId xmlns:a16="http://schemas.microsoft.com/office/drawing/2014/main" id="{67431254-333B-16F5-AA83-3F6D85D0FA34}"/>
                </a:ext>
              </a:extLst>
            </p:cNvPr>
            <p:cNvSpPr/>
            <p:nvPr/>
          </p:nvSpPr>
          <p:spPr>
            <a:xfrm>
              <a:off x="7131519" y="2760476"/>
              <a:ext cx="444182" cy="105461"/>
            </a:xfrm>
            <a:custGeom>
              <a:avLst/>
              <a:gdLst>
                <a:gd name="connsiteX0" fmla="*/ 436082 w 444182"/>
                <a:gd name="connsiteY0" fmla="*/ 471 h 105461"/>
                <a:gd name="connsiteX1" fmla="*/ 3028 w 444182"/>
                <a:gd name="connsiteY1" fmla="*/ 94719 h 105461"/>
                <a:gd name="connsiteX2" fmla="*/ 6025 w 444182"/>
                <a:gd name="connsiteY2" fmla="*/ 105633 h 105461"/>
                <a:gd name="connsiteX3" fmla="*/ 439079 w 444182"/>
                <a:gd name="connsiteY3" fmla="*/ 11385 h 105461"/>
                <a:gd name="connsiteX4" fmla="*/ 436082 w 444182"/>
                <a:gd name="connsiteY4" fmla="*/ 471 h 105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82" h="105461">
                  <a:moveTo>
                    <a:pt x="436082" y="471"/>
                  </a:moveTo>
                  <a:cubicBezTo>
                    <a:pt x="291749" y="31893"/>
                    <a:pt x="147398" y="63297"/>
                    <a:pt x="3028" y="94719"/>
                  </a:cubicBezTo>
                  <a:cubicBezTo>
                    <a:pt x="-4079" y="96265"/>
                    <a:pt x="-1082" y="107179"/>
                    <a:pt x="6025" y="105633"/>
                  </a:cubicBezTo>
                  <a:cubicBezTo>
                    <a:pt x="150395" y="74305"/>
                    <a:pt x="294747" y="42883"/>
                    <a:pt x="439079" y="11385"/>
                  </a:cubicBezTo>
                  <a:cubicBezTo>
                    <a:pt x="446203" y="9820"/>
                    <a:pt x="443188" y="-1075"/>
                    <a:pt x="436082" y="4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9" name="Freeform: Shape 478">
              <a:extLst>
                <a:ext uri="{FF2B5EF4-FFF2-40B4-BE49-F238E27FC236}">
                  <a16:creationId xmlns:a16="http://schemas.microsoft.com/office/drawing/2014/main" id="{107C12B4-BC26-BAC4-73C2-248EDCE7B545}"/>
                </a:ext>
              </a:extLst>
            </p:cNvPr>
            <p:cNvSpPr/>
            <p:nvPr/>
          </p:nvSpPr>
          <p:spPr>
            <a:xfrm>
              <a:off x="7250626" y="3189403"/>
              <a:ext cx="453712" cy="115186"/>
            </a:xfrm>
            <a:custGeom>
              <a:avLst/>
              <a:gdLst>
                <a:gd name="connsiteX0" fmla="*/ 445642 w 453712"/>
                <a:gd name="connsiteY0" fmla="*/ 507 h 115186"/>
                <a:gd name="connsiteX1" fmla="*/ 3013 w 453712"/>
                <a:gd name="connsiteY1" fmla="*/ 104444 h 115186"/>
                <a:gd name="connsiteX2" fmla="*/ 6029 w 453712"/>
                <a:gd name="connsiteY2" fmla="*/ 115340 h 115186"/>
                <a:gd name="connsiteX3" fmla="*/ 448639 w 453712"/>
                <a:gd name="connsiteY3" fmla="*/ 11402 h 115186"/>
                <a:gd name="connsiteX4" fmla="*/ 445642 w 453712"/>
                <a:gd name="connsiteY4" fmla="*/ 507 h 115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2" h="115186">
                  <a:moveTo>
                    <a:pt x="445642" y="507"/>
                  </a:moveTo>
                  <a:cubicBezTo>
                    <a:pt x="298425" y="36510"/>
                    <a:pt x="150739" y="70553"/>
                    <a:pt x="3013" y="104444"/>
                  </a:cubicBezTo>
                  <a:cubicBezTo>
                    <a:pt x="-4075" y="106066"/>
                    <a:pt x="-1077" y="116980"/>
                    <a:pt x="6029" y="115340"/>
                  </a:cubicBezTo>
                  <a:cubicBezTo>
                    <a:pt x="153735" y="81410"/>
                    <a:pt x="301423" y="47481"/>
                    <a:pt x="448639" y="11402"/>
                  </a:cubicBezTo>
                  <a:cubicBezTo>
                    <a:pt x="455707" y="9687"/>
                    <a:pt x="452730" y="-1227"/>
                    <a:pt x="445642" y="5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0" name="Freeform: Shape 479">
              <a:extLst>
                <a:ext uri="{FF2B5EF4-FFF2-40B4-BE49-F238E27FC236}">
                  <a16:creationId xmlns:a16="http://schemas.microsoft.com/office/drawing/2014/main" id="{4CBD2876-6DB4-9A93-322A-A261875CA34B}"/>
                </a:ext>
              </a:extLst>
            </p:cNvPr>
            <p:cNvSpPr/>
            <p:nvPr/>
          </p:nvSpPr>
          <p:spPr>
            <a:xfrm>
              <a:off x="7226572" y="3075423"/>
              <a:ext cx="171063" cy="200866"/>
            </a:xfrm>
            <a:custGeom>
              <a:avLst/>
              <a:gdLst>
                <a:gd name="connsiteX0" fmla="*/ 8387 w 171063"/>
                <a:gd name="connsiteY0" fmla="*/ 199310 h 200866"/>
                <a:gd name="connsiteX1" fmla="*/ 168610 w 171063"/>
                <a:gd name="connsiteY1" fmla="*/ 10210 h 200866"/>
                <a:gd name="connsiteX2" fmla="*/ 160618 w 171063"/>
                <a:gd name="connsiteY2" fmla="*/ 2199 h 200866"/>
                <a:gd name="connsiteX3" fmla="*/ 395 w 171063"/>
                <a:gd name="connsiteY3" fmla="*/ 191318 h 200866"/>
                <a:gd name="connsiteX4" fmla="*/ 8387 w 171063"/>
                <a:gd name="connsiteY4" fmla="*/ 199310 h 200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63" h="200866">
                  <a:moveTo>
                    <a:pt x="8387" y="199310"/>
                  </a:moveTo>
                  <a:cubicBezTo>
                    <a:pt x="61807" y="136295"/>
                    <a:pt x="115208" y="73262"/>
                    <a:pt x="168610" y="10210"/>
                  </a:cubicBezTo>
                  <a:cubicBezTo>
                    <a:pt x="173285" y="4668"/>
                    <a:pt x="165311" y="-3362"/>
                    <a:pt x="160618" y="2199"/>
                  </a:cubicBezTo>
                  <a:cubicBezTo>
                    <a:pt x="107310" y="65326"/>
                    <a:pt x="53909" y="128379"/>
                    <a:pt x="395" y="191318"/>
                  </a:cubicBezTo>
                  <a:cubicBezTo>
                    <a:pt x="-4299" y="196841"/>
                    <a:pt x="3675" y="204871"/>
                    <a:pt x="8387" y="1993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1" name="Freeform: Shape 480">
              <a:extLst>
                <a:ext uri="{FF2B5EF4-FFF2-40B4-BE49-F238E27FC236}">
                  <a16:creationId xmlns:a16="http://schemas.microsoft.com/office/drawing/2014/main" id="{27BFFCC4-C1A5-3A11-806E-C730F2266903}"/>
                </a:ext>
              </a:extLst>
            </p:cNvPr>
            <p:cNvSpPr/>
            <p:nvPr/>
          </p:nvSpPr>
          <p:spPr>
            <a:xfrm>
              <a:off x="7121193" y="2543912"/>
              <a:ext cx="152183" cy="290169"/>
            </a:xfrm>
            <a:custGeom>
              <a:avLst/>
              <a:gdLst>
                <a:gd name="connsiteX0" fmla="*/ 9395 w 152183"/>
                <a:gd name="connsiteY0" fmla="*/ 287589 h 290169"/>
                <a:gd name="connsiteX1" fmla="*/ 150485 w 152183"/>
                <a:gd name="connsiteY1" fmla="*/ 8877 h 290169"/>
                <a:gd name="connsiteX2" fmla="*/ 140721 w 152183"/>
                <a:gd name="connsiteY2" fmla="*/ 3222 h 290169"/>
                <a:gd name="connsiteX3" fmla="*/ -369 w 152183"/>
                <a:gd name="connsiteY3" fmla="*/ 281934 h 290169"/>
                <a:gd name="connsiteX4" fmla="*/ 9395 w 152183"/>
                <a:gd name="connsiteY4" fmla="*/ 287589 h 290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83" h="290169">
                  <a:moveTo>
                    <a:pt x="9395" y="287589"/>
                  </a:moveTo>
                  <a:cubicBezTo>
                    <a:pt x="56406" y="194679"/>
                    <a:pt x="103436" y="101787"/>
                    <a:pt x="150485" y="8877"/>
                  </a:cubicBezTo>
                  <a:cubicBezTo>
                    <a:pt x="153766" y="2393"/>
                    <a:pt x="144001" y="-3338"/>
                    <a:pt x="140721" y="3222"/>
                  </a:cubicBezTo>
                  <a:cubicBezTo>
                    <a:pt x="93691" y="96133"/>
                    <a:pt x="46661" y="189024"/>
                    <a:pt x="-369" y="281934"/>
                  </a:cubicBezTo>
                  <a:cubicBezTo>
                    <a:pt x="-3649" y="288419"/>
                    <a:pt x="6096" y="294149"/>
                    <a:pt x="9395" y="2875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2" name="Freeform: Shape 481">
              <a:extLst>
                <a:ext uri="{FF2B5EF4-FFF2-40B4-BE49-F238E27FC236}">
                  <a16:creationId xmlns:a16="http://schemas.microsoft.com/office/drawing/2014/main" id="{9485785A-AEB0-E0A9-37AA-47F0016C2EEC}"/>
                </a:ext>
              </a:extLst>
            </p:cNvPr>
            <p:cNvSpPr/>
            <p:nvPr/>
          </p:nvSpPr>
          <p:spPr>
            <a:xfrm>
              <a:off x="7623257" y="2434402"/>
              <a:ext cx="166298" cy="302068"/>
            </a:xfrm>
            <a:custGeom>
              <a:avLst/>
              <a:gdLst>
                <a:gd name="connsiteX0" fmla="*/ 9506 w 166298"/>
                <a:gd name="connsiteY0" fmla="*/ 299533 h 302068"/>
                <a:gd name="connsiteX1" fmla="*/ 164545 w 166298"/>
                <a:gd name="connsiteY1" fmla="*/ 8832 h 302068"/>
                <a:gd name="connsiteX2" fmla="*/ 154781 w 166298"/>
                <a:gd name="connsiteY2" fmla="*/ 3177 h 302068"/>
                <a:gd name="connsiteX3" fmla="*/ -314 w 166298"/>
                <a:gd name="connsiteY3" fmla="*/ 293878 h 302068"/>
                <a:gd name="connsiteX4" fmla="*/ 9450 w 166298"/>
                <a:gd name="connsiteY4" fmla="*/ 299533 h 302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298" h="302068">
                  <a:moveTo>
                    <a:pt x="9506" y="299533"/>
                  </a:moveTo>
                  <a:cubicBezTo>
                    <a:pt x="61230" y="202645"/>
                    <a:pt x="112916" y="105739"/>
                    <a:pt x="164545" y="8832"/>
                  </a:cubicBezTo>
                  <a:cubicBezTo>
                    <a:pt x="167976" y="2405"/>
                    <a:pt x="158212" y="-3307"/>
                    <a:pt x="154781" y="3177"/>
                  </a:cubicBezTo>
                  <a:cubicBezTo>
                    <a:pt x="103095" y="100084"/>
                    <a:pt x="51391" y="196971"/>
                    <a:pt x="-314" y="293878"/>
                  </a:cubicBezTo>
                  <a:cubicBezTo>
                    <a:pt x="-3745" y="300306"/>
                    <a:pt x="6019" y="306017"/>
                    <a:pt x="9450" y="2995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3" name="Freeform: Shape 482">
              <a:extLst>
                <a:ext uri="{FF2B5EF4-FFF2-40B4-BE49-F238E27FC236}">
                  <a16:creationId xmlns:a16="http://schemas.microsoft.com/office/drawing/2014/main" id="{7CD2096C-7B91-8E9F-BF1F-DC98C04FB4DF}"/>
                </a:ext>
              </a:extLst>
            </p:cNvPr>
            <p:cNvSpPr/>
            <p:nvPr/>
          </p:nvSpPr>
          <p:spPr>
            <a:xfrm>
              <a:off x="7744245" y="2962294"/>
              <a:ext cx="161522" cy="209279"/>
            </a:xfrm>
            <a:custGeom>
              <a:avLst/>
              <a:gdLst>
                <a:gd name="connsiteX0" fmla="*/ 9835 w 161522"/>
                <a:gd name="connsiteY0" fmla="*/ 207183 h 209279"/>
                <a:gd name="connsiteX1" fmla="*/ 159390 w 161522"/>
                <a:gd name="connsiteY1" fmla="*/ 8412 h 209279"/>
                <a:gd name="connsiteX2" fmla="*/ 149625 w 161522"/>
                <a:gd name="connsiteY2" fmla="*/ 2757 h 209279"/>
                <a:gd name="connsiteX3" fmla="*/ 72 w 161522"/>
                <a:gd name="connsiteY3" fmla="*/ 201509 h 209279"/>
                <a:gd name="connsiteX4" fmla="*/ 9835 w 161522"/>
                <a:gd name="connsiteY4" fmla="*/ 207164 h 209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22" h="209279">
                  <a:moveTo>
                    <a:pt x="9835" y="207183"/>
                  </a:moveTo>
                  <a:lnTo>
                    <a:pt x="159390" y="8412"/>
                  </a:lnTo>
                  <a:cubicBezTo>
                    <a:pt x="163762" y="2607"/>
                    <a:pt x="153960" y="-3048"/>
                    <a:pt x="149625" y="2757"/>
                  </a:cubicBezTo>
                  <a:cubicBezTo>
                    <a:pt x="99767" y="68995"/>
                    <a:pt x="49910" y="135252"/>
                    <a:pt x="72" y="201509"/>
                  </a:cubicBezTo>
                  <a:cubicBezTo>
                    <a:pt x="-4320" y="207315"/>
                    <a:pt x="5500" y="212969"/>
                    <a:pt x="9835" y="2071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4" name="Freeform: Shape 483">
              <a:extLst>
                <a:ext uri="{FF2B5EF4-FFF2-40B4-BE49-F238E27FC236}">
                  <a16:creationId xmlns:a16="http://schemas.microsoft.com/office/drawing/2014/main" id="{0EE5302D-506E-A24F-4427-E170D7183921}"/>
                </a:ext>
              </a:extLst>
            </p:cNvPr>
            <p:cNvSpPr/>
            <p:nvPr/>
          </p:nvSpPr>
          <p:spPr>
            <a:xfrm>
              <a:off x="11127734" y="1117147"/>
              <a:ext cx="72936" cy="73091"/>
            </a:xfrm>
            <a:custGeom>
              <a:avLst/>
              <a:gdLst>
                <a:gd name="connsiteX0" fmla="*/ 52792 w 72936"/>
                <a:gd name="connsiteY0" fmla="*/ 69603 h 73091"/>
                <a:gd name="connsiteX1" fmla="*/ 69474 w 72936"/>
                <a:gd name="connsiteY1" fmla="*/ 22290 h 73091"/>
                <a:gd name="connsiteX2" fmla="*/ 25535 w 72936"/>
                <a:gd name="connsiteY2" fmla="*/ 1895 h 73091"/>
                <a:gd name="connsiteX3" fmla="*/ -590 w 72936"/>
                <a:gd name="connsiteY3" fmla="*/ 42158 h 73091"/>
                <a:gd name="connsiteX4" fmla="*/ 41011 w 72936"/>
                <a:gd name="connsiteY4" fmla="*/ 73373 h 73091"/>
                <a:gd name="connsiteX5" fmla="*/ 41011 w 72936"/>
                <a:gd name="connsiteY5" fmla="*/ 62063 h 73091"/>
                <a:gd name="connsiteX6" fmla="*/ 11022 w 72936"/>
                <a:gd name="connsiteY6" fmla="*/ 42667 h 73091"/>
                <a:gd name="connsiteX7" fmla="*/ 28551 w 72936"/>
                <a:gd name="connsiteY7" fmla="*/ 12790 h 73091"/>
                <a:gd name="connsiteX8" fmla="*/ 58711 w 72936"/>
                <a:gd name="connsiteY8" fmla="*/ 25985 h 73091"/>
                <a:gd name="connsiteX9" fmla="*/ 47024 w 72936"/>
                <a:gd name="connsiteY9" fmla="*/ 59820 h 73091"/>
                <a:gd name="connsiteX10" fmla="*/ 52679 w 72936"/>
                <a:gd name="connsiteY10" fmla="*/ 69584 h 73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936" h="73091">
                  <a:moveTo>
                    <a:pt x="52792" y="69603"/>
                  </a:moveTo>
                  <a:cubicBezTo>
                    <a:pt x="67872" y="59274"/>
                    <a:pt x="76373" y="40028"/>
                    <a:pt x="69474" y="22290"/>
                  </a:cubicBezTo>
                  <a:cubicBezTo>
                    <a:pt x="62745" y="4986"/>
                    <a:pt x="42953" y="-3402"/>
                    <a:pt x="25535" y="1895"/>
                  </a:cubicBezTo>
                  <a:cubicBezTo>
                    <a:pt x="8477" y="7060"/>
                    <a:pt x="-3531" y="24213"/>
                    <a:pt x="-590" y="42158"/>
                  </a:cubicBezTo>
                  <a:cubicBezTo>
                    <a:pt x="2651" y="61894"/>
                    <a:pt x="21803" y="74203"/>
                    <a:pt x="41011" y="73373"/>
                  </a:cubicBezTo>
                  <a:cubicBezTo>
                    <a:pt x="48250" y="73053"/>
                    <a:pt x="48306" y="61743"/>
                    <a:pt x="41011" y="62063"/>
                  </a:cubicBezTo>
                  <a:cubicBezTo>
                    <a:pt x="28118" y="62667"/>
                    <a:pt x="14621" y="55937"/>
                    <a:pt x="11022" y="42667"/>
                  </a:cubicBezTo>
                  <a:cubicBezTo>
                    <a:pt x="7421" y="29397"/>
                    <a:pt x="16130" y="16673"/>
                    <a:pt x="28551" y="12790"/>
                  </a:cubicBezTo>
                  <a:cubicBezTo>
                    <a:pt x="40370" y="9020"/>
                    <a:pt x="53885" y="14185"/>
                    <a:pt x="58711" y="25985"/>
                  </a:cubicBezTo>
                  <a:cubicBezTo>
                    <a:pt x="63839" y="38426"/>
                    <a:pt x="57618" y="52525"/>
                    <a:pt x="47024" y="59820"/>
                  </a:cubicBezTo>
                  <a:cubicBezTo>
                    <a:pt x="41068" y="63911"/>
                    <a:pt x="46723" y="73712"/>
                    <a:pt x="52679" y="695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5" name="Freeform: Shape 484">
              <a:extLst>
                <a:ext uri="{FF2B5EF4-FFF2-40B4-BE49-F238E27FC236}">
                  <a16:creationId xmlns:a16="http://schemas.microsoft.com/office/drawing/2014/main" id="{33BE8751-E13E-114D-7DDC-CC4A9205C791}"/>
                </a:ext>
              </a:extLst>
            </p:cNvPr>
            <p:cNvSpPr/>
            <p:nvPr/>
          </p:nvSpPr>
          <p:spPr>
            <a:xfrm>
              <a:off x="10626940" y="1005447"/>
              <a:ext cx="76601" cy="77596"/>
            </a:xfrm>
            <a:custGeom>
              <a:avLst/>
              <a:gdLst>
                <a:gd name="connsiteX0" fmla="*/ 35445 w 76601"/>
                <a:gd name="connsiteY0" fmla="*/ 77817 h 77596"/>
                <a:gd name="connsiteX1" fmla="*/ 75557 w 76601"/>
                <a:gd name="connsiteY1" fmla="*/ 36914 h 77596"/>
                <a:gd name="connsiteX2" fmla="*/ 39139 w 76601"/>
                <a:gd name="connsiteY2" fmla="*/ 383 h 77596"/>
                <a:gd name="connsiteX3" fmla="*/ -671 w 76601"/>
                <a:gd name="connsiteY3" fmla="*/ 32163 h 77596"/>
                <a:gd name="connsiteX4" fmla="*/ 30959 w 76601"/>
                <a:gd name="connsiteY4" fmla="*/ 77403 h 77596"/>
                <a:gd name="connsiteX5" fmla="*/ 33956 w 76601"/>
                <a:gd name="connsiteY5" fmla="*/ 66508 h 77596"/>
                <a:gd name="connsiteX6" fmla="*/ 10224 w 76601"/>
                <a:gd name="connsiteY6" fmla="*/ 36744 h 77596"/>
                <a:gd name="connsiteX7" fmla="*/ 36990 w 76601"/>
                <a:gd name="connsiteY7" fmla="*/ 11693 h 77596"/>
                <a:gd name="connsiteX8" fmla="*/ 64247 w 76601"/>
                <a:gd name="connsiteY8" fmla="*/ 36989 h 77596"/>
                <a:gd name="connsiteX9" fmla="*/ 35445 w 76601"/>
                <a:gd name="connsiteY9" fmla="*/ 66583 h 77596"/>
                <a:gd name="connsiteX10" fmla="*/ 35445 w 76601"/>
                <a:gd name="connsiteY10" fmla="*/ 77893 h 77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01" h="77596">
                  <a:moveTo>
                    <a:pt x="35445" y="77817"/>
                  </a:moveTo>
                  <a:cubicBezTo>
                    <a:pt x="56575" y="75932"/>
                    <a:pt x="76104" y="59382"/>
                    <a:pt x="75557" y="36914"/>
                  </a:cubicBezTo>
                  <a:cubicBezTo>
                    <a:pt x="75086" y="17027"/>
                    <a:pt x="58592" y="1495"/>
                    <a:pt x="39139" y="383"/>
                  </a:cubicBezTo>
                  <a:cubicBezTo>
                    <a:pt x="19932" y="-710"/>
                    <a:pt x="2005" y="12805"/>
                    <a:pt x="-671" y="32163"/>
                  </a:cubicBezTo>
                  <a:cubicBezTo>
                    <a:pt x="-3574" y="53068"/>
                    <a:pt x="11318" y="71748"/>
                    <a:pt x="30959" y="77403"/>
                  </a:cubicBezTo>
                  <a:cubicBezTo>
                    <a:pt x="37971" y="79382"/>
                    <a:pt x="40968" y="68468"/>
                    <a:pt x="33956" y="66508"/>
                  </a:cubicBezTo>
                  <a:cubicBezTo>
                    <a:pt x="20761" y="62738"/>
                    <a:pt x="9829" y="51070"/>
                    <a:pt x="10224" y="36744"/>
                  </a:cubicBezTo>
                  <a:cubicBezTo>
                    <a:pt x="10620" y="22418"/>
                    <a:pt x="22966" y="11655"/>
                    <a:pt x="36990" y="11693"/>
                  </a:cubicBezTo>
                  <a:cubicBezTo>
                    <a:pt x="51014" y="11730"/>
                    <a:pt x="63813" y="22437"/>
                    <a:pt x="64247" y="36989"/>
                  </a:cubicBezTo>
                  <a:cubicBezTo>
                    <a:pt x="64738" y="52955"/>
                    <a:pt x="50543" y="65264"/>
                    <a:pt x="35445" y="66583"/>
                  </a:cubicBezTo>
                  <a:cubicBezTo>
                    <a:pt x="28245" y="67205"/>
                    <a:pt x="28188" y="78515"/>
                    <a:pt x="35445" y="7789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6" name="Freeform: Shape 485">
              <a:extLst>
                <a:ext uri="{FF2B5EF4-FFF2-40B4-BE49-F238E27FC236}">
                  <a16:creationId xmlns:a16="http://schemas.microsoft.com/office/drawing/2014/main" id="{D8106388-EB81-4DD0-90C7-5D8DC13C1E86}"/>
                </a:ext>
              </a:extLst>
            </p:cNvPr>
            <p:cNvSpPr/>
            <p:nvPr/>
          </p:nvSpPr>
          <p:spPr>
            <a:xfrm>
              <a:off x="11238896" y="680736"/>
              <a:ext cx="72442" cy="78802"/>
            </a:xfrm>
            <a:custGeom>
              <a:avLst/>
              <a:gdLst>
                <a:gd name="connsiteX0" fmla="*/ 34465 w 72442"/>
                <a:gd name="connsiteY0" fmla="*/ 63649 h 78802"/>
                <a:gd name="connsiteX1" fmla="*/ 16162 w 72442"/>
                <a:gd name="connsiteY1" fmla="*/ 64507 h 78802"/>
                <a:gd name="connsiteX2" fmla="*/ 15615 w 72442"/>
                <a:gd name="connsiteY2" fmla="*/ 63969 h 78802"/>
                <a:gd name="connsiteX3" fmla="*/ 11845 w 72442"/>
                <a:gd name="connsiteY3" fmla="*/ 39314 h 78802"/>
                <a:gd name="connsiteX4" fmla="*/ 40253 w 72442"/>
                <a:gd name="connsiteY4" fmla="*/ 11718 h 78802"/>
                <a:gd name="connsiteX5" fmla="*/ 59536 w 72442"/>
                <a:gd name="connsiteY5" fmla="*/ 40407 h 78802"/>
                <a:gd name="connsiteX6" fmla="*/ 31091 w 72442"/>
                <a:gd name="connsiteY6" fmla="*/ 65835 h 78802"/>
                <a:gd name="connsiteX7" fmla="*/ 34107 w 72442"/>
                <a:gd name="connsiteY7" fmla="*/ 76730 h 78802"/>
                <a:gd name="connsiteX8" fmla="*/ 71241 w 72442"/>
                <a:gd name="connsiteY8" fmla="*/ 31491 h 78802"/>
                <a:gd name="connsiteX9" fmla="*/ 30695 w 72442"/>
                <a:gd name="connsiteY9" fmla="*/ 1218 h 78802"/>
                <a:gd name="connsiteX10" fmla="*/ -708 w 72442"/>
                <a:gd name="connsiteY10" fmla="*/ 54261 h 78802"/>
                <a:gd name="connsiteX11" fmla="*/ 42458 w 72442"/>
                <a:gd name="connsiteY11" fmla="*/ 71697 h 78802"/>
                <a:gd name="connsiteX12" fmla="*/ 34447 w 72442"/>
                <a:gd name="connsiteY12" fmla="*/ 63705 h 78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42" h="78802">
                  <a:moveTo>
                    <a:pt x="34465" y="63649"/>
                  </a:moveTo>
                  <a:cubicBezTo>
                    <a:pt x="29659" y="68937"/>
                    <a:pt x="21459" y="69321"/>
                    <a:pt x="16162" y="64507"/>
                  </a:cubicBezTo>
                  <a:cubicBezTo>
                    <a:pt x="15973" y="64333"/>
                    <a:pt x="15804" y="64154"/>
                    <a:pt x="15615" y="63969"/>
                  </a:cubicBezTo>
                  <a:cubicBezTo>
                    <a:pt x="9000" y="57711"/>
                    <a:pt x="9602" y="47249"/>
                    <a:pt x="11845" y="39314"/>
                  </a:cubicBezTo>
                  <a:cubicBezTo>
                    <a:pt x="15502" y="26402"/>
                    <a:pt x="24758" y="10172"/>
                    <a:pt x="40253" y="11718"/>
                  </a:cubicBezTo>
                  <a:cubicBezTo>
                    <a:pt x="54220" y="13112"/>
                    <a:pt x="62344" y="27287"/>
                    <a:pt x="59536" y="40407"/>
                  </a:cubicBezTo>
                  <a:cubicBezTo>
                    <a:pt x="56595" y="54186"/>
                    <a:pt x="43607" y="61971"/>
                    <a:pt x="31091" y="65835"/>
                  </a:cubicBezTo>
                  <a:cubicBezTo>
                    <a:pt x="24155" y="67965"/>
                    <a:pt x="27114" y="78879"/>
                    <a:pt x="34107" y="76730"/>
                  </a:cubicBezTo>
                  <a:cubicBezTo>
                    <a:pt x="54484" y="70472"/>
                    <a:pt x="73390" y="54752"/>
                    <a:pt x="71241" y="31491"/>
                  </a:cubicBezTo>
                  <a:cubicBezTo>
                    <a:pt x="69356" y="11680"/>
                    <a:pt x="50507" y="-3607"/>
                    <a:pt x="30695" y="1218"/>
                  </a:cubicBezTo>
                  <a:cubicBezTo>
                    <a:pt x="10093" y="6232"/>
                    <a:pt x="-3328" y="34507"/>
                    <a:pt x="-708" y="54261"/>
                  </a:cubicBezTo>
                  <a:cubicBezTo>
                    <a:pt x="2100" y="75411"/>
                    <a:pt x="26040" y="87965"/>
                    <a:pt x="42458" y="71697"/>
                  </a:cubicBezTo>
                  <a:cubicBezTo>
                    <a:pt x="47622" y="66570"/>
                    <a:pt x="39630" y="58503"/>
                    <a:pt x="34447" y="637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7" name="Freeform: Shape 486">
              <a:extLst>
                <a:ext uri="{FF2B5EF4-FFF2-40B4-BE49-F238E27FC236}">
                  <a16:creationId xmlns:a16="http://schemas.microsoft.com/office/drawing/2014/main" id="{39D8A2E4-46CF-9883-DC5B-B80275C6FF5D}"/>
                </a:ext>
              </a:extLst>
            </p:cNvPr>
            <p:cNvSpPr/>
            <p:nvPr/>
          </p:nvSpPr>
          <p:spPr>
            <a:xfrm>
              <a:off x="10744335" y="583898"/>
              <a:ext cx="69162" cy="69944"/>
            </a:xfrm>
            <a:custGeom>
              <a:avLst/>
              <a:gdLst>
                <a:gd name="connsiteX0" fmla="*/ 30960 w 69162"/>
                <a:gd name="connsiteY0" fmla="*/ 70178 h 69944"/>
                <a:gd name="connsiteX1" fmla="*/ 68075 w 69162"/>
                <a:gd name="connsiteY1" fmla="*/ 36041 h 69944"/>
                <a:gd name="connsiteX2" fmla="*/ 36690 w 69162"/>
                <a:gd name="connsiteY2" fmla="*/ 490 h 69944"/>
                <a:gd name="connsiteX3" fmla="*/ -557 w 69162"/>
                <a:gd name="connsiteY3" fmla="*/ 28199 h 69944"/>
                <a:gd name="connsiteX4" fmla="*/ 25399 w 69162"/>
                <a:gd name="connsiteY4" fmla="*/ 69367 h 69944"/>
                <a:gd name="connsiteX5" fmla="*/ 28415 w 69162"/>
                <a:gd name="connsiteY5" fmla="*/ 58453 h 69944"/>
                <a:gd name="connsiteX6" fmla="*/ 10489 w 69162"/>
                <a:gd name="connsiteY6" fmla="*/ 30179 h 69944"/>
                <a:gd name="connsiteX7" fmla="*/ 34598 w 69162"/>
                <a:gd name="connsiteY7" fmla="*/ 11706 h 69944"/>
                <a:gd name="connsiteX8" fmla="*/ 56822 w 69162"/>
                <a:gd name="connsiteY8" fmla="*/ 33685 h 69944"/>
                <a:gd name="connsiteX9" fmla="*/ 30960 w 69162"/>
                <a:gd name="connsiteY9" fmla="*/ 58943 h 69944"/>
                <a:gd name="connsiteX10" fmla="*/ 30960 w 69162"/>
                <a:gd name="connsiteY10" fmla="*/ 70253 h 69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62" h="69944">
                  <a:moveTo>
                    <a:pt x="30960" y="70178"/>
                  </a:moveTo>
                  <a:cubicBezTo>
                    <a:pt x="49545" y="69122"/>
                    <a:pt x="66963" y="55645"/>
                    <a:pt x="68075" y="36041"/>
                  </a:cubicBezTo>
                  <a:cubicBezTo>
                    <a:pt x="69130" y="17681"/>
                    <a:pt x="54597" y="2262"/>
                    <a:pt x="36690" y="490"/>
                  </a:cubicBezTo>
                  <a:cubicBezTo>
                    <a:pt x="19122" y="-1244"/>
                    <a:pt x="2402" y="10500"/>
                    <a:pt x="-557" y="28199"/>
                  </a:cubicBezTo>
                  <a:cubicBezTo>
                    <a:pt x="-3648" y="46616"/>
                    <a:pt x="8660" y="63128"/>
                    <a:pt x="25399" y="69367"/>
                  </a:cubicBezTo>
                  <a:cubicBezTo>
                    <a:pt x="32222" y="71912"/>
                    <a:pt x="35182" y="60979"/>
                    <a:pt x="28415" y="58453"/>
                  </a:cubicBezTo>
                  <a:cubicBezTo>
                    <a:pt x="17105" y="54250"/>
                    <a:pt x="8491" y="42525"/>
                    <a:pt x="10489" y="30179"/>
                  </a:cubicBezTo>
                  <a:cubicBezTo>
                    <a:pt x="12374" y="18662"/>
                    <a:pt x="23250" y="10990"/>
                    <a:pt x="34598" y="11706"/>
                  </a:cubicBezTo>
                  <a:cubicBezTo>
                    <a:pt x="46322" y="12441"/>
                    <a:pt x="56520" y="21602"/>
                    <a:pt x="56822" y="33685"/>
                  </a:cubicBezTo>
                  <a:cubicBezTo>
                    <a:pt x="57180" y="47879"/>
                    <a:pt x="44230" y="58189"/>
                    <a:pt x="30960" y="58943"/>
                  </a:cubicBezTo>
                  <a:cubicBezTo>
                    <a:pt x="23722" y="59358"/>
                    <a:pt x="23664" y="70687"/>
                    <a:pt x="30960" y="702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8" name="Freeform: Shape 487">
              <a:extLst>
                <a:ext uri="{FF2B5EF4-FFF2-40B4-BE49-F238E27FC236}">
                  <a16:creationId xmlns:a16="http://schemas.microsoft.com/office/drawing/2014/main" id="{11BA3956-AD3F-7E40-2BAB-AF4BABDFCF5A}"/>
                </a:ext>
              </a:extLst>
            </p:cNvPr>
            <p:cNvSpPr/>
            <p:nvPr/>
          </p:nvSpPr>
          <p:spPr>
            <a:xfrm>
              <a:off x="10932889" y="870633"/>
              <a:ext cx="70302" cy="70124"/>
            </a:xfrm>
            <a:custGeom>
              <a:avLst/>
              <a:gdLst>
                <a:gd name="connsiteX0" fmla="*/ 17595 w 70302"/>
                <a:gd name="connsiteY0" fmla="*/ 67904 h 70124"/>
                <a:gd name="connsiteX1" fmla="*/ 65077 w 70302"/>
                <a:gd name="connsiteY1" fmla="*/ 51806 h 70124"/>
                <a:gd name="connsiteX2" fmla="*/ 51732 w 70302"/>
                <a:gd name="connsiteY2" fmla="*/ 5304 h 70124"/>
                <a:gd name="connsiteX3" fmla="*/ 4419 w 70302"/>
                <a:gd name="connsiteY3" fmla="*/ 15784 h 70124"/>
                <a:gd name="connsiteX4" fmla="*/ 12864 w 70302"/>
                <a:gd name="connsiteY4" fmla="*/ 65114 h 70124"/>
                <a:gd name="connsiteX5" fmla="*/ 20856 w 70302"/>
                <a:gd name="connsiteY5" fmla="*/ 57103 h 70124"/>
                <a:gd name="connsiteX6" fmla="*/ 13053 w 70302"/>
                <a:gd name="connsiteY6" fmla="*/ 23381 h 70124"/>
                <a:gd name="connsiteX7" fmla="*/ 46020 w 70302"/>
                <a:gd name="connsiteY7" fmla="*/ 15087 h 70124"/>
                <a:gd name="connsiteX8" fmla="*/ 54182 w 70302"/>
                <a:gd name="connsiteY8" fmla="*/ 47980 h 70124"/>
                <a:gd name="connsiteX9" fmla="*/ 20611 w 70302"/>
                <a:gd name="connsiteY9" fmla="*/ 56990 h 70124"/>
                <a:gd name="connsiteX10" fmla="*/ 17595 w 70302"/>
                <a:gd name="connsiteY10" fmla="*/ 67904 h 70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302" h="70124">
                  <a:moveTo>
                    <a:pt x="17595" y="67904"/>
                  </a:moveTo>
                  <a:cubicBezTo>
                    <a:pt x="34824" y="74369"/>
                    <a:pt x="55841" y="68319"/>
                    <a:pt x="65077" y="51806"/>
                  </a:cubicBezTo>
                  <a:cubicBezTo>
                    <a:pt x="74314" y="35294"/>
                    <a:pt x="67584" y="14672"/>
                    <a:pt x="51732" y="5304"/>
                  </a:cubicBezTo>
                  <a:cubicBezTo>
                    <a:pt x="35879" y="-4064"/>
                    <a:pt x="14580" y="-31"/>
                    <a:pt x="4419" y="15784"/>
                  </a:cubicBezTo>
                  <a:cubicBezTo>
                    <a:pt x="-5741" y="31599"/>
                    <a:pt x="-1009" y="53050"/>
                    <a:pt x="12864" y="65114"/>
                  </a:cubicBezTo>
                  <a:cubicBezTo>
                    <a:pt x="18330" y="69864"/>
                    <a:pt x="26361" y="61891"/>
                    <a:pt x="20856" y="57103"/>
                  </a:cubicBezTo>
                  <a:cubicBezTo>
                    <a:pt x="11431" y="48828"/>
                    <a:pt x="6756" y="35068"/>
                    <a:pt x="13053" y="23381"/>
                  </a:cubicBezTo>
                  <a:cubicBezTo>
                    <a:pt x="19348" y="11694"/>
                    <a:pt x="34730" y="8301"/>
                    <a:pt x="46020" y="15087"/>
                  </a:cubicBezTo>
                  <a:cubicBezTo>
                    <a:pt x="57312" y="21873"/>
                    <a:pt x="61779" y="36745"/>
                    <a:pt x="54182" y="47980"/>
                  </a:cubicBezTo>
                  <a:cubicBezTo>
                    <a:pt x="46586" y="59214"/>
                    <a:pt x="32430" y="61420"/>
                    <a:pt x="20611" y="56990"/>
                  </a:cubicBezTo>
                  <a:cubicBezTo>
                    <a:pt x="13787" y="54445"/>
                    <a:pt x="10828" y="65359"/>
                    <a:pt x="17595" y="6790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9" name="Freeform: Shape 488">
              <a:extLst>
                <a:ext uri="{FF2B5EF4-FFF2-40B4-BE49-F238E27FC236}">
                  <a16:creationId xmlns:a16="http://schemas.microsoft.com/office/drawing/2014/main" id="{9AA23F0D-E737-30B9-2D70-9AADCCB53307}"/>
                </a:ext>
              </a:extLst>
            </p:cNvPr>
            <p:cNvSpPr/>
            <p:nvPr/>
          </p:nvSpPr>
          <p:spPr>
            <a:xfrm>
              <a:off x="10443852" y="753982"/>
              <a:ext cx="63810" cy="63861"/>
            </a:xfrm>
            <a:custGeom>
              <a:avLst/>
              <a:gdLst>
                <a:gd name="connsiteX0" fmla="*/ 26982 w 63810"/>
                <a:gd name="connsiteY0" fmla="*/ 48912 h 63861"/>
                <a:gd name="connsiteX1" fmla="*/ 11902 w 63810"/>
                <a:gd name="connsiteY1" fmla="*/ 23238 h 63861"/>
                <a:gd name="connsiteX2" fmla="*/ 39894 w 63810"/>
                <a:gd name="connsiteY2" fmla="*/ 13718 h 63861"/>
                <a:gd name="connsiteX3" fmla="*/ 49413 w 63810"/>
                <a:gd name="connsiteY3" fmla="*/ 41706 h 63861"/>
                <a:gd name="connsiteX4" fmla="*/ 47961 w 63810"/>
                <a:gd name="connsiteY4" fmla="*/ 44199 h 63861"/>
                <a:gd name="connsiteX5" fmla="*/ 13655 w 63810"/>
                <a:gd name="connsiteY5" fmla="*/ 45632 h 63861"/>
                <a:gd name="connsiteX6" fmla="*/ 5662 w 63810"/>
                <a:gd name="connsiteY6" fmla="*/ 53624 h 63861"/>
                <a:gd name="connsiteX7" fmla="*/ 56350 w 63810"/>
                <a:gd name="connsiteY7" fmla="*/ 51739 h 63861"/>
                <a:gd name="connsiteX8" fmla="*/ 49903 w 63810"/>
                <a:gd name="connsiteY8" fmla="*/ 6747 h 63861"/>
                <a:gd name="connsiteX9" fmla="*/ 4928 w 63810"/>
                <a:gd name="connsiteY9" fmla="*/ 13184 h 63861"/>
                <a:gd name="connsiteX10" fmla="*/ 1214 w 63810"/>
                <a:gd name="connsiteY10" fmla="*/ 19525 h 63861"/>
                <a:gd name="connsiteX11" fmla="*/ 17010 w 63810"/>
                <a:gd name="connsiteY11" fmla="*/ 57792 h 63861"/>
                <a:gd name="connsiteX12" fmla="*/ 23928 w 63810"/>
                <a:gd name="connsiteY12" fmla="*/ 59713 h 63861"/>
                <a:gd name="connsiteX13" fmla="*/ 26926 w 63810"/>
                <a:gd name="connsiteY13" fmla="*/ 48818 h 63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810" h="63861">
                  <a:moveTo>
                    <a:pt x="26982" y="48912"/>
                  </a:moveTo>
                  <a:cubicBezTo>
                    <a:pt x="14729" y="47140"/>
                    <a:pt x="6247" y="35246"/>
                    <a:pt x="11902" y="23238"/>
                  </a:cubicBezTo>
                  <a:cubicBezTo>
                    <a:pt x="17010" y="12881"/>
                    <a:pt x="29527" y="8618"/>
                    <a:pt x="39894" y="13718"/>
                  </a:cubicBezTo>
                  <a:cubicBezTo>
                    <a:pt x="50243" y="18817"/>
                    <a:pt x="54502" y="31348"/>
                    <a:pt x="49413" y="41706"/>
                  </a:cubicBezTo>
                  <a:cubicBezTo>
                    <a:pt x="48979" y="42569"/>
                    <a:pt x="48508" y="43403"/>
                    <a:pt x="47961" y="44199"/>
                  </a:cubicBezTo>
                  <a:cubicBezTo>
                    <a:pt x="39705" y="56621"/>
                    <a:pt x="23457" y="54755"/>
                    <a:pt x="13655" y="45632"/>
                  </a:cubicBezTo>
                  <a:cubicBezTo>
                    <a:pt x="8321" y="40693"/>
                    <a:pt x="309" y="48686"/>
                    <a:pt x="5662" y="53624"/>
                  </a:cubicBezTo>
                  <a:cubicBezTo>
                    <a:pt x="20233" y="67083"/>
                    <a:pt x="43608" y="68949"/>
                    <a:pt x="56350" y="51739"/>
                  </a:cubicBezTo>
                  <a:cubicBezTo>
                    <a:pt x="67000" y="37537"/>
                    <a:pt x="64116" y="17393"/>
                    <a:pt x="49903" y="6747"/>
                  </a:cubicBezTo>
                  <a:cubicBezTo>
                    <a:pt x="35709" y="-3900"/>
                    <a:pt x="15559" y="-1018"/>
                    <a:pt x="4928" y="13184"/>
                  </a:cubicBezTo>
                  <a:cubicBezTo>
                    <a:pt x="3439" y="15149"/>
                    <a:pt x="2194" y="17277"/>
                    <a:pt x="1214" y="19525"/>
                  </a:cubicBezTo>
                  <a:cubicBezTo>
                    <a:pt x="-4987" y="34454"/>
                    <a:pt x="2081" y="51587"/>
                    <a:pt x="17010" y="57792"/>
                  </a:cubicBezTo>
                  <a:cubicBezTo>
                    <a:pt x="19235" y="58714"/>
                    <a:pt x="21553" y="59358"/>
                    <a:pt x="23928" y="59713"/>
                  </a:cubicBezTo>
                  <a:cubicBezTo>
                    <a:pt x="31034" y="60749"/>
                    <a:pt x="34107" y="49854"/>
                    <a:pt x="26926" y="4881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0" name="Freeform: Shape 489">
              <a:extLst>
                <a:ext uri="{FF2B5EF4-FFF2-40B4-BE49-F238E27FC236}">
                  <a16:creationId xmlns:a16="http://schemas.microsoft.com/office/drawing/2014/main" id="{7074A974-D47E-76EB-F331-41530D688CD8}"/>
                </a:ext>
              </a:extLst>
            </p:cNvPr>
            <p:cNvSpPr/>
            <p:nvPr/>
          </p:nvSpPr>
          <p:spPr>
            <a:xfrm>
              <a:off x="10559428" y="230146"/>
              <a:ext cx="67554" cy="67586"/>
            </a:xfrm>
            <a:custGeom>
              <a:avLst/>
              <a:gdLst>
                <a:gd name="connsiteX0" fmla="*/ 54042 w 67554"/>
                <a:gd name="connsiteY0" fmla="*/ 61826 h 67586"/>
                <a:gd name="connsiteX1" fmla="*/ 61846 w 67554"/>
                <a:gd name="connsiteY1" fmla="*/ 16059 h 67586"/>
                <a:gd name="connsiteX2" fmla="*/ 17794 w 67554"/>
                <a:gd name="connsiteY2" fmla="*/ 3995 h 67586"/>
                <a:gd name="connsiteX3" fmla="*/ 1584 w 67554"/>
                <a:gd name="connsiteY3" fmla="*/ 47086 h 67586"/>
                <a:gd name="connsiteX4" fmla="*/ 45050 w 67554"/>
                <a:gd name="connsiteY4" fmla="*/ 66803 h 67586"/>
                <a:gd name="connsiteX5" fmla="*/ 42035 w 67554"/>
                <a:gd name="connsiteY5" fmla="*/ 55889 h 67586"/>
                <a:gd name="connsiteX6" fmla="*/ 12309 w 67554"/>
                <a:gd name="connsiteY6" fmla="*/ 43467 h 67586"/>
                <a:gd name="connsiteX7" fmla="*/ 23506 w 67554"/>
                <a:gd name="connsiteY7" fmla="*/ 13759 h 67586"/>
                <a:gd name="connsiteX8" fmla="*/ 53137 w 67554"/>
                <a:gd name="connsiteY8" fmla="*/ 23693 h 67586"/>
                <a:gd name="connsiteX9" fmla="*/ 46031 w 67554"/>
                <a:gd name="connsiteY9" fmla="*/ 53853 h 67586"/>
                <a:gd name="connsiteX10" fmla="*/ 54042 w 67554"/>
                <a:gd name="connsiteY10" fmla="*/ 61845 h 67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554" h="67586">
                  <a:moveTo>
                    <a:pt x="54042" y="61826"/>
                  </a:moveTo>
                  <a:cubicBezTo>
                    <a:pt x="66313" y="50196"/>
                    <a:pt x="70724" y="31101"/>
                    <a:pt x="61846" y="16059"/>
                  </a:cubicBezTo>
                  <a:cubicBezTo>
                    <a:pt x="52968" y="1017"/>
                    <a:pt x="33100" y="-3771"/>
                    <a:pt x="17794" y="3995"/>
                  </a:cubicBezTo>
                  <a:cubicBezTo>
                    <a:pt x="2488" y="11761"/>
                    <a:pt x="-5523" y="30875"/>
                    <a:pt x="1584" y="47086"/>
                  </a:cubicBezTo>
                  <a:cubicBezTo>
                    <a:pt x="8916" y="63805"/>
                    <a:pt x="27973" y="70818"/>
                    <a:pt x="45050" y="66803"/>
                  </a:cubicBezTo>
                  <a:cubicBezTo>
                    <a:pt x="52138" y="65125"/>
                    <a:pt x="49141" y="54230"/>
                    <a:pt x="42035" y="55889"/>
                  </a:cubicBezTo>
                  <a:cubicBezTo>
                    <a:pt x="30725" y="58565"/>
                    <a:pt x="17813" y="54381"/>
                    <a:pt x="12309" y="43467"/>
                  </a:cubicBezTo>
                  <a:cubicBezTo>
                    <a:pt x="6805" y="32553"/>
                    <a:pt x="12610" y="18830"/>
                    <a:pt x="23506" y="13759"/>
                  </a:cubicBezTo>
                  <a:cubicBezTo>
                    <a:pt x="34400" y="8689"/>
                    <a:pt x="48010" y="12572"/>
                    <a:pt x="53137" y="23693"/>
                  </a:cubicBezTo>
                  <a:cubicBezTo>
                    <a:pt x="58076" y="34230"/>
                    <a:pt x="54079" y="46200"/>
                    <a:pt x="46031" y="53853"/>
                  </a:cubicBezTo>
                  <a:cubicBezTo>
                    <a:pt x="40753" y="58867"/>
                    <a:pt x="48764" y="66859"/>
                    <a:pt x="54042" y="618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1" name="Freeform: Shape 490">
              <a:extLst>
                <a:ext uri="{FF2B5EF4-FFF2-40B4-BE49-F238E27FC236}">
                  <a16:creationId xmlns:a16="http://schemas.microsoft.com/office/drawing/2014/main" id="{DAB3D723-C403-704D-6CB3-A8F420210B42}"/>
                </a:ext>
              </a:extLst>
            </p:cNvPr>
            <p:cNvSpPr/>
            <p:nvPr/>
          </p:nvSpPr>
          <p:spPr>
            <a:xfrm>
              <a:off x="11058921" y="346092"/>
              <a:ext cx="77970" cy="71937"/>
            </a:xfrm>
            <a:custGeom>
              <a:avLst/>
              <a:gdLst>
                <a:gd name="connsiteX0" fmla="*/ 37912 w 77970"/>
                <a:gd name="connsiteY0" fmla="*/ 55586 h 71937"/>
                <a:gd name="connsiteX1" fmla="*/ 10938 w 77970"/>
                <a:gd name="connsiteY1" fmla="*/ 35888 h 71937"/>
                <a:gd name="connsiteX2" fmla="*/ 40513 w 77970"/>
                <a:gd name="connsiteY2" fmla="*/ 11610 h 71937"/>
                <a:gd name="connsiteX3" fmla="*/ 65678 w 77970"/>
                <a:gd name="connsiteY3" fmla="*/ 37415 h 71937"/>
                <a:gd name="connsiteX4" fmla="*/ 38610 w 77970"/>
                <a:gd name="connsiteY4" fmla="*/ 59657 h 71937"/>
                <a:gd name="connsiteX5" fmla="*/ 38610 w 77970"/>
                <a:gd name="connsiteY5" fmla="*/ 70967 h 71937"/>
                <a:gd name="connsiteX6" fmla="*/ 76667 w 77970"/>
                <a:gd name="connsiteY6" fmla="*/ 32288 h 71937"/>
                <a:gd name="connsiteX7" fmla="*/ 33690 w 77970"/>
                <a:gd name="connsiteY7" fmla="*/ 733 h 71937"/>
                <a:gd name="connsiteX8" fmla="*/ -711 w 77970"/>
                <a:gd name="connsiteY8" fmla="*/ 46368 h 71937"/>
                <a:gd name="connsiteX9" fmla="*/ 45905 w 77970"/>
                <a:gd name="connsiteY9" fmla="*/ 63597 h 71937"/>
                <a:gd name="connsiteX10" fmla="*/ 37912 w 77970"/>
                <a:gd name="connsiteY10" fmla="*/ 55586 h 71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70" h="71937">
                  <a:moveTo>
                    <a:pt x="37912" y="55586"/>
                  </a:moveTo>
                  <a:cubicBezTo>
                    <a:pt x="23492" y="70967"/>
                    <a:pt x="7300" y="51816"/>
                    <a:pt x="10938" y="35888"/>
                  </a:cubicBezTo>
                  <a:cubicBezTo>
                    <a:pt x="14048" y="22203"/>
                    <a:pt x="26018" y="11006"/>
                    <a:pt x="40513" y="11610"/>
                  </a:cubicBezTo>
                  <a:cubicBezTo>
                    <a:pt x="54255" y="12175"/>
                    <a:pt x="66130" y="23259"/>
                    <a:pt x="65678" y="37415"/>
                  </a:cubicBezTo>
                  <a:cubicBezTo>
                    <a:pt x="65226" y="52061"/>
                    <a:pt x="52125" y="60034"/>
                    <a:pt x="38610" y="59657"/>
                  </a:cubicBezTo>
                  <a:cubicBezTo>
                    <a:pt x="31334" y="59431"/>
                    <a:pt x="31334" y="70741"/>
                    <a:pt x="38610" y="70967"/>
                  </a:cubicBezTo>
                  <a:cubicBezTo>
                    <a:pt x="60418" y="71627"/>
                    <a:pt x="79437" y="55039"/>
                    <a:pt x="76667" y="32288"/>
                  </a:cubicBezTo>
                  <a:cubicBezTo>
                    <a:pt x="74122" y="11553"/>
                    <a:pt x="54047" y="-2283"/>
                    <a:pt x="33690" y="733"/>
                  </a:cubicBezTo>
                  <a:cubicBezTo>
                    <a:pt x="12767" y="3843"/>
                    <a:pt x="-3557" y="25238"/>
                    <a:pt x="-711" y="46368"/>
                  </a:cubicBezTo>
                  <a:cubicBezTo>
                    <a:pt x="2380" y="69403"/>
                    <a:pt x="28996" y="81617"/>
                    <a:pt x="45905" y="63597"/>
                  </a:cubicBezTo>
                  <a:cubicBezTo>
                    <a:pt x="50880" y="58281"/>
                    <a:pt x="42907" y="50270"/>
                    <a:pt x="37912" y="5558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2" name="Freeform: Shape 491">
              <a:extLst>
                <a:ext uri="{FF2B5EF4-FFF2-40B4-BE49-F238E27FC236}">
                  <a16:creationId xmlns:a16="http://schemas.microsoft.com/office/drawing/2014/main" id="{9B5CD003-639B-45B8-4FBC-3D9E47EF8610}"/>
                </a:ext>
              </a:extLst>
            </p:cNvPr>
            <p:cNvSpPr/>
            <p:nvPr/>
          </p:nvSpPr>
          <p:spPr>
            <a:xfrm>
              <a:off x="11169246" y="759268"/>
              <a:ext cx="99861" cy="367647"/>
            </a:xfrm>
            <a:custGeom>
              <a:avLst/>
              <a:gdLst>
                <a:gd name="connsiteX0" fmla="*/ 10055 w 99861"/>
                <a:gd name="connsiteY0" fmla="*/ 363846 h 367647"/>
                <a:gd name="connsiteX1" fmla="*/ 98649 w 99861"/>
                <a:gd name="connsiteY1" fmla="*/ 7378 h 367647"/>
                <a:gd name="connsiteX2" fmla="*/ 87754 w 99861"/>
                <a:gd name="connsiteY2" fmla="*/ 4362 h 367647"/>
                <a:gd name="connsiteX3" fmla="*/ -840 w 99861"/>
                <a:gd name="connsiteY3" fmla="*/ 360943 h 367647"/>
                <a:gd name="connsiteX4" fmla="*/ 10055 w 99861"/>
                <a:gd name="connsiteY4" fmla="*/ 363940 h 367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61" h="367647">
                  <a:moveTo>
                    <a:pt x="10055" y="363846"/>
                  </a:moveTo>
                  <a:cubicBezTo>
                    <a:pt x="39857" y="245092"/>
                    <a:pt x="70205" y="126471"/>
                    <a:pt x="98649" y="7378"/>
                  </a:cubicBezTo>
                  <a:cubicBezTo>
                    <a:pt x="100345" y="291"/>
                    <a:pt x="89431" y="-2725"/>
                    <a:pt x="87754" y="4362"/>
                  </a:cubicBezTo>
                  <a:cubicBezTo>
                    <a:pt x="59291" y="123436"/>
                    <a:pt x="28943" y="242189"/>
                    <a:pt x="-840" y="360943"/>
                  </a:cubicBezTo>
                  <a:cubicBezTo>
                    <a:pt x="-2612" y="367992"/>
                    <a:pt x="8283" y="371008"/>
                    <a:pt x="10055" y="3639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3" name="Freeform: Shape 492">
              <a:extLst>
                <a:ext uri="{FF2B5EF4-FFF2-40B4-BE49-F238E27FC236}">
                  <a16:creationId xmlns:a16="http://schemas.microsoft.com/office/drawing/2014/main" id="{AEC58FF8-B13A-BDCD-D8F3-62812FA2618F}"/>
                </a:ext>
              </a:extLst>
            </p:cNvPr>
            <p:cNvSpPr/>
            <p:nvPr/>
          </p:nvSpPr>
          <p:spPr>
            <a:xfrm>
              <a:off x="10670571" y="654874"/>
              <a:ext cx="108899" cy="366234"/>
            </a:xfrm>
            <a:custGeom>
              <a:avLst/>
              <a:gdLst>
                <a:gd name="connsiteX0" fmla="*/ 10099 w 108899"/>
                <a:gd name="connsiteY0" fmla="*/ 362549 h 366234"/>
                <a:gd name="connsiteX1" fmla="*/ 107646 w 108899"/>
                <a:gd name="connsiteY1" fmla="*/ 7325 h 366234"/>
                <a:gd name="connsiteX2" fmla="*/ 96751 w 108899"/>
                <a:gd name="connsiteY2" fmla="*/ 4328 h 366234"/>
                <a:gd name="connsiteX3" fmla="*/ -815 w 108899"/>
                <a:gd name="connsiteY3" fmla="*/ 359551 h 366234"/>
                <a:gd name="connsiteX4" fmla="*/ 10099 w 108899"/>
                <a:gd name="connsiteY4" fmla="*/ 362549 h 366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899" h="366234">
                  <a:moveTo>
                    <a:pt x="10099" y="362549"/>
                  </a:moveTo>
                  <a:cubicBezTo>
                    <a:pt x="42671" y="244159"/>
                    <a:pt x="75187" y="125752"/>
                    <a:pt x="107646" y="7325"/>
                  </a:cubicBezTo>
                  <a:cubicBezTo>
                    <a:pt x="109531" y="295"/>
                    <a:pt x="98673" y="-2703"/>
                    <a:pt x="96751" y="4328"/>
                  </a:cubicBezTo>
                  <a:cubicBezTo>
                    <a:pt x="64235" y="122717"/>
                    <a:pt x="31719" y="241124"/>
                    <a:pt x="-815" y="359551"/>
                  </a:cubicBezTo>
                  <a:cubicBezTo>
                    <a:pt x="-2700" y="366582"/>
                    <a:pt x="8157" y="369579"/>
                    <a:pt x="10099" y="36254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4" name="Freeform: Shape 493">
              <a:extLst>
                <a:ext uri="{FF2B5EF4-FFF2-40B4-BE49-F238E27FC236}">
                  <a16:creationId xmlns:a16="http://schemas.microsoft.com/office/drawing/2014/main" id="{F26D0C24-F8BA-4B8C-61F4-3CDAFD3E9A9F}"/>
                </a:ext>
              </a:extLst>
            </p:cNvPr>
            <p:cNvSpPr/>
            <p:nvPr/>
          </p:nvSpPr>
          <p:spPr>
            <a:xfrm>
              <a:off x="10475931" y="295135"/>
              <a:ext cx="113852" cy="468817"/>
            </a:xfrm>
            <a:custGeom>
              <a:avLst/>
              <a:gdLst>
                <a:gd name="connsiteX0" fmla="*/ 10021 w 113852"/>
                <a:gd name="connsiteY0" fmla="*/ 465046 h 468817"/>
                <a:gd name="connsiteX1" fmla="*/ 112658 w 113852"/>
                <a:gd name="connsiteY1" fmla="*/ 7374 h 468817"/>
                <a:gd name="connsiteX2" fmla="*/ 101762 w 113852"/>
                <a:gd name="connsiteY2" fmla="*/ 4377 h 468817"/>
                <a:gd name="connsiteX3" fmla="*/ -874 w 113852"/>
                <a:gd name="connsiteY3" fmla="*/ 462067 h 468817"/>
                <a:gd name="connsiteX4" fmla="*/ 10021 w 113852"/>
                <a:gd name="connsiteY4" fmla="*/ 465083 h 468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52" h="468817">
                  <a:moveTo>
                    <a:pt x="10021" y="465046"/>
                  </a:moveTo>
                  <a:cubicBezTo>
                    <a:pt x="44233" y="312501"/>
                    <a:pt x="78446" y="159944"/>
                    <a:pt x="112658" y="7374"/>
                  </a:cubicBezTo>
                  <a:cubicBezTo>
                    <a:pt x="114260" y="287"/>
                    <a:pt x="103365" y="-2729"/>
                    <a:pt x="101762" y="4377"/>
                  </a:cubicBezTo>
                  <a:cubicBezTo>
                    <a:pt x="67437" y="156922"/>
                    <a:pt x="33225" y="309485"/>
                    <a:pt x="-874" y="462067"/>
                  </a:cubicBezTo>
                  <a:cubicBezTo>
                    <a:pt x="-2476" y="469174"/>
                    <a:pt x="8438" y="472190"/>
                    <a:pt x="10021" y="4650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5" name="Freeform: Shape 494">
              <a:extLst>
                <a:ext uri="{FF2B5EF4-FFF2-40B4-BE49-F238E27FC236}">
                  <a16:creationId xmlns:a16="http://schemas.microsoft.com/office/drawing/2014/main" id="{5EC8419D-C4B6-5253-F088-86B4C440171F}"/>
                </a:ext>
              </a:extLst>
            </p:cNvPr>
            <p:cNvSpPr/>
            <p:nvPr/>
          </p:nvSpPr>
          <p:spPr>
            <a:xfrm>
              <a:off x="10972808" y="415539"/>
              <a:ext cx="130705" cy="458183"/>
            </a:xfrm>
            <a:custGeom>
              <a:avLst/>
              <a:gdLst>
                <a:gd name="connsiteX0" fmla="*/ 10023 w 130705"/>
                <a:gd name="connsiteY0" fmla="*/ 454497 h 458183"/>
                <a:gd name="connsiteX1" fmla="*/ 129454 w 130705"/>
                <a:gd name="connsiteY1" fmla="*/ 7326 h 458183"/>
                <a:gd name="connsiteX2" fmla="*/ 118559 w 130705"/>
                <a:gd name="connsiteY2" fmla="*/ 4328 h 458183"/>
                <a:gd name="connsiteX3" fmla="*/ -816 w 130705"/>
                <a:gd name="connsiteY3" fmla="*/ 451500 h 458183"/>
                <a:gd name="connsiteX4" fmla="*/ 10098 w 130705"/>
                <a:gd name="connsiteY4" fmla="*/ 454497 h 458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05" h="458183">
                  <a:moveTo>
                    <a:pt x="10023" y="454497"/>
                  </a:moveTo>
                  <a:cubicBezTo>
                    <a:pt x="49739" y="305421"/>
                    <a:pt x="89549" y="156364"/>
                    <a:pt x="129454" y="7326"/>
                  </a:cubicBezTo>
                  <a:cubicBezTo>
                    <a:pt x="131339" y="295"/>
                    <a:pt x="120425" y="-2703"/>
                    <a:pt x="118559" y="4328"/>
                  </a:cubicBezTo>
                  <a:cubicBezTo>
                    <a:pt x="78692" y="153292"/>
                    <a:pt x="38900" y="302349"/>
                    <a:pt x="-816" y="451500"/>
                  </a:cubicBezTo>
                  <a:cubicBezTo>
                    <a:pt x="-2701" y="458531"/>
                    <a:pt x="8213" y="461528"/>
                    <a:pt x="10098" y="45449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6" name="Freeform: Shape 495">
              <a:extLst>
                <a:ext uri="{FF2B5EF4-FFF2-40B4-BE49-F238E27FC236}">
                  <a16:creationId xmlns:a16="http://schemas.microsoft.com/office/drawing/2014/main" id="{86878562-A9CA-AFFF-B84E-097D21B90245}"/>
                </a:ext>
              </a:extLst>
            </p:cNvPr>
            <p:cNvSpPr/>
            <p:nvPr/>
          </p:nvSpPr>
          <p:spPr>
            <a:xfrm>
              <a:off x="10499041" y="789946"/>
              <a:ext cx="438956" cy="116505"/>
            </a:xfrm>
            <a:custGeom>
              <a:avLst/>
              <a:gdLst>
                <a:gd name="connsiteX0" fmla="*/ 2990 w 438956"/>
                <a:gd name="connsiteY0" fmla="*/ 11421 h 116505"/>
                <a:gd name="connsiteX1" fmla="*/ 430879 w 438956"/>
                <a:gd name="connsiteY1" fmla="*/ 116640 h 116505"/>
                <a:gd name="connsiteX2" fmla="*/ 433894 w 438956"/>
                <a:gd name="connsiteY2" fmla="*/ 105745 h 116505"/>
                <a:gd name="connsiteX3" fmla="*/ 6005 w 438956"/>
                <a:gd name="connsiteY3" fmla="*/ 507 h 116505"/>
                <a:gd name="connsiteX4" fmla="*/ 3009 w 438956"/>
                <a:gd name="connsiteY4" fmla="*/ 11421 h 11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56" h="116505">
                  <a:moveTo>
                    <a:pt x="2990" y="11421"/>
                  </a:moveTo>
                  <a:cubicBezTo>
                    <a:pt x="145626" y="46482"/>
                    <a:pt x="288262" y="81555"/>
                    <a:pt x="430879" y="116640"/>
                  </a:cubicBezTo>
                  <a:cubicBezTo>
                    <a:pt x="437948" y="118374"/>
                    <a:pt x="440963" y="107479"/>
                    <a:pt x="433894" y="105745"/>
                  </a:cubicBezTo>
                  <a:cubicBezTo>
                    <a:pt x="291202" y="70784"/>
                    <a:pt x="148567" y="35705"/>
                    <a:pt x="6005" y="507"/>
                  </a:cubicBezTo>
                  <a:cubicBezTo>
                    <a:pt x="-1063" y="-1227"/>
                    <a:pt x="-4078" y="9687"/>
                    <a:pt x="3009" y="114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7" name="Freeform: Shape 496">
              <a:extLst>
                <a:ext uri="{FF2B5EF4-FFF2-40B4-BE49-F238E27FC236}">
                  <a16:creationId xmlns:a16="http://schemas.microsoft.com/office/drawing/2014/main" id="{FE2C3549-5C15-7158-DA3D-C55C4345CFB3}"/>
                </a:ext>
              </a:extLst>
            </p:cNvPr>
            <p:cNvSpPr/>
            <p:nvPr/>
          </p:nvSpPr>
          <p:spPr>
            <a:xfrm>
              <a:off x="10617098" y="259631"/>
              <a:ext cx="458681" cy="114730"/>
            </a:xfrm>
            <a:custGeom>
              <a:avLst/>
              <a:gdLst>
                <a:gd name="connsiteX0" fmla="*/ 3007 w 458681"/>
                <a:gd name="connsiteY0" fmla="*/ 11399 h 114730"/>
                <a:gd name="connsiteX1" fmla="*/ 450594 w 458681"/>
                <a:gd name="connsiteY1" fmla="*/ 114884 h 114730"/>
                <a:gd name="connsiteX2" fmla="*/ 453591 w 458681"/>
                <a:gd name="connsiteY2" fmla="*/ 103989 h 114730"/>
                <a:gd name="connsiteX3" fmla="*/ 6023 w 458681"/>
                <a:gd name="connsiteY3" fmla="*/ 485 h 114730"/>
                <a:gd name="connsiteX4" fmla="*/ 3007 w 458681"/>
                <a:gd name="connsiteY4" fmla="*/ 11399 h 114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681" h="114730">
                  <a:moveTo>
                    <a:pt x="3007" y="11399"/>
                  </a:moveTo>
                  <a:cubicBezTo>
                    <a:pt x="152222" y="45805"/>
                    <a:pt x="301417" y="80300"/>
                    <a:pt x="450594" y="114884"/>
                  </a:cubicBezTo>
                  <a:cubicBezTo>
                    <a:pt x="457681" y="116524"/>
                    <a:pt x="460697" y="105629"/>
                    <a:pt x="453591" y="103989"/>
                  </a:cubicBezTo>
                  <a:cubicBezTo>
                    <a:pt x="304415" y="69432"/>
                    <a:pt x="155219" y="34929"/>
                    <a:pt x="6023" y="485"/>
                  </a:cubicBezTo>
                  <a:cubicBezTo>
                    <a:pt x="-1064" y="-1136"/>
                    <a:pt x="-4080" y="9759"/>
                    <a:pt x="3007" y="113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8" name="Freeform: Shape 497">
              <a:extLst>
                <a:ext uri="{FF2B5EF4-FFF2-40B4-BE49-F238E27FC236}">
                  <a16:creationId xmlns:a16="http://schemas.microsoft.com/office/drawing/2014/main" id="{53ECFBD0-DA6A-9B9B-05D8-F65E71EF22D1}"/>
                </a:ext>
              </a:extLst>
            </p:cNvPr>
            <p:cNvSpPr/>
            <p:nvPr/>
          </p:nvSpPr>
          <p:spPr>
            <a:xfrm>
              <a:off x="10809144" y="619148"/>
              <a:ext cx="444187" cy="105460"/>
            </a:xfrm>
            <a:custGeom>
              <a:avLst/>
              <a:gdLst>
                <a:gd name="connsiteX0" fmla="*/ 3021 w 444187"/>
                <a:gd name="connsiteY0" fmla="*/ 11384 h 105460"/>
                <a:gd name="connsiteX1" fmla="*/ 436075 w 444187"/>
                <a:gd name="connsiteY1" fmla="*/ 105632 h 105460"/>
                <a:gd name="connsiteX2" fmla="*/ 439090 w 444187"/>
                <a:gd name="connsiteY2" fmla="*/ 94718 h 105460"/>
                <a:gd name="connsiteX3" fmla="*/ 6037 w 444187"/>
                <a:gd name="connsiteY3" fmla="*/ 470 h 105460"/>
                <a:gd name="connsiteX4" fmla="*/ 3021 w 444187"/>
                <a:gd name="connsiteY4" fmla="*/ 11384 h 105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87" h="105460">
                  <a:moveTo>
                    <a:pt x="3021" y="11384"/>
                  </a:moveTo>
                  <a:cubicBezTo>
                    <a:pt x="147353" y="42800"/>
                    <a:pt x="291704" y="74216"/>
                    <a:pt x="436075" y="105632"/>
                  </a:cubicBezTo>
                  <a:cubicBezTo>
                    <a:pt x="443181" y="107178"/>
                    <a:pt x="446216" y="96208"/>
                    <a:pt x="439090" y="94718"/>
                  </a:cubicBezTo>
                  <a:cubicBezTo>
                    <a:pt x="294721" y="63415"/>
                    <a:pt x="150369" y="31999"/>
                    <a:pt x="6037" y="470"/>
                  </a:cubicBezTo>
                  <a:cubicBezTo>
                    <a:pt x="-1069" y="-1076"/>
                    <a:pt x="-4085" y="9895"/>
                    <a:pt x="3021" y="113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9" name="Freeform: Shape 498">
              <a:extLst>
                <a:ext uri="{FF2B5EF4-FFF2-40B4-BE49-F238E27FC236}">
                  <a16:creationId xmlns:a16="http://schemas.microsoft.com/office/drawing/2014/main" id="{4D950072-73DF-F108-2FE7-E6E9D8AB5543}"/>
                </a:ext>
              </a:extLst>
            </p:cNvPr>
            <p:cNvSpPr/>
            <p:nvPr/>
          </p:nvSpPr>
          <p:spPr>
            <a:xfrm>
              <a:off x="10680503" y="1048074"/>
              <a:ext cx="453710" cy="115186"/>
            </a:xfrm>
            <a:custGeom>
              <a:avLst/>
              <a:gdLst>
                <a:gd name="connsiteX0" fmla="*/ 2994 w 453710"/>
                <a:gd name="connsiteY0" fmla="*/ 11402 h 115186"/>
                <a:gd name="connsiteX1" fmla="*/ 445623 w 453710"/>
                <a:gd name="connsiteY1" fmla="*/ 115340 h 115186"/>
                <a:gd name="connsiteX2" fmla="*/ 448620 w 453710"/>
                <a:gd name="connsiteY2" fmla="*/ 104445 h 115186"/>
                <a:gd name="connsiteX3" fmla="*/ 6009 w 453710"/>
                <a:gd name="connsiteY3" fmla="*/ 507 h 115186"/>
                <a:gd name="connsiteX4" fmla="*/ 2994 w 453710"/>
                <a:gd name="connsiteY4" fmla="*/ 11402 h 115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0" h="115186">
                  <a:moveTo>
                    <a:pt x="2994" y="11402"/>
                  </a:moveTo>
                  <a:cubicBezTo>
                    <a:pt x="150210" y="47405"/>
                    <a:pt x="297898" y="81467"/>
                    <a:pt x="445623" y="115340"/>
                  </a:cubicBezTo>
                  <a:cubicBezTo>
                    <a:pt x="452710" y="116980"/>
                    <a:pt x="455726" y="106066"/>
                    <a:pt x="448620" y="104445"/>
                  </a:cubicBezTo>
                  <a:cubicBezTo>
                    <a:pt x="300914" y="70515"/>
                    <a:pt x="153226" y="36586"/>
                    <a:pt x="6009" y="507"/>
                  </a:cubicBezTo>
                  <a:cubicBezTo>
                    <a:pt x="-1059" y="-1227"/>
                    <a:pt x="-4074" y="9668"/>
                    <a:pt x="2994" y="1140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0" name="Freeform: Shape 499">
              <a:extLst>
                <a:ext uri="{FF2B5EF4-FFF2-40B4-BE49-F238E27FC236}">
                  <a16:creationId xmlns:a16="http://schemas.microsoft.com/office/drawing/2014/main" id="{6C172AA8-7CF7-EE13-4417-6EDCE2872815}"/>
                </a:ext>
              </a:extLst>
            </p:cNvPr>
            <p:cNvSpPr/>
            <p:nvPr/>
          </p:nvSpPr>
          <p:spPr>
            <a:xfrm>
              <a:off x="10987213" y="934076"/>
              <a:ext cx="171056" cy="200866"/>
            </a:xfrm>
            <a:custGeom>
              <a:avLst/>
              <a:gdLst>
                <a:gd name="connsiteX0" fmla="*/ 168601 w 171056"/>
                <a:gd name="connsiteY0" fmla="*/ 191318 h 200866"/>
                <a:gd name="connsiteX1" fmla="*/ 8378 w 171056"/>
                <a:gd name="connsiteY1" fmla="*/ 2199 h 200866"/>
                <a:gd name="connsiteX2" fmla="*/ 386 w 171056"/>
                <a:gd name="connsiteY2" fmla="*/ 10210 h 200866"/>
                <a:gd name="connsiteX3" fmla="*/ 160608 w 171056"/>
                <a:gd name="connsiteY3" fmla="*/ 199310 h 200866"/>
                <a:gd name="connsiteX4" fmla="*/ 168601 w 171056"/>
                <a:gd name="connsiteY4" fmla="*/ 191318 h 200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56" h="200866">
                  <a:moveTo>
                    <a:pt x="168601" y="191318"/>
                  </a:moveTo>
                  <a:cubicBezTo>
                    <a:pt x="115181" y="128298"/>
                    <a:pt x="61780" y="65257"/>
                    <a:pt x="8378" y="2199"/>
                  </a:cubicBezTo>
                  <a:cubicBezTo>
                    <a:pt x="3684" y="-3362"/>
                    <a:pt x="-4289" y="4668"/>
                    <a:pt x="386" y="10210"/>
                  </a:cubicBezTo>
                  <a:cubicBezTo>
                    <a:pt x="53674" y="73319"/>
                    <a:pt x="107075" y="136352"/>
                    <a:pt x="160608" y="199310"/>
                  </a:cubicBezTo>
                  <a:cubicBezTo>
                    <a:pt x="165321" y="204871"/>
                    <a:pt x="173276" y="196841"/>
                    <a:pt x="168601" y="19131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1" name="Freeform: Shape 500">
              <a:extLst>
                <a:ext uri="{FF2B5EF4-FFF2-40B4-BE49-F238E27FC236}">
                  <a16:creationId xmlns:a16="http://schemas.microsoft.com/office/drawing/2014/main" id="{2A41139E-55D6-5620-E759-98AEDCB216B6}"/>
                </a:ext>
              </a:extLst>
            </p:cNvPr>
            <p:cNvSpPr/>
            <p:nvPr/>
          </p:nvSpPr>
          <p:spPr>
            <a:xfrm>
              <a:off x="11111472" y="402628"/>
              <a:ext cx="152182" cy="290079"/>
            </a:xfrm>
            <a:custGeom>
              <a:avLst/>
              <a:gdLst>
                <a:gd name="connsiteX0" fmla="*/ 150485 w 152182"/>
                <a:gd name="connsiteY0" fmla="*/ 281833 h 290079"/>
                <a:gd name="connsiteX1" fmla="*/ 9395 w 152182"/>
                <a:gd name="connsiteY1" fmla="*/ 3177 h 290079"/>
                <a:gd name="connsiteX2" fmla="*/ -370 w 152182"/>
                <a:gd name="connsiteY2" fmla="*/ 8832 h 290079"/>
                <a:gd name="connsiteX3" fmla="*/ 140720 w 152182"/>
                <a:gd name="connsiteY3" fmla="*/ 287544 h 290079"/>
                <a:gd name="connsiteX4" fmla="*/ 150485 w 152182"/>
                <a:gd name="connsiteY4" fmla="*/ 281889 h 29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82" h="290079">
                  <a:moveTo>
                    <a:pt x="150485" y="281833"/>
                  </a:moveTo>
                  <a:cubicBezTo>
                    <a:pt x="103474" y="188916"/>
                    <a:pt x="56443" y="96031"/>
                    <a:pt x="9395" y="3177"/>
                  </a:cubicBezTo>
                  <a:cubicBezTo>
                    <a:pt x="6115" y="-3307"/>
                    <a:pt x="-3649" y="2405"/>
                    <a:pt x="-370" y="8832"/>
                  </a:cubicBezTo>
                  <a:cubicBezTo>
                    <a:pt x="46660" y="101749"/>
                    <a:pt x="93691" y="194653"/>
                    <a:pt x="140720" y="287544"/>
                  </a:cubicBezTo>
                  <a:cubicBezTo>
                    <a:pt x="144001" y="294029"/>
                    <a:pt x="153764" y="288317"/>
                    <a:pt x="150485" y="2818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2" name="Freeform: Shape 501">
              <a:extLst>
                <a:ext uri="{FF2B5EF4-FFF2-40B4-BE49-F238E27FC236}">
                  <a16:creationId xmlns:a16="http://schemas.microsoft.com/office/drawing/2014/main" id="{4C65D8AB-7BCA-8A3D-CBF3-47A6761B8F99}"/>
                </a:ext>
              </a:extLst>
            </p:cNvPr>
            <p:cNvSpPr/>
            <p:nvPr/>
          </p:nvSpPr>
          <p:spPr>
            <a:xfrm>
              <a:off x="10595219" y="293054"/>
              <a:ext cx="166297" cy="302051"/>
            </a:xfrm>
            <a:custGeom>
              <a:avLst/>
              <a:gdLst>
                <a:gd name="connsiteX0" fmla="*/ 164544 w 166297"/>
                <a:gd name="connsiteY0" fmla="*/ 293841 h 302051"/>
                <a:gd name="connsiteX1" fmla="*/ 9448 w 166297"/>
                <a:gd name="connsiteY1" fmla="*/ 3141 h 302051"/>
                <a:gd name="connsiteX2" fmla="*/ -315 w 166297"/>
                <a:gd name="connsiteY2" fmla="*/ 8796 h 302051"/>
                <a:gd name="connsiteX3" fmla="*/ 154780 w 166297"/>
                <a:gd name="connsiteY3" fmla="*/ 299553 h 302051"/>
                <a:gd name="connsiteX4" fmla="*/ 164544 w 166297"/>
                <a:gd name="connsiteY4" fmla="*/ 293898 h 302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297" h="302051">
                  <a:moveTo>
                    <a:pt x="164544" y="293841"/>
                  </a:moveTo>
                  <a:cubicBezTo>
                    <a:pt x="112839" y="196954"/>
                    <a:pt x="61134" y="100053"/>
                    <a:pt x="9448" y="3141"/>
                  </a:cubicBezTo>
                  <a:cubicBezTo>
                    <a:pt x="6037" y="-3287"/>
                    <a:pt x="-3746" y="2425"/>
                    <a:pt x="-315" y="8796"/>
                  </a:cubicBezTo>
                  <a:cubicBezTo>
                    <a:pt x="51371" y="105746"/>
                    <a:pt x="103075" y="202665"/>
                    <a:pt x="154780" y="299553"/>
                  </a:cubicBezTo>
                  <a:cubicBezTo>
                    <a:pt x="158210" y="305981"/>
                    <a:pt x="167975" y="300269"/>
                    <a:pt x="164544" y="2938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3" name="Freeform: Shape 502">
              <a:extLst>
                <a:ext uri="{FF2B5EF4-FFF2-40B4-BE49-F238E27FC236}">
                  <a16:creationId xmlns:a16="http://schemas.microsoft.com/office/drawing/2014/main" id="{F8840675-89A8-6BA9-245D-A5BBCFEFB4B4}"/>
                </a:ext>
              </a:extLst>
            </p:cNvPr>
            <p:cNvSpPr/>
            <p:nvPr/>
          </p:nvSpPr>
          <p:spPr>
            <a:xfrm>
              <a:off x="10479122" y="820998"/>
              <a:ext cx="161531" cy="209154"/>
            </a:xfrm>
            <a:custGeom>
              <a:avLst/>
              <a:gdLst>
                <a:gd name="connsiteX0" fmla="*/ 159343 w 161531"/>
                <a:gd name="connsiteY0" fmla="*/ 201439 h 209154"/>
                <a:gd name="connsiteX1" fmla="*/ 9846 w 161531"/>
                <a:gd name="connsiteY1" fmla="*/ 2688 h 209154"/>
                <a:gd name="connsiteX2" fmla="*/ 63 w 161531"/>
                <a:gd name="connsiteY2" fmla="*/ 8342 h 209154"/>
                <a:gd name="connsiteX3" fmla="*/ 149636 w 161531"/>
                <a:gd name="connsiteY3" fmla="*/ 207113 h 209154"/>
                <a:gd name="connsiteX4" fmla="*/ 159400 w 161531"/>
                <a:gd name="connsiteY4" fmla="*/ 201458 h 209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31" h="209154">
                  <a:moveTo>
                    <a:pt x="159343" y="201439"/>
                  </a:moveTo>
                  <a:lnTo>
                    <a:pt x="9846" y="2688"/>
                  </a:lnTo>
                  <a:cubicBezTo>
                    <a:pt x="5511" y="-2967"/>
                    <a:pt x="-4310" y="2556"/>
                    <a:pt x="63" y="8342"/>
                  </a:cubicBezTo>
                  <a:lnTo>
                    <a:pt x="149636" y="207113"/>
                  </a:lnTo>
                  <a:cubicBezTo>
                    <a:pt x="153953" y="212768"/>
                    <a:pt x="163773" y="207226"/>
                    <a:pt x="159400" y="2014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4" name="Freeform: Shape 503">
              <a:extLst>
                <a:ext uri="{FF2B5EF4-FFF2-40B4-BE49-F238E27FC236}">
                  <a16:creationId xmlns:a16="http://schemas.microsoft.com/office/drawing/2014/main" id="{08C68D27-C9C1-C3A8-B0AF-77F225094D66}"/>
                </a:ext>
              </a:extLst>
            </p:cNvPr>
            <p:cNvSpPr/>
            <p:nvPr/>
          </p:nvSpPr>
          <p:spPr>
            <a:xfrm>
              <a:off x="11127734" y="3944605"/>
              <a:ext cx="72936" cy="73091"/>
            </a:xfrm>
            <a:custGeom>
              <a:avLst/>
              <a:gdLst>
                <a:gd name="connsiteX0" fmla="*/ 52792 w 72936"/>
                <a:gd name="connsiteY0" fmla="*/ 69603 h 73091"/>
                <a:gd name="connsiteX1" fmla="*/ 69474 w 72936"/>
                <a:gd name="connsiteY1" fmla="*/ 22290 h 73091"/>
                <a:gd name="connsiteX2" fmla="*/ 25535 w 72936"/>
                <a:gd name="connsiteY2" fmla="*/ 1895 h 73091"/>
                <a:gd name="connsiteX3" fmla="*/ -590 w 72936"/>
                <a:gd name="connsiteY3" fmla="*/ 42158 h 73091"/>
                <a:gd name="connsiteX4" fmla="*/ 41011 w 72936"/>
                <a:gd name="connsiteY4" fmla="*/ 73373 h 73091"/>
                <a:gd name="connsiteX5" fmla="*/ 41011 w 72936"/>
                <a:gd name="connsiteY5" fmla="*/ 62063 h 73091"/>
                <a:gd name="connsiteX6" fmla="*/ 11022 w 72936"/>
                <a:gd name="connsiteY6" fmla="*/ 42667 h 73091"/>
                <a:gd name="connsiteX7" fmla="*/ 28551 w 72936"/>
                <a:gd name="connsiteY7" fmla="*/ 12790 h 73091"/>
                <a:gd name="connsiteX8" fmla="*/ 58711 w 72936"/>
                <a:gd name="connsiteY8" fmla="*/ 25985 h 73091"/>
                <a:gd name="connsiteX9" fmla="*/ 47024 w 72936"/>
                <a:gd name="connsiteY9" fmla="*/ 59820 h 73091"/>
                <a:gd name="connsiteX10" fmla="*/ 52679 w 72936"/>
                <a:gd name="connsiteY10" fmla="*/ 69584 h 73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936" h="73091">
                  <a:moveTo>
                    <a:pt x="52792" y="69603"/>
                  </a:moveTo>
                  <a:cubicBezTo>
                    <a:pt x="67872" y="59274"/>
                    <a:pt x="76373" y="40028"/>
                    <a:pt x="69474" y="22290"/>
                  </a:cubicBezTo>
                  <a:cubicBezTo>
                    <a:pt x="62745" y="4986"/>
                    <a:pt x="42953" y="-3402"/>
                    <a:pt x="25535" y="1895"/>
                  </a:cubicBezTo>
                  <a:cubicBezTo>
                    <a:pt x="8477" y="7060"/>
                    <a:pt x="-3531" y="24213"/>
                    <a:pt x="-590" y="42158"/>
                  </a:cubicBezTo>
                  <a:cubicBezTo>
                    <a:pt x="2651" y="61894"/>
                    <a:pt x="21803" y="74203"/>
                    <a:pt x="41011" y="73373"/>
                  </a:cubicBezTo>
                  <a:cubicBezTo>
                    <a:pt x="48250" y="73053"/>
                    <a:pt x="48306" y="61743"/>
                    <a:pt x="41011" y="62063"/>
                  </a:cubicBezTo>
                  <a:cubicBezTo>
                    <a:pt x="28118" y="62667"/>
                    <a:pt x="14621" y="55937"/>
                    <a:pt x="11022" y="42667"/>
                  </a:cubicBezTo>
                  <a:cubicBezTo>
                    <a:pt x="7421" y="29397"/>
                    <a:pt x="16130" y="16673"/>
                    <a:pt x="28551" y="12790"/>
                  </a:cubicBezTo>
                  <a:cubicBezTo>
                    <a:pt x="40370" y="9020"/>
                    <a:pt x="53885" y="14185"/>
                    <a:pt x="58711" y="25985"/>
                  </a:cubicBezTo>
                  <a:cubicBezTo>
                    <a:pt x="63839" y="38426"/>
                    <a:pt x="57618" y="52525"/>
                    <a:pt x="47024" y="59820"/>
                  </a:cubicBezTo>
                  <a:cubicBezTo>
                    <a:pt x="41068" y="63911"/>
                    <a:pt x="46723" y="73712"/>
                    <a:pt x="52679" y="695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5" name="Freeform: Shape 504">
              <a:extLst>
                <a:ext uri="{FF2B5EF4-FFF2-40B4-BE49-F238E27FC236}">
                  <a16:creationId xmlns:a16="http://schemas.microsoft.com/office/drawing/2014/main" id="{9ED4A45F-6B77-B84E-5A77-1D49C22E6BF8}"/>
                </a:ext>
              </a:extLst>
            </p:cNvPr>
            <p:cNvSpPr/>
            <p:nvPr/>
          </p:nvSpPr>
          <p:spPr>
            <a:xfrm>
              <a:off x="10626940" y="3832905"/>
              <a:ext cx="76601" cy="77596"/>
            </a:xfrm>
            <a:custGeom>
              <a:avLst/>
              <a:gdLst>
                <a:gd name="connsiteX0" fmla="*/ 35445 w 76601"/>
                <a:gd name="connsiteY0" fmla="*/ 77818 h 77596"/>
                <a:gd name="connsiteX1" fmla="*/ 75557 w 76601"/>
                <a:gd name="connsiteY1" fmla="*/ 36914 h 77596"/>
                <a:gd name="connsiteX2" fmla="*/ 39139 w 76601"/>
                <a:gd name="connsiteY2" fmla="*/ 383 h 77596"/>
                <a:gd name="connsiteX3" fmla="*/ -671 w 76601"/>
                <a:gd name="connsiteY3" fmla="*/ 32164 h 77596"/>
                <a:gd name="connsiteX4" fmla="*/ 30959 w 76601"/>
                <a:gd name="connsiteY4" fmla="*/ 77403 h 77596"/>
                <a:gd name="connsiteX5" fmla="*/ 33956 w 76601"/>
                <a:gd name="connsiteY5" fmla="*/ 66508 h 77596"/>
                <a:gd name="connsiteX6" fmla="*/ 10224 w 76601"/>
                <a:gd name="connsiteY6" fmla="*/ 36744 h 77596"/>
                <a:gd name="connsiteX7" fmla="*/ 36990 w 76601"/>
                <a:gd name="connsiteY7" fmla="*/ 11693 h 77596"/>
                <a:gd name="connsiteX8" fmla="*/ 64247 w 76601"/>
                <a:gd name="connsiteY8" fmla="*/ 36989 h 77596"/>
                <a:gd name="connsiteX9" fmla="*/ 35445 w 76601"/>
                <a:gd name="connsiteY9" fmla="*/ 66583 h 77596"/>
                <a:gd name="connsiteX10" fmla="*/ 35445 w 76601"/>
                <a:gd name="connsiteY10" fmla="*/ 77893 h 77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01" h="77596">
                  <a:moveTo>
                    <a:pt x="35445" y="77818"/>
                  </a:moveTo>
                  <a:cubicBezTo>
                    <a:pt x="56575" y="75933"/>
                    <a:pt x="76104" y="59383"/>
                    <a:pt x="75557" y="36914"/>
                  </a:cubicBezTo>
                  <a:cubicBezTo>
                    <a:pt x="75086" y="17027"/>
                    <a:pt x="58592" y="1495"/>
                    <a:pt x="39139" y="383"/>
                  </a:cubicBezTo>
                  <a:cubicBezTo>
                    <a:pt x="19932" y="-710"/>
                    <a:pt x="2005" y="12805"/>
                    <a:pt x="-671" y="32164"/>
                  </a:cubicBezTo>
                  <a:cubicBezTo>
                    <a:pt x="-3574" y="53068"/>
                    <a:pt x="11318" y="71748"/>
                    <a:pt x="30959" y="77403"/>
                  </a:cubicBezTo>
                  <a:cubicBezTo>
                    <a:pt x="37971" y="79288"/>
                    <a:pt x="40968" y="68468"/>
                    <a:pt x="33956" y="66508"/>
                  </a:cubicBezTo>
                  <a:cubicBezTo>
                    <a:pt x="20761" y="62738"/>
                    <a:pt x="9829" y="51070"/>
                    <a:pt x="10224" y="36744"/>
                  </a:cubicBezTo>
                  <a:cubicBezTo>
                    <a:pt x="10620" y="22418"/>
                    <a:pt x="22966" y="11655"/>
                    <a:pt x="36990" y="11693"/>
                  </a:cubicBezTo>
                  <a:cubicBezTo>
                    <a:pt x="51014" y="11730"/>
                    <a:pt x="63813" y="22437"/>
                    <a:pt x="64247" y="36989"/>
                  </a:cubicBezTo>
                  <a:cubicBezTo>
                    <a:pt x="64738" y="52955"/>
                    <a:pt x="50543" y="65264"/>
                    <a:pt x="35445" y="66583"/>
                  </a:cubicBezTo>
                  <a:cubicBezTo>
                    <a:pt x="28245" y="67205"/>
                    <a:pt x="28188" y="78515"/>
                    <a:pt x="35445" y="7789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6" name="Freeform: Shape 505">
              <a:extLst>
                <a:ext uri="{FF2B5EF4-FFF2-40B4-BE49-F238E27FC236}">
                  <a16:creationId xmlns:a16="http://schemas.microsoft.com/office/drawing/2014/main" id="{69D0C63E-D7C4-E1FA-CA10-647E4F85C2C1}"/>
                </a:ext>
              </a:extLst>
            </p:cNvPr>
            <p:cNvSpPr/>
            <p:nvPr/>
          </p:nvSpPr>
          <p:spPr>
            <a:xfrm>
              <a:off x="11238896" y="3508194"/>
              <a:ext cx="72442" cy="78802"/>
            </a:xfrm>
            <a:custGeom>
              <a:avLst/>
              <a:gdLst>
                <a:gd name="connsiteX0" fmla="*/ 34465 w 72442"/>
                <a:gd name="connsiteY0" fmla="*/ 63649 h 78802"/>
                <a:gd name="connsiteX1" fmla="*/ 16162 w 72442"/>
                <a:gd name="connsiteY1" fmla="*/ 64516 h 78802"/>
                <a:gd name="connsiteX2" fmla="*/ 15615 w 72442"/>
                <a:gd name="connsiteY2" fmla="*/ 63969 h 78802"/>
                <a:gd name="connsiteX3" fmla="*/ 11845 w 72442"/>
                <a:gd name="connsiteY3" fmla="*/ 39314 h 78802"/>
                <a:gd name="connsiteX4" fmla="*/ 40253 w 72442"/>
                <a:gd name="connsiteY4" fmla="*/ 11718 h 78802"/>
                <a:gd name="connsiteX5" fmla="*/ 59536 w 72442"/>
                <a:gd name="connsiteY5" fmla="*/ 40407 h 78802"/>
                <a:gd name="connsiteX6" fmla="*/ 31091 w 72442"/>
                <a:gd name="connsiteY6" fmla="*/ 65835 h 78802"/>
                <a:gd name="connsiteX7" fmla="*/ 34107 w 72442"/>
                <a:gd name="connsiteY7" fmla="*/ 76730 h 78802"/>
                <a:gd name="connsiteX8" fmla="*/ 71241 w 72442"/>
                <a:gd name="connsiteY8" fmla="*/ 31491 h 78802"/>
                <a:gd name="connsiteX9" fmla="*/ 30695 w 72442"/>
                <a:gd name="connsiteY9" fmla="*/ 1218 h 78802"/>
                <a:gd name="connsiteX10" fmla="*/ -708 w 72442"/>
                <a:gd name="connsiteY10" fmla="*/ 54261 h 78802"/>
                <a:gd name="connsiteX11" fmla="*/ 42458 w 72442"/>
                <a:gd name="connsiteY11" fmla="*/ 71697 h 78802"/>
                <a:gd name="connsiteX12" fmla="*/ 34447 w 72442"/>
                <a:gd name="connsiteY12" fmla="*/ 63705 h 78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42" h="78802">
                  <a:moveTo>
                    <a:pt x="34465" y="63649"/>
                  </a:moveTo>
                  <a:cubicBezTo>
                    <a:pt x="29659" y="68945"/>
                    <a:pt x="21459" y="69322"/>
                    <a:pt x="16162" y="64516"/>
                  </a:cubicBezTo>
                  <a:cubicBezTo>
                    <a:pt x="15973" y="64327"/>
                    <a:pt x="15804" y="64158"/>
                    <a:pt x="15615" y="63969"/>
                  </a:cubicBezTo>
                  <a:cubicBezTo>
                    <a:pt x="9000" y="57711"/>
                    <a:pt x="9602" y="47249"/>
                    <a:pt x="11845" y="39314"/>
                  </a:cubicBezTo>
                  <a:cubicBezTo>
                    <a:pt x="15502" y="26402"/>
                    <a:pt x="24758" y="10172"/>
                    <a:pt x="40253" y="11718"/>
                  </a:cubicBezTo>
                  <a:cubicBezTo>
                    <a:pt x="54220" y="13113"/>
                    <a:pt x="62344" y="27287"/>
                    <a:pt x="59536" y="40407"/>
                  </a:cubicBezTo>
                  <a:cubicBezTo>
                    <a:pt x="56595" y="54186"/>
                    <a:pt x="43607" y="61971"/>
                    <a:pt x="31091" y="65835"/>
                  </a:cubicBezTo>
                  <a:cubicBezTo>
                    <a:pt x="24155" y="67965"/>
                    <a:pt x="27114" y="78879"/>
                    <a:pt x="34107" y="76730"/>
                  </a:cubicBezTo>
                  <a:cubicBezTo>
                    <a:pt x="54484" y="70472"/>
                    <a:pt x="73390" y="54752"/>
                    <a:pt x="71241" y="31491"/>
                  </a:cubicBezTo>
                  <a:cubicBezTo>
                    <a:pt x="69356" y="11680"/>
                    <a:pt x="50507" y="-3607"/>
                    <a:pt x="30695" y="1218"/>
                  </a:cubicBezTo>
                  <a:cubicBezTo>
                    <a:pt x="10093" y="6232"/>
                    <a:pt x="-3328" y="34507"/>
                    <a:pt x="-708" y="54261"/>
                  </a:cubicBezTo>
                  <a:cubicBezTo>
                    <a:pt x="2100" y="75411"/>
                    <a:pt x="26040" y="87965"/>
                    <a:pt x="42458" y="71697"/>
                  </a:cubicBezTo>
                  <a:cubicBezTo>
                    <a:pt x="47622" y="66570"/>
                    <a:pt x="39630" y="58503"/>
                    <a:pt x="34447" y="637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7" name="Freeform: Shape 506">
              <a:extLst>
                <a:ext uri="{FF2B5EF4-FFF2-40B4-BE49-F238E27FC236}">
                  <a16:creationId xmlns:a16="http://schemas.microsoft.com/office/drawing/2014/main" id="{C98D1CF8-5907-68DE-6CA0-F62C4C6746BB}"/>
                </a:ext>
              </a:extLst>
            </p:cNvPr>
            <p:cNvSpPr/>
            <p:nvPr/>
          </p:nvSpPr>
          <p:spPr>
            <a:xfrm>
              <a:off x="10744335" y="3411356"/>
              <a:ext cx="69162" cy="69944"/>
            </a:xfrm>
            <a:custGeom>
              <a:avLst/>
              <a:gdLst>
                <a:gd name="connsiteX0" fmla="*/ 30960 w 69162"/>
                <a:gd name="connsiteY0" fmla="*/ 70178 h 69944"/>
                <a:gd name="connsiteX1" fmla="*/ 68075 w 69162"/>
                <a:gd name="connsiteY1" fmla="*/ 36041 h 69944"/>
                <a:gd name="connsiteX2" fmla="*/ 36690 w 69162"/>
                <a:gd name="connsiteY2" fmla="*/ 490 h 69944"/>
                <a:gd name="connsiteX3" fmla="*/ -557 w 69162"/>
                <a:gd name="connsiteY3" fmla="*/ 28199 h 69944"/>
                <a:gd name="connsiteX4" fmla="*/ 25399 w 69162"/>
                <a:gd name="connsiteY4" fmla="*/ 69367 h 69944"/>
                <a:gd name="connsiteX5" fmla="*/ 28415 w 69162"/>
                <a:gd name="connsiteY5" fmla="*/ 58453 h 69944"/>
                <a:gd name="connsiteX6" fmla="*/ 10489 w 69162"/>
                <a:gd name="connsiteY6" fmla="*/ 30179 h 69944"/>
                <a:gd name="connsiteX7" fmla="*/ 34598 w 69162"/>
                <a:gd name="connsiteY7" fmla="*/ 11706 h 69944"/>
                <a:gd name="connsiteX8" fmla="*/ 56822 w 69162"/>
                <a:gd name="connsiteY8" fmla="*/ 33685 h 69944"/>
                <a:gd name="connsiteX9" fmla="*/ 30960 w 69162"/>
                <a:gd name="connsiteY9" fmla="*/ 58943 h 69944"/>
                <a:gd name="connsiteX10" fmla="*/ 30960 w 69162"/>
                <a:gd name="connsiteY10" fmla="*/ 70253 h 69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62" h="69944">
                  <a:moveTo>
                    <a:pt x="30960" y="70178"/>
                  </a:moveTo>
                  <a:cubicBezTo>
                    <a:pt x="49545" y="69122"/>
                    <a:pt x="66944" y="55607"/>
                    <a:pt x="68075" y="36041"/>
                  </a:cubicBezTo>
                  <a:cubicBezTo>
                    <a:pt x="69130" y="17681"/>
                    <a:pt x="54597" y="2262"/>
                    <a:pt x="36690" y="490"/>
                  </a:cubicBezTo>
                  <a:cubicBezTo>
                    <a:pt x="19122" y="-1244"/>
                    <a:pt x="2402" y="10500"/>
                    <a:pt x="-557" y="28199"/>
                  </a:cubicBezTo>
                  <a:cubicBezTo>
                    <a:pt x="-3648" y="46616"/>
                    <a:pt x="8660" y="63128"/>
                    <a:pt x="25399" y="69367"/>
                  </a:cubicBezTo>
                  <a:cubicBezTo>
                    <a:pt x="32222" y="71912"/>
                    <a:pt x="35182" y="60979"/>
                    <a:pt x="28415" y="58453"/>
                  </a:cubicBezTo>
                  <a:cubicBezTo>
                    <a:pt x="17105" y="54250"/>
                    <a:pt x="8491" y="42525"/>
                    <a:pt x="10489" y="30179"/>
                  </a:cubicBezTo>
                  <a:cubicBezTo>
                    <a:pt x="12374" y="18662"/>
                    <a:pt x="23250" y="10990"/>
                    <a:pt x="34598" y="11706"/>
                  </a:cubicBezTo>
                  <a:cubicBezTo>
                    <a:pt x="46322" y="12441"/>
                    <a:pt x="56520" y="21602"/>
                    <a:pt x="56822" y="33685"/>
                  </a:cubicBezTo>
                  <a:cubicBezTo>
                    <a:pt x="57180" y="47879"/>
                    <a:pt x="44230" y="58189"/>
                    <a:pt x="30960" y="58943"/>
                  </a:cubicBezTo>
                  <a:cubicBezTo>
                    <a:pt x="23722" y="59358"/>
                    <a:pt x="23664" y="70687"/>
                    <a:pt x="30960" y="702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8" name="Freeform: Shape 507">
              <a:extLst>
                <a:ext uri="{FF2B5EF4-FFF2-40B4-BE49-F238E27FC236}">
                  <a16:creationId xmlns:a16="http://schemas.microsoft.com/office/drawing/2014/main" id="{708390D8-8683-455E-CA81-8BD7C27ECFED}"/>
                </a:ext>
              </a:extLst>
            </p:cNvPr>
            <p:cNvSpPr/>
            <p:nvPr/>
          </p:nvSpPr>
          <p:spPr>
            <a:xfrm>
              <a:off x="10932889" y="3698113"/>
              <a:ext cx="70302" cy="70102"/>
            </a:xfrm>
            <a:custGeom>
              <a:avLst/>
              <a:gdLst>
                <a:gd name="connsiteX0" fmla="*/ 17595 w 70302"/>
                <a:gd name="connsiteY0" fmla="*/ 67882 h 70102"/>
                <a:gd name="connsiteX1" fmla="*/ 65077 w 70302"/>
                <a:gd name="connsiteY1" fmla="*/ 51784 h 70102"/>
                <a:gd name="connsiteX2" fmla="*/ 51732 w 70302"/>
                <a:gd name="connsiteY2" fmla="*/ 5301 h 70102"/>
                <a:gd name="connsiteX3" fmla="*/ 4419 w 70302"/>
                <a:gd name="connsiteY3" fmla="*/ 15763 h 70102"/>
                <a:gd name="connsiteX4" fmla="*/ 12864 w 70302"/>
                <a:gd name="connsiteY4" fmla="*/ 65092 h 70102"/>
                <a:gd name="connsiteX5" fmla="*/ 20856 w 70302"/>
                <a:gd name="connsiteY5" fmla="*/ 57081 h 70102"/>
                <a:gd name="connsiteX6" fmla="*/ 13053 w 70302"/>
                <a:gd name="connsiteY6" fmla="*/ 23359 h 70102"/>
                <a:gd name="connsiteX7" fmla="*/ 46020 w 70302"/>
                <a:gd name="connsiteY7" fmla="*/ 15065 h 70102"/>
                <a:gd name="connsiteX8" fmla="*/ 54182 w 70302"/>
                <a:gd name="connsiteY8" fmla="*/ 47958 h 70102"/>
                <a:gd name="connsiteX9" fmla="*/ 20611 w 70302"/>
                <a:gd name="connsiteY9" fmla="*/ 56968 h 70102"/>
                <a:gd name="connsiteX10" fmla="*/ 17595 w 70302"/>
                <a:gd name="connsiteY10" fmla="*/ 67882 h 70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302" h="70102">
                  <a:moveTo>
                    <a:pt x="17595" y="67882"/>
                  </a:moveTo>
                  <a:cubicBezTo>
                    <a:pt x="34824" y="74348"/>
                    <a:pt x="55841" y="68297"/>
                    <a:pt x="65077" y="51784"/>
                  </a:cubicBezTo>
                  <a:cubicBezTo>
                    <a:pt x="74314" y="35272"/>
                    <a:pt x="67584" y="14651"/>
                    <a:pt x="51732" y="5301"/>
                  </a:cubicBezTo>
                  <a:cubicBezTo>
                    <a:pt x="35879" y="-4048"/>
                    <a:pt x="14580" y="-52"/>
                    <a:pt x="4419" y="15763"/>
                  </a:cubicBezTo>
                  <a:cubicBezTo>
                    <a:pt x="-5741" y="31578"/>
                    <a:pt x="-1009" y="53029"/>
                    <a:pt x="12864" y="65092"/>
                  </a:cubicBezTo>
                  <a:cubicBezTo>
                    <a:pt x="18330" y="69843"/>
                    <a:pt x="26361" y="61869"/>
                    <a:pt x="20856" y="57081"/>
                  </a:cubicBezTo>
                  <a:cubicBezTo>
                    <a:pt x="11431" y="48806"/>
                    <a:pt x="6756" y="35046"/>
                    <a:pt x="13053" y="23359"/>
                  </a:cubicBezTo>
                  <a:cubicBezTo>
                    <a:pt x="19348" y="11672"/>
                    <a:pt x="34730" y="8279"/>
                    <a:pt x="46020" y="15065"/>
                  </a:cubicBezTo>
                  <a:cubicBezTo>
                    <a:pt x="57312" y="21851"/>
                    <a:pt x="61779" y="36724"/>
                    <a:pt x="54182" y="47958"/>
                  </a:cubicBezTo>
                  <a:cubicBezTo>
                    <a:pt x="46586" y="59193"/>
                    <a:pt x="32430" y="61398"/>
                    <a:pt x="20611" y="56968"/>
                  </a:cubicBezTo>
                  <a:cubicBezTo>
                    <a:pt x="13787" y="54423"/>
                    <a:pt x="10828" y="65338"/>
                    <a:pt x="17595" y="6788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9" name="Freeform: Shape 508">
              <a:extLst>
                <a:ext uri="{FF2B5EF4-FFF2-40B4-BE49-F238E27FC236}">
                  <a16:creationId xmlns:a16="http://schemas.microsoft.com/office/drawing/2014/main" id="{1382D7FF-8D45-4B94-9D62-6C3CBA123236}"/>
                </a:ext>
              </a:extLst>
            </p:cNvPr>
            <p:cNvSpPr/>
            <p:nvPr/>
          </p:nvSpPr>
          <p:spPr>
            <a:xfrm>
              <a:off x="10443852" y="3581438"/>
              <a:ext cx="63810" cy="63864"/>
            </a:xfrm>
            <a:custGeom>
              <a:avLst/>
              <a:gdLst>
                <a:gd name="connsiteX0" fmla="*/ 26982 w 63810"/>
                <a:gd name="connsiteY0" fmla="*/ 48915 h 63864"/>
                <a:gd name="connsiteX1" fmla="*/ 11902 w 63810"/>
                <a:gd name="connsiteY1" fmla="*/ 23241 h 63864"/>
                <a:gd name="connsiteX2" fmla="*/ 39894 w 63810"/>
                <a:gd name="connsiteY2" fmla="*/ 13722 h 63864"/>
                <a:gd name="connsiteX3" fmla="*/ 49413 w 63810"/>
                <a:gd name="connsiteY3" fmla="*/ 41714 h 63864"/>
                <a:gd name="connsiteX4" fmla="*/ 47961 w 63810"/>
                <a:gd name="connsiteY4" fmla="*/ 44202 h 63864"/>
                <a:gd name="connsiteX5" fmla="*/ 13655 w 63810"/>
                <a:gd name="connsiteY5" fmla="*/ 45635 h 63864"/>
                <a:gd name="connsiteX6" fmla="*/ 5662 w 63810"/>
                <a:gd name="connsiteY6" fmla="*/ 53627 h 63864"/>
                <a:gd name="connsiteX7" fmla="*/ 56350 w 63810"/>
                <a:gd name="connsiteY7" fmla="*/ 51742 h 63864"/>
                <a:gd name="connsiteX8" fmla="*/ 49903 w 63810"/>
                <a:gd name="connsiteY8" fmla="*/ 6748 h 63864"/>
                <a:gd name="connsiteX9" fmla="*/ 4928 w 63810"/>
                <a:gd name="connsiteY9" fmla="*/ 13194 h 63864"/>
                <a:gd name="connsiteX10" fmla="*/ 1214 w 63810"/>
                <a:gd name="connsiteY10" fmla="*/ 19528 h 63864"/>
                <a:gd name="connsiteX11" fmla="*/ 17010 w 63810"/>
                <a:gd name="connsiteY11" fmla="*/ 57793 h 63864"/>
                <a:gd name="connsiteX12" fmla="*/ 23928 w 63810"/>
                <a:gd name="connsiteY12" fmla="*/ 59715 h 63864"/>
                <a:gd name="connsiteX13" fmla="*/ 26926 w 63810"/>
                <a:gd name="connsiteY13" fmla="*/ 48820 h 63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810" h="63864">
                  <a:moveTo>
                    <a:pt x="26982" y="48915"/>
                  </a:moveTo>
                  <a:cubicBezTo>
                    <a:pt x="14729" y="47143"/>
                    <a:pt x="6247" y="35249"/>
                    <a:pt x="11902" y="23241"/>
                  </a:cubicBezTo>
                  <a:cubicBezTo>
                    <a:pt x="17010" y="12893"/>
                    <a:pt x="29527" y="8614"/>
                    <a:pt x="39894" y="13722"/>
                  </a:cubicBezTo>
                  <a:cubicBezTo>
                    <a:pt x="50243" y="18811"/>
                    <a:pt x="54502" y="31346"/>
                    <a:pt x="49413" y="41714"/>
                  </a:cubicBezTo>
                  <a:cubicBezTo>
                    <a:pt x="48979" y="42581"/>
                    <a:pt x="48508" y="43410"/>
                    <a:pt x="47961" y="44202"/>
                  </a:cubicBezTo>
                  <a:cubicBezTo>
                    <a:pt x="39705" y="56624"/>
                    <a:pt x="23457" y="54758"/>
                    <a:pt x="13655" y="45635"/>
                  </a:cubicBezTo>
                  <a:cubicBezTo>
                    <a:pt x="8321" y="40696"/>
                    <a:pt x="309" y="48688"/>
                    <a:pt x="5662" y="53627"/>
                  </a:cubicBezTo>
                  <a:cubicBezTo>
                    <a:pt x="20233" y="67086"/>
                    <a:pt x="43608" y="68952"/>
                    <a:pt x="56350" y="51742"/>
                  </a:cubicBezTo>
                  <a:cubicBezTo>
                    <a:pt x="67000" y="37548"/>
                    <a:pt x="64116" y="17398"/>
                    <a:pt x="49903" y="6748"/>
                  </a:cubicBezTo>
                  <a:cubicBezTo>
                    <a:pt x="35709" y="-3902"/>
                    <a:pt x="15559" y="-1018"/>
                    <a:pt x="4928" y="13194"/>
                  </a:cubicBezTo>
                  <a:cubicBezTo>
                    <a:pt x="3439" y="15155"/>
                    <a:pt x="2194" y="17285"/>
                    <a:pt x="1214" y="19528"/>
                  </a:cubicBezTo>
                  <a:cubicBezTo>
                    <a:pt x="-4987" y="34457"/>
                    <a:pt x="2081" y="51591"/>
                    <a:pt x="17010" y="57793"/>
                  </a:cubicBezTo>
                  <a:cubicBezTo>
                    <a:pt x="19235" y="58716"/>
                    <a:pt x="21553" y="59357"/>
                    <a:pt x="23928" y="59715"/>
                  </a:cubicBezTo>
                  <a:cubicBezTo>
                    <a:pt x="31034" y="60752"/>
                    <a:pt x="34107" y="49857"/>
                    <a:pt x="26926" y="488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0" name="Freeform: Shape 509">
              <a:extLst>
                <a:ext uri="{FF2B5EF4-FFF2-40B4-BE49-F238E27FC236}">
                  <a16:creationId xmlns:a16="http://schemas.microsoft.com/office/drawing/2014/main" id="{26EC5D07-BA77-4828-56AC-A5450C7327E8}"/>
                </a:ext>
              </a:extLst>
            </p:cNvPr>
            <p:cNvSpPr/>
            <p:nvPr/>
          </p:nvSpPr>
          <p:spPr>
            <a:xfrm>
              <a:off x="10559428" y="3057604"/>
              <a:ext cx="67554" cy="67586"/>
            </a:xfrm>
            <a:custGeom>
              <a:avLst/>
              <a:gdLst>
                <a:gd name="connsiteX0" fmla="*/ 54042 w 67554"/>
                <a:gd name="connsiteY0" fmla="*/ 61826 h 67586"/>
                <a:gd name="connsiteX1" fmla="*/ 61846 w 67554"/>
                <a:gd name="connsiteY1" fmla="*/ 16059 h 67586"/>
                <a:gd name="connsiteX2" fmla="*/ 17794 w 67554"/>
                <a:gd name="connsiteY2" fmla="*/ 3995 h 67586"/>
                <a:gd name="connsiteX3" fmla="*/ 1584 w 67554"/>
                <a:gd name="connsiteY3" fmla="*/ 47086 h 67586"/>
                <a:gd name="connsiteX4" fmla="*/ 45050 w 67554"/>
                <a:gd name="connsiteY4" fmla="*/ 66803 h 67586"/>
                <a:gd name="connsiteX5" fmla="*/ 42035 w 67554"/>
                <a:gd name="connsiteY5" fmla="*/ 55888 h 67586"/>
                <a:gd name="connsiteX6" fmla="*/ 12309 w 67554"/>
                <a:gd name="connsiteY6" fmla="*/ 43467 h 67586"/>
                <a:gd name="connsiteX7" fmla="*/ 23506 w 67554"/>
                <a:gd name="connsiteY7" fmla="*/ 13759 h 67586"/>
                <a:gd name="connsiteX8" fmla="*/ 53137 w 67554"/>
                <a:gd name="connsiteY8" fmla="*/ 23693 h 67586"/>
                <a:gd name="connsiteX9" fmla="*/ 46031 w 67554"/>
                <a:gd name="connsiteY9" fmla="*/ 53853 h 67586"/>
                <a:gd name="connsiteX10" fmla="*/ 54042 w 67554"/>
                <a:gd name="connsiteY10" fmla="*/ 61845 h 67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554" h="67586">
                  <a:moveTo>
                    <a:pt x="54042" y="61826"/>
                  </a:moveTo>
                  <a:cubicBezTo>
                    <a:pt x="66313" y="50196"/>
                    <a:pt x="70724" y="31101"/>
                    <a:pt x="61846" y="16059"/>
                  </a:cubicBezTo>
                  <a:cubicBezTo>
                    <a:pt x="52968" y="1017"/>
                    <a:pt x="33100" y="-3771"/>
                    <a:pt x="17794" y="3995"/>
                  </a:cubicBezTo>
                  <a:cubicBezTo>
                    <a:pt x="2488" y="11761"/>
                    <a:pt x="-5523" y="30875"/>
                    <a:pt x="1584" y="47086"/>
                  </a:cubicBezTo>
                  <a:cubicBezTo>
                    <a:pt x="8916" y="63805"/>
                    <a:pt x="27973" y="70817"/>
                    <a:pt x="45050" y="66803"/>
                  </a:cubicBezTo>
                  <a:cubicBezTo>
                    <a:pt x="52138" y="65125"/>
                    <a:pt x="49141" y="54230"/>
                    <a:pt x="42035" y="55888"/>
                  </a:cubicBezTo>
                  <a:cubicBezTo>
                    <a:pt x="30725" y="58565"/>
                    <a:pt x="17813" y="54381"/>
                    <a:pt x="12309" y="43467"/>
                  </a:cubicBezTo>
                  <a:cubicBezTo>
                    <a:pt x="6805" y="32552"/>
                    <a:pt x="12610" y="18830"/>
                    <a:pt x="23506" y="13759"/>
                  </a:cubicBezTo>
                  <a:cubicBezTo>
                    <a:pt x="34400" y="8689"/>
                    <a:pt x="48010" y="12572"/>
                    <a:pt x="53137" y="23693"/>
                  </a:cubicBezTo>
                  <a:cubicBezTo>
                    <a:pt x="58076" y="34230"/>
                    <a:pt x="54079" y="46200"/>
                    <a:pt x="46031" y="53853"/>
                  </a:cubicBezTo>
                  <a:cubicBezTo>
                    <a:pt x="40753" y="58867"/>
                    <a:pt x="48764" y="66859"/>
                    <a:pt x="54042" y="618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1" name="Freeform: Shape 510">
              <a:extLst>
                <a:ext uri="{FF2B5EF4-FFF2-40B4-BE49-F238E27FC236}">
                  <a16:creationId xmlns:a16="http://schemas.microsoft.com/office/drawing/2014/main" id="{D353521B-6013-3EF0-67E0-D6208B052AB5}"/>
                </a:ext>
              </a:extLst>
            </p:cNvPr>
            <p:cNvSpPr/>
            <p:nvPr/>
          </p:nvSpPr>
          <p:spPr>
            <a:xfrm>
              <a:off x="11058921" y="3173550"/>
              <a:ext cx="77970" cy="71937"/>
            </a:xfrm>
            <a:custGeom>
              <a:avLst/>
              <a:gdLst>
                <a:gd name="connsiteX0" fmla="*/ 37912 w 77970"/>
                <a:gd name="connsiteY0" fmla="*/ 55586 h 71937"/>
                <a:gd name="connsiteX1" fmla="*/ 10938 w 77970"/>
                <a:gd name="connsiteY1" fmla="*/ 35888 h 71937"/>
                <a:gd name="connsiteX2" fmla="*/ 40513 w 77970"/>
                <a:gd name="connsiteY2" fmla="*/ 11610 h 71937"/>
                <a:gd name="connsiteX3" fmla="*/ 65678 w 77970"/>
                <a:gd name="connsiteY3" fmla="*/ 37415 h 71937"/>
                <a:gd name="connsiteX4" fmla="*/ 38610 w 77970"/>
                <a:gd name="connsiteY4" fmla="*/ 59657 h 71937"/>
                <a:gd name="connsiteX5" fmla="*/ 38610 w 77970"/>
                <a:gd name="connsiteY5" fmla="*/ 70967 h 71937"/>
                <a:gd name="connsiteX6" fmla="*/ 76667 w 77970"/>
                <a:gd name="connsiteY6" fmla="*/ 32288 h 71937"/>
                <a:gd name="connsiteX7" fmla="*/ 33690 w 77970"/>
                <a:gd name="connsiteY7" fmla="*/ 733 h 71937"/>
                <a:gd name="connsiteX8" fmla="*/ -711 w 77970"/>
                <a:gd name="connsiteY8" fmla="*/ 46369 h 71937"/>
                <a:gd name="connsiteX9" fmla="*/ 45905 w 77970"/>
                <a:gd name="connsiteY9" fmla="*/ 63597 h 71937"/>
                <a:gd name="connsiteX10" fmla="*/ 37912 w 77970"/>
                <a:gd name="connsiteY10" fmla="*/ 55586 h 71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70" h="71937">
                  <a:moveTo>
                    <a:pt x="37912" y="55586"/>
                  </a:moveTo>
                  <a:cubicBezTo>
                    <a:pt x="23492" y="70967"/>
                    <a:pt x="7300" y="51816"/>
                    <a:pt x="10938" y="35888"/>
                  </a:cubicBezTo>
                  <a:cubicBezTo>
                    <a:pt x="14048" y="22203"/>
                    <a:pt x="26018" y="11006"/>
                    <a:pt x="40513" y="11610"/>
                  </a:cubicBezTo>
                  <a:cubicBezTo>
                    <a:pt x="54255" y="12175"/>
                    <a:pt x="66130" y="23259"/>
                    <a:pt x="65678" y="37415"/>
                  </a:cubicBezTo>
                  <a:cubicBezTo>
                    <a:pt x="65226" y="52061"/>
                    <a:pt x="52125" y="60035"/>
                    <a:pt x="38610" y="59657"/>
                  </a:cubicBezTo>
                  <a:cubicBezTo>
                    <a:pt x="31334" y="59431"/>
                    <a:pt x="31334" y="70741"/>
                    <a:pt x="38610" y="70967"/>
                  </a:cubicBezTo>
                  <a:cubicBezTo>
                    <a:pt x="60418" y="71627"/>
                    <a:pt x="79437" y="55039"/>
                    <a:pt x="76667" y="32288"/>
                  </a:cubicBezTo>
                  <a:cubicBezTo>
                    <a:pt x="74122" y="11553"/>
                    <a:pt x="54047" y="-2283"/>
                    <a:pt x="33690" y="733"/>
                  </a:cubicBezTo>
                  <a:cubicBezTo>
                    <a:pt x="12767" y="3843"/>
                    <a:pt x="-3557" y="25238"/>
                    <a:pt x="-711" y="46369"/>
                  </a:cubicBezTo>
                  <a:cubicBezTo>
                    <a:pt x="2380" y="69403"/>
                    <a:pt x="28996" y="81617"/>
                    <a:pt x="45905" y="63597"/>
                  </a:cubicBezTo>
                  <a:cubicBezTo>
                    <a:pt x="50880" y="58281"/>
                    <a:pt x="42907" y="50270"/>
                    <a:pt x="37912" y="5558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2" name="Freeform: Shape 511">
              <a:extLst>
                <a:ext uri="{FF2B5EF4-FFF2-40B4-BE49-F238E27FC236}">
                  <a16:creationId xmlns:a16="http://schemas.microsoft.com/office/drawing/2014/main" id="{0D85C0DC-BF36-BBF8-4286-7E5DE8C644D1}"/>
                </a:ext>
              </a:extLst>
            </p:cNvPr>
            <p:cNvSpPr/>
            <p:nvPr/>
          </p:nvSpPr>
          <p:spPr>
            <a:xfrm>
              <a:off x="11169246" y="3586726"/>
              <a:ext cx="99861" cy="367553"/>
            </a:xfrm>
            <a:custGeom>
              <a:avLst/>
              <a:gdLst>
                <a:gd name="connsiteX0" fmla="*/ 10055 w 99861"/>
                <a:gd name="connsiteY0" fmla="*/ 363846 h 367553"/>
                <a:gd name="connsiteX1" fmla="*/ 98649 w 99861"/>
                <a:gd name="connsiteY1" fmla="*/ 7379 h 367553"/>
                <a:gd name="connsiteX2" fmla="*/ 87754 w 99861"/>
                <a:gd name="connsiteY2" fmla="*/ 4362 h 367553"/>
                <a:gd name="connsiteX3" fmla="*/ -840 w 99861"/>
                <a:gd name="connsiteY3" fmla="*/ 360848 h 367553"/>
                <a:gd name="connsiteX4" fmla="*/ 10055 w 99861"/>
                <a:gd name="connsiteY4" fmla="*/ 363846 h 367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61" h="367553">
                  <a:moveTo>
                    <a:pt x="10055" y="363846"/>
                  </a:moveTo>
                  <a:cubicBezTo>
                    <a:pt x="39857" y="245092"/>
                    <a:pt x="70205" y="126471"/>
                    <a:pt x="98649" y="7379"/>
                  </a:cubicBezTo>
                  <a:cubicBezTo>
                    <a:pt x="100345" y="291"/>
                    <a:pt x="89431" y="-2725"/>
                    <a:pt x="87754" y="4362"/>
                  </a:cubicBezTo>
                  <a:cubicBezTo>
                    <a:pt x="59366" y="123474"/>
                    <a:pt x="29018" y="242095"/>
                    <a:pt x="-840" y="360848"/>
                  </a:cubicBezTo>
                  <a:cubicBezTo>
                    <a:pt x="-2612" y="367898"/>
                    <a:pt x="8283" y="370914"/>
                    <a:pt x="10055" y="36384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3" name="Freeform: Shape 512">
              <a:extLst>
                <a:ext uri="{FF2B5EF4-FFF2-40B4-BE49-F238E27FC236}">
                  <a16:creationId xmlns:a16="http://schemas.microsoft.com/office/drawing/2014/main" id="{C4A3024B-5FA5-647F-4E06-57BE5D4F49BD}"/>
                </a:ext>
              </a:extLst>
            </p:cNvPr>
            <p:cNvSpPr/>
            <p:nvPr/>
          </p:nvSpPr>
          <p:spPr>
            <a:xfrm>
              <a:off x="10670571" y="3482332"/>
              <a:ext cx="108899" cy="366234"/>
            </a:xfrm>
            <a:custGeom>
              <a:avLst/>
              <a:gdLst>
                <a:gd name="connsiteX0" fmla="*/ 10099 w 108899"/>
                <a:gd name="connsiteY0" fmla="*/ 362548 h 366234"/>
                <a:gd name="connsiteX1" fmla="*/ 107646 w 108899"/>
                <a:gd name="connsiteY1" fmla="*/ 7326 h 366234"/>
                <a:gd name="connsiteX2" fmla="*/ 96751 w 108899"/>
                <a:gd name="connsiteY2" fmla="*/ 4328 h 366234"/>
                <a:gd name="connsiteX3" fmla="*/ -815 w 108899"/>
                <a:gd name="connsiteY3" fmla="*/ 359551 h 366234"/>
                <a:gd name="connsiteX4" fmla="*/ 10099 w 108899"/>
                <a:gd name="connsiteY4" fmla="*/ 362548 h 366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899" h="366234">
                  <a:moveTo>
                    <a:pt x="10099" y="362548"/>
                  </a:moveTo>
                  <a:cubicBezTo>
                    <a:pt x="42671" y="244153"/>
                    <a:pt x="75187" y="125758"/>
                    <a:pt x="107646" y="7326"/>
                  </a:cubicBezTo>
                  <a:cubicBezTo>
                    <a:pt x="109531" y="295"/>
                    <a:pt x="98673" y="-2703"/>
                    <a:pt x="96751" y="4328"/>
                  </a:cubicBezTo>
                  <a:cubicBezTo>
                    <a:pt x="64235" y="122723"/>
                    <a:pt x="31719" y="241119"/>
                    <a:pt x="-815" y="359551"/>
                  </a:cubicBezTo>
                  <a:cubicBezTo>
                    <a:pt x="-2700" y="366582"/>
                    <a:pt x="8157" y="369579"/>
                    <a:pt x="10099" y="3625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4" name="Freeform: Shape 513">
              <a:extLst>
                <a:ext uri="{FF2B5EF4-FFF2-40B4-BE49-F238E27FC236}">
                  <a16:creationId xmlns:a16="http://schemas.microsoft.com/office/drawing/2014/main" id="{D6AFC5CF-BF6B-7A03-EDC0-BF9F304D3521}"/>
                </a:ext>
              </a:extLst>
            </p:cNvPr>
            <p:cNvSpPr/>
            <p:nvPr/>
          </p:nvSpPr>
          <p:spPr>
            <a:xfrm>
              <a:off x="10475931" y="3122593"/>
              <a:ext cx="113852" cy="468779"/>
            </a:xfrm>
            <a:custGeom>
              <a:avLst/>
              <a:gdLst>
                <a:gd name="connsiteX0" fmla="*/ 10021 w 113852"/>
                <a:gd name="connsiteY0" fmla="*/ 465046 h 468779"/>
                <a:gd name="connsiteX1" fmla="*/ 112658 w 113852"/>
                <a:gd name="connsiteY1" fmla="*/ 7374 h 468779"/>
                <a:gd name="connsiteX2" fmla="*/ 101762 w 113852"/>
                <a:gd name="connsiteY2" fmla="*/ 4377 h 468779"/>
                <a:gd name="connsiteX3" fmla="*/ -874 w 113852"/>
                <a:gd name="connsiteY3" fmla="*/ 462030 h 468779"/>
                <a:gd name="connsiteX4" fmla="*/ 10021 w 113852"/>
                <a:gd name="connsiteY4" fmla="*/ 465046 h 468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52" h="468779">
                  <a:moveTo>
                    <a:pt x="10021" y="465046"/>
                  </a:moveTo>
                  <a:cubicBezTo>
                    <a:pt x="44233" y="312495"/>
                    <a:pt x="78446" y="159944"/>
                    <a:pt x="112658" y="7374"/>
                  </a:cubicBezTo>
                  <a:cubicBezTo>
                    <a:pt x="114260" y="287"/>
                    <a:pt x="103365" y="-2729"/>
                    <a:pt x="101762" y="4377"/>
                  </a:cubicBezTo>
                  <a:cubicBezTo>
                    <a:pt x="67437" y="156909"/>
                    <a:pt x="33225" y="309460"/>
                    <a:pt x="-874" y="462030"/>
                  </a:cubicBezTo>
                  <a:cubicBezTo>
                    <a:pt x="-2476" y="469136"/>
                    <a:pt x="8438" y="472152"/>
                    <a:pt x="10021" y="46504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5" name="Freeform: Shape 514">
              <a:extLst>
                <a:ext uri="{FF2B5EF4-FFF2-40B4-BE49-F238E27FC236}">
                  <a16:creationId xmlns:a16="http://schemas.microsoft.com/office/drawing/2014/main" id="{373DB3D2-BBC6-260A-33CC-1008E3491419}"/>
                </a:ext>
              </a:extLst>
            </p:cNvPr>
            <p:cNvSpPr/>
            <p:nvPr/>
          </p:nvSpPr>
          <p:spPr>
            <a:xfrm>
              <a:off x="10972732" y="3242997"/>
              <a:ext cx="130781" cy="458183"/>
            </a:xfrm>
            <a:custGeom>
              <a:avLst/>
              <a:gdLst>
                <a:gd name="connsiteX0" fmla="*/ 10098 w 130781"/>
                <a:gd name="connsiteY0" fmla="*/ 454498 h 458183"/>
                <a:gd name="connsiteX1" fmla="*/ 129530 w 130781"/>
                <a:gd name="connsiteY1" fmla="*/ 7326 h 458183"/>
                <a:gd name="connsiteX2" fmla="*/ 118635 w 130781"/>
                <a:gd name="connsiteY2" fmla="*/ 4328 h 458183"/>
                <a:gd name="connsiteX3" fmla="*/ -816 w 130781"/>
                <a:gd name="connsiteY3" fmla="*/ 451500 h 458183"/>
                <a:gd name="connsiteX4" fmla="*/ 10098 w 130781"/>
                <a:gd name="connsiteY4" fmla="*/ 454498 h 458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81" h="458183">
                  <a:moveTo>
                    <a:pt x="10098" y="454498"/>
                  </a:moveTo>
                  <a:cubicBezTo>
                    <a:pt x="49814" y="305415"/>
                    <a:pt x="89625" y="156370"/>
                    <a:pt x="129530" y="7326"/>
                  </a:cubicBezTo>
                  <a:cubicBezTo>
                    <a:pt x="131415" y="295"/>
                    <a:pt x="120500" y="-2703"/>
                    <a:pt x="118635" y="4328"/>
                  </a:cubicBezTo>
                  <a:cubicBezTo>
                    <a:pt x="78711" y="153354"/>
                    <a:pt x="38900" y="302418"/>
                    <a:pt x="-816" y="451500"/>
                  </a:cubicBezTo>
                  <a:cubicBezTo>
                    <a:pt x="-2701" y="458531"/>
                    <a:pt x="8213" y="461528"/>
                    <a:pt x="10098" y="4544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6" name="Freeform: Shape 515">
              <a:extLst>
                <a:ext uri="{FF2B5EF4-FFF2-40B4-BE49-F238E27FC236}">
                  <a16:creationId xmlns:a16="http://schemas.microsoft.com/office/drawing/2014/main" id="{C7A7D12C-AC1F-F1D5-D922-2B735C058F4D}"/>
                </a:ext>
              </a:extLst>
            </p:cNvPr>
            <p:cNvSpPr/>
            <p:nvPr/>
          </p:nvSpPr>
          <p:spPr>
            <a:xfrm>
              <a:off x="10499041" y="3617404"/>
              <a:ext cx="438956" cy="116505"/>
            </a:xfrm>
            <a:custGeom>
              <a:avLst/>
              <a:gdLst>
                <a:gd name="connsiteX0" fmla="*/ 2990 w 438956"/>
                <a:gd name="connsiteY0" fmla="*/ 11421 h 116505"/>
                <a:gd name="connsiteX1" fmla="*/ 430879 w 438956"/>
                <a:gd name="connsiteY1" fmla="*/ 116640 h 116505"/>
                <a:gd name="connsiteX2" fmla="*/ 433894 w 438956"/>
                <a:gd name="connsiteY2" fmla="*/ 105745 h 116505"/>
                <a:gd name="connsiteX3" fmla="*/ 6005 w 438956"/>
                <a:gd name="connsiteY3" fmla="*/ 507 h 116505"/>
                <a:gd name="connsiteX4" fmla="*/ 3009 w 438956"/>
                <a:gd name="connsiteY4" fmla="*/ 11421 h 11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56" h="116505">
                  <a:moveTo>
                    <a:pt x="2990" y="11421"/>
                  </a:moveTo>
                  <a:cubicBezTo>
                    <a:pt x="145626" y="46481"/>
                    <a:pt x="288262" y="81561"/>
                    <a:pt x="430879" y="116640"/>
                  </a:cubicBezTo>
                  <a:cubicBezTo>
                    <a:pt x="437948" y="118374"/>
                    <a:pt x="440963" y="107479"/>
                    <a:pt x="433894" y="105745"/>
                  </a:cubicBezTo>
                  <a:cubicBezTo>
                    <a:pt x="291202" y="70779"/>
                    <a:pt x="148567" y="35699"/>
                    <a:pt x="6005" y="507"/>
                  </a:cubicBezTo>
                  <a:cubicBezTo>
                    <a:pt x="-1063" y="-1227"/>
                    <a:pt x="-4078" y="9687"/>
                    <a:pt x="3009" y="114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7" name="Freeform: Shape 516">
              <a:extLst>
                <a:ext uri="{FF2B5EF4-FFF2-40B4-BE49-F238E27FC236}">
                  <a16:creationId xmlns:a16="http://schemas.microsoft.com/office/drawing/2014/main" id="{2333F12E-3202-28EA-1A3C-35582F3EF9CF}"/>
                </a:ext>
              </a:extLst>
            </p:cNvPr>
            <p:cNvSpPr/>
            <p:nvPr/>
          </p:nvSpPr>
          <p:spPr>
            <a:xfrm>
              <a:off x="10617098" y="3087090"/>
              <a:ext cx="458681" cy="114730"/>
            </a:xfrm>
            <a:custGeom>
              <a:avLst/>
              <a:gdLst>
                <a:gd name="connsiteX0" fmla="*/ 3007 w 458681"/>
                <a:gd name="connsiteY0" fmla="*/ 11399 h 114730"/>
                <a:gd name="connsiteX1" fmla="*/ 450594 w 458681"/>
                <a:gd name="connsiteY1" fmla="*/ 114884 h 114730"/>
                <a:gd name="connsiteX2" fmla="*/ 453591 w 458681"/>
                <a:gd name="connsiteY2" fmla="*/ 103989 h 114730"/>
                <a:gd name="connsiteX3" fmla="*/ 6023 w 458681"/>
                <a:gd name="connsiteY3" fmla="*/ 485 h 114730"/>
                <a:gd name="connsiteX4" fmla="*/ 3007 w 458681"/>
                <a:gd name="connsiteY4" fmla="*/ 11399 h 114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681" h="114730">
                  <a:moveTo>
                    <a:pt x="3007" y="11399"/>
                  </a:moveTo>
                  <a:cubicBezTo>
                    <a:pt x="152222" y="45800"/>
                    <a:pt x="301417" y="80295"/>
                    <a:pt x="450594" y="114884"/>
                  </a:cubicBezTo>
                  <a:cubicBezTo>
                    <a:pt x="457681" y="116524"/>
                    <a:pt x="460697" y="105629"/>
                    <a:pt x="453591" y="103989"/>
                  </a:cubicBezTo>
                  <a:cubicBezTo>
                    <a:pt x="304415" y="69437"/>
                    <a:pt x="155219" y="34942"/>
                    <a:pt x="6023" y="485"/>
                  </a:cubicBezTo>
                  <a:cubicBezTo>
                    <a:pt x="-1064" y="-1136"/>
                    <a:pt x="-4080" y="9759"/>
                    <a:pt x="3007" y="113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8" name="Freeform: Shape 517">
              <a:extLst>
                <a:ext uri="{FF2B5EF4-FFF2-40B4-BE49-F238E27FC236}">
                  <a16:creationId xmlns:a16="http://schemas.microsoft.com/office/drawing/2014/main" id="{2BD1DE3E-AB70-0DF1-DA57-3AA039DF31FA}"/>
                </a:ext>
              </a:extLst>
            </p:cNvPr>
            <p:cNvSpPr/>
            <p:nvPr/>
          </p:nvSpPr>
          <p:spPr>
            <a:xfrm>
              <a:off x="10809144" y="3446607"/>
              <a:ext cx="444187" cy="105460"/>
            </a:xfrm>
            <a:custGeom>
              <a:avLst/>
              <a:gdLst>
                <a:gd name="connsiteX0" fmla="*/ 3021 w 444187"/>
                <a:gd name="connsiteY0" fmla="*/ 11384 h 105460"/>
                <a:gd name="connsiteX1" fmla="*/ 436075 w 444187"/>
                <a:gd name="connsiteY1" fmla="*/ 105632 h 105460"/>
                <a:gd name="connsiteX2" fmla="*/ 439090 w 444187"/>
                <a:gd name="connsiteY2" fmla="*/ 94718 h 105460"/>
                <a:gd name="connsiteX3" fmla="*/ 6037 w 444187"/>
                <a:gd name="connsiteY3" fmla="*/ 470 h 105460"/>
                <a:gd name="connsiteX4" fmla="*/ 3021 w 444187"/>
                <a:gd name="connsiteY4" fmla="*/ 11384 h 105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87" h="105460">
                  <a:moveTo>
                    <a:pt x="3021" y="11384"/>
                  </a:moveTo>
                  <a:cubicBezTo>
                    <a:pt x="147353" y="42806"/>
                    <a:pt x="291704" y="74210"/>
                    <a:pt x="436075" y="105632"/>
                  </a:cubicBezTo>
                  <a:cubicBezTo>
                    <a:pt x="443181" y="107178"/>
                    <a:pt x="446216" y="96207"/>
                    <a:pt x="439090" y="94718"/>
                  </a:cubicBezTo>
                  <a:cubicBezTo>
                    <a:pt x="294721" y="63409"/>
                    <a:pt x="150369" y="31987"/>
                    <a:pt x="6037" y="470"/>
                  </a:cubicBezTo>
                  <a:cubicBezTo>
                    <a:pt x="-1069" y="-1076"/>
                    <a:pt x="-4085" y="9895"/>
                    <a:pt x="3021" y="113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9" name="Freeform: Shape 518">
              <a:extLst>
                <a:ext uri="{FF2B5EF4-FFF2-40B4-BE49-F238E27FC236}">
                  <a16:creationId xmlns:a16="http://schemas.microsoft.com/office/drawing/2014/main" id="{2EC1E8FA-85C5-95D5-61E7-F5444AC2FE0E}"/>
                </a:ext>
              </a:extLst>
            </p:cNvPr>
            <p:cNvSpPr/>
            <p:nvPr/>
          </p:nvSpPr>
          <p:spPr>
            <a:xfrm>
              <a:off x="10680503" y="3875532"/>
              <a:ext cx="453710" cy="115186"/>
            </a:xfrm>
            <a:custGeom>
              <a:avLst/>
              <a:gdLst>
                <a:gd name="connsiteX0" fmla="*/ 2994 w 453710"/>
                <a:gd name="connsiteY0" fmla="*/ 11403 h 115186"/>
                <a:gd name="connsiteX1" fmla="*/ 445623 w 453710"/>
                <a:gd name="connsiteY1" fmla="*/ 115340 h 115186"/>
                <a:gd name="connsiteX2" fmla="*/ 448620 w 453710"/>
                <a:gd name="connsiteY2" fmla="*/ 104445 h 115186"/>
                <a:gd name="connsiteX3" fmla="*/ 6009 w 453710"/>
                <a:gd name="connsiteY3" fmla="*/ 507 h 115186"/>
                <a:gd name="connsiteX4" fmla="*/ 2994 w 453710"/>
                <a:gd name="connsiteY4" fmla="*/ 11403 h 115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0" h="115186">
                  <a:moveTo>
                    <a:pt x="2994" y="11403"/>
                  </a:moveTo>
                  <a:cubicBezTo>
                    <a:pt x="150210" y="47405"/>
                    <a:pt x="297898" y="81467"/>
                    <a:pt x="445623" y="115340"/>
                  </a:cubicBezTo>
                  <a:cubicBezTo>
                    <a:pt x="452710" y="116980"/>
                    <a:pt x="455726" y="106066"/>
                    <a:pt x="448620" y="104445"/>
                  </a:cubicBezTo>
                  <a:cubicBezTo>
                    <a:pt x="300914" y="70515"/>
                    <a:pt x="153226" y="36586"/>
                    <a:pt x="6009" y="507"/>
                  </a:cubicBezTo>
                  <a:cubicBezTo>
                    <a:pt x="-1059" y="-1227"/>
                    <a:pt x="-4074" y="9668"/>
                    <a:pt x="2994" y="1140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0" name="Freeform: Shape 519">
              <a:extLst>
                <a:ext uri="{FF2B5EF4-FFF2-40B4-BE49-F238E27FC236}">
                  <a16:creationId xmlns:a16="http://schemas.microsoft.com/office/drawing/2014/main" id="{486AEBB4-36E0-B6A8-A5B6-0950C57C66AA}"/>
                </a:ext>
              </a:extLst>
            </p:cNvPr>
            <p:cNvSpPr/>
            <p:nvPr/>
          </p:nvSpPr>
          <p:spPr>
            <a:xfrm>
              <a:off x="10987213" y="3761495"/>
              <a:ext cx="171056" cy="200945"/>
            </a:xfrm>
            <a:custGeom>
              <a:avLst/>
              <a:gdLst>
                <a:gd name="connsiteX0" fmla="*/ 168601 w 171056"/>
                <a:gd name="connsiteY0" fmla="*/ 191357 h 200945"/>
                <a:gd name="connsiteX1" fmla="*/ 8378 w 171056"/>
                <a:gd name="connsiteY1" fmla="*/ 2238 h 200945"/>
                <a:gd name="connsiteX2" fmla="*/ 386 w 171056"/>
                <a:gd name="connsiteY2" fmla="*/ 10249 h 200945"/>
                <a:gd name="connsiteX3" fmla="*/ 160608 w 171056"/>
                <a:gd name="connsiteY3" fmla="*/ 199349 h 200945"/>
                <a:gd name="connsiteX4" fmla="*/ 168601 w 171056"/>
                <a:gd name="connsiteY4" fmla="*/ 191357 h 200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56" h="200945">
                  <a:moveTo>
                    <a:pt x="168601" y="191357"/>
                  </a:moveTo>
                  <a:cubicBezTo>
                    <a:pt x="115181" y="128342"/>
                    <a:pt x="61780" y="65309"/>
                    <a:pt x="8378" y="2238"/>
                  </a:cubicBezTo>
                  <a:cubicBezTo>
                    <a:pt x="3684" y="-3417"/>
                    <a:pt x="-4289" y="4707"/>
                    <a:pt x="386" y="10249"/>
                  </a:cubicBezTo>
                  <a:cubicBezTo>
                    <a:pt x="53674" y="73358"/>
                    <a:pt x="107075" y="136391"/>
                    <a:pt x="160608" y="199349"/>
                  </a:cubicBezTo>
                  <a:cubicBezTo>
                    <a:pt x="165321" y="205004"/>
                    <a:pt x="173276" y="196880"/>
                    <a:pt x="168601" y="1913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1" name="Freeform: Shape 520">
              <a:extLst>
                <a:ext uri="{FF2B5EF4-FFF2-40B4-BE49-F238E27FC236}">
                  <a16:creationId xmlns:a16="http://schemas.microsoft.com/office/drawing/2014/main" id="{1AFD02F5-3276-AFC8-FFA7-3F10DC6E2A52}"/>
                </a:ext>
              </a:extLst>
            </p:cNvPr>
            <p:cNvSpPr/>
            <p:nvPr/>
          </p:nvSpPr>
          <p:spPr>
            <a:xfrm>
              <a:off x="11111472" y="3230030"/>
              <a:ext cx="152182" cy="290088"/>
            </a:xfrm>
            <a:custGeom>
              <a:avLst/>
              <a:gdLst>
                <a:gd name="connsiteX0" fmla="*/ 150485 w 152182"/>
                <a:gd name="connsiteY0" fmla="*/ 281889 h 290088"/>
                <a:gd name="connsiteX1" fmla="*/ 9395 w 152182"/>
                <a:gd name="connsiteY1" fmla="*/ 3177 h 290088"/>
                <a:gd name="connsiteX2" fmla="*/ -370 w 152182"/>
                <a:gd name="connsiteY2" fmla="*/ 8832 h 290088"/>
                <a:gd name="connsiteX3" fmla="*/ 140720 w 152182"/>
                <a:gd name="connsiteY3" fmla="*/ 287544 h 290088"/>
                <a:gd name="connsiteX4" fmla="*/ 150485 w 152182"/>
                <a:gd name="connsiteY4" fmla="*/ 281889 h 29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82" h="290088">
                  <a:moveTo>
                    <a:pt x="150485" y="281889"/>
                  </a:moveTo>
                  <a:cubicBezTo>
                    <a:pt x="103474" y="188979"/>
                    <a:pt x="56443" y="96088"/>
                    <a:pt x="9395" y="3177"/>
                  </a:cubicBezTo>
                  <a:cubicBezTo>
                    <a:pt x="6115" y="-3307"/>
                    <a:pt x="-3649" y="2405"/>
                    <a:pt x="-370" y="8832"/>
                  </a:cubicBezTo>
                  <a:cubicBezTo>
                    <a:pt x="46660" y="101743"/>
                    <a:pt x="93691" y="194634"/>
                    <a:pt x="140720" y="287544"/>
                  </a:cubicBezTo>
                  <a:cubicBezTo>
                    <a:pt x="144001" y="294047"/>
                    <a:pt x="153764" y="288317"/>
                    <a:pt x="150485" y="2818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2" name="Freeform: Shape 521">
              <a:extLst>
                <a:ext uri="{FF2B5EF4-FFF2-40B4-BE49-F238E27FC236}">
                  <a16:creationId xmlns:a16="http://schemas.microsoft.com/office/drawing/2014/main" id="{BE72E24F-959A-66AE-57FA-2C35744624F2}"/>
                </a:ext>
              </a:extLst>
            </p:cNvPr>
            <p:cNvSpPr/>
            <p:nvPr/>
          </p:nvSpPr>
          <p:spPr>
            <a:xfrm>
              <a:off x="10595219" y="3120512"/>
              <a:ext cx="166297" cy="301995"/>
            </a:xfrm>
            <a:custGeom>
              <a:avLst/>
              <a:gdLst>
                <a:gd name="connsiteX0" fmla="*/ 164544 w 166297"/>
                <a:gd name="connsiteY0" fmla="*/ 293841 h 301995"/>
                <a:gd name="connsiteX1" fmla="*/ 9448 w 166297"/>
                <a:gd name="connsiteY1" fmla="*/ 3141 h 301995"/>
                <a:gd name="connsiteX2" fmla="*/ -315 w 166297"/>
                <a:gd name="connsiteY2" fmla="*/ 8796 h 301995"/>
                <a:gd name="connsiteX3" fmla="*/ 154780 w 166297"/>
                <a:gd name="connsiteY3" fmla="*/ 299496 h 301995"/>
                <a:gd name="connsiteX4" fmla="*/ 164544 w 166297"/>
                <a:gd name="connsiteY4" fmla="*/ 293841 h 301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297" h="301995">
                  <a:moveTo>
                    <a:pt x="164544" y="293841"/>
                  </a:moveTo>
                  <a:cubicBezTo>
                    <a:pt x="112839" y="196954"/>
                    <a:pt x="61134" y="100048"/>
                    <a:pt x="9448" y="3141"/>
                  </a:cubicBezTo>
                  <a:cubicBezTo>
                    <a:pt x="6037" y="-3287"/>
                    <a:pt x="-3746" y="2425"/>
                    <a:pt x="-315" y="8796"/>
                  </a:cubicBezTo>
                  <a:cubicBezTo>
                    <a:pt x="51371" y="105702"/>
                    <a:pt x="103075" y="202590"/>
                    <a:pt x="154780" y="299496"/>
                  </a:cubicBezTo>
                  <a:cubicBezTo>
                    <a:pt x="158210" y="305924"/>
                    <a:pt x="167975" y="300213"/>
                    <a:pt x="164544" y="29384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3" name="Freeform: Shape 522">
              <a:extLst>
                <a:ext uri="{FF2B5EF4-FFF2-40B4-BE49-F238E27FC236}">
                  <a16:creationId xmlns:a16="http://schemas.microsoft.com/office/drawing/2014/main" id="{0AF1711C-FD19-845B-1950-2B5D4EB1779A}"/>
                </a:ext>
              </a:extLst>
            </p:cNvPr>
            <p:cNvSpPr/>
            <p:nvPr/>
          </p:nvSpPr>
          <p:spPr>
            <a:xfrm>
              <a:off x="10479122" y="3648456"/>
              <a:ext cx="161531" cy="209154"/>
            </a:xfrm>
            <a:custGeom>
              <a:avLst/>
              <a:gdLst>
                <a:gd name="connsiteX0" fmla="*/ 159343 w 161531"/>
                <a:gd name="connsiteY0" fmla="*/ 201439 h 209154"/>
                <a:gd name="connsiteX1" fmla="*/ 9846 w 161531"/>
                <a:gd name="connsiteY1" fmla="*/ 2688 h 209154"/>
                <a:gd name="connsiteX2" fmla="*/ 63 w 161531"/>
                <a:gd name="connsiteY2" fmla="*/ 8342 h 209154"/>
                <a:gd name="connsiteX3" fmla="*/ 149636 w 161531"/>
                <a:gd name="connsiteY3" fmla="*/ 207113 h 209154"/>
                <a:gd name="connsiteX4" fmla="*/ 159400 w 161531"/>
                <a:gd name="connsiteY4" fmla="*/ 201458 h 209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31" h="209154">
                  <a:moveTo>
                    <a:pt x="159343" y="201439"/>
                  </a:moveTo>
                  <a:lnTo>
                    <a:pt x="9846" y="2688"/>
                  </a:lnTo>
                  <a:cubicBezTo>
                    <a:pt x="5511" y="-2967"/>
                    <a:pt x="-4310" y="2556"/>
                    <a:pt x="63" y="8342"/>
                  </a:cubicBezTo>
                  <a:lnTo>
                    <a:pt x="149636" y="207113"/>
                  </a:lnTo>
                  <a:cubicBezTo>
                    <a:pt x="153953" y="212768"/>
                    <a:pt x="163773" y="207226"/>
                    <a:pt x="159400" y="2014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4" name="Freeform: Shape 523">
              <a:extLst>
                <a:ext uri="{FF2B5EF4-FFF2-40B4-BE49-F238E27FC236}">
                  <a16:creationId xmlns:a16="http://schemas.microsoft.com/office/drawing/2014/main" id="{AEA01099-2ECC-5761-98B6-39F2E9AE2B4F}"/>
                </a:ext>
              </a:extLst>
            </p:cNvPr>
            <p:cNvSpPr/>
            <p:nvPr/>
          </p:nvSpPr>
          <p:spPr>
            <a:xfrm>
              <a:off x="6666514" y="29974"/>
              <a:ext cx="131814" cy="630534"/>
            </a:xfrm>
            <a:custGeom>
              <a:avLst/>
              <a:gdLst>
                <a:gd name="connsiteX0" fmla="*/ 119747 w 131814"/>
                <a:gd name="connsiteY0" fmla="*/ 4492 h 630534"/>
                <a:gd name="connsiteX1" fmla="*/ 25649 w 131814"/>
                <a:gd name="connsiteY1" fmla="*/ 487365 h 630534"/>
                <a:gd name="connsiteX2" fmla="*/ -910 w 131814"/>
                <a:gd name="connsiteY2" fmla="*/ 623781 h 630534"/>
                <a:gd name="connsiteX3" fmla="*/ 9985 w 131814"/>
                <a:gd name="connsiteY3" fmla="*/ 626778 h 630534"/>
                <a:gd name="connsiteX4" fmla="*/ 104082 w 131814"/>
                <a:gd name="connsiteY4" fmla="*/ 143810 h 630534"/>
                <a:gd name="connsiteX5" fmla="*/ 130661 w 131814"/>
                <a:gd name="connsiteY5" fmla="*/ 7414 h 630534"/>
                <a:gd name="connsiteX6" fmla="*/ 119747 w 131814"/>
                <a:gd name="connsiteY6" fmla="*/ 4398 h 6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14" h="630534">
                  <a:moveTo>
                    <a:pt x="119747" y="4492"/>
                  </a:moveTo>
                  <a:lnTo>
                    <a:pt x="25649" y="487365"/>
                  </a:lnTo>
                  <a:cubicBezTo>
                    <a:pt x="16846" y="532831"/>
                    <a:pt x="8006" y="578303"/>
                    <a:pt x="-910" y="623781"/>
                  </a:cubicBezTo>
                  <a:cubicBezTo>
                    <a:pt x="-2305" y="630887"/>
                    <a:pt x="8515" y="633922"/>
                    <a:pt x="9985" y="626778"/>
                  </a:cubicBezTo>
                  <a:lnTo>
                    <a:pt x="104082" y="143810"/>
                  </a:lnTo>
                  <a:lnTo>
                    <a:pt x="130661" y="7414"/>
                  </a:lnTo>
                  <a:cubicBezTo>
                    <a:pt x="132037" y="288"/>
                    <a:pt x="121142" y="-2746"/>
                    <a:pt x="119747" y="43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5" name="Freeform: Shape 524">
              <a:extLst>
                <a:ext uri="{FF2B5EF4-FFF2-40B4-BE49-F238E27FC236}">
                  <a16:creationId xmlns:a16="http://schemas.microsoft.com/office/drawing/2014/main" id="{2205F920-FD05-D1A7-1C1D-4FCF73F5D638}"/>
                </a:ext>
              </a:extLst>
            </p:cNvPr>
            <p:cNvSpPr/>
            <p:nvPr/>
          </p:nvSpPr>
          <p:spPr>
            <a:xfrm>
              <a:off x="6667257" y="624900"/>
              <a:ext cx="627919" cy="113957"/>
            </a:xfrm>
            <a:custGeom>
              <a:avLst/>
              <a:gdLst>
                <a:gd name="connsiteX0" fmla="*/ 622800 w 627919"/>
                <a:gd name="connsiteY0" fmla="*/ 103237 h 113957"/>
                <a:gd name="connsiteX1" fmla="*/ 141680 w 627919"/>
                <a:gd name="connsiteY1" fmla="*/ 23031 h 113957"/>
                <a:gd name="connsiteX2" fmla="*/ 6075 w 627919"/>
                <a:gd name="connsiteY2" fmla="*/ 411 h 113957"/>
                <a:gd name="connsiteX3" fmla="*/ 3059 w 627919"/>
                <a:gd name="connsiteY3" fmla="*/ 11306 h 113957"/>
                <a:gd name="connsiteX4" fmla="*/ 484179 w 627919"/>
                <a:gd name="connsiteY4" fmla="*/ 91569 h 113957"/>
                <a:gd name="connsiteX5" fmla="*/ 619784 w 627919"/>
                <a:gd name="connsiteY5" fmla="*/ 114188 h 113957"/>
                <a:gd name="connsiteX6" fmla="*/ 622800 w 627919"/>
                <a:gd name="connsiteY6" fmla="*/ 103274 h 113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919" h="113957">
                  <a:moveTo>
                    <a:pt x="622800" y="103237"/>
                  </a:moveTo>
                  <a:lnTo>
                    <a:pt x="141680" y="23031"/>
                  </a:lnTo>
                  <a:lnTo>
                    <a:pt x="6075" y="411"/>
                  </a:lnTo>
                  <a:cubicBezTo>
                    <a:pt x="-1050" y="-776"/>
                    <a:pt x="-4123" y="10119"/>
                    <a:pt x="3059" y="11306"/>
                  </a:cubicBezTo>
                  <a:lnTo>
                    <a:pt x="484179" y="91569"/>
                  </a:lnTo>
                  <a:lnTo>
                    <a:pt x="619784" y="114188"/>
                  </a:lnTo>
                  <a:cubicBezTo>
                    <a:pt x="626910" y="115376"/>
                    <a:pt x="629964" y="104481"/>
                    <a:pt x="622800" y="1032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6" name="Freeform: Shape 525">
              <a:extLst>
                <a:ext uri="{FF2B5EF4-FFF2-40B4-BE49-F238E27FC236}">
                  <a16:creationId xmlns:a16="http://schemas.microsoft.com/office/drawing/2014/main" id="{636B15C5-B938-9B86-658F-D8408272B8F9}"/>
                </a:ext>
              </a:extLst>
            </p:cNvPr>
            <p:cNvSpPr/>
            <p:nvPr/>
          </p:nvSpPr>
          <p:spPr>
            <a:xfrm>
              <a:off x="6759587" y="26556"/>
              <a:ext cx="39314" cy="46875"/>
            </a:xfrm>
            <a:custGeom>
              <a:avLst/>
              <a:gdLst>
                <a:gd name="connsiteX0" fmla="*/ 28916 w 39314"/>
                <a:gd name="connsiteY0" fmla="*/ 2255 h 46875"/>
                <a:gd name="connsiteX1" fmla="*/ 341 w 39314"/>
                <a:gd name="connsiteY1" fmla="*/ 37278 h 46875"/>
                <a:gd name="connsiteX2" fmla="*/ 8332 w 39314"/>
                <a:gd name="connsiteY2" fmla="*/ 45270 h 46875"/>
                <a:gd name="connsiteX3" fmla="*/ 36909 w 39314"/>
                <a:gd name="connsiteY3" fmla="*/ 10248 h 46875"/>
                <a:gd name="connsiteX4" fmla="*/ 28916 w 39314"/>
                <a:gd name="connsiteY4" fmla="*/ 2255 h 4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4" h="46875">
                  <a:moveTo>
                    <a:pt x="28916" y="2255"/>
                  </a:moveTo>
                  <a:cubicBezTo>
                    <a:pt x="19397" y="13918"/>
                    <a:pt x="9878" y="25591"/>
                    <a:pt x="341" y="37278"/>
                  </a:cubicBezTo>
                  <a:cubicBezTo>
                    <a:pt x="-4240" y="42933"/>
                    <a:pt x="3715" y="50906"/>
                    <a:pt x="8332" y="45270"/>
                  </a:cubicBezTo>
                  <a:lnTo>
                    <a:pt x="36909" y="10248"/>
                  </a:lnTo>
                  <a:cubicBezTo>
                    <a:pt x="41489" y="4593"/>
                    <a:pt x="33515" y="-3400"/>
                    <a:pt x="28916" y="2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7" name="Freeform: Shape 526">
              <a:extLst>
                <a:ext uri="{FF2B5EF4-FFF2-40B4-BE49-F238E27FC236}">
                  <a16:creationId xmlns:a16="http://schemas.microsoft.com/office/drawing/2014/main" id="{BC44FDC5-3535-1A28-1D8A-98F790B54446}"/>
                </a:ext>
              </a:extLst>
            </p:cNvPr>
            <p:cNvSpPr/>
            <p:nvPr/>
          </p:nvSpPr>
          <p:spPr>
            <a:xfrm>
              <a:off x="6788585" y="24794"/>
              <a:ext cx="25414" cy="47071"/>
            </a:xfrm>
            <a:custGeom>
              <a:avLst/>
              <a:gdLst>
                <a:gd name="connsiteX0" fmla="*/ -647 w 25414"/>
                <a:gd name="connsiteY0" fmla="*/ 7128 h 47071"/>
                <a:gd name="connsiteX1" fmla="*/ 13094 w 25414"/>
                <a:gd name="connsiteY1" fmla="*/ 43583 h 47071"/>
                <a:gd name="connsiteX2" fmla="*/ 23989 w 25414"/>
                <a:gd name="connsiteY2" fmla="*/ 40567 h 47071"/>
                <a:gd name="connsiteX3" fmla="*/ 10267 w 25414"/>
                <a:gd name="connsiteY3" fmla="*/ 4131 h 47071"/>
                <a:gd name="connsiteX4" fmla="*/ -647 w 25414"/>
                <a:gd name="connsiteY4" fmla="*/ 7128 h 47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4" h="47071">
                  <a:moveTo>
                    <a:pt x="-647" y="7128"/>
                  </a:moveTo>
                  <a:lnTo>
                    <a:pt x="13094" y="43583"/>
                  </a:lnTo>
                  <a:cubicBezTo>
                    <a:pt x="15639" y="50332"/>
                    <a:pt x="26571" y="47353"/>
                    <a:pt x="23989" y="40567"/>
                  </a:cubicBezTo>
                  <a:cubicBezTo>
                    <a:pt x="19427" y="28428"/>
                    <a:pt x="14846" y="16283"/>
                    <a:pt x="10267" y="4131"/>
                  </a:cubicBezTo>
                  <a:cubicBezTo>
                    <a:pt x="7722" y="-2617"/>
                    <a:pt x="-3211" y="361"/>
                    <a:pt x="-647" y="71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8" name="Freeform: Shape 527">
              <a:extLst>
                <a:ext uri="{FF2B5EF4-FFF2-40B4-BE49-F238E27FC236}">
                  <a16:creationId xmlns:a16="http://schemas.microsoft.com/office/drawing/2014/main" id="{59631AFE-0616-5605-F4D9-CA05361B67B1}"/>
                </a:ext>
              </a:extLst>
            </p:cNvPr>
            <p:cNvSpPr/>
            <p:nvPr/>
          </p:nvSpPr>
          <p:spPr>
            <a:xfrm>
              <a:off x="7263255" y="699271"/>
              <a:ext cx="32693" cy="39565"/>
            </a:xfrm>
            <a:custGeom>
              <a:avLst/>
              <a:gdLst>
                <a:gd name="connsiteX0" fmla="*/ 16 w 32693"/>
                <a:gd name="connsiteY0" fmla="*/ 8451 h 39565"/>
                <a:gd name="connsiteX1" fmla="*/ 20845 w 32693"/>
                <a:gd name="connsiteY1" fmla="*/ 37423 h 39565"/>
                <a:gd name="connsiteX2" fmla="*/ 30609 w 32693"/>
                <a:gd name="connsiteY2" fmla="*/ 31768 h 39565"/>
                <a:gd name="connsiteX3" fmla="*/ 9781 w 32693"/>
                <a:gd name="connsiteY3" fmla="*/ 2796 h 39565"/>
                <a:gd name="connsiteX4" fmla="*/ 16 w 32693"/>
                <a:gd name="connsiteY4" fmla="*/ 8451 h 3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693" h="39565">
                  <a:moveTo>
                    <a:pt x="16" y="8451"/>
                  </a:moveTo>
                  <a:cubicBezTo>
                    <a:pt x="6953" y="18102"/>
                    <a:pt x="13889" y="27760"/>
                    <a:pt x="20845" y="37423"/>
                  </a:cubicBezTo>
                  <a:cubicBezTo>
                    <a:pt x="25067" y="43267"/>
                    <a:pt x="34870" y="37631"/>
                    <a:pt x="30609" y="31768"/>
                  </a:cubicBezTo>
                  <a:cubicBezTo>
                    <a:pt x="23672" y="22105"/>
                    <a:pt x="16736" y="12447"/>
                    <a:pt x="9781" y="2796"/>
                  </a:cubicBezTo>
                  <a:cubicBezTo>
                    <a:pt x="5558" y="-3066"/>
                    <a:pt x="-4244" y="2570"/>
                    <a:pt x="16" y="8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9" name="Freeform: Shape 528">
              <a:extLst>
                <a:ext uri="{FF2B5EF4-FFF2-40B4-BE49-F238E27FC236}">
                  <a16:creationId xmlns:a16="http://schemas.microsoft.com/office/drawing/2014/main" id="{CEDA4618-4CBD-4C42-8E90-6D85D5C5CE91}"/>
                </a:ext>
              </a:extLst>
            </p:cNvPr>
            <p:cNvSpPr/>
            <p:nvPr/>
          </p:nvSpPr>
          <p:spPr>
            <a:xfrm>
              <a:off x="7256085" y="728917"/>
              <a:ext cx="44186" cy="26032"/>
            </a:xfrm>
            <a:custGeom>
              <a:avLst/>
              <a:gdLst>
                <a:gd name="connsiteX0" fmla="*/ 36403 w 44186"/>
                <a:gd name="connsiteY0" fmla="*/ 783 h 26032"/>
                <a:gd name="connsiteX1" fmla="*/ 2718 w 44186"/>
                <a:gd name="connsiteY1" fmla="*/ 14977 h 26032"/>
                <a:gd name="connsiteX2" fmla="*/ 5716 w 44186"/>
                <a:gd name="connsiteY2" fmla="*/ 25891 h 26032"/>
                <a:gd name="connsiteX3" fmla="*/ 39400 w 44186"/>
                <a:gd name="connsiteY3" fmla="*/ 11678 h 26032"/>
                <a:gd name="connsiteX4" fmla="*/ 36403 w 44186"/>
                <a:gd name="connsiteY4" fmla="*/ 783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86" h="26032">
                  <a:moveTo>
                    <a:pt x="36403" y="783"/>
                  </a:moveTo>
                  <a:lnTo>
                    <a:pt x="2718" y="14977"/>
                  </a:lnTo>
                  <a:cubicBezTo>
                    <a:pt x="-3897" y="17767"/>
                    <a:pt x="-1051" y="28719"/>
                    <a:pt x="5716" y="25891"/>
                  </a:cubicBezTo>
                  <a:lnTo>
                    <a:pt x="39400" y="11678"/>
                  </a:lnTo>
                  <a:cubicBezTo>
                    <a:pt x="46017" y="8908"/>
                    <a:pt x="43170" y="-2044"/>
                    <a:pt x="36403" y="7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0" name="Freeform: Shape 529">
              <a:extLst>
                <a:ext uri="{FF2B5EF4-FFF2-40B4-BE49-F238E27FC236}">
                  <a16:creationId xmlns:a16="http://schemas.microsoft.com/office/drawing/2014/main" id="{11FC1406-F18C-F072-D546-38ACF4969276}"/>
                </a:ext>
              </a:extLst>
            </p:cNvPr>
            <p:cNvSpPr/>
            <p:nvPr/>
          </p:nvSpPr>
          <p:spPr>
            <a:xfrm>
              <a:off x="6701937" y="491221"/>
              <a:ext cx="103377" cy="168021"/>
            </a:xfrm>
            <a:custGeom>
              <a:avLst/>
              <a:gdLst>
                <a:gd name="connsiteX0" fmla="*/ 1705 w 103377"/>
                <a:gd name="connsiteY0" fmla="*/ 10869 h 168021"/>
                <a:gd name="connsiteX1" fmla="*/ 91034 w 103377"/>
                <a:gd name="connsiteY1" fmla="*/ 162892 h 168021"/>
                <a:gd name="connsiteX2" fmla="*/ 102344 w 103377"/>
                <a:gd name="connsiteY2" fmla="*/ 162892 h 168021"/>
                <a:gd name="connsiteX3" fmla="*/ 7417 w 103377"/>
                <a:gd name="connsiteY3" fmla="*/ 1105 h 168021"/>
                <a:gd name="connsiteX4" fmla="*/ 1762 w 103377"/>
                <a:gd name="connsiteY4" fmla="*/ 10869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77" h="168021">
                  <a:moveTo>
                    <a:pt x="1705" y="10869"/>
                  </a:moveTo>
                  <a:cubicBezTo>
                    <a:pt x="56106" y="42341"/>
                    <a:pt x="90016" y="100047"/>
                    <a:pt x="91034" y="162892"/>
                  </a:cubicBezTo>
                  <a:cubicBezTo>
                    <a:pt x="91034" y="170149"/>
                    <a:pt x="102344" y="170168"/>
                    <a:pt x="102344" y="162892"/>
                  </a:cubicBezTo>
                  <a:cubicBezTo>
                    <a:pt x="101288" y="96041"/>
                    <a:pt x="65267" y="34639"/>
                    <a:pt x="7417" y="1105"/>
                  </a:cubicBezTo>
                  <a:cubicBezTo>
                    <a:pt x="1083" y="-2495"/>
                    <a:pt x="-4628" y="7269"/>
                    <a:pt x="1762" y="108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1" name="Freeform: Shape 530">
              <a:extLst>
                <a:ext uri="{FF2B5EF4-FFF2-40B4-BE49-F238E27FC236}">
                  <a16:creationId xmlns:a16="http://schemas.microsoft.com/office/drawing/2014/main" id="{9023BF77-421B-5B60-07DB-96376736E47D}"/>
                </a:ext>
              </a:extLst>
            </p:cNvPr>
            <p:cNvSpPr/>
            <p:nvPr/>
          </p:nvSpPr>
          <p:spPr>
            <a:xfrm>
              <a:off x="6821095" y="451291"/>
              <a:ext cx="59468" cy="116762"/>
            </a:xfrm>
            <a:custGeom>
              <a:avLst/>
              <a:gdLst>
                <a:gd name="connsiteX0" fmla="*/ 57397 w 59468"/>
                <a:gd name="connsiteY0" fmla="*/ 9292 h 116762"/>
                <a:gd name="connsiteX1" fmla="*/ 20338 w 59468"/>
                <a:gd name="connsiteY1" fmla="*/ 7595 h 116762"/>
                <a:gd name="connsiteX2" fmla="*/ 508 w 59468"/>
                <a:gd name="connsiteY2" fmla="*/ 48084 h 116762"/>
                <a:gd name="connsiteX3" fmla="*/ 30837 w 59468"/>
                <a:gd name="connsiteY3" fmla="*/ 59677 h 116762"/>
                <a:gd name="connsiteX4" fmla="*/ 58244 w 59468"/>
                <a:gd name="connsiteY4" fmla="*/ 21808 h 116762"/>
                <a:gd name="connsiteX5" fmla="*/ 47143 w 59468"/>
                <a:gd name="connsiteY5" fmla="*/ 20300 h 116762"/>
                <a:gd name="connsiteX6" fmla="*/ 41770 w 59468"/>
                <a:gd name="connsiteY6" fmla="*/ 71383 h 116762"/>
                <a:gd name="connsiteX7" fmla="*/ 37416 w 59468"/>
                <a:gd name="connsiteY7" fmla="*/ 93211 h 116762"/>
                <a:gd name="connsiteX8" fmla="*/ 32628 w 59468"/>
                <a:gd name="connsiteY8" fmla="*/ 103163 h 116762"/>
                <a:gd name="connsiteX9" fmla="*/ 21903 w 59468"/>
                <a:gd name="connsiteY9" fmla="*/ 102560 h 116762"/>
                <a:gd name="connsiteX10" fmla="*/ 10988 w 59468"/>
                <a:gd name="connsiteY10" fmla="*/ 105557 h 116762"/>
                <a:gd name="connsiteX11" fmla="*/ 26728 w 59468"/>
                <a:gd name="connsiteY11" fmla="*/ 117074 h 116762"/>
                <a:gd name="connsiteX12" fmla="*/ 46218 w 59468"/>
                <a:gd name="connsiteY12" fmla="*/ 102315 h 116762"/>
                <a:gd name="connsiteX13" fmla="*/ 54267 w 59468"/>
                <a:gd name="connsiteY13" fmla="*/ 63617 h 116762"/>
                <a:gd name="connsiteX14" fmla="*/ 58377 w 59468"/>
                <a:gd name="connsiteY14" fmla="*/ 20262 h 116762"/>
                <a:gd name="connsiteX15" fmla="*/ 47274 w 59468"/>
                <a:gd name="connsiteY15" fmla="*/ 18773 h 116762"/>
                <a:gd name="connsiteX16" fmla="*/ 35304 w 59468"/>
                <a:gd name="connsiteY16" fmla="*/ 43674 h 116762"/>
                <a:gd name="connsiteX17" fmla="*/ 14193 w 59468"/>
                <a:gd name="connsiteY17" fmla="*/ 47820 h 116762"/>
                <a:gd name="connsiteX18" fmla="*/ 47557 w 59468"/>
                <a:gd name="connsiteY18" fmla="*/ 14947 h 116762"/>
                <a:gd name="connsiteX19" fmla="*/ 57321 w 59468"/>
                <a:gd name="connsiteY19" fmla="*/ 9292 h 11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468" h="116762">
                  <a:moveTo>
                    <a:pt x="57397" y="9292"/>
                  </a:moveTo>
                  <a:cubicBezTo>
                    <a:pt x="47727" y="-3413"/>
                    <a:pt x="32025" y="-1358"/>
                    <a:pt x="20338" y="7595"/>
                  </a:cubicBezTo>
                  <a:cubicBezTo>
                    <a:pt x="8652" y="16549"/>
                    <a:pt x="-5825" y="32100"/>
                    <a:pt x="508" y="48084"/>
                  </a:cubicBezTo>
                  <a:cubicBezTo>
                    <a:pt x="5258" y="59979"/>
                    <a:pt x="19546" y="63164"/>
                    <a:pt x="30837" y="59677"/>
                  </a:cubicBezTo>
                  <a:cubicBezTo>
                    <a:pt x="47256" y="54606"/>
                    <a:pt x="53627" y="36605"/>
                    <a:pt x="58244" y="21808"/>
                  </a:cubicBezTo>
                  <a:lnTo>
                    <a:pt x="47143" y="20300"/>
                  </a:lnTo>
                  <a:cubicBezTo>
                    <a:pt x="46313" y="37415"/>
                    <a:pt x="44522" y="54471"/>
                    <a:pt x="41770" y="71383"/>
                  </a:cubicBezTo>
                  <a:cubicBezTo>
                    <a:pt x="40752" y="78739"/>
                    <a:pt x="39301" y="86028"/>
                    <a:pt x="37416" y="93211"/>
                  </a:cubicBezTo>
                  <a:cubicBezTo>
                    <a:pt x="36436" y="96604"/>
                    <a:pt x="35248" y="100581"/>
                    <a:pt x="32628" y="103163"/>
                  </a:cubicBezTo>
                  <a:cubicBezTo>
                    <a:pt x="30008" y="105746"/>
                    <a:pt x="23372" y="107763"/>
                    <a:pt x="21903" y="102560"/>
                  </a:cubicBezTo>
                  <a:cubicBezTo>
                    <a:pt x="19924" y="95567"/>
                    <a:pt x="9010" y="98545"/>
                    <a:pt x="10988" y="105557"/>
                  </a:cubicBezTo>
                  <a:cubicBezTo>
                    <a:pt x="12949" y="112563"/>
                    <a:pt x="19452" y="117319"/>
                    <a:pt x="26728" y="117074"/>
                  </a:cubicBezTo>
                  <a:cubicBezTo>
                    <a:pt x="36153" y="117074"/>
                    <a:pt x="42656" y="110477"/>
                    <a:pt x="46218" y="102315"/>
                  </a:cubicBezTo>
                  <a:cubicBezTo>
                    <a:pt x="51346" y="90534"/>
                    <a:pt x="52477" y="76227"/>
                    <a:pt x="54267" y="63617"/>
                  </a:cubicBezTo>
                  <a:cubicBezTo>
                    <a:pt x="56303" y="49253"/>
                    <a:pt x="57642" y="34814"/>
                    <a:pt x="58377" y="20262"/>
                  </a:cubicBezTo>
                  <a:cubicBezTo>
                    <a:pt x="58716" y="13721"/>
                    <a:pt x="49121" y="12854"/>
                    <a:pt x="47274" y="18773"/>
                  </a:cubicBezTo>
                  <a:cubicBezTo>
                    <a:pt x="44560" y="27463"/>
                    <a:pt x="41808" y="36963"/>
                    <a:pt x="35304" y="43674"/>
                  </a:cubicBezTo>
                  <a:cubicBezTo>
                    <a:pt x="30309" y="48838"/>
                    <a:pt x="20847" y="52420"/>
                    <a:pt x="14193" y="47820"/>
                  </a:cubicBezTo>
                  <a:cubicBezTo>
                    <a:pt x="-1546" y="36944"/>
                    <a:pt x="35493" y="-906"/>
                    <a:pt x="47557" y="14947"/>
                  </a:cubicBezTo>
                  <a:cubicBezTo>
                    <a:pt x="51911" y="20601"/>
                    <a:pt x="61732" y="14947"/>
                    <a:pt x="57321" y="929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2" name="Freeform: Shape 531">
              <a:extLst>
                <a:ext uri="{FF2B5EF4-FFF2-40B4-BE49-F238E27FC236}">
                  <a16:creationId xmlns:a16="http://schemas.microsoft.com/office/drawing/2014/main" id="{334176E8-683F-CEF9-662B-9E41BBA257C2}"/>
                </a:ext>
              </a:extLst>
            </p:cNvPr>
            <p:cNvSpPr/>
            <p:nvPr/>
          </p:nvSpPr>
          <p:spPr>
            <a:xfrm>
              <a:off x="6892600" y="452864"/>
              <a:ext cx="68613" cy="104850"/>
            </a:xfrm>
            <a:custGeom>
              <a:avLst/>
              <a:gdLst>
                <a:gd name="connsiteX0" fmla="*/ 27248 w 68613"/>
                <a:gd name="connsiteY0" fmla="*/ 4421 h 104850"/>
                <a:gd name="connsiteX1" fmla="*/ -895 w 68613"/>
                <a:gd name="connsiteY1" fmla="*/ 68378 h 104850"/>
                <a:gd name="connsiteX2" fmla="*/ 28793 w 68613"/>
                <a:gd name="connsiteY2" fmla="*/ 104701 h 104850"/>
                <a:gd name="connsiteX3" fmla="*/ 65777 w 68613"/>
                <a:gd name="connsiteY3" fmla="*/ 51790 h 104850"/>
                <a:gd name="connsiteX4" fmla="*/ 43157 w 68613"/>
                <a:gd name="connsiteY4" fmla="*/ 519 h 104850"/>
                <a:gd name="connsiteX5" fmla="*/ 40160 w 68613"/>
                <a:gd name="connsiteY5" fmla="*/ 11433 h 104850"/>
                <a:gd name="connsiteX6" fmla="*/ 53524 w 68613"/>
                <a:gd name="connsiteY6" fmla="*/ 53524 h 104850"/>
                <a:gd name="connsiteX7" fmla="*/ 23516 w 68613"/>
                <a:gd name="connsiteY7" fmla="*/ 93749 h 104850"/>
                <a:gd name="connsiteX8" fmla="*/ 12300 w 68613"/>
                <a:gd name="connsiteY8" fmla="*/ 57558 h 104850"/>
                <a:gd name="connsiteX9" fmla="*/ 35202 w 68613"/>
                <a:gd name="connsiteY9" fmla="*/ 12319 h 104850"/>
                <a:gd name="connsiteX10" fmla="*/ 27210 w 68613"/>
                <a:gd name="connsiteY10" fmla="*/ 4326 h 1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613" h="104850">
                  <a:moveTo>
                    <a:pt x="27248" y="4421"/>
                  </a:moveTo>
                  <a:cubicBezTo>
                    <a:pt x="12168" y="22290"/>
                    <a:pt x="858" y="44797"/>
                    <a:pt x="-895" y="68378"/>
                  </a:cubicBezTo>
                  <a:cubicBezTo>
                    <a:pt x="-2309" y="86417"/>
                    <a:pt x="7041" y="108697"/>
                    <a:pt x="28793" y="104701"/>
                  </a:cubicBezTo>
                  <a:cubicBezTo>
                    <a:pt x="51828" y="100479"/>
                    <a:pt x="60838" y="71394"/>
                    <a:pt x="65777" y="51790"/>
                  </a:cubicBezTo>
                  <a:cubicBezTo>
                    <a:pt x="70772" y="31790"/>
                    <a:pt x="66059" y="6343"/>
                    <a:pt x="43157" y="519"/>
                  </a:cubicBezTo>
                  <a:cubicBezTo>
                    <a:pt x="36108" y="-1272"/>
                    <a:pt x="33091" y="9642"/>
                    <a:pt x="40160" y="11433"/>
                  </a:cubicBezTo>
                  <a:cubicBezTo>
                    <a:pt x="59010" y="16239"/>
                    <a:pt x="57973" y="38765"/>
                    <a:pt x="53524" y="53524"/>
                  </a:cubicBezTo>
                  <a:cubicBezTo>
                    <a:pt x="49415" y="67115"/>
                    <a:pt x="42063" y="94994"/>
                    <a:pt x="23516" y="93749"/>
                  </a:cubicBezTo>
                  <a:cubicBezTo>
                    <a:pt x="6777" y="92675"/>
                    <a:pt x="9699" y="68472"/>
                    <a:pt x="12300" y="57558"/>
                  </a:cubicBezTo>
                  <a:cubicBezTo>
                    <a:pt x="16296" y="40896"/>
                    <a:pt x="24138" y="25401"/>
                    <a:pt x="35202" y="12319"/>
                  </a:cubicBezTo>
                  <a:cubicBezTo>
                    <a:pt x="39858" y="6777"/>
                    <a:pt x="31885" y="-1253"/>
                    <a:pt x="27210" y="432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3" name="Freeform: Shape 532">
              <a:extLst>
                <a:ext uri="{FF2B5EF4-FFF2-40B4-BE49-F238E27FC236}">
                  <a16:creationId xmlns:a16="http://schemas.microsoft.com/office/drawing/2014/main" id="{898E37DC-F3C5-0743-7622-A8187795263E}"/>
                </a:ext>
              </a:extLst>
            </p:cNvPr>
            <p:cNvSpPr/>
            <p:nvPr/>
          </p:nvSpPr>
          <p:spPr>
            <a:xfrm>
              <a:off x="6965556" y="416996"/>
              <a:ext cx="44873" cy="44883"/>
            </a:xfrm>
            <a:custGeom>
              <a:avLst/>
              <a:gdLst>
                <a:gd name="connsiteX0" fmla="*/ 14083 w 44873"/>
                <a:gd name="connsiteY0" fmla="*/ 13427 h 44883"/>
                <a:gd name="connsiteX1" fmla="*/ 29163 w 44873"/>
                <a:gd name="connsiteY1" fmla="*/ 30034 h 44883"/>
                <a:gd name="connsiteX2" fmla="*/ 11784 w 44873"/>
                <a:gd name="connsiteY2" fmla="*/ 15972 h 44883"/>
                <a:gd name="connsiteX3" fmla="*/ 2020 w 44873"/>
                <a:gd name="connsiteY3" fmla="*/ 10317 h 44883"/>
                <a:gd name="connsiteX4" fmla="*/ 6581 w 44873"/>
                <a:gd name="connsiteY4" fmla="*/ 39609 h 44883"/>
                <a:gd name="connsiteX5" fmla="*/ 37156 w 44873"/>
                <a:gd name="connsiteY5" fmla="*/ 38083 h 44883"/>
                <a:gd name="connsiteX6" fmla="*/ 37854 w 44873"/>
                <a:gd name="connsiteY6" fmla="*/ 7471 h 44883"/>
                <a:gd name="connsiteX7" fmla="*/ 8448 w 44873"/>
                <a:gd name="connsiteY7" fmla="*/ 3701 h 44883"/>
                <a:gd name="connsiteX8" fmla="*/ 14103 w 44873"/>
                <a:gd name="connsiteY8" fmla="*/ 13465 h 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73" h="44883">
                  <a:moveTo>
                    <a:pt x="14083" y="13427"/>
                  </a:moveTo>
                  <a:cubicBezTo>
                    <a:pt x="24847" y="6604"/>
                    <a:pt x="38834" y="19704"/>
                    <a:pt x="29163" y="30034"/>
                  </a:cubicBezTo>
                  <a:cubicBezTo>
                    <a:pt x="19493" y="40363"/>
                    <a:pt x="5318" y="26999"/>
                    <a:pt x="11784" y="15972"/>
                  </a:cubicBezTo>
                  <a:cubicBezTo>
                    <a:pt x="15554" y="9676"/>
                    <a:pt x="5714" y="3984"/>
                    <a:pt x="2020" y="10317"/>
                  </a:cubicBezTo>
                  <a:cubicBezTo>
                    <a:pt x="-3371" y="19970"/>
                    <a:pt x="-1486" y="32051"/>
                    <a:pt x="6581" y="39609"/>
                  </a:cubicBezTo>
                  <a:cubicBezTo>
                    <a:pt x="15460" y="47941"/>
                    <a:pt x="28881" y="46584"/>
                    <a:pt x="37156" y="38083"/>
                  </a:cubicBezTo>
                  <a:cubicBezTo>
                    <a:pt x="45431" y="29581"/>
                    <a:pt x="46430" y="16104"/>
                    <a:pt x="37854" y="7471"/>
                  </a:cubicBezTo>
                  <a:cubicBezTo>
                    <a:pt x="30087" y="-395"/>
                    <a:pt x="17948" y="-1950"/>
                    <a:pt x="8448" y="3701"/>
                  </a:cubicBezTo>
                  <a:cubicBezTo>
                    <a:pt x="2340" y="7603"/>
                    <a:pt x="7995" y="17386"/>
                    <a:pt x="14103" y="134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4" name="Freeform: Shape 533">
              <a:extLst>
                <a:ext uri="{FF2B5EF4-FFF2-40B4-BE49-F238E27FC236}">
                  <a16:creationId xmlns:a16="http://schemas.microsoft.com/office/drawing/2014/main" id="{586843AD-1E7E-10FC-CAD8-13A5A8415D3E}"/>
                </a:ext>
              </a:extLst>
            </p:cNvPr>
            <p:cNvSpPr/>
            <p:nvPr/>
          </p:nvSpPr>
          <p:spPr>
            <a:xfrm>
              <a:off x="9531671" y="2488072"/>
              <a:ext cx="131814" cy="630534"/>
            </a:xfrm>
            <a:custGeom>
              <a:avLst/>
              <a:gdLst>
                <a:gd name="connsiteX0" fmla="*/ 119747 w 131814"/>
                <a:gd name="connsiteY0" fmla="*/ 4398 h 630534"/>
                <a:gd name="connsiteX1" fmla="*/ 25649 w 131814"/>
                <a:gd name="connsiteY1" fmla="*/ 487365 h 630534"/>
                <a:gd name="connsiteX2" fmla="*/ -910 w 131814"/>
                <a:gd name="connsiteY2" fmla="*/ 623781 h 630534"/>
                <a:gd name="connsiteX3" fmla="*/ 9985 w 131814"/>
                <a:gd name="connsiteY3" fmla="*/ 626778 h 630534"/>
                <a:gd name="connsiteX4" fmla="*/ 104082 w 131814"/>
                <a:gd name="connsiteY4" fmla="*/ 143810 h 630534"/>
                <a:gd name="connsiteX5" fmla="*/ 130661 w 131814"/>
                <a:gd name="connsiteY5" fmla="*/ 7414 h 630534"/>
                <a:gd name="connsiteX6" fmla="*/ 119747 w 131814"/>
                <a:gd name="connsiteY6" fmla="*/ 4398 h 6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14" h="630534">
                  <a:moveTo>
                    <a:pt x="119747" y="4398"/>
                  </a:moveTo>
                  <a:lnTo>
                    <a:pt x="25649" y="487365"/>
                  </a:lnTo>
                  <a:cubicBezTo>
                    <a:pt x="16846" y="532831"/>
                    <a:pt x="8006" y="578296"/>
                    <a:pt x="-910" y="623781"/>
                  </a:cubicBezTo>
                  <a:cubicBezTo>
                    <a:pt x="-2305" y="630887"/>
                    <a:pt x="8515" y="633922"/>
                    <a:pt x="9985" y="626778"/>
                  </a:cubicBezTo>
                  <a:lnTo>
                    <a:pt x="104082" y="143810"/>
                  </a:lnTo>
                  <a:lnTo>
                    <a:pt x="130661" y="7414"/>
                  </a:lnTo>
                  <a:cubicBezTo>
                    <a:pt x="132037" y="288"/>
                    <a:pt x="121142" y="-2746"/>
                    <a:pt x="119747" y="43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5" name="Freeform: Shape 534">
              <a:extLst>
                <a:ext uri="{FF2B5EF4-FFF2-40B4-BE49-F238E27FC236}">
                  <a16:creationId xmlns:a16="http://schemas.microsoft.com/office/drawing/2014/main" id="{ABF349C6-5520-D0A7-510D-61C8BCF61E78}"/>
                </a:ext>
              </a:extLst>
            </p:cNvPr>
            <p:cNvSpPr/>
            <p:nvPr/>
          </p:nvSpPr>
          <p:spPr>
            <a:xfrm>
              <a:off x="9532414" y="3082866"/>
              <a:ext cx="627919" cy="113938"/>
            </a:xfrm>
            <a:custGeom>
              <a:avLst/>
              <a:gdLst>
                <a:gd name="connsiteX0" fmla="*/ 622800 w 627919"/>
                <a:gd name="connsiteY0" fmla="*/ 103274 h 113938"/>
                <a:gd name="connsiteX1" fmla="*/ 141680 w 627919"/>
                <a:gd name="connsiteY1" fmla="*/ 23031 h 113938"/>
                <a:gd name="connsiteX2" fmla="*/ 6075 w 627919"/>
                <a:gd name="connsiteY2" fmla="*/ 411 h 113938"/>
                <a:gd name="connsiteX3" fmla="*/ 3059 w 627919"/>
                <a:gd name="connsiteY3" fmla="*/ 11306 h 113938"/>
                <a:gd name="connsiteX4" fmla="*/ 484179 w 627919"/>
                <a:gd name="connsiteY4" fmla="*/ 91550 h 113938"/>
                <a:gd name="connsiteX5" fmla="*/ 619784 w 627919"/>
                <a:gd name="connsiteY5" fmla="*/ 114169 h 113938"/>
                <a:gd name="connsiteX6" fmla="*/ 622800 w 627919"/>
                <a:gd name="connsiteY6" fmla="*/ 103255 h 113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919" h="113938">
                  <a:moveTo>
                    <a:pt x="622800" y="103274"/>
                  </a:moveTo>
                  <a:lnTo>
                    <a:pt x="141680" y="23031"/>
                  </a:lnTo>
                  <a:lnTo>
                    <a:pt x="6075" y="411"/>
                  </a:lnTo>
                  <a:cubicBezTo>
                    <a:pt x="-1050" y="-776"/>
                    <a:pt x="-4123" y="10119"/>
                    <a:pt x="3059" y="11306"/>
                  </a:cubicBezTo>
                  <a:lnTo>
                    <a:pt x="484179" y="91550"/>
                  </a:lnTo>
                  <a:lnTo>
                    <a:pt x="619784" y="114169"/>
                  </a:lnTo>
                  <a:cubicBezTo>
                    <a:pt x="626910" y="115357"/>
                    <a:pt x="629964" y="104462"/>
                    <a:pt x="622800" y="103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6" name="Freeform: Shape 535">
              <a:extLst>
                <a:ext uri="{FF2B5EF4-FFF2-40B4-BE49-F238E27FC236}">
                  <a16:creationId xmlns:a16="http://schemas.microsoft.com/office/drawing/2014/main" id="{4E5BDB08-F0BB-9825-1461-C318E7C62C97}"/>
                </a:ext>
              </a:extLst>
            </p:cNvPr>
            <p:cNvSpPr/>
            <p:nvPr/>
          </p:nvSpPr>
          <p:spPr>
            <a:xfrm>
              <a:off x="9624745" y="2484560"/>
              <a:ext cx="39314" cy="46875"/>
            </a:xfrm>
            <a:custGeom>
              <a:avLst/>
              <a:gdLst>
                <a:gd name="connsiteX0" fmla="*/ 28916 w 39314"/>
                <a:gd name="connsiteY0" fmla="*/ 2255 h 46875"/>
                <a:gd name="connsiteX1" fmla="*/ 341 w 39314"/>
                <a:gd name="connsiteY1" fmla="*/ 37278 h 46875"/>
                <a:gd name="connsiteX2" fmla="*/ 8332 w 39314"/>
                <a:gd name="connsiteY2" fmla="*/ 45270 h 46875"/>
                <a:gd name="connsiteX3" fmla="*/ 36909 w 39314"/>
                <a:gd name="connsiteY3" fmla="*/ 10248 h 46875"/>
                <a:gd name="connsiteX4" fmla="*/ 28916 w 39314"/>
                <a:gd name="connsiteY4" fmla="*/ 2255 h 4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4" h="46875">
                  <a:moveTo>
                    <a:pt x="28916" y="2255"/>
                  </a:moveTo>
                  <a:cubicBezTo>
                    <a:pt x="19397" y="13929"/>
                    <a:pt x="9878" y="25610"/>
                    <a:pt x="341" y="37278"/>
                  </a:cubicBezTo>
                  <a:cubicBezTo>
                    <a:pt x="-4240" y="42933"/>
                    <a:pt x="3715" y="50906"/>
                    <a:pt x="8332" y="45270"/>
                  </a:cubicBezTo>
                  <a:lnTo>
                    <a:pt x="36909" y="10248"/>
                  </a:lnTo>
                  <a:cubicBezTo>
                    <a:pt x="41489" y="4593"/>
                    <a:pt x="33515" y="-3400"/>
                    <a:pt x="28916" y="2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7" name="Freeform: Shape 536">
              <a:extLst>
                <a:ext uri="{FF2B5EF4-FFF2-40B4-BE49-F238E27FC236}">
                  <a16:creationId xmlns:a16="http://schemas.microsoft.com/office/drawing/2014/main" id="{094605ED-09E6-3A3C-D792-E1D3593835EA}"/>
                </a:ext>
              </a:extLst>
            </p:cNvPr>
            <p:cNvSpPr/>
            <p:nvPr/>
          </p:nvSpPr>
          <p:spPr>
            <a:xfrm>
              <a:off x="9653743" y="2482797"/>
              <a:ext cx="25414" cy="47071"/>
            </a:xfrm>
            <a:custGeom>
              <a:avLst/>
              <a:gdLst>
                <a:gd name="connsiteX0" fmla="*/ -647 w 25414"/>
                <a:gd name="connsiteY0" fmla="*/ 7128 h 47071"/>
                <a:gd name="connsiteX1" fmla="*/ 13094 w 25414"/>
                <a:gd name="connsiteY1" fmla="*/ 43583 h 47071"/>
                <a:gd name="connsiteX2" fmla="*/ 23989 w 25414"/>
                <a:gd name="connsiteY2" fmla="*/ 40567 h 47071"/>
                <a:gd name="connsiteX3" fmla="*/ 10267 w 25414"/>
                <a:gd name="connsiteY3" fmla="*/ 4131 h 47071"/>
                <a:gd name="connsiteX4" fmla="*/ -647 w 25414"/>
                <a:gd name="connsiteY4" fmla="*/ 7128 h 47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4" h="47071">
                  <a:moveTo>
                    <a:pt x="-647" y="7128"/>
                  </a:moveTo>
                  <a:lnTo>
                    <a:pt x="13094" y="43583"/>
                  </a:lnTo>
                  <a:cubicBezTo>
                    <a:pt x="15639" y="50332"/>
                    <a:pt x="26571" y="47353"/>
                    <a:pt x="23989" y="40567"/>
                  </a:cubicBezTo>
                  <a:cubicBezTo>
                    <a:pt x="19427" y="28428"/>
                    <a:pt x="14846" y="16283"/>
                    <a:pt x="10267" y="4131"/>
                  </a:cubicBezTo>
                  <a:cubicBezTo>
                    <a:pt x="7722" y="-2617"/>
                    <a:pt x="-3211" y="361"/>
                    <a:pt x="-647" y="71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8" name="Freeform: Shape 537">
              <a:extLst>
                <a:ext uri="{FF2B5EF4-FFF2-40B4-BE49-F238E27FC236}">
                  <a16:creationId xmlns:a16="http://schemas.microsoft.com/office/drawing/2014/main" id="{697C5158-5CB6-52DB-6E34-2FC01A1285DD}"/>
                </a:ext>
              </a:extLst>
            </p:cNvPr>
            <p:cNvSpPr/>
            <p:nvPr/>
          </p:nvSpPr>
          <p:spPr>
            <a:xfrm>
              <a:off x="10128413" y="3157274"/>
              <a:ext cx="32693" cy="39565"/>
            </a:xfrm>
            <a:custGeom>
              <a:avLst/>
              <a:gdLst>
                <a:gd name="connsiteX0" fmla="*/ 16 w 32693"/>
                <a:gd name="connsiteY0" fmla="*/ 8451 h 39565"/>
                <a:gd name="connsiteX1" fmla="*/ 20845 w 32693"/>
                <a:gd name="connsiteY1" fmla="*/ 37423 h 39565"/>
                <a:gd name="connsiteX2" fmla="*/ 30609 w 32693"/>
                <a:gd name="connsiteY2" fmla="*/ 31768 h 39565"/>
                <a:gd name="connsiteX3" fmla="*/ 9781 w 32693"/>
                <a:gd name="connsiteY3" fmla="*/ 2796 h 39565"/>
                <a:gd name="connsiteX4" fmla="*/ 16 w 32693"/>
                <a:gd name="connsiteY4" fmla="*/ 8451 h 3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693" h="39565">
                  <a:moveTo>
                    <a:pt x="16" y="8451"/>
                  </a:moveTo>
                  <a:cubicBezTo>
                    <a:pt x="6953" y="18102"/>
                    <a:pt x="13889" y="27753"/>
                    <a:pt x="20845" y="37423"/>
                  </a:cubicBezTo>
                  <a:cubicBezTo>
                    <a:pt x="25067" y="43267"/>
                    <a:pt x="34870" y="37631"/>
                    <a:pt x="30609" y="31768"/>
                  </a:cubicBezTo>
                  <a:lnTo>
                    <a:pt x="9781" y="2796"/>
                  </a:lnTo>
                  <a:cubicBezTo>
                    <a:pt x="5558" y="-3066"/>
                    <a:pt x="-4244" y="2570"/>
                    <a:pt x="16" y="8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9" name="Freeform: Shape 538">
              <a:extLst>
                <a:ext uri="{FF2B5EF4-FFF2-40B4-BE49-F238E27FC236}">
                  <a16:creationId xmlns:a16="http://schemas.microsoft.com/office/drawing/2014/main" id="{231E3BF8-F606-FC81-D161-5DA053258664}"/>
                </a:ext>
              </a:extLst>
            </p:cNvPr>
            <p:cNvSpPr/>
            <p:nvPr/>
          </p:nvSpPr>
          <p:spPr>
            <a:xfrm>
              <a:off x="10121243" y="3186921"/>
              <a:ext cx="44186" cy="26032"/>
            </a:xfrm>
            <a:custGeom>
              <a:avLst/>
              <a:gdLst>
                <a:gd name="connsiteX0" fmla="*/ 36403 w 44186"/>
                <a:gd name="connsiteY0" fmla="*/ 783 h 26032"/>
                <a:gd name="connsiteX1" fmla="*/ 2718 w 44186"/>
                <a:gd name="connsiteY1" fmla="*/ 14977 h 26032"/>
                <a:gd name="connsiteX2" fmla="*/ 5716 w 44186"/>
                <a:gd name="connsiteY2" fmla="*/ 25891 h 26032"/>
                <a:gd name="connsiteX3" fmla="*/ 39400 w 44186"/>
                <a:gd name="connsiteY3" fmla="*/ 11679 h 26032"/>
                <a:gd name="connsiteX4" fmla="*/ 36403 w 44186"/>
                <a:gd name="connsiteY4" fmla="*/ 783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86" h="26032">
                  <a:moveTo>
                    <a:pt x="36403" y="783"/>
                  </a:moveTo>
                  <a:lnTo>
                    <a:pt x="2718" y="14977"/>
                  </a:lnTo>
                  <a:cubicBezTo>
                    <a:pt x="-3897" y="17767"/>
                    <a:pt x="-1051" y="28719"/>
                    <a:pt x="5716" y="25891"/>
                  </a:cubicBezTo>
                  <a:lnTo>
                    <a:pt x="39400" y="11679"/>
                  </a:lnTo>
                  <a:cubicBezTo>
                    <a:pt x="46017" y="8908"/>
                    <a:pt x="43170" y="-2044"/>
                    <a:pt x="36403" y="7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0" name="Freeform: Shape 539">
              <a:extLst>
                <a:ext uri="{FF2B5EF4-FFF2-40B4-BE49-F238E27FC236}">
                  <a16:creationId xmlns:a16="http://schemas.microsoft.com/office/drawing/2014/main" id="{D3A4E67B-34AE-1DFA-398B-95DEAF25D06B}"/>
                </a:ext>
              </a:extLst>
            </p:cNvPr>
            <p:cNvSpPr/>
            <p:nvPr/>
          </p:nvSpPr>
          <p:spPr>
            <a:xfrm>
              <a:off x="9567094" y="2949225"/>
              <a:ext cx="103377" cy="168021"/>
            </a:xfrm>
            <a:custGeom>
              <a:avLst/>
              <a:gdLst>
                <a:gd name="connsiteX0" fmla="*/ 1705 w 103377"/>
                <a:gd name="connsiteY0" fmla="*/ 10869 h 168021"/>
                <a:gd name="connsiteX1" fmla="*/ 91034 w 103377"/>
                <a:gd name="connsiteY1" fmla="*/ 162892 h 168021"/>
                <a:gd name="connsiteX2" fmla="*/ 102344 w 103377"/>
                <a:gd name="connsiteY2" fmla="*/ 162892 h 168021"/>
                <a:gd name="connsiteX3" fmla="*/ 7417 w 103377"/>
                <a:gd name="connsiteY3" fmla="*/ 1105 h 168021"/>
                <a:gd name="connsiteX4" fmla="*/ 1762 w 103377"/>
                <a:gd name="connsiteY4" fmla="*/ 10869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77" h="168021">
                  <a:moveTo>
                    <a:pt x="1705" y="10869"/>
                  </a:moveTo>
                  <a:cubicBezTo>
                    <a:pt x="56106" y="42348"/>
                    <a:pt x="90016" y="100047"/>
                    <a:pt x="91034" y="162892"/>
                  </a:cubicBezTo>
                  <a:cubicBezTo>
                    <a:pt x="91034" y="170149"/>
                    <a:pt x="102344" y="170168"/>
                    <a:pt x="102344" y="162892"/>
                  </a:cubicBezTo>
                  <a:cubicBezTo>
                    <a:pt x="101288" y="96032"/>
                    <a:pt x="65267" y="34639"/>
                    <a:pt x="7417" y="1105"/>
                  </a:cubicBezTo>
                  <a:cubicBezTo>
                    <a:pt x="1083" y="-2495"/>
                    <a:pt x="-4628" y="7269"/>
                    <a:pt x="1762" y="108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1" name="Freeform: Shape 540">
              <a:extLst>
                <a:ext uri="{FF2B5EF4-FFF2-40B4-BE49-F238E27FC236}">
                  <a16:creationId xmlns:a16="http://schemas.microsoft.com/office/drawing/2014/main" id="{14388F4F-512C-A856-E08F-8AF9B5DB930E}"/>
                </a:ext>
              </a:extLst>
            </p:cNvPr>
            <p:cNvSpPr/>
            <p:nvPr/>
          </p:nvSpPr>
          <p:spPr>
            <a:xfrm>
              <a:off x="9686253" y="2909295"/>
              <a:ext cx="59544" cy="116762"/>
            </a:xfrm>
            <a:custGeom>
              <a:avLst/>
              <a:gdLst>
                <a:gd name="connsiteX0" fmla="*/ 57397 w 59544"/>
                <a:gd name="connsiteY0" fmla="*/ 9292 h 116762"/>
                <a:gd name="connsiteX1" fmla="*/ 20338 w 59544"/>
                <a:gd name="connsiteY1" fmla="*/ 7595 h 116762"/>
                <a:gd name="connsiteX2" fmla="*/ 508 w 59544"/>
                <a:gd name="connsiteY2" fmla="*/ 48084 h 116762"/>
                <a:gd name="connsiteX3" fmla="*/ 30837 w 59544"/>
                <a:gd name="connsiteY3" fmla="*/ 59677 h 116762"/>
                <a:gd name="connsiteX4" fmla="*/ 58244 w 59544"/>
                <a:gd name="connsiteY4" fmla="*/ 21808 h 116762"/>
                <a:gd name="connsiteX5" fmla="*/ 47143 w 59544"/>
                <a:gd name="connsiteY5" fmla="*/ 20300 h 116762"/>
                <a:gd name="connsiteX6" fmla="*/ 41770 w 59544"/>
                <a:gd name="connsiteY6" fmla="*/ 71458 h 116762"/>
                <a:gd name="connsiteX7" fmla="*/ 37491 w 59544"/>
                <a:gd name="connsiteY7" fmla="*/ 93211 h 116762"/>
                <a:gd name="connsiteX8" fmla="*/ 32703 w 59544"/>
                <a:gd name="connsiteY8" fmla="*/ 103163 h 116762"/>
                <a:gd name="connsiteX9" fmla="*/ 21978 w 59544"/>
                <a:gd name="connsiteY9" fmla="*/ 102560 h 116762"/>
                <a:gd name="connsiteX10" fmla="*/ 11064 w 59544"/>
                <a:gd name="connsiteY10" fmla="*/ 105557 h 116762"/>
                <a:gd name="connsiteX11" fmla="*/ 26804 w 59544"/>
                <a:gd name="connsiteY11" fmla="*/ 117074 h 116762"/>
                <a:gd name="connsiteX12" fmla="*/ 46294 w 59544"/>
                <a:gd name="connsiteY12" fmla="*/ 102315 h 116762"/>
                <a:gd name="connsiteX13" fmla="*/ 54343 w 59544"/>
                <a:gd name="connsiteY13" fmla="*/ 63617 h 116762"/>
                <a:gd name="connsiteX14" fmla="*/ 58452 w 59544"/>
                <a:gd name="connsiteY14" fmla="*/ 20262 h 116762"/>
                <a:gd name="connsiteX15" fmla="*/ 47350 w 59544"/>
                <a:gd name="connsiteY15" fmla="*/ 18773 h 116762"/>
                <a:gd name="connsiteX16" fmla="*/ 35380 w 59544"/>
                <a:gd name="connsiteY16" fmla="*/ 43674 h 116762"/>
                <a:gd name="connsiteX17" fmla="*/ 14269 w 59544"/>
                <a:gd name="connsiteY17" fmla="*/ 47820 h 116762"/>
                <a:gd name="connsiteX18" fmla="*/ 47632 w 59544"/>
                <a:gd name="connsiteY18" fmla="*/ 14947 h 116762"/>
                <a:gd name="connsiteX19" fmla="*/ 57397 w 59544"/>
                <a:gd name="connsiteY19" fmla="*/ 9292 h 11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544" h="116762">
                  <a:moveTo>
                    <a:pt x="57397" y="9292"/>
                  </a:moveTo>
                  <a:cubicBezTo>
                    <a:pt x="47727" y="-3413"/>
                    <a:pt x="32025" y="-1358"/>
                    <a:pt x="20338" y="7595"/>
                  </a:cubicBezTo>
                  <a:cubicBezTo>
                    <a:pt x="8652" y="16549"/>
                    <a:pt x="-5825" y="32100"/>
                    <a:pt x="508" y="48084"/>
                  </a:cubicBezTo>
                  <a:cubicBezTo>
                    <a:pt x="5258" y="59978"/>
                    <a:pt x="19546" y="63164"/>
                    <a:pt x="30837" y="59677"/>
                  </a:cubicBezTo>
                  <a:cubicBezTo>
                    <a:pt x="47256" y="54606"/>
                    <a:pt x="53627" y="36605"/>
                    <a:pt x="58244" y="21808"/>
                  </a:cubicBezTo>
                  <a:lnTo>
                    <a:pt x="47143" y="20300"/>
                  </a:lnTo>
                  <a:cubicBezTo>
                    <a:pt x="46332" y="37434"/>
                    <a:pt x="44522" y="54512"/>
                    <a:pt x="41770" y="71458"/>
                  </a:cubicBezTo>
                  <a:cubicBezTo>
                    <a:pt x="40771" y="78791"/>
                    <a:pt x="39339" y="86048"/>
                    <a:pt x="37491" y="93211"/>
                  </a:cubicBezTo>
                  <a:cubicBezTo>
                    <a:pt x="36511" y="96604"/>
                    <a:pt x="35324" y="100581"/>
                    <a:pt x="32703" y="103163"/>
                  </a:cubicBezTo>
                  <a:cubicBezTo>
                    <a:pt x="30083" y="105746"/>
                    <a:pt x="23448" y="107763"/>
                    <a:pt x="21978" y="102560"/>
                  </a:cubicBezTo>
                  <a:cubicBezTo>
                    <a:pt x="19998" y="95567"/>
                    <a:pt x="9085" y="98545"/>
                    <a:pt x="11064" y="105557"/>
                  </a:cubicBezTo>
                  <a:cubicBezTo>
                    <a:pt x="13024" y="112569"/>
                    <a:pt x="19527" y="117319"/>
                    <a:pt x="26804" y="117074"/>
                  </a:cubicBezTo>
                  <a:cubicBezTo>
                    <a:pt x="36228" y="117074"/>
                    <a:pt x="42731" y="110477"/>
                    <a:pt x="46294" y="102315"/>
                  </a:cubicBezTo>
                  <a:cubicBezTo>
                    <a:pt x="51421" y="90534"/>
                    <a:pt x="52552" y="76227"/>
                    <a:pt x="54343" y="63617"/>
                  </a:cubicBezTo>
                  <a:cubicBezTo>
                    <a:pt x="56379" y="49253"/>
                    <a:pt x="57717" y="34814"/>
                    <a:pt x="58452" y="20262"/>
                  </a:cubicBezTo>
                  <a:cubicBezTo>
                    <a:pt x="58791" y="13721"/>
                    <a:pt x="49197" y="12854"/>
                    <a:pt x="47350" y="18773"/>
                  </a:cubicBezTo>
                  <a:cubicBezTo>
                    <a:pt x="44635" y="27463"/>
                    <a:pt x="41883" y="36963"/>
                    <a:pt x="35380" y="43674"/>
                  </a:cubicBezTo>
                  <a:cubicBezTo>
                    <a:pt x="30385" y="48838"/>
                    <a:pt x="20922" y="52420"/>
                    <a:pt x="14269" y="47820"/>
                  </a:cubicBezTo>
                  <a:cubicBezTo>
                    <a:pt x="-1471" y="36944"/>
                    <a:pt x="35569" y="-906"/>
                    <a:pt x="47632" y="14947"/>
                  </a:cubicBezTo>
                  <a:cubicBezTo>
                    <a:pt x="51987" y="20602"/>
                    <a:pt x="61807" y="15041"/>
                    <a:pt x="57397" y="929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2" name="Freeform: Shape 541">
              <a:extLst>
                <a:ext uri="{FF2B5EF4-FFF2-40B4-BE49-F238E27FC236}">
                  <a16:creationId xmlns:a16="http://schemas.microsoft.com/office/drawing/2014/main" id="{61851D16-3DE2-4266-9293-F9A111D9FD1A}"/>
                </a:ext>
              </a:extLst>
            </p:cNvPr>
            <p:cNvSpPr/>
            <p:nvPr/>
          </p:nvSpPr>
          <p:spPr>
            <a:xfrm>
              <a:off x="9757758" y="2910849"/>
              <a:ext cx="68613" cy="104868"/>
            </a:xfrm>
            <a:custGeom>
              <a:avLst/>
              <a:gdLst>
                <a:gd name="connsiteX0" fmla="*/ 27248 w 68613"/>
                <a:gd name="connsiteY0" fmla="*/ 4439 h 104868"/>
                <a:gd name="connsiteX1" fmla="*/ -895 w 68613"/>
                <a:gd name="connsiteY1" fmla="*/ 68396 h 104868"/>
                <a:gd name="connsiteX2" fmla="*/ 28793 w 68613"/>
                <a:gd name="connsiteY2" fmla="*/ 104720 h 104868"/>
                <a:gd name="connsiteX3" fmla="*/ 65777 w 68613"/>
                <a:gd name="connsiteY3" fmla="*/ 51808 h 104868"/>
                <a:gd name="connsiteX4" fmla="*/ 43157 w 68613"/>
                <a:gd name="connsiteY4" fmla="*/ 537 h 104868"/>
                <a:gd name="connsiteX5" fmla="*/ 40160 w 68613"/>
                <a:gd name="connsiteY5" fmla="*/ 11451 h 104868"/>
                <a:gd name="connsiteX6" fmla="*/ 53524 w 68613"/>
                <a:gd name="connsiteY6" fmla="*/ 53543 h 104868"/>
                <a:gd name="connsiteX7" fmla="*/ 23516 w 68613"/>
                <a:gd name="connsiteY7" fmla="*/ 93768 h 104868"/>
                <a:gd name="connsiteX8" fmla="*/ 12300 w 68613"/>
                <a:gd name="connsiteY8" fmla="*/ 57577 h 104868"/>
                <a:gd name="connsiteX9" fmla="*/ 35202 w 68613"/>
                <a:gd name="connsiteY9" fmla="*/ 12337 h 104868"/>
                <a:gd name="connsiteX10" fmla="*/ 27210 w 68613"/>
                <a:gd name="connsiteY10" fmla="*/ 4345 h 104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613" h="104868">
                  <a:moveTo>
                    <a:pt x="27248" y="4439"/>
                  </a:moveTo>
                  <a:cubicBezTo>
                    <a:pt x="12168" y="22309"/>
                    <a:pt x="858" y="44815"/>
                    <a:pt x="-895" y="68396"/>
                  </a:cubicBezTo>
                  <a:cubicBezTo>
                    <a:pt x="-2309" y="86436"/>
                    <a:pt x="7041" y="108716"/>
                    <a:pt x="28793" y="104720"/>
                  </a:cubicBezTo>
                  <a:cubicBezTo>
                    <a:pt x="51828" y="100497"/>
                    <a:pt x="60838" y="71412"/>
                    <a:pt x="65777" y="51808"/>
                  </a:cubicBezTo>
                  <a:cubicBezTo>
                    <a:pt x="70772" y="31809"/>
                    <a:pt x="66059" y="6362"/>
                    <a:pt x="43157" y="537"/>
                  </a:cubicBezTo>
                  <a:cubicBezTo>
                    <a:pt x="36108" y="-1348"/>
                    <a:pt x="33091" y="9660"/>
                    <a:pt x="40160" y="11451"/>
                  </a:cubicBezTo>
                  <a:cubicBezTo>
                    <a:pt x="59010" y="16258"/>
                    <a:pt x="57973" y="38783"/>
                    <a:pt x="53524" y="53543"/>
                  </a:cubicBezTo>
                  <a:cubicBezTo>
                    <a:pt x="49415" y="67133"/>
                    <a:pt x="42063" y="95012"/>
                    <a:pt x="23516" y="93768"/>
                  </a:cubicBezTo>
                  <a:cubicBezTo>
                    <a:pt x="6777" y="92694"/>
                    <a:pt x="9699" y="68491"/>
                    <a:pt x="12300" y="57577"/>
                  </a:cubicBezTo>
                  <a:cubicBezTo>
                    <a:pt x="16296" y="40913"/>
                    <a:pt x="24138" y="25419"/>
                    <a:pt x="35202" y="12337"/>
                  </a:cubicBezTo>
                  <a:cubicBezTo>
                    <a:pt x="39858" y="6795"/>
                    <a:pt x="31885" y="-1235"/>
                    <a:pt x="27210" y="43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3" name="Freeform: Shape 542">
              <a:extLst>
                <a:ext uri="{FF2B5EF4-FFF2-40B4-BE49-F238E27FC236}">
                  <a16:creationId xmlns:a16="http://schemas.microsoft.com/office/drawing/2014/main" id="{2BCC0ED4-B1BA-C3BD-1B03-E3EC48E09D30}"/>
                </a:ext>
              </a:extLst>
            </p:cNvPr>
            <p:cNvSpPr/>
            <p:nvPr/>
          </p:nvSpPr>
          <p:spPr>
            <a:xfrm>
              <a:off x="9830713" y="2875000"/>
              <a:ext cx="44873" cy="44883"/>
            </a:xfrm>
            <a:custGeom>
              <a:avLst/>
              <a:gdLst>
                <a:gd name="connsiteX0" fmla="*/ 14083 w 44873"/>
                <a:gd name="connsiteY0" fmla="*/ 13427 h 44883"/>
                <a:gd name="connsiteX1" fmla="*/ 29163 w 44873"/>
                <a:gd name="connsiteY1" fmla="*/ 30034 h 44883"/>
                <a:gd name="connsiteX2" fmla="*/ 11784 w 44873"/>
                <a:gd name="connsiteY2" fmla="*/ 15972 h 44883"/>
                <a:gd name="connsiteX3" fmla="*/ 2020 w 44873"/>
                <a:gd name="connsiteY3" fmla="*/ 10317 h 44883"/>
                <a:gd name="connsiteX4" fmla="*/ 6581 w 44873"/>
                <a:gd name="connsiteY4" fmla="*/ 39609 h 44883"/>
                <a:gd name="connsiteX5" fmla="*/ 37156 w 44873"/>
                <a:gd name="connsiteY5" fmla="*/ 38083 h 44883"/>
                <a:gd name="connsiteX6" fmla="*/ 37854 w 44873"/>
                <a:gd name="connsiteY6" fmla="*/ 7471 h 44883"/>
                <a:gd name="connsiteX7" fmla="*/ 8448 w 44873"/>
                <a:gd name="connsiteY7" fmla="*/ 3701 h 44883"/>
                <a:gd name="connsiteX8" fmla="*/ 14103 w 44873"/>
                <a:gd name="connsiteY8" fmla="*/ 13465 h 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73" h="44883">
                  <a:moveTo>
                    <a:pt x="14083" y="13427"/>
                  </a:moveTo>
                  <a:cubicBezTo>
                    <a:pt x="24847" y="6603"/>
                    <a:pt x="38834" y="19704"/>
                    <a:pt x="29163" y="30034"/>
                  </a:cubicBezTo>
                  <a:cubicBezTo>
                    <a:pt x="19493" y="40363"/>
                    <a:pt x="5318" y="26999"/>
                    <a:pt x="11784" y="15972"/>
                  </a:cubicBezTo>
                  <a:cubicBezTo>
                    <a:pt x="15554" y="9676"/>
                    <a:pt x="5714" y="3984"/>
                    <a:pt x="2020" y="10317"/>
                  </a:cubicBezTo>
                  <a:cubicBezTo>
                    <a:pt x="-3371" y="19968"/>
                    <a:pt x="-1486" y="32051"/>
                    <a:pt x="6581" y="39609"/>
                  </a:cubicBezTo>
                  <a:cubicBezTo>
                    <a:pt x="15460" y="47941"/>
                    <a:pt x="28881" y="46584"/>
                    <a:pt x="37156" y="38083"/>
                  </a:cubicBezTo>
                  <a:cubicBezTo>
                    <a:pt x="45431" y="29581"/>
                    <a:pt x="46430" y="16104"/>
                    <a:pt x="37854" y="7471"/>
                  </a:cubicBezTo>
                  <a:cubicBezTo>
                    <a:pt x="30087" y="-390"/>
                    <a:pt x="17948" y="-1954"/>
                    <a:pt x="8448" y="3701"/>
                  </a:cubicBezTo>
                  <a:cubicBezTo>
                    <a:pt x="2340" y="7603"/>
                    <a:pt x="7995" y="17386"/>
                    <a:pt x="14103" y="134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4" name="Freeform: Shape 543">
              <a:extLst>
                <a:ext uri="{FF2B5EF4-FFF2-40B4-BE49-F238E27FC236}">
                  <a16:creationId xmlns:a16="http://schemas.microsoft.com/office/drawing/2014/main" id="{006F2934-18EF-92B1-7BF0-032F7E652FB2}"/>
                </a:ext>
              </a:extLst>
            </p:cNvPr>
            <p:cNvSpPr/>
            <p:nvPr/>
          </p:nvSpPr>
          <p:spPr>
            <a:xfrm>
              <a:off x="8119275" y="27977"/>
              <a:ext cx="226101" cy="759118"/>
            </a:xfrm>
            <a:custGeom>
              <a:avLst/>
              <a:gdLst>
                <a:gd name="connsiteX0" fmla="*/ 70893 w 226101"/>
                <a:gd name="connsiteY0" fmla="*/ 671224 h 759118"/>
                <a:gd name="connsiteX1" fmla="*/ 154190 w 226101"/>
                <a:gd name="connsiteY1" fmla="*/ 759328 h 759118"/>
                <a:gd name="connsiteX2" fmla="*/ 215810 w 226101"/>
                <a:gd name="connsiteY2" fmla="*/ 674825 h 759118"/>
                <a:gd name="connsiteX3" fmla="*/ 223350 w 226101"/>
                <a:gd name="connsiteY3" fmla="*/ 590943 h 759118"/>
                <a:gd name="connsiteX4" fmla="*/ 224783 w 226101"/>
                <a:gd name="connsiteY4" fmla="*/ 499409 h 759118"/>
                <a:gd name="connsiteX5" fmla="*/ 208516 w 226101"/>
                <a:gd name="connsiteY5" fmla="*/ 320752 h 759118"/>
                <a:gd name="connsiteX6" fmla="*/ 167046 w 226101"/>
                <a:gd name="connsiteY6" fmla="*/ 145449 h 759118"/>
                <a:gd name="connsiteX7" fmla="*/ 138281 w 226101"/>
                <a:gd name="connsiteY7" fmla="*/ 65583 h 759118"/>
                <a:gd name="connsiteX8" fmla="*/ 90648 w 226101"/>
                <a:gd name="connsiteY8" fmla="*/ 6659 h 759118"/>
                <a:gd name="connsiteX9" fmla="*/ 31705 w 226101"/>
                <a:gd name="connsiteY9" fmla="*/ 14312 h 759118"/>
                <a:gd name="connsiteX10" fmla="*/ 6164 w 226101"/>
                <a:gd name="connsiteY10" fmla="*/ 75177 h 759118"/>
                <a:gd name="connsiteX11" fmla="*/ 2865 w 226101"/>
                <a:gd name="connsiteY11" fmla="*/ 257605 h 759118"/>
                <a:gd name="connsiteX12" fmla="*/ 22355 w 226101"/>
                <a:gd name="connsiteY12" fmla="*/ 445424 h 759118"/>
                <a:gd name="connsiteX13" fmla="*/ 59640 w 226101"/>
                <a:gd name="connsiteY13" fmla="*/ 627927 h 759118"/>
                <a:gd name="connsiteX14" fmla="*/ 70950 w 226101"/>
                <a:gd name="connsiteY14" fmla="*/ 671281 h 759118"/>
                <a:gd name="connsiteX15" fmla="*/ 81845 w 226101"/>
                <a:gd name="connsiteY15" fmla="*/ 668265 h 759118"/>
                <a:gd name="connsiteX16" fmla="*/ 62242 w 226101"/>
                <a:gd name="connsiteY16" fmla="*/ 590246 h 759118"/>
                <a:gd name="connsiteX17" fmla="*/ 43637 w 226101"/>
                <a:gd name="connsiteY17" fmla="*/ 505271 h 759118"/>
                <a:gd name="connsiteX18" fmla="*/ 21017 w 226101"/>
                <a:gd name="connsiteY18" fmla="*/ 331383 h 759118"/>
                <a:gd name="connsiteX19" fmla="*/ 10706 w 226101"/>
                <a:gd name="connsiteY19" fmla="*/ 158587 h 759118"/>
                <a:gd name="connsiteX20" fmla="*/ 17567 w 226101"/>
                <a:gd name="connsiteY20" fmla="*/ 75479 h 759118"/>
                <a:gd name="connsiteX21" fmla="*/ 45842 w 226101"/>
                <a:gd name="connsiteY21" fmla="*/ 17177 h 759118"/>
                <a:gd name="connsiteX22" fmla="*/ 110384 w 226101"/>
                <a:gd name="connsiteY22" fmla="*/ 38760 h 759118"/>
                <a:gd name="connsiteX23" fmla="*/ 143144 w 226101"/>
                <a:gd name="connsiteY23" fmla="*/ 109729 h 759118"/>
                <a:gd name="connsiteX24" fmla="*/ 187272 w 226101"/>
                <a:gd name="connsiteY24" fmla="*/ 267897 h 759118"/>
                <a:gd name="connsiteX25" fmla="*/ 211777 w 226101"/>
                <a:gd name="connsiteY25" fmla="*/ 596184 h 759118"/>
                <a:gd name="connsiteX26" fmla="*/ 203030 w 226101"/>
                <a:gd name="connsiteY26" fmla="*/ 681535 h 759118"/>
                <a:gd name="connsiteX27" fmla="*/ 175660 w 226101"/>
                <a:gd name="connsiteY27" fmla="*/ 738367 h 759118"/>
                <a:gd name="connsiteX28" fmla="*/ 118111 w 226101"/>
                <a:gd name="connsiteY28" fmla="*/ 734484 h 759118"/>
                <a:gd name="connsiteX29" fmla="*/ 81770 w 226101"/>
                <a:gd name="connsiteY29" fmla="*/ 668265 h 759118"/>
                <a:gd name="connsiteX30" fmla="*/ 70893 w 226101"/>
                <a:gd name="connsiteY30" fmla="*/ 671224 h 75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101" h="759118">
                  <a:moveTo>
                    <a:pt x="70893" y="671224"/>
                  </a:moveTo>
                  <a:cubicBezTo>
                    <a:pt x="82505" y="708717"/>
                    <a:pt x="106501" y="762212"/>
                    <a:pt x="154190" y="759328"/>
                  </a:cubicBezTo>
                  <a:cubicBezTo>
                    <a:pt x="194283" y="756896"/>
                    <a:pt x="210287" y="707680"/>
                    <a:pt x="215810" y="674825"/>
                  </a:cubicBezTo>
                  <a:cubicBezTo>
                    <a:pt x="220447" y="647248"/>
                    <a:pt x="221936" y="618841"/>
                    <a:pt x="223350" y="590943"/>
                  </a:cubicBezTo>
                  <a:cubicBezTo>
                    <a:pt x="224952" y="560470"/>
                    <a:pt x="225443" y="529958"/>
                    <a:pt x="224783" y="499409"/>
                  </a:cubicBezTo>
                  <a:cubicBezTo>
                    <a:pt x="223538" y="439550"/>
                    <a:pt x="218090" y="379851"/>
                    <a:pt x="208516" y="320752"/>
                  </a:cubicBezTo>
                  <a:cubicBezTo>
                    <a:pt x="198958" y="261388"/>
                    <a:pt x="185103" y="202799"/>
                    <a:pt x="167046" y="145449"/>
                  </a:cubicBezTo>
                  <a:cubicBezTo>
                    <a:pt x="158544" y="118532"/>
                    <a:pt x="149610" y="91463"/>
                    <a:pt x="138281" y="65583"/>
                  </a:cubicBezTo>
                  <a:cubicBezTo>
                    <a:pt x="128140" y="42473"/>
                    <a:pt x="113983" y="18459"/>
                    <a:pt x="90648" y="6659"/>
                  </a:cubicBezTo>
                  <a:cubicBezTo>
                    <a:pt x="70799" y="-3388"/>
                    <a:pt x="47784" y="-1956"/>
                    <a:pt x="31705" y="14312"/>
                  </a:cubicBezTo>
                  <a:cubicBezTo>
                    <a:pt x="16040" y="30183"/>
                    <a:pt x="9783" y="53896"/>
                    <a:pt x="6164" y="75177"/>
                  </a:cubicBezTo>
                  <a:cubicBezTo>
                    <a:pt x="-4034" y="135119"/>
                    <a:pt x="-1716" y="197267"/>
                    <a:pt x="2865" y="257605"/>
                  </a:cubicBezTo>
                  <a:cubicBezTo>
                    <a:pt x="7615" y="320224"/>
                    <a:pt x="13646" y="383220"/>
                    <a:pt x="22355" y="445424"/>
                  </a:cubicBezTo>
                  <a:cubicBezTo>
                    <a:pt x="31007" y="507156"/>
                    <a:pt x="45465" y="567306"/>
                    <a:pt x="59640" y="627927"/>
                  </a:cubicBezTo>
                  <a:cubicBezTo>
                    <a:pt x="63033" y="642441"/>
                    <a:pt x="66577" y="656917"/>
                    <a:pt x="70950" y="671281"/>
                  </a:cubicBezTo>
                  <a:cubicBezTo>
                    <a:pt x="73023" y="678237"/>
                    <a:pt x="83956" y="675258"/>
                    <a:pt x="81845" y="668265"/>
                  </a:cubicBezTo>
                  <a:cubicBezTo>
                    <a:pt x="74136" y="642573"/>
                    <a:pt x="68744" y="616259"/>
                    <a:pt x="62242" y="590246"/>
                  </a:cubicBezTo>
                  <a:cubicBezTo>
                    <a:pt x="55211" y="562110"/>
                    <a:pt x="49009" y="533785"/>
                    <a:pt x="43637" y="505271"/>
                  </a:cubicBezTo>
                  <a:cubicBezTo>
                    <a:pt x="32836" y="447686"/>
                    <a:pt x="27068" y="389610"/>
                    <a:pt x="21017" y="331383"/>
                  </a:cubicBezTo>
                  <a:cubicBezTo>
                    <a:pt x="15098" y="273985"/>
                    <a:pt x="9707" y="216399"/>
                    <a:pt x="10706" y="158587"/>
                  </a:cubicBezTo>
                  <a:cubicBezTo>
                    <a:pt x="11177" y="130916"/>
                    <a:pt x="12591" y="102755"/>
                    <a:pt x="17567" y="75479"/>
                  </a:cubicBezTo>
                  <a:cubicBezTo>
                    <a:pt x="21337" y="55046"/>
                    <a:pt x="27558" y="29561"/>
                    <a:pt x="45842" y="17177"/>
                  </a:cubicBezTo>
                  <a:cubicBezTo>
                    <a:pt x="68952" y="1569"/>
                    <a:pt x="96247" y="19759"/>
                    <a:pt x="110384" y="38760"/>
                  </a:cubicBezTo>
                  <a:cubicBezTo>
                    <a:pt x="125973" y="59721"/>
                    <a:pt x="134511" y="85375"/>
                    <a:pt x="143144" y="109729"/>
                  </a:cubicBezTo>
                  <a:cubicBezTo>
                    <a:pt x="161410" y="161398"/>
                    <a:pt x="176150" y="214239"/>
                    <a:pt x="187272" y="267897"/>
                  </a:cubicBezTo>
                  <a:cubicBezTo>
                    <a:pt x="209721" y="375789"/>
                    <a:pt x="217959" y="486154"/>
                    <a:pt x="211777" y="596184"/>
                  </a:cubicBezTo>
                  <a:cubicBezTo>
                    <a:pt x="210174" y="624458"/>
                    <a:pt x="209081" y="653751"/>
                    <a:pt x="203030" y="681535"/>
                  </a:cubicBezTo>
                  <a:cubicBezTo>
                    <a:pt x="198657" y="701610"/>
                    <a:pt x="191362" y="724136"/>
                    <a:pt x="175660" y="738367"/>
                  </a:cubicBezTo>
                  <a:cubicBezTo>
                    <a:pt x="158488" y="753937"/>
                    <a:pt x="134568" y="748640"/>
                    <a:pt x="118111" y="734484"/>
                  </a:cubicBezTo>
                  <a:cubicBezTo>
                    <a:pt x="98716" y="717802"/>
                    <a:pt x="89140" y="692016"/>
                    <a:pt x="81770" y="668265"/>
                  </a:cubicBezTo>
                  <a:cubicBezTo>
                    <a:pt x="79640" y="661291"/>
                    <a:pt x="68726" y="664231"/>
                    <a:pt x="70893" y="6712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5" name="Freeform: Shape 544">
              <a:extLst>
                <a:ext uri="{FF2B5EF4-FFF2-40B4-BE49-F238E27FC236}">
                  <a16:creationId xmlns:a16="http://schemas.microsoft.com/office/drawing/2014/main" id="{F9055E06-F14C-7ED9-3A41-48B07A98DF05}"/>
                </a:ext>
              </a:extLst>
            </p:cNvPr>
            <p:cNvSpPr/>
            <p:nvPr/>
          </p:nvSpPr>
          <p:spPr>
            <a:xfrm>
              <a:off x="7862030" y="264702"/>
              <a:ext cx="743022" cy="293041"/>
            </a:xfrm>
            <a:custGeom>
              <a:avLst/>
              <a:gdLst>
                <a:gd name="connsiteX0" fmla="*/ 627209 w 743022"/>
                <a:gd name="connsiteY0" fmla="*/ 292109 h 293041"/>
                <a:gd name="connsiteX1" fmla="*/ 702419 w 743022"/>
                <a:gd name="connsiteY1" fmla="*/ 284795 h 293041"/>
                <a:gd name="connsiteX2" fmla="*/ 741721 w 743022"/>
                <a:gd name="connsiteY2" fmla="*/ 238557 h 293041"/>
                <a:gd name="connsiteX3" fmla="*/ 715558 w 743022"/>
                <a:gd name="connsiteY3" fmla="*/ 183025 h 293041"/>
                <a:gd name="connsiteX4" fmla="*/ 649584 w 743022"/>
                <a:gd name="connsiteY4" fmla="*/ 140142 h 293041"/>
                <a:gd name="connsiteX5" fmla="*/ 320863 w 743022"/>
                <a:gd name="connsiteY5" fmla="*/ 25159 h 293041"/>
                <a:gd name="connsiteX6" fmla="*/ 149180 w 743022"/>
                <a:gd name="connsiteY6" fmla="*/ 2728 h 293041"/>
                <a:gd name="connsiteX7" fmla="*/ 5300 w 743022"/>
                <a:gd name="connsiteY7" fmla="*/ 38900 h 293041"/>
                <a:gd name="connsiteX8" fmla="*/ 73159 w 743022"/>
                <a:gd name="connsiteY8" fmla="*/ 140218 h 293041"/>
                <a:gd name="connsiteX9" fmla="*/ 229856 w 743022"/>
                <a:gd name="connsiteY9" fmla="*/ 202818 h 293041"/>
                <a:gd name="connsiteX10" fmla="*/ 399994 w 743022"/>
                <a:gd name="connsiteY10" fmla="*/ 252072 h 293041"/>
                <a:gd name="connsiteX11" fmla="*/ 582704 w 743022"/>
                <a:gd name="connsiteY11" fmla="*/ 286209 h 293041"/>
                <a:gd name="connsiteX12" fmla="*/ 627133 w 743022"/>
                <a:gd name="connsiteY12" fmla="*/ 292128 h 293041"/>
                <a:gd name="connsiteX13" fmla="*/ 627133 w 743022"/>
                <a:gd name="connsiteY13" fmla="*/ 280818 h 293041"/>
                <a:gd name="connsiteX14" fmla="*/ 541819 w 743022"/>
                <a:gd name="connsiteY14" fmla="*/ 268697 h 293041"/>
                <a:gd name="connsiteX15" fmla="*/ 456148 w 743022"/>
                <a:gd name="connsiteY15" fmla="*/ 253410 h 293041"/>
                <a:gd name="connsiteX16" fmla="*/ 296717 w 743022"/>
                <a:gd name="connsiteY16" fmla="*/ 211074 h 293041"/>
                <a:gd name="connsiteX17" fmla="*/ 147804 w 743022"/>
                <a:gd name="connsiteY17" fmla="*/ 162065 h 293041"/>
                <a:gd name="connsiteX18" fmla="*/ 74535 w 743022"/>
                <a:gd name="connsiteY18" fmla="*/ 128135 h 293041"/>
                <a:gd name="connsiteX19" fmla="*/ 18947 w 743022"/>
                <a:gd name="connsiteY19" fmla="*/ 85252 h 293041"/>
                <a:gd name="connsiteX20" fmla="*/ 31614 w 743022"/>
                <a:gd name="connsiteY20" fmla="*/ 27138 h 293041"/>
                <a:gd name="connsiteX21" fmla="*/ 107013 w 743022"/>
                <a:gd name="connsiteY21" fmla="*/ 12304 h 293041"/>
                <a:gd name="connsiteX22" fmla="*/ 267933 w 743022"/>
                <a:gd name="connsiteY22" fmla="*/ 27025 h 293041"/>
                <a:gd name="connsiteX23" fmla="*/ 576541 w 743022"/>
                <a:gd name="connsiteY23" fmla="*/ 117862 h 293041"/>
                <a:gd name="connsiteX24" fmla="*/ 655860 w 743022"/>
                <a:gd name="connsiteY24" fmla="*/ 156165 h 293041"/>
                <a:gd name="connsiteX25" fmla="*/ 721118 w 743022"/>
                <a:gd name="connsiteY25" fmla="*/ 206889 h 293041"/>
                <a:gd name="connsiteX26" fmla="*/ 730203 w 743022"/>
                <a:gd name="connsiteY26" fmla="*/ 239424 h 293041"/>
                <a:gd name="connsiteX27" fmla="*/ 707583 w 743022"/>
                <a:gd name="connsiteY27" fmla="*/ 269583 h 293041"/>
                <a:gd name="connsiteX28" fmla="*/ 627171 w 743022"/>
                <a:gd name="connsiteY28" fmla="*/ 280893 h 293041"/>
                <a:gd name="connsiteX29" fmla="*/ 627209 w 743022"/>
                <a:gd name="connsiteY29" fmla="*/ 292109 h 293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3022" h="293041">
                  <a:moveTo>
                    <a:pt x="627209" y="292109"/>
                  </a:moveTo>
                  <a:cubicBezTo>
                    <a:pt x="652203" y="294258"/>
                    <a:pt x="678857" y="294672"/>
                    <a:pt x="702419" y="284795"/>
                  </a:cubicBezTo>
                  <a:cubicBezTo>
                    <a:pt x="721514" y="276803"/>
                    <a:pt x="739345" y="260083"/>
                    <a:pt x="741721" y="238557"/>
                  </a:cubicBezTo>
                  <a:cubicBezTo>
                    <a:pt x="744096" y="217030"/>
                    <a:pt x="730316" y="197351"/>
                    <a:pt x="715558" y="183025"/>
                  </a:cubicBezTo>
                  <a:cubicBezTo>
                    <a:pt x="696482" y="164515"/>
                    <a:pt x="673033" y="152168"/>
                    <a:pt x="649584" y="140142"/>
                  </a:cubicBezTo>
                  <a:cubicBezTo>
                    <a:pt x="545815" y="86905"/>
                    <a:pt x="435187" y="48214"/>
                    <a:pt x="320863" y="25159"/>
                  </a:cubicBezTo>
                  <a:cubicBezTo>
                    <a:pt x="264238" y="13685"/>
                    <a:pt x="206860" y="6189"/>
                    <a:pt x="149180" y="2728"/>
                  </a:cubicBezTo>
                  <a:cubicBezTo>
                    <a:pt x="104110" y="51"/>
                    <a:pt x="31765" y="-8770"/>
                    <a:pt x="5300" y="38900"/>
                  </a:cubicBezTo>
                  <a:cubicBezTo>
                    <a:pt x="-20656" y="85667"/>
                    <a:pt x="39380" y="122197"/>
                    <a:pt x="73159" y="140218"/>
                  </a:cubicBezTo>
                  <a:cubicBezTo>
                    <a:pt x="122884" y="166720"/>
                    <a:pt x="176192" y="185947"/>
                    <a:pt x="229856" y="202818"/>
                  </a:cubicBezTo>
                  <a:cubicBezTo>
                    <a:pt x="286067" y="220480"/>
                    <a:pt x="342841" y="237690"/>
                    <a:pt x="399994" y="252072"/>
                  </a:cubicBezTo>
                  <a:cubicBezTo>
                    <a:pt x="460313" y="267265"/>
                    <a:pt x="521349" y="276577"/>
                    <a:pt x="582704" y="286209"/>
                  </a:cubicBezTo>
                  <a:cubicBezTo>
                    <a:pt x="597463" y="288546"/>
                    <a:pt x="612261" y="290695"/>
                    <a:pt x="627133" y="292128"/>
                  </a:cubicBezTo>
                  <a:cubicBezTo>
                    <a:pt x="634371" y="292825"/>
                    <a:pt x="634334" y="281496"/>
                    <a:pt x="627133" y="280818"/>
                  </a:cubicBezTo>
                  <a:cubicBezTo>
                    <a:pt x="598576" y="278085"/>
                    <a:pt x="570207" y="272882"/>
                    <a:pt x="541819" y="268697"/>
                  </a:cubicBezTo>
                  <a:cubicBezTo>
                    <a:pt x="513130" y="264462"/>
                    <a:pt x="484573" y="259367"/>
                    <a:pt x="456148" y="253410"/>
                  </a:cubicBezTo>
                  <a:cubicBezTo>
                    <a:pt x="402218" y="242100"/>
                    <a:pt x="349571" y="226493"/>
                    <a:pt x="296717" y="211074"/>
                  </a:cubicBezTo>
                  <a:cubicBezTo>
                    <a:pt x="246558" y="196446"/>
                    <a:pt x="196417" y="181442"/>
                    <a:pt x="147804" y="162065"/>
                  </a:cubicBezTo>
                  <a:cubicBezTo>
                    <a:pt x="122734" y="152229"/>
                    <a:pt x="98266" y="140898"/>
                    <a:pt x="74535" y="128135"/>
                  </a:cubicBezTo>
                  <a:cubicBezTo>
                    <a:pt x="54347" y="117165"/>
                    <a:pt x="32236" y="104629"/>
                    <a:pt x="18947" y="85252"/>
                  </a:cubicBezTo>
                  <a:cubicBezTo>
                    <a:pt x="4489" y="64216"/>
                    <a:pt x="10861" y="41049"/>
                    <a:pt x="31614" y="27138"/>
                  </a:cubicBezTo>
                  <a:cubicBezTo>
                    <a:pt x="53348" y="12549"/>
                    <a:pt x="81679" y="11908"/>
                    <a:pt x="107013" y="12304"/>
                  </a:cubicBezTo>
                  <a:cubicBezTo>
                    <a:pt x="160941" y="13378"/>
                    <a:pt x="214720" y="18298"/>
                    <a:pt x="267933" y="27025"/>
                  </a:cubicBezTo>
                  <a:cubicBezTo>
                    <a:pt x="374245" y="44031"/>
                    <a:pt x="477956" y="74559"/>
                    <a:pt x="576541" y="117862"/>
                  </a:cubicBezTo>
                  <a:cubicBezTo>
                    <a:pt x="603420" y="129686"/>
                    <a:pt x="629866" y="142455"/>
                    <a:pt x="655860" y="156165"/>
                  </a:cubicBezTo>
                  <a:cubicBezTo>
                    <a:pt x="680082" y="168945"/>
                    <a:pt x="705454" y="183629"/>
                    <a:pt x="721118" y="206889"/>
                  </a:cubicBezTo>
                  <a:cubicBezTo>
                    <a:pt x="727527" y="216314"/>
                    <a:pt x="732258" y="227756"/>
                    <a:pt x="730203" y="239424"/>
                  </a:cubicBezTo>
                  <a:cubicBezTo>
                    <a:pt x="727979" y="252147"/>
                    <a:pt x="718234" y="262854"/>
                    <a:pt x="707583" y="269583"/>
                  </a:cubicBezTo>
                  <a:cubicBezTo>
                    <a:pt x="684097" y="284267"/>
                    <a:pt x="653692" y="283174"/>
                    <a:pt x="627171" y="280893"/>
                  </a:cubicBezTo>
                  <a:cubicBezTo>
                    <a:pt x="619970" y="280177"/>
                    <a:pt x="620008" y="291487"/>
                    <a:pt x="627209" y="2921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6" name="Freeform: Shape 545">
              <a:extLst>
                <a:ext uri="{FF2B5EF4-FFF2-40B4-BE49-F238E27FC236}">
                  <a16:creationId xmlns:a16="http://schemas.microsoft.com/office/drawing/2014/main" id="{7BE27ABA-EA36-0DE0-C6A4-C3ABCCD05049}"/>
                </a:ext>
              </a:extLst>
            </p:cNvPr>
            <p:cNvSpPr/>
            <p:nvPr/>
          </p:nvSpPr>
          <p:spPr>
            <a:xfrm>
              <a:off x="7946225" y="132250"/>
              <a:ext cx="583640" cy="557443"/>
            </a:xfrm>
            <a:custGeom>
              <a:avLst/>
              <a:gdLst>
                <a:gd name="connsiteX0" fmla="*/ 548442 w 583640"/>
                <a:gd name="connsiteY0" fmla="*/ 136952 h 557443"/>
                <a:gd name="connsiteX1" fmla="*/ 582485 w 583640"/>
                <a:gd name="connsiteY1" fmla="*/ 61327 h 557443"/>
                <a:gd name="connsiteX2" fmla="*/ 558998 w 583640"/>
                <a:gd name="connsiteY2" fmla="*/ 8774 h 557443"/>
                <a:gd name="connsiteX3" fmla="*/ 449670 w 583640"/>
                <a:gd name="connsiteY3" fmla="*/ 27002 h 557443"/>
                <a:gd name="connsiteX4" fmla="*/ 180609 w 583640"/>
                <a:gd name="connsiteY4" fmla="*/ 236573 h 557443"/>
                <a:gd name="connsiteX5" fmla="*/ 70715 w 583640"/>
                <a:gd name="connsiteY5" fmla="*/ 365109 h 557443"/>
                <a:gd name="connsiteX6" fmla="*/ 21970 w 583640"/>
                <a:gd name="connsiteY6" fmla="*/ 436192 h 557443"/>
                <a:gd name="connsiteX7" fmla="*/ -443 w 583640"/>
                <a:gd name="connsiteY7" fmla="*/ 511779 h 557443"/>
                <a:gd name="connsiteX8" fmla="*/ 39387 w 583640"/>
                <a:gd name="connsiteY8" fmla="*/ 556811 h 557443"/>
                <a:gd name="connsiteX9" fmla="*/ 114390 w 583640"/>
                <a:gd name="connsiteY9" fmla="*/ 536906 h 557443"/>
                <a:gd name="connsiteX10" fmla="*/ 258910 w 583640"/>
                <a:gd name="connsiteY10" fmla="*/ 432667 h 557443"/>
                <a:gd name="connsiteX11" fmla="*/ 393875 w 583640"/>
                <a:gd name="connsiteY11" fmla="*/ 310577 h 557443"/>
                <a:gd name="connsiteX12" fmla="*/ 520262 w 583640"/>
                <a:gd name="connsiteY12" fmla="*/ 171466 h 557443"/>
                <a:gd name="connsiteX13" fmla="*/ 548367 w 583640"/>
                <a:gd name="connsiteY13" fmla="*/ 136952 h 557443"/>
                <a:gd name="connsiteX14" fmla="*/ 538602 w 583640"/>
                <a:gd name="connsiteY14" fmla="*/ 131297 h 557443"/>
                <a:gd name="connsiteX15" fmla="*/ 483750 w 583640"/>
                <a:gd name="connsiteY15" fmla="*/ 197271 h 557443"/>
                <a:gd name="connsiteX16" fmla="*/ 425410 w 583640"/>
                <a:gd name="connsiteY16" fmla="*/ 262661 h 557443"/>
                <a:gd name="connsiteX17" fmla="*/ 300889 w 583640"/>
                <a:gd name="connsiteY17" fmla="*/ 380547 h 557443"/>
                <a:gd name="connsiteX18" fmla="*/ 173786 w 583640"/>
                <a:gd name="connsiteY18" fmla="*/ 486106 h 557443"/>
                <a:gd name="connsiteX19" fmla="*/ 104531 w 583640"/>
                <a:gd name="connsiteY19" fmla="*/ 529460 h 557443"/>
                <a:gd name="connsiteX20" fmla="*/ 28755 w 583640"/>
                <a:gd name="connsiteY20" fmla="*/ 541279 h 557443"/>
                <a:gd name="connsiteX21" fmla="*/ 15749 w 583640"/>
                <a:gd name="connsiteY21" fmla="*/ 474306 h 557443"/>
                <a:gd name="connsiteX22" fmla="*/ 58670 w 583640"/>
                <a:gd name="connsiteY22" fmla="*/ 401244 h 557443"/>
                <a:gd name="connsiteX23" fmla="*/ 155181 w 583640"/>
                <a:gd name="connsiteY23" fmla="*/ 280172 h 557443"/>
                <a:gd name="connsiteX24" fmla="*/ 392574 w 583640"/>
                <a:gd name="connsiteY24" fmla="*/ 75879 h 557443"/>
                <a:gd name="connsiteX25" fmla="*/ 465485 w 583640"/>
                <a:gd name="connsiteY25" fmla="*/ 31186 h 557443"/>
                <a:gd name="connsiteX26" fmla="*/ 527501 w 583640"/>
                <a:gd name="connsiteY26" fmla="*/ 12337 h 557443"/>
                <a:gd name="connsiteX27" fmla="*/ 570006 w 583640"/>
                <a:gd name="connsiteY27" fmla="*/ 45305 h 557443"/>
                <a:gd name="connsiteX28" fmla="*/ 538602 w 583640"/>
                <a:gd name="connsiteY28" fmla="*/ 131260 h 557443"/>
                <a:gd name="connsiteX29" fmla="*/ 548442 w 583640"/>
                <a:gd name="connsiteY29" fmla="*/ 136952 h 5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3640" h="557443">
                  <a:moveTo>
                    <a:pt x="548442" y="136952"/>
                  </a:moveTo>
                  <a:cubicBezTo>
                    <a:pt x="564804" y="114879"/>
                    <a:pt x="580789" y="89545"/>
                    <a:pt x="582485" y="61327"/>
                  </a:cubicBezTo>
                  <a:cubicBezTo>
                    <a:pt x="583654" y="41516"/>
                    <a:pt x="576453" y="19707"/>
                    <a:pt x="558998" y="8774"/>
                  </a:cubicBezTo>
                  <a:cubicBezTo>
                    <a:pt x="525992" y="-11961"/>
                    <a:pt x="479301" y="9867"/>
                    <a:pt x="449670" y="27002"/>
                  </a:cubicBezTo>
                  <a:cubicBezTo>
                    <a:pt x="350954" y="84428"/>
                    <a:pt x="260457" y="154922"/>
                    <a:pt x="180609" y="236573"/>
                  </a:cubicBezTo>
                  <a:cubicBezTo>
                    <a:pt x="141119" y="276893"/>
                    <a:pt x="104400" y="319836"/>
                    <a:pt x="70715" y="365109"/>
                  </a:cubicBezTo>
                  <a:cubicBezTo>
                    <a:pt x="53619" y="388106"/>
                    <a:pt x="36786" y="411630"/>
                    <a:pt x="21970" y="436192"/>
                  </a:cubicBezTo>
                  <a:cubicBezTo>
                    <a:pt x="8436" y="458679"/>
                    <a:pt x="-3911" y="484824"/>
                    <a:pt x="-443" y="511779"/>
                  </a:cubicBezTo>
                  <a:cubicBezTo>
                    <a:pt x="2441" y="534041"/>
                    <a:pt x="16522" y="552834"/>
                    <a:pt x="39387" y="556811"/>
                  </a:cubicBezTo>
                  <a:cubicBezTo>
                    <a:pt x="65343" y="561335"/>
                    <a:pt x="92166" y="548951"/>
                    <a:pt x="114390" y="536906"/>
                  </a:cubicBezTo>
                  <a:cubicBezTo>
                    <a:pt x="166717" y="508631"/>
                    <a:pt x="213935" y="471365"/>
                    <a:pt x="258910" y="432667"/>
                  </a:cubicBezTo>
                  <a:cubicBezTo>
                    <a:pt x="304904" y="393195"/>
                    <a:pt x="350520" y="352725"/>
                    <a:pt x="393875" y="310577"/>
                  </a:cubicBezTo>
                  <a:cubicBezTo>
                    <a:pt x="439001" y="266751"/>
                    <a:pt x="479358" y="219137"/>
                    <a:pt x="520262" y="171466"/>
                  </a:cubicBezTo>
                  <a:cubicBezTo>
                    <a:pt x="529932" y="160156"/>
                    <a:pt x="539413" y="148846"/>
                    <a:pt x="548367" y="136952"/>
                  </a:cubicBezTo>
                  <a:cubicBezTo>
                    <a:pt x="552759" y="131147"/>
                    <a:pt x="542938" y="125510"/>
                    <a:pt x="538602" y="131297"/>
                  </a:cubicBezTo>
                  <a:cubicBezTo>
                    <a:pt x="521374" y="154087"/>
                    <a:pt x="502129" y="175387"/>
                    <a:pt x="483750" y="197271"/>
                  </a:cubicBezTo>
                  <a:cubicBezTo>
                    <a:pt x="464901" y="219652"/>
                    <a:pt x="445447" y="241449"/>
                    <a:pt x="425410" y="262661"/>
                  </a:cubicBezTo>
                  <a:cubicBezTo>
                    <a:pt x="386014" y="304130"/>
                    <a:pt x="343376" y="342207"/>
                    <a:pt x="300889" y="380547"/>
                  </a:cubicBezTo>
                  <a:cubicBezTo>
                    <a:pt x="260023" y="417417"/>
                    <a:pt x="218648" y="454061"/>
                    <a:pt x="173786" y="486106"/>
                  </a:cubicBezTo>
                  <a:cubicBezTo>
                    <a:pt x="151731" y="502150"/>
                    <a:pt x="128603" y="516637"/>
                    <a:pt x="104531" y="529460"/>
                  </a:cubicBezTo>
                  <a:cubicBezTo>
                    <a:pt x="83401" y="540487"/>
                    <a:pt x="51865" y="555001"/>
                    <a:pt x="28755" y="541279"/>
                  </a:cubicBezTo>
                  <a:cubicBezTo>
                    <a:pt x="5646" y="527556"/>
                    <a:pt x="8020" y="495889"/>
                    <a:pt x="15749" y="474306"/>
                  </a:cubicBezTo>
                  <a:cubicBezTo>
                    <a:pt x="25174" y="447803"/>
                    <a:pt x="42742" y="424128"/>
                    <a:pt x="58670" y="401244"/>
                  </a:cubicBezTo>
                  <a:cubicBezTo>
                    <a:pt x="88227" y="358868"/>
                    <a:pt x="120460" y="318428"/>
                    <a:pt x="155181" y="280172"/>
                  </a:cubicBezTo>
                  <a:cubicBezTo>
                    <a:pt x="225528" y="202491"/>
                    <a:pt x="305281" y="133867"/>
                    <a:pt x="392574" y="75879"/>
                  </a:cubicBezTo>
                  <a:cubicBezTo>
                    <a:pt x="416249" y="60177"/>
                    <a:pt x="440396" y="44551"/>
                    <a:pt x="465485" y="31186"/>
                  </a:cubicBezTo>
                  <a:cubicBezTo>
                    <a:pt x="484335" y="21140"/>
                    <a:pt x="505880" y="12638"/>
                    <a:pt x="527501" y="12337"/>
                  </a:cubicBezTo>
                  <a:cubicBezTo>
                    <a:pt x="549121" y="12035"/>
                    <a:pt x="565426" y="23647"/>
                    <a:pt x="570006" y="45305"/>
                  </a:cubicBezTo>
                  <a:cubicBezTo>
                    <a:pt x="576641" y="76671"/>
                    <a:pt x="556340" y="107339"/>
                    <a:pt x="538602" y="131260"/>
                  </a:cubicBezTo>
                  <a:cubicBezTo>
                    <a:pt x="534343" y="137103"/>
                    <a:pt x="544145" y="142739"/>
                    <a:pt x="548442" y="1369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7" name="Freeform: Shape 546">
              <a:extLst>
                <a:ext uri="{FF2B5EF4-FFF2-40B4-BE49-F238E27FC236}">
                  <a16:creationId xmlns:a16="http://schemas.microsoft.com/office/drawing/2014/main" id="{A4A07D34-AB81-6102-5D7E-2C74DE836B5D}"/>
                </a:ext>
              </a:extLst>
            </p:cNvPr>
            <p:cNvSpPr/>
            <p:nvPr/>
          </p:nvSpPr>
          <p:spPr>
            <a:xfrm>
              <a:off x="8154728" y="13430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90" y="47916"/>
                    <a:pt x="23958" y="47916"/>
                  </a:cubicBezTo>
                  <a:cubicBezTo>
                    <a:pt x="10727" y="47916"/>
                    <a:pt x="0" y="37190"/>
                    <a:pt x="0" y="23958"/>
                  </a:cubicBezTo>
                  <a:cubicBezTo>
                    <a:pt x="0" y="10726"/>
                    <a:pt x="10727" y="0"/>
                    <a:pt x="23958" y="0"/>
                  </a:cubicBezTo>
                  <a:cubicBezTo>
                    <a:pt x="37190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8" name="Freeform: Shape 547">
              <a:extLst>
                <a:ext uri="{FF2B5EF4-FFF2-40B4-BE49-F238E27FC236}">
                  <a16:creationId xmlns:a16="http://schemas.microsoft.com/office/drawing/2014/main" id="{485350D3-7372-CF5A-D743-762CA06351D1}"/>
                </a:ext>
              </a:extLst>
            </p:cNvPr>
            <p:cNvSpPr/>
            <p:nvPr/>
          </p:nvSpPr>
          <p:spPr>
            <a:xfrm rot="-4200">
              <a:off x="7948755" y="645874"/>
              <a:ext cx="47915" cy="47915"/>
            </a:xfrm>
            <a:custGeom>
              <a:avLst/>
              <a:gdLst>
                <a:gd name="connsiteX0" fmla="*/ 46882 w 47915"/>
                <a:gd name="connsiteY0" fmla="*/ 24279 h 47915"/>
                <a:gd name="connsiteX1" fmla="*/ 22924 w 47915"/>
                <a:gd name="connsiteY1" fmla="*/ 48237 h 47915"/>
                <a:gd name="connsiteX2" fmla="*/ -1034 w 47915"/>
                <a:gd name="connsiteY2" fmla="*/ 24279 h 47915"/>
                <a:gd name="connsiteX3" fmla="*/ 22924 w 47915"/>
                <a:gd name="connsiteY3" fmla="*/ 321 h 47915"/>
                <a:gd name="connsiteX4" fmla="*/ 46882 w 47915"/>
                <a:gd name="connsiteY4" fmla="*/ 24279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6882" y="24279"/>
                  </a:moveTo>
                  <a:cubicBezTo>
                    <a:pt x="46882" y="37510"/>
                    <a:pt x="36155" y="48237"/>
                    <a:pt x="22924" y="48237"/>
                  </a:cubicBezTo>
                  <a:cubicBezTo>
                    <a:pt x="9692" y="48237"/>
                    <a:pt x="-1034" y="37510"/>
                    <a:pt x="-1034" y="24279"/>
                  </a:cubicBezTo>
                  <a:cubicBezTo>
                    <a:pt x="-1034" y="11047"/>
                    <a:pt x="9692" y="321"/>
                    <a:pt x="22924" y="321"/>
                  </a:cubicBezTo>
                  <a:cubicBezTo>
                    <a:pt x="36155" y="321"/>
                    <a:pt x="46882" y="11047"/>
                    <a:pt x="46882" y="242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9" name="Freeform: Shape 548">
              <a:extLst>
                <a:ext uri="{FF2B5EF4-FFF2-40B4-BE49-F238E27FC236}">
                  <a16:creationId xmlns:a16="http://schemas.microsoft.com/office/drawing/2014/main" id="{6A5A70F6-F301-A8D0-76FF-FA7F77A68E00}"/>
                </a:ext>
              </a:extLst>
            </p:cNvPr>
            <p:cNvSpPr/>
            <p:nvPr/>
          </p:nvSpPr>
          <p:spPr>
            <a:xfrm>
              <a:off x="8574076" y="492123"/>
              <a:ext cx="47913" cy="47906"/>
            </a:xfrm>
            <a:custGeom>
              <a:avLst/>
              <a:gdLst>
                <a:gd name="connsiteX0" fmla="*/ 37874 w 47913"/>
                <a:gd name="connsiteY0" fmla="*/ 42992 h 47906"/>
                <a:gd name="connsiteX1" fmla="*/ 4208 w 47913"/>
                <a:gd name="connsiteY1" fmla="*/ 39222 h 47906"/>
                <a:gd name="connsiteX2" fmla="*/ 7960 w 47913"/>
                <a:gd name="connsiteY2" fmla="*/ 5575 h 47906"/>
                <a:gd name="connsiteX3" fmla="*/ 7978 w 47913"/>
                <a:gd name="connsiteY3" fmla="*/ 5556 h 47906"/>
                <a:gd name="connsiteX4" fmla="*/ 41644 w 47913"/>
                <a:gd name="connsiteY4" fmla="*/ 9326 h 47906"/>
                <a:gd name="connsiteX5" fmla="*/ 37874 w 47913"/>
                <a:gd name="connsiteY5" fmla="*/ 42992 h 47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913" h="47906">
                  <a:moveTo>
                    <a:pt x="37874" y="42992"/>
                  </a:moveTo>
                  <a:cubicBezTo>
                    <a:pt x="27545" y="51245"/>
                    <a:pt x="12465" y="49558"/>
                    <a:pt x="4208" y="39222"/>
                  </a:cubicBezTo>
                  <a:cubicBezTo>
                    <a:pt x="-4048" y="28896"/>
                    <a:pt x="-2370" y="13832"/>
                    <a:pt x="7960" y="5575"/>
                  </a:cubicBezTo>
                  <a:cubicBezTo>
                    <a:pt x="7960" y="5569"/>
                    <a:pt x="7978" y="5563"/>
                    <a:pt x="7978" y="5556"/>
                  </a:cubicBezTo>
                  <a:cubicBezTo>
                    <a:pt x="18308" y="-2697"/>
                    <a:pt x="33387" y="-1009"/>
                    <a:pt x="41644" y="9326"/>
                  </a:cubicBezTo>
                  <a:cubicBezTo>
                    <a:pt x="49900" y="19665"/>
                    <a:pt x="48204" y="34735"/>
                    <a:pt x="37874" y="4299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0" name="Freeform: Shape 549">
              <a:extLst>
                <a:ext uri="{FF2B5EF4-FFF2-40B4-BE49-F238E27FC236}">
                  <a16:creationId xmlns:a16="http://schemas.microsoft.com/office/drawing/2014/main" id="{1E3F461C-FD8B-ADBD-A1B3-776D821B3DD4}"/>
                </a:ext>
              </a:extLst>
            </p:cNvPr>
            <p:cNvSpPr/>
            <p:nvPr/>
          </p:nvSpPr>
          <p:spPr>
            <a:xfrm>
              <a:off x="8186426" y="366477"/>
              <a:ext cx="82882" cy="82928"/>
            </a:xfrm>
            <a:custGeom>
              <a:avLst/>
              <a:gdLst>
                <a:gd name="connsiteX0" fmla="*/ 75371 w 82882"/>
                <a:gd name="connsiteY0" fmla="*/ 16483 h 82928"/>
                <a:gd name="connsiteX1" fmla="*/ 17993 w 82882"/>
                <a:gd name="connsiteY1" fmla="*/ 6285 h 82928"/>
                <a:gd name="connsiteX2" fmla="*/ 5175 w 82882"/>
                <a:gd name="connsiteY2" fmla="*/ 62966 h 82928"/>
                <a:gd name="connsiteX3" fmla="*/ 60499 w 82882"/>
                <a:gd name="connsiteY3" fmla="*/ 78046 h 82928"/>
                <a:gd name="connsiteX4" fmla="*/ 78557 w 82882"/>
                <a:gd name="connsiteY4" fmla="*/ 21836 h 82928"/>
                <a:gd name="connsiteX5" fmla="*/ 67643 w 82882"/>
                <a:gd name="connsiteY5" fmla="*/ 24833 h 82928"/>
                <a:gd name="connsiteX6" fmla="*/ 57558 w 82882"/>
                <a:gd name="connsiteY6" fmla="*/ 66529 h 82928"/>
                <a:gd name="connsiteX7" fmla="*/ 14939 w 82882"/>
                <a:gd name="connsiteY7" fmla="*/ 57293 h 82928"/>
                <a:gd name="connsiteX8" fmla="*/ 24646 w 82882"/>
                <a:gd name="connsiteY8" fmla="*/ 15540 h 82928"/>
                <a:gd name="connsiteX9" fmla="*/ 67360 w 82882"/>
                <a:gd name="connsiteY9" fmla="*/ 24513 h 82928"/>
                <a:gd name="connsiteX10" fmla="*/ 75371 w 82882"/>
                <a:gd name="connsiteY10" fmla="*/ 16521 h 8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882" h="82928">
                  <a:moveTo>
                    <a:pt x="75371" y="16483"/>
                  </a:moveTo>
                  <a:cubicBezTo>
                    <a:pt x="61291" y="611"/>
                    <a:pt x="36673" y="-5081"/>
                    <a:pt x="17993" y="6285"/>
                  </a:cubicBezTo>
                  <a:cubicBezTo>
                    <a:pt x="-1404" y="18066"/>
                    <a:pt x="-6512" y="43985"/>
                    <a:pt x="5175" y="62966"/>
                  </a:cubicBezTo>
                  <a:cubicBezTo>
                    <a:pt x="16635" y="81609"/>
                    <a:pt x="41122" y="89205"/>
                    <a:pt x="60499" y="78046"/>
                  </a:cubicBezTo>
                  <a:cubicBezTo>
                    <a:pt x="79877" y="66887"/>
                    <a:pt x="86512" y="41911"/>
                    <a:pt x="78557" y="21836"/>
                  </a:cubicBezTo>
                  <a:cubicBezTo>
                    <a:pt x="75900" y="15145"/>
                    <a:pt x="64966" y="18066"/>
                    <a:pt x="67643" y="24833"/>
                  </a:cubicBezTo>
                  <a:cubicBezTo>
                    <a:pt x="73298" y="39272"/>
                    <a:pt x="70565" y="56878"/>
                    <a:pt x="57558" y="66529"/>
                  </a:cubicBezTo>
                  <a:cubicBezTo>
                    <a:pt x="43591" y="76934"/>
                    <a:pt x="23761" y="71694"/>
                    <a:pt x="14939" y="57293"/>
                  </a:cubicBezTo>
                  <a:cubicBezTo>
                    <a:pt x="6118" y="42891"/>
                    <a:pt x="9775" y="24004"/>
                    <a:pt x="24646" y="15540"/>
                  </a:cubicBezTo>
                  <a:cubicBezTo>
                    <a:pt x="39048" y="7360"/>
                    <a:pt x="56899" y="12694"/>
                    <a:pt x="67360" y="24513"/>
                  </a:cubicBezTo>
                  <a:cubicBezTo>
                    <a:pt x="72204" y="29979"/>
                    <a:pt x="80178" y="21949"/>
                    <a:pt x="75371" y="165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1" name="Freeform: Shape 550">
              <a:extLst>
                <a:ext uri="{FF2B5EF4-FFF2-40B4-BE49-F238E27FC236}">
                  <a16:creationId xmlns:a16="http://schemas.microsoft.com/office/drawing/2014/main" id="{F9D4AFD8-D480-F1BC-0A32-3DB362A9822F}"/>
                </a:ext>
              </a:extLst>
            </p:cNvPr>
            <p:cNvSpPr/>
            <p:nvPr/>
          </p:nvSpPr>
          <p:spPr>
            <a:xfrm>
              <a:off x="8782786" y="1558575"/>
              <a:ext cx="226101" cy="759118"/>
            </a:xfrm>
            <a:custGeom>
              <a:avLst/>
              <a:gdLst>
                <a:gd name="connsiteX0" fmla="*/ 70893 w 226101"/>
                <a:gd name="connsiteY0" fmla="*/ 671224 h 759118"/>
                <a:gd name="connsiteX1" fmla="*/ 154190 w 226101"/>
                <a:gd name="connsiteY1" fmla="*/ 759328 h 759118"/>
                <a:gd name="connsiteX2" fmla="*/ 215810 w 226101"/>
                <a:gd name="connsiteY2" fmla="*/ 674825 h 759118"/>
                <a:gd name="connsiteX3" fmla="*/ 223350 w 226101"/>
                <a:gd name="connsiteY3" fmla="*/ 590943 h 759118"/>
                <a:gd name="connsiteX4" fmla="*/ 224783 w 226101"/>
                <a:gd name="connsiteY4" fmla="*/ 499409 h 759118"/>
                <a:gd name="connsiteX5" fmla="*/ 208516 w 226101"/>
                <a:gd name="connsiteY5" fmla="*/ 320751 h 759118"/>
                <a:gd name="connsiteX6" fmla="*/ 167046 w 226101"/>
                <a:gd name="connsiteY6" fmla="*/ 145449 h 759118"/>
                <a:gd name="connsiteX7" fmla="*/ 138281 w 226101"/>
                <a:gd name="connsiteY7" fmla="*/ 65583 h 759118"/>
                <a:gd name="connsiteX8" fmla="*/ 90648 w 226101"/>
                <a:gd name="connsiteY8" fmla="*/ 6659 h 759118"/>
                <a:gd name="connsiteX9" fmla="*/ 31705 w 226101"/>
                <a:gd name="connsiteY9" fmla="*/ 14312 h 759118"/>
                <a:gd name="connsiteX10" fmla="*/ 6164 w 226101"/>
                <a:gd name="connsiteY10" fmla="*/ 75177 h 759118"/>
                <a:gd name="connsiteX11" fmla="*/ 2865 w 226101"/>
                <a:gd name="connsiteY11" fmla="*/ 257605 h 759118"/>
                <a:gd name="connsiteX12" fmla="*/ 22355 w 226101"/>
                <a:gd name="connsiteY12" fmla="*/ 445424 h 759118"/>
                <a:gd name="connsiteX13" fmla="*/ 59640 w 226101"/>
                <a:gd name="connsiteY13" fmla="*/ 627927 h 759118"/>
                <a:gd name="connsiteX14" fmla="*/ 70950 w 226101"/>
                <a:gd name="connsiteY14" fmla="*/ 671281 h 759118"/>
                <a:gd name="connsiteX15" fmla="*/ 81845 w 226101"/>
                <a:gd name="connsiteY15" fmla="*/ 668265 h 759118"/>
                <a:gd name="connsiteX16" fmla="*/ 62242 w 226101"/>
                <a:gd name="connsiteY16" fmla="*/ 590246 h 759118"/>
                <a:gd name="connsiteX17" fmla="*/ 43637 w 226101"/>
                <a:gd name="connsiteY17" fmla="*/ 505271 h 759118"/>
                <a:gd name="connsiteX18" fmla="*/ 21017 w 226101"/>
                <a:gd name="connsiteY18" fmla="*/ 331383 h 759118"/>
                <a:gd name="connsiteX19" fmla="*/ 10706 w 226101"/>
                <a:gd name="connsiteY19" fmla="*/ 158587 h 759118"/>
                <a:gd name="connsiteX20" fmla="*/ 17567 w 226101"/>
                <a:gd name="connsiteY20" fmla="*/ 75479 h 759118"/>
                <a:gd name="connsiteX21" fmla="*/ 45842 w 226101"/>
                <a:gd name="connsiteY21" fmla="*/ 17177 h 759118"/>
                <a:gd name="connsiteX22" fmla="*/ 110384 w 226101"/>
                <a:gd name="connsiteY22" fmla="*/ 38760 h 759118"/>
                <a:gd name="connsiteX23" fmla="*/ 143144 w 226101"/>
                <a:gd name="connsiteY23" fmla="*/ 109729 h 759118"/>
                <a:gd name="connsiteX24" fmla="*/ 187272 w 226101"/>
                <a:gd name="connsiteY24" fmla="*/ 267897 h 759118"/>
                <a:gd name="connsiteX25" fmla="*/ 211777 w 226101"/>
                <a:gd name="connsiteY25" fmla="*/ 596184 h 759118"/>
                <a:gd name="connsiteX26" fmla="*/ 203030 w 226101"/>
                <a:gd name="connsiteY26" fmla="*/ 681535 h 759118"/>
                <a:gd name="connsiteX27" fmla="*/ 175660 w 226101"/>
                <a:gd name="connsiteY27" fmla="*/ 738367 h 759118"/>
                <a:gd name="connsiteX28" fmla="*/ 118111 w 226101"/>
                <a:gd name="connsiteY28" fmla="*/ 734484 h 759118"/>
                <a:gd name="connsiteX29" fmla="*/ 81770 w 226101"/>
                <a:gd name="connsiteY29" fmla="*/ 668265 h 759118"/>
                <a:gd name="connsiteX30" fmla="*/ 70893 w 226101"/>
                <a:gd name="connsiteY30" fmla="*/ 671224 h 75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101" h="759118">
                  <a:moveTo>
                    <a:pt x="70893" y="671224"/>
                  </a:moveTo>
                  <a:cubicBezTo>
                    <a:pt x="82505" y="708716"/>
                    <a:pt x="106501" y="762212"/>
                    <a:pt x="154190" y="759328"/>
                  </a:cubicBezTo>
                  <a:cubicBezTo>
                    <a:pt x="194283" y="756896"/>
                    <a:pt x="210287" y="707680"/>
                    <a:pt x="215810" y="674825"/>
                  </a:cubicBezTo>
                  <a:cubicBezTo>
                    <a:pt x="220447" y="647248"/>
                    <a:pt x="221936" y="618841"/>
                    <a:pt x="223350" y="590943"/>
                  </a:cubicBezTo>
                  <a:cubicBezTo>
                    <a:pt x="224952" y="560469"/>
                    <a:pt x="225443" y="529959"/>
                    <a:pt x="224783" y="499409"/>
                  </a:cubicBezTo>
                  <a:cubicBezTo>
                    <a:pt x="223538" y="439550"/>
                    <a:pt x="218090" y="379851"/>
                    <a:pt x="208516" y="320751"/>
                  </a:cubicBezTo>
                  <a:cubicBezTo>
                    <a:pt x="198958" y="261388"/>
                    <a:pt x="185103" y="202799"/>
                    <a:pt x="167046" y="145449"/>
                  </a:cubicBezTo>
                  <a:cubicBezTo>
                    <a:pt x="158544" y="118532"/>
                    <a:pt x="149610" y="91464"/>
                    <a:pt x="138281" y="65583"/>
                  </a:cubicBezTo>
                  <a:cubicBezTo>
                    <a:pt x="128140" y="42473"/>
                    <a:pt x="113983" y="18459"/>
                    <a:pt x="90648" y="6659"/>
                  </a:cubicBezTo>
                  <a:cubicBezTo>
                    <a:pt x="70799" y="-3388"/>
                    <a:pt x="47784" y="-1956"/>
                    <a:pt x="31705" y="14312"/>
                  </a:cubicBezTo>
                  <a:cubicBezTo>
                    <a:pt x="16040" y="30183"/>
                    <a:pt x="9783" y="53896"/>
                    <a:pt x="6164" y="75177"/>
                  </a:cubicBezTo>
                  <a:cubicBezTo>
                    <a:pt x="-4034" y="135119"/>
                    <a:pt x="-1716" y="197267"/>
                    <a:pt x="2865" y="257605"/>
                  </a:cubicBezTo>
                  <a:cubicBezTo>
                    <a:pt x="7615" y="320224"/>
                    <a:pt x="13646" y="383219"/>
                    <a:pt x="22355" y="445424"/>
                  </a:cubicBezTo>
                  <a:cubicBezTo>
                    <a:pt x="31007" y="507156"/>
                    <a:pt x="45465" y="567306"/>
                    <a:pt x="59640" y="627927"/>
                  </a:cubicBezTo>
                  <a:cubicBezTo>
                    <a:pt x="63033" y="642441"/>
                    <a:pt x="66577" y="656917"/>
                    <a:pt x="70950" y="671281"/>
                  </a:cubicBezTo>
                  <a:cubicBezTo>
                    <a:pt x="73023" y="678237"/>
                    <a:pt x="83956" y="675258"/>
                    <a:pt x="81845" y="668265"/>
                  </a:cubicBezTo>
                  <a:cubicBezTo>
                    <a:pt x="74136" y="642573"/>
                    <a:pt x="68744" y="616259"/>
                    <a:pt x="62242" y="590246"/>
                  </a:cubicBezTo>
                  <a:cubicBezTo>
                    <a:pt x="55211" y="562109"/>
                    <a:pt x="49009" y="533785"/>
                    <a:pt x="43637" y="505271"/>
                  </a:cubicBezTo>
                  <a:cubicBezTo>
                    <a:pt x="32836" y="447686"/>
                    <a:pt x="27068" y="389610"/>
                    <a:pt x="21017" y="331383"/>
                  </a:cubicBezTo>
                  <a:cubicBezTo>
                    <a:pt x="15098" y="273985"/>
                    <a:pt x="9707" y="216399"/>
                    <a:pt x="10706" y="158587"/>
                  </a:cubicBezTo>
                  <a:cubicBezTo>
                    <a:pt x="11177" y="130916"/>
                    <a:pt x="12591" y="102755"/>
                    <a:pt x="17567" y="75479"/>
                  </a:cubicBezTo>
                  <a:cubicBezTo>
                    <a:pt x="21337" y="55046"/>
                    <a:pt x="27558" y="29561"/>
                    <a:pt x="45842" y="17177"/>
                  </a:cubicBezTo>
                  <a:cubicBezTo>
                    <a:pt x="68952" y="1569"/>
                    <a:pt x="96247" y="19759"/>
                    <a:pt x="110384" y="38760"/>
                  </a:cubicBezTo>
                  <a:cubicBezTo>
                    <a:pt x="125973" y="59721"/>
                    <a:pt x="134511" y="85375"/>
                    <a:pt x="143144" y="109729"/>
                  </a:cubicBezTo>
                  <a:cubicBezTo>
                    <a:pt x="161410" y="161398"/>
                    <a:pt x="176150" y="214239"/>
                    <a:pt x="187272" y="267897"/>
                  </a:cubicBezTo>
                  <a:cubicBezTo>
                    <a:pt x="209721" y="375789"/>
                    <a:pt x="217959" y="486154"/>
                    <a:pt x="211777" y="596184"/>
                  </a:cubicBezTo>
                  <a:cubicBezTo>
                    <a:pt x="210174" y="624458"/>
                    <a:pt x="209081" y="653751"/>
                    <a:pt x="203030" y="681535"/>
                  </a:cubicBezTo>
                  <a:cubicBezTo>
                    <a:pt x="198657" y="701610"/>
                    <a:pt x="191362" y="724136"/>
                    <a:pt x="175660" y="738367"/>
                  </a:cubicBezTo>
                  <a:cubicBezTo>
                    <a:pt x="158488" y="753937"/>
                    <a:pt x="134568" y="748640"/>
                    <a:pt x="118111" y="734484"/>
                  </a:cubicBezTo>
                  <a:cubicBezTo>
                    <a:pt x="98716" y="717802"/>
                    <a:pt x="89140" y="692016"/>
                    <a:pt x="81770" y="668265"/>
                  </a:cubicBezTo>
                  <a:cubicBezTo>
                    <a:pt x="79640" y="661291"/>
                    <a:pt x="68726" y="664231"/>
                    <a:pt x="70893" y="6712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2" name="Freeform: Shape 551">
              <a:extLst>
                <a:ext uri="{FF2B5EF4-FFF2-40B4-BE49-F238E27FC236}">
                  <a16:creationId xmlns:a16="http://schemas.microsoft.com/office/drawing/2014/main" id="{39246B5B-6C01-A858-26B0-0B35CE171664}"/>
                </a:ext>
              </a:extLst>
            </p:cNvPr>
            <p:cNvSpPr/>
            <p:nvPr/>
          </p:nvSpPr>
          <p:spPr>
            <a:xfrm>
              <a:off x="8525540" y="1795300"/>
              <a:ext cx="743022" cy="293041"/>
            </a:xfrm>
            <a:custGeom>
              <a:avLst/>
              <a:gdLst>
                <a:gd name="connsiteX0" fmla="*/ 627209 w 743022"/>
                <a:gd name="connsiteY0" fmla="*/ 292109 h 293041"/>
                <a:gd name="connsiteX1" fmla="*/ 702419 w 743022"/>
                <a:gd name="connsiteY1" fmla="*/ 284795 h 293041"/>
                <a:gd name="connsiteX2" fmla="*/ 741721 w 743022"/>
                <a:gd name="connsiteY2" fmla="*/ 238557 h 293041"/>
                <a:gd name="connsiteX3" fmla="*/ 715558 w 743022"/>
                <a:gd name="connsiteY3" fmla="*/ 183025 h 293041"/>
                <a:gd name="connsiteX4" fmla="*/ 649584 w 743022"/>
                <a:gd name="connsiteY4" fmla="*/ 140142 h 293041"/>
                <a:gd name="connsiteX5" fmla="*/ 320863 w 743022"/>
                <a:gd name="connsiteY5" fmla="*/ 25159 h 293041"/>
                <a:gd name="connsiteX6" fmla="*/ 149180 w 743022"/>
                <a:gd name="connsiteY6" fmla="*/ 2728 h 293041"/>
                <a:gd name="connsiteX7" fmla="*/ 5300 w 743022"/>
                <a:gd name="connsiteY7" fmla="*/ 38901 h 293041"/>
                <a:gd name="connsiteX8" fmla="*/ 73159 w 743022"/>
                <a:gd name="connsiteY8" fmla="*/ 140218 h 293041"/>
                <a:gd name="connsiteX9" fmla="*/ 229856 w 743022"/>
                <a:gd name="connsiteY9" fmla="*/ 202818 h 293041"/>
                <a:gd name="connsiteX10" fmla="*/ 399994 w 743022"/>
                <a:gd name="connsiteY10" fmla="*/ 252072 h 293041"/>
                <a:gd name="connsiteX11" fmla="*/ 582704 w 743022"/>
                <a:gd name="connsiteY11" fmla="*/ 286209 h 293041"/>
                <a:gd name="connsiteX12" fmla="*/ 627133 w 743022"/>
                <a:gd name="connsiteY12" fmla="*/ 292128 h 293041"/>
                <a:gd name="connsiteX13" fmla="*/ 627133 w 743022"/>
                <a:gd name="connsiteY13" fmla="*/ 280818 h 293041"/>
                <a:gd name="connsiteX14" fmla="*/ 541819 w 743022"/>
                <a:gd name="connsiteY14" fmla="*/ 268697 h 293041"/>
                <a:gd name="connsiteX15" fmla="*/ 456148 w 743022"/>
                <a:gd name="connsiteY15" fmla="*/ 253410 h 293041"/>
                <a:gd name="connsiteX16" fmla="*/ 296717 w 743022"/>
                <a:gd name="connsiteY16" fmla="*/ 211074 h 293041"/>
                <a:gd name="connsiteX17" fmla="*/ 147804 w 743022"/>
                <a:gd name="connsiteY17" fmla="*/ 162065 h 293041"/>
                <a:gd name="connsiteX18" fmla="*/ 74535 w 743022"/>
                <a:gd name="connsiteY18" fmla="*/ 128135 h 293041"/>
                <a:gd name="connsiteX19" fmla="*/ 18947 w 743022"/>
                <a:gd name="connsiteY19" fmla="*/ 85252 h 293041"/>
                <a:gd name="connsiteX20" fmla="*/ 31614 w 743022"/>
                <a:gd name="connsiteY20" fmla="*/ 27138 h 293041"/>
                <a:gd name="connsiteX21" fmla="*/ 107013 w 743022"/>
                <a:gd name="connsiteY21" fmla="*/ 12303 h 293041"/>
                <a:gd name="connsiteX22" fmla="*/ 267933 w 743022"/>
                <a:gd name="connsiteY22" fmla="*/ 27025 h 293041"/>
                <a:gd name="connsiteX23" fmla="*/ 576541 w 743022"/>
                <a:gd name="connsiteY23" fmla="*/ 117862 h 293041"/>
                <a:gd name="connsiteX24" fmla="*/ 655860 w 743022"/>
                <a:gd name="connsiteY24" fmla="*/ 156165 h 293041"/>
                <a:gd name="connsiteX25" fmla="*/ 721118 w 743022"/>
                <a:gd name="connsiteY25" fmla="*/ 206889 h 293041"/>
                <a:gd name="connsiteX26" fmla="*/ 730203 w 743022"/>
                <a:gd name="connsiteY26" fmla="*/ 239424 h 293041"/>
                <a:gd name="connsiteX27" fmla="*/ 707583 w 743022"/>
                <a:gd name="connsiteY27" fmla="*/ 269583 h 293041"/>
                <a:gd name="connsiteX28" fmla="*/ 627171 w 743022"/>
                <a:gd name="connsiteY28" fmla="*/ 280893 h 293041"/>
                <a:gd name="connsiteX29" fmla="*/ 627209 w 743022"/>
                <a:gd name="connsiteY29" fmla="*/ 292109 h 293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3022" h="293041">
                  <a:moveTo>
                    <a:pt x="627209" y="292109"/>
                  </a:moveTo>
                  <a:cubicBezTo>
                    <a:pt x="652203" y="294258"/>
                    <a:pt x="678857" y="294672"/>
                    <a:pt x="702419" y="284795"/>
                  </a:cubicBezTo>
                  <a:cubicBezTo>
                    <a:pt x="721514" y="276803"/>
                    <a:pt x="739345" y="260083"/>
                    <a:pt x="741721" y="238557"/>
                  </a:cubicBezTo>
                  <a:cubicBezTo>
                    <a:pt x="744096" y="217030"/>
                    <a:pt x="730316" y="197351"/>
                    <a:pt x="715558" y="183025"/>
                  </a:cubicBezTo>
                  <a:cubicBezTo>
                    <a:pt x="696482" y="164515"/>
                    <a:pt x="673033" y="152168"/>
                    <a:pt x="649584" y="140142"/>
                  </a:cubicBezTo>
                  <a:cubicBezTo>
                    <a:pt x="545815" y="86905"/>
                    <a:pt x="435187" y="48214"/>
                    <a:pt x="320863" y="25159"/>
                  </a:cubicBezTo>
                  <a:cubicBezTo>
                    <a:pt x="264238" y="13685"/>
                    <a:pt x="206860" y="6191"/>
                    <a:pt x="149180" y="2728"/>
                  </a:cubicBezTo>
                  <a:cubicBezTo>
                    <a:pt x="104110" y="51"/>
                    <a:pt x="31765" y="-8770"/>
                    <a:pt x="5300" y="38901"/>
                  </a:cubicBezTo>
                  <a:cubicBezTo>
                    <a:pt x="-20656" y="85667"/>
                    <a:pt x="39380" y="122197"/>
                    <a:pt x="73159" y="140218"/>
                  </a:cubicBezTo>
                  <a:cubicBezTo>
                    <a:pt x="122884" y="166720"/>
                    <a:pt x="176192" y="185947"/>
                    <a:pt x="229856" y="202818"/>
                  </a:cubicBezTo>
                  <a:cubicBezTo>
                    <a:pt x="286067" y="220480"/>
                    <a:pt x="342841" y="237690"/>
                    <a:pt x="399994" y="252072"/>
                  </a:cubicBezTo>
                  <a:cubicBezTo>
                    <a:pt x="460313" y="267265"/>
                    <a:pt x="521349" y="276577"/>
                    <a:pt x="582704" y="286209"/>
                  </a:cubicBezTo>
                  <a:cubicBezTo>
                    <a:pt x="597463" y="288546"/>
                    <a:pt x="612261" y="290695"/>
                    <a:pt x="627133" y="292128"/>
                  </a:cubicBezTo>
                  <a:cubicBezTo>
                    <a:pt x="634371" y="292825"/>
                    <a:pt x="634334" y="281496"/>
                    <a:pt x="627133" y="280818"/>
                  </a:cubicBezTo>
                  <a:cubicBezTo>
                    <a:pt x="598576" y="278085"/>
                    <a:pt x="570207" y="272882"/>
                    <a:pt x="541819" y="268697"/>
                  </a:cubicBezTo>
                  <a:cubicBezTo>
                    <a:pt x="513130" y="264462"/>
                    <a:pt x="484573" y="259367"/>
                    <a:pt x="456148" y="253410"/>
                  </a:cubicBezTo>
                  <a:cubicBezTo>
                    <a:pt x="402218" y="242101"/>
                    <a:pt x="349571" y="226493"/>
                    <a:pt x="296717" y="211074"/>
                  </a:cubicBezTo>
                  <a:cubicBezTo>
                    <a:pt x="246558" y="196446"/>
                    <a:pt x="196417" y="181442"/>
                    <a:pt x="147804" y="162065"/>
                  </a:cubicBezTo>
                  <a:cubicBezTo>
                    <a:pt x="122734" y="152229"/>
                    <a:pt x="98266" y="140898"/>
                    <a:pt x="74535" y="128135"/>
                  </a:cubicBezTo>
                  <a:cubicBezTo>
                    <a:pt x="54347" y="117164"/>
                    <a:pt x="32236" y="104630"/>
                    <a:pt x="18947" y="85252"/>
                  </a:cubicBezTo>
                  <a:cubicBezTo>
                    <a:pt x="4489" y="64216"/>
                    <a:pt x="10861" y="41049"/>
                    <a:pt x="31614" y="27138"/>
                  </a:cubicBezTo>
                  <a:cubicBezTo>
                    <a:pt x="53348" y="12549"/>
                    <a:pt x="81679" y="11908"/>
                    <a:pt x="107013" y="12303"/>
                  </a:cubicBezTo>
                  <a:cubicBezTo>
                    <a:pt x="160941" y="13378"/>
                    <a:pt x="214720" y="18298"/>
                    <a:pt x="267933" y="27025"/>
                  </a:cubicBezTo>
                  <a:cubicBezTo>
                    <a:pt x="374245" y="44031"/>
                    <a:pt x="477956" y="74559"/>
                    <a:pt x="576541" y="117862"/>
                  </a:cubicBezTo>
                  <a:cubicBezTo>
                    <a:pt x="603420" y="129675"/>
                    <a:pt x="629866" y="142442"/>
                    <a:pt x="655860" y="156165"/>
                  </a:cubicBezTo>
                  <a:cubicBezTo>
                    <a:pt x="680082" y="168945"/>
                    <a:pt x="705454" y="183629"/>
                    <a:pt x="721118" y="206889"/>
                  </a:cubicBezTo>
                  <a:cubicBezTo>
                    <a:pt x="727527" y="216314"/>
                    <a:pt x="732258" y="227756"/>
                    <a:pt x="730203" y="239424"/>
                  </a:cubicBezTo>
                  <a:cubicBezTo>
                    <a:pt x="727979" y="252147"/>
                    <a:pt x="718234" y="262854"/>
                    <a:pt x="707583" y="269583"/>
                  </a:cubicBezTo>
                  <a:cubicBezTo>
                    <a:pt x="684097" y="284267"/>
                    <a:pt x="653692" y="283174"/>
                    <a:pt x="627171" y="280893"/>
                  </a:cubicBezTo>
                  <a:cubicBezTo>
                    <a:pt x="619970" y="280177"/>
                    <a:pt x="620008" y="291487"/>
                    <a:pt x="627209" y="2921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3" name="Freeform: Shape 552">
              <a:extLst>
                <a:ext uri="{FF2B5EF4-FFF2-40B4-BE49-F238E27FC236}">
                  <a16:creationId xmlns:a16="http://schemas.microsoft.com/office/drawing/2014/main" id="{7AFEA021-321D-17FF-AEDA-EE233DFF2916}"/>
                </a:ext>
              </a:extLst>
            </p:cNvPr>
            <p:cNvSpPr/>
            <p:nvPr/>
          </p:nvSpPr>
          <p:spPr>
            <a:xfrm>
              <a:off x="8609735" y="1662847"/>
              <a:ext cx="583640" cy="557443"/>
            </a:xfrm>
            <a:custGeom>
              <a:avLst/>
              <a:gdLst>
                <a:gd name="connsiteX0" fmla="*/ 548442 w 583640"/>
                <a:gd name="connsiteY0" fmla="*/ 136952 h 557443"/>
                <a:gd name="connsiteX1" fmla="*/ 582485 w 583640"/>
                <a:gd name="connsiteY1" fmla="*/ 61327 h 557443"/>
                <a:gd name="connsiteX2" fmla="*/ 558998 w 583640"/>
                <a:gd name="connsiteY2" fmla="*/ 8774 h 557443"/>
                <a:gd name="connsiteX3" fmla="*/ 449670 w 583640"/>
                <a:gd name="connsiteY3" fmla="*/ 27002 h 557443"/>
                <a:gd name="connsiteX4" fmla="*/ 180609 w 583640"/>
                <a:gd name="connsiteY4" fmla="*/ 236573 h 557443"/>
                <a:gd name="connsiteX5" fmla="*/ 70715 w 583640"/>
                <a:gd name="connsiteY5" fmla="*/ 365109 h 557443"/>
                <a:gd name="connsiteX6" fmla="*/ 21970 w 583640"/>
                <a:gd name="connsiteY6" fmla="*/ 436192 h 557443"/>
                <a:gd name="connsiteX7" fmla="*/ -443 w 583640"/>
                <a:gd name="connsiteY7" fmla="*/ 511779 h 557443"/>
                <a:gd name="connsiteX8" fmla="*/ 39387 w 583640"/>
                <a:gd name="connsiteY8" fmla="*/ 556811 h 557443"/>
                <a:gd name="connsiteX9" fmla="*/ 114390 w 583640"/>
                <a:gd name="connsiteY9" fmla="*/ 536906 h 557443"/>
                <a:gd name="connsiteX10" fmla="*/ 258910 w 583640"/>
                <a:gd name="connsiteY10" fmla="*/ 432667 h 557443"/>
                <a:gd name="connsiteX11" fmla="*/ 393875 w 583640"/>
                <a:gd name="connsiteY11" fmla="*/ 310577 h 557443"/>
                <a:gd name="connsiteX12" fmla="*/ 520262 w 583640"/>
                <a:gd name="connsiteY12" fmla="*/ 171466 h 557443"/>
                <a:gd name="connsiteX13" fmla="*/ 548367 w 583640"/>
                <a:gd name="connsiteY13" fmla="*/ 136952 h 557443"/>
                <a:gd name="connsiteX14" fmla="*/ 538602 w 583640"/>
                <a:gd name="connsiteY14" fmla="*/ 131297 h 557443"/>
                <a:gd name="connsiteX15" fmla="*/ 483750 w 583640"/>
                <a:gd name="connsiteY15" fmla="*/ 197271 h 557443"/>
                <a:gd name="connsiteX16" fmla="*/ 425410 w 583640"/>
                <a:gd name="connsiteY16" fmla="*/ 262661 h 557443"/>
                <a:gd name="connsiteX17" fmla="*/ 300889 w 583640"/>
                <a:gd name="connsiteY17" fmla="*/ 380547 h 557443"/>
                <a:gd name="connsiteX18" fmla="*/ 173786 w 583640"/>
                <a:gd name="connsiteY18" fmla="*/ 486106 h 557443"/>
                <a:gd name="connsiteX19" fmla="*/ 104531 w 583640"/>
                <a:gd name="connsiteY19" fmla="*/ 529460 h 557443"/>
                <a:gd name="connsiteX20" fmla="*/ 28755 w 583640"/>
                <a:gd name="connsiteY20" fmla="*/ 541279 h 557443"/>
                <a:gd name="connsiteX21" fmla="*/ 15749 w 583640"/>
                <a:gd name="connsiteY21" fmla="*/ 474306 h 557443"/>
                <a:gd name="connsiteX22" fmla="*/ 58670 w 583640"/>
                <a:gd name="connsiteY22" fmla="*/ 401244 h 557443"/>
                <a:gd name="connsiteX23" fmla="*/ 155181 w 583640"/>
                <a:gd name="connsiteY23" fmla="*/ 280172 h 557443"/>
                <a:gd name="connsiteX24" fmla="*/ 392574 w 583640"/>
                <a:gd name="connsiteY24" fmla="*/ 75879 h 557443"/>
                <a:gd name="connsiteX25" fmla="*/ 465485 w 583640"/>
                <a:gd name="connsiteY25" fmla="*/ 31186 h 557443"/>
                <a:gd name="connsiteX26" fmla="*/ 527501 w 583640"/>
                <a:gd name="connsiteY26" fmla="*/ 12337 h 557443"/>
                <a:gd name="connsiteX27" fmla="*/ 570006 w 583640"/>
                <a:gd name="connsiteY27" fmla="*/ 45305 h 557443"/>
                <a:gd name="connsiteX28" fmla="*/ 538602 w 583640"/>
                <a:gd name="connsiteY28" fmla="*/ 131260 h 557443"/>
                <a:gd name="connsiteX29" fmla="*/ 548442 w 583640"/>
                <a:gd name="connsiteY29" fmla="*/ 136952 h 5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3640" h="557443">
                  <a:moveTo>
                    <a:pt x="548442" y="136952"/>
                  </a:moveTo>
                  <a:cubicBezTo>
                    <a:pt x="564804" y="114879"/>
                    <a:pt x="580789" y="89545"/>
                    <a:pt x="582485" y="61327"/>
                  </a:cubicBezTo>
                  <a:cubicBezTo>
                    <a:pt x="583654" y="41516"/>
                    <a:pt x="576453" y="19707"/>
                    <a:pt x="558998" y="8774"/>
                  </a:cubicBezTo>
                  <a:cubicBezTo>
                    <a:pt x="525992" y="-11961"/>
                    <a:pt x="479301" y="9867"/>
                    <a:pt x="449670" y="27002"/>
                  </a:cubicBezTo>
                  <a:cubicBezTo>
                    <a:pt x="350954" y="84427"/>
                    <a:pt x="260457" y="154922"/>
                    <a:pt x="180609" y="236573"/>
                  </a:cubicBezTo>
                  <a:cubicBezTo>
                    <a:pt x="141119" y="276893"/>
                    <a:pt x="104400" y="319836"/>
                    <a:pt x="70715" y="365109"/>
                  </a:cubicBezTo>
                  <a:cubicBezTo>
                    <a:pt x="53619" y="388106"/>
                    <a:pt x="36786" y="411630"/>
                    <a:pt x="21970" y="436192"/>
                  </a:cubicBezTo>
                  <a:cubicBezTo>
                    <a:pt x="8436" y="458679"/>
                    <a:pt x="-3911" y="484824"/>
                    <a:pt x="-443" y="511779"/>
                  </a:cubicBezTo>
                  <a:cubicBezTo>
                    <a:pt x="2441" y="534040"/>
                    <a:pt x="16522" y="552834"/>
                    <a:pt x="39387" y="556811"/>
                  </a:cubicBezTo>
                  <a:cubicBezTo>
                    <a:pt x="65343" y="561335"/>
                    <a:pt x="92166" y="548951"/>
                    <a:pt x="114390" y="536906"/>
                  </a:cubicBezTo>
                  <a:cubicBezTo>
                    <a:pt x="166717" y="508631"/>
                    <a:pt x="213935" y="471365"/>
                    <a:pt x="258910" y="432667"/>
                  </a:cubicBezTo>
                  <a:cubicBezTo>
                    <a:pt x="304904" y="393195"/>
                    <a:pt x="350520" y="352725"/>
                    <a:pt x="393875" y="310577"/>
                  </a:cubicBezTo>
                  <a:cubicBezTo>
                    <a:pt x="439001" y="266751"/>
                    <a:pt x="479358" y="219137"/>
                    <a:pt x="520262" y="171466"/>
                  </a:cubicBezTo>
                  <a:cubicBezTo>
                    <a:pt x="529932" y="160156"/>
                    <a:pt x="539413" y="148846"/>
                    <a:pt x="548367" y="136952"/>
                  </a:cubicBezTo>
                  <a:cubicBezTo>
                    <a:pt x="552759" y="131147"/>
                    <a:pt x="542938" y="125510"/>
                    <a:pt x="538602" y="131297"/>
                  </a:cubicBezTo>
                  <a:cubicBezTo>
                    <a:pt x="521374" y="154087"/>
                    <a:pt x="502129" y="175387"/>
                    <a:pt x="483750" y="197271"/>
                  </a:cubicBezTo>
                  <a:cubicBezTo>
                    <a:pt x="464901" y="219652"/>
                    <a:pt x="445447" y="241449"/>
                    <a:pt x="425410" y="262661"/>
                  </a:cubicBezTo>
                  <a:cubicBezTo>
                    <a:pt x="386014" y="304130"/>
                    <a:pt x="343376" y="342207"/>
                    <a:pt x="300889" y="380547"/>
                  </a:cubicBezTo>
                  <a:cubicBezTo>
                    <a:pt x="260023" y="417417"/>
                    <a:pt x="218648" y="454061"/>
                    <a:pt x="173786" y="486106"/>
                  </a:cubicBezTo>
                  <a:cubicBezTo>
                    <a:pt x="151731" y="502150"/>
                    <a:pt x="128603" y="516636"/>
                    <a:pt x="104531" y="529460"/>
                  </a:cubicBezTo>
                  <a:cubicBezTo>
                    <a:pt x="83401" y="540487"/>
                    <a:pt x="51865" y="555001"/>
                    <a:pt x="28755" y="541279"/>
                  </a:cubicBezTo>
                  <a:cubicBezTo>
                    <a:pt x="5646" y="527556"/>
                    <a:pt x="8020" y="495889"/>
                    <a:pt x="15749" y="474306"/>
                  </a:cubicBezTo>
                  <a:cubicBezTo>
                    <a:pt x="25174" y="447803"/>
                    <a:pt x="42742" y="424128"/>
                    <a:pt x="58670" y="401244"/>
                  </a:cubicBezTo>
                  <a:cubicBezTo>
                    <a:pt x="88227" y="358868"/>
                    <a:pt x="120460" y="318428"/>
                    <a:pt x="155181" y="280172"/>
                  </a:cubicBezTo>
                  <a:cubicBezTo>
                    <a:pt x="225528" y="202491"/>
                    <a:pt x="305281" y="133867"/>
                    <a:pt x="392574" y="75879"/>
                  </a:cubicBezTo>
                  <a:cubicBezTo>
                    <a:pt x="416249" y="60177"/>
                    <a:pt x="440396" y="44551"/>
                    <a:pt x="465485" y="31186"/>
                  </a:cubicBezTo>
                  <a:cubicBezTo>
                    <a:pt x="484335" y="21140"/>
                    <a:pt x="505880" y="12638"/>
                    <a:pt x="527501" y="12337"/>
                  </a:cubicBezTo>
                  <a:cubicBezTo>
                    <a:pt x="549121" y="12035"/>
                    <a:pt x="565426" y="23647"/>
                    <a:pt x="570006" y="45305"/>
                  </a:cubicBezTo>
                  <a:cubicBezTo>
                    <a:pt x="576641" y="76671"/>
                    <a:pt x="556340" y="107339"/>
                    <a:pt x="538602" y="131260"/>
                  </a:cubicBezTo>
                  <a:cubicBezTo>
                    <a:pt x="534343" y="137103"/>
                    <a:pt x="544145" y="142739"/>
                    <a:pt x="548442" y="1369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4" name="Freeform: Shape 553">
              <a:extLst>
                <a:ext uri="{FF2B5EF4-FFF2-40B4-BE49-F238E27FC236}">
                  <a16:creationId xmlns:a16="http://schemas.microsoft.com/office/drawing/2014/main" id="{CEE47AA2-9461-B3F5-0EC3-A0BA2B86B6F4}"/>
                </a:ext>
              </a:extLst>
            </p:cNvPr>
            <p:cNvSpPr/>
            <p:nvPr/>
          </p:nvSpPr>
          <p:spPr>
            <a:xfrm>
              <a:off x="8818239" y="1544027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90" y="47916"/>
                    <a:pt x="23958" y="47916"/>
                  </a:cubicBezTo>
                  <a:cubicBezTo>
                    <a:pt x="10727" y="47916"/>
                    <a:pt x="0" y="37190"/>
                    <a:pt x="0" y="23958"/>
                  </a:cubicBezTo>
                  <a:cubicBezTo>
                    <a:pt x="0" y="10726"/>
                    <a:pt x="10727" y="0"/>
                    <a:pt x="23958" y="0"/>
                  </a:cubicBezTo>
                  <a:cubicBezTo>
                    <a:pt x="37190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5" name="Freeform: Shape 554">
              <a:extLst>
                <a:ext uri="{FF2B5EF4-FFF2-40B4-BE49-F238E27FC236}">
                  <a16:creationId xmlns:a16="http://schemas.microsoft.com/office/drawing/2014/main" id="{2C002823-C178-98B1-0E88-28847E81E2E3}"/>
                </a:ext>
              </a:extLst>
            </p:cNvPr>
            <p:cNvSpPr/>
            <p:nvPr/>
          </p:nvSpPr>
          <p:spPr>
            <a:xfrm>
              <a:off x="8612287" y="2177340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89" y="47916"/>
                    <a:pt x="23958" y="47916"/>
                  </a:cubicBezTo>
                  <a:cubicBezTo>
                    <a:pt x="10726" y="47916"/>
                    <a:pt x="0" y="37190"/>
                    <a:pt x="0" y="23958"/>
                  </a:cubicBezTo>
                  <a:cubicBezTo>
                    <a:pt x="0" y="10726"/>
                    <a:pt x="10726" y="0"/>
                    <a:pt x="23958" y="0"/>
                  </a:cubicBezTo>
                  <a:cubicBezTo>
                    <a:pt x="37189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6" name="Freeform: Shape 555">
              <a:extLst>
                <a:ext uri="{FF2B5EF4-FFF2-40B4-BE49-F238E27FC236}">
                  <a16:creationId xmlns:a16="http://schemas.microsoft.com/office/drawing/2014/main" id="{FB609BB0-AC59-6BB3-2F29-5EDF7F8E8A2F}"/>
                </a:ext>
              </a:extLst>
            </p:cNvPr>
            <p:cNvSpPr/>
            <p:nvPr/>
          </p:nvSpPr>
          <p:spPr>
            <a:xfrm>
              <a:off x="9237628" y="2022736"/>
              <a:ext cx="47871" cy="47880"/>
            </a:xfrm>
            <a:custGeom>
              <a:avLst/>
              <a:gdLst>
                <a:gd name="connsiteX0" fmla="*/ 37833 w 47871"/>
                <a:gd name="connsiteY0" fmla="*/ 42976 h 47880"/>
                <a:gd name="connsiteX1" fmla="*/ 4186 w 47871"/>
                <a:gd name="connsiteY1" fmla="*/ 39188 h 47880"/>
                <a:gd name="connsiteX2" fmla="*/ 7974 w 47871"/>
                <a:gd name="connsiteY2" fmla="*/ 5545 h 47880"/>
                <a:gd name="connsiteX3" fmla="*/ 41603 w 47871"/>
                <a:gd name="connsiteY3" fmla="*/ 9311 h 47880"/>
                <a:gd name="connsiteX4" fmla="*/ 37833 w 47871"/>
                <a:gd name="connsiteY4" fmla="*/ 42976 h 47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71" h="47880">
                  <a:moveTo>
                    <a:pt x="37833" y="42976"/>
                  </a:moveTo>
                  <a:cubicBezTo>
                    <a:pt x="27503" y="51221"/>
                    <a:pt x="12442" y="49525"/>
                    <a:pt x="4186" y="39188"/>
                  </a:cubicBezTo>
                  <a:cubicBezTo>
                    <a:pt x="-4052" y="28852"/>
                    <a:pt x="-2355" y="13789"/>
                    <a:pt x="7974" y="5545"/>
                  </a:cubicBezTo>
                  <a:cubicBezTo>
                    <a:pt x="18304" y="-2691"/>
                    <a:pt x="33346" y="-1006"/>
                    <a:pt x="41603" y="9311"/>
                  </a:cubicBezTo>
                  <a:cubicBezTo>
                    <a:pt x="49859" y="19648"/>
                    <a:pt x="48162" y="34720"/>
                    <a:pt x="37833" y="429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7" name="Freeform: Shape 556">
              <a:extLst>
                <a:ext uri="{FF2B5EF4-FFF2-40B4-BE49-F238E27FC236}">
                  <a16:creationId xmlns:a16="http://schemas.microsoft.com/office/drawing/2014/main" id="{A7FC62FE-38B6-632C-0891-AC154951CFF6}"/>
                </a:ext>
              </a:extLst>
            </p:cNvPr>
            <p:cNvSpPr/>
            <p:nvPr/>
          </p:nvSpPr>
          <p:spPr>
            <a:xfrm>
              <a:off x="8849936" y="1897074"/>
              <a:ext cx="82882" cy="82928"/>
            </a:xfrm>
            <a:custGeom>
              <a:avLst/>
              <a:gdLst>
                <a:gd name="connsiteX0" fmla="*/ 75371 w 82882"/>
                <a:gd name="connsiteY0" fmla="*/ 16483 h 82928"/>
                <a:gd name="connsiteX1" fmla="*/ 17993 w 82882"/>
                <a:gd name="connsiteY1" fmla="*/ 6285 h 82928"/>
                <a:gd name="connsiteX2" fmla="*/ 5175 w 82882"/>
                <a:gd name="connsiteY2" fmla="*/ 62966 h 82928"/>
                <a:gd name="connsiteX3" fmla="*/ 60499 w 82882"/>
                <a:gd name="connsiteY3" fmla="*/ 78046 h 82928"/>
                <a:gd name="connsiteX4" fmla="*/ 78557 w 82882"/>
                <a:gd name="connsiteY4" fmla="*/ 21836 h 82928"/>
                <a:gd name="connsiteX5" fmla="*/ 67643 w 82882"/>
                <a:gd name="connsiteY5" fmla="*/ 24833 h 82928"/>
                <a:gd name="connsiteX6" fmla="*/ 57558 w 82882"/>
                <a:gd name="connsiteY6" fmla="*/ 66529 h 82928"/>
                <a:gd name="connsiteX7" fmla="*/ 14939 w 82882"/>
                <a:gd name="connsiteY7" fmla="*/ 57293 h 82928"/>
                <a:gd name="connsiteX8" fmla="*/ 24646 w 82882"/>
                <a:gd name="connsiteY8" fmla="*/ 15540 h 82928"/>
                <a:gd name="connsiteX9" fmla="*/ 67360 w 82882"/>
                <a:gd name="connsiteY9" fmla="*/ 24513 h 82928"/>
                <a:gd name="connsiteX10" fmla="*/ 75371 w 82882"/>
                <a:gd name="connsiteY10" fmla="*/ 16521 h 8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882" h="82928">
                  <a:moveTo>
                    <a:pt x="75371" y="16483"/>
                  </a:moveTo>
                  <a:cubicBezTo>
                    <a:pt x="61291" y="611"/>
                    <a:pt x="36673" y="-5081"/>
                    <a:pt x="17993" y="6285"/>
                  </a:cubicBezTo>
                  <a:cubicBezTo>
                    <a:pt x="-1404" y="18066"/>
                    <a:pt x="-6512" y="43985"/>
                    <a:pt x="5175" y="62966"/>
                  </a:cubicBezTo>
                  <a:cubicBezTo>
                    <a:pt x="16635" y="81609"/>
                    <a:pt x="41122" y="89205"/>
                    <a:pt x="60499" y="78046"/>
                  </a:cubicBezTo>
                  <a:cubicBezTo>
                    <a:pt x="79877" y="66887"/>
                    <a:pt x="86512" y="41911"/>
                    <a:pt x="78557" y="21836"/>
                  </a:cubicBezTo>
                  <a:cubicBezTo>
                    <a:pt x="75900" y="15145"/>
                    <a:pt x="64966" y="18066"/>
                    <a:pt x="67643" y="24833"/>
                  </a:cubicBezTo>
                  <a:cubicBezTo>
                    <a:pt x="73298" y="39272"/>
                    <a:pt x="70565" y="56878"/>
                    <a:pt x="57558" y="66529"/>
                  </a:cubicBezTo>
                  <a:cubicBezTo>
                    <a:pt x="43591" y="76934"/>
                    <a:pt x="23761" y="71694"/>
                    <a:pt x="14939" y="57293"/>
                  </a:cubicBezTo>
                  <a:cubicBezTo>
                    <a:pt x="6118" y="42891"/>
                    <a:pt x="9775" y="24004"/>
                    <a:pt x="24646" y="15540"/>
                  </a:cubicBezTo>
                  <a:cubicBezTo>
                    <a:pt x="39048" y="7360"/>
                    <a:pt x="56899" y="12694"/>
                    <a:pt x="67360" y="24513"/>
                  </a:cubicBezTo>
                  <a:cubicBezTo>
                    <a:pt x="72204" y="29979"/>
                    <a:pt x="80178" y="21949"/>
                    <a:pt x="75371" y="165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8" name="Freeform: Shape 557">
              <a:extLst>
                <a:ext uri="{FF2B5EF4-FFF2-40B4-BE49-F238E27FC236}">
                  <a16:creationId xmlns:a16="http://schemas.microsoft.com/office/drawing/2014/main" id="{DF9C291D-86BE-C6C2-9F53-565A218270A6}"/>
                </a:ext>
              </a:extLst>
            </p:cNvPr>
            <p:cNvSpPr/>
            <p:nvPr/>
          </p:nvSpPr>
          <p:spPr>
            <a:xfrm>
              <a:off x="8716038" y="3013870"/>
              <a:ext cx="882465" cy="610294"/>
            </a:xfrm>
            <a:custGeom>
              <a:avLst/>
              <a:gdLst>
                <a:gd name="connsiteX0" fmla="*/ 877568 w 882465"/>
                <a:gd name="connsiteY0" fmla="*/ 306405 h 610294"/>
                <a:gd name="connsiteX1" fmla="*/ 790859 w 882465"/>
                <a:gd name="connsiteY1" fmla="*/ 275944 h 610294"/>
                <a:gd name="connsiteX2" fmla="*/ 582758 w 882465"/>
                <a:gd name="connsiteY2" fmla="*/ 202882 h 610294"/>
                <a:gd name="connsiteX3" fmla="*/ 330926 w 882465"/>
                <a:gd name="connsiteY3" fmla="*/ 114552 h 610294"/>
                <a:gd name="connsiteX4" fmla="*/ 113325 w 882465"/>
                <a:gd name="connsiteY4" fmla="*/ 38154 h 610294"/>
                <a:gd name="connsiteX5" fmla="*/ 41847 w 882465"/>
                <a:gd name="connsiteY5" fmla="*/ 13065 h 610294"/>
                <a:gd name="connsiteX6" fmla="*/ 7766 w 882465"/>
                <a:gd name="connsiteY6" fmla="*/ 1096 h 610294"/>
                <a:gd name="connsiteX7" fmla="*/ 6239 w 882465"/>
                <a:gd name="connsiteY7" fmla="*/ 568 h 610294"/>
                <a:gd name="connsiteX8" fmla="*/ -716 w 882465"/>
                <a:gd name="connsiteY8" fmla="*/ 7523 h 610294"/>
                <a:gd name="connsiteX9" fmla="*/ 23431 w 882465"/>
                <a:gd name="connsiteY9" fmla="*/ 67051 h 610294"/>
                <a:gd name="connsiteX10" fmla="*/ 81412 w 882465"/>
                <a:gd name="connsiteY10" fmla="*/ 210026 h 610294"/>
                <a:gd name="connsiteX11" fmla="*/ 151571 w 882465"/>
                <a:gd name="connsiteY11" fmla="*/ 383048 h 610294"/>
                <a:gd name="connsiteX12" fmla="*/ 212266 w 882465"/>
                <a:gd name="connsiteY12" fmla="*/ 532677 h 610294"/>
                <a:gd name="connsiteX13" fmla="*/ 241785 w 882465"/>
                <a:gd name="connsiteY13" fmla="*/ 605493 h 610294"/>
                <a:gd name="connsiteX14" fmla="*/ 242219 w 882465"/>
                <a:gd name="connsiteY14" fmla="*/ 606530 h 610294"/>
                <a:gd name="connsiteX15" fmla="*/ 249419 w 882465"/>
                <a:gd name="connsiteY15" fmla="*/ 610357 h 610294"/>
                <a:gd name="connsiteX16" fmla="*/ 250513 w 882465"/>
                <a:gd name="connsiteY16" fmla="*/ 609904 h 610294"/>
                <a:gd name="connsiteX17" fmla="*/ 312830 w 882465"/>
                <a:gd name="connsiteY17" fmla="*/ 580989 h 610294"/>
                <a:gd name="connsiteX18" fmla="*/ 462459 w 882465"/>
                <a:gd name="connsiteY18" fmla="*/ 511527 h 610294"/>
                <a:gd name="connsiteX19" fmla="*/ 643567 w 882465"/>
                <a:gd name="connsiteY19" fmla="*/ 427476 h 610294"/>
                <a:gd name="connsiteX20" fmla="*/ 800228 w 882465"/>
                <a:gd name="connsiteY20" fmla="*/ 354754 h 610294"/>
                <a:gd name="connsiteX21" fmla="*/ 852102 w 882465"/>
                <a:gd name="connsiteY21" fmla="*/ 330664 h 610294"/>
                <a:gd name="connsiteX22" fmla="*/ 876607 w 882465"/>
                <a:gd name="connsiteY22" fmla="*/ 319355 h 610294"/>
                <a:gd name="connsiteX23" fmla="*/ 877719 w 882465"/>
                <a:gd name="connsiteY23" fmla="*/ 318827 h 610294"/>
                <a:gd name="connsiteX24" fmla="*/ 872064 w 882465"/>
                <a:gd name="connsiteY24" fmla="*/ 309062 h 610294"/>
                <a:gd name="connsiteX25" fmla="*/ 809709 w 882465"/>
                <a:gd name="connsiteY25" fmla="*/ 337959 h 610294"/>
                <a:gd name="connsiteX26" fmla="*/ 660080 w 882465"/>
                <a:gd name="connsiteY26" fmla="*/ 407420 h 610294"/>
                <a:gd name="connsiteX27" fmla="*/ 478972 w 882465"/>
                <a:gd name="connsiteY27" fmla="*/ 491471 h 610294"/>
                <a:gd name="connsiteX28" fmla="*/ 322312 w 882465"/>
                <a:gd name="connsiteY28" fmla="*/ 564194 h 610294"/>
                <a:gd name="connsiteX29" fmla="*/ 270437 w 882465"/>
                <a:gd name="connsiteY29" fmla="*/ 588283 h 610294"/>
                <a:gd name="connsiteX30" fmla="*/ 245933 w 882465"/>
                <a:gd name="connsiteY30" fmla="*/ 599593 h 610294"/>
                <a:gd name="connsiteX31" fmla="*/ 244820 w 882465"/>
                <a:gd name="connsiteY31" fmla="*/ 600102 h 610294"/>
                <a:gd name="connsiteX32" fmla="*/ 253115 w 882465"/>
                <a:gd name="connsiteY32" fmla="*/ 603476 h 610294"/>
                <a:gd name="connsiteX33" fmla="*/ 229137 w 882465"/>
                <a:gd name="connsiteY33" fmla="*/ 543987 h 610294"/>
                <a:gd name="connsiteX34" fmla="*/ 171156 w 882465"/>
                <a:gd name="connsiteY34" fmla="*/ 401011 h 610294"/>
                <a:gd name="connsiteX35" fmla="*/ 100959 w 882465"/>
                <a:gd name="connsiteY35" fmla="*/ 227990 h 610294"/>
                <a:gd name="connsiteX36" fmla="*/ 40263 w 882465"/>
                <a:gd name="connsiteY36" fmla="*/ 78379 h 610294"/>
                <a:gd name="connsiteX37" fmla="*/ 20339 w 882465"/>
                <a:gd name="connsiteY37" fmla="*/ 29201 h 610294"/>
                <a:gd name="connsiteX38" fmla="*/ 13986 w 882465"/>
                <a:gd name="connsiteY38" fmla="*/ 13574 h 610294"/>
                <a:gd name="connsiteX39" fmla="*/ 10745 w 882465"/>
                <a:gd name="connsiteY39" fmla="*/ 5544 h 610294"/>
                <a:gd name="connsiteX40" fmla="*/ 10311 w 882465"/>
                <a:gd name="connsiteY40" fmla="*/ 4508 h 610294"/>
                <a:gd name="connsiteX41" fmla="*/ 3356 w 882465"/>
                <a:gd name="connsiteY41" fmla="*/ 11463 h 610294"/>
                <a:gd name="connsiteX42" fmla="*/ 90064 w 882465"/>
                <a:gd name="connsiteY42" fmla="*/ 41886 h 610294"/>
                <a:gd name="connsiteX43" fmla="*/ 298165 w 882465"/>
                <a:gd name="connsiteY43" fmla="*/ 114948 h 610294"/>
                <a:gd name="connsiteX44" fmla="*/ 549941 w 882465"/>
                <a:gd name="connsiteY44" fmla="*/ 203334 h 610294"/>
                <a:gd name="connsiteX45" fmla="*/ 767448 w 882465"/>
                <a:gd name="connsiteY45" fmla="*/ 279713 h 610294"/>
                <a:gd name="connsiteX46" fmla="*/ 838926 w 882465"/>
                <a:gd name="connsiteY46" fmla="*/ 304821 h 610294"/>
                <a:gd name="connsiteX47" fmla="*/ 873006 w 882465"/>
                <a:gd name="connsiteY47" fmla="*/ 316772 h 610294"/>
                <a:gd name="connsiteX48" fmla="*/ 874552 w 882465"/>
                <a:gd name="connsiteY48" fmla="*/ 317319 h 610294"/>
                <a:gd name="connsiteX49" fmla="*/ 877549 w 882465"/>
                <a:gd name="connsiteY49" fmla="*/ 306405 h 610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465" h="610294">
                  <a:moveTo>
                    <a:pt x="877568" y="306405"/>
                  </a:moveTo>
                  <a:lnTo>
                    <a:pt x="790859" y="275944"/>
                  </a:lnTo>
                  <a:lnTo>
                    <a:pt x="582758" y="202882"/>
                  </a:lnTo>
                  <a:lnTo>
                    <a:pt x="330926" y="114552"/>
                  </a:lnTo>
                  <a:lnTo>
                    <a:pt x="113325" y="38154"/>
                  </a:lnTo>
                  <a:lnTo>
                    <a:pt x="41847" y="13065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3"/>
                  </a:cubicBezTo>
                  <a:lnTo>
                    <a:pt x="23431" y="67051"/>
                  </a:lnTo>
                  <a:cubicBezTo>
                    <a:pt x="42751" y="114703"/>
                    <a:pt x="62091" y="162355"/>
                    <a:pt x="81412" y="210026"/>
                  </a:cubicBezTo>
                  <a:lnTo>
                    <a:pt x="151571" y="383048"/>
                  </a:lnTo>
                  <a:cubicBezTo>
                    <a:pt x="171797" y="432924"/>
                    <a:pt x="192022" y="482800"/>
                    <a:pt x="212266" y="532677"/>
                  </a:cubicBezTo>
                  <a:cubicBezTo>
                    <a:pt x="222050" y="556823"/>
                    <a:pt x="230796" y="581837"/>
                    <a:pt x="241785" y="605493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84"/>
                    <a:pt x="246366" y="611299"/>
                    <a:pt x="249419" y="610357"/>
                  </a:cubicBezTo>
                  <a:cubicBezTo>
                    <a:pt x="249797" y="610243"/>
                    <a:pt x="250174" y="610093"/>
                    <a:pt x="250513" y="609904"/>
                  </a:cubicBezTo>
                  <a:lnTo>
                    <a:pt x="312830" y="580989"/>
                  </a:lnTo>
                  <a:lnTo>
                    <a:pt x="462459" y="511527"/>
                  </a:lnTo>
                  <a:lnTo>
                    <a:pt x="643567" y="427476"/>
                  </a:lnTo>
                  <a:lnTo>
                    <a:pt x="800228" y="354754"/>
                  </a:lnTo>
                  <a:lnTo>
                    <a:pt x="852102" y="330664"/>
                  </a:lnTo>
                  <a:cubicBezTo>
                    <a:pt x="860056" y="326894"/>
                    <a:pt x="869067" y="323916"/>
                    <a:pt x="876607" y="319355"/>
                  </a:cubicBezTo>
                  <a:cubicBezTo>
                    <a:pt x="876965" y="319166"/>
                    <a:pt x="877341" y="318977"/>
                    <a:pt x="877719" y="318827"/>
                  </a:cubicBezTo>
                  <a:cubicBezTo>
                    <a:pt x="884316" y="315773"/>
                    <a:pt x="878586" y="306028"/>
                    <a:pt x="872064" y="309062"/>
                  </a:cubicBezTo>
                  <a:lnTo>
                    <a:pt x="809709" y="337959"/>
                  </a:lnTo>
                  <a:lnTo>
                    <a:pt x="660080" y="407420"/>
                  </a:lnTo>
                  <a:lnTo>
                    <a:pt x="478972" y="491471"/>
                  </a:lnTo>
                  <a:lnTo>
                    <a:pt x="322312" y="564194"/>
                  </a:lnTo>
                  <a:lnTo>
                    <a:pt x="270437" y="588283"/>
                  </a:lnTo>
                  <a:cubicBezTo>
                    <a:pt x="263142" y="591658"/>
                    <a:pt x="252266" y="594504"/>
                    <a:pt x="245933" y="599593"/>
                  </a:cubicBezTo>
                  <a:cubicBezTo>
                    <a:pt x="245575" y="599801"/>
                    <a:pt x="245216" y="599970"/>
                    <a:pt x="244820" y="600102"/>
                  </a:cubicBezTo>
                  <a:lnTo>
                    <a:pt x="253115" y="603476"/>
                  </a:lnTo>
                  <a:lnTo>
                    <a:pt x="229137" y="543987"/>
                  </a:lnTo>
                  <a:cubicBezTo>
                    <a:pt x="209816" y="496335"/>
                    <a:pt x="190495" y="448682"/>
                    <a:pt x="171156" y="401011"/>
                  </a:cubicBezTo>
                  <a:lnTo>
                    <a:pt x="100959" y="227990"/>
                  </a:lnTo>
                  <a:cubicBezTo>
                    <a:pt x="80733" y="178113"/>
                    <a:pt x="60488" y="128237"/>
                    <a:pt x="40263" y="78379"/>
                  </a:cubicBezTo>
                  <a:cubicBezTo>
                    <a:pt x="33628" y="61980"/>
                    <a:pt x="26992" y="45581"/>
                    <a:pt x="20339" y="29201"/>
                  </a:cubicBezTo>
                  <a:lnTo>
                    <a:pt x="13986" y="13574"/>
                  </a:lnTo>
                  <a:cubicBezTo>
                    <a:pt x="13044" y="11256"/>
                    <a:pt x="12309" y="7542"/>
                    <a:pt x="10745" y="5544"/>
                  </a:cubicBezTo>
                  <a:cubicBezTo>
                    <a:pt x="10556" y="5224"/>
                    <a:pt x="10405" y="4866"/>
                    <a:pt x="10311" y="4508"/>
                  </a:cubicBezTo>
                  <a:lnTo>
                    <a:pt x="3356" y="11463"/>
                  </a:lnTo>
                  <a:lnTo>
                    <a:pt x="90064" y="41886"/>
                  </a:lnTo>
                  <a:lnTo>
                    <a:pt x="298165" y="114948"/>
                  </a:lnTo>
                  <a:lnTo>
                    <a:pt x="549941" y="203334"/>
                  </a:lnTo>
                  <a:lnTo>
                    <a:pt x="767448" y="279713"/>
                  </a:lnTo>
                  <a:lnTo>
                    <a:pt x="838926" y="304821"/>
                  </a:lnTo>
                  <a:cubicBezTo>
                    <a:pt x="850142" y="308742"/>
                    <a:pt x="861545" y="313775"/>
                    <a:pt x="873006" y="316772"/>
                  </a:cubicBezTo>
                  <a:cubicBezTo>
                    <a:pt x="873515" y="316904"/>
                    <a:pt x="874043" y="317130"/>
                    <a:pt x="874552" y="317319"/>
                  </a:cubicBezTo>
                  <a:cubicBezTo>
                    <a:pt x="881432" y="319731"/>
                    <a:pt x="884392" y="308817"/>
                    <a:pt x="877549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9" name="Freeform: Shape 558">
              <a:extLst>
                <a:ext uri="{FF2B5EF4-FFF2-40B4-BE49-F238E27FC236}">
                  <a16:creationId xmlns:a16="http://schemas.microsoft.com/office/drawing/2014/main" id="{C7E81597-ADC8-8472-E67C-C6521EB14573}"/>
                </a:ext>
              </a:extLst>
            </p:cNvPr>
            <p:cNvSpPr/>
            <p:nvPr/>
          </p:nvSpPr>
          <p:spPr>
            <a:xfrm>
              <a:off x="8974363" y="3254831"/>
              <a:ext cx="263818" cy="178479"/>
            </a:xfrm>
            <a:custGeom>
              <a:avLst/>
              <a:gdLst>
                <a:gd name="connsiteX0" fmla="*/ 254105 w 263818"/>
                <a:gd name="connsiteY0" fmla="*/ 89854 h 178479"/>
                <a:gd name="connsiteX1" fmla="*/ 94693 w 263818"/>
                <a:gd name="connsiteY1" fmla="*/ 158486 h 178479"/>
                <a:gd name="connsiteX2" fmla="*/ 71809 w 263818"/>
                <a:gd name="connsiteY2" fmla="*/ 168325 h 178479"/>
                <a:gd name="connsiteX3" fmla="*/ 80122 w 263818"/>
                <a:gd name="connsiteY3" fmla="*/ 171718 h 178479"/>
                <a:gd name="connsiteX4" fmla="*/ 18917 w 263818"/>
                <a:gd name="connsiteY4" fmla="*/ 25350 h 178479"/>
                <a:gd name="connsiteX5" fmla="*/ 10208 w 263818"/>
                <a:gd name="connsiteY5" fmla="*/ 4521 h 178479"/>
                <a:gd name="connsiteX6" fmla="*/ 3253 w 263818"/>
                <a:gd name="connsiteY6" fmla="*/ 11477 h 178479"/>
                <a:gd name="connsiteX7" fmla="*/ 224039 w 263818"/>
                <a:gd name="connsiteY7" fmla="*/ 89137 h 178479"/>
                <a:gd name="connsiteX8" fmla="*/ 255462 w 263818"/>
                <a:gd name="connsiteY8" fmla="*/ 100202 h 178479"/>
                <a:gd name="connsiteX9" fmla="*/ 258478 w 263818"/>
                <a:gd name="connsiteY9" fmla="*/ 89288 h 178479"/>
                <a:gd name="connsiteX10" fmla="*/ 37673 w 263818"/>
                <a:gd name="connsiteY10" fmla="*/ 11627 h 178479"/>
                <a:gd name="connsiteX11" fmla="*/ 6269 w 263818"/>
                <a:gd name="connsiteY11" fmla="*/ 563 h 178479"/>
                <a:gd name="connsiteX12" fmla="*/ -706 w 263818"/>
                <a:gd name="connsiteY12" fmla="*/ 7518 h 178479"/>
                <a:gd name="connsiteX13" fmla="*/ 60500 w 263818"/>
                <a:gd name="connsiteY13" fmla="*/ 153886 h 178479"/>
                <a:gd name="connsiteX14" fmla="*/ 69227 w 263818"/>
                <a:gd name="connsiteY14" fmla="*/ 174715 h 178479"/>
                <a:gd name="connsiteX15" fmla="*/ 76465 w 263818"/>
                <a:gd name="connsiteY15" fmla="*/ 178542 h 178479"/>
                <a:gd name="connsiteX16" fmla="*/ 77521 w 263818"/>
                <a:gd name="connsiteY16" fmla="*/ 178089 h 178479"/>
                <a:gd name="connsiteX17" fmla="*/ 236952 w 263818"/>
                <a:gd name="connsiteY17" fmla="*/ 109476 h 178479"/>
                <a:gd name="connsiteX18" fmla="*/ 259816 w 263818"/>
                <a:gd name="connsiteY18" fmla="*/ 99618 h 178479"/>
                <a:gd name="connsiteX19" fmla="*/ 254105 w 263818"/>
                <a:gd name="connsiteY19" fmla="*/ 89854 h 178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18" h="178479">
                  <a:moveTo>
                    <a:pt x="254105" y="89854"/>
                  </a:moveTo>
                  <a:lnTo>
                    <a:pt x="94693" y="158486"/>
                  </a:lnTo>
                  <a:lnTo>
                    <a:pt x="71809" y="168325"/>
                  </a:lnTo>
                  <a:lnTo>
                    <a:pt x="80122" y="171718"/>
                  </a:lnTo>
                  <a:lnTo>
                    <a:pt x="18917" y="25350"/>
                  </a:lnTo>
                  <a:lnTo>
                    <a:pt x="10208" y="4521"/>
                  </a:lnTo>
                  <a:lnTo>
                    <a:pt x="3253" y="11477"/>
                  </a:lnTo>
                  <a:lnTo>
                    <a:pt x="224039" y="89137"/>
                  </a:lnTo>
                  <a:lnTo>
                    <a:pt x="255462" y="100202"/>
                  </a:lnTo>
                  <a:cubicBezTo>
                    <a:pt x="262343" y="102615"/>
                    <a:pt x="265302" y="91701"/>
                    <a:pt x="258478" y="89288"/>
                  </a:cubicBezTo>
                  <a:lnTo>
                    <a:pt x="37673" y="11627"/>
                  </a:lnTo>
                  <a:lnTo>
                    <a:pt x="6269" y="563"/>
                  </a:lnTo>
                  <a:cubicBezTo>
                    <a:pt x="2499" y="-757"/>
                    <a:pt x="-2345" y="3578"/>
                    <a:pt x="-706" y="7518"/>
                  </a:cubicBezTo>
                  <a:cubicBezTo>
                    <a:pt x="19709" y="56301"/>
                    <a:pt x="40104" y="105084"/>
                    <a:pt x="60500" y="153886"/>
                  </a:cubicBezTo>
                  <a:lnTo>
                    <a:pt x="69227" y="174715"/>
                  </a:lnTo>
                  <a:cubicBezTo>
                    <a:pt x="70169" y="177769"/>
                    <a:pt x="73412" y="179484"/>
                    <a:pt x="76465" y="178542"/>
                  </a:cubicBezTo>
                  <a:cubicBezTo>
                    <a:pt x="76824" y="178428"/>
                    <a:pt x="77182" y="178278"/>
                    <a:pt x="77521" y="178089"/>
                  </a:cubicBezTo>
                  <a:lnTo>
                    <a:pt x="236952" y="109476"/>
                  </a:lnTo>
                  <a:lnTo>
                    <a:pt x="259816" y="99618"/>
                  </a:lnTo>
                  <a:cubicBezTo>
                    <a:pt x="266489" y="96753"/>
                    <a:pt x="260740" y="87007"/>
                    <a:pt x="254105" y="8985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0" name="Freeform: Shape 559">
              <a:extLst>
                <a:ext uri="{FF2B5EF4-FFF2-40B4-BE49-F238E27FC236}">
                  <a16:creationId xmlns:a16="http://schemas.microsoft.com/office/drawing/2014/main" id="{B7A15B49-24F2-8030-AD40-A40C3E1AB6DE}"/>
                </a:ext>
              </a:extLst>
            </p:cNvPr>
            <p:cNvSpPr/>
            <p:nvPr/>
          </p:nvSpPr>
          <p:spPr>
            <a:xfrm>
              <a:off x="8756658" y="3105822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6 w 27959"/>
                <a:gd name="connsiteY2" fmla="*/ 13985 h 17809"/>
                <a:gd name="connsiteX3" fmla="*/ 6091 w 27959"/>
                <a:gd name="connsiteY3" fmla="*/ 17925 h 17809"/>
                <a:gd name="connsiteX4" fmla="*/ 22810 w 27959"/>
                <a:gd name="connsiteY4" fmla="*/ 11422 h 17809"/>
                <a:gd name="connsiteX5" fmla="*/ 26750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4"/>
                    <a:pt x="-1600" y="10988"/>
                    <a:pt x="-866" y="13985"/>
                  </a:cubicBezTo>
                  <a:cubicBezTo>
                    <a:pt x="-35" y="17001"/>
                    <a:pt x="3075" y="18754"/>
                    <a:pt x="6091" y="17925"/>
                  </a:cubicBezTo>
                  <a:lnTo>
                    <a:pt x="22810" y="11422"/>
                  </a:lnTo>
                  <a:cubicBezTo>
                    <a:pt x="25770" y="10517"/>
                    <a:pt x="27504" y="7463"/>
                    <a:pt x="26750" y="4466"/>
                  </a:cubicBezTo>
                  <a:cubicBezTo>
                    <a:pt x="25921" y="1450"/>
                    <a:pt x="22810" y="-303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1" name="Freeform: Shape 560">
              <a:extLst>
                <a:ext uri="{FF2B5EF4-FFF2-40B4-BE49-F238E27FC236}">
                  <a16:creationId xmlns:a16="http://schemas.microsoft.com/office/drawing/2014/main" id="{B8908615-A89B-9731-FD0E-786D5E2334E0}"/>
                </a:ext>
              </a:extLst>
            </p:cNvPr>
            <p:cNvSpPr/>
            <p:nvPr/>
          </p:nvSpPr>
          <p:spPr>
            <a:xfrm>
              <a:off x="8799899" y="3208065"/>
              <a:ext cx="22553" cy="15714"/>
            </a:xfrm>
            <a:custGeom>
              <a:avLst/>
              <a:gdLst>
                <a:gd name="connsiteX0" fmla="*/ 14402 w 22553"/>
                <a:gd name="connsiteY0" fmla="*/ 525 h 15714"/>
                <a:gd name="connsiteX1" fmla="*/ 3092 w 22553"/>
                <a:gd name="connsiteY1" fmla="*/ 4917 h 15714"/>
                <a:gd name="connsiteX2" fmla="*/ -865 w 22553"/>
                <a:gd name="connsiteY2" fmla="*/ 11873 h 15714"/>
                <a:gd name="connsiteX3" fmla="*/ 6090 w 22553"/>
                <a:gd name="connsiteY3" fmla="*/ 15831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2 w 22553"/>
                <a:gd name="connsiteY7" fmla="*/ 525 h 15714"/>
                <a:gd name="connsiteX8" fmla="*/ 14402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2" y="525"/>
                  </a:moveTo>
                  <a:lnTo>
                    <a:pt x="3092" y="4917"/>
                  </a:lnTo>
                  <a:cubicBezTo>
                    <a:pt x="133" y="5822"/>
                    <a:pt x="-1601" y="8876"/>
                    <a:pt x="-865" y="11873"/>
                  </a:cubicBezTo>
                  <a:cubicBezTo>
                    <a:pt x="-36" y="14889"/>
                    <a:pt x="3074" y="16660"/>
                    <a:pt x="6090" y="15831"/>
                  </a:cubicBezTo>
                  <a:cubicBezTo>
                    <a:pt x="6090" y="15831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1" y="10534"/>
                    <a:pt x="22075" y="7481"/>
                    <a:pt x="21358" y="4484"/>
                  </a:cubicBezTo>
                  <a:cubicBezTo>
                    <a:pt x="20528" y="1468"/>
                    <a:pt x="17418" y="-304"/>
                    <a:pt x="14402" y="525"/>
                  </a:cubicBezTo>
                  <a:cubicBezTo>
                    <a:pt x="14402" y="525"/>
                    <a:pt x="14402" y="525"/>
                    <a:pt x="14402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2" name="Freeform: Shape 561">
              <a:extLst>
                <a:ext uri="{FF2B5EF4-FFF2-40B4-BE49-F238E27FC236}">
                  <a16:creationId xmlns:a16="http://schemas.microsoft.com/office/drawing/2014/main" id="{FDD4F422-F5BE-A8EE-BA78-ED02BD1A3D43}"/>
                </a:ext>
              </a:extLst>
            </p:cNvPr>
            <p:cNvSpPr/>
            <p:nvPr/>
          </p:nvSpPr>
          <p:spPr>
            <a:xfrm>
              <a:off x="8839879" y="3307874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2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2" y="6199"/>
                  </a:lnTo>
                  <a:cubicBezTo>
                    <a:pt x="133" y="7104"/>
                    <a:pt x="-1601" y="10157"/>
                    <a:pt x="-865" y="13155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3" name="Freeform: Shape 562">
              <a:extLst>
                <a:ext uri="{FF2B5EF4-FFF2-40B4-BE49-F238E27FC236}">
                  <a16:creationId xmlns:a16="http://schemas.microsoft.com/office/drawing/2014/main" id="{9616C726-0B1F-4F62-B0A7-6B3F134509A6}"/>
                </a:ext>
              </a:extLst>
            </p:cNvPr>
            <p:cNvSpPr/>
            <p:nvPr/>
          </p:nvSpPr>
          <p:spPr>
            <a:xfrm>
              <a:off x="8879822" y="3408965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4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4"/>
                    <a:pt x="-1601" y="10157"/>
                    <a:pt x="-865" y="13154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4" name="Freeform: Shape 563">
              <a:extLst>
                <a:ext uri="{FF2B5EF4-FFF2-40B4-BE49-F238E27FC236}">
                  <a16:creationId xmlns:a16="http://schemas.microsoft.com/office/drawing/2014/main" id="{E9A31ECB-C9FA-555A-DCBF-1AF77437BCCE}"/>
                </a:ext>
              </a:extLst>
            </p:cNvPr>
            <p:cNvSpPr/>
            <p:nvPr/>
          </p:nvSpPr>
          <p:spPr>
            <a:xfrm>
              <a:off x="8923101" y="3509095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4"/>
                    <a:pt x="-1601" y="10157"/>
                    <a:pt x="-865" y="13155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5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5" name="Freeform: Shape 564">
              <a:extLst>
                <a:ext uri="{FF2B5EF4-FFF2-40B4-BE49-F238E27FC236}">
                  <a16:creationId xmlns:a16="http://schemas.microsoft.com/office/drawing/2014/main" id="{ECD8ADB0-4665-48D3-3470-C7C703F4EE84}"/>
                </a:ext>
              </a:extLst>
            </p:cNvPr>
            <p:cNvSpPr/>
            <p:nvPr/>
          </p:nvSpPr>
          <p:spPr>
            <a:xfrm>
              <a:off x="9060874" y="3546566"/>
              <a:ext cx="15263" cy="21497"/>
            </a:xfrm>
            <a:custGeom>
              <a:avLst/>
              <a:gdLst>
                <a:gd name="connsiteX0" fmla="*/ -828 w 15263"/>
                <a:gd name="connsiteY0" fmla="*/ 7445 h 21497"/>
                <a:gd name="connsiteX1" fmla="*/ 3111 w 15263"/>
                <a:gd name="connsiteY1" fmla="*/ 17699 h 21497"/>
                <a:gd name="connsiteX2" fmla="*/ 10067 w 15263"/>
                <a:gd name="connsiteY2" fmla="*/ 21658 h 21497"/>
                <a:gd name="connsiteX3" fmla="*/ 14025 w 15263"/>
                <a:gd name="connsiteY3" fmla="*/ 14702 h 21497"/>
                <a:gd name="connsiteX4" fmla="*/ 14025 w 15263"/>
                <a:gd name="connsiteY4" fmla="*/ 14702 h 21497"/>
                <a:gd name="connsiteX5" fmla="*/ 10067 w 15263"/>
                <a:gd name="connsiteY5" fmla="*/ 4448 h 21497"/>
                <a:gd name="connsiteX6" fmla="*/ 3111 w 15263"/>
                <a:gd name="connsiteY6" fmla="*/ 489 h 21497"/>
                <a:gd name="connsiteX7" fmla="*/ -828 w 15263"/>
                <a:gd name="connsiteY7" fmla="*/ 7445 h 2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497">
                  <a:moveTo>
                    <a:pt x="-828" y="7445"/>
                  </a:moveTo>
                  <a:cubicBezTo>
                    <a:pt x="491" y="10876"/>
                    <a:pt x="1810" y="14288"/>
                    <a:pt x="3111" y="17699"/>
                  </a:cubicBezTo>
                  <a:cubicBezTo>
                    <a:pt x="4016" y="20640"/>
                    <a:pt x="7070" y="22374"/>
                    <a:pt x="10067" y="21658"/>
                  </a:cubicBezTo>
                  <a:cubicBezTo>
                    <a:pt x="13082" y="20828"/>
                    <a:pt x="14854" y="17718"/>
                    <a:pt x="14025" y="14702"/>
                  </a:cubicBezTo>
                  <a:cubicBezTo>
                    <a:pt x="14025" y="14702"/>
                    <a:pt x="14025" y="14702"/>
                    <a:pt x="14025" y="14702"/>
                  </a:cubicBezTo>
                  <a:lnTo>
                    <a:pt x="10067" y="4448"/>
                  </a:lnTo>
                  <a:cubicBezTo>
                    <a:pt x="9163" y="1489"/>
                    <a:pt x="6109" y="-246"/>
                    <a:pt x="3111" y="489"/>
                  </a:cubicBezTo>
                  <a:cubicBezTo>
                    <a:pt x="96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6" name="Freeform: Shape 565">
              <a:extLst>
                <a:ext uri="{FF2B5EF4-FFF2-40B4-BE49-F238E27FC236}">
                  <a16:creationId xmlns:a16="http://schemas.microsoft.com/office/drawing/2014/main" id="{36F5E78C-17E8-3161-2CCB-20D513C17273}"/>
                </a:ext>
              </a:extLst>
            </p:cNvPr>
            <p:cNvSpPr/>
            <p:nvPr/>
          </p:nvSpPr>
          <p:spPr>
            <a:xfrm>
              <a:off x="9159006" y="3502734"/>
              <a:ext cx="15658" cy="22567"/>
            </a:xfrm>
            <a:custGeom>
              <a:avLst/>
              <a:gdLst>
                <a:gd name="connsiteX0" fmla="*/ -828 w 15658"/>
                <a:gd name="connsiteY0" fmla="*/ 7451 h 22567"/>
                <a:gd name="connsiteX1" fmla="*/ 3507 w 15658"/>
                <a:gd name="connsiteY1" fmla="*/ 18761 h 22567"/>
                <a:gd name="connsiteX2" fmla="*/ 10463 w 15658"/>
                <a:gd name="connsiteY2" fmla="*/ 22720 h 22567"/>
                <a:gd name="connsiteX3" fmla="*/ 14421 w 15658"/>
                <a:gd name="connsiteY3" fmla="*/ 15764 h 22567"/>
                <a:gd name="connsiteX4" fmla="*/ 14421 w 15658"/>
                <a:gd name="connsiteY4" fmla="*/ 15764 h 22567"/>
                <a:gd name="connsiteX5" fmla="*/ 10066 w 15658"/>
                <a:gd name="connsiteY5" fmla="*/ 4454 h 22567"/>
                <a:gd name="connsiteX6" fmla="*/ 3111 w 15658"/>
                <a:gd name="connsiteY6" fmla="*/ 496 h 22567"/>
                <a:gd name="connsiteX7" fmla="*/ -828 w 15658"/>
                <a:gd name="connsiteY7" fmla="*/ 7451 h 22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8" h="22567">
                  <a:moveTo>
                    <a:pt x="-828" y="7451"/>
                  </a:moveTo>
                  <a:cubicBezTo>
                    <a:pt x="604" y="11221"/>
                    <a:pt x="2055" y="14991"/>
                    <a:pt x="3507" y="18761"/>
                  </a:cubicBezTo>
                  <a:cubicBezTo>
                    <a:pt x="4411" y="21721"/>
                    <a:pt x="7465" y="23455"/>
                    <a:pt x="10463" y="22720"/>
                  </a:cubicBezTo>
                  <a:cubicBezTo>
                    <a:pt x="13478" y="21890"/>
                    <a:pt x="15250" y="18780"/>
                    <a:pt x="14421" y="15764"/>
                  </a:cubicBezTo>
                  <a:cubicBezTo>
                    <a:pt x="14421" y="15764"/>
                    <a:pt x="14421" y="15764"/>
                    <a:pt x="14421" y="15764"/>
                  </a:cubicBezTo>
                  <a:lnTo>
                    <a:pt x="10066" y="4454"/>
                  </a:lnTo>
                  <a:cubicBezTo>
                    <a:pt x="9181" y="1495"/>
                    <a:pt x="6109" y="-258"/>
                    <a:pt x="3111" y="496"/>
                  </a:cubicBezTo>
                  <a:cubicBezTo>
                    <a:pt x="96" y="1325"/>
                    <a:pt x="-1658" y="4436"/>
                    <a:pt x="-828" y="7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7" name="Freeform: Shape 566">
              <a:extLst>
                <a:ext uri="{FF2B5EF4-FFF2-40B4-BE49-F238E27FC236}">
                  <a16:creationId xmlns:a16="http://schemas.microsoft.com/office/drawing/2014/main" id="{AE5F1942-564B-FF7F-4E98-4A0497B98D27}"/>
                </a:ext>
              </a:extLst>
            </p:cNvPr>
            <p:cNvSpPr/>
            <p:nvPr/>
          </p:nvSpPr>
          <p:spPr>
            <a:xfrm>
              <a:off x="9256195" y="3456721"/>
              <a:ext cx="16959" cy="25761"/>
            </a:xfrm>
            <a:custGeom>
              <a:avLst/>
              <a:gdLst>
                <a:gd name="connsiteX0" fmla="*/ -848 w 16959"/>
                <a:gd name="connsiteY0" fmla="*/ 7452 h 25761"/>
                <a:gd name="connsiteX1" fmla="*/ 4807 w 16959"/>
                <a:gd name="connsiteY1" fmla="*/ 21967 h 25761"/>
                <a:gd name="connsiteX2" fmla="*/ 11764 w 16959"/>
                <a:gd name="connsiteY2" fmla="*/ 25906 h 25761"/>
                <a:gd name="connsiteX3" fmla="*/ 15721 w 16959"/>
                <a:gd name="connsiteY3" fmla="*/ 18951 h 25761"/>
                <a:gd name="connsiteX4" fmla="*/ 15721 w 16959"/>
                <a:gd name="connsiteY4" fmla="*/ 18951 h 25761"/>
                <a:gd name="connsiteX5" fmla="*/ 10066 w 16959"/>
                <a:gd name="connsiteY5" fmla="*/ 4437 h 25761"/>
                <a:gd name="connsiteX6" fmla="*/ 3111 w 16959"/>
                <a:gd name="connsiteY6" fmla="*/ 497 h 25761"/>
                <a:gd name="connsiteX7" fmla="*/ -828 w 16959"/>
                <a:gd name="connsiteY7" fmla="*/ 7452 h 2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61">
                  <a:moveTo>
                    <a:pt x="-848" y="7452"/>
                  </a:moveTo>
                  <a:cubicBezTo>
                    <a:pt x="1037" y="12297"/>
                    <a:pt x="2922" y="17122"/>
                    <a:pt x="4807" y="21967"/>
                  </a:cubicBezTo>
                  <a:cubicBezTo>
                    <a:pt x="5712" y="24926"/>
                    <a:pt x="8766" y="26660"/>
                    <a:pt x="11764" y="25906"/>
                  </a:cubicBezTo>
                  <a:cubicBezTo>
                    <a:pt x="14779" y="25077"/>
                    <a:pt x="16551" y="21967"/>
                    <a:pt x="15721" y="18951"/>
                  </a:cubicBezTo>
                  <a:cubicBezTo>
                    <a:pt x="15721" y="18951"/>
                    <a:pt x="15721" y="18951"/>
                    <a:pt x="15721" y="18951"/>
                  </a:cubicBezTo>
                  <a:lnTo>
                    <a:pt x="10066" y="4437"/>
                  </a:lnTo>
                  <a:cubicBezTo>
                    <a:pt x="9162" y="1477"/>
                    <a:pt x="6109" y="-257"/>
                    <a:pt x="3111" y="497"/>
                  </a:cubicBezTo>
                  <a:cubicBezTo>
                    <a:pt x="95" y="1326"/>
                    <a:pt x="-1658" y="4437"/>
                    <a:pt x="-828" y="74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8" name="Freeform: Shape 567">
              <a:extLst>
                <a:ext uri="{FF2B5EF4-FFF2-40B4-BE49-F238E27FC236}">
                  <a16:creationId xmlns:a16="http://schemas.microsoft.com/office/drawing/2014/main" id="{5F4A4146-D45C-2AB5-4D74-E2C67EB0388E}"/>
                </a:ext>
              </a:extLst>
            </p:cNvPr>
            <p:cNvSpPr/>
            <p:nvPr/>
          </p:nvSpPr>
          <p:spPr>
            <a:xfrm>
              <a:off x="9354100" y="3411696"/>
              <a:ext cx="16488" cy="24671"/>
            </a:xfrm>
            <a:custGeom>
              <a:avLst/>
              <a:gdLst>
                <a:gd name="connsiteX0" fmla="*/ -828 w 16488"/>
                <a:gd name="connsiteY0" fmla="*/ 7445 h 24671"/>
                <a:gd name="connsiteX1" fmla="*/ 4337 w 16488"/>
                <a:gd name="connsiteY1" fmla="*/ 20866 h 24671"/>
                <a:gd name="connsiteX2" fmla="*/ 11292 w 16488"/>
                <a:gd name="connsiteY2" fmla="*/ 24824 h 24671"/>
                <a:gd name="connsiteX3" fmla="*/ 15250 w 16488"/>
                <a:gd name="connsiteY3" fmla="*/ 17869 h 24671"/>
                <a:gd name="connsiteX4" fmla="*/ 15250 w 16488"/>
                <a:gd name="connsiteY4" fmla="*/ 17869 h 24671"/>
                <a:gd name="connsiteX5" fmla="*/ 10066 w 16488"/>
                <a:gd name="connsiteY5" fmla="*/ 4448 h 24671"/>
                <a:gd name="connsiteX6" fmla="*/ 3111 w 16488"/>
                <a:gd name="connsiteY6" fmla="*/ 490 h 24671"/>
                <a:gd name="connsiteX7" fmla="*/ -828 w 16488"/>
                <a:gd name="connsiteY7" fmla="*/ 7445 h 24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8" h="24671">
                  <a:moveTo>
                    <a:pt x="-828" y="7445"/>
                  </a:moveTo>
                  <a:lnTo>
                    <a:pt x="4337" y="20866"/>
                  </a:lnTo>
                  <a:cubicBezTo>
                    <a:pt x="5242" y="23825"/>
                    <a:pt x="8295" y="25559"/>
                    <a:pt x="11292" y="24824"/>
                  </a:cubicBezTo>
                  <a:cubicBezTo>
                    <a:pt x="14308" y="23995"/>
                    <a:pt x="16080" y="20885"/>
                    <a:pt x="15250" y="17869"/>
                  </a:cubicBezTo>
                  <a:cubicBezTo>
                    <a:pt x="15250" y="17869"/>
                    <a:pt x="15250" y="17869"/>
                    <a:pt x="15250" y="17869"/>
                  </a:cubicBezTo>
                  <a:cubicBezTo>
                    <a:pt x="13516" y="13383"/>
                    <a:pt x="11801" y="8915"/>
                    <a:pt x="10066" y="4448"/>
                  </a:cubicBezTo>
                  <a:cubicBezTo>
                    <a:pt x="9181" y="1488"/>
                    <a:pt x="6109" y="-246"/>
                    <a:pt x="3111" y="490"/>
                  </a:cubicBezTo>
                  <a:cubicBezTo>
                    <a:pt x="96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9" name="Freeform: Shape 568">
              <a:extLst>
                <a:ext uri="{FF2B5EF4-FFF2-40B4-BE49-F238E27FC236}">
                  <a16:creationId xmlns:a16="http://schemas.microsoft.com/office/drawing/2014/main" id="{8CADA755-FF3C-DF78-3F26-7C2C9127F600}"/>
                </a:ext>
              </a:extLst>
            </p:cNvPr>
            <p:cNvSpPr/>
            <p:nvPr/>
          </p:nvSpPr>
          <p:spPr>
            <a:xfrm>
              <a:off x="9451856" y="3365412"/>
              <a:ext cx="15281" cy="21505"/>
            </a:xfrm>
            <a:custGeom>
              <a:avLst/>
              <a:gdLst>
                <a:gd name="connsiteX0" fmla="*/ -830 w 15281"/>
                <a:gd name="connsiteY0" fmla="*/ 7453 h 21505"/>
                <a:gd name="connsiteX1" fmla="*/ 3129 w 15281"/>
                <a:gd name="connsiteY1" fmla="*/ 17707 h 21505"/>
                <a:gd name="connsiteX2" fmla="*/ 10084 w 15281"/>
                <a:gd name="connsiteY2" fmla="*/ 21665 h 21505"/>
                <a:gd name="connsiteX3" fmla="*/ 14043 w 15281"/>
                <a:gd name="connsiteY3" fmla="*/ 14729 h 21505"/>
                <a:gd name="connsiteX4" fmla="*/ 14043 w 15281"/>
                <a:gd name="connsiteY4" fmla="*/ 14691 h 21505"/>
                <a:gd name="connsiteX5" fmla="*/ 10084 w 15281"/>
                <a:gd name="connsiteY5" fmla="*/ 4437 h 21505"/>
                <a:gd name="connsiteX6" fmla="*/ 3129 w 15281"/>
                <a:gd name="connsiteY6" fmla="*/ 497 h 21505"/>
                <a:gd name="connsiteX7" fmla="*/ -830 w 15281"/>
                <a:gd name="connsiteY7" fmla="*/ 7453 h 21505"/>
                <a:gd name="connsiteX8" fmla="*/ -830 w 15281"/>
                <a:gd name="connsiteY8" fmla="*/ 7453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1" h="21505">
                  <a:moveTo>
                    <a:pt x="-830" y="7453"/>
                  </a:moveTo>
                  <a:lnTo>
                    <a:pt x="3129" y="17707"/>
                  </a:lnTo>
                  <a:cubicBezTo>
                    <a:pt x="4034" y="20648"/>
                    <a:pt x="7087" y="22382"/>
                    <a:pt x="10084" y="21665"/>
                  </a:cubicBezTo>
                  <a:cubicBezTo>
                    <a:pt x="13100" y="20836"/>
                    <a:pt x="14872" y="17726"/>
                    <a:pt x="14043" y="14729"/>
                  </a:cubicBezTo>
                  <a:cubicBezTo>
                    <a:pt x="14043" y="14710"/>
                    <a:pt x="14043" y="14710"/>
                    <a:pt x="14043" y="14691"/>
                  </a:cubicBezTo>
                  <a:lnTo>
                    <a:pt x="10084" y="4437"/>
                  </a:lnTo>
                  <a:cubicBezTo>
                    <a:pt x="9180" y="1477"/>
                    <a:pt x="6126" y="-257"/>
                    <a:pt x="3129" y="497"/>
                  </a:cubicBezTo>
                  <a:cubicBezTo>
                    <a:pt x="113" y="1327"/>
                    <a:pt x="-1659" y="4437"/>
                    <a:pt x="-830" y="7453"/>
                  </a:cubicBezTo>
                  <a:cubicBezTo>
                    <a:pt x="-830" y="7453"/>
                    <a:pt x="-830" y="7453"/>
                    <a:pt x="-830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0" name="Freeform: Shape 569">
              <a:extLst>
                <a:ext uri="{FF2B5EF4-FFF2-40B4-BE49-F238E27FC236}">
                  <a16:creationId xmlns:a16="http://schemas.microsoft.com/office/drawing/2014/main" id="{68CDBD85-45FC-DE00-9EE7-834969EF57C7}"/>
                </a:ext>
              </a:extLst>
            </p:cNvPr>
            <p:cNvSpPr/>
            <p:nvPr/>
          </p:nvSpPr>
          <p:spPr>
            <a:xfrm>
              <a:off x="8716114" y="186411"/>
              <a:ext cx="882390" cy="610296"/>
            </a:xfrm>
            <a:custGeom>
              <a:avLst/>
              <a:gdLst>
                <a:gd name="connsiteX0" fmla="*/ 877492 w 882390"/>
                <a:gd name="connsiteY0" fmla="*/ 306405 h 610296"/>
                <a:gd name="connsiteX1" fmla="*/ 790784 w 882390"/>
                <a:gd name="connsiteY1" fmla="*/ 275944 h 610296"/>
                <a:gd name="connsiteX2" fmla="*/ 582683 w 882390"/>
                <a:gd name="connsiteY2" fmla="*/ 202882 h 610296"/>
                <a:gd name="connsiteX3" fmla="*/ 330850 w 882390"/>
                <a:gd name="connsiteY3" fmla="*/ 114552 h 610296"/>
                <a:gd name="connsiteX4" fmla="*/ 113325 w 882390"/>
                <a:gd name="connsiteY4" fmla="*/ 38154 h 610296"/>
                <a:gd name="connsiteX5" fmla="*/ 41847 w 882390"/>
                <a:gd name="connsiteY5" fmla="*/ 13065 h 610296"/>
                <a:gd name="connsiteX6" fmla="*/ 7766 w 882390"/>
                <a:gd name="connsiteY6" fmla="*/ 1096 h 610296"/>
                <a:gd name="connsiteX7" fmla="*/ 6239 w 882390"/>
                <a:gd name="connsiteY7" fmla="*/ 568 h 610296"/>
                <a:gd name="connsiteX8" fmla="*/ -716 w 882390"/>
                <a:gd name="connsiteY8" fmla="*/ 7524 h 610296"/>
                <a:gd name="connsiteX9" fmla="*/ 23431 w 882390"/>
                <a:gd name="connsiteY9" fmla="*/ 67051 h 610296"/>
                <a:gd name="connsiteX10" fmla="*/ 81412 w 882390"/>
                <a:gd name="connsiteY10" fmla="*/ 210026 h 610296"/>
                <a:gd name="connsiteX11" fmla="*/ 151571 w 882390"/>
                <a:gd name="connsiteY11" fmla="*/ 383048 h 610296"/>
                <a:gd name="connsiteX12" fmla="*/ 212266 w 882390"/>
                <a:gd name="connsiteY12" fmla="*/ 532677 h 610296"/>
                <a:gd name="connsiteX13" fmla="*/ 241785 w 882390"/>
                <a:gd name="connsiteY13" fmla="*/ 605493 h 610296"/>
                <a:gd name="connsiteX14" fmla="*/ 242219 w 882390"/>
                <a:gd name="connsiteY14" fmla="*/ 606530 h 610296"/>
                <a:gd name="connsiteX15" fmla="*/ 249419 w 882390"/>
                <a:gd name="connsiteY15" fmla="*/ 610366 h 610296"/>
                <a:gd name="connsiteX16" fmla="*/ 250513 w 882390"/>
                <a:gd name="connsiteY16" fmla="*/ 609904 h 610296"/>
                <a:gd name="connsiteX17" fmla="*/ 312830 w 882390"/>
                <a:gd name="connsiteY17" fmla="*/ 580989 h 610296"/>
                <a:gd name="connsiteX18" fmla="*/ 462459 w 882390"/>
                <a:gd name="connsiteY18" fmla="*/ 511565 h 610296"/>
                <a:gd name="connsiteX19" fmla="*/ 643567 w 882390"/>
                <a:gd name="connsiteY19" fmla="*/ 427476 h 610296"/>
                <a:gd name="connsiteX20" fmla="*/ 800208 w 882390"/>
                <a:gd name="connsiteY20" fmla="*/ 354754 h 610296"/>
                <a:gd name="connsiteX21" fmla="*/ 852101 w 882390"/>
                <a:gd name="connsiteY21" fmla="*/ 330608 h 610296"/>
                <a:gd name="connsiteX22" fmla="*/ 876606 w 882390"/>
                <a:gd name="connsiteY22" fmla="*/ 319298 h 610296"/>
                <a:gd name="connsiteX23" fmla="*/ 877719 w 882390"/>
                <a:gd name="connsiteY23" fmla="*/ 318770 h 610296"/>
                <a:gd name="connsiteX24" fmla="*/ 872064 w 882390"/>
                <a:gd name="connsiteY24" fmla="*/ 309006 h 610296"/>
                <a:gd name="connsiteX25" fmla="*/ 809633 w 882390"/>
                <a:gd name="connsiteY25" fmla="*/ 337959 h 610296"/>
                <a:gd name="connsiteX26" fmla="*/ 660004 w 882390"/>
                <a:gd name="connsiteY26" fmla="*/ 407420 h 610296"/>
                <a:gd name="connsiteX27" fmla="*/ 478896 w 882390"/>
                <a:gd name="connsiteY27" fmla="*/ 491471 h 610296"/>
                <a:gd name="connsiteX28" fmla="*/ 322236 w 882390"/>
                <a:gd name="connsiteY28" fmla="*/ 564194 h 610296"/>
                <a:gd name="connsiteX29" fmla="*/ 270380 w 882390"/>
                <a:gd name="connsiteY29" fmla="*/ 588283 h 610296"/>
                <a:gd name="connsiteX30" fmla="*/ 245876 w 882390"/>
                <a:gd name="connsiteY30" fmla="*/ 599593 h 610296"/>
                <a:gd name="connsiteX31" fmla="*/ 244764 w 882390"/>
                <a:gd name="connsiteY31" fmla="*/ 600102 h 610296"/>
                <a:gd name="connsiteX32" fmla="*/ 253057 w 882390"/>
                <a:gd name="connsiteY32" fmla="*/ 603476 h 610296"/>
                <a:gd name="connsiteX33" fmla="*/ 229062 w 882390"/>
                <a:gd name="connsiteY33" fmla="*/ 543987 h 610296"/>
                <a:gd name="connsiteX34" fmla="*/ 171081 w 882390"/>
                <a:gd name="connsiteY34" fmla="*/ 401011 h 610296"/>
                <a:gd name="connsiteX35" fmla="*/ 100921 w 882390"/>
                <a:gd name="connsiteY35" fmla="*/ 227990 h 610296"/>
                <a:gd name="connsiteX36" fmla="*/ 40225 w 882390"/>
                <a:gd name="connsiteY36" fmla="*/ 78380 h 610296"/>
                <a:gd name="connsiteX37" fmla="*/ 20301 w 882390"/>
                <a:gd name="connsiteY37" fmla="*/ 29201 h 610296"/>
                <a:gd name="connsiteX38" fmla="*/ 13949 w 882390"/>
                <a:gd name="connsiteY38" fmla="*/ 13574 h 610296"/>
                <a:gd name="connsiteX39" fmla="*/ 10707 w 882390"/>
                <a:gd name="connsiteY39" fmla="*/ 5544 h 610296"/>
                <a:gd name="connsiteX40" fmla="*/ 10273 w 882390"/>
                <a:gd name="connsiteY40" fmla="*/ 4508 h 610296"/>
                <a:gd name="connsiteX41" fmla="*/ 3318 w 882390"/>
                <a:gd name="connsiteY41" fmla="*/ 11463 h 610296"/>
                <a:gd name="connsiteX42" fmla="*/ 90027 w 882390"/>
                <a:gd name="connsiteY42" fmla="*/ 41887 h 610296"/>
                <a:gd name="connsiteX43" fmla="*/ 298127 w 882390"/>
                <a:gd name="connsiteY43" fmla="*/ 114948 h 610296"/>
                <a:gd name="connsiteX44" fmla="*/ 549903 w 882390"/>
                <a:gd name="connsiteY44" fmla="*/ 203334 h 610296"/>
                <a:gd name="connsiteX45" fmla="*/ 767372 w 882390"/>
                <a:gd name="connsiteY45" fmla="*/ 279714 h 610296"/>
                <a:gd name="connsiteX46" fmla="*/ 838850 w 882390"/>
                <a:gd name="connsiteY46" fmla="*/ 304821 h 610296"/>
                <a:gd name="connsiteX47" fmla="*/ 872931 w 882390"/>
                <a:gd name="connsiteY47" fmla="*/ 316772 h 610296"/>
                <a:gd name="connsiteX48" fmla="*/ 874476 w 882390"/>
                <a:gd name="connsiteY48" fmla="*/ 317319 h 610296"/>
                <a:gd name="connsiteX49" fmla="*/ 877474 w 882390"/>
                <a:gd name="connsiteY49" fmla="*/ 306405 h 610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390" h="610296">
                  <a:moveTo>
                    <a:pt x="877492" y="306405"/>
                  </a:moveTo>
                  <a:lnTo>
                    <a:pt x="790784" y="275944"/>
                  </a:lnTo>
                  <a:lnTo>
                    <a:pt x="582683" y="202882"/>
                  </a:lnTo>
                  <a:lnTo>
                    <a:pt x="330850" y="114552"/>
                  </a:lnTo>
                  <a:lnTo>
                    <a:pt x="113325" y="38154"/>
                  </a:lnTo>
                  <a:lnTo>
                    <a:pt x="41847" y="13065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4"/>
                  </a:cubicBezTo>
                  <a:lnTo>
                    <a:pt x="23431" y="67051"/>
                  </a:lnTo>
                  <a:cubicBezTo>
                    <a:pt x="42751" y="114703"/>
                    <a:pt x="62091" y="162361"/>
                    <a:pt x="81412" y="210026"/>
                  </a:cubicBezTo>
                  <a:lnTo>
                    <a:pt x="151571" y="383048"/>
                  </a:lnTo>
                  <a:cubicBezTo>
                    <a:pt x="171797" y="432924"/>
                    <a:pt x="192022" y="482800"/>
                    <a:pt x="212266" y="532677"/>
                  </a:cubicBezTo>
                  <a:cubicBezTo>
                    <a:pt x="222049" y="556842"/>
                    <a:pt x="230796" y="581837"/>
                    <a:pt x="241785" y="605493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77"/>
                    <a:pt x="246366" y="611294"/>
                    <a:pt x="249419" y="610366"/>
                  </a:cubicBezTo>
                  <a:cubicBezTo>
                    <a:pt x="249797" y="610250"/>
                    <a:pt x="250174" y="610095"/>
                    <a:pt x="250513" y="609904"/>
                  </a:cubicBezTo>
                  <a:lnTo>
                    <a:pt x="312830" y="580989"/>
                  </a:lnTo>
                  <a:lnTo>
                    <a:pt x="462459" y="511565"/>
                  </a:lnTo>
                  <a:lnTo>
                    <a:pt x="643567" y="427476"/>
                  </a:lnTo>
                  <a:lnTo>
                    <a:pt x="800208" y="354754"/>
                  </a:lnTo>
                  <a:lnTo>
                    <a:pt x="852101" y="330608"/>
                  </a:lnTo>
                  <a:cubicBezTo>
                    <a:pt x="860056" y="326838"/>
                    <a:pt x="869066" y="323860"/>
                    <a:pt x="876606" y="319298"/>
                  </a:cubicBezTo>
                  <a:cubicBezTo>
                    <a:pt x="876965" y="319103"/>
                    <a:pt x="877341" y="318927"/>
                    <a:pt x="877719" y="318770"/>
                  </a:cubicBezTo>
                  <a:cubicBezTo>
                    <a:pt x="884316" y="315716"/>
                    <a:pt x="878586" y="305971"/>
                    <a:pt x="872064" y="309006"/>
                  </a:cubicBezTo>
                  <a:lnTo>
                    <a:pt x="809633" y="337959"/>
                  </a:lnTo>
                  <a:lnTo>
                    <a:pt x="660004" y="407420"/>
                  </a:lnTo>
                  <a:lnTo>
                    <a:pt x="478896" y="491471"/>
                  </a:lnTo>
                  <a:lnTo>
                    <a:pt x="322236" y="564194"/>
                  </a:lnTo>
                  <a:lnTo>
                    <a:pt x="270380" y="588283"/>
                  </a:lnTo>
                  <a:cubicBezTo>
                    <a:pt x="263085" y="591658"/>
                    <a:pt x="252209" y="594504"/>
                    <a:pt x="245876" y="599593"/>
                  </a:cubicBezTo>
                  <a:cubicBezTo>
                    <a:pt x="245518" y="599804"/>
                    <a:pt x="245160" y="599975"/>
                    <a:pt x="244764" y="600102"/>
                  </a:cubicBezTo>
                  <a:lnTo>
                    <a:pt x="253057" y="603476"/>
                  </a:lnTo>
                  <a:lnTo>
                    <a:pt x="229062" y="543987"/>
                  </a:lnTo>
                  <a:cubicBezTo>
                    <a:pt x="209741" y="496334"/>
                    <a:pt x="190420" y="448676"/>
                    <a:pt x="171081" y="401011"/>
                  </a:cubicBezTo>
                  <a:cubicBezTo>
                    <a:pt x="147688" y="343331"/>
                    <a:pt x="124314" y="285657"/>
                    <a:pt x="100921" y="227990"/>
                  </a:cubicBezTo>
                  <a:cubicBezTo>
                    <a:pt x="80696" y="178114"/>
                    <a:pt x="60451" y="128243"/>
                    <a:pt x="40225" y="78380"/>
                  </a:cubicBezTo>
                  <a:cubicBezTo>
                    <a:pt x="33590" y="62043"/>
                    <a:pt x="26955" y="45651"/>
                    <a:pt x="20301" y="29201"/>
                  </a:cubicBezTo>
                  <a:lnTo>
                    <a:pt x="13949" y="13574"/>
                  </a:lnTo>
                  <a:cubicBezTo>
                    <a:pt x="13006" y="11256"/>
                    <a:pt x="12272" y="7542"/>
                    <a:pt x="10707" y="5544"/>
                  </a:cubicBezTo>
                  <a:cubicBezTo>
                    <a:pt x="10518" y="5220"/>
                    <a:pt x="10367" y="4871"/>
                    <a:pt x="10273" y="4508"/>
                  </a:cubicBezTo>
                  <a:lnTo>
                    <a:pt x="3318" y="11463"/>
                  </a:lnTo>
                  <a:lnTo>
                    <a:pt x="90027" y="41887"/>
                  </a:lnTo>
                  <a:lnTo>
                    <a:pt x="298127" y="114948"/>
                  </a:lnTo>
                  <a:lnTo>
                    <a:pt x="549903" y="203334"/>
                  </a:lnTo>
                  <a:lnTo>
                    <a:pt x="767372" y="279714"/>
                  </a:lnTo>
                  <a:lnTo>
                    <a:pt x="838850" y="304821"/>
                  </a:lnTo>
                  <a:cubicBezTo>
                    <a:pt x="850066" y="308742"/>
                    <a:pt x="861470" y="313775"/>
                    <a:pt x="872931" y="316772"/>
                  </a:cubicBezTo>
                  <a:cubicBezTo>
                    <a:pt x="873440" y="316904"/>
                    <a:pt x="873967" y="317130"/>
                    <a:pt x="874476" y="317319"/>
                  </a:cubicBezTo>
                  <a:cubicBezTo>
                    <a:pt x="881356" y="319731"/>
                    <a:pt x="884316" y="308817"/>
                    <a:pt x="877474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1" name="Freeform: Shape 570">
              <a:extLst>
                <a:ext uri="{FF2B5EF4-FFF2-40B4-BE49-F238E27FC236}">
                  <a16:creationId xmlns:a16="http://schemas.microsoft.com/office/drawing/2014/main" id="{3A744B2C-EE73-C8FE-C35C-11F4BB599869}"/>
                </a:ext>
              </a:extLst>
            </p:cNvPr>
            <p:cNvSpPr/>
            <p:nvPr/>
          </p:nvSpPr>
          <p:spPr>
            <a:xfrm>
              <a:off x="8974344" y="427373"/>
              <a:ext cx="263831" cy="178473"/>
            </a:xfrm>
            <a:custGeom>
              <a:avLst/>
              <a:gdLst>
                <a:gd name="connsiteX0" fmla="*/ 254124 w 263831"/>
                <a:gd name="connsiteY0" fmla="*/ 89854 h 178473"/>
                <a:gd name="connsiteX1" fmla="*/ 94712 w 263831"/>
                <a:gd name="connsiteY1" fmla="*/ 158486 h 178473"/>
                <a:gd name="connsiteX2" fmla="*/ 71828 w 263831"/>
                <a:gd name="connsiteY2" fmla="*/ 168325 h 178473"/>
                <a:gd name="connsiteX3" fmla="*/ 80141 w 263831"/>
                <a:gd name="connsiteY3" fmla="*/ 171718 h 178473"/>
                <a:gd name="connsiteX4" fmla="*/ 18936 w 263831"/>
                <a:gd name="connsiteY4" fmla="*/ 25350 h 178473"/>
                <a:gd name="connsiteX5" fmla="*/ 10227 w 263831"/>
                <a:gd name="connsiteY5" fmla="*/ 4615 h 178473"/>
                <a:gd name="connsiteX6" fmla="*/ 3272 w 263831"/>
                <a:gd name="connsiteY6" fmla="*/ 11571 h 178473"/>
                <a:gd name="connsiteX7" fmla="*/ 224058 w 263831"/>
                <a:gd name="connsiteY7" fmla="*/ 89232 h 178473"/>
                <a:gd name="connsiteX8" fmla="*/ 255462 w 263831"/>
                <a:gd name="connsiteY8" fmla="*/ 100202 h 178473"/>
                <a:gd name="connsiteX9" fmla="*/ 258478 w 263831"/>
                <a:gd name="connsiteY9" fmla="*/ 89288 h 178473"/>
                <a:gd name="connsiteX10" fmla="*/ 37672 w 263831"/>
                <a:gd name="connsiteY10" fmla="*/ 11627 h 178473"/>
                <a:gd name="connsiteX11" fmla="*/ 6268 w 263831"/>
                <a:gd name="connsiteY11" fmla="*/ 563 h 178473"/>
                <a:gd name="connsiteX12" fmla="*/ -705 w 263831"/>
                <a:gd name="connsiteY12" fmla="*/ 7518 h 178473"/>
                <a:gd name="connsiteX13" fmla="*/ 60499 w 263831"/>
                <a:gd name="connsiteY13" fmla="*/ 153886 h 178473"/>
                <a:gd name="connsiteX14" fmla="*/ 69227 w 263831"/>
                <a:gd name="connsiteY14" fmla="*/ 174715 h 178473"/>
                <a:gd name="connsiteX15" fmla="*/ 76465 w 263831"/>
                <a:gd name="connsiteY15" fmla="*/ 178534 h 178473"/>
                <a:gd name="connsiteX16" fmla="*/ 77521 w 263831"/>
                <a:gd name="connsiteY16" fmla="*/ 178089 h 178473"/>
                <a:gd name="connsiteX17" fmla="*/ 236952 w 263831"/>
                <a:gd name="connsiteY17" fmla="*/ 109476 h 178473"/>
                <a:gd name="connsiteX18" fmla="*/ 259816 w 263831"/>
                <a:gd name="connsiteY18" fmla="*/ 99618 h 178473"/>
                <a:gd name="connsiteX19" fmla="*/ 254124 w 263831"/>
                <a:gd name="connsiteY19" fmla="*/ 89854 h 178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31" h="178473">
                  <a:moveTo>
                    <a:pt x="254124" y="89854"/>
                  </a:moveTo>
                  <a:lnTo>
                    <a:pt x="94712" y="158486"/>
                  </a:lnTo>
                  <a:lnTo>
                    <a:pt x="71828" y="168325"/>
                  </a:lnTo>
                  <a:lnTo>
                    <a:pt x="80141" y="171718"/>
                  </a:lnTo>
                  <a:cubicBezTo>
                    <a:pt x="59745" y="122922"/>
                    <a:pt x="39350" y="74133"/>
                    <a:pt x="18936" y="25350"/>
                  </a:cubicBezTo>
                  <a:lnTo>
                    <a:pt x="10227" y="4615"/>
                  </a:lnTo>
                  <a:lnTo>
                    <a:pt x="3272" y="11571"/>
                  </a:lnTo>
                  <a:lnTo>
                    <a:pt x="224058" y="89232"/>
                  </a:lnTo>
                  <a:lnTo>
                    <a:pt x="255462" y="100202"/>
                  </a:lnTo>
                  <a:cubicBezTo>
                    <a:pt x="262342" y="102615"/>
                    <a:pt x="265302" y="91701"/>
                    <a:pt x="258478" y="89288"/>
                  </a:cubicBezTo>
                  <a:lnTo>
                    <a:pt x="37672" y="11627"/>
                  </a:lnTo>
                  <a:lnTo>
                    <a:pt x="6268" y="563"/>
                  </a:lnTo>
                  <a:cubicBezTo>
                    <a:pt x="2498" y="-757"/>
                    <a:pt x="-2346" y="3578"/>
                    <a:pt x="-705" y="7518"/>
                  </a:cubicBezTo>
                  <a:cubicBezTo>
                    <a:pt x="19709" y="56301"/>
                    <a:pt x="40104" y="105090"/>
                    <a:pt x="60499" y="153886"/>
                  </a:cubicBezTo>
                  <a:lnTo>
                    <a:pt x="69227" y="174715"/>
                  </a:lnTo>
                  <a:cubicBezTo>
                    <a:pt x="70170" y="177769"/>
                    <a:pt x="73411" y="179478"/>
                    <a:pt x="76465" y="178534"/>
                  </a:cubicBezTo>
                  <a:cubicBezTo>
                    <a:pt x="76823" y="178421"/>
                    <a:pt x="77181" y="178272"/>
                    <a:pt x="77521" y="178089"/>
                  </a:cubicBezTo>
                  <a:lnTo>
                    <a:pt x="236952" y="109476"/>
                  </a:lnTo>
                  <a:lnTo>
                    <a:pt x="259816" y="99618"/>
                  </a:lnTo>
                  <a:cubicBezTo>
                    <a:pt x="266508" y="96753"/>
                    <a:pt x="260759" y="87007"/>
                    <a:pt x="254124" y="8985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2" name="Freeform: Shape 571">
              <a:extLst>
                <a:ext uri="{FF2B5EF4-FFF2-40B4-BE49-F238E27FC236}">
                  <a16:creationId xmlns:a16="http://schemas.microsoft.com/office/drawing/2014/main" id="{9C05EEC7-69D5-ECD8-3B11-D39CBDA7B885}"/>
                </a:ext>
              </a:extLst>
            </p:cNvPr>
            <p:cNvSpPr/>
            <p:nvPr/>
          </p:nvSpPr>
          <p:spPr>
            <a:xfrm>
              <a:off x="8756658" y="278364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6 w 27959"/>
                <a:gd name="connsiteY2" fmla="*/ 13985 h 17809"/>
                <a:gd name="connsiteX3" fmla="*/ 6091 w 27959"/>
                <a:gd name="connsiteY3" fmla="*/ 17925 h 17809"/>
                <a:gd name="connsiteX4" fmla="*/ 22810 w 27959"/>
                <a:gd name="connsiteY4" fmla="*/ 11422 h 17809"/>
                <a:gd name="connsiteX5" fmla="*/ 26750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1"/>
                    <a:pt x="-1600" y="10985"/>
                    <a:pt x="-866" y="13985"/>
                  </a:cubicBezTo>
                  <a:cubicBezTo>
                    <a:pt x="-35" y="16994"/>
                    <a:pt x="3075" y="18756"/>
                    <a:pt x="6091" y="17925"/>
                  </a:cubicBezTo>
                  <a:lnTo>
                    <a:pt x="22810" y="11422"/>
                  </a:lnTo>
                  <a:cubicBezTo>
                    <a:pt x="25770" y="10521"/>
                    <a:pt x="27504" y="7463"/>
                    <a:pt x="26750" y="4466"/>
                  </a:cubicBezTo>
                  <a:cubicBezTo>
                    <a:pt x="25921" y="1458"/>
                    <a:pt x="22810" y="-305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3" name="Freeform: Shape 572">
              <a:extLst>
                <a:ext uri="{FF2B5EF4-FFF2-40B4-BE49-F238E27FC236}">
                  <a16:creationId xmlns:a16="http://schemas.microsoft.com/office/drawing/2014/main" id="{A6D73609-F412-D2DA-BCF5-A6D723CD9704}"/>
                </a:ext>
              </a:extLst>
            </p:cNvPr>
            <p:cNvSpPr/>
            <p:nvPr/>
          </p:nvSpPr>
          <p:spPr>
            <a:xfrm>
              <a:off x="8799899" y="380606"/>
              <a:ext cx="22553" cy="15714"/>
            </a:xfrm>
            <a:custGeom>
              <a:avLst/>
              <a:gdLst>
                <a:gd name="connsiteX0" fmla="*/ 14402 w 22553"/>
                <a:gd name="connsiteY0" fmla="*/ 525 h 15714"/>
                <a:gd name="connsiteX1" fmla="*/ 3092 w 22553"/>
                <a:gd name="connsiteY1" fmla="*/ 4917 h 15714"/>
                <a:gd name="connsiteX2" fmla="*/ -865 w 22553"/>
                <a:gd name="connsiteY2" fmla="*/ 11873 h 15714"/>
                <a:gd name="connsiteX3" fmla="*/ 6090 w 22553"/>
                <a:gd name="connsiteY3" fmla="*/ 15833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2 w 22553"/>
                <a:gd name="connsiteY7" fmla="*/ 523 h 15714"/>
                <a:gd name="connsiteX8" fmla="*/ 14402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2" y="525"/>
                  </a:moveTo>
                  <a:lnTo>
                    <a:pt x="3092" y="4917"/>
                  </a:lnTo>
                  <a:cubicBezTo>
                    <a:pt x="133" y="5818"/>
                    <a:pt x="-1601" y="8872"/>
                    <a:pt x="-865" y="11873"/>
                  </a:cubicBezTo>
                  <a:cubicBezTo>
                    <a:pt x="-36" y="14885"/>
                    <a:pt x="3074" y="16659"/>
                    <a:pt x="6090" y="15833"/>
                  </a:cubicBezTo>
                  <a:cubicBezTo>
                    <a:pt x="6090" y="15833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1" y="10531"/>
                    <a:pt x="22075" y="7485"/>
                    <a:pt x="21358" y="4484"/>
                  </a:cubicBezTo>
                  <a:cubicBezTo>
                    <a:pt x="20528" y="1472"/>
                    <a:pt x="17418" y="-302"/>
                    <a:pt x="14402" y="523"/>
                  </a:cubicBezTo>
                  <a:cubicBezTo>
                    <a:pt x="14402" y="523"/>
                    <a:pt x="14402" y="525"/>
                    <a:pt x="14402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4" name="Freeform: Shape 573">
              <a:extLst>
                <a:ext uri="{FF2B5EF4-FFF2-40B4-BE49-F238E27FC236}">
                  <a16:creationId xmlns:a16="http://schemas.microsoft.com/office/drawing/2014/main" id="{8BC90501-9442-3D02-6AB5-E73C4A0A1F4F}"/>
                </a:ext>
              </a:extLst>
            </p:cNvPr>
            <p:cNvSpPr/>
            <p:nvPr/>
          </p:nvSpPr>
          <p:spPr>
            <a:xfrm>
              <a:off x="8839879" y="480415"/>
              <a:ext cx="25746" cy="16979"/>
            </a:xfrm>
            <a:custGeom>
              <a:avLst/>
              <a:gdLst>
                <a:gd name="connsiteX0" fmla="*/ 17589 w 25746"/>
                <a:gd name="connsiteY0" fmla="*/ 544 h 16979"/>
                <a:gd name="connsiteX1" fmla="*/ 3092 w 25746"/>
                <a:gd name="connsiteY1" fmla="*/ 6199 h 16979"/>
                <a:gd name="connsiteX2" fmla="*/ -865 w 25746"/>
                <a:gd name="connsiteY2" fmla="*/ 13155 h 16979"/>
                <a:gd name="connsiteX3" fmla="*/ 6090 w 25746"/>
                <a:gd name="connsiteY3" fmla="*/ 17094 h 16979"/>
                <a:gd name="connsiteX4" fmla="*/ 20585 w 25746"/>
                <a:gd name="connsiteY4" fmla="*/ 11439 h 16979"/>
                <a:gd name="connsiteX5" fmla="*/ 24544 w 25746"/>
                <a:gd name="connsiteY5" fmla="*/ 4484 h 16979"/>
                <a:gd name="connsiteX6" fmla="*/ 17589 w 25746"/>
                <a:gd name="connsiteY6" fmla="*/ 523 h 16979"/>
                <a:gd name="connsiteX7" fmla="*/ 17589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9" y="544"/>
                  </a:moveTo>
                  <a:lnTo>
                    <a:pt x="3092" y="6199"/>
                  </a:lnTo>
                  <a:cubicBezTo>
                    <a:pt x="133" y="7101"/>
                    <a:pt x="-1601" y="10153"/>
                    <a:pt x="-865" y="13155"/>
                  </a:cubicBezTo>
                  <a:cubicBezTo>
                    <a:pt x="-36" y="16162"/>
                    <a:pt x="3074" y="17926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4" y="-302"/>
                    <a:pt x="17589" y="523"/>
                  </a:cubicBezTo>
                  <a:cubicBezTo>
                    <a:pt x="17589" y="524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5" name="Freeform: Shape 574">
              <a:extLst>
                <a:ext uri="{FF2B5EF4-FFF2-40B4-BE49-F238E27FC236}">
                  <a16:creationId xmlns:a16="http://schemas.microsoft.com/office/drawing/2014/main" id="{55A5C150-766C-090E-B572-B333D74A5CF1}"/>
                </a:ext>
              </a:extLst>
            </p:cNvPr>
            <p:cNvSpPr/>
            <p:nvPr/>
          </p:nvSpPr>
          <p:spPr>
            <a:xfrm>
              <a:off x="8879822" y="581506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3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1"/>
                    <a:pt x="-1601" y="10153"/>
                    <a:pt x="-865" y="13155"/>
                  </a:cubicBezTo>
                  <a:cubicBezTo>
                    <a:pt x="-36" y="16162"/>
                    <a:pt x="3074" y="17926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4" y="-302"/>
                    <a:pt x="17589" y="523"/>
                  </a:cubicBezTo>
                  <a:cubicBezTo>
                    <a:pt x="17589" y="524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6" name="Freeform: Shape 575">
              <a:extLst>
                <a:ext uri="{FF2B5EF4-FFF2-40B4-BE49-F238E27FC236}">
                  <a16:creationId xmlns:a16="http://schemas.microsoft.com/office/drawing/2014/main" id="{DBCD205B-1788-4A24-0542-AAD043CED8FB}"/>
                </a:ext>
              </a:extLst>
            </p:cNvPr>
            <p:cNvSpPr/>
            <p:nvPr/>
          </p:nvSpPr>
          <p:spPr>
            <a:xfrm>
              <a:off x="8923101" y="681636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3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0"/>
                    <a:pt x="-1601" y="10153"/>
                    <a:pt x="-865" y="13155"/>
                  </a:cubicBezTo>
                  <a:cubicBezTo>
                    <a:pt x="-36" y="16162"/>
                    <a:pt x="3074" y="17925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5" y="-302"/>
                    <a:pt x="17589" y="523"/>
                  </a:cubicBezTo>
                  <a:cubicBezTo>
                    <a:pt x="17589" y="524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7" name="Freeform: Shape 576">
              <a:extLst>
                <a:ext uri="{FF2B5EF4-FFF2-40B4-BE49-F238E27FC236}">
                  <a16:creationId xmlns:a16="http://schemas.microsoft.com/office/drawing/2014/main" id="{DAD7A937-F0B9-087D-F2AF-D1D9D93F32F5}"/>
                </a:ext>
              </a:extLst>
            </p:cNvPr>
            <p:cNvSpPr/>
            <p:nvPr/>
          </p:nvSpPr>
          <p:spPr>
            <a:xfrm>
              <a:off x="9060874" y="719108"/>
              <a:ext cx="15263" cy="21500"/>
            </a:xfrm>
            <a:custGeom>
              <a:avLst/>
              <a:gdLst>
                <a:gd name="connsiteX0" fmla="*/ -828 w 15263"/>
                <a:gd name="connsiteY0" fmla="*/ 7445 h 21500"/>
                <a:gd name="connsiteX1" fmla="*/ 3111 w 15263"/>
                <a:gd name="connsiteY1" fmla="*/ 17699 h 21500"/>
                <a:gd name="connsiteX2" fmla="*/ 10067 w 15263"/>
                <a:gd name="connsiteY2" fmla="*/ 21657 h 21500"/>
                <a:gd name="connsiteX3" fmla="*/ 14025 w 15263"/>
                <a:gd name="connsiteY3" fmla="*/ 14710 h 21500"/>
                <a:gd name="connsiteX4" fmla="*/ 14025 w 15263"/>
                <a:gd name="connsiteY4" fmla="*/ 14702 h 21500"/>
                <a:gd name="connsiteX5" fmla="*/ 10067 w 15263"/>
                <a:gd name="connsiteY5" fmla="*/ 4447 h 21500"/>
                <a:gd name="connsiteX6" fmla="*/ 3111 w 15263"/>
                <a:gd name="connsiteY6" fmla="*/ 489 h 21500"/>
                <a:gd name="connsiteX7" fmla="*/ -828 w 15263"/>
                <a:gd name="connsiteY7" fmla="*/ 7445 h 2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500">
                  <a:moveTo>
                    <a:pt x="-828" y="7445"/>
                  </a:moveTo>
                  <a:cubicBezTo>
                    <a:pt x="491" y="10875"/>
                    <a:pt x="1810" y="14293"/>
                    <a:pt x="3111" y="17699"/>
                  </a:cubicBezTo>
                  <a:cubicBezTo>
                    <a:pt x="4016" y="20648"/>
                    <a:pt x="7070" y="22382"/>
                    <a:pt x="10067" y="21657"/>
                  </a:cubicBezTo>
                  <a:cubicBezTo>
                    <a:pt x="13082" y="20832"/>
                    <a:pt x="14854" y="17722"/>
                    <a:pt x="14025" y="14710"/>
                  </a:cubicBezTo>
                  <a:cubicBezTo>
                    <a:pt x="14025" y="14707"/>
                    <a:pt x="14025" y="14704"/>
                    <a:pt x="14025" y="14702"/>
                  </a:cubicBezTo>
                  <a:lnTo>
                    <a:pt x="10067" y="4447"/>
                  </a:lnTo>
                  <a:cubicBezTo>
                    <a:pt x="9163" y="1492"/>
                    <a:pt x="6109" y="-245"/>
                    <a:pt x="3111" y="489"/>
                  </a:cubicBezTo>
                  <a:cubicBezTo>
                    <a:pt x="96" y="1323"/>
                    <a:pt x="-1658" y="4436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8" name="Freeform: Shape 577">
              <a:extLst>
                <a:ext uri="{FF2B5EF4-FFF2-40B4-BE49-F238E27FC236}">
                  <a16:creationId xmlns:a16="http://schemas.microsoft.com/office/drawing/2014/main" id="{6241C681-B06D-A741-7E00-83A7F451304C}"/>
                </a:ext>
              </a:extLst>
            </p:cNvPr>
            <p:cNvSpPr/>
            <p:nvPr/>
          </p:nvSpPr>
          <p:spPr>
            <a:xfrm>
              <a:off x="9159024" y="675260"/>
              <a:ext cx="15659" cy="22569"/>
            </a:xfrm>
            <a:custGeom>
              <a:avLst/>
              <a:gdLst>
                <a:gd name="connsiteX0" fmla="*/ -847 w 15659"/>
                <a:gd name="connsiteY0" fmla="*/ 7467 h 22569"/>
                <a:gd name="connsiteX1" fmla="*/ 3488 w 15659"/>
                <a:gd name="connsiteY1" fmla="*/ 18777 h 22569"/>
                <a:gd name="connsiteX2" fmla="*/ 10463 w 15659"/>
                <a:gd name="connsiteY2" fmla="*/ 22717 h 22569"/>
                <a:gd name="connsiteX3" fmla="*/ 14422 w 15659"/>
                <a:gd name="connsiteY3" fmla="*/ 15769 h 22569"/>
                <a:gd name="connsiteX4" fmla="*/ 14422 w 15659"/>
                <a:gd name="connsiteY4" fmla="*/ 15761 h 22569"/>
                <a:gd name="connsiteX5" fmla="*/ 10067 w 15659"/>
                <a:gd name="connsiteY5" fmla="*/ 4451 h 22569"/>
                <a:gd name="connsiteX6" fmla="*/ 3112 w 15659"/>
                <a:gd name="connsiteY6" fmla="*/ 493 h 22569"/>
                <a:gd name="connsiteX7" fmla="*/ -828 w 15659"/>
                <a:gd name="connsiteY7" fmla="*/ 7448 h 22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9" h="22569">
                  <a:moveTo>
                    <a:pt x="-847" y="7467"/>
                  </a:moveTo>
                  <a:cubicBezTo>
                    <a:pt x="585" y="11237"/>
                    <a:pt x="2037" y="15007"/>
                    <a:pt x="3488" y="18777"/>
                  </a:cubicBezTo>
                  <a:cubicBezTo>
                    <a:pt x="4393" y="21734"/>
                    <a:pt x="7466" y="23464"/>
                    <a:pt x="10463" y="22717"/>
                  </a:cubicBezTo>
                  <a:cubicBezTo>
                    <a:pt x="13479" y="21892"/>
                    <a:pt x="15251" y="18781"/>
                    <a:pt x="14422" y="15769"/>
                  </a:cubicBezTo>
                  <a:cubicBezTo>
                    <a:pt x="14422" y="15766"/>
                    <a:pt x="14422" y="15764"/>
                    <a:pt x="14422" y="15761"/>
                  </a:cubicBezTo>
                  <a:lnTo>
                    <a:pt x="10067" y="4451"/>
                  </a:lnTo>
                  <a:cubicBezTo>
                    <a:pt x="9181" y="1489"/>
                    <a:pt x="6109" y="-252"/>
                    <a:pt x="3112" y="493"/>
                  </a:cubicBezTo>
                  <a:cubicBezTo>
                    <a:pt x="96" y="1327"/>
                    <a:pt x="-1658" y="4440"/>
                    <a:pt x="-828" y="7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9" name="Freeform: Shape 578">
              <a:extLst>
                <a:ext uri="{FF2B5EF4-FFF2-40B4-BE49-F238E27FC236}">
                  <a16:creationId xmlns:a16="http://schemas.microsoft.com/office/drawing/2014/main" id="{A72EEC91-0084-35F5-2842-40721A837AE7}"/>
                </a:ext>
              </a:extLst>
            </p:cNvPr>
            <p:cNvSpPr/>
            <p:nvPr/>
          </p:nvSpPr>
          <p:spPr>
            <a:xfrm>
              <a:off x="9256195" y="629265"/>
              <a:ext cx="16959" cy="25755"/>
            </a:xfrm>
            <a:custGeom>
              <a:avLst/>
              <a:gdLst>
                <a:gd name="connsiteX0" fmla="*/ -848 w 16959"/>
                <a:gd name="connsiteY0" fmla="*/ 7450 h 25755"/>
                <a:gd name="connsiteX1" fmla="*/ 4807 w 16959"/>
                <a:gd name="connsiteY1" fmla="*/ 21964 h 25755"/>
                <a:gd name="connsiteX2" fmla="*/ 11764 w 16959"/>
                <a:gd name="connsiteY2" fmla="*/ 25904 h 25755"/>
                <a:gd name="connsiteX3" fmla="*/ 15721 w 16959"/>
                <a:gd name="connsiteY3" fmla="*/ 18956 h 25755"/>
                <a:gd name="connsiteX4" fmla="*/ 15721 w 16959"/>
                <a:gd name="connsiteY4" fmla="*/ 18948 h 25755"/>
                <a:gd name="connsiteX5" fmla="*/ 10066 w 16959"/>
                <a:gd name="connsiteY5" fmla="*/ 4434 h 25755"/>
                <a:gd name="connsiteX6" fmla="*/ 3111 w 16959"/>
                <a:gd name="connsiteY6" fmla="*/ 494 h 25755"/>
                <a:gd name="connsiteX7" fmla="*/ -828 w 16959"/>
                <a:gd name="connsiteY7" fmla="*/ 7450 h 25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55">
                  <a:moveTo>
                    <a:pt x="-848" y="7450"/>
                  </a:moveTo>
                  <a:cubicBezTo>
                    <a:pt x="1037" y="12294"/>
                    <a:pt x="2922" y="17120"/>
                    <a:pt x="4807" y="21964"/>
                  </a:cubicBezTo>
                  <a:cubicBezTo>
                    <a:pt x="5712" y="24918"/>
                    <a:pt x="8766" y="26650"/>
                    <a:pt x="11764" y="25904"/>
                  </a:cubicBezTo>
                  <a:cubicBezTo>
                    <a:pt x="14779" y="25079"/>
                    <a:pt x="16551" y="21968"/>
                    <a:pt x="15721" y="18956"/>
                  </a:cubicBezTo>
                  <a:cubicBezTo>
                    <a:pt x="15721" y="18953"/>
                    <a:pt x="15721" y="18951"/>
                    <a:pt x="15721" y="18948"/>
                  </a:cubicBezTo>
                  <a:lnTo>
                    <a:pt x="10066" y="4434"/>
                  </a:lnTo>
                  <a:cubicBezTo>
                    <a:pt x="9162" y="1479"/>
                    <a:pt x="6109" y="-252"/>
                    <a:pt x="3111" y="494"/>
                  </a:cubicBezTo>
                  <a:cubicBezTo>
                    <a:pt x="95" y="1328"/>
                    <a:pt x="-1658" y="4441"/>
                    <a:pt x="-828" y="74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0" name="Freeform: Shape 579">
              <a:extLst>
                <a:ext uri="{FF2B5EF4-FFF2-40B4-BE49-F238E27FC236}">
                  <a16:creationId xmlns:a16="http://schemas.microsoft.com/office/drawing/2014/main" id="{3DDD1785-A505-DEE7-DBCE-FF69C2CECBFA}"/>
                </a:ext>
              </a:extLst>
            </p:cNvPr>
            <p:cNvSpPr/>
            <p:nvPr/>
          </p:nvSpPr>
          <p:spPr>
            <a:xfrm>
              <a:off x="9354100" y="584235"/>
              <a:ext cx="16488" cy="24674"/>
            </a:xfrm>
            <a:custGeom>
              <a:avLst/>
              <a:gdLst>
                <a:gd name="connsiteX0" fmla="*/ -828 w 16488"/>
                <a:gd name="connsiteY0" fmla="*/ 7448 h 24674"/>
                <a:gd name="connsiteX1" fmla="*/ 4337 w 16488"/>
                <a:gd name="connsiteY1" fmla="*/ 20869 h 24674"/>
                <a:gd name="connsiteX2" fmla="*/ 11292 w 16488"/>
                <a:gd name="connsiteY2" fmla="*/ 24828 h 24674"/>
                <a:gd name="connsiteX3" fmla="*/ 15250 w 16488"/>
                <a:gd name="connsiteY3" fmla="*/ 17880 h 24674"/>
                <a:gd name="connsiteX4" fmla="*/ 15250 w 16488"/>
                <a:gd name="connsiteY4" fmla="*/ 17872 h 24674"/>
                <a:gd name="connsiteX5" fmla="*/ 10066 w 16488"/>
                <a:gd name="connsiteY5" fmla="*/ 4451 h 24674"/>
                <a:gd name="connsiteX6" fmla="*/ 3111 w 16488"/>
                <a:gd name="connsiteY6" fmla="*/ 493 h 24674"/>
                <a:gd name="connsiteX7" fmla="*/ -828 w 16488"/>
                <a:gd name="connsiteY7" fmla="*/ 7448 h 24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8" h="24674">
                  <a:moveTo>
                    <a:pt x="-828" y="7448"/>
                  </a:moveTo>
                  <a:lnTo>
                    <a:pt x="4337" y="20869"/>
                  </a:lnTo>
                  <a:cubicBezTo>
                    <a:pt x="5242" y="23825"/>
                    <a:pt x="8295" y="25562"/>
                    <a:pt x="11292" y="24828"/>
                  </a:cubicBezTo>
                  <a:cubicBezTo>
                    <a:pt x="14308" y="24003"/>
                    <a:pt x="16080" y="20892"/>
                    <a:pt x="15250" y="17880"/>
                  </a:cubicBezTo>
                  <a:cubicBezTo>
                    <a:pt x="15250" y="17878"/>
                    <a:pt x="15250" y="17875"/>
                    <a:pt x="15250" y="17872"/>
                  </a:cubicBezTo>
                  <a:cubicBezTo>
                    <a:pt x="13516" y="13386"/>
                    <a:pt x="11801" y="8919"/>
                    <a:pt x="10066" y="4451"/>
                  </a:cubicBezTo>
                  <a:cubicBezTo>
                    <a:pt x="9181" y="1489"/>
                    <a:pt x="6109" y="-252"/>
                    <a:pt x="3111" y="493"/>
                  </a:cubicBezTo>
                  <a:cubicBezTo>
                    <a:pt x="96" y="1327"/>
                    <a:pt x="-1658" y="4440"/>
                    <a:pt x="-828" y="7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1" name="Freeform: Shape 580">
              <a:extLst>
                <a:ext uri="{FF2B5EF4-FFF2-40B4-BE49-F238E27FC236}">
                  <a16:creationId xmlns:a16="http://schemas.microsoft.com/office/drawing/2014/main" id="{DB6F6186-545A-13D7-F420-AB5A98B55B94}"/>
                </a:ext>
              </a:extLst>
            </p:cNvPr>
            <p:cNvSpPr/>
            <p:nvPr/>
          </p:nvSpPr>
          <p:spPr>
            <a:xfrm>
              <a:off x="9451856" y="537957"/>
              <a:ext cx="15281" cy="21505"/>
            </a:xfrm>
            <a:custGeom>
              <a:avLst/>
              <a:gdLst>
                <a:gd name="connsiteX0" fmla="*/ -830 w 15281"/>
                <a:gd name="connsiteY0" fmla="*/ 7450 h 21505"/>
                <a:gd name="connsiteX1" fmla="*/ 3129 w 15281"/>
                <a:gd name="connsiteY1" fmla="*/ 17704 h 21505"/>
                <a:gd name="connsiteX2" fmla="*/ 10084 w 15281"/>
                <a:gd name="connsiteY2" fmla="*/ 21662 h 21505"/>
                <a:gd name="connsiteX3" fmla="*/ 14043 w 15281"/>
                <a:gd name="connsiteY3" fmla="*/ 14718 h 21505"/>
                <a:gd name="connsiteX4" fmla="*/ 14043 w 15281"/>
                <a:gd name="connsiteY4" fmla="*/ 14688 h 21505"/>
                <a:gd name="connsiteX5" fmla="*/ 10084 w 15281"/>
                <a:gd name="connsiteY5" fmla="*/ 4434 h 21505"/>
                <a:gd name="connsiteX6" fmla="*/ 3129 w 15281"/>
                <a:gd name="connsiteY6" fmla="*/ 494 h 21505"/>
                <a:gd name="connsiteX7" fmla="*/ -830 w 15281"/>
                <a:gd name="connsiteY7" fmla="*/ 7442 h 21505"/>
                <a:gd name="connsiteX8" fmla="*/ -830 w 15281"/>
                <a:gd name="connsiteY8" fmla="*/ 7450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1" h="21505">
                  <a:moveTo>
                    <a:pt x="-830" y="7450"/>
                  </a:moveTo>
                  <a:lnTo>
                    <a:pt x="3129" y="17704"/>
                  </a:lnTo>
                  <a:cubicBezTo>
                    <a:pt x="4034" y="20653"/>
                    <a:pt x="7087" y="22387"/>
                    <a:pt x="10084" y="21662"/>
                  </a:cubicBezTo>
                  <a:cubicBezTo>
                    <a:pt x="13100" y="20840"/>
                    <a:pt x="14872" y="17731"/>
                    <a:pt x="14043" y="14718"/>
                  </a:cubicBezTo>
                  <a:cubicBezTo>
                    <a:pt x="14043" y="14708"/>
                    <a:pt x="14043" y="14698"/>
                    <a:pt x="14043" y="14688"/>
                  </a:cubicBezTo>
                  <a:lnTo>
                    <a:pt x="10084" y="4434"/>
                  </a:lnTo>
                  <a:cubicBezTo>
                    <a:pt x="9180" y="1479"/>
                    <a:pt x="6126" y="-252"/>
                    <a:pt x="3129" y="494"/>
                  </a:cubicBezTo>
                  <a:cubicBezTo>
                    <a:pt x="113" y="1319"/>
                    <a:pt x="-1659" y="4430"/>
                    <a:pt x="-830" y="7442"/>
                  </a:cubicBezTo>
                  <a:cubicBezTo>
                    <a:pt x="-830" y="7444"/>
                    <a:pt x="-830" y="7447"/>
                    <a:pt x="-830" y="74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2" name="Freeform: Shape 581">
              <a:extLst>
                <a:ext uri="{FF2B5EF4-FFF2-40B4-BE49-F238E27FC236}">
                  <a16:creationId xmlns:a16="http://schemas.microsoft.com/office/drawing/2014/main" id="{64C42312-EFF4-5780-98C7-EA2C93642706}"/>
                </a:ext>
              </a:extLst>
            </p:cNvPr>
            <p:cNvSpPr/>
            <p:nvPr/>
          </p:nvSpPr>
          <p:spPr>
            <a:xfrm>
              <a:off x="8029656" y="2100366"/>
              <a:ext cx="272747" cy="433496"/>
            </a:xfrm>
            <a:custGeom>
              <a:avLst/>
              <a:gdLst>
                <a:gd name="connsiteX0" fmla="*/ 127168 w 272747"/>
                <a:gd name="connsiteY0" fmla="*/ 422358 h 433496"/>
                <a:gd name="connsiteX1" fmla="*/ 102965 w 272747"/>
                <a:gd name="connsiteY1" fmla="*/ 397853 h 433496"/>
                <a:gd name="connsiteX2" fmla="*/ 94388 w 272747"/>
                <a:gd name="connsiteY2" fmla="*/ 349032 h 433496"/>
                <a:gd name="connsiteX3" fmla="*/ 105698 w 272747"/>
                <a:gd name="connsiteY3" fmla="*/ 270240 h 433496"/>
                <a:gd name="connsiteX4" fmla="*/ 154707 w 272747"/>
                <a:gd name="connsiteY4" fmla="*/ 216915 h 433496"/>
                <a:gd name="connsiteX5" fmla="*/ 198797 w 272747"/>
                <a:gd name="connsiteY5" fmla="*/ 170582 h 433496"/>
                <a:gd name="connsiteX6" fmla="*/ 168506 w 272747"/>
                <a:gd name="connsiteY6" fmla="*/ 71527 h 433496"/>
                <a:gd name="connsiteX7" fmla="*/ 60667 w 272747"/>
                <a:gd name="connsiteY7" fmla="*/ 111601 h 433496"/>
                <a:gd name="connsiteX8" fmla="*/ 51845 w 272747"/>
                <a:gd name="connsiteY8" fmla="*/ 144626 h 433496"/>
                <a:gd name="connsiteX9" fmla="*/ 28622 w 272747"/>
                <a:gd name="connsiteY9" fmla="*/ 164041 h 433496"/>
                <a:gd name="connsiteX10" fmla="*/ 10469 w 272747"/>
                <a:gd name="connsiteY10" fmla="*/ 113731 h 433496"/>
                <a:gd name="connsiteX11" fmla="*/ 90600 w 272747"/>
                <a:gd name="connsiteY11" fmla="*/ 17786 h 433496"/>
                <a:gd name="connsiteX12" fmla="*/ 213481 w 272747"/>
                <a:gd name="connsiteY12" fmla="*/ 34751 h 433496"/>
                <a:gd name="connsiteX13" fmla="*/ 259097 w 272747"/>
                <a:gd name="connsiteY13" fmla="*/ 151958 h 433496"/>
                <a:gd name="connsiteX14" fmla="*/ 227543 w 272747"/>
                <a:gd name="connsiteY14" fmla="*/ 218045 h 433496"/>
                <a:gd name="connsiteX15" fmla="*/ 167808 w 272747"/>
                <a:gd name="connsiteY15" fmla="*/ 271503 h 433496"/>
                <a:gd name="connsiteX16" fmla="*/ 137479 w 272747"/>
                <a:gd name="connsiteY16" fmla="*/ 344433 h 433496"/>
                <a:gd name="connsiteX17" fmla="*/ 139835 w 272747"/>
                <a:gd name="connsiteY17" fmla="*/ 388334 h 433496"/>
                <a:gd name="connsiteX18" fmla="*/ 140910 w 272747"/>
                <a:gd name="connsiteY18" fmla="*/ 410482 h 433496"/>
                <a:gd name="connsiteX19" fmla="*/ 125585 w 272747"/>
                <a:gd name="connsiteY19" fmla="*/ 422565 h 433496"/>
                <a:gd name="connsiteX20" fmla="*/ 128582 w 272747"/>
                <a:gd name="connsiteY20" fmla="*/ 433460 h 433496"/>
                <a:gd name="connsiteX21" fmla="*/ 150655 w 272747"/>
                <a:gd name="connsiteY21" fmla="*/ 416363 h 433496"/>
                <a:gd name="connsiteX22" fmla="*/ 150108 w 272747"/>
                <a:gd name="connsiteY22" fmla="*/ 380266 h 433496"/>
                <a:gd name="connsiteX23" fmla="*/ 165283 w 272747"/>
                <a:gd name="connsiteY23" fmla="*/ 292672 h 433496"/>
                <a:gd name="connsiteX24" fmla="*/ 222039 w 272747"/>
                <a:gd name="connsiteY24" fmla="*/ 238874 h 433496"/>
                <a:gd name="connsiteX25" fmla="*/ 263075 w 272747"/>
                <a:gd name="connsiteY25" fmla="*/ 182080 h 433496"/>
                <a:gd name="connsiteX26" fmla="*/ 246449 w 272747"/>
                <a:gd name="connsiteY26" fmla="*/ 52319 h 433496"/>
                <a:gd name="connsiteX27" fmla="*/ 131673 w 272747"/>
                <a:gd name="connsiteY27" fmla="*/ 350 h 433496"/>
                <a:gd name="connsiteX28" fmla="*/ 16294 w 272747"/>
                <a:gd name="connsiteY28" fmla="*/ 58106 h 433496"/>
                <a:gd name="connsiteX29" fmla="*/ -1010 w 272747"/>
                <a:gd name="connsiteY29" fmla="*/ 121573 h 433496"/>
                <a:gd name="connsiteX30" fmla="*/ 16501 w 272747"/>
                <a:gd name="connsiteY30" fmla="*/ 171185 h 433496"/>
                <a:gd name="connsiteX31" fmla="*/ 61741 w 272747"/>
                <a:gd name="connsiteY31" fmla="*/ 152090 h 433496"/>
                <a:gd name="connsiteX32" fmla="*/ 72598 w 272747"/>
                <a:gd name="connsiteY32" fmla="*/ 112921 h 433496"/>
                <a:gd name="connsiteX33" fmla="*/ 100288 w 272747"/>
                <a:gd name="connsiteY33" fmla="*/ 81762 h 433496"/>
                <a:gd name="connsiteX34" fmla="*/ 172012 w 272747"/>
                <a:gd name="connsiteY34" fmla="*/ 88227 h 433496"/>
                <a:gd name="connsiteX35" fmla="*/ 193764 w 272747"/>
                <a:gd name="connsiteY35" fmla="*/ 148942 h 433496"/>
                <a:gd name="connsiteX36" fmla="*/ 149072 w 272747"/>
                <a:gd name="connsiteY36" fmla="*/ 207131 h 433496"/>
                <a:gd name="connsiteX37" fmla="*/ 98649 w 272747"/>
                <a:gd name="connsiteY37" fmla="*/ 259213 h 433496"/>
                <a:gd name="connsiteX38" fmla="*/ 82287 w 272747"/>
                <a:gd name="connsiteY38" fmla="*/ 334442 h 433496"/>
                <a:gd name="connsiteX39" fmla="*/ 88093 w 272747"/>
                <a:gd name="connsiteY39" fmla="*/ 382981 h 433496"/>
                <a:gd name="connsiteX40" fmla="*/ 100269 w 272747"/>
                <a:gd name="connsiteY40" fmla="*/ 422565 h 433496"/>
                <a:gd name="connsiteX41" fmla="*/ 127168 w 272747"/>
                <a:gd name="connsiteY41" fmla="*/ 433630 h 433496"/>
                <a:gd name="connsiteX42" fmla="*/ 127168 w 272747"/>
                <a:gd name="connsiteY42" fmla="*/ 422358 h 43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6">
                  <a:moveTo>
                    <a:pt x="127168" y="422358"/>
                  </a:moveTo>
                  <a:cubicBezTo>
                    <a:pt x="110561" y="423922"/>
                    <a:pt x="106226" y="411463"/>
                    <a:pt x="102965" y="397853"/>
                  </a:cubicBezTo>
                  <a:cubicBezTo>
                    <a:pt x="98893" y="381816"/>
                    <a:pt x="96028" y="365497"/>
                    <a:pt x="94388" y="349032"/>
                  </a:cubicBezTo>
                  <a:cubicBezTo>
                    <a:pt x="92089" y="322454"/>
                    <a:pt x="94388" y="294707"/>
                    <a:pt x="105698" y="270240"/>
                  </a:cubicBezTo>
                  <a:cubicBezTo>
                    <a:pt x="116443" y="247131"/>
                    <a:pt x="134877" y="232013"/>
                    <a:pt x="154707" y="216915"/>
                  </a:cubicBezTo>
                  <a:cubicBezTo>
                    <a:pt x="171672" y="204021"/>
                    <a:pt x="189428" y="190299"/>
                    <a:pt x="198797" y="170582"/>
                  </a:cubicBezTo>
                  <a:cubicBezTo>
                    <a:pt x="215121" y="136181"/>
                    <a:pt x="200682" y="91300"/>
                    <a:pt x="168506" y="71527"/>
                  </a:cubicBezTo>
                  <a:cubicBezTo>
                    <a:pt x="127620" y="46438"/>
                    <a:pt x="78894" y="70810"/>
                    <a:pt x="60667" y="111601"/>
                  </a:cubicBezTo>
                  <a:cubicBezTo>
                    <a:pt x="55859" y="122364"/>
                    <a:pt x="54219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69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8"/>
                  </a:cubicBezTo>
                  <a:cubicBezTo>
                    <a:pt x="255742" y="176744"/>
                    <a:pt x="244715" y="199854"/>
                    <a:pt x="227543" y="218045"/>
                  </a:cubicBezTo>
                  <a:cubicBezTo>
                    <a:pt x="209070" y="237442"/>
                    <a:pt x="186073" y="251805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09"/>
                    <a:pt x="137573" y="373816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5" y="422565"/>
                  </a:cubicBezTo>
                  <a:cubicBezTo>
                    <a:pt x="118630" y="423979"/>
                    <a:pt x="121475" y="434893"/>
                    <a:pt x="128582" y="433460"/>
                  </a:cubicBezTo>
                  <a:cubicBezTo>
                    <a:pt x="138289" y="431688"/>
                    <a:pt x="146527" y="425317"/>
                    <a:pt x="150655" y="416363"/>
                  </a:cubicBezTo>
                  <a:cubicBezTo>
                    <a:pt x="155876" y="404809"/>
                    <a:pt x="151503" y="392198"/>
                    <a:pt x="150108" y="380266"/>
                  </a:cubicBezTo>
                  <a:cubicBezTo>
                    <a:pt x="146602" y="350220"/>
                    <a:pt x="147921" y="318533"/>
                    <a:pt x="165283" y="292672"/>
                  </a:cubicBezTo>
                  <a:cubicBezTo>
                    <a:pt x="179928" y="270862"/>
                    <a:pt x="202585" y="255971"/>
                    <a:pt x="222039" y="238874"/>
                  </a:cubicBezTo>
                  <a:cubicBezTo>
                    <a:pt x="240097" y="223003"/>
                    <a:pt x="254592" y="204775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1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55"/>
                    <a:pt x="-1463" y="99192"/>
                    <a:pt x="-1010" y="121573"/>
                  </a:cubicBezTo>
                  <a:cubicBezTo>
                    <a:pt x="-859" y="138764"/>
                    <a:pt x="197" y="161157"/>
                    <a:pt x="16501" y="171185"/>
                  </a:cubicBezTo>
                  <a:cubicBezTo>
                    <a:pt x="35182" y="182608"/>
                    <a:pt x="56086" y="171864"/>
                    <a:pt x="61741" y="152090"/>
                  </a:cubicBezTo>
                  <a:cubicBezTo>
                    <a:pt x="65511" y="138745"/>
                    <a:pt x="66265" y="125701"/>
                    <a:pt x="72598" y="112921"/>
                  </a:cubicBezTo>
                  <a:cubicBezTo>
                    <a:pt x="78724" y="100146"/>
                    <a:pt x="88319" y="89349"/>
                    <a:pt x="100288" y="81762"/>
                  </a:cubicBezTo>
                  <a:cubicBezTo>
                    <a:pt x="122965" y="67715"/>
                    <a:pt x="152200" y="70350"/>
                    <a:pt x="172012" y="88227"/>
                  </a:cubicBezTo>
                  <a:cubicBezTo>
                    <a:pt x="188618" y="103784"/>
                    <a:pt x="196705" y="126383"/>
                    <a:pt x="193764" y="148942"/>
                  </a:cubicBezTo>
                  <a:cubicBezTo>
                    <a:pt x="189994" y="174993"/>
                    <a:pt x="168769" y="192146"/>
                    <a:pt x="149072" y="207131"/>
                  </a:cubicBezTo>
                  <a:cubicBezTo>
                    <a:pt x="129373" y="222117"/>
                    <a:pt x="110410" y="237008"/>
                    <a:pt x="98649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3"/>
                    <a:pt x="84718" y="367005"/>
                    <a:pt x="88093" y="382981"/>
                  </a:cubicBezTo>
                  <a:cubicBezTo>
                    <a:pt x="90638" y="395666"/>
                    <a:pt x="91956" y="412141"/>
                    <a:pt x="100269" y="422565"/>
                  </a:cubicBezTo>
                  <a:cubicBezTo>
                    <a:pt x="106754" y="430595"/>
                    <a:pt x="116895" y="434780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3" name="Freeform: Shape 582">
              <a:extLst>
                <a:ext uri="{FF2B5EF4-FFF2-40B4-BE49-F238E27FC236}">
                  <a16:creationId xmlns:a16="http://schemas.microsoft.com/office/drawing/2014/main" id="{450A791F-3F50-5855-B75F-9AD1C7DB4DA7}"/>
                </a:ext>
              </a:extLst>
            </p:cNvPr>
            <p:cNvSpPr/>
            <p:nvPr/>
          </p:nvSpPr>
          <p:spPr>
            <a:xfrm>
              <a:off x="8134086" y="2553239"/>
              <a:ext cx="81498" cy="81471"/>
            </a:xfrm>
            <a:custGeom>
              <a:avLst/>
              <a:gdLst>
                <a:gd name="connsiteX0" fmla="*/ 50201 w 81498"/>
                <a:gd name="connsiteY0" fmla="*/ 1059 h 81471"/>
                <a:gd name="connsiteX1" fmla="*/ -693 w 81498"/>
                <a:gd name="connsiteY1" fmla="*/ 37853 h 81471"/>
                <a:gd name="connsiteX2" fmla="*/ 37440 w 81498"/>
                <a:gd name="connsiteY2" fmla="*/ 81566 h 81471"/>
                <a:gd name="connsiteX3" fmla="*/ 80248 w 81498"/>
                <a:gd name="connsiteY3" fmla="*/ 47071 h 81471"/>
                <a:gd name="connsiteX4" fmla="*/ 50201 w 81498"/>
                <a:gd name="connsiteY4" fmla="*/ 1059 h 81471"/>
                <a:gd name="connsiteX5" fmla="*/ 47205 w 81498"/>
                <a:gd name="connsiteY5" fmla="*/ 11972 h 81471"/>
                <a:gd name="connsiteX6" fmla="*/ 41701 w 81498"/>
                <a:gd name="connsiteY6" fmla="*/ 70557 h 81471"/>
                <a:gd name="connsiteX7" fmla="*/ 10221 w 81498"/>
                <a:gd name="connsiteY7" fmla="*/ 43998 h 81471"/>
                <a:gd name="connsiteX8" fmla="*/ 47205 w 81498"/>
                <a:gd name="connsiteY8" fmla="*/ 11953 h 81471"/>
                <a:gd name="connsiteX9" fmla="*/ 50201 w 81498"/>
                <a:gd name="connsiteY9" fmla="*/ 1059 h 81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498" h="81471">
                  <a:moveTo>
                    <a:pt x="50201" y="1059"/>
                  </a:moveTo>
                  <a:cubicBezTo>
                    <a:pt x="26621" y="-3541"/>
                    <a:pt x="2587" y="13933"/>
                    <a:pt x="-693" y="37853"/>
                  </a:cubicBezTo>
                  <a:cubicBezTo>
                    <a:pt x="-3859" y="61000"/>
                    <a:pt x="15500" y="79322"/>
                    <a:pt x="37440" y="81566"/>
                  </a:cubicBezTo>
                  <a:cubicBezTo>
                    <a:pt x="59381" y="83809"/>
                    <a:pt x="78156" y="69200"/>
                    <a:pt x="80248" y="47071"/>
                  </a:cubicBezTo>
                  <a:cubicBezTo>
                    <a:pt x="82246" y="26016"/>
                    <a:pt x="70277" y="7279"/>
                    <a:pt x="50201" y="1059"/>
                  </a:cubicBezTo>
                  <a:cubicBezTo>
                    <a:pt x="43228" y="-1109"/>
                    <a:pt x="40249" y="9805"/>
                    <a:pt x="47205" y="11972"/>
                  </a:cubicBezTo>
                  <a:cubicBezTo>
                    <a:pt x="76911" y="21190"/>
                    <a:pt x="76610" y="71085"/>
                    <a:pt x="41701" y="70557"/>
                  </a:cubicBezTo>
                  <a:cubicBezTo>
                    <a:pt x="26828" y="70312"/>
                    <a:pt x="10937" y="59926"/>
                    <a:pt x="10221" y="43998"/>
                  </a:cubicBezTo>
                  <a:cubicBezTo>
                    <a:pt x="9392" y="25148"/>
                    <a:pt x="28864" y="8391"/>
                    <a:pt x="47205" y="11953"/>
                  </a:cubicBezTo>
                  <a:cubicBezTo>
                    <a:pt x="54311" y="13348"/>
                    <a:pt x="57345" y="2453"/>
                    <a:pt x="50201" y="105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4" name="Freeform: Shape 583">
              <a:extLst>
                <a:ext uri="{FF2B5EF4-FFF2-40B4-BE49-F238E27FC236}">
                  <a16:creationId xmlns:a16="http://schemas.microsoft.com/office/drawing/2014/main" id="{6E6B4743-A254-EE63-0FAD-D0DD631F7478}"/>
                </a:ext>
              </a:extLst>
            </p:cNvPr>
            <p:cNvSpPr/>
            <p:nvPr/>
          </p:nvSpPr>
          <p:spPr>
            <a:xfrm>
              <a:off x="10042881" y="494351"/>
              <a:ext cx="272746" cy="433514"/>
            </a:xfrm>
            <a:custGeom>
              <a:avLst/>
              <a:gdLst>
                <a:gd name="connsiteX0" fmla="*/ 127093 w 272746"/>
                <a:gd name="connsiteY0" fmla="*/ 422376 h 433514"/>
                <a:gd name="connsiteX1" fmla="*/ 102890 w 272746"/>
                <a:gd name="connsiteY1" fmla="*/ 397872 h 433514"/>
                <a:gd name="connsiteX2" fmla="*/ 94313 w 272746"/>
                <a:gd name="connsiteY2" fmla="*/ 349051 h 433514"/>
                <a:gd name="connsiteX3" fmla="*/ 105623 w 272746"/>
                <a:gd name="connsiteY3" fmla="*/ 270259 h 433514"/>
                <a:gd name="connsiteX4" fmla="*/ 154632 w 272746"/>
                <a:gd name="connsiteY4" fmla="*/ 216933 h 433514"/>
                <a:gd name="connsiteX5" fmla="*/ 198722 w 272746"/>
                <a:gd name="connsiteY5" fmla="*/ 170601 h 433514"/>
                <a:gd name="connsiteX6" fmla="*/ 168430 w 272746"/>
                <a:gd name="connsiteY6" fmla="*/ 71545 h 433514"/>
                <a:gd name="connsiteX7" fmla="*/ 60591 w 272746"/>
                <a:gd name="connsiteY7" fmla="*/ 111620 h 433514"/>
                <a:gd name="connsiteX8" fmla="*/ 51769 w 272746"/>
                <a:gd name="connsiteY8" fmla="*/ 144645 h 433514"/>
                <a:gd name="connsiteX9" fmla="*/ 28621 w 272746"/>
                <a:gd name="connsiteY9" fmla="*/ 164041 h 433514"/>
                <a:gd name="connsiteX10" fmla="*/ 10469 w 272746"/>
                <a:gd name="connsiteY10" fmla="*/ 113731 h 433514"/>
                <a:gd name="connsiteX11" fmla="*/ 90600 w 272746"/>
                <a:gd name="connsiteY11" fmla="*/ 17786 h 433514"/>
                <a:gd name="connsiteX12" fmla="*/ 213481 w 272746"/>
                <a:gd name="connsiteY12" fmla="*/ 34751 h 433514"/>
                <a:gd name="connsiteX13" fmla="*/ 259097 w 272746"/>
                <a:gd name="connsiteY13" fmla="*/ 151958 h 433514"/>
                <a:gd name="connsiteX14" fmla="*/ 227543 w 272746"/>
                <a:gd name="connsiteY14" fmla="*/ 218045 h 433514"/>
                <a:gd name="connsiteX15" fmla="*/ 167808 w 272746"/>
                <a:gd name="connsiteY15" fmla="*/ 271503 h 433514"/>
                <a:gd name="connsiteX16" fmla="*/ 137478 w 272746"/>
                <a:gd name="connsiteY16" fmla="*/ 344433 h 433514"/>
                <a:gd name="connsiteX17" fmla="*/ 139835 w 272746"/>
                <a:gd name="connsiteY17" fmla="*/ 388334 h 433514"/>
                <a:gd name="connsiteX18" fmla="*/ 140910 w 272746"/>
                <a:gd name="connsiteY18" fmla="*/ 410482 h 433514"/>
                <a:gd name="connsiteX19" fmla="*/ 125585 w 272746"/>
                <a:gd name="connsiteY19" fmla="*/ 422565 h 433514"/>
                <a:gd name="connsiteX20" fmla="*/ 128582 w 272746"/>
                <a:gd name="connsiteY20" fmla="*/ 433460 h 433514"/>
                <a:gd name="connsiteX21" fmla="*/ 150655 w 272746"/>
                <a:gd name="connsiteY21" fmla="*/ 416363 h 433514"/>
                <a:gd name="connsiteX22" fmla="*/ 150108 w 272746"/>
                <a:gd name="connsiteY22" fmla="*/ 380266 h 433514"/>
                <a:gd name="connsiteX23" fmla="*/ 165282 w 272746"/>
                <a:gd name="connsiteY23" fmla="*/ 292672 h 433514"/>
                <a:gd name="connsiteX24" fmla="*/ 222039 w 272746"/>
                <a:gd name="connsiteY24" fmla="*/ 238874 h 433514"/>
                <a:gd name="connsiteX25" fmla="*/ 263075 w 272746"/>
                <a:gd name="connsiteY25" fmla="*/ 182080 h 433514"/>
                <a:gd name="connsiteX26" fmla="*/ 246449 w 272746"/>
                <a:gd name="connsiteY26" fmla="*/ 52319 h 433514"/>
                <a:gd name="connsiteX27" fmla="*/ 131673 w 272746"/>
                <a:gd name="connsiteY27" fmla="*/ 350 h 433514"/>
                <a:gd name="connsiteX28" fmla="*/ 16294 w 272746"/>
                <a:gd name="connsiteY28" fmla="*/ 58106 h 433514"/>
                <a:gd name="connsiteX29" fmla="*/ -1010 w 272746"/>
                <a:gd name="connsiteY29" fmla="*/ 121573 h 433514"/>
                <a:gd name="connsiteX30" fmla="*/ 16501 w 272746"/>
                <a:gd name="connsiteY30" fmla="*/ 171185 h 433514"/>
                <a:gd name="connsiteX31" fmla="*/ 61741 w 272746"/>
                <a:gd name="connsiteY31" fmla="*/ 152090 h 433514"/>
                <a:gd name="connsiteX32" fmla="*/ 72598 w 272746"/>
                <a:gd name="connsiteY32" fmla="*/ 112921 h 433514"/>
                <a:gd name="connsiteX33" fmla="*/ 100288 w 272746"/>
                <a:gd name="connsiteY33" fmla="*/ 81762 h 433514"/>
                <a:gd name="connsiteX34" fmla="*/ 172012 w 272746"/>
                <a:gd name="connsiteY34" fmla="*/ 88227 h 433514"/>
                <a:gd name="connsiteX35" fmla="*/ 193689 w 272746"/>
                <a:gd name="connsiteY35" fmla="*/ 148961 h 433514"/>
                <a:gd name="connsiteX36" fmla="*/ 148996 w 272746"/>
                <a:gd name="connsiteY36" fmla="*/ 207150 h 433514"/>
                <a:gd name="connsiteX37" fmla="*/ 98573 w 272746"/>
                <a:gd name="connsiteY37" fmla="*/ 259232 h 433514"/>
                <a:gd name="connsiteX38" fmla="*/ 82211 w 272746"/>
                <a:gd name="connsiteY38" fmla="*/ 334461 h 433514"/>
                <a:gd name="connsiteX39" fmla="*/ 88017 w 272746"/>
                <a:gd name="connsiteY39" fmla="*/ 382999 h 433514"/>
                <a:gd name="connsiteX40" fmla="*/ 100194 w 272746"/>
                <a:gd name="connsiteY40" fmla="*/ 422584 h 433514"/>
                <a:gd name="connsiteX41" fmla="*/ 127093 w 272746"/>
                <a:gd name="connsiteY41" fmla="*/ 433649 h 433514"/>
                <a:gd name="connsiteX42" fmla="*/ 127093 w 272746"/>
                <a:gd name="connsiteY42" fmla="*/ 422376 h 433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6" h="433514">
                  <a:moveTo>
                    <a:pt x="127093" y="422376"/>
                  </a:moveTo>
                  <a:cubicBezTo>
                    <a:pt x="110486" y="423941"/>
                    <a:pt x="106151" y="411481"/>
                    <a:pt x="102890" y="397872"/>
                  </a:cubicBezTo>
                  <a:cubicBezTo>
                    <a:pt x="98818" y="381834"/>
                    <a:pt x="95953" y="365516"/>
                    <a:pt x="94313" y="349051"/>
                  </a:cubicBezTo>
                  <a:cubicBezTo>
                    <a:pt x="92014" y="322473"/>
                    <a:pt x="94313" y="294726"/>
                    <a:pt x="105623" y="270259"/>
                  </a:cubicBezTo>
                  <a:cubicBezTo>
                    <a:pt x="116367" y="247149"/>
                    <a:pt x="134802" y="232032"/>
                    <a:pt x="154632" y="216933"/>
                  </a:cubicBezTo>
                  <a:cubicBezTo>
                    <a:pt x="171597" y="204040"/>
                    <a:pt x="189353" y="190318"/>
                    <a:pt x="198722" y="170601"/>
                  </a:cubicBezTo>
                  <a:cubicBezTo>
                    <a:pt x="215046" y="136200"/>
                    <a:pt x="200607" y="91319"/>
                    <a:pt x="168430" y="71545"/>
                  </a:cubicBezTo>
                  <a:cubicBezTo>
                    <a:pt x="127545" y="46456"/>
                    <a:pt x="78819" y="70829"/>
                    <a:pt x="60591" y="111620"/>
                  </a:cubicBezTo>
                  <a:cubicBezTo>
                    <a:pt x="55784" y="122383"/>
                    <a:pt x="54144" y="133241"/>
                    <a:pt x="51769" y="144645"/>
                  </a:cubicBezTo>
                  <a:cubicBezTo>
                    <a:pt x="49337" y="156501"/>
                    <a:pt x="42702" y="166963"/>
                    <a:pt x="28621" y="164041"/>
                  </a:cubicBezTo>
                  <a:cubicBezTo>
                    <a:pt x="8622" y="159875"/>
                    <a:pt x="9640" y="129508"/>
                    <a:pt x="10469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8"/>
                  </a:cubicBezTo>
                  <a:cubicBezTo>
                    <a:pt x="255742" y="176743"/>
                    <a:pt x="244715" y="199854"/>
                    <a:pt x="227543" y="218045"/>
                  </a:cubicBezTo>
                  <a:cubicBezTo>
                    <a:pt x="209070" y="237442"/>
                    <a:pt x="186073" y="251805"/>
                    <a:pt x="167808" y="271503"/>
                  </a:cubicBezTo>
                  <a:cubicBezTo>
                    <a:pt x="148958" y="291899"/>
                    <a:pt x="139194" y="316743"/>
                    <a:pt x="137478" y="344433"/>
                  </a:cubicBezTo>
                  <a:cubicBezTo>
                    <a:pt x="136800" y="359109"/>
                    <a:pt x="137573" y="373816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5" y="422565"/>
                  </a:cubicBezTo>
                  <a:cubicBezTo>
                    <a:pt x="118629" y="423979"/>
                    <a:pt x="121475" y="434893"/>
                    <a:pt x="128582" y="433460"/>
                  </a:cubicBezTo>
                  <a:cubicBezTo>
                    <a:pt x="138289" y="431694"/>
                    <a:pt x="146527" y="425315"/>
                    <a:pt x="150655" y="416363"/>
                  </a:cubicBezTo>
                  <a:cubicBezTo>
                    <a:pt x="155876" y="404808"/>
                    <a:pt x="151503" y="392198"/>
                    <a:pt x="150108" y="380266"/>
                  </a:cubicBezTo>
                  <a:cubicBezTo>
                    <a:pt x="146602" y="350220"/>
                    <a:pt x="147921" y="318533"/>
                    <a:pt x="165282" y="292672"/>
                  </a:cubicBezTo>
                  <a:cubicBezTo>
                    <a:pt x="179928" y="270862"/>
                    <a:pt x="202585" y="255971"/>
                    <a:pt x="222039" y="238874"/>
                  </a:cubicBezTo>
                  <a:cubicBezTo>
                    <a:pt x="240097" y="223003"/>
                    <a:pt x="254592" y="204775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1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56"/>
                    <a:pt x="-1463" y="99193"/>
                    <a:pt x="-1010" y="121573"/>
                  </a:cubicBezTo>
                  <a:cubicBezTo>
                    <a:pt x="-859" y="138764"/>
                    <a:pt x="197" y="161157"/>
                    <a:pt x="16501" y="171185"/>
                  </a:cubicBezTo>
                  <a:cubicBezTo>
                    <a:pt x="35181" y="182608"/>
                    <a:pt x="56086" y="171864"/>
                    <a:pt x="61741" y="152090"/>
                  </a:cubicBezTo>
                  <a:cubicBezTo>
                    <a:pt x="65511" y="138745"/>
                    <a:pt x="66265" y="125701"/>
                    <a:pt x="72598" y="112921"/>
                  </a:cubicBezTo>
                  <a:cubicBezTo>
                    <a:pt x="78724" y="100146"/>
                    <a:pt x="88319" y="89350"/>
                    <a:pt x="100288" y="81762"/>
                  </a:cubicBezTo>
                  <a:cubicBezTo>
                    <a:pt x="122965" y="67715"/>
                    <a:pt x="152200" y="70351"/>
                    <a:pt x="172012" y="88227"/>
                  </a:cubicBezTo>
                  <a:cubicBezTo>
                    <a:pt x="188599" y="103803"/>
                    <a:pt x="196667" y="126408"/>
                    <a:pt x="193689" y="148961"/>
                  </a:cubicBezTo>
                  <a:cubicBezTo>
                    <a:pt x="189919" y="175012"/>
                    <a:pt x="168694" y="192165"/>
                    <a:pt x="148996" y="207150"/>
                  </a:cubicBezTo>
                  <a:cubicBezTo>
                    <a:pt x="129298" y="222136"/>
                    <a:pt x="110335" y="237027"/>
                    <a:pt x="98573" y="259232"/>
                  </a:cubicBezTo>
                  <a:cubicBezTo>
                    <a:pt x="86415" y="282191"/>
                    <a:pt x="81722" y="308656"/>
                    <a:pt x="82211" y="334461"/>
                  </a:cubicBezTo>
                  <a:cubicBezTo>
                    <a:pt x="82702" y="350781"/>
                    <a:pt x="84643" y="367024"/>
                    <a:pt x="88017" y="382999"/>
                  </a:cubicBezTo>
                  <a:cubicBezTo>
                    <a:pt x="90562" y="395685"/>
                    <a:pt x="91881" y="412160"/>
                    <a:pt x="100194" y="422584"/>
                  </a:cubicBezTo>
                  <a:cubicBezTo>
                    <a:pt x="106678" y="430623"/>
                    <a:pt x="116819" y="434795"/>
                    <a:pt x="127093" y="433649"/>
                  </a:cubicBezTo>
                  <a:cubicBezTo>
                    <a:pt x="134274" y="433008"/>
                    <a:pt x="134350" y="421698"/>
                    <a:pt x="127093" y="4223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5" name="Freeform: Shape 584">
              <a:extLst>
                <a:ext uri="{FF2B5EF4-FFF2-40B4-BE49-F238E27FC236}">
                  <a16:creationId xmlns:a16="http://schemas.microsoft.com/office/drawing/2014/main" id="{3832B120-AAE5-2686-B695-63ED931D61CB}"/>
                </a:ext>
              </a:extLst>
            </p:cNvPr>
            <p:cNvSpPr/>
            <p:nvPr/>
          </p:nvSpPr>
          <p:spPr>
            <a:xfrm>
              <a:off x="10147236" y="947242"/>
              <a:ext cx="81498" cy="81471"/>
            </a:xfrm>
            <a:custGeom>
              <a:avLst/>
              <a:gdLst>
                <a:gd name="connsiteX0" fmla="*/ 50201 w 81498"/>
                <a:gd name="connsiteY0" fmla="*/ 1058 h 81471"/>
                <a:gd name="connsiteX1" fmla="*/ -693 w 81498"/>
                <a:gd name="connsiteY1" fmla="*/ 37853 h 81471"/>
                <a:gd name="connsiteX2" fmla="*/ 37440 w 81498"/>
                <a:gd name="connsiteY2" fmla="*/ 81566 h 81471"/>
                <a:gd name="connsiteX3" fmla="*/ 80248 w 81498"/>
                <a:gd name="connsiteY3" fmla="*/ 47071 h 81471"/>
                <a:gd name="connsiteX4" fmla="*/ 50201 w 81498"/>
                <a:gd name="connsiteY4" fmla="*/ 1058 h 81471"/>
                <a:gd name="connsiteX5" fmla="*/ 47205 w 81498"/>
                <a:gd name="connsiteY5" fmla="*/ 11972 h 81471"/>
                <a:gd name="connsiteX6" fmla="*/ 41701 w 81498"/>
                <a:gd name="connsiteY6" fmla="*/ 70557 h 81471"/>
                <a:gd name="connsiteX7" fmla="*/ 10221 w 81498"/>
                <a:gd name="connsiteY7" fmla="*/ 43998 h 81471"/>
                <a:gd name="connsiteX8" fmla="*/ 47205 w 81498"/>
                <a:gd name="connsiteY8" fmla="*/ 11954 h 81471"/>
                <a:gd name="connsiteX9" fmla="*/ 50201 w 81498"/>
                <a:gd name="connsiteY9" fmla="*/ 1058 h 81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498" h="81471">
                  <a:moveTo>
                    <a:pt x="50201" y="1058"/>
                  </a:moveTo>
                  <a:cubicBezTo>
                    <a:pt x="26621" y="-3541"/>
                    <a:pt x="2587" y="13933"/>
                    <a:pt x="-693" y="37853"/>
                  </a:cubicBezTo>
                  <a:cubicBezTo>
                    <a:pt x="-3859" y="61001"/>
                    <a:pt x="15500" y="79323"/>
                    <a:pt x="37440" y="81566"/>
                  </a:cubicBezTo>
                  <a:cubicBezTo>
                    <a:pt x="59381" y="83809"/>
                    <a:pt x="78156" y="69200"/>
                    <a:pt x="80248" y="47071"/>
                  </a:cubicBezTo>
                  <a:cubicBezTo>
                    <a:pt x="82246" y="26016"/>
                    <a:pt x="70277" y="7279"/>
                    <a:pt x="50201" y="1058"/>
                  </a:cubicBezTo>
                  <a:cubicBezTo>
                    <a:pt x="43228" y="-1109"/>
                    <a:pt x="40249" y="9805"/>
                    <a:pt x="47205" y="11972"/>
                  </a:cubicBezTo>
                  <a:cubicBezTo>
                    <a:pt x="76911" y="21190"/>
                    <a:pt x="76610" y="71085"/>
                    <a:pt x="41701" y="70557"/>
                  </a:cubicBezTo>
                  <a:cubicBezTo>
                    <a:pt x="26828" y="70312"/>
                    <a:pt x="10937" y="59926"/>
                    <a:pt x="10221" y="43998"/>
                  </a:cubicBezTo>
                  <a:cubicBezTo>
                    <a:pt x="9392" y="25148"/>
                    <a:pt x="28864" y="8391"/>
                    <a:pt x="47205" y="11954"/>
                  </a:cubicBezTo>
                  <a:cubicBezTo>
                    <a:pt x="54311" y="13349"/>
                    <a:pt x="57345" y="2453"/>
                    <a:pt x="50201" y="10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6" name="Freeform: Shape 585">
              <a:extLst>
                <a:ext uri="{FF2B5EF4-FFF2-40B4-BE49-F238E27FC236}">
                  <a16:creationId xmlns:a16="http://schemas.microsoft.com/office/drawing/2014/main" id="{E5EFAA13-536D-F8FD-542D-36F0E95CFC1C}"/>
                </a:ext>
              </a:extLst>
            </p:cNvPr>
            <p:cNvSpPr/>
            <p:nvPr/>
          </p:nvSpPr>
          <p:spPr>
            <a:xfrm>
              <a:off x="10042806" y="3321828"/>
              <a:ext cx="272747" cy="433496"/>
            </a:xfrm>
            <a:custGeom>
              <a:avLst/>
              <a:gdLst>
                <a:gd name="connsiteX0" fmla="*/ 127168 w 272747"/>
                <a:gd name="connsiteY0" fmla="*/ 422358 h 433496"/>
                <a:gd name="connsiteX1" fmla="*/ 102965 w 272747"/>
                <a:gd name="connsiteY1" fmla="*/ 397853 h 433496"/>
                <a:gd name="connsiteX2" fmla="*/ 94388 w 272747"/>
                <a:gd name="connsiteY2" fmla="*/ 349032 h 433496"/>
                <a:gd name="connsiteX3" fmla="*/ 105698 w 272747"/>
                <a:gd name="connsiteY3" fmla="*/ 270240 h 433496"/>
                <a:gd name="connsiteX4" fmla="*/ 154707 w 272747"/>
                <a:gd name="connsiteY4" fmla="*/ 216915 h 433496"/>
                <a:gd name="connsiteX5" fmla="*/ 198797 w 272747"/>
                <a:gd name="connsiteY5" fmla="*/ 170582 h 433496"/>
                <a:gd name="connsiteX6" fmla="*/ 168506 w 272747"/>
                <a:gd name="connsiteY6" fmla="*/ 71527 h 433496"/>
                <a:gd name="connsiteX7" fmla="*/ 60667 w 272747"/>
                <a:gd name="connsiteY7" fmla="*/ 111601 h 433496"/>
                <a:gd name="connsiteX8" fmla="*/ 51845 w 272747"/>
                <a:gd name="connsiteY8" fmla="*/ 144626 h 433496"/>
                <a:gd name="connsiteX9" fmla="*/ 28622 w 272747"/>
                <a:gd name="connsiteY9" fmla="*/ 164041 h 433496"/>
                <a:gd name="connsiteX10" fmla="*/ 10469 w 272747"/>
                <a:gd name="connsiteY10" fmla="*/ 113731 h 433496"/>
                <a:gd name="connsiteX11" fmla="*/ 90600 w 272747"/>
                <a:gd name="connsiteY11" fmla="*/ 17786 h 433496"/>
                <a:gd name="connsiteX12" fmla="*/ 213481 w 272747"/>
                <a:gd name="connsiteY12" fmla="*/ 34751 h 433496"/>
                <a:gd name="connsiteX13" fmla="*/ 259097 w 272747"/>
                <a:gd name="connsiteY13" fmla="*/ 151958 h 433496"/>
                <a:gd name="connsiteX14" fmla="*/ 227543 w 272747"/>
                <a:gd name="connsiteY14" fmla="*/ 218045 h 433496"/>
                <a:gd name="connsiteX15" fmla="*/ 167808 w 272747"/>
                <a:gd name="connsiteY15" fmla="*/ 271503 h 433496"/>
                <a:gd name="connsiteX16" fmla="*/ 137479 w 272747"/>
                <a:gd name="connsiteY16" fmla="*/ 344433 h 433496"/>
                <a:gd name="connsiteX17" fmla="*/ 139835 w 272747"/>
                <a:gd name="connsiteY17" fmla="*/ 388334 h 433496"/>
                <a:gd name="connsiteX18" fmla="*/ 140910 w 272747"/>
                <a:gd name="connsiteY18" fmla="*/ 410482 h 433496"/>
                <a:gd name="connsiteX19" fmla="*/ 125585 w 272747"/>
                <a:gd name="connsiteY19" fmla="*/ 422565 h 433496"/>
                <a:gd name="connsiteX20" fmla="*/ 128582 w 272747"/>
                <a:gd name="connsiteY20" fmla="*/ 433460 h 433496"/>
                <a:gd name="connsiteX21" fmla="*/ 150655 w 272747"/>
                <a:gd name="connsiteY21" fmla="*/ 416363 h 433496"/>
                <a:gd name="connsiteX22" fmla="*/ 150108 w 272747"/>
                <a:gd name="connsiteY22" fmla="*/ 380266 h 433496"/>
                <a:gd name="connsiteX23" fmla="*/ 165283 w 272747"/>
                <a:gd name="connsiteY23" fmla="*/ 292671 h 433496"/>
                <a:gd name="connsiteX24" fmla="*/ 222039 w 272747"/>
                <a:gd name="connsiteY24" fmla="*/ 238874 h 433496"/>
                <a:gd name="connsiteX25" fmla="*/ 263075 w 272747"/>
                <a:gd name="connsiteY25" fmla="*/ 182080 h 433496"/>
                <a:gd name="connsiteX26" fmla="*/ 246449 w 272747"/>
                <a:gd name="connsiteY26" fmla="*/ 52319 h 433496"/>
                <a:gd name="connsiteX27" fmla="*/ 131673 w 272747"/>
                <a:gd name="connsiteY27" fmla="*/ 350 h 433496"/>
                <a:gd name="connsiteX28" fmla="*/ 16294 w 272747"/>
                <a:gd name="connsiteY28" fmla="*/ 58106 h 433496"/>
                <a:gd name="connsiteX29" fmla="*/ -1010 w 272747"/>
                <a:gd name="connsiteY29" fmla="*/ 121572 h 433496"/>
                <a:gd name="connsiteX30" fmla="*/ 16501 w 272747"/>
                <a:gd name="connsiteY30" fmla="*/ 171185 h 433496"/>
                <a:gd name="connsiteX31" fmla="*/ 61741 w 272747"/>
                <a:gd name="connsiteY31" fmla="*/ 152090 h 433496"/>
                <a:gd name="connsiteX32" fmla="*/ 72598 w 272747"/>
                <a:gd name="connsiteY32" fmla="*/ 112921 h 433496"/>
                <a:gd name="connsiteX33" fmla="*/ 100288 w 272747"/>
                <a:gd name="connsiteY33" fmla="*/ 81762 h 433496"/>
                <a:gd name="connsiteX34" fmla="*/ 172012 w 272747"/>
                <a:gd name="connsiteY34" fmla="*/ 88227 h 433496"/>
                <a:gd name="connsiteX35" fmla="*/ 193764 w 272747"/>
                <a:gd name="connsiteY35" fmla="*/ 148942 h 433496"/>
                <a:gd name="connsiteX36" fmla="*/ 149072 w 272747"/>
                <a:gd name="connsiteY36" fmla="*/ 207131 h 433496"/>
                <a:gd name="connsiteX37" fmla="*/ 98649 w 272747"/>
                <a:gd name="connsiteY37" fmla="*/ 259213 h 433496"/>
                <a:gd name="connsiteX38" fmla="*/ 82287 w 272747"/>
                <a:gd name="connsiteY38" fmla="*/ 334442 h 433496"/>
                <a:gd name="connsiteX39" fmla="*/ 88093 w 272747"/>
                <a:gd name="connsiteY39" fmla="*/ 382981 h 433496"/>
                <a:gd name="connsiteX40" fmla="*/ 100269 w 272747"/>
                <a:gd name="connsiteY40" fmla="*/ 422565 h 433496"/>
                <a:gd name="connsiteX41" fmla="*/ 127168 w 272747"/>
                <a:gd name="connsiteY41" fmla="*/ 433630 h 433496"/>
                <a:gd name="connsiteX42" fmla="*/ 127168 w 272747"/>
                <a:gd name="connsiteY42" fmla="*/ 422358 h 43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6">
                  <a:moveTo>
                    <a:pt x="127168" y="422358"/>
                  </a:moveTo>
                  <a:cubicBezTo>
                    <a:pt x="110561" y="423922"/>
                    <a:pt x="106226" y="411462"/>
                    <a:pt x="102965" y="397853"/>
                  </a:cubicBezTo>
                  <a:cubicBezTo>
                    <a:pt x="98893" y="381812"/>
                    <a:pt x="96028" y="365488"/>
                    <a:pt x="94388" y="349032"/>
                  </a:cubicBezTo>
                  <a:cubicBezTo>
                    <a:pt x="92089" y="322454"/>
                    <a:pt x="94388" y="294707"/>
                    <a:pt x="105698" y="270240"/>
                  </a:cubicBezTo>
                  <a:cubicBezTo>
                    <a:pt x="116443" y="247130"/>
                    <a:pt x="134877" y="232013"/>
                    <a:pt x="154707" y="216915"/>
                  </a:cubicBezTo>
                  <a:cubicBezTo>
                    <a:pt x="171672" y="204021"/>
                    <a:pt x="189428" y="190298"/>
                    <a:pt x="198797" y="170582"/>
                  </a:cubicBezTo>
                  <a:cubicBezTo>
                    <a:pt x="215121" y="136181"/>
                    <a:pt x="200682" y="91300"/>
                    <a:pt x="168506" y="71527"/>
                  </a:cubicBezTo>
                  <a:cubicBezTo>
                    <a:pt x="127620" y="46438"/>
                    <a:pt x="78894" y="70810"/>
                    <a:pt x="60667" y="111601"/>
                  </a:cubicBezTo>
                  <a:cubicBezTo>
                    <a:pt x="55859" y="122364"/>
                    <a:pt x="54219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69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8"/>
                  </a:cubicBezTo>
                  <a:cubicBezTo>
                    <a:pt x="255742" y="176746"/>
                    <a:pt x="244715" y="199855"/>
                    <a:pt x="227543" y="218045"/>
                  </a:cubicBezTo>
                  <a:cubicBezTo>
                    <a:pt x="209070" y="237442"/>
                    <a:pt x="186073" y="251805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17"/>
                    <a:pt x="137573" y="373820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5" y="422565"/>
                  </a:cubicBezTo>
                  <a:cubicBezTo>
                    <a:pt x="118630" y="423979"/>
                    <a:pt x="121475" y="434892"/>
                    <a:pt x="128582" y="433460"/>
                  </a:cubicBezTo>
                  <a:cubicBezTo>
                    <a:pt x="138289" y="431688"/>
                    <a:pt x="146527" y="425317"/>
                    <a:pt x="150655" y="416363"/>
                  </a:cubicBezTo>
                  <a:cubicBezTo>
                    <a:pt x="155876" y="404808"/>
                    <a:pt x="151503" y="392198"/>
                    <a:pt x="150108" y="380266"/>
                  </a:cubicBezTo>
                  <a:cubicBezTo>
                    <a:pt x="146602" y="350220"/>
                    <a:pt x="147921" y="318533"/>
                    <a:pt x="165283" y="292671"/>
                  </a:cubicBezTo>
                  <a:cubicBezTo>
                    <a:pt x="179928" y="270862"/>
                    <a:pt x="202585" y="255971"/>
                    <a:pt x="222039" y="238874"/>
                  </a:cubicBezTo>
                  <a:cubicBezTo>
                    <a:pt x="240097" y="223003"/>
                    <a:pt x="254592" y="204775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1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63"/>
                    <a:pt x="-1463" y="99198"/>
                    <a:pt x="-1010" y="121572"/>
                  </a:cubicBezTo>
                  <a:cubicBezTo>
                    <a:pt x="-859" y="138763"/>
                    <a:pt x="197" y="161157"/>
                    <a:pt x="16501" y="171185"/>
                  </a:cubicBezTo>
                  <a:cubicBezTo>
                    <a:pt x="35182" y="182608"/>
                    <a:pt x="56086" y="171864"/>
                    <a:pt x="61741" y="152090"/>
                  </a:cubicBezTo>
                  <a:cubicBezTo>
                    <a:pt x="65511" y="138745"/>
                    <a:pt x="66265" y="125701"/>
                    <a:pt x="72598" y="112921"/>
                  </a:cubicBezTo>
                  <a:cubicBezTo>
                    <a:pt x="78724" y="100140"/>
                    <a:pt x="88319" y="89358"/>
                    <a:pt x="100288" y="81762"/>
                  </a:cubicBezTo>
                  <a:cubicBezTo>
                    <a:pt x="122965" y="67719"/>
                    <a:pt x="152200" y="70358"/>
                    <a:pt x="172012" y="88227"/>
                  </a:cubicBezTo>
                  <a:cubicBezTo>
                    <a:pt x="188618" y="103778"/>
                    <a:pt x="196705" y="126379"/>
                    <a:pt x="193764" y="148942"/>
                  </a:cubicBezTo>
                  <a:cubicBezTo>
                    <a:pt x="189994" y="174993"/>
                    <a:pt x="168769" y="192146"/>
                    <a:pt x="149072" y="207131"/>
                  </a:cubicBezTo>
                  <a:cubicBezTo>
                    <a:pt x="129373" y="222117"/>
                    <a:pt x="110410" y="237008"/>
                    <a:pt x="98649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6"/>
                    <a:pt x="84718" y="367015"/>
                    <a:pt x="88093" y="382981"/>
                  </a:cubicBezTo>
                  <a:cubicBezTo>
                    <a:pt x="90638" y="395666"/>
                    <a:pt x="91956" y="412141"/>
                    <a:pt x="100269" y="422565"/>
                  </a:cubicBezTo>
                  <a:cubicBezTo>
                    <a:pt x="106754" y="430595"/>
                    <a:pt x="116895" y="434780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7" name="Freeform: Shape 586">
              <a:extLst>
                <a:ext uri="{FF2B5EF4-FFF2-40B4-BE49-F238E27FC236}">
                  <a16:creationId xmlns:a16="http://schemas.microsoft.com/office/drawing/2014/main" id="{4EA07DF5-1A60-FE00-37B1-DC3C849B8219}"/>
                </a:ext>
              </a:extLst>
            </p:cNvPr>
            <p:cNvSpPr/>
            <p:nvPr/>
          </p:nvSpPr>
          <p:spPr>
            <a:xfrm>
              <a:off x="10147236" y="3774701"/>
              <a:ext cx="81498" cy="81471"/>
            </a:xfrm>
            <a:custGeom>
              <a:avLst/>
              <a:gdLst>
                <a:gd name="connsiteX0" fmla="*/ 50201 w 81498"/>
                <a:gd name="connsiteY0" fmla="*/ 1059 h 81471"/>
                <a:gd name="connsiteX1" fmla="*/ -693 w 81498"/>
                <a:gd name="connsiteY1" fmla="*/ 37853 h 81471"/>
                <a:gd name="connsiteX2" fmla="*/ 37440 w 81498"/>
                <a:gd name="connsiteY2" fmla="*/ 81566 h 81471"/>
                <a:gd name="connsiteX3" fmla="*/ 80248 w 81498"/>
                <a:gd name="connsiteY3" fmla="*/ 47071 h 81471"/>
                <a:gd name="connsiteX4" fmla="*/ 50201 w 81498"/>
                <a:gd name="connsiteY4" fmla="*/ 1059 h 81471"/>
                <a:gd name="connsiteX5" fmla="*/ 47205 w 81498"/>
                <a:gd name="connsiteY5" fmla="*/ 11972 h 81471"/>
                <a:gd name="connsiteX6" fmla="*/ 41701 w 81498"/>
                <a:gd name="connsiteY6" fmla="*/ 70557 h 81471"/>
                <a:gd name="connsiteX7" fmla="*/ 10221 w 81498"/>
                <a:gd name="connsiteY7" fmla="*/ 43998 h 81471"/>
                <a:gd name="connsiteX8" fmla="*/ 47205 w 81498"/>
                <a:gd name="connsiteY8" fmla="*/ 11953 h 81471"/>
                <a:gd name="connsiteX9" fmla="*/ 50201 w 81498"/>
                <a:gd name="connsiteY9" fmla="*/ 1059 h 81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498" h="81471">
                  <a:moveTo>
                    <a:pt x="50201" y="1059"/>
                  </a:moveTo>
                  <a:cubicBezTo>
                    <a:pt x="26621" y="-3541"/>
                    <a:pt x="2587" y="13933"/>
                    <a:pt x="-693" y="37853"/>
                  </a:cubicBezTo>
                  <a:cubicBezTo>
                    <a:pt x="-3859" y="61000"/>
                    <a:pt x="15500" y="79322"/>
                    <a:pt x="37440" y="81566"/>
                  </a:cubicBezTo>
                  <a:cubicBezTo>
                    <a:pt x="59381" y="83809"/>
                    <a:pt x="78156" y="69200"/>
                    <a:pt x="80248" y="47071"/>
                  </a:cubicBezTo>
                  <a:cubicBezTo>
                    <a:pt x="82246" y="26016"/>
                    <a:pt x="70277" y="7279"/>
                    <a:pt x="50201" y="1059"/>
                  </a:cubicBezTo>
                  <a:cubicBezTo>
                    <a:pt x="43228" y="-1109"/>
                    <a:pt x="40249" y="9805"/>
                    <a:pt x="47205" y="11972"/>
                  </a:cubicBezTo>
                  <a:cubicBezTo>
                    <a:pt x="76911" y="21190"/>
                    <a:pt x="76610" y="71085"/>
                    <a:pt x="41701" y="70557"/>
                  </a:cubicBezTo>
                  <a:cubicBezTo>
                    <a:pt x="26828" y="70312"/>
                    <a:pt x="10937" y="59926"/>
                    <a:pt x="10221" y="43998"/>
                  </a:cubicBezTo>
                  <a:cubicBezTo>
                    <a:pt x="9392" y="25148"/>
                    <a:pt x="28864" y="8391"/>
                    <a:pt x="47205" y="11953"/>
                  </a:cubicBezTo>
                  <a:cubicBezTo>
                    <a:pt x="54311" y="13348"/>
                    <a:pt x="57345" y="2453"/>
                    <a:pt x="50201" y="105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8" name="Freeform: Shape 587">
              <a:extLst>
                <a:ext uri="{FF2B5EF4-FFF2-40B4-BE49-F238E27FC236}">
                  <a16:creationId xmlns:a16="http://schemas.microsoft.com/office/drawing/2014/main" id="{DEF883DA-57B2-B479-29F1-5238C20A429C}"/>
                </a:ext>
              </a:extLst>
            </p:cNvPr>
            <p:cNvSpPr/>
            <p:nvPr/>
          </p:nvSpPr>
          <p:spPr>
            <a:xfrm>
              <a:off x="11045611" y="1821390"/>
              <a:ext cx="272747" cy="433495"/>
            </a:xfrm>
            <a:custGeom>
              <a:avLst/>
              <a:gdLst>
                <a:gd name="connsiteX0" fmla="*/ 127168 w 272747"/>
                <a:gd name="connsiteY0" fmla="*/ 422358 h 433495"/>
                <a:gd name="connsiteX1" fmla="*/ 102965 w 272747"/>
                <a:gd name="connsiteY1" fmla="*/ 397853 h 433495"/>
                <a:gd name="connsiteX2" fmla="*/ 94388 w 272747"/>
                <a:gd name="connsiteY2" fmla="*/ 349032 h 433495"/>
                <a:gd name="connsiteX3" fmla="*/ 105698 w 272747"/>
                <a:gd name="connsiteY3" fmla="*/ 270240 h 433495"/>
                <a:gd name="connsiteX4" fmla="*/ 154707 w 272747"/>
                <a:gd name="connsiteY4" fmla="*/ 216915 h 433495"/>
                <a:gd name="connsiteX5" fmla="*/ 198797 w 272747"/>
                <a:gd name="connsiteY5" fmla="*/ 170582 h 433495"/>
                <a:gd name="connsiteX6" fmla="*/ 168506 w 272747"/>
                <a:gd name="connsiteY6" fmla="*/ 71527 h 433495"/>
                <a:gd name="connsiteX7" fmla="*/ 60667 w 272747"/>
                <a:gd name="connsiteY7" fmla="*/ 111601 h 433495"/>
                <a:gd name="connsiteX8" fmla="*/ 51845 w 272747"/>
                <a:gd name="connsiteY8" fmla="*/ 144626 h 433495"/>
                <a:gd name="connsiteX9" fmla="*/ 28622 w 272747"/>
                <a:gd name="connsiteY9" fmla="*/ 164041 h 433495"/>
                <a:gd name="connsiteX10" fmla="*/ 10469 w 272747"/>
                <a:gd name="connsiteY10" fmla="*/ 113731 h 433495"/>
                <a:gd name="connsiteX11" fmla="*/ 90600 w 272747"/>
                <a:gd name="connsiteY11" fmla="*/ 17786 h 433495"/>
                <a:gd name="connsiteX12" fmla="*/ 213481 w 272747"/>
                <a:gd name="connsiteY12" fmla="*/ 34751 h 433495"/>
                <a:gd name="connsiteX13" fmla="*/ 259097 w 272747"/>
                <a:gd name="connsiteY13" fmla="*/ 151958 h 433495"/>
                <a:gd name="connsiteX14" fmla="*/ 227543 w 272747"/>
                <a:gd name="connsiteY14" fmla="*/ 218045 h 433495"/>
                <a:gd name="connsiteX15" fmla="*/ 167808 w 272747"/>
                <a:gd name="connsiteY15" fmla="*/ 271503 h 433495"/>
                <a:gd name="connsiteX16" fmla="*/ 137479 w 272747"/>
                <a:gd name="connsiteY16" fmla="*/ 344433 h 433495"/>
                <a:gd name="connsiteX17" fmla="*/ 139835 w 272747"/>
                <a:gd name="connsiteY17" fmla="*/ 388334 h 433495"/>
                <a:gd name="connsiteX18" fmla="*/ 140910 w 272747"/>
                <a:gd name="connsiteY18" fmla="*/ 410482 h 433495"/>
                <a:gd name="connsiteX19" fmla="*/ 125585 w 272747"/>
                <a:gd name="connsiteY19" fmla="*/ 422565 h 433495"/>
                <a:gd name="connsiteX20" fmla="*/ 128582 w 272747"/>
                <a:gd name="connsiteY20" fmla="*/ 433460 h 433495"/>
                <a:gd name="connsiteX21" fmla="*/ 150655 w 272747"/>
                <a:gd name="connsiteY21" fmla="*/ 416363 h 433495"/>
                <a:gd name="connsiteX22" fmla="*/ 150108 w 272747"/>
                <a:gd name="connsiteY22" fmla="*/ 380266 h 433495"/>
                <a:gd name="connsiteX23" fmla="*/ 165283 w 272747"/>
                <a:gd name="connsiteY23" fmla="*/ 292672 h 433495"/>
                <a:gd name="connsiteX24" fmla="*/ 222039 w 272747"/>
                <a:gd name="connsiteY24" fmla="*/ 238874 h 433495"/>
                <a:gd name="connsiteX25" fmla="*/ 263075 w 272747"/>
                <a:gd name="connsiteY25" fmla="*/ 182080 h 433495"/>
                <a:gd name="connsiteX26" fmla="*/ 246449 w 272747"/>
                <a:gd name="connsiteY26" fmla="*/ 52319 h 433495"/>
                <a:gd name="connsiteX27" fmla="*/ 131673 w 272747"/>
                <a:gd name="connsiteY27" fmla="*/ 350 h 433495"/>
                <a:gd name="connsiteX28" fmla="*/ 16294 w 272747"/>
                <a:gd name="connsiteY28" fmla="*/ 58106 h 433495"/>
                <a:gd name="connsiteX29" fmla="*/ -1010 w 272747"/>
                <a:gd name="connsiteY29" fmla="*/ 121573 h 433495"/>
                <a:gd name="connsiteX30" fmla="*/ 16501 w 272747"/>
                <a:gd name="connsiteY30" fmla="*/ 171185 h 433495"/>
                <a:gd name="connsiteX31" fmla="*/ 61741 w 272747"/>
                <a:gd name="connsiteY31" fmla="*/ 152090 h 433495"/>
                <a:gd name="connsiteX32" fmla="*/ 72598 w 272747"/>
                <a:gd name="connsiteY32" fmla="*/ 112921 h 433495"/>
                <a:gd name="connsiteX33" fmla="*/ 100288 w 272747"/>
                <a:gd name="connsiteY33" fmla="*/ 81762 h 433495"/>
                <a:gd name="connsiteX34" fmla="*/ 172012 w 272747"/>
                <a:gd name="connsiteY34" fmla="*/ 88227 h 433495"/>
                <a:gd name="connsiteX35" fmla="*/ 193764 w 272747"/>
                <a:gd name="connsiteY35" fmla="*/ 148942 h 433495"/>
                <a:gd name="connsiteX36" fmla="*/ 149072 w 272747"/>
                <a:gd name="connsiteY36" fmla="*/ 207131 h 433495"/>
                <a:gd name="connsiteX37" fmla="*/ 98649 w 272747"/>
                <a:gd name="connsiteY37" fmla="*/ 259213 h 433495"/>
                <a:gd name="connsiteX38" fmla="*/ 82287 w 272747"/>
                <a:gd name="connsiteY38" fmla="*/ 334442 h 433495"/>
                <a:gd name="connsiteX39" fmla="*/ 88093 w 272747"/>
                <a:gd name="connsiteY39" fmla="*/ 382981 h 433495"/>
                <a:gd name="connsiteX40" fmla="*/ 100269 w 272747"/>
                <a:gd name="connsiteY40" fmla="*/ 422565 h 433495"/>
                <a:gd name="connsiteX41" fmla="*/ 127168 w 272747"/>
                <a:gd name="connsiteY41" fmla="*/ 433630 h 433495"/>
                <a:gd name="connsiteX42" fmla="*/ 127168 w 272747"/>
                <a:gd name="connsiteY42" fmla="*/ 422358 h 433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5">
                  <a:moveTo>
                    <a:pt x="127168" y="422358"/>
                  </a:moveTo>
                  <a:cubicBezTo>
                    <a:pt x="110561" y="423922"/>
                    <a:pt x="106226" y="411463"/>
                    <a:pt x="102965" y="397853"/>
                  </a:cubicBezTo>
                  <a:cubicBezTo>
                    <a:pt x="98893" y="381816"/>
                    <a:pt x="96028" y="365497"/>
                    <a:pt x="94388" y="349032"/>
                  </a:cubicBezTo>
                  <a:cubicBezTo>
                    <a:pt x="92089" y="322454"/>
                    <a:pt x="94388" y="294707"/>
                    <a:pt x="105698" y="270240"/>
                  </a:cubicBezTo>
                  <a:cubicBezTo>
                    <a:pt x="116443" y="247131"/>
                    <a:pt x="134877" y="232013"/>
                    <a:pt x="154707" y="216915"/>
                  </a:cubicBezTo>
                  <a:cubicBezTo>
                    <a:pt x="171672" y="204021"/>
                    <a:pt x="189428" y="190299"/>
                    <a:pt x="198797" y="170582"/>
                  </a:cubicBezTo>
                  <a:cubicBezTo>
                    <a:pt x="215121" y="136181"/>
                    <a:pt x="200682" y="91300"/>
                    <a:pt x="168506" y="71527"/>
                  </a:cubicBezTo>
                  <a:cubicBezTo>
                    <a:pt x="127620" y="46438"/>
                    <a:pt x="78894" y="70810"/>
                    <a:pt x="60667" y="111601"/>
                  </a:cubicBezTo>
                  <a:cubicBezTo>
                    <a:pt x="55859" y="122364"/>
                    <a:pt x="54219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69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8"/>
                  </a:cubicBezTo>
                  <a:cubicBezTo>
                    <a:pt x="255742" y="176744"/>
                    <a:pt x="244715" y="199854"/>
                    <a:pt x="227543" y="218045"/>
                  </a:cubicBezTo>
                  <a:cubicBezTo>
                    <a:pt x="209070" y="237442"/>
                    <a:pt x="186073" y="251805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09"/>
                    <a:pt x="137573" y="373816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5" y="422565"/>
                  </a:cubicBezTo>
                  <a:cubicBezTo>
                    <a:pt x="118630" y="423979"/>
                    <a:pt x="121475" y="434893"/>
                    <a:pt x="128582" y="433460"/>
                  </a:cubicBezTo>
                  <a:cubicBezTo>
                    <a:pt x="138289" y="431694"/>
                    <a:pt x="146527" y="425315"/>
                    <a:pt x="150655" y="416363"/>
                  </a:cubicBezTo>
                  <a:cubicBezTo>
                    <a:pt x="155876" y="404809"/>
                    <a:pt x="151503" y="392198"/>
                    <a:pt x="150108" y="380266"/>
                  </a:cubicBezTo>
                  <a:cubicBezTo>
                    <a:pt x="146602" y="350220"/>
                    <a:pt x="147921" y="318533"/>
                    <a:pt x="165283" y="292672"/>
                  </a:cubicBezTo>
                  <a:cubicBezTo>
                    <a:pt x="179928" y="270862"/>
                    <a:pt x="202585" y="255971"/>
                    <a:pt x="222039" y="238874"/>
                  </a:cubicBezTo>
                  <a:cubicBezTo>
                    <a:pt x="240097" y="223003"/>
                    <a:pt x="254592" y="204775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1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55"/>
                    <a:pt x="-1463" y="99192"/>
                    <a:pt x="-1010" y="121573"/>
                  </a:cubicBezTo>
                  <a:cubicBezTo>
                    <a:pt x="-859" y="138764"/>
                    <a:pt x="197" y="161157"/>
                    <a:pt x="16501" y="171185"/>
                  </a:cubicBezTo>
                  <a:cubicBezTo>
                    <a:pt x="35182" y="182608"/>
                    <a:pt x="56086" y="171864"/>
                    <a:pt x="61741" y="152090"/>
                  </a:cubicBezTo>
                  <a:cubicBezTo>
                    <a:pt x="65511" y="138745"/>
                    <a:pt x="66265" y="125701"/>
                    <a:pt x="72598" y="112921"/>
                  </a:cubicBezTo>
                  <a:cubicBezTo>
                    <a:pt x="78724" y="100146"/>
                    <a:pt x="88319" y="89349"/>
                    <a:pt x="100288" y="81762"/>
                  </a:cubicBezTo>
                  <a:cubicBezTo>
                    <a:pt x="122965" y="67715"/>
                    <a:pt x="152200" y="70350"/>
                    <a:pt x="172012" y="88227"/>
                  </a:cubicBezTo>
                  <a:cubicBezTo>
                    <a:pt x="188618" y="103784"/>
                    <a:pt x="196705" y="126383"/>
                    <a:pt x="193764" y="148942"/>
                  </a:cubicBezTo>
                  <a:cubicBezTo>
                    <a:pt x="189994" y="174993"/>
                    <a:pt x="168769" y="192146"/>
                    <a:pt x="149072" y="207131"/>
                  </a:cubicBezTo>
                  <a:cubicBezTo>
                    <a:pt x="129373" y="222117"/>
                    <a:pt x="110410" y="237008"/>
                    <a:pt x="98649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3"/>
                    <a:pt x="84718" y="367005"/>
                    <a:pt x="88093" y="382981"/>
                  </a:cubicBezTo>
                  <a:cubicBezTo>
                    <a:pt x="90638" y="395666"/>
                    <a:pt x="91956" y="412141"/>
                    <a:pt x="100269" y="422565"/>
                  </a:cubicBezTo>
                  <a:cubicBezTo>
                    <a:pt x="106754" y="430604"/>
                    <a:pt x="116895" y="434776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9" name="Freeform: Shape 588">
              <a:extLst>
                <a:ext uri="{FF2B5EF4-FFF2-40B4-BE49-F238E27FC236}">
                  <a16:creationId xmlns:a16="http://schemas.microsoft.com/office/drawing/2014/main" id="{E356D248-F0B1-E8F2-C5C4-7BCE928BDA50}"/>
                </a:ext>
              </a:extLst>
            </p:cNvPr>
            <p:cNvSpPr/>
            <p:nvPr/>
          </p:nvSpPr>
          <p:spPr>
            <a:xfrm>
              <a:off x="11150038" y="2274263"/>
              <a:ext cx="81501" cy="81488"/>
            </a:xfrm>
            <a:custGeom>
              <a:avLst/>
              <a:gdLst>
                <a:gd name="connsiteX0" fmla="*/ 50205 w 81501"/>
                <a:gd name="connsiteY0" fmla="*/ 1058 h 81488"/>
                <a:gd name="connsiteX1" fmla="*/ -689 w 81501"/>
                <a:gd name="connsiteY1" fmla="*/ 37853 h 81488"/>
                <a:gd name="connsiteX2" fmla="*/ 37444 w 81501"/>
                <a:gd name="connsiteY2" fmla="*/ 81566 h 81488"/>
                <a:gd name="connsiteX3" fmla="*/ 80251 w 81501"/>
                <a:gd name="connsiteY3" fmla="*/ 47071 h 81488"/>
                <a:gd name="connsiteX4" fmla="*/ 50205 w 81501"/>
                <a:gd name="connsiteY4" fmla="*/ 1058 h 81488"/>
                <a:gd name="connsiteX5" fmla="*/ 47208 w 81501"/>
                <a:gd name="connsiteY5" fmla="*/ 11973 h 81488"/>
                <a:gd name="connsiteX6" fmla="*/ 41704 w 81501"/>
                <a:gd name="connsiteY6" fmla="*/ 70557 h 81488"/>
                <a:gd name="connsiteX7" fmla="*/ 10225 w 81501"/>
                <a:gd name="connsiteY7" fmla="*/ 43998 h 81488"/>
                <a:gd name="connsiteX8" fmla="*/ 47208 w 81501"/>
                <a:gd name="connsiteY8" fmla="*/ 11954 h 81488"/>
                <a:gd name="connsiteX9" fmla="*/ 50205 w 81501"/>
                <a:gd name="connsiteY9" fmla="*/ 1058 h 81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501" h="81488">
                  <a:moveTo>
                    <a:pt x="50205" y="1058"/>
                  </a:moveTo>
                  <a:cubicBezTo>
                    <a:pt x="26624" y="-3541"/>
                    <a:pt x="2591" y="13933"/>
                    <a:pt x="-689" y="37853"/>
                  </a:cubicBezTo>
                  <a:cubicBezTo>
                    <a:pt x="-3875" y="61001"/>
                    <a:pt x="15503" y="79228"/>
                    <a:pt x="37444" y="81566"/>
                  </a:cubicBezTo>
                  <a:cubicBezTo>
                    <a:pt x="59385" y="83903"/>
                    <a:pt x="78159" y="69200"/>
                    <a:pt x="80251" y="47071"/>
                  </a:cubicBezTo>
                  <a:cubicBezTo>
                    <a:pt x="82250" y="26015"/>
                    <a:pt x="70281" y="7279"/>
                    <a:pt x="50205" y="1058"/>
                  </a:cubicBezTo>
                  <a:cubicBezTo>
                    <a:pt x="43231" y="-1109"/>
                    <a:pt x="40253" y="9805"/>
                    <a:pt x="47208" y="11973"/>
                  </a:cubicBezTo>
                  <a:cubicBezTo>
                    <a:pt x="76915" y="21190"/>
                    <a:pt x="76614" y="71085"/>
                    <a:pt x="41704" y="70557"/>
                  </a:cubicBezTo>
                  <a:cubicBezTo>
                    <a:pt x="26832" y="70312"/>
                    <a:pt x="10941" y="59926"/>
                    <a:pt x="10225" y="43998"/>
                  </a:cubicBezTo>
                  <a:cubicBezTo>
                    <a:pt x="9396" y="25148"/>
                    <a:pt x="28867" y="8391"/>
                    <a:pt x="47208" y="11954"/>
                  </a:cubicBezTo>
                  <a:cubicBezTo>
                    <a:pt x="54315" y="13349"/>
                    <a:pt x="57349" y="2453"/>
                    <a:pt x="50205" y="10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0" name="Freeform: Shape 589">
              <a:extLst>
                <a:ext uri="{FF2B5EF4-FFF2-40B4-BE49-F238E27FC236}">
                  <a16:creationId xmlns:a16="http://schemas.microsoft.com/office/drawing/2014/main" id="{A030F5D0-04EA-E5E9-5754-11975B8F4F25}"/>
                </a:ext>
              </a:extLst>
            </p:cNvPr>
            <p:cNvSpPr/>
            <p:nvPr/>
          </p:nvSpPr>
          <p:spPr>
            <a:xfrm>
              <a:off x="6546443" y="2379153"/>
              <a:ext cx="96300" cy="242545"/>
            </a:xfrm>
            <a:custGeom>
              <a:avLst/>
              <a:gdLst>
                <a:gd name="connsiteX0" fmla="*/ 83987 w 96300"/>
                <a:gd name="connsiteY0" fmla="*/ 4158 h 242545"/>
                <a:gd name="connsiteX1" fmla="*/ -668 w 96300"/>
                <a:gd name="connsiteY1" fmla="*/ 236009 h 242545"/>
                <a:gd name="connsiteX2" fmla="*/ 10246 w 96300"/>
                <a:gd name="connsiteY2" fmla="*/ 239025 h 242545"/>
                <a:gd name="connsiteX3" fmla="*/ 94901 w 96300"/>
                <a:gd name="connsiteY3" fmla="*/ 7174 h 242545"/>
                <a:gd name="connsiteX4" fmla="*/ 83987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7" y="4158"/>
                  </a:moveTo>
                  <a:lnTo>
                    <a:pt x="-668" y="236009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1" y="7174"/>
                  </a:lnTo>
                  <a:cubicBezTo>
                    <a:pt x="97389" y="331"/>
                    <a:pt x="86474" y="-2628"/>
                    <a:pt x="83987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1" name="Freeform: Shape 590">
              <a:extLst>
                <a:ext uri="{FF2B5EF4-FFF2-40B4-BE49-F238E27FC236}">
                  <a16:creationId xmlns:a16="http://schemas.microsoft.com/office/drawing/2014/main" id="{F3566257-8953-8060-B5D6-C14EE468B212}"/>
                </a:ext>
              </a:extLst>
            </p:cNvPr>
            <p:cNvSpPr/>
            <p:nvPr/>
          </p:nvSpPr>
          <p:spPr>
            <a:xfrm>
              <a:off x="6635326" y="2376103"/>
              <a:ext cx="78377" cy="246078"/>
            </a:xfrm>
            <a:custGeom>
              <a:avLst/>
              <a:gdLst>
                <a:gd name="connsiteX0" fmla="*/ -787 w 78377"/>
                <a:gd name="connsiteY0" fmla="*/ 7321 h 246078"/>
                <a:gd name="connsiteX1" fmla="*/ 66186 w 78377"/>
                <a:gd name="connsiteY1" fmla="*/ 242415 h 246078"/>
                <a:gd name="connsiteX2" fmla="*/ 77100 w 78377"/>
                <a:gd name="connsiteY2" fmla="*/ 239399 h 246078"/>
                <a:gd name="connsiteX3" fmla="*/ 10108 w 78377"/>
                <a:gd name="connsiteY3" fmla="*/ 4305 h 246078"/>
                <a:gd name="connsiteX4" fmla="*/ -787 w 78377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7" h="246078">
                  <a:moveTo>
                    <a:pt x="-787" y="7321"/>
                  </a:moveTo>
                  <a:lnTo>
                    <a:pt x="66186" y="242415"/>
                  </a:lnTo>
                  <a:cubicBezTo>
                    <a:pt x="68184" y="249408"/>
                    <a:pt x="79098" y="246430"/>
                    <a:pt x="77100" y="239399"/>
                  </a:cubicBezTo>
                  <a:cubicBezTo>
                    <a:pt x="54763" y="161041"/>
                    <a:pt x="32426" y="82683"/>
                    <a:pt x="10108" y="4305"/>
                  </a:cubicBezTo>
                  <a:cubicBezTo>
                    <a:pt x="8129" y="-2688"/>
                    <a:pt x="-2804" y="290"/>
                    <a:pt x="-787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2" name="Freeform: Shape 591">
              <a:extLst>
                <a:ext uri="{FF2B5EF4-FFF2-40B4-BE49-F238E27FC236}">
                  <a16:creationId xmlns:a16="http://schemas.microsoft.com/office/drawing/2014/main" id="{A60152B0-B01A-EB9B-66E3-A205157126B7}"/>
                </a:ext>
              </a:extLst>
            </p:cNvPr>
            <p:cNvSpPr/>
            <p:nvPr/>
          </p:nvSpPr>
          <p:spPr>
            <a:xfrm>
              <a:off x="6727700" y="2552042"/>
              <a:ext cx="86838" cy="157178"/>
            </a:xfrm>
            <a:custGeom>
              <a:avLst/>
              <a:gdLst>
                <a:gd name="connsiteX0" fmla="*/ 73150 w 86838"/>
                <a:gd name="connsiteY0" fmla="*/ 2632 h 157178"/>
                <a:gd name="connsiteX1" fmla="*/ 17053 w 86838"/>
                <a:gd name="connsiteY1" fmla="*/ 25704 h 157178"/>
                <a:gd name="connsiteX2" fmla="*/ 24442 w 86838"/>
                <a:gd name="connsiteY2" fmla="*/ 75618 h 157178"/>
                <a:gd name="connsiteX3" fmla="*/ 67100 w 86838"/>
                <a:gd name="connsiteY3" fmla="*/ 60934 h 157178"/>
                <a:gd name="connsiteX4" fmla="*/ 85289 w 86838"/>
                <a:gd name="connsiteY4" fmla="*/ 9456 h 157178"/>
                <a:gd name="connsiteX5" fmla="*/ 74168 w 86838"/>
                <a:gd name="connsiteY5" fmla="*/ 7948 h 157178"/>
                <a:gd name="connsiteX6" fmla="*/ 71623 w 86838"/>
                <a:gd name="connsiteY6" fmla="*/ 24705 h 157178"/>
                <a:gd name="connsiteX7" fmla="*/ 82537 w 86838"/>
                <a:gd name="connsiteY7" fmla="*/ 24705 h 157178"/>
                <a:gd name="connsiteX8" fmla="*/ 85289 w 86838"/>
                <a:gd name="connsiteY8" fmla="*/ 9456 h 157178"/>
                <a:gd name="connsiteX9" fmla="*/ 74168 w 86838"/>
                <a:gd name="connsiteY9" fmla="*/ 7948 h 157178"/>
                <a:gd name="connsiteX10" fmla="*/ 70096 w 86838"/>
                <a:gd name="connsiteY10" fmla="*/ 104081 h 157178"/>
                <a:gd name="connsiteX11" fmla="*/ 7477 w 86838"/>
                <a:gd name="connsiteY11" fmla="*/ 141931 h 157178"/>
                <a:gd name="connsiteX12" fmla="*/ 1822 w 86838"/>
                <a:gd name="connsiteY12" fmla="*/ 151696 h 157178"/>
                <a:gd name="connsiteX13" fmla="*/ 75751 w 86838"/>
                <a:gd name="connsiteY13" fmla="*/ 120857 h 157178"/>
                <a:gd name="connsiteX14" fmla="*/ 85534 w 86838"/>
                <a:gd name="connsiteY14" fmla="*/ 7966 h 157178"/>
                <a:gd name="connsiteX15" fmla="*/ 74431 w 86838"/>
                <a:gd name="connsiteY15" fmla="*/ 6459 h 157178"/>
                <a:gd name="connsiteX16" fmla="*/ 71679 w 86838"/>
                <a:gd name="connsiteY16" fmla="*/ 27740 h 157178"/>
                <a:gd name="connsiteX17" fmla="*/ 82594 w 86838"/>
                <a:gd name="connsiteY17" fmla="*/ 27740 h 157178"/>
                <a:gd name="connsiteX18" fmla="*/ 85534 w 86838"/>
                <a:gd name="connsiteY18" fmla="*/ 7966 h 157178"/>
                <a:gd name="connsiteX19" fmla="*/ 74431 w 86838"/>
                <a:gd name="connsiteY19" fmla="*/ 6459 h 157178"/>
                <a:gd name="connsiteX20" fmla="*/ 41237 w 86838"/>
                <a:gd name="connsiteY20" fmla="*/ 66589 h 157178"/>
                <a:gd name="connsiteX21" fmla="*/ 21973 w 86838"/>
                <a:gd name="connsiteY21" fmla="*/ 57013 h 157178"/>
                <a:gd name="connsiteX22" fmla="*/ 25460 w 86838"/>
                <a:gd name="connsiteY22" fmla="*/ 33696 h 157178"/>
                <a:gd name="connsiteX23" fmla="*/ 70190 w 86838"/>
                <a:gd name="connsiteY23" fmla="*/ 13546 h 157178"/>
                <a:gd name="connsiteX24" fmla="*/ 73206 w 86838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38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2" y="41594"/>
                    <a:pt x="4952" y="65609"/>
                    <a:pt x="24442" y="75618"/>
                  </a:cubicBezTo>
                  <a:cubicBezTo>
                    <a:pt x="40068" y="83610"/>
                    <a:pt x="58127" y="74204"/>
                    <a:pt x="67100" y="60934"/>
                  </a:cubicBezTo>
                  <a:cubicBezTo>
                    <a:pt x="77354" y="45722"/>
                    <a:pt x="80030" y="26665"/>
                    <a:pt x="85289" y="9456"/>
                  </a:cubicBezTo>
                  <a:lnTo>
                    <a:pt x="74168" y="7948"/>
                  </a:lnTo>
                  <a:cubicBezTo>
                    <a:pt x="73735" y="13602"/>
                    <a:pt x="73697" y="19257"/>
                    <a:pt x="71623" y="24705"/>
                  </a:cubicBezTo>
                  <a:lnTo>
                    <a:pt x="82537" y="24705"/>
                  </a:lnTo>
                  <a:cubicBezTo>
                    <a:pt x="81727" y="19540"/>
                    <a:pt x="83593" y="14262"/>
                    <a:pt x="85289" y="9456"/>
                  </a:cubicBezTo>
                  <a:lnTo>
                    <a:pt x="74168" y="7948"/>
                  </a:lnTo>
                  <a:cubicBezTo>
                    <a:pt x="71548" y="39691"/>
                    <a:pt x="79427" y="73055"/>
                    <a:pt x="70096" y="104081"/>
                  </a:cubicBezTo>
                  <a:cubicBezTo>
                    <a:pt x="62198" y="130339"/>
                    <a:pt x="36714" y="157482"/>
                    <a:pt x="7477" y="141931"/>
                  </a:cubicBezTo>
                  <a:cubicBezTo>
                    <a:pt x="1050" y="138520"/>
                    <a:pt x="-4662" y="148265"/>
                    <a:pt x="1822" y="151696"/>
                  </a:cubicBezTo>
                  <a:cubicBezTo>
                    <a:pt x="31586" y="167529"/>
                    <a:pt x="62425" y="148887"/>
                    <a:pt x="75751" y="120857"/>
                  </a:cubicBezTo>
                  <a:cubicBezTo>
                    <a:pt x="92622" y="85382"/>
                    <a:pt x="82424" y="45458"/>
                    <a:pt x="85534" y="7966"/>
                  </a:cubicBezTo>
                  <a:cubicBezTo>
                    <a:pt x="86099" y="1275"/>
                    <a:pt x="76430" y="785"/>
                    <a:pt x="74431" y="6459"/>
                  </a:cubicBezTo>
                  <a:cubicBezTo>
                    <a:pt x="71717" y="13207"/>
                    <a:pt x="70775" y="20520"/>
                    <a:pt x="71679" y="27740"/>
                  </a:cubicBezTo>
                  <a:cubicBezTo>
                    <a:pt x="72622" y="33847"/>
                    <a:pt x="80841" y="32301"/>
                    <a:pt x="82594" y="27740"/>
                  </a:cubicBezTo>
                  <a:cubicBezTo>
                    <a:pt x="85007" y="21387"/>
                    <a:pt x="85025" y="14658"/>
                    <a:pt x="85534" y="7966"/>
                  </a:cubicBezTo>
                  <a:cubicBezTo>
                    <a:pt x="86043" y="1275"/>
                    <a:pt x="76241" y="559"/>
                    <a:pt x="74431" y="6459"/>
                  </a:cubicBezTo>
                  <a:cubicBezTo>
                    <a:pt x="68626" y="25478"/>
                    <a:pt x="65440" y="61877"/>
                    <a:pt x="41237" y="66589"/>
                  </a:cubicBezTo>
                  <a:cubicBezTo>
                    <a:pt x="32962" y="68210"/>
                    <a:pt x="25442" y="65006"/>
                    <a:pt x="21973" y="57013"/>
                  </a:cubicBezTo>
                  <a:cubicBezTo>
                    <a:pt x="18504" y="49021"/>
                    <a:pt x="21256" y="40840"/>
                    <a:pt x="25460" y="33696"/>
                  </a:cubicBezTo>
                  <a:cubicBezTo>
                    <a:pt x="34564" y="18202"/>
                    <a:pt x="52265" y="7307"/>
                    <a:pt x="70190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3" name="Freeform: Shape 592">
              <a:extLst>
                <a:ext uri="{FF2B5EF4-FFF2-40B4-BE49-F238E27FC236}">
                  <a16:creationId xmlns:a16="http://schemas.microsoft.com/office/drawing/2014/main" id="{A5395FAA-6071-B0D7-1CBA-A0B7A548FFD8}"/>
                </a:ext>
              </a:extLst>
            </p:cNvPr>
            <p:cNvSpPr/>
            <p:nvPr/>
          </p:nvSpPr>
          <p:spPr>
            <a:xfrm>
              <a:off x="6577853" y="2526259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4" name="Freeform: Shape 593">
              <a:extLst>
                <a:ext uri="{FF2B5EF4-FFF2-40B4-BE49-F238E27FC236}">
                  <a16:creationId xmlns:a16="http://schemas.microsoft.com/office/drawing/2014/main" id="{A0A070E4-59AE-C3E3-6220-FDF296B23B1C}"/>
                </a:ext>
              </a:extLst>
            </p:cNvPr>
            <p:cNvSpPr/>
            <p:nvPr/>
          </p:nvSpPr>
          <p:spPr>
            <a:xfrm>
              <a:off x="9479460" y="1549766"/>
              <a:ext cx="96300" cy="242545"/>
            </a:xfrm>
            <a:custGeom>
              <a:avLst/>
              <a:gdLst>
                <a:gd name="connsiteX0" fmla="*/ 83987 w 96300"/>
                <a:gd name="connsiteY0" fmla="*/ 4158 h 242545"/>
                <a:gd name="connsiteX1" fmla="*/ -668 w 96300"/>
                <a:gd name="connsiteY1" fmla="*/ 236010 h 242545"/>
                <a:gd name="connsiteX2" fmla="*/ 10246 w 96300"/>
                <a:gd name="connsiteY2" fmla="*/ 239025 h 242545"/>
                <a:gd name="connsiteX3" fmla="*/ 94901 w 96300"/>
                <a:gd name="connsiteY3" fmla="*/ 7174 h 242545"/>
                <a:gd name="connsiteX4" fmla="*/ 83987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7" y="4158"/>
                  </a:moveTo>
                  <a:lnTo>
                    <a:pt x="-668" y="236010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1" y="7174"/>
                  </a:lnTo>
                  <a:cubicBezTo>
                    <a:pt x="97389" y="331"/>
                    <a:pt x="86474" y="-2628"/>
                    <a:pt x="83987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5" name="Freeform: Shape 594">
              <a:extLst>
                <a:ext uri="{FF2B5EF4-FFF2-40B4-BE49-F238E27FC236}">
                  <a16:creationId xmlns:a16="http://schemas.microsoft.com/office/drawing/2014/main" id="{54F6669B-878C-6BFC-FED3-EEEF434E83B1}"/>
                </a:ext>
              </a:extLst>
            </p:cNvPr>
            <p:cNvSpPr/>
            <p:nvPr/>
          </p:nvSpPr>
          <p:spPr>
            <a:xfrm>
              <a:off x="9568343" y="1546715"/>
              <a:ext cx="78377" cy="246078"/>
            </a:xfrm>
            <a:custGeom>
              <a:avLst/>
              <a:gdLst>
                <a:gd name="connsiteX0" fmla="*/ -787 w 78377"/>
                <a:gd name="connsiteY0" fmla="*/ 7321 h 246078"/>
                <a:gd name="connsiteX1" fmla="*/ 66186 w 78377"/>
                <a:gd name="connsiteY1" fmla="*/ 242415 h 246078"/>
                <a:gd name="connsiteX2" fmla="*/ 77100 w 78377"/>
                <a:gd name="connsiteY2" fmla="*/ 239399 h 246078"/>
                <a:gd name="connsiteX3" fmla="*/ 10108 w 78377"/>
                <a:gd name="connsiteY3" fmla="*/ 4305 h 246078"/>
                <a:gd name="connsiteX4" fmla="*/ -787 w 78377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7" h="246078">
                  <a:moveTo>
                    <a:pt x="-787" y="7321"/>
                  </a:moveTo>
                  <a:lnTo>
                    <a:pt x="66186" y="242415"/>
                  </a:lnTo>
                  <a:cubicBezTo>
                    <a:pt x="68184" y="249408"/>
                    <a:pt x="79098" y="246430"/>
                    <a:pt x="77100" y="239399"/>
                  </a:cubicBezTo>
                  <a:cubicBezTo>
                    <a:pt x="54763" y="161047"/>
                    <a:pt x="32426" y="82683"/>
                    <a:pt x="10108" y="4305"/>
                  </a:cubicBezTo>
                  <a:cubicBezTo>
                    <a:pt x="8129" y="-2688"/>
                    <a:pt x="-2804" y="291"/>
                    <a:pt x="-787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6" name="Freeform: Shape 595">
              <a:extLst>
                <a:ext uri="{FF2B5EF4-FFF2-40B4-BE49-F238E27FC236}">
                  <a16:creationId xmlns:a16="http://schemas.microsoft.com/office/drawing/2014/main" id="{DC47EAFE-DE72-DED6-FFA4-C001D2A40CDF}"/>
                </a:ext>
              </a:extLst>
            </p:cNvPr>
            <p:cNvSpPr/>
            <p:nvPr/>
          </p:nvSpPr>
          <p:spPr>
            <a:xfrm>
              <a:off x="9660717" y="1722654"/>
              <a:ext cx="86838" cy="157178"/>
            </a:xfrm>
            <a:custGeom>
              <a:avLst/>
              <a:gdLst>
                <a:gd name="connsiteX0" fmla="*/ 73150 w 86838"/>
                <a:gd name="connsiteY0" fmla="*/ 2632 h 157178"/>
                <a:gd name="connsiteX1" fmla="*/ 17053 w 86838"/>
                <a:gd name="connsiteY1" fmla="*/ 25704 h 157178"/>
                <a:gd name="connsiteX2" fmla="*/ 24442 w 86838"/>
                <a:gd name="connsiteY2" fmla="*/ 75618 h 157178"/>
                <a:gd name="connsiteX3" fmla="*/ 67100 w 86838"/>
                <a:gd name="connsiteY3" fmla="*/ 60934 h 157178"/>
                <a:gd name="connsiteX4" fmla="*/ 85289 w 86838"/>
                <a:gd name="connsiteY4" fmla="*/ 9456 h 157178"/>
                <a:gd name="connsiteX5" fmla="*/ 74168 w 86838"/>
                <a:gd name="connsiteY5" fmla="*/ 7948 h 157178"/>
                <a:gd name="connsiteX6" fmla="*/ 71623 w 86838"/>
                <a:gd name="connsiteY6" fmla="*/ 24705 h 157178"/>
                <a:gd name="connsiteX7" fmla="*/ 82537 w 86838"/>
                <a:gd name="connsiteY7" fmla="*/ 24705 h 157178"/>
                <a:gd name="connsiteX8" fmla="*/ 85289 w 86838"/>
                <a:gd name="connsiteY8" fmla="*/ 9456 h 157178"/>
                <a:gd name="connsiteX9" fmla="*/ 74168 w 86838"/>
                <a:gd name="connsiteY9" fmla="*/ 7948 h 157178"/>
                <a:gd name="connsiteX10" fmla="*/ 70096 w 86838"/>
                <a:gd name="connsiteY10" fmla="*/ 104081 h 157178"/>
                <a:gd name="connsiteX11" fmla="*/ 7477 w 86838"/>
                <a:gd name="connsiteY11" fmla="*/ 141931 h 157178"/>
                <a:gd name="connsiteX12" fmla="*/ 1822 w 86838"/>
                <a:gd name="connsiteY12" fmla="*/ 151696 h 157178"/>
                <a:gd name="connsiteX13" fmla="*/ 75751 w 86838"/>
                <a:gd name="connsiteY13" fmla="*/ 120857 h 157178"/>
                <a:gd name="connsiteX14" fmla="*/ 85534 w 86838"/>
                <a:gd name="connsiteY14" fmla="*/ 7966 h 157178"/>
                <a:gd name="connsiteX15" fmla="*/ 74431 w 86838"/>
                <a:gd name="connsiteY15" fmla="*/ 6459 h 157178"/>
                <a:gd name="connsiteX16" fmla="*/ 71679 w 86838"/>
                <a:gd name="connsiteY16" fmla="*/ 27740 h 157178"/>
                <a:gd name="connsiteX17" fmla="*/ 82594 w 86838"/>
                <a:gd name="connsiteY17" fmla="*/ 27740 h 157178"/>
                <a:gd name="connsiteX18" fmla="*/ 85534 w 86838"/>
                <a:gd name="connsiteY18" fmla="*/ 7966 h 157178"/>
                <a:gd name="connsiteX19" fmla="*/ 74431 w 86838"/>
                <a:gd name="connsiteY19" fmla="*/ 6459 h 157178"/>
                <a:gd name="connsiteX20" fmla="*/ 41237 w 86838"/>
                <a:gd name="connsiteY20" fmla="*/ 66589 h 157178"/>
                <a:gd name="connsiteX21" fmla="*/ 21973 w 86838"/>
                <a:gd name="connsiteY21" fmla="*/ 57013 h 157178"/>
                <a:gd name="connsiteX22" fmla="*/ 25460 w 86838"/>
                <a:gd name="connsiteY22" fmla="*/ 33696 h 157178"/>
                <a:gd name="connsiteX23" fmla="*/ 70190 w 86838"/>
                <a:gd name="connsiteY23" fmla="*/ 13546 h 157178"/>
                <a:gd name="connsiteX24" fmla="*/ 73206 w 86838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38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2" y="41594"/>
                    <a:pt x="4952" y="65609"/>
                    <a:pt x="24442" y="75618"/>
                  </a:cubicBezTo>
                  <a:cubicBezTo>
                    <a:pt x="40068" y="83610"/>
                    <a:pt x="58127" y="74204"/>
                    <a:pt x="67100" y="60934"/>
                  </a:cubicBezTo>
                  <a:cubicBezTo>
                    <a:pt x="77354" y="45722"/>
                    <a:pt x="80030" y="26665"/>
                    <a:pt x="85289" y="9456"/>
                  </a:cubicBezTo>
                  <a:lnTo>
                    <a:pt x="74168" y="7948"/>
                  </a:lnTo>
                  <a:cubicBezTo>
                    <a:pt x="73735" y="13603"/>
                    <a:pt x="73697" y="19257"/>
                    <a:pt x="71623" y="24705"/>
                  </a:cubicBezTo>
                  <a:lnTo>
                    <a:pt x="82537" y="24705"/>
                  </a:lnTo>
                  <a:cubicBezTo>
                    <a:pt x="81727" y="19540"/>
                    <a:pt x="83593" y="14262"/>
                    <a:pt x="85289" y="9456"/>
                  </a:cubicBezTo>
                  <a:lnTo>
                    <a:pt x="74168" y="7948"/>
                  </a:lnTo>
                  <a:cubicBezTo>
                    <a:pt x="71548" y="39690"/>
                    <a:pt x="79427" y="73055"/>
                    <a:pt x="70096" y="104081"/>
                  </a:cubicBezTo>
                  <a:cubicBezTo>
                    <a:pt x="62198" y="130339"/>
                    <a:pt x="36714" y="157482"/>
                    <a:pt x="7477" y="141931"/>
                  </a:cubicBezTo>
                  <a:cubicBezTo>
                    <a:pt x="1050" y="138520"/>
                    <a:pt x="-4662" y="148265"/>
                    <a:pt x="1822" y="151696"/>
                  </a:cubicBezTo>
                  <a:cubicBezTo>
                    <a:pt x="31586" y="167529"/>
                    <a:pt x="62425" y="148887"/>
                    <a:pt x="75751" y="120857"/>
                  </a:cubicBezTo>
                  <a:cubicBezTo>
                    <a:pt x="92622" y="85382"/>
                    <a:pt x="82424" y="45458"/>
                    <a:pt x="85534" y="7966"/>
                  </a:cubicBezTo>
                  <a:cubicBezTo>
                    <a:pt x="86099" y="1275"/>
                    <a:pt x="76430" y="785"/>
                    <a:pt x="74431" y="6459"/>
                  </a:cubicBezTo>
                  <a:cubicBezTo>
                    <a:pt x="71717" y="13205"/>
                    <a:pt x="70775" y="20528"/>
                    <a:pt x="71679" y="27740"/>
                  </a:cubicBezTo>
                  <a:cubicBezTo>
                    <a:pt x="72622" y="33847"/>
                    <a:pt x="80841" y="32301"/>
                    <a:pt x="82594" y="27740"/>
                  </a:cubicBezTo>
                  <a:cubicBezTo>
                    <a:pt x="85007" y="21387"/>
                    <a:pt x="85025" y="14658"/>
                    <a:pt x="85534" y="7966"/>
                  </a:cubicBezTo>
                  <a:cubicBezTo>
                    <a:pt x="86043" y="1275"/>
                    <a:pt x="76241" y="559"/>
                    <a:pt x="74431" y="6459"/>
                  </a:cubicBezTo>
                  <a:cubicBezTo>
                    <a:pt x="68626" y="25478"/>
                    <a:pt x="65440" y="61877"/>
                    <a:pt x="41237" y="66589"/>
                  </a:cubicBezTo>
                  <a:cubicBezTo>
                    <a:pt x="32962" y="68210"/>
                    <a:pt x="25442" y="65006"/>
                    <a:pt x="21973" y="57013"/>
                  </a:cubicBezTo>
                  <a:cubicBezTo>
                    <a:pt x="18504" y="49021"/>
                    <a:pt x="21256" y="40840"/>
                    <a:pt x="25460" y="33696"/>
                  </a:cubicBezTo>
                  <a:cubicBezTo>
                    <a:pt x="34564" y="18202"/>
                    <a:pt x="52265" y="7307"/>
                    <a:pt x="70190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7" name="Freeform: Shape 596">
              <a:extLst>
                <a:ext uri="{FF2B5EF4-FFF2-40B4-BE49-F238E27FC236}">
                  <a16:creationId xmlns:a16="http://schemas.microsoft.com/office/drawing/2014/main" id="{CCF146CB-A4CD-540B-73E5-E3931BC6E03E}"/>
                </a:ext>
              </a:extLst>
            </p:cNvPr>
            <p:cNvSpPr/>
            <p:nvPr/>
          </p:nvSpPr>
          <p:spPr>
            <a:xfrm>
              <a:off x="9510869" y="1696872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8" name="Freeform: Shape 597">
              <a:extLst>
                <a:ext uri="{FF2B5EF4-FFF2-40B4-BE49-F238E27FC236}">
                  <a16:creationId xmlns:a16="http://schemas.microsoft.com/office/drawing/2014/main" id="{9C7E83C9-1970-B076-B94F-69A442C02643}"/>
                </a:ext>
              </a:extLst>
            </p:cNvPr>
            <p:cNvSpPr/>
            <p:nvPr/>
          </p:nvSpPr>
          <p:spPr>
            <a:xfrm>
              <a:off x="6666514" y="2857527"/>
              <a:ext cx="131814" cy="630534"/>
            </a:xfrm>
            <a:custGeom>
              <a:avLst/>
              <a:gdLst>
                <a:gd name="connsiteX0" fmla="*/ 119747 w 131814"/>
                <a:gd name="connsiteY0" fmla="*/ 4398 h 630534"/>
                <a:gd name="connsiteX1" fmla="*/ 25649 w 131814"/>
                <a:gd name="connsiteY1" fmla="*/ 487365 h 630534"/>
                <a:gd name="connsiteX2" fmla="*/ -910 w 131814"/>
                <a:gd name="connsiteY2" fmla="*/ 623781 h 630534"/>
                <a:gd name="connsiteX3" fmla="*/ 9985 w 131814"/>
                <a:gd name="connsiteY3" fmla="*/ 626778 h 630534"/>
                <a:gd name="connsiteX4" fmla="*/ 104082 w 131814"/>
                <a:gd name="connsiteY4" fmla="*/ 143810 h 630534"/>
                <a:gd name="connsiteX5" fmla="*/ 130661 w 131814"/>
                <a:gd name="connsiteY5" fmla="*/ 7414 h 630534"/>
                <a:gd name="connsiteX6" fmla="*/ 119747 w 131814"/>
                <a:gd name="connsiteY6" fmla="*/ 4398 h 6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14" h="630534">
                  <a:moveTo>
                    <a:pt x="119747" y="4398"/>
                  </a:moveTo>
                  <a:lnTo>
                    <a:pt x="25649" y="487365"/>
                  </a:lnTo>
                  <a:cubicBezTo>
                    <a:pt x="16846" y="532831"/>
                    <a:pt x="8006" y="578296"/>
                    <a:pt x="-910" y="623781"/>
                  </a:cubicBezTo>
                  <a:cubicBezTo>
                    <a:pt x="-2305" y="630887"/>
                    <a:pt x="8515" y="633922"/>
                    <a:pt x="9985" y="626778"/>
                  </a:cubicBezTo>
                  <a:lnTo>
                    <a:pt x="104082" y="143810"/>
                  </a:lnTo>
                  <a:lnTo>
                    <a:pt x="130661" y="7414"/>
                  </a:lnTo>
                  <a:cubicBezTo>
                    <a:pt x="132037" y="288"/>
                    <a:pt x="121142" y="-2746"/>
                    <a:pt x="119747" y="43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9" name="Freeform: Shape 598">
              <a:extLst>
                <a:ext uri="{FF2B5EF4-FFF2-40B4-BE49-F238E27FC236}">
                  <a16:creationId xmlns:a16="http://schemas.microsoft.com/office/drawing/2014/main" id="{E11F1946-84B4-D1D4-19D2-3D2BB9D9E4B3}"/>
                </a:ext>
              </a:extLst>
            </p:cNvPr>
            <p:cNvSpPr/>
            <p:nvPr/>
          </p:nvSpPr>
          <p:spPr>
            <a:xfrm>
              <a:off x="6667257" y="3452320"/>
              <a:ext cx="627919" cy="113938"/>
            </a:xfrm>
            <a:custGeom>
              <a:avLst/>
              <a:gdLst>
                <a:gd name="connsiteX0" fmla="*/ 622800 w 627919"/>
                <a:gd name="connsiteY0" fmla="*/ 103274 h 113938"/>
                <a:gd name="connsiteX1" fmla="*/ 141680 w 627919"/>
                <a:gd name="connsiteY1" fmla="*/ 23031 h 113938"/>
                <a:gd name="connsiteX2" fmla="*/ 6075 w 627919"/>
                <a:gd name="connsiteY2" fmla="*/ 411 h 113938"/>
                <a:gd name="connsiteX3" fmla="*/ 3059 w 627919"/>
                <a:gd name="connsiteY3" fmla="*/ 11306 h 113938"/>
                <a:gd name="connsiteX4" fmla="*/ 484179 w 627919"/>
                <a:gd name="connsiteY4" fmla="*/ 91550 h 113938"/>
                <a:gd name="connsiteX5" fmla="*/ 619784 w 627919"/>
                <a:gd name="connsiteY5" fmla="*/ 114169 h 113938"/>
                <a:gd name="connsiteX6" fmla="*/ 622800 w 627919"/>
                <a:gd name="connsiteY6" fmla="*/ 103255 h 113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919" h="113938">
                  <a:moveTo>
                    <a:pt x="622800" y="103274"/>
                  </a:moveTo>
                  <a:lnTo>
                    <a:pt x="141680" y="23031"/>
                  </a:lnTo>
                  <a:lnTo>
                    <a:pt x="6075" y="411"/>
                  </a:lnTo>
                  <a:cubicBezTo>
                    <a:pt x="-1050" y="-776"/>
                    <a:pt x="-4123" y="10119"/>
                    <a:pt x="3059" y="11306"/>
                  </a:cubicBezTo>
                  <a:lnTo>
                    <a:pt x="484179" y="91550"/>
                  </a:lnTo>
                  <a:lnTo>
                    <a:pt x="619784" y="114169"/>
                  </a:lnTo>
                  <a:cubicBezTo>
                    <a:pt x="626910" y="115357"/>
                    <a:pt x="629964" y="104462"/>
                    <a:pt x="622800" y="103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0" name="Freeform: Shape 599">
              <a:extLst>
                <a:ext uri="{FF2B5EF4-FFF2-40B4-BE49-F238E27FC236}">
                  <a16:creationId xmlns:a16="http://schemas.microsoft.com/office/drawing/2014/main" id="{F743BE89-08A9-24CB-E873-D68734B1D38E}"/>
                </a:ext>
              </a:extLst>
            </p:cNvPr>
            <p:cNvSpPr/>
            <p:nvPr/>
          </p:nvSpPr>
          <p:spPr>
            <a:xfrm>
              <a:off x="6759587" y="2854014"/>
              <a:ext cx="39314" cy="46875"/>
            </a:xfrm>
            <a:custGeom>
              <a:avLst/>
              <a:gdLst>
                <a:gd name="connsiteX0" fmla="*/ 28916 w 39314"/>
                <a:gd name="connsiteY0" fmla="*/ 2255 h 46875"/>
                <a:gd name="connsiteX1" fmla="*/ 341 w 39314"/>
                <a:gd name="connsiteY1" fmla="*/ 37278 h 46875"/>
                <a:gd name="connsiteX2" fmla="*/ 8332 w 39314"/>
                <a:gd name="connsiteY2" fmla="*/ 45270 h 46875"/>
                <a:gd name="connsiteX3" fmla="*/ 36909 w 39314"/>
                <a:gd name="connsiteY3" fmla="*/ 10248 h 46875"/>
                <a:gd name="connsiteX4" fmla="*/ 28916 w 39314"/>
                <a:gd name="connsiteY4" fmla="*/ 2255 h 4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4" h="46875">
                  <a:moveTo>
                    <a:pt x="28916" y="2255"/>
                  </a:moveTo>
                  <a:cubicBezTo>
                    <a:pt x="19397" y="13923"/>
                    <a:pt x="9878" y="25610"/>
                    <a:pt x="341" y="37278"/>
                  </a:cubicBezTo>
                  <a:cubicBezTo>
                    <a:pt x="-4240" y="42933"/>
                    <a:pt x="3715" y="50907"/>
                    <a:pt x="8332" y="45270"/>
                  </a:cubicBezTo>
                  <a:lnTo>
                    <a:pt x="36909" y="10248"/>
                  </a:lnTo>
                  <a:cubicBezTo>
                    <a:pt x="41489" y="4593"/>
                    <a:pt x="33515" y="-3400"/>
                    <a:pt x="28916" y="2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1" name="Freeform: Shape 600">
              <a:extLst>
                <a:ext uri="{FF2B5EF4-FFF2-40B4-BE49-F238E27FC236}">
                  <a16:creationId xmlns:a16="http://schemas.microsoft.com/office/drawing/2014/main" id="{CBE4E936-4690-6069-92B3-EB91D177CC2D}"/>
                </a:ext>
              </a:extLst>
            </p:cNvPr>
            <p:cNvSpPr/>
            <p:nvPr/>
          </p:nvSpPr>
          <p:spPr>
            <a:xfrm>
              <a:off x="6788585" y="2852252"/>
              <a:ext cx="25414" cy="47070"/>
            </a:xfrm>
            <a:custGeom>
              <a:avLst/>
              <a:gdLst>
                <a:gd name="connsiteX0" fmla="*/ -647 w 25414"/>
                <a:gd name="connsiteY0" fmla="*/ 7128 h 47070"/>
                <a:gd name="connsiteX1" fmla="*/ 13094 w 25414"/>
                <a:gd name="connsiteY1" fmla="*/ 43583 h 47070"/>
                <a:gd name="connsiteX2" fmla="*/ 23989 w 25414"/>
                <a:gd name="connsiteY2" fmla="*/ 40567 h 47070"/>
                <a:gd name="connsiteX3" fmla="*/ 10267 w 25414"/>
                <a:gd name="connsiteY3" fmla="*/ 4131 h 47070"/>
                <a:gd name="connsiteX4" fmla="*/ -647 w 25414"/>
                <a:gd name="connsiteY4" fmla="*/ 7128 h 47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4" h="47070">
                  <a:moveTo>
                    <a:pt x="-647" y="7128"/>
                  </a:moveTo>
                  <a:lnTo>
                    <a:pt x="13094" y="43583"/>
                  </a:lnTo>
                  <a:cubicBezTo>
                    <a:pt x="15639" y="50331"/>
                    <a:pt x="26571" y="47353"/>
                    <a:pt x="23989" y="40567"/>
                  </a:cubicBezTo>
                  <a:cubicBezTo>
                    <a:pt x="19427" y="28428"/>
                    <a:pt x="14846" y="16289"/>
                    <a:pt x="10267" y="4131"/>
                  </a:cubicBezTo>
                  <a:cubicBezTo>
                    <a:pt x="7722" y="-2617"/>
                    <a:pt x="-3211" y="361"/>
                    <a:pt x="-647" y="71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2" name="Freeform: Shape 601">
              <a:extLst>
                <a:ext uri="{FF2B5EF4-FFF2-40B4-BE49-F238E27FC236}">
                  <a16:creationId xmlns:a16="http://schemas.microsoft.com/office/drawing/2014/main" id="{CBD46169-AE40-CC07-D34A-3F102439793C}"/>
                </a:ext>
              </a:extLst>
            </p:cNvPr>
            <p:cNvSpPr/>
            <p:nvPr/>
          </p:nvSpPr>
          <p:spPr>
            <a:xfrm>
              <a:off x="7263255" y="3526729"/>
              <a:ext cx="32693" cy="39565"/>
            </a:xfrm>
            <a:custGeom>
              <a:avLst/>
              <a:gdLst>
                <a:gd name="connsiteX0" fmla="*/ 16 w 32693"/>
                <a:gd name="connsiteY0" fmla="*/ 8451 h 39565"/>
                <a:gd name="connsiteX1" fmla="*/ 20845 w 32693"/>
                <a:gd name="connsiteY1" fmla="*/ 37423 h 39565"/>
                <a:gd name="connsiteX2" fmla="*/ 30609 w 32693"/>
                <a:gd name="connsiteY2" fmla="*/ 31768 h 39565"/>
                <a:gd name="connsiteX3" fmla="*/ 9781 w 32693"/>
                <a:gd name="connsiteY3" fmla="*/ 2796 h 39565"/>
                <a:gd name="connsiteX4" fmla="*/ 16 w 32693"/>
                <a:gd name="connsiteY4" fmla="*/ 8451 h 3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693" h="39565">
                  <a:moveTo>
                    <a:pt x="16" y="8451"/>
                  </a:moveTo>
                  <a:cubicBezTo>
                    <a:pt x="6953" y="18102"/>
                    <a:pt x="13889" y="27753"/>
                    <a:pt x="20845" y="37423"/>
                  </a:cubicBezTo>
                  <a:cubicBezTo>
                    <a:pt x="25067" y="43267"/>
                    <a:pt x="34870" y="37631"/>
                    <a:pt x="30609" y="31768"/>
                  </a:cubicBezTo>
                  <a:lnTo>
                    <a:pt x="9781" y="2796"/>
                  </a:lnTo>
                  <a:cubicBezTo>
                    <a:pt x="5558" y="-3066"/>
                    <a:pt x="-4244" y="2570"/>
                    <a:pt x="16" y="8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3" name="Freeform: Shape 602">
              <a:extLst>
                <a:ext uri="{FF2B5EF4-FFF2-40B4-BE49-F238E27FC236}">
                  <a16:creationId xmlns:a16="http://schemas.microsoft.com/office/drawing/2014/main" id="{478A9675-32E9-D743-9DEC-92FDEBDB4562}"/>
                </a:ext>
              </a:extLst>
            </p:cNvPr>
            <p:cNvSpPr/>
            <p:nvPr/>
          </p:nvSpPr>
          <p:spPr>
            <a:xfrm>
              <a:off x="7256085" y="3556375"/>
              <a:ext cx="44186" cy="26032"/>
            </a:xfrm>
            <a:custGeom>
              <a:avLst/>
              <a:gdLst>
                <a:gd name="connsiteX0" fmla="*/ 36403 w 44186"/>
                <a:gd name="connsiteY0" fmla="*/ 783 h 26032"/>
                <a:gd name="connsiteX1" fmla="*/ 2718 w 44186"/>
                <a:gd name="connsiteY1" fmla="*/ 14977 h 26032"/>
                <a:gd name="connsiteX2" fmla="*/ 5716 w 44186"/>
                <a:gd name="connsiteY2" fmla="*/ 25891 h 26032"/>
                <a:gd name="connsiteX3" fmla="*/ 39400 w 44186"/>
                <a:gd name="connsiteY3" fmla="*/ 11679 h 26032"/>
                <a:gd name="connsiteX4" fmla="*/ 36403 w 44186"/>
                <a:gd name="connsiteY4" fmla="*/ 783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86" h="26032">
                  <a:moveTo>
                    <a:pt x="36403" y="783"/>
                  </a:moveTo>
                  <a:lnTo>
                    <a:pt x="2718" y="14977"/>
                  </a:lnTo>
                  <a:cubicBezTo>
                    <a:pt x="-3897" y="17767"/>
                    <a:pt x="-1051" y="28719"/>
                    <a:pt x="5716" y="25891"/>
                  </a:cubicBezTo>
                  <a:lnTo>
                    <a:pt x="39400" y="11679"/>
                  </a:lnTo>
                  <a:cubicBezTo>
                    <a:pt x="46017" y="8908"/>
                    <a:pt x="43170" y="-2044"/>
                    <a:pt x="36403" y="7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4" name="Freeform: Shape 603">
              <a:extLst>
                <a:ext uri="{FF2B5EF4-FFF2-40B4-BE49-F238E27FC236}">
                  <a16:creationId xmlns:a16="http://schemas.microsoft.com/office/drawing/2014/main" id="{1A5FC344-937D-2703-14DC-D650677FDA88}"/>
                </a:ext>
              </a:extLst>
            </p:cNvPr>
            <p:cNvSpPr/>
            <p:nvPr/>
          </p:nvSpPr>
          <p:spPr>
            <a:xfrm>
              <a:off x="6701937" y="3318679"/>
              <a:ext cx="103377" cy="168021"/>
            </a:xfrm>
            <a:custGeom>
              <a:avLst/>
              <a:gdLst>
                <a:gd name="connsiteX0" fmla="*/ 1705 w 103377"/>
                <a:gd name="connsiteY0" fmla="*/ 10869 h 168021"/>
                <a:gd name="connsiteX1" fmla="*/ 91034 w 103377"/>
                <a:gd name="connsiteY1" fmla="*/ 162892 h 168021"/>
                <a:gd name="connsiteX2" fmla="*/ 102344 w 103377"/>
                <a:gd name="connsiteY2" fmla="*/ 162892 h 168021"/>
                <a:gd name="connsiteX3" fmla="*/ 7417 w 103377"/>
                <a:gd name="connsiteY3" fmla="*/ 1105 h 168021"/>
                <a:gd name="connsiteX4" fmla="*/ 1762 w 103377"/>
                <a:gd name="connsiteY4" fmla="*/ 10869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77" h="168021">
                  <a:moveTo>
                    <a:pt x="1705" y="10869"/>
                  </a:moveTo>
                  <a:cubicBezTo>
                    <a:pt x="56106" y="42348"/>
                    <a:pt x="90016" y="100047"/>
                    <a:pt x="91034" y="162892"/>
                  </a:cubicBezTo>
                  <a:cubicBezTo>
                    <a:pt x="91034" y="170149"/>
                    <a:pt x="102344" y="170168"/>
                    <a:pt x="102344" y="162892"/>
                  </a:cubicBezTo>
                  <a:cubicBezTo>
                    <a:pt x="101288" y="96032"/>
                    <a:pt x="65267" y="34639"/>
                    <a:pt x="7417" y="1105"/>
                  </a:cubicBezTo>
                  <a:cubicBezTo>
                    <a:pt x="1083" y="-2495"/>
                    <a:pt x="-4628" y="7269"/>
                    <a:pt x="1762" y="108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5" name="Freeform: Shape 604">
              <a:extLst>
                <a:ext uri="{FF2B5EF4-FFF2-40B4-BE49-F238E27FC236}">
                  <a16:creationId xmlns:a16="http://schemas.microsoft.com/office/drawing/2014/main" id="{889AD7DF-BE2A-99D8-CC47-14524F01C601}"/>
                </a:ext>
              </a:extLst>
            </p:cNvPr>
            <p:cNvSpPr/>
            <p:nvPr/>
          </p:nvSpPr>
          <p:spPr>
            <a:xfrm>
              <a:off x="6821095" y="3278750"/>
              <a:ext cx="59544" cy="116762"/>
            </a:xfrm>
            <a:custGeom>
              <a:avLst/>
              <a:gdLst>
                <a:gd name="connsiteX0" fmla="*/ 57397 w 59544"/>
                <a:gd name="connsiteY0" fmla="*/ 9292 h 116762"/>
                <a:gd name="connsiteX1" fmla="*/ 20338 w 59544"/>
                <a:gd name="connsiteY1" fmla="*/ 7595 h 116762"/>
                <a:gd name="connsiteX2" fmla="*/ 508 w 59544"/>
                <a:gd name="connsiteY2" fmla="*/ 48084 h 116762"/>
                <a:gd name="connsiteX3" fmla="*/ 30837 w 59544"/>
                <a:gd name="connsiteY3" fmla="*/ 59677 h 116762"/>
                <a:gd name="connsiteX4" fmla="*/ 58244 w 59544"/>
                <a:gd name="connsiteY4" fmla="*/ 21808 h 116762"/>
                <a:gd name="connsiteX5" fmla="*/ 47143 w 59544"/>
                <a:gd name="connsiteY5" fmla="*/ 20300 h 116762"/>
                <a:gd name="connsiteX6" fmla="*/ 41770 w 59544"/>
                <a:gd name="connsiteY6" fmla="*/ 71458 h 116762"/>
                <a:gd name="connsiteX7" fmla="*/ 37491 w 59544"/>
                <a:gd name="connsiteY7" fmla="*/ 93211 h 116762"/>
                <a:gd name="connsiteX8" fmla="*/ 32703 w 59544"/>
                <a:gd name="connsiteY8" fmla="*/ 103163 h 116762"/>
                <a:gd name="connsiteX9" fmla="*/ 21978 w 59544"/>
                <a:gd name="connsiteY9" fmla="*/ 102560 h 116762"/>
                <a:gd name="connsiteX10" fmla="*/ 11064 w 59544"/>
                <a:gd name="connsiteY10" fmla="*/ 105557 h 116762"/>
                <a:gd name="connsiteX11" fmla="*/ 26804 w 59544"/>
                <a:gd name="connsiteY11" fmla="*/ 117074 h 116762"/>
                <a:gd name="connsiteX12" fmla="*/ 46294 w 59544"/>
                <a:gd name="connsiteY12" fmla="*/ 102315 h 116762"/>
                <a:gd name="connsiteX13" fmla="*/ 54343 w 59544"/>
                <a:gd name="connsiteY13" fmla="*/ 63635 h 116762"/>
                <a:gd name="connsiteX14" fmla="*/ 58452 w 59544"/>
                <a:gd name="connsiteY14" fmla="*/ 20281 h 116762"/>
                <a:gd name="connsiteX15" fmla="*/ 47350 w 59544"/>
                <a:gd name="connsiteY15" fmla="*/ 18792 h 116762"/>
                <a:gd name="connsiteX16" fmla="*/ 35380 w 59544"/>
                <a:gd name="connsiteY16" fmla="*/ 43693 h 116762"/>
                <a:gd name="connsiteX17" fmla="*/ 14269 w 59544"/>
                <a:gd name="connsiteY17" fmla="*/ 47839 h 116762"/>
                <a:gd name="connsiteX18" fmla="*/ 47632 w 59544"/>
                <a:gd name="connsiteY18" fmla="*/ 14965 h 116762"/>
                <a:gd name="connsiteX19" fmla="*/ 57397 w 59544"/>
                <a:gd name="connsiteY19" fmla="*/ 9310 h 11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544" h="116762">
                  <a:moveTo>
                    <a:pt x="57397" y="9292"/>
                  </a:moveTo>
                  <a:cubicBezTo>
                    <a:pt x="47727" y="-3413"/>
                    <a:pt x="32025" y="-1358"/>
                    <a:pt x="20338" y="7595"/>
                  </a:cubicBezTo>
                  <a:cubicBezTo>
                    <a:pt x="8652" y="16549"/>
                    <a:pt x="-5825" y="32100"/>
                    <a:pt x="508" y="48084"/>
                  </a:cubicBezTo>
                  <a:cubicBezTo>
                    <a:pt x="5258" y="59978"/>
                    <a:pt x="19546" y="63164"/>
                    <a:pt x="30837" y="59677"/>
                  </a:cubicBezTo>
                  <a:cubicBezTo>
                    <a:pt x="47256" y="54606"/>
                    <a:pt x="53627" y="36605"/>
                    <a:pt x="58244" y="21808"/>
                  </a:cubicBezTo>
                  <a:lnTo>
                    <a:pt x="47143" y="20300"/>
                  </a:lnTo>
                  <a:cubicBezTo>
                    <a:pt x="46332" y="37434"/>
                    <a:pt x="44522" y="54512"/>
                    <a:pt x="41770" y="71458"/>
                  </a:cubicBezTo>
                  <a:cubicBezTo>
                    <a:pt x="40771" y="78791"/>
                    <a:pt x="39339" y="86048"/>
                    <a:pt x="37491" y="93211"/>
                  </a:cubicBezTo>
                  <a:cubicBezTo>
                    <a:pt x="36511" y="96604"/>
                    <a:pt x="35324" y="100581"/>
                    <a:pt x="32703" y="103163"/>
                  </a:cubicBezTo>
                  <a:cubicBezTo>
                    <a:pt x="30083" y="105746"/>
                    <a:pt x="23448" y="107763"/>
                    <a:pt x="21978" y="102560"/>
                  </a:cubicBezTo>
                  <a:cubicBezTo>
                    <a:pt x="19998" y="95567"/>
                    <a:pt x="9085" y="98545"/>
                    <a:pt x="11064" y="105557"/>
                  </a:cubicBezTo>
                  <a:cubicBezTo>
                    <a:pt x="13024" y="112569"/>
                    <a:pt x="19527" y="117319"/>
                    <a:pt x="26804" y="117074"/>
                  </a:cubicBezTo>
                  <a:cubicBezTo>
                    <a:pt x="36228" y="117074"/>
                    <a:pt x="42731" y="110477"/>
                    <a:pt x="46294" y="102315"/>
                  </a:cubicBezTo>
                  <a:cubicBezTo>
                    <a:pt x="51421" y="90534"/>
                    <a:pt x="52552" y="76227"/>
                    <a:pt x="54343" y="63635"/>
                  </a:cubicBezTo>
                  <a:cubicBezTo>
                    <a:pt x="56379" y="49253"/>
                    <a:pt x="57717" y="34814"/>
                    <a:pt x="58452" y="20281"/>
                  </a:cubicBezTo>
                  <a:cubicBezTo>
                    <a:pt x="58791" y="13740"/>
                    <a:pt x="49197" y="12873"/>
                    <a:pt x="47350" y="18792"/>
                  </a:cubicBezTo>
                  <a:cubicBezTo>
                    <a:pt x="44635" y="27482"/>
                    <a:pt x="41883" y="36982"/>
                    <a:pt x="35380" y="43693"/>
                  </a:cubicBezTo>
                  <a:cubicBezTo>
                    <a:pt x="30385" y="48857"/>
                    <a:pt x="20922" y="52439"/>
                    <a:pt x="14269" y="47839"/>
                  </a:cubicBezTo>
                  <a:cubicBezTo>
                    <a:pt x="-1471" y="36963"/>
                    <a:pt x="35569" y="-887"/>
                    <a:pt x="47632" y="14965"/>
                  </a:cubicBezTo>
                  <a:cubicBezTo>
                    <a:pt x="51987" y="20620"/>
                    <a:pt x="61807" y="15060"/>
                    <a:pt x="57397" y="93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6" name="Freeform: Shape 605">
              <a:extLst>
                <a:ext uri="{FF2B5EF4-FFF2-40B4-BE49-F238E27FC236}">
                  <a16:creationId xmlns:a16="http://schemas.microsoft.com/office/drawing/2014/main" id="{4587E33D-8C63-F04C-E402-A28C371BE110}"/>
                </a:ext>
              </a:extLst>
            </p:cNvPr>
            <p:cNvSpPr/>
            <p:nvPr/>
          </p:nvSpPr>
          <p:spPr>
            <a:xfrm>
              <a:off x="6892600" y="3280303"/>
              <a:ext cx="68613" cy="104868"/>
            </a:xfrm>
            <a:custGeom>
              <a:avLst/>
              <a:gdLst>
                <a:gd name="connsiteX0" fmla="*/ 27248 w 68613"/>
                <a:gd name="connsiteY0" fmla="*/ 4439 h 104868"/>
                <a:gd name="connsiteX1" fmla="*/ -895 w 68613"/>
                <a:gd name="connsiteY1" fmla="*/ 68396 h 104868"/>
                <a:gd name="connsiteX2" fmla="*/ 28793 w 68613"/>
                <a:gd name="connsiteY2" fmla="*/ 104720 h 104868"/>
                <a:gd name="connsiteX3" fmla="*/ 65777 w 68613"/>
                <a:gd name="connsiteY3" fmla="*/ 51808 h 104868"/>
                <a:gd name="connsiteX4" fmla="*/ 43157 w 68613"/>
                <a:gd name="connsiteY4" fmla="*/ 537 h 104868"/>
                <a:gd name="connsiteX5" fmla="*/ 40160 w 68613"/>
                <a:gd name="connsiteY5" fmla="*/ 11451 h 104868"/>
                <a:gd name="connsiteX6" fmla="*/ 53524 w 68613"/>
                <a:gd name="connsiteY6" fmla="*/ 53543 h 104868"/>
                <a:gd name="connsiteX7" fmla="*/ 23516 w 68613"/>
                <a:gd name="connsiteY7" fmla="*/ 93768 h 104868"/>
                <a:gd name="connsiteX8" fmla="*/ 12300 w 68613"/>
                <a:gd name="connsiteY8" fmla="*/ 57577 h 104868"/>
                <a:gd name="connsiteX9" fmla="*/ 35202 w 68613"/>
                <a:gd name="connsiteY9" fmla="*/ 12337 h 104868"/>
                <a:gd name="connsiteX10" fmla="*/ 27210 w 68613"/>
                <a:gd name="connsiteY10" fmla="*/ 4345 h 104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613" h="104868">
                  <a:moveTo>
                    <a:pt x="27248" y="4439"/>
                  </a:moveTo>
                  <a:cubicBezTo>
                    <a:pt x="12168" y="22309"/>
                    <a:pt x="858" y="44815"/>
                    <a:pt x="-895" y="68396"/>
                  </a:cubicBezTo>
                  <a:cubicBezTo>
                    <a:pt x="-2309" y="86436"/>
                    <a:pt x="7041" y="108716"/>
                    <a:pt x="28793" y="104720"/>
                  </a:cubicBezTo>
                  <a:cubicBezTo>
                    <a:pt x="51828" y="100497"/>
                    <a:pt x="60838" y="71412"/>
                    <a:pt x="65777" y="51808"/>
                  </a:cubicBezTo>
                  <a:cubicBezTo>
                    <a:pt x="70772" y="31809"/>
                    <a:pt x="66059" y="6362"/>
                    <a:pt x="43157" y="537"/>
                  </a:cubicBezTo>
                  <a:cubicBezTo>
                    <a:pt x="36108" y="-1348"/>
                    <a:pt x="33091" y="9660"/>
                    <a:pt x="40160" y="11451"/>
                  </a:cubicBezTo>
                  <a:cubicBezTo>
                    <a:pt x="59010" y="16258"/>
                    <a:pt x="57973" y="38783"/>
                    <a:pt x="53524" y="53543"/>
                  </a:cubicBezTo>
                  <a:cubicBezTo>
                    <a:pt x="49415" y="67133"/>
                    <a:pt x="42063" y="95012"/>
                    <a:pt x="23516" y="93768"/>
                  </a:cubicBezTo>
                  <a:cubicBezTo>
                    <a:pt x="6777" y="92694"/>
                    <a:pt x="9699" y="68491"/>
                    <a:pt x="12300" y="57577"/>
                  </a:cubicBezTo>
                  <a:cubicBezTo>
                    <a:pt x="16296" y="40913"/>
                    <a:pt x="24138" y="25419"/>
                    <a:pt x="35202" y="12337"/>
                  </a:cubicBezTo>
                  <a:cubicBezTo>
                    <a:pt x="39858" y="6795"/>
                    <a:pt x="31885" y="-1235"/>
                    <a:pt x="27210" y="43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7" name="Freeform: Shape 606">
              <a:extLst>
                <a:ext uri="{FF2B5EF4-FFF2-40B4-BE49-F238E27FC236}">
                  <a16:creationId xmlns:a16="http://schemas.microsoft.com/office/drawing/2014/main" id="{E81EDEEA-812F-EFFD-72CB-B5D516020569}"/>
                </a:ext>
              </a:extLst>
            </p:cNvPr>
            <p:cNvSpPr/>
            <p:nvPr/>
          </p:nvSpPr>
          <p:spPr>
            <a:xfrm>
              <a:off x="6965556" y="3244455"/>
              <a:ext cx="44873" cy="44883"/>
            </a:xfrm>
            <a:custGeom>
              <a:avLst/>
              <a:gdLst>
                <a:gd name="connsiteX0" fmla="*/ 14083 w 44873"/>
                <a:gd name="connsiteY0" fmla="*/ 13427 h 44883"/>
                <a:gd name="connsiteX1" fmla="*/ 29163 w 44873"/>
                <a:gd name="connsiteY1" fmla="*/ 30034 h 44883"/>
                <a:gd name="connsiteX2" fmla="*/ 11784 w 44873"/>
                <a:gd name="connsiteY2" fmla="*/ 15972 h 44883"/>
                <a:gd name="connsiteX3" fmla="*/ 2020 w 44873"/>
                <a:gd name="connsiteY3" fmla="*/ 10317 h 44883"/>
                <a:gd name="connsiteX4" fmla="*/ 6581 w 44873"/>
                <a:gd name="connsiteY4" fmla="*/ 39609 h 44883"/>
                <a:gd name="connsiteX5" fmla="*/ 37156 w 44873"/>
                <a:gd name="connsiteY5" fmla="*/ 38083 h 44883"/>
                <a:gd name="connsiteX6" fmla="*/ 37854 w 44873"/>
                <a:gd name="connsiteY6" fmla="*/ 7471 h 44883"/>
                <a:gd name="connsiteX7" fmla="*/ 8448 w 44873"/>
                <a:gd name="connsiteY7" fmla="*/ 3701 h 44883"/>
                <a:gd name="connsiteX8" fmla="*/ 14103 w 44873"/>
                <a:gd name="connsiteY8" fmla="*/ 13465 h 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73" h="44883">
                  <a:moveTo>
                    <a:pt x="14083" y="13427"/>
                  </a:moveTo>
                  <a:cubicBezTo>
                    <a:pt x="24847" y="6603"/>
                    <a:pt x="38834" y="19704"/>
                    <a:pt x="29163" y="30034"/>
                  </a:cubicBezTo>
                  <a:cubicBezTo>
                    <a:pt x="19493" y="40363"/>
                    <a:pt x="5318" y="26999"/>
                    <a:pt x="11784" y="15972"/>
                  </a:cubicBezTo>
                  <a:cubicBezTo>
                    <a:pt x="15554" y="9676"/>
                    <a:pt x="5714" y="3984"/>
                    <a:pt x="2020" y="10317"/>
                  </a:cubicBezTo>
                  <a:cubicBezTo>
                    <a:pt x="-3371" y="19968"/>
                    <a:pt x="-1486" y="32051"/>
                    <a:pt x="6581" y="39609"/>
                  </a:cubicBezTo>
                  <a:cubicBezTo>
                    <a:pt x="15460" y="47941"/>
                    <a:pt x="28881" y="46584"/>
                    <a:pt x="37156" y="38083"/>
                  </a:cubicBezTo>
                  <a:cubicBezTo>
                    <a:pt x="45431" y="29581"/>
                    <a:pt x="46430" y="16104"/>
                    <a:pt x="37854" y="7471"/>
                  </a:cubicBezTo>
                  <a:cubicBezTo>
                    <a:pt x="30087" y="-390"/>
                    <a:pt x="17948" y="-1954"/>
                    <a:pt x="8448" y="3701"/>
                  </a:cubicBezTo>
                  <a:cubicBezTo>
                    <a:pt x="2340" y="7603"/>
                    <a:pt x="7995" y="17386"/>
                    <a:pt x="14103" y="134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8" name="Freeform: Shape 607">
              <a:extLst>
                <a:ext uri="{FF2B5EF4-FFF2-40B4-BE49-F238E27FC236}">
                  <a16:creationId xmlns:a16="http://schemas.microsoft.com/office/drawing/2014/main" id="{55B26E9A-6CBD-7204-B2DD-EF7250856F04}"/>
                </a:ext>
              </a:extLst>
            </p:cNvPr>
            <p:cNvSpPr/>
            <p:nvPr/>
          </p:nvSpPr>
          <p:spPr>
            <a:xfrm>
              <a:off x="8119275" y="2855436"/>
              <a:ext cx="226101" cy="759118"/>
            </a:xfrm>
            <a:custGeom>
              <a:avLst/>
              <a:gdLst>
                <a:gd name="connsiteX0" fmla="*/ 70893 w 226101"/>
                <a:gd name="connsiteY0" fmla="*/ 671224 h 759118"/>
                <a:gd name="connsiteX1" fmla="*/ 154190 w 226101"/>
                <a:gd name="connsiteY1" fmla="*/ 759328 h 759118"/>
                <a:gd name="connsiteX2" fmla="*/ 215810 w 226101"/>
                <a:gd name="connsiteY2" fmla="*/ 674825 h 759118"/>
                <a:gd name="connsiteX3" fmla="*/ 223350 w 226101"/>
                <a:gd name="connsiteY3" fmla="*/ 590944 h 759118"/>
                <a:gd name="connsiteX4" fmla="*/ 224783 w 226101"/>
                <a:gd name="connsiteY4" fmla="*/ 499409 h 759118"/>
                <a:gd name="connsiteX5" fmla="*/ 208516 w 226101"/>
                <a:gd name="connsiteY5" fmla="*/ 320751 h 759118"/>
                <a:gd name="connsiteX6" fmla="*/ 167046 w 226101"/>
                <a:gd name="connsiteY6" fmla="*/ 145449 h 759118"/>
                <a:gd name="connsiteX7" fmla="*/ 138281 w 226101"/>
                <a:gd name="connsiteY7" fmla="*/ 65583 h 759118"/>
                <a:gd name="connsiteX8" fmla="*/ 90648 w 226101"/>
                <a:gd name="connsiteY8" fmla="*/ 6659 h 759118"/>
                <a:gd name="connsiteX9" fmla="*/ 31705 w 226101"/>
                <a:gd name="connsiteY9" fmla="*/ 14312 h 759118"/>
                <a:gd name="connsiteX10" fmla="*/ 6164 w 226101"/>
                <a:gd name="connsiteY10" fmla="*/ 75177 h 759118"/>
                <a:gd name="connsiteX11" fmla="*/ 2865 w 226101"/>
                <a:gd name="connsiteY11" fmla="*/ 257605 h 759118"/>
                <a:gd name="connsiteX12" fmla="*/ 22355 w 226101"/>
                <a:gd name="connsiteY12" fmla="*/ 445424 h 759118"/>
                <a:gd name="connsiteX13" fmla="*/ 59640 w 226101"/>
                <a:gd name="connsiteY13" fmla="*/ 627927 h 759118"/>
                <a:gd name="connsiteX14" fmla="*/ 70950 w 226101"/>
                <a:gd name="connsiteY14" fmla="*/ 671281 h 759118"/>
                <a:gd name="connsiteX15" fmla="*/ 81845 w 226101"/>
                <a:gd name="connsiteY15" fmla="*/ 668265 h 759118"/>
                <a:gd name="connsiteX16" fmla="*/ 62242 w 226101"/>
                <a:gd name="connsiteY16" fmla="*/ 590246 h 759118"/>
                <a:gd name="connsiteX17" fmla="*/ 43637 w 226101"/>
                <a:gd name="connsiteY17" fmla="*/ 505271 h 759118"/>
                <a:gd name="connsiteX18" fmla="*/ 21017 w 226101"/>
                <a:gd name="connsiteY18" fmla="*/ 331383 h 759118"/>
                <a:gd name="connsiteX19" fmla="*/ 10706 w 226101"/>
                <a:gd name="connsiteY19" fmla="*/ 158587 h 759118"/>
                <a:gd name="connsiteX20" fmla="*/ 17567 w 226101"/>
                <a:gd name="connsiteY20" fmla="*/ 75479 h 759118"/>
                <a:gd name="connsiteX21" fmla="*/ 45842 w 226101"/>
                <a:gd name="connsiteY21" fmla="*/ 17177 h 759118"/>
                <a:gd name="connsiteX22" fmla="*/ 110384 w 226101"/>
                <a:gd name="connsiteY22" fmla="*/ 38760 h 759118"/>
                <a:gd name="connsiteX23" fmla="*/ 143144 w 226101"/>
                <a:gd name="connsiteY23" fmla="*/ 109729 h 759118"/>
                <a:gd name="connsiteX24" fmla="*/ 187272 w 226101"/>
                <a:gd name="connsiteY24" fmla="*/ 267897 h 759118"/>
                <a:gd name="connsiteX25" fmla="*/ 211777 w 226101"/>
                <a:gd name="connsiteY25" fmla="*/ 596184 h 759118"/>
                <a:gd name="connsiteX26" fmla="*/ 203030 w 226101"/>
                <a:gd name="connsiteY26" fmla="*/ 681535 h 759118"/>
                <a:gd name="connsiteX27" fmla="*/ 175660 w 226101"/>
                <a:gd name="connsiteY27" fmla="*/ 738367 h 759118"/>
                <a:gd name="connsiteX28" fmla="*/ 118111 w 226101"/>
                <a:gd name="connsiteY28" fmla="*/ 734484 h 759118"/>
                <a:gd name="connsiteX29" fmla="*/ 81770 w 226101"/>
                <a:gd name="connsiteY29" fmla="*/ 668265 h 759118"/>
                <a:gd name="connsiteX30" fmla="*/ 70893 w 226101"/>
                <a:gd name="connsiteY30" fmla="*/ 671224 h 75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101" h="759118">
                  <a:moveTo>
                    <a:pt x="70893" y="671224"/>
                  </a:moveTo>
                  <a:cubicBezTo>
                    <a:pt x="82505" y="708717"/>
                    <a:pt x="106501" y="762212"/>
                    <a:pt x="154190" y="759328"/>
                  </a:cubicBezTo>
                  <a:cubicBezTo>
                    <a:pt x="194283" y="756896"/>
                    <a:pt x="210287" y="707680"/>
                    <a:pt x="215810" y="674825"/>
                  </a:cubicBezTo>
                  <a:cubicBezTo>
                    <a:pt x="220447" y="647248"/>
                    <a:pt x="221936" y="618841"/>
                    <a:pt x="223350" y="590944"/>
                  </a:cubicBezTo>
                  <a:cubicBezTo>
                    <a:pt x="224952" y="560463"/>
                    <a:pt x="225443" y="529965"/>
                    <a:pt x="224783" y="499409"/>
                  </a:cubicBezTo>
                  <a:cubicBezTo>
                    <a:pt x="223538" y="439542"/>
                    <a:pt x="218090" y="379845"/>
                    <a:pt x="208516" y="320751"/>
                  </a:cubicBezTo>
                  <a:cubicBezTo>
                    <a:pt x="198958" y="261394"/>
                    <a:pt x="185103" y="202809"/>
                    <a:pt x="167046" y="145449"/>
                  </a:cubicBezTo>
                  <a:cubicBezTo>
                    <a:pt x="158544" y="118532"/>
                    <a:pt x="149610" y="91463"/>
                    <a:pt x="138281" y="65583"/>
                  </a:cubicBezTo>
                  <a:cubicBezTo>
                    <a:pt x="128140" y="42473"/>
                    <a:pt x="113983" y="18458"/>
                    <a:pt x="90648" y="6659"/>
                  </a:cubicBezTo>
                  <a:cubicBezTo>
                    <a:pt x="70799" y="-3388"/>
                    <a:pt x="47784" y="-1956"/>
                    <a:pt x="31705" y="14312"/>
                  </a:cubicBezTo>
                  <a:cubicBezTo>
                    <a:pt x="16040" y="30183"/>
                    <a:pt x="9783" y="53896"/>
                    <a:pt x="6164" y="75177"/>
                  </a:cubicBezTo>
                  <a:cubicBezTo>
                    <a:pt x="-4034" y="135119"/>
                    <a:pt x="-1716" y="197267"/>
                    <a:pt x="2865" y="257605"/>
                  </a:cubicBezTo>
                  <a:cubicBezTo>
                    <a:pt x="7615" y="320224"/>
                    <a:pt x="13646" y="383219"/>
                    <a:pt x="22355" y="445424"/>
                  </a:cubicBezTo>
                  <a:cubicBezTo>
                    <a:pt x="31007" y="507156"/>
                    <a:pt x="45465" y="567306"/>
                    <a:pt x="59640" y="627927"/>
                  </a:cubicBezTo>
                  <a:cubicBezTo>
                    <a:pt x="63033" y="642441"/>
                    <a:pt x="66577" y="656918"/>
                    <a:pt x="70950" y="671281"/>
                  </a:cubicBezTo>
                  <a:cubicBezTo>
                    <a:pt x="73023" y="678236"/>
                    <a:pt x="83956" y="675258"/>
                    <a:pt x="81845" y="668265"/>
                  </a:cubicBezTo>
                  <a:cubicBezTo>
                    <a:pt x="74136" y="642573"/>
                    <a:pt x="68744" y="616259"/>
                    <a:pt x="62242" y="590246"/>
                  </a:cubicBezTo>
                  <a:cubicBezTo>
                    <a:pt x="55211" y="562103"/>
                    <a:pt x="49009" y="533772"/>
                    <a:pt x="43637" y="505271"/>
                  </a:cubicBezTo>
                  <a:cubicBezTo>
                    <a:pt x="32836" y="447686"/>
                    <a:pt x="27068" y="389610"/>
                    <a:pt x="21017" y="331383"/>
                  </a:cubicBezTo>
                  <a:cubicBezTo>
                    <a:pt x="15098" y="273985"/>
                    <a:pt x="9707" y="216399"/>
                    <a:pt x="10706" y="158587"/>
                  </a:cubicBezTo>
                  <a:cubicBezTo>
                    <a:pt x="11177" y="130916"/>
                    <a:pt x="12591" y="102754"/>
                    <a:pt x="17567" y="75479"/>
                  </a:cubicBezTo>
                  <a:cubicBezTo>
                    <a:pt x="21337" y="55046"/>
                    <a:pt x="27558" y="29561"/>
                    <a:pt x="45842" y="17177"/>
                  </a:cubicBezTo>
                  <a:cubicBezTo>
                    <a:pt x="68952" y="1569"/>
                    <a:pt x="96247" y="19759"/>
                    <a:pt x="110384" y="38760"/>
                  </a:cubicBezTo>
                  <a:cubicBezTo>
                    <a:pt x="125973" y="59721"/>
                    <a:pt x="134511" y="85375"/>
                    <a:pt x="143144" y="109729"/>
                  </a:cubicBezTo>
                  <a:cubicBezTo>
                    <a:pt x="161410" y="161396"/>
                    <a:pt x="176150" y="214232"/>
                    <a:pt x="187272" y="267897"/>
                  </a:cubicBezTo>
                  <a:cubicBezTo>
                    <a:pt x="209721" y="375793"/>
                    <a:pt x="217959" y="486158"/>
                    <a:pt x="211777" y="596184"/>
                  </a:cubicBezTo>
                  <a:cubicBezTo>
                    <a:pt x="210174" y="624458"/>
                    <a:pt x="209081" y="653751"/>
                    <a:pt x="203030" y="681535"/>
                  </a:cubicBezTo>
                  <a:cubicBezTo>
                    <a:pt x="198657" y="701610"/>
                    <a:pt x="191362" y="724136"/>
                    <a:pt x="175660" y="738367"/>
                  </a:cubicBezTo>
                  <a:cubicBezTo>
                    <a:pt x="158488" y="753937"/>
                    <a:pt x="134568" y="748640"/>
                    <a:pt x="118111" y="734484"/>
                  </a:cubicBezTo>
                  <a:cubicBezTo>
                    <a:pt x="98716" y="717802"/>
                    <a:pt x="89140" y="692016"/>
                    <a:pt x="81770" y="668265"/>
                  </a:cubicBezTo>
                  <a:cubicBezTo>
                    <a:pt x="79640" y="661291"/>
                    <a:pt x="68726" y="664231"/>
                    <a:pt x="70893" y="6712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9" name="Freeform: Shape 608">
              <a:extLst>
                <a:ext uri="{FF2B5EF4-FFF2-40B4-BE49-F238E27FC236}">
                  <a16:creationId xmlns:a16="http://schemas.microsoft.com/office/drawing/2014/main" id="{D3E46DC1-65D4-460A-1E02-918F11C227C7}"/>
                </a:ext>
              </a:extLst>
            </p:cNvPr>
            <p:cNvSpPr/>
            <p:nvPr/>
          </p:nvSpPr>
          <p:spPr>
            <a:xfrm>
              <a:off x="7862030" y="3092160"/>
              <a:ext cx="743022" cy="293041"/>
            </a:xfrm>
            <a:custGeom>
              <a:avLst/>
              <a:gdLst>
                <a:gd name="connsiteX0" fmla="*/ 627209 w 743022"/>
                <a:gd name="connsiteY0" fmla="*/ 292109 h 293041"/>
                <a:gd name="connsiteX1" fmla="*/ 702419 w 743022"/>
                <a:gd name="connsiteY1" fmla="*/ 284795 h 293041"/>
                <a:gd name="connsiteX2" fmla="*/ 741721 w 743022"/>
                <a:gd name="connsiteY2" fmla="*/ 238557 h 293041"/>
                <a:gd name="connsiteX3" fmla="*/ 715558 w 743022"/>
                <a:gd name="connsiteY3" fmla="*/ 183025 h 293041"/>
                <a:gd name="connsiteX4" fmla="*/ 649584 w 743022"/>
                <a:gd name="connsiteY4" fmla="*/ 140142 h 293041"/>
                <a:gd name="connsiteX5" fmla="*/ 320863 w 743022"/>
                <a:gd name="connsiteY5" fmla="*/ 25159 h 293041"/>
                <a:gd name="connsiteX6" fmla="*/ 149180 w 743022"/>
                <a:gd name="connsiteY6" fmla="*/ 2728 h 293041"/>
                <a:gd name="connsiteX7" fmla="*/ 5300 w 743022"/>
                <a:gd name="connsiteY7" fmla="*/ 38901 h 293041"/>
                <a:gd name="connsiteX8" fmla="*/ 73159 w 743022"/>
                <a:gd name="connsiteY8" fmla="*/ 140218 h 293041"/>
                <a:gd name="connsiteX9" fmla="*/ 229856 w 743022"/>
                <a:gd name="connsiteY9" fmla="*/ 202818 h 293041"/>
                <a:gd name="connsiteX10" fmla="*/ 399994 w 743022"/>
                <a:gd name="connsiteY10" fmla="*/ 252072 h 293041"/>
                <a:gd name="connsiteX11" fmla="*/ 582704 w 743022"/>
                <a:gd name="connsiteY11" fmla="*/ 286209 h 293041"/>
                <a:gd name="connsiteX12" fmla="*/ 627133 w 743022"/>
                <a:gd name="connsiteY12" fmla="*/ 292128 h 293041"/>
                <a:gd name="connsiteX13" fmla="*/ 627133 w 743022"/>
                <a:gd name="connsiteY13" fmla="*/ 280818 h 293041"/>
                <a:gd name="connsiteX14" fmla="*/ 541819 w 743022"/>
                <a:gd name="connsiteY14" fmla="*/ 268697 h 293041"/>
                <a:gd name="connsiteX15" fmla="*/ 456148 w 743022"/>
                <a:gd name="connsiteY15" fmla="*/ 253410 h 293041"/>
                <a:gd name="connsiteX16" fmla="*/ 296717 w 743022"/>
                <a:gd name="connsiteY16" fmla="*/ 211074 h 293041"/>
                <a:gd name="connsiteX17" fmla="*/ 147804 w 743022"/>
                <a:gd name="connsiteY17" fmla="*/ 162065 h 293041"/>
                <a:gd name="connsiteX18" fmla="*/ 74535 w 743022"/>
                <a:gd name="connsiteY18" fmla="*/ 128135 h 293041"/>
                <a:gd name="connsiteX19" fmla="*/ 18947 w 743022"/>
                <a:gd name="connsiteY19" fmla="*/ 85252 h 293041"/>
                <a:gd name="connsiteX20" fmla="*/ 31614 w 743022"/>
                <a:gd name="connsiteY20" fmla="*/ 27138 h 293041"/>
                <a:gd name="connsiteX21" fmla="*/ 107013 w 743022"/>
                <a:gd name="connsiteY21" fmla="*/ 12304 h 293041"/>
                <a:gd name="connsiteX22" fmla="*/ 267933 w 743022"/>
                <a:gd name="connsiteY22" fmla="*/ 27025 h 293041"/>
                <a:gd name="connsiteX23" fmla="*/ 576541 w 743022"/>
                <a:gd name="connsiteY23" fmla="*/ 117862 h 293041"/>
                <a:gd name="connsiteX24" fmla="*/ 655860 w 743022"/>
                <a:gd name="connsiteY24" fmla="*/ 156165 h 293041"/>
                <a:gd name="connsiteX25" fmla="*/ 721118 w 743022"/>
                <a:gd name="connsiteY25" fmla="*/ 206889 h 293041"/>
                <a:gd name="connsiteX26" fmla="*/ 730203 w 743022"/>
                <a:gd name="connsiteY26" fmla="*/ 239424 h 293041"/>
                <a:gd name="connsiteX27" fmla="*/ 707583 w 743022"/>
                <a:gd name="connsiteY27" fmla="*/ 269583 h 293041"/>
                <a:gd name="connsiteX28" fmla="*/ 627171 w 743022"/>
                <a:gd name="connsiteY28" fmla="*/ 280893 h 293041"/>
                <a:gd name="connsiteX29" fmla="*/ 627209 w 743022"/>
                <a:gd name="connsiteY29" fmla="*/ 292109 h 293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3022" h="293041">
                  <a:moveTo>
                    <a:pt x="627209" y="292109"/>
                  </a:moveTo>
                  <a:cubicBezTo>
                    <a:pt x="652203" y="294258"/>
                    <a:pt x="678857" y="294672"/>
                    <a:pt x="702419" y="284795"/>
                  </a:cubicBezTo>
                  <a:cubicBezTo>
                    <a:pt x="721514" y="276803"/>
                    <a:pt x="739345" y="260083"/>
                    <a:pt x="741721" y="238557"/>
                  </a:cubicBezTo>
                  <a:cubicBezTo>
                    <a:pt x="744096" y="217030"/>
                    <a:pt x="730316" y="197351"/>
                    <a:pt x="715558" y="183025"/>
                  </a:cubicBezTo>
                  <a:cubicBezTo>
                    <a:pt x="696482" y="164515"/>
                    <a:pt x="673033" y="152168"/>
                    <a:pt x="649584" y="140142"/>
                  </a:cubicBezTo>
                  <a:cubicBezTo>
                    <a:pt x="545815" y="86911"/>
                    <a:pt x="435187" y="48212"/>
                    <a:pt x="320863" y="25159"/>
                  </a:cubicBezTo>
                  <a:cubicBezTo>
                    <a:pt x="264238" y="13680"/>
                    <a:pt x="206860" y="6196"/>
                    <a:pt x="149180" y="2728"/>
                  </a:cubicBezTo>
                  <a:cubicBezTo>
                    <a:pt x="104110" y="51"/>
                    <a:pt x="31765" y="-8771"/>
                    <a:pt x="5300" y="38901"/>
                  </a:cubicBezTo>
                  <a:cubicBezTo>
                    <a:pt x="-20656" y="85667"/>
                    <a:pt x="39380" y="122197"/>
                    <a:pt x="73159" y="140218"/>
                  </a:cubicBezTo>
                  <a:cubicBezTo>
                    <a:pt x="122884" y="166720"/>
                    <a:pt x="176192" y="185947"/>
                    <a:pt x="229856" y="202818"/>
                  </a:cubicBezTo>
                  <a:cubicBezTo>
                    <a:pt x="286067" y="220480"/>
                    <a:pt x="342841" y="237690"/>
                    <a:pt x="399994" y="252072"/>
                  </a:cubicBezTo>
                  <a:cubicBezTo>
                    <a:pt x="460313" y="267265"/>
                    <a:pt x="521349" y="276577"/>
                    <a:pt x="582704" y="286209"/>
                  </a:cubicBezTo>
                  <a:cubicBezTo>
                    <a:pt x="597463" y="288546"/>
                    <a:pt x="612261" y="290695"/>
                    <a:pt x="627133" y="292128"/>
                  </a:cubicBezTo>
                  <a:cubicBezTo>
                    <a:pt x="634371" y="292825"/>
                    <a:pt x="634334" y="281496"/>
                    <a:pt x="627133" y="280818"/>
                  </a:cubicBezTo>
                  <a:cubicBezTo>
                    <a:pt x="598576" y="278085"/>
                    <a:pt x="570207" y="272882"/>
                    <a:pt x="541819" y="268697"/>
                  </a:cubicBezTo>
                  <a:cubicBezTo>
                    <a:pt x="513130" y="264456"/>
                    <a:pt x="484573" y="259367"/>
                    <a:pt x="456148" y="253410"/>
                  </a:cubicBezTo>
                  <a:cubicBezTo>
                    <a:pt x="402218" y="242100"/>
                    <a:pt x="349571" y="226493"/>
                    <a:pt x="296717" y="211074"/>
                  </a:cubicBezTo>
                  <a:cubicBezTo>
                    <a:pt x="246558" y="196446"/>
                    <a:pt x="196417" y="181442"/>
                    <a:pt x="147804" y="162065"/>
                  </a:cubicBezTo>
                  <a:cubicBezTo>
                    <a:pt x="122734" y="152225"/>
                    <a:pt x="98266" y="140896"/>
                    <a:pt x="74535" y="128135"/>
                  </a:cubicBezTo>
                  <a:cubicBezTo>
                    <a:pt x="54347" y="117165"/>
                    <a:pt x="32236" y="104629"/>
                    <a:pt x="18947" y="85252"/>
                  </a:cubicBezTo>
                  <a:cubicBezTo>
                    <a:pt x="4489" y="64216"/>
                    <a:pt x="10861" y="41049"/>
                    <a:pt x="31614" y="27138"/>
                  </a:cubicBezTo>
                  <a:cubicBezTo>
                    <a:pt x="53348" y="12549"/>
                    <a:pt x="81679" y="11908"/>
                    <a:pt x="107013" y="12304"/>
                  </a:cubicBezTo>
                  <a:cubicBezTo>
                    <a:pt x="160941" y="13378"/>
                    <a:pt x="214720" y="18298"/>
                    <a:pt x="267933" y="27025"/>
                  </a:cubicBezTo>
                  <a:cubicBezTo>
                    <a:pt x="374245" y="44028"/>
                    <a:pt x="477956" y="74564"/>
                    <a:pt x="576541" y="117862"/>
                  </a:cubicBezTo>
                  <a:cubicBezTo>
                    <a:pt x="603420" y="129681"/>
                    <a:pt x="629866" y="142442"/>
                    <a:pt x="655860" y="156165"/>
                  </a:cubicBezTo>
                  <a:cubicBezTo>
                    <a:pt x="680082" y="168945"/>
                    <a:pt x="705454" y="183629"/>
                    <a:pt x="721118" y="206889"/>
                  </a:cubicBezTo>
                  <a:cubicBezTo>
                    <a:pt x="727527" y="216314"/>
                    <a:pt x="732258" y="227756"/>
                    <a:pt x="730203" y="239424"/>
                  </a:cubicBezTo>
                  <a:cubicBezTo>
                    <a:pt x="727979" y="252147"/>
                    <a:pt x="718234" y="262854"/>
                    <a:pt x="707583" y="269583"/>
                  </a:cubicBezTo>
                  <a:cubicBezTo>
                    <a:pt x="684097" y="284267"/>
                    <a:pt x="653692" y="283174"/>
                    <a:pt x="627171" y="280893"/>
                  </a:cubicBezTo>
                  <a:cubicBezTo>
                    <a:pt x="619970" y="280177"/>
                    <a:pt x="620008" y="291487"/>
                    <a:pt x="627209" y="2921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0" name="Freeform: Shape 609">
              <a:extLst>
                <a:ext uri="{FF2B5EF4-FFF2-40B4-BE49-F238E27FC236}">
                  <a16:creationId xmlns:a16="http://schemas.microsoft.com/office/drawing/2014/main" id="{4FF6E6AC-52C4-F3F2-C10B-48997F22B435}"/>
                </a:ext>
              </a:extLst>
            </p:cNvPr>
            <p:cNvSpPr/>
            <p:nvPr/>
          </p:nvSpPr>
          <p:spPr>
            <a:xfrm>
              <a:off x="7946225" y="2959708"/>
              <a:ext cx="583640" cy="557443"/>
            </a:xfrm>
            <a:custGeom>
              <a:avLst/>
              <a:gdLst>
                <a:gd name="connsiteX0" fmla="*/ 548442 w 583640"/>
                <a:gd name="connsiteY0" fmla="*/ 136952 h 557443"/>
                <a:gd name="connsiteX1" fmla="*/ 582485 w 583640"/>
                <a:gd name="connsiteY1" fmla="*/ 61327 h 557443"/>
                <a:gd name="connsiteX2" fmla="*/ 558998 w 583640"/>
                <a:gd name="connsiteY2" fmla="*/ 8774 h 557443"/>
                <a:gd name="connsiteX3" fmla="*/ 449670 w 583640"/>
                <a:gd name="connsiteY3" fmla="*/ 27002 h 557443"/>
                <a:gd name="connsiteX4" fmla="*/ 180609 w 583640"/>
                <a:gd name="connsiteY4" fmla="*/ 236573 h 557443"/>
                <a:gd name="connsiteX5" fmla="*/ 70715 w 583640"/>
                <a:gd name="connsiteY5" fmla="*/ 365109 h 557443"/>
                <a:gd name="connsiteX6" fmla="*/ 21970 w 583640"/>
                <a:gd name="connsiteY6" fmla="*/ 436192 h 557443"/>
                <a:gd name="connsiteX7" fmla="*/ -443 w 583640"/>
                <a:gd name="connsiteY7" fmla="*/ 511779 h 557443"/>
                <a:gd name="connsiteX8" fmla="*/ 39387 w 583640"/>
                <a:gd name="connsiteY8" fmla="*/ 556811 h 557443"/>
                <a:gd name="connsiteX9" fmla="*/ 114390 w 583640"/>
                <a:gd name="connsiteY9" fmla="*/ 536906 h 557443"/>
                <a:gd name="connsiteX10" fmla="*/ 258910 w 583640"/>
                <a:gd name="connsiteY10" fmla="*/ 432667 h 557443"/>
                <a:gd name="connsiteX11" fmla="*/ 393856 w 583640"/>
                <a:gd name="connsiteY11" fmla="*/ 310577 h 557443"/>
                <a:gd name="connsiteX12" fmla="*/ 520243 w 583640"/>
                <a:gd name="connsiteY12" fmla="*/ 171466 h 557443"/>
                <a:gd name="connsiteX13" fmla="*/ 548348 w 583640"/>
                <a:gd name="connsiteY13" fmla="*/ 136952 h 557443"/>
                <a:gd name="connsiteX14" fmla="*/ 538584 w 583640"/>
                <a:gd name="connsiteY14" fmla="*/ 131297 h 557443"/>
                <a:gd name="connsiteX15" fmla="*/ 483731 w 583640"/>
                <a:gd name="connsiteY15" fmla="*/ 197271 h 557443"/>
                <a:gd name="connsiteX16" fmla="*/ 425392 w 583640"/>
                <a:gd name="connsiteY16" fmla="*/ 262661 h 557443"/>
                <a:gd name="connsiteX17" fmla="*/ 300870 w 583640"/>
                <a:gd name="connsiteY17" fmla="*/ 380547 h 557443"/>
                <a:gd name="connsiteX18" fmla="*/ 173766 w 583640"/>
                <a:gd name="connsiteY18" fmla="*/ 486106 h 557443"/>
                <a:gd name="connsiteX19" fmla="*/ 104513 w 583640"/>
                <a:gd name="connsiteY19" fmla="*/ 529460 h 557443"/>
                <a:gd name="connsiteX20" fmla="*/ 28737 w 583640"/>
                <a:gd name="connsiteY20" fmla="*/ 541279 h 557443"/>
                <a:gd name="connsiteX21" fmla="*/ 15731 w 583640"/>
                <a:gd name="connsiteY21" fmla="*/ 474306 h 557443"/>
                <a:gd name="connsiteX22" fmla="*/ 58651 w 583640"/>
                <a:gd name="connsiteY22" fmla="*/ 401244 h 557443"/>
                <a:gd name="connsiteX23" fmla="*/ 155161 w 583640"/>
                <a:gd name="connsiteY23" fmla="*/ 280172 h 557443"/>
                <a:gd name="connsiteX24" fmla="*/ 392555 w 583640"/>
                <a:gd name="connsiteY24" fmla="*/ 75879 h 557443"/>
                <a:gd name="connsiteX25" fmla="*/ 465466 w 583640"/>
                <a:gd name="connsiteY25" fmla="*/ 31187 h 557443"/>
                <a:gd name="connsiteX26" fmla="*/ 527481 w 583640"/>
                <a:gd name="connsiteY26" fmla="*/ 12337 h 557443"/>
                <a:gd name="connsiteX27" fmla="*/ 569988 w 583640"/>
                <a:gd name="connsiteY27" fmla="*/ 45305 h 557443"/>
                <a:gd name="connsiteX28" fmla="*/ 538584 w 583640"/>
                <a:gd name="connsiteY28" fmla="*/ 131260 h 557443"/>
                <a:gd name="connsiteX29" fmla="*/ 548442 w 583640"/>
                <a:gd name="connsiteY29" fmla="*/ 136952 h 5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3640" h="557443">
                  <a:moveTo>
                    <a:pt x="548442" y="136952"/>
                  </a:moveTo>
                  <a:cubicBezTo>
                    <a:pt x="564804" y="114879"/>
                    <a:pt x="580789" y="89545"/>
                    <a:pt x="582485" y="61327"/>
                  </a:cubicBezTo>
                  <a:cubicBezTo>
                    <a:pt x="583654" y="41516"/>
                    <a:pt x="576453" y="19707"/>
                    <a:pt x="558998" y="8774"/>
                  </a:cubicBezTo>
                  <a:cubicBezTo>
                    <a:pt x="525992" y="-11961"/>
                    <a:pt x="479301" y="9867"/>
                    <a:pt x="449670" y="27002"/>
                  </a:cubicBezTo>
                  <a:cubicBezTo>
                    <a:pt x="350954" y="84437"/>
                    <a:pt x="260457" y="154916"/>
                    <a:pt x="180609" y="236573"/>
                  </a:cubicBezTo>
                  <a:cubicBezTo>
                    <a:pt x="141119" y="276893"/>
                    <a:pt x="104400" y="319832"/>
                    <a:pt x="70715" y="365109"/>
                  </a:cubicBezTo>
                  <a:cubicBezTo>
                    <a:pt x="53619" y="388106"/>
                    <a:pt x="36786" y="411630"/>
                    <a:pt x="21970" y="436192"/>
                  </a:cubicBezTo>
                  <a:cubicBezTo>
                    <a:pt x="8436" y="458679"/>
                    <a:pt x="-3911" y="484824"/>
                    <a:pt x="-443" y="511779"/>
                  </a:cubicBezTo>
                  <a:cubicBezTo>
                    <a:pt x="2441" y="534040"/>
                    <a:pt x="16522" y="552834"/>
                    <a:pt x="39387" y="556811"/>
                  </a:cubicBezTo>
                  <a:cubicBezTo>
                    <a:pt x="65343" y="561335"/>
                    <a:pt x="92166" y="548951"/>
                    <a:pt x="114390" y="536906"/>
                  </a:cubicBezTo>
                  <a:cubicBezTo>
                    <a:pt x="166717" y="508631"/>
                    <a:pt x="213935" y="471365"/>
                    <a:pt x="258910" y="432667"/>
                  </a:cubicBezTo>
                  <a:cubicBezTo>
                    <a:pt x="304810" y="393195"/>
                    <a:pt x="350426" y="352725"/>
                    <a:pt x="393856" y="310577"/>
                  </a:cubicBezTo>
                  <a:cubicBezTo>
                    <a:pt x="438982" y="266751"/>
                    <a:pt x="479339" y="219137"/>
                    <a:pt x="520243" y="171466"/>
                  </a:cubicBezTo>
                  <a:cubicBezTo>
                    <a:pt x="529913" y="160156"/>
                    <a:pt x="539395" y="148846"/>
                    <a:pt x="548348" y="136952"/>
                  </a:cubicBezTo>
                  <a:cubicBezTo>
                    <a:pt x="552740" y="131146"/>
                    <a:pt x="542919" y="125510"/>
                    <a:pt x="538584" y="131297"/>
                  </a:cubicBezTo>
                  <a:cubicBezTo>
                    <a:pt x="521355" y="154087"/>
                    <a:pt x="502110" y="175387"/>
                    <a:pt x="483731" y="197271"/>
                  </a:cubicBezTo>
                  <a:cubicBezTo>
                    <a:pt x="464881" y="219646"/>
                    <a:pt x="445429" y="241436"/>
                    <a:pt x="425392" y="262661"/>
                  </a:cubicBezTo>
                  <a:cubicBezTo>
                    <a:pt x="385995" y="304130"/>
                    <a:pt x="343358" y="342207"/>
                    <a:pt x="300870" y="380547"/>
                  </a:cubicBezTo>
                  <a:cubicBezTo>
                    <a:pt x="260004" y="417417"/>
                    <a:pt x="218628" y="454061"/>
                    <a:pt x="173766" y="486106"/>
                  </a:cubicBezTo>
                  <a:cubicBezTo>
                    <a:pt x="151712" y="502147"/>
                    <a:pt x="128583" y="516642"/>
                    <a:pt x="104513" y="529460"/>
                  </a:cubicBezTo>
                  <a:cubicBezTo>
                    <a:pt x="83382" y="540487"/>
                    <a:pt x="51846" y="555001"/>
                    <a:pt x="28737" y="541279"/>
                  </a:cubicBezTo>
                  <a:cubicBezTo>
                    <a:pt x="5626" y="527556"/>
                    <a:pt x="8002" y="495889"/>
                    <a:pt x="15731" y="474306"/>
                  </a:cubicBezTo>
                  <a:cubicBezTo>
                    <a:pt x="25155" y="447803"/>
                    <a:pt x="42723" y="424128"/>
                    <a:pt x="58651" y="401244"/>
                  </a:cubicBezTo>
                  <a:cubicBezTo>
                    <a:pt x="88207" y="358870"/>
                    <a:pt x="120440" y="318419"/>
                    <a:pt x="155161" y="280172"/>
                  </a:cubicBezTo>
                  <a:cubicBezTo>
                    <a:pt x="225509" y="202493"/>
                    <a:pt x="305263" y="133861"/>
                    <a:pt x="392555" y="75879"/>
                  </a:cubicBezTo>
                  <a:cubicBezTo>
                    <a:pt x="416230" y="60177"/>
                    <a:pt x="440377" y="44551"/>
                    <a:pt x="465466" y="31187"/>
                  </a:cubicBezTo>
                  <a:cubicBezTo>
                    <a:pt x="484316" y="21139"/>
                    <a:pt x="505861" y="12638"/>
                    <a:pt x="527481" y="12337"/>
                  </a:cubicBezTo>
                  <a:cubicBezTo>
                    <a:pt x="549102" y="12035"/>
                    <a:pt x="565407" y="23647"/>
                    <a:pt x="569988" y="45305"/>
                  </a:cubicBezTo>
                  <a:cubicBezTo>
                    <a:pt x="576623" y="76671"/>
                    <a:pt x="556322" y="107339"/>
                    <a:pt x="538584" y="131260"/>
                  </a:cubicBezTo>
                  <a:cubicBezTo>
                    <a:pt x="534343" y="137103"/>
                    <a:pt x="544145" y="142739"/>
                    <a:pt x="548442" y="1369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1" name="Freeform: Shape 610">
              <a:extLst>
                <a:ext uri="{FF2B5EF4-FFF2-40B4-BE49-F238E27FC236}">
                  <a16:creationId xmlns:a16="http://schemas.microsoft.com/office/drawing/2014/main" id="{E6A8FC39-0652-0ACC-818D-21596C8B532F}"/>
                </a:ext>
              </a:extLst>
            </p:cNvPr>
            <p:cNvSpPr/>
            <p:nvPr/>
          </p:nvSpPr>
          <p:spPr>
            <a:xfrm rot="-5379000">
              <a:off x="8155158" y="2840985"/>
              <a:ext cx="47915" cy="47915"/>
            </a:xfrm>
            <a:custGeom>
              <a:avLst/>
              <a:gdLst>
                <a:gd name="connsiteX0" fmla="*/ 46882 w 47915"/>
                <a:gd name="connsiteY0" fmla="*/ 24279 h 47915"/>
                <a:gd name="connsiteX1" fmla="*/ 22924 w 47915"/>
                <a:gd name="connsiteY1" fmla="*/ 48237 h 47915"/>
                <a:gd name="connsiteX2" fmla="*/ -1034 w 47915"/>
                <a:gd name="connsiteY2" fmla="*/ 24279 h 47915"/>
                <a:gd name="connsiteX3" fmla="*/ 22924 w 47915"/>
                <a:gd name="connsiteY3" fmla="*/ 321 h 47915"/>
                <a:gd name="connsiteX4" fmla="*/ 46882 w 47915"/>
                <a:gd name="connsiteY4" fmla="*/ 24279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6882" y="24279"/>
                  </a:moveTo>
                  <a:cubicBezTo>
                    <a:pt x="46882" y="37511"/>
                    <a:pt x="36156" y="48237"/>
                    <a:pt x="22924" y="48237"/>
                  </a:cubicBezTo>
                  <a:cubicBezTo>
                    <a:pt x="9693" y="48237"/>
                    <a:pt x="-1034" y="37511"/>
                    <a:pt x="-1034" y="24279"/>
                  </a:cubicBezTo>
                  <a:cubicBezTo>
                    <a:pt x="-1034" y="11047"/>
                    <a:pt x="9693" y="321"/>
                    <a:pt x="22924" y="321"/>
                  </a:cubicBezTo>
                  <a:cubicBezTo>
                    <a:pt x="36156" y="321"/>
                    <a:pt x="46882" y="11047"/>
                    <a:pt x="46882" y="242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2" name="Freeform: Shape 611">
              <a:extLst>
                <a:ext uri="{FF2B5EF4-FFF2-40B4-BE49-F238E27FC236}">
                  <a16:creationId xmlns:a16="http://schemas.microsoft.com/office/drawing/2014/main" id="{A48FCBD0-DECA-6327-D30A-A7005BC1E232}"/>
                </a:ext>
              </a:extLst>
            </p:cNvPr>
            <p:cNvSpPr/>
            <p:nvPr/>
          </p:nvSpPr>
          <p:spPr>
            <a:xfrm>
              <a:off x="7948776" y="3474201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89" y="47916"/>
                    <a:pt x="23958" y="47916"/>
                  </a:cubicBezTo>
                  <a:cubicBezTo>
                    <a:pt x="10726" y="47916"/>
                    <a:pt x="0" y="37190"/>
                    <a:pt x="0" y="23958"/>
                  </a:cubicBezTo>
                  <a:cubicBezTo>
                    <a:pt x="0" y="10726"/>
                    <a:pt x="10726" y="0"/>
                    <a:pt x="23958" y="0"/>
                  </a:cubicBezTo>
                  <a:cubicBezTo>
                    <a:pt x="37189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3" name="Freeform: Shape 612">
              <a:extLst>
                <a:ext uri="{FF2B5EF4-FFF2-40B4-BE49-F238E27FC236}">
                  <a16:creationId xmlns:a16="http://schemas.microsoft.com/office/drawing/2014/main" id="{B1A213CE-8D3D-C04B-607E-978E83B33CA8}"/>
                </a:ext>
              </a:extLst>
            </p:cNvPr>
            <p:cNvSpPr/>
            <p:nvPr/>
          </p:nvSpPr>
          <p:spPr>
            <a:xfrm>
              <a:off x="8574118" y="3319596"/>
              <a:ext cx="47871" cy="47876"/>
            </a:xfrm>
            <a:custGeom>
              <a:avLst/>
              <a:gdLst>
                <a:gd name="connsiteX0" fmla="*/ 37833 w 47871"/>
                <a:gd name="connsiteY0" fmla="*/ 42978 h 47876"/>
                <a:gd name="connsiteX1" fmla="*/ 4186 w 47871"/>
                <a:gd name="connsiteY1" fmla="*/ 39189 h 47876"/>
                <a:gd name="connsiteX2" fmla="*/ 7974 w 47871"/>
                <a:gd name="connsiteY2" fmla="*/ 5542 h 47876"/>
                <a:gd name="connsiteX3" fmla="*/ 41603 w 47871"/>
                <a:gd name="connsiteY3" fmla="*/ 9312 h 47876"/>
                <a:gd name="connsiteX4" fmla="*/ 37833 w 47871"/>
                <a:gd name="connsiteY4" fmla="*/ 42978 h 47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71" h="47876">
                  <a:moveTo>
                    <a:pt x="37833" y="42978"/>
                  </a:moveTo>
                  <a:cubicBezTo>
                    <a:pt x="27503" y="51215"/>
                    <a:pt x="12442" y="49518"/>
                    <a:pt x="4186" y="39189"/>
                  </a:cubicBezTo>
                  <a:cubicBezTo>
                    <a:pt x="-4052" y="28859"/>
                    <a:pt x="-2355" y="13798"/>
                    <a:pt x="7974" y="5542"/>
                  </a:cubicBezTo>
                  <a:cubicBezTo>
                    <a:pt x="18304" y="-2695"/>
                    <a:pt x="33346" y="-999"/>
                    <a:pt x="41603" y="9312"/>
                  </a:cubicBezTo>
                  <a:cubicBezTo>
                    <a:pt x="49859" y="19642"/>
                    <a:pt x="48162" y="34721"/>
                    <a:pt x="37833" y="429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4" name="Freeform: Shape 613">
              <a:extLst>
                <a:ext uri="{FF2B5EF4-FFF2-40B4-BE49-F238E27FC236}">
                  <a16:creationId xmlns:a16="http://schemas.microsoft.com/office/drawing/2014/main" id="{E3E892E8-3D44-D051-C876-0D690FC685C1}"/>
                </a:ext>
              </a:extLst>
            </p:cNvPr>
            <p:cNvSpPr/>
            <p:nvPr/>
          </p:nvSpPr>
          <p:spPr>
            <a:xfrm>
              <a:off x="8186426" y="3193935"/>
              <a:ext cx="82882" cy="82928"/>
            </a:xfrm>
            <a:custGeom>
              <a:avLst/>
              <a:gdLst>
                <a:gd name="connsiteX0" fmla="*/ 75371 w 82882"/>
                <a:gd name="connsiteY0" fmla="*/ 16483 h 82928"/>
                <a:gd name="connsiteX1" fmla="*/ 17993 w 82882"/>
                <a:gd name="connsiteY1" fmla="*/ 6285 h 82928"/>
                <a:gd name="connsiteX2" fmla="*/ 5175 w 82882"/>
                <a:gd name="connsiteY2" fmla="*/ 62966 h 82928"/>
                <a:gd name="connsiteX3" fmla="*/ 60499 w 82882"/>
                <a:gd name="connsiteY3" fmla="*/ 78046 h 82928"/>
                <a:gd name="connsiteX4" fmla="*/ 78557 w 82882"/>
                <a:gd name="connsiteY4" fmla="*/ 21836 h 82928"/>
                <a:gd name="connsiteX5" fmla="*/ 67643 w 82882"/>
                <a:gd name="connsiteY5" fmla="*/ 24833 h 82928"/>
                <a:gd name="connsiteX6" fmla="*/ 57558 w 82882"/>
                <a:gd name="connsiteY6" fmla="*/ 66529 h 82928"/>
                <a:gd name="connsiteX7" fmla="*/ 14939 w 82882"/>
                <a:gd name="connsiteY7" fmla="*/ 57293 h 82928"/>
                <a:gd name="connsiteX8" fmla="*/ 24646 w 82882"/>
                <a:gd name="connsiteY8" fmla="*/ 15540 h 82928"/>
                <a:gd name="connsiteX9" fmla="*/ 67360 w 82882"/>
                <a:gd name="connsiteY9" fmla="*/ 24513 h 82928"/>
                <a:gd name="connsiteX10" fmla="*/ 75371 w 82882"/>
                <a:gd name="connsiteY10" fmla="*/ 16521 h 8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882" h="82928">
                  <a:moveTo>
                    <a:pt x="75371" y="16483"/>
                  </a:moveTo>
                  <a:cubicBezTo>
                    <a:pt x="61291" y="611"/>
                    <a:pt x="36673" y="-5081"/>
                    <a:pt x="17993" y="6285"/>
                  </a:cubicBezTo>
                  <a:cubicBezTo>
                    <a:pt x="-1404" y="18066"/>
                    <a:pt x="-6512" y="43985"/>
                    <a:pt x="5175" y="62966"/>
                  </a:cubicBezTo>
                  <a:cubicBezTo>
                    <a:pt x="16635" y="81609"/>
                    <a:pt x="41122" y="89205"/>
                    <a:pt x="60499" y="78046"/>
                  </a:cubicBezTo>
                  <a:cubicBezTo>
                    <a:pt x="79877" y="66887"/>
                    <a:pt x="86512" y="41911"/>
                    <a:pt x="78557" y="21836"/>
                  </a:cubicBezTo>
                  <a:cubicBezTo>
                    <a:pt x="75900" y="15145"/>
                    <a:pt x="64966" y="18066"/>
                    <a:pt x="67643" y="24833"/>
                  </a:cubicBezTo>
                  <a:cubicBezTo>
                    <a:pt x="73298" y="39272"/>
                    <a:pt x="70565" y="56878"/>
                    <a:pt x="57558" y="66529"/>
                  </a:cubicBezTo>
                  <a:cubicBezTo>
                    <a:pt x="43591" y="76934"/>
                    <a:pt x="23761" y="71694"/>
                    <a:pt x="14939" y="57293"/>
                  </a:cubicBezTo>
                  <a:cubicBezTo>
                    <a:pt x="6118" y="42891"/>
                    <a:pt x="9775" y="24004"/>
                    <a:pt x="24646" y="15540"/>
                  </a:cubicBezTo>
                  <a:cubicBezTo>
                    <a:pt x="39048" y="7360"/>
                    <a:pt x="56899" y="12694"/>
                    <a:pt x="67360" y="24513"/>
                  </a:cubicBezTo>
                  <a:cubicBezTo>
                    <a:pt x="72204" y="29979"/>
                    <a:pt x="80178" y="21949"/>
                    <a:pt x="75371" y="165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5" name="Freeform: Shape 614">
              <a:extLst>
                <a:ext uri="{FF2B5EF4-FFF2-40B4-BE49-F238E27FC236}">
                  <a16:creationId xmlns:a16="http://schemas.microsoft.com/office/drawing/2014/main" id="{78E2C092-7F19-E995-41EA-4D8BCCA7DA10}"/>
                </a:ext>
              </a:extLst>
            </p:cNvPr>
            <p:cNvSpPr/>
            <p:nvPr/>
          </p:nvSpPr>
          <p:spPr>
            <a:xfrm>
              <a:off x="11490669" y="3072641"/>
              <a:ext cx="386835" cy="384890"/>
            </a:xfrm>
            <a:custGeom>
              <a:avLst/>
              <a:gdLst>
                <a:gd name="connsiteX0" fmla="*/ 141252 w 386835"/>
                <a:gd name="connsiteY0" fmla="*/ 384935 h 384890"/>
                <a:gd name="connsiteX1" fmla="*/ 114466 w 386835"/>
                <a:gd name="connsiteY1" fmla="*/ 373625 h 384890"/>
                <a:gd name="connsiteX2" fmla="*/ 101272 w 386835"/>
                <a:gd name="connsiteY2" fmla="*/ 367480 h 384890"/>
                <a:gd name="connsiteX3" fmla="*/ 90169 w 386835"/>
                <a:gd name="connsiteY3" fmla="*/ 362221 h 384890"/>
                <a:gd name="connsiteX4" fmla="*/ 82516 w 386835"/>
                <a:gd name="connsiteY4" fmla="*/ 359016 h 384890"/>
                <a:gd name="connsiteX5" fmla="*/ 76465 w 386835"/>
                <a:gd name="connsiteY5" fmla="*/ 356509 h 384890"/>
                <a:gd name="connsiteX6" fmla="*/ 65382 w 386835"/>
                <a:gd name="connsiteY6" fmla="*/ 351458 h 384890"/>
                <a:gd name="connsiteX7" fmla="*/ 62121 w 386835"/>
                <a:gd name="connsiteY7" fmla="*/ 349931 h 384890"/>
                <a:gd name="connsiteX8" fmla="*/ 58351 w 386835"/>
                <a:gd name="connsiteY8" fmla="*/ 348046 h 384890"/>
                <a:gd name="connsiteX9" fmla="*/ 58124 w 386835"/>
                <a:gd name="connsiteY9" fmla="*/ 347933 h 384890"/>
                <a:gd name="connsiteX10" fmla="*/ 50849 w 386835"/>
                <a:gd name="connsiteY10" fmla="*/ 344558 h 384890"/>
                <a:gd name="connsiteX11" fmla="*/ 43704 w 386835"/>
                <a:gd name="connsiteY11" fmla="*/ 341580 h 384890"/>
                <a:gd name="connsiteX12" fmla="*/ 35938 w 386835"/>
                <a:gd name="connsiteY12" fmla="*/ 338338 h 384890"/>
                <a:gd name="connsiteX13" fmla="*/ 28662 w 386835"/>
                <a:gd name="connsiteY13" fmla="*/ 334945 h 384890"/>
                <a:gd name="connsiteX14" fmla="*/ 21932 w 386835"/>
                <a:gd name="connsiteY14" fmla="*/ 331797 h 384890"/>
                <a:gd name="connsiteX15" fmla="*/ 21330 w 386835"/>
                <a:gd name="connsiteY15" fmla="*/ 331515 h 384890"/>
                <a:gd name="connsiteX16" fmla="*/ 5929 w 386835"/>
                <a:gd name="connsiteY16" fmla="*/ 324974 h 384890"/>
                <a:gd name="connsiteX17" fmla="*/ 3592 w 386835"/>
                <a:gd name="connsiteY17" fmla="*/ 323598 h 384890"/>
                <a:gd name="connsiteX18" fmla="*/ -1008 w 386835"/>
                <a:gd name="connsiteY18" fmla="*/ 315096 h 384890"/>
                <a:gd name="connsiteX19" fmla="*/ 5307 w 386835"/>
                <a:gd name="connsiteY19" fmla="*/ 309196 h 384890"/>
                <a:gd name="connsiteX20" fmla="*/ 9756 w 386835"/>
                <a:gd name="connsiteY20" fmla="*/ 309762 h 384890"/>
                <a:gd name="connsiteX21" fmla="*/ 11641 w 386835"/>
                <a:gd name="connsiteY21" fmla="*/ 310365 h 384890"/>
                <a:gd name="connsiteX22" fmla="*/ 26720 w 386835"/>
                <a:gd name="connsiteY22" fmla="*/ 316755 h 384890"/>
                <a:gd name="connsiteX23" fmla="*/ 36145 w 386835"/>
                <a:gd name="connsiteY23" fmla="*/ 321279 h 384890"/>
                <a:gd name="connsiteX24" fmla="*/ 41800 w 386835"/>
                <a:gd name="connsiteY24" fmla="*/ 324069 h 384890"/>
                <a:gd name="connsiteX25" fmla="*/ 42611 w 386835"/>
                <a:gd name="connsiteY25" fmla="*/ 324446 h 384890"/>
                <a:gd name="connsiteX26" fmla="*/ 53430 w 386835"/>
                <a:gd name="connsiteY26" fmla="*/ 329498 h 384890"/>
                <a:gd name="connsiteX27" fmla="*/ 60141 w 386835"/>
                <a:gd name="connsiteY27" fmla="*/ 332363 h 384890"/>
                <a:gd name="connsiteX28" fmla="*/ 68567 w 386835"/>
                <a:gd name="connsiteY28" fmla="*/ 335982 h 384890"/>
                <a:gd name="connsiteX29" fmla="*/ 77238 w 386835"/>
                <a:gd name="connsiteY29" fmla="*/ 340185 h 384890"/>
                <a:gd name="connsiteX30" fmla="*/ 83044 w 386835"/>
                <a:gd name="connsiteY30" fmla="*/ 343051 h 384890"/>
                <a:gd name="connsiteX31" fmla="*/ 93732 w 386835"/>
                <a:gd name="connsiteY31" fmla="*/ 347989 h 384890"/>
                <a:gd name="connsiteX32" fmla="*/ 100536 w 386835"/>
                <a:gd name="connsiteY32" fmla="*/ 350986 h 384890"/>
                <a:gd name="connsiteX33" fmla="*/ 100763 w 386835"/>
                <a:gd name="connsiteY33" fmla="*/ 350986 h 384890"/>
                <a:gd name="connsiteX34" fmla="*/ 109150 w 386835"/>
                <a:gd name="connsiteY34" fmla="*/ 354756 h 384890"/>
                <a:gd name="connsiteX35" fmla="*/ 119688 w 386835"/>
                <a:gd name="connsiteY35" fmla="*/ 359676 h 384890"/>
                <a:gd name="connsiteX36" fmla="*/ 123759 w 386835"/>
                <a:gd name="connsiteY36" fmla="*/ 361561 h 384890"/>
                <a:gd name="connsiteX37" fmla="*/ 127529 w 386835"/>
                <a:gd name="connsiteY37" fmla="*/ 363446 h 384890"/>
                <a:gd name="connsiteX38" fmla="*/ 137727 w 386835"/>
                <a:gd name="connsiteY38" fmla="*/ 368027 h 384890"/>
                <a:gd name="connsiteX39" fmla="*/ 138104 w 386835"/>
                <a:gd name="connsiteY39" fmla="*/ 368140 h 384890"/>
                <a:gd name="connsiteX40" fmla="*/ 145775 w 386835"/>
                <a:gd name="connsiteY40" fmla="*/ 365953 h 384890"/>
                <a:gd name="connsiteX41" fmla="*/ 155049 w 386835"/>
                <a:gd name="connsiteY41" fmla="*/ 358262 h 384890"/>
                <a:gd name="connsiteX42" fmla="*/ 164003 w 386835"/>
                <a:gd name="connsiteY42" fmla="*/ 350722 h 384890"/>
                <a:gd name="connsiteX43" fmla="*/ 189168 w 386835"/>
                <a:gd name="connsiteY43" fmla="*/ 337528 h 384890"/>
                <a:gd name="connsiteX44" fmla="*/ 212786 w 386835"/>
                <a:gd name="connsiteY44" fmla="*/ 330553 h 384890"/>
                <a:gd name="connsiteX45" fmla="*/ 226980 w 386835"/>
                <a:gd name="connsiteY45" fmla="*/ 328668 h 384890"/>
                <a:gd name="connsiteX46" fmla="*/ 237555 w 386835"/>
                <a:gd name="connsiteY46" fmla="*/ 327386 h 384890"/>
                <a:gd name="connsiteX47" fmla="*/ 277139 w 386835"/>
                <a:gd name="connsiteY47" fmla="*/ 316435 h 384890"/>
                <a:gd name="connsiteX48" fmla="*/ 298307 w 386835"/>
                <a:gd name="connsiteY48" fmla="*/ 304861 h 384890"/>
                <a:gd name="connsiteX49" fmla="*/ 320927 w 386835"/>
                <a:gd name="connsiteY49" fmla="*/ 287727 h 384890"/>
                <a:gd name="connsiteX50" fmla="*/ 340738 w 386835"/>
                <a:gd name="connsiteY50" fmla="*/ 264447 h 384890"/>
                <a:gd name="connsiteX51" fmla="*/ 355818 w 386835"/>
                <a:gd name="connsiteY51" fmla="*/ 240320 h 384890"/>
                <a:gd name="connsiteX52" fmla="*/ 361473 w 386835"/>
                <a:gd name="connsiteY52" fmla="*/ 225523 h 384890"/>
                <a:gd name="connsiteX53" fmla="*/ 363999 w 386835"/>
                <a:gd name="connsiteY53" fmla="*/ 218152 h 384890"/>
                <a:gd name="connsiteX54" fmla="*/ 370143 w 386835"/>
                <a:gd name="connsiteY54" fmla="*/ 186504 h 384890"/>
                <a:gd name="connsiteX55" fmla="*/ 368258 w 386835"/>
                <a:gd name="connsiteY55" fmla="*/ 144544 h 384890"/>
                <a:gd name="connsiteX56" fmla="*/ 358533 w 386835"/>
                <a:gd name="connsiteY56" fmla="*/ 109408 h 384890"/>
                <a:gd name="connsiteX57" fmla="*/ 349880 w 386835"/>
                <a:gd name="connsiteY57" fmla="*/ 93254 h 384890"/>
                <a:gd name="connsiteX58" fmla="*/ 347034 w 386835"/>
                <a:gd name="connsiteY58" fmla="*/ 88447 h 384890"/>
                <a:gd name="connsiteX59" fmla="*/ 313104 w 386835"/>
                <a:gd name="connsiteY59" fmla="*/ 50748 h 384890"/>
                <a:gd name="connsiteX60" fmla="*/ 300268 w 386835"/>
                <a:gd name="connsiteY60" fmla="*/ 41172 h 384890"/>
                <a:gd name="connsiteX61" fmla="*/ 279288 w 386835"/>
                <a:gd name="connsiteY61" fmla="*/ 29862 h 384890"/>
                <a:gd name="connsiteX62" fmla="*/ 277403 w 386835"/>
                <a:gd name="connsiteY62" fmla="*/ 28958 h 384890"/>
                <a:gd name="connsiteX63" fmla="*/ 257178 w 386835"/>
                <a:gd name="connsiteY63" fmla="*/ 21097 h 384890"/>
                <a:gd name="connsiteX64" fmla="*/ 253408 w 386835"/>
                <a:gd name="connsiteY64" fmla="*/ 20004 h 384890"/>
                <a:gd name="connsiteX65" fmla="*/ 237819 w 386835"/>
                <a:gd name="connsiteY65" fmla="*/ 17063 h 384890"/>
                <a:gd name="connsiteX66" fmla="*/ 202758 w 386835"/>
                <a:gd name="connsiteY66" fmla="*/ 16366 h 384890"/>
                <a:gd name="connsiteX67" fmla="*/ 174144 w 386835"/>
                <a:gd name="connsiteY67" fmla="*/ 22021 h 384890"/>
                <a:gd name="connsiteX68" fmla="*/ 150733 w 386835"/>
                <a:gd name="connsiteY68" fmla="*/ 30126 h 384890"/>
                <a:gd name="connsiteX69" fmla="*/ 135239 w 386835"/>
                <a:gd name="connsiteY69" fmla="*/ 38609 h 384890"/>
                <a:gd name="connsiteX70" fmla="*/ 131620 w 386835"/>
                <a:gd name="connsiteY70" fmla="*/ 40927 h 384890"/>
                <a:gd name="connsiteX71" fmla="*/ 114655 w 386835"/>
                <a:gd name="connsiteY71" fmla="*/ 53123 h 384890"/>
                <a:gd name="connsiteX72" fmla="*/ 82102 w 386835"/>
                <a:gd name="connsiteY72" fmla="*/ 91011 h 384890"/>
                <a:gd name="connsiteX73" fmla="*/ 77973 w 386835"/>
                <a:gd name="connsiteY73" fmla="*/ 98381 h 384890"/>
                <a:gd name="connsiteX74" fmla="*/ 70584 w 386835"/>
                <a:gd name="connsiteY74" fmla="*/ 111953 h 384890"/>
                <a:gd name="connsiteX75" fmla="*/ 66117 w 386835"/>
                <a:gd name="connsiteY75" fmla="*/ 123866 h 384890"/>
                <a:gd name="connsiteX76" fmla="*/ 64929 w 386835"/>
                <a:gd name="connsiteY76" fmla="*/ 127636 h 384890"/>
                <a:gd name="connsiteX77" fmla="*/ 61461 w 386835"/>
                <a:gd name="connsiteY77" fmla="*/ 140567 h 384890"/>
                <a:gd name="connsiteX78" fmla="*/ 57842 w 386835"/>
                <a:gd name="connsiteY78" fmla="*/ 169708 h 384890"/>
                <a:gd name="connsiteX79" fmla="*/ 59161 w 386835"/>
                <a:gd name="connsiteY79" fmla="*/ 194081 h 384890"/>
                <a:gd name="connsiteX80" fmla="*/ 60216 w 386835"/>
                <a:gd name="connsiteY80" fmla="*/ 203204 h 384890"/>
                <a:gd name="connsiteX81" fmla="*/ 59274 w 386835"/>
                <a:gd name="connsiteY81" fmla="*/ 226295 h 384890"/>
                <a:gd name="connsiteX82" fmla="*/ 55052 w 386835"/>
                <a:gd name="connsiteY82" fmla="*/ 252006 h 384890"/>
                <a:gd name="connsiteX83" fmla="*/ 50773 w 386835"/>
                <a:gd name="connsiteY83" fmla="*/ 265578 h 384890"/>
                <a:gd name="connsiteX84" fmla="*/ 49473 w 386835"/>
                <a:gd name="connsiteY84" fmla="*/ 269216 h 384890"/>
                <a:gd name="connsiteX85" fmla="*/ 45495 w 386835"/>
                <a:gd name="connsiteY85" fmla="*/ 278641 h 384890"/>
                <a:gd name="connsiteX86" fmla="*/ 43610 w 386835"/>
                <a:gd name="connsiteY86" fmla="*/ 282411 h 384890"/>
                <a:gd name="connsiteX87" fmla="*/ 34845 w 386835"/>
                <a:gd name="connsiteY87" fmla="*/ 298810 h 384890"/>
                <a:gd name="connsiteX88" fmla="*/ 28794 w 386835"/>
                <a:gd name="connsiteY88" fmla="*/ 303429 h 384890"/>
                <a:gd name="connsiteX89" fmla="*/ 25571 w 386835"/>
                <a:gd name="connsiteY89" fmla="*/ 303259 h 384890"/>
                <a:gd name="connsiteX90" fmla="*/ 22461 w 386835"/>
                <a:gd name="connsiteY90" fmla="*/ 301638 h 384890"/>
                <a:gd name="connsiteX91" fmla="*/ 20180 w 386835"/>
                <a:gd name="connsiteY91" fmla="*/ 299168 h 384890"/>
                <a:gd name="connsiteX92" fmla="*/ 21236 w 386835"/>
                <a:gd name="connsiteY92" fmla="*/ 292533 h 384890"/>
                <a:gd name="connsiteX93" fmla="*/ 29227 w 386835"/>
                <a:gd name="connsiteY93" fmla="*/ 276832 h 384890"/>
                <a:gd name="connsiteX94" fmla="*/ 32997 w 386835"/>
                <a:gd name="connsiteY94" fmla="*/ 269631 h 384890"/>
                <a:gd name="connsiteX95" fmla="*/ 42422 w 386835"/>
                <a:gd name="connsiteY95" fmla="*/ 237982 h 384890"/>
                <a:gd name="connsiteX96" fmla="*/ 44402 w 386835"/>
                <a:gd name="connsiteY96" fmla="*/ 195740 h 384890"/>
                <a:gd name="connsiteX97" fmla="*/ 44402 w 386835"/>
                <a:gd name="connsiteY97" fmla="*/ 152668 h 384890"/>
                <a:gd name="connsiteX98" fmla="*/ 51225 w 386835"/>
                <a:gd name="connsiteY98" fmla="*/ 120511 h 384890"/>
                <a:gd name="connsiteX99" fmla="*/ 93712 w 386835"/>
                <a:gd name="connsiteY99" fmla="*/ 52652 h 384890"/>
                <a:gd name="connsiteX100" fmla="*/ 95597 w 386835"/>
                <a:gd name="connsiteY100" fmla="*/ 50767 h 384890"/>
                <a:gd name="connsiteX101" fmla="*/ 109810 w 386835"/>
                <a:gd name="connsiteY101" fmla="*/ 37572 h 384890"/>
                <a:gd name="connsiteX102" fmla="*/ 118368 w 386835"/>
                <a:gd name="connsiteY102" fmla="*/ 31540 h 384890"/>
                <a:gd name="connsiteX103" fmla="*/ 121346 w 386835"/>
                <a:gd name="connsiteY103" fmla="*/ 29655 h 384890"/>
                <a:gd name="connsiteX104" fmla="*/ 121931 w 386835"/>
                <a:gd name="connsiteY104" fmla="*/ 29278 h 384890"/>
                <a:gd name="connsiteX105" fmla="*/ 129809 w 386835"/>
                <a:gd name="connsiteY105" fmla="*/ 24471 h 384890"/>
                <a:gd name="connsiteX106" fmla="*/ 130300 w 386835"/>
                <a:gd name="connsiteY106" fmla="*/ 24226 h 384890"/>
                <a:gd name="connsiteX107" fmla="*/ 151412 w 386835"/>
                <a:gd name="connsiteY107" fmla="*/ 13897 h 384890"/>
                <a:gd name="connsiteX108" fmla="*/ 203550 w 386835"/>
                <a:gd name="connsiteY108" fmla="*/ 1211 h 384890"/>
                <a:gd name="connsiteX109" fmla="*/ 237630 w 386835"/>
                <a:gd name="connsiteY109" fmla="*/ 1946 h 384890"/>
                <a:gd name="connsiteX110" fmla="*/ 243983 w 386835"/>
                <a:gd name="connsiteY110" fmla="*/ 3039 h 384890"/>
                <a:gd name="connsiteX111" fmla="*/ 244284 w 386835"/>
                <a:gd name="connsiteY111" fmla="*/ 3039 h 384890"/>
                <a:gd name="connsiteX112" fmla="*/ 261683 w 386835"/>
                <a:gd name="connsiteY112" fmla="*/ 6602 h 384890"/>
                <a:gd name="connsiteX113" fmla="*/ 264322 w 386835"/>
                <a:gd name="connsiteY113" fmla="*/ 7394 h 384890"/>
                <a:gd name="connsiteX114" fmla="*/ 316931 w 386835"/>
                <a:gd name="connsiteY114" fmla="*/ 34744 h 384890"/>
                <a:gd name="connsiteX115" fmla="*/ 319382 w 386835"/>
                <a:gd name="connsiteY115" fmla="*/ 36629 h 384890"/>
                <a:gd name="connsiteX116" fmla="*/ 323981 w 386835"/>
                <a:gd name="connsiteY116" fmla="*/ 40230 h 384890"/>
                <a:gd name="connsiteX117" fmla="*/ 342944 w 386835"/>
                <a:gd name="connsiteY117" fmla="*/ 58363 h 384890"/>
                <a:gd name="connsiteX118" fmla="*/ 352858 w 386835"/>
                <a:gd name="connsiteY118" fmla="*/ 70766 h 384890"/>
                <a:gd name="connsiteX119" fmla="*/ 357797 w 386835"/>
                <a:gd name="connsiteY119" fmla="*/ 76892 h 384890"/>
                <a:gd name="connsiteX120" fmla="*/ 374969 w 386835"/>
                <a:gd name="connsiteY120" fmla="*/ 108749 h 384890"/>
                <a:gd name="connsiteX121" fmla="*/ 385167 w 386835"/>
                <a:gd name="connsiteY121" fmla="*/ 155044 h 384890"/>
                <a:gd name="connsiteX122" fmla="*/ 385261 w 386835"/>
                <a:gd name="connsiteY122" fmla="*/ 188709 h 384890"/>
                <a:gd name="connsiteX123" fmla="*/ 379814 w 386835"/>
                <a:gd name="connsiteY123" fmla="*/ 217681 h 384890"/>
                <a:gd name="connsiteX124" fmla="*/ 379380 w 386835"/>
                <a:gd name="connsiteY124" fmla="*/ 219566 h 384890"/>
                <a:gd name="connsiteX125" fmla="*/ 372896 w 386835"/>
                <a:gd name="connsiteY125" fmla="*/ 239132 h 384890"/>
                <a:gd name="connsiteX126" fmla="*/ 347976 w 386835"/>
                <a:gd name="connsiteY126" fmla="*/ 279697 h 384890"/>
                <a:gd name="connsiteX127" fmla="*/ 345865 w 386835"/>
                <a:gd name="connsiteY127" fmla="*/ 281940 h 384890"/>
                <a:gd name="connsiteX128" fmla="*/ 346600 w 386835"/>
                <a:gd name="connsiteY128" fmla="*/ 282618 h 384890"/>
                <a:gd name="connsiteX129" fmla="*/ 341662 w 386835"/>
                <a:gd name="connsiteY129" fmla="*/ 287727 h 384890"/>
                <a:gd name="connsiteX130" fmla="*/ 324112 w 386835"/>
                <a:gd name="connsiteY130" fmla="*/ 305276 h 384890"/>
                <a:gd name="connsiteX131" fmla="*/ 313331 w 386835"/>
                <a:gd name="connsiteY131" fmla="*/ 313306 h 384890"/>
                <a:gd name="connsiteX132" fmla="*/ 310918 w 386835"/>
                <a:gd name="connsiteY132" fmla="*/ 314908 h 384890"/>
                <a:gd name="connsiteX133" fmla="*/ 296328 w 386835"/>
                <a:gd name="connsiteY133" fmla="*/ 323937 h 384890"/>
                <a:gd name="connsiteX134" fmla="*/ 294971 w 386835"/>
                <a:gd name="connsiteY134" fmla="*/ 324672 h 384890"/>
                <a:gd name="connsiteX135" fmla="*/ 278195 w 386835"/>
                <a:gd name="connsiteY135" fmla="*/ 332382 h 384890"/>
                <a:gd name="connsiteX136" fmla="*/ 244548 w 386835"/>
                <a:gd name="connsiteY136" fmla="*/ 341354 h 384890"/>
                <a:gd name="connsiteX137" fmla="*/ 232484 w 386835"/>
                <a:gd name="connsiteY137" fmla="*/ 343239 h 384890"/>
                <a:gd name="connsiteX138" fmla="*/ 219704 w 386835"/>
                <a:gd name="connsiteY138" fmla="*/ 345313 h 384890"/>
                <a:gd name="connsiteX139" fmla="*/ 193315 w 386835"/>
                <a:gd name="connsiteY139" fmla="*/ 353116 h 384890"/>
                <a:gd name="connsiteX140" fmla="*/ 171976 w 386835"/>
                <a:gd name="connsiteY140" fmla="*/ 363842 h 384890"/>
                <a:gd name="connsiteX141" fmla="*/ 159008 w 386835"/>
                <a:gd name="connsiteY141" fmla="*/ 374285 h 384890"/>
                <a:gd name="connsiteX142" fmla="*/ 154164 w 386835"/>
                <a:gd name="connsiteY142" fmla="*/ 378526 h 384890"/>
                <a:gd name="connsiteX143" fmla="*/ 151506 w 386835"/>
                <a:gd name="connsiteY143" fmla="*/ 381052 h 384890"/>
                <a:gd name="connsiteX144" fmla="*/ 147265 w 386835"/>
                <a:gd name="connsiteY144" fmla="*/ 384558 h 384890"/>
                <a:gd name="connsiteX145" fmla="*/ 141723 w 386835"/>
                <a:gd name="connsiteY145" fmla="*/ 384935 h 384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386835" h="384890">
                  <a:moveTo>
                    <a:pt x="141252" y="384935"/>
                  </a:moveTo>
                  <a:cubicBezTo>
                    <a:pt x="131827" y="381429"/>
                    <a:pt x="122515" y="377282"/>
                    <a:pt x="114466" y="373625"/>
                  </a:cubicBezTo>
                  <a:cubicBezTo>
                    <a:pt x="110055" y="371740"/>
                    <a:pt x="105626" y="369534"/>
                    <a:pt x="101272" y="367480"/>
                  </a:cubicBezTo>
                  <a:cubicBezTo>
                    <a:pt x="97502" y="365595"/>
                    <a:pt x="93863" y="363917"/>
                    <a:pt x="90169" y="362221"/>
                  </a:cubicBezTo>
                  <a:cubicBezTo>
                    <a:pt x="87624" y="361052"/>
                    <a:pt x="85023" y="360015"/>
                    <a:pt x="82516" y="359016"/>
                  </a:cubicBezTo>
                  <a:cubicBezTo>
                    <a:pt x="80404" y="358168"/>
                    <a:pt x="78425" y="357376"/>
                    <a:pt x="76465" y="356509"/>
                  </a:cubicBezTo>
                  <a:cubicBezTo>
                    <a:pt x="72695" y="354907"/>
                    <a:pt x="69019" y="353154"/>
                    <a:pt x="65382" y="351458"/>
                  </a:cubicBezTo>
                  <a:lnTo>
                    <a:pt x="62121" y="349931"/>
                  </a:lnTo>
                  <a:lnTo>
                    <a:pt x="58351" y="348046"/>
                  </a:lnTo>
                  <a:lnTo>
                    <a:pt x="58124" y="347933"/>
                  </a:lnTo>
                  <a:cubicBezTo>
                    <a:pt x="55750" y="346802"/>
                    <a:pt x="53318" y="345633"/>
                    <a:pt x="50849" y="344558"/>
                  </a:cubicBezTo>
                  <a:cubicBezTo>
                    <a:pt x="48379" y="343484"/>
                    <a:pt x="46041" y="342542"/>
                    <a:pt x="43704" y="341580"/>
                  </a:cubicBezTo>
                  <a:cubicBezTo>
                    <a:pt x="41066" y="340506"/>
                    <a:pt x="38445" y="339450"/>
                    <a:pt x="35938" y="338338"/>
                  </a:cubicBezTo>
                  <a:cubicBezTo>
                    <a:pt x="33431" y="337226"/>
                    <a:pt x="31056" y="336095"/>
                    <a:pt x="28662" y="334945"/>
                  </a:cubicBezTo>
                  <a:cubicBezTo>
                    <a:pt x="26268" y="333795"/>
                    <a:pt x="24213" y="332815"/>
                    <a:pt x="21932" y="331797"/>
                  </a:cubicBezTo>
                  <a:lnTo>
                    <a:pt x="21330" y="331515"/>
                  </a:lnTo>
                  <a:cubicBezTo>
                    <a:pt x="16335" y="329290"/>
                    <a:pt x="11169" y="326972"/>
                    <a:pt x="5929" y="324974"/>
                  </a:cubicBezTo>
                  <a:cubicBezTo>
                    <a:pt x="5081" y="324634"/>
                    <a:pt x="4289" y="324163"/>
                    <a:pt x="3592" y="323598"/>
                  </a:cubicBezTo>
                  <a:cubicBezTo>
                    <a:pt x="726" y="321317"/>
                    <a:pt x="-1290" y="317585"/>
                    <a:pt x="-1008" y="315096"/>
                  </a:cubicBezTo>
                  <a:cubicBezTo>
                    <a:pt x="-725" y="311798"/>
                    <a:pt x="2009" y="309253"/>
                    <a:pt x="5307" y="309196"/>
                  </a:cubicBezTo>
                  <a:cubicBezTo>
                    <a:pt x="6815" y="309140"/>
                    <a:pt x="8323" y="309328"/>
                    <a:pt x="9756" y="309762"/>
                  </a:cubicBezTo>
                  <a:cubicBezTo>
                    <a:pt x="10340" y="309932"/>
                    <a:pt x="10944" y="310139"/>
                    <a:pt x="11641" y="310365"/>
                  </a:cubicBezTo>
                  <a:cubicBezTo>
                    <a:pt x="16806" y="312250"/>
                    <a:pt x="21895" y="314588"/>
                    <a:pt x="26720" y="316755"/>
                  </a:cubicBezTo>
                  <a:cubicBezTo>
                    <a:pt x="29868" y="318188"/>
                    <a:pt x="33054" y="319752"/>
                    <a:pt x="36145" y="321279"/>
                  </a:cubicBezTo>
                  <a:lnTo>
                    <a:pt x="41800" y="324069"/>
                  </a:lnTo>
                  <a:lnTo>
                    <a:pt x="42611" y="324446"/>
                  </a:lnTo>
                  <a:cubicBezTo>
                    <a:pt x="46117" y="326124"/>
                    <a:pt x="49736" y="327858"/>
                    <a:pt x="53430" y="329498"/>
                  </a:cubicBezTo>
                  <a:cubicBezTo>
                    <a:pt x="55674" y="330478"/>
                    <a:pt x="57955" y="331383"/>
                    <a:pt x="60141" y="332363"/>
                  </a:cubicBezTo>
                  <a:cubicBezTo>
                    <a:pt x="62968" y="333531"/>
                    <a:pt x="65796" y="334738"/>
                    <a:pt x="68567" y="335982"/>
                  </a:cubicBezTo>
                  <a:cubicBezTo>
                    <a:pt x="71337" y="337226"/>
                    <a:pt x="74391" y="338772"/>
                    <a:pt x="77238" y="340185"/>
                  </a:cubicBezTo>
                  <a:lnTo>
                    <a:pt x="83044" y="343051"/>
                  </a:lnTo>
                  <a:cubicBezTo>
                    <a:pt x="86229" y="344577"/>
                    <a:pt x="89622" y="346142"/>
                    <a:pt x="93732" y="347989"/>
                  </a:cubicBezTo>
                  <a:lnTo>
                    <a:pt x="100536" y="350986"/>
                  </a:lnTo>
                  <a:lnTo>
                    <a:pt x="100763" y="350986"/>
                  </a:lnTo>
                  <a:cubicBezTo>
                    <a:pt x="103533" y="352193"/>
                    <a:pt x="106417" y="353456"/>
                    <a:pt x="109150" y="354756"/>
                  </a:cubicBezTo>
                  <a:cubicBezTo>
                    <a:pt x="112657" y="356358"/>
                    <a:pt x="116219" y="358036"/>
                    <a:pt x="119688" y="359676"/>
                  </a:cubicBezTo>
                  <a:lnTo>
                    <a:pt x="123759" y="361561"/>
                  </a:lnTo>
                  <a:cubicBezTo>
                    <a:pt x="125041" y="362145"/>
                    <a:pt x="126304" y="362767"/>
                    <a:pt x="127529" y="363446"/>
                  </a:cubicBezTo>
                  <a:cubicBezTo>
                    <a:pt x="130827" y="365067"/>
                    <a:pt x="134201" y="366707"/>
                    <a:pt x="137727" y="368027"/>
                  </a:cubicBezTo>
                  <a:lnTo>
                    <a:pt x="138104" y="368140"/>
                  </a:lnTo>
                  <a:cubicBezTo>
                    <a:pt x="140988" y="368950"/>
                    <a:pt x="144380" y="367065"/>
                    <a:pt x="145775" y="365953"/>
                  </a:cubicBezTo>
                  <a:cubicBezTo>
                    <a:pt x="148923" y="363446"/>
                    <a:pt x="152033" y="360826"/>
                    <a:pt x="155049" y="358262"/>
                  </a:cubicBezTo>
                  <a:cubicBezTo>
                    <a:pt x="158066" y="355699"/>
                    <a:pt x="160987" y="353230"/>
                    <a:pt x="164003" y="350722"/>
                  </a:cubicBezTo>
                  <a:cubicBezTo>
                    <a:pt x="171638" y="344634"/>
                    <a:pt x="180610" y="340770"/>
                    <a:pt x="189168" y="337528"/>
                  </a:cubicBezTo>
                  <a:cubicBezTo>
                    <a:pt x="196839" y="334587"/>
                    <a:pt x="204737" y="332250"/>
                    <a:pt x="212786" y="330553"/>
                  </a:cubicBezTo>
                  <a:cubicBezTo>
                    <a:pt x="217480" y="329667"/>
                    <a:pt x="222211" y="329045"/>
                    <a:pt x="226980" y="328668"/>
                  </a:cubicBezTo>
                  <a:cubicBezTo>
                    <a:pt x="230468" y="328291"/>
                    <a:pt x="234030" y="327933"/>
                    <a:pt x="237555" y="327386"/>
                  </a:cubicBezTo>
                  <a:cubicBezTo>
                    <a:pt x="251165" y="325464"/>
                    <a:pt x="264473" y="321788"/>
                    <a:pt x="277139" y="316435"/>
                  </a:cubicBezTo>
                  <a:cubicBezTo>
                    <a:pt x="284510" y="313193"/>
                    <a:pt x="291597" y="309310"/>
                    <a:pt x="298307" y="304861"/>
                  </a:cubicBezTo>
                  <a:cubicBezTo>
                    <a:pt x="306356" y="299847"/>
                    <a:pt x="313915" y="294117"/>
                    <a:pt x="320927" y="287727"/>
                  </a:cubicBezTo>
                  <a:cubicBezTo>
                    <a:pt x="328165" y="280526"/>
                    <a:pt x="334800" y="272741"/>
                    <a:pt x="340738" y="264447"/>
                  </a:cubicBezTo>
                  <a:cubicBezTo>
                    <a:pt x="346412" y="256832"/>
                    <a:pt x="351464" y="248764"/>
                    <a:pt x="355818" y="240320"/>
                  </a:cubicBezTo>
                  <a:cubicBezTo>
                    <a:pt x="358080" y="235532"/>
                    <a:pt x="359965" y="230593"/>
                    <a:pt x="361473" y="225523"/>
                  </a:cubicBezTo>
                  <a:cubicBezTo>
                    <a:pt x="362302" y="222978"/>
                    <a:pt x="363112" y="220546"/>
                    <a:pt x="363999" y="218152"/>
                  </a:cubicBezTo>
                  <a:cubicBezTo>
                    <a:pt x="367467" y="207936"/>
                    <a:pt x="369540" y="197286"/>
                    <a:pt x="370143" y="186504"/>
                  </a:cubicBezTo>
                  <a:cubicBezTo>
                    <a:pt x="371388" y="172329"/>
                    <a:pt x="369936" y="157965"/>
                    <a:pt x="368258" y="144544"/>
                  </a:cubicBezTo>
                  <a:cubicBezTo>
                    <a:pt x="366638" y="132443"/>
                    <a:pt x="363358" y="120624"/>
                    <a:pt x="358533" y="109408"/>
                  </a:cubicBezTo>
                  <a:cubicBezTo>
                    <a:pt x="356006" y="103829"/>
                    <a:pt x="353122" y="98438"/>
                    <a:pt x="349880" y="93254"/>
                  </a:cubicBezTo>
                  <a:lnTo>
                    <a:pt x="347034" y="88447"/>
                  </a:lnTo>
                  <a:cubicBezTo>
                    <a:pt x="339305" y="75045"/>
                    <a:pt x="328505" y="63095"/>
                    <a:pt x="313104" y="50748"/>
                  </a:cubicBezTo>
                  <a:cubicBezTo>
                    <a:pt x="309335" y="47713"/>
                    <a:pt x="305093" y="44584"/>
                    <a:pt x="300268" y="41172"/>
                  </a:cubicBezTo>
                  <a:cubicBezTo>
                    <a:pt x="293614" y="36799"/>
                    <a:pt x="286602" y="33010"/>
                    <a:pt x="279288" y="29862"/>
                  </a:cubicBezTo>
                  <a:lnTo>
                    <a:pt x="277403" y="28958"/>
                  </a:lnTo>
                  <a:cubicBezTo>
                    <a:pt x="270844" y="25866"/>
                    <a:pt x="264095" y="23246"/>
                    <a:pt x="257178" y="21097"/>
                  </a:cubicBezTo>
                  <a:cubicBezTo>
                    <a:pt x="256009" y="20739"/>
                    <a:pt x="254746" y="20362"/>
                    <a:pt x="253408" y="20004"/>
                  </a:cubicBezTo>
                  <a:cubicBezTo>
                    <a:pt x="248318" y="18496"/>
                    <a:pt x="243096" y="17516"/>
                    <a:pt x="237819" y="17063"/>
                  </a:cubicBezTo>
                  <a:cubicBezTo>
                    <a:pt x="226169" y="16008"/>
                    <a:pt x="214445" y="15782"/>
                    <a:pt x="202758" y="16366"/>
                  </a:cubicBezTo>
                  <a:cubicBezTo>
                    <a:pt x="193069" y="17346"/>
                    <a:pt x="183475" y="19250"/>
                    <a:pt x="174144" y="22021"/>
                  </a:cubicBezTo>
                  <a:cubicBezTo>
                    <a:pt x="166171" y="24189"/>
                    <a:pt x="158348" y="26903"/>
                    <a:pt x="150733" y="30126"/>
                  </a:cubicBezTo>
                  <a:cubicBezTo>
                    <a:pt x="145323" y="32501"/>
                    <a:pt x="140139" y="35329"/>
                    <a:pt x="135239" y="38609"/>
                  </a:cubicBezTo>
                  <a:lnTo>
                    <a:pt x="131620" y="40927"/>
                  </a:lnTo>
                  <a:cubicBezTo>
                    <a:pt x="125625" y="44509"/>
                    <a:pt x="119951" y="48580"/>
                    <a:pt x="114655" y="53123"/>
                  </a:cubicBezTo>
                  <a:cubicBezTo>
                    <a:pt x="102704" y="63999"/>
                    <a:pt x="90357" y="75875"/>
                    <a:pt x="82102" y="91011"/>
                  </a:cubicBezTo>
                  <a:cubicBezTo>
                    <a:pt x="80762" y="93461"/>
                    <a:pt x="79349" y="95968"/>
                    <a:pt x="77973" y="98381"/>
                  </a:cubicBezTo>
                  <a:cubicBezTo>
                    <a:pt x="75429" y="102867"/>
                    <a:pt x="72884" y="107373"/>
                    <a:pt x="70584" y="111953"/>
                  </a:cubicBezTo>
                  <a:cubicBezTo>
                    <a:pt x="68774" y="115798"/>
                    <a:pt x="67285" y="119776"/>
                    <a:pt x="66117" y="123866"/>
                  </a:cubicBezTo>
                  <a:lnTo>
                    <a:pt x="64929" y="127636"/>
                  </a:lnTo>
                  <a:cubicBezTo>
                    <a:pt x="63440" y="131858"/>
                    <a:pt x="62290" y="136175"/>
                    <a:pt x="61461" y="140567"/>
                  </a:cubicBezTo>
                  <a:cubicBezTo>
                    <a:pt x="59896" y="150293"/>
                    <a:pt x="58689" y="160095"/>
                    <a:pt x="57842" y="169708"/>
                  </a:cubicBezTo>
                  <a:cubicBezTo>
                    <a:pt x="57408" y="177852"/>
                    <a:pt x="57860" y="186032"/>
                    <a:pt x="59161" y="194081"/>
                  </a:cubicBezTo>
                  <a:cubicBezTo>
                    <a:pt x="59538" y="197097"/>
                    <a:pt x="59934" y="200207"/>
                    <a:pt x="60216" y="203204"/>
                  </a:cubicBezTo>
                  <a:cubicBezTo>
                    <a:pt x="60688" y="210914"/>
                    <a:pt x="60367" y="218642"/>
                    <a:pt x="59274" y="226295"/>
                  </a:cubicBezTo>
                  <a:cubicBezTo>
                    <a:pt x="58331" y="234929"/>
                    <a:pt x="56918" y="243524"/>
                    <a:pt x="55052" y="252006"/>
                  </a:cubicBezTo>
                  <a:cubicBezTo>
                    <a:pt x="53921" y="256625"/>
                    <a:pt x="52507" y="261148"/>
                    <a:pt x="50773" y="265578"/>
                  </a:cubicBezTo>
                  <a:lnTo>
                    <a:pt x="49473" y="269216"/>
                  </a:lnTo>
                  <a:cubicBezTo>
                    <a:pt x="48341" y="272439"/>
                    <a:pt x="47022" y="275587"/>
                    <a:pt x="45495" y="278641"/>
                  </a:cubicBezTo>
                  <a:lnTo>
                    <a:pt x="43610" y="282411"/>
                  </a:lnTo>
                  <a:cubicBezTo>
                    <a:pt x="40895" y="287896"/>
                    <a:pt x="38068" y="293570"/>
                    <a:pt x="34845" y="298810"/>
                  </a:cubicBezTo>
                  <a:cubicBezTo>
                    <a:pt x="33601" y="301148"/>
                    <a:pt x="31377" y="302844"/>
                    <a:pt x="28794" y="303429"/>
                  </a:cubicBezTo>
                  <a:cubicBezTo>
                    <a:pt x="27720" y="303617"/>
                    <a:pt x="26626" y="303560"/>
                    <a:pt x="25571" y="303259"/>
                  </a:cubicBezTo>
                  <a:cubicBezTo>
                    <a:pt x="24440" y="302938"/>
                    <a:pt x="23384" y="302373"/>
                    <a:pt x="22461" y="301638"/>
                  </a:cubicBezTo>
                  <a:cubicBezTo>
                    <a:pt x="21594" y="300922"/>
                    <a:pt x="20821" y="300092"/>
                    <a:pt x="20180" y="299168"/>
                  </a:cubicBezTo>
                  <a:cubicBezTo>
                    <a:pt x="19011" y="297491"/>
                    <a:pt x="19935" y="295267"/>
                    <a:pt x="21236" y="292533"/>
                  </a:cubicBezTo>
                  <a:cubicBezTo>
                    <a:pt x="23780" y="287237"/>
                    <a:pt x="26551" y="281940"/>
                    <a:pt x="29227" y="276832"/>
                  </a:cubicBezTo>
                  <a:cubicBezTo>
                    <a:pt x="30490" y="274438"/>
                    <a:pt x="31753" y="272044"/>
                    <a:pt x="32997" y="269631"/>
                  </a:cubicBezTo>
                  <a:cubicBezTo>
                    <a:pt x="38257" y="259414"/>
                    <a:pt x="40670" y="248387"/>
                    <a:pt x="42422" y="237982"/>
                  </a:cubicBezTo>
                  <a:cubicBezTo>
                    <a:pt x="44854" y="224033"/>
                    <a:pt x="45514" y="209840"/>
                    <a:pt x="44402" y="195740"/>
                  </a:cubicBezTo>
                  <a:cubicBezTo>
                    <a:pt x="42931" y="181414"/>
                    <a:pt x="42931" y="166994"/>
                    <a:pt x="44402" y="152668"/>
                  </a:cubicBezTo>
                  <a:cubicBezTo>
                    <a:pt x="45532" y="141736"/>
                    <a:pt x="47813" y="130954"/>
                    <a:pt x="51225" y="120511"/>
                  </a:cubicBezTo>
                  <a:cubicBezTo>
                    <a:pt x="59896" y="94894"/>
                    <a:pt x="74448" y="71652"/>
                    <a:pt x="93712" y="52652"/>
                  </a:cubicBezTo>
                  <a:lnTo>
                    <a:pt x="95597" y="50767"/>
                  </a:lnTo>
                  <a:cubicBezTo>
                    <a:pt x="100197" y="46281"/>
                    <a:pt x="104928" y="41662"/>
                    <a:pt x="109810" y="37572"/>
                  </a:cubicBezTo>
                  <a:cubicBezTo>
                    <a:pt x="112524" y="35367"/>
                    <a:pt x="115371" y="33350"/>
                    <a:pt x="118368" y="31540"/>
                  </a:cubicBezTo>
                  <a:cubicBezTo>
                    <a:pt x="119461" y="30843"/>
                    <a:pt x="120422" y="30239"/>
                    <a:pt x="121346" y="29655"/>
                  </a:cubicBezTo>
                  <a:lnTo>
                    <a:pt x="121931" y="29278"/>
                  </a:lnTo>
                  <a:cubicBezTo>
                    <a:pt x="124476" y="27544"/>
                    <a:pt x="127095" y="25942"/>
                    <a:pt x="129809" y="24471"/>
                  </a:cubicBezTo>
                  <a:lnTo>
                    <a:pt x="130300" y="24226"/>
                  </a:lnTo>
                  <a:cubicBezTo>
                    <a:pt x="137161" y="20720"/>
                    <a:pt x="144268" y="17082"/>
                    <a:pt x="151412" y="13897"/>
                  </a:cubicBezTo>
                  <a:cubicBezTo>
                    <a:pt x="165850" y="7469"/>
                    <a:pt x="182419" y="3435"/>
                    <a:pt x="203550" y="1211"/>
                  </a:cubicBezTo>
                  <a:cubicBezTo>
                    <a:pt x="214879" y="-184"/>
                    <a:pt x="226358" y="61"/>
                    <a:pt x="237630" y="1946"/>
                  </a:cubicBezTo>
                  <a:cubicBezTo>
                    <a:pt x="239742" y="2323"/>
                    <a:pt x="241891" y="2700"/>
                    <a:pt x="243983" y="3039"/>
                  </a:cubicBezTo>
                  <a:lnTo>
                    <a:pt x="244284" y="3039"/>
                  </a:lnTo>
                  <a:cubicBezTo>
                    <a:pt x="250147" y="3906"/>
                    <a:pt x="255952" y="5094"/>
                    <a:pt x="261683" y="6602"/>
                  </a:cubicBezTo>
                  <a:cubicBezTo>
                    <a:pt x="262568" y="6847"/>
                    <a:pt x="263435" y="7111"/>
                    <a:pt x="264322" y="7394"/>
                  </a:cubicBezTo>
                  <a:cubicBezTo>
                    <a:pt x="283341" y="13312"/>
                    <a:pt x="301154" y="22587"/>
                    <a:pt x="316931" y="34744"/>
                  </a:cubicBezTo>
                  <a:lnTo>
                    <a:pt x="319382" y="36629"/>
                  </a:lnTo>
                  <a:cubicBezTo>
                    <a:pt x="320927" y="37817"/>
                    <a:pt x="322454" y="39023"/>
                    <a:pt x="323981" y="40230"/>
                  </a:cubicBezTo>
                  <a:cubicBezTo>
                    <a:pt x="330992" y="45508"/>
                    <a:pt x="337364" y="51596"/>
                    <a:pt x="342944" y="58363"/>
                  </a:cubicBezTo>
                  <a:cubicBezTo>
                    <a:pt x="346205" y="62548"/>
                    <a:pt x="349597" y="66732"/>
                    <a:pt x="352858" y="70766"/>
                  </a:cubicBezTo>
                  <a:cubicBezTo>
                    <a:pt x="354592" y="72896"/>
                    <a:pt x="356195" y="74894"/>
                    <a:pt x="357797" y="76892"/>
                  </a:cubicBezTo>
                  <a:cubicBezTo>
                    <a:pt x="366035" y="87166"/>
                    <a:pt x="371312" y="99305"/>
                    <a:pt x="374969" y="108749"/>
                  </a:cubicBezTo>
                  <a:cubicBezTo>
                    <a:pt x="380794" y="123546"/>
                    <a:pt x="384243" y="139172"/>
                    <a:pt x="385167" y="155044"/>
                  </a:cubicBezTo>
                  <a:cubicBezTo>
                    <a:pt x="385978" y="166240"/>
                    <a:pt x="386016" y="177493"/>
                    <a:pt x="385261" y="188709"/>
                  </a:cubicBezTo>
                  <a:cubicBezTo>
                    <a:pt x="384149" y="198492"/>
                    <a:pt x="382321" y="208162"/>
                    <a:pt x="379814" y="217681"/>
                  </a:cubicBezTo>
                  <a:lnTo>
                    <a:pt x="379380" y="219566"/>
                  </a:lnTo>
                  <a:cubicBezTo>
                    <a:pt x="377910" y="226295"/>
                    <a:pt x="375724" y="232855"/>
                    <a:pt x="372896" y="239132"/>
                  </a:cubicBezTo>
                  <a:cubicBezTo>
                    <a:pt x="366373" y="253118"/>
                    <a:pt x="359079" y="267765"/>
                    <a:pt x="347976" y="279697"/>
                  </a:cubicBezTo>
                  <a:lnTo>
                    <a:pt x="345865" y="281940"/>
                  </a:lnTo>
                  <a:lnTo>
                    <a:pt x="346600" y="282618"/>
                  </a:lnTo>
                  <a:lnTo>
                    <a:pt x="341662" y="287727"/>
                  </a:lnTo>
                  <a:cubicBezTo>
                    <a:pt x="336007" y="293589"/>
                    <a:pt x="330107" y="299621"/>
                    <a:pt x="324112" y="305276"/>
                  </a:cubicBezTo>
                  <a:cubicBezTo>
                    <a:pt x="320758" y="308273"/>
                    <a:pt x="317157" y="310950"/>
                    <a:pt x="313331" y="313306"/>
                  </a:cubicBezTo>
                  <a:lnTo>
                    <a:pt x="310918" y="314908"/>
                  </a:lnTo>
                  <a:cubicBezTo>
                    <a:pt x="306205" y="318169"/>
                    <a:pt x="301342" y="321166"/>
                    <a:pt x="296328" y="323937"/>
                  </a:cubicBezTo>
                  <a:lnTo>
                    <a:pt x="294971" y="324672"/>
                  </a:lnTo>
                  <a:cubicBezTo>
                    <a:pt x="289618" y="327726"/>
                    <a:pt x="284001" y="330308"/>
                    <a:pt x="278195" y="332382"/>
                  </a:cubicBezTo>
                  <a:cubicBezTo>
                    <a:pt x="268129" y="335605"/>
                    <a:pt x="257120" y="338527"/>
                    <a:pt x="244548" y="341354"/>
                  </a:cubicBezTo>
                  <a:cubicBezTo>
                    <a:pt x="240627" y="342221"/>
                    <a:pt x="236669" y="342749"/>
                    <a:pt x="232484" y="343239"/>
                  </a:cubicBezTo>
                  <a:cubicBezTo>
                    <a:pt x="228299" y="343729"/>
                    <a:pt x="223946" y="344351"/>
                    <a:pt x="219704" y="345313"/>
                  </a:cubicBezTo>
                  <a:cubicBezTo>
                    <a:pt x="210732" y="347292"/>
                    <a:pt x="201910" y="349893"/>
                    <a:pt x="193315" y="353116"/>
                  </a:cubicBezTo>
                  <a:cubicBezTo>
                    <a:pt x="185831" y="355906"/>
                    <a:pt x="178687" y="359506"/>
                    <a:pt x="171976" y="363842"/>
                  </a:cubicBezTo>
                  <a:cubicBezTo>
                    <a:pt x="167397" y="367009"/>
                    <a:pt x="163061" y="370496"/>
                    <a:pt x="159008" y="374285"/>
                  </a:cubicBezTo>
                  <a:cubicBezTo>
                    <a:pt x="157387" y="375717"/>
                    <a:pt x="155765" y="377169"/>
                    <a:pt x="154164" y="378526"/>
                  </a:cubicBezTo>
                  <a:cubicBezTo>
                    <a:pt x="153184" y="379355"/>
                    <a:pt x="152279" y="380222"/>
                    <a:pt x="151506" y="381052"/>
                  </a:cubicBezTo>
                  <a:cubicBezTo>
                    <a:pt x="150299" y="382447"/>
                    <a:pt x="148867" y="383634"/>
                    <a:pt x="147265" y="384558"/>
                  </a:cubicBezTo>
                  <a:cubicBezTo>
                    <a:pt x="145511" y="385274"/>
                    <a:pt x="143570" y="385406"/>
                    <a:pt x="141723" y="3849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6" name="Freeform: Shape 615">
              <a:extLst>
                <a:ext uri="{FF2B5EF4-FFF2-40B4-BE49-F238E27FC236}">
                  <a16:creationId xmlns:a16="http://schemas.microsoft.com/office/drawing/2014/main" id="{6AE7271D-95EC-E516-2840-8C14F18A8298}"/>
                </a:ext>
              </a:extLst>
            </p:cNvPr>
            <p:cNvSpPr/>
            <p:nvPr/>
          </p:nvSpPr>
          <p:spPr>
            <a:xfrm>
              <a:off x="11424966" y="3465350"/>
              <a:ext cx="151872" cy="77218"/>
            </a:xfrm>
            <a:custGeom>
              <a:avLst/>
              <a:gdLst>
                <a:gd name="connsiteX0" fmla="*/ 139680 w 151872"/>
                <a:gd name="connsiteY0" fmla="*/ 76804 h 77218"/>
                <a:gd name="connsiteX1" fmla="*/ 133158 w 151872"/>
                <a:gd name="connsiteY1" fmla="*/ 74184 h 77218"/>
                <a:gd name="connsiteX2" fmla="*/ 131367 w 151872"/>
                <a:gd name="connsiteY2" fmla="*/ 73355 h 77218"/>
                <a:gd name="connsiteX3" fmla="*/ 122715 w 151872"/>
                <a:gd name="connsiteY3" fmla="*/ 69265 h 77218"/>
                <a:gd name="connsiteX4" fmla="*/ 116796 w 151872"/>
                <a:gd name="connsiteY4" fmla="*/ 66456 h 77218"/>
                <a:gd name="connsiteX5" fmla="*/ 116419 w 151872"/>
                <a:gd name="connsiteY5" fmla="*/ 66268 h 77218"/>
                <a:gd name="connsiteX6" fmla="*/ 98964 w 151872"/>
                <a:gd name="connsiteY6" fmla="*/ 58238 h 77218"/>
                <a:gd name="connsiteX7" fmla="*/ 90199 w 151872"/>
                <a:gd name="connsiteY7" fmla="*/ 54468 h 77218"/>
                <a:gd name="connsiteX8" fmla="*/ 89973 w 151872"/>
                <a:gd name="connsiteY8" fmla="*/ 54468 h 77218"/>
                <a:gd name="connsiteX9" fmla="*/ 83734 w 151872"/>
                <a:gd name="connsiteY9" fmla="*/ 51810 h 77218"/>
                <a:gd name="connsiteX10" fmla="*/ 71387 w 151872"/>
                <a:gd name="connsiteY10" fmla="*/ 46305 h 77218"/>
                <a:gd name="connsiteX11" fmla="*/ 67504 w 151872"/>
                <a:gd name="connsiteY11" fmla="*/ 44534 h 77218"/>
                <a:gd name="connsiteX12" fmla="*/ 52425 w 151872"/>
                <a:gd name="connsiteY12" fmla="*/ 37672 h 77218"/>
                <a:gd name="connsiteX13" fmla="*/ 41115 w 151872"/>
                <a:gd name="connsiteY13" fmla="*/ 32300 h 77218"/>
                <a:gd name="connsiteX14" fmla="*/ 40888 w 151872"/>
                <a:gd name="connsiteY14" fmla="*/ 32187 h 77218"/>
                <a:gd name="connsiteX15" fmla="*/ 27486 w 151872"/>
                <a:gd name="connsiteY15" fmla="*/ 25854 h 77218"/>
                <a:gd name="connsiteX16" fmla="*/ 12802 w 151872"/>
                <a:gd name="connsiteY16" fmla="*/ 19501 h 77218"/>
                <a:gd name="connsiteX17" fmla="*/ 3471 w 151872"/>
                <a:gd name="connsiteY17" fmla="*/ 14261 h 77218"/>
                <a:gd name="connsiteX18" fmla="*/ -487 w 151872"/>
                <a:gd name="connsiteY18" fmla="*/ 10491 h 77218"/>
                <a:gd name="connsiteX19" fmla="*/ -1034 w 151872"/>
                <a:gd name="connsiteY19" fmla="*/ 9831 h 77218"/>
                <a:gd name="connsiteX20" fmla="*/ -1034 w 151872"/>
                <a:gd name="connsiteY20" fmla="*/ 8964 h 77218"/>
                <a:gd name="connsiteX21" fmla="*/ 1398 w 151872"/>
                <a:gd name="connsiteY21" fmla="*/ 2951 h 77218"/>
                <a:gd name="connsiteX22" fmla="*/ 6676 w 151872"/>
                <a:gd name="connsiteY22" fmla="*/ 501 h 77218"/>
                <a:gd name="connsiteX23" fmla="*/ 9221 w 151872"/>
                <a:gd name="connsiteY23" fmla="*/ 1651 h 77218"/>
                <a:gd name="connsiteX24" fmla="*/ 19758 w 151872"/>
                <a:gd name="connsiteY24" fmla="*/ 6608 h 77218"/>
                <a:gd name="connsiteX25" fmla="*/ 20700 w 151872"/>
                <a:gd name="connsiteY25" fmla="*/ 7023 h 77218"/>
                <a:gd name="connsiteX26" fmla="*/ 27335 w 151872"/>
                <a:gd name="connsiteY26" fmla="*/ 9775 h 77218"/>
                <a:gd name="connsiteX27" fmla="*/ 34989 w 151872"/>
                <a:gd name="connsiteY27" fmla="*/ 12960 h 77218"/>
                <a:gd name="connsiteX28" fmla="*/ 44187 w 151872"/>
                <a:gd name="connsiteY28" fmla="*/ 17239 h 77218"/>
                <a:gd name="connsiteX29" fmla="*/ 48937 w 151872"/>
                <a:gd name="connsiteY29" fmla="*/ 19501 h 77218"/>
                <a:gd name="connsiteX30" fmla="*/ 51689 w 151872"/>
                <a:gd name="connsiteY30" fmla="*/ 20783 h 77218"/>
                <a:gd name="connsiteX31" fmla="*/ 60265 w 151872"/>
                <a:gd name="connsiteY31" fmla="*/ 24723 h 77218"/>
                <a:gd name="connsiteX32" fmla="*/ 66995 w 151872"/>
                <a:gd name="connsiteY32" fmla="*/ 27512 h 77218"/>
                <a:gd name="connsiteX33" fmla="*/ 74856 w 151872"/>
                <a:gd name="connsiteY33" fmla="*/ 30811 h 77218"/>
                <a:gd name="connsiteX34" fmla="*/ 83828 w 151872"/>
                <a:gd name="connsiteY34" fmla="*/ 34977 h 77218"/>
                <a:gd name="connsiteX35" fmla="*/ 89124 w 151872"/>
                <a:gd name="connsiteY35" fmla="*/ 37503 h 77218"/>
                <a:gd name="connsiteX36" fmla="*/ 99831 w 151872"/>
                <a:gd name="connsiteY36" fmla="*/ 42385 h 77218"/>
                <a:gd name="connsiteX37" fmla="*/ 106127 w 151872"/>
                <a:gd name="connsiteY37" fmla="*/ 45043 h 77218"/>
                <a:gd name="connsiteX38" fmla="*/ 114100 w 151872"/>
                <a:gd name="connsiteY38" fmla="*/ 48417 h 77218"/>
                <a:gd name="connsiteX39" fmla="*/ 121640 w 151872"/>
                <a:gd name="connsiteY39" fmla="*/ 51923 h 77218"/>
                <a:gd name="connsiteX40" fmla="*/ 128709 w 151872"/>
                <a:gd name="connsiteY40" fmla="*/ 55184 h 77218"/>
                <a:gd name="connsiteX41" fmla="*/ 130783 w 151872"/>
                <a:gd name="connsiteY41" fmla="*/ 56107 h 77218"/>
                <a:gd name="connsiteX42" fmla="*/ 143977 w 151872"/>
                <a:gd name="connsiteY42" fmla="*/ 61762 h 77218"/>
                <a:gd name="connsiteX43" fmla="*/ 146560 w 151872"/>
                <a:gd name="connsiteY43" fmla="*/ 63252 h 77218"/>
                <a:gd name="connsiteX44" fmla="*/ 150839 w 151872"/>
                <a:gd name="connsiteY44" fmla="*/ 71602 h 77218"/>
                <a:gd name="connsiteX45" fmla="*/ 144109 w 151872"/>
                <a:gd name="connsiteY45" fmla="*/ 77540 h 77218"/>
                <a:gd name="connsiteX46" fmla="*/ 139680 w 151872"/>
                <a:gd name="connsiteY46" fmla="*/ 76804 h 77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51872" h="77218">
                  <a:moveTo>
                    <a:pt x="139680" y="76804"/>
                  </a:moveTo>
                  <a:cubicBezTo>
                    <a:pt x="137437" y="76107"/>
                    <a:pt x="135269" y="75221"/>
                    <a:pt x="133158" y="74184"/>
                  </a:cubicBezTo>
                  <a:lnTo>
                    <a:pt x="131367" y="73355"/>
                  </a:lnTo>
                  <a:cubicBezTo>
                    <a:pt x="128483" y="72054"/>
                    <a:pt x="125543" y="70641"/>
                    <a:pt x="122715" y="69265"/>
                  </a:cubicBezTo>
                  <a:lnTo>
                    <a:pt x="116796" y="66456"/>
                  </a:lnTo>
                  <a:lnTo>
                    <a:pt x="116419" y="66268"/>
                  </a:lnTo>
                  <a:cubicBezTo>
                    <a:pt x="110632" y="63572"/>
                    <a:pt x="104789" y="60820"/>
                    <a:pt x="98964" y="58238"/>
                  </a:cubicBezTo>
                  <a:cubicBezTo>
                    <a:pt x="96042" y="56937"/>
                    <a:pt x="93083" y="55693"/>
                    <a:pt x="90199" y="54468"/>
                  </a:cubicBezTo>
                  <a:lnTo>
                    <a:pt x="89973" y="54468"/>
                  </a:lnTo>
                  <a:cubicBezTo>
                    <a:pt x="87899" y="53582"/>
                    <a:pt x="85807" y="52714"/>
                    <a:pt x="83734" y="51810"/>
                  </a:cubicBezTo>
                  <a:cubicBezTo>
                    <a:pt x="79586" y="49925"/>
                    <a:pt x="75421" y="48040"/>
                    <a:pt x="71387" y="46305"/>
                  </a:cubicBezTo>
                  <a:lnTo>
                    <a:pt x="67504" y="44534"/>
                  </a:lnTo>
                  <a:cubicBezTo>
                    <a:pt x="62565" y="42309"/>
                    <a:pt x="57457" y="39991"/>
                    <a:pt x="52425" y="37672"/>
                  </a:cubicBezTo>
                  <a:cubicBezTo>
                    <a:pt x="48655" y="35901"/>
                    <a:pt x="44885" y="34072"/>
                    <a:pt x="41115" y="32300"/>
                  </a:cubicBezTo>
                  <a:lnTo>
                    <a:pt x="40888" y="32187"/>
                  </a:lnTo>
                  <a:cubicBezTo>
                    <a:pt x="36496" y="30095"/>
                    <a:pt x="31972" y="27927"/>
                    <a:pt x="27486" y="25854"/>
                  </a:cubicBezTo>
                  <a:cubicBezTo>
                    <a:pt x="22359" y="23478"/>
                    <a:pt x="17553" y="21386"/>
                    <a:pt x="12802" y="19501"/>
                  </a:cubicBezTo>
                  <a:cubicBezTo>
                    <a:pt x="9447" y="18238"/>
                    <a:pt x="6299" y="16466"/>
                    <a:pt x="3471" y="14261"/>
                  </a:cubicBezTo>
                  <a:cubicBezTo>
                    <a:pt x="2020" y="13149"/>
                    <a:pt x="701" y="11886"/>
                    <a:pt x="-487" y="10491"/>
                  </a:cubicBezTo>
                  <a:lnTo>
                    <a:pt x="-1034" y="9831"/>
                  </a:lnTo>
                  <a:lnTo>
                    <a:pt x="-1034" y="8964"/>
                  </a:lnTo>
                  <a:cubicBezTo>
                    <a:pt x="-901" y="6759"/>
                    <a:pt x="-34" y="4648"/>
                    <a:pt x="1398" y="2951"/>
                  </a:cubicBezTo>
                  <a:cubicBezTo>
                    <a:pt x="2548" y="1519"/>
                    <a:pt x="3962" y="-253"/>
                    <a:pt x="6676" y="501"/>
                  </a:cubicBezTo>
                  <a:cubicBezTo>
                    <a:pt x="7562" y="784"/>
                    <a:pt x="8429" y="1179"/>
                    <a:pt x="9221" y="1651"/>
                  </a:cubicBezTo>
                  <a:cubicBezTo>
                    <a:pt x="12670" y="3536"/>
                    <a:pt x="16270" y="5100"/>
                    <a:pt x="19758" y="6608"/>
                  </a:cubicBezTo>
                  <a:lnTo>
                    <a:pt x="20700" y="7023"/>
                  </a:lnTo>
                  <a:cubicBezTo>
                    <a:pt x="22925" y="7965"/>
                    <a:pt x="25168" y="8908"/>
                    <a:pt x="27335" y="9775"/>
                  </a:cubicBezTo>
                  <a:cubicBezTo>
                    <a:pt x="29956" y="10830"/>
                    <a:pt x="32538" y="11867"/>
                    <a:pt x="34989" y="12960"/>
                  </a:cubicBezTo>
                  <a:cubicBezTo>
                    <a:pt x="38061" y="14318"/>
                    <a:pt x="41171" y="15807"/>
                    <a:pt x="44187" y="17239"/>
                  </a:cubicBezTo>
                  <a:lnTo>
                    <a:pt x="48937" y="19501"/>
                  </a:lnTo>
                  <a:lnTo>
                    <a:pt x="51689" y="20783"/>
                  </a:lnTo>
                  <a:cubicBezTo>
                    <a:pt x="54479" y="22103"/>
                    <a:pt x="57344" y="23460"/>
                    <a:pt x="60265" y="24723"/>
                  </a:cubicBezTo>
                  <a:cubicBezTo>
                    <a:pt x="62509" y="25703"/>
                    <a:pt x="64790" y="26608"/>
                    <a:pt x="66995" y="27512"/>
                  </a:cubicBezTo>
                  <a:cubicBezTo>
                    <a:pt x="69710" y="28625"/>
                    <a:pt x="72348" y="29680"/>
                    <a:pt x="74856" y="30811"/>
                  </a:cubicBezTo>
                  <a:cubicBezTo>
                    <a:pt x="77852" y="32131"/>
                    <a:pt x="80888" y="33582"/>
                    <a:pt x="83828" y="34977"/>
                  </a:cubicBezTo>
                  <a:lnTo>
                    <a:pt x="89124" y="37503"/>
                  </a:lnTo>
                  <a:cubicBezTo>
                    <a:pt x="92612" y="39124"/>
                    <a:pt x="96193" y="40802"/>
                    <a:pt x="99831" y="42385"/>
                  </a:cubicBezTo>
                  <a:lnTo>
                    <a:pt x="106127" y="45043"/>
                  </a:lnTo>
                  <a:cubicBezTo>
                    <a:pt x="108879" y="46174"/>
                    <a:pt x="111537" y="47286"/>
                    <a:pt x="114100" y="48417"/>
                  </a:cubicBezTo>
                  <a:cubicBezTo>
                    <a:pt x="116665" y="49548"/>
                    <a:pt x="119209" y="50754"/>
                    <a:pt x="121640" y="51923"/>
                  </a:cubicBezTo>
                  <a:cubicBezTo>
                    <a:pt x="124072" y="53092"/>
                    <a:pt x="126334" y="54128"/>
                    <a:pt x="128709" y="55184"/>
                  </a:cubicBezTo>
                  <a:lnTo>
                    <a:pt x="130783" y="56107"/>
                  </a:lnTo>
                  <a:cubicBezTo>
                    <a:pt x="135081" y="57992"/>
                    <a:pt x="139510" y="60047"/>
                    <a:pt x="143977" y="61762"/>
                  </a:cubicBezTo>
                  <a:cubicBezTo>
                    <a:pt x="144901" y="62120"/>
                    <a:pt x="145787" y="62629"/>
                    <a:pt x="146560" y="63252"/>
                  </a:cubicBezTo>
                  <a:cubicBezTo>
                    <a:pt x="149199" y="65212"/>
                    <a:pt x="150782" y="68303"/>
                    <a:pt x="150839" y="71602"/>
                  </a:cubicBezTo>
                  <a:cubicBezTo>
                    <a:pt x="150010" y="74769"/>
                    <a:pt x="147351" y="77106"/>
                    <a:pt x="144109" y="77540"/>
                  </a:cubicBezTo>
                  <a:cubicBezTo>
                    <a:pt x="142601" y="77521"/>
                    <a:pt x="141112" y="77257"/>
                    <a:pt x="139680" y="7680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7" name="Freeform: Shape 616">
              <a:extLst>
                <a:ext uri="{FF2B5EF4-FFF2-40B4-BE49-F238E27FC236}">
                  <a16:creationId xmlns:a16="http://schemas.microsoft.com/office/drawing/2014/main" id="{86AD4B9C-9C17-1040-A407-94EE6CCAFDBC}"/>
                </a:ext>
              </a:extLst>
            </p:cNvPr>
            <p:cNvSpPr/>
            <p:nvPr/>
          </p:nvSpPr>
          <p:spPr>
            <a:xfrm>
              <a:off x="11470978" y="3407612"/>
              <a:ext cx="152109" cy="77407"/>
            </a:xfrm>
            <a:custGeom>
              <a:avLst/>
              <a:gdLst>
                <a:gd name="connsiteX0" fmla="*/ 140810 w 152109"/>
                <a:gd name="connsiteY0" fmla="*/ 77277 h 77407"/>
                <a:gd name="connsiteX1" fmla="*/ 137305 w 152109"/>
                <a:gd name="connsiteY1" fmla="*/ 75976 h 77407"/>
                <a:gd name="connsiteX2" fmla="*/ 123412 w 152109"/>
                <a:gd name="connsiteY2" fmla="*/ 69473 h 77407"/>
                <a:gd name="connsiteX3" fmla="*/ 112423 w 152109"/>
                <a:gd name="connsiteY3" fmla="*/ 64270 h 77407"/>
                <a:gd name="connsiteX4" fmla="*/ 99775 w 152109"/>
                <a:gd name="connsiteY4" fmla="*/ 58710 h 77407"/>
                <a:gd name="connsiteX5" fmla="*/ 87202 w 152109"/>
                <a:gd name="connsiteY5" fmla="*/ 53168 h 77407"/>
                <a:gd name="connsiteX6" fmla="*/ 73460 w 152109"/>
                <a:gd name="connsiteY6" fmla="*/ 46702 h 77407"/>
                <a:gd name="connsiteX7" fmla="*/ 61981 w 152109"/>
                <a:gd name="connsiteY7" fmla="*/ 41293 h 77407"/>
                <a:gd name="connsiteX8" fmla="*/ 54064 w 152109"/>
                <a:gd name="connsiteY8" fmla="*/ 37824 h 77407"/>
                <a:gd name="connsiteX9" fmla="*/ 47749 w 152109"/>
                <a:gd name="connsiteY9" fmla="*/ 35091 h 77407"/>
                <a:gd name="connsiteX10" fmla="*/ 36930 w 152109"/>
                <a:gd name="connsiteY10" fmla="*/ 30096 h 77407"/>
                <a:gd name="connsiteX11" fmla="*/ 27995 w 152109"/>
                <a:gd name="connsiteY11" fmla="*/ 25911 h 77407"/>
                <a:gd name="connsiteX12" fmla="*/ 18400 w 152109"/>
                <a:gd name="connsiteY12" fmla="*/ 21463 h 77407"/>
                <a:gd name="connsiteX13" fmla="*/ 13141 w 152109"/>
                <a:gd name="connsiteY13" fmla="*/ 19276 h 77407"/>
                <a:gd name="connsiteX14" fmla="*/ 4678 w 152109"/>
                <a:gd name="connsiteY14" fmla="*/ 15506 h 77407"/>
                <a:gd name="connsiteX15" fmla="*/ 2699 w 152109"/>
                <a:gd name="connsiteY15" fmla="*/ 14224 h 77407"/>
                <a:gd name="connsiteX16" fmla="*/ -958 w 152109"/>
                <a:gd name="connsiteY16" fmla="*/ 8117 h 77407"/>
                <a:gd name="connsiteX17" fmla="*/ 2981 w 152109"/>
                <a:gd name="connsiteY17" fmla="*/ 1180 h 77407"/>
                <a:gd name="connsiteX18" fmla="*/ 8316 w 152109"/>
                <a:gd name="connsiteY18" fmla="*/ 747 h 77407"/>
                <a:gd name="connsiteX19" fmla="*/ 10483 w 152109"/>
                <a:gd name="connsiteY19" fmla="*/ 1539 h 77407"/>
                <a:gd name="connsiteX20" fmla="*/ 40493 w 152109"/>
                <a:gd name="connsiteY20" fmla="*/ 15242 h 77407"/>
                <a:gd name="connsiteX21" fmla="*/ 52236 w 152109"/>
                <a:gd name="connsiteY21" fmla="*/ 20897 h 77407"/>
                <a:gd name="connsiteX22" fmla="*/ 65016 w 152109"/>
                <a:gd name="connsiteY22" fmla="*/ 26986 h 77407"/>
                <a:gd name="connsiteX23" fmla="*/ 73291 w 152109"/>
                <a:gd name="connsiteY23" fmla="*/ 30548 h 77407"/>
                <a:gd name="connsiteX24" fmla="*/ 80227 w 152109"/>
                <a:gd name="connsiteY24" fmla="*/ 33508 h 77407"/>
                <a:gd name="connsiteX25" fmla="*/ 89652 w 152109"/>
                <a:gd name="connsiteY25" fmla="*/ 37956 h 77407"/>
                <a:gd name="connsiteX26" fmla="*/ 89973 w 152109"/>
                <a:gd name="connsiteY26" fmla="*/ 38107 h 77407"/>
                <a:gd name="connsiteX27" fmla="*/ 94798 w 152109"/>
                <a:gd name="connsiteY27" fmla="*/ 40425 h 77407"/>
                <a:gd name="connsiteX28" fmla="*/ 96929 w 152109"/>
                <a:gd name="connsiteY28" fmla="*/ 41424 h 77407"/>
                <a:gd name="connsiteX29" fmla="*/ 106089 w 152109"/>
                <a:gd name="connsiteY29" fmla="*/ 45684 h 77407"/>
                <a:gd name="connsiteX30" fmla="*/ 113140 w 152109"/>
                <a:gd name="connsiteY30" fmla="*/ 48738 h 77407"/>
                <a:gd name="connsiteX31" fmla="*/ 120943 w 152109"/>
                <a:gd name="connsiteY31" fmla="*/ 52112 h 77407"/>
                <a:gd name="connsiteX32" fmla="*/ 130254 w 152109"/>
                <a:gd name="connsiteY32" fmla="*/ 56448 h 77407"/>
                <a:gd name="connsiteX33" fmla="*/ 135250 w 152109"/>
                <a:gd name="connsiteY33" fmla="*/ 58804 h 77407"/>
                <a:gd name="connsiteX34" fmla="*/ 148162 w 152109"/>
                <a:gd name="connsiteY34" fmla="*/ 64798 h 77407"/>
                <a:gd name="connsiteX35" fmla="*/ 148615 w 152109"/>
                <a:gd name="connsiteY35" fmla="*/ 65137 h 77407"/>
                <a:gd name="connsiteX36" fmla="*/ 151046 w 152109"/>
                <a:gd name="connsiteY36" fmla="*/ 70792 h 77407"/>
                <a:gd name="connsiteX37" fmla="*/ 146918 w 152109"/>
                <a:gd name="connsiteY37" fmla="*/ 76956 h 77407"/>
                <a:gd name="connsiteX38" fmla="*/ 140810 w 152109"/>
                <a:gd name="connsiteY38" fmla="*/ 77277 h 77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52109" h="77407">
                  <a:moveTo>
                    <a:pt x="140810" y="77277"/>
                  </a:moveTo>
                  <a:cubicBezTo>
                    <a:pt x="139604" y="76919"/>
                    <a:pt x="138436" y="76485"/>
                    <a:pt x="137305" y="75976"/>
                  </a:cubicBezTo>
                  <a:cubicBezTo>
                    <a:pt x="132648" y="73921"/>
                    <a:pt x="127880" y="71659"/>
                    <a:pt x="123412" y="69473"/>
                  </a:cubicBezTo>
                  <a:cubicBezTo>
                    <a:pt x="119793" y="67739"/>
                    <a:pt x="116099" y="65948"/>
                    <a:pt x="112423" y="64270"/>
                  </a:cubicBezTo>
                  <a:cubicBezTo>
                    <a:pt x="108219" y="62385"/>
                    <a:pt x="103922" y="60500"/>
                    <a:pt x="99775" y="58710"/>
                  </a:cubicBezTo>
                  <a:cubicBezTo>
                    <a:pt x="95628" y="56919"/>
                    <a:pt x="91330" y="55053"/>
                    <a:pt x="87202" y="53168"/>
                  </a:cubicBezTo>
                  <a:cubicBezTo>
                    <a:pt x="82621" y="51075"/>
                    <a:pt x="77946" y="48851"/>
                    <a:pt x="73460" y="46702"/>
                  </a:cubicBezTo>
                  <a:cubicBezTo>
                    <a:pt x="69691" y="44817"/>
                    <a:pt x="65921" y="43064"/>
                    <a:pt x="61981" y="41293"/>
                  </a:cubicBezTo>
                  <a:cubicBezTo>
                    <a:pt x="59342" y="40067"/>
                    <a:pt x="56665" y="38936"/>
                    <a:pt x="54064" y="37824"/>
                  </a:cubicBezTo>
                  <a:cubicBezTo>
                    <a:pt x="51878" y="36900"/>
                    <a:pt x="49767" y="35939"/>
                    <a:pt x="47749" y="35091"/>
                  </a:cubicBezTo>
                  <a:cubicBezTo>
                    <a:pt x="44130" y="33470"/>
                    <a:pt x="40473" y="31754"/>
                    <a:pt x="36930" y="30096"/>
                  </a:cubicBezTo>
                  <a:lnTo>
                    <a:pt x="27995" y="25911"/>
                  </a:lnTo>
                  <a:cubicBezTo>
                    <a:pt x="24809" y="24403"/>
                    <a:pt x="21605" y="22895"/>
                    <a:pt x="18400" y="21463"/>
                  </a:cubicBezTo>
                  <a:cubicBezTo>
                    <a:pt x="16629" y="20690"/>
                    <a:pt x="14857" y="19955"/>
                    <a:pt x="13141" y="19276"/>
                  </a:cubicBezTo>
                  <a:cubicBezTo>
                    <a:pt x="10125" y="18051"/>
                    <a:pt x="7355" y="16920"/>
                    <a:pt x="4678" y="15506"/>
                  </a:cubicBezTo>
                  <a:cubicBezTo>
                    <a:pt x="3981" y="15148"/>
                    <a:pt x="3321" y="14714"/>
                    <a:pt x="2699" y="14224"/>
                  </a:cubicBezTo>
                  <a:cubicBezTo>
                    <a:pt x="757" y="12716"/>
                    <a:pt x="-543" y="10549"/>
                    <a:pt x="-958" y="8117"/>
                  </a:cubicBezTo>
                  <a:cubicBezTo>
                    <a:pt x="-1372" y="5667"/>
                    <a:pt x="-91" y="3386"/>
                    <a:pt x="2981" y="1180"/>
                  </a:cubicBezTo>
                  <a:cubicBezTo>
                    <a:pt x="4603" y="219"/>
                    <a:pt x="6563" y="49"/>
                    <a:pt x="8316" y="747"/>
                  </a:cubicBezTo>
                  <a:cubicBezTo>
                    <a:pt x="9051" y="954"/>
                    <a:pt x="9786" y="1218"/>
                    <a:pt x="10483" y="1539"/>
                  </a:cubicBezTo>
                  <a:cubicBezTo>
                    <a:pt x="19550" y="5629"/>
                    <a:pt x="30088" y="10398"/>
                    <a:pt x="40493" y="15242"/>
                  </a:cubicBezTo>
                  <a:cubicBezTo>
                    <a:pt x="44413" y="17127"/>
                    <a:pt x="48391" y="19012"/>
                    <a:pt x="52236" y="20897"/>
                  </a:cubicBezTo>
                  <a:cubicBezTo>
                    <a:pt x="56420" y="22914"/>
                    <a:pt x="60718" y="25006"/>
                    <a:pt x="65016" y="26986"/>
                  </a:cubicBezTo>
                  <a:cubicBezTo>
                    <a:pt x="67768" y="28267"/>
                    <a:pt x="70577" y="29417"/>
                    <a:pt x="73291" y="30548"/>
                  </a:cubicBezTo>
                  <a:cubicBezTo>
                    <a:pt x="75666" y="31547"/>
                    <a:pt x="78004" y="32433"/>
                    <a:pt x="80227" y="33508"/>
                  </a:cubicBezTo>
                  <a:cubicBezTo>
                    <a:pt x="83357" y="34921"/>
                    <a:pt x="86561" y="36467"/>
                    <a:pt x="89652" y="37956"/>
                  </a:cubicBezTo>
                  <a:lnTo>
                    <a:pt x="89973" y="38107"/>
                  </a:lnTo>
                  <a:lnTo>
                    <a:pt x="94798" y="40425"/>
                  </a:lnTo>
                  <a:lnTo>
                    <a:pt x="96929" y="41424"/>
                  </a:lnTo>
                  <a:cubicBezTo>
                    <a:pt x="99926" y="42857"/>
                    <a:pt x="102998" y="44308"/>
                    <a:pt x="106089" y="45684"/>
                  </a:cubicBezTo>
                  <a:cubicBezTo>
                    <a:pt x="108446" y="46740"/>
                    <a:pt x="110820" y="47758"/>
                    <a:pt x="113140" y="48738"/>
                  </a:cubicBezTo>
                  <a:cubicBezTo>
                    <a:pt x="115458" y="49718"/>
                    <a:pt x="118379" y="50944"/>
                    <a:pt x="120943" y="52112"/>
                  </a:cubicBezTo>
                  <a:cubicBezTo>
                    <a:pt x="124053" y="53507"/>
                    <a:pt x="127201" y="54996"/>
                    <a:pt x="130254" y="56448"/>
                  </a:cubicBezTo>
                  <a:lnTo>
                    <a:pt x="135250" y="58804"/>
                  </a:lnTo>
                  <a:lnTo>
                    <a:pt x="148162" y="64798"/>
                  </a:lnTo>
                  <a:lnTo>
                    <a:pt x="148615" y="65137"/>
                  </a:lnTo>
                  <a:cubicBezTo>
                    <a:pt x="150349" y="66476"/>
                    <a:pt x="151253" y="68625"/>
                    <a:pt x="151046" y="70792"/>
                  </a:cubicBezTo>
                  <a:cubicBezTo>
                    <a:pt x="150801" y="73412"/>
                    <a:pt x="149237" y="75731"/>
                    <a:pt x="146918" y="76956"/>
                  </a:cubicBezTo>
                  <a:cubicBezTo>
                    <a:pt x="144996" y="77861"/>
                    <a:pt x="142809" y="77974"/>
                    <a:pt x="140810" y="772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8" name="Freeform: Shape 617">
              <a:extLst>
                <a:ext uri="{FF2B5EF4-FFF2-40B4-BE49-F238E27FC236}">
                  <a16:creationId xmlns:a16="http://schemas.microsoft.com/office/drawing/2014/main" id="{82299FE7-8F4A-BD05-DB13-BB2CDB0016E5}"/>
                </a:ext>
              </a:extLst>
            </p:cNvPr>
            <p:cNvSpPr/>
            <p:nvPr/>
          </p:nvSpPr>
          <p:spPr>
            <a:xfrm>
              <a:off x="11447812" y="3436730"/>
              <a:ext cx="152057" cy="77490"/>
            </a:xfrm>
            <a:custGeom>
              <a:avLst/>
              <a:gdLst>
                <a:gd name="connsiteX0" fmla="*/ 140717 w 152057"/>
                <a:gd name="connsiteY0" fmla="*/ 77395 h 77490"/>
                <a:gd name="connsiteX1" fmla="*/ 137192 w 152057"/>
                <a:gd name="connsiteY1" fmla="*/ 76094 h 77490"/>
                <a:gd name="connsiteX2" fmla="*/ 123299 w 152057"/>
                <a:gd name="connsiteY2" fmla="*/ 69591 h 77490"/>
                <a:gd name="connsiteX3" fmla="*/ 112310 w 152057"/>
                <a:gd name="connsiteY3" fmla="*/ 64389 h 77490"/>
                <a:gd name="connsiteX4" fmla="*/ 99643 w 152057"/>
                <a:gd name="connsiteY4" fmla="*/ 58734 h 77490"/>
                <a:gd name="connsiteX5" fmla="*/ 87108 w 152057"/>
                <a:gd name="connsiteY5" fmla="*/ 53230 h 77490"/>
                <a:gd name="connsiteX6" fmla="*/ 73347 w 152057"/>
                <a:gd name="connsiteY6" fmla="*/ 46745 h 77490"/>
                <a:gd name="connsiteX7" fmla="*/ 61886 w 152057"/>
                <a:gd name="connsiteY7" fmla="*/ 41335 h 77490"/>
                <a:gd name="connsiteX8" fmla="*/ 54064 w 152057"/>
                <a:gd name="connsiteY8" fmla="*/ 37924 h 77490"/>
                <a:gd name="connsiteX9" fmla="*/ 47655 w 152057"/>
                <a:gd name="connsiteY9" fmla="*/ 35153 h 77490"/>
                <a:gd name="connsiteX10" fmla="*/ 36723 w 152057"/>
                <a:gd name="connsiteY10" fmla="*/ 30101 h 77490"/>
                <a:gd name="connsiteX11" fmla="*/ 27882 w 152057"/>
                <a:gd name="connsiteY11" fmla="*/ 25954 h 77490"/>
                <a:gd name="connsiteX12" fmla="*/ 18287 w 152057"/>
                <a:gd name="connsiteY12" fmla="*/ 21505 h 77490"/>
                <a:gd name="connsiteX13" fmla="*/ 12953 w 152057"/>
                <a:gd name="connsiteY13" fmla="*/ 19281 h 77490"/>
                <a:gd name="connsiteX14" fmla="*/ 4584 w 152057"/>
                <a:gd name="connsiteY14" fmla="*/ 15511 h 77490"/>
                <a:gd name="connsiteX15" fmla="*/ 2699 w 152057"/>
                <a:gd name="connsiteY15" fmla="*/ 14229 h 77490"/>
                <a:gd name="connsiteX16" fmla="*/ -958 w 152057"/>
                <a:gd name="connsiteY16" fmla="*/ 8122 h 77490"/>
                <a:gd name="connsiteX17" fmla="*/ 2963 w 152057"/>
                <a:gd name="connsiteY17" fmla="*/ 1167 h 77490"/>
                <a:gd name="connsiteX18" fmla="*/ 8297 w 152057"/>
                <a:gd name="connsiteY18" fmla="*/ 733 h 77490"/>
                <a:gd name="connsiteX19" fmla="*/ 10465 w 152057"/>
                <a:gd name="connsiteY19" fmla="*/ 1544 h 77490"/>
                <a:gd name="connsiteX20" fmla="*/ 40473 w 152057"/>
                <a:gd name="connsiteY20" fmla="*/ 15229 h 77490"/>
                <a:gd name="connsiteX21" fmla="*/ 52217 w 152057"/>
                <a:gd name="connsiteY21" fmla="*/ 20883 h 77490"/>
                <a:gd name="connsiteX22" fmla="*/ 65016 w 152057"/>
                <a:gd name="connsiteY22" fmla="*/ 26972 h 77490"/>
                <a:gd name="connsiteX23" fmla="*/ 73196 w 152057"/>
                <a:gd name="connsiteY23" fmla="*/ 30516 h 77490"/>
                <a:gd name="connsiteX24" fmla="*/ 80209 w 152057"/>
                <a:gd name="connsiteY24" fmla="*/ 33494 h 77490"/>
                <a:gd name="connsiteX25" fmla="*/ 89634 w 152057"/>
                <a:gd name="connsiteY25" fmla="*/ 37961 h 77490"/>
                <a:gd name="connsiteX26" fmla="*/ 94742 w 152057"/>
                <a:gd name="connsiteY26" fmla="*/ 40412 h 77490"/>
                <a:gd name="connsiteX27" fmla="*/ 96872 w 152057"/>
                <a:gd name="connsiteY27" fmla="*/ 41430 h 77490"/>
                <a:gd name="connsiteX28" fmla="*/ 106033 w 152057"/>
                <a:gd name="connsiteY28" fmla="*/ 45671 h 77490"/>
                <a:gd name="connsiteX29" fmla="*/ 112856 w 152057"/>
                <a:gd name="connsiteY29" fmla="*/ 48611 h 77490"/>
                <a:gd name="connsiteX30" fmla="*/ 113102 w 152057"/>
                <a:gd name="connsiteY30" fmla="*/ 48725 h 77490"/>
                <a:gd name="connsiteX31" fmla="*/ 120887 w 152057"/>
                <a:gd name="connsiteY31" fmla="*/ 52099 h 77490"/>
                <a:gd name="connsiteX32" fmla="*/ 130198 w 152057"/>
                <a:gd name="connsiteY32" fmla="*/ 56434 h 77490"/>
                <a:gd name="connsiteX33" fmla="*/ 135213 w 152057"/>
                <a:gd name="connsiteY33" fmla="*/ 58790 h 77490"/>
                <a:gd name="connsiteX34" fmla="*/ 147898 w 152057"/>
                <a:gd name="connsiteY34" fmla="*/ 64690 h 77490"/>
                <a:gd name="connsiteX35" fmla="*/ 148106 w 152057"/>
                <a:gd name="connsiteY35" fmla="*/ 64785 h 77490"/>
                <a:gd name="connsiteX36" fmla="*/ 148577 w 152057"/>
                <a:gd name="connsiteY36" fmla="*/ 65124 h 77490"/>
                <a:gd name="connsiteX37" fmla="*/ 150989 w 152057"/>
                <a:gd name="connsiteY37" fmla="*/ 70779 h 77490"/>
                <a:gd name="connsiteX38" fmla="*/ 146861 w 152057"/>
                <a:gd name="connsiteY38" fmla="*/ 76943 h 77490"/>
                <a:gd name="connsiteX39" fmla="*/ 140717 w 152057"/>
                <a:gd name="connsiteY39" fmla="*/ 77395 h 77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2057" h="77490">
                  <a:moveTo>
                    <a:pt x="140717" y="77395"/>
                  </a:moveTo>
                  <a:cubicBezTo>
                    <a:pt x="139510" y="77056"/>
                    <a:pt x="138341" y="76622"/>
                    <a:pt x="137192" y="76094"/>
                  </a:cubicBezTo>
                  <a:cubicBezTo>
                    <a:pt x="132517" y="74040"/>
                    <a:pt x="127767" y="71778"/>
                    <a:pt x="123299" y="69591"/>
                  </a:cubicBezTo>
                  <a:cubicBezTo>
                    <a:pt x="119680" y="67857"/>
                    <a:pt x="116005" y="66085"/>
                    <a:pt x="112310" y="64389"/>
                  </a:cubicBezTo>
                  <a:cubicBezTo>
                    <a:pt x="108088" y="62504"/>
                    <a:pt x="103790" y="60619"/>
                    <a:pt x="99643" y="58734"/>
                  </a:cubicBezTo>
                  <a:cubicBezTo>
                    <a:pt x="95496" y="56849"/>
                    <a:pt x="91217" y="55096"/>
                    <a:pt x="87108" y="53230"/>
                  </a:cubicBezTo>
                  <a:cubicBezTo>
                    <a:pt x="82509" y="51119"/>
                    <a:pt x="77853" y="48894"/>
                    <a:pt x="73347" y="46745"/>
                  </a:cubicBezTo>
                  <a:cubicBezTo>
                    <a:pt x="69577" y="44860"/>
                    <a:pt x="65807" y="43107"/>
                    <a:pt x="61886" y="41335"/>
                  </a:cubicBezTo>
                  <a:cubicBezTo>
                    <a:pt x="59285" y="40129"/>
                    <a:pt x="56628" y="39017"/>
                    <a:pt x="54064" y="37924"/>
                  </a:cubicBezTo>
                  <a:cubicBezTo>
                    <a:pt x="51878" y="37000"/>
                    <a:pt x="49729" y="36039"/>
                    <a:pt x="47655" y="35153"/>
                  </a:cubicBezTo>
                  <a:cubicBezTo>
                    <a:pt x="43999" y="33513"/>
                    <a:pt x="40304" y="31779"/>
                    <a:pt x="36723" y="30101"/>
                  </a:cubicBezTo>
                  <a:lnTo>
                    <a:pt x="27882" y="25954"/>
                  </a:lnTo>
                  <a:cubicBezTo>
                    <a:pt x="24753" y="24484"/>
                    <a:pt x="21530" y="22957"/>
                    <a:pt x="18287" y="21505"/>
                  </a:cubicBezTo>
                  <a:cubicBezTo>
                    <a:pt x="16497" y="20714"/>
                    <a:pt x="14706" y="19979"/>
                    <a:pt x="12953" y="19281"/>
                  </a:cubicBezTo>
                  <a:cubicBezTo>
                    <a:pt x="10013" y="18094"/>
                    <a:pt x="7298" y="16963"/>
                    <a:pt x="4584" y="15511"/>
                  </a:cubicBezTo>
                  <a:cubicBezTo>
                    <a:pt x="3924" y="15134"/>
                    <a:pt x="3283" y="14720"/>
                    <a:pt x="2699" y="14229"/>
                  </a:cubicBezTo>
                  <a:cubicBezTo>
                    <a:pt x="757" y="12721"/>
                    <a:pt x="-562" y="10554"/>
                    <a:pt x="-958" y="8122"/>
                  </a:cubicBezTo>
                  <a:cubicBezTo>
                    <a:pt x="-1372" y="5653"/>
                    <a:pt x="-91" y="3391"/>
                    <a:pt x="2963" y="1167"/>
                  </a:cubicBezTo>
                  <a:cubicBezTo>
                    <a:pt x="4584" y="224"/>
                    <a:pt x="6544" y="54"/>
                    <a:pt x="8297" y="733"/>
                  </a:cubicBezTo>
                  <a:cubicBezTo>
                    <a:pt x="9033" y="940"/>
                    <a:pt x="9767" y="1223"/>
                    <a:pt x="10465" y="1544"/>
                  </a:cubicBezTo>
                  <a:cubicBezTo>
                    <a:pt x="19588" y="5634"/>
                    <a:pt x="30163" y="10422"/>
                    <a:pt x="40473" y="15229"/>
                  </a:cubicBezTo>
                  <a:cubicBezTo>
                    <a:pt x="44394" y="17114"/>
                    <a:pt x="48371" y="18999"/>
                    <a:pt x="52217" y="20883"/>
                  </a:cubicBezTo>
                  <a:cubicBezTo>
                    <a:pt x="56402" y="22900"/>
                    <a:pt x="60719" y="24993"/>
                    <a:pt x="65016" y="26972"/>
                  </a:cubicBezTo>
                  <a:cubicBezTo>
                    <a:pt x="67730" y="28235"/>
                    <a:pt x="70501" y="29385"/>
                    <a:pt x="73196" y="30516"/>
                  </a:cubicBezTo>
                  <a:cubicBezTo>
                    <a:pt x="75572" y="31496"/>
                    <a:pt x="77946" y="32401"/>
                    <a:pt x="80209" y="33494"/>
                  </a:cubicBezTo>
                  <a:cubicBezTo>
                    <a:pt x="83357" y="34926"/>
                    <a:pt x="86561" y="36453"/>
                    <a:pt x="89634" y="37961"/>
                  </a:cubicBezTo>
                  <a:lnTo>
                    <a:pt x="94742" y="40412"/>
                  </a:lnTo>
                  <a:lnTo>
                    <a:pt x="96872" y="41430"/>
                  </a:lnTo>
                  <a:cubicBezTo>
                    <a:pt x="99850" y="42843"/>
                    <a:pt x="102942" y="44295"/>
                    <a:pt x="106033" y="45671"/>
                  </a:cubicBezTo>
                  <a:cubicBezTo>
                    <a:pt x="108314" y="46689"/>
                    <a:pt x="110613" y="47669"/>
                    <a:pt x="112856" y="48611"/>
                  </a:cubicBezTo>
                  <a:lnTo>
                    <a:pt x="113102" y="48725"/>
                  </a:lnTo>
                  <a:cubicBezTo>
                    <a:pt x="115665" y="49818"/>
                    <a:pt x="118323" y="50949"/>
                    <a:pt x="120887" y="52099"/>
                  </a:cubicBezTo>
                  <a:cubicBezTo>
                    <a:pt x="123997" y="53493"/>
                    <a:pt x="127144" y="54983"/>
                    <a:pt x="130198" y="56434"/>
                  </a:cubicBezTo>
                  <a:lnTo>
                    <a:pt x="135213" y="58790"/>
                  </a:lnTo>
                  <a:lnTo>
                    <a:pt x="147898" y="64690"/>
                  </a:lnTo>
                  <a:lnTo>
                    <a:pt x="148106" y="64785"/>
                  </a:lnTo>
                  <a:lnTo>
                    <a:pt x="148577" y="65124"/>
                  </a:lnTo>
                  <a:cubicBezTo>
                    <a:pt x="150311" y="66462"/>
                    <a:pt x="151216" y="68611"/>
                    <a:pt x="150989" y="70779"/>
                  </a:cubicBezTo>
                  <a:cubicBezTo>
                    <a:pt x="150744" y="73399"/>
                    <a:pt x="149199" y="75717"/>
                    <a:pt x="146861" y="76943"/>
                  </a:cubicBezTo>
                  <a:cubicBezTo>
                    <a:pt x="144958" y="77923"/>
                    <a:pt x="142733" y="78073"/>
                    <a:pt x="140717" y="7739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9" name="Freeform: Shape 618">
              <a:extLst>
                <a:ext uri="{FF2B5EF4-FFF2-40B4-BE49-F238E27FC236}">
                  <a16:creationId xmlns:a16="http://schemas.microsoft.com/office/drawing/2014/main" id="{988C77F1-F32B-B74A-8080-646B1CE8CDE2}"/>
                </a:ext>
              </a:extLst>
            </p:cNvPr>
            <p:cNvSpPr/>
            <p:nvPr/>
          </p:nvSpPr>
          <p:spPr>
            <a:xfrm>
              <a:off x="11431221" y="3510376"/>
              <a:ext cx="79775" cy="63557"/>
            </a:xfrm>
            <a:custGeom>
              <a:avLst/>
              <a:gdLst>
                <a:gd name="connsiteX0" fmla="*/ 47564 w 79775"/>
                <a:gd name="connsiteY0" fmla="*/ 60920 h 63557"/>
                <a:gd name="connsiteX1" fmla="*/ 43587 w 79775"/>
                <a:gd name="connsiteY1" fmla="*/ 59695 h 63557"/>
                <a:gd name="connsiteX2" fmla="*/ 21702 w 79775"/>
                <a:gd name="connsiteY2" fmla="*/ 48517 h 63557"/>
                <a:gd name="connsiteX3" fmla="*/ 7621 w 79775"/>
                <a:gd name="connsiteY3" fmla="*/ 31213 h 63557"/>
                <a:gd name="connsiteX4" fmla="*/ -766 w 79775"/>
                <a:gd name="connsiteY4" fmla="*/ 10837 h 63557"/>
                <a:gd name="connsiteX5" fmla="*/ 2513 w 79775"/>
                <a:gd name="connsiteY5" fmla="*/ 1129 h 63557"/>
                <a:gd name="connsiteX6" fmla="*/ 6905 w 79775"/>
                <a:gd name="connsiteY6" fmla="*/ 601 h 63557"/>
                <a:gd name="connsiteX7" fmla="*/ 9846 w 79775"/>
                <a:gd name="connsiteY7" fmla="*/ 2109 h 63557"/>
                <a:gd name="connsiteX8" fmla="*/ 11976 w 79775"/>
                <a:gd name="connsiteY8" fmla="*/ 4729 h 63557"/>
                <a:gd name="connsiteX9" fmla="*/ 15256 w 79775"/>
                <a:gd name="connsiteY9" fmla="*/ 12118 h 63557"/>
                <a:gd name="connsiteX10" fmla="*/ 19760 w 79775"/>
                <a:gd name="connsiteY10" fmla="*/ 21958 h 63557"/>
                <a:gd name="connsiteX11" fmla="*/ 27169 w 79775"/>
                <a:gd name="connsiteY11" fmla="*/ 32495 h 63557"/>
                <a:gd name="connsiteX12" fmla="*/ 33238 w 79775"/>
                <a:gd name="connsiteY12" fmla="*/ 38150 h 63557"/>
                <a:gd name="connsiteX13" fmla="*/ 45472 w 79775"/>
                <a:gd name="connsiteY13" fmla="*/ 45219 h 63557"/>
                <a:gd name="connsiteX14" fmla="*/ 51485 w 79775"/>
                <a:gd name="connsiteY14" fmla="*/ 47217 h 63557"/>
                <a:gd name="connsiteX15" fmla="*/ 73388 w 79775"/>
                <a:gd name="connsiteY15" fmla="*/ 50007 h 63557"/>
                <a:gd name="connsiteX16" fmla="*/ 73728 w 79775"/>
                <a:gd name="connsiteY16" fmla="*/ 50007 h 63557"/>
                <a:gd name="connsiteX17" fmla="*/ 74199 w 79775"/>
                <a:gd name="connsiteY17" fmla="*/ 50120 h 63557"/>
                <a:gd name="connsiteX18" fmla="*/ 76178 w 79775"/>
                <a:gd name="connsiteY18" fmla="*/ 51194 h 63557"/>
                <a:gd name="connsiteX19" fmla="*/ 78723 w 79775"/>
                <a:gd name="connsiteY19" fmla="*/ 56736 h 63557"/>
                <a:gd name="connsiteX20" fmla="*/ 77309 w 79775"/>
                <a:gd name="connsiteY20" fmla="*/ 61410 h 63557"/>
                <a:gd name="connsiteX21" fmla="*/ 71164 w 79775"/>
                <a:gd name="connsiteY21" fmla="*/ 63842 h 63557"/>
                <a:gd name="connsiteX22" fmla="*/ 47564 w 79775"/>
                <a:gd name="connsiteY22" fmla="*/ 60920 h 63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9775" h="63557">
                  <a:moveTo>
                    <a:pt x="47564" y="60920"/>
                  </a:moveTo>
                  <a:cubicBezTo>
                    <a:pt x="46225" y="60543"/>
                    <a:pt x="44907" y="60129"/>
                    <a:pt x="43587" y="59695"/>
                  </a:cubicBezTo>
                  <a:cubicBezTo>
                    <a:pt x="35707" y="57245"/>
                    <a:pt x="28300" y="53456"/>
                    <a:pt x="21702" y="48517"/>
                  </a:cubicBezTo>
                  <a:cubicBezTo>
                    <a:pt x="16104" y="43541"/>
                    <a:pt x="11353" y="37698"/>
                    <a:pt x="7621" y="31213"/>
                  </a:cubicBezTo>
                  <a:cubicBezTo>
                    <a:pt x="3625" y="24974"/>
                    <a:pt x="779" y="18075"/>
                    <a:pt x="-766" y="10837"/>
                  </a:cubicBezTo>
                  <a:cubicBezTo>
                    <a:pt x="-1634" y="7236"/>
                    <a:pt x="-352" y="3466"/>
                    <a:pt x="2513" y="1129"/>
                  </a:cubicBezTo>
                  <a:cubicBezTo>
                    <a:pt x="3814" y="281"/>
                    <a:pt x="5434" y="93"/>
                    <a:pt x="6905" y="601"/>
                  </a:cubicBezTo>
                  <a:cubicBezTo>
                    <a:pt x="7979" y="903"/>
                    <a:pt x="8979" y="1431"/>
                    <a:pt x="9846" y="2109"/>
                  </a:cubicBezTo>
                  <a:cubicBezTo>
                    <a:pt x="10751" y="2807"/>
                    <a:pt x="11467" y="3712"/>
                    <a:pt x="11976" y="4729"/>
                  </a:cubicBezTo>
                  <a:cubicBezTo>
                    <a:pt x="13125" y="7123"/>
                    <a:pt x="14163" y="9555"/>
                    <a:pt x="15256" y="12118"/>
                  </a:cubicBezTo>
                  <a:cubicBezTo>
                    <a:pt x="16688" y="15436"/>
                    <a:pt x="18102" y="18754"/>
                    <a:pt x="19760" y="21958"/>
                  </a:cubicBezTo>
                  <a:cubicBezTo>
                    <a:pt x="21721" y="25803"/>
                    <a:pt x="24210" y="29347"/>
                    <a:pt x="27169" y="32495"/>
                  </a:cubicBezTo>
                  <a:cubicBezTo>
                    <a:pt x="29054" y="34512"/>
                    <a:pt x="31090" y="36397"/>
                    <a:pt x="33238" y="38150"/>
                  </a:cubicBezTo>
                  <a:cubicBezTo>
                    <a:pt x="36933" y="41109"/>
                    <a:pt x="41061" y="43503"/>
                    <a:pt x="45472" y="45219"/>
                  </a:cubicBezTo>
                  <a:cubicBezTo>
                    <a:pt x="47357" y="45973"/>
                    <a:pt x="49449" y="46651"/>
                    <a:pt x="51485" y="47217"/>
                  </a:cubicBezTo>
                  <a:cubicBezTo>
                    <a:pt x="58629" y="49139"/>
                    <a:pt x="65999" y="50063"/>
                    <a:pt x="73388" y="50007"/>
                  </a:cubicBezTo>
                  <a:lnTo>
                    <a:pt x="73728" y="50007"/>
                  </a:lnTo>
                  <a:lnTo>
                    <a:pt x="74199" y="50120"/>
                  </a:lnTo>
                  <a:cubicBezTo>
                    <a:pt x="74915" y="50346"/>
                    <a:pt x="75593" y="50704"/>
                    <a:pt x="76178" y="51194"/>
                  </a:cubicBezTo>
                  <a:cubicBezTo>
                    <a:pt x="77931" y="52476"/>
                    <a:pt x="78892" y="54568"/>
                    <a:pt x="78723" y="56736"/>
                  </a:cubicBezTo>
                  <a:cubicBezTo>
                    <a:pt x="78421" y="58338"/>
                    <a:pt x="77950" y="59903"/>
                    <a:pt x="77309" y="61410"/>
                  </a:cubicBezTo>
                  <a:cubicBezTo>
                    <a:pt x="76442" y="63673"/>
                    <a:pt x="73878" y="63748"/>
                    <a:pt x="71164" y="63842"/>
                  </a:cubicBezTo>
                  <a:cubicBezTo>
                    <a:pt x="63190" y="64087"/>
                    <a:pt x="55236" y="63107"/>
                    <a:pt x="47564" y="609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0" name="Freeform: Shape 619">
              <a:extLst>
                <a:ext uri="{FF2B5EF4-FFF2-40B4-BE49-F238E27FC236}">
                  <a16:creationId xmlns:a16="http://schemas.microsoft.com/office/drawing/2014/main" id="{0BDBDF37-94F5-AFB4-96B5-4A45C5AB8459}"/>
                </a:ext>
              </a:extLst>
            </p:cNvPr>
            <p:cNvSpPr/>
            <p:nvPr/>
          </p:nvSpPr>
          <p:spPr>
            <a:xfrm>
              <a:off x="11838738" y="3003617"/>
              <a:ext cx="60462" cy="72345"/>
            </a:xfrm>
            <a:custGeom>
              <a:avLst/>
              <a:gdLst>
                <a:gd name="connsiteX0" fmla="*/ -941 w 60462"/>
                <a:gd name="connsiteY0" fmla="*/ 67690 h 72345"/>
                <a:gd name="connsiteX1" fmla="*/ -620 w 60462"/>
                <a:gd name="connsiteY1" fmla="*/ 62732 h 72345"/>
                <a:gd name="connsiteX2" fmla="*/ -357 w 60462"/>
                <a:gd name="connsiteY2" fmla="*/ 61941 h 72345"/>
                <a:gd name="connsiteX3" fmla="*/ 134 w 60462"/>
                <a:gd name="connsiteY3" fmla="*/ 61281 h 72345"/>
                <a:gd name="connsiteX4" fmla="*/ 46522 w 60462"/>
                <a:gd name="connsiteY4" fmla="*/ 2960 h 72345"/>
                <a:gd name="connsiteX5" fmla="*/ 47314 w 60462"/>
                <a:gd name="connsiteY5" fmla="*/ 2036 h 72345"/>
                <a:gd name="connsiteX6" fmla="*/ 48445 w 60462"/>
                <a:gd name="connsiteY6" fmla="*/ 1584 h 72345"/>
                <a:gd name="connsiteX7" fmla="*/ 54100 w 60462"/>
                <a:gd name="connsiteY7" fmla="*/ 660 h 72345"/>
                <a:gd name="connsiteX8" fmla="*/ 59171 w 60462"/>
                <a:gd name="connsiteY8" fmla="*/ 321 h 72345"/>
                <a:gd name="connsiteX9" fmla="*/ 59340 w 60462"/>
                <a:gd name="connsiteY9" fmla="*/ 5411 h 72345"/>
                <a:gd name="connsiteX10" fmla="*/ 58548 w 60462"/>
                <a:gd name="connsiteY10" fmla="*/ 11329 h 72345"/>
                <a:gd name="connsiteX11" fmla="*/ 58341 w 60462"/>
                <a:gd name="connsiteY11" fmla="*/ 11706 h 72345"/>
                <a:gd name="connsiteX12" fmla="*/ 41603 w 60462"/>
                <a:gd name="connsiteY12" fmla="*/ 33459 h 72345"/>
                <a:gd name="connsiteX13" fmla="*/ 35231 w 60462"/>
                <a:gd name="connsiteY13" fmla="*/ 41338 h 72345"/>
                <a:gd name="connsiteX14" fmla="*/ 28709 w 60462"/>
                <a:gd name="connsiteY14" fmla="*/ 49707 h 72345"/>
                <a:gd name="connsiteX15" fmla="*/ 11744 w 60462"/>
                <a:gd name="connsiteY15" fmla="*/ 70235 h 72345"/>
                <a:gd name="connsiteX16" fmla="*/ 11123 w 60462"/>
                <a:gd name="connsiteY16" fmla="*/ 70894 h 72345"/>
                <a:gd name="connsiteX17" fmla="*/ 10293 w 60462"/>
                <a:gd name="connsiteY17" fmla="*/ 71290 h 72345"/>
                <a:gd name="connsiteX18" fmla="*/ 4337 w 60462"/>
                <a:gd name="connsiteY18" fmla="*/ 72346 h 72345"/>
                <a:gd name="connsiteX19" fmla="*/ -620 w 60462"/>
                <a:gd name="connsiteY19" fmla="*/ 72666 h 72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462" h="72345">
                  <a:moveTo>
                    <a:pt x="-941" y="67690"/>
                  </a:moveTo>
                  <a:cubicBezTo>
                    <a:pt x="-1129" y="66031"/>
                    <a:pt x="-1035" y="64354"/>
                    <a:pt x="-620" y="62732"/>
                  </a:cubicBezTo>
                  <a:lnTo>
                    <a:pt x="-357" y="61941"/>
                  </a:lnTo>
                  <a:lnTo>
                    <a:pt x="134" y="61281"/>
                  </a:lnTo>
                  <a:cubicBezTo>
                    <a:pt x="16514" y="39585"/>
                    <a:pt x="31688" y="20509"/>
                    <a:pt x="46522" y="2960"/>
                  </a:cubicBezTo>
                  <a:lnTo>
                    <a:pt x="47314" y="2036"/>
                  </a:lnTo>
                  <a:lnTo>
                    <a:pt x="48445" y="1584"/>
                  </a:lnTo>
                  <a:cubicBezTo>
                    <a:pt x="50274" y="1000"/>
                    <a:pt x="52177" y="679"/>
                    <a:pt x="54100" y="660"/>
                  </a:cubicBezTo>
                  <a:lnTo>
                    <a:pt x="59171" y="321"/>
                  </a:lnTo>
                  <a:lnTo>
                    <a:pt x="59340" y="5411"/>
                  </a:lnTo>
                  <a:cubicBezTo>
                    <a:pt x="59586" y="7427"/>
                    <a:pt x="59322" y="9463"/>
                    <a:pt x="58548" y="11329"/>
                  </a:cubicBezTo>
                  <a:lnTo>
                    <a:pt x="58341" y="11706"/>
                  </a:lnTo>
                  <a:cubicBezTo>
                    <a:pt x="53120" y="19246"/>
                    <a:pt x="47276" y="26503"/>
                    <a:pt x="41603" y="33459"/>
                  </a:cubicBezTo>
                  <a:cubicBezTo>
                    <a:pt x="39510" y="36022"/>
                    <a:pt x="37342" y="38680"/>
                    <a:pt x="35231" y="41338"/>
                  </a:cubicBezTo>
                  <a:cubicBezTo>
                    <a:pt x="33121" y="43996"/>
                    <a:pt x="30820" y="46993"/>
                    <a:pt x="28709" y="49707"/>
                  </a:cubicBezTo>
                  <a:cubicBezTo>
                    <a:pt x="23413" y="56832"/>
                    <a:pt x="17739" y="63675"/>
                    <a:pt x="11744" y="70235"/>
                  </a:cubicBezTo>
                  <a:lnTo>
                    <a:pt x="11123" y="70894"/>
                  </a:lnTo>
                  <a:lnTo>
                    <a:pt x="10293" y="71290"/>
                  </a:lnTo>
                  <a:cubicBezTo>
                    <a:pt x="8390" y="72007"/>
                    <a:pt x="6373" y="72365"/>
                    <a:pt x="4337" y="72346"/>
                  </a:cubicBezTo>
                  <a:lnTo>
                    <a:pt x="-620" y="7266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1" name="Freeform: Shape 620">
              <a:extLst>
                <a:ext uri="{FF2B5EF4-FFF2-40B4-BE49-F238E27FC236}">
                  <a16:creationId xmlns:a16="http://schemas.microsoft.com/office/drawing/2014/main" id="{C468957A-59F9-5496-948E-B2ED818D652D}"/>
                </a:ext>
              </a:extLst>
            </p:cNvPr>
            <p:cNvSpPr/>
            <p:nvPr/>
          </p:nvSpPr>
          <p:spPr>
            <a:xfrm>
              <a:off x="11730275" y="2933232"/>
              <a:ext cx="24699" cy="98056"/>
            </a:xfrm>
            <a:custGeom>
              <a:avLst/>
              <a:gdLst>
                <a:gd name="connsiteX0" fmla="*/ 1096 w 24699"/>
                <a:gd name="connsiteY0" fmla="*/ 92458 h 98056"/>
                <a:gd name="connsiteX1" fmla="*/ -1034 w 24699"/>
                <a:gd name="connsiteY1" fmla="*/ 85352 h 98056"/>
                <a:gd name="connsiteX2" fmla="*/ 9164 w 24699"/>
                <a:gd name="connsiteY2" fmla="*/ 17097 h 98056"/>
                <a:gd name="connsiteX3" fmla="*/ 14480 w 24699"/>
                <a:gd name="connsiteY3" fmla="*/ 8464 h 98056"/>
                <a:gd name="connsiteX4" fmla="*/ 21624 w 24699"/>
                <a:gd name="connsiteY4" fmla="*/ 321 h 98056"/>
                <a:gd name="connsiteX5" fmla="*/ 23151 w 24699"/>
                <a:gd name="connsiteY5" fmla="*/ 11009 h 98056"/>
                <a:gd name="connsiteX6" fmla="*/ 23547 w 24699"/>
                <a:gd name="connsiteY6" fmla="*/ 19152 h 98056"/>
                <a:gd name="connsiteX7" fmla="*/ 13085 w 24699"/>
                <a:gd name="connsiteY7" fmla="*/ 87388 h 98056"/>
                <a:gd name="connsiteX8" fmla="*/ 9013 w 24699"/>
                <a:gd name="connsiteY8" fmla="*/ 93608 h 98056"/>
                <a:gd name="connsiteX9" fmla="*/ 4339 w 24699"/>
                <a:gd name="connsiteY9" fmla="*/ 98377 h 98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99" h="98056">
                  <a:moveTo>
                    <a:pt x="1096" y="92458"/>
                  </a:moveTo>
                  <a:cubicBezTo>
                    <a:pt x="-318" y="90366"/>
                    <a:pt x="-1052" y="87878"/>
                    <a:pt x="-1034" y="85352"/>
                  </a:cubicBezTo>
                  <a:cubicBezTo>
                    <a:pt x="1567" y="62732"/>
                    <a:pt x="4999" y="39755"/>
                    <a:pt x="9164" y="17097"/>
                  </a:cubicBezTo>
                  <a:cubicBezTo>
                    <a:pt x="9711" y="14157"/>
                    <a:pt x="11803" y="11555"/>
                    <a:pt x="14480" y="8464"/>
                  </a:cubicBezTo>
                  <a:lnTo>
                    <a:pt x="21624" y="321"/>
                  </a:lnTo>
                  <a:lnTo>
                    <a:pt x="23151" y="11009"/>
                  </a:lnTo>
                  <a:cubicBezTo>
                    <a:pt x="23660" y="13685"/>
                    <a:pt x="23791" y="16438"/>
                    <a:pt x="23547" y="19152"/>
                  </a:cubicBezTo>
                  <a:cubicBezTo>
                    <a:pt x="20455" y="41526"/>
                    <a:pt x="17289" y="64617"/>
                    <a:pt x="13085" y="87388"/>
                  </a:cubicBezTo>
                  <a:cubicBezTo>
                    <a:pt x="12368" y="89819"/>
                    <a:pt x="10955" y="91968"/>
                    <a:pt x="9013" y="93608"/>
                  </a:cubicBezTo>
                  <a:lnTo>
                    <a:pt x="4339" y="98377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2" name="Freeform: Shape 621">
              <a:extLst>
                <a:ext uri="{FF2B5EF4-FFF2-40B4-BE49-F238E27FC236}">
                  <a16:creationId xmlns:a16="http://schemas.microsoft.com/office/drawing/2014/main" id="{0A5F476B-9913-CCB3-BF71-59E555A415A1}"/>
                </a:ext>
              </a:extLst>
            </p:cNvPr>
            <p:cNvSpPr/>
            <p:nvPr/>
          </p:nvSpPr>
          <p:spPr>
            <a:xfrm>
              <a:off x="11905804" y="3129722"/>
              <a:ext cx="88970" cy="42770"/>
            </a:xfrm>
            <a:custGeom>
              <a:avLst/>
              <a:gdLst>
                <a:gd name="connsiteX0" fmla="*/ 1190 w 88970"/>
                <a:gd name="connsiteY0" fmla="*/ 36117 h 42770"/>
                <a:gd name="connsiteX1" fmla="*/ 3943 w 88970"/>
                <a:gd name="connsiteY1" fmla="*/ 30254 h 42770"/>
                <a:gd name="connsiteX2" fmla="*/ 4734 w 88970"/>
                <a:gd name="connsiteY2" fmla="*/ 29218 h 42770"/>
                <a:gd name="connsiteX3" fmla="*/ 5922 w 88970"/>
                <a:gd name="connsiteY3" fmla="*/ 28709 h 42770"/>
                <a:gd name="connsiteX4" fmla="*/ 76815 w 88970"/>
                <a:gd name="connsiteY4" fmla="*/ 773 h 42770"/>
                <a:gd name="connsiteX5" fmla="*/ 78002 w 88970"/>
                <a:gd name="connsiteY5" fmla="*/ 321 h 42770"/>
                <a:gd name="connsiteX6" fmla="*/ 79266 w 88970"/>
                <a:gd name="connsiteY6" fmla="*/ 528 h 42770"/>
                <a:gd name="connsiteX7" fmla="*/ 80209 w 88970"/>
                <a:gd name="connsiteY7" fmla="*/ 736 h 42770"/>
                <a:gd name="connsiteX8" fmla="*/ 83979 w 88970"/>
                <a:gd name="connsiteY8" fmla="*/ 2225 h 42770"/>
                <a:gd name="connsiteX9" fmla="*/ 87936 w 88970"/>
                <a:gd name="connsiteY9" fmla="*/ 4110 h 42770"/>
                <a:gd name="connsiteX10" fmla="*/ 86636 w 88970"/>
                <a:gd name="connsiteY10" fmla="*/ 8257 h 42770"/>
                <a:gd name="connsiteX11" fmla="*/ 85844 w 88970"/>
                <a:gd name="connsiteY11" fmla="*/ 10538 h 42770"/>
                <a:gd name="connsiteX12" fmla="*/ 85053 w 88970"/>
                <a:gd name="connsiteY12" fmla="*/ 12423 h 42770"/>
                <a:gd name="connsiteX13" fmla="*/ 83168 w 88970"/>
                <a:gd name="connsiteY13" fmla="*/ 13195 h 42770"/>
                <a:gd name="connsiteX14" fmla="*/ 9201 w 88970"/>
                <a:gd name="connsiteY14" fmla="*/ 42771 h 42770"/>
                <a:gd name="connsiteX15" fmla="*/ 8391 w 88970"/>
                <a:gd name="connsiteY15" fmla="*/ 43091 h 42770"/>
                <a:gd name="connsiteX16" fmla="*/ 7486 w 88970"/>
                <a:gd name="connsiteY16" fmla="*/ 43091 h 42770"/>
                <a:gd name="connsiteX17" fmla="*/ 5073 w 88970"/>
                <a:gd name="connsiteY17" fmla="*/ 42865 h 42770"/>
                <a:gd name="connsiteX18" fmla="*/ -1034 w 88970"/>
                <a:gd name="connsiteY18" fmla="*/ 42017 h 42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8970" h="42770">
                  <a:moveTo>
                    <a:pt x="1190" y="36117"/>
                  </a:moveTo>
                  <a:cubicBezTo>
                    <a:pt x="1850" y="34062"/>
                    <a:pt x="2774" y="32083"/>
                    <a:pt x="3943" y="30254"/>
                  </a:cubicBezTo>
                  <a:lnTo>
                    <a:pt x="4734" y="29218"/>
                  </a:lnTo>
                  <a:lnTo>
                    <a:pt x="5922" y="28709"/>
                  </a:lnTo>
                  <a:cubicBezTo>
                    <a:pt x="27693" y="19284"/>
                    <a:pt x="50878" y="10236"/>
                    <a:pt x="76815" y="773"/>
                  </a:cubicBezTo>
                  <a:lnTo>
                    <a:pt x="78002" y="321"/>
                  </a:lnTo>
                  <a:lnTo>
                    <a:pt x="79266" y="528"/>
                  </a:lnTo>
                  <a:cubicBezTo>
                    <a:pt x="79586" y="585"/>
                    <a:pt x="79907" y="642"/>
                    <a:pt x="80209" y="736"/>
                  </a:cubicBezTo>
                  <a:cubicBezTo>
                    <a:pt x="81509" y="1132"/>
                    <a:pt x="82753" y="1640"/>
                    <a:pt x="83979" y="2225"/>
                  </a:cubicBezTo>
                  <a:lnTo>
                    <a:pt x="87936" y="4110"/>
                  </a:lnTo>
                  <a:lnTo>
                    <a:pt x="86636" y="8257"/>
                  </a:lnTo>
                  <a:cubicBezTo>
                    <a:pt x="86410" y="9030"/>
                    <a:pt x="86146" y="9784"/>
                    <a:pt x="85844" y="10538"/>
                  </a:cubicBezTo>
                  <a:lnTo>
                    <a:pt x="85053" y="12423"/>
                  </a:lnTo>
                  <a:lnTo>
                    <a:pt x="83168" y="13195"/>
                  </a:lnTo>
                  <a:cubicBezTo>
                    <a:pt x="57532" y="23959"/>
                    <a:pt x="31557" y="34119"/>
                    <a:pt x="9201" y="42771"/>
                  </a:cubicBezTo>
                  <a:lnTo>
                    <a:pt x="8391" y="43091"/>
                  </a:lnTo>
                  <a:lnTo>
                    <a:pt x="7486" y="43091"/>
                  </a:lnTo>
                  <a:cubicBezTo>
                    <a:pt x="6675" y="43072"/>
                    <a:pt x="5864" y="42997"/>
                    <a:pt x="5073" y="42865"/>
                  </a:cubicBezTo>
                  <a:lnTo>
                    <a:pt x="-1034" y="42017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3" name="Freeform: Shape 622">
              <a:extLst>
                <a:ext uri="{FF2B5EF4-FFF2-40B4-BE49-F238E27FC236}">
                  <a16:creationId xmlns:a16="http://schemas.microsoft.com/office/drawing/2014/main" id="{D08BEAD6-E900-CE46-EE2B-8D75739C2B8F}"/>
                </a:ext>
              </a:extLst>
            </p:cNvPr>
            <p:cNvSpPr/>
            <p:nvPr/>
          </p:nvSpPr>
          <p:spPr>
            <a:xfrm>
              <a:off x="11584322" y="2955890"/>
              <a:ext cx="41125" cy="88122"/>
            </a:xfrm>
            <a:custGeom>
              <a:avLst/>
              <a:gdLst>
                <a:gd name="connsiteX0" fmla="*/ 32217 w 41125"/>
                <a:gd name="connsiteY0" fmla="*/ 85804 h 88122"/>
                <a:gd name="connsiteX1" fmla="*/ 28561 w 41125"/>
                <a:gd name="connsiteY1" fmla="*/ 83561 h 88122"/>
                <a:gd name="connsiteX2" fmla="*/ 27222 w 41125"/>
                <a:gd name="connsiteY2" fmla="*/ 82223 h 88122"/>
                <a:gd name="connsiteX3" fmla="*/ 26845 w 41125"/>
                <a:gd name="connsiteY3" fmla="*/ 81733 h 88122"/>
                <a:gd name="connsiteX4" fmla="*/ 26600 w 41125"/>
                <a:gd name="connsiteY4" fmla="*/ 81167 h 88122"/>
                <a:gd name="connsiteX5" fmla="*/ -675 w 41125"/>
                <a:gd name="connsiteY5" fmla="*/ 11631 h 88122"/>
                <a:gd name="connsiteX6" fmla="*/ -1034 w 41125"/>
                <a:gd name="connsiteY6" fmla="*/ 10651 h 88122"/>
                <a:gd name="connsiteX7" fmla="*/ -1034 w 41125"/>
                <a:gd name="connsiteY7" fmla="*/ 9633 h 88122"/>
                <a:gd name="connsiteX8" fmla="*/ 1473 w 41125"/>
                <a:gd name="connsiteY8" fmla="*/ 3148 h 88122"/>
                <a:gd name="connsiteX9" fmla="*/ 3227 w 41125"/>
                <a:gd name="connsiteY9" fmla="*/ 321 h 88122"/>
                <a:gd name="connsiteX10" fmla="*/ 6506 w 41125"/>
                <a:gd name="connsiteY10" fmla="*/ 905 h 88122"/>
                <a:gd name="connsiteX11" fmla="*/ 8297 w 41125"/>
                <a:gd name="connsiteY11" fmla="*/ 1245 h 88122"/>
                <a:gd name="connsiteX12" fmla="*/ 10917 w 41125"/>
                <a:gd name="connsiteY12" fmla="*/ 1772 h 88122"/>
                <a:gd name="connsiteX13" fmla="*/ 14121 w 41125"/>
                <a:gd name="connsiteY13" fmla="*/ 9802 h 88122"/>
                <a:gd name="connsiteX14" fmla="*/ 19871 w 41125"/>
                <a:gd name="connsiteY14" fmla="*/ 24203 h 88122"/>
                <a:gd name="connsiteX15" fmla="*/ 25168 w 41125"/>
                <a:gd name="connsiteY15" fmla="*/ 37398 h 88122"/>
                <a:gd name="connsiteX16" fmla="*/ 39852 w 41125"/>
                <a:gd name="connsiteY16" fmla="*/ 75776 h 88122"/>
                <a:gd name="connsiteX17" fmla="*/ 39079 w 41125"/>
                <a:gd name="connsiteY17" fmla="*/ 82920 h 88122"/>
                <a:gd name="connsiteX18" fmla="*/ 37325 w 41125"/>
                <a:gd name="connsiteY18" fmla="*/ 88443 h 8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125" h="88122">
                  <a:moveTo>
                    <a:pt x="32217" y="85804"/>
                  </a:moveTo>
                  <a:cubicBezTo>
                    <a:pt x="30935" y="85182"/>
                    <a:pt x="29710" y="84428"/>
                    <a:pt x="28561" y="83561"/>
                  </a:cubicBezTo>
                  <a:cubicBezTo>
                    <a:pt x="28052" y="83165"/>
                    <a:pt x="27618" y="82732"/>
                    <a:pt x="27222" y="82223"/>
                  </a:cubicBezTo>
                  <a:lnTo>
                    <a:pt x="26845" y="81733"/>
                  </a:lnTo>
                  <a:lnTo>
                    <a:pt x="26600" y="81167"/>
                  </a:lnTo>
                  <a:cubicBezTo>
                    <a:pt x="17458" y="59735"/>
                    <a:pt x="8542" y="36984"/>
                    <a:pt x="-675" y="11631"/>
                  </a:cubicBezTo>
                  <a:lnTo>
                    <a:pt x="-1034" y="10651"/>
                  </a:lnTo>
                  <a:lnTo>
                    <a:pt x="-1034" y="9633"/>
                  </a:lnTo>
                  <a:cubicBezTo>
                    <a:pt x="-675" y="7314"/>
                    <a:pt x="173" y="5109"/>
                    <a:pt x="1473" y="3148"/>
                  </a:cubicBezTo>
                  <a:lnTo>
                    <a:pt x="3227" y="321"/>
                  </a:lnTo>
                  <a:lnTo>
                    <a:pt x="6506" y="905"/>
                  </a:lnTo>
                  <a:lnTo>
                    <a:pt x="8297" y="1245"/>
                  </a:lnTo>
                  <a:lnTo>
                    <a:pt x="10917" y="1772"/>
                  </a:lnTo>
                  <a:lnTo>
                    <a:pt x="14121" y="9802"/>
                  </a:lnTo>
                  <a:cubicBezTo>
                    <a:pt x="16120" y="14760"/>
                    <a:pt x="18004" y="19472"/>
                    <a:pt x="19871" y="24203"/>
                  </a:cubicBezTo>
                  <a:cubicBezTo>
                    <a:pt x="21623" y="28596"/>
                    <a:pt x="23377" y="33006"/>
                    <a:pt x="25168" y="37398"/>
                  </a:cubicBezTo>
                  <a:cubicBezTo>
                    <a:pt x="30201" y="49896"/>
                    <a:pt x="35403" y="62827"/>
                    <a:pt x="39852" y="75776"/>
                  </a:cubicBezTo>
                  <a:cubicBezTo>
                    <a:pt x="40342" y="78189"/>
                    <a:pt x="40077" y="80677"/>
                    <a:pt x="39079" y="82920"/>
                  </a:cubicBezTo>
                  <a:lnTo>
                    <a:pt x="37325" y="88443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4" name="Freeform: Shape 623">
              <a:extLst>
                <a:ext uri="{FF2B5EF4-FFF2-40B4-BE49-F238E27FC236}">
                  <a16:creationId xmlns:a16="http://schemas.microsoft.com/office/drawing/2014/main" id="{F77F56CF-54E3-8273-14A2-90C0AEA04E61}"/>
                </a:ext>
              </a:extLst>
            </p:cNvPr>
            <p:cNvSpPr/>
            <p:nvPr/>
          </p:nvSpPr>
          <p:spPr>
            <a:xfrm>
              <a:off x="11912778" y="3275480"/>
              <a:ext cx="100469" cy="24474"/>
            </a:xfrm>
            <a:custGeom>
              <a:avLst/>
              <a:gdLst>
                <a:gd name="connsiteX0" fmla="*/ 16893 w 100469"/>
                <a:gd name="connsiteY0" fmla="*/ 14333 h 24474"/>
                <a:gd name="connsiteX1" fmla="*/ 9353 w 100469"/>
                <a:gd name="connsiteY1" fmla="*/ 10921 h 24474"/>
                <a:gd name="connsiteX2" fmla="*/ -1034 w 100469"/>
                <a:gd name="connsiteY2" fmla="*/ 5266 h 24474"/>
                <a:gd name="connsiteX3" fmla="*/ 10276 w 100469"/>
                <a:gd name="connsiteY3" fmla="*/ 1892 h 24474"/>
                <a:gd name="connsiteX4" fmla="*/ 20172 w 100469"/>
                <a:gd name="connsiteY4" fmla="*/ 346 h 24474"/>
                <a:gd name="connsiteX5" fmla="*/ 88522 w 100469"/>
                <a:gd name="connsiteY5" fmla="*/ 10601 h 24474"/>
                <a:gd name="connsiteX6" fmla="*/ 88973 w 100469"/>
                <a:gd name="connsiteY6" fmla="*/ 10601 h 24474"/>
                <a:gd name="connsiteX7" fmla="*/ 92518 w 100469"/>
                <a:gd name="connsiteY7" fmla="*/ 12485 h 24474"/>
                <a:gd name="connsiteX8" fmla="*/ 94874 w 100469"/>
                <a:gd name="connsiteY8" fmla="*/ 14616 h 24474"/>
                <a:gd name="connsiteX9" fmla="*/ 99436 w 100469"/>
                <a:gd name="connsiteY9" fmla="*/ 19121 h 24474"/>
                <a:gd name="connsiteX10" fmla="*/ 93894 w 100469"/>
                <a:gd name="connsiteY10" fmla="*/ 22363 h 24474"/>
                <a:gd name="connsiteX11" fmla="*/ 86730 w 100469"/>
                <a:gd name="connsiteY11" fmla="*/ 24757 h 24474"/>
                <a:gd name="connsiteX12" fmla="*/ 18363 w 100469"/>
                <a:gd name="connsiteY12" fmla="*/ 14578 h 24474"/>
                <a:gd name="connsiteX13" fmla="*/ 16893 w 100469"/>
                <a:gd name="connsiteY13" fmla="*/ 14333 h 24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0469" h="24474">
                  <a:moveTo>
                    <a:pt x="16893" y="14333"/>
                  </a:moveTo>
                  <a:cubicBezTo>
                    <a:pt x="14254" y="13485"/>
                    <a:pt x="11727" y="12335"/>
                    <a:pt x="9353" y="10921"/>
                  </a:cubicBezTo>
                  <a:lnTo>
                    <a:pt x="-1034" y="5266"/>
                  </a:lnTo>
                  <a:lnTo>
                    <a:pt x="10276" y="1892"/>
                  </a:lnTo>
                  <a:cubicBezTo>
                    <a:pt x="13443" y="723"/>
                    <a:pt x="16798" y="195"/>
                    <a:pt x="20172" y="346"/>
                  </a:cubicBezTo>
                  <a:cubicBezTo>
                    <a:pt x="45789" y="3513"/>
                    <a:pt x="68145" y="6868"/>
                    <a:pt x="88522" y="10601"/>
                  </a:cubicBezTo>
                  <a:lnTo>
                    <a:pt x="88973" y="10601"/>
                  </a:lnTo>
                  <a:cubicBezTo>
                    <a:pt x="90275" y="10977"/>
                    <a:pt x="91481" y="11618"/>
                    <a:pt x="92518" y="12485"/>
                  </a:cubicBezTo>
                  <a:cubicBezTo>
                    <a:pt x="93347" y="13145"/>
                    <a:pt x="94139" y="13861"/>
                    <a:pt x="94874" y="14616"/>
                  </a:cubicBezTo>
                  <a:lnTo>
                    <a:pt x="99436" y="19121"/>
                  </a:lnTo>
                  <a:lnTo>
                    <a:pt x="93894" y="22363"/>
                  </a:lnTo>
                  <a:cubicBezTo>
                    <a:pt x="90972" y="24059"/>
                    <a:pt x="88861" y="25002"/>
                    <a:pt x="86730" y="24757"/>
                  </a:cubicBezTo>
                  <a:cubicBezTo>
                    <a:pt x="63282" y="22042"/>
                    <a:pt x="40021" y="18253"/>
                    <a:pt x="18363" y="14578"/>
                  </a:cubicBezTo>
                  <a:cubicBezTo>
                    <a:pt x="17911" y="14616"/>
                    <a:pt x="17402" y="14502"/>
                    <a:pt x="16893" y="143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5" name="Freeform: Shape 624">
              <a:extLst>
                <a:ext uri="{FF2B5EF4-FFF2-40B4-BE49-F238E27FC236}">
                  <a16:creationId xmlns:a16="http://schemas.microsoft.com/office/drawing/2014/main" id="{F0B029AA-7E43-A9A1-0F49-D99CCC64F064}"/>
                </a:ext>
              </a:extLst>
            </p:cNvPr>
            <p:cNvSpPr/>
            <p:nvPr/>
          </p:nvSpPr>
          <p:spPr>
            <a:xfrm>
              <a:off x="11393412" y="3196876"/>
              <a:ext cx="94116" cy="27038"/>
            </a:xfrm>
            <a:custGeom>
              <a:avLst/>
              <a:gdLst>
                <a:gd name="connsiteX0" fmla="*/ 9182 w 94116"/>
                <a:gd name="connsiteY0" fmla="*/ 14617 h 27038"/>
                <a:gd name="connsiteX1" fmla="*/ 6053 w 94116"/>
                <a:gd name="connsiteY1" fmla="*/ 12883 h 27038"/>
                <a:gd name="connsiteX2" fmla="*/ 3339 w 94116"/>
                <a:gd name="connsiteY2" fmla="*/ 10357 h 27038"/>
                <a:gd name="connsiteX3" fmla="*/ -1034 w 94116"/>
                <a:gd name="connsiteY3" fmla="*/ 5776 h 27038"/>
                <a:gd name="connsiteX4" fmla="*/ 4489 w 94116"/>
                <a:gd name="connsiteY4" fmla="*/ 2666 h 27038"/>
                <a:gd name="connsiteX5" fmla="*/ 11670 w 94116"/>
                <a:gd name="connsiteY5" fmla="*/ 366 h 27038"/>
                <a:gd name="connsiteX6" fmla="*/ 81414 w 94116"/>
                <a:gd name="connsiteY6" fmla="*/ 10771 h 27038"/>
                <a:gd name="connsiteX7" fmla="*/ 81923 w 94116"/>
                <a:gd name="connsiteY7" fmla="*/ 10884 h 27038"/>
                <a:gd name="connsiteX8" fmla="*/ 85844 w 94116"/>
                <a:gd name="connsiteY8" fmla="*/ 13052 h 27038"/>
                <a:gd name="connsiteX9" fmla="*/ 89614 w 94116"/>
                <a:gd name="connsiteY9" fmla="*/ 16464 h 27038"/>
                <a:gd name="connsiteX10" fmla="*/ 93083 w 94116"/>
                <a:gd name="connsiteY10" fmla="*/ 19819 h 27038"/>
                <a:gd name="connsiteX11" fmla="*/ 90425 w 94116"/>
                <a:gd name="connsiteY11" fmla="*/ 27359 h 27038"/>
                <a:gd name="connsiteX12" fmla="*/ 86259 w 94116"/>
                <a:gd name="connsiteY12" fmla="*/ 26549 h 27038"/>
                <a:gd name="connsiteX13" fmla="*/ 79492 w 94116"/>
                <a:gd name="connsiteY13" fmla="*/ 25342 h 27038"/>
                <a:gd name="connsiteX14" fmla="*/ 60643 w 94116"/>
                <a:gd name="connsiteY14" fmla="*/ 22609 h 27038"/>
                <a:gd name="connsiteX15" fmla="*/ 60001 w 94116"/>
                <a:gd name="connsiteY15" fmla="*/ 22609 h 27038"/>
                <a:gd name="connsiteX16" fmla="*/ 9729 w 94116"/>
                <a:gd name="connsiteY16" fmla="*/ 14768 h 27038"/>
                <a:gd name="connsiteX17" fmla="*/ 9277 w 94116"/>
                <a:gd name="connsiteY17" fmla="*/ 14654 h 27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4116" h="27038">
                  <a:moveTo>
                    <a:pt x="9182" y="14617"/>
                  </a:moveTo>
                  <a:cubicBezTo>
                    <a:pt x="8033" y="14277"/>
                    <a:pt x="6958" y="13674"/>
                    <a:pt x="6053" y="12883"/>
                  </a:cubicBezTo>
                  <a:cubicBezTo>
                    <a:pt x="5092" y="12110"/>
                    <a:pt x="4187" y="11262"/>
                    <a:pt x="3339" y="10357"/>
                  </a:cubicBezTo>
                  <a:lnTo>
                    <a:pt x="-1034" y="5776"/>
                  </a:lnTo>
                  <a:lnTo>
                    <a:pt x="4489" y="2666"/>
                  </a:lnTo>
                  <a:cubicBezTo>
                    <a:pt x="7411" y="1007"/>
                    <a:pt x="9522" y="102"/>
                    <a:pt x="11670" y="366"/>
                  </a:cubicBezTo>
                  <a:cubicBezTo>
                    <a:pt x="34743" y="3024"/>
                    <a:pt x="58229" y="6530"/>
                    <a:pt x="81414" y="10771"/>
                  </a:cubicBezTo>
                  <a:lnTo>
                    <a:pt x="81923" y="10884"/>
                  </a:lnTo>
                  <a:cubicBezTo>
                    <a:pt x="83356" y="11356"/>
                    <a:pt x="84695" y="12091"/>
                    <a:pt x="85844" y="13052"/>
                  </a:cubicBezTo>
                  <a:cubicBezTo>
                    <a:pt x="87164" y="14108"/>
                    <a:pt x="88427" y="15258"/>
                    <a:pt x="89614" y="16464"/>
                  </a:cubicBezTo>
                  <a:lnTo>
                    <a:pt x="93083" y="19819"/>
                  </a:lnTo>
                  <a:lnTo>
                    <a:pt x="90425" y="27359"/>
                  </a:lnTo>
                  <a:lnTo>
                    <a:pt x="86259" y="26549"/>
                  </a:lnTo>
                  <a:cubicBezTo>
                    <a:pt x="84054" y="26115"/>
                    <a:pt x="81792" y="25681"/>
                    <a:pt x="79492" y="25342"/>
                  </a:cubicBezTo>
                  <a:cubicBezTo>
                    <a:pt x="73196" y="24400"/>
                    <a:pt x="66806" y="23457"/>
                    <a:pt x="60643" y="22609"/>
                  </a:cubicBezTo>
                  <a:lnTo>
                    <a:pt x="60001" y="22609"/>
                  </a:lnTo>
                  <a:cubicBezTo>
                    <a:pt x="43489" y="20234"/>
                    <a:pt x="26430" y="17802"/>
                    <a:pt x="9729" y="14768"/>
                  </a:cubicBezTo>
                  <a:lnTo>
                    <a:pt x="9277" y="14654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6" name="Freeform: Shape 625">
              <a:extLst>
                <a:ext uri="{FF2B5EF4-FFF2-40B4-BE49-F238E27FC236}">
                  <a16:creationId xmlns:a16="http://schemas.microsoft.com/office/drawing/2014/main" id="{583DB096-2C07-E09C-B699-6BBEE8A0DC6F}"/>
                </a:ext>
              </a:extLst>
            </p:cNvPr>
            <p:cNvSpPr/>
            <p:nvPr/>
          </p:nvSpPr>
          <p:spPr>
            <a:xfrm>
              <a:off x="11780378" y="3452165"/>
              <a:ext cx="41262" cy="87594"/>
            </a:xfrm>
            <a:custGeom>
              <a:avLst/>
              <a:gdLst>
                <a:gd name="connsiteX0" fmla="*/ 32273 w 41262"/>
                <a:gd name="connsiteY0" fmla="*/ 85729 h 87594"/>
                <a:gd name="connsiteX1" fmla="*/ 28259 w 41262"/>
                <a:gd name="connsiteY1" fmla="*/ 83448 h 87594"/>
                <a:gd name="connsiteX2" fmla="*/ 27617 w 41262"/>
                <a:gd name="connsiteY2" fmla="*/ 82883 h 87594"/>
                <a:gd name="connsiteX3" fmla="*/ 26939 w 41262"/>
                <a:gd name="connsiteY3" fmla="*/ 82204 h 87594"/>
                <a:gd name="connsiteX4" fmla="*/ 26562 w 41262"/>
                <a:gd name="connsiteY4" fmla="*/ 81337 h 87594"/>
                <a:gd name="connsiteX5" fmla="*/ -732 w 41262"/>
                <a:gd name="connsiteY5" fmla="*/ 12234 h 87594"/>
                <a:gd name="connsiteX6" fmla="*/ -827 w 41262"/>
                <a:gd name="connsiteY6" fmla="*/ 12008 h 87594"/>
                <a:gd name="connsiteX7" fmla="*/ -940 w 41262"/>
                <a:gd name="connsiteY7" fmla="*/ 11574 h 87594"/>
                <a:gd name="connsiteX8" fmla="*/ 1171 w 41262"/>
                <a:gd name="connsiteY8" fmla="*/ 2998 h 87594"/>
                <a:gd name="connsiteX9" fmla="*/ 2585 w 41262"/>
                <a:gd name="connsiteY9" fmla="*/ 321 h 87594"/>
                <a:gd name="connsiteX10" fmla="*/ 5601 w 41262"/>
                <a:gd name="connsiteY10" fmla="*/ 321 h 87594"/>
                <a:gd name="connsiteX11" fmla="*/ 9692 w 41262"/>
                <a:gd name="connsiteY11" fmla="*/ 472 h 87594"/>
                <a:gd name="connsiteX12" fmla="*/ 11463 w 41262"/>
                <a:gd name="connsiteY12" fmla="*/ 3959 h 87594"/>
                <a:gd name="connsiteX13" fmla="*/ 14348 w 41262"/>
                <a:gd name="connsiteY13" fmla="*/ 10104 h 87594"/>
                <a:gd name="connsiteX14" fmla="*/ 19719 w 41262"/>
                <a:gd name="connsiteY14" fmla="*/ 23506 h 87594"/>
                <a:gd name="connsiteX15" fmla="*/ 40002 w 41262"/>
                <a:gd name="connsiteY15" fmla="*/ 75814 h 87594"/>
                <a:gd name="connsiteX16" fmla="*/ 40228 w 41262"/>
                <a:gd name="connsiteY16" fmla="*/ 76455 h 87594"/>
                <a:gd name="connsiteX17" fmla="*/ 40228 w 41262"/>
                <a:gd name="connsiteY17" fmla="*/ 77134 h 87594"/>
                <a:gd name="connsiteX18" fmla="*/ 38871 w 41262"/>
                <a:gd name="connsiteY18" fmla="*/ 82958 h 87594"/>
                <a:gd name="connsiteX19" fmla="*/ 36986 w 41262"/>
                <a:gd name="connsiteY19" fmla="*/ 87916 h 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262" h="87594">
                  <a:moveTo>
                    <a:pt x="32273" y="85729"/>
                  </a:moveTo>
                  <a:cubicBezTo>
                    <a:pt x="30860" y="85126"/>
                    <a:pt x="29502" y="84353"/>
                    <a:pt x="28259" y="83448"/>
                  </a:cubicBezTo>
                  <a:cubicBezTo>
                    <a:pt x="28032" y="83279"/>
                    <a:pt x="27825" y="83090"/>
                    <a:pt x="27617" y="82883"/>
                  </a:cubicBezTo>
                  <a:lnTo>
                    <a:pt x="26939" y="82204"/>
                  </a:lnTo>
                  <a:lnTo>
                    <a:pt x="26562" y="81337"/>
                  </a:lnTo>
                  <a:cubicBezTo>
                    <a:pt x="17307" y="59679"/>
                    <a:pt x="8372" y="37078"/>
                    <a:pt x="-732" y="12234"/>
                  </a:cubicBezTo>
                  <a:lnTo>
                    <a:pt x="-827" y="12008"/>
                  </a:lnTo>
                  <a:lnTo>
                    <a:pt x="-940" y="11574"/>
                  </a:lnTo>
                  <a:cubicBezTo>
                    <a:pt x="-1467" y="8464"/>
                    <a:pt x="361" y="4562"/>
                    <a:pt x="1171" y="2998"/>
                  </a:cubicBezTo>
                  <a:lnTo>
                    <a:pt x="2585" y="321"/>
                  </a:lnTo>
                  <a:lnTo>
                    <a:pt x="5601" y="321"/>
                  </a:lnTo>
                  <a:lnTo>
                    <a:pt x="9692" y="472"/>
                  </a:lnTo>
                  <a:lnTo>
                    <a:pt x="11463" y="3959"/>
                  </a:lnTo>
                  <a:cubicBezTo>
                    <a:pt x="12594" y="6221"/>
                    <a:pt x="13575" y="8125"/>
                    <a:pt x="14348" y="10104"/>
                  </a:cubicBezTo>
                  <a:lnTo>
                    <a:pt x="19719" y="23506"/>
                  </a:lnTo>
                  <a:cubicBezTo>
                    <a:pt x="26600" y="40640"/>
                    <a:pt x="33669" y="58246"/>
                    <a:pt x="40002" y="75814"/>
                  </a:cubicBezTo>
                  <a:lnTo>
                    <a:pt x="40228" y="76455"/>
                  </a:lnTo>
                  <a:lnTo>
                    <a:pt x="40228" y="77134"/>
                  </a:lnTo>
                  <a:cubicBezTo>
                    <a:pt x="40209" y="79150"/>
                    <a:pt x="39738" y="81149"/>
                    <a:pt x="38871" y="82958"/>
                  </a:cubicBezTo>
                  <a:lnTo>
                    <a:pt x="36986" y="8791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7" name="Freeform: Shape 626">
              <a:extLst>
                <a:ext uri="{FF2B5EF4-FFF2-40B4-BE49-F238E27FC236}">
                  <a16:creationId xmlns:a16="http://schemas.microsoft.com/office/drawing/2014/main" id="{F3E8CD1C-1C3D-D63C-0139-AFDAA1E6EC6B}"/>
                </a:ext>
              </a:extLst>
            </p:cNvPr>
            <p:cNvSpPr/>
            <p:nvPr/>
          </p:nvSpPr>
          <p:spPr>
            <a:xfrm>
              <a:off x="11458293" y="3052953"/>
              <a:ext cx="72722" cy="59770"/>
            </a:xfrm>
            <a:custGeom>
              <a:avLst/>
              <a:gdLst>
                <a:gd name="connsiteX0" fmla="*/ 61189 w 72722"/>
                <a:gd name="connsiteY0" fmla="*/ 59503 h 59770"/>
                <a:gd name="connsiteX1" fmla="*/ 60548 w 72722"/>
                <a:gd name="connsiteY1" fmla="*/ 59032 h 59770"/>
                <a:gd name="connsiteX2" fmla="*/ 30539 w 72722"/>
                <a:gd name="connsiteY2" fmla="*/ 35790 h 59770"/>
                <a:gd name="connsiteX3" fmla="*/ 2114 w 72722"/>
                <a:gd name="connsiteY3" fmla="*/ 12548 h 59770"/>
                <a:gd name="connsiteX4" fmla="*/ 1379 w 72722"/>
                <a:gd name="connsiteY4" fmla="*/ 11945 h 59770"/>
                <a:gd name="connsiteX5" fmla="*/ 927 w 72722"/>
                <a:gd name="connsiteY5" fmla="*/ 11097 h 59770"/>
                <a:gd name="connsiteX6" fmla="*/ -336 w 72722"/>
                <a:gd name="connsiteY6" fmla="*/ 5989 h 59770"/>
                <a:gd name="connsiteX7" fmla="*/ -1034 w 72722"/>
                <a:gd name="connsiteY7" fmla="*/ 334 h 59770"/>
                <a:gd name="connsiteX8" fmla="*/ 4621 w 72722"/>
                <a:gd name="connsiteY8" fmla="*/ 334 h 59770"/>
                <a:gd name="connsiteX9" fmla="*/ 8240 w 72722"/>
                <a:gd name="connsiteY9" fmla="*/ 711 h 59770"/>
                <a:gd name="connsiteX10" fmla="*/ 9428 w 72722"/>
                <a:gd name="connsiteY10" fmla="*/ 1163 h 59770"/>
                <a:gd name="connsiteX11" fmla="*/ 9842 w 72722"/>
                <a:gd name="connsiteY11" fmla="*/ 1408 h 59770"/>
                <a:gd name="connsiteX12" fmla="*/ 24206 w 72722"/>
                <a:gd name="connsiteY12" fmla="*/ 12247 h 59770"/>
                <a:gd name="connsiteX13" fmla="*/ 32613 w 72722"/>
                <a:gd name="connsiteY13" fmla="*/ 18995 h 59770"/>
                <a:gd name="connsiteX14" fmla="*/ 41020 w 72722"/>
                <a:gd name="connsiteY14" fmla="*/ 25762 h 59770"/>
                <a:gd name="connsiteX15" fmla="*/ 43866 w 72722"/>
                <a:gd name="connsiteY15" fmla="*/ 28043 h 59770"/>
                <a:gd name="connsiteX16" fmla="*/ 45280 w 72722"/>
                <a:gd name="connsiteY16" fmla="*/ 29042 h 59770"/>
                <a:gd name="connsiteX17" fmla="*/ 48918 w 72722"/>
                <a:gd name="connsiteY17" fmla="*/ 31832 h 59770"/>
                <a:gd name="connsiteX18" fmla="*/ 56778 w 72722"/>
                <a:gd name="connsiteY18" fmla="*/ 37939 h 59770"/>
                <a:gd name="connsiteX19" fmla="*/ 68597 w 72722"/>
                <a:gd name="connsiteY19" fmla="*/ 48080 h 59770"/>
                <a:gd name="connsiteX20" fmla="*/ 68729 w 72722"/>
                <a:gd name="connsiteY20" fmla="*/ 48212 h 59770"/>
                <a:gd name="connsiteX21" fmla="*/ 68993 w 72722"/>
                <a:gd name="connsiteY21" fmla="*/ 48495 h 59770"/>
                <a:gd name="connsiteX22" fmla="*/ 70878 w 72722"/>
                <a:gd name="connsiteY22" fmla="*/ 54432 h 59770"/>
                <a:gd name="connsiteX23" fmla="*/ 71688 w 72722"/>
                <a:gd name="connsiteY23" fmla="*/ 59955 h 59770"/>
                <a:gd name="connsiteX24" fmla="*/ 66034 w 72722"/>
                <a:gd name="connsiteY24" fmla="*/ 60068 h 59770"/>
                <a:gd name="connsiteX25" fmla="*/ 62264 w 72722"/>
                <a:gd name="connsiteY25" fmla="*/ 59748 h 59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2722" h="59770">
                  <a:moveTo>
                    <a:pt x="61189" y="59503"/>
                  </a:moveTo>
                  <a:lnTo>
                    <a:pt x="60548" y="59032"/>
                  </a:lnTo>
                  <a:cubicBezTo>
                    <a:pt x="50067" y="51096"/>
                    <a:pt x="39964" y="43274"/>
                    <a:pt x="30539" y="35790"/>
                  </a:cubicBezTo>
                  <a:cubicBezTo>
                    <a:pt x="20681" y="27949"/>
                    <a:pt x="11105" y="20145"/>
                    <a:pt x="2114" y="12548"/>
                  </a:cubicBezTo>
                  <a:lnTo>
                    <a:pt x="1379" y="11945"/>
                  </a:lnTo>
                  <a:lnTo>
                    <a:pt x="927" y="11097"/>
                  </a:lnTo>
                  <a:cubicBezTo>
                    <a:pt x="210" y="9476"/>
                    <a:pt x="-205" y="7742"/>
                    <a:pt x="-336" y="5989"/>
                  </a:cubicBezTo>
                  <a:lnTo>
                    <a:pt x="-1034" y="334"/>
                  </a:lnTo>
                  <a:lnTo>
                    <a:pt x="4621" y="334"/>
                  </a:lnTo>
                  <a:cubicBezTo>
                    <a:pt x="5846" y="277"/>
                    <a:pt x="7053" y="409"/>
                    <a:pt x="8240" y="711"/>
                  </a:cubicBezTo>
                  <a:cubicBezTo>
                    <a:pt x="8655" y="824"/>
                    <a:pt x="9051" y="975"/>
                    <a:pt x="9428" y="1163"/>
                  </a:cubicBezTo>
                  <a:lnTo>
                    <a:pt x="9842" y="1408"/>
                  </a:lnTo>
                  <a:cubicBezTo>
                    <a:pt x="14177" y="4462"/>
                    <a:pt x="18702" y="7874"/>
                    <a:pt x="24206" y="12247"/>
                  </a:cubicBezTo>
                  <a:cubicBezTo>
                    <a:pt x="27014" y="14471"/>
                    <a:pt x="29861" y="16771"/>
                    <a:pt x="32613" y="18995"/>
                  </a:cubicBezTo>
                  <a:cubicBezTo>
                    <a:pt x="35365" y="21219"/>
                    <a:pt x="38268" y="23557"/>
                    <a:pt x="41020" y="25762"/>
                  </a:cubicBezTo>
                  <a:lnTo>
                    <a:pt x="43866" y="28043"/>
                  </a:lnTo>
                  <a:lnTo>
                    <a:pt x="45280" y="29042"/>
                  </a:lnTo>
                  <a:lnTo>
                    <a:pt x="48918" y="31832"/>
                  </a:lnTo>
                  <a:cubicBezTo>
                    <a:pt x="51519" y="33830"/>
                    <a:pt x="54196" y="35884"/>
                    <a:pt x="56778" y="37939"/>
                  </a:cubicBezTo>
                  <a:cubicBezTo>
                    <a:pt x="61548" y="41709"/>
                    <a:pt x="65317" y="44951"/>
                    <a:pt x="68597" y="48080"/>
                  </a:cubicBezTo>
                  <a:lnTo>
                    <a:pt x="68729" y="48212"/>
                  </a:lnTo>
                  <a:lnTo>
                    <a:pt x="68993" y="48495"/>
                  </a:lnTo>
                  <a:cubicBezTo>
                    <a:pt x="70143" y="50267"/>
                    <a:pt x="70802" y="52321"/>
                    <a:pt x="70878" y="54432"/>
                  </a:cubicBezTo>
                  <a:lnTo>
                    <a:pt x="71688" y="59955"/>
                  </a:lnTo>
                  <a:lnTo>
                    <a:pt x="66034" y="60068"/>
                  </a:lnTo>
                  <a:cubicBezTo>
                    <a:pt x="64771" y="60144"/>
                    <a:pt x="63508" y="60031"/>
                    <a:pt x="62264" y="597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8" name="Freeform: Shape 627">
              <a:extLst>
                <a:ext uri="{FF2B5EF4-FFF2-40B4-BE49-F238E27FC236}">
                  <a16:creationId xmlns:a16="http://schemas.microsoft.com/office/drawing/2014/main" id="{EB13D1B0-A26B-4854-DC5B-1B89DF283D65}"/>
                </a:ext>
              </a:extLst>
            </p:cNvPr>
            <p:cNvSpPr/>
            <p:nvPr/>
          </p:nvSpPr>
          <p:spPr>
            <a:xfrm>
              <a:off x="11875079" y="3384161"/>
              <a:ext cx="73306" cy="59869"/>
            </a:xfrm>
            <a:custGeom>
              <a:avLst/>
              <a:gdLst>
                <a:gd name="connsiteX0" fmla="*/ 61755 w 73306"/>
                <a:gd name="connsiteY0" fmla="*/ 59730 h 59869"/>
                <a:gd name="connsiteX1" fmla="*/ 61132 w 73306"/>
                <a:gd name="connsiteY1" fmla="*/ 59277 h 59869"/>
                <a:gd name="connsiteX2" fmla="*/ 46694 w 73306"/>
                <a:gd name="connsiteY2" fmla="*/ 48439 h 59869"/>
                <a:gd name="connsiteX3" fmla="*/ 38815 w 73306"/>
                <a:gd name="connsiteY3" fmla="*/ 42086 h 59869"/>
                <a:gd name="connsiteX4" fmla="*/ 30898 w 73306"/>
                <a:gd name="connsiteY4" fmla="*/ 35734 h 59869"/>
                <a:gd name="connsiteX5" fmla="*/ 30125 w 73306"/>
                <a:gd name="connsiteY5" fmla="*/ 35112 h 59869"/>
                <a:gd name="connsiteX6" fmla="*/ 22434 w 73306"/>
                <a:gd name="connsiteY6" fmla="*/ 29156 h 59869"/>
                <a:gd name="connsiteX7" fmla="*/ 14235 w 73306"/>
                <a:gd name="connsiteY7" fmla="*/ 22784 h 59869"/>
                <a:gd name="connsiteX8" fmla="*/ 2586 w 73306"/>
                <a:gd name="connsiteY8" fmla="*/ 12794 h 59869"/>
                <a:gd name="connsiteX9" fmla="*/ -16 w 73306"/>
                <a:gd name="connsiteY9" fmla="*/ 6272 h 59869"/>
                <a:gd name="connsiteX10" fmla="*/ -1034 w 73306"/>
                <a:gd name="connsiteY10" fmla="*/ 617 h 59869"/>
                <a:gd name="connsiteX11" fmla="*/ 4621 w 73306"/>
                <a:gd name="connsiteY11" fmla="*/ 372 h 59869"/>
                <a:gd name="connsiteX12" fmla="*/ 8279 w 73306"/>
                <a:gd name="connsiteY12" fmla="*/ 598 h 59869"/>
                <a:gd name="connsiteX13" fmla="*/ 9240 w 73306"/>
                <a:gd name="connsiteY13" fmla="*/ 843 h 59869"/>
                <a:gd name="connsiteX14" fmla="*/ 10031 w 73306"/>
                <a:gd name="connsiteY14" fmla="*/ 1446 h 59869"/>
                <a:gd name="connsiteX15" fmla="*/ 38758 w 73306"/>
                <a:gd name="connsiteY15" fmla="*/ 23746 h 59869"/>
                <a:gd name="connsiteX16" fmla="*/ 69690 w 73306"/>
                <a:gd name="connsiteY16" fmla="*/ 48948 h 59869"/>
                <a:gd name="connsiteX17" fmla="*/ 70803 w 73306"/>
                <a:gd name="connsiteY17" fmla="*/ 49871 h 59869"/>
                <a:gd name="connsiteX18" fmla="*/ 71237 w 73306"/>
                <a:gd name="connsiteY18" fmla="*/ 51266 h 59869"/>
                <a:gd name="connsiteX19" fmla="*/ 71802 w 73306"/>
                <a:gd name="connsiteY19" fmla="*/ 54716 h 59869"/>
                <a:gd name="connsiteX20" fmla="*/ 72273 w 73306"/>
                <a:gd name="connsiteY20" fmla="*/ 59711 h 59869"/>
                <a:gd name="connsiteX21" fmla="*/ 67278 w 73306"/>
                <a:gd name="connsiteY21" fmla="*/ 60069 h 59869"/>
                <a:gd name="connsiteX22" fmla="*/ 62641 w 73306"/>
                <a:gd name="connsiteY22" fmla="*/ 59880 h 59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3306" h="59869">
                  <a:moveTo>
                    <a:pt x="61755" y="59730"/>
                  </a:moveTo>
                  <a:lnTo>
                    <a:pt x="61132" y="59277"/>
                  </a:lnTo>
                  <a:cubicBezTo>
                    <a:pt x="56817" y="56280"/>
                    <a:pt x="52367" y="52944"/>
                    <a:pt x="46694" y="48439"/>
                  </a:cubicBezTo>
                  <a:cubicBezTo>
                    <a:pt x="44074" y="46346"/>
                    <a:pt x="41397" y="44179"/>
                    <a:pt x="38815" y="42086"/>
                  </a:cubicBezTo>
                  <a:cubicBezTo>
                    <a:pt x="36232" y="39994"/>
                    <a:pt x="33518" y="37807"/>
                    <a:pt x="30898" y="35734"/>
                  </a:cubicBezTo>
                  <a:lnTo>
                    <a:pt x="30125" y="35112"/>
                  </a:lnTo>
                  <a:cubicBezTo>
                    <a:pt x="27580" y="33095"/>
                    <a:pt x="24960" y="31097"/>
                    <a:pt x="22434" y="29156"/>
                  </a:cubicBezTo>
                  <a:cubicBezTo>
                    <a:pt x="19909" y="27214"/>
                    <a:pt x="16893" y="24895"/>
                    <a:pt x="14235" y="22784"/>
                  </a:cubicBezTo>
                  <a:cubicBezTo>
                    <a:pt x="9541" y="19014"/>
                    <a:pt x="5828" y="15885"/>
                    <a:pt x="2586" y="12794"/>
                  </a:cubicBezTo>
                  <a:cubicBezTo>
                    <a:pt x="1059" y="10947"/>
                    <a:pt x="154" y="8666"/>
                    <a:pt x="-16" y="6272"/>
                  </a:cubicBezTo>
                  <a:lnTo>
                    <a:pt x="-1034" y="617"/>
                  </a:lnTo>
                  <a:lnTo>
                    <a:pt x="4621" y="372"/>
                  </a:lnTo>
                  <a:cubicBezTo>
                    <a:pt x="5847" y="259"/>
                    <a:pt x="7072" y="334"/>
                    <a:pt x="8279" y="598"/>
                  </a:cubicBezTo>
                  <a:lnTo>
                    <a:pt x="9240" y="843"/>
                  </a:lnTo>
                  <a:lnTo>
                    <a:pt x="10031" y="1446"/>
                  </a:lnTo>
                  <a:cubicBezTo>
                    <a:pt x="19645" y="8741"/>
                    <a:pt x="29314" y="16243"/>
                    <a:pt x="38758" y="23746"/>
                  </a:cubicBezTo>
                  <a:cubicBezTo>
                    <a:pt x="49182" y="32021"/>
                    <a:pt x="59587" y="40503"/>
                    <a:pt x="69690" y="48948"/>
                  </a:cubicBezTo>
                  <a:lnTo>
                    <a:pt x="70803" y="49871"/>
                  </a:lnTo>
                  <a:lnTo>
                    <a:pt x="71237" y="51266"/>
                  </a:lnTo>
                  <a:cubicBezTo>
                    <a:pt x="71538" y="52397"/>
                    <a:pt x="71726" y="53547"/>
                    <a:pt x="71802" y="54716"/>
                  </a:cubicBezTo>
                  <a:lnTo>
                    <a:pt x="72273" y="59711"/>
                  </a:lnTo>
                  <a:lnTo>
                    <a:pt x="67278" y="60069"/>
                  </a:lnTo>
                  <a:cubicBezTo>
                    <a:pt x="65733" y="60276"/>
                    <a:pt x="64168" y="60220"/>
                    <a:pt x="62641" y="598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9" name="Freeform: Shape 628">
              <a:extLst>
                <a:ext uri="{FF2B5EF4-FFF2-40B4-BE49-F238E27FC236}">
                  <a16:creationId xmlns:a16="http://schemas.microsoft.com/office/drawing/2014/main" id="{39D08585-26FB-8C95-5B27-48A18A1EFF1F}"/>
                </a:ext>
              </a:extLst>
            </p:cNvPr>
            <p:cNvSpPr/>
            <p:nvPr/>
          </p:nvSpPr>
          <p:spPr>
            <a:xfrm>
              <a:off x="11382331" y="2107788"/>
              <a:ext cx="386729" cy="171367"/>
            </a:xfrm>
            <a:custGeom>
              <a:avLst/>
              <a:gdLst>
                <a:gd name="connsiteX0" fmla="*/ 97793 w 386729"/>
                <a:gd name="connsiteY0" fmla="*/ 38733 h 171367"/>
                <a:gd name="connsiteX1" fmla="*/ 161581 w 386729"/>
                <a:gd name="connsiteY1" fmla="*/ 63727 h 171367"/>
                <a:gd name="connsiteX2" fmla="*/ 203050 w 386729"/>
                <a:gd name="connsiteY2" fmla="*/ 97902 h 171367"/>
                <a:gd name="connsiteX3" fmla="*/ 289004 w 386729"/>
                <a:gd name="connsiteY3" fmla="*/ 150870 h 171367"/>
                <a:gd name="connsiteX4" fmla="*/ 373565 w 386729"/>
                <a:gd name="connsiteY4" fmla="*/ 109155 h 171367"/>
                <a:gd name="connsiteX5" fmla="*/ 361142 w 386729"/>
                <a:gd name="connsiteY5" fmla="*/ 11137 h 171367"/>
                <a:gd name="connsiteX6" fmla="*/ 275565 w 386729"/>
                <a:gd name="connsiteY6" fmla="*/ 12833 h 171367"/>
                <a:gd name="connsiteX7" fmla="*/ 210891 w 386729"/>
                <a:gd name="connsiteY7" fmla="*/ 54812 h 171367"/>
                <a:gd name="connsiteX8" fmla="*/ 148951 w 386729"/>
                <a:gd name="connsiteY8" fmla="*/ 112492 h 171367"/>
                <a:gd name="connsiteX9" fmla="*/ 78453 w 386729"/>
                <a:gd name="connsiteY9" fmla="*/ 157241 h 171367"/>
                <a:gd name="connsiteX10" fmla="*/ 42639 w 386729"/>
                <a:gd name="connsiteY10" fmla="*/ 156185 h 171367"/>
                <a:gd name="connsiteX11" fmla="*/ 12479 w 386729"/>
                <a:gd name="connsiteY11" fmla="*/ 119315 h 171367"/>
                <a:gd name="connsiteX12" fmla="*/ 36060 w 386729"/>
                <a:gd name="connsiteY12" fmla="*/ 52418 h 171367"/>
                <a:gd name="connsiteX13" fmla="*/ 97812 w 386729"/>
                <a:gd name="connsiteY13" fmla="*/ 38733 h 171367"/>
                <a:gd name="connsiteX14" fmla="*/ 97812 w 386729"/>
                <a:gd name="connsiteY14" fmla="*/ 27423 h 171367"/>
                <a:gd name="connsiteX15" fmla="*/ 6580 w 386729"/>
                <a:gd name="connsiteY15" fmla="*/ 70419 h 171367"/>
                <a:gd name="connsiteX16" fmla="*/ 28219 w 386729"/>
                <a:gd name="connsiteY16" fmla="*/ 160558 h 171367"/>
                <a:gd name="connsiteX17" fmla="*/ 161732 w 386729"/>
                <a:gd name="connsiteY17" fmla="*/ 116299 h 171367"/>
                <a:gd name="connsiteX18" fmla="*/ 222522 w 386729"/>
                <a:gd name="connsiteY18" fmla="*/ 59562 h 171367"/>
                <a:gd name="connsiteX19" fmla="*/ 292793 w 386729"/>
                <a:gd name="connsiteY19" fmla="*/ 18092 h 171367"/>
                <a:gd name="connsiteX20" fmla="*/ 338711 w 386729"/>
                <a:gd name="connsiteY20" fmla="*/ 12984 h 171367"/>
                <a:gd name="connsiteX21" fmla="*/ 373225 w 386729"/>
                <a:gd name="connsiteY21" fmla="*/ 52041 h 171367"/>
                <a:gd name="connsiteX22" fmla="*/ 310908 w 386729"/>
                <a:gd name="connsiteY22" fmla="*/ 140634 h 171367"/>
                <a:gd name="connsiteX23" fmla="*/ 210024 w 386729"/>
                <a:gd name="connsiteY23" fmla="*/ 89061 h 171367"/>
                <a:gd name="connsiteX24" fmla="*/ 165464 w 386729"/>
                <a:gd name="connsiteY24" fmla="*/ 52663 h 171367"/>
                <a:gd name="connsiteX25" fmla="*/ 97812 w 386729"/>
                <a:gd name="connsiteY25" fmla="*/ 27423 h 171367"/>
                <a:gd name="connsiteX26" fmla="*/ 97793 w 386729"/>
                <a:gd name="connsiteY26" fmla="*/ 38733 h 171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729" h="171367">
                  <a:moveTo>
                    <a:pt x="97793" y="38733"/>
                  </a:moveTo>
                  <a:cubicBezTo>
                    <a:pt x="120790" y="41698"/>
                    <a:pt x="142693" y="50282"/>
                    <a:pt x="161581" y="63727"/>
                  </a:cubicBezTo>
                  <a:cubicBezTo>
                    <a:pt x="176170" y="74076"/>
                    <a:pt x="189478" y="86196"/>
                    <a:pt x="203050" y="97902"/>
                  </a:cubicBezTo>
                  <a:cubicBezTo>
                    <a:pt x="227894" y="119428"/>
                    <a:pt x="255641" y="144517"/>
                    <a:pt x="289004" y="150870"/>
                  </a:cubicBezTo>
                  <a:cubicBezTo>
                    <a:pt x="323293" y="157392"/>
                    <a:pt x="356223" y="138523"/>
                    <a:pt x="373565" y="109155"/>
                  </a:cubicBezTo>
                  <a:cubicBezTo>
                    <a:pt x="391453" y="78902"/>
                    <a:pt x="391339" y="33907"/>
                    <a:pt x="361142" y="11137"/>
                  </a:cubicBezTo>
                  <a:cubicBezTo>
                    <a:pt x="336186" y="-7713"/>
                    <a:pt x="301596" y="1523"/>
                    <a:pt x="275565" y="12833"/>
                  </a:cubicBezTo>
                  <a:cubicBezTo>
                    <a:pt x="251833" y="23165"/>
                    <a:pt x="229987" y="37349"/>
                    <a:pt x="210891" y="54812"/>
                  </a:cubicBezTo>
                  <a:cubicBezTo>
                    <a:pt x="190025" y="73812"/>
                    <a:pt x="170289" y="94000"/>
                    <a:pt x="148951" y="112492"/>
                  </a:cubicBezTo>
                  <a:cubicBezTo>
                    <a:pt x="128310" y="130361"/>
                    <a:pt x="105107" y="149362"/>
                    <a:pt x="78453" y="157241"/>
                  </a:cubicBezTo>
                  <a:cubicBezTo>
                    <a:pt x="66672" y="160728"/>
                    <a:pt x="53949" y="161520"/>
                    <a:pt x="42639" y="156185"/>
                  </a:cubicBezTo>
                  <a:cubicBezTo>
                    <a:pt x="28370" y="149513"/>
                    <a:pt x="16965" y="134131"/>
                    <a:pt x="12479" y="119315"/>
                  </a:cubicBezTo>
                  <a:cubicBezTo>
                    <a:pt x="4939" y="94490"/>
                    <a:pt x="15721" y="67724"/>
                    <a:pt x="36060" y="52418"/>
                  </a:cubicBezTo>
                  <a:cubicBezTo>
                    <a:pt x="53760" y="39072"/>
                    <a:pt x="76361" y="36490"/>
                    <a:pt x="97812" y="38733"/>
                  </a:cubicBezTo>
                  <a:cubicBezTo>
                    <a:pt x="105050" y="39487"/>
                    <a:pt x="104994" y="28177"/>
                    <a:pt x="97812" y="27423"/>
                  </a:cubicBezTo>
                  <a:cubicBezTo>
                    <a:pt x="61187" y="23653"/>
                    <a:pt x="24411" y="36320"/>
                    <a:pt x="6580" y="70419"/>
                  </a:cubicBezTo>
                  <a:cubicBezTo>
                    <a:pt x="-9462" y="101125"/>
                    <a:pt x="830" y="139975"/>
                    <a:pt x="28219" y="160558"/>
                  </a:cubicBezTo>
                  <a:cubicBezTo>
                    <a:pt x="72440" y="193791"/>
                    <a:pt x="129612" y="144725"/>
                    <a:pt x="161732" y="116299"/>
                  </a:cubicBezTo>
                  <a:cubicBezTo>
                    <a:pt x="182466" y="97940"/>
                    <a:pt x="201824" y="77997"/>
                    <a:pt x="222522" y="59562"/>
                  </a:cubicBezTo>
                  <a:cubicBezTo>
                    <a:pt x="243011" y="41275"/>
                    <a:pt x="266875" y="27187"/>
                    <a:pt x="292793" y="18092"/>
                  </a:cubicBezTo>
                  <a:cubicBezTo>
                    <a:pt x="307233" y="13116"/>
                    <a:pt x="323500" y="9421"/>
                    <a:pt x="338711" y="12984"/>
                  </a:cubicBezTo>
                  <a:cubicBezTo>
                    <a:pt x="357561" y="17395"/>
                    <a:pt x="369210" y="33719"/>
                    <a:pt x="373225" y="52041"/>
                  </a:cubicBezTo>
                  <a:cubicBezTo>
                    <a:pt x="381783" y="91116"/>
                    <a:pt x="350832" y="135658"/>
                    <a:pt x="310908" y="140634"/>
                  </a:cubicBezTo>
                  <a:cubicBezTo>
                    <a:pt x="271908" y="145498"/>
                    <a:pt x="237055" y="112511"/>
                    <a:pt x="210024" y="89061"/>
                  </a:cubicBezTo>
                  <a:cubicBezTo>
                    <a:pt x="195548" y="76508"/>
                    <a:pt x="181240" y="63577"/>
                    <a:pt x="165464" y="52663"/>
                  </a:cubicBezTo>
                  <a:cubicBezTo>
                    <a:pt x="145275" y="38936"/>
                    <a:pt x="122072" y="30279"/>
                    <a:pt x="97812" y="27423"/>
                  </a:cubicBezTo>
                  <a:cubicBezTo>
                    <a:pt x="90592" y="26537"/>
                    <a:pt x="90592" y="37847"/>
                    <a:pt x="97793" y="387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0" name="Freeform: Shape 629">
              <a:extLst>
                <a:ext uri="{FF2B5EF4-FFF2-40B4-BE49-F238E27FC236}">
                  <a16:creationId xmlns:a16="http://schemas.microsoft.com/office/drawing/2014/main" id="{EAE84B13-4B72-723F-8F85-DBD76D89DE66}"/>
                </a:ext>
              </a:extLst>
            </p:cNvPr>
            <p:cNvSpPr/>
            <p:nvPr/>
          </p:nvSpPr>
          <p:spPr>
            <a:xfrm>
              <a:off x="9527518" y="705369"/>
              <a:ext cx="386729" cy="171368"/>
            </a:xfrm>
            <a:custGeom>
              <a:avLst/>
              <a:gdLst>
                <a:gd name="connsiteX0" fmla="*/ 97793 w 386729"/>
                <a:gd name="connsiteY0" fmla="*/ 38733 h 171368"/>
                <a:gd name="connsiteX1" fmla="*/ 161581 w 386729"/>
                <a:gd name="connsiteY1" fmla="*/ 63727 h 171368"/>
                <a:gd name="connsiteX2" fmla="*/ 203050 w 386729"/>
                <a:gd name="connsiteY2" fmla="*/ 97902 h 171368"/>
                <a:gd name="connsiteX3" fmla="*/ 289004 w 386729"/>
                <a:gd name="connsiteY3" fmla="*/ 150870 h 171368"/>
                <a:gd name="connsiteX4" fmla="*/ 373565 w 386729"/>
                <a:gd name="connsiteY4" fmla="*/ 109155 h 171368"/>
                <a:gd name="connsiteX5" fmla="*/ 361142 w 386729"/>
                <a:gd name="connsiteY5" fmla="*/ 11137 h 171368"/>
                <a:gd name="connsiteX6" fmla="*/ 275565 w 386729"/>
                <a:gd name="connsiteY6" fmla="*/ 12833 h 171368"/>
                <a:gd name="connsiteX7" fmla="*/ 210891 w 386729"/>
                <a:gd name="connsiteY7" fmla="*/ 54812 h 171368"/>
                <a:gd name="connsiteX8" fmla="*/ 148951 w 386729"/>
                <a:gd name="connsiteY8" fmla="*/ 112492 h 171368"/>
                <a:gd name="connsiteX9" fmla="*/ 78453 w 386729"/>
                <a:gd name="connsiteY9" fmla="*/ 157241 h 171368"/>
                <a:gd name="connsiteX10" fmla="*/ 42639 w 386729"/>
                <a:gd name="connsiteY10" fmla="*/ 156185 h 171368"/>
                <a:gd name="connsiteX11" fmla="*/ 12479 w 386729"/>
                <a:gd name="connsiteY11" fmla="*/ 119315 h 171368"/>
                <a:gd name="connsiteX12" fmla="*/ 36060 w 386729"/>
                <a:gd name="connsiteY12" fmla="*/ 52418 h 171368"/>
                <a:gd name="connsiteX13" fmla="*/ 97812 w 386729"/>
                <a:gd name="connsiteY13" fmla="*/ 38733 h 171368"/>
                <a:gd name="connsiteX14" fmla="*/ 97812 w 386729"/>
                <a:gd name="connsiteY14" fmla="*/ 27423 h 171368"/>
                <a:gd name="connsiteX15" fmla="*/ 6580 w 386729"/>
                <a:gd name="connsiteY15" fmla="*/ 70419 h 171368"/>
                <a:gd name="connsiteX16" fmla="*/ 28219 w 386729"/>
                <a:gd name="connsiteY16" fmla="*/ 160558 h 171368"/>
                <a:gd name="connsiteX17" fmla="*/ 161732 w 386729"/>
                <a:gd name="connsiteY17" fmla="*/ 116299 h 171368"/>
                <a:gd name="connsiteX18" fmla="*/ 222522 w 386729"/>
                <a:gd name="connsiteY18" fmla="*/ 59562 h 171368"/>
                <a:gd name="connsiteX19" fmla="*/ 292793 w 386729"/>
                <a:gd name="connsiteY19" fmla="*/ 18092 h 171368"/>
                <a:gd name="connsiteX20" fmla="*/ 338711 w 386729"/>
                <a:gd name="connsiteY20" fmla="*/ 12984 h 171368"/>
                <a:gd name="connsiteX21" fmla="*/ 373225 w 386729"/>
                <a:gd name="connsiteY21" fmla="*/ 52041 h 171368"/>
                <a:gd name="connsiteX22" fmla="*/ 310908 w 386729"/>
                <a:gd name="connsiteY22" fmla="*/ 140634 h 171368"/>
                <a:gd name="connsiteX23" fmla="*/ 210024 w 386729"/>
                <a:gd name="connsiteY23" fmla="*/ 89061 h 171368"/>
                <a:gd name="connsiteX24" fmla="*/ 165464 w 386729"/>
                <a:gd name="connsiteY24" fmla="*/ 52663 h 171368"/>
                <a:gd name="connsiteX25" fmla="*/ 97812 w 386729"/>
                <a:gd name="connsiteY25" fmla="*/ 27423 h 171368"/>
                <a:gd name="connsiteX26" fmla="*/ 97793 w 386729"/>
                <a:gd name="connsiteY26" fmla="*/ 38733 h 171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729" h="171368">
                  <a:moveTo>
                    <a:pt x="97793" y="38733"/>
                  </a:moveTo>
                  <a:cubicBezTo>
                    <a:pt x="120790" y="41697"/>
                    <a:pt x="142693" y="50282"/>
                    <a:pt x="161581" y="63727"/>
                  </a:cubicBezTo>
                  <a:cubicBezTo>
                    <a:pt x="176170" y="74076"/>
                    <a:pt x="189478" y="86196"/>
                    <a:pt x="203050" y="97902"/>
                  </a:cubicBezTo>
                  <a:cubicBezTo>
                    <a:pt x="227894" y="119428"/>
                    <a:pt x="255641" y="144517"/>
                    <a:pt x="289004" y="150870"/>
                  </a:cubicBezTo>
                  <a:cubicBezTo>
                    <a:pt x="323293" y="157392"/>
                    <a:pt x="356223" y="138523"/>
                    <a:pt x="373565" y="109155"/>
                  </a:cubicBezTo>
                  <a:cubicBezTo>
                    <a:pt x="391453" y="78996"/>
                    <a:pt x="391339" y="33907"/>
                    <a:pt x="361142" y="11137"/>
                  </a:cubicBezTo>
                  <a:cubicBezTo>
                    <a:pt x="336186" y="-7713"/>
                    <a:pt x="301596" y="1523"/>
                    <a:pt x="275565" y="12833"/>
                  </a:cubicBezTo>
                  <a:cubicBezTo>
                    <a:pt x="251833" y="23166"/>
                    <a:pt x="229987" y="37350"/>
                    <a:pt x="210891" y="54812"/>
                  </a:cubicBezTo>
                  <a:cubicBezTo>
                    <a:pt x="190025" y="73812"/>
                    <a:pt x="170289" y="94000"/>
                    <a:pt x="148951" y="112492"/>
                  </a:cubicBezTo>
                  <a:cubicBezTo>
                    <a:pt x="128310" y="130361"/>
                    <a:pt x="105107" y="149362"/>
                    <a:pt x="78453" y="157241"/>
                  </a:cubicBezTo>
                  <a:cubicBezTo>
                    <a:pt x="66672" y="160728"/>
                    <a:pt x="53949" y="161520"/>
                    <a:pt x="42639" y="156185"/>
                  </a:cubicBezTo>
                  <a:cubicBezTo>
                    <a:pt x="28370" y="149513"/>
                    <a:pt x="16965" y="134131"/>
                    <a:pt x="12479" y="119315"/>
                  </a:cubicBezTo>
                  <a:cubicBezTo>
                    <a:pt x="4939" y="94490"/>
                    <a:pt x="15721" y="67724"/>
                    <a:pt x="36060" y="52418"/>
                  </a:cubicBezTo>
                  <a:cubicBezTo>
                    <a:pt x="53760" y="39072"/>
                    <a:pt x="76361" y="36490"/>
                    <a:pt x="97812" y="38733"/>
                  </a:cubicBezTo>
                  <a:cubicBezTo>
                    <a:pt x="105050" y="39487"/>
                    <a:pt x="104994" y="28177"/>
                    <a:pt x="97812" y="27423"/>
                  </a:cubicBezTo>
                  <a:cubicBezTo>
                    <a:pt x="61187" y="23653"/>
                    <a:pt x="24411" y="36320"/>
                    <a:pt x="6580" y="70419"/>
                  </a:cubicBezTo>
                  <a:cubicBezTo>
                    <a:pt x="-9462" y="101125"/>
                    <a:pt x="830" y="139975"/>
                    <a:pt x="28219" y="160558"/>
                  </a:cubicBezTo>
                  <a:cubicBezTo>
                    <a:pt x="72440" y="193791"/>
                    <a:pt x="129612" y="144725"/>
                    <a:pt x="161732" y="116299"/>
                  </a:cubicBezTo>
                  <a:cubicBezTo>
                    <a:pt x="182466" y="97940"/>
                    <a:pt x="201824" y="77997"/>
                    <a:pt x="222522" y="59562"/>
                  </a:cubicBezTo>
                  <a:cubicBezTo>
                    <a:pt x="243011" y="41276"/>
                    <a:pt x="266875" y="27187"/>
                    <a:pt x="292793" y="18092"/>
                  </a:cubicBezTo>
                  <a:cubicBezTo>
                    <a:pt x="307233" y="13116"/>
                    <a:pt x="323500" y="9421"/>
                    <a:pt x="338711" y="12984"/>
                  </a:cubicBezTo>
                  <a:cubicBezTo>
                    <a:pt x="357561" y="17395"/>
                    <a:pt x="369210" y="33719"/>
                    <a:pt x="373225" y="52041"/>
                  </a:cubicBezTo>
                  <a:cubicBezTo>
                    <a:pt x="381783" y="91116"/>
                    <a:pt x="350832" y="135658"/>
                    <a:pt x="310908" y="140634"/>
                  </a:cubicBezTo>
                  <a:cubicBezTo>
                    <a:pt x="271908" y="145498"/>
                    <a:pt x="237055" y="112511"/>
                    <a:pt x="210024" y="89061"/>
                  </a:cubicBezTo>
                  <a:cubicBezTo>
                    <a:pt x="195548" y="76508"/>
                    <a:pt x="181240" y="63577"/>
                    <a:pt x="165464" y="52663"/>
                  </a:cubicBezTo>
                  <a:cubicBezTo>
                    <a:pt x="145275" y="38936"/>
                    <a:pt x="122072" y="30279"/>
                    <a:pt x="97812" y="27423"/>
                  </a:cubicBezTo>
                  <a:cubicBezTo>
                    <a:pt x="90592" y="26537"/>
                    <a:pt x="90592" y="37847"/>
                    <a:pt x="97793" y="387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1" name="Freeform: Shape 630">
              <a:extLst>
                <a:ext uri="{FF2B5EF4-FFF2-40B4-BE49-F238E27FC236}">
                  <a16:creationId xmlns:a16="http://schemas.microsoft.com/office/drawing/2014/main" id="{86462A22-B408-8931-0F03-63481F48CF8D}"/>
                </a:ext>
              </a:extLst>
            </p:cNvPr>
            <p:cNvSpPr/>
            <p:nvPr/>
          </p:nvSpPr>
          <p:spPr>
            <a:xfrm>
              <a:off x="9056450" y="2629129"/>
              <a:ext cx="115574" cy="262188"/>
            </a:xfrm>
            <a:custGeom>
              <a:avLst/>
              <a:gdLst>
                <a:gd name="connsiteX0" fmla="*/ 96374 w 115574"/>
                <a:gd name="connsiteY0" fmla="*/ 7372 h 262188"/>
                <a:gd name="connsiteX1" fmla="*/ 96185 w 115574"/>
                <a:gd name="connsiteY1" fmla="*/ 143090 h 262188"/>
                <a:gd name="connsiteX2" fmla="*/ 1937 w 115574"/>
                <a:gd name="connsiteY2" fmla="*/ 252230 h 262188"/>
                <a:gd name="connsiteX3" fmla="*/ 7592 w 115574"/>
                <a:gd name="connsiteY3" fmla="*/ 261994 h 262188"/>
                <a:gd name="connsiteX4" fmla="*/ 106439 w 115574"/>
                <a:gd name="connsiteY4" fmla="*/ 148726 h 262188"/>
                <a:gd name="connsiteX5" fmla="*/ 107326 w 115574"/>
                <a:gd name="connsiteY5" fmla="*/ 4412 h 262188"/>
                <a:gd name="connsiteX6" fmla="*/ 96412 w 115574"/>
                <a:gd name="connsiteY6" fmla="*/ 7410 h 26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5574" h="262188">
                  <a:moveTo>
                    <a:pt x="96374" y="7372"/>
                  </a:moveTo>
                  <a:cubicBezTo>
                    <a:pt x="103725" y="51933"/>
                    <a:pt x="107306" y="98812"/>
                    <a:pt x="96185" y="143090"/>
                  </a:cubicBezTo>
                  <a:cubicBezTo>
                    <a:pt x="83405" y="193852"/>
                    <a:pt x="49777" y="231684"/>
                    <a:pt x="1937" y="252230"/>
                  </a:cubicBezTo>
                  <a:cubicBezTo>
                    <a:pt x="-4736" y="255095"/>
                    <a:pt x="1013" y="264840"/>
                    <a:pt x="7592" y="261994"/>
                  </a:cubicBezTo>
                  <a:cubicBezTo>
                    <a:pt x="57090" y="240712"/>
                    <a:pt x="92566" y="200902"/>
                    <a:pt x="106439" y="148726"/>
                  </a:cubicBezTo>
                  <a:cubicBezTo>
                    <a:pt x="118937" y="101602"/>
                    <a:pt x="115148" y="51895"/>
                    <a:pt x="107326" y="4412"/>
                  </a:cubicBezTo>
                  <a:cubicBezTo>
                    <a:pt x="106137" y="-2750"/>
                    <a:pt x="95243" y="284"/>
                    <a:pt x="96412" y="74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2" name="Freeform: Shape 631">
              <a:extLst>
                <a:ext uri="{FF2B5EF4-FFF2-40B4-BE49-F238E27FC236}">
                  <a16:creationId xmlns:a16="http://schemas.microsoft.com/office/drawing/2014/main" id="{514A40B6-E87C-F992-B22E-EB38146F3D71}"/>
                </a:ext>
              </a:extLst>
            </p:cNvPr>
            <p:cNvSpPr/>
            <p:nvPr/>
          </p:nvSpPr>
          <p:spPr>
            <a:xfrm>
              <a:off x="9131541" y="2137504"/>
              <a:ext cx="653160" cy="458210"/>
            </a:xfrm>
            <a:custGeom>
              <a:avLst/>
              <a:gdLst>
                <a:gd name="connsiteX0" fmla="*/ 641534 w 653160"/>
                <a:gd name="connsiteY0" fmla="*/ 3004 h 458210"/>
                <a:gd name="connsiteX1" fmla="*/ 522780 w 653160"/>
                <a:gd name="connsiteY1" fmla="*/ 103661 h 458210"/>
                <a:gd name="connsiteX2" fmla="*/ 332040 w 653160"/>
                <a:gd name="connsiteY2" fmla="*/ 122643 h 458210"/>
                <a:gd name="connsiteX3" fmla="*/ 214776 w 653160"/>
                <a:gd name="connsiteY3" fmla="*/ 121663 h 458210"/>
                <a:gd name="connsiteX4" fmla="*/ 109444 w 653160"/>
                <a:gd name="connsiteY4" fmla="*/ 139664 h 458210"/>
                <a:gd name="connsiteX5" fmla="*/ 14140 w 653160"/>
                <a:gd name="connsiteY5" fmla="*/ 243206 h 458210"/>
                <a:gd name="connsiteX6" fmla="*/ -751 w 653160"/>
                <a:gd name="connsiteY6" fmla="*/ 330951 h 458210"/>
                <a:gd name="connsiteX7" fmla="*/ 13065 w 653160"/>
                <a:gd name="connsiteY7" fmla="*/ 454455 h 458210"/>
                <a:gd name="connsiteX8" fmla="*/ 23979 w 653160"/>
                <a:gd name="connsiteY8" fmla="*/ 451439 h 458210"/>
                <a:gd name="connsiteX9" fmla="*/ 10313 w 653160"/>
                <a:gd name="connsiteY9" fmla="*/ 337379 h 458210"/>
                <a:gd name="connsiteX10" fmla="*/ 21208 w 653160"/>
                <a:gd name="connsiteY10" fmla="*/ 258719 h 458210"/>
                <a:gd name="connsiteX11" fmla="*/ 117342 w 653160"/>
                <a:gd name="connsiteY11" fmla="*/ 148787 h 458210"/>
                <a:gd name="connsiteX12" fmla="*/ 225558 w 653160"/>
                <a:gd name="connsiteY12" fmla="*/ 132539 h 458210"/>
                <a:gd name="connsiteX13" fmla="*/ 339278 w 653160"/>
                <a:gd name="connsiteY13" fmla="*/ 134141 h 458210"/>
                <a:gd name="connsiteX14" fmla="*/ 523591 w 653160"/>
                <a:gd name="connsiteY14" fmla="*/ 115291 h 458210"/>
                <a:gd name="connsiteX15" fmla="*/ 651279 w 653160"/>
                <a:gd name="connsiteY15" fmla="*/ 8715 h 458210"/>
                <a:gd name="connsiteX16" fmla="*/ 641515 w 653160"/>
                <a:gd name="connsiteY16" fmla="*/ 3060 h 458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53160" h="458210">
                  <a:moveTo>
                    <a:pt x="641534" y="3004"/>
                  </a:moveTo>
                  <a:cubicBezTo>
                    <a:pt x="613542" y="49619"/>
                    <a:pt x="574937" y="86150"/>
                    <a:pt x="522780" y="103661"/>
                  </a:cubicBezTo>
                  <a:cubicBezTo>
                    <a:pt x="462028" y="124076"/>
                    <a:pt x="395356" y="124283"/>
                    <a:pt x="332040" y="122643"/>
                  </a:cubicBezTo>
                  <a:cubicBezTo>
                    <a:pt x="292965" y="121644"/>
                    <a:pt x="253851" y="119778"/>
                    <a:pt x="214776" y="121663"/>
                  </a:cubicBezTo>
                  <a:cubicBezTo>
                    <a:pt x="179640" y="123359"/>
                    <a:pt x="142525" y="126997"/>
                    <a:pt x="109444" y="139664"/>
                  </a:cubicBezTo>
                  <a:cubicBezTo>
                    <a:pt x="62320" y="157760"/>
                    <a:pt x="30124" y="195968"/>
                    <a:pt x="14140" y="243206"/>
                  </a:cubicBezTo>
                  <a:cubicBezTo>
                    <a:pt x="4602" y="271386"/>
                    <a:pt x="549" y="301319"/>
                    <a:pt x="-751" y="330951"/>
                  </a:cubicBezTo>
                  <a:cubicBezTo>
                    <a:pt x="-2636" y="372609"/>
                    <a:pt x="5242" y="413720"/>
                    <a:pt x="13065" y="454455"/>
                  </a:cubicBezTo>
                  <a:cubicBezTo>
                    <a:pt x="14441" y="461599"/>
                    <a:pt x="25336" y="458564"/>
                    <a:pt x="23979" y="451439"/>
                  </a:cubicBezTo>
                  <a:cubicBezTo>
                    <a:pt x="16759" y="413852"/>
                    <a:pt x="9276" y="375832"/>
                    <a:pt x="10313" y="337379"/>
                  </a:cubicBezTo>
                  <a:cubicBezTo>
                    <a:pt x="10746" y="310814"/>
                    <a:pt x="14403" y="284400"/>
                    <a:pt x="21208" y="258719"/>
                  </a:cubicBezTo>
                  <a:cubicBezTo>
                    <a:pt x="35157" y="208447"/>
                    <a:pt x="66957" y="166355"/>
                    <a:pt x="117342" y="148787"/>
                  </a:cubicBezTo>
                  <a:cubicBezTo>
                    <a:pt x="151667" y="136799"/>
                    <a:pt x="189460" y="133708"/>
                    <a:pt x="225558" y="132539"/>
                  </a:cubicBezTo>
                  <a:cubicBezTo>
                    <a:pt x="263465" y="131351"/>
                    <a:pt x="301390" y="133274"/>
                    <a:pt x="339278" y="134141"/>
                  </a:cubicBezTo>
                  <a:cubicBezTo>
                    <a:pt x="400446" y="135517"/>
                    <a:pt x="464817" y="134462"/>
                    <a:pt x="523591" y="115291"/>
                  </a:cubicBezTo>
                  <a:cubicBezTo>
                    <a:pt x="579537" y="97064"/>
                    <a:pt x="621289" y="58742"/>
                    <a:pt x="651279" y="8715"/>
                  </a:cubicBezTo>
                  <a:cubicBezTo>
                    <a:pt x="655049" y="2457"/>
                    <a:pt x="645247" y="-3236"/>
                    <a:pt x="641515" y="306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3" name="Freeform: Shape 632">
              <a:extLst>
                <a:ext uri="{FF2B5EF4-FFF2-40B4-BE49-F238E27FC236}">
                  <a16:creationId xmlns:a16="http://schemas.microsoft.com/office/drawing/2014/main" id="{35100DF0-162A-4926-4B94-07966D3876E9}"/>
                </a:ext>
              </a:extLst>
            </p:cNvPr>
            <p:cNvSpPr/>
            <p:nvPr/>
          </p:nvSpPr>
          <p:spPr>
            <a:xfrm>
              <a:off x="9064671" y="2624789"/>
              <a:ext cx="142302" cy="285689"/>
            </a:xfrm>
            <a:custGeom>
              <a:avLst/>
              <a:gdLst>
                <a:gd name="connsiteX0" fmla="*/ 118634 w 142302"/>
                <a:gd name="connsiteY0" fmla="*/ 7414 h 285689"/>
                <a:gd name="connsiteX1" fmla="*/ 113431 w 142302"/>
                <a:gd name="connsiteY1" fmla="*/ 194610 h 285689"/>
                <a:gd name="connsiteX2" fmla="*/ 4366 w 142302"/>
                <a:gd name="connsiteY2" fmla="*/ 274665 h 285689"/>
                <a:gd name="connsiteX3" fmla="*/ 4366 w 142302"/>
                <a:gd name="connsiteY3" fmla="*/ 285975 h 285689"/>
                <a:gd name="connsiteX4" fmla="*/ 105476 w 142302"/>
                <a:gd name="connsiteY4" fmla="*/ 231707 h 285689"/>
                <a:gd name="connsiteX5" fmla="*/ 141196 w 142302"/>
                <a:gd name="connsiteY5" fmla="*/ 110465 h 285689"/>
                <a:gd name="connsiteX6" fmla="*/ 129548 w 142302"/>
                <a:gd name="connsiteY6" fmla="*/ 4398 h 285689"/>
                <a:gd name="connsiteX7" fmla="*/ 118634 w 142302"/>
                <a:gd name="connsiteY7" fmla="*/ 7414 h 28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2302" h="285689">
                  <a:moveTo>
                    <a:pt x="118634" y="7414"/>
                  </a:moveTo>
                  <a:cubicBezTo>
                    <a:pt x="130339" y="68977"/>
                    <a:pt x="138331" y="135045"/>
                    <a:pt x="113431" y="194610"/>
                  </a:cubicBezTo>
                  <a:cubicBezTo>
                    <a:pt x="94016" y="241056"/>
                    <a:pt x="54280" y="269557"/>
                    <a:pt x="4366" y="274665"/>
                  </a:cubicBezTo>
                  <a:cubicBezTo>
                    <a:pt x="-2796" y="275400"/>
                    <a:pt x="-2872" y="286729"/>
                    <a:pt x="4366" y="285975"/>
                  </a:cubicBezTo>
                  <a:cubicBezTo>
                    <a:pt x="44629" y="281847"/>
                    <a:pt x="81066" y="264694"/>
                    <a:pt x="105476" y="231707"/>
                  </a:cubicBezTo>
                  <a:cubicBezTo>
                    <a:pt x="130886" y="197362"/>
                    <a:pt x="140254" y="152538"/>
                    <a:pt x="141196" y="110465"/>
                  </a:cubicBezTo>
                  <a:cubicBezTo>
                    <a:pt x="141989" y="74801"/>
                    <a:pt x="136183" y="39326"/>
                    <a:pt x="129548" y="4398"/>
                  </a:cubicBezTo>
                  <a:cubicBezTo>
                    <a:pt x="128190" y="-2746"/>
                    <a:pt x="117276" y="288"/>
                    <a:pt x="118634" y="741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4" name="Freeform: Shape 633">
              <a:extLst>
                <a:ext uri="{FF2B5EF4-FFF2-40B4-BE49-F238E27FC236}">
                  <a16:creationId xmlns:a16="http://schemas.microsoft.com/office/drawing/2014/main" id="{D7AC23E6-99E8-2D80-0417-16B5943A4D83}"/>
                </a:ext>
              </a:extLst>
            </p:cNvPr>
            <p:cNvSpPr/>
            <p:nvPr/>
          </p:nvSpPr>
          <p:spPr>
            <a:xfrm>
              <a:off x="9163294" y="2144726"/>
              <a:ext cx="651904" cy="455079"/>
            </a:xfrm>
            <a:custGeom>
              <a:avLst/>
              <a:gdLst>
                <a:gd name="connsiteX0" fmla="*/ 639543 w 651904"/>
                <a:gd name="connsiteY0" fmla="*/ 4057 h 455079"/>
                <a:gd name="connsiteX1" fmla="*/ 531968 w 651904"/>
                <a:gd name="connsiteY1" fmla="*/ 121302 h 455079"/>
                <a:gd name="connsiteX2" fmla="*/ 341774 w 651904"/>
                <a:gd name="connsiteY2" fmla="*/ 151047 h 455079"/>
                <a:gd name="connsiteX3" fmla="*/ 14072 w 651904"/>
                <a:gd name="connsiteY3" fmla="*/ 251968 h 455079"/>
                <a:gd name="connsiteX4" fmla="*/ 12884 w 651904"/>
                <a:gd name="connsiteY4" fmla="*/ 451323 h 455079"/>
                <a:gd name="connsiteX5" fmla="*/ 23780 w 651904"/>
                <a:gd name="connsiteY5" fmla="*/ 448326 h 455079"/>
                <a:gd name="connsiteX6" fmla="*/ 21197 w 651904"/>
                <a:gd name="connsiteY6" fmla="*/ 265484 h 455079"/>
                <a:gd name="connsiteX7" fmla="*/ 125399 w 651904"/>
                <a:gd name="connsiteY7" fmla="*/ 169614 h 455079"/>
                <a:gd name="connsiteX8" fmla="*/ 354177 w 651904"/>
                <a:gd name="connsiteY8" fmla="*/ 162734 h 455079"/>
                <a:gd name="connsiteX9" fmla="*/ 535474 w 651904"/>
                <a:gd name="connsiteY9" fmla="*/ 132159 h 455079"/>
                <a:gd name="connsiteX10" fmla="*/ 650457 w 651904"/>
                <a:gd name="connsiteY10" fmla="*/ 7129 h 455079"/>
                <a:gd name="connsiteX11" fmla="*/ 639562 w 651904"/>
                <a:gd name="connsiteY11" fmla="*/ 4113 h 455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51904" h="455079">
                  <a:moveTo>
                    <a:pt x="639543" y="4057"/>
                  </a:moveTo>
                  <a:cubicBezTo>
                    <a:pt x="619224" y="55893"/>
                    <a:pt x="582410" y="97269"/>
                    <a:pt x="531968" y="121302"/>
                  </a:cubicBezTo>
                  <a:cubicBezTo>
                    <a:pt x="472968" y="149407"/>
                    <a:pt x="406033" y="153045"/>
                    <a:pt x="341774" y="151047"/>
                  </a:cubicBezTo>
                  <a:cubicBezTo>
                    <a:pt x="230731" y="147616"/>
                    <a:pt x="65418" y="123130"/>
                    <a:pt x="14072" y="251968"/>
                  </a:cubicBezTo>
                  <a:cubicBezTo>
                    <a:pt x="-11243" y="315454"/>
                    <a:pt x="160" y="386461"/>
                    <a:pt x="12884" y="451323"/>
                  </a:cubicBezTo>
                  <a:cubicBezTo>
                    <a:pt x="14279" y="458467"/>
                    <a:pt x="25193" y="455432"/>
                    <a:pt x="23780" y="448326"/>
                  </a:cubicBezTo>
                  <a:cubicBezTo>
                    <a:pt x="12055" y="388572"/>
                    <a:pt x="1725" y="324804"/>
                    <a:pt x="21197" y="265484"/>
                  </a:cubicBezTo>
                  <a:cubicBezTo>
                    <a:pt x="37332" y="216267"/>
                    <a:pt x="75541" y="182545"/>
                    <a:pt x="125399" y="169614"/>
                  </a:cubicBezTo>
                  <a:cubicBezTo>
                    <a:pt x="199760" y="150293"/>
                    <a:pt x="278496" y="161188"/>
                    <a:pt x="354177" y="162734"/>
                  </a:cubicBezTo>
                  <a:cubicBezTo>
                    <a:pt x="415721" y="163997"/>
                    <a:pt x="478981" y="158398"/>
                    <a:pt x="535474" y="132159"/>
                  </a:cubicBezTo>
                  <a:cubicBezTo>
                    <a:pt x="589723" y="106976"/>
                    <a:pt x="628761" y="62416"/>
                    <a:pt x="650457" y="7129"/>
                  </a:cubicBezTo>
                  <a:cubicBezTo>
                    <a:pt x="653116" y="343"/>
                    <a:pt x="642182" y="-2597"/>
                    <a:pt x="639562" y="41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5" name="Freeform: Shape 634">
              <a:extLst>
                <a:ext uri="{FF2B5EF4-FFF2-40B4-BE49-F238E27FC236}">
                  <a16:creationId xmlns:a16="http://schemas.microsoft.com/office/drawing/2014/main" id="{216EA969-C0AE-DA60-9244-6DF038C64E63}"/>
                </a:ext>
              </a:extLst>
            </p:cNvPr>
            <p:cNvSpPr/>
            <p:nvPr/>
          </p:nvSpPr>
          <p:spPr>
            <a:xfrm>
              <a:off x="9529956" y="2000754"/>
              <a:ext cx="111273" cy="269457"/>
            </a:xfrm>
            <a:custGeom>
              <a:avLst/>
              <a:gdLst>
                <a:gd name="connsiteX0" fmla="*/ 17166 w 111273"/>
                <a:gd name="connsiteY0" fmla="*/ 262673 h 269457"/>
                <a:gd name="connsiteX1" fmla="*/ 21540 w 111273"/>
                <a:gd name="connsiteY1" fmla="*/ 108520 h 269457"/>
                <a:gd name="connsiteX2" fmla="*/ 107419 w 111273"/>
                <a:gd name="connsiteY2" fmla="*/ 10803 h 269457"/>
                <a:gd name="connsiteX3" fmla="*/ 101765 w 111273"/>
                <a:gd name="connsiteY3" fmla="*/ 1039 h 269457"/>
                <a:gd name="connsiteX4" fmla="*/ 11474 w 111273"/>
                <a:gd name="connsiteY4" fmla="*/ 103204 h 269457"/>
                <a:gd name="connsiteX5" fmla="*/ 6309 w 111273"/>
                <a:gd name="connsiteY5" fmla="*/ 265689 h 269457"/>
                <a:gd name="connsiteX6" fmla="*/ 17223 w 111273"/>
                <a:gd name="connsiteY6" fmla="*/ 262673 h 269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273" h="269457">
                  <a:moveTo>
                    <a:pt x="17166" y="262673"/>
                  </a:moveTo>
                  <a:cubicBezTo>
                    <a:pt x="9212" y="211778"/>
                    <a:pt x="5027" y="158245"/>
                    <a:pt x="21540" y="108520"/>
                  </a:cubicBezTo>
                  <a:cubicBezTo>
                    <a:pt x="36035" y="64939"/>
                    <a:pt x="67156" y="32065"/>
                    <a:pt x="107419" y="10803"/>
                  </a:cubicBezTo>
                  <a:cubicBezTo>
                    <a:pt x="113847" y="7410"/>
                    <a:pt x="108135" y="-2392"/>
                    <a:pt x="101765" y="1039"/>
                  </a:cubicBezTo>
                  <a:cubicBezTo>
                    <a:pt x="59654" y="23281"/>
                    <a:pt x="27195" y="57908"/>
                    <a:pt x="11474" y="103204"/>
                  </a:cubicBezTo>
                  <a:cubicBezTo>
                    <a:pt x="-6621" y="155455"/>
                    <a:pt x="-2060" y="212080"/>
                    <a:pt x="6309" y="265689"/>
                  </a:cubicBezTo>
                  <a:cubicBezTo>
                    <a:pt x="7440" y="272852"/>
                    <a:pt x="18335" y="269817"/>
                    <a:pt x="17223" y="26267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6" name="Freeform: Shape 635">
              <a:extLst>
                <a:ext uri="{FF2B5EF4-FFF2-40B4-BE49-F238E27FC236}">
                  <a16:creationId xmlns:a16="http://schemas.microsoft.com/office/drawing/2014/main" id="{891B95E0-1E47-F23F-08DF-2DB8CA905080}"/>
                </a:ext>
              </a:extLst>
            </p:cNvPr>
            <p:cNvSpPr/>
            <p:nvPr/>
          </p:nvSpPr>
          <p:spPr>
            <a:xfrm>
              <a:off x="8894487" y="2297072"/>
              <a:ext cx="673163" cy="438326"/>
            </a:xfrm>
            <a:custGeom>
              <a:avLst/>
              <a:gdLst>
                <a:gd name="connsiteX0" fmla="*/ 8201 w 673163"/>
                <a:gd name="connsiteY0" fmla="*/ 436674 h 438326"/>
                <a:gd name="connsiteX1" fmla="*/ 142317 w 673163"/>
                <a:gd name="connsiteY1" fmla="*/ 346422 h 438326"/>
                <a:gd name="connsiteX2" fmla="*/ 342464 w 673163"/>
                <a:gd name="connsiteY2" fmla="*/ 343010 h 438326"/>
                <a:gd name="connsiteX3" fmla="*/ 563326 w 673163"/>
                <a:gd name="connsiteY3" fmla="*/ 328835 h 438326"/>
                <a:gd name="connsiteX4" fmla="*/ 657405 w 673163"/>
                <a:gd name="connsiteY4" fmla="*/ 225821 h 438326"/>
                <a:gd name="connsiteX5" fmla="*/ 659101 w 673163"/>
                <a:gd name="connsiteY5" fmla="*/ 4412 h 438326"/>
                <a:gd name="connsiteX6" fmla="*/ 648207 w 673163"/>
                <a:gd name="connsiteY6" fmla="*/ 7410 h 438326"/>
                <a:gd name="connsiteX7" fmla="*/ 661401 w 673163"/>
                <a:gd name="connsiteY7" fmla="*/ 128387 h 438326"/>
                <a:gd name="connsiteX8" fmla="*/ 650430 w 673163"/>
                <a:gd name="connsiteY8" fmla="*/ 209705 h 438326"/>
                <a:gd name="connsiteX9" fmla="*/ 559216 w 673163"/>
                <a:gd name="connsiteY9" fmla="*/ 318392 h 438326"/>
                <a:gd name="connsiteX10" fmla="*/ 339014 w 673163"/>
                <a:gd name="connsiteY10" fmla="*/ 331418 h 438326"/>
                <a:gd name="connsiteX11" fmla="*/ 145069 w 673163"/>
                <a:gd name="connsiteY11" fmla="*/ 334339 h 438326"/>
                <a:gd name="connsiteX12" fmla="*/ 69765 w 673163"/>
                <a:gd name="connsiteY12" fmla="*/ 363274 h 438326"/>
                <a:gd name="connsiteX13" fmla="*/ 266 w 673163"/>
                <a:gd name="connsiteY13" fmla="*/ 428682 h 438326"/>
                <a:gd name="connsiteX14" fmla="*/ 8259 w 673163"/>
                <a:gd name="connsiteY14" fmla="*/ 436674 h 438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73163" h="438326">
                  <a:moveTo>
                    <a:pt x="8201" y="436674"/>
                  </a:moveTo>
                  <a:cubicBezTo>
                    <a:pt x="43093" y="391944"/>
                    <a:pt x="86221" y="358712"/>
                    <a:pt x="142317" y="346422"/>
                  </a:cubicBezTo>
                  <a:cubicBezTo>
                    <a:pt x="207557" y="332134"/>
                    <a:pt x="276565" y="337563"/>
                    <a:pt x="342464" y="343010"/>
                  </a:cubicBezTo>
                  <a:cubicBezTo>
                    <a:pt x="414753" y="348985"/>
                    <a:pt x="494222" y="356412"/>
                    <a:pt x="563326" y="328835"/>
                  </a:cubicBezTo>
                  <a:cubicBezTo>
                    <a:pt x="609998" y="310230"/>
                    <a:pt x="641910" y="273191"/>
                    <a:pt x="657405" y="225821"/>
                  </a:cubicBezTo>
                  <a:cubicBezTo>
                    <a:pt x="681099" y="153495"/>
                    <a:pt x="672051" y="77776"/>
                    <a:pt x="659101" y="4412"/>
                  </a:cubicBezTo>
                  <a:cubicBezTo>
                    <a:pt x="657839" y="-2750"/>
                    <a:pt x="646943" y="284"/>
                    <a:pt x="648207" y="7410"/>
                  </a:cubicBezTo>
                  <a:cubicBezTo>
                    <a:pt x="655238" y="47333"/>
                    <a:pt x="662607" y="87672"/>
                    <a:pt x="661401" y="128387"/>
                  </a:cubicBezTo>
                  <a:cubicBezTo>
                    <a:pt x="660835" y="155821"/>
                    <a:pt x="657160" y="183102"/>
                    <a:pt x="650430" y="209705"/>
                  </a:cubicBezTo>
                  <a:cubicBezTo>
                    <a:pt x="637386" y="258921"/>
                    <a:pt x="607547" y="299429"/>
                    <a:pt x="559216" y="318392"/>
                  </a:cubicBezTo>
                  <a:cubicBezTo>
                    <a:pt x="490132" y="345517"/>
                    <a:pt x="411134" y="337374"/>
                    <a:pt x="339014" y="331418"/>
                  </a:cubicBezTo>
                  <a:cubicBezTo>
                    <a:pt x="274925" y="326121"/>
                    <a:pt x="208668" y="321785"/>
                    <a:pt x="145069" y="334339"/>
                  </a:cubicBezTo>
                  <a:cubicBezTo>
                    <a:pt x="118416" y="339315"/>
                    <a:pt x="92894" y="349136"/>
                    <a:pt x="69765" y="363274"/>
                  </a:cubicBezTo>
                  <a:cubicBezTo>
                    <a:pt x="42527" y="380238"/>
                    <a:pt x="19926" y="403461"/>
                    <a:pt x="266" y="428682"/>
                  </a:cubicBezTo>
                  <a:cubicBezTo>
                    <a:pt x="-4164" y="434337"/>
                    <a:pt x="3791" y="442424"/>
                    <a:pt x="8259" y="4366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7" name="Freeform: Shape 636">
              <a:extLst>
                <a:ext uri="{FF2B5EF4-FFF2-40B4-BE49-F238E27FC236}">
                  <a16:creationId xmlns:a16="http://schemas.microsoft.com/office/drawing/2014/main" id="{D8934D3D-7FC4-F5FA-E4D1-ABAEF734C5C5}"/>
                </a:ext>
              </a:extLst>
            </p:cNvPr>
            <p:cNvSpPr/>
            <p:nvPr/>
          </p:nvSpPr>
          <p:spPr>
            <a:xfrm>
              <a:off x="9494642" y="1982075"/>
              <a:ext cx="138193" cy="289556"/>
            </a:xfrm>
            <a:custGeom>
              <a:avLst/>
              <a:gdLst>
                <a:gd name="connsiteX0" fmla="*/ 20983 w 138193"/>
                <a:gd name="connsiteY0" fmla="*/ 282766 h 289556"/>
                <a:gd name="connsiteX1" fmla="*/ 25413 w 138193"/>
                <a:gd name="connsiteY1" fmla="*/ 92628 h 289556"/>
                <a:gd name="connsiteX2" fmla="*/ 133083 w 138193"/>
                <a:gd name="connsiteY2" fmla="*/ 11348 h 289556"/>
                <a:gd name="connsiteX3" fmla="*/ 130066 w 138193"/>
                <a:gd name="connsiteY3" fmla="*/ 434 h 289556"/>
                <a:gd name="connsiteX4" fmla="*/ 30596 w 138193"/>
                <a:gd name="connsiteY4" fmla="*/ 58869 h 289556"/>
                <a:gd name="connsiteX5" fmla="*/ -921 w 138193"/>
                <a:gd name="connsiteY5" fmla="*/ 176170 h 289556"/>
                <a:gd name="connsiteX6" fmla="*/ 10069 w 138193"/>
                <a:gd name="connsiteY6" fmla="*/ 285800 h 289556"/>
                <a:gd name="connsiteX7" fmla="*/ 20983 w 138193"/>
                <a:gd name="connsiteY7" fmla="*/ 282784 h 289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8193" h="289556">
                  <a:moveTo>
                    <a:pt x="20983" y="282766"/>
                  </a:moveTo>
                  <a:cubicBezTo>
                    <a:pt x="9918" y="220807"/>
                    <a:pt x="1757" y="152891"/>
                    <a:pt x="25413" y="92628"/>
                  </a:cubicBezTo>
                  <a:cubicBezTo>
                    <a:pt x="43904" y="45504"/>
                    <a:pt x="84733" y="20434"/>
                    <a:pt x="133083" y="11348"/>
                  </a:cubicBezTo>
                  <a:cubicBezTo>
                    <a:pt x="140227" y="10010"/>
                    <a:pt x="137191" y="-904"/>
                    <a:pt x="130066" y="434"/>
                  </a:cubicBezTo>
                  <a:cubicBezTo>
                    <a:pt x="90784" y="7824"/>
                    <a:pt x="53932" y="25335"/>
                    <a:pt x="30596" y="58869"/>
                  </a:cubicBezTo>
                  <a:cubicBezTo>
                    <a:pt x="7261" y="92402"/>
                    <a:pt x="154" y="135964"/>
                    <a:pt x="-921" y="176170"/>
                  </a:cubicBezTo>
                  <a:cubicBezTo>
                    <a:pt x="-1900" y="213003"/>
                    <a:pt x="3622" y="249684"/>
                    <a:pt x="10069" y="285800"/>
                  </a:cubicBezTo>
                  <a:cubicBezTo>
                    <a:pt x="11351" y="292944"/>
                    <a:pt x="22265" y="289910"/>
                    <a:pt x="20983" y="2827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8" name="Freeform: Shape 637">
              <a:extLst>
                <a:ext uri="{FF2B5EF4-FFF2-40B4-BE49-F238E27FC236}">
                  <a16:creationId xmlns:a16="http://schemas.microsoft.com/office/drawing/2014/main" id="{9BA6FB02-D4FE-0BA2-394D-CC3DC25F9A12}"/>
                </a:ext>
              </a:extLst>
            </p:cNvPr>
            <p:cNvSpPr/>
            <p:nvPr/>
          </p:nvSpPr>
          <p:spPr>
            <a:xfrm>
              <a:off x="8863781" y="2295836"/>
              <a:ext cx="673209" cy="429445"/>
            </a:xfrm>
            <a:custGeom>
              <a:avLst/>
              <a:gdLst>
                <a:gd name="connsiteX0" fmla="*/ 9577 w 673209"/>
                <a:gd name="connsiteY0" fmla="*/ 427072 h 429445"/>
                <a:gd name="connsiteX1" fmla="*/ 135323 w 673209"/>
                <a:gd name="connsiteY1" fmla="*/ 319119 h 429445"/>
                <a:gd name="connsiteX2" fmla="*/ 332378 w 673209"/>
                <a:gd name="connsiteY2" fmla="*/ 305717 h 429445"/>
                <a:gd name="connsiteX3" fmla="*/ 656933 w 673209"/>
                <a:gd name="connsiteY3" fmla="*/ 210036 h 429445"/>
                <a:gd name="connsiteX4" fmla="*/ 658403 w 673209"/>
                <a:gd name="connsiteY4" fmla="*/ 4404 h 429445"/>
                <a:gd name="connsiteX5" fmla="*/ 647508 w 673209"/>
                <a:gd name="connsiteY5" fmla="*/ 7401 h 429445"/>
                <a:gd name="connsiteX6" fmla="*/ 650015 w 673209"/>
                <a:gd name="connsiteY6" fmla="*/ 195748 h 429445"/>
                <a:gd name="connsiteX7" fmla="*/ 547076 w 673209"/>
                <a:gd name="connsiteY7" fmla="*/ 292654 h 429445"/>
                <a:gd name="connsiteX8" fmla="*/ 325611 w 673209"/>
                <a:gd name="connsiteY8" fmla="*/ 293766 h 429445"/>
                <a:gd name="connsiteX9" fmla="*/ 134626 w 673209"/>
                <a:gd name="connsiteY9" fmla="*/ 307414 h 429445"/>
                <a:gd name="connsiteX10" fmla="*/ -187 w 673209"/>
                <a:gd name="connsiteY10" fmla="*/ 421360 h 429445"/>
                <a:gd name="connsiteX11" fmla="*/ 9577 w 673209"/>
                <a:gd name="connsiteY11" fmla="*/ 427015 h 429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73209" h="429445">
                  <a:moveTo>
                    <a:pt x="9577" y="427072"/>
                  </a:moveTo>
                  <a:cubicBezTo>
                    <a:pt x="38926" y="377667"/>
                    <a:pt x="80583" y="338478"/>
                    <a:pt x="135323" y="319119"/>
                  </a:cubicBezTo>
                  <a:cubicBezTo>
                    <a:pt x="198564" y="296820"/>
                    <a:pt x="266649" y="299308"/>
                    <a:pt x="332378" y="305717"/>
                  </a:cubicBezTo>
                  <a:cubicBezTo>
                    <a:pt x="442593" y="316499"/>
                    <a:pt x="606397" y="338893"/>
                    <a:pt x="656933" y="210036"/>
                  </a:cubicBezTo>
                  <a:cubicBezTo>
                    <a:pt x="682549" y="144740"/>
                    <a:pt x="670806" y="71113"/>
                    <a:pt x="658403" y="4404"/>
                  </a:cubicBezTo>
                  <a:cubicBezTo>
                    <a:pt x="657084" y="-2740"/>
                    <a:pt x="646188" y="276"/>
                    <a:pt x="647508" y="7401"/>
                  </a:cubicBezTo>
                  <a:cubicBezTo>
                    <a:pt x="658912" y="68814"/>
                    <a:pt x="669392" y="134712"/>
                    <a:pt x="650015" y="195748"/>
                  </a:cubicBezTo>
                  <a:cubicBezTo>
                    <a:pt x="634332" y="245172"/>
                    <a:pt x="596727" y="278913"/>
                    <a:pt x="547076" y="292654"/>
                  </a:cubicBezTo>
                  <a:cubicBezTo>
                    <a:pt x="474976" y="312616"/>
                    <a:pt x="398635" y="300647"/>
                    <a:pt x="325611" y="293766"/>
                  </a:cubicBezTo>
                  <a:cubicBezTo>
                    <a:pt x="261956" y="287772"/>
                    <a:pt x="195944" y="286453"/>
                    <a:pt x="134626" y="307414"/>
                  </a:cubicBezTo>
                  <a:cubicBezTo>
                    <a:pt x="76022" y="327451"/>
                    <a:pt x="31160" y="368562"/>
                    <a:pt x="-187" y="421360"/>
                  </a:cubicBezTo>
                  <a:cubicBezTo>
                    <a:pt x="-3957" y="427637"/>
                    <a:pt x="5864" y="433330"/>
                    <a:pt x="9577" y="42701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9" name="Freeform: Shape 638">
              <a:extLst>
                <a:ext uri="{FF2B5EF4-FFF2-40B4-BE49-F238E27FC236}">
                  <a16:creationId xmlns:a16="http://schemas.microsoft.com/office/drawing/2014/main" id="{18188C97-35A2-BC20-2275-AC039A730CE2}"/>
                </a:ext>
              </a:extLst>
            </p:cNvPr>
            <p:cNvSpPr/>
            <p:nvPr/>
          </p:nvSpPr>
          <p:spPr>
            <a:xfrm>
              <a:off x="9602701" y="2014283"/>
              <a:ext cx="166984" cy="149492"/>
            </a:xfrm>
            <a:custGeom>
              <a:avLst/>
              <a:gdLst>
                <a:gd name="connsiteX0" fmla="*/ 164134 w 166984"/>
                <a:gd name="connsiteY0" fmla="*/ 140306 h 149492"/>
                <a:gd name="connsiteX1" fmla="*/ 8775 w 166984"/>
                <a:gd name="connsiteY1" fmla="*/ 1817 h 149492"/>
                <a:gd name="connsiteX2" fmla="*/ 783 w 166984"/>
                <a:gd name="connsiteY2" fmla="*/ 9809 h 149492"/>
                <a:gd name="connsiteX3" fmla="*/ 156123 w 166984"/>
                <a:gd name="connsiteY3" fmla="*/ 148317 h 149492"/>
                <a:gd name="connsiteX4" fmla="*/ 164134 w 166984"/>
                <a:gd name="connsiteY4" fmla="*/ 140325 h 149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984" h="149492">
                  <a:moveTo>
                    <a:pt x="164134" y="140306"/>
                  </a:moveTo>
                  <a:lnTo>
                    <a:pt x="8775" y="1817"/>
                  </a:lnTo>
                  <a:cubicBezTo>
                    <a:pt x="3365" y="-3008"/>
                    <a:pt x="-4665" y="4965"/>
                    <a:pt x="783" y="9809"/>
                  </a:cubicBezTo>
                  <a:lnTo>
                    <a:pt x="156123" y="148317"/>
                  </a:lnTo>
                  <a:cubicBezTo>
                    <a:pt x="161551" y="153143"/>
                    <a:pt x="169582" y="145169"/>
                    <a:pt x="164134" y="1403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0" name="Freeform: Shape 639">
              <a:extLst>
                <a:ext uri="{FF2B5EF4-FFF2-40B4-BE49-F238E27FC236}">
                  <a16:creationId xmlns:a16="http://schemas.microsoft.com/office/drawing/2014/main" id="{3CFD0B94-2E0C-D12F-6EC9-8DA90DDB352C}"/>
                </a:ext>
              </a:extLst>
            </p:cNvPr>
            <p:cNvSpPr/>
            <p:nvPr/>
          </p:nvSpPr>
          <p:spPr>
            <a:xfrm>
              <a:off x="9561214" y="2071443"/>
              <a:ext cx="167860" cy="140520"/>
            </a:xfrm>
            <a:custGeom>
              <a:avLst/>
              <a:gdLst>
                <a:gd name="connsiteX0" fmla="*/ 165000 w 167860"/>
                <a:gd name="connsiteY0" fmla="*/ 131344 h 140520"/>
                <a:gd name="connsiteX1" fmla="*/ 8924 w 167860"/>
                <a:gd name="connsiteY1" fmla="*/ 1621 h 140520"/>
                <a:gd name="connsiteX2" fmla="*/ 932 w 167860"/>
                <a:gd name="connsiteY2" fmla="*/ 9613 h 140520"/>
                <a:gd name="connsiteX3" fmla="*/ 157007 w 167860"/>
                <a:gd name="connsiteY3" fmla="*/ 139356 h 140520"/>
                <a:gd name="connsiteX4" fmla="*/ 165000 w 167860"/>
                <a:gd name="connsiteY4" fmla="*/ 131344 h 140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860" h="140520">
                  <a:moveTo>
                    <a:pt x="165000" y="131344"/>
                  </a:moveTo>
                  <a:cubicBezTo>
                    <a:pt x="114370" y="86458"/>
                    <a:pt x="62344" y="43216"/>
                    <a:pt x="8924" y="1621"/>
                  </a:cubicBezTo>
                  <a:cubicBezTo>
                    <a:pt x="3269" y="-2809"/>
                    <a:pt x="-4798" y="5146"/>
                    <a:pt x="932" y="9613"/>
                  </a:cubicBezTo>
                  <a:cubicBezTo>
                    <a:pt x="54314" y="51195"/>
                    <a:pt x="106339" y="94442"/>
                    <a:pt x="157007" y="139356"/>
                  </a:cubicBezTo>
                  <a:cubicBezTo>
                    <a:pt x="162437" y="144162"/>
                    <a:pt x="170466" y="136189"/>
                    <a:pt x="165000" y="13134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1" name="Freeform: Shape 640">
              <a:extLst>
                <a:ext uri="{FF2B5EF4-FFF2-40B4-BE49-F238E27FC236}">
                  <a16:creationId xmlns:a16="http://schemas.microsoft.com/office/drawing/2014/main" id="{BF679F43-F1DF-579B-0387-1D645855A9E0}"/>
                </a:ext>
              </a:extLst>
            </p:cNvPr>
            <p:cNvSpPr/>
            <p:nvPr/>
          </p:nvSpPr>
          <p:spPr>
            <a:xfrm>
              <a:off x="9537786" y="2141918"/>
              <a:ext cx="124581" cy="103621"/>
            </a:xfrm>
            <a:custGeom>
              <a:avLst/>
              <a:gdLst>
                <a:gd name="connsiteX0" fmla="*/ 121794 w 124581"/>
                <a:gd name="connsiteY0" fmla="*/ 94347 h 103621"/>
                <a:gd name="connsiteX1" fmla="*/ 7188 w 124581"/>
                <a:gd name="connsiteY1" fmla="*/ 1323 h 103621"/>
                <a:gd name="connsiteX2" fmla="*/ 1533 w 124581"/>
                <a:gd name="connsiteY2" fmla="*/ 11087 h 103621"/>
                <a:gd name="connsiteX3" fmla="*/ 113859 w 124581"/>
                <a:gd name="connsiteY3" fmla="*/ 102339 h 103621"/>
                <a:gd name="connsiteX4" fmla="*/ 121850 w 124581"/>
                <a:gd name="connsiteY4" fmla="*/ 94347 h 103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581" h="103621">
                  <a:moveTo>
                    <a:pt x="121794" y="94347"/>
                  </a:moveTo>
                  <a:cubicBezTo>
                    <a:pt x="86149" y="60310"/>
                    <a:pt x="47828" y="29200"/>
                    <a:pt x="7188" y="1323"/>
                  </a:cubicBezTo>
                  <a:cubicBezTo>
                    <a:pt x="1174" y="-2824"/>
                    <a:pt x="-4480" y="6978"/>
                    <a:pt x="1533" y="11087"/>
                  </a:cubicBezTo>
                  <a:cubicBezTo>
                    <a:pt x="41363" y="38435"/>
                    <a:pt x="78930" y="68950"/>
                    <a:pt x="113859" y="102339"/>
                  </a:cubicBezTo>
                  <a:cubicBezTo>
                    <a:pt x="119118" y="107372"/>
                    <a:pt x="127053" y="99398"/>
                    <a:pt x="121850" y="9434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2" name="Freeform: Shape 641">
              <a:extLst>
                <a:ext uri="{FF2B5EF4-FFF2-40B4-BE49-F238E27FC236}">
                  <a16:creationId xmlns:a16="http://schemas.microsoft.com/office/drawing/2014/main" id="{3B4FDC1B-7601-E2DB-3400-53954B7003DF}"/>
                </a:ext>
              </a:extLst>
            </p:cNvPr>
            <p:cNvSpPr/>
            <p:nvPr/>
          </p:nvSpPr>
          <p:spPr>
            <a:xfrm>
              <a:off x="9420042" y="2291627"/>
              <a:ext cx="111256" cy="106536"/>
            </a:xfrm>
            <a:custGeom>
              <a:avLst/>
              <a:gdLst>
                <a:gd name="connsiteX0" fmla="*/ 108495 w 111256"/>
                <a:gd name="connsiteY0" fmla="*/ 97264 h 106536"/>
                <a:gd name="connsiteX1" fmla="*/ 8705 w 111256"/>
                <a:gd name="connsiteY1" fmla="*/ 1922 h 106536"/>
                <a:gd name="connsiteX2" fmla="*/ 694 w 111256"/>
                <a:gd name="connsiteY2" fmla="*/ 9914 h 106536"/>
                <a:gd name="connsiteX3" fmla="*/ 100484 w 111256"/>
                <a:gd name="connsiteY3" fmla="*/ 105256 h 106536"/>
                <a:gd name="connsiteX4" fmla="*/ 108495 w 111256"/>
                <a:gd name="connsiteY4" fmla="*/ 97264 h 106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256" h="106536">
                  <a:moveTo>
                    <a:pt x="108495" y="97264"/>
                  </a:moveTo>
                  <a:lnTo>
                    <a:pt x="8705" y="1922"/>
                  </a:lnTo>
                  <a:cubicBezTo>
                    <a:pt x="3427" y="-3111"/>
                    <a:pt x="-4584" y="4881"/>
                    <a:pt x="694" y="9914"/>
                  </a:cubicBezTo>
                  <a:lnTo>
                    <a:pt x="100484" y="105256"/>
                  </a:lnTo>
                  <a:cubicBezTo>
                    <a:pt x="105761" y="110289"/>
                    <a:pt x="113773" y="102297"/>
                    <a:pt x="108495" y="972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3" name="Freeform: Shape 642">
              <a:extLst>
                <a:ext uri="{FF2B5EF4-FFF2-40B4-BE49-F238E27FC236}">
                  <a16:creationId xmlns:a16="http://schemas.microsoft.com/office/drawing/2014/main" id="{EB967354-16B1-1801-0F3E-66DDC57411A8}"/>
                </a:ext>
              </a:extLst>
            </p:cNvPr>
            <p:cNvSpPr/>
            <p:nvPr/>
          </p:nvSpPr>
          <p:spPr>
            <a:xfrm>
              <a:off x="9321636" y="2293113"/>
              <a:ext cx="204171" cy="190845"/>
            </a:xfrm>
            <a:custGeom>
              <a:avLst/>
              <a:gdLst>
                <a:gd name="connsiteX0" fmla="*/ 201623 w 204171"/>
                <a:gd name="connsiteY0" fmla="*/ 181374 h 190845"/>
                <a:gd name="connsiteX1" fmla="*/ 7037 w 204171"/>
                <a:gd name="connsiteY1" fmla="*/ 1435 h 190845"/>
                <a:gd name="connsiteX2" fmla="*/ 1383 w 204171"/>
                <a:gd name="connsiteY2" fmla="*/ 11199 h 190845"/>
                <a:gd name="connsiteX3" fmla="*/ 193650 w 204171"/>
                <a:gd name="connsiteY3" fmla="*/ 189348 h 190845"/>
                <a:gd name="connsiteX4" fmla="*/ 201642 w 204171"/>
                <a:gd name="connsiteY4" fmla="*/ 181355 h 19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4171" h="190845">
                  <a:moveTo>
                    <a:pt x="201623" y="181374"/>
                  </a:moveTo>
                  <a:cubicBezTo>
                    <a:pt x="142661" y="115308"/>
                    <a:pt x="77497" y="55053"/>
                    <a:pt x="7037" y="1435"/>
                  </a:cubicBezTo>
                  <a:cubicBezTo>
                    <a:pt x="1250" y="-2976"/>
                    <a:pt x="-4386" y="6845"/>
                    <a:pt x="1383" y="11199"/>
                  </a:cubicBezTo>
                  <a:cubicBezTo>
                    <a:pt x="71013" y="64302"/>
                    <a:pt x="135403" y="123958"/>
                    <a:pt x="193650" y="189348"/>
                  </a:cubicBezTo>
                  <a:cubicBezTo>
                    <a:pt x="198494" y="194795"/>
                    <a:pt x="206467" y="186784"/>
                    <a:pt x="201642" y="1813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4" name="Freeform: Shape 643">
              <a:extLst>
                <a:ext uri="{FF2B5EF4-FFF2-40B4-BE49-F238E27FC236}">
                  <a16:creationId xmlns:a16="http://schemas.microsoft.com/office/drawing/2014/main" id="{72F71CEB-4F23-E4AB-4258-F7E65DA7FF13}"/>
                </a:ext>
              </a:extLst>
            </p:cNvPr>
            <p:cNvSpPr/>
            <p:nvPr/>
          </p:nvSpPr>
          <p:spPr>
            <a:xfrm>
              <a:off x="9237460" y="2327008"/>
              <a:ext cx="251173" cy="226147"/>
            </a:xfrm>
            <a:custGeom>
              <a:avLst/>
              <a:gdLst>
                <a:gd name="connsiteX0" fmla="*/ 248457 w 251173"/>
                <a:gd name="connsiteY0" fmla="*/ 216846 h 226147"/>
                <a:gd name="connsiteX1" fmla="*/ 8877 w 251173"/>
                <a:gd name="connsiteY1" fmla="*/ 1714 h 226147"/>
                <a:gd name="connsiteX2" fmla="*/ 885 w 251173"/>
                <a:gd name="connsiteY2" fmla="*/ 9706 h 226147"/>
                <a:gd name="connsiteX3" fmla="*/ 240446 w 251173"/>
                <a:gd name="connsiteY3" fmla="*/ 224838 h 226147"/>
                <a:gd name="connsiteX4" fmla="*/ 248457 w 251173"/>
                <a:gd name="connsiteY4" fmla="*/ 216846 h 226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173" h="226147">
                  <a:moveTo>
                    <a:pt x="248457" y="216846"/>
                  </a:moveTo>
                  <a:cubicBezTo>
                    <a:pt x="171532" y="141924"/>
                    <a:pt x="91684" y="70214"/>
                    <a:pt x="8877" y="1714"/>
                  </a:cubicBezTo>
                  <a:cubicBezTo>
                    <a:pt x="3222" y="-2904"/>
                    <a:pt x="-4733" y="5051"/>
                    <a:pt x="885" y="9706"/>
                  </a:cubicBezTo>
                  <a:cubicBezTo>
                    <a:pt x="83616" y="78144"/>
                    <a:pt x="163483" y="149854"/>
                    <a:pt x="240446" y="224838"/>
                  </a:cubicBezTo>
                  <a:cubicBezTo>
                    <a:pt x="245668" y="229928"/>
                    <a:pt x="253641" y="221936"/>
                    <a:pt x="248457" y="21684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5" name="Freeform: Shape 644">
              <a:extLst>
                <a:ext uri="{FF2B5EF4-FFF2-40B4-BE49-F238E27FC236}">
                  <a16:creationId xmlns:a16="http://schemas.microsoft.com/office/drawing/2014/main" id="{2C784A9F-9975-C5E2-6C37-931BAF3C4241}"/>
                </a:ext>
              </a:extLst>
            </p:cNvPr>
            <p:cNvSpPr/>
            <p:nvPr/>
          </p:nvSpPr>
          <p:spPr>
            <a:xfrm>
              <a:off x="9182622" y="2390563"/>
              <a:ext cx="242263" cy="199386"/>
            </a:xfrm>
            <a:custGeom>
              <a:avLst/>
              <a:gdLst>
                <a:gd name="connsiteX0" fmla="*/ 239451 w 242263"/>
                <a:gd name="connsiteY0" fmla="*/ 190180 h 199386"/>
                <a:gd name="connsiteX1" fmla="*/ 7129 w 242263"/>
                <a:gd name="connsiteY1" fmla="*/ 1363 h 199386"/>
                <a:gd name="connsiteX2" fmla="*/ 1474 w 242263"/>
                <a:gd name="connsiteY2" fmla="*/ 11127 h 199386"/>
                <a:gd name="connsiteX3" fmla="*/ 231440 w 242263"/>
                <a:gd name="connsiteY3" fmla="*/ 198173 h 199386"/>
                <a:gd name="connsiteX4" fmla="*/ 239451 w 242263"/>
                <a:gd name="connsiteY4" fmla="*/ 190180 h 199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263" h="199386">
                  <a:moveTo>
                    <a:pt x="239451" y="190180"/>
                  </a:moveTo>
                  <a:cubicBezTo>
                    <a:pt x="165787" y="122717"/>
                    <a:pt x="88220" y="59676"/>
                    <a:pt x="7129" y="1363"/>
                  </a:cubicBezTo>
                  <a:cubicBezTo>
                    <a:pt x="1209" y="-2897"/>
                    <a:pt x="-4445" y="7018"/>
                    <a:pt x="1474" y="11127"/>
                  </a:cubicBezTo>
                  <a:cubicBezTo>
                    <a:pt x="81736" y="68901"/>
                    <a:pt x="158529" y="131351"/>
                    <a:pt x="231440" y="198173"/>
                  </a:cubicBezTo>
                  <a:cubicBezTo>
                    <a:pt x="236813" y="203074"/>
                    <a:pt x="244824" y="195100"/>
                    <a:pt x="239451" y="1901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6" name="Freeform: Shape 645">
              <a:extLst>
                <a:ext uri="{FF2B5EF4-FFF2-40B4-BE49-F238E27FC236}">
                  <a16:creationId xmlns:a16="http://schemas.microsoft.com/office/drawing/2014/main" id="{13F67E0F-E19B-4B0F-FB6D-2FEA9C22B997}"/>
                </a:ext>
              </a:extLst>
            </p:cNvPr>
            <p:cNvSpPr/>
            <p:nvPr/>
          </p:nvSpPr>
          <p:spPr>
            <a:xfrm>
              <a:off x="9161733" y="2467092"/>
              <a:ext cx="173847" cy="143770"/>
            </a:xfrm>
            <a:custGeom>
              <a:avLst/>
              <a:gdLst>
                <a:gd name="connsiteX0" fmla="*/ 170993 w 173847"/>
                <a:gd name="connsiteY0" fmla="*/ 134706 h 143770"/>
                <a:gd name="connsiteX1" fmla="*/ 8885 w 173847"/>
                <a:gd name="connsiteY1" fmla="*/ 1703 h 143770"/>
                <a:gd name="connsiteX2" fmla="*/ 892 w 173847"/>
                <a:gd name="connsiteY2" fmla="*/ 9695 h 143770"/>
                <a:gd name="connsiteX3" fmla="*/ 162887 w 173847"/>
                <a:gd name="connsiteY3" fmla="*/ 142718 h 143770"/>
                <a:gd name="connsiteX4" fmla="*/ 170898 w 173847"/>
                <a:gd name="connsiteY4" fmla="*/ 134706 h 143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847" h="143770">
                  <a:moveTo>
                    <a:pt x="170993" y="134706"/>
                  </a:moveTo>
                  <a:lnTo>
                    <a:pt x="8885" y="1703"/>
                  </a:lnTo>
                  <a:cubicBezTo>
                    <a:pt x="3230" y="-2897"/>
                    <a:pt x="-4743" y="5077"/>
                    <a:pt x="892" y="9695"/>
                  </a:cubicBezTo>
                  <a:cubicBezTo>
                    <a:pt x="54934" y="54030"/>
                    <a:pt x="108920" y="98364"/>
                    <a:pt x="162887" y="142718"/>
                  </a:cubicBezTo>
                  <a:cubicBezTo>
                    <a:pt x="168542" y="147298"/>
                    <a:pt x="176515" y="139343"/>
                    <a:pt x="170898" y="1347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7" name="Freeform: Shape 646">
              <a:extLst>
                <a:ext uri="{FF2B5EF4-FFF2-40B4-BE49-F238E27FC236}">
                  <a16:creationId xmlns:a16="http://schemas.microsoft.com/office/drawing/2014/main" id="{38C1D280-7751-9D62-8A58-2E5479773D49}"/>
                </a:ext>
              </a:extLst>
            </p:cNvPr>
            <p:cNvSpPr/>
            <p:nvPr/>
          </p:nvSpPr>
          <p:spPr>
            <a:xfrm>
              <a:off x="9038506" y="2631929"/>
              <a:ext cx="128292" cy="93231"/>
            </a:xfrm>
            <a:custGeom>
              <a:avLst/>
              <a:gdLst>
                <a:gd name="connsiteX0" fmla="*/ 124723 w 128292"/>
                <a:gd name="connsiteY0" fmla="*/ 82779 h 93231"/>
                <a:gd name="connsiteX1" fmla="*/ 7176 w 128292"/>
                <a:gd name="connsiteY1" fmla="*/ 1330 h 93231"/>
                <a:gd name="connsiteX2" fmla="*/ 1521 w 128292"/>
                <a:gd name="connsiteY2" fmla="*/ 11094 h 93231"/>
                <a:gd name="connsiteX3" fmla="*/ 119049 w 128292"/>
                <a:gd name="connsiteY3" fmla="*/ 92544 h 93231"/>
                <a:gd name="connsiteX4" fmla="*/ 124704 w 128292"/>
                <a:gd name="connsiteY4" fmla="*/ 82779 h 93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292" h="93231">
                  <a:moveTo>
                    <a:pt x="124723" y="82779"/>
                  </a:moveTo>
                  <a:lnTo>
                    <a:pt x="7176" y="1330"/>
                  </a:lnTo>
                  <a:cubicBezTo>
                    <a:pt x="1182" y="-2836"/>
                    <a:pt x="-4473" y="6985"/>
                    <a:pt x="1521" y="11094"/>
                  </a:cubicBezTo>
                  <a:lnTo>
                    <a:pt x="119049" y="92544"/>
                  </a:lnTo>
                  <a:cubicBezTo>
                    <a:pt x="125043" y="96709"/>
                    <a:pt x="130698" y="86889"/>
                    <a:pt x="124704" y="827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8" name="Freeform: Shape 647">
              <a:extLst>
                <a:ext uri="{FF2B5EF4-FFF2-40B4-BE49-F238E27FC236}">
                  <a16:creationId xmlns:a16="http://schemas.microsoft.com/office/drawing/2014/main" id="{E1E4ACB9-15F6-E911-4E55-602119431009}"/>
                </a:ext>
              </a:extLst>
            </p:cNvPr>
            <p:cNvSpPr/>
            <p:nvPr/>
          </p:nvSpPr>
          <p:spPr>
            <a:xfrm>
              <a:off x="8950917" y="2670067"/>
              <a:ext cx="201955" cy="146734"/>
            </a:xfrm>
            <a:custGeom>
              <a:avLst/>
              <a:gdLst>
                <a:gd name="connsiteX0" fmla="*/ 198383 w 201955"/>
                <a:gd name="connsiteY0" fmla="*/ 136269 h 146734"/>
                <a:gd name="connsiteX1" fmla="*/ 7152 w 201955"/>
                <a:gd name="connsiteY1" fmla="*/ 1343 h 146734"/>
                <a:gd name="connsiteX2" fmla="*/ 1497 w 201955"/>
                <a:gd name="connsiteY2" fmla="*/ 11107 h 146734"/>
                <a:gd name="connsiteX3" fmla="*/ 192728 w 201955"/>
                <a:gd name="connsiteY3" fmla="*/ 146033 h 146734"/>
                <a:gd name="connsiteX4" fmla="*/ 198383 w 201955"/>
                <a:gd name="connsiteY4" fmla="*/ 136269 h 146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955" h="146734">
                  <a:moveTo>
                    <a:pt x="198383" y="136269"/>
                  </a:moveTo>
                  <a:lnTo>
                    <a:pt x="7152" y="1343"/>
                  </a:lnTo>
                  <a:cubicBezTo>
                    <a:pt x="1196" y="-2861"/>
                    <a:pt x="-4459" y="6998"/>
                    <a:pt x="1497" y="11107"/>
                  </a:cubicBezTo>
                  <a:lnTo>
                    <a:pt x="192728" y="146033"/>
                  </a:lnTo>
                  <a:cubicBezTo>
                    <a:pt x="198684" y="150237"/>
                    <a:pt x="204358" y="140378"/>
                    <a:pt x="198383" y="1362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9" name="Freeform: Shape 648">
              <a:extLst>
                <a:ext uri="{FF2B5EF4-FFF2-40B4-BE49-F238E27FC236}">
                  <a16:creationId xmlns:a16="http://schemas.microsoft.com/office/drawing/2014/main" id="{DDDED04B-E84A-4530-9C4F-3D66381EA228}"/>
                </a:ext>
              </a:extLst>
            </p:cNvPr>
            <p:cNvSpPr/>
            <p:nvPr/>
          </p:nvSpPr>
          <p:spPr>
            <a:xfrm>
              <a:off x="8903299" y="2720779"/>
              <a:ext cx="186874" cy="150662"/>
            </a:xfrm>
            <a:custGeom>
              <a:avLst/>
              <a:gdLst>
                <a:gd name="connsiteX0" fmla="*/ 183890 w 186874"/>
                <a:gd name="connsiteY0" fmla="*/ 141579 h 150662"/>
                <a:gd name="connsiteX1" fmla="*/ 8908 w 186874"/>
                <a:gd name="connsiteY1" fmla="*/ 1658 h 150662"/>
                <a:gd name="connsiteX2" fmla="*/ 916 w 186874"/>
                <a:gd name="connsiteY2" fmla="*/ 9650 h 150662"/>
                <a:gd name="connsiteX3" fmla="*/ 175898 w 186874"/>
                <a:gd name="connsiteY3" fmla="*/ 149647 h 150662"/>
                <a:gd name="connsiteX4" fmla="*/ 183890 w 186874"/>
                <a:gd name="connsiteY4" fmla="*/ 141655 h 15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874" h="150662">
                  <a:moveTo>
                    <a:pt x="183890" y="141579"/>
                  </a:moveTo>
                  <a:lnTo>
                    <a:pt x="8908" y="1658"/>
                  </a:lnTo>
                  <a:cubicBezTo>
                    <a:pt x="3253" y="-2847"/>
                    <a:pt x="-4776" y="5107"/>
                    <a:pt x="916" y="9650"/>
                  </a:cubicBezTo>
                  <a:lnTo>
                    <a:pt x="175898" y="149647"/>
                  </a:lnTo>
                  <a:cubicBezTo>
                    <a:pt x="181553" y="154152"/>
                    <a:pt x="189583" y="146198"/>
                    <a:pt x="183890" y="1416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0" name="Freeform: Shape 649">
              <a:extLst>
                <a:ext uri="{FF2B5EF4-FFF2-40B4-BE49-F238E27FC236}">
                  <a16:creationId xmlns:a16="http://schemas.microsoft.com/office/drawing/2014/main" id="{2D996E84-6D42-3DB7-33A1-4D0F228436EA}"/>
                </a:ext>
              </a:extLst>
            </p:cNvPr>
            <p:cNvSpPr/>
            <p:nvPr/>
          </p:nvSpPr>
          <p:spPr>
            <a:xfrm>
              <a:off x="11309835" y="1324935"/>
              <a:ext cx="882390" cy="610297"/>
            </a:xfrm>
            <a:custGeom>
              <a:avLst/>
              <a:gdLst>
                <a:gd name="connsiteX0" fmla="*/ 877492 w 882390"/>
                <a:gd name="connsiteY0" fmla="*/ 306405 h 610297"/>
                <a:gd name="connsiteX1" fmla="*/ 790784 w 882390"/>
                <a:gd name="connsiteY1" fmla="*/ 275944 h 610297"/>
                <a:gd name="connsiteX2" fmla="*/ 582683 w 882390"/>
                <a:gd name="connsiteY2" fmla="*/ 202882 h 610297"/>
                <a:gd name="connsiteX3" fmla="*/ 330850 w 882390"/>
                <a:gd name="connsiteY3" fmla="*/ 114552 h 610297"/>
                <a:gd name="connsiteX4" fmla="*/ 113325 w 882390"/>
                <a:gd name="connsiteY4" fmla="*/ 38154 h 610297"/>
                <a:gd name="connsiteX5" fmla="*/ 41847 w 882390"/>
                <a:gd name="connsiteY5" fmla="*/ 13065 h 610297"/>
                <a:gd name="connsiteX6" fmla="*/ 7766 w 882390"/>
                <a:gd name="connsiteY6" fmla="*/ 1096 h 610297"/>
                <a:gd name="connsiteX7" fmla="*/ 6239 w 882390"/>
                <a:gd name="connsiteY7" fmla="*/ 568 h 610297"/>
                <a:gd name="connsiteX8" fmla="*/ -716 w 882390"/>
                <a:gd name="connsiteY8" fmla="*/ 7524 h 610297"/>
                <a:gd name="connsiteX9" fmla="*/ 23411 w 882390"/>
                <a:gd name="connsiteY9" fmla="*/ 67051 h 610297"/>
                <a:gd name="connsiteX10" fmla="*/ 81412 w 882390"/>
                <a:gd name="connsiteY10" fmla="*/ 210026 h 610297"/>
                <a:gd name="connsiteX11" fmla="*/ 151571 w 882390"/>
                <a:gd name="connsiteY11" fmla="*/ 383048 h 610297"/>
                <a:gd name="connsiteX12" fmla="*/ 212266 w 882390"/>
                <a:gd name="connsiteY12" fmla="*/ 532677 h 610297"/>
                <a:gd name="connsiteX13" fmla="*/ 241785 w 882390"/>
                <a:gd name="connsiteY13" fmla="*/ 605493 h 610297"/>
                <a:gd name="connsiteX14" fmla="*/ 242219 w 882390"/>
                <a:gd name="connsiteY14" fmla="*/ 606530 h 610297"/>
                <a:gd name="connsiteX15" fmla="*/ 249419 w 882390"/>
                <a:gd name="connsiteY15" fmla="*/ 610366 h 610297"/>
                <a:gd name="connsiteX16" fmla="*/ 250513 w 882390"/>
                <a:gd name="connsiteY16" fmla="*/ 609904 h 610297"/>
                <a:gd name="connsiteX17" fmla="*/ 312830 w 882390"/>
                <a:gd name="connsiteY17" fmla="*/ 580989 h 610297"/>
                <a:gd name="connsiteX18" fmla="*/ 462459 w 882390"/>
                <a:gd name="connsiteY18" fmla="*/ 511565 h 610297"/>
                <a:gd name="connsiteX19" fmla="*/ 643567 w 882390"/>
                <a:gd name="connsiteY19" fmla="*/ 427514 h 610297"/>
                <a:gd name="connsiteX20" fmla="*/ 800208 w 882390"/>
                <a:gd name="connsiteY20" fmla="*/ 354754 h 610297"/>
                <a:gd name="connsiteX21" fmla="*/ 852101 w 882390"/>
                <a:gd name="connsiteY21" fmla="*/ 330608 h 610297"/>
                <a:gd name="connsiteX22" fmla="*/ 876606 w 882390"/>
                <a:gd name="connsiteY22" fmla="*/ 319298 h 610297"/>
                <a:gd name="connsiteX23" fmla="*/ 877719 w 882390"/>
                <a:gd name="connsiteY23" fmla="*/ 318770 h 610297"/>
                <a:gd name="connsiteX24" fmla="*/ 872064 w 882390"/>
                <a:gd name="connsiteY24" fmla="*/ 309006 h 610297"/>
                <a:gd name="connsiteX25" fmla="*/ 809633 w 882390"/>
                <a:gd name="connsiteY25" fmla="*/ 337959 h 610297"/>
                <a:gd name="connsiteX26" fmla="*/ 660004 w 882390"/>
                <a:gd name="connsiteY26" fmla="*/ 407420 h 610297"/>
                <a:gd name="connsiteX27" fmla="*/ 478896 w 882390"/>
                <a:gd name="connsiteY27" fmla="*/ 491471 h 610297"/>
                <a:gd name="connsiteX28" fmla="*/ 322236 w 882390"/>
                <a:gd name="connsiteY28" fmla="*/ 564193 h 610297"/>
                <a:gd name="connsiteX29" fmla="*/ 270362 w 882390"/>
                <a:gd name="connsiteY29" fmla="*/ 588283 h 610297"/>
                <a:gd name="connsiteX30" fmla="*/ 245857 w 882390"/>
                <a:gd name="connsiteY30" fmla="*/ 599593 h 610297"/>
                <a:gd name="connsiteX31" fmla="*/ 244744 w 882390"/>
                <a:gd name="connsiteY31" fmla="*/ 600102 h 610297"/>
                <a:gd name="connsiteX32" fmla="*/ 253039 w 882390"/>
                <a:gd name="connsiteY32" fmla="*/ 603476 h 610297"/>
                <a:gd name="connsiteX33" fmla="*/ 229062 w 882390"/>
                <a:gd name="connsiteY33" fmla="*/ 543987 h 610297"/>
                <a:gd name="connsiteX34" fmla="*/ 171081 w 882390"/>
                <a:gd name="connsiteY34" fmla="*/ 401011 h 610297"/>
                <a:gd name="connsiteX35" fmla="*/ 100921 w 882390"/>
                <a:gd name="connsiteY35" fmla="*/ 227990 h 610297"/>
                <a:gd name="connsiteX36" fmla="*/ 40225 w 882390"/>
                <a:gd name="connsiteY36" fmla="*/ 78380 h 610297"/>
                <a:gd name="connsiteX37" fmla="*/ 20301 w 882390"/>
                <a:gd name="connsiteY37" fmla="*/ 29201 h 610297"/>
                <a:gd name="connsiteX38" fmla="*/ 13949 w 882390"/>
                <a:gd name="connsiteY38" fmla="*/ 13574 h 610297"/>
                <a:gd name="connsiteX39" fmla="*/ 10707 w 882390"/>
                <a:gd name="connsiteY39" fmla="*/ 5544 h 610297"/>
                <a:gd name="connsiteX40" fmla="*/ 10273 w 882390"/>
                <a:gd name="connsiteY40" fmla="*/ 4508 h 610297"/>
                <a:gd name="connsiteX41" fmla="*/ 3318 w 882390"/>
                <a:gd name="connsiteY41" fmla="*/ 11463 h 610297"/>
                <a:gd name="connsiteX42" fmla="*/ 90027 w 882390"/>
                <a:gd name="connsiteY42" fmla="*/ 41887 h 610297"/>
                <a:gd name="connsiteX43" fmla="*/ 298127 w 882390"/>
                <a:gd name="connsiteY43" fmla="*/ 114948 h 610297"/>
                <a:gd name="connsiteX44" fmla="*/ 549903 w 882390"/>
                <a:gd name="connsiteY44" fmla="*/ 203334 h 610297"/>
                <a:gd name="connsiteX45" fmla="*/ 767372 w 882390"/>
                <a:gd name="connsiteY45" fmla="*/ 279713 h 610297"/>
                <a:gd name="connsiteX46" fmla="*/ 838850 w 882390"/>
                <a:gd name="connsiteY46" fmla="*/ 304821 h 610297"/>
                <a:gd name="connsiteX47" fmla="*/ 872931 w 882390"/>
                <a:gd name="connsiteY47" fmla="*/ 316772 h 610297"/>
                <a:gd name="connsiteX48" fmla="*/ 874476 w 882390"/>
                <a:gd name="connsiteY48" fmla="*/ 317319 h 610297"/>
                <a:gd name="connsiteX49" fmla="*/ 877474 w 882390"/>
                <a:gd name="connsiteY49" fmla="*/ 306405 h 610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390" h="610297">
                  <a:moveTo>
                    <a:pt x="877492" y="306405"/>
                  </a:moveTo>
                  <a:lnTo>
                    <a:pt x="790784" y="275944"/>
                  </a:lnTo>
                  <a:lnTo>
                    <a:pt x="582683" y="202882"/>
                  </a:lnTo>
                  <a:lnTo>
                    <a:pt x="330850" y="114552"/>
                  </a:lnTo>
                  <a:lnTo>
                    <a:pt x="113325" y="38154"/>
                  </a:lnTo>
                  <a:lnTo>
                    <a:pt x="41847" y="13065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4"/>
                  </a:cubicBezTo>
                  <a:cubicBezTo>
                    <a:pt x="7333" y="27353"/>
                    <a:pt x="15362" y="47197"/>
                    <a:pt x="23411" y="67051"/>
                  </a:cubicBezTo>
                  <a:cubicBezTo>
                    <a:pt x="42751" y="114703"/>
                    <a:pt x="62091" y="162361"/>
                    <a:pt x="81412" y="210026"/>
                  </a:cubicBezTo>
                  <a:lnTo>
                    <a:pt x="151571" y="383048"/>
                  </a:lnTo>
                  <a:cubicBezTo>
                    <a:pt x="171797" y="432924"/>
                    <a:pt x="192022" y="482800"/>
                    <a:pt x="212266" y="532677"/>
                  </a:cubicBezTo>
                  <a:cubicBezTo>
                    <a:pt x="222049" y="556842"/>
                    <a:pt x="230796" y="581837"/>
                    <a:pt x="241785" y="605493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78"/>
                    <a:pt x="246366" y="611295"/>
                    <a:pt x="249419" y="610366"/>
                  </a:cubicBezTo>
                  <a:cubicBezTo>
                    <a:pt x="249797" y="610251"/>
                    <a:pt x="250174" y="610094"/>
                    <a:pt x="250513" y="609904"/>
                  </a:cubicBezTo>
                  <a:lnTo>
                    <a:pt x="312830" y="580989"/>
                  </a:lnTo>
                  <a:lnTo>
                    <a:pt x="462459" y="511565"/>
                  </a:lnTo>
                  <a:lnTo>
                    <a:pt x="643567" y="427514"/>
                  </a:lnTo>
                  <a:lnTo>
                    <a:pt x="800208" y="354754"/>
                  </a:lnTo>
                  <a:lnTo>
                    <a:pt x="852101" y="330608"/>
                  </a:lnTo>
                  <a:cubicBezTo>
                    <a:pt x="860056" y="326838"/>
                    <a:pt x="869066" y="323860"/>
                    <a:pt x="876606" y="319298"/>
                  </a:cubicBezTo>
                  <a:cubicBezTo>
                    <a:pt x="876965" y="319104"/>
                    <a:pt x="877341" y="318927"/>
                    <a:pt x="877719" y="318770"/>
                  </a:cubicBezTo>
                  <a:cubicBezTo>
                    <a:pt x="884316" y="315716"/>
                    <a:pt x="878586" y="305971"/>
                    <a:pt x="872064" y="309006"/>
                  </a:cubicBezTo>
                  <a:lnTo>
                    <a:pt x="809633" y="337959"/>
                  </a:lnTo>
                  <a:lnTo>
                    <a:pt x="660004" y="407420"/>
                  </a:lnTo>
                  <a:lnTo>
                    <a:pt x="478896" y="491471"/>
                  </a:lnTo>
                  <a:lnTo>
                    <a:pt x="322236" y="564193"/>
                  </a:lnTo>
                  <a:lnTo>
                    <a:pt x="270362" y="588283"/>
                  </a:lnTo>
                  <a:cubicBezTo>
                    <a:pt x="263067" y="591658"/>
                    <a:pt x="252190" y="594504"/>
                    <a:pt x="245857" y="599593"/>
                  </a:cubicBezTo>
                  <a:cubicBezTo>
                    <a:pt x="245499" y="599804"/>
                    <a:pt x="245140" y="599976"/>
                    <a:pt x="244744" y="600102"/>
                  </a:cubicBezTo>
                  <a:lnTo>
                    <a:pt x="253039" y="603476"/>
                  </a:lnTo>
                  <a:lnTo>
                    <a:pt x="229062" y="543987"/>
                  </a:lnTo>
                  <a:cubicBezTo>
                    <a:pt x="209741" y="496334"/>
                    <a:pt x="190420" y="448677"/>
                    <a:pt x="171081" y="401011"/>
                  </a:cubicBezTo>
                  <a:cubicBezTo>
                    <a:pt x="147688" y="343331"/>
                    <a:pt x="124314" y="285657"/>
                    <a:pt x="100921" y="227990"/>
                  </a:cubicBezTo>
                  <a:cubicBezTo>
                    <a:pt x="80696" y="178114"/>
                    <a:pt x="60451" y="128243"/>
                    <a:pt x="40225" y="78380"/>
                  </a:cubicBezTo>
                  <a:cubicBezTo>
                    <a:pt x="33590" y="61980"/>
                    <a:pt x="26955" y="45587"/>
                    <a:pt x="20301" y="29201"/>
                  </a:cubicBezTo>
                  <a:lnTo>
                    <a:pt x="13949" y="13574"/>
                  </a:lnTo>
                  <a:cubicBezTo>
                    <a:pt x="13006" y="11256"/>
                    <a:pt x="12272" y="7542"/>
                    <a:pt x="10707" y="5544"/>
                  </a:cubicBezTo>
                  <a:cubicBezTo>
                    <a:pt x="10518" y="5220"/>
                    <a:pt x="10367" y="4871"/>
                    <a:pt x="10273" y="4508"/>
                  </a:cubicBezTo>
                  <a:lnTo>
                    <a:pt x="3318" y="11463"/>
                  </a:lnTo>
                  <a:lnTo>
                    <a:pt x="90027" y="41887"/>
                  </a:lnTo>
                  <a:lnTo>
                    <a:pt x="298127" y="114948"/>
                  </a:lnTo>
                  <a:lnTo>
                    <a:pt x="549903" y="203334"/>
                  </a:lnTo>
                  <a:lnTo>
                    <a:pt x="767372" y="279713"/>
                  </a:lnTo>
                  <a:lnTo>
                    <a:pt x="838850" y="304821"/>
                  </a:lnTo>
                  <a:cubicBezTo>
                    <a:pt x="850066" y="308742"/>
                    <a:pt x="861470" y="313775"/>
                    <a:pt x="872931" y="316772"/>
                  </a:cubicBezTo>
                  <a:cubicBezTo>
                    <a:pt x="873440" y="316904"/>
                    <a:pt x="873967" y="317130"/>
                    <a:pt x="874476" y="317319"/>
                  </a:cubicBezTo>
                  <a:cubicBezTo>
                    <a:pt x="881356" y="319731"/>
                    <a:pt x="884316" y="308817"/>
                    <a:pt x="877474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1" name="Freeform: Shape 650">
              <a:extLst>
                <a:ext uri="{FF2B5EF4-FFF2-40B4-BE49-F238E27FC236}">
                  <a16:creationId xmlns:a16="http://schemas.microsoft.com/office/drawing/2014/main" id="{B812386E-A105-5D21-B40C-CE42E62C1749}"/>
                </a:ext>
              </a:extLst>
            </p:cNvPr>
            <p:cNvSpPr/>
            <p:nvPr/>
          </p:nvSpPr>
          <p:spPr>
            <a:xfrm>
              <a:off x="11568066" y="1565896"/>
              <a:ext cx="263831" cy="178378"/>
            </a:xfrm>
            <a:custGeom>
              <a:avLst/>
              <a:gdLst>
                <a:gd name="connsiteX0" fmla="*/ 254124 w 263831"/>
                <a:gd name="connsiteY0" fmla="*/ 89854 h 178378"/>
                <a:gd name="connsiteX1" fmla="*/ 94712 w 263831"/>
                <a:gd name="connsiteY1" fmla="*/ 158486 h 178378"/>
                <a:gd name="connsiteX2" fmla="*/ 71828 w 263831"/>
                <a:gd name="connsiteY2" fmla="*/ 168325 h 178378"/>
                <a:gd name="connsiteX3" fmla="*/ 80141 w 263831"/>
                <a:gd name="connsiteY3" fmla="*/ 171718 h 178378"/>
                <a:gd name="connsiteX4" fmla="*/ 18936 w 263831"/>
                <a:gd name="connsiteY4" fmla="*/ 25350 h 178378"/>
                <a:gd name="connsiteX5" fmla="*/ 10227 w 263831"/>
                <a:gd name="connsiteY5" fmla="*/ 4521 h 178378"/>
                <a:gd name="connsiteX6" fmla="*/ 3272 w 263831"/>
                <a:gd name="connsiteY6" fmla="*/ 11477 h 178378"/>
                <a:gd name="connsiteX7" fmla="*/ 224058 w 263831"/>
                <a:gd name="connsiteY7" fmla="*/ 89137 h 178378"/>
                <a:gd name="connsiteX8" fmla="*/ 255462 w 263831"/>
                <a:gd name="connsiteY8" fmla="*/ 100202 h 178378"/>
                <a:gd name="connsiteX9" fmla="*/ 258478 w 263831"/>
                <a:gd name="connsiteY9" fmla="*/ 89288 h 178378"/>
                <a:gd name="connsiteX10" fmla="*/ 37672 w 263831"/>
                <a:gd name="connsiteY10" fmla="*/ 11627 h 178378"/>
                <a:gd name="connsiteX11" fmla="*/ 6268 w 263831"/>
                <a:gd name="connsiteY11" fmla="*/ 563 h 178378"/>
                <a:gd name="connsiteX12" fmla="*/ -705 w 263831"/>
                <a:gd name="connsiteY12" fmla="*/ 7518 h 178378"/>
                <a:gd name="connsiteX13" fmla="*/ 60499 w 263831"/>
                <a:gd name="connsiteY13" fmla="*/ 153886 h 178378"/>
                <a:gd name="connsiteX14" fmla="*/ 69227 w 263831"/>
                <a:gd name="connsiteY14" fmla="*/ 174621 h 178378"/>
                <a:gd name="connsiteX15" fmla="*/ 76465 w 263831"/>
                <a:gd name="connsiteY15" fmla="*/ 178440 h 178378"/>
                <a:gd name="connsiteX16" fmla="*/ 77521 w 263831"/>
                <a:gd name="connsiteY16" fmla="*/ 177995 h 178378"/>
                <a:gd name="connsiteX17" fmla="*/ 236952 w 263831"/>
                <a:gd name="connsiteY17" fmla="*/ 109382 h 178378"/>
                <a:gd name="connsiteX18" fmla="*/ 259816 w 263831"/>
                <a:gd name="connsiteY18" fmla="*/ 99524 h 178378"/>
                <a:gd name="connsiteX19" fmla="*/ 254124 w 263831"/>
                <a:gd name="connsiteY19" fmla="*/ 89854 h 178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31" h="178378">
                  <a:moveTo>
                    <a:pt x="254124" y="89854"/>
                  </a:moveTo>
                  <a:lnTo>
                    <a:pt x="94712" y="158486"/>
                  </a:lnTo>
                  <a:lnTo>
                    <a:pt x="71828" y="168325"/>
                  </a:lnTo>
                  <a:lnTo>
                    <a:pt x="80141" y="171718"/>
                  </a:lnTo>
                  <a:lnTo>
                    <a:pt x="18936" y="25350"/>
                  </a:lnTo>
                  <a:lnTo>
                    <a:pt x="10227" y="4521"/>
                  </a:lnTo>
                  <a:lnTo>
                    <a:pt x="3272" y="11477"/>
                  </a:lnTo>
                  <a:lnTo>
                    <a:pt x="224058" y="89137"/>
                  </a:lnTo>
                  <a:lnTo>
                    <a:pt x="255462" y="100202"/>
                  </a:lnTo>
                  <a:cubicBezTo>
                    <a:pt x="262342" y="102615"/>
                    <a:pt x="265302" y="91701"/>
                    <a:pt x="258478" y="89288"/>
                  </a:cubicBezTo>
                  <a:lnTo>
                    <a:pt x="37672" y="11627"/>
                  </a:lnTo>
                  <a:lnTo>
                    <a:pt x="6268" y="563"/>
                  </a:lnTo>
                  <a:cubicBezTo>
                    <a:pt x="2498" y="-757"/>
                    <a:pt x="-2346" y="3578"/>
                    <a:pt x="-705" y="7518"/>
                  </a:cubicBezTo>
                  <a:cubicBezTo>
                    <a:pt x="19709" y="56301"/>
                    <a:pt x="40104" y="105090"/>
                    <a:pt x="60499" y="153886"/>
                  </a:cubicBezTo>
                  <a:lnTo>
                    <a:pt x="69227" y="174621"/>
                  </a:lnTo>
                  <a:cubicBezTo>
                    <a:pt x="70170" y="177675"/>
                    <a:pt x="73411" y="179384"/>
                    <a:pt x="76465" y="178440"/>
                  </a:cubicBezTo>
                  <a:cubicBezTo>
                    <a:pt x="76823" y="178327"/>
                    <a:pt x="77181" y="178178"/>
                    <a:pt x="77521" y="177995"/>
                  </a:cubicBezTo>
                  <a:lnTo>
                    <a:pt x="236952" y="109382"/>
                  </a:lnTo>
                  <a:lnTo>
                    <a:pt x="259816" y="99524"/>
                  </a:lnTo>
                  <a:cubicBezTo>
                    <a:pt x="266508" y="96753"/>
                    <a:pt x="260759" y="87007"/>
                    <a:pt x="254124" y="8985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2" name="Freeform: Shape 651">
              <a:extLst>
                <a:ext uri="{FF2B5EF4-FFF2-40B4-BE49-F238E27FC236}">
                  <a16:creationId xmlns:a16="http://schemas.microsoft.com/office/drawing/2014/main" id="{E9142078-F472-0A2A-BD43-1CDC66974CBF}"/>
                </a:ext>
              </a:extLst>
            </p:cNvPr>
            <p:cNvSpPr/>
            <p:nvPr/>
          </p:nvSpPr>
          <p:spPr>
            <a:xfrm>
              <a:off x="11350379" y="1416887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6 w 27959"/>
                <a:gd name="connsiteY2" fmla="*/ 13985 h 17809"/>
                <a:gd name="connsiteX3" fmla="*/ 6091 w 27959"/>
                <a:gd name="connsiteY3" fmla="*/ 17925 h 17809"/>
                <a:gd name="connsiteX4" fmla="*/ 22810 w 27959"/>
                <a:gd name="connsiteY4" fmla="*/ 11422 h 17809"/>
                <a:gd name="connsiteX5" fmla="*/ 26750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1"/>
                    <a:pt x="-1600" y="10985"/>
                    <a:pt x="-866" y="13985"/>
                  </a:cubicBezTo>
                  <a:cubicBezTo>
                    <a:pt x="-35" y="16994"/>
                    <a:pt x="3075" y="18756"/>
                    <a:pt x="6091" y="17925"/>
                  </a:cubicBezTo>
                  <a:lnTo>
                    <a:pt x="22810" y="11422"/>
                  </a:lnTo>
                  <a:cubicBezTo>
                    <a:pt x="25770" y="10521"/>
                    <a:pt x="27504" y="7463"/>
                    <a:pt x="26750" y="4466"/>
                  </a:cubicBezTo>
                  <a:cubicBezTo>
                    <a:pt x="25921" y="1458"/>
                    <a:pt x="22810" y="-305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3" name="Freeform: Shape 652">
              <a:extLst>
                <a:ext uri="{FF2B5EF4-FFF2-40B4-BE49-F238E27FC236}">
                  <a16:creationId xmlns:a16="http://schemas.microsoft.com/office/drawing/2014/main" id="{A3EE6A9B-29E3-3C7A-C125-D72EC4CD4119}"/>
                </a:ext>
              </a:extLst>
            </p:cNvPr>
            <p:cNvSpPr/>
            <p:nvPr/>
          </p:nvSpPr>
          <p:spPr>
            <a:xfrm>
              <a:off x="11393621" y="1519129"/>
              <a:ext cx="22553" cy="15714"/>
            </a:xfrm>
            <a:custGeom>
              <a:avLst/>
              <a:gdLst>
                <a:gd name="connsiteX0" fmla="*/ 14402 w 22553"/>
                <a:gd name="connsiteY0" fmla="*/ 525 h 15714"/>
                <a:gd name="connsiteX1" fmla="*/ 3092 w 22553"/>
                <a:gd name="connsiteY1" fmla="*/ 4917 h 15714"/>
                <a:gd name="connsiteX2" fmla="*/ -865 w 22553"/>
                <a:gd name="connsiteY2" fmla="*/ 11873 h 15714"/>
                <a:gd name="connsiteX3" fmla="*/ 6090 w 22553"/>
                <a:gd name="connsiteY3" fmla="*/ 15833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2 w 22553"/>
                <a:gd name="connsiteY7" fmla="*/ 523 h 15714"/>
                <a:gd name="connsiteX8" fmla="*/ 14402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2" y="525"/>
                  </a:moveTo>
                  <a:lnTo>
                    <a:pt x="3092" y="4917"/>
                  </a:lnTo>
                  <a:cubicBezTo>
                    <a:pt x="133" y="5818"/>
                    <a:pt x="-1601" y="8872"/>
                    <a:pt x="-865" y="11873"/>
                  </a:cubicBezTo>
                  <a:cubicBezTo>
                    <a:pt x="-36" y="14885"/>
                    <a:pt x="3074" y="16659"/>
                    <a:pt x="6090" y="15833"/>
                  </a:cubicBezTo>
                  <a:cubicBezTo>
                    <a:pt x="6090" y="15833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1" y="10531"/>
                    <a:pt x="22075" y="7485"/>
                    <a:pt x="21358" y="4484"/>
                  </a:cubicBezTo>
                  <a:cubicBezTo>
                    <a:pt x="20528" y="1472"/>
                    <a:pt x="17418" y="-302"/>
                    <a:pt x="14402" y="523"/>
                  </a:cubicBezTo>
                  <a:cubicBezTo>
                    <a:pt x="14402" y="523"/>
                    <a:pt x="14402" y="525"/>
                    <a:pt x="14402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4" name="Freeform: Shape 653">
              <a:extLst>
                <a:ext uri="{FF2B5EF4-FFF2-40B4-BE49-F238E27FC236}">
                  <a16:creationId xmlns:a16="http://schemas.microsoft.com/office/drawing/2014/main" id="{C4033668-4EFB-1AB3-5A46-9F4EA66F9DBF}"/>
                </a:ext>
              </a:extLst>
            </p:cNvPr>
            <p:cNvSpPr/>
            <p:nvPr/>
          </p:nvSpPr>
          <p:spPr>
            <a:xfrm>
              <a:off x="11433601" y="1618939"/>
              <a:ext cx="25746" cy="16979"/>
            </a:xfrm>
            <a:custGeom>
              <a:avLst/>
              <a:gdLst>
                <a:gd name="connsiteX0" fmla="*/ 17589 w 25746"/>
                <a:gd name="connsiteY0" fmla="*/ 544 h 16979"/>
                <a:gd name="connsiteX1" fmla="*/ 3092 w 25746"/>
                <a:gd name="connsiteY1" fmla="*/ 6199 h 16979"/>
                <a:gd name="connsiteX2" fmla="*/ -865 w 25746"/>
                <a:gd name="connsiteY2" fmla="*/ 13155 h 16979"/>
                <a:gd name="connsiteX3" fmla="*/ 6090 w 25746"/>
                <a:gd name="connsiteY3" fmla="*/ 17094 h 16979"/>
                <a:gd name="connsiteX4" fmla="*/ 20585 w 25746"/>
                <a:gd name="connsiteY4" fmla="*/ 11439 h 16979"/>
                <a:gd name="connsiteX5" fmla="*/ 24544 w 25746"/>
                <a:gd name="connsiteY5" fmla="*/ 4484 h 16979"/>
                <a:gd name="connsiteX6" fmla="*/ 17589 w 25746"/>
                <a:gd name="connsiteY6" fmla="*/ 523 h 16979"/>
                <a:gd name="connsiteX7" fmla="*/ 17589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9" y="544"/>
                  </a:moveTo>
                  <a:lnTo>
                    <a:pt x="3092" y="6199"/>
                  </a:lnTo>
                  <a:cubicBezTo>
                    <a:pt x="133" y="7100"/>
                    <a:pt x="-1601" y="10154"/>
                    <a:pt x="-865" y="13155"/>
                  </a:cubicBezTo>
                  <a:cubicBezTo>
                    <a:pt x="-36" y="16163"/>
                    <a:pt x="3074" y="17926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4" y="-302"/>
                    <a:pt x="17589" y="523"/>
                  </a:cubicBezTo>
                  <a:cubicBezTo>
                    <a:pt x="17589" y="523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5" name="Freeform: Shape 654">
              <a:extLst>
                <a:ext uri="{FF2B5EF4-FFF2-40B4-BE49-F238E27FC236}">
                  <a16:creationId xmlns:a16="http://schemas.microsoft.com/office/drawing/2014/main" id="{9C99FA07-6012-7788-6D8F-AF248C5EFDC8}"/>
                </a:ext>
              </a:extLst>
            </p:cNvPr>
            <p:cNvSpPr/>
            <p:nvPr/>
          </p:nvSpPr>
          <p:spPr>
            <a:xfrm>
              <a:off x="11473544" y="1720030"/>
              <a:ext cx="25746" cy="16979"/>
            </a:xfrm>
            <a:custGeom>
              <a:avLst/>
              <a:gdLst>
                <a:gd name="connsiteX0" fmla="*/ 17589 w 25746"/>
                <a:gd name="connsiteY0" fmla="*/ 544 h 16979"/>
                <a:gd name="connsiteX1" fmla="*/ 3093 w 25746"/>
                <a:gd name="connsiteY1" fmla="*/ 6199 h 16979"/>
                <a:gd name="connsiteX2" fmla="*/ -865 w 25746"/>
                <a:gd name="connsiteY2" fmla="*/ 13155 h 16979"/>
                <a:gd name="connsiteX3" fmla="*/ 6090 w 25746"/>
                <a:gd name="connsiteY3" fmla="*/ 17094 h 16979"/>
                <a:gd name="connsiteX4" fmla="*/ 20585 w 25746"/>
                <a:gd name="connsiteY4" fmla="*/ 11439 h 16979"/>
                <a:gd name="connsiteX5" fmla="*/ 24544 w 25746"/>
                <a:gd name="connsiteY5" fmla="*/ 4484 h 16979"/>
                <a:gd name="connsiteX6" fmla="*/ 17589 w 25746"/>
                <a:gd name="connsiteY6" fmla="*/ 523 h 16979"/>
                <a:gd name="connsiteX7" fmla="*/ 17589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0"/>
                    <a:pt x="-1601" y="10154"/>
                    <a:pt x="-865" y="13155"/>
                  </a:cubicBezTo>
                  <a:cubicBezTo>
                    <a:pt x="-36" y="16163"/>
                    <a:pt x="3074" y="17926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4" y="-302"/>
                    <a:pt x="17589" y="523"/>
                  </a:cubicBezTo>
                  <a:cubicBezTo>
                    <a:pt x="17589" y="523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6" name="Freeform: Shape 655">
              <a:extLst>
                <a:ext uri="{FF2B5EF4-FFF2-40B4-BE49-F238E27FC236}">
                  <a16:creationId xmlns:a16="http://schemas.microsoft.com/office/drawing/2014/main" id="{877CCA23-A404-54E8-6BA9-29A31D4BA928}"/>
                </a:ext>
              </a:extLst>
            </p:cNvPr>
            <p:cNvSpPr/>
            <p:nvPr/>
          </p:nvSpPr>
          <p:spPr>
            <a:xfrm>
              <a:off x="11516823" y="1820159"/>
              <a:ext cx="25746" cy="16979"/>
            </a:xfrm>
            <a:custGeom>
              <a:avLst/>
              <a:gdLst>
                <a:gd name="connsiteX0" fmla="*/ 17589 w 25746"/>
                <a:gd name="connsiteY0" fmla="*/ 544 h 16979"/>
                <a:gd name="connsiteX1" fmla="*/ 3093 w 25746"/>
                <a:gd name="connsiteY1" fmla="*/ 6199 h 16979"/>
                <a:gd name="connsiteX2" fmla="*/ -865 w 25746"/>
                <a:gd name="connsiteY2" fmla="*/ 13155 h 16979"/>
                <a:gd name="connsiteX3" fmla="*/ 6090 w 25746"/>
                <a:gd name="connsiteY3" fmla="*/ 17094 h 16979"/>
                <a:gd name="connsiteX4" fmla="*/ 20585 w 25746"/>
                <a:gd name="connsiteY4" fmla="*/ 11439 h 16979"/>
                <a:gd name="connsiteX5" fmla="*/ 24544 w 25746"/>
                <a:gd name="connsiteY5" fmla="*/ 4484 h 16979"/>
                <a:gd name="connsiteX6" fmla="*/ 17589 w 25746"/>
                <a:gd name="connsiteY6" fmla="*/ 523 h 16979"/>
                <a:gd name="connsiteX7" fmla="*/ 17589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0"/>
                    <a:pt x="-1601" y="10154"/>
                    <a:pt x="-865" y="13155"/>
                  </a:cubicBezTo>
                  <a:cubicBezTo>
                    <a:pt x="-36" y="16163"/>
                    <a:pt x="3074" y="17926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5" y="-302"/>
                    <a:pt x="17589" y="523"/>
                  </a:cubicBezTo>
                  <a:cubicBezTo>
                    <a:pt x="17589" y="523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7" name="Freeform: Shape 656">
              <a:extLst>
                <a:ext uri="{FF2B5EF4-FFF2-40B4-BE49-F238E27FC236}">
                  <a16:creationId xmlns:a16="http://schemas.microsoft.com/office/drawing/2014/main" id="{441C2EC2-E8BD-1BF6-9415-8B9B5CCB19CA}"/>
                </a:ext>
              </a:extLst>
            </p:cNvPr>
            <p:cNvSpPr/>
            <p:nvPr/>
          </p:nvSpPr>
          <p:spPr>
            <a:xfrm>
              <a:off x="11654596" y="1857631"/>
              <a:ext cx="15263" cy="21500"/>
            </a:xfrm>
            <a:custGeom>
              <a:avLst/>
              <a:gdLst>
                <a:gd name="connsiteX0" fmla="*/ -828 w 15263"/>
                <a:gd name="connsiteY0" fmla="*/ 7445 h 21500"/>
                <a:gd name="connsiteX1" fmla="*/ 3111 w 15263"/>
                <a:gd name="connsiteY1" fmla="*/ 17699 h 21500"/>
                <a:gd name="connsiteX2" fmla="*/ 10067 w 15263"/>
                <a:gd name="connsiteY2" fmla="*/ 21658 h 21500"/>
                <a:gd name="connsiteX3" fmla="*/ 14025 w 15263"/>
                <a:gd name="connsiteY3" fmla="*/ 14709 h 21500"/>
                <a:gd name="connsiteX4" fmla="*/ 14025 w 15263"/>
                <a:gd name="connsiteY4" fmla="*/ 14702 h 21500"/>
                <a:gd name="connsiteX5" fmla="*/ 10067 w 15263"/>
                <a:gd name="connsiteY5" fmla="*/ 4448 h 21500"/>
                <a:gd name="connsiteX6" fmla="*/ 3111 w 15263"/>
                <a:gd name="connsiteY6" fmla="*/ 489 h 21500"/>
                <a:gd name="connsiteX7" fmla="*/ -828 w 15263"/>
                <a:gd name="connsiteY7" fmla="*/ 7445 h 2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500">
                  <a:moveTo>
                    <a:pt x="-828" y="7445"/>
                  </a:moveTo>
                  <a:cubicBezTo>
                    <a:pt x="491" y="10875"/>
                    <a:pt x="1810" y="14293"/>
                    <a:pt x="3111" y="17699"/>
                  </a:cubicBezTo>
                  <a:cubicBezTo>
                    <a:pt x="4016" y="20649"/>
                    <a:pt x="7070" y="22381"/>
                    <a:pt x="10067" y="21658"/>
                  </a:cubicBezTo>
                  <a:cubicBezTo>
                    <a:pt x="13082" y="20832"/>
                    <a:pt x="14854" y="17722"/>
                    <a:pt x="14025" y="14709"/>
                  </a:cubicBezTo>
                  <a:cubicBezTo>
                    <a:pt x="14025" y="14708"/>
                    <a:pt x="14025" y="14704"/>
                    <a:pt x="14025" y="14702"/>
                  </a:cubicBezTo>
                  <a:lnTo>
                    <a:pt x="10067" y="4448"/>
                  </a:lnTo>
                  <a:cubicBezTo>
                    <a:pt x="9163" y="1492"/>
                    <a:pt x="6109" y="-246"/>
                    <a:pt x="3111" y="489"/>
                  </a:cubicBezTo>
                  <a:cubicBezTo>
                    <a:pt x="96" y="1322"/>
                    <a:pt x="-1658" y="4436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8" name="Freeform: Shape 657">
              <a:extLst>
                <a:ext uri="{FF2B5EF4-FFF2-40B4-BE49-F238E27FC236}">
                  <a16:creationId xmlns:a16="http://schemas.microsoft.com/office/drawing/2014/main" id="{8CB986ED-77AE-79CD-F0CB-8E2891126D53}"/>
                </a:ext>
              </a:extLst>
            </p:cNvPr>
            <p:cNvSpPr/>
            <p:nvPr/>
          </p:nvSpPr>
          <p:spPr>
            <a:xfrm>
              <a:off x="11752746" y="1813783"/>
              <a:ext cx="15659" cy="22569"/>
            </a:xfrm>
            <a:custGeom>
              <a:avLst/>
              <a:gdLst>
                <a:gd name="connsiteX0" fmla="*/ -847 w 15659"/>
                <a:gd name="connsiteY0" fmla="*/ 7467 h 22569"/>
                <a:gd name="connsiteX1" fmla="*/ 3488 w 15659"/>
                <a:gd name="connsiteY1" fmla="*/ 18777 h 22569"/>
                <a:gd name="connsiteX2" fmla="*/ 10463 w 15659"/>
                <a:gd name="connsiteY2" fmla="*/ 22717 h 22569"/>
                <a:gd name="connsiteX3" fmla="*/ 14422 w 15659"/>
                <a:gd name="connsiteY3" fmla="*/ 15769 h 22569"/>
                <a:gd name="connsiteX4" fmla="*/ 14422 w 15659"/>
                <a:gd name="connsiteY4" fmla="*/ 15761 h 22569"/>
                <a:gd name="connsiteX5" fmla="*/ 10067 w 15659"/>
                <a:gd name="connsiteY5" fmla="*/ 4451 h 22569"/>
                <a:gd name="connsiteX6" fmla="*/ 3112 w 15659"/>
                <a:gd name="connsiteY6" fmla="*/ 493 h 22569"/>
                <a:gd name="connsiteX7" fmla="*/ -828 w 15659"/>
                <a:gd name="connsiteY7" fmla="*/ 7448 h 22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9" h="22569">
                  <a:moveTo>
                    <a:pt x="-847" y="7467"/>
                  </a:moveTo>
                  <a:cubicBezTo>
                    <a:pt x="585" y="11237"/>
                    <a:pt x="2037" y="15007"/>
                    <a:pt x="3488" y="18777"/>
                  </a:cubicBezTo>
                  <a:cubicBezTo>
                    <a:pt x="4393" y="21734"/>
                    <a:pt x="7466" y="23465"/>
                    <a:pt x="10463" y="22717"/>
                  </a:cubicBezTo>
                  <a:cubicBezTo>
                    <a:pt x="13479" y="21891"/>
                    <a:pt x="15251" y="18781"/>
                    <a:pt x="14422" y="15769"/>
                  </a:cubicBezTo>
                  <a:cubicBezTo>
                    <a:pt x="14422" y="15767"/>
                    <a:pt x="14422" y="15763"/>
                    <a:pt x="14422" y="15761"/>
                  </a:cubicBezTo>
                  <a:lnTo>
                    <a:pt x="10067" y="4451"/>
                  </a:lnTo>
                  <a:cubicBezTo>
                    <a:pt x="9181" y="1490"/>
                    <a:pt x="6109" y="-252"/>
                    <a:pt x="3112" y="493"/>
                  </a:cubicBezTo>
                  <a:cubicBezTo>
                    <a:pt x="96" y="1326"/>
                    <a:pt x="-1658" y="4440"/>
                    <a:pt x="-828" y="7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9" name="Freeform: Shape 658">
              <a:extLst>
                <a:ext uri="{FF2B5EF4-FFF2-40B4-BE49-F238E27FC236}">
                  <a16:creationId xmlns:a16="http://schemas.microsoft.com/office/drawing/2014/main" id="{6096A81A-DB5F-2B8D-4975-641C5D9F0092}"/>
                </a:ext>
              </a:extLst>
            </p:cNvPr>
            <p:cNvSpPr/>
            <p:nvPr/>
          </p:nvSpPr>
          <p:spPr>
            <a:xfrm>
              <a:off x="11849917" y="1767788"/>
              <a:ext cx="16959" cy="25755"/>
            </a:xfrm>
            <a:custGeom>
              <a:avLst/>
              <a:gdLst>
                <a:gd name="connsiteX0" fmla="*/ -848 w 16959"/>
                <a:gd name="connsiteY0" fmla="*/ 7450 h 25755"/>
                <a:gd name="connsiteX1" fmla="*/ 4807 w 16959"/>
                <a:gd name="connsiteY1" fmla="*/ 21964 h 25755"/>
                <a:gd name="connsiteX2" fmla="*/ 11764 w 16959"/>
                <a:gd name="connsiteY2" fmla="*/ 25904 h 25755"/>
                <a:gd name="connsiteX3" fmla="*/ 15721 w 16959"/>
                <a:gd name="connsiteY3" fmla="*/ 18956 h 25755"/>
                <a:gd name="connsiteX4" fmla="*/ 15721 w 16959"/>
                <a:gd name="connsiteY4" fmla="*/ 18948 h 25755"/>
                <a:gd name="connsiteX5" fmla="*/ 10066 w 16959"/>
                <a:gd name="connsiteY5" fmla="*/ 4434 h 25755"/>
                <a:gd name="connsiteX6" fmla="*/ 3111 w 16959"/>
                <a:gd name="connsiteY6" fmla="*/ 494 h 25755"/>
                <a:gd name="connsiteX7" fmla="*/ -828 w 16959"/>
                <a:gd name="connsiteY7" fmla="*/ 7450 h 25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55">
                  <a:moveTo>
                    <a:pt x="-848" y="7450"/>
                  </a:moveTo>
                  <a:cubicBezTo>
                    <a:pt x="1037" y="12294"/>
                    <a:pt x="2922" y="17120"/>
                    <a:pt x="4807" y="21964"/>
                  </a:cubicBezTo>
                  <a:cubicBezTo>
                    <a:pt x="5712" y="24918"/>
                    <a:pt x="8766" y="26650"/>
                    <a:pt x="11764" y="25904"/>
                  </a:cubicBezTo>
                  <a:cubicBezTo>
                    <a:pt x="14779" y="25078"/>
                    <a:pt x="16551" y="21968"/>
                    <a:pt x="15721" y="18956"/>
                  </a:cubicBezTo>
                  <a:cubicBezTo>
                    <a:pt x="15721" y="18954"/>
                    <a:pt x="15721" y="18950"/>
                    <a:pt x="15721" y="18948"/>
                  </a:cubicBezTo>
                  <a:lnTo>
                    <a:pt x="10066" y="4434"/>
                  </a:lnTo>
                  <a:cubicBezTo>
                    <a:pt x="9162" y="1480"/>
                    <a:pt x="6109" y="-252"/>
                    <a:pt x="3111" y="494"/>
                  </a:cubicBezTo>
                  <a:cubicBezTo>
                    <a:pt x="95" y="1327"/>
                    <a:pt x="-1658" y="4441"/>
                    <a:pt x="-828" y="74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0" name="Freeform: Shape 659">
              <a:extLst>
                <a:ext uri="{FF2B5EF4-FFF2-40B4-BE49-F238E27FC236}">
                  <a16:creationId xmlns:a16="http://schemas.microsoft.com/office/drawing/2014/main" id="{A7605ADB-A2AB-5146-E799-A9667B29B142}"/>
                </a:ext>
              </a:extLst>
            </p:cNvPr>
            <p:cNvSpPr/>
            <p:nvPr/>
          </p:nvSpPr>
          <p:spPr>
            <a:xfrm>
              <a:off x="11947822" y="1722758"/>
              <a:ext cx="16488" cy="24675"/>
            </a:xfrm>
            <a:custGeom>
              <a:avLst/>
              <a:gdLst>
                <a:gd name="connsiteX0" fmla="*/ -828 w 16488"/>
                <a:gd name="connsiteY0" fmla="*/ 7448 h 24675"/>
                <a:gd name="connsiteX1" fmla="*/ 4337 w 16488"/>
                <a:gd name="connsiteY1" fmla="*/ 20869 h 24675"/>
                <a:gd name="connsiteX2" fmla="*/ 11292 w 16488"/>
                <a:gd name="connsiteY2" fmla="*/ 24828 h 24675"/>
                <a:gd name="connsiteX3" fmla="*/ 15250 w 16488"/>
                <a:gd name="connsiteY3" fmla="*/ 17880 h 24675"/>
                <a:gd name="connsiteX4" fmla="*/ 15250 w 16488"/>
                <a:gd name="connsiteY4" fmla="*/ 17872 h 24675"/>
                <a:gd name="connsiteX5" fmla="*/ 10066 w 16488"/>
                <a:gd name="connsiteY5" fmla="*/ 4451 h 24675"/>
                <a:gd name="connsiteX6" fmla="*/ 3111 w 16488"/>
                <a:gd name="connsiteY6" fmla="*/ 493 h 24675"/>
                <a:gd name="connsiteX7" fmla="*/ -828 w 16488"/>
                <a:gd name="connsiteY7" fmla="*/ 7448 h 24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8" h="24675">
                  <a:moveTo>
                    <a:pt x="-828" y="7448"/>
                  </a:moveTo>
                  <a:lnTo>
                    <a:pt x="4337" y="20869"/>
                  </a:lnTo>
                  <a:cubicBezTo>
                    <a:pt x="5242" y="23825"/>
                    <a:pt x="8295" y="25563"/>
                    <a:pt x="11292" y="24828"/>
                  </a:cubicBezTo>
                  <a:cubicBezTo>
                    <a:pt x="14308" y="24002"/>
                    <a:pt x="16080" y="20892"/>
                    <a:pt x="15250" y="17880"/>
                  </a:cubicBezTo>
                  <a:cubicBezTo>
                    <a:pt x="15250" y="17878"/>
                    <a:pt x="15250" y="17874"/>
                    <a:pt x="15250" y="17872"/>
                  </a:cubicBezTo>
                  <a:cubicBezTo>
                    <a:pt x="13516" y="13386"/>
                    <a:pt x="11801" y="8919"/>
                    <a:pt x="10066" y="4451"/>
                  </a:cubicBezTo>
                  <a:cubicBezTo>
                    <a:pt x="9181" y="1490"/>
                    <a:pt x="6109" y="-252"/>
                    <a:pt x="3111" y="493"/>
                  </a:cubicBezTo>
                  <a:cubicBezTo>
                    <a:pt x="96" y="1326"/>
                    <a:pt x="-1658" y="4440"/>
                    <a:pt x="-828" y="7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1" name="Freeform: Shape 660">
              <a:extLst>
                <a:ext uri="{FF2B5EF4-FFF2-40B4-BE49-F238E27FC236}">
                  <a16:creationId xmlns:a16="http://schemas.microsoft.com/office/drawing/2014/main" id="{00EB41E6-2B02-5531-4355-DEB8D0CB5F9B}"/>
                </a:ext>
              </a:extLst>
            </p:cNvPr>
            <p:cNvSpPr/>
            <p:nvPr/>
          </p:nvSpPr>
          <p:spPr>
            <a:xfrm>
              <a:off x="12045578" y="1676480"/>
              <a:ext cx="15281" cy="21505"/>
            </a:xfrm>
            <a:custGeom>
              <a:avLst/>
              <a:gdLst>
                <a:gd name="connsiteX0" fmla="*/ -830 w 15281"/>
                <a:gd name="connsiteY0" fmla="*/ 7450 h 21505"/>
                <a:gd name="connsiteX1" fmla="*/ 3129 w 15281"/>
                <a:gd name="connsiteY1" fmla="*/ 17704 h 21505"/>
                <a:gd name="connsiteX2" fmla="*/ 10084 w 15281"/>
                <a:gd name="connsiteY2" fmla="*/ 21662 h 21505"/>
                <a:gd name="connsiteX3" fmla="*/ 14043 w 15281"/>
                <a:gd name="connsiteY3" fmla="*/ 14718 h 21505"/>
                <a:gd name="connsiteX4" fmla="*/ 14043 w 15281"/>
                <a:gd name="connsiteY4" fmla="*/ 14688 h 21505"/>
                <a:gd name="connsiteX5" fmla="*/ 10084 w 15281"/>
                <a:gd name="connsiteY5" fmla="*/ 4434 h 21505"/>
                <a:gd name="connsiteX6" fmla="*/ 3129 w 15281"/>
                <a:gd name="connsiteY6" fmla="*/ 494 h 21505"/>
                <a:gd name="connsiteX7" fmla="*/ -830 w 15281"/>
                <a:gd name="connsiteY7" fmla="*/ 7442 h 21505"/>
                <a:gd name="connsiteX8" fmla="*/ -830 w 15281"/>
                <a:gd name="connsiteY8" fmla="*/ 7450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1" h="21505">
                  <a:moveTo>
                    <a:pt x="-830" y="7450"/>
                  </a:moveTo>
                  <a:lnTo>
                    <a:pt x="3129" y="17704"/>
                  </a:lnTo>
                  <a:cubicBezTo>
                    <a:pt x="4034" y="20654"/>
                    <a:pt x="7087" y="22386"/>
                    <a:pt x="10084" y="21662"/>
                  </a:cubicBezTo>
                  <a:cubicBezTo>
                    <a:pt x="13100" y="20841"/>
                    <a:pt x="14872" y="17730"/>
                    <a:pt x="14043" y="14718"/>
                  </a:cubicBezTo>
                  <a:cubicBezTo>
                    <a:pt x="14043" y="14709"/>
                    <a:pt x="14043" y="14697"/>
                    <a:pt x="14043" y="14688"/>
                  </a:cubicBezTo>
                  <a:lnTo>
                    <a:pt x="10084" y="4434"/>
                  </a:lnTo>
                  <a:cubicBezTo>
                    <a:pt x="9180" y="1480"/>
                    <a:pt x="6126" y="-252"/>
                    <a:pt x="3129" y="494"/>
                  </a:cubicBezTo>
                  <a:cubicBezTo>
                    <a:pt x="113" y="1320"/>
                    <a:pt x="-1659" y="4430"/>
                    <a:pt x="-830" y="7442"/>
                  </a:cubicBezTo>
                  <a:cubicBezTo>
                    <a:pt x="-830" y="7444"/>
                    <a:pt x="-830" y="7448"/>
                    <a:pt x="-830" y="74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2" name="Freeform: Shape 661">
              <a:extLst>
                <a:ext uri="{FF2B5EF4-FFF2-40B4-BE49-F238E27FC236}">
                  <a16:creationId xmlns:a16="http://schemas.microsoft.com/office/drawing/2014/main" id="{226D3A05-7E59-C5C7-024B-D80390200217}"/>
                </a:ext>
              </a:extLst>
            </p:cNvPr>
            <p:cNvSpPr/>
            <p:nvPr/>
          </p:nvSpPr>
          <p:spPr>
            <a:xfrm>
              <a:off x="11490669" y="245271"/>
              <a:ext cx="386816" cy="384893"/>
            </a:xfrm>
            <a:custGeom>
              <a:avLst/>
              <a:gdLst>
                <a:gd name="connsiteX0" fmla="*/ 141252 w 386816"/>
                <a:gd name="connsiteY0" fmla="*/ 384846 h 384893"/>
                <a:gd name="connsiteX1" fmla="*/ 114466 w 386816"/>
                <a:gd name="connsiteY1" fmla="*/ 373536 h 384893"/>
                <a:gd name="connsiteX2" fmla="*/ 101272 w 386816"/>
                <a:gd name="connsiteY2" fmla="*/ 367391 h 384893"/>
                <a:gd name="connsiteX3" fmla="*/ 90169 w 386816"/>
                <a:gd name="connsiteY3" fmla="*/ 362132 h 384893"/>
                <a:gd name="connsiteX4" fmla="*/ 82516 w 386816"/>
                <a:gd name="connsiteY4" fmla="*/ 358928 h 384893"/>
                <a:gd name="connsiteX5" fmla="*/ 76465 w 386816"/>
                <a:gd name="connsiteY5" fmla="*/ 356421 h 384893"/>
                <a:gd name="connsiteX6" fmla="*/ 65382 w 386816"/>
                <a:gd name="connsiteY6" fmla="*/ 351369 h 384893"/>
                <a:gd name="connsiteX7" fmla="*/ 62121 w 386816"/>
                <a:gd name="connsiteY7" fmla="*/ 349842 h 384893"/>
                <a:gd name="connsiteX8" fmla="*/ 58351 w 386816"/>
                <a:gd name="connsiteY8" fmla="*/ 347957 h 384893"/>
                <a:gd name="connsiteX9" fmla="*/ 58124 w 386816"/>
                <a:gd name="connsiteY9" fmla="*/ 347844 h 384893"/>
                <a:gd name="connsiteX10" fmla="*/ 50849 w 386816"/>
                <a:gd name="connsiteY10" fmla="*/ 344470 h 384893"/>
                <a:gd name="connsiteX11" fmla="*/ 43704 w 386816"/>
                <a:gd name="connsiteY11" fmla="*/ 341492 h 384893"/>
                <a:gd name="connsiteX12" fmla="*/ 35938 w 386816"/>
                <a:gd name="connsiteY12" fmla="*/ 338250 h 384893"/>
                <a:gd name="connsiteX13" fmla="*/ 28662 w 386816"/>
                <a:gd name="connsiteY13" fmla="*/ 334857 h 384893"/>
                <a:gd name="connsiteX14" fmla="*/ 21932 w 386816"/>
                <a:gd name="connsiteY14" fmla="*/ 331709 h 384893"/>
                <a:gd name="connsiteX15" fmla="*/ 21330 w 386816"/>
                <a:gd name="connsiteY15" fmla="*/ 331426 h 384893"/>
                <a:gd name="connsiteX16" fmla="*/ 5929 w 386816"/>
                <a:gd name="connsiteY16" fmla="*/ 324885 h 384893"/>
                <a:gd name="connsiteX17" fmla="*/ 3592 w 386816"/>
                <a:gd name="connsiteY17" fmla="*/ 323509 h 384893"/>
                <a:gd name="connsiteX18" fmla="*/ -1008 w 386816"/>
                <a:gd name="connsiteY18" fmla="*/ 315008 h 384893"/>
                <a:gd name="connsiteX19" fmla="*/ 5307 w 386816"/>
                <a:gd name="connsiteY19" fmla="*/ 309108 h 384893"/>
                <a:gd name="connsiteX20" fmla="*/ 9756 w 386816"/>
                <a:gd name="connsiteY20" fmla="*/ 309673 h 384893"/>
                <a:gd name="connsiteX21" fmla="*/ 11641 w 386816"/>
                <a:gd name="connsiteY21" fmla="*/ 310277 h 384893"/>
                <a:gd name="connsiteX22" fmla="*/ 26720 w 386816"/>
                <a:gd name="connsiteY22" fmla="*/ 316667 h 384893"/>
                <a:gd name="connsiteX23" fmla="*/ 36145 w 386816"/>
                <a:gd name="connsiteY23" fmla="*/ 321191 h 384893"/>
                <a:gd name="connsiteX24" fmla="*/ 41800 w 386816"/>
                <a:gd name="connsiteY24" fmla="*/ 323980 h 384893"/>
                <a:gd name="connsiteX25" fmla="*/ 42611 w 386816"/>
                <a:gd name="connsiteY25" fmla="*/ 324357 h 384893"/>
                <a:gd name="connsiteX26" fmla="*/ 53430 w 386816"/>
                <a:gd name="connsiteY26" fmla="*/ 329409 h 384893"/>
                <a:gd name="connsiteX27" fmla="*/ 60160 w 386816"/>
                <a:gd name="connsiteY27" fmla="*/ 332274 h 384893"/>
                <a:gd name="connsiteX28" fmla="*/ 68567 w 386816"/>
                <a:gd name="connsiteY28" fmla="*/ 335893 h 384893"/>
                <a:gd name="connsiteX29" fmla="*/ 77238 w 386816"/>
                <a:gd name="connsiteY29" fmla="*/ 340097 h 384893"/>
                <a:gd name="connsiteX30" fmla="*/ 83044 w 386816"/>
                <a:gd name="connsiteY30" fmla="*/ 342962 h 384893"/>
                <a:gd name="connsiteX31" fmla="*/ 93732 w 386816"/>
                <a:gd name="connsiteY31" fmla="*/ 347901 h 384893"/>
                <a:gd name="connsiteX32" fmla="*/ 100536 w 386816"/>
                <a:gd name="connsiteY32" fmla="*/ 350898 h 384893"/>
                <a:gd name="connsiteX33" fmla="*/ 100763 w 386816"/>
                <a:gd name="connsiteY33" fmla="*/ 350898 h 384893"/>
                <a:gd name="connsiteX34" fmla="*/ 109150 w 386816"/>
                <a:gd name="connsiteY34" fmla="*/ 354668 h 384893"/>
                <a:gd name="connsiteX35" fmla="*/ 119688 w 386816"/>
                <a:gd name="connsiteY35" fmla="*/ 359587 h 384893"/>
                <a:gd name="connsiteX36" fmla="*/ 123759 w 386816"/>
                <a:gd name="connsiteY36" fmla="*/ 361472 h 384893"/>
                <a:gd name="connsiteX37" fmla="*/ 127529 w 386816"/>
                <a:gd name="connsiteY37" fmla="*/ 363357 h 384893"/>
                <a:gd name="connsiteX38" fmla="*/ 137727 w 386816"/>
                <a:gd name="connsiteY38" fmla="*/ 367938 h 384893"/>
                <a:gd name="connsiteX39" fmla="*/ 138104 w 386816"/>
                <a:gd name="connsiteY39" fmla="*/ 368051 h 384893"/>
                <a:gd name="connsiteX40" fmla="*/ 145775 w 386816"/>
                <a:gd name="connsiteY40" fmla="*/ 365864 h 384893"/>
                <a:gd name="connsiteX41" fmla="*/ 155049 w 386816"/>
                <a:gd name="connsiteY41" fmla="*/ 358174 h 384893"/>
                <a:gd name="connsiteX42" fmla="*/ 164003 w 386816"/>
                <a:gd name="connsiteY42" fmla="*/ 350728 h 384893"/>
                <a:gd name="connsiteX43" fmla="*/ 189168 w 386816"/>
                <a:gd name="connsiteY43" fmla="*/ 337533 h 384893"/>
                <a:gd name="connsiteX44" fmla="*/ 212786 w 386816"/>
                <a:gd name="connsiteY44" fmla="*/ 330559 h 384893"/>
                <a:gd name="connsiteX45" fmla="*/ 226980 w 386816"/>
                <a:gd name="connsiteY45" fmla="*/ 328674 h 384893"/>
                <a:gd name="connsiteX46" fmla="*/ 237555 w 386816"/>
                <a:gd name="connsiteY46" fmla="*/ 327392 h 384893"/>
                <a:gd name="connsiteX47" fmla="*/ 277139 w 386816"/>
                <a:gd name="connsiteY47" fmla="*/ 316440 h 384893"/>
                <a:gd name="connsiteX48" fmla="*/ 298307 w 386816"/>
                <a:gd name="connsiteY48" fmla="*/ 304867 h 384893"/>
                <a:gd name="connsiteX49" fmla="*/ 320927 w 386816"/>
                <a:gd name="connsiteY49" fmla="*/ 287732 h 384893"/>
                <a:gd name="connsiteX50" fmla="*/ 340738 w 386816"/>
                <a:gd name="connsiteY50" fmla="*/ 264453 h 384893"/>
                <a:gd name="connsiteX51" fmla="*/ 355818 w 386816"/>
                <a:gd name="connsiteY51" fmla="*/ 240325 h 384893"/>
                <a:gd name="connsiteX52" fmla="*/ 361473 w 386816"/>
                <a:gd name="connsiteY52" fmla="*/ 225528 h 384893"/>
                <a:gd name="connsiteX53" fmla="*/ 363999 w 386816"/>
                <a:gd name="connsiteY53" fmla="*/ 218158 h 384893"/>
                <a:gd name="connsiteX54" fmla="*/ 370143 w 386816"/>
                <a:gd name="connsiteY54" fmla="*/ 186509 h 384893"/>
                <a:gd name="connsiteX55" fmla="*/ 368258 w 386816"/>
                <a:gd name="connsiteY55" fmla="*/ 144550 h 384893"/>
                <a:gd name="connsiteX56" fmla="*/ 358513 w 386816"/>
                <a:gd name="connsiteY56" fmla="*/ 109414 h 384893"/>
                <a:gd name="connsiteX57" fmla="*/ 349861 w 386816"/>
                <a:gd name="connsiteY57" fmla="*/ 93260 h 384893"/>
                <a:gd name="connsiteX58" fmla="*/ 347015 w 386816"/>
                <a:gd name="connsiteY58" fmla="*/ 88453 h 384893"/>
                <a:gd name="connsiteX59" fmla="*/ 313085 w 386816"/>
                <a:gd name="connsiteY59" fmla="*/ 50848 h 384893"/>
                <a:gd name="connsiteX60" fmla="*/ 300249 w 386816"/>
                <a:gd name="connsiteY60" fmla="*/ 41272 h 384893"/>
                <a:gd name="connsiteX61" fmla="*/ 279269 w 386816"/>
                <a:gd name="connsiteY61" fmla="*/ 29962 h 384893"/>
                <a:gd name="connsiteX62" fmla="*/ 277384 w 386816"/>
                <a:gd name="connsiteY62" fmla="*/ 29058 h 384893"/>
                <a:gd name="connsiteX63" fmla="*/ 257158 w 386816"/>
                <a:gd name="connsiteY63" fmla="*/ 21197 h 384893"/>
                <a:gd name="connsiteX64" fmla="*/ 253388 w 386816"/>
                <a:gd name="connsiteY64" fmla="*/ 20104 h 384893"/>
                <a:gd name="connsiteX65" fmla="*/ 237799 w 386816"/>
                <a:gd name="connsiteY65" fmla="*/ 17163 h 384893"/>
                <a:gd name="connsiteX66" fmla="*/ 202740 w 386816"/>
                <a:gd name="connsiteY66" fmla="*/ 16466 h 384893"/>
                <a:gd name="connsiteX67" fmla="*/ 174126 w 386816"/>
                <a:gd name="connsiteY67" fmla="*/ 22121 h 384893"/>
                <a:gd name="connsiteX68" fmla="*/ 150714 w 386816"/>
                <a:gd name="connsiteY68" fmla="*/ 30226 h 384893"/>
                <a:gd name="connsiteX69" fmla="*/ 135219 w 386816"/>
                <a:gd name="connsiteY69" fmla="*/ 38709 h 384893"/>
                <a:gd name="connsiteX70" fmla="*/ 131600 w 386816"/>
                <a:gd name="connsiteY70" fmla="*/ 41027 h 384893"/>
                <a:gd name="connsiteX71" fmla="*/ 114636 w 386816"/>
                <a:gd name="connsiteY71" fmla="*/ 53223 h 384893"/>
                <a:gd name="connsiteX72" fmla="*/ 82082 w 386816"/>
                <a:gd name="connsiteY72" fmla="*/ 91111 h 384893"/>
                <a:gd name="connsiteX73" fmla="*/ 77954 w 386816"/>
                <a:gd name="connsiteY73" fmla="*/ 98481 h 384893"/>
                <a:gd name="connsiteX74" fmla="*/ 70565 w 386816"/>
                <a:gd name="connsiteY74" fmla="*/ 112053 h 384893"/>
                <a:gd name="connsiteX75" fmla="*/ 66098 w 386816"/>
                <a:gd name="connsiteY75" fmla="*/ 123966 h 384893"/>
                <a:gd name="connsiteX76" fmla="*/ 64910 w 386816"/>
                <a:gd name="connsiteY76" fmla="*/ 127736 h 384893"/>
                <a:gd name="connsiteX77" fmla="*/ 61441 w 386816"/>
                <a:gd name="connsiteY77" fmla="*/ 140667 h 384893"/>
                <a:gd name="connsiteX78" fmla="*/ 57822 w 386816"/>
                <a:gd name="connsiteY78" fmla="*/ 169808 h 384893"/>
                <a:gd name="connsiteX79" fmla="*/ 59142 w 386816"/>
                <a:gd name="connsiteY79" fmla="*/ 194181 h 384893"/>
                <a:gd name="connsiteX80" fmla="*/ 60198 w 386816"/>
                <a:gd name="connsiteY80" fmla="*/ 203304 h 384893"/>
                <a:gd name="connsiteX81" fmla="*/ 59255 w 386816"/>
                <a:gd name="connsiteY81" fmla="*/ 226395 h 384893"/>
                <a:gd name="connsiteX82" fmla="*/ 55033 w 386816"/>
                <a:gd name="connsiteY82" fmla="*/ 252106 h 384893"/>
                <a:gd name="connsiteX83" fmla="*/ 50754 w 386816"/>
                <a:gd name="connsiteY83" fmla="*/ 265678 h 384893"/>
                <a:gd name="connsiteX84" fmla="*/ 49453 w 386816"/>
                <a:gd name="connsiteY84" fmla="*/ 269316 h 384893"/>
                <a:gd name="connsiteX85" fmla="*/ 45476 w 386816"/>
                <a:gd name="connsiteY85" fmla="*/ 278741 h 384893"/>
                <a:gd name="connsiteX86" fmla="*/ 43591 w 386816"/>
                <a:gd name="connsiteY86" fmla="*/ 282511 h 384893"/>
                <a:gd name="connsiteX87" fmla="*/ 34826 w 386816"/>
                <a:gd name="connsiteY87" fmla="*/ 298910 h 384893"/>
                <a:gd name="connsiteX88" fmla="*/ 28776 w 386816"/>
                <a:gd name="connsiteY88" fmla="*/ 303528 h 384893"/>
                <a:gd name="connsiteX89" fmla="*/ 25552 w 386816"/>
                <a:gd name="connsiteY89" fmla="*/ 303359 h 384893"/>
                <a:gd name="connsiteX90" fmla="*/ 22441 w 386816"/>
                <a:gd name="connsiteY90" fmla="*/ 301738 h 384893"/>
                <a:gd name="connsiteX91" fmla="*/ 20161 w 386816"/>
                <a:gd name="connsiteY91" fmla="*/ 299268 h 384893"/>
                <a:gd name="connsiteX92" fmla="*/ 21216 w 386816"/>
                <a:gd name="connsiteY92" fmla="*/ 292633 h 384893"/>
                <a:gd name="connsiteX93" fmla="*/ 29209 w 386816"/>
                <a:gd name="connsiteY93" fmla="*/ 276931 h 384893"/>
                <a:gd name="connsiteX94" fmla="*/ 32979 w 386816"/>
                <a:gd name="connsiteY94" fmla="*/ 269731 h 384893"/>
                <a:gd name="connsiteX95" fmla="*/ 42404 w 386816"/>
                <a:gd name="connsiteY95" fmla="*/ 238082 h 384893"/>
                <a:gd name="connsiteX96" fmla="*/ 44383 w 386816"/>
                <a:gd name="connsiteY96" fmla="*/ 195840 h 384893"/>
                <a:gd name="connsiteX97" fmla="*/ 44383 w 386816"/>
                <a:gd name="connsiteY97" fmla="*/ 152768 h 384893"/>
                <a:gd name="connsiteX98" fmla="*/ 51207 w 386816"/>
                <a:gd name="connsiteY98" fmla="*/ 120611 h 384893"/>
                <a:gd name="connsiteX99" fmla="*/ 93694 w 386816"/>
                <a:gd name="connsiteY99" fmla="*/ 52752 h 384893"/>
                <a:gd name="connsiteX100" fmla="*/ 95579 w 386816"/>
                <a:gd name="connsiteY100" fmla="*/ 50867 h 384893"/>
                <a:gd name="connsiteX101" fmla="*/ 109792 w 386816"/>
                <a:gd name="connsiteY101" fmla="*/ 37578 h 384893"/>
                <a:gd name="connsiteX102" fmla="*/ 118349 w 386816"/>
                <a:gd name="connsiteY102" fmla="*/ 31546 h 384893"/>
                <a:gd name="connsiteX103" fmla="*/ 121327 w 386816"/>
                <a:gd name="connsiteY103" fmla="*/ 29661 h 384893"/>
                <a:gd name="connsiteX104" fmla="*/ 121911 w 386816"/>
                <a:gd name="connsiteY104" fmla="*/ 29284 h 384893"/>
                <a:gd name="connsiteX105" fmla="*/ 129791 w 386816"/>
                <a:gd name="connsiteY105" fmla="*/ 24477 h 384893"/>
                <a:gd name="connsiteX106" fmla="*/ 130281 w 386816"/>
                <a:gd name="connsiteY106" fmla="*/ 24232 h 384893"/>
                <a:gd name="connsiteX107" fmla="*/ 151393 w 386816"/>
                <a:gd name="connsiteY107" fmla="*/ 13902 h 384893"/>
                <a:gd name="connsiteX108" fmla="*/ 203531 w 386816"/>
                <a:gd name="connsiteY108" fmla="*/ 1217 h 384893"/>
                <a:gd name="connsiteX109" fmla="*/ 237612 w 386816"/>
                <a:gd name="connsiteY109" fmla="*/ 1952 h 384893"/>
                <a:gd name="connsiteX110" fmla="*/ 243963 w 386816"/>
                <a:gd name="connsiteY110" fmla="*/ 3045 h 384893"/>
                <a:gd name="connsiteX111" fmla="*/ 244265 w 386816"/>
                <a:gd name="connsiteY111" fmla="*/ 3045 h 384893"/>
                <a:gd name="connsiteX112" fmla="*/ 261664 w 386816"/>
                <a:gd name="connsiteY112" fmla="*/ 6608 h 384893"/>
                <a:gd name="connsiteX113" fmla="*/ 264302 w 386816"/>
                <a:gd name="connsiteY113" fmla="*/ 7399 h 384893"/>
                <a:gd name="connsiteX114" fmla="*/ 316912 w 386816"/>
                <a:gd name="connsiteY114" fmla="*/ 34750 h 384893"/>
                <a:gd name="connsiteX115" fmla="*/ 319362 w 386816"/>
                <a:gd name="connsiteY115" fmla="*/ 36635 h 384893"/>
                <a:gd name="connsiteX116" fmla="*/ 323961 w 386816"/>
                <a:gd name="connsiteY116" fmla="*/ 40235 h 384893"/>
                <a:gd name="connsiteX117" fmla="*/ 342924 w 386816"/>
                <a:gd name="connsiteY117" fmla="*/ 58369 h 384893"/>
                <a:gd name="connsiteX118" fmla="*/ 352840 w 386816"/>
                <a:gd name="connsiteY118" fmla="*/ 70772 h 384893"/>
                <a:gd name="connsiteX119" fmla="*/ 357779 w 386816"/>
                <a:gd name="connsiteY119" fmla="*/ 76898 h 384893"/>
                <a:gd name="connsiteX120" fmla="*/ 374951 w 386816"/>
                <a:gd name="connsiteY120" fmla="*/ 108754 h 384893"/>
                <a:gd name="connsiteX121" fmla="*/ 385149 w 386816"/>
                <a:gd name="connsiteY121" fmla="*/ 155049 h 384893"/>
                <a:gd name="connsiteX122" fmla="*/ 385242 w 386816"/>
                <a:gd name="connsiteY122" fmla="*/ 188715 h 384893"/>
                <a:gd name="connsiteX123" fmla="*/ 379795 w 386816"/>
                <a:gd name="connsiteY123" fmla="*/ 217687 h 384893"/>
                <a:gd name="connsiteX124" fmla="*/ 379361 w 386816"/>
                <a:gd name="connsiteY124" fmla="*/ 219572 h 384893"/>
                <a:gd name="connsiteX125" fmla="*/ 372877 w 386816"/>
                <a:gd name="connsiteY125" fmla="*/ 239138 h 384893"/>
                <a:gd name="connsiteX126" fmla="*/ 347957 w 386816"/>
                <a:gd name="connsiteY126" fmla="*/ 279702 h 384893"/>
                <a:gd name="connsiteX127" fmla="*/ 345847 w 386816"/>
                <a:gd name="connsiteY127" fmla="*/ 281945 h 384893"/>
                <a:gd name="connsiteX128" fmla="*/ 346581 w 386816"/>
                <a:gd name="connsiteY128" fmla="*/ 282624 h 384893"/>
                <a:gd name="connsiteX129" fmla="*/ 341643 w 386816"/>
                <a:gd name="connsiteY129" fmla="*/ 287732 h 384893"/>
                <a:gd name="connsiteX130" fmla="*/ 324094 w 386816"/>
                <a:gd name="connsiteY130" fmla="*/ 305281 h 384893"/>
                <a:gd name="connsiteX131" fmla="*/ 313312 w 386816"/>
                <a:gd name="connsiteY131" fmla="*/ 313311 h 384893"/>
                <a:gd name="connsiteX132" fmla="*/ 310899 w 386816"/>
                <a:gd name="connsiteY132" fmla="*/ 314914 h 384893"/>
                <a:gd name="connsiteX133" fmla="*/ 296309 w 386816"/>
                <a:gd name="connsiteY133" fmla="*/ 323943 h 384893"/>
                <a:gd name="connsiteX134" fmla="*/ 294952 w 386816"/>
                <a:gd name="connsiteY134" fmla="*/ 324678 h 384893"/>
                <a:gd name="connsiteX135" fmla="*/ 278176 w 386816"/>
                <a:gd name="connsiteY135" fmla="*/ 332387 h 384893"/>
                <a:gd name="connsiteX136" fmla="*/ 244529 w 386816"/>
                <a:gd name="connsiteY136" fmla="*/ 341360 h 384893"/>
                <a:gd name="connsiteX137" fmla="*/ 232466 w 386816"/>
                <a:gd name="connsiteY137" fmla="*/ 343245 h 384893"/>
                <a:gd name="connsiteX138" fmla="*/ 219685 w 386816"/>
                <a:gd name="connsiteY138" fmla="*/ 345318 h 384893"/>
                <a:gd name="connsiteX139" fmla="*/ 193296 w 386816"/>
                <a:gd name="connsiteY139" fmla="*/ 353122 h 384893"/>
                <a:gd name="connsiteX140" fmla="*/ 171958 w 386816"/>
                <a:gd name="connsiteY140" fmla="*/ 363848 h 384893"/>
                <a:gd name="connsiteX141" fmla="*/ 158989 w 386816"/>
                <a:gd name="connsiteY141" fmla="*/ 374290 h 384893"/>
                <a:gd name="connsiteX142" fmla="*/ 154145 w 386816"/>
                <a:gd name="connsiteY142" fmla="*/ 378531 h 384893"/>
                <a:gd name="connsiteX143" fmla="*/ 151487 w 386816"/>
                <a:gd name="connsiteY143" fmla="*/ 381057 h 384893"/>
                <a:gd name="connsiteX144" fmla="*/ 147245 w 386816"/>
                <a:gd name="connsiteY144" fmla="*/ 384563 h 384893"/>
                <a:gd name="connsiteX145" fmla="*/ 141704 w 386816"/>
                <a:gd name="connsiteY145" fmla="*/ 384940 h 384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386816" h="384893">
                  <a:moveTo>
                    <a:pt x="141252" y="384846"/>
                  </a:moveTo>
                  <a:cubicBezTo>
                    <a:pt x="131827" y="381340"/>
                    <a:pt x="122515" y="377193"/>
                    <a:pt x="114466" y="373536"/>
                  </a:cubicBezTo>
                  <a:cubicBezTo>
                    <a:pt x="110055" y="371651"/>
                    <a:pt x="105626" y="369446"/>
                    <a:pt x="101272" y="367391"/>
                  </a:cubicBezTo>
                  <a:cubicBezTo>
                    <a:pt x="97502" y="365601"/>
                    <a:pt x="93863" y="363829"/>
                    <a:pt x="90169" y="362132"/>
                  </a:cubicBezTo>
                  <a:cubicBezTo>
                    <a:pt x="87624" y="360964"/>
                    <a:pt x="85023" y="359927"/>
                    <a:pt x="82516" y="358928"/>
                  </a:cubicBezTo>
                  <a:cubicBezTo>
                    <a:pt x="80404" y="358080"/>
                    <a:pt x="78425" y="357288"/>
                    <a:pt x="76465" y="356421"/>
                  </a:cubicBezTo>
                  <a:cubicBezTo>
                    <a:pt x="72695" y="354818"/>
                    <a:pt x="69019" y="353065"/>
                    <a:pt x="65382" y="351369"/>
                  </a:cubicBezTo>
                  <a:lnTo>
                    <a:pt x="62121" y="349842"/>
                  </a:lnTo>
                  <a:lnTo>
                    <a:pt x="58351" y="347957"/>
                  </a:lnTo>
                  <a:lnTo>
                    <a:pt x="58124" y="347844"/>
                  </a:lnTo>
                  <a:cubicBezTo>
                    <a:pt x="55750" y="346713"/>
                    <a:pt x="53318" y="345544"/>
                    <a:pt x="50849" y="344470"/>
                  </a:cubicBezTo>
                  <a:cubicBezTo>
                    <a:pt x="48379" y="343396"/>
                    <a:pt x="46041" y="342453"/>
                    <a:pt x="43704" y="341492"/>
                  </a:cubicBezTo>
                  <a:cubicBezTo>
                    <a:pt x="41066" y="340417"/>
                    <a:pt x="38445" y="339362"/>
                    <a:pt x="35938" y="338250"/>
                  </a:cubicBezTo>
                  <a:cubicBezTo>
                    <a:pt x="33431" y="337137"/>
                    <a:pt x="31056" y="336006"/>
                    <a:pt x="28662" y="334857"/>
                  </a:cubicBezTo>
                  <a:cubicBezTo>
                    <a:pt x="26268" y="333707"/>
                    <a:pt x="24213" y="332727"/>
                    <a:pt x="21932" y="331709"/>
                  </a:cubicBezTo>
                  <a:lnTo>
                    <a:pt x="21330" y="331426"/>
                  </a:lnTo>
                  <a:cubicBezTo>
                    <a:pt x="16335" y="329202"/>
                    <a:pt x="11169" y="326883"/>
                    <a:pt x="5929" y="324885"/>
                  </a:cubicBezTo>
                  <a:cubicBezTo>
                    <a:pt x="5081" y="324547"/>
                    <a:pt x="4289" y="324083"/>
                    <a:pt x="3592" y="323509"/>
                  </a:cubicBezTo>
                  <a:cubicBezTo>
                    <a:pt x="726" y="321228"/>
                    <a:pt x="-1290" y="317496"/>
                    <a:pt x="-1008" y="315008"/>
                  </a:cubicBezTo>
                  <a:cubicBezTo>
                    <a:pt x="-725" y="311717"/>
                    <a:pt x="2009" y="309172"/>
                    <a:pt x="5307" y="309108"/>
                  </a:cubicBezTo>
                  <a:cubicBezTo>
                    <a:pt x="6815" y="309047"/>
                    <a:pt x="8323" y="309239"/>
                    <a:pt x="9756" y="309673"/>
                  </a:cubicBezTo>
                  <a:cubicBezTo>
                    <a:pt x="10340" y="309843"/>
                    <a:pt x="10944" y="310050"/>
                    <a:pt x="11641" y="310277"/>
                  </a:cubicBezTo>
                  <a:cubicBezTo>
                    <a:pt x="16806" y="312162"/>
                    <a:pt x="21895" y="314499"/>
                    <a:pt x="26720" y="316667"/>
                  </a:cubicBezTo>
                  <a:cubicBezTo>
                    <a:pt x="29868" y="318099"/>
                    <a:pt x="33054" y="319664"/>
                    <a:pt x="36145" y="321191"/>
                  </a:cubicBezTo>
                  <a:lnTo>
                    <a:pt x="41800" y="323980"/>
                  </a:lnTo>
                  <a:lnTo>
                    <a:pt x="42611" y="324357"/>
                  </a:lnTo>
                  <a:cubicBezTo>
                    <a:pt x="46117" y="326035"/>
                    <a:pt x="49736" y="327769"/>
                    <a:pt x="53430" y="329409"/>
                  </a:cubicBezTo>
                  <a:cubicBezTo>
                    <a:pt x="55674" y="330389"/>
                    <a:pt x="57955" y="331294"/>
                    <a:pt x="60160" y="332274"/>
                  </a:cubicBezTo>
                  <a:cubicBezTo>
                    <a:pt x="62968" y="333443"/>
                    <a:pt x="65815" y="334649"/>
                    <a:pt x="68567" y="335893"/>
                  </a:cubicBezTo>
                  <a:cubicBezTo>
                    <a:pt x="71319" y="337137"/>
                    <a:pt x="74391" y="338683"/>
                    <a:pt x="77238" y="340097"/>
                  </a:cubicBezTo>
                  <a:lnTo>
                    <a:pt x="83044" y="342962"/>
                  </a:lnTo>
                  <a:cubicBezTo>
                    <a:pt x="86229" y="344489"/>
                    <a:pt x="89622" y="346053"/>
                    <a:pt x="93732" y="347901"/>
                  </a:cubicBezTo>
                  <a:lnTo>
                    <a:pt x="100536" y="350898"/>
                  </a:lnTo>
                  <a:lnTo>
                    <a:pt x="100763" y="350898"/>
                  </a:lnTo>
                  <a:cubicBezTo>
                    <a:pt x="103533" y="352104"/>
                    <a:pt x="106417" y="353367"/>
                    <a:pt x="109150" y="354668"/>
                  </a:cubicBezTo>
                  <a:cubicBezTo>
                    <a:pt x="112657" y="356270"/>
                    <a:pt x="116219" y="357948"/>
                    <a:pt x="119688" y="359587"/>
                  </a:cubicBezTo>
                  <a:lnTo>
                    <a:pt x="123759" y="361472"/>
                  </a:lnTo>
                  <a:cubicBezTo>
                    <a:pt x="125041" y="362057"/>
                    <a:pt x="126304" y="362679"/>
                    <a:pt x="127529" y="363357"/>
                  </a:cubicBezTo>
                  <a:cubicBezTo>
                    <a:pt x="130827" y="364978"/>
                    <a:pt x="134201" y="366618"/>
                    <a:pt x="137727" y="367938"/>
                  </a:cubicBezTo>
                  <a:lnTo>
                    <a:pt x="138104" y="368051"/>
                  </a:lnTo>
                  <a:cubicBezTo>
                    <a:pt x="140988" y="368862"/>
                    <a:pt x="144380" y="366977"/>
                    <a:pt x="145775" y="365864"/>
                  </a:cubicBezTo>
                  <a:cubicBezTo>
                    <a:pt x="148923" y="363357"/>
                    <a:pt x="152033" y="360737"/>
                    <a:pt x="155049" y="358174"/>
                  </a:cubicBezTo>
                  <a:cubicBezTo>
                    <a:pt x="158066" y="355610"/>
                    <a:pt x="160987" y="353141"/>
                    <a:pt x="164003" y="350728"/>
                  </a:cubicBezTo>
                  <a:cubicBezTo>
                    <a:pt x="171638" y="344640"/>
                    <a:pt x="180610" y="340775"/>
                    <a:pt x="189168" y="337533"/>
                  </a:cubicBezTo>
                  <a:cubicBezTo>
                    <a:pt x="196839" y="334594"/>
                    <a:pt x="204737" y="332262"/>
                    <a:pt x="212786" y="330559"/>
                  </a:cubicBezTo>
                  <a:cubicBezTo>
                    <a:pt x="217480" y="329680"/>
                    <a:pt x="222211" y="329050"/>
                    <a:pt x="226980" y="328674"/>
                  </a:cubicBezTo>
                  <a:cubicBezTo>
                    <a:pt x="230468" y="328297"/>
                    <a:pt x="234030" y="327939"/>
                    <a:pt x="237555" y="327392"/>
                  </a:cubicBezTo>
                  <a:cubicBezTo>
                    <a:pt x="251165" y="325476"/>
                    <a:pt x="264473" y="321794"/>
                    <a:pt x="277139" y="316440"/>
                  </a:cubicBezTo>
                  <a:cubicBezTo>
                    <a:pt x="284510" y="313193"/>
                    <a:pt x="291597" y="309321"/>
                    <a:pt x="298307" y="304867"/>
                  </a:cubicBezTo>
                  <a:cubicBezTo>
                    <a:pt x="306356" y="299852"/>
                    <a:pt x="313915" y="294117"/>
                    <a:pt x="320927" y="287732"/>
                  </a:cubicBezTo>
                  <a:cubicBezTo>
                    <a:pt x="328165" y="280538"/>
                    <a:pt x="334800" y="272751"/>
                    <a:pt x="340738" y="264453"/>
                  </a:cubicBezTo>
                  <a:cubicBezTo>
                    <a:pt x="346412" y="256837"/>
                    <a:pt x="351464" y="248768"/>
                    <a:pt x="355818" y="240325"/>
                  </a:cubicBezTo>
                  <a:cubicBezTo>
                    <a:pt x="358080" y="235542"/>
                    <a:pt x="359965" y="230596"/>
                    <a:pt x="361473" y="225528"/>
                  </a:cubicBezTo>
                  <a:cubicBezTo>
                    <a:pt x="362302" y="222965"/>
                    <a:pt x="363112" y="220552"/>
                    <a:pt x="363999" y="218158"/>
                  </a:cubicBezTo>
                  <a:cubicBezTo>
                    <a:pt x="367900" y="207715"/>
                    <a:pt x="369258" y="196782"/>
                    <a:pt x="370143" y="186509"/>
                  </a:cubicBezTo>
                  <a:cubicBezTo>
                    <a:pt x="371388" y="172334"/>
                    <a:pt x="369936" y="157971"/>
                    <a:pt x="368258" y="144550"/>
                  </a:cubicBezTo>
                  <a:cubicBezTo>
                    <a:pt x="366619" y="132450"/>
                    <a:pt x="363339" y="120631"/>
                    <a:pt x="358513" y="109414"/>
                  </a:cubicBezTo>
                  <a:cubicBezTo>
                    <a:pt x="355988" y="103842"/>
                    <a:pt x="353104" y="98445"/>
                    <a:pt x="349861" y="93260"/>
                  </a:cubicBezTo>
                  <a:lnTo>
                    <a:pt x="347015" y="88453"/>
                  </a:lnTo>
                  <a:cubicBezTo>
                    <a:pt x="339287" y="75051"/>
                    <a:pt x="328486" y="63100"/>
                    <a:pt x="313085" y="50848"/>
                  </a:cubicBezTo>
                  <a:cubicBezTo>
                    <a:pt x="309315" y="47813"/>
                    <a:pt x="305074" y="44684"/>
                    <a:pt x="300249" y="41272"/>
                  </a:cubicBezTo>
                  <a:cubicBezTo>
                    <a:pt x="293595" y="36893"/>
                    <a:pt x="286583" y="33108"/>
                    <a:pt x="279269" y="29962"/>
                  </a:cubicBezTo>
                  <a:lnTo>
                    <a:pt x="277384" y="29058"/>
                  </a:lnTo>
                  <a:cubicBezTo>
                    <a:pt x="270824" y="25972"/>
                    <a:pt x="264076" y="23344"/>
                    <a:pt x="257158" y="21197"/>
                  </a:cubicBezTo>
                  <a:cubicBezTo>
                    <a:pt x="255990" y="20839"/>
                    <a:pt x="254726" y="20462"/>
                    <a:pt x="253388" y="20104"/>
                  </a:cubicBezTo>
                  <a:cubicBezTo>
                    <a:pt x="248299" y="18596"/>
                    <a:pt x="243078" y="17610"/>
                    <a:pt x="237799" y="17163"/>
                  </a:cubicBezTo>
                  <a:cubicBezTo>
                    <a:pt x="226151" y="16117"/>
                    <a:pt x="214426" y="15884"/>
                    <a:pt x="202740" y="16466"/>
                  </a:cubicBezTo>
                  <a:cubicBezTo>
                    <a:pt x="193051" y="17450"/>
                    <a:pt x="183457" y="19342"/>
                    <a:pt x="174126" y="22121"/>
                  </a:cubicBezTo>
                  <a:cubicBezTo>
                    <a:pt x="166152" y="24289"/>
                    <a:pt x="158330" y="26995"/>
                    <a:pt x="150714" y="30226"/>
                  </a:cubicBezTo>
                  <a:cubicBezTo>
                    <a:pt x="145304" y="32596"/>
                    <a:pt x="140121" y="35434"/>
                    <a:pt x="135219" y="38709"/>
                  </a:cubicBezTo>
                  <a:lnTo>
                    <a:pt x="131600" y="41027"/>
                  </a:lnTo>
                  <a:cubicBezTo>
                    <a:pt x="125606" y="44601"/>
                    <a:pt x="119933" y="48682"/>
                    <a:pt x="114636" y="53223"/>
                  </a:cubicBezTo>
                  <a:cubicBezTo>
                    <a:pt x="102685" y="64099"/>
                    <a:pt x="90338" y="75975"/>
                    <a:pt x="82082" y="91111"/>
                  </a:cubicBezTo>
                  <a:cubicBezTo>
                    <a:pt x="80744" y="93561"/>
                    <a:pt x="79330" y="96068"/>
                    <a:pt x="77954" y="98481"/>
                  </a:cubicBezTo>
                  <a:cubicBezTo>
                    <a:pt x="75409" y="102967"/>
                    <a:pt x="72864" y="107472"/>
                    <a:pt x="70565" y="112053"/>
                  </a:cubicBezTo>
                  <a:cubicBezTo>
                    <a:pt x="68774" y="115900"/>
                    <a:pt x="67267" y="119883"/>
                    <a:pt x="66098" y="123966"/>
                  </a:cubicBezTo>
                  <a:lnTo>
                    <a:pt x="64910" y="127736"/>
                  </a:lnTo>
                  <a:cubicBezTo>
                    <a:pt x="63421" y="131951"/>
                    <a:pt x="62272" y="136273"/>
                    <a:pt x="61441" y="140667"/>
                  </a:cubicBezTo>
                  <a:cubicBezTo>
                    <a:pt x="59878" y="150393"/>
                    <a:pt x="58671" y="160195"/>
                    <a:pt x="57822" y="169808"/>
                  </a:cubicBezTo>
                  <a:cubicBezTo>
                    <a:pt x="57389" y="177957"/>
                    <a:pt x="57842" y="186127"/>
                    <a:pt x="59142" y="194181"/>
                  </a:cubicBezTo>
                  <a:cubicBezTo>
                    <a:pt x="59520" y="197197"/>
                    <a:pt x="59915" y="200307"/>
                    <a:pt x="60198" y="203304"/>
                  </a:cubicBezTo>
                  <a:cubicBezTo>
                    <a:pt x="60669" y="211013"/>
                    <a:pt x="60349" y="218750"/>
                    <a:pt x="59255" y="226395"/>
                  </a:cubicBezTo>
                  <a:cubicBezTo>
                    <a:pt x="58313" y="235035"/>
                    <a:pt x="56899" y="243618"/>
                    <a:pt x="55033" y="252106"/>
                  </a:cubicBezTo>
                  <a:cubicBezTo>
                    <a:pt x="53921" y="256721"/>
                    <a:pt x="52488" y="261255"/>
                    <a:pt x="50754" y="265678"/>
                  </a:cubicBezTo>
                  <a:lnTo>
                    <a:pt x="49453" y="269316"/>
                  </a:lnTo>
                  <a:cubicBezTo>
                    <a:pt x="48322" y="272538"/>
                    <a:pt x="47003" y="275686"/>
                    <a:pt x="45476" y="278741"/>
                  </a:cubicBezTo>
                  <a:lnTo>
                    <a:pt x="43591" y="282511"/>
                  </a:lnTo>
                  <a:cubicBezTo>
                    <a:pt x="40877" y="287996"/>
                    <a:pt x="38049" y="293670"/>
                    <a:pt x="34826" y="298910"/>
                  </a:cubicBezTo>
                  <a:cubicBezTo>
                    <a:pt x="33582" y="301254"/>
                    <a:pt x="31357" y="302940"/>
                    <a:pt x="28776" y="303528"/>
                  </a:cubicBezTo>
                  <a:cubicBezTo>
                    <a:pt x="27701" y="303716"/>
                    <a:pt x="26607" y="303658"/>
                    <a:pt x="25552" y="303359"/>
                  </a:cubicBezTo>
                  <a:cubicBezTo>
                    <a:pt x="24421" y="303032"/>
                    <a:pt x="23365" y="302481"/>
                    <a:pt x="22441" y="301738"/>
                  </a:cubicBezTo>
                  <a:cubicBezTo>
                    <a:pt x="21574" y="301026"/>
                    <a:pt x="20802" y="300195"/>
                    <a:pt x="20161" y="299268"/>
                  </a:cubicBezTo>
                  <a:cubicBezTo>
                    <a:pt x="18993" y="297591"/>
                    <a:pt x="19916" y="295366"/>
                    <a:pt x="21216" y="292633"/>
                  </a:cubicBezTo>
                  <a:cubicBezTo>
                    <a:pt x="23761" y="287336"/>
                    <a:pt x="26533" y="282040"/>
                    <a:pt x="29209" y="276931"/>
                  </a:cubicBezTo>
                  <a:cubicBezTo>
                    <a:pt x="30472" y="274538"/>
                    <a:pt x="31735" y="272144"/>
                    <a:pt x="32979" y="269731"/>
                  </a:cubicBezTo>
                  <a:cubicBezTo>
                    <a:pt x="38238" y="259514"/>
                    <a:pt x="40651" y="248487"/>
                    <a:pt x="42404" y="238082"/>
                  </a:cubicBezTo>
                  <a:cubicBezTo>
                    <a:pt x="44836" y="224141"/>
                    <a:pt x="45514" y="209948"/>
                    <a:pt x="44383" y="195840"/>
                  </a:cubicBezTo>
                  <a:cubicBezTo>
                    <a:pt x="42931" y="181520"/>
                    <a:pt x="42931" y="167088"/>
                    <a:pt x="44383" y="152768"/>
                  </a:cubicBezTo>
                  <a:cubicBezTo>
                    <a:pt x="45514" y="141837"/>
                    <a:pt x="47795" y="131057"/>
                    <a:pt x="51207" y="120611"/>
                  </a:cubicBezTo>
                  <a:cubicBezTo>
                    <a:pt x="59878" y="94986"/>
                    <a:pt x="74429" y="71748"/>
                    <a:pt x="93694" y="52752"/>
                  </a:cubicBezTo>
                  <a:lnTo>
                    <a:pt x="95579" y="50867"/>
                  </a:lnTo>
                  <a:cubicBezTo>
                    <a:pt x="100178" y="46381"/>
                    <a:pt x="104909" y="41762"/>
                    <a:pt x="109792" y="37578"/>
                  </a:cubicBezTo>
                  <a:cubicBezTo>
                    <a:pt x="112506" y="35367"/>
                    <a:pt x="115352" y="33350"/>
                    <a:pt x="118349" y="31546"/>
                  </a:cubicBezTo>
                  <a:cubicBezTo>
                    <a:pt x="119442" y="30848"/>
                    <a:pt x="120404" y="30245"/>
                    <a:pt x="121327" y="29661"/>
                  </a:cubicBezTo>
                  <a:lnTo>
                    <a:pt x="121911" y="29284"/>
                  </a:lnTo>
                  <a:cubicBezTo>
                    <a:pt x="124456" y="27546"/>
                    <a:pt x="127077" y="25942"/>
                    <a:pt x="129791" y="24477"/>
                  </a:cubicBezTo>
                  <a:lnTo>
                    <a:pt x="130281" y="24232"/>
                  </a:lnTo>
                  <a:cubicBezTo>
                    <a:pt x="137142" y="20726"/>
                    <a:pt x="144249" y="17088"/>
                    <a:pt x="151393" y="13902"/>
                  </a:cubicBezTo>
                  <a:cubicBezTo>
                    <a:pt x="165832" y="7475"/>
                    <a:pt x="182401" y="3441"/>
                    <a:pt x="203531" y="1217"/>
                  </a:cubicBezTo>
                  <a:cubicBezTo>
                    <a:pt x="214860" y="-188"/>
                    <a:pt x="226340" y="61"/>
                    <a:pt x="237612" y="1952"/>
                  </a:cubicBezTo>
                  <a:cubicBezTo>
                    <a:pt x="239722" y="2329"/>
                    <a:pt x="241871" y="2706"/>
                    <a:pt x="243963" y="3045"/>
                  </a:cubicBezTo>
                  <a:lnTo>
                    <a:pt x="244265" y="3045"/>
                  </a:lnTo>
                  <a:cubicBezTo>
                    <a:pt x="250127" y="3914"/>
                    <a:pt x="255933" y="5103"/>
                    <a:pt x="261664" y="6608"/>
                  </a:cubicBezTo>
                  <a:cubicBezTo>
                    <a:pt x="262550" y="6853"/>
                    <a:pt x="263417" y="7117"/>
                    <a:pt x="264302" y="7399"/>
                  </a:cubicBezTo>
                  <a:cubicBezTo>
                    <a:pt x="283322" y="13326"/>
                    <a:pt x="301135" y="22586"/>
                    <a:pt x="316912" y="34750"/>
                  </a:cubicBezTo>
                  <a:lnTo>
                    <a:pt x="319362" y="36635"/>
                  </a:lnTo>
                  <a:cubicBezTo>
                    <a:pt x="320909" y="37823"/>
                    <a:pt x="322435" y="39029"/>
                    <a:pt x="323961" y="40235"/>
                  </a:cubicBezTo>
                  <a:cubicBezTo>
                    <a:pt x="330974" y="45508"/>
                    <a:pt x="337345" y="51594"/>
                    <a:pt x="342924" y="58369"/>
                  </a:cubicBezTo>
                  <a:cubicBezTo>
                    <a:pt x="346185" y="62554"/>
                    <a:pt x="349579" y="66738"/>
                    <a:pt x="352840" y="70772"/>
                  </a:cubicBezTo>
                  <a:cubicBezTo>
                    <a:pt x="354574" y="72902"/>
                    <a:pt x="356176" y="74900"/>
                    <a:pt x="357779" y="76898"/>
                  </a:cubicBezTo>
                  <a:cubicBezTo>
                    <a:pt x="366015" y="87171"/>
                    <a:pt x="371294" y="99311"/>
                    <a:pt x="374951" y="108754"/>
                  </a:cubicBezTo>
                  <a:cubicBezTo>
                    <a:pt x="380775" y="123547"/>
                    <a:pt x="384224" y="139174"/>
                    <a:pt x="385149" y="155049"/>
                  </a:cubicBezTo>
                  <a:cubicBezTo>
                    <a:pt x="385958" y="166255"/>
                    <a:pt x="385996" y="177505"/>
                    <a:pt x="385242" y="188715"/>
                  </a:cubicBezTo>
                  <a:cubicBezTo>
                    <a:pt x="384131" y="198491"/>
                    <a:pt x="382302" y="208174"/>
                    <a:pt x="379795" y="217687"/>
                  </a:cubicBezTo>
                  <a:lnTo>
                    <a:pt x="379361" y="219572"/>
                  </a:lnTo>
                  <a:cubicBezTo>
                    <a:pt x="377891" y="226301"/>
                    <a:pt x="375704" y="232858"/>
                    <a:pt x="372877" y="239138"/>
                  </a:cubicBezTo>
                  <a:cubicBezTo>
                    <a:pt x="366355" y="253124"/>
                    <a:pt x="359060" y="267770"/>
                    <a:pt x="347957" y="279702"/>
                  </a:cubicBezTo>
                  <a:lnTo>
                    <a:pt x="345847" y="281945"/>
                  </a:lnTo>
                  <a:lnTo>
                    <a:pt x="346581" y="282624"/>
                  </a:lnTo>
                  <a:lnTo>
                    <a:pt x="341643" y="287732"/>
                  </a:lnTo>
                  <a:cubicBezTo>
                    <a:pt x="335988" y="293595"/>
                    <a:pt x="330088" y="299627"/>
                    <a:pt x="324094" y="305281"/>
                  </a:cubicBezTo>
                  <a:cubicBezTo>
                    <a:pt x="320738" y="308272"/>
                    <a:pt x="317139" y="310959"/>
                    <a:pt x="313312" y="313311"/>
                  </a:cubicBezTo>
                  <a:lnTo>
                    <a:pt x="310899" y="314914"/>
                  </a:lnTo>
                  <a:cubicBezTo>
                    <a:pt x="306187" y="318166"/>
                    <a:pt x="301323" y="321179"/>
                    <a:pt x="296309" y="323943"/>
                  </a:cubicBezTo>
                  <a:lnTo>
                    <a:pt x="294952" y="324678"/>
                  </a:lnTo>
                  <a:cubicBezTo>
                    <a:pt x="289598" y="327736"/>
                    <a:pt x="283981" y="330316"/>
                    <a:pt x="278176" y="332387"/>
                  </a:cubicBezTo>
                  <a:cubicBezTo>
                    <a:pt x="268110" y="335611"/>
                    <a:pt x="257102" y="338532"/>
                    <a:pt x="244529" y="341360"/>
                  </a:cubicBezTo>
                  <a:cubicBezTo>
                    <a:pt x="240609" y="342227"/>
                    <a:pt x="236650" y="342755"/>
                    <a:pt x="232466" y="343245"/>
                  </a:cubicBezTo>
                  <a:cubicBezTo>
                    <a:pt x="228281" y="343735"/>
                    <a:pt x="223926" y="344357"/>
                    <a:pt x="219685" y="345318"/>
                  </a:cubicBezTo>
                  <a:cubicBezTo>
                    <a:pt x="210713" y="347293"/>
                    <a:pt x="201891" y="349901"/>
                    <a:pt x="193296" y="353122"/>
                  </a:cubicBezTo>
                  <a:cubicBezTo>
                    <a:pt x="185813" y="355921"/>
                    <a:pt x="178669" y="359517"/>
                    <a:pt x="171958" y="363848"/>
                  </a:cubicBezTo>
                  <a:cubicBezTo>
                    <a:pt x="167377" y="367005"/>
                    <a:pt x="163042" y="370495"/>
                    <a:pt x="158989" y="374290"/>
                  </a:cubicBezTo>
                  <a:cubicBezTo>
                    <a:pt x="157368" y="375723"/>
                    <a:pt x="155747" y="377174"/>
                    <a:pt x="154145" y="378531"/>
                  </a:cubicBezTo>
                  <a:cubicBezTo>
                    <a:pt x="153164" y="379361"/>
                    <a:pt x="152260" y="380228"/>
                    <a:pt x="151487" y="381057"/>
                  </a:cubicBezTo>
                  <a:cubicBezTo>
                    <a:pt x="150281" y="382449"/>
                    <a:pt x="148848" y="383633"/>
                    <a:pt x="147245" y="384563"/>
                  </a:cubicBezTo>
                  <a:cubicBezTo>
                    <a:pt x="145493" y="385276"/>
                    <a:pt x="143551" y="385408"/>
                    <a:pt x="141704" y="3849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3" name="Freeform: Shape 662">
              <a:extLst>
                <a:ext uri="{FF2B5EF4-FFF2-40B4-BE49-F238E27FC236}">
                  <a16:creationId xmlns:a16="http://schemas.microsoft.com/office/drawing/2014/main" id="{BDF541ED-D082-B033-0D98-2FD489894925}"/>
                </a:ext>
              </a:extLst>
            </p:cNvPr>
            <p:cNvSpPr/>
            <p:nvPr/>
          </p:nvSpPr>
          <p:spPr>
            <a:xfrm>
              <a:off x="11424966" y="637798"/>
              <a:ext cx="152099" cy="77117"/>
            </a:xfrm>
            <a:custGeom>
              <a:avLst/>
              <a:gdLst>
                <a:gd name="connsiteX0" fmla="*/ 139680 w 152099"/>
                <a:gd name="connsiteY0" fmla="*/ 76899 h 77117"/>
                <a:gd name="connsiteX1" fmla="*/ 133158 w 152099"/>
                <a:gd name="connsiteY1" fmla="*/ 74279 h 77117"/>
                <a:gd name="connsiteX2" fmla="*/ 131367 w 152099"/>
                <a:gd name="connsiteY2" fmla="*/ 73449 h 77117"/>
                <a:gd name="connsiteX3" fmla="*/ 122715 w 152099"/>
                <a:gd name="connsiteY3" fmla="*/ 69359 h 77117"/>
                <a:gd name="connsiteX4" fmla="*/ 116796 w 152099"/>
                <a:gd name="connsiteY4" fmla="*/ 66550 h 77117"/>
                <a:gd name="connsiteX5" fmla="*/ 116419 w 152099"/>
                <a:gd name="connsiteY5" fmla="*/ 66362 h 77117"/>
                <a:gd name="connsiteX6" fmla="*/ 98964 w 152099"/>
                <a:gd name="connsiteY6" fmla="*/ 58332 h 77117"/>
                <a:gd name="connsiteX7" fmla="*/ 90199 w 152099"/>
                <a:gd name="connsiteY7" fmla="*/ 54562 h 77117"/>
                <a:gd name="connsiteX8" fmla="*/ 89973 w 152099"/>
                <a:gd name="connsiteY8" fmla="*/ 54468 h 77117"/>
                <a:gd name="connsiteX9" fmla="*/ 83734 w 152099"/>
                <a:gd name="connsiteY9" fmla="*/ 51810 h 77117"/>
                <a:gd name="connsiteX10" fmla="*/ 71387 w 152099"/>
                <a:gd name="connsiteY10" fmla="*/ 46306 h 77117"/>
                <a:gd name="connsiteX11" fmla="*/ 67504 w 152099"/>
                <a:gd name="connsiteY11" fmla="*/ 44534 h 77117"/>
                <a:gd name="connsiteX12" fmla="*/ 52425 w 152099"/>
                <a:gd name="connsiteY12" fmla="*/ 37672 h 77117"/>
                <a:gd name="connsiteX13" fmla="*/ 41115 w 152099"/>
                <a:gd name="connsiteY13" fmla="*/ 32300 h 77117"/>
                <a:gd name="connsiteX14" fmla="*/ 40888 w 152099"/>
                <a:gd name="connsiteY14" fmla="*/ 32187 h 77117"/>
                <a:gd name="connsiteX15" fmla="*/ 27486 w 152099"/>
                <a:gd name="connsiteY15" fmla="*/ 25854 h 77117"/>
                <a:gd name="connsiteX16" fmla="*/ 12802 w 152099"/>
                <a:gd name="connsiteY16" fmla="*/ 19501 h 77117"/>
                <a:gd name="connsiteX17" fmla="*/ 3471 w 152099"/>
                <a:gd name="connsiteY17" fmla="*/ 14261 h 77117"/>
                <a:gd name="connsiteX18" fmla="*/ -487 w 152099"/>
                <a:gd name="connsiteY18" fmla="*/ 10491 h 77117"/>
                <a:gd name="connsiteX19" fmla="*/ -1034 w 152099"/>
                <a:gd name="connsiteY19" fmla="*/ 9831 h 77117"/>
                <a:gd name="connsiteX20" fmla="*/ -1034 w 152099"/>
                <a:gd name="connsiteY20" fmla="*/ 8964 h 77117"/>
                <a:gd name="connsiteX21" fmla="*/ 1398 w 152099"/>
                <a:gd name="connsiteY21" fmla="*/ 2951 h 77117"/>
                <a:gd name="connsiteX22" fmla="*/ 6695 w 152099"/>
                <a:gd name="connsiteY22" fmla="*/ 501 h 77117"/>
                <a:gd name="connsiteX23" fmla="*/ 9221 w 152099"/>
                <a:gd name="connsiteY23" fmla="*/ 1651 h 77117"/>
                <a:gd name="connsiteX24" fmla="*/ 19758 w 152099"/>
                <a:gd name="connsiteY24" fmla="*/ 6608 h 77117"/>
                <a:gd name="connsiteX25" fmla="*/ 20700 w 152099"/>
                <a:gd name="connsiteY25" fmla="*/ 7023 h 77117"/>
                <a:gd name="connsiteX26" fmla="*/ 27335 w 152099"/>
                <a:gd name="connsiteY26" fmla="*/ 9775 h 77117"/>
                <a:gd name="connsiteX27" fmla="*/ 34989 w 152099"/>
                <a:gd name="connsiteY27" fmla="*/ 12960 h 77117"/>
                <a:gd name="connsiteX28" fmla="*/ 44187 w 152099"/>
                <a:gd name="connsiteY28" fmla="*/ 17239 h 77117"/>
                <a:gd name="connsiteX29" fmla="*/ 48937 w 152099"/>
                <a:gd name="connsiteY29" fmla="*/ 19501 h 77117"/>
                <a:gd name="connsiteX30" fmla="*/ 51689 w 152099"/>
                <a:gd name="connsiteY30" fmla="*/ 20783 h 77117"/>
                <a:gd name="connsiteX31" fmla="*/ 60285 w 152099"/>
                <a:gd name="connsiteY31" fmla="*/ 24723 h 77117"/>
                <a:gd name="connsiteX32" fmla="*/ 66995 w 152099"/>
                <a:gd name="connsiteY32" fmla="*/ 27512 h 77117"/>
                <a:gd name="connsiteX33" fmla="*/ 74856 w 152099"/>
                <a:gd name="connsiteY33" fmla="*/ 30811 h 77117"/>
                <a:gd name="connsiteX34" fmla="*/ 83828 w 152099"/>
                <a:gd name="connsiteY34" fmla="*/ 34977 h 77117"/>
                <a:gd name="connsiteX35" fmla="*/ 89124 w 152099"/>
                <a:gd name="connsiteY35" fmla="*/ 37503 h 77117"/>
                <a:gd name="connsiteX36" fmla="*/ 99831 w 152099"/>
                <a:gd name="connsiteY36" fmla="*/ 42385 h 77117"/>
                <a:gd name="connsiteX37" fmla="*/ 106127 w 152099"/>
                <a:gd name="connsiteY37" fmla="*/ 45043 h 77117"/>
                <a:gd name="connsiteX38" fmla="*/ 114100 w 152099"/>
                <a:gd name="connsiteY38" fmla="*/ 48417 h 77117"/>
                <a:gd name="connsiteX39" fmla="*/ 121640 w 152099"/>
                <a:gd name="connsiteY39" fmla="*/ 51923 h 77117"/>
                <a:gd name="connsiteX40" fmla="*/ 128709 w 152099"/>
                <a:gd name="connsiteY40" fmla="*/ 55184 h 77117"/>
                <a:gd name="connsiteX41" fmla="*/ 130783 w 152099"/>
                <a:gd name="connsiteY41" fmla="*/ 56107 h 77117"/>
                <a:gd name="connsiteX42" fmla="*/ 143977 w 152099"/>
                <a:gd name="connsiteY42" fmla="*/ 61762 h 77117"/>
                <a:gd name="connsiteX43" fmla="*/ 146560 w 152099"/>
                <a:gd name="connsiteY43" fmla="*/ 63252 h 77117"/>
                <a:gd name="connsiteX44" fmla="*/ 151065 w 152099"/>
                <a:gd name="connsiteY44" fmla="*/ 71489 h 77117"/>
                <a:gd name="connsiteX45" fmla="*/ 144335 w 152099"/>
                <a:gd name="connsiteY45" fmla="*/ 77427 h 77117"/>
                <a:gd name="connsiteX46" fmla="*/ 139680 w 152099"/>
                <a:gd name="connsiteY46" fmla="*/ 76899 h 77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52099" h="77117">
                  <a:moveTo>
                    <a:pt x="139680" y="76899"/>
                  </a:moveTo>
                  <a:cubicBezTo>
                    <a:pt x="137437" y="76197"/>
                    <a:pt x="135269" y="75321"/>
                    <a:pt x="133158" y="74279"/>
                  </a:cubicBezTo>
                  <a:lnTo>
                    <a:pt x="131367" y="73449"/>
                  </a:lnTo>
                  <a:cubicBezTo>
                    <a:pt x="128483" y="72149"/>
                    <a:pt x="125543" y="70735"/>
                    <a:pt x="122715" y="69359"/>
                  </a:cubicBezTo>
                  <a:lnTo>
                    <a:pt x="116796" y="66550"/>
                  </a:lnTo>
                  <a:lnTo>
                    <a:pt x="116419" y="66362"/>
                  </a:lnTo>
                  <a:cubicBezTo>
                    <a:pt x="110632" y="63666"/>
                    <a:pt x="104789" y="60914"/>
                    <a:pt x="98964" y="58332"/>
                  </a:cubicBezTo>
                  <a:cubicBezTo>
                    <a:pt x="96042" y="57031"/>
                    <a:pt x="93083" y="55787"/>
                    <a:pt x="90199" y="54562"/>
                  </a:cubicBezTo>
                  <a:lnTo>
                    <a:pt x="89973" y="54468"/>
                  </a:lnTo>
                  <a:cubicBezTo>
                    <a:pt x="87899" y="53582"/>
                    <a:pt x="85807" y="52715"/>
                    <a:pt x="83734" y="51810"/>
                  </a:cubicBezTo>
                  <a:cubicBezTo>
                    <a:pt x="79606" y="49925"/>
                    <a:pt x="75421" y="48040"/>
                    <a:pt x="71387" y="46306"/>
                  </a:cubicBezTo>
                  <a:lnTo>
                    <a:pt x="67504" y="44534"/>
                  </a:lnTo>
                  <a:cubicBezTo>
                    <a:pt x="62565" y="42309"/>
                    <a:pt x="57457" y="39991"/>
                    <a:pt x="52425" y="37672"/>
                  </a:cubicBezTo>
                  <a:lnTo>
                    <a:pt x="41115" y="32300"/>
                  </a:lnTo>
                  <a:lnTo>
                    <a:pt x="40888" y="32187"/>
                  </a:lnTo>
                  <a:cubicBezTo>
                    <a:pt x="36496" y="30095"/>
                    <a:pt x="31972" y="27927"/>
                    <a:pt x="27486" y="25854"/>
                  </a:cubicBezTo>
                  <a:cubicBezTo>
                    <a:pt x="22359" y="23479"/>
                    <a:pt x="17553" y="21386"/>
                    <a:pt x="12802" y="19501"/>
                  </a:cubicBezTo>
                  <a:cubicBezTo>
                    <a:pt x="9447" y="18232"/>
                    <a:pt x="6299" y="16465"/>
                    <a:pt x="3471" y="14261"/>
                  </a:cubicBezTo>
                  <a:cubicBezTo>
                    <a:pt x="2020" y="13141"/>
                    <a:pt x="701" y="11878"/>
                    <a:pt x="-487" y="10491"/>
                  </a:cubicBezTo>
                  <a:lnTo>
                    <a:pt x="-1034" y="9831"/>
                  </a:lnTo>
                  <a:lnTo>
                    <a:pt x="-1034" y="8964"/>
                  </a:lnTo>
                  <a:cubicBezTo>
                    <a:pt x="-901" y="6750"/>
                    <a:pt x="-34" y="4640"/>
                    <a:pt x="1398" y="2951"/>
                  </a:cubicBezTo>
                  <a:cubicBezTo>
                    <a:pt x="2548" y="1519"/>
                    <a:pt x="3962" y="-253"/>
                    <a:pt x="6695" y="501"/>
                  </a:cubicBezTo>
                  <a:cubicBezTo>
                    <a:pt x="7581" y="788"/>
                    <a:pt x="8429" y="1174"/>
                    <a:pt x="9221" y="1651"/>
                  </a:cubicBezTo>
                  <a:cubicBezTo>
                    <a:pt x="12670" y="3536"/>
                    <a:pt x="16270" y="5100"/>
                    <a:pt x="19758" y="6608"/>
                  </a:cubicBezTo>
                  <a:lnTo>
                    <a:pt x="20700" y="7023"/>
                  </a:lnTo>
                  <a:cubicBezTo>
                    <a:pt x="22925" y="7965"/>
                    <a:pt x="25168" y="8908"/>
                    <a:pt x="27335" y="9775"/>
                  </a:cubicBezTo>
                  <a:cubicBezTo>
                    <a:pt x="29956" y="10830"/>
                    <a:pt x="32538" y="11867"/>
                    <a:pt x="34989" y="12960"/>
                  </a:cubicBezTo>
                  <a:cubicBezTo>
                    <a:pt x="38061" y="14318"/>
                    <a:pt x="41171" y="15807"/>
                    <a:pt x="44187" y="17239"/>
                  </a:cubicBezTo>
                  <a:lnTo>
                    <a:pt x="48937" y="19501"/>
                  </a:lnTo>
                  <a:lnTo>
                    <a:pt x="51689" y="20783"/>
                  </a:lnTo>
                  <a:cubicBezTo>
                    <a:pt x="54479" y="22103"/>
                    <a:pt x="57344" y="23460"/>
                    <a:pt x="60285" y="24723"/>
                  </a:cubicBezTo>
                  <a:cubicBezTo>
                    <a:pt x="62509" y="25703"/>
                    <a:pt x="64790" y="26608"/>
                    <a:pt x="66995" y="27512"/>
                  </a:cubicBezTo>
                  <a:cubicBezTo>
                    <a:pt x="69710" y="28625"/>
                    <a:pt x="72348" y="29680"/>
                    <a:pt x="74856" y="30811"/>
                  </a:cubicBezTo>
                  <a:cubicBezTo>
                    <a:pt x="77852" y="32131"/>
                    <a:pt x="80888" y="33582"/>
                    <a:pt x="83828" y="34977"/>
                  </a:cubicBezTo>
                  <a:lnTo>
                    <a:pt x="89124" y="37503"/>
                  </a:lnTo>
                  <a:cubicBezTo>
                    <a:pt x="92612" y="39124"/>
                    <a:pt x="96193" y="40801"/>
                    <a:pt x="99831" y="42385"/>
                  </a:cubicBezTo>
                  <a:lnTo>
                    <a:pt x="106127" y="45043"/>
                  </a:lnTo>
                  <a:cubicBezTo>
                    <a:pt x="108879" y="46174"/>
                    <a:pt x="111537" y="47286"/>
                    <a:pt x="114100" y="48417"/>
                  </a:cubicBezTo>
                  <a:cubicBezTo>
                    <a:pt x="116665" y="49548"/>
                    <a:pt x="119209" y="50754"/>
                    <a:pt x="121640" y="51923"/>
                  </a:cubicBezTo>
                  <a:cubicBezTo>
                    <a:pt x="124072" y="53092"/>
                    <a:pt x="126334" y="54128"/>
                    <a:pt x="128709" y="55184"/>
                  </a:cubicBezTo>
                  <a:lnTo>
                    <a:pt x="130783" y="56107"/>
                  </a:lnTo>
                  <a:cubicBezTo>
                    <a:pt x="135081" y="57992"/>
                    <a:pt x="139510" y="60047"/>
                    <a:pt x="143977" y="61762"/>
                  </a:cubicBezTo>
                  <a:cubicBezTo>
                    <a:pt x="144901" y="62127"/>
                    <a:pt x="145787" y="62629"/>
                    <a:pt x="146560" y="63252"/>
                  </a:cubicBezTo>
                  <a:cubicBezTo>
                    <a:pt x="149256" y="65148"/>
                    <a:pt x="150933" y="68192"/>
                    <a:pt x="151065" y="71489"/>
                  </a:cubicBezTo>
                  <a:cubicBezTo>
                    <a:pt x="150235" y="74651"/>
                    <a:pt x="147578" y="76997"/>
                    <a:pt x="144335" y="77427"/>
                  </a:cubicBezTo>
                  <a:cubicBezTo>
                    <a:pt x="142771" y="77490"/>
                    <a:pt x="141188" y="77312"/>
                    <a:pt x="139680" y="768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4" name="Freeform: Shape 663">
              <a:extLst>
                <a:ext uri="{FF2B5EF4-FFF2-40B4-BE49-F238E27FC236}">
                  <a16:creationId xmlns:a16="http://schemas.microsoft.com/office/drawing/2014/main" id="{5FCCD037-B82F-C3D6-5E2E-BFD7BE111EBF}"/>
                </a:ext>
              </a:extLst>
            </p:cNvPr>
            <p:cNvSpPr/>
            <p:nvPr/>
          </p:nvSpPr>
          <p:spPr>
            <a:xfrm>
              <a:off x="11470978" y="580155"/>
              <a:ext cx="152113" cy="77408"/>
            </a:xfrm>
            <a:custGeom>
              <a:avLst/>
              <a:gdLst>
                <a:gd name="connsiteX0" fmla="*/ 140810 w 152113"/>
                <a:gd name="connsiteY0" fmla="*/ 77276 h 77408"/>
                <a:gd name="connsiteX1" fmla="*/ 137305 w 152113"/>
                <a:gd name="connsiteY1" fmla="*/ 75975 h 77408"/>
                <a:gd name="connsiteX2" fmla="*/ 123412 w 152113"/>
                <a:gd name="connsiteY2" fmla="*/ 69472 h 77408"/>
                <a:gd name="connsiteX3" fmla="*/ 112423 w 152113"/>
                <a:gd name="connsiteY3" fmla="*/ 64270 h 77408"/>
                <a:gd name="connsiteX4" fmla="*/ 99775 w 152113"/>
                <a:gd name="connsiteY4" fmla="*/ 58709 h 77408"/>
                <a:gd name="connsiteX5" fmla="*/ 87202 w 152113"/>
                <a:gd name="connsiteY5" fmla="*/ 53167 h 77408"/>
                <a:gd name="connsiteX6" fmla="*/ 73460 w 152113"/>
                <a:gd name="connsiteY6" fmla="*/ 46702 h 77408"/>
                <a:gd name="connsiteX7" fmla="*/ 61981 w 152113"/>
                <a:gd name="connsiteY7" fmla="*/ 41292 h 77408"/>
                <a:gd name="connsiteX8" fmla="*/ 54064 w 152113"/>
                <a:gd name="connsiteY8" fmla="*/ 37823 h 77408"/>
                <a:gd name="connsiteX9" fmla="*/ 47749 w 152113"/>
                <a:gd name="connsiteY9" fmla="*/ 35090 h 77408"/>
                <a:gd name="connsiteX10" fmla="*/ 36930 w 152113"/>
                <a:gd name="connsiteY10" fmla="*/ 30095 h 77408"/>
                <a:gd name="connsiteX11" fmla="*/ 27995 w 152113"/>
                <a:gd name="connsiteY11" fmla="*/ 25910 h 77408"/>
                <a:gd name="connsiteX12" fmla="*/ 18400 w 152113"/>
                <a:gd name="connsiteY12" fmla="*/ 21462 h 77408"/>
                <a:gd name="connsiteX13" fmla="*/ 13141 w 152113"/>
                <a:gd name="connsiteY13" fmla="*/ 19275 h 77408"/>
                <a:gd name="connsiteX14" fmla="*/ 4678 w 152113"/>
                <a:gd name="connsiteY14" fmla="*/ 15505 h 77408"/>
                <a:gd name="connsiteX15" fmla="*/ 2699 w 152113"/>
                <a:gd name="connsiteY15" fmla="*/ 14224 h 77408"/>
                <a:gd name="connsiteX16" fmla="*/ -958 w 152113"/>
                <a:gd name="connsiteY16" fmla="*/ 8116 h 77408"/>
                <a:gd name="connsiteX17" fmla="*/ 2981 w 152113"/>
                <a:gd name="connsiteY17" fmla="*/ 1180 h 77408"/>
                <a:gd name="connsiteX18" fmla="*/ 8316 w 152113"/>
                <a:gd name="connsiteY18" fmla="*/ 746 h 77408"/>
                <a:gd name="connsiteX19" fmla="*/ 10483 w 152113"/>
                <a:gd name="connsiteY19" fmla="*/ 1538 h 77408"/>
                <a:gd name="connsiteX20" fmla="*/ 40493 w 152113"/>
                <a:gd name="connsiteY20" fmla="*/ 15241 h 77408"/>
                <a:gd name="connsiteX21" fmla="*/ 52236 w 152113"/>
                <a:gd name="connsiteY21" fmla="*/ 20896 h 77408"/>
                <a:gd name="connsiteX22" fmla="*/ 65016 w 152113"/>
                <a:gd name="connsiteY22" fmla="*/ 26985 h 77408"/>
                <a:gd name="connsiteX23" fmla="*/ 73291 w 152113"/>
                <a:gd name="connsiteY23" fmla="*/ 30547 h 77408"/>
                <a:gd name="connsiteX24" fmla="*/ 80227 w 152113"/>
                <a:gd name="connsiteY24" fmla="*/ 33507 h 77408"/>
                <a:gd name="connsiteX25" fmla="*/ 89652 w 152113"/>
                <a:gd name="connsiteY25" fmla="*/ 37955 h 77408"/>
                <a:gd name="connsiteX26" fmla="*/ 89973 w 152113"/>
                <a:gd name="connsiteY26" fmla="*/ 38106 h 77408"/>
                <a:gd name="connsiteX27" fmla="*/ 94798 w 152113"/>
                <a:gd name="connsiteY27" fmla="*/ 40425 h 77408"/>
                <a:gd name="connsiteX28" fmla="*/ 96929 w 152113"/>
                <a:gd name="connsiteY28" fmla="*/ 41424 h 77408"/>
                <a:gd name="connsiteX29" fmla="*/ 106089 w 152113"/>
                <a:gd name="connsiteY29" fmla="*/ 45684 h 77408"/>
                <a:gd name="connsiteX30" fmla="*/ 113140 w 152113"/>
                <a:gd name="connsiteY30" fmla="*/ 48737 h 77408"/>
                <a:gd name="connsiteX31" fmla="*/ 120943 w 152113"/>
                <a:gd name="connsiteY31" fmla="*/ 52112 h 77408"/>
                <a:gd name="connsiteX32" fmla="*/ 130254 w 152113"/>
                <a:gd name="connsiteY32" fmla="*/ 56447 h 77408"/>
                <a:gd name="connsiteX33" fmla="*/ 135250 w 152113"/>
                <a:gd name="connsiteY33" fmla="*/ 58803 h 77408"/>
                <a:gd name="connsiteX34" fmla="*/ 148162 w 152113"/>
                <a:gd name="connsiteY34" fmla="*/ 64797 h 77408"/>
                <a:gd name="connsiteX35" fmla="*/ 148615 w 152113"/>
                <a:gd name="connsiteY35" fmla="*/ 65137 h 77408"/>
                <a:gd name="connsiteX36" fmla="*/ 151046 w 152113"/>
                <a:gd name="connsiteY36" fmla="*/ 70792 h 77408"/>
                <a:gd name="connsiteX37" fmla="*/ 146918 w 152113"/>
                <a:gd name="connsiteY37" fmla="*/ 76955 h 77408"/>
                <a:gd name="connsiteX38" fmla="*/ 140810 w 152113"/>
                <a:gd name="connsiteY38" fmla="*/ 77276 h 77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52113" h="77408">
                  <a:moveTo>
                    <a:pt x="140810" y="77276"/>
                  </a:moveTo>
                  <a:cubicBezTo>
                    <a:pt x="139604" y="76924"/>
                    <a:pt x="138436" y="76489"/>
                    <a:pt x="137305" y="75975"/>
                  </a:cubicBezTo>
                  <a:cubicBezTo>
                    <a:pt x="132648" y="73921"/>
                    <a:pt x="127880" y="71659"/>
                    <a:pt x="123412" y="69472"/>
                  </a:cubicBezTo>
                  <a:cubicBezTo>
                    <a:pt x="119793" y="67738"/>
                    <a:pt x="116099" y="65947"/>
                    <a:pt x="112423" y="64270"/>
                  </a:cubicBezTo>
                  <a:cubicBezTo>
                    <a:pt x="108219" y="62385"/>
                    <a:pt x="103922" y="60500"/>
                    <a:pt x="99775" y="58709"/>
                  </a:cubicBezTo>
                  <a:cubicBezTo>
                    <a:pt x="95628" y="56918"/>
                    <a:pt x="91330" y="55052"/>
                    <a:pt x="87202" y="53167"/>
                  </a:cubicBezTo>
                  <a:cubicBezTo>
                    <a:pt x="82621" y="51075"/>
                    <a:pt x="77946" y="48851"/>
                    <a:pt x="73460" y="46702"/>
                  </a:cubicBezTo>
                  <a:cubicBezTo>
                    <a:pt x="69691" y="44911"/>
                    <a:pt x="65921" y="43064"/>
                    <a:pt x="61981" y="41292"/>
                  </a:cubicBezTo>
                  <a:cubicBezTo>
                    <a:pt x="59342" y="40067"/>
                    <a:pt x="56665" y="38936"/>
                    <a:pt x="54064" y="37823"/>
                  </a:cubicBezTo>
                  <a:cubicBezTo>
                    <a:pt x="51878" y="36900"/>
                    <a:pt x="49767" y="35938"/>
                    <a:pt x="47749" y="35090"/>
                  </a:cubicBezTo>
                  <a:cubicBezTo>
                    <a:pt x="44150" y="33469"/>
                    <a:pt x="40473" y="31754"/>
                    <a:pt x="36930" y="30095"/>
                  </a:cubicBezTo>
                  <a:lnTo>
                    <a:pt x="27995" y="25910"/>
                  </a:lnTo>
                  <a:cubicBezTo>
                    <a:pt x="24809" y="24402"/>
                    <a:pt x="21605" y="22894"/>
                    <a:pt x="18400" y="21462"/>
                  </a:cubicBezTo>
                  <a:cubicBezTo>
                    <a:pt x="16629" y="20689"/>
                    <a:pt x="14857" y="19954"/>
                    <a:pt x="13141" y="19275"/>
                  </a:cubicBezTo>
                  <a:cubicBezTo>
                    <a:pt x="10125" y="18050"/>
                    <a:pt x="7355" y="16919"/>
                    <a:pt x="4678" y="15505"/>
                  </a:cubicBezTo>
                  <a:cubicBezTo>
                    <a:pt x="3981" y="15138"/>
                    <a:pt x="3321" y="14709"/>
                    <a:pt x="2699" y="14224"/>
                  </a:cubicBezTo>
                  <a:cubicBezTo>
                    <a:pt x="757" y="12719"/>
                    <a:pt x="-543" y="10539"/>
                    <a:pt x="-958" y="8116"/>
                  </a:cubicBezTo>
                  <a:cubicBezTo>
                    <a:pt x="-1372" y="5666"/>
                    <a:pt x="-91" y="3385"/>
                    <a:pt x="2981" y="1180"/>
                  </a:cubicBezTo>
                  <a:cubicBezTo>
                    <a:pt x="4603" y="214"/>
                    <a:pt x="6563" y="53"/>
                    <a:pt x="8316" y="746"/>
                  </a:cubicBezTo>
                  <a:cubicBezTo>
                    <a:pt x="9051" y="952"/>
                    <a:pt x="9786" y="1217"/>
                    <a:pt x="10483" y="1538"/>
                  </a:cubicBezTo>
                  <a:cubicBezTo>
                    <a:pt x="19550" y="5628"/>
                    <a:pt x="30088" y="10397"/>
                    <a:pt x="40493" y="15241"/>
                  </a:cubicBezTo>
                  <a:cubicBezTo>
                    <a:pt x="44413" y="17126"/>
                    <a:pt x="48391" y="19011"/>
                    <a:pt x="52236" y="20896"/>
                  </a:cubicBezTo>
                  <a:cubicBezTo>
                    <a:pt x="56420" y="22913"/>
                    <a:pt x="60718" y="25006"/>
                    <a:pt x="65016" y="26985"/>
                  </a:cubicBezTo>
                  <a:cubicBezTo>
                    <a:pt x="67768" y="28267"/>
                    <a:pt x="70577" y="29416"/>
                    <a:pt x="73291" y="30547"/>
                  </a:cubicBezTo>
                  <a:cubicBezTo>
                    <a:pt x="75666" y="31546"/>
                    <a:pt x="78004" y="32432"/>
                    <a:pt x="80227" y="33507"/>
                  </a:cubicBezTo>
                  <a:cubicBezTo>
                    <a:pt x="83357" y="34921"/>
                    <a:pt x="86561" y="36466"/>
                    <a:pt x="89652" y="37955"/>
                  </a:cubicBezTo>
                  <a:lnTo>
                    <a:pt x="89973" y="38106"/>
                  </a:lnTo>
                  <a:lnTo>
                    <a:pt x="94798" y="40425"/>
                  </a:lnTo>
                  <a:lnTo>
                    <a:pt x="96929" y="41424"/>
                  </a:lnTo>
                  <a:cubicBezTo>
                    <a:pt x="99926" y="42856"/>
                    <a:pt x="102998" y="44308"/>
                    <a:pt x="106089" y="45684"/>
                  </a:cubicBezTo>
                  <a:cubicBezTo>
                    <a:pt x="108446" y="46739"/>
                    <a:pt x="110820" y="47757"/>
                    <a:pt x="113140" y="48737"/>
                  </a:cubicBezTo>
                  <a:cubicBezTo>
                    <a:pt x="115458" y="49718"/>
                    <a:pt x="118379" y="50943"/>
                    <a:pt x="120943" y="52112"/>
                  </a:cubicBezTo>
                  <a:cubicBezTo>
                    <a:pt x="124053" y="53506"/>
                    <a:pt x="127201" y="54996"/>
                    <a:pt x="130254" y="56447"/>
                  </a:cubicBezTo>
                  <a:lnTo>
                    <a:pt x="135250" y="58803"/>
                  </a:lnTo>
                  <a:lnTo>
                    <a:pt x="148162" y="64797"/>
                  </a:lnTo>
                  <a:lnTo>
                    <a:pt x="148615" y="65137"/>
                  </a:lnTo>
                  <a:cubicBezTo>
                    <a:pt x="150349" y="66477"/>
                    <a:pt x="151273" y="68613"/>
                    <a:pt x="151046" y="70792"/>
                  </a:cubicBezTo>
                  <a:cubicBezTo>
                    <a:pt x="150801" y="73409"/>
                    <a:pt x="149237" y="75725"/>
                    <a:pt x="146918" y="76955"/>
                  </a:cubicBezTo>
                  <a:cubicBezTo>
                    <a:pt x="144996" y="77862"/>
                    <a:pt x="142809" y="77977"/>
                    <a:pt x="140810" y="772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5" name="Freeform: Shape 664">
              <a:extLst>
                <a:ext uri="{FF2B5EF4-FFF2-40B4-BE49-F238E27FC236}">
                  <a16:creationId xmlns:a16="http://schemas.microsoft.com/office/drawing/2014/main" id="{66767DA9-1B35-A4EA-2908-32314F89C451}"/>
                </a:ext>
              </a:extLst>
            </p:cNvPr>
            <p:cNvSpPr/>
            <p:nvPr/>
          </p:nvSpPr>
          <p:spPr>
            <a:xfrm>
              <a:off x="11447812" y="609273"/>
              <a:ext cx="151925" cy="77527"/>
            </a:xfrm>
            <a:custGeom>
              <a:avLst/>
              <a:gdLst>
                <a:gd name="connsiteX0" fmla="*/ 140717 w 151925"/>
                <a:gd name="connsiteY0" fmla="*/ 77394 h 77527"/>
                <a:gd name="connsiteX1" fmla="*/ 137192 w 151925"/>
                <a:gd name="connsiteY1" fmla="*/ 76093 h 77527"/>
                <a:gd name="connsiteX2" fmla="*/ 123299 w 151925"/>
                <a:gd name="connsiteY2" fmla="*/ 69590 h 77527"/>
                <a:gd name="connsiteX3" fmla="*/ 112310 w 151925"/>
                <a:gd name="connsiteY3" fmla="*/ 64387 h 77527"/>
                <a:gd name="connsiteX4" fmla="*/ 99643 w 151925"/>
                <a:gd name="connsiteY4" fmla="*/ 58732 h 77527"/>
                <a:gd name="connsiteX5" fmla="*/ 87108 w 151925"/>
                <a:gd name="connsiteY5" fmla="*/ 53228 h 77527"/>
                <a:gd name="connsiteX6" fmla="*/ 73347 w 151925"/>
                <a:gd name="connsiteY6" fmla="*/ 46744 h 77527"/>
                <a:gd name="connsiteX7" fmla="*/ 61886 w 151925"/>
                <a:gd name="connsiteY7" fmla="*/ 41334 h 77527"/>
                <a:gd name="connsiteX8" fmla="*/ 54064 w 151925"/>
                <a:gd name="connsiteY8" fmla="*/ 37922 h 77527"/>
                <a:gd name="connsiteX9" fmla="*/ 47655 w 151925"/>
                <a:gd name="connsiteY9" fmla="*/ 35151 h 77527"/>
                <a:gd name="connsiteX10" fmla="*/ 36723 w 151925"/>
                <a:gd name="connsiteY10" fmla="*/ 30100 h 77527"/>
                <a:gd name="connsiteX11" fmla="*/ 27882 w 151925"/>
                <a:gd name="connsiteY11" fmla="*/ 25953 h 77527"/>
                <a:gd name="connsiteX12" fmla="*/ 18287 w 151925"/>
                <a:gd name="connsiteY12" fmla="*/ 21504 h 77527"/>
                <a:gd name="connsiteX13" fmla="*/ 12953 w 151925"/>
                <a:gd name="connsiteY13" fmla="*/ 19280 h 77527"/>
                <a:gd name="connsiteX14" fmla="*/ 4584 w 151925"/>
                <a:gd name="connsiteY14" fmla="*/ 15510 h 77527"/>
                <a:gd name="connsiteX15" fmla="*/ 2699 w 151925"/>
                <a:gd name="connsiteY15" fmla="*/ 14228 h 77527"/>
                <a:gd name="connsiteX16" fmla="*/ -958 w 151925"/>
                <a:gd name="connsiteY16" fmla="*/ 8121 h 77527"/>
                <a:gd name="connsiteX17" fmla="*/ 2963 w 151925"/>
                <a:gd name="connsiteY17" fmla="*/ 1165 h 77527"/>
                <a:gd name="connsiteX18" fmla="*/ 8297 w 151925"/>
                <a:gd name="connsiteY18" fmla="*/ 732 h 77527"/>
                <a:gd name="connsiteX19" fmla="*/ 10465 w 151925"/>
                <a:gd name="connsiteY19" fmla="*/ 1542 h 77527"/>
                <a:gd name="connsiteX20" fmla="*/ 40380 w 151925"/>
                <a:gd name="connsiteY20" fmla="*/ 15434 h 77527"/>
                <a:gd name="connsiteX21" fmla="*/ 52123 w 151925"/>
                <a:gd name="connsiteY21" fmla="*/ 21089 h 77527"/>
                <a:gd name="connsiteX22" fmla="*/ 64922 w 151925"/>
                <a:gd name="connsiteY22" fmla="*/ 27178 h 77527"/>
                <a:gd name="connsiteX23" fmla="*/ 73102 w 151925"/>
                <a:gd name="connsiteY23" fmla="*/ 30722 h 77527"/>
                <a:gd name="connsiteX24" fmla="*/ 80115 w 151925"/>
                <a:gd name="connsiteY24" fmla="*/ 33700 h 77527"/>
                <a:gd name="connsiteX25" fmla="*/ 89540 w 151925"/>
                <a:gd name="connsiteY25" fmla="*/ 38167 h 77527"/>
                <a:gd name="connsiteX26" fmla="*/ 94648 w 151925"/>
                <a:gd name="connsiteY26" fmla="*/ 40618 h 77527"/>
                <a:gd name="connsiteX27" fmla="*/ 96740 w 151925"/>
                <a:gd name="connsiteY27" fmla="*/ 41579 h 77527"/>
                <a:gd name="connsiteX28" fmla="*/ 105901 w 151925"/>
                <a:gd name="connsiteY28" fmla="*/ 45820 h 77527"/>
                <a:gd name="connsiteX29" fmla="*/ 112725 w 151925"/>
                <a:gd name="connsiteY29" fmla="*/ 48761 h 77527"/>
                <a:gd name="connsiteX30" fmla="*/ 112969 w 151925"/>
                <a:gd name="connsiteY30" fmla="*/ 48874 h 77527"/>
                <a:gd name="connsiteX31" fmla="*/ 120755 w 151925"/>
                <a:gd name="connsiteY31" fmla="*/ 52248 h 77527"/>
                <a:gd name="connsiteX32" fmla="*/ 130067 w 151925"/>
                <a:gd name="connsiteY32" fmla="*/ 56583 h 77527"/>
                <a:gd name="connsiteX33" fmla="*/ 135080 w 151925"/>
                <a:gd name="connsiteY33" fmla="*/ 58940 h 77527"/>
                <a:gd name="connsiteX34" fmla="*/ 147766 w 151925"/>
                <a:gd name="connsiteY34" fmla="*/ 64840 h 77527"/>
                <a:gd name="connsiteX35" fmla="*/ 147974 w 151925"/>
                <a:gd name="connsiteY35" fmla="*/ 64934 h 77527"/>
                <a:gd name="connsiteX36" fmla="*/ 148445 w 151925"/>
                <a:gd name="connsiteY36" fmla="*/ 65273 h 77527"/>
                <a:gd name="connsiteX37" fmla="*/ 150858 w 151925"/>
                <a:gd name="connsiteY37" fmla="*/ 70928 h 77527"/>
                <a:gd name="connsiteX38" fmla="*/ 146730 w 151925"/>
                <a:gd name="connsiteY38" fmla="*/ 77092 h 77527"/>
                <a:gd name="connsiteX39" fmla="*/ 140717 w 151925"/>
                <a:gd name="connsiteY39" fmla="*/ 77394 h 77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1925" h="77527">
                  <a:moveTo>
                    <a:pt x="140717" y="77394"/>
                  </a:moveTo>
                  <a:cubicBezTo>
                    <a:pt x="139510" y="77047"/>
                    <a:pt x="138341" y="76612"/>
                    <a:pt x="137192" y="76093"/>
                  </a:cubicBezTo>
                  <a:cubicBezTo>
                    <a:pt x="132517" y="74038"/>
                    <a:pt x="127767" y="71776"/>
                    <a:pt x="123299" y="69590"/>
                  </a:cubicBezTo>
                  <a:cubicBezTo>
                    <a:pt x="119699" y="67856"/>
                    <a:pt x="116005" y="66084"/>
                    <a:pt x="112310" y="64387"/>
                  </a:cubicBezTo>
                  <a:cubicBezTo>
                    <a:pt x="108106" y="62502"/>
                    <a:pt x="103790" y="60617"/>
                    <a:pt x="99643" y="58732"/>
                  </a:cubicBezTo>
                  <a:cubicBezTo>
                    <a:pt x="95496" y="56847"/>
                    <a:pt x="91217" y="55094"/>
                    <a:pt x="87108" y="53228"/>
                  </a:cubicBezTo>
                  <a:cubicBezTo>
                    <a:pt x="82509" y="51117"/>
                    <a:pt x="77853" y="48893"/>
                    <a:pt x="73347" y="46744"/>
                  </a:cubicBezTo>
                  <a:cubicBezTo>
                    <a:pt x="69577" y="44953"/>
                    <a:pt x="65807" y="43106"/>
                    <a:pt x="61886" y="41334"/>
                  </a:cubicBezTo>
                  <a:cubicBezTo>
                    <a:pt x="59285" y="40128"/>
                    <a:pt x="56628" y="39015"/>
                    <a:pt x="54064" y="37922"/>
                  </a:cubicBezTo>
                  <a:cubicBezTo>
                    <a:pt x="51878" y="36999"/>
                    <a:pt x="49729" y="36037"/>
                    <a:pt x="47655" y="35151"/>
                  </a:cubicBezTo>
                  <a:cubicBezTo>
                    <a:pt x="43999" y="33511"/>
                    <a:pt x="40304" y="31777"/>
                    <a:pt x="36723" y="30100"/>
                  </a:cubicBezTo>
                  <a:lnTo>
                    <a:pt x="27882" y="25953"/>
                  </a:lnTo>
                  <a:cubicBezTo>
                    <a:pt x="24753" y="24482"/>
                    <a:pt x="21530" y="22956"/>
                    <a:pt x="18287" y="21504"/>
                  </a:cubicBezTo>
                  <a:cubicBezTo>
                    <a:pt x="16497" y="20712"/>
                    <a:pt x="14706" y="19977"/>
                    <a:pt x="12953" y="19280"/>
                  </a:cubicBezTo>
                  <a:cubicBezTo>
                    <a:pt x="10013" y="18092"/>
                    <a:pt x="7298" y="16961"/>
                    <a:pt x="4584" y="15510"/>
                  </a:cubicBezTo>
                  <a:cubicBezTo>
                    <a:pt x="3924" y="15142"/>
                    <a:pt x="3283" y="14713"/>
                    <a:pt x="2699" y="14228"/>
                  </a:cubicBezTo>
                  <a:cubicBezTo>
                    <a:pt x="757" y="12729"/>
                    <a:pt x="-562" y="10546"/>
                    <a:pt x="-958" y="8121"/>
                  </a:cubicBezTo>
                  <a:cubicBezTo>
                    <a:pt x="-1372" y="5651"/>
                    <a:pt x="-91" y="3389"/>
                    <a:pt x="2963" y="1165"/>
                  </a:cubicBezTo>
                  <a:cubicBezTo>
                    <a:pt x="4584" y="219"/>
                    <a:pt x="6544" y="59"/>
                    <a:pt x="8297" y="732"/>
                  </a:cubicBezTo>
                  <a:cubicBezTo>
                    <a:pt x="9033" y="941"/>
                    <a:pt x="9767" y="1212"/>
                    <a:pt x="10465" y="1542"/>
                  </a:cubicBezTo>
                  <a:cubicBezTo>
                    <a:pt x="19456" y="5765"/>
                    <a:pt x="30068" y="10628"/>
                    <a:pt x="40380" y="15434"/>
                  </a:cubicBezTo>
                  <a:cubicBezTo>
                    <a:pt x="44300" y="17319"/>
                    <a:pt x="48278" y="19204"/>
                    <a:pt x="52123" y="21089"/>
                  </a:cubicBezTo>
                  <a:cubicBezTo>
                    <a:pt x="56307" y="23106"/>
                    <a:pt x="60624" y="25199"/>
                    <a:pt x="64922" y="27178"/>
                  </a:cubicBezTo>
                  <a:cubicBezTo>
                    <a:pt x="67636" y="28441"/>
                    <a:pt x="70407" y="29591"/>
                    <a:pt x="73102" y="30722"/>
                  </a:cubicBezTo>
                  <a:cubicBezTo>
                    <a:pt x="75478" y="31702"/>
                    <a:pt x="77853" y="32607"/>
                    <a:pt x="80115" y="33700"/>
                  </a:cubicBezTo>
                  <a:cubicBezTo>
                    <a:pt x="83263" y="35132"/>
                    <a:pt x="86467" y="36659"/>
                    <a:pt x="89540" y="38167"/>
                  </a:cubicBezTo>
                  <a:lnTo>
                    <a:pt x="94648" y="40618"/>
                  </a:lnTo>
                  <a:lnTo>
                    <a:pt x="96740" y="41579"/>
                  </a:lnTo>
                  <a:cubicBezTo>
                    <a:pt x="99718" y="42993"/>
                    <a:pt x="102810" y="44444"/>
                    <a:pt x="105901" y="45820"/>
                  </a:cubicBezTo>
                  <a:cubicBezTo>
                    <a:pt x="108182" y="46838"/>
                    <a:pt x="110482" y="47818"/>
                    <a:pt x="112725" y="48761"/>
                  </a:cubicBezTo>
                  <a:lnTo>
                    <a:pt x="112969" y="48874"/>
                  </a:lnTo>
                  <a:cubicBezTo>
                    <a:pt x="115534" y="49967"/>
                    <a:pt x="118191" y="51098"/>
                    <a:pt x="120755" y="52248"/>
                  </a:cubicBezTo>
                  <a:cubicBezTo>
                    <a:pt x="123865" y="53643"/>
                    <a:pt x="127013" y="55132"/>
                    <a:pt x="130067" y="56583"/>
                  </a:cubicBezTo>
                  <a:lnTo>
                    <a:pt x="135080" y="58940"/>
                  </a:lnTo>
                  <a:lnTo>
                    <a:pt x="147766" y="64840"/>
                  </a:lnTo>
                  <a:lnTo>
                    <a:pt x="147974" y="64934"/>
                  </a:lnTo>
                  <a:lnTo>
                    <a:pt x="148445" y="65273"/>
                  </a:lnTo>
                  <a:cubicBezTo>
                    <a:pt x="150179" y="66615"/>
                    <a:pt x="151084" y="68753"/>
                    <a:pt x="150858" y="70928"/>
                  </a:cubicBezTo>
                  <a:cubicBezTo>
                    <a:pt x="150613" y="73551"/>
                    <a:pt x="149066" y="75873"/>
                    <a:pt x="146730" y="77092"/>
                  </a:cubicBezTo>
                  <a:cubicBezTo>
                    <a:pt x="144845" y="77982"/>
                    <a:pt x="142677" y="78091"/>
                    <a:pt x="140717" y="7739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6" name="Freeform: Shape 665">
              <a:extLst>
                <a:ext uri="{FF2B5EF4-FFF2-40B4-BE49-F238E27FC236}">
                  <a16:creationId xmlns:a16="http://schemas.microsoft.com/office/drawing/2014/main" id="{E5C527F3-912D-1BEC-6D5D-F59C0DF55279}"/>
                </a:ext>
              </a:extLst>
            </p:cNvPr>
            <p:cNvSpPr/>
            <p:nvPr/>
          </p:nvSpPr>
          <p:spPr>
            <a:xfrm>
              <a:off x="11431221" y="682920"/>
              <a:ext cx="79780" cy="63554"/>
            </a:xfrm>
            <a:custGeom>
              <a:avLst/>
              <a:gdLst>
                <a:gd name="connsiteX0" fmla="*/ 47564 w 79780"/>
                <a:gd name="connsiteY0" fmla="*/ 60917 h 63554"/>
                <a:gd name="connsiteX1" fmla="*/ 43587 w 79780"/>
                <a:gd name="connsiteY1" fmla="*/ 59692 h 63554"/>
                <a:gd name="connsiteX2" fmla="*/ 21702 w 79780"/>
                <a:gd name="connsiteY2" fmla="*/ 48514 h 63554"/>
                <a:gd name="connsiteX3" fmla="*/ 7621 w 79780"/>
                <a:gd name="connsiteY3" fmla="*/ 31210 h 63554"/>
                <a:gd name="connsiteX4" fmla="*/ -766 w 79780"/>
                <a:gd name="connsiteY4" fmla="*/ 10834 h 63554"/>
                <a:gd name="connsiteX5" fmla="*/ 2513 w 79780"/>
                <a:gd name="connsiteY5" fmla="*/ 1107 h 63554"/>
                <a:gd name="connsiteX6" fmla="*/ 6905 w 79780"/>
                <a:gd name="connsiteY6" fmla="*/ 598 h 63554"/>
                <a:gd name="connsiteX7" fmla="*/ 9846 w 79780"/>
                <a:gd name="connsiteY7" fmla="*/ 2106 h 63554"/>
                <a:gd name="connsiteX8" fmla="*/ 11976 w 79780"/>
                <a:gd name="connsiteY8" fmla="*/ 4726 h 63554"/>
                <a:gd name="connsiteX9" fmla="*/ 15256 w 79780"/>
                <a:gd name="connsiteY9" fmla="*/ 12116 h 63554"/>
                <a:gd name="connsiteX10" fmla="*/ 19760 w 79780"/>
                <a:gd name="connsiteY10" fmla="*/ 21955 h 63554"/>
                <a:gd name="connsiteX11" fmla="*/ 27169 w 79780"/>
                <a:gd name="connsiteY11" fmla="*/ 32492 h 63554"/>
                <a:gd name="connsiteX12" fmla="*/ 33238 w 79780"/>
                <a:gd name="connsiteY12" fmla="*/ 38147 h 63554"/>
                <a:gd name="connsiteX13" fmla="*/ 45472 w 79780"/>
                <a:gd name="connsiteY13" fmla="*/ 45216 h 63554"/>
                <a:gd name="connsiteX14" fmla="*/ 51485 w 79780"/>
                <a:gd name="connsiteY14" fmla="*/ 47214 h 63554"/>
                <a:gd name="connsiteX15" fmla="*/ 73388 w 79780"/>
                <a:gd name="connsiteY15" fmla="*/ 50004 h 63554"/>
                <a:gd name="connsiteX16" fmla="*/ 73728 w 79780"/>
                <a:gd name="connsiteY16" fmla="*/ 50004 h 63554"/>
                <a:gd name="connsiteX17" fmla="*/ 74199 w 79780"/>
                <a:gd name="connsiteY17" fmla="*/ 50117 h 63554"/>
                <a:gd name="connsiteX18" fmla="*/ 76178 w 79780"/>
                <a:gd name="connsiteY18" fmla="*/ 51191 h 63554"/>
                <a:gd name="connsiteX19" fmla="*/ 78723 w 79780"/>
                <a:gd name="connsiteY19" fmla="*/ 56733 h 63554"/>
                <a:gd name="connsiteX20" fmla="*/ 77309 w 79780"/>
                <a:gd name="connsiteY20" fmla="*/ 61408 h 63554"/>
                <a:gd name="connsiteX21" fmla="*/ 71164 w 79780"/>
                <a:gd name="connsiteY21" fmla="*/ 63839 h 63554"/>
                <a:gd name="connsiteX22" fmla="*/ 47564 w 79780"/>
                <a:gd name="connsiteY22" fmla="*/ 60917 h 63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9780" h="63554">
                  <a:moveTo>
                    <a:pt x="47564" y="60917"/>
                  </a:moveTo>
                  <a:cubicBezTo>
                    <a:pt x="46225" y="60540"/>
                    <a:pt x="44907" y="60126"/>
                    <a:pt x="43587" y="59692"/>
                  </a:cubicBezTo>
                  <a:cubicBezTo>
                    <a:pt x="35707" y="57242"/>
                    <a:pt x="28300" y="53461"/>
                    <a:pt x="21702" y="48514"/>
                  </a:cubicBezTo>
                  <a:cubicBezTo>
                    <a:pt x="16104" y="43539"/>
                    <a:pt x="11353" y="37697"/>
                    <a:pt x="7621" y="31210"/>
                  </a:cubicBezTo>
                  <a:cubicBezTo>
                    <a:pt x="3625" y="24979"/>
                    <a:pt x="779" y="18076"/>
                    <a:pt x="-766" y="10834"/>
                  </a:cubicBezTo>
                  <a:cubicBezTo>
                    <a:pt x="-1634" y="7231"/>
                    <a:pt x="-352" y="3451"/>
                    <a:pt x="2513" y="1107"/>
                  </a:cubicBezTo>
                  <a:cubicBezTo>
                    <a:pt x="3833" y="283"/>
                    <a:pt x="5434" y="96"/>
                    <a:pt x="6905" y="598"/>
                  </a:cubicBezTo>
                  <a:cubicBezTo>
                    <a:pt x="7979" y="909"/>
                    <a:pt x="8979" y="1421"/>
                    <a:pt x="9846" y="2106"/>
                  </a:cubicBezTo>
                  <a:cubicBezTo>
                    <a:pt x="10751" y="2807"/>
                    <a:pt x="11467" y="3703"/>
                    <a:pt x="11976" y="4726"/>
                  </a:cubicBezTo>
                  <a:cubicBezTo>
                    <a:pt x="13125" y="7120"/>
                    <a:pt x="14163" y="9552"/>
                    <a:pt x="15256" y="12116"/>
                  </a:cubicBezTo>
                  <a:cubicBezTo>
                    <a:pt x="16688" y="15433"/>
                    <a:pt x="18102" y="18751"/>
                    <a:pt x="19760" y="21955"/>
                  </a:cubicBezTo>
                  <a:cubicBezTo>
                    <a:pt x="21721" y="25803"/>
                    <a:pt x="24210" y="29351"/>
                    <a:pt x="27169" y="32492"/>
                  </a:cubicBezTo>
                  <a:cubicBezTo>
                    <a:pt x="29054" y="34513"/>
                    <a:pt x="31090" y="36402"/>
                    <a:pt x="33238" y="38147"/>
                  </a:cubicBezTo>
                  <a:cubicBezTo>
                    <a:pt x="36933" y="41113"/>
                    <a:pt x="41061" y="43497"/>
                    <a:pt x="45472" y="45216"/>
                  </a:cubicBezTo>
                  <a:cubicBezTo>
                    <a:pt x="47357" y="45970"/>
                    <a:pt x="49449" y="46648"/>
                    <a:pt x="51485" y="47214"/>
                  </a:cubicBezTo>
                  <a:cubicBezTo>
                    <a:pt x="58629" y="49128"/>
                    <a:pt x="65999" y="50066"/>
                    <a:pt x="73388" y="50004"/>
                  </a:cubicBezTo>
                  <a:lnTo>
                    <a:pt x="73728" y="50004"/>
                  </a:lnTo>
                  <a:lnTo>
                    <a:pt x="74199" y="50117"/>
                  </a:lnTo>
                  <a:cubicBezTo>
                    <a:pt x="74915" y="50338"/>
                    <a:pt x="75593" y="50704"/>
                    <a:pt x="76178" y="51191"/>
                  </a:cubicBezTo>
                  <a:cubicBezTo>
                    <a:pt x="77950" y="52462"/>
                    <a:pt x="78912" y="54567"/>
                    <a:pt x="78723" y="56733"/>
                  </a:cubicBezTo>
                  <a:cubicBezTo>
                    <a:pt x="78421" y="58337"/>
                    <a:pt x="77950" y="59904"/>
                    <a:pt x="77309" y="61408"/>
                  </a:cubicBezTo>
                  <a:cubicBezTo>
                    <a:pt x="76442" y="63670"/>
                    <a:pt x="73878" y="63745"/>
                    <a:pt x="71164" y="63839"/>
                  </a:cubicBezTo>
                  <a:cubicBezTo>
                    <a:pt x="63190" y="64083"/>
                    <a:pt x="55236" y="63097"/>
                    <a:pt x="47564" y="6091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7" name="Freeform: Shape 666">
              <a:extLst>
                <a:ext uri="{FF2B5EF4-FFF2-40B4-BE49-F238E27FC236}">
                  <a16:creationId xmlns:a16="http://schemas.microsoft.com/office/drawing/2014/main" id="{3043ACC4-185D-B87C-F777-A7C0FAC26905}"/>
                </a:ext>
              </a:extLst>
            </p:cNvPr>
            <p:cNvSpPr/>
            <p:nvPr/>
          </p:nvSpPr>
          <p:spPr>
            <a:xfrm>
              <a:off x="11838738" y="176159"/>
              <a:ext cx="60462" cy="72345"/>
            </a:xfrm>
            <a:custGeom>
              <a:avLst/>
              <a:gdLst>
                <a:gd name="connsiteX0" fmla="*/ -941 w 60462"/>
                <a:gd name="connsiteY0" fmla="*/ 67690 h 72345"/>
                <a:gd name="connsiteX1" fmla="*/ -620 w 60462"/>
                <a:gd name="connsiteY1" fmla="*/ 62732 h 72345"/>
                <a:gd name="connsiteX2" fmla="*/ -357 w 60462"/>
                <a:gd name="connsiteY2" fmla="*/ 61941 h 72345"/>
                <a:gd name="connsiteX3" fmla="*/ 134 w 60462"/>
                <a:gd name="connsiteY3" fmla="*/ 61281 h 72345"/>
                <a:gd name="connsiteX4" fmla="*/ 46522 w 60462"/>
                <a:gd name="connsiteY4" fmla="*/ 2960 h 72345"/>
                <a:gd name="connsiteX5" fmla="*/ 47314 w 60462"/>
                <a:gd name="connsiteY5" fmla="*/ 2036 h 72345"/>
                <a:gd name="connsiteX6" fmla="*/ 48445 w 60462"/>
                <a:gd name="connsiteY6" fmla="*/ 1584 h 72345"/>
                <a:gd name="connsiteX7" fmla="*/ 54100 w 60462"/>
                <a:gd name="connsiteY7" fmla="*/ 660 h 72345"/>
                <a:gd name="connsiteX8" fmla="*/ 59171 w 60462"/>
                <a:gd name="connsiteY8" fmla="*/ 321 h 72345"/>
                <a:gd name="connsiteX9" fmla="*/ 59340 w 60462"/>
                <a:gd name="connsiteY9" fmla="*/ 5410 h 72345"/>
                <a:gd name="connsiteX10" fmla="*/ 58548 w 60462"/>
                <a:gd name="connsiteY10" fmla="*/ 11329 h 72345"/>
                <a:gd name="connsiteX11" fmla="*/ 58341 w 60462"/>
                <a:gd name="connsiteY11" fmla="*/ 11706 h 72345"/>
                <a:gd name="connsiteX12" fmla="*/ 41603 w 60462"/>
                <a:gd name="connsiteY12" fmla="*/ 33459 h 72345"/>
                <a:gd name="connsiteX13" fmla="*/ 35231 w 60462"/>
                <a:gd name="connsiteY13" fmla="*/ 41338 h 72345"/>
                <a:gd name="connsiteX14" fmla="*/ 28709 w 60462"/>
                <a:gd name="connsiteY14" fmla="*/ 49707 h 72345"/>
                <a:gd name="connsiteX15" fmla="*/ 11744 w 60462"/>
                <a:gd name="connsiteY15" fmla="*/ 70235 h 72345"/>
                <a:gd name="connsiteX16" fmla="*/ 11123 w 60462"/>
                <a:gd name="connsiteY16" fmla="*/ 70894 h 72345"/>
                <a:gd name="connsiteX17" fmla="*/ 10293 w 60462"/>
                <a:gd name="connsiteY17" fmla="*/ 71290 h 72345"/>
                <a:gd name="connsiteX18" fmla="*/ 4337 w 60462"/>
                <a:gd name="connsiteY18" fmla="*/ 72346 h 72345"/>
                <a:gd name="connsiteX19" fmla="*/ -620 w 60462"/>
                <a:gd name="connsiteY19" fmla="*/ 72666 h 72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462" h="72345">
                  <a:moveTo>
                    <a:pt x="-941" y="67690"/>
                  </a:moveTo>
                  <a:cubicBezTo>
                    <a:pt x="-1129" y="66031"/>
                    <a:pt x="-1035" y="64352"/>
                    <a:pt x="-620" y="62732"/>
                  </a:cubicBezTo>
                  <a:lnTo>
                    <a:pt x="-357" y="61941"/>
                  </a:lnTo>
                  <a:lnTo>
                    <a:pt x="134" y="61281"/>
                  </a:lnTo>
                  <a:cubicBezTo>
                    <a:pt x="16514" y="39585"/>
                    <a:pt x="31688" y="20509"/>
                    <a:pt x="46522" y="2960"/>
                  </a:cubicBezTo>
                  <a:lnTo>
                    <a:pt x="47314" y="2036"/>
                  </a:lnTo>
                  <a:lnTo>
                    <a:pt x="48445" y="1584"/>
                  </a:lnTo>
                  <a:cubicBezTo>
                    <a:pt x="50274" y="992"/>
                    <a:pt x="52177" y="679"/>
                    <a:pt x="54100" y="660"/>
                  </a:cubicBezTo>
                  <a:lnTo>
                    <a:pt x="59171" y="321"/>
                  </a:lnTo>
                  <a:lnTo>
                    <a:pt x="59340" y="5410"/>
                  </a:lnTo>
                  <a:cubicBezTo>
                    <a:pt x="59586" y="7418"/>
                    <a:pt x="59322" y="9457"/>
                    <a:pt x="58548" y="11329"/>
                  </a:cubicBezTo>
                  <a:lnTo>
                    <a:pt x="58341" y="11706"/>
                  </a:lnTo>
                  <a:cubicBezTo>
                    <a:pt x="53120" y="19246"/>
                    <a:pt x="47276" y="26503"/>
                    <a:pt x="41603" y="33459"/>
                  </a:cubicBezTo>
                  <a:cubicBezTo>
                    <a:pt x="39510" y="36022"/>
                    <a:pt x="37342" y="38680"/>
                    <a:pt x="35231" y="41338"/>
                  </a:cubicBezTo>
                  <a:cubicBezTo>
                    <a:pt x="33121" y="43996"/>
                    <a:pt x="30820" y="46993"/>
                    <a:pt x="28709" y="49707"/>
                  </a:cubicBezTo>
                  <a:cubicBezTo>
                    <a:pt x="23413" y="56832"/>
                    <a:pt x="17739" y="63684"/>
                    <a:pt x="11744" y="70235"/>
                  </a:cubicBezTo>
                  <a:lnTo>
                    <a:pt x="11123" y="70894"/>
                  </a:lnTo>
                  <a:lnTo>
                    <a:pt x="10293" y="71290"/>
                  </a:lnTo>
                  <a:cubicBezTo>
                    <a:pt x="8390" y="72014"/>
                    <a:pt x="6373" y="72372"/>
                    <a:pt x="4337" y="72346"/>
                  </a:cubicBezTo>
                  <a:lnTo>
                    <a:pt x="-620" y="7266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8" name="Freeform: Shape 667">
              <a:extLst>
                <a:ext uri="{FF2B5EF4-FFF2-40B4-BE49-F238E27FC236}">
                  <a16:creationId xmlns:a16="http://schemas.microsoft.com/office/drawing/2014/main" id="{C89E6810-B4D1-323D-A6CF-0D711135E04B}"/>
                </a:ext>
              </a:extLst>
            </p:cNvPr>
            <p:cNvSpPr/>
            <p:nvPr/>
          </p:nvSpPr>
          <p:spPr>
            <a:xfrm>
              <a:off x="11730275" y="105774"/>
              <a:ext cx="24676" cy="98075"/>
            </a:xfrm>
            <a:custGeom>
              <a:avLst/>
              <a:gdLst>
                <a:gd name="connsiteX0" fmla="*/ 1096 w 24676"/>
                <a:gd name="connsiteY0" fmla="*/ 92458 h 98075"/>
                <a:gd name="connsiteX1" fmla="*/ -1034 w 24676"/>
                <a:gd name="connsiteY1" fmla="*/ 85352 h 98075"/>
                <a:gd name="connsiteX2" fmla="*/ 9164 w 24676"/>
                <a:gd name="connsiteY2" fmla="*/ 17097 h 98075"/>
                <a:gd name="connsiteX3" fmla="*/ 14480 w 24676"/>
                <a:gd name="connsiteY3" fmla="*/ 8464 h 98075"/>
                <a:gd name="connsiteX4" fmla="*/ 21624 w 24676"/>
                <a:gd name="connsiteY4" fmla="*/ 321 h 98075"/>
                <a:gd name="connsiteX5" fmla="*/ 23151 w 24676"/>
                <a:gd name="connsiteY5" fmla="*/ 11009 h 98075"/>
                <a:gd name="connsiteX6" fmla="*/ 23509 w 24676"/>
                <a:gd name="connsiteY6" fmla="*/ 19171 h 98075"/>
                <a:gd name="connsiteX7" fmla="*/ 13048 w 24676"/>
                <a:gd name="connsiteY7" fmla="*/ 87407 h 98075"/>
                <a:gd name="connsiteX8" fmla="*/ 8976 w 24676"/>
                <a:gd name="connsiteY8" fmla="*/ 93627 h 98075"/>
                <a:gd name="connsiteX9" fmla="*/ 4301 w 24676"/>
                <a:gd name="connsiteY9" fmla="*/ 98396 h 98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76" h="98075">
                  <a:moveTo>
                    <a:pt x="1096" y="92458"/>
                  </a:moveTo>
                  <a:cubicBezTo>
                    <a:pt x="-318" y="90359"/>
                    <a:pt x="-1052" y="87882"/>
                    <a:pt x="-1034" y="85352"/>
                  </a:cubicBezTo>
                  <a:cubicBezTo>
                    <a:pt x="1567" y="62732"/>
                    <a:pt x="4999" y="39755"/>
                    <a:pt x="9164" y="17097"/>
                  </a:cubicBezTo>
                  <a:cubicBezTo>
                    <a:pt x="9711" y="14157"/>
                    <a:pt x="11803" y="11555"/>
                    <a:pt x="14480" y="8464"/>
                  </a:cubicBezTo>
                  <a:lnTo>
                    <a:pt x="21624" y="321"/>
                  </a:lnTo>
                  <a:lnTo>
                    <a:pt x="23151" y="11009"/>
                  </a:lnTo>
                  <a:cubicBezTo>
                    <a:pt x="23640" y="13701"/>
                    <a:pt x="23773" y="16447"/>
                    <a:pt x="23509" y="19171"/>
                  </a:cubicBezTo>
                  <a:cubicBezTo>
                    <a:pt x="20417" y="41545"/>
                    <a:pt x="17251" y="64636"/>
                    <a:pt x="13048" y="87407"/>
                  </a:cubicBezTo>
                  <a:cubicBezTo>
                    <a:pt x="12331" y="89833"/>
                    <a:pt x="10917" y="91995"/>
                    <a:pt x="8976" y="93627"/>
                  </a:cubicBezTo>
                  <a:lnTo>
                    <a:pt x="4301" y="9839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9" name="Freeform: Shape 668">
              <a:extLst>
                <a:ext uri="{FF2B5EF4-FFF2-40B4-BE49-F238E27FC236}">
                  <a16:creationId xmlns:a16="http://schemas.microsoft.com/office/drawing/2014/main" id="{FB006D63-0EB1-4A45-75DE-5F1538AADE3B}"/>
                </a:ext>
              </a:extLst>
            </p:cNvPr>
            <p:cNvSpPr/>
            <p:nvPr/>
          </p:nvSpPr>
          <p:spPr>
            <a:xfrm>
              <a:off x="11905804" y="302264"/>
              <a:ext cx="88970" cy="42675"/>
            </a:xfrm>
            <a:custGeom>
              <a:avLst/>
              <a:gdLst>
                <a:gd name="connsiteX0" fmla="*/ 1190 w 88970"/>
                <a:gd name="connsiteY0" fmla="*/ 36117 h 42675"/>
                <a:gd name="connsiteX1" fmla="*/ 3943 w 88970"/>
                <a:gd name="connsiteY1" fmla="*/ 30254 h 42675"/>
                <a:gd name="connsiteX2" fmla="*/ 4734 w 88970"/>
                <a:gd name="connsiteY2" fmla="*/ 29218 h 42675"/>
                <a:gd name="connsiteX3" fmla="*/ 5922 w 88970"/>
                <a:gd name="connsiteY3" fmla="*/ 28709 h 42675"/>
                <a:gd name="connsiteX4" fmla="*/ 76815 w 88970"/>
                <a:gd name="connsiteY4" fmla="*/ 773 h 42675"/>
                <a:gd name="connsiteX5" fmla="*/ 78002 w 88970"/>
                <a:gd name="connsiteY5" fmla="*/ 321 h 42675"/>
                <a:gd name="connsiteX6" fmla="*/ 79266 w 88970"/>
                <a:gd name="connsiteY6" fmla="*/ 528 h 42675"/>
                <a:gd name="connsiteX7" fmla="*/ 80209 w 88970"/>
                <a:gd name="connsiteY7" fmla="*/ 736 h 42675"/>
                <a:gd name="connsiteX8" fmla="*/ 83979 w 88970"/>
                <a:gd name="connsiteY8" fmla="*/ 2225 h 42675"/>
                <a:gd name="connsiteX9" fmla="*/ 87936 w 88970"/>
                <a:gd name="connsiteY9" fmla="*/ 4016 h 42675"/>
                <a:gd name="connsiteX10" fmla="*/ 86636 w 88970"/>
                <a:gd name="connsiteY10" fmla="*/ 8162 h 42675"/>
                <a:gd name="connsiteX11" fmla="*/ 85844 w 88970"/>
                <a:gd name="connsiteY11" fmla="*/ 10443 h 42675"/>
                <a:gd name="connsiteX12" fmla="*/ 85053 w 88970"/>
                <a:gd name="connsiteY12" fmla="*/ 12328 h 42675"/>
                <a:gd name="connsiteX13" fmla="*/ 83168 w 88970"/>
                <a:gd name="connsiteY13" fmla="*/ 13101 h 42675"/>
                <a:gd name="connsiteX14" fmla="*/ 9201 w 88970"/>
                <a:gd name="connsiteY14" fmla="*/ 42676 h 42675"/>
                <a:gd name="connsiteX15" fmla="*/ 8391 w 88970"/>
                <a:gd name="connsiteY15" fmla="*/ 42997 h 42675"/>
                <a:gd name="connsiteX16" fmla="*/ 7505 w 88970"/>
                <a:gd name="connsiteY16" fmla="*/ 42997 h 42675"/>
                <a:gd name="connsiteX17" fmla="*/ 5073 w 88970"/>
                <a:gd name="connsiteY17" fmla="*/ 42771 h 42675"/>
                <a:gd name="connsiteX18" fmla="*/ -1034 w 88970"/>
                <a:gd name="connsiteY18" fmla="*/ 41922 h 42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8970" h="42675">
                  <a:moveTo>
                    <a:pt x="1190" y="36117"/>
                  </a:moveTo>
                  <a:cubicBezTo>
                    <a:pt x="1850" y="34054"/>
                    <a:pt x="2774" y="32085"/>
                    <a:pt x="3943" y="30254"/>
                  </a:cubicBezTo>
                  <a:lnTo>
                    <a:pt x="4734" y="29218"/>
                  </a:lnTo>
                  <a:lnTo>
                    <a:pt x="5922" y="28709"/>
                  </a:lnTo>
                  <a:cubicBezTo>
                    <a:pt x="27693" y="19284"/>
                    <a:pt x="50878" y="10236"/>
                    <a:pt x="76815" y="773"/>
                  </a:cubicBezTo>
                  <a:lnTo>
                    <a:pt x="78002" y="321"/>
                  </a:lnTo>
                  <a:lnTo>
                    <a:pt x="79266" y="528"/>
                  </a:lnTo>
                  <a:cubicBezTo>
                    <a:pt x="79586" y="581"/>
                    <a:pt x="79907" y="649"/>
                    <a:pt x="80209" y="736"/>
                  </a:cubicBezTo>
                  <a:cubicBezTo>
                    <a:pt x="81509" y="1139"/>
                    <a:pt x="82753" y="1637"/>
                    <a:pt x="83979" y="2225"/>
                  </a:cubicBezTo>
                  <a:lnTo>
                    <a:pt x="87936" y="4016"/>
                  </a:lnTo>
                  <a:lnTo>
                    <a:pt x="86636" y="8162"/>
                  </a:lnTo>
                  <a:cubicBezTo>
                    <a:pt x="86410" y="8935"/>
                    <a:pt x="86146" y="9697"/>
                    <a:pt x="85844" y="10443"/>
                  </a:cubicBezTo>
                  <a:lnTo>
                    <a:pt x="85053" y="12328"/>
                  </a:lnTo>
                  <a:lnTo>
                    <a:pt x="83168" y="13101"/>
                  </a:lnTo>
                  <a:cubicBezTo>
                    <a:pt x="57532" y="23864"/>
                    <a:pt x="31557" y="34024"/>
                    <a:pt x="9201" y="42676"/>
                  </a:cubicBezTo>
                  <a:lnTo>
                    <a:pt x="8391" y="42997"/>
                  </a:lnTo>
                  <a:lnTo>
                    <a:pt x="7505" y="42997"/>
                  </a:lnTo>
                  <a:cubicBezTo>
                    <a:pt x="6695" y="42974"/>
                    <a:pt x="5884" y="42899"/>
                    <a:pt x="5073" y="42771"/>
                  </a:cubicBezTo>
                  <a:lnTo>
                    <a:pt x="-1034" y="41922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0" name="Freeform: Shape 669">
              <a:extLst>
                <a:ext uri="{FF2B5EF4-FFF2-40B4-BE49-F238E27FC236}">
                  <a16:creationId xmlns:a16="http://schemas.microsoft.com/office/drawing/2014/main" id="{D78D661B-CDEF-91FE-D4D7-0453FB744F40}"/>
                </a:ext>
              </a:extLst>
            </p:cNvPr>
            <p:cNvSpPr/>
            <p:nvPr/>
          </p:nvSpPr>
          <p:spPr>
            <a:xfrm>
              <a:off x="11584322" y="128432"/>
              <a:ext cx="41125" cy="88122"/>
            </a:xfrm>
            <a:custGeom>
              <a:avLst/>
              <a:gdLst>
                <a:gd name="connsiteX0" fmla="*/ 32217 w 41125"/>
                <a:gd name="connsiteY0" fmla="*/ 85804 h 88122"/>
                <a:gd name="connsiteX1" fmla="*/ 28561 w 41125"/>
                <a:gd name="connsiteY1" fmla="*/ 83561 h 88122"/>
                <a:gd name="connsiteX2" fmla="*/ 27222 w 41125"/>
                <a:gd name="connsiteY2" fmla="*/ 82223 h 88122"/>
                <a:gd name="connsiteX3" fmla="*/ 26845 w 41125"/>
                <a:gd name="connsiteY3" fmla="*/ 81733 h 88122"/>
                <a:gd name="connsiteX4" fmla="*/ 26600 w 41125"/>
                <a:gd name="connsiteY4" fmla="*/ 81167 h 88122"/>
                <a:gd name="connsiteX5" fmla="*/ -675 w 41125"/>
                <a:gd name="connsiteY5" fmla="*/ 11631 h 88122"/>
                <a:gd name="connsiteX6" fmla="*/ -1034 w 41125"/>
                <a:gd name="connsiteY6" fmla="*/ 10651 h 88122"/>
                <a:gd name="connsiteX7" fmla="*/ -1034 w 41125"/>
                <a:gd name="connsiteY7" fmla="*/ 9633 h 88122"/>
                <a:gd name="connsiteX8" fmla="*/ 1473 w 41125"/>
                <a:gd name="connsiteY8" fmla="*/ 3148 h 88122"/>
                <a:gd name="connsiteX9" fmla="*/ 3227 w 41125"/>
                <a:gd name="connsiteY9" fmla="*/ 321 h 88122"/>
                <a:gd name="connsiteX10" fmla="*/ 6506 w 41125"/>
                <a:gd name="connsiteY10" fmla="*/ 905 h 88122"/>
                <a:gd name="connsiteX11" fmla="*/ 8297 w 41125"/>
                <a:gd name="connsiteY11" fmla="*/ 1245 h 88122"/>
                <a:gd name="connsiteX12" fmla="*/ 10917 w 41125"/>
                <a:gd name="connsiteY12" fmla="*/ 1772 h 88122"/>
                <a:gd name="connsiteX13" fmla="*/ 14121 w 41125"/>
                <a:gd name="connsiteY13" fmla="*/ 9802 h 88122"/>
                <a:gd name="connsiteX14" fmla="*/ 19871 w 41125"/>
                <a:gd name="connsiteY14" fmla="*/ 24204 h 88122"/>
                <a:gd name="connsiteX15" fmla="*/ 25168 w 41125"/>
                <a:gd name="connsiteY15" fmla="*/ 37398 h 88122"/>
                <a:gd name="connsiteX16" fmla="*/ 39852 w 41125"/>
                <a:gd name="connsiteY16" fmla="*/ 75776 h 88122"/>
                <a:gd name="connsiteX17" fmla="*/ 39079 w 41125"/>
                <a:gd name="connsiteY17" fmla="*/ 82920 h 88122"/>
                <a:gd name="connsiteX18" fmla="*/ 37325 w 41125"/>
                <a:gd name="connsiteY18" fmla="*/ 88443 h 8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125" h="88122">
                  <a:moveTo>
                    <a:pt x="32217" y="85804"/>
                  </a:moveTo>
                  <a:cubicBezTo>
                    <a:pt x="30935" y="85177"/>
                    <a:pt x="29710" y="84427"/>
                    <a:pt x="28561" y="83561"/>
                  </a:cubicBezTo>
                  <a:cubicBezTo>
                    <a:pt x="28052" y="83173"/>
                    <a:pt x="27618" y="82724"/>
                    <a:pt x="27222" y="82223"/>
                  </a:cubicBezTo>
                  <a:lnTo>
                    <a:pt x="26845" y="81733"/>
                  </a:lnTo>
                  <a:lnTo>
                    <a:pt x="26600" y="81167"/>
                  </a:lnTo>
                  <a:cubicBezTo>
                    <a:pt x="17458" y="59735"/>
                    <a:pt x="8542" y="36984"/>
                    <a:pt x="-675" y="11631"/>
                  </a:cubicBezTo>
                  <a:lnTo>
                    <a:pt x="-1034" y="10651"/>
                  </a:lnTo>
                  <a:lnTo>
                    <a:pt x="-1034" y="9633"/>
                  </a:lnTo>
                  <a:cubicBezTo>
                    <a:pt x="-675" y="7316"/>
                    <a:pt x="173" y="5105"/>
                    <a:pt x="1473" y="3148"/>
                  </a:cubicBezTo>
                  <a:lnTo>
                    <a:pt x="3227" y="321"/>
                  </a:lnTo>
                  <a:lnTo>
                    <a:pt x="6506" y="905"/>
                  </a:lnTo>
                  <a:lnTo>
                    <a:pt x="8297" y="1245"/>
                  </a:lnTo>
                  <a:lnTo>
                    <a:pt x="10917" y="1772"/>
                  </a:lnTo>
                  <a:lnTo>
                    <a:pt x="14121" y="9802"/>
                  </a:lnTo>
                  <a:cubicBezTo>
                    <a:pt x="16120" y="14760"/>
                    <a:pt x="18004" y="19472"/>
                    <a:pt x="19871" y="24204"/>
                  </a:cubicBezTo>
                  <a:cubicBezTo>
                    <a:pt x="21623" y="28596"/>
                    <a:pt x="23377" y="33006"/>
                    <a:pt x="25168" y="37398"/>
                  </a:cubicBezTo>
                  <a:cubicBezTo>
                    <a:pt x="30201" y="49896"/>
                    <a:pt x="35403" y="62827"/>
                    <a:pt x="39852" y="75776"/>
                  </a:cubicBezTo>
                  <a:cubicBezTo>
                    <a:pt x="40342" y="78180"/>
                    <a:pt x="40077" y="80679"/>
                    <a:pt x="39079" y="82920"/>
                  </a:cubicBezTo>
                  <a:lnTo>
                    <a:pt x="37325" y="88443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1" name="Freeform: Shape 670">
              <a:extLst>
                <a:ext uri="{FF2B5EF4-FFF2-40B4-BE49-F238E27FC236}">
                  <a16:creationId xmlns:a16="http://schemas.microsoft.com/office/drawing/2014/main" id="{8CB8B2DF-A0FA-BCF3-3031-0C3F81B01E1B}"/>
                </a:ext>
              </a:extLst>
            </p:cNvPr>
            <p:cNvSpPr/>
            <p:nvPr/>
          </p:nvSpPr>
          <p:spPr>
            <a:xfrm>
              <a:off x="11912778" y="448020"/>
              <a:ext cx="100469" cy="24476"/>
            </a:xfrm>
            <a:custGeom>
              <a:avLst/>
              <a:gdLst>
                <a:gd name="connsiteX0" fmla="*/ 16893 w 100469"/>
                <a:gd name="connsiteY0" fmla="*/ 14335 h 24476"/>
                <a:gd name="connsiteX1" fmla="*/ 9353 w 100469"/>
                <a:gd name="connsiteY1" fmla="*/ 10923 h 24476"/>
                <a:gd name="connsiteX2" fmla="*/ -1034 w 100469"/>
                <a:gd name="connsiteY2" fmla="*/ 5268 h 24476"/>
                <a:gd name="connsiteX3" fmla="*/ 10276 w 100469"/>
                <a:gd name="connsiteY3" fmla="*/ 1894 h 24476"/>
                <a:gd name="connsiteX4" fmla="*/ 20172 w 100469"/>
                <a:gd name="connsiteY4" fmla="*/ 348 h 24476"/>
                <a:gd name="connsiteX5" fmla="*/ 88522 w 100469"/>
                <a:gd name="connsiteY5" fmla="*/ 10603 h 24476"/>
                <a:gd name="connsiteX6" fmla="*/ 88973 w 100469"/>
                <a:gd name="connsiteY6" fmla="*/ 10603 h 24476"/>
                <a:gd name="connsiteX7" fmla="*/ 92518 w 100469"/>
                <a:gd name="connsiteY7" fmla="*/ 12488 h 24476"/>
                <a:gd name="connsiteX8" fmla="*/ 94874 w 100469"/>
                <a:gd name="connsiteY8" fmla="*/ 14618 h 24476"/>
                <a:gd name="connsiteX9" fmla="*/ 99436 w 100469"/>
                <a:gd name="connsiteY9" fmla="*/ 19123 h 24476"/>
                <a:gd name="connsiteX10" fmla="*/ 93894 w 100469"/>
                <a:gd name="connsiteY10" fmla="*/ 22365 h 24476"/>
                <a:gd name="connsiteX11" fmla="*/ 86730 w 100469"/>
                <a:gd name="connsiteY11" fmla="*/ 24759 h 24476"/>
                <a:gd name="connsiteX12" fmla="*/ 18363 w 100469"/>
                <a:gd name="connsiteY12" fmla="*/ 14580 h 24476"/>
                <a:gd name="connsiteX13" fmla="*/ 16893 w 100469"/>
                <a:gd name="connsiteY13" fmla="*/ 14335 h 24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0469" h="24476">
                  <a:moveTo>
                    <a:pt x="16893" y="14335"/>
                  </a:moveTo>
                  <a:cubicBezTo>
                    <a:pt x="14254" y="13485"/>
                    <a:pt x="11727" y="12341"/>
                    <a:pt x="9353" y="10923"/>
                  </a:cubicBezTo>
                  <a:lnTo>
                    <a:pt x="-1034" y="5268"/>
                  </a:lnTo>
                  <a:lnTo>
                    <a:pt x="10276" y="1894"/>
                  </a:lnTo>
                  <a:cubicBezTo>
                    <a:pt x="13443" y="716"/>
                    <a:pt x="16798" y="191"/>
                    <a:pt x="20172" y="348"/>
                  </a:cubicBezTo>
                  <a:cubicBezTo>
                    <a:pt x="45789" y="3515"/>
                    <a:pt x="68145" y="6870"/>
                    <a:pt x="88522" y="10603"/>
                  </a:cubicBezTo>
                  <a:lnTo>
                    <a:pt x="88973" y="10603"/>
                  </a:lnTo>
                  <a:cubicBezTo>
                    <a:pt x="90275" y="10987"/>
                    <a:pt x="91481" y="11628"/>
                    <a:pt x="92518" y="12488"/>
                  </a:cubicBezTo>
                  <a:cubicBezTo>
                    <a:pt x="93347" y="13150"/>
                    <a:pt x="94139" y="13861"/>
                    <a:pt x="94874" y="14618"/>
                  </a:cubicBezTo>
                  <a:lnTo>
                    <a:pt x="99436" y="19123"/>
                  </a:lnTo>
                  <a:lnTo>
                    <a:pt x="93894" y="22365"/>
                  </a:lnTo>
                  <a:cubicBezTo>
                    <a:pt x="90972" y="24061"/>
                    <a:pt x="88861" y="25004"/>
                    <a:pt x="86730" y="24759"/>
                  </a:cubicBezTo>
                  <a:cubicBezTo>
                    <a:pt x="63282" y="22044"/>
                    <a:pt x="40021" y="18256"/>
                    <a:pt x="18363" y="14580"/>
                  </a:cubicBezTo>
                  <a:cubicBezTo>
                    <a:pt x="17911" y="14618"/>
                    <a:pt x="17402" y="14504"/>
                    <a:pt x="16893" y="143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2" name="Freeform: Shape 671">
              <a:extLst>
                <a:ext uri="{FF2B5EF4-FFF2-40B4-BE49-F238E27FC236}">
                  <a16:creationId xmlns:a16="http://schemas.microsoft.com/office/drawing/2014/main" id="{FC8598A6-5D3C-21F3-0096-7C65B17AED3D}"/>
                </a:ext>
              </a:extLst>
            </p:cNvPr>
            <p:cNvSpPr/>
            <p:nvPr/>
          </p:nvSpPr>
          <p:spPr>
            <a:xfrm>
              <a:off x="11393412" y="369405"/>
              <a:ext cx="94116" cy="27051"/>
            </a:xfrm>
            <a:custGeom>
              <a:avLst/>
              <a:gdLst>
                <a:gd name="connsiteX0" fmla="*/ 9182 w 94116"/>
                <a:gd name="connsiteY0" fmla="*/ 14630 h 27051"/>
                <a:gd name="connsiteX1" fmla="*/ 6053 w 94116"/>
                <a:gd name="connsiteY1" fmla="*/ 12896 h 27051"/>
                <a:gd name="connsiteX2" fmla="*/ 3339 w 94116"/>
                <a:gd name="connsiteY2" fmla="*/ 10370 h 27051"/>
                <a:gd name="connsiteX3" fmla="*/ -1034 w 94116"/>
                <a:gd name="connsiteY3" fmla="*/ 5789 h 27051"/>
                <a:gd name="connsiteX4" fmla="*/ 4489 w 94116"/>
                <a:gd name="connsiteY4" fmla="*/ 2679 h 27051"/>
                <a:gd name="connsiteX5" fmla="*/ 11670 w 94116"/>
                <a:gd name="connsiteY5" fmla="*/ 361 h 27051"/>
                <a:gd name="connsiteX6" fmla="*/ 81414 w 94116"/>
                <a:gd name="connsiteY6" fmla="*/ 10785 h 27051"/>
                <a:gd name="connsiteX7" fmla="*/ 81923 w 94116"/>
                <a:gd name="connsiteY7" fmla="*/ 10898 h 27051"/>
                <a:gd name="connsiteX8" fmla="*/ 85844 w 94116"/>
                <a:gd name="connsiteY8" fmla="*/ 13065 h 27051"/>
                <a:gd name="connsiteX9" fmla="*/ 89614 w 94116"/>
                <a:gd name="connsiteY9" fmla="*/ 16477 h 27051"/>
                <a:gd name="connsiteX10" fmla="*/ 93083 w 94116"/>
                <a:gd name="connsiteY10" fmla="*/ 19832 h 27051"/>
                <a:gd name="connsiteX11" fmla="*/ 90425 w 94116"/>
                <a:gd name="connsiteY11" fmla="*/ 27372 h 27051"/>
                <a:gd name="connsiteX12" fmla="*/ 86259 w 94116"/>
                <a:gd name="connsiteY12" fmla="*/ 26562 h 27051"/>
                <a:gd name="connsiteX13" fmla="*/ 79492 w 94116"/>
                <a:gd name="connsiteY13" fmla="*/ 25355 h 27051"/>
                <a:gd name="connsiteX14" fmla="*/ 60643 w 94116"/>
                <a:gd name="connsiteY14" fmla="*/ 22622 h 27051"/>
                <a:gd name="connsiteX15" fmla="*/ 60001 w 94116"/>
                <a:gd name="connsiteY15" fmla="*/ 22622 h 27051"/>
                <a:gd name="connsiteX16" fmla="*/ 9729 w 94116"/>
                <a:gd name="connsiteY16" fmla="*/ 14781 h 27051"/>
                <a:gd name="connsiteX17" fmla="*/ 9277 w 94116"/>
                <a:gd name="connsiteY17" fmla="*/ 14668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4116" h="27051">
                  <a:moveTo>
                    <a:pt x="9182" y="14630"/>
                  </a:moveTo>
                  <a:cubicBezTo>
                    <a:pt x="8033" y="14281"/>
                    <a:pt x="6958" y="13689"/>
                    <a:pt x="6053" y="12896"/>
                  </a:cubicBezTo>
                  <a:cubicBezTo>
                    <a:pt x="5092" y="12121"/>
                    <a:pt x="4187" y="11277"/>
                    <a:pt x="3339" y="10370"/>
                  </a:cubicBezTo>
                  <a:lnTo>
                    <a:pt x="-1034" y="5789"/>
                  </a:lnTo>
                  <a:lnTo>
                    <a:pt x="4489" y="2679"/>
                  </a:lnTo>
                  <a:cubicBezTo>
                    <a:pt x="7411" y="1020"/>
                    <a:pt x="9522" y="116"/>
                    <a:pt x="11670" y="361"/>
                  </a:cubicBezTo>
                  <a:cubicBezTo>
                    <a:pt x="34743" y="3037"/>
                    <a:pt x="58229" y="6543"/>
                    <a:pt x="81414" y="10785"/>
                  </a:cubicBezTo>
                  <a:lnTo>
                    <a:pt x="81923" y="10898"/>
                  </a:lnTo>
                  <a:cubicBezTo>
                    <a:pt x="83356" y="11361"/>
                    <a:pt x="84695" y="12098"/>
                    <a:pt x="85844" y="13065"/>
                  </a:cubicBezTo>
                  <a:cubicBezTo>
                    <a:pt x="87164" y="14128"/>
                    <a:pt x="88427" y="15267"/>
                    <a:pt x="89614" y="16477"/>
                  </a:cubicBezTo>
                  <a:lnTo>
                    <a:pt x="93083" y="19832"/>
                  </a:lnTo>
                  <a:lnTo>
                    <a:pt x="90425" y="27372"/>
                  </a:lnTo>
                  <a:lnTo>
                    <a:pt x="86259" y="26562"/>
                  </a:lnTo>
                  <a:cubicBezTo>
                    <a:pt x="84054" y="26128"/>
                    <a:pt x="81792" y="25695"/>
                    <a:pt x="79492" y="25355"/>
                  </a:cubicBezTo>
                  <a:cubicBezTo>
                    <a:pt x="73196" y="24413"/>
                    <a:pt x="66806" y="23470"/>
                    <a:pt x="60643" y="22622"/>
                  </a:cubicBezTo>
                  <a:lnTo>
                    <a:pt x="60001" y="22622"/>
                  </a:lnTo>
                  <a:cubicBezTo>
                    <a:pt x="43489" y="20247"/>
                    <a:pt x="26430" y="17815"/>
                    <a:pt x="9729" y="14781"/>
                  </a:cubicBezTo>
                  <a:lnTo>
                    <a:pt x="9277" y="14668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3" name="Freeform: Shape 672">
              <a:extLst>
                <a:ext uri="{FF2B5EF4-FFF2-40B4-BE49-F238E27FC236}">
                  <a16:creationId xmlns:a16="http://schemas.microsoft.com/office/drawing/2014/main" id="{7B534E54-CA3D-2EF9-9AA8-304946A4074A}"/>
                </a:ext>
              </a:extLst>
            </p:cNvPr>
            <p:cNvSpPr/>
            <p:nvPr/>
          </p:nvSpPr>
          <p:spPr>
            <a:xfrm>
              <a:off x="11780378" y="624707"/>
              <a:ext cx="41262" cy="87594"/>
            </a:xfrm>
            <a:custGeom>
              <a:avLst/>
              <a:gdLst>
                <a:gd name="connsiteX0" fmla="*/ 32273 w 41262"/>
                <a:gd name="connsiteY0" fmla="*/ 85729 h 87594"/>
                <a:gd name="connsiteX1" fmla="*/ 28259 w 41262"/>
                <a:gd name="connsiteY1" fmla="*/ 83448 h 87594"/>
                <a:gd name="connsiteX2" fmla="*/ 27617 w 41262"/>
                <a:gd name="connsiteY2" fmla="*/ 82883 h 87594"/>
                <a:gd name="connsiteX3" fmla="*/ 26939 w 41262"/>
                <a:gd name="connsiteY3" fmla="*/ 82204 h 87594"/>
                <a:gd name="connsiteX4" fmla="*/ 26562 w 41262"/>
                <a:gd name="connsiteY4" fmla="*/ 81337 h 87594"/>
                <a:gd name="connsiteX5" fmla="*/ -732 w 41262"/>
                <a:gd name="connsiteY5" fmla="*/ 12234 h 87594"/>
                <a:gd name="connsiteX6" fmla="*/ -827 w 41262"/>
                <a:gd name="connsiteY6" fmla="*/ 12008 h 87594"/>
                <a:gd name="connsiteX7" fmla="*/ -940 w 41262"/>
                <a:gd name="connsiteY7" fmla="*/ 11574 h 87594"/>
                <a:gd name="connsiteX8" fmla="*/ 1171 w 41262"/>
                <a:gd name="connsiteY8" fmla="*/ 2998 h 87594"/>
                <a:gd name="connsiteX9" fmla="*/ 2585 w 41262"/>
                <a:gd name="connsiteY9" fmla="*/ 321 h 87594"/>
                <a:gd name="connsiteX10" fmla="*/ 5601 w 41262"/>
                <a:gd name="connsiteY10" fmla="*/ 321 h 87594"/>
                <a:gd name="connsiteX11" fmla="*/ 9692 w 41262"/>
                <a:gd name="connsiteY11" fmla="*/ 472 h 87594"/>
                <a:gd name="connsiteX12" fmla="*/ 11463 w 41262"/>
                <a:gd name="connsiteY12" fmla="*/ 3959 h 87594"/>
                <a:gd name="connsiteX13" fmla="*/ 14348 w 41262"/>
                <a:gd name="connsiteY13" fmla="*/ 10104 h 87594"/>
                <a:gd name="connsiteX14" fmla="*/ 19719 w 41262"/>
                <a:gd name="connsiteY14" fmla="*/ 23506 h 87594"/>
                <a:gd name="connsiteX15" fmla="*/ 40002 w 41262"/>
                <a:gd name="connsiteY15" fmla="*/ 75814 h 87594"/>
                <a:gd name="connsiteX16" fmla="*/ 40228 w 41262"/>
                <a:gd name="connsiteY16" fmla="*/ 76455 h 87594"/>
                <a:gd name="connsiteX17" fmla="*/ 40228 w 41262"/>
                <a:gd name="connsiteY17" fmla="*/ 77134 h 87594"/>
                <a:gd name="connsiteX18" fmla="*/ 38871 w 41262"/>
                <a:gd name="connsiteY18" fmla="*/ 82958 h 87594"/>
                <a:gd name="connsiteX19" fmla="*/ 36986 w 41262"/>
                <a:gd name="connsiteY19" fmla="*/ 87916 h 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262" h="87594">
                  <a:moveTo>
                    <a:pt x="32273" y="85729"/>
                  </a:moveTo>
                  <a:cubicBezTo>
                    <a:pt x="30860" y="85127"/>
                    <a:pt x="29502" y="84361"/>
                    <a:pt x="28259" y="83448"/>
                  </a:cubicBezTo>
                  <a:cubicBezTo>
                    <a:pt x="28032" y="83274"/>
                    <a:pt x="27825" y="83086"/>
                    <a:pt x="27617" y="82883"/>
                  </a:cubicBezTo>
                  <a:lnTo>
                    <a:pt x="26939" y="82204"/>
                  </a:lnTo>
                  <a:lnTo>
                    <a:pt x="26562" y="81337"/>
                  </a:lnTo>
                  <a:cubicBezTo>
                    <a:pt x="17307" y="59679"/>
                    <a:pt x="8372" y="37078"/>
                    <a:pt x="-732" y="12234"/>
                  </a:cubicBezTo>
                  <a:lnTo>
                    <a:pt x="-827" y="12008"/>
                  </a:lnTo>
                  <a:lnTo>
                    <a:pt x="-940" y="11574"/>
                  </a:lnTo>
                  <a:cubicBezTo>
                    <a:pt x="-1467" y="8464"/>
                    <a:pt x="361" y="4562"/>
                    <a:pt x="1171" y="2998"/>
                  </a:cubicBezTo>
                  <a:lnTo>
                    <a:pt x="2585" y="321"/>
                  </a:lnTo>
                  <a:lnTo>
                    <a:pt x="5601" y="321"/>
                  </a:lnTo>
                  <a:lnTo>
                    <a:pt x="9692" y="472"/>
                  </a:lnTo>
                  <a:lnTo>
                    <a:pt x="11463" y="3959"/>
                  </a:lnTo>
                  <a:cubicBezTo>
                    <a:pt x="12594" y="6221"/>
                    <a:pt x="13575" y="8125"/>
                    <a:pt x="14348" y="10104"/>
                  </a:cubicBezTo>
                  <a:lnTo>
                    <a:pt x="19719" y="23506"/>
                  </a:lnTo>
                  <a:cubicBezTo>
                    <a:pt x="26600" y="40641"/>
                    <a:pt x="33669" y="58246"/>
                    <a:pt x="40002" y="75814"/>
                  </a:cubicBezTo>
                  <a:lnTo>
                    <a:pt x="40228" y="76455"/>
                  </a:lnTo>
                  <a:lnTo>
                    <a:pt x="40228" y="77134"/>
                  </a:lnTo>
                  <a:cubicBezTo>
                    <a:pt x="40209" y="79152"/>
                    <a:pt x="39757" y="81142"/>
                    <a:pt x="38871" y="82958"/>
                  </a:cubicBezTo>
                  <a:lnTo>
                    <a:pt x="36986" y="8791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4" name="Freeform: Shape 673">
              <a:extLst>
                <a:ext uri="{FF2B5EF4-FFF2-40B4-BE49-F238E27FC236}">
                  <a16:creationId xmlns:a16="http://schemas.microsoft.com/office/drawing/2014/main" id="{A5EBCC14-1458-3AE6-9DB8-FF5A7CFB04A0}"/>
                </a:ext>
              </a:extLst>
            </p:cNvPr>
            <p:cNvSpPr/>
            <p:nvPr/>
          </p:nvSpPr>
          <p:spPr>
            <a:xfrm>
              <a:off x="11458293" y="225498"/>
              <a:ext cx="72722" cy="59767"/>
            </a:xfrm>
            <a:custGeom>
              <a:avLst/>
              <a:gdLst>
                <a:gd name="connsiteX0" fmla="*/ 61189 w 72722"/>
                <a:gd name="connsiteY0" fmla="*/ 59500 h 59767"/>
                <a:gd name="connsiteX1" fmla="*/ 60548 w 72722"/>
                <a:gd name="connsiteY1" fmla="*/ 59029 h 59767"/>
                <a:gd name="connsiteX2" fmla="*/ 30539 w 72722"/>
                <a:gd name="connsiteY2" fmla="*/ 35787 h 59767"/>
                <a:gd name="connsiteX3" fmla="*/ 2114 w 72722"/>
                <a:gd name="connsiteY3" fmla="*/ 12545 h 59767"/>
                <a:gd name="connsiteX4" fmla="*/ 1379 w 72722"/>
                <a:gd name="connsiteY4" fmla="*/ 11942 h 59767"/>
                <a:gd name="connsiteX5" fmla="*/ 927 w 72722"/>
                <a:gd name="connsiteY5" fmla="*/ 11094 h 59767"/>
                <a:gd name="connsiteX6" fmla="*/ -318 w 72722"/>
                <a:gd name="connsiteY6" fmla="*/ 5986 h 59767"/>
                <a:gd name="connsiteX7" fmla="*/ -1034 w 72722"/>
                <a:gd name="connsiteY7" fmla="*/ 331 h 59767"/>
                <a:gd name="connsiteX8" fmla="*/ 4621 w 72722"/>
                <a:gd name="connsiteY8" fmla="*/ 331 h 59767"/>
                <a:gd name="connsiteX9" fmla="*/ 8240 w 72722"/>
                <a:gd name="connsiteY9" fmla="*/ 708 h 59767"/>
                <a:gd name="connsiteX10" fmla="*/ 9428 w 72722"/>
                <a:gd name="connsiteY10" fmla="*/ 1160 h 59767"/>
                <a:gd name="connsiteX11" fmla="*/ 9842 w 72722"/>
                <a:gd name="connsiteY11" fmla="*/ 1405 h 59767"/>
                <a:gd name="connsiteX12" fmla="*/ 24206 w 72722"/>
                <a:gd name="connsiteY12" fmla="*/ 12244 h 59767"/>
                <a:gd name="connsiteX13" fmla="*/ 32613 w 72722"/>
                <a:gd name="connsiteY13" fmla="*/ 18992 h 59767"/>
                <a:gd name="connsiteX14" fmla="*/ 41020 w 72722"/>
                <a:gd name="connsiteY14" fmla="*/ 25759 h 59767"/>
                <a:gd name="connsiteX15" fmla="*/ 43866 w 72722"/>
                <a:gd name="connsiteY15" fmla="*/ 28040 h 59767"/>
                <a:gd name="connsiteX16" fmla="*/ 45280 w 72722"/>
                <a:gd name="connsiteY16" fmla="*/ 29039 h 59767"/>
                <a:gd name="connsiteX17" fmla="*/ 48918 w 72722"/>
                <a:gd name="connsiteY17" fmla="*/ 31828 h 59767"/>
                <a:gd name="connsiteX18" fmla="*/ 56778 w 72722"/>
                <a:gd name="connsiteY18" fmla="*/ 37936 h 59767"/>
                <a:gd name="connsiteX19" fmla="*/ 68597 w 72722"/>
                <a:gd name="connsiteY19" fmla="*/ 48077 h 59767"/>
                <a:gd name="connsiteX20" fmla="*/ 68729 w 72722"/>
                <a:gd name="connsiteY20" fmla="*/ 48209 h 59767"/>
                <a:gd name="connsiteX21" fmla="*/ 68993 w 72722"/>
                <a:gd name="connsiteY21" fmla="*/ 48492 h 59767"/>
                <a:gd name="connsiteX22" fmla="*/ 70878 w 72722"/>
                <a:gd name="connsiteY22" fmla="*/ 54429 h 59767"/>
                <a:gd name="connsiteX23" fmla="*/ 71688 w 72722"/>
                <a:gd name="connsiteY23" fmla="*/ 59952 h 59767"/>
                <a:gd name="connsiteX24" fmla="*/ 66034 w 72722"/>
                <a:gd name="connsiteY24" fmla="*/ 60065 h 59767"/>
                <a:gd name="connsiteX25" fmla="*/ 62264 w 72722"/>
                <a:gd name="connsiteY25" fmla="*/ 59745 h 59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2722" h="59767">
                  <a:moveTo>
                    <a:pt x="61189" y="59500"/>
                  </a:moveTo>
                  <a:lnTo>
                    <a:pt x="60548" y="59029"/>
                  </a:lnTo>
                  <a:cubicBezTo>
                    <a:pt x="50067" y="51093"/>
                    <a:pt x="39964" y="43270"/>
                    <a:pt x="30539" y="35787"/>
                  </a:cubicBezTo>
                  <a:cubicBezTo>
                    <a:pt x="20681" y="27945"/>
                    <a:pt x="11105" y="20142"/>
                    <a:pt x="2114" y="12545"/>
                  </a:cubicBezTo>
                  <a:lnTo>
                    <a:pt x="1379" y="11942"/>
                  </a:lnTo>
                  <a:lnTo>
                    <a:pt x="927" y="11094"/>
                  </a:lnTo>
                  <a:cubicBezTo>
                    <a:pt x="210" y="9476"/>
                    <a:pt x="-205" y="7748"/>
                    <a:pt x="-318" y="5986"/>
                  </a:cubicBezTo>
                  <a:lnTo>
                    <a:pt x="-1034" y="331"/>
                  </a:lnTo>
                  <a:lnTo>
                    <a:pt x="4621" y="331"/>
                  </a:lnTo>
                  <a:cubicBezTo>
                    <a:pt x="5846" y="283"/>
                    <a:pt x="7053" y="410"/>
                    <a:pt x="8240" y="708"/>
                  </a:cubicBezTo>
                  <a:cubicBezTo>
                    <a:pt x="8655" y="819"/>
                    <a:pt x="9051" y="970"/>
                    <a:pt x="9428" y="1160"/>
                  </a:cubicBezTo>
                  <a:lnTo>
                    <a:pt x="9842" y="1405"/>
                  </a:lnTo>
                  <a:cubicBezTo>
                    <a:pt x="14177" y="4459"/>
                    <a:pt x="18702" y="7870"/>
                    <a:pt x="24206" y="12244"/>
                  </a:cubicBezTo>
                  <a:cubicBezTo>
                    <a:pt x="27014" y="14468"/>
                    <a:pt x="29861" y="16768"/>
                    <a:pt x="32613" y="18992"/>
                  </a:cubicBezTo>
                  <a:cubicBezTo>
                    <a:pt x="35365" y="21216"/>
                    <a:pt x="38268" y="23553"/>
                    <a:pt x="41020" y="25759"/>
                  </a:cubicBezTo>
                  <a:lnTo>
                    <a:pt x="43866" y="28040"/>
                  </a:lnTo>
                  <a:lnTo>
                    <a:pt x="45280" y="29039"/>
                  </a:lnTo>
                  <a:lnTo>
                    <a:pt x="48918" y="31828"/>
                  </a:lnTo>
                  <a:cubicBezTo>
                    <a:pt x="51519" y="33827"/>
                    <a:pt x="54196" y="35881"/>
                    <a:pt x="56778" y="37936"/>
                  </a:cubicBezTo>
                  <a:cubicBezTo>
                    <a:pt x="61548" y="41706"/>
                    <a:pt x="65317" y="44948"/>
                    <a:pt x="68597" y="48077"/>
                  </a:cubicBezTo>
                  <a:lnTo>
                    <a:pt x="68729" y="48209"/>
                  </a:lnTo>
                  <a:lnTo>
                    <a:pt x="68993" y="48492"/>
                  </a:lnTo>
                  <a:cubicBezTo>
                    <a:pt x="70143" y="50265"/>
                    <a:pt x="70802" y="52316"/>
                    <a:pt x="70878" y="54429"/>
                  </a:cubicBezTo>
                  <a:lnTo>
                    <a:pt x="71688" y="59952"/>
                  </a:lnTo>
                  <a:lnTo>
                    <a:pt x="66034" y="60065"/>
                  </a:lnTo>
                  <a:cubicBezTo>
                    <a:pt x="64771" y="60141"/>
                    <a:pt x="63508" y="60031"/>
                    <a:pt x="62264" y="597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5" name="Freeform: Shape 674">
              <a:extLst>
                <a:ext uri="{FF2B5EF4-FFF2-40B4-BE49-F238E27FC236}">
                  <a16:creationId xmlns:a16="http://schemas.microsoft.com/office/drawing/2014/main" id="{55B9C05A-E7DA-5F56-8915-20B34D704BC9}"/>
                </a:ext>
              </a:extLst>
            </p:cNvPr>
            <p:cNvSpPr/>
            <p:nvPr/>
          </p:nvSpPr>
          <p:spPr>
            <a:xfrm>
              <a:off x="11875079" y="556797"/>
              <a:ext cx="73306" cy="59923"/>
            </a:xfrm>
            <a:custGeom>
              <a:avLst/>
              <a:gdLst>
                <a:gd name="connsiteX0" fmla="*/ 61755 w 73306"/>
                <a:gd name="connsiteY0" fmla="*/ 59636 h 59923"/>
                <a:gd name="connsiteX1" fmla="*/ 61132 w 73306"/>
                <a:gd name="connsiteY1" fmla="*/ 59183 h 59923"/>
                <a:gd name="connsiteX2" fmla="*/ 46694 w 73306"/>
                <a:gd name="connsiteY2" fmla="*/ 48345 h 59923"/>
                <a:gd name="connsiteX3" fmla="*/ 38815 w 73306"/>
                <a:gd name="connsiteY3" fmla="*/ 41992 h 59923"/>
                <a:gd name="connsiteX4" fmla="*/ 30898 w 73306"/>
                <a:gd name="connsiteY4" fmla="*/ 35640 h 59923"/>
                <a:gd name="connsiteX5" fmla="*/ 30125 w 73306"/>
                <a:gd name="connsiteY5" fmla="*/ 35018 h 59923"/>
                <a:gd name="connsiteX6" fmla="*/ 22434 w 73306"/>
                <a:gd name="connsiteY6" fmla="*/ 29061 h 59923"/>
                <a:gd name="connsiteX7" fmla="*/ 14235 w 73306"/>
                <a:gd name="connsiteY7" fmla="*/ 22690 h 59923"/>
                <a:gd name="connsiteX8" fmla="*/ 2586 w 73306"/>
                <a:gd name="connsiteY8" fmla="*/ 12700 h 59923"/>
                <a:gd name="connsiteX9" fmla="*/ -16 w 73306"/>
                <a:gd name="connsiteY9" fmla="*/ 6178 h 59923"/>
                <a:gd name="connsiteX10" fmla="*/ -1034 w 73306"/>
                <a:gd name="connsiteY10" fmla="*/ 617 h 59923"/>
                <a:gd name="connsiteX11" fmla="*/ 4621 w 73306"/>
                <a:gd name="connsiteY11" fmla="*/ 372 h 59923"/>
                <a:gd name="connsiteX12" fmla="*/ 8279 w 73306"/>
                <a:gd name="connsiteY12" fmla="*/ 598 h 59923"/>
                <a:gd name="connsiteX13" fmla="*/ 9240 w 73306"/>
                <a:gd name="connsiteY13" fmla="*/ 843 h 59923"/>
                <a:gd name="connsiteX14" fmla="*/ 10031 w 73306"/>
                <a:gd name="connsiteY14" fmla="*/ 1446 h 59923"/>
                <a:gd name="connsiteX15" fmla="*/ 38758 w 73306"/>
                <a:gd name="connsiteY15" fmla="*/ 23746 h 59923"/>
                <a:gd name="connsiteX16" fmla="*/ 69690 w 73306"/>
                <a:gd name="connsiteY16" fmla="*/ 48948 h 59923"/>
                <a:gd name="connsiteX17" fmla="*/ 70803 w 73306"/>
                <a:gd name="connsiteY17" fmla="*/ 49871 h 59923"/>
                <a:gd name="connsiteX18" fmla="*/ 71237 w 73306"/>
                <a:gd name="connsiteY18" fmla="*/ 51266 h 59923"/>
                <a:gd name="connsiteX19" fmla="*/ 71802 w 73306"/>
                <a:gd name="connsiteY19" fmla="*/ 54716 h 59923"/>
                <a:gd name="connsiteX20" fmla="*/ 72273 w 73306"/>
                <a:gd name="connsiteY20" fmla="*/ 59711 h 59923"/>
                <a:gd name="connsiteX21" fmla="*/ 67202 w 73306"/>
                <a:gd name="connsiteY21" fmla="*/ 60126 h 59923"/>
                <a:gd name="connsiteX22" fmla="*/ 62565 w 73306"/>
                <a:gd name="connsiteY22" fmla="*/ 59937 h 59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3306" h="59923">
                  <a:moveTo>
                    <a:pt x="61755" y="59636"/>
                  </a:moveTo>
                  <a:lnTo>
                    <a:pt x="61132" y="59183"/>
                  </a:lnTo>
                  <a:cubicBezTo>
                    <a:pt x="56817" y="56186"/>
                    <a:pt x="52367" y="52850"/>
                    <a:pt x="46694" y="48345"/>
                  </a:cubicBezTo>
                  <a:cubicBezTo>
                    <a:pt x="44074" y="46252"/>
                    <a:pt x="41397" y="44085"/>
                    <a:pt x="38815" y="41992"/>
                  </a:cubicBezTo>
                  <a:cubicBezTo>
                    <a:pt x="36232" y="39900"/>
                    <a:pt x="33518" y="37713"/>
                    <a:pt x="30898" y="35640"/>
                  </a:cubicBezTo>
                  <a:lnTo>
                    <a:pt x="30125" y="35018"/>
                  </a:lnTo>
                  <a:cubicBezTo>
                    <a:pt x="27580" y="33001"/>
                    <a:pt x="24979" y="31003"/>
                    <a:pt x="22434" y="29061"/>
                  </a:cubicBezTo>
                  <a:cubicBezTo>
                    <a:pt x="19889" y="27120"/>
                    <a:pt x="16893" y="24801"/>
                    <a:pt x="14235" y="22690"/>
                  </a:cubicBezTo>
                  <a:cubicBezTo>
                    <a:pt x="9541" y="18920"/>
                    <a:pt x="5828" y="15791"/>
                    <a:pt x="2586" y="12700"/>
                  </a:cubicBezTo>
                  <a:cubicBezTo>
                    <a:pt x="1059" y="10848"/>
                    <a:pt x="154" y="8569"/>
                    <a:pt x="-16" y="6178"/>
                  </a:cubicBezTo>
                  <a:lnTo>
                    <a:pt x="-1034" y="617"/>
                  </a:lnTo>
                  <a:lnTo>
                    <a:pt x="4621" y="372"/>
                  </a:lnTo>
                  <a:cubicBezTo>
                    <a:pt x="5847" y="258"/>
                    <a:pt x="7072" y="335"/>
                    <a:pt x="8279" y="598"/>
                  </a:cubicBezTo>
                  <a:lnTo>
                    <a:pt x="9240" y="843"/>
                  </a:lnTo>
                  <a:lnTo>
                    <a:pt x="10031" y="1446"/>
                  </a:lnTo>
                  <a:cubicBezTo>
                    <a:pt x="19645" y="8741"/>
                    <a:pt x="29314" y="16244"/>
                    <a:pt x="38758" y="23746"/>
                  </a:cubicBezTo>
                  <a:cubicBezTo>
                    <a:pt x="49182" y="32021"/>
                    <a:pt x="59587" y="40503"/>
                    <a:pt x="69690" y="48948"/>
                  </a:cubicBezTo>
                  <a:lnTo>
                    <a:pt x="70803" y="49871"/>
                  </a:lnTo>
                  <a:lnTo>
                    <a:pt x="71237" y="51266"/>
                  </a:lnTo>
                  <a:cubicBezTo>
                    <a:pt x="71538" y="52394"/>
                    <a:pt x="71726" y="53550"/>
                    <a:pt x="71802" y="54716"/>
                  </a:cubicBezTo>
                  <a:lnTo>
                    <a:pt x="72273" y="59711"/>
                  </a:lnTo>
                  <a:lnTo>
                    <a:pt x="67202" y="60126"/>
                  </a:lnTo>
                  <a:cubicBezTo>
                    <a:pt x="65657" y="60332"/>
                    <a:pt x="64092" y="60268"/>
                    <a:pt x="62565" y="599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6" name="Freeform: Shape 675">
              <a:extLst>
                <a:ext uri="{FF2B5EF4-FFF2-40B4-BE49-F238E27FC236}">
                  <a16:creationId xmlns:a16="http://schemas.microsoft.com/office/drawing/2014/main" id="{A838DB29-002A-741B-5B1F-21F64AF6D7F2}"/>
                </a:ext>
              </a:extLst>
            </p:cNvPr>
            <p:cNvSpPr/>
            <p:nvPr/>
          </p:nvSpPr>
          <p:spPr>
            <a:xfrm>
              <a:off x="8560942" y="1320017"/>
              <a:ext cx="10928" cy="11309"/>
            </a:xfrm>
            <a:custGeom>
              <a:avLst/>
              <a:gdLst>
                <a:gd name="connsiteX0" fmla="*/ 4430 w 10928"/>
                <a:gd name="connsiteY0" fmla="*/ 11631 h 11309"/>
                <a:gd name="connsiteX1" fmla="*/ 4430 w 10928"/>
                <a:gd name="connsiteY1" fmla="*/ 321 h 11309"/>
                <a:gd name="connsiteX2" fmla="*/ 4430 w 10928"/>
                <a:gd name="connsiteY2" fmla="*/ 11631 h 1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28" h="11309">
                  <a:moveTo>
                    <a:pt x="4430" y="11631"/>
                  </a:moveTo>
                  <a:cubicBezTo>
                    <a:pt x="11706" y="11631"/>
                    <a:pt x="11725" y="321"/>
                    <a:pt x="4430" y="321"/>
                  </a:cubicBezTo>
                  <a:cubicBezTo>
                    <a:pt x="-2864" y="321"/>
                    <a:pt x="-2846" y="11631"/>
                    <a:pt x="4430" y="116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7" name="Freeform: Shape 676">
              <a:extLst>
                <a:ext uri="{FF2B5EF4-FFF2-40B4-BE49-F238E27FC236}">
                  <a16:creationId xmlns:a16="http://schemas.microsoft.com/office/drawing/2014/main" id="{50943D2C-FF18-BC92-FDD0-AC8928413DE3}"/>
                </a:ext>
              </a:extLst>
            </p:cNvPr>
            <p:cNvSpPr/>
            <p:nvPr/>
          </p:nvSpPr>
          <p:spPr>
            <a:xfrm>
              <a:off x="8397636" y="1199663"/>
              <a:ext cx="177511" cy="279752"/>
            </a:xfrm>
            <a:custGeom>
              <a:avLst/>
              <a:gdLst>
                <a:gd name="connsiteX0" fmla="*/ 8268 w 177511"/>
                <a:gd name="connsiteY0" fmla="*/ 278032 h 279752"/>
                <a:gd name="connsiteX1" fmla="*/ 115164 w 177511"/>
                <a:gd name="connsiteY1" fmla="*/ 151833 h 279752"/>
                <a:gd name="connsiteX2" fmla="*/ 108322 w 177511"/>
                <a:gd name="connsiteY2" fmla="*/ 152701 h 279752"/>
                <a:gd name="connsiteX3" fmla="*/ 127944 w 177511"/>
                <a:gd name="connsiteY3" fmla="*/ 167780 h 279752"/>
                <a:gd name="connsiteX4" fmla="*/ 135955 w 177511"/>
                <a:gd name="connsiteY4" fmla="*/ 167780 h 279752"/>
                <a:gd name="connsiteX5" fmla="*/ 174824 w 177511"/>
                <a:gd name="connsiteY5" fmla="*/ 129270 h 279752"/>
                <a:gd name="connsiteX6" fmla="*/ 174824 w 177511"/>
                <a:gd name="connsiteY6" fmla="*/ 121272 h 279752"/>
                <a:gd name="connsiteX7" fmla="*/ 173674 w 177511"/>
                <a:gd name="connsiteY7" fmla="*/ 120392 h 279752"/>
                <a:gd name="connsiteX8" fmla="*/ 15562 w 177511"/>
                <a:gd name="connsiteY8" fmla="*/ 1733 h 279752"/>
                <a:gd name="connsiteX9" fmla="*/ 7551 w 177511"/>
                <a:gd name="connsiteY9" fmla="*/ 9725 h 279752"/>
                <a:gd name="connsiteX10" fmla="*/ 167962 w 177511"/>
                <a:gd name="connsiteY10" fmla="*/ 130156 h 279752"/>
                <a:gd name="connsiteX11" fmla="*/ 166831 w 177511"/>
                <a:gd name="connsiteY11" fmla="*/ 121278 h 279752"/>
                <a:gd name="connsiteX12" fmla="*/ 127944 w 177511"/>
                <a:gd name="connsiteY12" fmla="*/ 159769 h 279752"/>
                <a:gd name="connsiteX13" fmla="*/ 135955 w 177511"/>
                <a:gd name="connsiteY13" fmla="*/ 159769 h 279752"/>
                <a:gd name="connsiteX14" fmla="*/ 114033 w 177511"/>
                <a:gd name="connsiteY14" fmla="*/ 142936 h 279752"/>
                <a:gd name="connsiteX15" fmla="*/ 107172 w 177511"/>
                <a:gd name="connsiteY15" fmla="*/ 143822 h 279752"/>
                <a:gd name="connsiteX16" fmla="*/ 275 w 177511"/>
                <a:gd name="connsiteY16" fmla="*/ 270115 h 279752"/>
                <a:gd name="connsiteX17" fmla="*/ 8268 w 177511"/>
                <a:gd name="connsiteY17" fmla="*/ 278108 h 279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7511" h="279752">
                  <a:moveTo>
                    <a:pt x="8268" y="278032"/>
                  </a:moveTo>
                  <a:cubicBezTo>
                    <a:pt x="42291" y="234627"/>
                    <a:pt x="77936" y="192562"/>
                    <a:pt x="115164" y="151833"/>
                  </a:cubicBezTo>
                  <a:lnTo>
                    <a:pt x="108322" y="152701"/>
                  </a:lnTo>
                  <a:cubicBezTo>
                    <a:pt x="114994" y="157526"/>
                    <a:pt x="121762" y="162333"/>
                    <a:pt x="127944" y="167780"/>
                  </a:cubicBezTo>
                  <a:cubicBezTo>
                    <a:pt x="130187" y="169918"/>
                    <a:pt x="133712" y="169918"/>
                    <a:pt x="135955" y="167780"/>
                  </a:cubicBezTo>
                  <a:lnTo>
                    <a:pt x="174824" y="129270"/>
                  </a:lnTo>
                  <a:cubicBezTo>
                    <a:pt x="177029" y="127059"/>
                    <a:pt x="177029" y="123480"/>
                    <a:pt x="174824" y="121272"/>
                  </a:cubicBezTo>
                  <a:cubicBezTo>
                    <a:pt x="174484" y="120931"/>
                    <a:pt x="174088" y="120635"/>
                    <a:pt x="173674" y="120392"/>
                  </a:cubicBezTo>
                  <a:cubicBezTo>
                    <a:pt x="118821" y="83782"/>
                    <a:pt x="66042" y="44169"/>
                    <a:pt x="15562" y="1733"/>
                  </a:cubicBezTo>
                  <a:cubicBezTo>
                    <a:pt x="10020" y="-2923"/>
                    <a:pt x="1971" y="5032"/>
                    <a:pt x="7551" y="9725"/>
                  </a:cubicBezTo>
                  <a:cubicBezTo>
                    <a:pt x="58766" y="52795"/>
                    <a:pt x="112318" y="93000"/>
                    <a:pt x="167962" y="130156"/>
                  </a:cubicBezTo>
                  <a:lnTo>
                    <a:pt x="166831" y="121278"/>
                  </a:lnTo>
                  <a:lnTo>
                    <a:pt x="127944" y="159769"/>
                  </a:lnTo>
                  <a:lnTo>
                    <a:pt x="135955" y="159769"/>
                  </a:lnTo>
                  <a:cubicBezTo>
                    <a:pt x="129037" y="153700"/>
                    <a:pt x="121479" y="148327"/>
                    <a:pt x="114033" y="142936"/>
                  </a:cubicBezTo>
                  <a:cubicBezTo>
                    <a:pt x="111809" y="141636"/>
                    <a:pt x="108981" y="142000"/>
                    <a:pt x="107172" y="143822"/>
                  </a:cubicBezTo>
                  <a:cubicBezTo>
                    <a:pt x="69943" y="184538"/>
                    <a:pt x="34318" y="226635"/>
                    <a:pt x="275" y="270115"/>
                  </a:cubicBezTo>
                  <a:cubicBezTo>
                    <a:pt x="-4173" y="275770"/>
                    <a:pt x="3781" y="283838"/>
                    <a:pt x="8268" y="2781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8" name="Freeform: Shape 677">
              <a:extLst>
                <a:ext uri="{FF2B5EF4-FFF2-40B4-BE49-F238E27FC236}">
                  <a16:creationId xmlns:a16="http://schemas.microsoft.com/office/drawing/2014/main" id="{7FBFD8EC-60EC-5937-217C-A29D9B2C0A3A}"/>
                </a:ext>
              </a:extLst>
            </p:cNvPr>
            <p:cNvSpPr/>
            <p:nvPr/>
          </p:nvSpPr>
          <p:spPr>
            <a:xfrm>
              <a:off x="7854154" y="1197299"/>
              <a:ext cx="559540" cy="712428"/>
            </a:xfrm>
            <a:custGeom>
              <a:avLst/>
              <a:gdLst>
                <a:gd name="connsiteX0" fmla="*/ 543512 w 559540"/>
                <a:gd name="connsiteY0" fmla="*/ 273234 h 712428"/>
                <a:gd name="connsiteX1" fmla="*/ 424872 w 559540"/>
                <a:gd name="connsiteY1" fmla="*/ 668154 h 712428"/>
                <a:gd name="connsiteX2" fmla="*/ 413430 w 559540"/>
                <a:gd name="connsiteY2" fmla="*/ 705495 h 712428"/>
                <a:gd name="connsiteX3" fmla="*/ 421743 w 559540"/>
                <a:gd name="connsiteY3" fmla="*/ 702121 h 712428"/>
                <a:gd name="connsiteX4" fmla="*/ 89724 w 559540"/>
                <a:gd name="connsiteY4" fmla="*/ 431176 h 712428"/>
                <a:gd name="connsiteX5" fmla="*/ 8670 w 559540"/>
                <a:gd name="connsiteY5" fmla="*/ 342092 h 712428"/>
                <a:gd name="connsiteX6" fmla="*/ 6182 w 559540"/>
                <a:gd name="connsiteY6" fmla="*/ 351517 h 712428"/>
                <a:gd name="connsiteX7" fmla="*/ 184990 w 559540"/>
                <a:gd name="connsiteY7" fmla="*/ 285109 h 712428"/>
                <a:gd name="connsiteX8" fmla="*/ 428152 w 559540"/>
                <a:gd name="connsiteY8" fmla="*/ 194800 h 712428"/>
                <a:gd name="connsiteX9" fmla="*/ 447868 w 559540"/>
                <a:gd name="connsiteY9" fmla="*/ 187467 h 712428"/>
                <a:gd name="connsiteX10" fmla="*/ 467774 w 559540"/>
                <a:gd name="connsiteY10" fmla="*/ 166884 h 712428"/>
                <a:gd name="connsiteX11" fmla="*/ 496294 w 559540"/>
                <a:gd name="connsiteY11" fmla="*/ 135499 h 712428"/>
                <a:gd name="connsiteX12" fmla="*/ 554596 w 559540"/>
                <a:gd name="connsiteY12" fmla="*/ 71410 h 712428"/>
                <a:gd name="connsiteX13" fmla="*/ 554596 w 559540"/>
                <a:gd name="connsiteY13" fmla="*/ 63399 h 712428"/>
                <a:gd name="connsiteX14" fmla="*/ 530751 w 559540"/>
                <a:gd name="connsiteY14" fmla="*/ 34804 h 712428"/>
                <a:gd name="connsiteX15" fmla="*/ 531637 w 559540"/>
                <a:gd name="connsiteY15" fmla="*/ 41646 h 712428"/>
                <a:gd name="connsiteX16" fmla="*/ 556669 w 559540"/>
                <a:gd name="connsiteY16" fmla="*/ 9809 h 712428"/>
                <a:gd name="connsiteX17" fmla="*/ 548677 w 559540"/>
                <a:gd name="connsiteY17" fmla="*/ 1798 h 712428"/>
                <a:gd name="connsiteX18" fmla="*/ 521760 w 559540"/>
                <a:gd name="connsiteY18" fmla="*/ 36010 h 712428"/>
                <a:gd name="connsiteX19" fmla="*/ 522646 w 559540"/>
                <a:gd name="connsiteY19" fmla="*/ 42852 h 712428"/>
                <a:gd name="connsiteX20" fmla="*/ 546491 w 559540"/>
                <a:gd name="connsiteY20" fmla="*/ 71466 h 712428"/>
                <a:gd name="connsiteX21" fmla="*/ 546491 w 559540"/>
                <a:gd name="connsiteY21" fmla="*/ 63455 h 712428"/>
                <a:gd name="connsiteX22" fmla="*/ 494390 w 559540"/>
                <a:gd name="connsiteY22" fmla="*/ 120796 h 712428"/>
                <a:gd name="connsiteX23" fmla="*/ 472072 w 559540"/>
                <a:gd name="connsiteY23" fmla="*/ 145301 h 712428"/>
                <a:gd name="connsiteX24" fmla="*/ 459669 w 559540"/>
                <a:gd name="connsiteY24" fmla="*/ 158948 h 712428"/>
                <a:gd name="connsiteX25" fmla="*/ 444778 w 559540"/>
                <a:gd name="connsiteY25" fmla="*/ 175328 h 712428"/>
                <a:gd name="connsiteX26" fmla="*/ 443873 w 559540"/>
                <a:gd name="connsiteY26" fmla="*/ 176949 h 712428"/>
                <a:gd name="connsiteX27" fmla="*/ 441177 w 559540"/>
                <a:gd name="connsiteY27" fmla="*/ 177948 h 712428"/>
                <a:gd name="connsiteX28" fmla="*/ 430187 w 559540"/>
                <a:gd name="connsiteY28" fmla="*/ 182039 h 712428"/>
                <a:gd name="connsiteX29" fmla="*/ 335449 w 559540"/>
                <a:gd name="connsiteY29" fmla="*/ 217212 h 712428"/>
                <a:gd name="connsiteX30" fmla="*/ 68763 w 559540"/>
                <a:gd name="connsiteY30" fmla="*/ 316249 h 712428"/>
                <a:gd name="connsiteX31" fmla="*/ 3015 w 559540"/>
                <a:gd name="connsiteY31" fmla="*/ 340753 h 712428"/>
                <a:gd name="connsiteX32" fmla="*/ -774 w 559540"/>
                <a:gd name="connsiteY32" fmla="*/ 347948 h 712428"/>
                <a:gd name="connsiteX33" fmla="*/ 527 w 559540"/>
                <a:gd name="connsiteY33" fmla="*/ 350178 h 712428"/>
                <a:gd name="connsiteX34" fmla="*/ 315317 w 559540"/>
                <a:gd name="connsiteY34" fmla="*/ 642839 h 712428"/>
                <a:gd name="connsiteX35" fmla="*/ 416032 w 559540"/>
                <a:gd name="connsiteY35" fmla="*/ 711980 h 712428"/>
                <a:gd name="connsiteX36" fmla="*/ 423759 w 559540"/>
                <a:gd name="connsiteY36" fmla="*/ 709938 h 712428"/>
                <a:gd name="connsiteX37" fmla="*/ 424325 w 559540"/>
                <a:gd name="connsiteY37" fmla="*/ 708606 h 712428"/>
                <a:gd name="connsiteX38" fmla="*/ 521778 w 559540"/>
                <a:gd name="connsiteY38" fmla="*/ 387218 h 712428"/>
                <a:gd name="connsiteX39" fmla="*/ 554407 w 559540"/>
                <a:gd name="connsiteY39" fmla="*/ 276344 h 712428"/>
                <a:gd name="connsiteX40" fmla="*/ 543512 w 559540"/>
                <a:gd name="connsiteY40" fmla="*/ 273328 h 712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559540" h="712428">
                  <a:moveTo>
                    <a:pt x="543512" y="273234"/>
                  </a:moveTo>
                  <a:cubicBezTo>
                    <a:pt x="505417" y="405295"/>
                    <a:pt x="465079" y="536715"/>
                    <a:pt x="424872" y="668154"/>
                  </a:cubicBezTo>
                  <a:cubicBezTo>
                    <a:pt x="421102" y="680595"/>
                    <a:pt x="417295" y="693041"/>
                    <a:pt x="413430" y="705495"/>
                  </a:cubicBezTo>
                  <a:lnTo>
                    <a:pt x="421743" y="702121"/>
                  </a:lnTo>
                  <a:cubicBezTo>
                    <a:pt x="301048" y="624836"/>
                    <a:pt x="189646" y="533923"/>
                    <a:pt x="89724" y="431176"/>
                  </a:cubicBezTo>
                  <a:cubicBezTo>
                    <a:pt x="61732" y="402373"/>
                    <a:pt x="34701" y="372679"/>
                    <a:pt x="8670" y="342092"/>
                  </a:cubicBezTo>
                  <a:lnTo>
                    <a:pt x="6182" y="351517"/>
                  </a:lnTo>
                  <a:lnTo>
                    <a:pt x="184990" y="285109"/>
                  </a:lnTo>
                  <a:lnTo>
                    <a:pt x="428152" y="194800"/>
                  </a:lnTo>
                  <a:cubicBezTo>
                    <a:pt x="434523" y="192425"/>
                    <a:pt x="441837" y="190653"/>
                    <a:pt x="447868" y="187467"/>
                  </a:cubicBezTo>
                  <a:cubicBezTo>
                    <a:pt x="455710" y="183339"/>
                    <a:pt x="461798" y="173462"/>
                    <a:pt x="467774" y="166884"/>
                  </a:cubicBezTo>
                  <a:lnTo>
                    <a:pt x="496294" y="135499"/>
                  </a:lnTo>
                  <a:lnTo>
                    <a:pt x="554596" y="71410"/>
                  </a:lnTo>
                  <a:cubicBezTo>
                    <a:pt x="556707" y="69159"/>
                    <a:pt x="556707" y="65649"/>
                    <a:pt x="554596" y="63399"/>
                  </a:cubicBezTo>
                  <a:lnTo>
                    <a:pt x="530751" y="34804"/>
                  </a:lnTo>
                  <a:cubicBezTo>
                    <a:pt x="531033" y="37084"/>
                    <a:pt x="531335" y="39365"/>
                    <a:pt x="531637" y="41646"/>
                  </a:cubicBezTo>
                  <a:cubicBezTo>
                    <a:pt x="537913" y="29563"/>
                    <a:pt x="546415" y="18764"/>
                    <a:pt x="556669" y="9809"/>
                  </a:cubicBezTo>
                  <a:cubicBezTo>
                    <a:pt x="562155" y="4983"/>
                    <a:pt x="554124" y="-2990"/>
                    <a:pt x="548677" y="1798"/>
                  </a:cubicBezTo>
                  <a:cubicBezTo>
                    <a:pt x="537650" y="11420"/>
                    <a:pt x="528508" y="23024"/>
                    <a:pt x="521760" y="36010"/>
                  </a:cubicBezTo>
                  <a:cubicBezTo>
                    <a:pt x="520553" y="38242"/>
                    <a:pt x="520911" y="41003"/>
                    <a:pt x="522646" y="42852"/>
                  </a:cubicBezTo>
                  <a:lnTo>
                    <a:pt x="546491" y="71466"/>
                  </a:lnTo>
                  <a:lnTo>
                    <a:pt x="546491" y="63455"/>
                  </a:lnTo>
                  <a:lnTo>
                    <a:pt x="494390" y="120796"/>
                  </a:lnTo>
                  <a:lnTo>
                    <a:pt x="472072" y="145301"/>
                  </a:lnTo>
                  <a:cubicBezTo>
                    <a:pt x="467925" y="149849"/>
                    <a:pt x="463797" y="154399"/>
                    <a:pt x="459669" y="158948"/>
                  </a:cubicBezTo>
                  <a:cubicBezTo>
                    <a:pt x="455032" y="164037"/>
                    <a:pt x="450244" y="171125"/>
                    <a:pt x="444778" y="175328"/>
                  </a:cubicBezTo>
                  <a:cubicBezTo>
                    <a:pt x="443891" y="176007"/>
                    <a:pt x="444947" y="176252"/>
                    <a:pt x="443873" y="176949"/>
                  </a:cubicBezTo>
                  <a:cubicBezTo>
                    <a:pt x="443006" y="177372"/>
                    <a:pt x="442101" y="177705"/>
                    <a:pt x="441177" y="177948"/>
                  </a:cubicBezTo>
                  <a:lnTo>
                    <a:pt x="430187" y="182039"/>
                  </a:lnTo>
                  <a:lnTo>
                    <a:pt x="335449" y="217212"/>
                  </a:lnTo>
                  <a:lnTo>
                    <a:pt x="68763" y="316249"/>
                  </a:lnTo>
                  <a:lnTo>
                    <a:pt x="3015" y="340753"/>
                  </a:lnTo>
                  <a:cubicBezTo>
                    <a:pt x="-20" y="341694"/>
                    <a:pt x="-1716" y="344915"/>
                    <a:pt x="-774" y="347948"/>
                  </a:cubicBezTo>
                  <a:cubicBezTo>
                    <a:pt x="-509" y="348780"/>
                    <a:pt x="-76" y="349543"/>
                    <a:pt x="527" y="350178"/>
                  </a:cubicBezTo>
                  <a:cubicBezTo>
                    <a:pt x="93927" y="459444"/>
                    <a:pt x="199543" y="557638"/>
                    <a:pt x="315317" y="642839"/>
                  </a:cubicBezTo>
                  <a:cubicBezTo>
                    <a:pt x="348116" y="666991"/>
                    <a:pt x="381687" y="690039"/>
                    <a:pt x="416032" y="711980"/>
                  </a:cubicBezTo>
                  <a:cubicBezTo>
                    <a:pt x="418727" y="713552"/>
                    <a:pt x="422196" y="712638"/>
                    <a:pt x="423759" y="709938"/>
                  </a:cubicBezTo>
                  <a:cubicBezTo>
                    <a:pt x="424005" y="709520"/>
                    <a:pt x="424194" y="709071"/>
                    <a:pt x="424325" y="708606"/>
                  </a:cubicBezTo>
                  <a:cubicBezTo>
                    <a:pt x="457199" y="601601"/>
                    <a:pt x="489677" y="494473"/>
                    <a:pt x="521778" y="387218"/>
                  </a:cubicBezTo>
                  <a:cubicBezTo>
                    <a:pt x="532787" y="350297"/>
                    <a:pt x="543663" y="313340"/>
                    <a:pt x="554407" y="276344"/>
                  </a:cubicBezTo>
                  <a:cubicBezTo>
                    <a:pt x="556443" y="269332"/>
                    <a:pt x="545529" y="266335"/>
                    <a:pt x="543512" y="2733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9" name="Freeform: Shape 678">
              <a:extLst>
                <a:ext uri="{FF2B5EF4-FFF2-40B4-BE49-F238E27FC236}">
                  <a16:creationId xmlns:a16="http://schemas.microsoft.com/office/drawing/2014/main" id="{D7CBACA5-3A26-8F82-9876-89207D0B3E4D}"/>
                </a:ext>
              </a:extLst>
            </p:cNvPr>
            <p:cNvSpPr/>
            <p:nvPr/>
          </p:nvSpPr>
          <p:spPr>
            <a:xfrm>
              <a:off x="7963042" y="1493824"/>
              <a:ext cx="424637" cy="76425"/>
            </a:xfrm>
            <a:custGeom>
              <a:avLst/>
              <a:gdLst>
                <a:gd name="connsiteX0" fmla="*/ 413832 w 424637"/>
                <a:gd name="connsiteY0" fmla="*/ 44548 h 76425"/>
                <a:gd name="connsiteX1" fmla="*/ 378773 w 424637"/>
                <a:gd name="connsiteY1" fmla="*/ 60872 h 76425"/>
                <a:gd name="connsiteX2" fmla="*/ 336266 w 424637"/>
                <a:gd name="connsiteY2" fmla="*/ 65208 h 76425"/>
                <a:gd name="connsiteX3" fmla="*/ 261187 w 424637"/>
                <a:gd name="connsiteY3" fmla="*/ 31599 h 76425"/>
                <a:gd name="connsiteX4" fmla="*/ 195535 w 424637"/>
                <a:gd name="connsiteY4" fmla="*/ 553 h 76425"/>
                <a:gd name="connsiteX5" fmla="*/ 154668 w 424637"/>
                <a:gd name="connsiteY5" fmla="*/ 4323 h 76425"/>
                <a:gd name="connsiteX6" fmla="*/ 110126 w 424637"/>
                <a:gd name="connsiteY6" fmla="*/ 11335 h 76425"/>
                <a:gd name="connsiteX7" fmla="*/ 5774 w 424637"/>
                <a:gd name="connsiteY7" fmla="*/ 5209 h 76425"/>
                <a:gd name="connsiteX8" fmla="*/ 2759 w 424637"/>
                <a:gd name="connsiteY8" fmla="*/ 16123 h 76425"/>
                <a:gd name="connsiteX9" fmla="*/ 94518 w 424637"/>
                <a:gd name="connsiteY9" fmla="*/ 24700 h 76425"/>
                <a:gd name="connsiteX10" fmla="*/ 188240 w 424637"/>
                <a:gd name="connsiteY10" fmla="*/ 11769 h 76425"/>
                <a:gd name="connsiteX11" fmla="*/ 262714 w 424637"/>
                <a:gd name="connsiteY11" fmla="*/ 46848 h 76425"/>
                <a:gd name="connsiteX12" fmla="*/ 339339 w 424637"/>
                <a:gd name="connsiteY12" fmla="*/ 76706 h 76425"/>
                <a:gd name="connsiteX13" fmla="*/ 384579 w 424637"/>
                <a:gd name="connsiteY13" fmla="*/ 71277 h 76425"/>
                <a:gd name="connsiteX14" fmla="*/ 421825 w 424637"/>
                <a:gd name="connsiteY14" fmla="*/ 52616 h 76425"/>
                <a:gd name="connsiteX15" fmla="*/ 413832 w 424637"/>
                <a:gd name="connsiteY15" fmla="*/ 44624 h 76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24637" h="76425">
                  <a:moveTo>
                    <a:pt x="413832" y="44548"/>
                  </a:moveTo>
                  <a:cubicBezTo>
                    <a:pt x="403862" y="53672"/>
                    <a:pt x="391873" y="58290"/>
                    <a:pt x="378773" y="60872"/>
                  </a:cubicBezTo>
                  <a:cubicBezTo>
                    <a:pt x="364635" y="63643"/>
                    <a:pt x="350705" y="65943"/>
                    <a:pt x="336266" y="65208"/>
                  </a:cubicBezTo>
                  <a:cubicBezTo>
                    <a:pt x="306333" y="63719"/>
                    <a:pt x="284411" y="48884"/>
                    <a:pt x="261187" y="31599"/>
                  </a:cubicBezTo>
                  <a:cubicBezTo>
                    <a:pt x="241622" y="17047"/>
                    <a:pt x="220586" y="2532"/>
                    <a:pt x="195535" y="553"/>
                  </a:cubicBezTo>
                  <a:cubicBezTo>
                    <a:pt x="182038" y="-503"/>
                    <a:pt x="167995" y="2268"/>
                    <a:pt x="154668" y="4323"/>
                  </a:cubicBezTo>
                  <a:cubicBezTo>
                    <a:pt x="139795" y="6528"/>
                    <a:pt x="124998" y="9167"/>
                    <a:pt x="110126" y="11335"/>
                  </a:cubicBezTo>
                  <a:cubicBezTo>
                    <a:pt x="75046" y="16443"/>
                    <a:pt x="39402" y="18347"/>
                    <a:pt x="5774" y="5209"/>
                  </a:cubicBezTo>
                  <a:cubicBezTo>
                    <a:pt x="-1011" y="2551"/>
                    <a:pt x="-3952" y="13484"/>
                    <a:pt x="2759" y="16123"/>
                  </a:cubicBezTo>
                  <a:cubicBezTo>
                    <a:pt x="32145" y="27584"/>
                    <a:pt x="63530" y="28206"/>
                    <a:pt x="94518" y="24700"/>
                  </a:cubicBezTo>
                  <a:cubicBezTo>
                    <a:pt x="125507" y="21194"/>
                    <a:pt x="156855" y="12711"/>
                    <a:pt x="188240" y="11769"/>
                  </a:cubicBezTo>
                  <a:cubicBezTo>
                    <a:pt x="217061" y="10902"/>
                    <a:pt x="240868" y="30618"/>
                    <a:pt x="262714" y="46848"/>
                  </a:cubicBezTo>
                  <a:cubicBezTo>
                    <a:pt x="285994" y="64190"/>
                    <a:pt x="309839" y="75952"/>
                    <a:pt x="339339" y="76706"/>
                  </a:cubicBezTo>
                  <a:cubicBezTo>
                    <a:pt x="354569" y="77102"/>
                    <a:pt x="369762" y="74519"/>
                    <a:pt x="384579" y="71277"/>
                  </a:cubicBezTo>
                  <a:cubicBezTo>
                    <a:pt x="398452" y="68525"/>
                    <a:pt x="411326" y="62077"/>
                    <a:pt x="421825" y="52616"/>
                  </a:cubicBezTo>
                  <a:cubicBezTo>
                    <a:pt x="427198" y="47677"/>
                    <a:pt x="419186" y="39704"/>
                    <a:pt x="413832" y="446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0" name="Freeform: Shape 679">
              <a:extLst>
                <a:ext uri="{FF2B5EF4-FFF2-40B4-BE49-F238E27FC236}">
                  <a16:creationId xmlns:a16="http://schemas.microsoft.com/office/drawing/2014/main" id="{227CEA6F-7EB6-A739-5D0C-3C80E21A3101}"/>
                </a:ext>
              </a:extLst>
            </p:cNvPr>
            <p:cNvSpPr/>
            <p:nvPr/>
          </p:nvSpPr>
          <p:spPr>
            <a:xfrm>
              <a:off x="8224021" y="1630299"/>
              <a:ext cx="61618" cy="61669"/>
            </a:xfrm>
            <a:custGeom>
              <a:avLst/>
              <a:gdLst>
                <a:gd name="connsiteX0" fmla="*/ 54233 w 61618"/>
                <a:gd name="connsiteY0" fmla="*/ 11784 h 61669"/>
                <a:gd name="connsiteX1" fmla="*/ 10483 w 61618"/>
                <a:gd name="connsiteY1" fmla="*/ 6676 h 61669"/>
                <a:gd name="connsiteX2" fmla="*/ 4828 w 61618"/>
                <a:gd name="connsiteY2" fmla="*/ 49823 h 61669"/>
                <a:gd name="connsiteX3" fmla="*/ 47842 w 61618"/>
                <a:gd name="connsiteY3" fmla="*/ 56628 h 61669"/>
                <a:gd name="connsiteX4" fmla="*/ 55382 w 61618"/>
                <a:gd name="connsiteY4" fmla="*/ 13274 h 61669"/>
                <a:gd name="connsiteX5" fmla="*/ 45619 w 61618"/>
                <a:gd name="connsiteY5" fmla="*/ 18929 h 61669"/>
                <a:gd name="connsiteX6" fmla="*/ 42678 w 61618"/>
                <a:gd name="connsiteY6" fmla="*/ 46449 h 61669"/>
                <a:gd name="connsiteX7" fmla="*/ 13857 w 61618"/>
                <a:gd name="connsiteY7" fmla="*/ 42943 h 61669"/>
                <a:gd name="connsiteX8" fmla="*/ 18042 w 61618"/>
                <a:gd name="connsiteY8" fmla="*/ 15215 h 61669"/>
                <a:gd name="connsiteX9" fmla="*/ 46316 w 61618"/>
                <a:gd name="connsiteY9" fmla="*/ 19796 h 61669"/>
                <a:gd name="connsiteX10" fmla="*/ 54328 w 61618"/>
                <a:gd name="connsiteY10" fmla="*/ 11803 h 61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618" h="61669">
                  <a:moveTo>
                    <a:pt x="54233" y="11784"/>
                  </a:moveTo>
                  <a:cubicBezTo>
                    <a:pt x="43734" y="-864"/>
                    <a:pt x="23564" y="-3748"/>
                    <a:pt x="10483" y="6676"/>
                  </a:cubicBezTo>
                  <a:cubicBezTo>
                    <a:pt x="-2185" y="16780"/>
                    <a:pt x="-4899" y="36836"/>
                    <a:pt x="4828" y="49823"/>
                  </a:cubicBezTo>
                  <a:cubicBezTo>
                    <a:pt x="14554" y="62811"/>
                    <a:pt x="34591" y="65921"/>
                    <a:pt x="47842" y="56628"/>
                  </a:cubicBezTo>
                  <a:cubicBezTo>
                    <a:pt x="61584" y="46977"/>
                    <a:pt x="64393" y="26883"/>
                    <a:pt x="55382" y="13274"/>
                  </a:cubicBezTo>
                  <a:cubicBezTo>
                    <a:pt x="51387" y="7223"/>
                    <a:pt x="41585" y="12897"/>
                    <a:pt x="45619" y="18929"/>
                  </a:cubicBezTo>
                  <a:cubicBezTo>
                    <a:pt x="51274" y="27373"/>
                    <a:pt x="50727" y="39531"/>
                    <a:pt x="42678" y="46449"/>
                  </a:cubicBezTo>
                  <a:cubicBezTo>
                    <a:pt x="34629" y="53367"/>
                    <a:pt x="20228" y="51614"/>
                    <a:pt x="13857" y="42943"/>
                  </a:cubicBezTo>
                  <a:cubicBezTo>
                    <a:pt x="7844" y="34016"/>
                    <a:pt x="9653" y="21971"/>
                    <a:pt x="18042" y="15215"/>
                  </a:cubicBezTo>
                  <a:cubicBezTo>
                    <a:pt x="27052" y="8523"/>
                    <a:pt x="39530" y="11634"/>
                    <a:pt x="46316" y="19796"/>
                  </a:cubicBezTo>
                  <a:cubicBezTo>
                    <a:pt x="50972" y="25450"/>
                    <a:pt x="58927" y="17364"/>
                    <a:pt x="54328" y="1180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1" name="Freeform: Shape 680">
              <a:extLst>
                <a:ext uri="{FF2B5EF4-FFF2-40B4-BE49-F238E27FC236}">
                  <a16:creationId xmlns:a16="http://schemas.microsoft.com/office/drawing/2014/main" id="{FE33693A-C356-914D-B616-157B655BDF15}"/>
                </a:ext>
              </a:extLst>
            </p:cNvPr>
            <p:cNvSpPr/>
            <p:nvPr/>
          </p:nvSpPr>
          <p:spPr>
            <a:xfrm>
              <a:off x="8066892" y="1576089"/>
              <a:ext cx="70555" cy="67364"/>
            </a:xfrm>
            <a:custGeom>
              <a:avLst/>
              <a:gdLst>
                <a:gd name="connsiteX0" fmla="*/ 67218 w 70555"/>
                <a:gd name="connsiteY0" fmla="*/ 21283 h 67364"/>
                <a:gd name="connsiteX1" fmla="*/ 16324 w 70555"/>
                <a:gd name="connsiteY1" fmla="*/ 4922 h 67364"/>
                <a:gd name="connsiteX2" fmla="*/ 8406 w 70555"/>
                <a:gd name="connsiteY2" fmla="*/ 57248 h 67364"/>
                <a:gd name="connsiteX3" fmla="*/ 67161 w 70555"/>
                <a:gd name="connsiteY3" fmla="*/ 21283 h 67364"/>
                <a:gd name="connsiteX4" fmla="*/ 56247 w 70555"/>
                <a:gd name="connsiteY4" fmla="*/ 24280 h 67364"/>
                <a:gd name="connsiteX5" fmla="*/ 25484 w 70555"/>
                <a:gd name="connsiteY5" fmla="*/ 55137 h 67364"/>
                <a:gd name="connsiteX6" fmla="*/ 17191 w 70555"/>
                <a:gd name="connsiteY6" fmla="*/ 18512 h 67364"/>
                <a:gd name="connsiteX7" fmla="*/ 39489 w 70555"/>
                <a:gd name="connsiteY7" fmla="*/ 12028 h 67364"/>
                <a:gd name="connsiteX8" fmla="*/ 56247 w 70555"/>
                <a:gd name="connsiteY8" fmla="*/ 24280 h 67364"/>
                <a:gd name="connsiteX9" fmla="*/ 67218 w 70555"/>
                <a:gd name="connsiteY9" fmla="*/ 21283 h 67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555" h="67364">
                  <a:moveTo>
                    <a:pt x="67218" y="21283"/>
                  </a:moveTo>
                  <a:cubicBezTo>
                    <a:pt x="60092" y="2132"/>
                    <a:pt x="33062" y="-5314"/>
                    <a:pt x="16324" y="4922"/>
                  </a:cubicBezTo>
                  <a:cubicBezTo>
                    <a:pt x="-2150" y="16231"/>
                    <a:pt x="-7578" y="41415"/>
                    <a:pt x="8406" y="57248"/>
                  </a:cubicBezTo>
                  <a:cubicBezTo>
                    <a:pt x="34607" y="83242"/>
                    <a:pt x="80431" y="56702"/>
                    <a:pt x="67161" y="21283"/>
                  </a:cubicBezTo>
                  <a:cubicBezTo>
                    <a:pt x="64616" y="14535"/>
                    <a:pt x="53683" y="17513"/>
                    <a:pt x="56247" y="24280"/>
                  </a:cubicBezTo>
                  <a:cubicBezTo>
                    <a:pt x="63429" y="43450"/>
                    <a:pt x="45559" y="63035"/>
                    <a:pt x="25484" y="55137"/>
                  </a:cubicBezTo>
                  <a:cubicBezTo>
                    <a:pt x="9896" y="49011"/>
                    <a:pt x="4957" y="30633"/>
                    <a:pt x="17191" y="18512"/>
                  </a:cubicBezTo>
                  <a:cubicBezTo>
                    <a:pt x="22996" y="12744"/>
                    <a:pt x="31460" y="9596"/>
                    <a:pt x="39489" y="12028"/>
                  </a:cubicBezTo>
                  <a:cubicBezTo>
                    <a:pt x="45050" y="13706"/>
                    <a:pt x="54098" y="18531"/>
                    <a:pt x="56247" y="24280"/>
                  </a:cubicBezTo>
                  <a:cubicBezTo>
                    <a:pt x="58810" y="31047"/>
                    <a:pt x="69762" y="28126"/>
                    <a:pt x="67218" y="212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2" name="Freeform: Shape 681">
              <a:extLst>
                <a:ext uri="{FF2B5EF4-FFF2-40B4-BE49-F238E27FC236}">
                  <a16:creationId xmlns:a16="http://schemas.microsoft.com/office/drawing/2014/main" id="{9228F8B1-8DF1-0A62-568C-9F8F7D75D1C4}"/>
                </a:ext>
              </a:extLst>
            </p:cNvPr>
            <p:cNvSpPr/>
            <p:nvPr/>
          </p:nvSpPr>
          <p:spPr>
            <a:xfrm>
              <a:off x="8122109" y="1692589"/>
              <a:ext cx="63118" cy="60745"/>
            </a:xfrm>
            <a:custGeom>
              <a:avLst/>
              <a:gdLst>
                <a:gd name="connsiteX0" fmla="*/ 50511 w 63118"/>
                <a:gd name="connsiteY0" fmla="*/ 11284 h 60745"/>
                <a:gd name="connsiteX1" fmla="*/ 7854 w 63118"/>
                <a:gd name="connsiteY1" fmla="*/ 7967 h 60745"/>
                <a:gd name="connsiteX2" fmla="*/ 8288 w 63118"/>
                <a:gd name="connsiteY2" fmla="*/ 52301 h 60745"/>
                <a:gd name="connsiteX3" fmla="*/ 53772 w 63118"/>
                <a:gd name="connsiteY3" fmla="*/ 52132 h 60745"/>
                <a:gd name="connsiteX4" fmla="*/ 49361 w 63118"/>
                <a:gd name="connsiteY4" fmla="*/ 10398 h 60745"/>
                <a:gd name="connsiteX5" fmla="*/ 43706 w 63118"/>
                <a:gd name="connsiteY5" fmla="*/ 20163 h 60745"/>
                <a:gd name="connsiteX6" fmla="*/ 42896 w 63118"/>
                <a:gd name="connsiteY6" fmla="*/ 46552 h 60745"/>
                <a:gd name="connsiteX7" fmla="*/ 14338 w 63118"/>
                <a:gd name="connsiteY7" fmla="*/ 42198 h 60745"/>
                <a:gd name="connsiteX8" fmla="*/ 42613 w 63118"/>
                <a:gd name="connsiteY8" fmla="*/ 19333 h 60745"/>
                <a:gd name="connsiteX9" fmla="*/ 50511 w 63118"/>
                <a:gd name="connsiteY9" fmla="*/ 11284 h 60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118" h="60745">
                  <a:moveTo>
                    <a:pt x="50511" y="11284"/>
                  </a:moveTo>
                  <a:cubicBezTo>
                    <a:pt x="40483" y="-1628"/>
                    <a:pt x="19748" y="-3645"/>
                    <a:pt x="7854" y="7967"/>
                  </a:cubicBezTo>
                  <a:cubicBezTo>
                    <a:pt x="-4040" y="19578"/>
                    <a:pt x="-4096" y="40822"/>
                    <a:pt x="8288" y="52301"/>
                  </a:cubicBezTo>
                  <a:cubicBezTo>
                    <a:pt x="20672" y="63781"/>
                    <a:pt x="41463" y="64252"/>
                    <a:pt x="53772" y="52132"/>
                  </a:cubicBezTo>
                  <a:cubicBezTo>
                    <a:pt x="67175" y="38937"/>
                    <a:pt x="63405" y="20804"/>
                    <a:pt x="49361" y="10398"/>
                  </a:cubicBezTo>
                  <a:cubicBezTo>
                    <a:pt x="43518" y="6063"/>
                    <a:pt x="37863" y="15865"/>
                    <a:pt x="43706" y="20163"/>
                  </a:cubicBezTo>
                  <a:cubicBezTo>
                    <a:pt x="53301" y="27269"/>
                    <a:pt x="53131" y="39861"/>
                    <a:pt x="42896" y="46552"/>
                  </a:cubicBezTo>
                  <a:cubicBezTo>
                    <a:pt x="33603" y="52362"/>
                    <a:pt x="21464" y="50511"/>
                    <a:pt x="14338" y="42198"/>
                  </a:cubicBezTo>
                  <a:cubicBezTo>
                    <a:pt x="-1043" y="23348"/>
                    <a:pt x="27251" y="-402"/>
                    <a:pt x="42613" y="19333"/>
                  </a:cubicBezTo>
                  <a:cubicBezTo>
                    <a:pt x="46967" y="25026"/>
                    <a:pt x="54922" y="16958"/>
                    <a:pt x="50511" y="112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3" name="Freeform: Shape 682">
              <a:extLst>
                <a:ext uri="{FF2B5EF4-FFF2-40B4-BE49-F238E27FC236}">
                  <a16:creationId xmlns:a16="http://schemas.microsoft.com/office/drawing/2014/main" id="{EC17AAC4-1716-ECCA-A7F8-A3AFA14C6C43}"/>
                </a:ext>
              </a:extLst>
            </p:cNvPr>
            <p:cNvSpPr/>
            <p:nvPr/>
          </p:nvSpPr>
          <p:spPr>
            <a:xfrm>
              <a:off x="10145752" y="2266273"/>
              <a:ext cx="10928" cy="11309"/>
            </a:xfrm>
            <a:custGeom>
              <a:avLst/>
              <a:gdLst>
                <a:gd name="connsiteX0" fmla="*/ 4430 w 10928"/>
                <a:gd name="connsiteY0" fmla="*/ 11631 h 11309"/>
                <a:gd name="connsiteX1" fmla="*/ 4430 w 10928"/>
                <a:gd name="connsiteY1" fmla="*/ 321 h 11309"/>
                <a:gd name="connsiteX2" fmla="*/ 4430 w 10928"/>
                <a:gd name="connsiteY2" fmla="*/ 11631 h 1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28" h="11309">
                  <a:moveTo>
                    <a:pt x="4430" y="11631"/>
                  </a:moveTo>
                  <a:cubicBezTo>
                    <a:pt x="11706" y="11631"/>
                    <a:pt x="11725" y="321"/>
                    <a:pt x="4430" y="321"/>
                  </a:cubicBezTo>
                  <a:cubicBezTo>
                    <a:pt x="-2865" y="321"/>
                    <a:pt x="-2846" y="11631"/>
                    <a:pt x="4430" y="116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4" name="Freeform: Shape 683">
              <a:extLst>
                <a:ext uri="{FF2B5EF4-FFF2-40B4-BE49-F238E27FC236}">
                  <a16:creationId xmlns:a16="http://schemas.microsoft.com/office/drawing/2014/main" id="{A07EAE7E-6C13-26BA-B791-317B2F4AC164}"/>
                </a:ext>
              </a:extLst>
            </p:cNvPr>
            <p:cNvSpPr/>
            <p:nvPr/>
          </p:nvSpPr>
          <p:spPr>
            <a:xfrm>
              <a:off x="10142481" y="2145844"/>
              <a:ext cx="177523" cy="279683"/>
            </a:xfrm>
            <a:custGeom>
              <a:avLst/>
              <a:gdLst>
                <a:gd name="connsiteX0" fmla="*/ 175181 w 177523"/>
                <a:gd name="connsiteY0" fmla="*/ 270115 h 279683"/>
                <a:gd name="connsiteX1" fmla="*/ 68284 w 177523"/>
                <a:gd name="connsiteY1" fmla="*/ 143822 h 279683"/>
                <a:gd name="connsiteX2" fmla="*/ 61422 w 177523"/>
                <a:gd name="connsiteY2" fmla="*/ 142936 h 279683"/>
                <a:gd name="connsiteX3" fmla="*/ 39500 w 177523"/>
                <a:gd name="connsiteY3" fmla="*/ 159769 h 279683"/>
                <a:gd name="connsiteX4" fmla="*/ 47492 w 177523"/>
                <a:gd name="connsiteY4" fmla="*/ 159769 h 279683"/>
                <a:gd name="connsiteX5" fmla="*/ 8624 w 177523"/>
                <a:gd name="connsiteY5" fmla="*/ 121278 h 279683"/>
                <a:gd name="connsiteX6" fmla="*/ 7474 w 177523"/>
                <a:gd name="connsiteY6" fmla="*/ 130156 h 279683"/>
                <a:gd name="connsiteX7" fmla="*/ 167886 w 177523"/>
                <a:gd name="connsiteY7" fmla="*/ 9725 h 279683"/>
                <a:gd name="connsiteX8" fmla="*/ 159893 w 177523"/>
                <a:gd name="connsiteY8" fmla="*/ 1733 h 279683"/>
                <a:gd name="connsiteX9" fmla="*/ 1763 w 177523"/>
                <a:gd name="connsiteY9" fmla="*/ 120430 h 279683"/>
                <a:gd name="connsiteX10" fmla="*/ -254 w 177523"/>
                <a:gd name="connsiteY10" fmla="*/ 128169 h 279683"/>
                <a:gd name="connsiteX11" fmla="*/ 632 w 177523"/>
                <a:gd name="connsiteY11" fmla="*/ 129308 h 279683"/>
                <a:gd name="connsiteX12" fmla="*/ 39500 w 177523"/>
                <a:gd name="connsiteY12" fmla="*/ 167818 h 279683"/>
                <a:gd name="connsiteX13" fmla="*/ 47492 w 177523"/>
                <a:gd name="connsiteY13" fmla="*/ 167818 h 279683"/>
                <a:gd name="connsiteX14" fmla="*/ 67133 w 177523"/>
                <a:gd name="connsiteY14" fmla="*/ 152738 h 279683"/>
                <a:gd name="connsiteX15" fmla="*/ 60273 w 177523"/>
                <a:gd name="connsiteY15" fmla="*/ 151871 h 279683"/>
                <a:gd name="connsiteX16" fmla="*/ 167188 w 177523"/>
                <a:gd name="connsiteY16" fmla="*/ 278070 h 279683"/>
                <a:gd name="connsiteX17" fmla="*/ 175181 w 177523"/>
                <a:gd name="connsiteY17" fmla="*/ 270078 h 279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7523" h="279683">
                  <a:moveTo>
                    <a:pt x="175181" y="270115"/>
                  </a:moveTo>
                  <a:cubicBezTo>
                    <a:pt x="141156" y="226710"/>
                    <a:pt x="105531" y="184613"/>
                    <a:pt x="68284" y="143822"/>
                  </a:cubicBezTo>
                  <a:cubicBezTo>
                    <a:pt x="66474" y="141999"/>
                    <a:pt x="63647" y="141636"/>
                    <a:pt x="61422" y="142936"/>
                  </a:cubicBezTo>
                  <a:cubicBezTo>
                    <a:pt x="53882" y="148327"/>
                    <a:pt x="46343" y="153700"/>
                    <a:pt x="39500" y="159769"/>
                  </a:cubicBezTo>
                  <a:lnTo>
                    <a:pt x="47492" y="159769"/>
                  </a:lnTo>
                  <a:lnTo>
                    <a:pt x="8624" y="121278"/>
                  </a:lnTo>
                  <a:cubicBezTo>
                    <a:pt x="8247" y="124237"/>
                    <a:pt x="7870" y="127197"/>
                    <a:pt x="7474" y="130156"/>
                  </a:cubicBezTo>
                  <a:cubicBezTo>
                    <a:pt x="63138" y="93009"/>
                    <a:pt x="116689" y="52803"/>
                    <a:pt x="167886" y="9725"/>
                  </a:cubicBezTo>
                  <a:cubicBezTo>
                    <a:pt x="173540" y="5032"/>
                    <a:pt x="165435" y="-2923"/>
                    <a:pt x="159893" y="1733"/>
                  </a:cubicBezTo>
                  <a:cubicBezTo>
                    <a:pt x="109414" y="44186"/>
                    <a:pt x="56616" y="83812"/>
                    <a:pt x="1763" y="120430"/>
                  </a:cubicBezTo>
                  <a:cubicBezTo>
                    <a:pt x="-933" y="122011"/>
                    <a:pt x="-1837" y="125478"/>
                    <a:pt x="-254" y="128169"/>
                  </a:cubicBezTo>
                  <a:cubicBezTo>
                    <a:pt x="-9" y="128586"/>
                    <a:pt x="292" y="128967"/>
                    <a:pt x="632" y="129308"/>
                  </a:cubicBezTo>
                  <a:lnTo>
                    <a:pt x="39500" y="167818"/>
                  </a:lnTo>
                  <a:cubicBezTo>
                    <a:pt x="41743" y="169944"/>
                    <a:pt x="45249" y="169944"/>
                    <a:pt x="47492" y="167818"/>
                  </a:cubicBezTo>
                  <a:cubicBezTo>
                    <a:pt x="53694" y="162370"/>
                    <a:pt x="60461" y="157564"/>
                    <a:pt x="67133" y="152738"/>
                  </a:cubicBezTo>
                  <a:lnTo>
                    <a:pt x="60273" y="151871"/>
                  </a:lnTo>
                  <a:cubicBezTo>
                    <a:pt x="97501" y="192562"/>
                    <a:pt x="133145" y="234627"/>
                    <a:pt x="167188" y="278070"/>
                  </a:cubicBezTo>
                  <a:cubicBezTo>
                    <a:pt x="171674" y="283725"/>
                    <a:pt x="179629" y="275733"/>
                    <a:pt x="175181" y="2700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5" name="Freeform: Shape 684">
              <a:extLst>
                <a:ext uri="{FF2B5EF4-FFF2-40B4-BE49-F238E27FC236}">
                  <a16:creationId xmlns:a16="http://schemas.microsoft.com/office/drawing/2014/main" id="{9A4BFD86-D2FB-7F13-947E-5B7EEEF8AFEE}"/>
                </a:ext>
              </a:extLst>
            </p:cNvPr>
            <p:cNvSpPr/>
            <p:nvPr/>
          </p:nvSpPr>
          <p:spPr>
            <a:xfrm>
              <a:off x="10303984" y="2143525"/>
              <a:ext cx="559419" cy="712365"/>
            </a:xfrm>
            <a:custGeom>
              <a:avLst/>
              <a:gdLst>
                <a:gd name="connsiteX0" fmla="*/ 3008 w 559419"/>
                <a:gd name="connsiteY0" fmla="*/ 276280 h 712365"/>
                <a:gd name="connsiteX1" fmla="*/ 121648 w 559419"/>
                <a:gd name="connsiteY1" fmla="*/ 671181 h 712365"/>
                <a:gd name="connsiteX2" fmla="*/ 133091 w 559419"/>
                <a:gd name="connsiteY2" fmla="*/ 708542 h 712365"/>
                <a:gd name="connsiteX3" fmla="*/ 140046 w 559419"/>
                <a:gd name="connsiteY3" fmla="*/ 712481 h 712365"/>
                <a:gd name="connsiteX4" fmla="*/ 141403 w 559419"/>
                <a:gd name="connsiteY4" fmla="*/ 711916 h 712365"/>
                <a:gd name="connsiteX5" fmla="*/ 474534 w 559419"/>
                <a:gd name="connsiteY5" fmla="*/ 440480 h 712365"/>
                <a:gd name="connsiteX6" fmla="*/ 556832 w 559419"/>
                <a:gd name="connsiteY6" fmla="*/ 350208 h 712365"/>
                <a:gd name="connsiteX7" fmla="*/ 556568 w 559419"/>
                <a:gd name="connsiteY7" fmla="*/ 342082 h 712365"/>
                <a:gd name="connsiteX8" fmla="*/ 554344 w 559419"/>
                <a:gd name="connsiteY8" fmla="*/ 340784 h 712365"/>
                <a:gd name="connsiteX9" fmla="*/ 377251 w 559419"/>
                <a:gd name="connsiteY9" fmla="*/ 274904 h 712365"/>
                <a:gd name="connsiteX10" fmla="*/ 134334 w 559419"/>
                <a:gd name="connsiteY10" fmla="*/ 184689 h 712365"/>
                <a:gd name="connsiteX11" fmla="*/ 112790 w 559419"/>
                <a:gd name="connsiteY11" fmla="*/ 176678 h 712365"/>
                <a:gd name="connsiteX12" fmla="*/ 110094 w 559419"/>
                <a:gd name="connsiteY12" fmla="*/ 172587 h 712365"/>
                <a:gd name="connsiteX13" fmla="*/ 97690 w 559419"/>
                <a:gd name="connsiteY13" fmla="*/ 158940 h 712365"/>
                <a:gd name="connsiteX14" fmla="*/ 67927 w 559419"/>
                <a:gd name="connsiteY14" fmla="*/ 126179 h 712365"/>
                <a:gd name="connsiteX15" fmla="*/ 10869 w 559419"/>
                <a:gd name="connsiteY15" fmla="*/ 63391 h 712365"/>
                <a:gd name="connsiteX16" fmla="*/ 10869 w 559419"/>
                <a:gd name="connsiteY16" fmla="*/ 71402 h 712365"/>
                <a:gd name="connsiteX17" fmla="*/ 34713 w 559419"/>
                <a:gd name="connsiteY17" fmla="*/ 42788 h 712365"/>
                <a:gd name="connsiteX18" fmla="*/ 35600 w 559419"/>
                <a:gd name="connsiteY18" fmla="*/ 35946 h 712365"/>
                <a:gd name="connsiteX19" fmla="*/ 8795 w 559419"/>
                <a:gd name="connsiteY19" fmla="*/ 1790 h 712365"/>
                <a:gd name="connsiteX20" fmla="*/ 803 w 559419"/>
                <a:gd name="connsiteY20" fmla="*/ 9801 h 712365"/>
                <a:gd name="connsiteX21" fmla="*/ 25835 w 559419"/>
                <a:gd name="connsiteY21" fmla="*/ 41695 h 712365"/>
                <a:gd name="connsiteX22" fmla="*/ 26721 w 559419"/>
                <a:gd name="connsiteY22" fmla="*/ 34853 h 712365"/>
                <a:gd name="connsiteX23" fmla="*/ 2877 w 559419"/>
                <a:gd name="connsiteY23" fmla="*/ 63448 h 712365"/>
                <a:gd name="connsiteX24" fmla="*/ 2877 w 559419"/>
                <a:gd name="connsiteY24" fmla="*/ 71459 h 712365"/>
                <a:gd name="connsiteX25" fmla="*/ 104570 w 559419"/>
                <a:gd name="connsiteY25" fmla="*/ 183369 h 712365"/>
                <a:gd name="connsiteX26" fmla="*/ 122177 w 559419"/>
                <a:gd name="connsiteY26" fmla="*/ 192248 h 712365"/>
                <a:gd name="connsiteX27" fmla="*/ 215822 w 559419"/>
                <a:gd name="connsiteY27" fmla="*/ 227025 h 712365"/>
                <a:gd name="connsiteX28" fmla="*/ 484921 w 559419"/>
                <a:gd name="connsiteY28" fmla="*/ 326929 h 712365"/>
                <a:gd name="connsiteX29" fmla="*/ 551328 w 559419"/>
                <a:gd name="connsiteY29" fmla="*/ 351584 h 712365"/>
                <a:gd name="connsiteX30" fmla="*/ 548839 w 559419"/>
                <a:gd name="connsiteY30" fmla="*/ 342160 h 712365"/>
                <a:gd name="connsiteX31" fmla="*/ 235067 w 559419"/>
                <a:gd name="connsiteY31" fmla="*/ 634029 h 712365"/>
                <a:gd name="connsiteX32" fmla="*/ 135692 w 559419"/>
                <a:gd name="connsiteY32" fmla="*/ 702189 h 712365"/>
                <a:gd name="connsiteX33" fmla="*/ 144004 w 559419"/>
                <a:gd name="connsiteY33" fmla="*/ 705563 h 712365"/>
                <a:gd name="connsiteX34" fmla="*/ 46570 w 559419"/>
                <a:gd name="connsiteY34" fmla="*/ 384194 h 712365"/>
                <a:gd name="connsiteX35" fmla="*/ 13922 w 559419"/>
                <a:gd name="connsiteY35" fmla="*/ 273302 h 712365"/>
                <a:gd name="connsiteX36" fmla="*/ 3008 w 559419"/>
                <a:gd name="connsiteY36" fmla="*/ 276317 h 712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59419" h="712365">
                  <a:moveTo>
                    <a:pt x="3008" y="276280"/>
                  </a:moveTo>
                  <a:cubicBezTo>
                    <a:pt x="41104" y="408341"/>
                    <a:pt x="81442" y="539761"/>
                    <a:pt x="121648" y="671181"/>
                  </a:cubicBezTo>
                  <a:cubicBezTo>
                    <a:pt x="125418" y="683641"/>
                    <a:pt x="129226" y="696082"/>
                    <a:pt x="133091" y="708542"/>
                  </a:cubicBezTo>
                  <a:cubicBezTo>
                    <a:pt x="133920" y="711558"/>
                    <a:pt x="137030" y="713311"/>
                    <a:pt x="140046" y="712481"/>
                  </a:cubicBezTo>
                  <a:cubicBezTo>
                    <a:pt x="140517" y="712349"/>
                    <a:pt x="140969" y="712161"/>
                    <a:pt x="141403" y="711916"/>
                  </a:cubicBezTo>
                  <a:cubicBezTo>
                    <a:pt x="262456" y="634462"/>
                    <a:pt x="374235" y="543399"/>
                    <a:pt x="474534" y="440480"/>
                  </a:cubicBezTo>
                  <a:cubicBezTo>
                    <a:pt x="502960" y="411300"/>
                    <a:pt x="530386" y="381216"/>
                    <a:pt x="556832" y="350208"/>
                  </a:cubicBezTo>
                  <a:cubicBezTo>
                    <a:pt x="559000" y="347894"/>
                    <a:pt x="558887" y="344254"/>
                    <a:pt x="556568" y="342082"/>
                  </a:cubicBezTo>
                  <a:cubicBezTo>
                    <a:pt x="555946" y="341487"/>
                    <a:pt x="555174" y="341042"/>
                    <a:pt x="554344" y="340784"/>
                  </a:cubicBezTo>
                  <a:lnTo>
                    <a:pt x="377251" y="274904"/>
                  </a:lnTo>
                  <a:lnTo>
                    <a:pt x="134334" y="184689"/>
                  </a:lnTo>
                  <a:cubicBezTo>
                    <a:pt x="128001" y="182333"/>
                    <a:pt x="118350" y="180674"/>
                    <a:pt x="112790" y="176678"/>
                  </a:cubicBezTo>
                  <a:cubicBezTo>
                    <a:pt x="112940" y="176791"/>
                    <a:pt x="109020" y="171193"/>
                    <a:pt x="110094" y="172587"/>
                  </a:cubicBezTo>
                  <a:cubicBezTo>
                    <a:pt x="106192" y="167830"/>
                    <a:pt x="102063" y="163276"/>
                    <a:pt x="97690" y="158940"/>
                  </a:cubicBezTo>
                  <a:cubicBezTo>
                    <a:pt x="87776" y="148021"/>
                    <a:pt x="77861" y="137099"/>
                    <a:pt x="67927" y="126179"/>
                  </a:cubicBezTo>
                  <a:lnTo>
                    <a:pt x="10869" y="63391"/>
                  </a:lnTo>
                  <a:lnTo>
                    <a:pt x="10869" y="71402"/>
                  </a:lnTo>
                  <a:lnTo>
                    <a:pt x="34713" y="42788"/>
                  </a:lnTo>
                  <a:cubicBezTo>
                    <a:pt x="36448" y="40934"/>
                    <a:pt x="36806" y="38181"/>
                    <a:pt x="35600" y="35946"/>
                  </a:cubicBezTo>
                  <a:cubicBezTo>
                    <a:pt x="28871" y="22994"/>
                    <a:pt x="19766" y="11411"/>
                    <a:pt x="8795" y="1790"/>
                  </a:cubicBezTo>
                  <a:cubicBezTo>
                    <a:pt x="3348" y="-2979"/>
                    <a:pt x="-4682" y="4976"/>
                    <a:pt x="803" y="9801"/>
                  </a:cubicBezTo>
                  <a:cubicBezTo>
                    <a:pt x="11077" y="18774"/>
                    <a:pt x="19559" y="29592"/>
                    <a:pt x="25835" y="41695"/>
                  </a:cubicBezTo>
                  <a:cubicBezTo>
                    <a:pt x="26137" y="39414"/>
                    <a:pt x="26420" y="37133"/>
                    <a:pt x="26721" y="34853"/>
                  </a:cubicBezTo>
                  <a:cubicBezTo>
                    <a:pt x="18766" y="44391"/>
                    <a:pt x="10812" y="53923"/>
                    <a:pt x="2877" y="63448"/>
                  </a:cubicBezTo>
                  <a:cubicBezTo>
                    <a:pt x="746" y="65694"/>
                    <a:pt x="746" y="69212"/>
                    <a:pt x="2877" y="71459"/>
                  </a:cubicBezTo>
                  <a:cubicBezTo>
                    <a:pt x="36806" y="108706"/>
                    <a:pt x="69680" y="147103"/>
                    <a:pt x="104570" y="183369"/>
                  </a:cubicBezTo>
                  <a:cubicBezTo>
                    <a:pt x="109434" y="188421"/>
                    <a:pt x="115655" y="189835"/>
                    <a:pt x="122177" y="192248"/>
                  </a:cubicBezTo>
                  <a:lnTo>
                    <a:pt x="215822" y="227025"/>
                  </a:lnTo>
                  <a:lnTo>
                    <a:pt x="484921" y="326929"/>
                  </a:lnTo>
                  <a:lnTo>
                    <a:pt x="551328" y="351584"/>
                  </a:lnTo>
                  <a:lnTo>
                    <a:pt x="548839" y="342160"/>
                  </a:lnTo>
                  <a:cubicBezTo>
                    <a:pt x="455779" y="451149"/>
                    <a:pt x="350503" y="549092"/>
                    <a:pt x="235067" y="634029"/>
                  </a:cubicBezTo>
                  <a:cubicBezTo>
                    <a:pt x="202684" y="657817"/>
                    <a:pt x="169564" y="680531"/>
                    <a:pt x="135692" y="702189"/>
                  </a:cubicBezTo>
                  <a:lnTo>
                    <a:pt x="144004" y="705563"/>
                  </a:lnTo>
                  <a:cubicBezTo>
                    <a:pt x="111130" y="598554"/>
                    <a:pt x="78652" y="491430"/>
                    <a:pt x="46570" y="384194"/>
                  </a:cubicBezTo>
                  <a:cubicBezTo>
                    <a:pt x="35543" y="347273"/>
                    <a:pt x="24667" y="310309"/>
                    <a:pt x="13922" y="273302"/>
                  </a:cubicBezTo>
                  <a:cubicBezTo>
                    <a:pt x="11906" y="266327"/>
                    <a:pt x="992" y="269287"/>
                    <a:pt x="3008" y="27631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6" name="Freeform: Shape 685">
              <a:extLst>
                <a:ext uri="{FF2B5EF4-FFF2-40B4-BE49-F238E27FC236}">
                  <a16:creationId xmlns:a16="http://schemas.microsoft.com/office/drawing/2014/main" id="{E9793F09-565F-6E7D-A0FC-A5EF358D78A8}"/>
                </a:ext>
              </a:extLst>
            </p:cNvPr>
            <p:cNvSpPr/>
            <p:nvPr/>
          </p:nvSpPr>
          <p:spPr>
            <a:xfrm>
              <a:off x="10329926" y="2440114"/>
              <a:ext cx="424608" cy="76339"/>
            </a:xfrm>
            <a:custGeom>
              <a:avLst/>
              <a:gdLst>
                <a:gd name="connsiteX0" fmla="*/ 704 w 424608"/>
                <a:gd name="connsiteY0" fmla="*/ 52507 h 76339"/>
                <a:gd name="connsiteX1" fmla="*/ 72427 w 424608"/>
                <a:gd name="connsiteY1" fmla="*/ 76446 h 76339"/>
                <a:gd name="connsiteX2" fmla="*/ 150126 w 424608"/>
                <a:gd name="connsiteY2" fmla="*/ 53826 h 76339"/>
                <a:gd name="connsiteX3" fmla="*/ 221453 w 424608"/>
                <a:gd name="connsiteY3" fmla="*/ 12545 h 76339"/>
                <a:gd name="connsiteX4" fmla="*/ 269991 w 424608"/>
                <a:gd name="connsiteY4" fmla="*/ 15863 h 76339"/>
                <a:gd name="connsiteX5" fmla="*/ 317002 w 424608"/>
                <a:gd name="connsiteY5" fmla="*/ 23158 h 76339"/>
                <a:gd name="connsiteX6" fmla="*/ 419790 w 424608"/>
                <a:gd name="connsiteY6" fmla="*/ 15976 h 76339"/>
                <a:gd name="connsiteX7" fmla="*/ 416774 w 424608"/>
                <a:gd name="connsiteY7" fmla="*/ 5062 h 76339"/>
                <a:gd name="connsiteX8" fmla="*/ 237475 w 424608"/>
                <a:gd name="connsiteY8" fmla="*/ 482 h 76339"/>
                <a:gd name="connsiteX9" fmla="*/ 169805 w 424608"/>
                <a:gd name="connsiteY9" fmla="*/ 25344 h 76339"/>
                <a:gd name="connsiteX10" fmla="*/ 98572 w 424608"/>
                <a:gd name="connsiteY10" fmla="*/ 63854 h 76339"/>
                <a:gd name="connsiteX11" fmla="*/ 49562 w 424608"/>
                <a:gd name="connsiteY11" fmla="*/ 61800 h 76339"/>
                <a:gd name="connsiteX12" fmla="*/ 8753 w 424608"/>
                <a:gd name="connsiteY12" fmla="*/ 44477 h 76339"/>
                <a:gd name="connsiteX13" fmla="*/ 742 w 424608"/>
                <a:gd name="connsiteY13" fmla="*/ 52469 h 76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24608" h="76339">
                  <a:moveTo>
                    <a:pt x="704" y="52507"/>
                  </a:moveTo>
                  <a:cubicBezTo>
                    <a:pt x="19705" y="69924"/>
                    <a:pt x="47395" y="75127"/>
                    <a:pt x="72427" y="76446"/>
                  </a:cubicBezTo>
                  <a:cubicBezTo>
                    <a:pt x="100155" y="78105"/>
                    <a:pt x="127619" y="70113"/>
                    <a:pt x="150126" y="53826"/>
                  </a:cubicBezTo>
                  <a:cubicBezTo>
                    <a:pt x="172105" y="38125"/>
                    <a:pt x="193952" y="17446"/>
                    <a:pt x="221453" y="12545"/>
                  </a:cubicBezTo>
                  <a:cubicBezTo>
                    <a:pt x="237268" y="9718"/>
                    <a:pt x="254327" y="13431"/>
                    <a:pt x="269991" y="15863"/>
                  </a:cubicBezTo>
                  <a:cubicBezTo>
                    <a:pt x="285655" y="18295"/>
                    <a:pt x="301282" y="21047"/>
                    <a:pt x="317002" y="23158"/>
                  </a:cubicBezTo>
                  <a:cubicBezTo>
                    <a:pt x="351573" y="27833"/>
                    <a:pt x="386746" y="28813"/>
                    <a:pt x="419790" y="15976"/>
                  </a:cubicBezTo>
                  <a:cubicBezTo>
                    <a:pt x="426481" y="13356"/>
                    <a:pt x="423560" y="2404"/>
                    <a:pt x="416774" y="5062"/>
                  </a:cubicBezTo>
                  <a:cubicBezTo>
                    <a:pt x="357925" y="28040"/>
                    <a:pt x="297361" y="4553"/>
                    <a:pt x="237475" y="482"/>
                  </a:cubicBezTo>
                  <a:cubicBezTo>
                    <a:pt x="212141" y="-1234"/>
                    <a:pt x="189766" y="11038"/>
                    <a:pt x="169805" y="25344"/>
                  </a:cubicBezTo>
                  <a:cubicBezTo>
                    <a:pt x="147185" y="41536"/>
                    <a:pt x="126960" y="59104"/>
                    <a:pt x="98572" y="63854"/>
                  </a:cubicBezTo>
                  <a:cubicBezTo>
                    <a:pt x="82041" y="66644"/>
                    <a:pt x="65830" y="64891"/>
                    <a:pt x="49562" y="61800"/>
                  </a:cubicBezTo>
                  <a:cubicBezTo>
                    <a:pt x="34389" y="58935"/>
                    <a:pt x="20440" y="55202"/>
                    <a:pt x="8753" y="44477"/>
                  </a:cubicBezTo>
                  <a:cubicBezTo>
                    <a:pt x="3400" y="39557"/>
                    <a:pt x="-4630" y="47531"/>
                    <a:pt x="742" y="524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7" name="Freeform: Shape 686">
              <a:extLst>
                <a:ext uri="{FF2B5EF4-FFF2-40B4-BE49-F238E27FC236}">
                  <a16:creationId xmlns:a16="http://schemas.microsoft.com/office/drawing/2014/main" id="{FD4CD273-921C-30A3-85A5-D165705A44FF}"/>
                </a:ext>
              </a:extLst>
            </p:cNvPr>
            <p:cNvSpPr/>
            <p:nvPr/>
          </p:nvSpPr>
          <p:spPr>
            <a:xfrm>
              <a:off x="10432037" y="2576574"/>
              <a:ext cx="61623" cy="61678"/>
            </a:xfrm>
            <a:custGeom>
              <a:avLst/>
              <a:gdLst>
                <a:gd name="connsiteX0" fmla="*/ 13275 w 61623"/>
                <a:gd name="connsiteY0" fmla="*/ 19758 h 61678"/>
                <a:gd name="connsiteX1" fmla="*/ 40437 w 61623"/>
                <a:gd name="connsiteY1" fmla="*/ 14367 h 61678"/>
                <a:gd name="connsiteX2" fmla="*/ 45734 w 61623"/>
                <a:gd name="connsiteY2" fmla="*/ 42905 h 61678"/>
                <a:gd name="connsiteX3" fmla="*/ 18025 w 61623"/>
                <a:gd name="connsiteY3" fmla="*/ 47203 h 61678"/>
                <a:gd name="connsiteX4" fmla="*/ 13972 w 61623"/>
                <a:gd name="connsiteY4" fmla="*/ 18929 h 61678"/>
                <a:gd name="connsiteX5" fmla="*/ 4208 w 61623"/>
                <a:gd name="connsiteY5" fmla="*/ 13274 h 61678"/>
                <a:gd name="connsiteX6" fmla="*/ 11748 w 61623"/>
                <a:gd name="connsiteY6" fmla="*/ 56628 h 61678"/>
                <a:gd name="connsiteX7" fmla="*/ 54744 w 61623"/>
                <a:gd name="connsiteY7" fmla="*/ 49823 h 61678"/>
                <a:gd name="connsiteX8" fmla="*/ 49089 w 61623"/>
                <a:gd name="connsiteY8" fmla="*/ 6676 h 61678"/>
                <a:gd name="connsiteX9" fmla="*/ 5339 w 61623"/>
                <a:gd name="connsiteY9" fmla="*/ 11784 h 61678"/>
                <a:gd name="connsiteX10" fmla="*/ 13332 w 61623"/>
                <a:gd name="connsiteY10" fmla="*/ 19777 h 61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623" h="61678">
                  <a:moveTo>
                    <a:pt x="13275" y="19758"/>
                  </a:moveTo>
                  <a:cubicBezTo>
                    <a:pt x="19759" y="11954"/>
                    <a:pt x="31371" y="8731"/>
                    <a:pt x="40437" y="14367"/>
                  </a:cubicBezTo>
                  <a:cubicBezTo>
                    <a:pt x="49504" y="20003"/>
                    <a:pt x="52125" y="34216"/>
                    <a:pt x="45734" y="42905"/>
                  </a:cubicBezTo>
                  <a:cubicBezTo>
                    <a:pt x="39005" y="51312"/>
                    <a:pt x="26978" y="53178"/>
                    <a:pt x="18025" y="47203"/>
                  </a:cubicBezTo>
                  <a:cubicBezTo>
                    <a:pt x="9015" y="40625"/>
                    <a:pt x="8091" y="27750"/>
                    <a:pt x="13972" y="18929"/>
                  </a:cubicBezTo>
                  <a:cubicBezTo>
                    <a:pt x="18006" y="12840"/>
                    <a:pt x="8204" y="7166"/>
                    <a:pt x="4208" y="13274"/>
                  </a:cubicBezTo>
                  <a:cubicBezTo>
                    <a:pt x="-4858" y="26959"/>
                    <a:pt x="-2050" y="47052"/>
                    <a:pt x="11748" y="56628"/>
                  </a:cubicBezTo>
                  <a:cubicBezTo>
                    <a:pt x="24942" y="65940"/>
                    <a:pt x="45056" y="62810"/>
                    <a:pt x="54744" y="49823"/>
                  </a:cubicBezTo>
                  <a:cubicBezTo>
                    <a:pt x="64433" y="36836"/>
                    <a:pt x="61756" y="16780"/>
                    <a:pt x="49089" y="6676"/>
                  </a:cubicBezTo>
                  <a:cubicBezTo>
                    <a:pt x="36007" y="-3748"/>
                    <a:pt x="15819" y="-864"/>
                    <a:pt x="5339" y="11784"/>
                  </a:cubicBezTo>
                  <a:cubicBezTo>
                    <a:pt x="721" y="17439"/>
                    <a:pt x="8695" y="25394"/>
                    <a:pt x="13332" y="197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8" name="Freeform: Shape 687">
              <a:extLst>
                <a:ext uri="{FF2B5EF4-FFF2-40B4-BE49-F238E27FC236}">
                  <a16:creationId xmlns:a16="http://schemas.microsoft.com/office/drawing/2014/main" id="{D7479F3D-EFCE-E7FE-774F-6B75340D5BFE}"/>
                </a:ext>
              </a:extLst>
            </p:cNvPr>
            <p:cNvSpPr/>
            <p:nvPr/>
          </p:nvSpPr>
          <p:spPr>
            <a:xfrm>
              <a:off x="10580158" y="2522345"/>
              <a:ext cx="70529" cy="67364"/>
            </a:xfrm>
            <a:custGeom>
              <a:avLst/>
              <a:gdLst>
                <a:gd name="connsiteX0" fmla="*/ 12219 w 70529"/>
                <a:gd name="connsiteY0" fmla="*/ 24280 h 67364"/>
                <a:gd name="connsiteX1" fmla="*/ 28072 w 70529"/>
                <a:gd name="connsiteY1" fmla="*/ 12330 h 67364"/>
                <a:gd name="connsiteX2" fmla="*/ 50334 w 70529"/>
                <a:gd name="connsiteY2" fmla="*/ 17664 h 67364"/>
                <a:gd name="connsiteX3" fmla="*/ 42983 w 70529"/>
                <a:gd name="connsiteY3" fmla="*/ 55137 h 67364"/>
                <a:gd name="connsiteX4" fmla="*/ 12219 w 70529"/>
                <a:gd name="connsiteY4" fmla="*/ 24280 h 67364"/>
                <a:gd name="connsiteX5" fmla="*/ 1305 w 70529"/>
                <a:gd name="connsiteY5" fmla="*/ 21283 h 67364"/>
                <a:gd name="connsiteX6" fmla="*/ 60061 w 70529"/>
                <a:gd name="connsiteY6" fmla="*/ 57248 h 67364"/>
                <a:gd name="connsiteX7" fmla="*/ 52143 w 70529"/>
                <a:gd name="connsiteY7" fmla="*/ 4922 h 67364"/>
                <a:gd name="connsiteX8" fmla="*/ 1249 w 70529"/>
                <a:gd name="connsiteY8" fmla="*/ 21283 h 67364"/>
                <a:gd name="connsiteX9" fmla="*/ 12219 w 70529"/>
                <a:gd name="connsiteY9" fmla="*/ 24280 h 67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529" h="67364">
                  <a:moveTo>
                    <a:pt x="12219" y="24280"/>
                  </a:moveTo>
                  <a:cubicBezTo>
                    <a:pt x="14293" y="18625"/>
                    <a:pt x="22757" y="14196"/>
                    <a:pt x="28072" y="12330"/>
                  </a:cubicBezTo>
                  <a:cubicBezTo>
                    <a:pt x="35952" y="9540"/>
                    <a:pt x="44283" y="12216"/>
                    <a:pt x="50334" y="17664"/>
                  </a:cubicBezTo>
                  <a:cubicBezTo>
                    <a:pt x="63529" y="29577"/>
                    <a:pt x="59118" y="48785"/>
                    <a:pt x="42983" y="55137"/>
                  </a:cubicBezTo>
                  <a:cubicBezTo>
                    <a:pt x="22907" y="63035"/>
                    <a:pt x="5037" y="43450"/>
                    <a:pt x="12219" y="24280"/>
                  </a:cubicBezTo>
                  <a:cubicBezTo>
                    <a:pt x="14764" y="17457"/>
                    <a:pt x="3850" y="14516"/>
                    <a:pt x="1305" y="21283"/>
                  </a:cubicBezTo>
                  <a:cubicBezTo>
                    <a:pt x="-11890" y="56702"/>
                    <a:pt x="33878" y="83242"/>
                    <a:pt x="60061" y="57248"/>
                  </a:cubicBezTo>
                  <a:cubicBezTo>
                    <a:pt x="76045" y="41396"/>
                    <a:pt x="70597" y="16269"/>
                    <a:pt x="52143" y="4922"/>
                  </a:cubicBezTo>
                  <a:cubicBezTo>
                    <a:pt x="35461" y="-5314"/>
                    <a:pt x="8431" y="2132"/>
                    <a:pt x="1249" y="21283"/>
                  </a:cubicBezTo>
                  <a:cubicBezTo>
                    <a:pt x="-1239" y="28107"/>
                    <a:pt x="9694" y="31066"/>
                    <a:pt x="12219" y="242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9" name="Freeform: Shape 688">
              <a:extLst>
                <a:ext uri="{FF2B5EF4-FFF2-40B4-BE49-F238E27FC236}">
                  <a16:creationId xmlns:a16="http://schemas.microsoft.com/office/drawing/2014/main" id="{C6126AEA-B5BE-D535-23BF-C50C586299E5}"/>
                </a:ext>
              </a:extLst>
            </p:cNvPr>
            <p:cNvSpPr/>
            <p:nvPr/>
          </p:nvSpPr>
          <p:spPr>
            <a:xfrm>
              <a:off x="10532601" y="2638845"/>
              <a:ext cx="63182" cy="60794"/>
            </a:xfrm>
            <a:custGeom>
              <a:avLst/>
              <a:gdLst>
                <a:gd name="connsiteX0" fmla="*/ 18345 w 63182"/>
                <a:gd name="connsiteY0" fmla="*/ 19277 h 60794"/>
                <a:gd name="connsiteX1" fmla="*/ 46619 w 63182"/>
                <a:gd name="connsiteY1" fmla="*/ 42141 h 60794"/>
                <a:gd name="connsiteX2" fmla="*/ 19212 w 63182"/>
                <a:gd name="connsiteY2" fmla="*/ 47156 h 60794"/>
                <a:gd name="connsiteX3" fmla="*/ 17327 w 63182"/>
                <a:gd name="connsiteY3" fmla="*/ 20163 h 60794"/>
                <a:gd name="connsiteX4" fmla="*/ 11672 w 63182"/>
                <a:gd name="connsiteY4" fmla="*/ 10399 h 60794"/>
                <a:gd name="connsiteX5" fmla="*/ 7280 w 63182"/>
                <a:gd name="connsiteY5" fmla="*/ 52132 h 60794"/>
                <a:gd name="connsiteX6" fmla="*/ 52745 w 63182"/>
                <a:gd name="connsiteY6" fmla="*/ 52301 h 60794"/>
                <a:gd name="connsiteX7" fmla="*/ 53198 w 63182"/>
                <a:gd name="connsiteY7" fmla="*/ 7967 h 60794"/>
                <a:gd name="connsiteX8" fmla="*/ 10542 w 63182"/>
                <a:gd name="connsiteY8" fmla="*/ 11284 h 60794"/>
                <a:gd name="connsiteX9" fmla="*/ 18345 w 63182"/>
                <a:gd name="connsiteY9" fmla="*/ 19277 h 60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182" h="60794">
                  <a:moveTo>
                    <a:pt x="18345" y="19277"/>
                  </a:moveTo>
                  <a:cubicBezTo>
                    <a:pt x="33669" y="-478"/>
                    <a:pt x="61963" y="23254"/>
                    <a:pt x="46619" y="42141"/>
                  </a:cubicBezTo>
                  <a:cubicBezTo>
                    <a:pt x="39815" y="50096"/>
                    <a:pt x="28392" y="52188"/>
                    <a:pt x="19212" y="47156"/>
                  </a:cubicBezTo>
                  <a:cubicBezTo>
                    <a:pt x="8204" y="40822"/>
                    <a:pt x="7130" y="27684"/>
                    <a:pt x="17327" y="20163"/>
                  </a:cubicBezTo>
                  <a:cubicBezTo>
                    <a:pt x="23114" y="15884"/>
                    <a:pt x="17478" y="6063"/>
                    <a:pt x="11672" y="10399"/>
                  </a:cubicBezTo>
                  <a:cubicBezTo>
                    <a:pt x="-2352" y="20803"/>
                    <a:pt x="-6122" y="38937"/>
                    <a:pt x="7280" y="52132"/>
                  </a:cubicBezTo>
                  <a:cubicBezTo>
                    <a:pt x="19532" y="64177"/>
                    <a:pt x="40324" y="63988"/>
                    <a:pt x="52745" y="52301"/>
                  </a:cubicBezTo>
                  <a:cubicBezTo>
                    <a:pt x="65111" y="40181"/>
                    <a:pt x="65300" y="20332"/>
                    <a:pt x="53198" y="7967"/>
                  </a:cubicBezTo>
                  <a:cubicBezTo>
                    <a:pt x="41304" y="-3645"/>
                    <a:pt x="20550" y="-1628"/>
                    <a:pt x="10542" y="11284"/>
                  </a:cubicBezTo>
                  <a:cubicBezTo>
                    <a:pt x="5941" y="16958"/>
                    <a:pt x="13877" y="25026"/>
                    <a:pt x="18345" y="192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0" name="Freeform: Shape 689">
              <a:extLst>
                <a:ext uri="{FF2B5EF4-FFF2-40B4-BE49-F238E27FC236}">
                  <a16:creationId xmlns:a16="http://schemas.microsoft.com/office/drawing/2014/main" id="{C4FD4678-A091-A240-325F-595CD61DBE12}"/>
                </a:ext>
              </a:extLst>
            </p:cNvPr>
            <p:cNvSpPr/>
            <p:nvPr/>
          </p:nvSpPr>
          <p:spPr>
            <a:xfrm>
              <a:off x="3205377" y="3758987"/>
              <a:ext cx="622715" cy="302568"/>
            </a:xfrm>
            <a:custGeom>
              <a:avLst/>
              <a:gdLst>
                <a:gd name="connsiteX0" fmla="*/ 610318 w 622715"/>
                <a:gd name="connsiteY0" fmla="*/ 5538 h 302568"/>
                <a:gd name="connsiteX1" fmla="*/ 564306 w 622715"/>
                <a:gd name="connsiteY1" fmla="*/ 86591 h 302568"/>
                <a:gd name="connsiteX2" fmla="*/ 480425 w 622715"/>
                <a:gd name="connsiteY2" fmla="*/ 108721 h 302568"/>
                <a:gd name="connsiteX3" fmla="*/ 357600 w 622715"/>
                <a:gd name="connsiteY3" fmla="*/ 174016 h 302568"/>
                <a:gd name="connsiteX4" fmla="*/ 351700 w 622715"/>
                <a:gd name="connsiteY4" fmla="*/ 277690 h 302568"/>
                <a:gd name="connsiteX5" fmla="*/ 362803 w 622715"/>
                <a:gd name="connsiteY5" fmla="*/ 276182 h 302568"/>
                <a:gd name="connsiteX6" fmla="*/ 324990 w 622715"/>
                <a:gd name="connsiteY6" fmla="*/ 209718 h 302568"/>
                <a:gd name="connsiteX7" fmla="*/ 248046 w 622715"/>
                <a:gd name="connsiteY7" fmla="*/ 203309 h 302568"/>
                <a:gd name="connsiteX8" fmla="*/ 112158 w 622715"/>
                <a:gd name="connsiteY8" fmla="*/ 286040 h 302568"/>
                <a:gd name="connsiteX9" fmla="*/ 7372 w 622715"/>
                <a:gd name="connsiteY9" fmla="*/ 270961 h 302568"/>
                <a:gd name="connsiteX10" fmla="*/ 1717 w 622715"/>
                <a:gd name="connsiteY10" fmla="*/ 280725 h 302568"/>
                <a:gd name="connsiteX11" fmla="*/ 84241 w 622715"/>
                <a:gd name="connsiteY11" fmla="*/ 302685 h 302568"/>
                <a:gd name="connsiteX12" fmla="*/ 152289 w 622715"/>
                <a:gd name="connsiteY12" fmla="*/ 280065 h 302568"/>
                <a:gd name="connsiteX13" fmla="*/ 214323 w 622715"/>
                <a:gd name="connsiteY13" fmla="*/ 236334 h 302568"/>
                <a:gd name="connsiteX14" fmla="*/ 288648 w 622715"/>
                <a:gd name="connsiteY14" fmla="*/ 206966 h 302568"/>
                <a:gd name="connsiteX15" fmla="*/ 351549 w 622715"/>
                <a:gd name="connsiteY15" fmla="*/ 276333 h 302568"/>
                <a:gd name="connsiteX16" fmla="*/ 362652 w 622715"/>
                <a:gd name="connsiteY16" fmla="*/ 274825 h 302568"/>
                <a:gd name="connsiteX17" fmla="*/ 368684 w 622715"/>
                <a:gd name="connsiteY17" fmla="*/ 177541 h 302568"/>
                <a:gd name="connsiteX18" fmla="*/ 427118 w 622715"/>
                <a:gd name="connsiteY18" fmla="*/ 131454 h 302568"/>
                <a:gd name="connsiteX19" fmla="*/ 581365 w 622715"/>
                <a:gd name="connsiteY19" fmla="*/ 88967 h 302568"/>
                <a:gd name="connsiteX20" fmla="*/ 621666 w 622715"/>
                <a:gd name="connsiteY20" fmla="*/ 5764 h 302568"/>
                <a:gd name="connsiteX21" fmla="*/ 610356 w 622715"/>
                <a:gd name="connsiteY21" fmla="*/ 5764 h 302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22715" h="302568">
                  <a:moveTo>
                    <a:pt x="610318" y="5538"/>
                  </a:moveTo>
                  <a:cubicBezTo>
                    <a:pt x="608038" y="38619"/>
                    <a:pt x="593712" y="69457"/>
                    <a:pt x="564306" y="86591"/>
                  </a:cubicBezTo>
                  <a:cubicBezTo>
                    <a:pt x="538878" y="101407"/>
                    <a:pt x="509001" y="104593"/>
                    <a:pt x="480425" y="108721"/>
                  </a:cubicBezTo>
                  <a:cubicBezTo>
                    <a:pt x="432603" y="115601"/>
                    <a:pt x="381294" y="126854"/>
                    <a:pt x="357600" y="174016"/>
                  </a:cubicBezTo>
                  <a:cubicBezTo>
                    <a:pt x="341446" y="206174"/>
                    <a:pt x="341748" y="243647"/>
                    <a:pt x="351700" y="277690"/>
                  </a:cubicBezTo>
                  <a:cubicBezTo>
                    <a:pt x="353415" y="283571"/>
                    <a:pt x="363368" y="282761"/>
                    <a:pt x="362803" y="276182"/>
                  </a:cubicBezTo>
                  <a:cubicBezTo>
                    <a:pt x="360522" y="249660"/>
                    <a:pt x="346196" y="225665"/>
                    <a:pt x="324990" y="209718"/>
                  </a:cubicBezTo>
                  <a:cubicBezTo>
                    <a:pt x="301956" y="192376"/>
                    <a:pt x="273926" y="192150"/>
                    <a:pt x="248046" y="203309"/>
                  </a:cubicBezTo>
                  <a:cubicBezTo>
                    <a:pt x="199036" y="224458"/>
                    <a:pt x="163769" y="269886"/>
                    <a:pt x="112158" y="286040"/>
                  </a:cubicBezTo>
                  <a:cubicBezTo>
                    <a:pt x="76343" y="297237"/>
                    <a:pt x="39153" y="289697"/>
                    <a:pt x="7372" y="270961"/>
                  </a:cubicBezTo>
                  <a:cubicBezTo>
                    <a:pt x="1095" y="267191"/>
                    <a:pt x="-4597" y="277011"/>
                    <a:pt x="1717" y="280725"/>
                  </a:cubicBezTo>
                  <a:cubicBezTo>
                    <a:pt x="26543" y="295428"/>
                    <a:pt x="55175" y="304381"/>
                    <a:pt x="84241" y="302685"/>
                  </a:cubicBezTo>
                  <a:cubicBezTo>
                    <a:pt x="108614" y="301252"/>
                    <a:pt x="131479" y="292393"/>
                    <a:pt x="152289" y="280065"/>
                  </a:cubicBezTo>
                  <a:cubicBezTo>
                    <a:pt x="174042" y="267078"/>
                    <a:pt x="193589" y="250829"/>
                    <a:pt x="214323" y="236334"/>
                  </a:cubicBezTo>
                  <a:cubicBezTo>
                    <a:pt x="235925" y="221254"/>
                    <a:pt x="261127" y="204760"/>
                    <a:pt x="288648" y="206966"/>
                  </a:cubicBezTo>
                  <a:cubicBezTo>
                    <a:pt x="322069" y="209624"/>
                    <a:pt x="348816" y="244665"/>
                    <a:pt x="351549" y="276333"/>
                  </a:cubicBezTo>
                  <a:lnTo>
                    <a:pt x="362652" y="274825"/>
                  </a:lnTo>
                  <a:cubicBezTo>
                    <a:pt x="353340" y="243006"/>
                    <a:pt x="352662" y="207418"/>
                    <a:pt x="368684" y="177541"/>
                  </a:cubicBezTo>
                  <a:cubicBezTo>
                    <a:pt x="381162" y="154224"/>
                    <a:pt x="402406" y="139540"/>
                    <a:pt x="427118" y="131454"/>
                  </a:cubicBezTo>
                  <a:cubicBezTo>
                    <a:pt x="477579" y="114979"/>
                    <a:pt x="537313" y="122802"/>
                    <a:pt x="581365" y="88967"/>
                  </a:cubicBezTo>
                  <a:cubicBezTo>
                    <a:pt x="607415" y="68948"/>
                    <a:pt x="619461" y="37789"/>
                    <a:pt x="621666" y="5764"/>
                  </a:cubicBezTo>
                  <a:cubicBezTo>
                    <a:pt x="622156" y="-1512"/>
                    <a:pt x="610846" y="-1474"/>
                    <a:pt x="610356" y="57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1" name="Freeform: Shape 690">
              <a:extLst>
                <a:ext uri="{FF2B5EF4-FFF2-40B4-BE49-F238E27FC236}">
                  <a16:creationId xmlns:a16="http://schemas.microsoft.com/office/drawing/2014/main" id="{A599C47A-AA3C-8E95-E5D6-18CB2CA9574F}"/>
                </a:ext>
              </a:extLst>
            </p:cNvPr>
            <p:cNvSpPr/>
            <p:nvPr/>
          </p:nvSpPr>
          <p:spPr>
            <a:xfrm>
              <a:off x="795949" y="4005227"/>
              <a:ext cx="134320" cy="56663"/>
            </a:xfrm>
            <a:custGeom>
              <a:avLst/>
              <a:gdLst>
                <a:gd name="connsiteX0" fmla="*/ 126445 w 134320"/>
                <a:gd name="connsiteY0" fmla="*/ 687 h 56663"/>
                <a:gd name="connsiteX1" fmla="*/ 2791 w 134320"/>
                <a:gd name="connsiteY1" fmla="*/ 45700 h 56663"/>
                <a:gd name="connsiteX2" fmla="*/ 5807 w 134320"/>
                <a:gd name="connsiteY2" fmla="*/ 56614 h 56663"/>
                <a:gd name="connsiteX3" fmla="*/ 129461 w 134320"/>
                <a:gd name="connsiteY3" fmla="*/ 11601 h 56663"/>
                <a:gd name="connsiteX4" fmla="*/ 126445 w 134320"/>
                <a:gd name="connsiteY4" fmla="*/ 687 h 56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320" h="56663">
                  <a:moveTo>
                    <a:pt x="126445" y="687"/>
                  </a:moveTo>
                  <a:lnTo>
                    <a:pt x="2791" y="45700"/>
                  </a:lnTo>
                  <a:cubicBezTo>
                    <a:pt x="-3995" y="48169"/>
                    <a:pt x="-979" y="59121"/>
                    <a:pt x="5807" y="56614"/>
                  </a:cubicBezTo>
                  <a:lnTo>
                    <a:pt x="129461" y="11601"/>
                  </a:lnTo>
                  <a:cubicBezTo>
                    <a:pt x="136247" y="9131"/>
                    <a:pt x="133231" y="-1802"/>
                    <a:pt x="126445" y="68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2" name="Freeform: Shape 691">
              <a:extLst>
                <a:ext uri="{FF2B5EF4-FFF2-40B4-BE49-F238E27FC236}">
                  <a16:creationId xmlns:a16="http://schemas.microsoft.com/office/drawing/2014/main" id="{6D4A2A37-B95F-C293-1925-6659EFDDDBC0}"/>
                </a:ext>
              </a:extLst>
            </p:cNvPr>
            <p:cNvSpPr/>
            <p:nvPr/>
          </p:nvSpPr>
          <p:spPr>
            <a:xfrm>
              <a:off x="840962" y="3969920"/>
              <a:ext cx="35944" cy="125217"/>
            </a:xfrm>
            <a:custGeom>
              <a:avLst/>
              <a:gdLst>
                <a:gd name="connsiteX0" fmla="*/ -884 w 35944"/>
                <a:gd name="connsiteY0" fmla="*/ 7380 h 125217"/>
                <a:gd name="connsiteX1" fmla="*/ 23866 w 35944"/>
                <a:gd name="connsiteY1" fmla="*/ 121477 h 125217"/>
                <a:gd name="connsiteX2" fmla="*/ 34761 w 35944"/>
                <a:gd name="connsiteY2" fmla="*/ 118480 h 125217"/>
                <a:gd name="connsiteX3" fmla="*/ 10011 w 35944"/>
                <a:gd name="connsiteY3" fmla="*/ 4383 h 125217"/>
                <a:gd name="connsiteX4" fmla="*/ -884 w 35944"/>
                <a:gd name="connsiteY4" fmla="*/ 7380 h 125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44" h="125217">
                  <a:moveTo>
                    <a:pt x="-884" y="7380"/>
                  </a:moveTo>
                  <a:cubicBezTo>
                    <a:pt x="7353" y="45419"/>
                    <a:pt x="15590" y="83457"/>
                    <a:pt x="23866" y="121477"/>
                  </a:cubicBezTo>
                  <a:cubicBezTo>
                    <a:pt x="25392" y="128584"/>
                    <a:pt x="36306" y="125586"/>
                    <a:pt x="34761" y="118480"/>
                  </a:cubicBezTo>
                  <a:lnTo>
                    <a:pt x="10011" y="4383"/>
                  </a:lnTo>
                  <a:cubicBezTo>
                    <a:pt x="8465" y="-2724"/>
                    <a:pt x="-2430" y="273"/>
                    <a:pt x="-884" y="73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3" name="Freeform: Shape 692">
              <a:extLst>
                <a:ext uri="{FF2B5EF4-FFF2-40B4-BE49-F238E27FC236}">
                  <a16:creationId xmlns:a16="http://schemas.microsoft.com/office/drawing/2014/main" id="{61B11A14-1B1C-3434-BC5E-8779460DEE68}"/>
                </a:ext>
              </a:extLst>
            </p:cNvPr>
            <p:cNvSpPr/>
            <p:nvPr/>
          </p:nvSpPr>
          <p:spPr>
            <a:xfrm>
              <a:off x="959990" y="3865950"/>
              <a:ext cx="150452" cy="253754"/>
            </a:xfrm>
            <a:custGeom>
              <a:avLst/>
              <a:gdLst>
                <a:gd name="connsiteX0" fmla="*/ 10264 w 150452"/>
                <a:gd name="connsiteY0" fmla="*/ 70239 h 253754"/>
                <a:gd name="connsiteX1" fmla="*/ 21103 w 150452"/>
                <a:gd name="connsiteY1" fmla="*/ 35650 h 253754"/>
                <a:gd name="connsiteX2" fmla="*/ 47606 w 150452"/>
                <a:gd name="connsiteY2" fmla="*/ 11768 h 253754"/>
                <a:gd name="connsiteX3" fmla="*/ 55937 w 150452"/>
                <a:gd name="connsiteY3" fmla="*/ 49260 h 253754"/>
                <a:gd name="connsiteX4" fmla="*/ 47662 w 150452"/>
                <a:gd name="connsiteY4" fmla="*/ 89504 h 253754"/>
                <a:gd name="connsiteX5" fmla="*/ 15297 w 150452"/>
                <a:gd name="connsiteY5" fmla="*/ 246824 h 253754"/>
                <a:gd name="connsiteX6" fmla="*/ 22253 w 150452"/>
                <a:gd name="connsiteY6" fmla="*/ 253779 h 253754"/>
                <a:gd name="connsiteX7" fmla="*/ 145530 w 150452"/>
                <a:gd name="connsiteY7" fmla="*/ 210971 h 253754"/>
                <a:gd name="connsiteX8" fmla="*/ 142533 w 150452"/>
                <a:gd name="connsiteY8" fmla="*/ 200058 h 253754"/>
                <a:gd name="connsiteX9" fmla="*/ 19293 w 150452"/>
                <a:gd name="connsiteY9" fmla="*/ 242884 h 253754"/>
                <a:gd name="connsiteX10" fmla="*/ 26249 w 150452"/>
                <a:gd name="connsiteY10" fmla="*/ 249839 h 253754"/>
                <a:gd name="connsiteX11" fmla="*/ 68378 w 150452"/>
                <a:gd name="connsiteY11" fmla="*/ 44943 h 253754"/>
                <a:gd name="connsiteX12" fmla="*/ 64307 w 150452"/>
                <a:gd name="connsiteY12" fmla="*/ 8224 h 253754"/>
                <a:gd name="connsiteX13" fmla="*/ 35391 w 150452"/>
                <a:gd name="connsiteY13" fmla="*/ 3681 h 253754"/>
                <a:gd name="connsiteX14" fmla="*/ -1008 w 150452"/>
                <a:gd name="connsiteY14" fmla="*/ 70239 h 253754"/>
                <a:gd name="connsiteX15" fmla="*/ 10302 w 150452"/>
                <a:gd name="connsiteY15" fmla="*/ 70239 h 253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452" h="253754">
                  <a:moveTo>
                    <a:pt x="10264" y="70239"/>
                  </a:moveTo>
                  <a:cubicBezTo>
                    <a:pt x="11320" y="58062"/>
                    <a:pt x="15015" y="46262"/>
                    <a:pt x="21103" y="35650"/>
                  </a:cubicBezTo>
                  <a:cubicBezTo>
                    <a:pt x="26117" y="26960"/>
                    <a:pt x="36183" y="11504"/>
                    <a:pt x="47606" y="11768"/>
                  </a:cubicBezTo>
                  <a:cubicBezTo>
                    <a:pt x="65400" y="12182"/>
                    <a:pt x="58067" y="38911"/>
                    <a:pt x="55937" y="49260"/>
                  </a:cubicBezTo>
                  <a:cubicBezTo>
                    <a:pt x="53185" y="62681"/>
                    <a:pt x="50433" y="76102"/>
                    <a:pt x="47662" y="89504"/>
                  </a:cubicBezTo>
                  <a:cubicBezTo>
                    <a:pt x="36880" y="141944"/>
                    <a:pt x="26098" y="194384"/>
                    <a:pt x="15297" y="246824"/>
                  </a:cubicBezTo>
                  <a:cubicBezTo>
                    <a:pt x="14506" y="250744"/>
                    <a:pt x="17899" y="255287"/>
                    <a:pt x="22253" y="253779"/>
                  </a:cubicBezTo>
                  <a:lnTo>
                    <a:pt x="145530" y="210971"/>
                  </a:lnTo>
                  <a:cubicBezTo>
                    <a:pt x="152372" y="208596"/>
                    <a:pt x="149432" y="197664"/>
                    <a:pt x="142533" y="200058"/>
                  </a:cubicBezTo>
                  <a:lnTo>
                    <a:pt x="19293" y="242884"/>
                  </a:lnTo>
                  <a:lnTo>
                    <a:pt x="26249" y="249839"/>
                  </a:lnTo>
                  <a:cubicBezTo>
                    <a:pt x="40292" y="181547"/>
                    <a:pt x="54863" y="113349"/>
                    <a:pt x="68378" y="44943"/>
                  </a:cubicBezTo>
                  <a:cubicBezTo>
                    <a:pt x="70810" y="32653"/>
                    <a:pt x="72977" y="18704"/>
                    <a:pt x="64307" y="8224"/>
                  </a:cubicBezTo>
                  <a:cubicBezTo>
                    <a:pt x="56899" y="-711"/>
                    <a:pt x="45306" y="-1842"/>
                    <a:pt x="35391" y="3681"/>
                  </a:cubicBezTo>
                  <a:cubicBezTo>
                    <a:pt x="12885" y="16254"/>
                    <a:pt x="1198" y="45942"/>
                    <a:pt x="-1008" y="70239"/>
                  </a:cubicBezTo>
                  <a:cubicBezTo>
                    <a:pt x="-1649" y="77497"/>
                    <a:pt x="9661" y="77440"/>
                    <a:pt x="10302" y="7023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4" name="Freeform: Shape 693">
              <a:extLst>
                <a:ext uri="{FF2B5EF4-FFF2-40B4-BE49-F238E27FC236}">
                  <a16:creationId xmlns:a16="http://schemas.microsoft.com/office/drawing/2014/main" id="{CD91F0C2-8164-E020-7D65-2413ACA77317}"/>
                </a:ext>
              </a:extLst>
            </p:cNvPr>
            <p:cNvSpPr/>
            <p:nvPr/>
          </p:nvSpPr>
          <p:spPr>
            <a:xfrm>
              <a:off x="665161" y="3962121"/>
              <a:ext cx="150489" cy="253760"/>
            </a:xfrm>
            <a:custGeom>
              <a:avLst/>
              <a:gdLst>
                <a:gd name="connsiteX0" fmla="*/ 10302 w 150489"/>
                <a:gd name="connsiteY0" fmla="*/ 70240 h 253760"/>
                <a:gd name="connsiteX1" fmla="*/ 21141 w 150489"/>
                <a:gd name="connsiteY1" fmla="*/ 35650 h 253760"/>
                <a:gd name="connsiteX2" fmla="*/ 47644 w 150489"/>
                <a:gd name="connsiteY2" fmla="*/ 11768 h 253760"/>
                <a:gd name="connsiteX3" fmla="*/ 55975 w 150489"/>
                <a:gd name="connsiteY3" fmla="*/ 49260 h 253760"/>
                <a:gd name="connsiteX4" fmla="*/ 47700 w 150489"/>
                <a:gd name="connsiteY4" fmla="*/ 89504 h 253760"/>
                <a:gd name="connsiteX5" fmla="*/ 15335 w 150489"/>
                <a:gd name="connsiteY5" fmla="*/ 246824 h 253760"/>
                <a:gd name="connsiteX6" fmla="*/ 22291 w 150489"/>
                <a:gd name="connsiteY6" fmla="*/ 253779 h 253760"/>
                <a:gd name="connsiteX7" fmla="*/ 145568 w 150489"/>
                <a:gd name="connsiteY7" fmla="*/ 210971 h 253760"/>
                <a:gd name="connsiteX8" fmla="*/ 142571 w 150489"/>
                <a:gd name="connsiteY8" fmla="*/ 200058 h 253760"/>
                <a:gd name="connsiteX9" fmla="*/ 19293 w 150489"/>
                <a:gd name="connsiteY9" fmla="*/ 242884 h 253760"/>
                <a:gd name="connsiteX10" fmla="*/ 26249 w 150489"/>
                <a:gd name="connsiteY10" fmla="*/ 249840 h 253760"/>
                <a:gd name="connsiteX11" fmla="*/ 68378 w 150489"/>
                <a:gd name="connsiteY11" fmla="*/ 44943 h 253760"/>
                <a:gd name="connsiteX12" fmla="*/ 64307 w 150489"/>
                <a:gd name="connsiteY12" fmla="*/ 8224 h 253760"/>
                <a:gd name="connsiteX13" fmla="*/ 35391 w 150489"/>
                <a:gd name="connsiteY13" fmla="*/ 3681 h 253760"/>
                <a:gd name="connsiteX14" fmla="*/ -1008 w 150489"/>
                <a:gd name="connsiteY14" fmla="*/ 70240 h 253760"/>
                <a:gd name="connsiteX15" fmla="*/ 10302 w 150489"/>
                <a:gd name="connsiteY15" fmla="*/ 70240 h 25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489" h="253760">
                  <a:moveTo>
                    <a:pt x="10302" y="70240"/>
                  </a:moveTo>
                  <a:cubicBezTo>
                    <a:pt x="11358" y="58063"/>
                    <a:pt x="15052" y="46263"/>
                    <a:pt x="21141" y="35650"/>
                  </a:cubicBezTo>
                  <a:cubicBezTo>
                    <a:pt x="26155" y="26960"/>
                    <a:pt x="36220" y="11504"/>
                    <a:pt x="47644" y="11768"/>
                  </a:cubicBezTo>
                  <a:cubicBezTo>
                    <a:pt x="65438" y="12182"/>
                    <a:pt x="58105" y="38911"/>
                    <a:pt x="55975" y="49260"/>
                  </a:cubicBezTo>
                  <a:cubicBezTo>
                    <a:pt x="53223" y="62681"/>
                    <a:pt x="50471" y="76102"/>
                    <a:pt x="47700" y="89504"/>
                  </a:cubicBezTo>
                  <a:cubicBezTo>
                    <a:pt x="36918" y="141944"/>
                    <a:pt x="26136" y="194384"/>
                    <a:pt x="15335" y="246824"/>
                  </a:cubicBezTo>
                  <a:cubicBezTo>
                    <a:pt x="14543" y="250744"/>
                    <a:pt x="17936" y="255306"/>
                    <a:pt x="22291" y="253779"/>
                  </a:cubicBezTo>
                  <a:lnTo>
                    <a:pt x="145568" y="210971"/>
                  </a:lnTo>
                  <a:cubicBezTo>
                    <a:pt x="152410" y="208596"/>
                    <a:pt x="149470" y="197664"/>
                    <a:pt x="142571" y="200058"/>
                  </a:cubicBezTo>
                  <a:lnTo>
                    <a:pt x="19293" y="242884"/>
                  </a:lnTo>
                  <a:lnTo>
                    <a:pt x="26249" y="249840"/>
                  </a:lnTo>
                  <a:cubicBezTo>
                    <a:pt x="40292" y="181547"/>
                    <a:pt x="54863" y="113349"/>
                    <a:pt x="68378" y="44943"/>
                  </a:cubicBezTo>
                  <a:cubicBezTo>
                    <a:pt x="70810" y="32653"/>
                    <a:pt x="72977" y="18704"/>
                    <a:pt x="64307" y="8224"/>
                  </a:cubicBezTo>
                  <a:cubicBezTo>
                    <a:pt x="56899" y="-711"/>
                    <a:pt x="45306" y="-1842"/>
                    <a:pt x="35391" y="3681"/>
                  </a:cubicBezTo>
                  <a:cubicBezTo>
                    <a:pt x="12885" y="16254"/>
                    <a:pt x="1198" y="45942"/>
                    <a:pt x="-1008" y="70240"/>
                  </a:cubicBezTo>
                  <a:cubicBezTo>
                    <a:pt x="-1649" y="77497"/>
                    <a:pt x="9661" y="77440"/>
                    <a:pt x="10302" y="702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5" name="Freeform: Shape 694">
              <a:extLst>
                <a:ext uri="{FF2B5EF4-FFF2-40B4-BE49-F238E27FC236}">
                  <a16:creationId xmlns:a16="http://schemas.microsoft.com/office/drawing/2014/main" id="{4F2396F9-D031-620F-C9C1-C81F7F865BB4}"/>
                </a:ext>
              </a:extLst>
            </p:cNvPr>
            <p:cNvSpPr/>
            <p:nvPr/>
          </p:nvSpPr>
          <p:spPr>
            <a:xfrm>
              <a:off x="1116492" y="3903073"/>
              <a:ext cx="114111" cy="42051"/>
            </a:xfrm>
            <a:custGeom>
              <a:avLst/>
              <a:gdLst>
                <a:gd name="connsiteX0" fmla="*/ 106103 w 114111"/>
                <a:gd name="connsiteY0" fmla="*/ 582 h 42051"/>
                <a:gd name="connsiteX1" fmla="*/ 2938 w 114111"/>
                <a:gd name="connsiteY1" fmla="*/ 31212 h 42051"/>
                <a:gd name="connsiteX2" fmla="*/ 5935 w 114111"/>
                <a:gd name="connsiteY2" fmla="*/ 42108 h 42051"/>
                <a:gd name="connsiteX3" fmla="*/ 109100 w 114111"/>
                <a:gd name="connsiteY3" fmla="*/ 11495 h 42051"/>
                <a:gd name="connsiteX4" fmla="*/ 106103 w 114111"/>
                <a:gd name="connsiteY4" fmla="*/ 582 h 42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111" h="42051">
                  <a:moveTo>
                    <a:pt x="106103" y="582"/>
                  </a:moveTo>
                  <a:lnTo>
                    <a:pt x="2938" y="31212"/>
                  </a:lnTo>
                  <a:cubicBezTo>
                    <a:pt x="-4036" y="33267"/>
                    <a:pt x="-1058" y="44200"/>
                    <a:pt x="5935" y="42108"/>
                  </a:cubicBezTo>
                  <a:lnTo>
                    <a:pt x="109100" y="11495"/>
                  </a:lnTo>
                  <a:cubicBezTo>
                    <a:pt x="116074" y="9422"/>
                    <a:pt x="113115" y="-1492"/>
                    <a:pt x="106103" y="58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6" name="Freeform: Shape 695">
              <a:extLst>
                <a:ext uri="{FF2B5EF4-FFF2-40B4-BE49-F238E27FC236}">
                  <a16:creationId xmlns:a16="http://schemas.microsoft.com/office/drawing/2014/main" id="{5315B1FB-7D4B-42B5-2DF1-1D2A9269CD94}"/>
                </a:ext>
              </a:extLst>
            </p:cNvPr>
            <p:cNvSpPr/>
            <p:nvPr/>
          </p:nvSpPr>
          <p:spPr>
            <a:xfrm>
              <a:off x="1119124" y="3928408"/>
              <a:ext cx="113018" cy="44847"/>
            </a:xfrm>
            <a:custGeom>
              <a:avLst/>
              <a:gdLst>
                <a:gd name="connsiteX0" fmla="*/ 105055 w 113018"/>
                <a:gd name="connsiteY0" fmla="*/ 636 h 44847"/>
                <a:gd name="connsiteX1" fmla="*/ 2889 w 113018"/>
                <a:gd name="connsiteY1" fmla="*/ 33944 h 44847"/>
                <a:gd name="connsiteX2" fmla="*/ 5887 w 113018"/>
                <a:gd name="connsiteY2" fmla="*/ 44858 h 44847"/>
                <a:gd name="connsiteX3" fmla="*/ 108071 w 113018"/>
                <a:gd name="connsiteY3" fmla="*/ 11532 h 44847"/>
                <a:gd name="connsiteX4" fmla="*/ 105055 w 113018"/>
                <a:gd name="connsiteY4" fmla="*/ 636 h 44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18" h="44847">
                  <a:moveTo>
                    <a:pt x="105055" y="636"/>
                  </a:moveTo>
                  <a:lnTo>
                    <a:pt x="2889" y="33944"/>
                  </a:lnTo>
                  <a:cubicBezTo>
                    <a:pt x="-4009" y="36187"/>
                    <a:pt x="-1050" y="47139"/>
                    <a:pt x="5887" y="44858"/>
                  </a:cubicBezTo>
                  <a:lnTo>
                    <a:pt x="108071" y="11532"/>
                  </a:lnTo>
                  <a:cubicBezTo>
                    <a:pt x="114951" y="9288"/>
                    <a:pt x="112010" y="-1663"/>
                    <a:pt x="105055" y="6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7" name="Freeform: Shape 696">
              <a:extLst>
                <a:ext uri="{FF2B5EF4-FFF2-40B4-BE49-F238E27FC236}">
                  <a16:creationId xmlns:a16="http://schemas.microsoft.com/office/drawing/2014/main" id="{7217A5F6-B32A-9113-B928-E0B822DF8B23}"/>
                </a:ext>
              </a:extLst>
            </p:cNvPr>
            <p:cNvSpPr/>
            <p:nvPr/>
          </p:nvSpPr>
          <p:spPr>
            <a:xfrm>
              <a:off x="1264666" y="3756977"/>
              <a:ext cx="141284" cy="165941"/>
            </a:xfrm>
            <a:custGeom>
              <a:avLst/>
              <a:gdLst>
                <a:gd name="connsiteX0" fmla="*/ -1016 w 141284"/>
                <a:gd name="connsiteY0" fmla="*/ 5757 h 165941"/>
                <a:gd name="connsiteX1" fmla="*/ 10049 w 141284"/>
                <a:gd name="connsiteY1" fmla="*/ 160607 h 165941"/>
                <a:gd name="connsiteX2" fmla="*/ 15704 w 141284"/>
                <a:gd name="connsiteY2" fmla="*/ 166262 h 165941"/>
                <a:gd name="connsiteX3" fmla="*/ 17212 w 141284"/>
                <a:gd name="connsiteY3" fmla="*/ 166055 h 165941"/>
                <a:gd name="connsiteX4" fmla="*/ 136266 w 141284"/>
                <a:gd name="connsiteY4" fmla="*/ 132917 h 165941"/>
                <a:gd name="connsiteX5" fmla="*/ 133251 w 141284"/>
                <a:gd name="connsiteY5" fmla="*/ 122003 h 165941"/>
                <a:gd name="connsiteX6" fmla="*/ 14214 w 141284"/>
                <a:gd name="connsiteY6" fmla="*/ 155141 h 165941"/>
                <a:gd name="connsiteX7" fmla="*/ 21359 w 141284"/>
                <a:gd name="connsiteY7" fmla="*/ 160607 h 165941"/>
                <a:gd name="connsiteX8" fmla="*/ 10294 w 141284"/>
                <a:gd name="connsiteY8" fmla="*/ 5757 h 165941"/>
                <a:gd name="connsiteX9" fmla="*/ -1016 w 141284"/>
                <a:gd name="connsiteY9" fmla="*/ 5757 h 165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1284" h="165941">
                  <a:moveTo>
                    <a:pt x="-1016" y="5757"/>
                  </a:moveTo>
                  <a:cubicBezTo>
                    <a:pt x="2678" y="57367"/>
                    <a:pt x="6373" y="108978"/>
                    <a:pt x="10049" y="160607"/>
                  </a:cubicBezTo>
                  <a:cubicBezTo>
                    <a:pt x="10049" y="163736"/>
                    <a:pt x="12575" y="166262"/>
                    <a:pt x="15704" y="166262"/>
                  </a:cubicBezTo>
                  <a:cubicBezTo>
                    <a:pt x="16213" y="166262"/>
                    <a:pt x="16722" y="166187"/>
                    <a:pt x="17212" y="166055"/>
                  </a:cubicBezTo>
                  <a:lnTo>
                    <a:pt x="136266" y="132917"/>
                  </a:lnTo>
                  <a:cubicBezTo>
                    <a:pt x="143260" y="131032"/>
                    <a:pt x="140281" y="120061"/>
                    <a:pt x="133251" y="122003"/>
                  </a:cubicBezTo>
                  <a:lnTo>
                    <a:pt x="14214" y="155141"/>
                  </a:lnTo>
                  <a:lnTo>
                    <a:pt x="21359" y="160607"/>
                  </a:lnTo>
                  <a:cubicBezTo>
                    <a:pt x="17683" y="108978"/>
                    <a:pt x="13988" y="57367"/>
                    <a:pt x="10294" y="5757"/>
                  </a:cubicBezTo>
                  <a:cubicBezTo>
                    <a:pt x="9766" y="-1463"/>
                    <a:pt x="-1544" y="-1519"/>
                    <a:pt x="-1016" y="57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8" name="Freeform: Shape 697">
              <a:extLst>
                <a:ext uri="{FF2B5EF4-FFF2-40B4-BE49-F238E27FC236}">
                  <a16:creationId xmlns:a16="http://schemas.microsoft.com/office/drawing/2014/main" id="{8A35B2C5-BE62-17F2-CE07-69E8EDC3F536}"/>
                </a:ext>
              </a:extLst>
            </p:cNvPr>
            <p:cNvSpPr/>
            <p:nvPr/>
          </p:nvSpPr>
          <p:spPr>
            <a:xfrm>
              <a:off x="1367846" y="3814730"/>
              <a:ext cx="31313" cy="191004"/>
            </a:xfrm>
            <a:custGeom>
              <a:avLst/>
              <a:gdLst>
                <a:gd name="connsiteX0" fmla="*/ -994 w 31313"/>
                <a:gd name="connsiteY0" fmla="*/ 5721 h 191004"/>
                <a:gd name="connsiteX1" fmla="*/ 18930 w 31313"/>
                <a:gd name="connsiteY1" fmla="*/ 185925 h 191004"/>
                <a:gd name="connsiteX2" fmla="*/ 30240 w 31313"/>
                <a:gd name="connsiteY2" fmla="*/ 185925 h 191004"/>
                <a:gd name="connsiteX3" fmla="*/ 10316 w 31313"/>
                <a:gd name="connsiteY3" fmla="*/ 5721 h 191004"/>
                <a:gd name="connsiteX4" fmla="*/ -994 w 31313"/>
                <a:gd name="connsiteY4" fmla="*/ 5721 h 191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313" h="191004">
                  <a:moveTo>
                    <a:pt x="-994" y="5721"/>
                  </a:moveTo>
                  <a:cubicBezTo>
                    <a:pt x="5641" y="65796"/>
                    <a:pt x="12276" y="125870"/>
                    <a:pt x="18930" y="185925"/>
                  </a:cubicBezTo>
                  <a:cubicBezTo>
                    <a:pt x="19722" y="193088"/>
                    <a:pt x="31031" y="193163"/>
                    <a:pt x="30240" y="185925"/>
                  </a:cubicBezTo>
                  <a:cubicBezTo>
                    <a:pt x="23605" y="125870"/>
                    <a:pt x="16970" y="65796"/>
                    <a:pt x="10316" y="5721"/>
                  </a:cubicBezTo>
                  <a:cubicBezTo>
                    <a:pt x="9524" y="-1442"/>
                    <a:pt x="-1786" y="-1517"/>
                    <a:pt x="-994" y="57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9" name="Freeform: Shape 698">
              <a:extLst>
                <a:ext uri="{FF2B5EF4-FFF2-40B4-BE49-F238E27FC236}">
                  <a16:creationId xmlns:a16="http://schemas.microsoft.com/office/drawing/2014/main" id="{F86C8A38-20CE-9823-C657-10948D340898}"/>
                </a:ext>
              </a:extLst>
            </p:cNvPr>
            <p:cNvSpPr/>
            <p:nvPr/>
          </p:nvSpPr>
          <p:spPr>
            <a:xfrm>
              <a:off x="1408664" y="4903081"/>
              <a:ext cx="251189" cy="314640"/>
            </a:xfrm>
            <a:custGeom>
              <a:avLst/>
              <a:gdLst>
                <a:gd name="connsiteX0" fmla="*/ 159484 w 251189"/>
                <a:gd name="connsiteY0" fmla="*/ 816 h 314640"/>
                <a:gd name="connsiteX1" fmla="*/ 22767 w 251189"/>
                <a:gd name="connsiteY1" fmla="*/ 51710 h 314640"/>
                <a:gd name="connsiteX2" fmla="*/ 3107 w 251189"/>
                <a:gd name="connsiteY2" fmla="*/ 59023 h 314640"/>
                <a:gd name="connsiteX3" fmla="*/ -852 w 251189"/>
                <a:gd name="connsiteY3" fmla="*/ 65979 h 314640"/>
                <a:gd name="connsiteX4" fmla="*/ 71550 w 251189"/>
                <a:gd name="connsiteY4" fmla="*/ 280866 h 314640"/>
                <a:gd name="connsiteX5" fmla="*/ 81654 w 251189"/>
                <a:gd name="connsiteY5" fmla="*/ 310799 h 314640"/>
                <a:gd name="connsiteX6" fmla="*/ 88609 w 251189"/>
                <a:gd name="connsiteY6" fmla="*/ 314758 h 314640"/>
                <a:gd name="connsiteX7" fmla="*/ 88609 w 251189"/>
                <a:gd name="connsiteY7" fmla="*/ 314758 h 314640"/>
                <a:gd name="connsiteX8" fmla="*/ 226438 w 251189"/>
                <a:gd name="connsiteY8" fmla="*/ 267501 h 314640"/>
                <a:gd name="connsiteX9" fmla="*/ 246268 w 251189"/>
                <a:gd name="connsiteY9" fmla="*/ 260696 h 314640"/>
                <a:gd name="connsiteX10" fmla="*/ 243252 w 251189"/>
                <a:gd name="connsiteY10" fmla="*/ 249783 h 314640"/>
                <a:gd name="connsiteX11" fmla="*/ 105423 w 251189"/>
                <a:gd name="connsiteY11" fmla="*/ 297039 h 314640"/>
                <a:gd name="connsiteX12" fmla="*/ 85593 w 251189"/>
                <a:gd name="connsiteY12" fmla="*/ 303749 h 314640"/>
                <a:gd name="connsiteX13" fmla="*/ 92549 w 251189"/>
                <a:gd name="connsiteY13" fmla="*/ 307689 h 314640"/>
                <a:gd name="connsiteX14" fmla="*/ 20147 w 251189"/>
                <a:gd name="connsiteY14" fmla="*/ 92802 h 314640"/>
                <a:gd name="connsiteX15" fmla="*/ 10062 w 251189"/>
                <a:gd name="connsiteY15" fmla="*/ 62869 h 314640"/>
                <a:gd name="connsiteX16" fmla="*/ 6104 w 251189"/>
                <a:gd name="connsiteY16" fmla="*/ 69824 h 314640"/>
                <a:gd name="connsiteX17" fmla="*/ 142821 w 251189"/>
                <a:gd name="connsiteY17" fmla="*/ 18930 h 314640"/>
                <a:gd name="connsiteX18" fmla="*/ 162481 w 251189"/>
                <a:gd name="connsiteY18" fmla="*/ 11598 h 314640"/>
                <a:gd name="connsiteX19" fmla="*/ 159484 w 251189"/>
                <a:gd name="connsiteY19" fmla="*/ 702 h 314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51189" h="314640">
                  <a:moveTo>
                    <a:pt x="159484" y="816"/>
                  </a:moveTo>
                  <a:lnTo>
                    <a:pt x="22767" y="51710"/>
                  </a:lnTo>
                  <a:lnTo>
                    <a:pt x="3107" y="59023"/>
                  </a:lnTo>
                  <a:cubicBezTo>
                    <a:pt x="129" y="59890"/>
                    <a:pt x="-1624" y="62963"/>
                    <a:pt x="-852" y="65979"/>
                  </a:cubicBezTo>
                  <a:lnTo>
                    <a:pt x="71550" y="280866"/>
                  </a:lnTo>
                  <a:lnTo>
                    <a:pt x="81654" y="310799"/>
                  </a:lnTo>
                  <a:cubicBezTo>
                    <a:pt x="82483" y="313815"/>
                    <a:pt x="85593" y="315587"/>
                    <a:pt x="88609" y="314758"/>
                  </a:cubicBezTo>
                  <a:cubicBezTo>
                    <a:pt x="88609" y="314758"/>
                    <a:pt x="88609" y="314758"/>
                    <a:pt x="88609" y="314758"/>
                  </a:cubicBezTo>
                  <a:lnTo>
                    <a:pt x="226438" y="267501"/>
                  </a:lnTo>
                  <a:lnTo>
                    <a:pt x="246268" y="260696"/>
                  </a:lnTo>
                  <a:cubicBezTo>
                    <a:pt x="253111" y="258359"/>
                    <a:pt x="250170" y="247502"/>
                    <a:pt x="243252" y="249783"/>
                  </a:cubicBezTo>
                  <a:lnTo>
                    <a:pt x="105423" y="297039"/>
                  </a:lnTo>
                  <a:lnTo>
                    <a:pt x="85593" y="303749"/>
                  </a:lnTo>
                  <a:lnTo>
                    <a:pt x="92549" y="307689"/>
                  </a:lnTo>
                  <a:cubicBezTo>
                    <a:pt x="68421" y="236060"/>
                    <a:pt x="44294" y="164431"/>
                    <a:pt x="20147" y="92802"/>
                  </a:cubicBezTo>
                  <a:lnTo>
                    <a:pt x="10062" y="62869"/>
                  </a:lnTo>
                  <a:lnTo>
                    <a:pt x="6104" y="69824"/>
                  </a:lnTo>
                  <a:lnTo>
                    <a:pt x="142821" y="18930"/>
                  </a:lnTo>
                  <a:lnTo>
                    <a:pt x="162481" y="11598"/>
                  </a:lnTo>
                  <a:cubicBezTo>
                    <a:pt x="169248" y="9090"/>
                    <a:pt x="166251" y="-1843"/>
                    <a:pt x="159484" y="70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0" name="Freeform: Shape 699">
              <a:extLst>
                <a:ext uri="{FF2B5EF4-FFF2-40B4-BE49-F238E27FC236}">
                  <a16:creationId xmlns:a16="http://schemas.microsoft.com/office/drawing/2014/main" id="{D44A06A9-4041-5268-8309-9ABE934CEEA1}"/>
                </a:ext>
              </a:extLst>
            </p:cNvPr>
            <p:cNvSpPr/>
            <p:nvPr/>
          </p:nvSpPr>
          <p:spPr>
            <a:xfrm>
              <a:off x="1449429" y="5048306"/>
              <a:ext cx="132157" cy="54465"/>
            </a:xfrm>
            <a:custGeom>
              <a:avLst/>
              <a:gdLst>
                <a:gd name="connsiteX0" fmla="*/ 124242 w 132157"/>
                <a:gd name="connsiteY0" fmla="*/ 601 h 54465"/>
                <a:gd name="connsiteX1" fmla="*/ 2831 w 132157"/>
                <a:gd name="connsiteY1" fmla="*/ 43541 h 54465"/>
                <a:gd name="connsiteX2" fmla="*/ 5847 w 132157"/>
                <a:gd name="connsiteY2" fmla="*/ 54436 h 54465"/>
                <a:gd name="connsiteX3" fmla="*/ 127258 w 132157"/>
                <a:gd name="connsiteY3" fmla="*/ 11572 h 54465"/>
                <a:gd name="connsiteX4" fmla="*/ 124242 w 132157"/>
                <a:gd name="connsiteY4" fmla="*/ 677 h 54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157" h="54465">
                  <a:moveTo>
                    <a:pt x="124242" y="601"/>
                  </a:moveTo>
                  <a:lnTo>
                    <a:pt x="2831" y="43541"/>
                  </a:lnTo>
                  <a:cubicBezTo>
                    <a:pt x="-3973" y="45935"/>
                    <a:pt x="-1052" y="56868"/>
                    <a:pt x="5847" y="54436"/>
                  </a:cubicBezTo>
                  <a:lnTo>
                    <a:pt x="127258" y="11572"/>
                  </a:lnTo>
                  <a:cubicBezTo>
                    <a:pt x="134063" y="9159"/>
                    <a:pt x="131141" y="-1774"/>
                    <a:pt x="124242" y="6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1" name="Freeform: Shape 700">
              <a:extLst>
                <a:ext uri="{FF2B5EF4-FFF2-40B4-BE49-F238E27FC236}">
                  <a16:creationId xmlns:a16="http://schemas.microsoft.com/office/drawing/2014/main" id="{4A717599-BCBD-878D-A080-547370899D0F}"/>
                </a:ext>
              </a:extLst>
            </p:cNvPr>
            <p:cNvSpPr/>
            <p:nvPr/>
          </p:nvSpPr>
          <p:spPr>
            <a:xfrm>
              <a:off x="1660512" y="5006860"/>
              <a:ext cx="93689" cy="40700"/>
            </a:xfrm>
            <a:custGeom>
              <a:avLst/>
              <a:gdLst>
                <a:gd name="connsiteX0" fmla="*/ 85785 w 93689"/>
                <a:gd name="connsiteY0" fmla="*/ 671 h 40700"/>
                <a:gd name="connsiteX1" fmla="*/ 2846 w 93689"/>
                <a:gd name="connsiteY1" fmla="*/ 29775 h 40700"/>
                <a:gd name="connsiteX2" fmla="*/ 5843 w 93689"/>
                <a:gd name="connsiteY2" fmla="*/ 40671 h 40700"/>
                <a:gd name="connsiteX3" fmla="*/ 88782 w 93689"/>
                <a:gd name="connsiteY3" fmla="*/ 11567 h 40700"/>
                <a:gd name="connsiteX4" fmla="*/ 85766 w 93689"/>
                <a:gd name="connsiteY4" fmla="*/ 671 h 4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689" h="40700">
                  <a:moveTo>
                    <a:pt x="85785" y="671"/>
                  </a:moveTo>
                  <a:lnTo>
                    <a:pt x="2846" y="29775"/>
                  </a:lnTo>
                  <a:cubicBezTo>
                    <a:pt x="-3978" y="32169"/>
                    <a:pt x="-1056" y="43102"/>
                    <a:pt x="5843" y="40671"/>
                  </a:cubicBezTo>
                  <a:lnTo>
                    <a:pt x="88782" y="11567"/>
                  </a:lnTo>
                  <a:cubicBezTo>
                    <a:pt x="95605" y="9173"/>
                    <a:pt x="92665" y="-1760"/>
                    <a:pt x="85766" y="6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2" name="Freeform: Shape 701">
              <a:extLst>
                <a:ext uri="{FF2B5EF4-FFF2-40B4-BE49-F238E27FC236}">
                  <a16:creationId xmlns:a16="http://schemas.microsoft.com/office/drawing/2014/main" id="{527C49D8-2325-CBFF-34CE-40C07AF82807}"/>
                </a:ext>
              </a:extLst>
            </p:cNvPr>
            <p:cNvSpPr/>
            <p:nvPr/>
          </p:nvSpPr>
          <p:spPr>
            <a:xfrm>
              <a:off x="1669075" y="5040617"/>
              <a:ext cx="87497" cy="34878"/>
            </a:xfrm>
            <a:custGeom>
              <a:avLst/>
              <a:gdLst>
                <a:gd name="connsiteX0" fmla="*/ 79503 w 87497"/>
                <a:gd name="connsiteY0" fmla="*/ 599 h 34878"/>
                <a:gd name="connsiteX1" fmla="*/ 2916 w 87497"/>
                <a:gd name="connsiteY1" fmla="*/ 24011 h 34878"/>
                <a:gd name="connsiteX2" fmla="*/ 5914 w 87497"/>
                <a:gd name="connsiteY2" fmla="*/ 34925 h 34878"/>
                <a:gd name="connsiteX3" fmla="*/ 82500 w 87497"/>
                <a:gd name="connsiteY3" fmla="*/ 11494 h 34878"/>
                <a:gd name="connsiteX4" fmla="*/ 79503 w 87497"/>
                <a:gd name="connsiteY4" fmla="*/ 599 h 34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497" h="34878">
                  <a:moveTo>
                    <a:pt x="79503" y="599"/>
                  </a:moveTo>
                  <a:lnTo>
                    <a:pt x="2916" y="24011"/>
                  </a:lnTo>
                  <a:cubicBezTo>
                    <a:pt x="-4020" y="26141"/>
                    <a:pt x="-1061" y="37055"/>
                    <a:pt x="5914" y="34925"/>
                  </a:cubicBezTo>
                  <a:lnTo>
                    <a:pt x="82500" y="11494"/>
                  </a:lnTo>
                  <a:cubicBezTo>
                    <a:pt x="89456" y="9384"/>
                    <a:pt x="86496" y="-1549"/>
                    <a:pt x="79503" y="5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3" name="Freeform: Shape 702">
              <a:extLst>
                <a:ext uri="{FF2B5EF4-FFF2-40B4-BE49-F238E27FC236}">
                  <a16:creationId xmlns:a16="http://schemas.microsoft.com/office/drawing/2014/main" id="{B8203E89-57CE-D2D3-9829-AEB4EC9B17C2}"/>
                </a:ext>
              </a:extLst>
            </p:cNvPr>
            <p:cNvSpPr/>
            <p:nvPr/>
          </p:nvSpPr>
          <p:spPr>
            <a:xfrm>
              <a:off x="1779437" y="4877245"/>
              <a:ext cx="245267" cy="213932"/>
            </a:xfrm>
            <a:custGeom>
              <a:avLst/>
              <a:gdLst>
                <a:gd name="connsiteX0" fmla="*/ -718 w 245267"/>
                <a:gd name="connsiteY0" fmla="*/ 54850 h 213932"/>
                <a:gd name="connsiteX1" fmla="*/ 53946 w 245267"/>
                <a:gd name="connsiteY1" fmla="*/ 191134 h 213932"/>
                <a:gd name="connsiteX2" fmla="*/ 61674 w 245267"/>
                <a:gd name="connsiteY2" fmla="*/ 210436 h 213932"/>
                <a:gd name="connsiteX3" fmla="*/ 72570 w 245267"/>
                <a:gd name="connsiteY3" fmla="*/ 207439 h 213932"/>
                <a:gd name="connsiteX4" fmla="*/ 53833 w 245267"/>
                <a:gd name="connsiteY4" fmla="*/ 97903 h 213932"/>
                <a:gd name="connsiteX5" fmla="*/ 61373 w 245267"/>
                <a:gd name="connsiteY5" fmla="*/ 63125 h 213932"/>
                <a:gd name="connsiteX6" fmla="*/ 97753 w 245267"/>
                <a:gd name="connsiteY6" fmla="*/ 46933 h 213932"/>
                <a:gd name="connsiteX7" fmla="*/ 117564 w 245267"/>
                <a:gd name="connsiteY7" fmla="*/ 77941 h 213932"/>
                <a:gd name="connsiteX8" fmla="*/ 130457 w 245267"/>
                <a:gd name="connsiteY8" fmla="*/ 113096 h 213932"/>
                <a:gd name="connsiteX9" fmla="*/ 147252 w 245267"/>
                <a:gd name="connsiteY9" fmla="*/ 166855 h 213932"/>
                <a:gd name="connsiteX10" fmla="*/ 158166 w 245267"/>
                <a:gd name="connsiteY10" fmla="*/ 163858 h 213932"/>
                <a:gd name="connsiteX11" fmla="*/ 142125 w 245267"/>
                <a:gd name="connsiteY11" fmla="*/ 52060 h 213932"/>
                <a:gd name="connsiteX12" fmla="*/ 159278 w 245267"/>
                <a:gd name="connsiteY12" fmla="*/ 18131 h 213932"/>
                <a:gd name="connsiteX13" fmla="*/ 195941 w 245267"/>
                <a:gd name="connsiteY13" fmla="*/ 28347 h 213932"/>
                <a:gd name="connsiteX14" fmla="*/ 214942 w 245267"/>
                <a:gd name="connsiteY14" fmla="*/ 81786 h 213932"/>
                <a:gd name="connsiteX15" fmla="*/ 233037 w 245267"/>
                <a:gd name="connsiteY15" fmla="*/ 137751 h 213932"/>
                <a:gd name="connsiteX16" fmla="*/ 243951 w 245267"/>
                <a:gd name="connsiteY16" fmla="*/ 134735 h 213932"/>
                <a:gd name="connsiteX17" fmla="*/ 209419 w 245267"/>
                <a:gd name="connsiteY17" fmla="*/ 31948 h 213932"/>
                <a:gd name="connsiteX18" fmla="*/ 193151 w 245267"/>
                <a:gd name="connsiteY18" fmla="*/ 6011 h 213932"/>
                <a:gd name="connsiteX19" fmla="*/ 161371 w 245267"/>
                <a:gd name="connsiteY19" fmla="*/ 3541 h 213932"/>
                <a:gd name="connsiteX20" fmla="*/ 136263 w 245267"/>
                <a:gd name="connsiteY20" fmla="*/ 124839 h 213932"/>
                <a:gd name="connsiteX21" fmla="*/ 147252 w 245267"/>
                <a:gd name="connsiteY21" fmla="*/ 166798 h 213932"/>
                <a:gd name="connsiteX22" fmla="*/ 158166 w 245267"/>
                <a:gd name="connsiteY22" fmla="*/ 163802 h 213932"/>
                <a:gd name="connsiteX23" fmla="*/ 140956 w 245267"/>
                <a:gd name="connsiteY23" fmla="*/ 108854 h 213932"/>
                <a:gd name="connsiteX24" fmla="*/ 126216 w 245267"/>
                <a:gd name="connsiteY24" fmla="*/ 69496 h 213932"/>
                <a:gd name="connsiteX25" fmla="*/ 104444 w 245267"/>
                <a:gd name="connsiteY25" fmla="*/ 37753 h 213932"/>
                <a:gd name="connsiteX26" fmla="*/ 46010 w 245267"/>
                <a:gd name="connsiteY26" fmla="*/ 72550 h 213932"/>
                <a:gd name="connsiteX27" fmla="*/ 47726 w 245267"/>
                <a:gd name="connsiteY27" fmla="*/ 154094 h 213932"/>
                <a:gd name="connsiteX28" fmla="*/ 61806 w 245267"/>
                <a:gd name="connsiteY28" fmla="*/ 210379 h 213932"/>
                <a:gd name="connsiteX29" fmla="*/ 72702 w 245267"/>
                <a:gd name="connsiteY29" fmla="*/ 207382 h 213932"/>
                <a:gd name="connsiteX30" fmla="*/ 18037 w 245267"/>
                <a:gd name="connsiteY30" fmla="*/ 71080 h 213932"/>
                <a:gd name="connsiteX31" fmla="*/ 10309 w 245267"/>
                <a:gd name="connsiteY31" fmla="*/ 51778 h 213932"/>
                <a:gd name="connsiteX32" fmla="*/ -605 w 245267"/>
                <a:gd name="connsiteY32" fmla="*/ 54794 h 213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5267" h="213932">
                  <a:moveTo>
                    <a:pt x="-718" y="54850"/>
                  </a:moveTo>
                  <a:cubicBezTo>
                    <a:pt x="17472" y="100278"/>
                    <a:pt x="35700" y="145706"/>
                    <a:pt x="53946" y="191134"/>
                  </a:cubicBezTo>
                  <a:cubicBezTo>
                    <a:pt x="56453" y="197561"/>
                    <a:pt x="59036" y="203989"/>
                    <a:pt x="61674" y="210436"/>
                  </a:cubicBezTo>
                  <a:cubicBezTo>
                    <a:pt x="64313" y="217014"/>
                    <a:pt x="74869" y="214488"/>
                    <a:pt x="72570" y="207439"/>
                  </a:cubicBezTo>
                  <a:cubicBezTo>
                    <a:pt x="61071" y="172755"/>
                    <a:pt x="52495" y="134528"/>
                    <a:pt x="53833" y="97903"/>
                  </a:cubicBezTo>
                  <a:cubicBezTo>
                    <a:pt x="54267" y="86028"/>
                    <a:pt x="56019" y="73889"/>
                    <a:pt x="61373" y="63125"/>
                  </a:cubicBezTo>
                  <a:cubicBezTo>
                    <a:pt x="67951" y="49780"/>
                    <a:pt x="82786" y="37169"/>
                    <a:pt x="97753" y="46933"/>
                  </a:cubicBezTo>
                  <a:cubicBezTo>
                    <a:pt x="108045" y="53644"/>
                    <a:pt x="113096" y="67027"/>
                    <a:pt x="117564" y="77941"/>
                  </a:cubicBezTo>
                  <a:cubicBezTo>
                    <a:pt x="122295" y="89496"/>
                    <a:pt x="126461" y="101277"/>
                    <a:pt x="130457" y="113096"/>
                  </a:cubicBezTo>
                  <a:cubicBezTo>
                    <a:pt x="136451" y="130871"/>
                    <a:pt x="142050" y="148778"/>
                    <a:pt x="147252" y="166855"/>
                  </a:cubicBezTo>
                  <a:lnTo>
                    <a:pt x="158166" y="163858"/>
                  </a:lnTo>
                  <a:cubicBezTo>
                    <a:pt x="146687" y="129231"/>
                    <a:pt x="136753" y="88553"/>
                    <a:pt x="142125" y="52060"/>
                  </a:cubicBezTo>
                  <a:cubicBezTo>
                    <a:pt x="144010" y="39224"/>
                    <a:pt x="148986" y="26632"/>
                    <a:pt x="159278" y="18131"/>
                  </a:cubicBezTo>
                  <a:cubicBezTo>
                    <a:pt x="173830" y="6161"/>
                    <a:pt x="188834" y="12476"/>
                    <a:pt x="195941" y="28347"/>
                  </a:cubicBezTo>
                  <a:cubicBezTo>
                    <a:pt x="203651" y="45425"/>
                    <a:pt x="208947" y="64049"/>
                    <a:pt x="214942" y="81786"/>
                  </a:cubicBezTo>
                  <a:cubicBezTo>
                    <a:pt x="221219" y="100353"/>
                    <a:pt x="227250" y="119015"/>
                    <a:pt x="233037" y="137751"/>
                  </a:cubicBezTo>
                  <a:cubicBezTo>
                    <a:pt x="235186" y="144669"/>
                    <a:pt x="246119" y="141710"/>
                    <a:pt x="243951" y="134735"/>
                  </a:cubicBezTo>
                  <a:cubicBezTo>
                    <a:pt x="233245" y="100222"/>
                    <a:pt x="221859" y="65877"/>
                    <a:pt x="209419" y="31948"/>
                  </a:cubicBezTo>
                  <a:cubicBezTo>
                    <a:pt x="205894" y="22297"/>
                    <a:pt x="201671" y="12344"/>
                    <a:pt x="193151" y="6011"/>
                  </a:cubicBezTo>
                  <a:cubicBezTo>
                    <a:pt x="183802" y="-568"/>
                    <a:pt x="171625" y="-1510"/>
                    <a:pt x="161371" y="3541"/>
                  </a:cubicBezTo>
                  <a:cubicBezTo>
                    <a:pt x="118016" y="23673"/>
                    <a:pt x="128591" y="87875"/>
                    <a:pt x="136263" y="124839"/>
                  </a:cubicBezTo>
                  <a:cubicBezTo>
                    <a:pt x="139128" y="139033"/>
                    <a:pt x="142785" y="153039"/>
                    <a:pt x="147252" y="166798"/>
                  </a:cubicBezTo>
                  <a:cubicBezTo>
                    <a:pt x="149533" y="173660"/>
                    <a:pt x="160183" y="170851"/>
                    <a:pt x="158166" y="163802"/>
                  </a:cubicBezTo>
                  <a:cubicBezTo>
                    <a:pt x="152888" y="145348"/>
                    <a:pt x="147158" y="127045"/>
                    <a:pt x="140956" y="108854"/>
                  </a:cubicBezTo>
                  <a:cubicBezTo>
                    <a:pt x="136451" y="95660"/>
                    <a:pt x="131720" y="82465"/>
                    <a:pt x="126216" y="69496"/>
                  </a:cubicBezTo>
                  <a:cubicBezTo>
                    <a:pt x="121202" y="57715"/>
                    <a:pt x="115340" y="45237"/>
                    <a:pt x="104444" y="37753"/>
                  </a:cubicBezTo>
                  <a:cubicBezTo>
                    <a:pt x="77414" y="19130"/>
                    <a:pt x="52344" y="47914"/>
                    <a:pt x="46010" y="72550"/>
                  </a:cubicBezTo>
                  <a:cubicBezTo>
                    <a:pt x="39149" y="98939"/>
                    <a:pt x="42938" y="127742"/>
                    <a:pt x="47726" y="154094"/>
                  </a:cubicBezTo>
                  <a:cubicBezTo>
                    <a:pt x="51100" y="173151"/>
                    <a:pt x="55812" y="191963"/>
                    <a:pt x="61806" y="210379"/>
                  </a:cubicBezTo>
                  <a:lnTo>
                    <a:pt x="72702" y="207382"/>
                  </a:lnTo>
                  <a:lnTo>
                    <a:pt x="18037" y="71080"/>
                  </a:lnTo>
                  <a:cubicBezTo>
                    <a:pt x="15455" y="64652"/>
                    <a:pt x="12891" y="58224"/>
                    <a:pt x="10309" y="51778"/>
                  </a:cubicBezTo>
                  <a:cubicBezTo>
                    <a:pt x="7632" y="45105"/>
                    <a:pt x="-3319" y="48008"/>
                    <a:pt x="-605" y="5479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4" name="Freeform: Shape 703">
              <a:extLst>
                <a:ext uri="{FF2B5EF4-FFF2-40B4-BE49-F238E27FC236}">
                  <a16:creationId xmlns:a16="http://schemas.microsoft.com/office/drawing/2014/main" id="{0C968064-FBFD-E06F-E0E0-CDCC428A1AF9}"/>
                </a:ext>
              </a:extLst>
            </p:cNvPr>
            <p:cNvSpPr/>
            <p:nvPr/>
          </p:nvSpPr>
          <p:spPr>
            <a:xfrm>
              <a:off x="2034198" y="4823421"/>
              <a:ext cx="143481" cy="162495"/>
            </a:xfrm>
            <a:custGeom>
              <a:avLst/>
              <a:gdLst>
                <a:gd name="connsiteX0" fmla="*/ 85606 w 143481"/>
                <a:gd name="connsiteY0" fmla="*/ 7413 h 162495"/>
                <a:gd name="connsiteX1" fmla="*/ 24608 w 143481"/>
                <a:gd name="connsiteY1" fmla="*/ 13426 h 162495"/>
                <a:gd name="connsiteX2" fmla="*/ -971 w 143481"/>
                <a:gd name="connsiteY2" fmla="*/ 76196 h 162495"/>
                <a:gd name="connsiteX3" fmla="*/ 20329 w 143481"/>
                <a:gd name="connsiteY3" fmla="*/ 143037 h 162495"/>
                <a:gd name="connsiteX4" fmla="*/ 72147 w 143481"/>
                <a:gd name="connsiteY4" fmla="*/ 162301 h 162495"/>
                <a:gd name="connsiteX5" fmla="*/ 140855 w 143481"/>
                <a:gd name="connsiteY5" fmla="*/ 118269 h 162495"/>
                <a:gd name="connsiteX6" fmla="*/ 132862 w 143481"/>
                <a:gd name="connsiteY6" fmla="*/ 110277 h 162495"/>
                <a:gd name="connsiteX7" fmla="*/ 69112 w 143481"/>
                <a:gd name="connsiteY7" fmla="*/ 151331 h 162495"/>
                <a:gd name="connsiteX8" fmla="*/ 18915 w 143481"/>
                <a:gd name="connsiteY8" fmla="*/ 118476 h 162495"/>
                <a:gd name="connsiteX9" fmla="*/ 16201 w 143481"/>
                <a:gd name="connsiteY9" fmla="*/ 41513 h 162495"/>
                <a:gd name="connsiteX10" fmla="*/ 79894 w 143481"/>
                <a:gd name="connsiteY10" fmla="*/ 17196 h 162495"/>
                <a:gd name="connsiteX11" fmla="*/ 85549 w 143481"/>
                <a:gd name="connsiteY11" fmla="*/ 7413 h 162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3481" h="162495">
                  <a:moveTo>
                    <a:pt x="85606" y="7413"/>
                  </a:moveTo>
                  <a:cubicBezTo>
                    <a:pt x="67510" y="-5310"/>
                    <a:pt x="40988" y="552"/>
                    <a:pt x="24608" y="13426"/>
                  </a:cubicBezTo>
                  <a:cubicBezTo>
                    <a:pt x="5174" y="28676"/>
                    <a:pt x="-1782" y="52257"/>
                    <a:pt x="-971" y="76196"/>
                  </a:cubicBezTo>
                  <a:cubicBezTo>
                    <a:pt x="-141" y="99042"/>
                    <a:pt x="5249" y="125205"/>
                    <a:pt x="20329" y="143037"/>
                  </a:cubicBezTo>
                  <a:cubicBezTo>
                    <a:pt x="33109" y="158117"/>
                    <a:pt x="52694" y="164809"/>
                    <a:pt x="72147" y="162301"/>
                  </a:cubicBezTo>
                  <a:cubicBezTo>
                    <a:pt x="100761" y="158626"/>
                    <a:pt x="121854" y="138268"/>
                    <a:pt x="140855" y="118269"/>
                  </a:cubicBezTo>
                  <a:cubicBezTo>
                    <a:pt x="145868" y="112991"/>
                    <a:pt x="137895" y="104980"/>
                    <a:pt x="132862" y="110277"/>
                  </a:cubicBezTo>
                  <a:cubicBezTo>
                    <a:pt x="115407" y="128636"/>
                    <a:pt x="95766" y="148730"/>
                    <a:pt x="69112" y="151331"/>
                  </a:cubicBezTo>
                  <a:cubicBezTo>
                    <a:pt x="45833" y="153612"/>
                    <a:pt x="27191" y="139757"/>
                    <a:pt x="18915" y="118476"/>
                  </a:cubicBezTo>
                  <a:cubicBezTo>
                    <a:pt x="9981" y="95536"/>
                    <a:pt x="5042" y="64509"/>
                    <a:pt x="16201" y="41513"/>
                  </a:cubicBezTo>
                  <a:cubicBezTo>
                    <a:pt x="26606" y="20043"/>
                    <a:pt x="57426" y="1382"/>
                    <a:pt x="79894" y="17196"/>
                  </a:cubicBezTo>
                  <a:cubicBezTo>
                    <a:pt x="85870" y="21381"/>
                    <a:pt x="91525" y="11541"/>
                    <a:pt x="85549" y="74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5" name="Freeform: Shape 704">
              <a:extLst>
                <a:ext uri="{FF2B5EF4-FFF2-40B4-BE49-F238E27FC236}">
                  <a16:creationId xmlns:a16="http://schemas.microsoft.com/office/drawing/2014/main" id="{35062FC9-40F7-361F-7EAF-C4E55C555B39}"/>
                </a:ext>
              </a:extLst>
            </p:cNvPr>
            <p:cNvSpPr/>
            <p:nvPr/>
          </p:nvSpPr>
          <p:spPr>
            <a:xfrm>
              <a:off x="2080321" y="4694855"/>
              <a:ext cx="108543" cy="106986"/>
            </a:xfrm>
            <a:custGeom>
              <a:avLst/>
              <a:gdLst>
                <a:gd name="connsiteX0" fmla="*/ 9946 w 108543"/>
                <a:gd name="connsiteY0" fmla="*/ 35416 h 106986"/>
                <a:gd name="connsiteX1" fmla="*/ 61066 w 108543"/>
                <a:gd name="connsiteY1" fmla="*/ 22221 h 106986"/>
                <a:gd name="connsiteX2" fmla="*/ 48606 w 108543"/>
                <a:gd name="connsiteY2" fmla="*/ 61372 h 106986"/>
                <a:gd name="connsiteX3" fmla="*/ 32679 w 108543"/>
                <a:gd name="connsiteY3" fmla="*/ 101541 h 106986"/>
                <a:gd name="connsiteX4" fmla="*/ 39842 w 108543"/>
                <a:gd name="connsiteY4" fmla="*/ 106988 h 106986"/>
                <a:gd name="connsiteX5" fmla="*/ 103742 w 108543"/>
                <a:gd name="connsiteY5" fmla="*/ 80976 h 106986"/>
                <a:gd name="connsiteX6" fmla="*/ 100726 w 108543"/>
                <a:gd name="connsiteY6" fmla="*/ 70062 h 106986"/>
                <a:gd name="connsiteX7" fmla="*/ 36825 w 108543"/>
                <a:gd name="connsiteY7" fmla="*/ 96094 h 106986"/>
                <a:gd name="connsiteX8" fmla="*/ 43988 w 108543"/>
                <a:gd name="connsiteY8" fmla="*/ 101541 h 106986"/>
                <a:gd name="connsiteX9" fmla="*/ 61726 w 108543"/>
                <a:gd name="connsiteY9" fmla="*/ 6632 h 106986"/>
                <a:gd name="connsiteX10" fmla="*/ -949 w 108543"/>
                <a:gd name="connsiteY10" fmla="*/ 32419 h 106986"/>
                <a:gd name="connsiteX11" fmla="*/ 9946 w 108543"/>
                <a:gd name="connsiteY11" fmla="*/ 35435 h 106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8543" h="106986">
                  <a:moveTo>
                    <a:pt x="9946" y="35416"/>
                  </a:moveTo>
                  <a:cubicBezTo>
                    <a:pt x="13263" y="14681"/>
                    <a:pt x="49210" y="224"/>
                    <a:pt x="61066" y="22221"/>
                  </a:cubicBezTo>
                  <a:cubicBezTo>
                    <a:pt x="68003" y="35096"/>
                    <a:pt x="55411" y="51024"/>
                    <a:pt x="48606" y="61372"/>
                  </a:cubicBezTo>
                  <a:cubicBezTo>
                    <a:pt x="40558" y="73643"/>
                    <a:pt x="32697" y="86424"/>
                    <a:pt x="32679" y="101541"/>
                  </a:cubicBezTo>
                  <a:cubicBezTo>
                    <a:pt x="32679" y="104859"/>
                    <a:pt x="36449" y="108402"/>
                    <a:pt x="39842" y="106988"/>
                  </a:cubicBezTo>
                  <a:lnTo>
                    <a:pt x="103742" y="80976"/>
                  </a:lnTo>
                  <a:cubicBezTo>
                    <a:pt x="110396" y="78261"/>
                    <a:pt x="107512" y="67329"/>
                    <a:pt x="100726" y="70062"/>
                  </a:cubicBezTo>
                  <a:lnTo>
                    <a:pt x="36825" y="96094"/>
                  </a:lnTo>
                  <a:lnTo>
                    <a:pt x="43988" y="101541"/>
                  </a:lnTo>
                  <a:cubicBezTo>
                    <a:pt x="43988" y="72437"/>
                    <a:pt x="98653" y="32721"/>
                    <a:pt x="61726" y="6632"/>
                  </a:cubicBezTo>
                  <a:cubicBezTo>
                    <a:pt x="39804" y="-8824"/>
                    <a:pt x="3292" y="5765"/>
                    <a:pt x="-949" y="32419"/>
                  </a:cubicBezTo>
                  <a:cubicBezTo>
                    <a:pt x="-2099" y="39544"/>
                    <a:pt x="8796" y="42598"/>
                    <a:pt x="9946" y="354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6" name="Freeform: Shape 705">
              <a:extLst>
                <a:ext uri="{FF2B5EF4-FFF2-40B4-BE49-F238E27FC236}">
                  <a16:creationId xmlns:a16="http://schemas.microsoft.com/office/drawing/2014/main" id="{8DADB327-9AB0-C278-1271-CB73902CF2B0}"/>
                </a:ext>
              </a:extLst>
            </p:cNvPr>
            <p:cNvSpPr/>
            <p:nvPr/>
          </p:nvSpPr>
          <p:spPr>
            <a:xfrm>
              <a:off x="5153162" y="5554433"/>
              <a:ext cx="251189" cy="314546"/>
            </a:xfrm>
            <a:custGeom>
              <a:avLst/>
              <a:gdLst>
                <a:gd name="connsiteX0" fmla="*/ 159484 w 251189"/>
                <a:gd name="connsiteY0" fmla="*/ 721 h 314546"/>
                <a:gd name="connsiteX1" fmla="*/ 22767 w 251189"/>
                <a:gd name="connsiteY1" fmla="*/ 51615 h 314546"/>
                <a:gd name="connsiteX2" fmla="*/ 3107 w 251189"/>
                <a:gd name="connsiteY2" fmla="*/ 58929 h 314546"/>
                <a:gd name="connsiteX3" fmla="*/ -852 w 251189"/>
                <a:gd name="connsiteY3" fmla="*/ 65885 h 314546"/>
                <a:gd name="connsiteX4" fmla="*/ 71550 w 251189"/>
                <a:gd name="connsiteY4" fmla="*/ 280772 h 314546"/>
                <a:gd name="connsiteX5" fmla="*/ 81654 w 251189"/>
                <a:gd name="connsiteY5" fmla="*/ 310705 h 314546"/>
                <a:gd name="connsiteX6" fmla="*/ 88609 w 251189"/>
                <a:gd name="connsiteY6" fmla="*/ 314663 h 314546"/>
                <a:gd name="connsiteX7" fmla="*/ 88609 w 251189"/>
                <a:gd name="connsiteY7" fmla="*/ 314663 h 314546"/>
                <a:gd name="connsiteX8" fmla="*/ 226438 w 251189"/>
                <a:gd name="connsiteY8" fmla="*/ 267407 h 314546"/>
                <a:gd name="connsiteX9" fmla="*/ 246268 w 251189"/>
                <a:gd name="connsiteY9" fmla="*/ 260602 h 314546"/>
                <a:gd name="connsiteX10" fmla="*/ 243252 w 251189"/>
                <a:gd name="connsiteY10" fmla="*/ 249688 h 314546"/>
                <a:gd name="connsiteX11" fmla="*/ 105423 w 251189"/>
                <a:gd name="connsiteY11" fmla="*/ 296944 h 314546"/>
                <a:gd name="connsiteX12" fmla="*/ 85593 w 251189"/>
                <a:gd name="connsiteY12" fmla="*/ 303749 h 314546"/>
                <a:gd name="connsiteX13" fmla="*/ 92548 w 251189"/>
                <a:gd name="connsiteY13" fmla="*/ 307689 h 314546"/>
                <a:gd name="connsiteX14" fmla="*/ 20147 w 251189"/>
                <a:gd name="connsiteY14" fmla="*/ 92802 h 314546"/>
                <a:gd name="connsiteX15" fmla="*/ 10062 w 251189"/>
                <a:gd name="connsiteY15" fmla="*/ 62869 h 314546"/>
                <a:gd name="connsiteX16" fmla="*/ 6104 w 251189"/>
                <a:gd name="connsiteY16" fmla="*/ 69824 h 314546"/>
                <a:gd name="connsiteX17" fmla="*/ 142821 w 251189"/>
                <a:gd name="connsiteY17" fmla="*/ 18930 h 314546"/>
                <a:gd name="connsiteX18" fmla="*/ 162481 w 251189"/>
                <a:gd name="connsiteY18" fmla="*/ 11598 h 314546"/>
                <a:gd name="connsiteX19" fmla="*/ 159484 w 251189"/>
                <a:gd name="connsiteY19" fmla="*/ 702 h 314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51189" h="314546">
                  <a:moveTo>
                    <a:pt x="159484" y="721"/>
                  </a:moveTo>
                  <a:lnTo>
                    <a:pt x="22767" y="51615"/>
                  </a:lnTo>
                  <a:lnTo>
                    <a:pt x="3107" y="58929"/>
                  </a:lnTo>
                  <a:cubicBezTo>
                    <a:pt x="129" y="59796"/>
                    <a:pt x="-1625" y="62869"/>
                    <a:pt x="-852" y="65885"/>
                  </a:cubicBezTo>
                  <a:lnTo>
                    <a:pt x="71550" y="280772"/>
                  </a:lnTo>
                  <a:lnTo>
                    <a:pt x="81654" y="310705"/>
                  </a:lnTo>
                  <a:cubicBezTo>
                    <a:pt x="82483" y="313721"/>
                    <a:pt x="85593" y="315493"/>
                    <a:pt x="88609" y="314663"/>
                  </a:cubicBezTo>
                  <a:cubicBezTo>
                    <a:pt x="88609" y="314663"/>
                    <a:pt x="88609" y="314663"/>
                    <a:pt x="88609" y="314663"/>
                  </a:cubicBezTo>
                  <a:lnTo>
                    <a:pt x="226438" y="267407"/>
                  </a:lnTo>
                  <a:lnTo>
                    <a:pt x="246268" y="260602"/>
                  </a:lnTo>
                  <a:cubicBezTo>
                    <a:pt x="253111" y="258265"/>
                    <a:pt x="250170" y="247407"/>
                    <a:pt x="243252" y="249688"/>
                  </a:cubicBezTo>
                  <a:lnTo>
                    <a:pt x="105423" y="296944"/>
                  </a:lnTo>
                  <a:lnTo>
                    <a:pt x="85593" y="303749"/>
                  </a:lnTo>
                  <a:lnTo>
                    <a:pt x="92548" y="307689"/>
                  </a:lnTo>
                  <a:cubicBezTo>
                    <a:pt x="68421" y="236060"/>
                    <a:pt x="44293" y="164431"/>
                    <a:pt x="20147" y="92802"/>
                  </a:cubicBezTo>
                  <a:lnTo>
                    <a:pt x="10062" y="62869"/>
                  </a:lnTo>
                  <a:lnTo>
                    <a:pt x="6104" y="69824"/>
                  </a:lnTo>
                  <a:lnTo>
                    <a:pt x="142821" y="18930"/>
                  </a:lnTo>
                  <a:lnTo>
                    <a:pt x="162481" y="11598"/>
                  </a:lnTo>
                  <a:cubicBezTo>
                    <a:pt x="169248" y="9090"/>
                    <a:pt x="166251" y="-1843"/>
                    <a:pt x="159484" y="70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7" name="Freeform: Shape 706">
              <a:extLst>
                <a:ext uri="{FF2B5EF4-FFF2-40B4-BE49-F238E27FC236}">
                  <a16:creationId xmlns:a16="http://schemas.microsoft.com/office/drawing/2014/main" id="{E9C405E5-756B-814F-0C8E-5F93C1D79325}"/>
                </a:ext>
              </a:extLst>
            </p:cNvPr>
            <p:cNvSpPr/>
            <p:nvPr/>
          </p:nvSpPr>
          <p:spPr>
            <a:xfrm>
              <a:off x="5193926" y="5699488"/>
              <a:ext cx="132157" cy="54465"/>
            </a:xfrm>
            <a:custGeom>
              <a:avLst/>
              <a:gdLst>
                <a:gd name="connsiteX0" fmla="*/ 124242 w 132157"/>
                <a:gd name="connsiteY0" fmla="*/ 677 h 54465"/>
                <a:gd name="connsiteX1" fmla="*/ 2831 w 132157"/>
                <a:gd name="connsiteY1" fmla="*/ 43541 h 54465"/>
                <a:gd name="connsiteX2" fmla="*/ 5847 w 132157"/>
                <a:gd name="connsiteY2" fmla="*/ 54436 h 54465"/>
                <a:gd name="connsiteX3" fmla="*/ 127258 w 132157"/>
                <a:gd name="connsiteY3" fmla="*/ 11572 h 54465"/>
                <a:gd name="connsiteX4" fmla="*/ 124242 w 132157"/>
                <a:gd name="connsiteY4" fmla="*/ 677 h 54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157" h="54465">
                  <a:moveTo>
                    <a:pt x="124242" y="677"/>
                  </a:moveTo>
                  <a:lnTo>
                    <a:pt x="2831" y="43541"/>
                  </a:lnTo>
                  <a:cubicBezTo>
                    <a:pt x="-3973" y="45935"/>
                    <a:pt x="-1052" y="56868"/>
                    <a:pt x="5847" y="54436"/>
                  </a:cubicBezTo>
                  <a:lnTo>
                    <a:pt x="127258" y="11572"/>
                  </a:lnTo>
                  <a:cubicBezTo>
                    <a:pt x="134063" y="9159"/>
                    <a:pt x="131141" y="-1774"/>
                    <a:pt x="124242" y="6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8" name="Freeform: Shape 707">
              <a:extLst>
                <a:ext uri="{FF2B5EF4-FFF2-40B4-BE49-F238E27FC236}">
                  <a16:creationId xmlns:a16="http://schemas.microsoft.com/office/drawing/2014/main" id="{CE811B64-6ED6-A555-177E-81C06A42C83D}"/>
                </a:ext>
              </a:extLst>
            </p:cNvPr>
            <p:cNvSpPr/>
            <p:nvPr/>
          </p:nvSpPr>
          <p:spPr>
            <a:xfrm>
              <a:off x="5405010" y="5658118"/>
              <a:ext cx="93689" cy="40700"/>
            </a:xfrm>
            <a:custGeom>
              <a:avLst/>
              <a:gdLst>
                <a:gd name="connsiteX0" fmla="*/ 85785 w 93689"/>
                <a:gd name="connsiteY0" fmla="*/ 671 h 40700"/>
                <a:gd name="connsiteX1" fmla="*/ 2846 w 93689"/>
                <a:gd name="connsiteY1" fmla="*/ 29775 h 40700"/>
                <a:gd name="connsiteX2" fmla="*/ 5843 w 93689"/>
                <a:gd name="connsiteY2" fmla="*/ 40671 h 40700"/>
                <a:gd name="connsiteX3" fmla="*/ 88782 w 93689"/>
                <a:gd name="connsiteY3" fmla="*/ 11567 h 40700"/>
                <a:gd name="connsiteX4" fmla="*/ 85766 w 93689"/>
                <a:gd name="connsiteY4" fmla="*/ 671 h 4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689" h="40700">
                  <a:moveTo>
                    <a:pt x="85785" y="671"/>
                  </a:moveTo>
                  <a:lnTo>
                    <a:pt x="2846" y="29775"/>
                  </a:lnTo>
                  <a:cubicBezTo>
                    <a:pt x="-3978" y="32169"/>
                    <a:pt x="-1056" y="43102"/>
                    <a:pt x="5843" y="40671"/>
                  </a:cubicBezTo>
                  <a:lnTo>
                    <a:pt x="88782" y="11567"/>
                  </a:lnTo>
                  <a:cubicBezTo>
                    <a:pt x="95606" y="9173"/>
                    <a:pt x="92665" y="-1760"/>
                    <a:pt x="85766" y="6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9" name="Freeform: Shape 708">
              <a:extLst>
                <a:ext uri="{FF2B5EF4-FFF2-40B4-BE49-F238E27FC236}">
                  <a16:creationId xmlns:a16="http://schemas.microsoft.com/office/drawing/2014/main" id="{2EC6BE82-C671-691D-D683-252B81309575}"/>
                </a:ext>
              </a:extLst>
            </p:cNvPr>
            <p:cNvSpPr/>
            <p:nvPr/>
          </p:nvSpPr>
          <p:spPr>
            <a:xfrm>
              <a:off x="5413591" y="5691875"/>
              <a:ext cx="87497" cy="34878"/>
            </a:xfrm>
            <a:custGeom>
              <a:avLst/>
              <a:gdLst>
                <a:gd name="connsiteX0" fmla="*/ 79484 w 87497"/>
                <a:gd name="connsiteY0" fmla="*/ 599 h 34878"/>
                <a:gd name="connsiteX1" fmla="*/ 2917 w 87497"/>
                <a:gd name="connsiteY1" fmla="*/ 24011 h 34878"/>
                <a:gd name="connsiteX2" fmla="*/ 5914 w 87497"/>
                <a:gd name="connsiteY2" fmla="*/ 34925 h 34878"/>
                <a:gd name="connsiteX3" fmla="*/ 82500 w 87497"/>
                <a:gd name="connsiteY3" fmla="*/ 11494 h 34878"/>
                <a:gd name="connsiteX4" fmla="*/ 79503 w 87497"/>
                <a:gd name="connsiteY4" fmla="*/ 599 h 34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497" h="34878">
                  <a:moveTo>
                    <a:pt x="79484" y="599"/>
                  </a:moveTo>
                  <a:lnTo>
                    <a:pt x="2917" y="24011"/>
                  </a:lnTo>
                  <a:cubicBezTo>
                    <a:pt x="-4020" y="26141"/>
                    <a:pt x="-1061" y="37055"/>
                    <a:pt x="5914" y="34925"/>
                  </a:cubicBezTo>
                  <a:lnTo>
                    <a:pt x="82500" y="11494"/>
                  </a:lnTo>
                  <a:cubicBezTo>
                    <a:pt x="89455" y="9384"/>
                    <a:pt x="86496" y="-1549"/>
                    <a:pt x="79503" y="5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0" name="Freeform: Shape 709">
              <a:extLst>
                <a:ext uri="{FF2B5EF4-FFF2-40B4-BE49-F238E27FC236}">
                  <a16:creationId xmlns:a16="http://schemas.microsoft.com/office/drawing/2014/main" id="{8BE24ED9-D628-C948-4B77-A8FEF5ED0F12}"/>
                </a:ext>
              </a:extLst>
            </p:cNvPr>
            <p:cNvSpPr/>
            <p:nvPr/>
          </p:nvSpPr>
          <p:spPr>
            <a:xfrm>
              <a:off x="5523934" y="5528503"/>
              <a:ext cx="245268" cy="213932"/>
            </a:xfrm>
            <a:custGeom>
              <a:avLst/>
              <a:gdLst>
                <a:gd name="connsiteX0" fmla="*/ -718 w 245268"/>
                <a:gd name="connsiteY0" fmla="*/ 54850 h 213932"/>
                <a:gd name="connsiteX1" fmla="*/ 53946 w 245268"/>
                <a:gd name="connsiteY1" fmla="*/ 191134 h 213932"/>
                <a:gd name="connsiteX2" fmla="*/ 61675 w 245268"/>
                <a:gd name="connsiteY2" fmla="*/ 210436 h 213932"/>
                <a:gd name="connsiteX3" fmla="*/ 72570 w 245268"/>
                <a:gd name="connsiteY3" fmla="*/ 207439 h 213932"/>
                <a:gd name="connsiteX4" fmla="*/ 53833 w 245268"/>
                <a:gd name="connsiteY4" fmla="*/ 97903 h 213932"/>
                <a:gd name="connsiteX5" fmla="*/ 61373 w 245268"/>
                <a:gd name="connsiteY5" fmla="*/ 63125 h 213932"/>
                <a:gd name="connsiteX6" fmla="*/ 97753 w 245268"/>
                <a:gd name="connsiteY6" fmla="*/ 46933 h 213932"/>
                <a:gd name="connsiteX7" fmla="*/ 117564 w 245268"/>
                <a:gd name="connsiteY7" fmla="*/ 77941 h 213932"/>
                <a:gd name="connsiteX8" fmla="*/ 130457 w 245268"/>
                <a:gd name="connsiteY8" fmla="*/ 113096 h 213932"/>
                <a:gd name="connsiteX9" fmla="*/ 147253 w 245268"/>
                <a:gd name="connsiteY9" fmla="*/ 166855 h 213932"/>
                <a:gd name="connsiteX10" fmla="*/ 158166 w 245268"/>
                <a:gd name="connsiteY10" fmla="*/ 163858 h 213932"/>
                <a:gd name="connsiteX11" fmla="*/ 142125 w 245268"/>
                <a:gd name="connsiteY11" fmla="*/ 52060 h 213932"/>
                <a:gd name="connsiteX12" fmla="*/ 159278 w 245268"/>
                <a:gd name="connsiteY12" fmla="*/ 18131 h 213932"/>
                <a:gd name="connsiteX13" fmla="*/ 195941 w 245268"/>
                <a:gd name="connsiteY13" fmla="*/ 28347 h 213932"/>
                <a:gd name="connsiteX14" fmla="*/ 214942 w 245268"/>
                <a:gd name="connsiteY14" fmla="*/ 81786 h 213932"/>
                <a:gd name="connsiteX15" fmla="*/ 233038 w 245268"/>
                <a:gd name="connsiteY15" fmla="*/ 137751 h 213932"/>
                <a:gd name="connsiteX16" fmla="*/ 243951 w 245268"/>
                <a:gd name="connsiteY16" fmla="*/ 134735 h 213932"/>
                <a:gd name="connsiteX17" fmla="*/ 209419 w 245268"/>
                <a:gd name="connsiteY17" fmla="*/ 31948 h 213932"/>
                <a:gd name="connsiteX18" fmla="*/ 193151 w 245268"/>
                <a:gd name="connsiteY18" fmla="*/ 6011 h 213932"/>
                <a:gd name="connsiteX19" fmla="*/ 161371 w 245268"/>
                <a:gd name="connsiteY19" fmla="*/ 3541 h 213932"/>
                <a:gd name="connsiteX20" fmla="*/ 136263 w 245268"/>
                <a:gd name="connsiteY20" fmla="*/ 124839 h 213932"/>
                <a:gd name="connsiteX21" fmla="*/ 147253 w 245268"/>
                <a:gd name="connsiteY21" fmla="*/ 166798 h 213932"/>
                <a:gd name="connsiteX22" fmla="*/ 158166 w 245268"/>
                <a:gd name="connsiteY22" fmla="*/ 163802 h 213932"/>
                <a:gd name="connsiteX23" fmla="*/ 140957 w 245268"/>
                <a:gd name="connsiteY23" fmla="*/ 108854 h 213932"/>
                <a:gd name="connsiteX24" fmla="*/ 126216 w 245268"/>
                <a:gd name="connsiteY24" fmla="*/ 69496 h 213932"/>
                <a:gd name="connsiteX25" fmla="*/ 104444 w 245268"/>
                <a:gd name="connsiteY25" fmla="*/ 37753 h 213932"/>
                <a:gd name="connsiteX26" fmla="*/ 45916 w 245268"/>
                <a:gd name="connsiteY26" fmla="*/ 72550 h 213932"/>
                <a:gd name="connsiteX27" fmla="*/ 47632 w 245268"/>
                <a:gd name="connsiteY27" fmla="*/ 154094 h 213932"/>
                <a:gd name="connsiteX28" fmla="*/ 61712 w 245268"/>
                <a:gd name="connsiteY28" fmla="*/ 210379 h 213932"/>
                <a:gd name="connsiteX29" fmla="*/ 72607 w 245268"/>
                <a:gd name="connsiteY29" fmla="*/ 207382 h 213932"/>
                <a:gd name="connsiteX30" fmla="*/ 18038 w 245268"/>
                <a:gd name="connsiteY30" fmla="*/ 71080 h 213932"/>
                <a:gd name="connsiteX31" fmla="*/ 10309 w 245268"/>
                <a:gd name="connsiteY31" fmla="*/ 51778 h 213932"/>
                <a:gd name="connsiteX32" fmla="*/ -605 w 245268"/>
                <a:gd name="connsiteY32" fmla="*/ 54794 h 213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5268" h="213932">
                  <a:moveTo>
                    <a:pt x="-718" y="54850"/>
                  </a:moveTo>
                  <a:cubicBezTo>
                    <a:pt x="17472" y="100278"/>
                    <a:pt x="35681" y="145706"/>
                    <a:pt x="53946" y="191134"/>
                  </a:cubicBezTo>
                  <a:cubicBezTo>
                    <a:pt x="56453" y="197561"/>
                    <a:pt x="59036" y="203989"/>
                    <a:pt x="61675" y="210436"/>
                  </a:cubicBezTo>
                  <a:cubicBezTo>
                    <a:pt x="64314" y="217014"/>
                    <a:pt x="74869" y="214488"/>
                    <a:pt x="72570" y="207439"/>
                  </a:cubicBezTo>
                  <a:cubicBezTo>
                    <a:pt x="61071" y="172755"/>
                    <a:pt x="52495" y="134528"/>
                    <a:pt x="53833" y="97903"/>
                  </a:cubicBezTo>
                  <a:cubicBezTo>
                    <a:pt x="54267" y="86028"/>
                    <a:pt x="56020" y="73889"/>
                    <a:pt x="61373" y="63125"/>
                  </a:cubicBezTo>
                  <a:cubicBezTo>
                    <a:pt x="67952" y="49780"/>
                    <a:pt x="82786" y="37169"/>
                    <a:pt x="97753" y="46933"/>
                  </a:cubicBezTo>
                  <a:cubicBezTo>
                    <a:pt x="108045" y="53644"/>
                    <a:pt x="113097" y="67027"/>
                    <a:pt x="117564" y="77941"/>
                  </a:cubicBezTo>
                  <a:cubicBezTo>
                    <a:pt x="122296" y="89496"/>
                    <a:pt x="126461" y="101277"/>
                    <a:pt x="130457" y="113096"/>
                  </a:cubicBezTo>
                  <a:cubicBezTo>
                    <a:pt x="136451" y="130871"/>
                    <a:pt x="142050" y="148778"/>
                    <a:pt x="147253" y="166855"/>
                  </a:cubicBezTo>
                  <a:lnTo>
                    <a:pt x="158166" y="163858"/>
                  </a:lnTo>
                  <a:cubicBezTo>
                    <a:pt x="146687" y="129231"/>
                    <a:pt x="136753" y="88553"/>
                    <a:pt x="142125" y="52060"/>
                  </a:cubicBezTo>
                  <a:cubicBezTo>
                    <a:pt x="144010" y="39224"/>
                    <a:pt x="148987" y="26632"/>
                    <a:pt x="159278" y="18131"/>
                  </a:cubicBezTo>
                  <a:cubicBezTo>
                    <a:pt x="173830" y="6161"/>
                    <a:pt x="188835" y="12476"/>
                    <a:pt x="195941" y="28347"/>
                  </a:cubicBezTo>
                  <a:cubicBezTo>
                    <a:pt x="203651" y="45425"/>
                    <a:pt x="208948" y="64049"/>
                    <a:pt x="214942" y="81786"/>
                  </a:cubicBezTo>
                  <a:cubicBezTo>
                    <a:pt x="221219" y="100353"/>
                    <a:pt x="227251" y="119015"/>
                    <a:pt x="233038" y="137751"/>
                  </a:cubicBezTo>
                  <a:cubicBezTo>
                    <a:pt x="235186" y="144669"/>
                    <a:pt x="246119" y="141710"/>
                    <a:pt x="243951" y="134735"/>
                  </a:cubicBezTo>
                  <a:cubicBezTo>
                    <a:pt x="233245" y="100222"/>
                    <a:pt x="221859" y="65877"/>
                    <a:pt x="209419" y="31948"/>
                  </a:cubicBezTo>
                  <a:cubicBezTo>
                    <a:pt x="205894" y="22297"/>
                    <a:pt x="201671" y="12344"/>
                    <a:pt x="193151" y="6011"/>
                  </a:cubicBezTo>
                  <a:cubicBezTo>
                    <a:pt x="183802" y="-568"/>
                    <a:pt x="171625" y="-1510"/>
                    <a:pt x="161371" y="3541"/>
                  </a:cubicBezTo>
                  <a:cubicBezTo>
                    <a:pt x="118017" y="23673"/>
                    <a:pt x="128591" y="87875"/>
                    <a:pt x="136263" y="124839"/>
                  </a:cubicBezTo>
                  <a:cubicBezTo>
                    <a:pt x="139128" y="139033"/>
                    <a:pt x="142785" y="153039"/>
                    <a:pt x="147253" y="166798"/>
                  </a:cubicBezTo>
                  <a:cubicBezTo>
                    <a:pt x="149533" y="173660"/>
                    <a:pt x="160183" y="170851"/>
                    <a:pt x="158166" y="163802"/>
                  </a:cubicBezTo>
                  <a:cubicBezTo>
                    <a:pt x="152889" y="145348"/>
                    <a:pt x="147158" y="127045"/>
                    <a:pt x="140957" y="108854"/>
                  </a:cubicBezTo>
                  <a:cubicBezTo>
                    <a:pt x="136451" y="95660"/>
                    <a:pt x="131720" y="82465"/>
                    <a:pt x="126216" y="69496"/>
                  </a:cubicBezTo>
                  <a:cubicBezTo>
                    <a:pt x="121202" y="57715"/>
                    <a:pt x="115340" y="45237"/>
                    <a:pt x="104444" y="37753"/>
                  </a:cubicBezTo>
                  <a:cubicBezTo>
                    <a:pt x="77414" y="19130"/>
                    <a:pt x="52344" y="47914"/>
                    <a:pt x="45916" y="72550"/>
                  </a:cubicBezTo>
                  <a:cubicBezTo>
                    <a:pt x="39055" y="98939"/>
                    <a:pt x="42844" y="127742"/>
                    <a:pt x="47632" y="154094"/>
                  </a:cubicBezTo>
                  <a:cubicBezTo>
                    <a:pt x="51006" y="173151"/>
                    <a:pt x="55718" y="191963"/>
                    <a:pt x="61712" y="210379"/>
                  </a:cubicBezTo>
                  <a:lnTo>
                    <a:pt x="72607" y="207382"/>
                  </a:lnTo>
                  <a:lnTo>
                    <a:pt x="18038" y="71080"/>
                  </a:lnTo>
                  <a:cubicBezTo>
                    <a:pt x="15455" y="64652"/>
                    <a:pt x="12892" y="58224"/>
                    <a:pt x="10309" y="51778"/>
                  </a:cubicBezTo>
                  <a:cubicBezTo>
                    <a:pt x="7632" y="45105"/>
                    <a:pt x="-3319" y="48008"/>
                    <a:pt x="-605" y="5479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1" name="Freeform: Shape 710">
              <a:extLst>
                <a:ext uri="{FF2B5EF4-FFF2-40B4-BE49-F238E27FC236}">
                  <a16:creationId xmlns:a16="http://schemas.microsoft.com/office/drawing/2014/main" id="{4164E3E2-E166-B1BD-5C63-F3BE6069B03E}"/>
                </a:ext>
              </a:extLst>
            </p:cNvPr>
            <p:cNvSpPr/>
            <p:nvPr/>
          </p:nvSpPr>
          <p:spPr>
            <a:xfrm>
              <a:off x="5778696" y="5474622"/>
              <a:ext cx="143481" cy="162494"/>
            </a:xfrm>
            <a:custGeom>
              <a:avLst/>
              <a:gdLst>
                <a:gd name="connsiteX0" fmla="*/ 85606 w 143481"/>
                <a:gd name="connsiteY0" fmla="*/ 7413 h 162494"/>
                <a:gd name="connsiteX1" fmla="*/ 24608 w 143481"/>
                <a:gd name="connsiteY1" fmla="*/ 13426 h 162494"/>
                <a:gd name="connsiteX2" fmla="*/ -971 w 143481"/>
                <a:gd name="connsiteY2" fmla="*/ 76196 h 162494"/>
                <a:gd name="connsiteX3" fmla="*/ 20330 w 143481"/>
                <a:gd name="connsiteY3" fmla="*/ 143037 h 162494"/>
                <a:gd name="connsiteX4" fmla="*/ 72147 w 143481"/>
                <a:gd name="connsiteY4" fmla="*/ 162301 h 162494"/>
                <a:gd name="connsiteX5" fmla="*/ 140855 w 143481"/>
                <a:gd name="connsiteY5" fmla="*/ 118269 h 162494"/>
                <a:gd name="connsiteX6" fmla="*/ 132862 w 143481"/>
                <a:gd name="connsiteY6" fmla="*/ 110276 h 162494"/>
                <a:gd name="connsiteX7" fmla="*/ 69112 w 143481"/>
                <a:gd name="connsiteY7" fmla="*/ 151331 h 162494"/>
                <a:gd name="connsiteX8" fmla="*/ 18916 w 143481"/>
                <a:gd name="connsiteY8" fmla="*/ 118476 h 162494"/>
                <a:gd name="connsiteX9" fmla="*/ 16202 w 143481"/>
                <a:gd name="connsiteY9" fmla="*/ 41513 h 162494"/>
                <a:gd name="connsiteX10" fmla="*/ 79894 w 143481"/>
                <a:gd name="connsiteY10" fmla="*/ 17196 h 162494"/>
                <a:gd name="connsiteX11" fmla="*/ 85549 w 143481"/>
                <a:gd name="connsiteY11" fmla="*/ 7413 h 162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3481" h="162494">
                  <a:moveTo>
                    <a:pt x="85606" y="7413"/>
                  </a:moveTo>
                  <a:cubicBezTo>
                    <a:pt x="67510" y="-5310"/>
                    <a:pt x="40989" y="552"/>
                    <a:pt x="24608" y="13426"/>
                  </a:cubicBezTo>
                  <a:cubicBezTo>
                    <a:pt x="5174" y="28676"/>
                    <a:pt x="-1781" y="52257"/>
                    <a:pt x="-971" y="76196"/>
                  </a:cubicBezTo>
                  <a:cubicBezTo>
                    <a:pt x="-142" y="99042"/>
                    <a:pt x="5250" y="125205"/>
                    <a:pt x="20330" y="143037"/>
                  </a:cubicBezTo>
                  <a:cubicBezTo>
                    <a:pt x="33109" y="158117"/>
                    <a:pt x="52694" y="164809"/>
                    <a:pt x="72147" y="162301"/>
                  </a:cubicBezTo>
                  <a:cubicBezTo>
                    <a:pt x="100761" y="158626"/>
                    <a:pt x="121854" y="138268"/>
                    <a:pt x="140855" y="118269"/>
                  </a:cubicBezTo>
                  <a:cubicBezTo>
                    <a:pt x="145868" y="112991"/>
                    <a:pt x="137895" y="104980"/>
                    <a:pt x="132862" y="110276"/>
                  </a:cubicBezTo>
                  <a:cubicBezTo>
                    <a:pt x="115407" y="128636"/>
                    <a:pt x="95766" y="148730"/>
                    <a:pt x="69112" y="151331"/>
                  </a:cubicBezTo>
                  <a:cubicBezTo>
                    <a:pt x="45833" y="153612"/>
                    <a:pt x="27190" y="139757"/>
                    <a:pt x="18916" y="118476"/>
                  </a:cubicBezTo>
                  <a:cubicBezTo>
                    <a:pt x="9981" y="95536"/>
                    <a:pt x="5042" y="64509"/>
                    <a:pt x="16202" y="41513"/>
                  </a:cubicBezTo>
                  <a:cubicBezTo>
                    <a:pt x="26606" y="20043"/>
                    <a:pt x="57425" y="1382"/>
                    <a:pt x="79894" y="17196"/>
                  </a:cubicBezTo>
                  <a:cubicBezTo>
                    <a:pt x="85870" y="21381"/>
                    <a:pt x="91525" y="11541"/>
                    <a:pt x="85549" y="74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2" name="Freeform: Shape 711">
              <a:extLst>
                <a:ext uri="{FF2B5EF4-FFF2-40B4-BE49-F238E27FC236}">
                  <a16:creationId xmlns:a16="http://schemas.microsoft.com/office/drawing/2014/main" id="{C15AF654-C107-5242-78CA-4B3953B984F9}"/>
                </a:ext>
              </a:extLst>
            </p:cNvPr>
            <p:cNvSpPr/>
            <p:nvPr/>
          </p:nvSpPr>
          <p:spPr>
            <a:xfrm>
              <a:off x="5824818" y="5346113"/>
              <a:ext cx="108544" cy="106986"/>
            </a:xfrm>
            <a:custGeom>
              <a:avLst/>
              <a:gdLst>
                <a:gd name="connsiteX0" fmla="*/ 9947 w 108544"/>
                <a:gd name="connsiteY0" fmla="*/ 35416 h 106986"/>
                <a:gd name="connsiteX1" fmla="*/ 61066 w 108544"/>
                <a:gd name="connsiteY1" fmla="*/ 22221 h 106986"/>
                <a:gd name="connsiteX2" fmla="*/ 48607 w 108544"/>
                <a:gd name="connsiteY2" fmla="*/ 61372 h 106986"/>
                <a:gd name="connsiteX3" fmla="*/ 32679 w 108544"/>
                <a:gd name="connsiteY3" fmla="*/ 101541 h 106986"/>
                <a:gd name="connsiteX4" fmla="*/ 39842 w 108544"/>
                <a:gd name="connsiteY4" fmla="*/ 106988 h 106986"/>
                <a:gd name="connsiteX5" fmla="*/ 103742 w 108544"/>
                <a:gd name="connsiteY5" fmla="*/ 80976 h 106986"/>
                <a:gd name="connsiteX6" fmla="*/ 100726 w 108544"/>
                <a:gd name="connsiteY6" fmla="*/ 70062 h 106986"/>
                <a:gd name="connsiteX7" fmla="*/ 36826 w 108544"/>
                <a:gd name="connsiteY7" fmla="*/ 96094 h 106986"/>
                <a:gd name="connsiteX8" fmla="*/ 43989 w 108544"/>
                <a:gd name="connsiteY8" fmla="*/ 101541 h 106986"/>
                <a:gd name="connsiteX9" fmla="*/ 61726 w 108544"/>
                <a:gd name="connsiteY9" fmla="*/ 6632 h 106986"/>
                <a:gd name="connsiteX10" fmla="*/ -949 w 108544"/>
                <a:gd name="connsiteY10" fmla="*/ 32419 h 106986"/>
                <a:gd name="connsiteX11" fmla="*/ 9947 w 108544"/>
                <a:gd name="connsiteY11" fmla="*/ 35435 h 106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8544" h="106986">
                  <a:moveTo>
                    <a:pt x="9947" y="35416"/>
                  </a:moveTo>
                  <a:cubicBezTo>
                    <a:pt x="13264" y="14681"/>
                    <a:pt x="49211" y="224"/>
                    <a:pt x="61066" y="22221"/>
                  </a:cubicBezTo>
                  <a:cubicBezTo>
                    <a:pt x="68003" y="35096"/>
                    <a:pt x="55411" y="51024"/>
                    <a:pt x="48607" y="61372"/>
                  </a:cubicBezTo>
                  <a:cubicBezTo>
                    <a:pt x="40558" y="73643"/>
                    <a:pt x="32698" y="86424"/>
                    <a:pt x="32679" y="101541"/>
                  </a:cubicBezTo>
                  <a:cubicBezTo>
                    <a:pt x="32679" y="104859"/>
                    <a:pt x="36355" y="108402"/>
                    <a:pt x="39842" y="106988"/>
                  </a:cubicBezTo>
                  <a:lnTo>
                    <a:pt x="103742" y="80976"/>
                  </a:lnTo>
                  <a:cubicBezTo>
                    <a:pt x="110397" y="78261"/>
                    <a:pt x="107512" y="67329"/>
                    <a:pt x="100726" y="70062"/>
                  </a:cubicBezTo>
                  <a:lnTo>
                    <a:pt x="36826" y="96094"/>
                  </a:lnTo>
                  <a:lnTo>
                    <a:pt x="43989" y="101541"/>
                  </a:lnTo>
                  <a:cubicBezTo>
                    <a:pt x="43989" y="72437"/>
                    <a:pt x="98653" y="32721"/>
                    <a:pt x="61726" y="6632"/>
                  </a:cubicBezTo>
                  <a:cubicBezTo>
                    <a:pt x="39804" y="-8824"/>
                    <a:pt x="3292" y="5765"/>
                    <a:pt x="-949" y="32419"/>
                  </a:cubicBezTo>
                  <a:cubicBezTo>
                    <a:pt x="-2099" y="39544"/>
                    <a:pt x="8796" y="42598"/>
                    <a:pt x="9947" y="354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3" name="Freeform: Shape 712">
              <a:extLst>
                <a:ext uri="{FF2B5EF4-FFF2-40B4-BE49-F238E27FC236}">
                  <a16:creationId xmlns:a16="http://schemas.microsoft.com/office/drawing/2014/main" id="{EFA8528A-41D9-C74F-AAB9-1A38AC96BC61}"/>
                </a:ext>
              </a:extLst>
            </p:cNvPr>
            <p:cNvSpPr/>
            <p:nvPr/>
          </p:nvSpPr>
          <p:spPr>
            <a:xfrm>
              <a:off x="1874523" y="3858980"/>
              <a:ext cx="36900" cy="257015"/>
            </a:xfrm>
            <a:custGeom>
              <a:avLst/>
              <a:gdLst>
                <a:gd name="connsiteX0" fmla="*/ -1009 w 36900"/>
                <a:gd name="connsiteY0" fmla="*/ 5750 h 257015"/>
                <a:gd name="connsiteX1" fmla="*/ 24532 w 36900"/>
                <a:gd name="connsiteY1" fmla="*/ 251908 h 257015"/>
                <a:gd name="connsiteX2" fmla="*/ 35842 w 36900"/>
                <a:gd name="connsiteY2" fmla="*/ 251908 h 257015"/>
                <a:gd name="connsiteX3" fmla="*/ 10301 w 36900"/>
                <a:gd name="connsiteY3" fmla="*/ 5750 h 257015"/>
                <a:gd name="connsiteX4" fmla="*/ -1009 w 36900"/>
                <a:gd name="connsiteY4" fmla="*/ 5750 h 257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900" h="257015">
                  <a:moveTo>
                    <a:pt x="-1009" y="5750"/>
                  </a:moveTo>
                  <a:cubicBezTo>
                    <a:pt x="5909" y="87972"/>
                    <a:pt x="17614" y="169742"/>
                    <a:pt x="24532" y="251908"/>
                  </a:cubicBezTo>
                  <a:cubicBezTo>
                    <a:pt x="25135" y="259109"/>
                    <a:pt x="36464" y="259184"/>
                    <a:pt x="35842" y="251908"/>
                  </a:cubicBezTo>
                  <a:cubicBezTo>
                    <a:pt x="28924" y="169686"/>
                    <a:pt x="17218" y="87916"/>
                    <a:pt x="10301" y="5750"/>
                  </a:cubicBezTo>
                  <a:cubicBezTo>
                    <a:pt x="9678" y="-1451"/>
                    <a:pt x="-1631" y="-1526"/>
                    <a:pt x="-1009" y="57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4" name="Freeform: Shape 713">
              <a:extLst>
                <a:ext uri="{FF2B5EF4-FFF2-40B4-BE49-F238E27FC236}">
                  <a16:creationId xmlns:a16="http://schemas.microsoft.com/office/drawing/2014/main" id="{C30DD533-CD2D-921A-3684-CDEE4A53F79D}"/>
                </a:ext>
              </a:extLst>
            </p:cNvPr>
            <p:cNvSpPr/>
            <p:nvPr/>
          </p:nvSpPr>
          <p:spPr>
            <a:xfrm>
              <a:off x="1895459" y="3963674"/>
              <a:ext cx="118475" cy="25386"/>
            </a:xfrm>
            <a:custGeom>
              <a:avLst/>
              <a:gdLst>
                <a:gd name="connsiteX0" fmla="*/ 112076 w 118475"/>
                <a:gd name="connsiteY0" fmla="*/ 375 h 25386"/>
                <a:gd name="connsiteX1" fmla="*/ 4331 w 118475"/>
                <a:gd name="connsiteY1" fmla="*/ 14342 h 25386"/>
                <a:gd name="connsiteX2" fmla="*/ 4331 w 118475"/>
                <a:gd name="connsiteY2" fmla="*/ 25652 h 25386"/>
                <a:gd name="connsiteX3" fmla="*/ 112076 w 118475"/>
                <a:gd name="connsiteY3" fmla="*/ 11684 h 25386"/>
                <a:gd name="connsiteX4" fmla="*/ 112076 w 118475"/>
                <a:gd name="connsiteY4" fmla="*/ 375 h 25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75" h="25386">
                  <a:moveTo>
                    <a:pt x="112076" y="375"/>
                  </a:moveTo>
                  <a:lnTo>
                    <a:pt x="4331" y="14342"/>
                  </a:lnTo>
                  <a:cubicBezTo>
                    <a:pt x="-2775" y="15266"/>
                    <a:pt x="-2869" y="26595"/>
                    <a:pt x="4331" y="25652"/>
                  </a:cubicBezTo>
                  <a:lnTo>
                    <a:pt x="112076" y="11684"/>
                  </a:lnTo>
                  <a:cubicBezTo>
                    <a:pt x="119183" y="10761"/>
                    <a:pt x="119277" y="-549"/>
                    <a:pt x="112076" y="37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5" name="Freeform: Shape 714">
              <a:extLst>
                <a:ext uri="{FF2B5EF4-FFF2-40B4-BE49-F238E27FC236}">
                  <a16:creationId xmlns:a16="http://schemas.microsoft.com/office/drawing/2014/main" id="{B78B6D2F-C19E-03F0-2807-7E46CF13434E}"/>
                </a:ext>
              </a:extLst>
            </p:cNvPr>
            <p:cNvSpPr/>
            <p:nvPr/>
          </p:nvSpPr>
          <p:spPr>
            <a:xfrm>
              <a:off x="1990447" y="3841181"/>
              <a:ext cx="33719" cy="259343"/>
            </a:xfrm>
            <a:custGeom>
              <a:avLst/>
              <a:gdLst>
                <a:gd name="connsiteX0" fmla="*/ -1008 w 33719"/>
                <a:gd name="connsiteY0" fmla="*/ 5736 h 259343"/>
                <a:gd name="connsiteX1" fmla="*/ 21348 w 33719"/>
                <a:gd name="connsiteY1" fmla="*/ 254250 h 259343"/>
                <a:gd name="connsiteX2" fmla="*/ 32658 w 33719"/>
                <a:gd name="connsiteY2" fmla="*/ 254250 h 259343"/>
                <a:gd name="connsiteX3" fmla="*/ 10302 w 33719"/>
                <a:gd name="connsiteY3" fmla="*/ 5736 h 259343"/>
                <a:gd name="connsiteX4" fmla="*/ -1008 w 33719"/>
                <a:gd name="connsiteY4" fmla="*/ 5736 h 259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9" h="259343">
                  <a:moveTo>
                    <a:pt x="-1008" y="5736"/>
                  </a:moveTo>
                  <a:cubicBezTo>
                    <a:pt x="6457" y="88580"/>
                    <a:pt x="13903" y="171406"/>
                    <a:pt x="21348" y="254250"/>
                  </a:cubicBezTo>
                  <a:cubicBezTo>
                    <a:pt x="21989" y="261432"/>
                    <a:pt x="33318" y="261507"/>
                    <a:pt x="32658" y="254250"/>
                  </a:cubicBezTo>
                  <a:cubicBezTo>
                    <a:pt x="25213" y="171406"/>
                    <a:pt x="17748" y="88580"/>
                    <a:pt x="10302" y="5736"/>
                  </a:cubicBezTo>
                  <a:cubicBezTo>
                    <a:pt x="9662" y="-1446"/>
                    <a:pt x="-1648" y="-1522"/>
                    <a:pt x="-1008" y="5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6" name="Freeform: Shape 715">
              <a:extLst>
                <a:ext uri="{FF2B5EF4-FFF2-40B4-BE49-F238E27FC236}">
                  <a16:creationId xmlns:a16="http://schemas.microsoft.com/office/drawing/2014/main" id="{21B2CC87-61EA-A99F-701F-65E3B5463B7A}"/>
                </a:ext>
              </a:extLst>
            </p:cNvPr>
            <p:cNvSpPr/>
            <p:nvPr/>
          </p:nvSpPr>
          <p:spPr>
            <a:xfrm>
              <a:off x="2047800" y="4040509"/>
              <a:ext cx="77703" cy="119149"/>
            </a:xfrm>
            <a:custGeom>
              <a:avLst/>
              <a:gdLst>
                <a:gd name="connsiteX0" fmla="*/ 16832 w 77703"/>
                <a:gd name="connsiteY0" fmla="*/ 30908 h 119149"/>
                <a:gd name="connsiteX1" fmla="*/ 42033 w 77703"/>
                <a:gd name="connsiteY1" fmla="*/ 11568 h 119149"/>
                <a:gd name="connsiteX2" fmla="*/ 41807 w 77703"/>
                <a:gd name="connsiteY2" fmla="*/ 42500 h 119149"/>
                <a:gd name="connsiteX3" fmla="*/ -171 w 77703"/>
                <a:gd name="connsiteY3" fmla="*/ 111094 h 119149"/>
                <a:gd name="connsiteX4" fmla="*/ 6219 w 77703"/>
                <a:gd name="connsiteY4" fmla="*/ 119407 h 119149"/>
                <a:gd name="connsiteX5" fmla="*/ 72570 w 77703"/>
                <a:gd name="connsiteY5" fmla="*/ 110189 h 119149"/>
                <a:gd name="connsiteX6" fmla="*/ 69573 w 77703"/>
                <a:gd name="connsiteY6" fmla="*/ 99276 h 119149"/>
                <a:gd name="connsiteX7" fmla="*/ 3222 w 77703"/>
                <a:gd name="connsiteY7" fmla="*/ 108512 h 119149"/>
                <a:gd name="connsiteX8" fmla="*/ 9593 w 77703"/>
                <a:gd name="connsiteY8" fmla="*/ 116806 h 119149"/>
                <a:gd name="connsiteX9" fmla="*/ 42033 w 77703"/>
                <a:gd name="connsiteY9" fmla="*/ 63800 h 119149"/>
                <a:gd name="connsiteX10" fmla="*/ 58169 w 77703"/>
                <a:gd name="connsiteY10" fmla="*/ 37411 h 119149"/>
                <a:gd name="connsiteX11" fmla="*/ 63560 w 77703"/>
                <a:gd name="connsiteY11" fmla="*/ 15790 h 119149"/>
                <a:gd name="connsiteX12" fmla="*/ 38735 w 77703"/>
                <a:gd name="connsiteY12" fmla="*/ 409 h 119149"/>
                <a:gd name="connsiteX13" fmla="*/ 7067 w 77703"/>
                <a:gd name="connsiteY13" fmla="*/ 25215 h 119149"/>
                <a:gd name="connsiteX14" fmla="*/ 16832 w 77703"/>
                <a:gd name="connsiteY14" fmla="*/ 30870 h 119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703" h="119149">
                  <a:moveTo>
                    <a:pt x="16832" y="30908"/>
                  </a:moveTo>
                  <a:cubicBezTo>
                    <a:pt x="22600" y="22727"/>
                    <a:pt x="30573" y="10795"/>
                    <a:pt x="42033" y="11568"/>
                  </a:cubicBezTo>
                  <a:cubicBezTo>
                    <a:pt x="61486" y="12868"/>
                    <a:pt x="47274" y="33584"/>
                    <a:pt x="41807" y="42500"/>
                  </a:cubicBezTo>
                  <a:cubicBezTo>
                    <a:pt x="27821" y="65365"/>
                    <a:pt x="13834" y="88230"/>
                    <a:pt x="-171" y="111094"/>
                  </a:cubicBezTo>
                  <a:cubicBezTo>
                    <a:pt x="-3017" y="115769"/>
                    <a:pt x="1714" y="120048"/>
                    <a:pt x="6219" y="119407"/>
                  </a:cubicBezTo>
                  <a:lnTo>
                    <a:pt x="72570" y="110189"/>
                  </a:lnTo>
                  <a:cubicBezTo>
                    <a:pt x="79752" y="109191"/>
                    <a:pt x="76698" y="98295"/>
                    <a:pt x="69573" y="99276"/>
                  </a:cubicBezTo>
                  <a:lnTo>
                    <a:pt x="3222" y="108512"/>
                  </a:lnTo>
                  <a:lnTo>
                    <a:pt x="9593" y="116806"/>
                  </a:lnTo>
                  <a:cubicBezTo>
                    <a:pt x="20413" y="99144"/>
                    <a:pt x="31232" y="81463"/>
                    <a:pt x="42033" y="63800"/>
                  </a:cubicBezTo>
                  <a:cubicBezTo>
                    <a:pt x="47425" y="55016"/>
                    <a:pt x="53004" y="46308"/>
                    <a:pt x="58169" y="37411"/>
                  </a:cubicBezTo>
                  <a:cubicBezTo>
                    <a:pt x="61939" y="30983"/>
                    <a:pt x="65464" y="23443"/>
                    <a:pt x="63560" y="15790"/>
                  </a:cubicBezTo>
                  <a:cubicBezTo>
                    <a:pt x="60864" y="4876"/>
                    <a:pt x="49215" y="-439"/>
                    <a:pt x="38735" y="409"/>
                  </a:cubicBezTo>
                  <a:cubicBezTo>
                    <a:pt x="24220" y="1577"/>
                    <a:pt x="14777" y="14263"/>
                    <a:pt x="7067" y="25215"/>
                  </a:cubicBezTo>
                  <a:cubicBezTo>
                    <a:pt x="2882" y="31190"/>
                    <a:pt x="12722" y="36845"/>
                    <a:pt x="16832" y="3087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7" name="Freeform: Shape 716">
              <a:extLst>
                <a:ext uri="{FF2B5EF4-FFF2-40B4-BE49-F238E27FC236}">
                  <a16:creationId xmlns:a16="http://schemas.microsoft.com/office/drawing/2014/main" id="{D48EC35F-2491-0514-3880-4B1F4ADC9B8A}"/>
                </a:ext>
              </a:extLst>
            </p:cNvPr>
            <p:cNvSpPr/>
            <p:nvPr/>
          </p:nvSpPr>
          <p:spPr>
            <a:xfrm>
              <a:off x="2123678" y="3806192"/>
              <a:ext cx="163305" cy="272261"/>
            </a:xfrm>
            <a:custGeom>
              <a:avLst/>
              <a:gdLst>
                <a:gd name="connsiteX0" fmla="*/ -216 w 163305"/>
                <a:gd name="connsiteY0" fmla="*/ 174350 h 272261"/>
                <a:gd name="connsiteX1" fmla="*/ 24288 w 163305"/>
                <a:gd name="connsiteY1" fmla="*/ 247732 h 272261"/>
                <a:gd name="connsiteX2" fmla="*/ 99461 w 163305"/>
                <a:gd name="connsiteY2" fmla="*/ 268222 h 272261"/>
                <a:gd name="connsiteX3" fmla="*/ 159780 w 163305"/>
                <a:gd name="connsiteY3" fmla="*/ 122664 h 272261"/>
                <a:gd name="connsiteX4" fmla="*/ 96144 w 163305"/>
                <a:gd name="connsiteY4" fmla="*/ 4627 h 272261"/>
                <a:gd name="connsiteX5" fmla="*/ 47775 w 163305"/>
                <a:gd name="connsiteY5" fmla="*/ 7568 h 272261"/>
                <a:gd name="connsiteX6" fmla="*/ 17333 w 163305"/>
                <a:gd name="connsiteY6" fmla="*/ 47906 h 272261"/>
                <a:gd name="connsiteX7" fmla="*/ -65 w 163305"/>
                <a:gd name="connsiteY7" fmla="*/ 174350 h 272261"/>
                <a:gd name="connsiteX8" fmla="*/ 11244 w 163305"/>
                <a:gd name="connsiteY8" fmla="*/ 174350 h 272261"/>
                <a:gd name="connsiteX9" fmla="*/ 19199 w 163305"/>
                <a:gd name="connsiteY9" fmla="*/ 78782 h 272261"/>
                <a:gd name="connsiteX10" fmla="*/ 71507 w 163305"/>
                <a:gd name="connsiteY10" fmla="*/ 11564 h 272261"/>
                <a:gd name="connsiteX11" fmla="*/ 142551 w 163305"/>
                <a:gd name="connsiteY11" fmla="*/ 93937 h 272261"/>
                <a:gd name="connsiteX12" fmla="*/ 124079 w 163305"/>
                <a:gd name="connsiteY12" fmla="*/ 238873 h 272261"/>
                <a:gd name="connsiteX13" fmla="*/ 41140 w 163305"/>
                <a:gd name="connsiteY13" fmla="*/ 248863 h 272261"/>
                <a:gd name="connsiteX14" fmla="*/ 11226 w 163305"/>
                <a:gd name="connsiteY14" fmla="*/ 174350 h 272261"/>
                <a:gd name="connsiteX15" fmla="*/ -216 w 163305"/>
                <a:gd name="connsiteY15" fmla="*/ 174350 h 272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3305" h="272261">
                  <a:moveTo>
                    <a:pt x="-216" y="174350"/>
                  </a:moveTo>
                  <a:cubicBezTo>
                    <a:pt x="1989" y="200080"/>
                    <a:pt x="7531" y="227129"/>
                    <a:pt x="24288" y="247732"/>
                  </a:cubicBezTo>
                  <a:cubicBezTo>
                    <a:pt x="42214" y="270201"/>
                    <a:pt x="72619" y="278495"/>
                    <a:pt x="99461" y="268222"/>
                  </a:cubicBezTo>
                  <a:cubicBezTo>
                    <a:pt x="158479" y="246130"/>
                    <a:pt x="167848" y="177272"/>
                    <a:pt x="159780" y="122664"/>
                  </a:cubicBezTo>
                  <a:cubicBezTo>
                    <a:pt x="153673" y="81572"/>
                    <a:pt x="139781" y="21611"/>
                    <a:pt x="96144" y="4627"/>
                  </a:cubicBezTo>
                  <a:cubicBezTo>
                    <a:pt x="80366" y="-1499"/>
                    <a:pt x="62402" y="-1575"/>
                    <a:pt x="47775" y="7568"/>
                  </a:cubicBezTo>
                  <a:cubicBezTo>
                    <a:pt x="33148" y="16710"/>
                    <a:pt x="23836" y="32317"/>
                    <a:pt x="17333" y="47906"/>
                  </a:cubicBezTo>
                  <a:cubicBezTo>
                    <a:pt x="1216" y="86586"/>
                    <a:pt x="-3270" y="132730"/>
                    <a:pt x="-65" y="174350"/>
                  </a:cubicBezTo>
                  <a:cubicBezTo>
                    <a:pt x="500" y="181551"/>
                    <a:pt x="11810" y="181626"/>
                    <a:pt x="11244" y="174350"/>
                  </a:cubicBezTo>
                  <a:cubicBezTo>
                    <a:pt x="8850" y="142268"/>
                    <a:pt x="11527" y="110016"/>
                    <a:pt x="19199" y="78782"/>
                  </a:cubicBezTo>
                  <a:cubicBezTo>
                    <a:pt x="25627" y="52732"/>
                    <a:pt x="39198" y="13128"/>
                    <a:pt x="71507" y="11564"/>
                  </a:cubicBezTo>
                  <a:cubicBezTo>
                    <a:pt x="114767" y="9452"/>
                    <a:pt x="133861" y="59763"/>
                    <a:pt x="142551" y="93937"/>
                  </a:cubicBezTo>
                  <a:cubicBezTo>
                    <a:pt x="154370" y="140420"/>
                    <a:pt x="160647" y="201493"/>
                    <a:pt x="124079" y="238873"/>
                  </a:cubicBezTo>
                  <a:cubicBezTo>
                    <a:pt x="102213" y="261228"/>
                    <a:pt x="66908" y="270502"/>
                    <a:pt x="41140" y="248863"/>
                  </a:cubicBezTo>
                  <a:cubicBezTo>
                    <a:pt x="19821" y="230956"/>
                    <a:pt x="13487" y="200758"/>
                    <a:pt x="11226" y="174350"/>
                  </a:cubicBezTo>
                  <a:cubicBezTo>
                    <a:pt x="10452" y="167149"/>
                    <a:pt x="-857" y="167093"/>
                    <a:pt x="-216" y="1743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8" name="Freeform: Shape 717">
              <a:extLst>
                <a:ext uri="{FF2B5EF4-FFF2-40B4-BE49-F238E27FC236}">
                  <a16:creationId xmlns:a16="http://schemas.microsoft.com/office/drawing/2014/main" id="{096FB53C-F33A-0F8A-CAAF-99E31737B91F}"/>
                </a:ext>
              </a:extLst>
            </p:cNvPr>
            <p:cNvSpPr/>
            <p:nvPr/>
          </p:nvSpPr>
          <p:spPr>
            <a:xfrm>
              <a:off x="4815079" y="4673288"/>
              <a:ext cx="36900" cy="257016"/>
            </a:xfrm>
            <a:custGeom>
              <a:avLst/>
              <a:gdLst>
                <a:gd name="connsiteX0" fmla="*/ -1009 w 36900"/>
                <a:gd name="connsiteY0" fmla="*/ 5750 h 257016"/>
                <a:gd name="connsiteX1" fmla="*/ 24532 w 36900"/>
                <a:gd name="connsiteY1" fmla="*/ 251909 h 257016"/>
                <a:gd name="connsiteX2" fmla="*/ 35842 w 36900"/>
                <a:gd name="connsiteY2" fmla="*/ 251909 h 257016"/>
                <a:gd name="connsiteX3" fmla="*/ 10301 w 36900"/>
                <a:gd name="connsiteY3" fmla="*/ 5750 h 257016"/>
                <a:gd name="connsiteX4" fmla="*/ -1009 w 36900"/>
                <a:gd name="connsiteY4" fmla="*/ 5750 h 257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900" h="257016">
                  <a:moveTo>
                    <a:pt x="-1009" y="5750"/>
                  </a:moveTo>
                  <a:cubicBezTo>
                    <a:pt x="5909" y="87973"/>
                    <a:pt x="17615" y="169742"/>
                    <a:pt x="24532" y="251909"/>
                  </a:cubicBezTo>
                  <a:cubicBezTo>
                    <a:pt x="25136" y="259109"/>
                    <a:pt x="36464" y="259184"/>
                    <a:pt x="35842" y="251909"/>
                  </a:cubicBezTo>
                  <a:cubicBezTo>
                    <a:pt x="28924" y="169686"/>
                    <a:pt x="17219" y="87916"/>
                    <a:pt x="10301" y="5750"/>
                  </a:cubicBezTo>
                  <a:cubicBezTo>
                    <a:pt x="9679" y="-1451"/>
                    <a:pt x="-1631" y="-1526"/>
                    <a:pt x="-1009" y="57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9" name="Freeform: Shape 718">
              <a:extLst>
                <a:ext uri="{FF2B5EF4-FFF2-40B4-BE49-F238E27FC236}">
                  <a16:creationId xmlns:a16="http://schemas.microsoft.com/office/drawing/2014/main" id="{0A4282AC-07FA-1848-B0F9-36311C08655A}"/>
                </a:ext>
              </a:extLst>
            </p:cNvPr>
            <p:cNvSpPr/>
            <p:nvPr/>
          </p:nvSpPr>
          <p:spPr>
            <a:xfrm>
              <a:off x="4836016" y="4777982"/>
              <a:ext cx="118475" cy="25387"/>
            </a:xfrm>
            <a:custGeom>
              <a:avLst/>
              <a:gdLst>
                <a:gd name="connsiteX0" fmla="*/ 112076 w 118475"/>
                <a:gd name="connsiteY0" fmla="*/ 375 h 25387"/>
                <a:gd name="connsiteX1" fmla="*/ 4331 w 118475"/>
                <a:gd name="connsiteY1" fmla="*/ 14343 h 25387"/>
                <a:gd name="connsiteX2" fmla="*/ 4331 w 118475"/>
                <a:gd name="connsiteY2" fmla="*/ 25652 h 25387"/>
                <a:gd name="connsiteX3" fmla="*/ 112076 w 118475"/>
                <a:gd name="connsiteY3" fmla="*/ 11684 h 25387"/>
                <a:gd name="connsiteX4" fmla="*/ 112076 w 118475"/>
                <a:gd name="connsiteY4" fmla="*/ 375 h 25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75" h="25387">
                  <a:moveTo>
                    <a:pt x="112076" y="375"/>
                  </a:moveTo>
                  <a:lnTo>
                    <a:pt x="4331" y="14343"/>
                  </a:lnTo>
                  <a:cubicBezTo>
                    <a:pt x="-2775" y="15266"/>
                    <a:pt x="-2869" y="26595"/>
                    <a:pt x="4331" y="25652"/>
                  </a:cubicBezTo>
                  <a:lnTo>
                    <a:pt x="112076" y="11684"/>
                  </a:lnTo>
                  <a:cubicBezTo>
                    <a:pt x="119183" y="10761"/>
                    <a:pt x="119277" y="-549"/>
                    <a:pt x="112076" y="37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0" name="Freeform: Shape 719">
              <a:extLst>
                <a:ext uri="{FF2B5EF4-FFF2-40B4-BE49-F238E27FC236}">
                  <a16:creationId xmlns:a16="http://schemas.microsoft.com/office/drawing/2014/main" id="{0DC275AF-8BE7-368A-32A8-EC5087BCD221}"/>
                </a:ext>
              </a:extLst>
            </p:cNvPr>
            <p:cNvSpPr/>
            <p:nvPr/>
          </p:nvSpPr>
          <p:spPr>
            <a:xfrm>
              <a:off x="4931004" y="4655489"/>
              <a:ext cx="33719" cy="259343"/>
            </a:xfrm>
            <a:custGeom>
              <a:avLst/>
              <a:gdLst>
                <a:gd name="connsiteX0" fmla="*/ -1008 w 33719"/>
                <a:gd name="connsiteY0" fmla="*/ 5736 h 259343"/>
                <a:gd name="connsiteX1" fmla="*/ 21348 w 33719"/>
                <a:gd name="connsiteY1" fmla="*/ 254250 h 259343"/>
                <a:gd name="connsiteX2" fmla="*/ 32658 w 33719"/>
                <a:gd name="connsiteY2" fmla="*/ 254250 h 259343"/>
                <a:gd name="connsiteX3" fmla="*/ 10302 w 33719"/>
                <a:gd name="connsiteY3" fmla="*/ 5736 h 259343"/>
                <a:gd name="connsiteX4" fmla="*/ -1008 w 33719"/>
                <a:gd name="connsiteY4" fmla="*/ 5736 h 259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9" h="259343">
                  <a:moveTo>
                    <a:pt x="-1008" y="5736"/>
                  </a:moveTo>
                  <a:cubicBezTo>
                    <a:pt x="6457" y="88580"/>
                    <a:pt x="13903" y="171406"/>
                    <a:pt x="21348" y="254250"/>
                  </a:cubicBezTo>
                  <a:cubicBezTo>
                    <a:pt x="21989" y="261432"/>
                    <a:pt x="33318" y="261507"/>
                    <a:pt x="32658" y="254250"/>
                  </a:cubicBezTo>
                  <a:cubicBezTo>
                    <a:pt x="25213" y="171406"/>
                    <a:pt x="17748" y="88580"/>
                    <a:pt x="10302" y="5736"/>
                  </a:cubicBezTo>
                  <a:cubicBezTo>
                    <a:pt x="9662" y="-1446"/>
                    <a:pt x="-1648" y="-1522"/>
                    <a:pt x="-1008" y="5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1" name="Freeform: Shape 720">
              <a:extLst>
                <a:ext uri="{FF2B5EF4-FFF2-40B4-BE49-F238E27FC236}">
                  <a16:creationId xmlns:a16="http://schemas.microsoft.com/office/drawing/2014/main" id="{E1A4FF36-7095-4953-71BE-DF6E1C671126}"/>
                </a:ext>
              </a:extLst>
            </p:cNvPr>
            <p:cNvSpPr/>
            <p:nvPr/>
          </p:nvSpPr>
          <p:spPr>
            <a:xfrm>
              <a:off x="4988356" y="4854817"/>
              <a:ext cx="77703" cy="119150"/>
            </a:xfrm>
            <a:custGeom>
              <a:avLst/>
              <a:gdLst>
                <a:gd name="connsiteX0" fmla="*/ 16832 w 77703"/>
                <a:gd name="connsiteY0" fmla="*/ 30907 h 119150"/>
                <a:gd name="connsiteX1" fmla="*/ 42033 w 77703"/>
                <a:gd name="connsiteY1" fmla="*/ 11568 h 119150"/>
                <a:gd name="connsiteX2" fmla="*/ 41807 w 77703"/>
                <a:gd name="connsiteY2" fmla="*/ 42500 h 119150"/>
                <a:gd name="connsiteX3" fmla="*/ -171 w 77703"/>
                <a:gd name="connsiteY3" fmla="*/ 111094 h 119150"/>
                <a:gd name="connsiteX4" fmla="*/ 6219 w 77703"/>
                <a:gd name="connsiteY4" fmla="*/ 119407 h 119150"/>
                <a:gd name="connsiteX5" fmla="*/ 72570 w 77703"/>
                <a:gd name="connsiteY5" fmla="*/ 110189 h 119150"/>
                <a:gd name="connsiteX6" fmla="*/ 69573 w 77703"/>
                <a:gd name="connsiteY6" fmla="*/ 99275 h 119150"/>
                <a:gd name="connsiteX7" fmla="*/ 3222 w 77703"/>
                <a:gd name="connsiteY7" fmla="*/ 108512 h 119150"/>
                <a:gd name="connsiteX8" fmla="*/ 9593 w 77703"/>
                <a:gd name="connsiteY8" fmla="*/ 116806 h 119150"/>
                <a:gd name="connsiteX9" fmla="*/ 42033 w 77703"/>
                <a:gd name="connsiteY9" fmla="*/ 63801 h 119150"/>
                <a:gd name="connsiteX10" fmla="*/ 58169 w 77703"/>
                <a:gd name="connsiteY10" fmla="*/ 37411 h 119150"/>
                <a:gd name="connsiteX11" fmla="*/ 63560 w 77703"/>
                <a:gd name="connsiteY11" fmla="*/ 15790 h 119150"/>
                <a:gd name="connsiteX12" fmla="*/ 38735 w 77703"/>
                <a:gd name="connsiteY12" fmla="*/ 409 h 119150"/>
                <a:gd name="connsiteX13" fmla="*/ 7067 w 77703"/>
                <a:gd name="connsiteY13" fmla="*/ 25215 h 119150"/>
                <a:gd name="connsiteX14" fmla="*/ 16832 w 77703"/>
                <a:gd name="connsiteY14" fmla="*/ 30870 h 11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703" h="119150">
                  <a:moveTo>
                    <a:pt x="16832" y="30907"/>
                  </a:moveTo>
                  <a:cubicBezTo>
                    <a:pt x="22600" y="22727"/>
                    <a:pt x="30573" y="10795"/>
                    <a:pt x="42033" y="11568"/>
                  </a:cubicBezTo>
                  <a:cubicBezTo>
                    <a:pt x="61486" y="12869"/>
                    <a:pt x="47274" y="33584"/>
                    <a:pt x="41807" y="42500"/>
                  </a:cubicBezTo>
                  <a:cubicBezTo>
                    <a:pt x="27821" y="65365"/>
                    <a:pt x="13834" y="88230"/>
                    <a:pt x="-171" y="111094"/>
                  </a:cubicBezTo>
                  <a:cubicBezTo>
                    <a:pt x="-3017" y="115769"/>
                    <a:pt x="1714" y="120048"/>
                    <a:pt x="6219" y="119407"/>
                  </a:cubicBezTo>
                  <a:lnTo>
                    <a:pt x="72570" y="110189"/>
                  </a:lnTo>
                  <a:cubicBezTo>
                    <a:pt x="79752" y="109190"/>
                    <a:pt x="76698" y="98295"/>
                    <a:pt x="69573" y="99275"/>
                  </a:cubicBezTo>
                  <a:lnTo>
                    <a:pt x="3222" y="108512"/>
                  </a:lnTo>
                  <a:lnTo>
                    <a:pt x="9593" y="116806"/>
                  </a:lnTo>
                  <a:cubicBezTo>
                    <a:pt x="20413" y="99144"/>
                    <a:pt x="31232" y="81481"/>
                    <a:pt x="42033" y="63801"/>
                  </a:cubicBezTo>
                  <a:cubicBezTo>
                    <a:pt x="47425" y="55016"/>
                    <a:pt x="53004" y="46308"/>
                    <a:pt x="58169" y="37411"/>
                  </a:cubicBezTo>
                  <a:cubicBezTo>
                    <a:pt x="61939" y="30983"/>
                    <a:pt x="65464" y="23443"/>
                    <a:pt x="63560" y="15790"/>
                  </a:cubicBezTo>
                  <a:cubicBezTo>
                    <a:pt x="60864" y="4876"/>
                    <a:pt x="49215" y="-439"/>
                    <a:pt x="38735" y="409"/>
                  </a:cubicBezTo>
                  <a:cubicBezTo>
                    <a:pt x="24220" y="1578"/>
                    <a:pt x="14777" y="14263"/>
                    <a:pt x="7067" y="25215"/>
                  </a:cubicBezTo>
                  <a:cubicBezTo>
                    <a:pt x="2882" y="31190"/>
                    <a:pt x="12722" y="36845"/>
                    <a:pt x="16832" y="3087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2" name="Freeform: Shape 721">
              <a:extLst>
                <a:ext uri="{FF2B5EF4-FFF2-40B4-BE49-F238E27FC236}">
                  <a16:creationId xmlns:a16="http://schemas.microsoft.com/office/drawing/2014/main" id="{D367172A-825B-C9E2-8137-875A55DAD97C}"/>
                </a:ext>
              </a:extLst>
            </p:cNvPr>
            <p:cNvSpPr/>
            <p:nvPr/>
          </p:nvSpPr>
          <p:spPr>
            <a:xfrm>
              <a:off x="5064234" y="4620500"/>
              <a:ext cx="163305" cy="272261"/>
            </a:xfrm>
            <a:custGeom>
              <a:avLst/>
              <a:gdLst>
                <a:gd name="connsiteX0" fmla="*/ -216 w 163305"/>
                <a:gd name="connsiteY0" fmla="*/ 174350 h 272261"/>
                <a:gd name="connsiteX1" fmla="*/ 24288 w 163305"/>
                <a:gd name="connsiteY1" fmla="*/ 247732 h 272261"/>
                <a:gd name="connsiteX2" fmla="*/ 99461 w 163305"/>
                <a:gd name="connsiteY2" fmla="*/ 268222 h 272261"/>
                <a:gd name="connsiteX3" fmla="*/ 159780 w 163305"/>
                <a:gd name="connsiteY3" fmla="*/ 122664 h 272261"/>
                <a:gd name="connsiteX4" fmla="*/ 96144 w 163305"/>
                <a:gd name="connsiteY4" fmla="*/ 4627 h 272261"/>
                <a:gd name="connsiteX5" fmla="*/ 47775 w 163305"/>
                <a:gd name="connsiteY5" fmla="*/ 7568 h 272261"/>
                <a:gd name="connsiteX6" fmla="*/ 17333 w 163305"/>
                <a:gd name="connsiteY6" fmla="*/ 47906 h 272261"/>
                <a:gd name="connsiteX7" fmla="*/ -65 w 163305"/>
                <a:gd name="connsiteY7" fmla="*/ 174350 h 272261"/>
                <a:gd name="connsiteX8" fmla="*/ 11244 w 163305"/>
                <a:gd name="connsiteY8" fmla="*/ 174350 h 272261"/>
                <a:gd name="connsiteX9" fmla="*/ 19199 w 163305"/>
                <a:gd name="connsiteY9" fmla="*/ 78782 h 272261"/>
                <a:gd name="connsiteX10" fmla="*/ 71507 w 163305"/>
                <a:gd name="connsiteY10" fmla="*/ 11564 h 272261"/>
                <a:gd name="connsiteX11" fmla="*/ 142551 w 163305"/>
                <a:gd name="connsiteY11" fmla="*/ 93937 h 272261"/>
                <a:gd name="connsiteX12" fmla="*/ 124079 w 163305"/>
                <a:gd name="connsiteY12" fmla="*/ 238872 h 272261"/>
                <a:gd name="connsiteX13" fmla="*/ 41140 w 163305"/>
                <a:gd name="connsiteY13" fmla="*/ 248863 h 272261"/>
                <a:gd name="connsiteX14" fmla="*/ 11226 w 163305"/>
                <a:gd name="connsiteY14" fmla="*/ 174350 h 272261"/>
                <a:gd name="connsiteX15" fmla="*/ -216 w 163305"/>
                <a:gd name="connsiteY15" fmla="*/ 174350 h 272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3305" h="272261">
                  <a:moveTo>
                    <a:pt x="-216" y="174350"/>
                  </a:moveTo>
                  <a:cubicBezTo>
                    <a:pt x="1989" y="200080"/>
                    <a:pt x="7531" y="227129"/>
                    <a:pt x="24288" y="247732"/>
                  </a:cubicBezTo>
                  <a:cubicBezTo>
                    <a:pt x="42214" y="270201"/>
                    <a:pt x="72619" y="278495"/>
                    <a:pt x="99461" y="268222"/>
                  </a:cubicBezTo>
                  <a:cubicBezTo>
                    <a:pt x="158479" y="246130"/>
                    <a:pt x="167848" y="177272"/>
                    <a:pt x="159780" y="122664"/>
                  </a:cubicBezTo>
                  <a:cubicBezTo>
                    <a:pt x="153673" y="81572"/>
                    <a:pt x="139781" y="21611"/>
                    <a:pt x="96144" y="4627"/>
                  </a:cubicBezTo>
                  <a:cubicBezTo>
                    <a:pt x="80366" y="-1499"/>
                    <a:pt x="62402" y="-1574"/>
                    <a:pt x="47775" y="7568"/>
                  </a:cubicBezTo>
                  <a:cubicBezTo>
                    <a:pt x="33148" y="16710"/>
                    <a:pt x="23836" y="32318"/>
                    <a:pt x="17333" y="47906"/>
                  </a:cubicBezTo>
                  <a:cubicBezTo>
                    <a:pt x="1216" y="86585"/>
                    <a:pt x="-3270" y="132730"/>
                    <a:pt x="-65" y="174350"/>
                  </a:cubicBezTo>
                  <a:cubicBezTo>
                    <a:pt x="500" y="181551"/>
                    <a:pt x="11810" y="181626"/>
                    <a:pt x="11244" y="174350"/>
                  </a:cubicBezTo>
                  <a:cubicBezTo>
                    <a:pt x="8850" y="142268"/>
                    <a:pt x="11527" y="110016"/>
                    <a:pt x="19199" y="78782"/>
                  </a:cubicBezTo>
                  <a:cubicBezTo>
                    <a:pt x="25627" y="52731"/>
                    <a:pt x="39198" y="13128"/>
                    <a:pt x="71507" y="11564"/>
                  </a:cubicBezTo>
                  <a:cubicBezTo>
                    <a:pt x="114767" y="9453"/>
                    <a:pt x="133861" y="59762"/>
                    <a:pt x="142551" y="93937"/>
                  </a:cubicBezTo>
                  <a:cubicBezTo>
                    <a:pt x="154370" y="140420"/>
                    <a:pt x="160647" y="201494"/>
                    <a:pt x="124079" y="238872"/>
                  </a:cubicBezTo>
                  <a:cubicBezTo>
                    <a:pt x="102213" y="261228"/>
                    <a:pt x="66908" y="270502"/>
                    <a:pt x="41140" y="248863"/>
                  </a:cubicBezTo>
                  <a:cubicBezTo>
                    <a:pt x="19821" y="230956"/>
                    <a:pt x="13487" y="200758"/>
                    <a:pt x="11226" y="174350"/>
                  </a:cubicBezTo>
                  <a:cubicBezTo>
                    <a:pt x="10452" y="167150"/>
                    <a:pt x="-857" y="167093"/>
                    <a:pt x="-216" y="1743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3" name="Freeform: Shape 722">
              <a:extLst>
                <a:ext uri="{FF2B5EF4-FFF2-40B4-BE49-F238E27FC236}">
                  <a16:creationId xmlns:a16="http://schemas.microsoft.com/office/drawing/2014/main" id="{B8C13E33-7E4D-BF04-E41D-C2B9021B15AB}"/>
                </a:ext>
              </a:extLst>
            </p:cNvPr>
            <p:cNvSpPr/>
            <p:nvPr/>
          </p:nvSpPr>
          <p:spPr>
            <a:xfrm>
              <a:off x="3132809" y="3736627"/>
              <a:ext cx="213364" cy="209811"/>
            </a:xfrm>
            <a:custGeom>
              <a:avLst/>
              <a:gdLst>
                <a:gd name="connsiteX0" fmla="*/ 124538 w 213364"/>
                <a:gd name="connsiteY0" fmla="*/ 3242 h 209811"/>
                <a:gd name="connsiteX1" fmla="*/ 90269 w 213364"/>
                <a:gd name="connsiteY1" fmla="*/ 75870 h 209811"/>
                <a:gd name="connsiteX2" fmla="*/ 97998 w 213364"/>
                <a:gd name="connsiteY2" fmla="*/ 73834 h 209811"/>
                <a:gd name="connsiteX3" fmla="*/ 23428 w 213364"/>
                <a:gd name="connsiteY3" fmla="*/ 39320 h 209811"/>
                <a:gd name="connsiteX4" fmla="*/ 15681 w 213364"/>
                <a:gd name="connsiteY4" fmla="*/ 41356 h 209811"/>
                <a:gd name="connsiteX5" fmla="*/ -379 w 213364"/>
                <a:gd name="connsiteY5" fmla="*/ 78245 h 209811"/>
                <a:gd name="connsiteX6" fmla="*/ 1638 w 213364"/>
                <a:gd name="connsiteY6" fmla="*/ 85974 h 209811"/>
                <a:gd name="connsiteX7" fmla="*/ 77150 w 213364"/>
                <a:gd name="connsiteY7" fmla="*/ 120789 h 209811"/>
                <a:gd name="connsiteX8" fmla="*/ 75114 w 213364"/>
                <a:gd name="connsiteY8" fmla="*/ 113061 h 209811"/>
                <a:gd name="connsiteX9" fmla="*/ 42448 w 213364"/>
                <a:gd name="connsiteY9" fmla="*/ 186763 h 209811"/>
                <a:gd name="connsiteX10" fmla="*/ 44766 w 213364"/>
                <a:gd name="connsiteY10" fmla="*/ 194605 h 209811"/>
                <a:gd name="connsiteX11" fmla="*/ 45841 w 213364"/>
                <a:gd name="connsiteY11" fmla="*/ 195057 h 209811"/>
                <a:gd name="connsiteX12" fmla="*/ 81824 w 213364"/>
                <a:gd name="connsiteY12" fmla="*/ 209929 h 209811"/>
                <a:gd name="connsiteX13" fmla="*/ 88215 w 213364"/>
                <a:gd name="connsiteY13" fmla="*/ 207328 h 209811"/>
                <a:gd name="connsiteX14" fmla="*/ 122955 w 213364"/>
                <a:gd name="connsiteY14" fmla="*/ 134380 h 209811"/>
                <a:gd name="connsiteX15" fmla="*/ 112606 w 213364"/>
                <a:gd name="connsiteY15" fmla="*/ 130025 h 209811"/>
                <a:gd name="connsiteX16" fmla="*/ 112437 w 213364"/>
                <a:gd name="connsiteY16" fmla="*/ 131024 h 209811"/>
                <a:gd name="connsiteX17" fmla="*/ 115019 w 213364"/>
                <a:gd name="connsiteY17" fmla="*/ 137414 h 209811"/>
                <a:gd name="connsiteX18" fmla="*/ 186233 w 213364"/>
                <a:gd name="connsiteY18" fmla="*/ 169591 h 209811"/>
                <a:gd name="connsiteX19" fmla="*/ 193980 w 213364"/>
                <a:gd name="connsiteY19" fmla="*/ 167555 h 209811"/>
                <a:gd name="connsiteX20" fmla="*/ 211662 w 213364"/>
                <a:gd name="connsiteY20" fmla="*/ 130779 h 209811"/>
                <a:gd name="connsiteX21" fmla="*/ 209626 w 213364"/>
                <a:gd name="connsiteY21" fmla="*/ 123051 h 209811"/>
                <a:gd name="connsiteX22" fmla="*/ 138223 w 213364"/>
                <a:gd name="connsiteY22" fmla="*/ 90516 h 209811"/>
                <a:gd name="connsiteX23" fmla="*/ 140240 w 213364"/>
                <a:gd name="connsiteY23" fmla="*/ 98264 h 209811"/>
                <a:gd name="connsiteX24" fmla="*/ 173246 w 213364"/>
                <a:gd name="connsiteY24" fmla="*/ 26899 h 209811"/>
                <a:gd name="connsiteX25" fmla="*/ 171229 w 213364"/>
                <a:gd name="connsiteY25" fmla="*/ 19151 h 209811"/>
                <a:gd name="connsiteX26" fmla="*/ 132266 w 213364"/>
                <a:gd name="connsiteY26" fmla="*/ 1206 h 209811"/>
                <a:gd name="connsiteX27" fmla="*/ 126611 w 213364"/>
                <a:gd name="connsiteY27" fmla="*/ 10970 h 209811"/>
                <a:gd name="connsiteX28" fmla="*/ 165574 w 213364"/>
                <a:gd name="connsiteY28" fmla="*/ 28915 h 209811"/>
                <a:gd name="connsiteX29" fmla="*/ 163538 w 213364"/>
                <a:gd name="connsiteY29" fmla="*/ 21187 h 209811"/>
                <a:gd name="connsiteX30" fmla="*/ 130532 w 213364"/>
                <a:gd name="connsiteY30" fmla="*/ 92552 h 209811"/>
                <a:gd name="connsiteX31" fmla="*/ 132568 w 213364"/>
                <a:gd name="connsiteY31" fmla="*/ 100280 h 209811"/>
                <a:gd name="connsiteX32" fmla="*/ 203971 w 213364"/>
                <a:gd name="connsiteY32" fmla="*/ 132815 h 209811"/>
                <a:gd name="connsiteX33" fmla="*/ 201954 w 213364"/>
                <a:gd name="connsiteY33" fmla="*/ 125068 h 209811"/>
                <a:gd name="connsiteX34" fmla="*/ 184273 w 213364"/>
                <a:gd name="connsiteY34" fmla="*/ 161863 h 209811"/>
                <a:gd name="connsiteX35" fmla="*/ 192001 w 213364"/>
                <a:gd name="connsiteY35" fmla="*/ 159827 h 209811"/>
                <a:gd name="connsiteX36" fmla="*/ 120787 w 213364"/>
                <a:gd name="connsiteY36" fmla="*/ 127650 h 209811"/>
                <a:gd name="connsiteX37" fmla="*/ 123388 w 213364"/>
                <a:gd name="connsiteY37" fmla="*/ 134040 h 209811"/>
                <a:gd name="connsiteX38" fmla="*/ 123577 w 213364"/>
                <a:gd name="connsiteY38" fmla="*/ 133041 h 209811"/>
                <a:gd name="connsiteX39" fmla="*/ 113247 w 213364"/>
                <a:gd name="connsiteY39" fmla="*/ 128687 h 209811"/>
                <a:gd name="connsiteX40" fmla="*/ 78488 w 213364"/>
                <a:gd name="connsiteY40" fmla="*/ 201617 h 209811"/>
                <a:gd name="connsiteX41" fmla="*/ 84878 w 213364"/>
                <a:gd name="connsiteY41" fmla="*/ 199015 h 209811"/>
                <a:gd name="connsiteX42" fmla="*/ 48894 w 213364"/>
                <a:gd name="connsiteY42" fmla="*/ 184162 h 209811"/>
                <a:gd name="connsiteX43" fmla="*/ 52268 w 213364"/>
                <a:gd name="connsiteY43" fmla="*/ 192456 h 209811"/>
                <a:gd name="connsiteX44" fmla="*/ 84935 w 213364"/>
                <a:gd name="connsiteY44" fmla="*/ 118772 h 209811"/>
                <a:gd name="connsiteX45" fmla="*/ 82899 w 213364"/>
                <a:gd name="connsiteY45" fmla="*/ 111025 h 209811"/>
                <a:gd name="connsiteX46" fmla="*/ 7406 w 213364"/>
                <a:gd name="connsiteY46" fmla="*/ 76209 h 209811"/>
                <a:gd name="connsiteX47" fmla="*/ 9442 w 213364"/>
                <a:gd name="connsiteY47" fmla="*/ 83956 h 209811"/>
                <a:gd name="connsiteX48" fmla="*/ 25502 w 213364"/>
                <a:gd name="connsiteY48" fmla="*/ 47049 h 209811"/>
                <a:gd name="connsiteX49" fmla="*/ 17773 w 213364"/>
                <a:gd name="connsiteY49" fmla="*/ 49066 h 209811"/>
                <a:gd name="connsiteX50" fmla="*/ 92343 w 213364"/>
                <a:gd name="connsiteY50" fmla="*/ 83580 h 209811"/>
                <a:gd name="connsiteX51" fmla="*/ 100090 w 213364"/>
                <a:gd name="connsiteY51" fmla="*/ 81563 h 209811"/>
                <a:gd name="connsiteX52" fmla="*/ 134359 w 213364"/>
                <a:gd name="connsiteY52" fmla="*/ 8916 h 209811"/>
                <a:gd name="connsiteX53" fmla="*/ 124538 w 213364"/>
                <a:gd name="connsiteY53" fmla="*/ 3242 h 209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213364" h="209811">
                  <a:moveTo>
                    <a:pt x="124538" y="3242"/>
                  </a:moveTo>
                  <a:lnTo>
                    <a:pt x="90269" y="75870"/>
                  </a:lnTo>
                  <a:lnTo>
                    <a:pt x="97998" y="73834"/>
                  </a:lnTo>
                  <a:lnTo>
                    <a:pt x="23428" y="39320"/>
                  </a:lnTo>
                  <a:cubicBezTo>
                    <a:pt x="20902" y="38171"/>
                    <a:pt x="17000" y="38359"/>
                    <a:pt x="15681" y="41356"/>
                  </a:cubicBezTo>
                  <a:lnTo>
                    <a:pt x="-379" y="78245"/>
                  </a:lnTo>
                  <a:cubicBezTo>
                    <a:pt x="-1510" y="80828"/>
                    <a:pt x="-1378" y="84579"/>
                    <a:pt x="1638" y="85974"/>
                  </a:cubicBezTo>
                  <a:lnTo>
                    <a:pt x="77150" y="120789"/>
                  </a:lnTo>
                  <a:lnTo>
                    <a:pt x="75114" y="113061"/>
                  </a:lnTo>
                  <a:cubicBezTo>
                    <a:pt x="64219" y="137622"/>
                    <a:pt x="53324" y="162202"/>
                    <a:pt x="42448" y="186763"/>
                  </a:cubicBezTo>
                  <a:cubicBezTo>
                    <a:pt x="40921" y="189572"/>
                    <a:pt x="41957" y="193078"/>
                    <a:pt x="44766" y="194605"/>
                  </a:cubicBezTo>
                  <a:cubicBezTo>
                    <a:pt x="45105" y="194793"/>
                    <a:pt x="45464" y="194944"/>
                    <a:pt x="45841" y="195057"/>
                  </a:cubicBezTo>
                  <a:lnTo>
                    <a:pt x="81824" y="209929"/>
                  </a:lnTo>
                  <a:cubicBezTo>
                    <a:pt x="84294" y="210608"/>
                    <a:pt x="86914" y="209552"/>
                    <a:pt x="88215" y="207328"/>
                  </a:cubicBezTo>
                  <a:cubicBezTo>
                    <a:pt x="99788" y="183012"/>
                    <a:pt x="111362" y="158696"/>
                    <a:pt x="122955" y="134380"/>
                  </a:cubicBezTo>
                  <a:lnTo>
                    <a:pt x="112606" y="130025"/>
                  </a:lnTo>
                  <a:lnTo>
                    <a:pt x="112437" y="131024"/>
                  </a:lnTo>
                  <a:cubicBezTo>
                    <a:pt x="111796" y="133494"/>
                    <a:pt x="112851" y="136076"/>
                    <a:pt x="115019" y="137414"/>
                  </a:cubicBezTo>
                  <a:lnTo>
                    <a:pt x="186233" y="169591"/>
                  </a:lnTo>
                  <a:cubicBezTo>
                    <a:pt x="188834" y="170760"/>
                    <a:pt x="192548" y="170533"/>
                    <a:pt x="193980" y="167555"/>
                  </a:cubicBezTo>
                  <a:cubicBezTo>
                    <a:pt x="199862" y="155303"/>
                    <a:pt x="205761" y="143051"/>
                    <a:pt x="211662" y="130779"/>
                  </a:cubicBezTo>
                  <a:cubicBezTo>
                    <a:pt x="212868" y="128253"/>
                    <a:pt x="212585" y="124389"/>
                    <a:pt x="209626" y="123051"/>
                  </a:cubicBezTo>
                  <a:lnTo>
                    <a:pt x="138223" y="90516"/>
                  </a:lnTo>
                  <a:cubicBezTo>
                    <a:pt x="138901" y="93099"/>
                    <a:pt x="139580" y="95681"/>
                    <a:pt x="140240" y="98264"/>
                  </a:cubicBezTo>
                  <a:cubicBezTo>
                    <a:pt x="151248" y="74475"/>
                    <a:pt x="162256" y="50687"/>
                    <a:pt x="173246" y="26899"/>
                  </a:cubicBezTo>
                  <a:cubicBezTo>
                    <a:pt x="174433" y="24335"/>
                    <a:pt x="174207" y="20527"/>
                    <a:pt x="171229" y="19151"/>
                  </a:cubicBezTo>
                  <a:lnTo>
                    <a:pt x="132266" y="1206"/>
                  </a:lnTo>
                  <a:cubicBezTo>
                    <a:pt x="125707" y="-1810"/>
                    <a:pt x="119958" y="7936"/>
                    <a:pt x="126611" y="10970"/>
                  </a:cubicBezTo>
                  <a:lnTo>
                    <a:pt x="165574" y="28915"/>
                  </a:lnTo>
                  <a:lnTo>
                    <a:pt x="163538" y="21187"/>
                  </a:lnTo>
                  <a:cubicBezTo>
                    <a:pt x="152549" y="44975"/>
                    <a:pt x="141560" y="68764"/>
                    <a:pt x="130532" y="92552"/>
                  </a:cubicBezTo>
                  <a:cubicBezTo>
                    <a:pt x="129364" y="95097"/>
                    <a:pt x="129590" y="98923"/>
                    <a:pt x="132568" y="100280"/>
                  </a:cubicBezTo>
                  <a:lnTo>
                    <a:pt x="203971" y="132815"/>
                  </a:lnTo>
                  <a:cubicBezTo>
                    <a:pt x="203292" y="130233"/>
                    <a:pt x="202614" y="127650"/>
                    <a:pt x="201954" y="125068"/>
                  </a:cubicBezTo>
                  <a:cubicBezTo>
                    <a:pt x="196054" y="137339"/>
                    <a:pt x="190154" y="149610"/>
                    <a:pt x="184273" y="161863"/>
                  </a:cubicBezTo>
                  <a:lnTo>
                    <a:pt x="192001" y="159827"/>
                  </a:lnTo>
                  <a:lnTo>
                    <a:pt x="120787" y="127650"/>
                  </a:lnTo>
                  <a:lnTo>
                    <a:pt x="123388" y="134040"/>
                  </a:lnTo>
                  <a:lnTo>
                    <a:pt x="123577" y="133041"/>
                  </a:lnTo>
                  <a:cubicBezTo>
                    <a:pt x="124670" y="127198"/>
                    <a:pt x="116188" y="122485"/>
                    <a:pt x="113247" y="128687"/>
                  </a:cubicBezTo>
                  <a:cubicBezTo>
                    <a:pt x="101654" y="152984"/>
                    <a:pt x="90081" y="177300"/>
                    <a:pt x="78488" y="201617"/>
                  </a:cubicBezTo>
                  <a:lnTo>
                    <a:pt x="84878" y="199015"/>
                  </a:lnTo>
                  <a:lnTo>
                    <a:pt x="48894" y="184162"/>
                  </a:lnTo>
                  <a:lnTo>
                    <a:pt x="52268" y="192456"/>
                  </a:lnTo>
                  <a:lnTo>
                    <a:pt x="84935" y="118772"/>
                  </a:lnTo>
                  <a:cubicBezTo>
                    <a:pt x="86084" y="116190"/>
                    <a:pt x="85915" y="112420"/>
                    <a:pt x="82899" y="111025"/>
                  </a:cubicBezTo>
                  <a:lnTo>
                    <a:pt x="7406" y="76209"/>
                  </a:lnTo>
                  <a:lnTo>
                    <a:pt x="9442" y="83956"/>
                  </a:lnTo>
                  <a:lnTo>
                    <a:pt x="25502" y="47049"/>
                  </a:lnTo>
                  <a:lnTo>
                    <a:pt x="17773" y="49066"/>
                  </a:lnTo>
                  <a:lnTo>
                    <a:pt x="92343" y="83580"/>
                  </a:lnTo>
                  <a:cubicBezTo>
                    <a:pt x="94925" y="84786"/>
                    <a:pt x="98695" y="84522"/>
                    <a:pt x="100090" y="81563"/>
                  </a:cubicBezTo>
                  <a:lnTo>
                    <a:pt x="134359" y="8916"/>
                  </a:lnTo>
                  <a:cubicBezTo>
                    <a:pt x="137394" y="2394"/>
                    <a:pt x="127629" y="-3355"/>
                    <a:pt x="124538" y="324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4" name="Freeform: Shape 723">
              <a:extLst>
                <a:ext uri="{FF2B5EF4-FFF2-40B4-BE49-F238E27FC236}">
                  <a16:creationId xmlns:a16="http://schemas.microsoft.com/office/drawing/2014/main" id="{77560708-8B7D-EC11-5CD1-D12B253754D4}"/>
                </a:ext>
              </a:extLst>
            </p:cNvPr>
            <p:cNvSpPr/>
            <p:nvPr/>
          </p:nvSpPr>
          <p:spPr>
            <a:xfrm>
              <a:off x="497951" y="5281028"/>
              <a:ext cx="176234" cy="175361"/>
            </a:xfrm>
            <a:custGeom>
              <a:avLst/>
              <a:gdLst>
                <a:gd name="connsiteX0" fmla="*/ 21399 w 176234"/>
                <a:gd name="connsiteY0" fmla="*/ 29174 h 175361"/>
                <a:gd name="connsiteX1" fmla="*/ 58967 w 176234"/>
                <a:gd name="connsiteY1" fmla="*/ 87325 h 175361"/>
                <a:gd name="connsiteX2" fmla="*/ 61003 w 176234"/>
                <a:gd name="connsiteY2" fmla="*/ 79597 h 175361"/>
                <a:gd name="connsiteX3" fmla="*/ 1777 w 176234"/>
                <a:gd name="connsiteY3" fmla="*/ 118465 h 175361"/>
                <a:gd name="connsiteX4" fmla="*/ -259 w 176234"/>
                <a:gd name="connsiteY4" fmla="*/ 126193 h 175361"/>
                <a:gd name="connsiteX5" fmla="*/ -259 w 176234"/>
                <a:gd name="connsiteY5" fmla="*/ 126212 h 175361"/>
                <a:gd name="connsiteX6" fmla="*/ 19420 w 176234"/>
                <a:gd name="connsiteY6" fmla="*/ 154769 h 175361"/>
                <a:gd name="connsiteX7" fmla="*/ 27149 w 176234"/>
                <a:gd name="connsiteY7" fmla="*/ 156786 h 175361"/>
                <a:gd name="connsiteX8" fmla="*/ 27167 w 176234"/>
                <a:gd name="connsiteY8" fmla="*/ 156786 h 175361"/>
                <a:gd name="connsiteX9" fmla="*/ 87034 w 176234"/>
                <a:gd name="connsiteY9" fmla="*/ 117390 h 175361"/>
                <a:gd name="connsiteX10" fmla="*/ 79287 w 176234"/>
                <a:gd name="connsiteY10" fmla="*/ 115355 h 175361"/>
                <a:gd name="connsiteX11" fmla="*/ 118362 w 176234"/>
                <a:gd name="connsiteY11" fmla="*/ 172809 h 175361"/>
                <a:gd name="connsiteX12" fmla="*/ 126110 w 176234"/>
                <a:gd name="connsiteY12" fmla="*/ 174844 h 175361"/>
                <a:gd name="connsiteX13" fmla="*/ 153366 w 176234"/>
                <a:gd name="connsiteY13" fmla="*/ 155278 h 175361"/>
                <a:gd name="connsiteX14" fmla="*/ 155402 w 176234"/>
                <a:gd name="connsiteY14" fmla="*/ 147531 h 175361"/>
                <a:gd name="connsiteX15" fmla="*/ 117835 w 176234"/>
                <a:gd name="connsiteY15" fmla="*/ 88890 h 175361"/>
                <a:gd name="connsiteX16" fmla="*/ 108956 w 176234"/>
                <a:gd name="connsiteY16" fmla="*/ 95732 h 175361"/>
                <a:gd name="connsiteX17" fmla="*/ 109597 w 176234"/>
                <a:gd name="connsiteY17" fmla="*/ 96335 h 175361"/>
                <a:gd name="connsiteX18" fmla="*/ 116440 w 176234"/>
                <a:gd name="connsiteY18" fmla="*/ 97221 h 175361"/>
                <a:gd name="connsiteX19" fmla="*/ 172423 w 176234"/>
                <a:gd name="connsiteY19" fmla="*/ 59748 h 175361"/>
                <a:gd name="connsiteX20" fmla="*/ 174459 w 176234"/>
                <a:gd name="connsiteY20" fmla="*/ 52000 h 175361"/>
                <a:gd name="connsiteX21" fmla="*/ 155609 w 176234"/>
                <a:gd name="connsiteY21" fmla="*/ 22312 h 175361"/>
                <a:gd name="connsiteX22" fmla="*/ 147881 w 176234"/>
                <a:gd name="connsiteY22" fmla="*/ 20295 h 175361"/>
                <a:gd name="connsiteX23" fmla="*/ 91520 w 176234"/>
                <a:gd name="connsiteY23" fmla="*/ 57750 h 175361"/>
                <a:gd name="connsiteX24" fmla="*/ 99268 w 176234"/>
                <a:gd name="connsiteY24" fmla="*/ 59767 h 175361"/>
                <a:gd name="connsiteX25" fmla="*/ 62039 w 176234"/>
                <a:gd name="connsiteY25" fmla="*/ 3123 h 175361"/>
                <a:gd name="connsiteX26" fmla="*/ 54311 w 176234"/>
                <a:gd name="connsiteY26" fmla="*/ 1087 h 175361"/>
                <a:gd name="connsiteX27" fmla="*/ 23435 w 176234"/>
                <a:gd name="connsiteY27" fmla="*/ 21426 h 175361"/>
                <a:gd name="connsiteX28" fmla="*/ 29090 w 176234"/>
                <a:gd name="connsiteY28" fmla="*/ 31209 h 175361"/>
                <a:gd name="connsiteX29" fmla="*/ 59966 w 176234"/>
                <a:gd name="connsiteY29" fmla="*/ 10852 h 175361"/>
                <a:gd name="connsiteX30" fmla="*/ 52219 w 176234"/>
                <a:gd name="connsiteY30" fmla="*/ 8835 h 175361"/>
                <a:gd name="connsiteX31" fmla="*/ 89428 w 176234"/>
                <a:gd name="connsiteY31" fmla="*/ 65384 h 175361"/>
                <a:gd name="connsiteX32" fmla="*/ 97156 w 176234"/>
                <a:gd name="connsiteY32" fmla="*/ 67438 h 175361"/>
                <a:gd name="connsiteX33" fmla="*/ 97175 w 176234"/>
                <a:gd name="connsiteY33" fmla="*/ 67419 h 175361"/>
                <a:gd name="connsiteX34" fmla="*/ 153498 w 176234"/>
                <a:gd name="connsiteY34" fmla="*/ 29965 h 175361"/>
                <a:gd name="connsiteX35" fmla="*/ 145751 w 176234"/>
                <a:gd name="connsiteY35" fmla="*/ 27929 h 175361"/>
                <a:gd name="connsiteX36" fmla="*/ 164601 w 176234"/>
                <a:gd name="connsiteY36" fmla="*/ 57618 h 175361"/>
                <a:gd name="connsiteX37" fmla="*/ 166618 w 176234"/>
                <a:gd name="connsiteY37" fmla="*/ 49890 h 175361"/>
                <a:gd name="connsiteX38" fmla="*/ 110653 w 176234"/>
                <a:gd name="connsiteY38" fmla="*/ 87363 h 175361"/>
                <a:gd name="connsiteX39" fmla="*/ 117495 w 176234"/>
                <a:gd name="connsiteY39" fmla="*/ 88248 h 175361"/>
                <a:gd name="connsiteX40" fmla="*/ 116854 w 176234"/>
                <a:gd name="connsiteY40" fmla="*/ 87646 h 175361"/>
                <a:gd name="connsiteX41" fmla="*/ 107976 w 176234"/>
                <a:gd name="connsiteY41" fmla="*/ 94507 h 175361"/>
                <a:gd name="connsiteX42" fmla="*/ 145544 w 176234"/>
                <a:gd name="connsiteY42" fmla="*/ 153148 h 175361"/>
                <a:gd name="connsiteX43" fmla="*/ 147561 w 176234"/>
                <a:gd name="connsiteY43" fmla="*/ 145401 h 175361"/>
                <a:gd name="connsiteX44" fmla="*/ 120304 w 176234"/>
                <a:gd name="connsiteY44" fmla="*/ 164986 h 175361"/>
                <a:gd name="connsiteX45" fmla="*/ 128032 w 176234"/>
                <a:gd name="connsiteY45" fmla="*/ 167022 h 175361"/>
                <a:gd name="connsiteX46" fmla="*/ 88957 w 176234"/>
                <a:gd name="connsiteY46" fmla="*/ 109549 h 175361"/>
                <a:gd name="connsiteX47" fmla="*/ 81228 w 176234"/>
                <a:gd name="connsiteY47" fmla="*/ 107513 h 175361"/>
                <a:gd name="connsiteX48" fmla="*/ 21399 w 176234"/>
                <a:gd name="connsiteY48" fmla="*/ 147022 h 175361"/>
                <a:gd name="connsiteX49" fmla="*/ 29147 w 176234"/>
                <a:gd name="connsiteY49" fmla="*/ 149058 h 175361"/>
                <a:gd name="connsiteX50" fmla="*/ 9468 w 176234"/>
                <a:gd name="connsiteY50" fmla="*/ 120501 h 175361"/>
                <a:gd name="connsiteX51" fmla="*/ 7432 w 176234"/>
                <a:gd name="connsiteY51" fmla="*/ 128229 h 175361"/>
                <a:gd name="connsiteX52" fmla="*/ 66657 w 176234"/>
                <a:gd name="connsiteY52" fmla="*/ 89361 h 175361"/>
                <a:gd name="connsiteX53" fmla="*/ 68674 w 176234"/>
                <a:gd name="connsiteY53" fmla="*/ 81613 h 175361"/>
                <a:gd name="connsiteX54" fmla="*/ 31126 w 176234"/>
                <a:gd name="connsiteY54" fmla="*/ 23462 h 175361"/>
                <a:gd name="connsiteX55" fmla="*/ 21399 w 176234"/>
                <a:gd name="connsiteY55" fmla="*/ 29174 h 175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34" h="175361">
                  <a:moveTo>
                    <a:pt x="21399" y="29174"/>
                  </a:moveTo>
                  <a:cubicBezTo>
                    <a:pt x="33972" y="48551"/>
                    <a:pt x="46488" y="67928"/>
                    <a:pt x="58967" y="87325"/>
                  </a:cubicBezTo>
                  <a:lnTo>
                    <a:pt x="61003" y="79597"/>
                  </a:lnTo>
                  <a:lnTo>
                    <a:pt x="1777" y="118465"/>
                  </a:lnTo>
                  <a:cubicBezTo>
                    <a:pt x="-919" y="120029"/>
                    <a:pt x="-1842" y="123497"/>
                    <a:pt x="-259" y="126193"/>
                  </a:cubicBezTo>
                  <a:cubicBezTo>
                    <a:pt x="-259" y="126193"/>
                    <a:pt x="-259" y="126212"/>
                    <a:pt x="-259" y="126212"/>
                  </a:cubicBezTo>
                  <a:lnTo>
                    <a:pt x="19420" y="154769"/>
                  </a:lnTo>
                  <a:cubicBezTo>
                    <a:pt x="21004" y="157465"/>
                    <a:pt x="24453" y="158369"/>
                    <a:pt x="27149" y="156786"/>
                  </a:cubicBezTo>
                  <a:cubicBezTo>
                    <a:pt x="27167" y="156786"/>
                    <a:pt x="27167" y="156786"/>
                    <a:pt x="27167" y="156786"/>
                  </a:cubicBezTo>
                  <a:lnTo>
                    <a:pt x="87034" y="117390"/>
                  </a:lnTo>
                  <a:lnTo>
                    <a:pt x="79287" y="115355"/>
                  </a:lnTo>
                  <a:lnTo>
                    <a:pt x="118362" y="172809"/>
                  </a:lnTo>
                  <a:cubicBezTo>
                    <a:pt x="119965" y="175165"/>
                    <a:pt x="123489" y="176729"/>
                    <a:pt x="126110" y="174844"/>
                  </a:cubicBezTo>
                  <a:lnTo>
                    <a:pt x="153366" y="155278"/>
                  </a:lnTo>
                  <a:cubicBezTo>
                    <a:pt x="156024" y="153657"/>
                    <a:pt x="156929" y="150245"/>
                    <a:pt x="155402" y="147531"/>
                  </a:cubicBezTo>
                  <a:cubicBezTo>
                    <a:pt x="142829" y="127984"/>
                    <a:pt x="130313" y="108436"/>
                    <a:pt x="117835" y="88890"/>
                  </a:cubicBezTo>
                  <a:lnTo>
                    <a:pt x="108956" y="95732"/>
                  </a:lnTo>
                  <a:lnTo>
                    <a:pt x="109597" y="96335"/>
                  </a:lnTo>
                  <a:cubicBezTo>
                    <a:pt x="111426" y="98107"/>
                    <a:pt x="114215" y="98465"/>
                    <a:pt x="116440" y="97221"/>
                  </a:cubicBezTo>
                  <a:lnTo>
                    <a:pt x="172423" y="59748"/>
                  </a:lnTo>
                  <a:cubicBezTo>
                    <a:pt x="175081" y="58127"/>
                    <a:pt x="175986" y="54715"/>
                    <a:pt x="174459" y="52000"/>
                  </a:cubicBezTo>
                  <a:lnTo>
                    <a:pt x="155609" y="22312"/>
                  </a:lnTo>
                  <a:cubicBezTo>
                    <a:pt x="154026" y="19617"/>
                    <a:pt x="150576" y="18731"/>
                    <a:pt x="147881" y="20295"/>
                  </a:cubicBezTo>
                  <a:lnTo>
                    <a:pt x="91520" y="57750"/>
                  </a:lnTo>
                  <a:lnTo>
                    <a:pt x="99268" y="59767"/>
                  </a:lnTo>
                  <a:cubicBezTo>
                    <a:pt x="86845" y="40917"/>
                    <a:pt x="74442" y="22030"/>
                    <a:pt x="62039" y="3123"/>
                  </a:cubicBezTo>
                  <a:cubicBezTo>
                    <a:pt x="60475" y="428"/>
                    <a:pt x="57006" y="-477"/>
                    <a:pt x="54311" y="1087"/>
                  </a:cubicBezTo>
                  <a:lnTo>
                    <a:pt x="23435" y="21426"/>
                  </a:lnTo>
                  <a:cubicBezTo>
                    <a:pt x="17384" y="25423"/>
                    <a:pt x="23039" y="35224"/>
                    <a:pt x="29090" y="31209"/>
                  </a:cubicBezTo>
                  <a:lnTo>
                    <a:pt x="59966" y="10852"/>
                  </a:lnTo>
                  <a:lnTo>
                    <a:pt x="52219" y="8835"/>
                  </a:lnTo>
                  <a:lnTo>
                    <a:pt x="89428" y="65384"/>
                  </a:lnTo>
                  <a:cubicBezTo>
                    <a:pt x="90993" y="68079"/>
                    <a:pt x="94461" y="69003"/>
                    <a:pt x="97156" y="67438"/>
                  </a:cubicBezTo>
                  <a:cubicBezTo>
                    <a:pt x="97156" y="67419"/>
                    <a:pt x="97175" y="67419"/>
                    <a:pt x="97175" y="67419"/>
                  </a:cubicBezTo>
                  <a:lnTo>
                    <a:pt x="153498" y="29965"/>
                  </a:lnTo>
                  <a:lnTo>
                    <a:pt x="145751" y="27929"/>
                  </a:lnTo>
                  <a:lnTo>
                    <a:pt x="164601" y="57618"/>
                  </a:lnTo>
                  <a:lnTo>
                    <a:pt x="166618" y="49890"/>
                  </a:lnTo>
                  <a:lnTo>
                    <a:pt x="110653" y="87363"/>
                  </a:lnTo>
                  <a:lnTo>
                    <a:pt x="117495" y="88248"/>
                  </a:lnTo>
                  <a:lnTo>
                    <a:pt x="116854" y="87646"/>
                  </a:lnTo>
                  <a:cubicBezTo>
                    <a:pt x="112293" y="83479"/>
                    <a:pt x="104357" y="88871"/>
                    <a:pt x="107976" y="94507"/>
                  </a:cubicBezTo>
                  <a:cubicBezTo>
                    <a:pt x="120549" y="114054"/>
                    <a:pt x="133065" y="133601"/>
                    <a:pt x="145544" y="153148"/>
                  </a:cubicBezTo>
                  <a:cubicBezTo>
                    <a:pt x="146222" y="150566"/>
                    <a:pt x="146882" y="147984"/>
                    <a:pt x="147561" y="145401"/>
                  </a:cubicBezTo>
                  <a:lnTo>
                    <a:pt x="120304" y="164986"/>
                  </a:lnTo>
                  <a:lnTo>
                    <a:pt x="128032" y="167022"/>
                  </a:lnTo>
                  <a:lnTo>
                    <a:pt x="88957" y="109549"/>
                  </a:lnTo>
                  <a:cubicBezTo>
                    <a:pt x="87392" y="106853"/>
                    <a:pt x="83924" y="105949"/>
                    <a:pt x="81228" y="107513"/>
                  </a:cubicBezTo>
                  <a:lnTo>
                    <a:pt x="21399" y="147022"/>
                  </a:lnTo>
                  <a:lnTo>
                    <a:pt x="29147" y="149058"/>
                  </a:lnTo>
                  <a:lnTo>
                    <a:pt x="9468" y="120501"/>
                  </a:lnTo>
                  <a:lnTo>
                    <a:pt x="7432" y="128229"/>
                  </a:lnTo>
                  <a:lnTo>
                    <a:pt x="66657" y="89361"/>
                  </a:lnTo>
                  <a:cubicBezTo>
                    <a:pt x="69297" y="87739"/>
                    <a:pt x="70201" y="84309"/>
                    <a:pt x="68674" y="81613"/>
                  </a:cubicBezTo>
                  <a:lnTo>
                    <a:pt x="31126" y="23462"/>
                  </a:lnTo>
                  <a:cubicBezTo>
                    <a:pt x="27243" y="17374"/>
                    <a:pt x="17441" y="23029"/>
                    <a:pt x="21399" y="291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5" name="Freeform: Shape 724">
              <a:extLst>
                <a:ext uri="{FF2B5EF4-FFF2-40B4-BE49-F238E27FC236}">
                  <a16:creationId xmlns:a16="http://schemas.microsoft.com/office/drawing/2014/main" id="{661F123B-B723-4F2A-C5FA-5AE12789E27F}"/>
                </a:ext>
              </a:extLst>
            </p:cNvPr>
            <p:cNvSpPr/>
            <p:nvPr/>
          </p:nvSpPr>
          <p:spPr>
            <a:xfrm>
              <a:off x="4466759" y="5718342"/>
              <a:ext cx="176234" cy="175361"/>
            </a:xfrm>
            <a:custGeom>
              <a:avLst/>
              <a:gdLst>
                <a:gd name="connsiteX0" fmla="*/ 21399 w 176234"/>
                <a:gd name="connsiteY0" fmla="*/ 29174 h 175361"/>
                <a:gd name="connsiteX1" fmla="*/ 58967 w 176234"/>
                <a:gd name="connsiteY1" fmla="*/ 87325 h 175361"/>
                <a:gd name="connsiteX2" fmla="*/ 61003 w 176234"/>
                <a:gd name="connsiteY2" fmla="*/ 79597 h 175361"/>
                <a:gd name="connsiteX3" fmla="*/ 1777 w 176234"/>
                <a:gd name="connsiteY3" fmla="*/ 118465 h 175361"/>
                <a:gd name="connsiteX4" fmla="*/ -259 w 176234"/>
                <a:gd name="connsiteY4" fmla="*/ 126193 h 175361"/>
                <a:gd name="connsiteX5" fmla="*/ -259 w 176234"/>
                <a:gd name="connsiteY5" fmla="*/ 126212 h 175361"/>
                <a:gd name="connsiteX6" fmla="*/ 19420 w 176234"/>
                <a:gd name="connsiteY6" fmla="*/ 154769 h 175361"/>
                <a:gd name="connsiteX7" fmla="*/ 27149 w 176234"/>
                <a:gd name="connsiteY7" fmla="*/ 156786 h 175361"/>
                <a:gd name="connsiteX8" fmla="*/ 27168 w 176234"/>
                <a:gd name="connsiteY8" fmla="*/ 156786 h 175361"/>
                <a:gd name="connsiteX9" fmla="*/ 87034 w 176234"/>
                <a:gd name="connsiteY9" fmla="*/ 117390 h 175361"/>
                <a:gd name="connsiteX10" fmla="*/ 79287 w 176234"/>
                <a:gd name="connsiteY10" fmla="*/ 115355 h 175361"/>
                <a:gd name="connsiteX11" fmla="*/ 118362 w 176234"/>
                <a:gd name="connsiteY11" fmla="*/ 172809 h 175361"/>
                <a:gd name="connsiteX12" fmla="*/ 126110 w 176234"/>
                <a:gd name="connsiteY12" fmla="*/ 174844 h 175361"/>
                <a:gd name="connsiteX13" fmla="*/ 153366 w 176234"/>
                <a:gd name="connsiteY13" fmla="*/ 155278 h 175361"/>
                <a:gd name="connsiteX14" fmla="*/ 155402 w 176234"/>
                <a:gd name="connsiteY14" fmla="*/ 147531 h 175361"/>
                <a:gd name="connsiteX15" fmla="*/ 117834 w 176234"/>
                <a:gd name="connsiteY15" fmla="*/ 88890 h 175361"/>
                <a:gd name="connsiteX16" fmla="*/ 108956 w 176234"/>
                <a:gd name="connsiteY16" fmla="*/ 95732 h 175361"/>
                <a:gd name="connsiteX17" fmla="*/ 109597 w 176234"/>
                <a:gd name="connsiteY17" fmla="*/ 96335 h 175361"/>
                <a:gd name="connsiteX18" fmla="*/ 116440 w 176234"/>
                <a:gd name="connsiteY18" fmla="*/ 97221 h 175361"/>
                <a:gd name="connsiteX19" fmla="*/ 172424 w 176234"/>
                <a:gd name="connsiteY19" fmla="*/ 59748 h 175361"/>
                <a:gd name="connsiteX20" fmla="*/ 174459 w 176234"/>
                <a:gd name="connsiteY20" fmla="*/ 52000 h 175361"/>
                <a:gd name="connsiteX21" fmla="*/ 155609 w 176234"/>
                <a:gd name="connsiteY21" fmla="*/ 22312 h 175361"/>
                <a:gd name="connsiteX22" fmla="*/ 147881 w 176234"/>
                <a:gd name="connsiteY22" fmla="*/ 20295 h 175361"/>
                <a:gd name="connsiteX23" fmla="*/ 91520 w 176234"/>
                <a:gd name="connsiteY23" fmla="*/ 57750 h 175361"/>
                <a:gd name="connsiteX24" fmla="*/ 99268 w 176234"/>
                <a:gd name="connsiteY24" fmla="*/ 59767 h 175361"/>
                <a:gd name="connsiteX25" fmla="*/ 62040 w 176234"/>
                <a:gd name="connsiteY25" fmla="*/ 3123 h 175361"/>
                <a:gd name="connsiteX26" fmla="*/ 54311 w 176234"/>
                <a:gd name="connsiteY26" fmla="*/ 1087 h 175361"/>
                <a:gd name="connsiteX27" fmla="*/ 23435 w 176234"/>
                <a:gd name="connsiteY27" fmla="*/ 21426 h 175361"/>
                <a:gd name="connsiteX28" fmla="*/ 29090 w 176234"/>
                <a:gd name="connsiteY28" fmla="*/ 31209 h 175361"/>
                <a:gd name="connsiteX29" fmla="*/ 59966 w 176234"/>
                <a:gd name="connsiteY29" fmla="*/ 10852 h 175361"/>
                <a:gd name="connsiteX30" fmla="*/ 52219 w 176234"/>
                <a:gd name="connsiteY30" fmla="*/ 8835 h 175361"/>
                <a:gd name="connsiteX31" fmla="*/ 89428 w 176234"/>
                <a:gd name="connsiteY31" fmla="*/ 65384 h 175361"/>
                <a:gd name="connsiteX32" fmla="*/ 97156 w 176234"/>
                <a:gd name="connsiteY32" fmla="*/ 67438 h 175361"/>
                <a:gd name="connsiteX33" fmla="*/ 97175 w 176234"/>
                <a:gd name="connsiteY33" fmla="*/ 67419 h 175361"/>
                <a:gd name="connsiteX34" fmla="*/ 153498 w 176234"/>
                <a:gd name="connsiteY34" fmla="*/ 29965 h 175361"/>
                <a:gd name="connsiteX35" fmla="*/ 145751 w 176234"/>
                <a:gd name="connsiteY35" fmla="*/ 27929 h 175361"/>
                <a:gd name="connsiteX36" fmla="*/ 164601 w 176234"/>
                <a:gd name="connsiteY36" fmla="*/ 57618 h 175361"/>
                <a:gd name="connsiteX37" fmla="*/ 166618 w 176234"/>
                <a:gd name="connsiteY37" fmla="*/ 49890 h 175361"/>
                <a:gd name="connsiteX38" fmla="*/ 110653 w 176234"/>
                <a:gd name="connsiteY38" fmla="*/ 87363 h 175361"/>
                <a:gd name="connsiteX39" fmla="*/ 117495 w 176234"/>
                <a:gd name="connsiteY39" fmla="*/ 88248 h 175361"/>
                <a:gd name="connsiteX40" fmla="*/ 116854 w 176234"/>
                <a:gd name="connsiteY40" fmla="*/ 87646 h 175361"/>
                <a:gd name="connsiteX41" fmla="*/ 107976 w 176234"/>
                <a:gd name="connsiteY41" fmla="*/ 94507 h 175361"/>
                <a:gd name="connsiteX42" fmla="*/ 145544 w 176234"/>
                <a:gd name="connsiteY42" fmla="*/ 153148 h 175361"/>
                <a:gd name="connsiteX43" fmla="*/ 147561 w 176234"/>
                <a:gd name="connsiteY43" fmla="*/ 145401 h 175361"/>
                <a:gd name="connsiteX44" fmla="*/ 120360 w 176234"/>
                <a:gd name="connsiteY44" fmla="*/ 165080 h 175361"/>
                <a:gd name="connsiteX45" fmla="*/ 128089 w 176234"/>
                <a:gd name="connsiteY45" fmla="*/ 167116 h 175361"/>
                <a:gd name="connsiteX46" fmla="*/ 89014 w 176234"/>
                <a:gd name="connsiteY46" fmla="*/ 109643 h 175361"/>
                <a:gd name="connsiteX47" fmla="*/ 81285 w 176234"/>
                <a:gd name="connsiteY47" fmla="*/ 107607 h 175361"/>
                <a:gd name="connsiteX48" fmla="*/ 21418 w 176234"/>
                <a:gd name="connsiteY48" fmla="*/ 147022 h 175361"/>
                <a:gd name="connsiteX49" fmla="*/ 29166 w 176234"/>
                <a:gd name="connsiteY49" fmla="*/ 149058 h 175361"/>
                <a:gd name="connsiteX50" fmla="*/ 9486 w 176234"/>
                <a:gd name="connsiteY50" fmla="*/ 120501 h 175361"/>
                <a:gd name="connsiteX51" fmla="*/ 7451 w 176234"/>
                <a:gd name="connsiteY51" fmla="*/ 128229 h 175361"/>
                <a:gd name="connsiteX52" fmla="*/ 66677 w 176234"/>
                <a:gd name="connsiteY52" fmla="*/ 89361 h 175361"/>
                <a:gd name="connsiteX53" fmla="*/ 68694 w 176234"/>
                <a:gd name="connsiteY53" fmla="*/ 81613 h 175361"/>
                <a:gd name="connsiteX54" fmla="*/ 31145 w 176234"/>
                <a:gd name="connsiteY54" fmla="*/ 23462 h 175361"/>
                <a:gd name="connsiteX55" fmla="*/ 21399 w 176234"/>
                <a:gd name="connsiteY55" fmla="*/ 29174 h 175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34" h="175361">
                  <a:moveTo>
                    <a:pt x="21399" y="29174"/>
                  </a:moveTo>
                  <a:cubicBezTo>
                    <a:pt x="33972" y="48551"/>
                    <a:pt x="46489" y="67928"/>
                    <a:pt x="58967" y="87325"/>
                  </a:cubicBezTo>
                  <a:lnTo>
                    <a:pt x="61003" y="79597"/>
                  </a:lnTo>
                  <a:lnTo>
                    <a:pt x="1777" y="118465"/>
                  </a:lnTo>
                  <a:cubicBezTo>
                    <a:pt x="-919" y="120029"/>
                    <a:pt x="-1842" y="123497"/>
                    <a:pt x="-259" y="126193"/>
                  </a:cubicBezTo>
                  <a:cubicBezTo>
                    <a:pt x="-259" y="126193"/>
                    <a:pt x="-259" y="126212"/>
                    <a:pt x="-259" y="126212"/>
                  </a:cubicBezTo>
                  <a:lnTo>
                    <a:pt x="19420" y="154769"/>
                  </a:lnTo>
                  <a:cubicBezTo>
                    <a:pt x="21004" y="157465"/>
                    <a:pt x="24453" y="158369"/>
                    <a:pt x="27149" y="156786"/>
                  </a:cubicBezTo>
                  <a:cubicBezTo>
                    <a:pt x="27168" y="156786"/>
                    <a:pt x="27168" y="156786"/>
                    <a:pt x="27168" y="156786"/>
                  </a:cubicBezTo>
                  <a:lnTo>
                    <a:pt x="87034" y="117390"/>
                  </a:lnTo>
                  <a:lnTo>
                    <a:pt x="79287" y="115355"/>
                  </a:lnTo>
                  <a:lnTo>
                    <a:pt x="118362" y="172809"/>
                  </a:lnTo>
                  <a:cubicBezTo>
                    <a:pt x="119965" y="175165"/>
                    <a:pt x="123489" y="176729"/>
                    <a:pt x="126110" y="174844"/>
                  </a:cubicBezTo>
                  <a:lnTo>
                    <a:pt x="153366" y="155278"/>
                  </a:lnTo>
                  <a:cubicBezTo>
                    <a:pt x="156024" y="153657"/>
                    <a:pt x="156929" y="150245"/>
                    <a:pt x="155402" y="147531"/>
                  </a:cubicBezTo>
                  <a:cubicBezTo>
                    <a:pt x="142829" y="127984"/>
                    <a:pt x="130313" y="108436"/>
                    <a:pt x="117834" y="88890"/>
                  </a:cubicBezTo>
                  <a:lnTo>
                    <a:pt x="108956" y="95732"/>
                  </a:lnTo>
                  <a:lnTo>
                    <a:pt x="109597" y="96335"/>
                  </a:lnTo>
                  <a:cubicBezTo>
                    <a:pt x="111426" y="98107"/>
                    <a:pt x="114215" y="98465"/>
                    <a:pt x="116440" y="97221"/>
                  </a:cubicBezTo>
                  <a:lnTo>
                    <a:pt x="172424" y="59748"/>
                  </a:lnTo>
                  <a:cubicBezTo>
                    <a:pt x="175081" y="58127"/>
                    <a:pt x="175986" y="54715"/>
                    <a:pt x="174459" y="52000"/>
                  </a:cubicBezTo>
                  <a:lnTo>
                    <a:pt x="155609" y="22312"/>
                  </a:lnTo>
                  <a:cubicBezTo>
                    <a:pt x="154026" y="19617"/>
                    <a:pt x="150577" y="18731"/>
                    <a:pt x="147881" y="20295"/>
                  </a:cubicBezTo>
                  <a:lnTo>
                    <a:pt x="91520" y="57750"/>
                  </a:lnTo>
                  <a:lnTo>
                    <a:pt x="99268" y="59767"/>
                  </a:lnTo>
                  <a:cubicBezTo>
                    <a:pt x="86846" y="40917"/>
                    <a:pt x="74423" y="22030"/>
                    <a:pt x="62040" y="3123"/>
                  </a:cubicBezTo>
                  <a:cubicBezTo>
                    <a:pt x="60475" y="428"/>
                    <a:pt x="57006" y="-477"/>
                    <a:pt x="54311" y="1087"/>
                  </a:cubicBezTo>
                  <a:lnTo>
                    <a:pt x="23435" y="21426"/>
                  </a:lnTo>
                  <a:cubicBezTo>
                    <a:pt x="17385" y="25423"/>
                    <a:pt x="23040" y="35224"/>
                    <a:pt x="29090" y="31209"/>
                  </a:cubicBezTo>
                  <a:lnTo>
                    <a:pt x="59966" y="10852"/>
                  </a:lnTo>
                  <a:lnTo>
                    <a:pt x="52219" y="8835"/>
                  </a:lnTo>
                  <a:lnTo>
                    <a:pt x="89428" y="65384"/>
                  </a:lnTo>
                  <a:cubicBezTo>
                    <a:pt x="90992" y="68079"/>
                    <a:pt x="94461" y="69003"/>
                    <a:pt x="97156" y="67438"/>
                  </a:cubicBezTo>
                  <a:cubicBezTo>
                    <a:pt x="97156" y="67419"/>
                    <a:pt x="97175" y="67419"/>
                    <a:pt x="97175" y="67419"/>
                  </a:cubicBezTo>
                  <a:lnTo>
                    <a:pt x="153498" y="29965"/>
                  </a:lnTo>
                  <a:lnTo>
                    <a:pt x="145751" y="27929"/>
                  </a:lnTo>
                  <a:lnTo>
                    <a:pt x="164601" y="57618"/>
                  </a:lnTo>
                  <a:cubicBezTo>
                    <a:pt x="165280" y="55035"/>
                    <a:pt x="165939" y="52453"/>
                    <a:pt x="166618" y="49890"/>
                  </a:cubicBezTo>
                  <a:lnTo>
                    <a:pt x="110653" y="87363"/>
                  </a:lnTo>
                  <a:lnTo>
                    <a:pt x="117495" y="88248"/>
                  </a:lnTo>
                  <a:lnTo>
                    <a:pt x="116854" y="87646"/>
                  </a:lnTo>
                  <a:cubicBezTo>
                    <a:pt x="112293" y="83479"/>
                    <a:pt x="104357" y="88871"/>
                    <a:pt x="107976" y="94507"/>
                  </a:cubicBezTo>
                  <a:cubicBezTo>
                    <a:pt x="120549" y="114054"/>
                    <a:pt x="133065" y="133601"/>
                    <a:pt x="145544" y="153148"/>
                  </a:cubicBezTo>
                  <a:cubicBezTo>
                    <a:pt x="146222" y="150566"/>
                    <a:pt x="146882" y="147984"/>
                    <a:pt x="147561" y="145401"/>
                  </a:cubicBezTo>
                  <a:lnTo>
                    <a:pt x="120360" y="165080"/>
                  </a:lnTo>
                  <a:lnTo>
                    <a:pt x="128089" y="167116"/>
                  </a:lnTo>
                  <a:lnTo>
                    <a:pt x="89014" y="109643"/>
                  </a:lnTo>
                  <a:cubicBezTo>
                    <a:pt x="87449" y="106948"/>
                    <a:pt x="83980" y="106043"/>
                    <a:pt x="81285" y="107607"/>
                  </a:cubicBezTo>
                  <a:lnTo>
                    <a:pt x="21418" y="147022"/>
                  </a:lnTo>
                  <a:lnTo>
                    <a:pt x="29166" y="149058"/>
                  </a:lnTo>
                  <a:lnTo>
                    <a:pt x="9486" y="120501"/>
                  </a:lnTo>
                  <a:lnTo>
                    <a:pt x="7451" y="128229"/>
                  </a:lnTo>
                  <a:lnTo>
                    <a:pt x="66677" y="89361"/>
                  </a:lnTo>
                  <a:cubicBezTo>
                    <a:pt x="69315" y="87739"/>
                    <a:pt x="70220" y="84309"/>
                    <a:pt x="68694" y="81613"/>
                  </a:cubicBezTo>
                  <a:lnTo>
                    <a:pt x="31145" y="23462"/>
                  </a:lnTo>
                  <a:cubicBezTo>
                    <a:pt x="27243" y="17374"/>
                    <a:pt x="17441" y="23029"/>
                    <a:pt x="21399" y="291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6" name="Freeform: Shape 725">
              <a:extLst>
                <a:ext uri="{FF2B5EF4-FFF2-40B4-BE49-F238E27FC236}">
                  <a16:creationId xmlns:a16="http://schemas.microsoft.com/office/drawing/2014/main" id="{81FA63C6-2F76-7EC6-1BCF-F57B8EEA4907}"/>
                </a:ext>
              </a:extLst>
            </p:cNvPr>
            <p:cNvSpPr/>
            <p:nvPr/>
          </p:nvSpPr>
          <p:spPr>
            <a:xfrm>
              <a:off x="4330099" y="4718420"/>
              <a:ext cx="176320" cy="175360"/>
            </a:xfrm>
            <a:custGeom>
              <a:avLst/>
              <a:gdLst>
                <a:gd name="connsiteX0" fmla="*/ 21399 w 176320"/>
                <a:gd name="connsiteY0" fmla="*/ 29117 h 175360"/>
                <a:gd name="connsiteX1" fmla="*/ 58967 w 176320"/>
                <a:gd name="connsiteY1" fmla="*/ 87268 h 175360"/>
                <a:gd name="connsiteX2" fmla="*/ 61003 w 176320"/>
                <a:gd name="connsiteY2" fmla="*/ 79540 h 175360"/>
                <a:gd name="connsiteX3" fmla="*/ 1777 w 176320"/>
                <a:gd name="connsiteY3" fmla="*/ 118408 h 175360"/>
                <a:gd name="connsiteX4" fmla="*/ -259 w 176320"/>
                <a:gd name="connsiteY4" fmla="*/ 126137 h 175360"/>
                <a:gd name="connsiteX5" fmla="*/ -259 w 176320"/>
                <a:gd name="connsiteY5" fmla="*/ 126156 h 175360"/>
                <a:gd name="connsiteX6" fmla="*/ 19514 w 176320"/>
                <a:gd name="connsiteY6" fmla="*/ 154769 h 175360"/>
                <a:gd name="connsiteX7" fmla="*/ 27243 w 176320"/>
                <a:gd name="connsiteY7" fmla="*/ 156786 h 175360"/>
                <a:gd name="connsiteX8" fmla="*/ 27262 w 176320"/>
                <a:gd name="connsiteY8" fmla="*/ 156786 h 175360"/>
                <a:gd name="connsiteX9" fmla="*/ 87129 w 176320"/>
                <a:gd name="connsiteY9" fmla="*/ 117390 h 175360"/>
                <a:gd name="connsiteX10" fmla="*/ 79381 w 176320"/>
                <a:gd name="connsiteY10" fmla="*/ 115355 h 175360"/>
                <a:gd name="connsiteX11" fmla="*/ 118457 w 176320"/>
                <a:gd name="connsiteY11" fmla="*/ 172809 h 175360"/>
                <a:gd name="connsiteX12" fmla="*/ 126204 w 176320"/>
                <a:gd name="connsiteY12" fmla="*/ 174844 h 175360"/>
                <a:gd name="connsiteX13" fmla="*/ 153461 w 176320"/>
                <a:gd name="connsiteY13" fmla="*/ 155278 h 175360"/>
                <a:gd name="connsiteX14" fmla="*/ 155496 w 176320"/>
                <a:gd name="connsiteY14" fmla="*/ 147531 h 175360"/>
                <a:gd name="connsiteX15" fmla="*/ 117929 w 176320"/>
                <a:gd name="connsiteY15" fmla="*/ 88890 h 175360"/>
                <a:gd name="connsiteX16" fmla="*/ 109051 w 176320"/>
                <a:gd name="connsiteY16" fmla="*/ 95732 h 175360"/>
                <a:gd name="connsiteX17" fmla="*/ 109692 w 176320"/>
                <a:gd name="connsiteY17" fmla="*/ 96335 h 175360"/>
                <a:gd name="connsiteX18" fmla="*/ 116534 w 176320"/>
                <a:gd name="connsiteY18" fmla="*/ 97221 h 175360"/>
                <a:gd name="connsiteX19" fmla="*/ 172518 w 176320"/>
                <a:gd name="connsiteY19" fmla="*/ 59748 h 175360"/>
                <a:gd name="connsiteX20" fmla="*/ 174553 w 176320"/>
                <a:gd name="connsiteY20" fmla="*/ 52001 h 175360"/>
                <a:gd name="connsiteX21" fmla="*/ 155704 w 176320"/>
                <a:gd name="connsiteY21" fmla="*/ 22312 h 175360"/>
                <a:gd name="connsiteX22" fmla="*/ 147975 w 176320"/>
                <a:gd name="connsiteY22" fmla="*/ 20295 h 175360"/>
                <a:gd name="connsiteX23" fmla="*/ 91652 w 176320"/>
                <a:gd name="connsiteY23" fmla="*/ 57750 h 175360"/>
                <a:gd name="connsiteX24" fmla="*/ 99399 w 176320"/>
                <a:gd name="connsiteY24" fmla="*/ 59767 h 175360"/>
                <a:gd name="connsiteX25" fmla="*/ 62171 w 176320"/>
                <a:gd name="connsiteY25" fmla="*/ 3123 h 175360"/>
                <a:gd name="connsiteX26" fmla="*/ 54443 w 176320"/>
                <a:gd name="connsiteY26" fmla="*/ 1088 h 175360"/>
                <a:gd name="connsiteX27" fmla="*/ 23567 w 176320"/>
                <a:gd name="connsiteY27" fmla="*/ 21426 h 175360"/>
                <a:gd name="connsiteX28" fmla="*/ 29222 w 176320"/>
                <a:gd name="connsiteY28" fmla="*/ 31209 h 175360"/>
                <a:gd name="connsiteX29" fmla="*/ 60098 w 176320"/>
                <a:gd name="connsiteY29" fmla="*/ 10852 h 175360"/>
                <a:gd name="connsiteX30" fmla="*/ 52351 w 176320"/>
                <a:gd name="connsiteY30" fmla="*/ 8835 h 175360"/>
                <a:gd name="connsiteX31" fmla="*/ 89560 w 176320"/>
                <a:gd name="connsiteY31" fmla="*/ 65384 h 175360"/>
                <a:gd name="connsiteX32" fmla="*/ 97288 w 176320"/>
                <a:gd name="connsiteY32" fmla="*/ 67438 h 175360"/>
                <a:gd name="connsiteX33" fmla="*/ 97307 w 176320"/>
                <a:gd name="connsiteY33" fmla="*/ 67420 h 175360"/>
                <a:gd name="connsiteX34" fmla="*/ 153630 w 176320"/>
                <a:gd name="connsiteY34" fmla="*/ 29965 h 175360"/>
                <a:gd name="connsiteX35" fmla="*/ 145883 w 176320"/>
                <a:gd name="connsiteY35" fmla="*/ 27930 h 175360"/>
                <a:gd name="connsiteX36" fmla="*/ 164733 w 176320"/>
                <a:gd name="connsiteY36" fmla="*/ 57618 h 175360"/>
                <a:gd name="connsiteX37" fmla="*/ 166750 w 176320"/>
                <a:gd name="connsiteY37" fmla="*/ 49890 h 175360"/>
                <a:gd name="connsiteX38" fmla="*/ 110785 w 176320"/>
                <a:gd name="connsiteY38" fmla="*/ 87363 h 175360"/>
                <a:gd name="connsiteX39" fmla="*/ 117627 w 176320"/>
                <a:gd name="connsiteY39" fmla="*/ 88249 h 175360"/>
                <a:gd name="connsiteX40" fmla="*/ 116986 w 176320"/>
                <a:gd name="connsiteY40" fmla="*/ 87645 h 175360"/>
                <a:gd name="connsiteX41" fmla="*/ 108108 w 176320"/>
                <a:gd name="connsiteY41" fmla="*/ 94507 h 175360"/>
                <a:gd name="connsiteX42" fmla="*/ 145676 w 176320"/>
                <a:gd name="connsiteY42" fmla="*/ 153148 h 175360"/>
                <a:gd name="connsiteX43" fmla="*/ 147693 w 176320"/>
                <a:gd name="connsiteY43" fmla="*/ 145401 h 175360"/>
                <a:gd name="connsiteX44" fmla="*/ 120436 w 176320"/>
                <a:gd name="connsiteY44" fmla="*/ 164986 h 175360"/>
                <a:gd name="connsiteX45" fmla="*/ 128164 w 176320"/>
                <a:gd name="connsiteY45" fmla="*/ 167022 h 175360"/>
                <a:gd name="connsiteX46" fmla="*/ 89051 w 176320"/>
                <a:gd name="connsiteY46" fmla="*/ 109530 h 175360"/>
                <a:gd name="connsiteX47" fmla="*/ 81323 w 176320"/>
                <a:gd name="connsiteY47" fmla="*/ 107494 h 175360"/>
                <a:gd name="connsiteX48" fmla="*/ 21399 w 176320"/>
                <a:gd name="connsiteY48" fmla="*/ 146966 h 175360"/>
                <a:gd name="connsiteX49" fmla="*/ 29147 w 176320"/>
                <a:gd name="connsiteY49" fmla="*/ 149001 h 175360"/>
                <a:gd name="connsiteX50" fmla="*/ 9467 w 176320"/>
                <a:gd name="connsiteY50" fmla="*/ 120444 h 175360"/>
                <a:gd name="connsiteX51" fmla="*/ 7432 w 176320"/>
                <a:gd name="connsiteY51" fmla="*/ 128172 h 175360"/>
                <a:gd name="connsiteX52" fmla="*/ 66658 w 176320"/>
                <a:gd name="connsiteY52" fmla="*/ 89304 h 175360"/>
                <a:gd name="connsiteX53" fmla="*/ 68675 w 176320"/>
                <a:gd name="connsiteY53" fmla="*/ 81557 h 175360"/>
                <a:gd name="connsiteX54" fmla="*/ 31126 w 176320"/>
                <a:gd name="connsiteY54" fmla="*/ 23406 h 175360"/>
                <a:gd name="connsiteX55" fmla="*/ 21399 w 176320"/>
                <a:gd name="connsiteY55" fmla="*/ 29117 h 175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320" h="175360">
                  <a:moveTo>
                    <a:pt x="21399" y="29117"/>
                  </a:moveTo>
                  <a:cubicBezTo>
                    <a:pt x="33972" y="48495"/>
                    <a:pt x="46489" y="67872"/>
                    <a:pt x="58967" y="87268"/>
                  </a:cubicBezTo>
                  <a:lnTo>
                    <a:pt x="61003" y="79540"/>
                  </a:lnTo>
                  <a:lnTo>
                    <a:pt x="1777" y="118408"/>
                  </a:lnTo>
                  <a:cubicBezTo>
                    <a:pt x="-919" y="119973"/>
                    <a:pt x="-1842" y="123441"/>
                    <a:pt x="-259" y="126137"/>
                  </a:cubicBezTo>
                  <a:cubicBezTo>
                    <a:pt x="-259" y="126137"/>
                    <a:pt x="-259" y="126156"/>
                    <a:pt x="-259" y="126156"/>
                  </a:cubicBezTo>
                  <a:lnTo>
                    <a:pt x="19514" y="154769"/>
                  </a:lnTo>
                  <a:cubicBezTo>
                    <a:pt x="21098" y="157465"/>
                    <a:pt x="24547" y="158370"/>
                    <a:pt x="27243" y="156786"/>
                  </a:cubicBezTo>
                  <a:cubicBezTo>
                    <a:pt x="27262" y="156786"/>
                    <a:pt x="27262" y="156786"/>
                    <a:pt x="27262" y="156786"/>
                  </a:cubicBezTo>
                  <a:lnTo>
                    <a:pt x="87129" y="117390"/>
                  </a:lnTo>
                  <a:lnTo>
                    <a:pt x="79381" y="115355"/>
                  </a:lnTo>
                  <a:lnTo>
                    <a:pt x="118457" y="172809"/>
                  </a:lnTo>
                  <a:cubicBezTo>
                    <a:pt x="120059" y="175165"/>
                    <a:pt x="123584" y="176729"/>
                    <a:pt x="126204" y="174844"/>
                  </a:cubicBezTo>
                  <a:lnTo>
                    <a:pt x="153461" y="155278"/>
                  </a:lnTo>
                  <a:cubicBezTo>
                    <a:pt x="156118" y="153657"/>
                    <a:pt x="157023" y="150246"/>
                    <a:pt x="155496" y="147531"/>
                  </a:cubicBezTo>
                  <a:cubicBezTo>
                    <a:pt x="142924" y="127984"/>
                    <a:pt x="130408" y="108437"/>
                    <a:pt x="117929" y="88890"/>
                  </a:cubicBezTo>
                  <a:lnTo>
                    <a:pt x="109051" y="95732"/>
                  </a:lnTo>
                  <a:lnTo>
                    <a:pt x="109692" y="96335"/>
                  </a:lnTo>
                  <a:cubicBezTo>
                    <a:pt x="111520" y="98107"/>
                    <a:pt x="114310" y="98465"/>
                    <a:pt x="116534" y="97221"/>
                  </a:cubicBezTo>
                  <a:lnTo>
                    <a:pt x="172518" y="59748"/>
                  </a:lnTo>
                  <a:cubicBezTo>
                    <a:pt x="175176" y="58127"/>
                    <a:pt x="176062" y="54715"/>
                    <a:pt x="174553" y="52001"/>
                  </a:cubicBezTo>
                  <a:lnTo>
                    <a:pt x="155704" y="22312"/>
                  </a:lnTo>
                  <a:cubicBezTo>
                    <a:pt x="154120" y="19617"/>
                    <a:pt x="150671" y="18731"/>
                    <a:pt x="147975" y="20295"/>
                  </a:cubicBezTo>
                  <a:lnTo>
                    <a:pt x="91652" y="57750"/>
                  </a:lnTo>
                  <a:lnTo>
                    <a:pt x="99399" y="59767"/>
                  </a:lnTo>
                  <a:cubicBezTo>
                    <a:pt x="86978" y="40917"/>
                    <a:pt x="74556" y="22030"/>
                    <a:pt x="62171" y="3123"/>
                  </a:cubicBezTo>
                  <a:cubicBezTo>
                    <a:pt x="60607" y="428"/>
                    <a:pt x="57138" y="-477"/>
                    <a:pt x="54443" y="1088"/>
                  </a:cubicBezTo>
                  <a:lnTo>
                    <a:pt x="23567" y="21426"/>
                  </a:lnTo>
                  <a:cubicBezTo>
                    <a:pt x="17516" y="25422"/>
                    <a:pt x="23171" y="35225"/>
                    <a:pt x="29222" y="31209"/>
                  </a:cubicBezTo>
                  <a:lnTo>
                    <a:pt x="60098" y="10852"/>
                  </a:lnTo>
                  <a:lnTo>
                    <a:pt x="52351" y="8835"/>
                  </a:lnTo>
                  <a:lnTo>
                    <a:pt x="89560" y="65384"/>
                  </a:lnTo>
                  <a:cubicBezTo>
                    <a:pt x="91125" y="68080"/>
                    <a:pt x="94593" y="69003"/>
                    <a:pt x="97288" y="67438"/>
                  </a:cubicBezTo>
                  <a:cubicBezTo>
                    <a:pt x="97288" y="67420"/>
                    <a:pt x="97307" y="67420"/>
                    <a:pt x="97307" y="67420"/>
                  </a:cubicBezTo>
                  <a:lnTo>
                    <a:pt x="153630" y="29965"/>
                  </a:lnTo>
                  <a:lnTo>
                    <a:pt x="145883" y="27930"/>
                  </a:lnTo>
                  <a:lnTo>
                    <a:pt x="164733" y="57618"/>
                  </a:lnTo>
                  <a:lnTo>
                    <a:pt x="166750" y="49890"/>
                  </a:lnTo>
                  <a:lnTo>
                    <a:pt x="110785" y="87363"/>
                  </a:lnTo>
                  <a:lnTo>
                    <a:pt x="117627" y="88249"/>
                  </a:lnTo>
                  <a:lnTo>
                    <a:pt x="116986" y="87645"/>
                  </a:lnTo>
                  <a:cubicBezTo>
                    <a:pt x="112425" y="83480"/>
                    <a:pt x="104489" y="88871"/>
                    <a:pt x="108108" y="94507"/>
                  </a:cubicBezTo>
                  <a:cubicBezTo>
                    <a:pt x="120681" y="114054"/>
                    <a:pt x="133197" y="133601"/>
                    <a:pt x="145676" y="153148"/>
                  </a:cubicBezTo>
                  <a:cubicBezTo>
                    <a:pt x="146354" y="150566"/>
                    <a:pt x="147014" y="147983"/>
                    <a:pt x="147693" y="145401"/>
                  </a:cubicBezTo>
                  <a:lnTo>
                    <a:pt x="120436" y="164986"/>
                  </a:lnTo>
                  <a:lnTo>
                    <a:pt x="128164" y="167022"/>
                  </a:lnTo>
                  <a:lnTo>
                    <a:pt x="89051" y="109530"/>
                  </a:lnTo>
                  <a:cubicBezTo>
                    <a:pt x="87487" y="106835"/>
                    <a:pt x="84018" y="105930"/>
                    <a:pt x="81323" y="107494"/>
                  </a:cubicBezTo>
                  <a:lnTo>
                    <a:pt x="21399" y="146966"/>
                  </a:lnTo>
                  <a:lnTo>
                    <a:pt x="29147" y="149001"/>
                  </a:lnTo>
                  <a:lnTo>
                    <a:pt x="9467" y="120444"/>
                  </a:lnTo>
                  <a:lnTo>
                    <a:pt x="7432" y="128172"/>
                  </a:lnTo>
                  <a:lnTo>
                    <a:pt x="66658" y="89304"/>
                  </a:lnTo>
                  <a:cubicBezTo>
                    <a:pt x="69296" y="87683"/>
                    <a:pt x="70201" y="84253"/>
                    <a:pt x="68675" y="81557"/>
                  </a:cubicBezTo>
                  <a:lnTo>
                    <a:pt x="31126" y="23406"/>
                  </a:lnTo>
                  <a:cubicBezTo>
                    <a:pt x="27243" y="17317"/>
                    <a:pt x="17441" y="22972"/>
                    <a:pt x="21399" y="2911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7" name="Freeform: Shape 726">
              <a:extLst>
                <a:ext uri="{FF2B5EF4-FFF2-40B4-BE49-F238E27FC236}">
                  <a16:creationId xmlns:a16="http://schemas.microsoft.com/office/drawing/2014/main" id="{51617D58-10B2-7C9E-1437-EE410F185BBF}"/>
                </a:ext>
              </a:extLst>
            </p:cNvPr>
            <p:cNvSpPr/>
            <p:nvPr/>
          </p:nvSpPr>
          <p:spPr>
            <a:xfrm>
              <a:off x="1225550" y="4688261"/>
              <a:ext cx="176328" cy="175360"/>
            </a:xfrm>
            <a:custGeom>
              <a:avLst/>
              <a:gdLst>
                <a:gd name="connsiteX0" fmla="*/ 21399 w 176328"/>
                <a:gd name="connsiteY0" fmla="*/ 29117 h 175360"/>
                <a:gd name="connsiteX1" fmla="*/ 58967 w 176328"/>
                <a:gd name="connsiteY1" fmla="*/ 87268 h 175360"/>
                <a:gd name="connsiteX2" fmla="*/ 61003 w 176328"/>
                <a:gd name="connsiteY2" fmla="*/ 79540 h 175360"/>
                <a:gd name="connsiteX3" fmla="*/ 1777 w 176328"/>
                <a:gd name="connsiteY3" fmla="*/ 118408 h 175360"/>
                <a:gd name="connsiteX4" fmla="*/ -259 w 176328"/>
                <a:gd name="connsiteY4" fmla="*/ 126137 h 175360"/>
                <a:gd name="connsiteX5" fmla="*/ -259 w 176328"/>
                <a:gd name="connsiteY5" fmla="*/ 126156 h 175360"/>
                <a:gd name="connsiteX6" fmla="*/ 19514 w 176328"/>
                <a:gd name="connsiteY6" fmla="*/ 154769 h 175360"/>
                <a:gd name="connsiteX7" fmla="*/ 27243 w 176328"/>
                <a:gd name="connsiteY7" fmla="*/ 156786 h 175360"/>
                <a:gd name="connsiteX8" fmla="*/ 27262 w 176328"/>
                <a:gd name="connsiteY8" fmla="*/ 156786 h 175360"/>
                <a:gd name="connsiteX9" fmla="*/ 87128 w 176328"/>
                <a:gd name="connsiteY9" fmla="*/ 117390 h 175360"/>
                <a:gd name="connsiteX10" fmla="*/ 79381 w 176328"/>
                <a:gd name="connsiteY10" fmla="*/ 115355 h 175360"/>
                <a:gd name="connsiteX11" fmla="*/ 118456 w 176328"/>
                <a:gd name="connsiteY11" fmla="*/ 172809 h 175360"/>
                <a:gd name="connsiteX12" fmla="*/ 126204 w 176328"/>
                <a:gd name="connsiteY12" fmla="*/ 174844 h 175360"/>
                <a:gd name="connsiteX13" fmla="*/ 153461 w 176328"/>
                <a:gd name="connsiteY13" fmla="*/ 155278 h 175360"/>
                <a:gd name="connsiteX14" fmla="*/ 155496 w 176328"/>
                <a:gd name="connsiteY14" fmla="*/ 147531 h 175360"/>
                <a:gd name="connsiteX15" fmla="*/ 117929 w 176328"/>
                <a:gd name="connsiteY15" fmla="*/ 88890 h 175360"/>
                <a:gd name="connsiteX16" fmla="*/ 109051 w 176328"/>
                <a:gd name="connsiteY16" fmla="*/ 95732 h 175360"/>
                <a:gd name="connsiteX17" fmla="*/ 109691 w 176328"/>
                <a:gd name="connsiteY17" fmla="*/ 96335 h 175360"/>
                <a:gd name="connsiteX18" fmla="*/ 116534 w 176328"/>
                <a:gd name="connsiteY18" fmla="*/ 97221 h 175360"/>
                <a:gd name="connsiteX19" fmla="*/ 172518 w 176328"/>
                <a:gd name="connsiteY19" fmla="*/ 59748 h 175360"/>
                <a:gd name="connsiteX20" fmla="*/ 174553 w 176328"/>
                <a:gd name="connsiteY20" fmla="*/ 52001 h 175360"/>
                <a:gd name="connsiteX21" fmla="*/ 155704 w 176328"/>
                <a:gd name="connsiteY21" fmla="*/ 22312 h 175360"/>
                <a:gd name="connsiteX22" fmla="*/ 147975 w 176328"/>
                <a:gd name="connsiteY22" fmla="*/ 20295 h 175360"/>
                <a:gd name="connsiteX23" fmla="*/ 91652 w 176328"/>
                <a:gd name="connsiteY23" fmla="*/ 57750 h 175360"/>
                <a:gd name="connsiteX24" fmla="*/ 99399 w 176328"/>
                <a:gd name="connsiteY24" fmla="*/ 59767 h 175360"/>
                <a:gd name="connsiteX25" fmla="*/ 62171 w 176328"/>
                <a:gd name="connsiteY25" fmla="*/ 3123 h 175360"/>
                <a:gd name="connsiteX26" fmla="*/ 54443 w 176328"/>
                <a:gd name="connsiteY26" fmla="*/ 1088 h 175360"/>
                <a:gd name="connsiteX27" fmla="*/ 23567 w 176328"/>
                <a:gd name="connsiteY27" fmla="*/ 21426 h 175360"/>
                <a:gd name="connsiteX28" fmla="*/ 29222 w 176328"/>
                <a:gd name="connsiteY28" fmla="*/ 31209 h 175360"/>
                <a:gd name="connsiteX29" fmla="*/ 60098 w 176328"/>
                <a:gd name="connsiteY29" fmla="*/ 10852 h 175360"/>
                <a:gd name="connsiteX30" fmla="*/ 52351 w 176328"/>
                <a:gd name="connsiteY30" fmla="*/ 8835 h 175360"/>
                <a:gd name="connsiteX31" fmla="*/ 89560 w 176328"/>
                <a:gd name="connsiteY31" fmla="*/ 65384 h 175360"/>
                <a:gd name="connsiteX32" fmla="*/ 97288 w 176328"/>
                <a:gd name="connsiteY32" fmla="*/ 67438 h 175360"/>
                <a:gd name="connsiteX33" fmla="*/ 97307 w 176328"/>
                <a:gd name="connsiteY33" fmla="*/ 67420 h 175360"/>
                <a:gd name="connsiteX34" fmla="*/ 153630 w 176328"/>
                <a:gd name="connsiteY34" fmla="*/ 29965 h 175360"/>
                <a:gd name="connsiteX35" fmla="*/ 145883 w 176328"/>
                <a:gd name="connsiteY35" fmla="*/ 27930 h 175360"/>
                <a:gd name="connsiteX36" fmla="*/ 164733 w 176328"/>
                <a:gd name="connsiteY36" fmla="*/ 57618 h 175360"/>
                <a:gd name="connsiteX37" fmla="*/ 166749 w 176328"/>
                <a:gd name="connsiteY37" fmla="*/ 49890 h 175360"/>
                <a:gd name="connsiteX38" fmla="*/ 110785 w 176328"/>
                <a:gd name="connsiteY38" fmla="*/ 87363 h 175360"/>
                <a:gd name="connsiteX39" fmla="*/ 117627 w 176328"/>
                <a:gd name="connsiteY39" fmla="*/ 88249 h 175360"/>
                <a:gd name="connsiteX40" fmla="*/ 116986 w 176328"/>
                <a:gd name="connsiteY40" fmla="*/ 87645 h 175360"/>
                <a:gd name="connsiteX41" fmla="*/ 108108 w 176328"/>
                <a:gd name="connsiteY41" fmla="*/ 94507 h 175360"/>
                <a:gd name="connsiteX42" fmla="*/ 145676 w 176328"/>
                <a:gd name="connsiteY42" fmla="*/ 153148 h 175360"/>
                <a:gd name="connsiteX43" fmla="*/ 147692 w 176328"/>
                <a:gd name="connsiteY43" fmla="*/ 145401 h 175360"/>
                <a:gd name="connsiteX44" fmla="*/ 120436 w 176328"/>
                <a:gd name="connsiteY44" fmla="*/ 164986 h 175360"/>
                <a:gd name="connsiteX45" fmla="*/ 128164 w 176328"/>
                <a:gd name="connsiteY45" fmla="*/ 167022 h 175360"/>
                <a:gd name="connsiteX46" fmla="*/ 89051 w 176328"/>
                <a:gd name="connsiteY46" fmla="*/ 109530 h 175360"/>
                <a:gd name="connsiteX47" fmla="*/ 81323 w 176328"/>
                <a:gd name="connsiteY47" fmla="*/ 107494 h 175360"/>
                <a:gd name="connsiteX48" fmla="*/ 21399 w 176328"/>
                <a:gd name="connsiteY48" fmla="*/ 146966 h 175360"/>
                <a:gd name="connsiteX49" fmla="*/ 29147 w 176328"/>
                <a:gd name="connsiteY49" fmla="*/ 149001 h 175360"/>
                <a:gd name="connsiteX50" fmla="*/ 9468 w 176328"/>
                <a:gd name="connsiteY50" fmla="*/ 120444 h 175360"/>
                <a:gd name="connsiteX51" fmla="*/ 7432 w 176328"/>
                <a:gd name="connsiteY51" fmla="*/ 128172 h 175360"/>
                <a:gd name="connsiteX52" fmla="*/ 66657 w 176328"/>
                <a:gd name="connsiteY52" fmla="*/ 89304 h 175360"/>
                <a:gd name="connsiteX53" fmla="*/ 68674 w 176328"/>
                <a:gd name="connsiteY53" fmla="*/ 81557 h 175360"/>
                <a:gd name="connsiteX54" fmla="*/ 31126 w 176328"/>
                <a:gd name="connsiteY54" fmla="*/ 23406 h 175360"/>
                <a:gd name="connsiteX55" fmla="*/ 21399 w 176328"/>
                <a:gd name="connsiteY55" fmla="*/ 29117 h 175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328" h="175360">
                  <a:moveTo>
                    <a:pt x="21399" y="29117"/>
                  </a:moveTo>
                  <a:cubicBezTo>
                    <a:pt x="33972" y="48495"/>
                    <a:pt x="46488" y="67872"/>
                    <a:pt x="58967" y="87268"/>
                  </a:cubicBezTo>
                  <a:lnTo>
                    <a:pt x="61003" y="79540"/>
                  </a:lnTo>
                  <a:lnTo>
                    <a:pt x="1777" y="118408"/>
                  </a:lnTo>
                  <a:cubicBezTo>
                    <a:pt x="-919" y="119973"/>
                    <a:pt x="-1842" y="123441"/>
                    <a:pt x="-259" y="126137"/>
                  </a:cubicBezTo>
                  <a:cubicBezTo>
                    <a:pt x="-259" y="126137"/>
                    <a:pt x="-259" y="126156"/>
                    <a:pt x="-259" y="126156"/>
                  </a:cubicBezTo>
                  <a:lnTo>
                    <a:pt x="19514" y="154769"/>
                  </a:lnTo>
                  <a:cubicBezTo>
                    <a:pt x="21098" y="157465"/>
                    <a:pt x="24547" y="158370"/>
                    <a:pt x="27243" y="156786"/>
                  </a:cubicBezTo>
                  <a:cubicBezTo>
                    <a:pt x="27262" y="156786"/>
                    <a:pt x="27262" y="156786"/>
                    <a:pt x="27262" y="156786"/>
                  </a:cubicBezTo>
                  <a:lnTo>
                    <a:pt x="87128" y="117390"/>
                  </a:lnTo>
                  <a:lnTo>
                    <a:pt x="79381" y="115355"/>
                  </a:lnTo>
                  <a:lnTo>
                    <a:pt x="118456" y="172809"/>
                  </a:lnTo>
                  <a:cubicBezTo>
                    <a:pt x="120059" y="175165"/>
                    <a:pt x="123584" y="176729"/>
                    <a:pt x="126204" y="174844"/>
                  </a:cubicBezTo>
                  <a:lnTo>
                    <a:pt x="153461" y="155278"/>
                  </a:lnTo>
                  <a:cubicBezTo>
                    <a:pt x="156118" y="153657"/>
                    <a:pt x="157023" y="150246"/>
                    <a:pt x="155496" y="147531"/>
                  </a:cubicBezTo>
                  <a:cubicBezTo>
                    <a:pt x="142923" y="127984"/>
                    <a:pt x="130407" y="108437"/>
                    <a:pt x="117929" y="88890"/>
                  </a:cubicBezTo>
                  <a:lnTo>
                    <a:pt x="109051" y="95732"/>
                  </a:lnTo>
                  <a:lnTo>
                    <a:pt x="109691" y="96335"/>
                  </a:lnTo>
                  <a:cubicBezTo>
                    <a:pt x="111520" y="98107"/>
                    <a:pt x="114310" y="98465"/>
                    <a:pt x="116534" y="97221"/>
                  </a:cubicBezTo>
                  <a:lnTo>
                    <a:pt x="172518" y="59748"/>
                  </a:lnTo>
                  <a:cubicBezTo>
                    <a:pt x="175175" y="58127"/>
                    <a:pt x="176080" y="54715"/>
                    <a:pt x="174553" y="52001"/>
                  </a:cubicBezTo>
                  <a:lnTo>
                    <a:pt x="155704" y="22312"/>
                  </a:lnTo>
                  <a:cubicBezTo>
                    <a:pt x="154120" y="19617"/>
                    <a:pt x="150671" y="18731"/>
                    <a:pt x="147975" y="20295"/>
                  </a:cubicBezTo>
                  <a:lnTo>
                    <a:pt x="91652" y="57750"/>
                  </a:lnTo>
                  <a:lnTo>
                    <a:pt x="99399" y="59767"/>
                  </a:lnTo>
                  <a:cubicBezTo>
                    <a:pt x="86978" y="40917"/>
                    <a:pt x="74574" y="22030"/>
                    <a:pt x="62171" y="3123"/>
                  </a:cubicBezTo>
                  <a:cubicBezTo>
                    <a:pt x="60607" y="428"/>
                    <a:pt x="57138" y="-477"/>
                    <a:pt x="54443" y="1088"/>
                  </a:cubicBezTo>
                  <a:lnTo>
                    <a:pt x="23567" y="21426"/>
                  </a:lnTo>
                  <a:cubicBezTo>
                    <a:pt x="17516" y="25422"/>
                    <a:pt x="23171" y="35225"/>
                    <a:pt x="29222" y="31209"/>
                  </a:cubicBezTo>
                  <a:lnTo>
                    <a:pt x="60098" y="10852"/>
                  </a:lnTo>
                  <a:lnTo>
                    <a:pt x="52351" y="8835"/>
                  </a:lnTo>
                  <a:lnTo>
                    <a:pt x="89560" y="65384"/>
                  </a:lnTo>
                  <a:cubicBezTo>
                    <a:pt x="91124" y="68080"/>
                    <a:pt x="94593" y="69003"/>
                    <a:pt x="97288" y="67438"/>
                  </a:cubicBezTo>
                  <a:cubicBezTo>
                    <a:pt x="97288" y="67420"/>
                    <a:pt x="97307" y="67420"/>
                    <a:pt x="97307" y="67420"/>
                  </a:cubicBezTo>
                  <a:lnTo>
                    <a:pt x="153630" y="29965"/>
                  </a:lnTo>
                  <a:lnTo>
                    <a:pt x="145883" y="27930"/>
                  </a:lnTo>
                  <a:lnTo>
                    <a:pt x="164733" y="57618"/>
                  </a:lnTo>
                  <a:lnTo>
                    <a:pt x="166749" y="49890"/>
                  </a:lnTo>
                  <a:lnTo>
                    <a:pt x="110785" y="87363"/>
                  </a:lnTo>
                  <a:lnTo>
                    <a:pt x="117627" y="88249"/>
                  </a:lnTo>
                  <a:lnTo>
                    <a:pt x="116986" y="87645"/>
                  </a:lnTo>
                  <a:cubicBezTo>
                    <a:pt x="112425" y="83480"/>
                    <a:pt x="104489" y="88871"/>
                    <a:pt x="108108" y="94507"/>
                  </a:cubicBezTo>
                  <a:cubicBezTo>
                    <a:pt x="120681" y="114054"/>
                    <a:pt x="133197" y="133601"/>
                    <a:pt x="145676" y="153148"/>
                  </a:cubicBezTo>
                  <a:cubicBezTo>
                    <a:pt x="146354" y="150566"/>
                    <a:pt x="147014" y="147983"/>
                    <a:pt x="147692" y="145401"/>
                  </a:cubicBezTo>
                  <a:lnTo>
                    <a:pt x="120436" y="164986"/>
                  </a:lnTo>
                  <a:lnTo>
                    <a:pt x="128164" y="167022"/>
                  </a:lnTo>
                  <a:lnTo>
                    <a:pt x="89051" y="109530"/>
                  </a:lnTo>
                  <a:cubicBezTo>
                    <a:pt x="87487" y="106835"/>
                    <a:pt x="84018" y="105930"/>
                    <a:pt x="81323" y="107494"/>
                  </a:cubicBezTo>
                  <a:lnTo>
                    <a:pt x="21399" y="146966"/>
                  </a:lnTo>
                  <a:lnTo>
                    <a:pt x="29147" y="149001"/>
                  </a:lnTo>
                  <a:lnTo>
                    <a:pt x="9468" y="120444"/>
                  </a:lnTo>
                  <a:lnTo>
                    <a:pt x="7432" y="128172"/>
                  </a:lnTo>
                  <a:lnTo>
                    <a:pt x="66657" y="89304"/>
                  </a:lnTo>
                  <a:cubicBezTo>
                    <a:pt x="69297" y="87683"/>
                    <a:pt x="70201" y="84253"/>
                    <a:pt x="68674" y="81557"/>
                  </a:cubicBezTo>
                  <a:lnTo>
                    <a:pt x="31126" y="23406"/>
                  </a:lnTo>
                  <a:cubicBezTo>
                    <a:pt x="27243" y="17317"/>
                    <a:pt x="17441" y="22972"/>
                    <a:pt x="21399" y="2911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8" name="Freeform: Shape 727">
              <a:extLst>
                <a:ext uri="{FF2B5EF4-FFF2-40B4-BE49-F238E27FC236}">
                  <a16:creationId xmlns:a16="http://schemas.microsoft.com/office/drawing/2014/main" id="{3D006C42-66E7-19FC-ACD6-0B4ABE13FA26}"/>
                </a:ext>
              </a:extLst>
            </p:cNvPr>
            <p:cNvSpPr/>
            <p:nvPr/>
          </p:nvSpPr>
          <p:spPr>
            <a:xfrm>
              <a:off x="2710443" y="5463541"/>
              <a:ext cx="157668" cy="157991"/>
            </a:xfrm>
            <a:custGeom>
              <a:avLst/>
              <a:gdLst>
                <a:gd name="connsiteX0" fmla="*/ 24521 w 157668"/>
                <a:gd name="connsiteY0" fmla="*/ 2020 h 157991"/>
                <a:gd name="connsiteX1" fmla="*/ 620 w 157668"/>
                <a:gd name="connsiteY1" fmla="*/ 26525 h 157991"/>
                <a:gd name="connsiteX2" fmla="*/ 620 w 157668"/>
                <a:gd name="connsiteY2" fmla="*/ 34517 h 157991"/>
                <a:gd name="connsiteX3" fmla="*/ 106744 w 157668"/>
                <a:gd name="connsiteY3" fmla="*/ 141432 h 157991"/>
                <a:gd name="connsiteX4" fmla="*/ 121824 w 157668"/>
                <a:gd name="connsiteY4" fmla="*/ 156701 h 157991"/>
                <a:gd name="connsiteX5" fmla="*/ 129835 w 157668"/>
                <a:gd name="connsiteY5" fmla="*/ 156701 h 157991"/>
                <a:gd name="connsiteX6" fmla="*/ 154981 w 157668"/>
                <a:gd name="connsiteY6" fmla="*/ 132837 h 157991"/>
                <a:gd name="connsiteX7" fmla="*/ 154981 w 157668"/>
                <a:gd name="connsiteY7" fmla="*/ 124844 h 157991"/>
                <a:gd name="connsiteX8" fmla="*/ 48027 w 157668"/>
                <a:gd name="connsiteY8" fmla="*/ 17684 h 157991"/>
                <a:gd name="connsiteX9" fmla="*/ 32457 w 157668"/>
                <a:gd name="connsiteY9" fmla="*/ 2095 h 157991"/>
                <a:gd name="connsiteX10" fmla="*/ 24446 w 157668"/>
                <a:gd name="connsiteY10" fmla="*/ 10088 h 157991"/>
                <a:gd name="connsiteX11" fmla="*/ 131419 w 157668"/>
                <a:gd name="connsiteY11" fmla="*/ 117248 h 157991"/>
                <a:gd name="connsiteX12" fmla="*/ 146988 w 157668"/>
                <a:gd name="connsiteY12" fmla="*/ 132837 h 157991"/>
                <a:gd name="connsiteX13" fmla="*/ 146988 w 157668"/>
                <a:gd name="connsiteY13" fmla="*/ 124844 h 157991"/>
                <a:gd name="connsiteX14" fmla="*/ 121899 w 157668"/>
                <a:gd name="connsiteY14" fmla="*/ 148558 h 157991"/>
                <a:gd name="connsiteX15" fmla="*/ 129910 w 157668"/>
                <a:gd name="connsiteY15" fmla="*/ 148558 h 157991"/>
                <a:gd name="connsiteX16" fmla="*/ 23749 w 157668"/>
                <a:gd name="connsiteY16" fmla="*/ 41717 h 157991"/>
                <a:gd name="connsiteX17" fmla="*/ 8669 w 157668"/>
                <a:gd name="connsiteY17" fmla="*/ 26449 h 157991"/>
                <a:gd name="connsiteX18" fmla="*/ 8669 w 157668"/>
                <a:gd name="connsiteY18" fmla="*/ 34441 h 157991"/>
                <a:gd name="connsiteX19" fmla="*/ 32589 w 157668"/>
                <a:gd name="connsiteY19" fmla="*/ 9937 h 157991"/>
                <a:gd name="connsiteX20" fmla="*/ 24521 w 157668"/>
                <a:gd name="connsiteY20" fmla="*/ 2020 h 157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7668" h="157991">
                  <a:moveTo>
                    <a:pt x="24521" y="2020"/>
                  </a:moveTo>
                  <a:lnTo>
                    <a:pt x="620" y="26525"/>
                  </a:lnTo>
                  <a:cubicBezTo>
                    <a:pt x="-1585" y="28730"/>
                    <a:pt x="-1585" y="32311"/>
                    <a:pt x="620" y="34517"/>
                  </a:cubicBezTo>
                  <a:lnTo>
                    <a:pt x="106744" y="141432"/>
                  </a:lnTo>
                  <a:lnTo>
                    <a:pt x="121824" y="156701"/>
                  </a:lnTo>
                  <a:cubicBezTo>
                    <a:pt x="124067" y="158849"/>
                    <a:pt x="127592" y="158849"/>
                    <a:pt x="129835" y="156701"/>
                  </a:cubicBezTo>
                  <a:lnTo>
                    <a:pt x="154981" y="132837"/>
                  </a:lnTo>
                  <a:cubicBezTo>
                    <a:pt x="157186" y="130631"/>
                    <a:pt x="157186" y="127050"/>
                    <a:pt x="154981" y="124844"/>
                  </a:cubicBezTo>
                  <a:lnTo>
                    <a:pt x="48027" y="17684"/>
                  </a:lnTo>
                  <a:lnTo>
                    <a:pt x="32457" y="2095"/>
                  </a:lnTo>
                  <a:cubicBezTo>
                    <a:pt x="27311" y="-3069"/>
                    <a:pt x="19263" y="4923"/>
                    <a:pt x="24446" y="10088"/>
                  </a:cubicBezTo>
                  <a:lnTo>
                    <a:pt x="131419" y="117248"/>
                  </a:lnTo>
                  <a:lnTo>
                    <a:pt x="146988" y="132837"/>
                  </a:lnTo>
                  <a:lnTo>
                    <a:pt x="146988" y="124844"/>
                  </a:lnTo>
                  <a:lnTo>
                    <a:pt x="121899" y="148558"/>
                  </a:lnTo>
                  <a:lnTo>
                    <a:pt x="129910" y="148558"/>
                  </a:lnTo>
                  <a:lnTo>
                    <a:pt x="23749" y="41717"/>
                  </a:lnTo>
                  <a:lnTo>
                    <a:pt x="8669" y="26449"/>
                  </a:lnTo>
                  <a:lnTo>
                    <a:pt x="8669" y="34441"/>
                  </a:lnTo>
                  <a:lnTo>
                    <a:pt x="32589" y="9937"/>
                  </a:lnTo>
                  <a:cubicBezTo>
                    <a:pt x="37622" y="4810"/>
                    <a:pt x="29630" y="-3202"/>
                    <a:pt x="24521" y="20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9" name="Freeform: Shape 728">
              <a:extLst>
                <a:ext uri="{FF2B5EF4-FFF2-40B4-BE49-F238E27FC236}">
                  <a16:creationId xmlns:a16="http://schemas.microsoft.com/office/drawing/2014/main" id="{CB06196C-6C38-DAC4-9A06-60F9DCD577C8}"/>
                </a:ext>
              </a:extLst>
            </p:cNvPr>
            <p:cNvSpPr/>
            <p:nvPr/>
          </p:nvSpPr>
          <p:spPr>
            <a:xfrm>
              <a:off x="1872514" y="3580935"/>
              <a:ext cx="163703" cy="151407"/>
            </a:xfrm>
            <a:custGeom>
              <a:avLst/>
              <a:gdLst>
                <a:gd name="connsiteX0" fmla="*/ 887 w 163703"/>
                <a:gd name="connsiteY0" fmla="*/ 124778 h 151407"/>
                <a:gd name="connsiteX1" fmla="*/ 23808 w 163703"/>
                <a:gd name="connsiteY1" fmla="*/ 150131 h 151407"/>
                <a:gd name="connsiteX2" fmla="*/ 31801 w 163703"/>
                <a:gd name="connsiteY2" fmla="*/ 150131 h 151407"/>
                <a:gd name="connsiteX3" fmla="*/ 144899 w 163703"/>
                <a:gd name="connsiteY3" fmla="*/ 50718 h 151407"/>
                <a:gd name="connsiteX4" fmla="*/ 161072 w 163703"/>
                <a:gd name="connsiteY4" fmla="*/ 36505 h 151407"/>
                <a:gd name="connsiteX5" fmla="*/ 161072 w 163703"/>
                <a:gd name="connsiteY5" fmla="*/ 28513 h 151407"/>
                <a:gd name="connsiteX6" fmla="*/ 138792 w 163703"/>
                <a:gd name="connsiteY6" fmla="*/ 1954 h 151407"/>
                <a:gd name="connsiteX7" fmla="*/ 130780 w 163703"/>
                <a:gd name="connsiteY7" fmla="*/ 1954 h 151407"/>
                <a:gd name="connsiteX8" fmla="*/ 17305 w 163703"/>
                <a:gd name="connsiteY8" fmla="*/ 102197 h 151407"/>
                <a:gd name="connsiteX9" fmla="*/ 793 w 163703"/>
                <a:gd name="connsiteY9" fmla="*/ 116767 h 151407"/>
                <a:gd name="connsiteX10" fmla="*/ 8785 w 163703"/>
                <a:gd name="connsiteY10" fmla="*/ 124778 h 151407"/>
                <a:gd name="connsiteX11" fmla="*/ 122279 w 163703"/>
                <a:gd name="connsiteY11" fmla="*/ 24536 h 151407"/>
                <a:gd name="connsiteX12" fmla="*/ 138792 w 163703"/>
                <a:gd name="connsiteY12" fmla="*/ 9946 h 151407"/>
                <a:gd name="connsiteX13" fmla="*/ 130780 w 163703"/>
                <a:gd name="connsiteY13" fmla="*/ 9946 h 151407"/>
                <a:gd name="connsiteX14" fmla="*/ 153080 w 163703"/>
                <a:gd name="connsiteY14" fmla="*/ 36505 h 151407"/>
                <a:gd name="connsiteX15" fmla="*/ 153080 w 163703"/>
                <a:gd name="connsiteY15" fmla="*/ 28513 h 151407"/>
                <a:gd name="connsiteX16" fmla="*/ 39887 w 163703"/>
                <a:gd name="connsiteY16" fmla="*/ 127926 h 151407"/>
                <a:gd name="connsiteX17" fmla="*/ 23714 w 163703"/>
                <a:gd name="connsiteY17" fmla="*/ 142120 h 151407"/>
                <a:gd name="connsiteX18" fmla="*/ 31706 w 163703"/>
                <a:gd name="connsiteY18" fmla="*/ 142120 h 151407"/>
                <a:gd name="connsiteX19" fmla="*/ 8785 w 163703"/>
                <a:gd name="connsiteY19" fmla="*/ 116767 h 151407"/>
                <a:gd name="connsiteX20" fmla="*/ 887 w 163703"/>
                <a:gd name="connsiteY20" fmla="*/ 124778 h 151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63703" h="151407">
                  <a:moveTo>
                    <a:pt x="887" y="124778"/>
                  </a:moveTo>
                  <a:cubicBezTo>
                    <a:pt x="8540" y="133223"/>
                    <a:pt x="16174" y="141668"/>
                    <a:pt x="23808" y="150131"/>
                  </a:cubicBezTo>
                  <a:cubicBezTo>
                    <a:pt x="26051" y="152261"/>
                    <a:pt x="29558" y="152261"/>
                    <a:pt x="31801" y="150131"/>
                  </a:cubicBezTo>
                  <a:lnTo>
                    <a:pt x="144899" y="50718"/>
                  </a:lnTo>
                  <a:lnTo>
                    <a:pt x="161072" y="36505"/>
                  </a:lnTo>
                  <a:cubicBezTo>
                    <a:pt x="163202" y="34262"/>
                    <a:pt x="163202" y="30756"/>
                    <a:pt x="161072" y="28513"/>
                  </a:cubicBezTo>
                  <a:lnTo>
                    <a:pt x="138792" y="1954"/>
                  </a:lnTo>
                  <a:cubicBezTo>
                    <a:pt x="136737" y="-497"/>
                    <a:pt x="132910" y="69"/>
                    <a:pt x="130780" y="1954"/>
                  </a:cubicBezTo>
                  <a:lnTo>
                    <a:pt x="17305" y="102197"/>
                  </a:lnTo>
                  <a:lnTo>
                    <a:pt x="793" y="116767"/>
                  </a:lnTo>
                  <a:cubicBezTo>
                    <a:pt x="-4674" y="121612"/>
                    <a:pt x="3356" y="129585"/>
                    <a:pt x="8785" y="124778"/>
                  </a:cubicBezTo>
                  <a:lnTo>
                    <a:pt x="122279" y="24536"/>
                  </a:lnTo>
                  <a:lnTo>
                    <a:pt x="138792" y="9946"/>
                  </a:lnTo>
                  <a:lnTo>
                    <a:pt x="130780" y="9946"/>
                  </a:lnTo>
                  <a:lnTo>
                    <a:pt x="153080" y="36505"/>
                  </a:lnTo>
                  <a:lnTo>
                    <a:pt x="153080" y="28513"/>
                  </a:lnTo>
                  <a:lnTo>
                    <a:pt x="39887" y="127926"/>
                  </a:lnTo>
                  <a:lnTo>
                    <a:pt x="23714" y="142120"/>
                  </a:lnTo>
                  <a:lnTo>
                    <a:pt x="31706" y="142120"/>
                  </a:lnTo>
                  <a:lnTo>
                    <a:pt x="8785" y="116767"/>
                  </a:lnTo>
                  <a:cubicBezTo>
                    <a:pt x="4016" y="111357"/>
                    <a:pt x="-3976" y="119387"/>
                    <a:pt x="887" y="1247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0" name="Freeform: Shape 729">
              <a:extLst>
                <a:ext uri="{FF2B5EF4-FFF2-40B4-BE49-F238E27FC236}">
                  <a16:creationId xmlns:a16="http://schemas.microsoft.com/office/drawing/2014/main" id="{5A292EB7-A87E-E1C3-9ECC-222C7D1F60C5}"/>
                </a:ext>
              </a:extLst>
            </p:cNvPr>
            <p:cNvSpPr/>
            <p:nvPr/>
          </p:nvSpPr>
          <p:spPr>
            <a:xfrm>
              <a:off x="704833" y="3571029"/>
              <a:ext cx="157668" cy="157991"/>
            </a:xfrm>
            <a:custGeom>
              <a:avLst/>
              <a:gdLst>
                <a:gd name="connsiteX0" fmla="*/ 24522 w 157668"/>
                <a:gd name="connsiteY0" fmla="*/ 2020 h 157991"/>
                <a:gd name="connsiteX1" fmla="*/ 620 w 157668"/>
                <a:gd name="connsiteY1" fmla="*/ 26525 h 157991"/>
                <a:gd name="connsiteX2" fmla="*/ 620 w 157668"/>
                <a:gd name="connsiteY2" fmla="*/ 34517 h 157991"/>
                <a:gd name="connsiteX3" fmla="*/ 106744 w 157668"/>
                <a:gd name="connsiteY3" fmla="*/ 141432 h 157991"/>
                <a:gd name="connsiteX4" fmla="*/ 121824 w 157668"/>
                <a:gd name="connsiteY4" fmla="*/ 156701 h 157991"/>
                <a:gd name="connsiteX5" fmla="*/ 129835 w 157668"/>
                <a:gd name="connsiteY5" fmla="*/ 156701 h 157991"/>
                <a:gd name="connsiteX6" fmla="*/ 154980 w 157668"/>
                <a:gd name="connsiteY6" fmla="*/ 132837 h 157991"/>
                <a:gd name="connsiteX7" fmla="*/ 154980 w 157668"/>
                <a:gd name="connsiteY7" fmla="*/ 124845 h 157991"/>
                <a:gd name="connsiteX8" fmla="*/ 48027 w 157668"/>
                <a:gd name="connsiteY8" fmla="*/ 17684 h 157991"/>
                <a:gd name="connsiteX9" fmla="*/ 32457 w 157668"/>
                <a:gd name="connsiteY9" fmla="*/ 2095 h 157991"/>
                <a:gd name="connsiteX10" fmla="*/ 24446 w 157668"/>
                <a:gd name="connsiteY10" fmla="*/ 10088 h 157991"/>
                <a:gd name="connsiteX11" fmla="*/ 131418 w 157668"/>
                <a:gd name="connsiteY11" fmla="*/ 117248 h 157991"/>
                <a:gd name="connsiteX12" fmla="*/ 146988 w 157668"/>
                <a:gd name="connsiteY12" fmla="*/ 132837 h 157991"/>
                <a:gd name="connsiteX13" fmla="*/ 146988 w 157668"/>
                <a:gd name="connsiteY13" fmla="*/ 124845 h 157991"/>
                <a:gd name="connsiteX14" fmla="*/ 121899 w 157668"/>
                <a:gd name="connsiteY14" fmla="*/ 148558 h 157991"/>
                <a:gd name="connsiteX15" fmla="*/ 129910 w 157668"/>
                <a:gd name="connsiteY15" fmla="*/ 148558 h 157991"/>
                <a:gd name="connsiteX16" fmla="*/ 23749 w 157668"/>
                <a:gd name="connsiteY16" fmla="*/ 41717 h 157991"/>
                <a:gd name="connsiteX17" fmla="*/ 8669 w 157668"/>
                <a:gd name="connsiteY17" fmla="*/ 26449 h 157991"/>
                <a:gd name="connsiteX18" fmla="*/ 8669 w 157668"/>
                <a:gd name="connsiteY18" fmla="*/ 34441 h 157991"/>
                <a:gd name="connsiteX19" fmla="*/ 32589 w 157668"/>
                <a:gd name="connsiteY19" fmla="*/ 9937 h 157991"/>
                <a:gd name="connsiteX20" fmla="*/ 24522 w 157668"/>
                <a:gd name="connsiteY20" fmla="*/ 2020 h 157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7668" h="157991">
                  <a:moveTo>
                    <a:pt x="24522" y="2020"/>
                  </a:moveTo>
                  <a:lnTo>
                    <a:pt x="620" y="26525"/>
                  </a:lnTo>
                  <a:cubicBezTo>
                    <a:pt x="-1585" y="28730"/>
                    <a:pt x="-1585" y="32311"/>
                    <a:pt x="620" y="34517"/>
                  </a:cubicBezTo>
                  <a:lnTo>
                    <a:pt x="106744" y="141432"/>
                  </a:lnTo>
                  <a:lnTo>
                    <a:pt x="121824" y="156701"/>
                  </a:lnTo>
                  <a:cubicBezTo>
                    <a:pt x="124067" y="158849"/>
                    <a:pt x="127592" y="158849"/>
                    <a:pt x="129835" y="156701"/>
                  </a:cubicBezTo>
                  <a:lnTo>
                    <a:pt x="154980" y="132837"/>
                  </a:lnTo>
                  <a:cubicBezTo>
                    <a:pt x="157186" y="130631"/>
                    <a:pt x="157186" y="127050"/>
                    <a:pt x="154980" y="124845"/>
                  </a:cubicBezTo>
                  <a:lnTo>
                    <a:pt x="48027" y="17684"/>
                  </a:lnTo>
                  <a:lnTo>
                    <a:pt x="32457" y="2095"/>
                  </a:lnTo>
                  <a:cubicBezTo>
                    <a:pt x="27311" y="-3069"/>
                    <a:pt x="19262" y="4923"/>
                    <a:pt x="24446" y="10088"/>
                  </a:cubicBezTo>
                  <a:lnTo>
                    <a:pt x="131418" y="117248"/>
                  </a:lnTo>
                  <a:lnTo>
                    <a:pt x="146988" y="132837"/>
                  </a:lnTo>
                  <a:lnTo>
                    <a:pt x="146988" y="124845"/>
                  </a:lnTo>
                  <a:lnTo>
                    <a:pt x="121899" y="148558"/>
                  </a:lnTo>
                  <a:lnTo>
                    <a:pt x="129910" y="148558"/>
                  </a:lnTo>
                  <a:lnTo>
                    <a:pt x="23749" y="41717"/>
                  </a:lnTo>
                  <a:lnTo>
                    <a:pt x="8669" y="26449"/>
                  </a:lnTo>
                  <a:lnTo>
                    <a:pt x="8669" y="34441"/>
                  </a:lnTo>
                  <a:lnTo>
                    <a:pt x="32589" y="9937"/>
                  </a:lnTo>
                  <a:cubicBezTo>
                    <a:pt x="37622" y="4810"/>
                    <a:pt x="29630" y="-3202"/>
                    <a:pt x="24522" y="20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1" name="Freeform: Shape 730">
              <a:extLst>
                <a:ext uri="{FF2B5EF4-FFF2-40B4-BE49-F238E27FC236}">
                  <a16:creationId xmlns:a16="http://schemas.microsoft.com/office/drawing/2014/main" id="{7B18546A-0222-7A21-F3EE-C7138C0C1A1B}"/>
                </a:ext>
              </a:extLst>
            </p:cNvPr>
            <p:cNvSpPr/>
            <p:nvPr/>
          </p:nvSpPr>
          <p:spPr>
            <a:xfrm>
              <a:off x="2703559" y="3727000"/>
              <a:ext cx="212920" cy="99462"/>
            </a:xfrm>
            <a:custGeom>
              <a:avLst/>
              <a:gdLst>
                <a:gd name="connsiteX0" fmla="*/ -808 w 212920"/>
                <a:gd name="connsiteY0" fmla="*/ 57806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5 w 212920"/>
                <a:gd name="connsiteY4" fmla="*/ 50154 h 99462"/>
                <a:gd name="connsiteX5" fmla="*/ 211704 w 212920"/>
                <a:gd name="connsiteY5" fmla="*/ 43198 h 99462"/>
                <a:gd name="connsiteX6" fmla="*/ 202618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0 w 212920"/>
                <a:gd name="connsiteY9" fmla="*/ 50851 h 99462"/>
                <a:gd name="connsiteX10" fmla="*/ 6148 w 212920"/>
                <a:gd name="connsiteY10" fmla="*/ 61765 h 99462"/>
                <a:gd name="connsiteX11" fmla="*/ 174796 w 212920"/>
                <a:gd name="connsiteY11" fmla="*/ 17657 h 99462"/>
                <a:gd name="connsiteX12" fmla="*/ 198679 w 212920"/>
                <a:gd name="connsiteY12" fmla="*/ 11417 h 99462"/>
                <a:gd name="connsiteX13" fmla="*/ 191723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499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6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6"/>
                  </a:moveTo>
                  <a:cubicBezTo>
                    <a:pt x="2660" y="70379"/>
                    <a:pt x="6110" y="82990"/>
                    <a:pt x="9560" y="95638"/>
                  </a:cubicBezTo>
                  <a:cubicBezTo>
                    <a:pt x="10389" y="98654"/>
                    <a:pt x="13499" y="100407"/>
                    <a:pt x="16515" y="99577"/>
                  </a:cubicBezTo>
                  <a:lnTo>
                    <a:pt x="183750" y="56355"/>
                  </a:lnTo>
                  <a:lnTo>
                    <a:pt x="207745" y="50154"/>
                  </a:lnTo>
                  <a:cubicBezTo>
                    <a:pt x="210724" y="49267"/>
                    <a:pt x="212477" y="46195"/>
                    <a:pt x="211704" y="43198"/>
                  </a:cubicBezTo>
                  <a:cubicBezTo>
                    <a:pt x="208669" y="30286"/>
                    <a:pt x="205634" y="17374"/>
                    <a:pt x="202618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0" y="50851"/>
                  </a:lnTo>
                  <a:cubicBezTo>
                    <a:pt x="-3881" y="52736"/>
                    <a:pt x="-902" y="63612"/>
                    <a:pt x="6148" y="61765"/>
                  </a:cubicBezTo>
                  <a:lnTo>
                    <a:pt x="174796" y="17657"/>
                  </a:lnTo>
                  <a:lnTo>
                    <a:pt x="198679" y="11417"/>
                  </a:lnTo>
                  <a:lnTo>
                    <a:pt x="191723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499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2" name="Freeform: Shape 731">
              <a:extLst>
                <a:ext uri="{FF2B5EF4-FFF2-40B4-BE49-F238E27FC236}">
                  <a16:creationId xmlns:a16="http://schemas.microsoft.com/office/drawing/2014/main" id="{E862313A-338A-B553-4DEB-FEC56AE3D1D2}"/>
                </a:ext>
              </a:extLst>
            </p:cNvPr>
            <p:cNvSpPr/>
            <p:nvPr/>
          </p:nvSpPr>
          <p:spPr>
            <a:xfrm>
              <a:off x="2801110" y="3814588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6 h 52651"/>
                <a:gd name="connsiteX3" fmla="*/ 49593 w 52591"/>
                <a:gd name="connsiteY3" fmla="*/ 37286 h 52651"/>
                <a:gd name="connsiteX4" fmla="*/ 36737 w 52591"/>
                <a:gd name="connsiteY4" fmla="*/ 2075 h 52651"/>
                <a:gd name="connsiteX5" fmla="*/ 31082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035 h 52651"/>
                <a:gd name="connsiteX9" fmla="*/ 30648 w 52591"/>
                <a:gd name="connsiteY9" fmla="*/ 11650 h 52651"/>
                <a:gd name="connsiteX10" fmla="*/ 33665 w 52591"/>
                <a:gd name="connsiteY10" fmla="*/ 736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59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6"/>
                  </a:cubicBezTo>
                  <a:cubicBezTo>
                    <a:pt x="29687" y="56117"/>
                    <a:pt x="44088" y="49934"/>
                    <a:pt x="49593" y="37286"/>
                  </a:cubicBezTo>
                  <a:cubicBezTo>
                    <a:pt x="55059" y="24091"/>
                    <a:pt x="48593" y="9256"/>
                    <a:pt x="36737" y="2075"/>
                  </a:cubicBezTo>
                  <a:cubicBezTo>
                    <a:pt x="30498" y="-1695"/>
                    <a:pt x="24805" y="8069"/>
                    <a:pt x="31082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7" y="39378"/>
                    <a:pt x="28914" y="43450"/>
                    <a:pt x="21337" y="40999"/>
                  </a:cubicBezTo>
                  <a:cubicBezTo>
                    <a:pt x="13910" y="38982"/>
                    <a:pt x="9235" y="31631"/>
                    <a:pt x="10555" y="24035"/>
                  </a:cubicBezTo>
                  <a:cubicBezTo>
                    <a:pt x="12345" y="15043"/>
                    <a:pt x="22147" y="10161"/>
                    <a:pt x="30648" y="11650"/>
                  </a:cubicBezTo>
                  <a:cubicBezTo>
                    <a:pt x="37774" y="12894"/>
                    <a:pt x="40827" y="1999"/>
                    <a:pt x="33665" y="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3" name="Freeform: Shape 732">
              <a:extLst>
                <a:ext uri="{FF2B5EF4-FFF2-40B4-BE49-F238E27FC236}">
                  <a16:creationId xmlns:a16="http://schemas.microsoft.com/office/drawing/2014/main" id="{DE9F6F91-F589-BF64-8CD0-E4F69CD94555}"/>
                </a:ext>
              </a:extLst>
            </p:cNvPr>
            <p:cNvSpPr/>
            <p:nvPr/>
          </p:nvSpPr>
          <p:spPr>
            <a:xfrm>
              <a:off x="2767482" y="3686560"/>
              <a:ext cx="52607" cy="52633"/>
            </a:xfrm>
            <a:custGeom>
              <a:avLst/>
              <a:gdLst>
                <a:gd name="connsiteX0" fmla="*/ 33608 w 52607"/>
                <a:gd name="connsiteY0" fmla="*/ 813 h 52633"/>
                <a:gd name="connsiteX1" fmla="*/ 74 w 52607"/>
                <a:gd name="connsiteY1" fmla="*/ 19323 h 52633"/>
                <a:gd name="connsiteX2" fmla="*/ 16738 w 52607"/>
                <a:gd name="connsiteY2" fmla="*/ 51367 h 52633"/>
                <a:gd name="connsiteX3" fmla="*/ 49611 w 52607"/>
                <a:gd name="connsiteY3" fmla="*/ 37268 h 52633"/>
                <a:gd name="connsiteX4" fmla="*/ 36756 w 52607"/>
                <a:gd name="connsiteY4" fmla="*/ 2075 h 52633"/>
                <a:gd name="connsiteX5" fmla="*/ 31101 w 52607"/>
                <a:gd name="connsiteY5" fmla="*/ 11840 h 52633"/>
                <a:gd name="connsiteX6" fmla="*/ 39659 w 52607"/>
                <a:gd name="connsiteY6" fmla="*/ 31839 h 52633"/>
                <a:gd name="connsiteX7" fmla="*/ 21337 w 52607"/>
                <a:gd name="connsiteY7" fmla="*/ 40981 h 52633"/>
                <a:gd name="connsiteX8" fmla="*/ 10555 w 52607"/>
                <a:gd name="connsiteY8" fmla="*/ 24017 h 52633"/>
                <a:gd name="connsiteX9" fmla="*/ 30667 w 52607"/>
                <a:gd name="connsiteY9" fmla="*/ 11632 h 52633"/>
                <a:gd name="connsiteX10" fmla="*/ 33665 w 52607"/>
                <a:gd name="connsiteY10" fmla="*/ 737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3">
                  <a:moveTo>
                    <a:pt x="33608" y="813"/>
                  </a:moveTo>
                  <a:cubicBezTo>
                    <a:pt x="19659" y="-1619"/>
                    <a:pt x="4504" y="5035"/>
                    <a:pt x="74" y="19323"/>
                  </a:cubicBezTo>
                  <a:cubicBezTo>
                    <a:pt x="-4073" y="32706"/>
                    <a:pt x="3844" y="46749"/>
                    <a:pt x="16738" y="51367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8" y="24073"/>
                    <a:pt x="48593" y="9238"/>
                    <a:pt x="36756" y="2075"/>
                  </a:cubicBezTo>
                  <a:cubicBezTo>
                    <a:pt x="30517" y="-1695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79"/>
                    <a:pt x="28914" y="43451"/>
                    <a:pt x="21337" y="40981"/>
                  </a:cubicBezTo>
                  <a:cubicBezTo>
                    <a:pt x="13910" y="38946"/>
                    <a:pt x="9254" y="31594"/>
                    <a:pt x="10555" y="24017"/>
                  </a:cubicBezTo>
                  <a:cubicBezTo>
                    <a:pt x="12440" y="15044"/>
                    <a:pt x="22147" y="10162"/>
                    <a:pt x="30667" y="11632"/>
                  </a:cubicBezTo>
                  <a:cubicBezTo>
                    <a:pt x="37774" y="12877"/>
                    <a:pt x="40846" y="1981"/>
                    <a:pt x="33665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4" name="Freeform: Shape 733">
              <a:extLst>
                <a:ext uri="{FF2B5EF4-FFF2-40B4-BE49-F238E27FC236}">
                  <a16:creationId xmlns:a16="http://schemas.microsoft.com/office/drawing/2014/main" id="{75A79E17-6680-AB5E-1B6A-995247BB7BE0}"/>
                </a:ext>
              </a:extLst>
            </p:cNvPr>
            <p:cNvSpPr/>
            <p:nvPr/>
          </p:nvSpPr>
          <p:spPr>
            <a:xfrm>
              <a:off x="743187" y="5679832"/>
              <a:ext cx="212920" cy="99462"/>
            </a:xfrm>
            <a:custGeom>
              <a:avLst/>
              <a:gdLst>
                <a:gd name="connsiteX0" fmla="*/ -808 w 212920"/>
                <a:gd name="connsiteY0" fmla="*/ 57807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6 w 212920"/>
                <a:gd name="connsiteY4" fmla="*/ 50154 h 99462"/>
                <a:gd name="connsiteX5" fmla="*/ 211704 w 212920"/>
                <a:gd name="connsiteY5" fmla="*/ 43198 h 99462"/>
                <a:gd name="connsiteX6" fmla="*/ 202618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1 w 212920"/>
                <a:gd name="connsiteY9" fmla="*/ 50851 h 99462"/>
                <a:gd name="connsiteX10" fmla="*/ 6148 w 212920"/>
                <a:gd name="connsiteY10" fmla="*/ 61765 h 99462"/>
                <a:gd name="connsiteX11" fmla="*/ 174796 w 212920"/>
                <a:gd name="connsiteY11" fmla="*/ 17657 h 99462"/>
                <a:gd name="connsiteX12" fmla="*/ 198679 w 212920"/>
                <a:gd name="connsiteY12" fmla="*/ 11417 h 99462"/>
                <a:gd name="connsiteX13" fmla="*/ 191723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499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7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7"/>
                  </a:moveTo>
                  <a:cubicBezTo>
                    <a:pt x="2661" y="70379"/>
                    <a:pt x="6110" y="82990"/>
                    <a:pt x="9560" y="95638"/>
                  </a:cubicBezTo>
                  <a:cubicBezTo>
                    <a:pt x="10389" y="98654"/>
                    <a:pt x="13499" y="100407"/>
                    <a:pt x="16515" y="99577"/>
                  </a:cubicBezTo>
                  <a:lnTo>
                    <a:pt x="183750" y="56355"/>
                  </a:lnTo>
                  <a:lnTo>
                    <a:pt x="207746" y="50154"/>
                  </a:lnTo>
                  <a:cubicBezTo>
                    <a:pt x="210724" y="49268"/>
                    <a:pt x="212477" y="46195"/>
                    <a:pt x="211704" y="43198"/>
                  </a:cubicBezTo>
                  <a:cubicBezTo>
                    <a:pt x="208669" y="30286"/>
                    <a:pt x="205653" y="17374"/>
                    <a:pt x="202618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1" y="50851"/>
                  </a:lnTo>
                  <a:cubicBezTo>
                    <a:pt x="-3880" y="52736"/>
                    <a:pt x="-902" y="63612"/>
                    <a:pt x="6148" y="61765"/>
                  </a:cubicBezTo>
                  <a:lnTo>
                    <a:pt x="174796" y="17657"/>
                  </a:lnTo>
                  <a:lnTo>
                    <a:pt x="198679" y="11417"/>
                  </a:lnTo>
                  <a:lnTo>
                    <a:pt x="191723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499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5" name="Freeform: Shape 734">
              <a:extLst>
                <a:ext uri="{FF2B5EF4-FFF2-40B4-BE49-F238E27FC236}">
                  <a16:creationId xmlns:a16="http://schemas.microsoft.com/office/drawing/2014/main" id="{74CE1D0B-4A61-8CE2-8709-C6D1E778C9A4}"/>
                </a:ext>
              </a:extLst>
            </p:cNvPr>
            <p:cNvSpPr/>
            <p:nvPr/>
          </p:nvSpPr>
          <p:spPr>
            <a:xfrm>
              <a:off x="840739" y="5767420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5 h 52651"/>
                <a:gd name="connsiteX3" fmla="*/ 49593 w 52591"/>
                <a:gd name="connsiteY3" fmla="*/ 37286 h 52651"/>
                <a:gd name="connsiteX4" fmla="*/ 36737 w 52591"/>
                <a:gd name="connsiteY4" fmla="*/ 2074 h 52651"/>
                <a:gd name="connsiteX5" fmla="*/ 31082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129 h 52651"/>
                <a:gd name="connsiteX9" fmla="*/ 30649 w 52591"/>
                <a:gd name="connsiteY9" fmla="*/ 11744 h 52651"/>
                <a:gd name="connsiteX10" fmla="*/ 33664 w 52591"/>
                <a:gd name="connsiteY10" fmla="*/ 831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59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5"/>
                  </a:cubicBezTo>
                  <a:cubicBezTo>
                    <a:pt x="29687" y="56116"/>
                    <a:pt x="44088" y="49934"/>
                    <a:pt x="49593" y="37286"/>
                  </a:cubicBezTo>
                  <a:cubicBezTo>
                    <a:pt x="55059" y="24091"/>
                    <a:pt x="48594" y="9256"/>
                    <a:pt x="36737" y="2074"/>
                  </a:cubicBezTo>
                  <a:cubicBezTo>
                    <a:pt x="30498" y="-1695"/>
                    <a:pt x="24805" y="8069"/>
                    <a:pt x="31082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8" y="39378"/>
                    <a:pt x="28914" y="43450"/>
                    <a:pt x="21337" y="40999"/>
                  </a:cubicBezTo>
                  <a:cubicBezTo>
                    <a:pt x="13948" y="38982"/>
                    <a:pt x="9292" y="31687"/>
                    <a:pt x="10555" y="24129"/>
                  </a:cubicBezTo>
                  <a:cubicBezTo>
                    <a:pt x="12440" y="15137"/>
                    <a:pt x="22147" y="10255"/>
                    <a:pt x="30649" y="11744"/>
                  </a:cubicBezTo>
                  <a:cubicBezTo>
                    <a:pt x="37774" y="12989"/>
                    <a:pt x="40827" y="2093"/>
                    <a:pt x="33664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6" name="Freeform: Shape 735">
              <a:extLst>
                <a:ext uri="{FF2B5EF4-FFF2-40B4-BE49-F238E27FC236}">
                  <a16:creationId xmlns:a16="http://schemas.microsoft.com/office/drawing/2014/main" id="{895FBF36-669E-7FC4-521F-BF43C9480704}"/>
                </a:ext>
              </a:extLst>
            </p:cNvPr>
            <p:cNvSpPr/>
            <p:nvPr/>
          </p:nvSpPr>
          <p:spPr>
            <a:xfrm>
              <a:off x="807111" y="5639391"/>
              <a:ext cx="52608" cy="52633"/>
            </a:xfrm>
            <a:custGeom>
              <a:avLst/>
              <a:gdLst>
                <a:gd name="connsiteX0" fmla="*/ 33608 w 52608"/>
                <a:gd name="connsiteY0" fmla="*/ 812 h 52633"/>
                <a:gd name="connsiteX1" fmla="*/ 74 w 52608"/>
                <a:gd name="connsiteY1" fmla="*/ 19323 h 52633"/>
                <a:gd name="connsiteX2" fmla="*/ 16738 w 52608"/>
                <a:gd name="connsiteY2" fmla="*/ 51368 h 52633"/>
                <a:gd name="connsiteX3" fmla="*/ 49611 w 52608"/>
                <a:gd name="connsiteY3" fmla="*/ 37268 h 52633"/>
                <a:gd name="connsiteX4" fmla="*/ 36756 w 52608"/>
                <a:gd name="connsiteY4" fmla="*/ 2076 h 52633"/>
                <a:gd name="connsiteX5" fmla="*/ 31101 w 52608"/>
                <a:gd name="connsiteY5" fmla="*/ 11840 h 52633"/>
                <a:gd name="connsiteX6" fmla="*/ 39659 w 52608"/>
                <a:gd name="connsiteY6" fmla="*/ 31840 h 52633"/>
                <a:gd name="connsiteX7" fmla="*/ 21337 w 52608"/>
                <a:gd name="connsiteY7" fmla="*/ 40981 h 52633"/>
                <a:gd name="connsiteX8" fmla="*/ 10555 w 52608"/>
                <a:gd name="connsiteY8" fmla="*/ 24111 h 52633"/>
                <a:gd name="connsiteX9" fmla="*/ 30667 w 52608"/>
                <a:gd name="connsiteY9" fmla="*/ 11727 h 52633"/>
                <a:gd name="connsiteX10" fmla="*/ 33665 w 52608"/>
                <a:gd name="connsiteY10" fmla="*/ 831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8" h="52633">
                  <a:moveTo>
                    <a:pt x="33608" y="812"/>
                  </a:moveTo>
                  <a:cubicBezTo>
                    <a:pt x="19659" y="-1619"/>
                    <a:pt x="4504" y="5035"/>
                    <a:pt x="74" y="19323"/>
                  </a:cubicBezTo>
                  <a:cubicBezTo>
                    <a:pt x="-4073" y="32707"/>
                    <a:pt x="3844" y="46749"/>
                    <a:pt x="16738" y="51368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8" y="24073"/>
                    <a:pt x="48593" y="9238"/>
                    <a:pt x="36756" y="2076"/>
                  </a:cubicBezTo>
                  <a:cubicBezTo>
                    <a:pt x="30517" y="-1694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40"/>
                  </a:cubicBezTo>
                  <a:cubicBezTo>
                    <a:pt x="37076" y="39379"/>
                    <a:pt x="28914" y="43451"/>
                    <a:pt x="21337" y="40981"/>
                  </a:cubicBezTo>
                  <a:cubicBezTo>
                    <a:pt x="13948" y="38945"/>
                    <a:pt x="9311" y="31670"/>
                    <a:pt x="10555" y="24111"/>
                  </a:cubicBezTo>
                  <a:cubicBezTo>
                    <a:pt x="12440" y="15138"/>
                    <a:pt x="22147" y="10256"/>
                    <a:pt x="30667" y="11727"/>
                  </a:cubicBezTo>
                  <a:cubicBezTo>
                    <a:pt x="37774" y="12971"/>
                    <a:pt x="40846" y="2076"/>
                    <a:pt x="33665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7" name="Freeform: Shape 736">
              <a:extLst>
                <a:ext uri="{FF2B5EF4-FFF2-40B4-BE49-F238E27FC236}">
                  <a16:creationId xmlns:a16="http://schemas.microsoft.com/office/drawing/2014/main" id="{CCD35262-A1BE-88E9-2552-ABAB0E847953}"/>
                </a:ext>
              </a:extLst>
            </p:cNvPr>
            <p:cNvSpPr/>
            <p:nvPr/>
          </p:nvSpPr>
          <p:spPr>
            <a:xfrm>
              <a:off x="4211536" y="5446095"/>
              <a:ext cx="212920" cy="99462"/>
            </a:xfrm>
            <a:custGeom>
              <a:avLst/>
              <a:gdLst>
                <a:gd name="connsiteX0" fmla="*/ -808 w 212920"/>
                <a:gd name="connsiteY0" fmla="*/ 57807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5 w 212920"/>
                <a:gd name="connsiteY4" fmla="*/ 50154 h 99462"/>
                <a:gd name="connsiteX5" fmla="*/ 211704 w 212920"/>
                <a:gd name="connsiteY5" fmla="*/ 43198 h 99462"/>
                <a:gd name="connsiteX6" fmla="*/ 202618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0 w 212920"/>
                <a:gd name="connsiteY9" fmla="*/ 50851 h 99462"/>
                <a:gd name="connsiteX10" fmla="*/ 6148 w 212920"/>
                <a:gd name="connsiteY10" fmla="*/ 61765 h 99462"/>
                <a:gd name="connsiteX11" fmla="*/ 174796 w 212920"/>
                <a:gd name="connsiteY11" fmla="*/ 17657 h 99462"/>
                <a:gd name="connsiteX12" fmla="*/ 198679 w 212920"/>
                <a:gd name="connsiteY12" fmla="*/ 11417 h 99462"/>
                <a:gd name="connsiteX13" fmla="*/ 191723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499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7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7"/>
                  </a:moveTo>
                  <a:cubicBezTo>
                    <a:pt x="2660" y="70379"/>
                    <a:pt x="6110" y="82990"/>
                    <a:pt x="9560" y="95638"/>
                  </a:cubicBezTo>
                  <a:cubicBezTo>
                    <a:pt x="10389" y="98654"/>
                    <a:pt x="13499" y="100407"/>
                    <a:pt x="16515" y="99577"/>
                  </a:cubicBezTo>
                  <a:lnTo>
                    <a:pt x="183750" y="56355"/>
                  </a:lnTo>
                  <a:lnTo>
                    <a:pt x="207745" y="50154"/>
                  </a:lnTo>
                  <a:cubicBezTo>
                    <a:pt x="210724" y="49268"/>
                    <a:pt x="212477" y="46195"/>
                    <a:pt x="211704" y="43198"/>
                  </a:cubicBezTo>
                  <a:cubicBezTo>
                    <a:pt x="208669" y="30286"/>
                    <a:pt x="205634" y="17374"/>
                    <a:pt x="202618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0" y="50851"/>
                  </a:lnTo>
                  <a:cubicBezTo>
                    <a:pt x="-3881" y="52736"/>
                    <a:pt x="-902" y="63612"/>
                    <a:pt x="6148" y="61765"/>
                  </a:cubicBezTo>
                  <a:lnTo>
                    <a:pt x="174796" y="17657"/>
                  </a:lnTo>
                  <a:lnTo>
                    <a:pt x="198679" y="11417"/>
                  </a:lnTo>
                  <a:lnTo>
                    <a:pt x="191723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499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8" name="Freeform: Shape 737">
              <a:extLst>
                <a:ext uri="{FF2B5EF4-FFF2-40B4-BE49-F238E27FC236}">
                  <a16:creationId xmlns:a16="http://schemas.microsoft.com/office/drawing/2014/main" id="{181CC997-7F01-E4CA-8949-62D0745D0F14}"/>
                </a:ext>
              </a:extLst>
            </p:cNvPr>
            <p:cNvSpPr/>
            <p:nvPr/>
          </p:nvSpPr>
          <p:spPr>
            <a:xfrm>
              <a:off x="4309088" y="5533683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5 h 52651"/>
                <a:gd name="connsiteX3" fmla="*/ 49593 w 52591"/>
                <a:gd name="connsiteY3" fmla="*/ 37286 h 52651"/>
                <a:gd name="connsiteX4" fmla="*/ 36737 w 52591"/>
                <a:gd name="connsiteY4" fmla="*/ 2074 h 52651"/>
                <a:gd name="connsiteX5" fmla="*/ 31082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129 h 52651"/>
                <a:gd name="connsiteX9" fmla="*/ 30648 w 52591"/>
                <a:gd name="connsiteY9" fmla="*/ 11744 h 52651"/>
                <a:gd name="connsiteX10" fmla="*/ 33665 w 52591"/>
                <a:gd name="connsiteY10" fmla="*/ 831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59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5"/>
                  </a:cubicBezTo>
                  <a:cubicBezTo>
                    <a:pt x="29687" y="56116"/>
                    <a:pt x="44088" y="49934"/>
                    <a:pt x="49593" y="37286"/>
                  </a:cubicBezTo>
                  <a:cubicBezTo>
                    <a:pt x="55059" y="24091"/>
                    <a:pt x="48593" y="9256"/>
                    <a:pt x="36737" y="2074"/>
                  </a:cubicBezTo>
                  <a:cubicBezTo>
                    <a:pt x="30498" y="-1695"/>
                    <a:pt x="24805" y="8069"/>
                    <a:pt x="31082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7" y="39378"/>
                    <a:pt x="28914" y="43450"/>
                    <a:pt x="21337" y="40999"/>
                  </a:cubicBezTo>
                  <a:cubicBezTo>
                    <a:pt x="13947" y="38982"/>
                    <a:pt x="9292" y="31687"/>
                    <a:pt x="10555" y="24129"/>
                  </a:cubicBezTo>
                  <a:cubicBezTo>
                    <a:pt x="12345" y="15137"/>
                    <a:pt x="22147" y="10255"/>
                    <a:pt x="30648" y="11744"/>
                  </a:cubicBezTo>
                  <a:cubicBezTo>
                    <a:pt x="37774" y="12989"/>
                    <a:pt x="40827" y="2093"/>
                    <a:pt x="33665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9" name="Freeform: Shape 738">
              <a:extLst>
                <a:ext uri="{FF2B5EF4-FFF2-40B4-BE49-F238E27FC236}">
                  <a16:creationId xmlns:a16="http://schemas.microsoft.com/office/drawing/2014/main" id="{6A7EA207-4B7E-67FD-E05F-0525714CCADB}"/>
                </a:ext>
              </a:extLst>
            </p:cNvPr>
            <p:cNvSpPr/>
            <p:nvPr/>
          </p:nvSpPr>
          <p:spPr>
            <a:xfrm>
              <a:off x="4275460" y="5405655"/>
              <a:ext cx="52607" cy="52633"/>
            </a:xfrm>
            <a:custGeom>
              <a:avLst/>
              <a:gdLst>
                <a:gd name="connsiteX0" fmla="*/ 33608 w 52607"/>
                <a:gd name="connsiteY0" fmla="*/ 812 h 52633"/>
                <a:gd name="connsiteX1" fmla="*/ 74 w 52607"/>
                <a:gd name="connsiteY1" fmla="*/ 19323 h 52633"/>
                <a:gd name="connsiteX2" fmla="*/ 16738 w 52607"/>
                <a:gd name="connsiteY2" fmla="*/ 51368 h 52633"/>
                <a:gd name="connsiteX3" fmla="*/ 49611 w 52607"/>
                <a:gd name="connsiteY3" fmla="*/ 37268 h 52633"/>
                <a:gd name="connsiteX4" fmla="*/ 36756 w 52607"/>
                <a:gd name="connsiteY4" fmla="*/ 2076 h 52633"/>
                <a:gd name="connsiteX5" fmla="*/ 31101 w 52607"/>
                <a:gd name="connsiteY5" fmla="*/ 11840 h 52633"/>
                <a:gd name="connsiteX6" fmla="*/ 39659 w 52607"/>
                <a:gd name="connsiteY6" fmla="*/ 31840 h 52633"/>
                <a:gd name="connsiteX7" fmla="*/ 21337 w 52607"/>
                <a:gd name="connsiteY7" fmla="*/ 40981 h 52633"/>
                <a:gd name="connsiteX8" fmla="*/ 10555 w 52607"/>
                <a:gd name="connsiteY8" fmla="*/ 24111 h 52633"/>
                <a:gd name="connsiteX9" fmla="*/ 30667 w 52607"/>
                <a:gd name="connsiteY9" fmla="*/ 11727 h 52633"/>
                <a:gd name="connsiteX10" fmla="*/ 33665 w 52607"/>
                <a:gd name="connsiteY10" fmla="*/ 831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3">
                  <a:moveTo>
                    <a:pt x="33608" y="812"/>
                  </a:moveTo>
                  <a:cubicBezTo>
                    <a:pt x="19659" y="-1619"/>
                    <a:pt x="4504" y="5035"/>
                    <a:pt x="74" y="19323"/>
                  </a:cubicBezTo>
                  <a:cubicBezTo>
                    <a:pt x="-4073" y="32707"/>
                    <a:pt x="3844" y="46749"/>
                    <a:pt x="16738" y="51368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8" y="24073"/>
                    <a:pt x="48593" y="9238"/>
                    <a:pt x="36756" y="2076"/>
                  </a:cubicBezTo>
                  <a:cubicBezTo>
                    <a:pt x="30517" y="-1694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40"/>
                  </a:cubicBezTo>
                  <a:cubicBezTo>
                    <a:pt x="37076" y="39379"/>
                    <a:pt x="28914" y="43451"/>
                    <a:pt x="21337" y="40981"/>
                  </a:cubicBezTo>
                  <a:cubicBezTo>
                    <a:pt x="13948" y="38945"/>
                    <a:pt x="9311" y="31670"/>
                    <a:pt x="10555" y="24111"/>
                  </a:cubicBezTo>
                  <a:cubicBezTo>
                    <a:pt x="12440" y="15138"/>
                    <a:pt x="22147" y="10256"/>
                    <a:pt x="30667" y="11727"/>
                  </a:cubicBezTo>
                  <a:cubicBezTo>
                    <a:pt x="37774" y="12971"/>
                    <a:pt x="40846" y="2076"/>
                    <a:pt x="33665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0" name="Freeform: Shape 739">
              <a:extLst>
                <a:ext uri="{FF2B5EF4-FFF2-40B4-BE49-F238E27FC236}">
                  <a16:creationId xmlns:a16="http://schemas.microsoft.com/office/drawing/2014/main" id="{06BC4B97-BE13-8F06-1F3D-56903E636069}"/>
                </a:ext>
              </a:extLst>
            </p:cNvPr>
            <p:cNvSpPr/>
            <p:nvPr/>
          </p:nvSpPr>
          <p:spPr>
            <a:xfrm>
              <a:off x="3977800" y="3885338"/>
              <a:ext cx="212920" cy="99462"/>
            </a:xfrm>
            <a:custGeom>
              <a:avLst/>
              <a:gdLst>
                <a:gd name="connsiteX0" fmla="*/ -808 w 212920"/>
                <a:gd name="connsiteY0" fmla="*/ 57806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5 w 212920"/>
                <a:gd name="connsiteY4" fmla="*/ 50154 h 99462"/>
                <a:gd name="connsiteX5" fmla="*/ 211704 w 212920"/>
                <a:gd name="connsiteY5" fmla="*/ 43198 h 99462"/>
                <a:gd name="connsiteX6" fmla="*/ 202618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0 w 212920"/>
                <a:gd name="connsiteY9" fmla="*/ 50851 h 99462"/>
                <a:gd name="connsiteX10" fmla="*/ 6148 w 212920"/>
                <a:gd name="connsiteY10" fmla="*/ 61765 h 99462"/>
                <a:gd name="connsiteX11" fmla="*/ 174796 w 212920"/>
                <a:gd name="connsiteY11" fmla="*/ 17657 h 99462"/>
                <a:gd name="connsiteX12" fmla="*/ 198679 w 212920"/>
                <a:gd name="connsiteY12" fmla="*/ 11417 h 99462"/>
                <a:gd name="connsiteX13" fmla="*/ 191723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499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6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6"/>
                  </a:moveTo>
                  <a:cubicBezTo>
                    <a:pt x="2660" y="70379"/>
                    <a:pt x="6110" y="82990"/>
                    <a:pt x="9560" y="95638"/>
                  </a:cubicBezTo>
                  <a:cubicBezTo>
                    <a:pt x="10389" y="98654"/>
                    <a:pt x="13499" y="100407"/>
                    <a:pt x="16515" y="99577"/>
                  </a:cubicBezTo>
                  <a:lnTo>
                    <a:pt x="183750" y="56355"/>
                  </a:lnTo>
                  <a:lnTo>
                    <a:pt x="207745" y="50154"/>
                  </a:lnTo>
                  <a:cubicBezTo>
                    <a:pt x="210724" y="49267"/>
                    <a:pt x="212477" y="46195"/>
                    <a:pt x="211704" y="43198"/>
                  </a:cubicBezTo>
                  <a:cubicBezTo>
                    <a:pt x="208669" y="30286"/>
                    <a:pt x="205634" y="17374"/>
                    <a:pt x="202618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0" y="50851"/>
                  </a:lnTo>
                  <a:cubicBezTo>
                    <a:pt x="-3881" y="52736"/>
                    <a:pt x="-902" y="63612"/>
                    <a:pt x="6148" y="61765"/>
                  </a:cubicBezTo>
                  <a:lnTo>
                    <a:pt x="174796" y="17657"/>
                  </a:lnTo>
                  <a:lnTo>
                    <a:pt x="198679" y="11417"/>
                  </a:lnTo>
                  <a:lnTo>
                    <a:pt x="191723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499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1" name="Freeform: Shape 740">
              <a:extLst>
                <a:ext uri="{FF2B5EF4-FFF2-40B4-BE49-F238E27FC236}">
                  <a16:creationId xmlns:a16="http://schemas.microsoft.com/office/drawing/2014/main" id="{953095AB-E102-BFAD-2873-F04EDA5C39B9}"/>
                </a:ext>
              </a:extLst>
            </p:cNvPr>
            <p:cNvSpPr/>
            <p:nvPr/>
          </p:nvSpPr>
          <p:spPr>
            <a:xfrm>
              <a:off x="4075351" y="3972926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6 h 52651"/>
                <a:gd name="connsiteX3" fmla="*/ 49593 w 52591"/>
                <a:gd name="connsiteY3" fmla="*/ 37286 h 52651"/>
                <a:gd name="connsiteX4" fmla="*/ 36737 w 52591"/>
                <a:gd name="connsiteY4" fmla="*/ 2075 h 52651"/>
                <a:gd name="connsiteX5" fmla="*/ 31082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035 h 52651"/>
                <a:gd name="connsiteX9" fmla="*/ 30648 w 52591"/>
                <a:gd name="connsiteY9" fmla="*/ 11650 h 52651"/>
                <a:gd name="connsiteX10" fmla="*/ 33665 w 52591"/>
                <a:gd name="connsiteY10" fmla="*/ 736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59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6"/>
                  </a:cubicBezTo>
                  <a:cubicBezTo>
                    <a:pt x="29687" y="56117"/>
                    <a:pt x="44088" y="49934"/>
                    <a:pt x="49593" y="37286"/>
                  </a:cubicBezTo>
                  <a:cubicBezTo>
                    <a:pt x="55059" y="24091"/>
                    <a:pt x="48593" y="9256"/>
                    <a:pt x="36737" y="2075"/>
                  </a:cubicBezTo>
                  <a:cubicBezTo>
                    <a:pt x="30498" y="-1695"/>
                    <a:pt x="24805" y="8069"/>
                    <a:pt x="31082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7" y="39378"/>
                    <a:pt x="28914" y="43450"/>
                    <a:pt x="21337" y="40999"/>
                  </a:cubicBezTo>
                  <a:cubicBezTo>
                    <a:pt x="13910" y="38982"/>
                    <a:pt x="9235" y="31631"/>
                    <a:pt x="10555" y="24035"/>
                  </a:cubicBezTo>
                  <a:cubicBezTo>
                    <a:pt x="12345" y="15043"/>
                    <a:pt x="22147" y="10161"/>
                    <a:pt x="30648" y="11650"/>
                  </a:cubicBezTo>
                  <a:cubicBezTo>
                    <a:pt x="37774" y="12894"/>
                    <a:pt x="40827" y="1999"/>
                    <a:pt x="33665" y="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2" name="Freeform: Shape 741">
              <a:extLst>
                <a:ext uri="{FF2B5EF4-FFF2-40B4-BE49-F238E27FC236}">
                  <a16:creationId xmlns:a16="http://schemas.microsoft.com/office/drawing/2014/main" id="{3A1A40B2-0679-8D07-45BE-713B8289C665}"/>
                </a:ext>
              </a:extLst>
            </p:cNvPr>
            <p:cNvSpPr/>
            <p:nvPr/>
          </p:nvSpPr>
          <p:spPr>
            <a:xfrm>
              <a:off x="4041723" y="3844898"/>
              <a:ext cx="52607" cy="52633"/>
            </a:xfrm>
            <a:custGeom>
              <a:avLst/>
              <a:gdLst>
                <a:gd name="connsiteX0" fmla="*/ 33608 w 52607"/>
                <a:gd name="connsiteY0" fmla="*/ 813 h 52633"/>
                <a:gd name="connsiteX1" fmla="*/ 74 w 52607"/>
                <a:gd name="connsiteY1" fmla="*/ 19323 h 52633"/>
                <a:gd name="connsiteX2" fmla="*/ 16738 w 52607"/>
                <a:gd name="connsiteY2" fmla="*/ 51367 h 52633"/>
                <a:gd name="connsiteX3" fmla="*/ 49611 w 52607"/>
                <a:gd name="connsiteY3" fmla="*/ 37268 h 52633"/>
                <a:gd name="connsiteX4" fmla="*/ 36756 w 52607"/>
                <a:gd name="connsiteY4" fmla="*/ 2075 h 52633"/>
                <a:gd name="connsiteX5" fmla="*/ 31101 w 52607"/>
                <a:gd name="connsiteY5" fmla="*/ 11840 h 52633"/>
                <a:gd name="connsiteX6" fmla="*/ 39659 w 52607"/>
                <a:gd name="connsiteY6" fmla="*/ 31839 h 52633"/>
                <a:gd name="connsiteX7" fmla="*/ 21337 w 52607"/>
                <a:gd name="connsiteY7" fmla="*/ 40981 h 52633"/>
                <a:gd name="connsiteX8" fmla="*/ 10555 w 52607"/>
                <a:gd name="connsiteY8" fmla="*/ 24017 h 52633"/>
                <a:gd name="connsiteX9" fmla="*/ 30667 w 52607"/>
                <a:gd name="connsiteY9" fmla="*/ 11632 h 52633"/>
                <a:gd name="connsiteX10" fmla="*/ 33665 w 52607"/>
                <a:gd name="connsiteY10" fmla="*/ 737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3">
                  <a:moveTo>
                    <a:pt x="33608" y="813"/>
                  </a:moveTo>
                  <a:cubicBezTo>
                    <a:pt x="19659" y="-1619"/>
                    <a:pt x="4504" y="5035"/>
                    <a:pt x="74" y="19323"/>
                  </a:cubicBezTo>
                  <a:cubicBezTo>
                    <a:pt x="-4073" y="32706"/>
                    <a:pt x="3844" y="46749"/>
                    <a:pt x="16738" y="51367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8" y="24073"/>
                    <a:pt x="48593" y="9238"/>
                    <a:pt x="36756" y="2075"/>
                  </a:cubicBezTo>
                  <a:cubicBezTo>
                    <a:pt x="30517" y="-1695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79"/>
                    <a:pt x="28914" y="43451"/>
                    <a:pt x="21337" y="40981"/>
                  </a:cubicBezTo>
                  <a:cubicBezTo>
                    <a:pt x="13910" y="38946"/>
                    <a:pt x="9254" y="31594"/>
                    <a:pt x="10555" y="24017"/>
                  </a:cubicBezTo>
                  <a:cubicBezTo>
                    <a:pt x="12440" y="15044"/>
                    <a:pt x="22147" y="10162"/>
                    <a:pt x="30667" y="11632"/>
                  </a:cubicBezTo>
                  <a:cubicBezTo>
                    <a:pt x="37774" y="12877"/>
                    <a:pt x="40846" y="1981"/>
                    <a:pt x="33665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3" name="Freeform: Shape 742">
              <a:extLst>
                <a:ext uri="{FF2B5EF4-FFF2-40B4-BE49-F238E27FC236}">
                  <a16:creationId xmlns:a16="http://schemas.microsoft.com/office/drawing/2014/main" id="{E7A16602-9896-87FE-77D8-B55F502EA4A0}"/>
                </a:ext>
              </a:extLst>
            </p:cNvPr>
            <p:cNvSpPr/>
            <p:nvPr/>
          </p:nvSpPr>
          <p:spPr>
            <a:xfrm>
              <a:off x="5703861" y="3730678"/>
              <a:ext cx="96300" cy="242545"/>
            </a:xfrm>
            <a:custGeom>
              <a:avLst/>
              <a:gdLst>
                <a:gd name="connsiteX0" fmla="*/ 83986 w 96300"/>
                <a:gd name="connsiteY0" fmla="*/ 4158 h 242545"/>
                <a:gd name="connsiteX1" fmla="*/ -668 w 96300"/>
                <a:gd name="connsiteY1" fmla="*/ 236009 h 242545"/>
                <a:gd name="connsiteX2" fmla="*/ 10246 w 96300"/>
                <a:gd name="connsiteY2" fmla="*/ 239025 h 242545"/>
                <a:gd name="connsiteX3" fmla="*/ 94900 w 96300"/>
                <a:gd name="connsiteY3" fmla="*/ 7174 h 242545"/>
                <a:gd name="connsiteX4" fmla="*/ 83986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6" y="4158"/>
                  </a:moveTo>
                  <a:lnTo>
                    <a:pt x="-668" y="236009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0" y="7174"/>
                  </a:lnTo>
                  <a:cubicBezTo>
                    <a:pt x="97388" y="331"/>
                    <a:pt x="86474" y="-2628"/>
                    <a:pt x="83986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4" name="Freeform: Shape 743">
              <a:extLst>
                <a:ext uri="{FF2B5EF4-FFF2-40B4-BE49-F238E27FC236}">
                  <a16:creationId xmlns:a16="http://schemas.microsoft.com/office/drawing/2014/main" id="{C5718E71-F3E2-CD6D-28CE-6E47BD8EA973}"/>
                </a:ext>
              </a:extLst>
            </p:cNvPr>
            <p:cNvSpPr/>
            <p:nvPr/>
          </p:nvSpPr>
          <p:spPr>
            <a:xfrm>
              <a:off x="5792743" y="3727628"/>
              <a:ext cx="78377" cy="246078"/>
            </a:xfrm>
            <a:custGeom>
              <a:avLst/>
              <a:gdLst>
                <a:gd name="connsiteX0" fmla="*/ -787 w 78377"/>
                <a:gd name="connsiteY0" fmla="*/ 7321 h 246078"/>
                <a:gd name="connsiteX1" fmla="*/ 66186 w 78377"/>
                <a:gd name="connsiteY1" fmla="*/ 242415 h 246078"/>
                <a:gd name="connsiteX2" fmla="*/ 77100 w 78377"/>
                <a:gd name="connsiteY2" fmla="*/ 239399 h 246078"/>
                <a:gd name="connsiteX3" fmla="*/ 10108 w 78377"/>
                <a:gd name="connsiteY3" fmla="*/ 4306 h 246078"/>
                <a:gd name="connsiteX4" fmla="*/ -787 w 78377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7" h="246078">
                  <a:moveTo>
                    <a:pt x="-787" y="7321"/>
                  </a:moveTo>
                  <a:lnTo>
                    <a:pt x="66186" y="242415"/>
                  </a:lnTo>
                  <a:cubicBezTo>
                    <a:pt x="68184" y="249408"/>
                    <a:pt x="79098" y="246430"/>
                    <a:pt x="77100" y="239399"/>
                  </a:cubicBezTo>
                  <a:cubicBezTo>
                    <a:pt x="54763" y="161041"/>
                    <a:pt x="32426" y="82664"/>
                    <a:pt x="10108" y="4306"/>
                  </a:cubicBezTo>
                  <a:cubicBezTo>
                    <a:pt x="8129" y="-2688"/>
                    <a:pt x="-2804" y="291"/>
                    <a:pt x="-787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5" name="Freeform: Shape 744">
              <a:extLst>
                <a:ext uri="{FF2B5EF4-FFF2-40B4-BE49-F238E27FC236}">
                  <a16:creationId xmlns:a16="http://schemas.microsoft.com/office/drawing/2014/main" id="{513D2D7E-8BB7-75B2-D117-8ED62D07D860}"/>
                </a:ext>
              </a:extLst>
            </p:cNvPr>
            <p:cNvSpPr/>
            <p:nvPr/>
          </p:nvSpPr>
          <p:spPr>
            <a:xfrm>
              <a:off x="5885117" y="3903567"/>
              <a:ext cx="86838" cy="157178"/>
            </a:xfrm>
            <a:custGeom>
              <a:avLst/>
              <a:gdLst>
                <a:gd name="connsiteX0" fmla="*/ 73150 w 86838"/>
                <a:gd name="connsiteY0" fmla="*/ 2632 h 157178"/>
                <a:gd name="connsiteX1" fmla="*/ 17053 w 86838"/>
                <a:gd name="connsiteY1" fmla="*/ 25704 h 157178"/>
                <a:gd name="connsiteX2" fmla="*/ 24442 w 86838"/>
                <a:gd name="connsiteY2" fmla="*/ 75618 h 157178"/>
                <a:gd name="connsiteX3" fmla="*/ 67100 w 86838"/>
                <a:gd name="connsiteY3" fmla="*/ 60934 h 157178"/>
                <a:gd name="connsiteX4" fmla="*/ 85289 w 86838"/>
                <a:gd name="connsiteY4" fmla="*/ 9456 h 157178"/>
                <a:gd name="connsiteX5" fmla="*/ 74168 w 86838"/>
                <a:gd name="connsiteY5" fmla="*/ 7947 h 157178"/>
                <a:gd name="connsiteX6" fmla="*/ 71623 w 86838"/>
                <a:gd name="connsiteY6" fmla="*/ 24705 h 157178"/>
                <a:gd name="connsiteX7" fmla="*/ 82537 w 86838"/>
                <a:gd name="connsiteY7" fmla="*/ 24705 h 157178"/>
                <a:gd name="connsiteX8" fmla="*/ 85289 w 86838"/>
                <a:gd name="connsiteY8" fmla="*/ 9456 h 157178"/>
                <a:gd name="connsiteX9" fmla="*/ 74168 w 86838"/>
                <a:gd name="connsiteY9" fmla="*/ 7947 h 157178"/>
                <a:gd name="connsiteX10" fmla="*/ 70096 w 86838"/>
                <a:gd name="connsiteY10" fmla="*/ 104081 h 157178"/>
                <a:gd name="connsiteX11" fmla="*/ 7477 w 86838"/>
                <a:gd name="connsiteY11" fmla="*/ 141931 h 157178"/>
                <a:gd name="connsiteX12" fmla="*/ 1822 w 86838"/>
                <a:gd name="connsiteY12" fmla="*/ 151695 h 157178"/>
                <a:gd name="connsiteX13" fmla="*/ 75751 w 86838"/>
                <a:gd name="connsiteY13" fmla="*/ 120857 h 157178"/>
                <a:gd name="connsiteX14" fmla="*/ 85534 w 86838"/>
                <a:gd name="connsiteY14" fmla="*/ 7966 h 157178"/>
                <a:gd name="connsiteX15" fmla="*/ 74431 w 86838"/>
                <a:gd name="connsiteY15" fmla="*/ 6458 h 157178"/>
                <a:gd name="connsiteX16" fmla="*/ 71679 w 86838"/>
                <a:gd name="connsiteY16" fmla="*/ 27740 h 157178"/>
                <a:gd name="connsiteX17" fmla="*/ 82594 w 86838"/>
                <a:gd name="connsiteY17" fmla="*/ 27740 h 157178"/>
                <a:gd name="connsiteX18" fmla="*/ 85534 w 86838"/>
                <a:gd name="connsiteY18" fmla="*/ 7966 h 157178"/>
                <a:gd name="connsiteX19" fmla="*/ 74431 w 86838"/>
                <a:gd name="connsiteY19" fmla="*/ 6458 h 157178"/>
                <a:gd name="connsiteX20" fmla="*/ 41237 w 86838"/>
                <a:gd name="connsiteY20" fmla="*/ 66589 h 157178"/>
                <a:gd name="connsiteX21" fmla="*/ 21973 w 86838"/>
                <a:gd name="connsiteY21" fmla="*/ 57013 h 157178"/>
                <a:gd name="connsiteX22" fmla="*/ 25460 w 86838"/>
                <a:gd name="connsiteY22" fmla="*/ 33696 h 157178"/>
                <a:gd name="connsiteX23" fmla="*/ 70190 w 86838"/>
                <a:gd name="connsiteY23" fmla="*/ 13546 h 157178"/>
                <a:gd name="connsiteX24" fmla="*/ 73206 w 86838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38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2" y="41594"/>
                    <a:pt x="4952" y="65609"/>
                    <a:pt x="24442" y="75618"/>
                  </a:cubicBezTo>
                  <a:cubicBezTo>
                    <a:pt x="40068" y="83610"/>
                    <a:pt x="58127" y="74204"/>
                    <a:pt x="67100" y="60934"/>
                  </a:cubicBezTo>
                  <a:cubicBezTo>
                    <a:pt x="77354" y="45722"/>
                    <a:pt x="80030" y="26665"/>
                    <a:pt x="85289" y="9456"/>
                  </a:cubicBezTo>
                  <a:lnTo>
                    <a:pt x="74168" y="7947"/>
                  </a:lnTo>
                  <a:cubicBezTo>
                    <a:pt x="73735" y="13602"/>
                    <a:pt x="73697" y="19257"/>
                    <a:pt x="71623" y="24705"/>
                  </a:cubicBezTo>
                  <a:lnTo>
                    <a:pt x="82537" y="24705"/>
                  </a:lnTo>
                  <a:cubicBezTo>
                    <a:pt x="81727" y="19540"/>
                    <a:pt x="83593" y="14262"/>
                    <a:pt x="85289" y="9456"/>
                  </a:cubicBezTo>
                  <a:lnTo>
                    <a:pt x="74168" y="7947"/>
                  </a:lnTo>
                  <a:cubicBezTo>
                    <a:pt x="71548" y="39691"/>
                    <a:pt x="79427" y="73054"/>
                    <a:pt x="70096" y="104081"/>
                  </a:cubicBezTo>
                  <a:cubicBezTo>
                    <a:pt x="62198" y="130358"/>
                    <a:pt x="36714" y="157482"/>
                    <a:pt x="7477" y="141931"/>
                  </a:cubicBezTo>
                  <a:cubicBezTo>
                    <a:pt x="1050" y="138520"/>
                    <a:pt x="-4662" y="148265"/>
                    <a:pt x="1822" y="151695"/>
                  </a:cubicBezTo>
                  <a:cubicBezTo>
                    <a:pt x="31586" y="167529"/>
                    <a:pt x="62425" y="148887"/>
                    <a:pt x="75751" y="120857"/>
                  </a:cubicBezTo>
                  <a:cubicBezTo>
                    <a:pt x="92622" y="85382"/>
                    <a:pt x="82424" y="45458"/>
                    <a:pt x="85534" y="7966"/>
                  </a:cubicBezTo>
                  <a:cubicBezTo>
                    <a:pt x="86099" y="1275"/>
                    <a:pt x="76430" y="785"/>
                    <a:pt x="74431" y="6458"/>
                  </a:cubicBezTo>
                  <a:cubicBezTo>
                    <a:pt x="71717" y="13207"/>
                    <a:pt x="70775" y="20520"/>
                    <a:pt x="71679" y="27740"/>
                  </a:cubicBezTo>
                  <a:cubicBezTo>
                    <a:pt x="72622" y="33847"/>
                    <a:pt x="80841" y="32301"/>
                    <a:pt x="82594" y="27740"/>
                  </a:cubicBezTo>
                  <a:cubicBezTo>
                    <a:pt x="85007" y="21387"/>
                    <a:pt x="85025" y="14658"/>
                    <a:pt x="85534" y="7966"/>
                  </a:cubicBezTo>
                  <a:cubicBezTo>
                    <a:pt x="86043" y="1275"/>
                    <a:pt x="76241" y="559"/>
                    <a:pt x="74431" y="6458"/>
                  </a:cubicBezTo>
                  <a:cubicBezTo>
                    <a:pt x="68626" y="25478"/>
                    <a:pt x="65440" y="61877"/>
                    <a:pt x="41237" y="66589"/>
                  </a:cubicBezTo>
                  <a:cubicBezTo>
                    <a:pt x="32962" y="68210"/>
                    <a:pt x="25442" y="65006"/>
                    <a:pt x="21973" y="57013"/>
                  </a:cubicBezTo>
                  <a:cubicBezTo>
                    <a:pt x="18504" y="49021"/>
                    <a:pt x="21256" y="40840"/>
                    <a:pt x="25460" y="33696"/>
                  </a:cubicBezTo>
                  <a:cubicBezTo>
                    <a:pt x="34564" y="18202"/>
                    <a:pt x="52265" y="7307"/>
                    <a:pt x="70190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6" name="Freeform: Shape 745">
              <a:extLst>
                <a:ext uri="{FF2B5EF4-FFF2-40B4-BE49-F238E27FC236}">
                  <a16:creationId xmlns:a16="http://schemas.microsoft.com/office/drawing/2014/main" id="{E0EE5AC0-35CA-D558-F577-72DDE5B3C8D1}"/>
                </a:ext>
              </a:extLst>
            </p:cNvPr>
            <p:cNvSpPr/>
            <p:nvPr/>
          </p:nvSpPr>
          <p:spPr>
            <a:xfrm>
              <a:off x="5735270" y="3877784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7" name="Freeform: Shape 746">
              <a:extLst>
                <a:ext uri="{FF2B5EF4-FFF2-40B4-BE49-F238E27FC236}">
                  <a16:creationId xmlns:a16="http://schemas.microsoft.com/office/drawing/2014/main" id="{FF6D1D15-5D9B-7CE8-6565-5902A14B71D5}"/>
                </a:ext>
              </a:extLst>
            </p:cNvPr>
            <p:cNvSpPr/>
            <p:nvPr/>
          </p:nvSpPr>
          <p:spPr>
            <a:xfrm>
              <a:off x="808455" y="4691659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3 w 149577"/>
                <a:gd name="connsiteY4" fmla="*/ 180984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3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1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3 w 149577"/>
                <a:gd name="connsiteY13" fmla="*/ 65643 h 279551"/>
                <a:gd name="connsiteX14" fmla="*/ 71509 w 149577"/>
                <a:gd name="connsiteY14" fmla="*/ 17557 h 279551"/>
                <a:gd name="connsiteX15" fmla="*/ 135900 w 149577"/>
                <a:gd name="connsiteY15" fmla="*/ 20272 h 279551"/>
                <a:gd name="connsiteX16" fmla="*/ 141555 w 149577"/>
                <a:gd name="connsiteY16" fmla="*/ 10508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3" y="-5289"/>
                    <a:pt x="74186" y="-3121"/>
                    <a:pt x="47306" y="19914"/>
                  </a:cubicBezTo>
                  <a:cubicBezTo>
                    <a:pt x="20766" y="42533"/>
                    <a:pt x="6138" y="83249"/>
                    <a:pt x="27250" y="114370"/>
                  </a:cubicBezTo>
                  <a:cubicBezTo>
                    <a:pt x="44328" y="139553"/>
                    <a:pt x="76711" y="144265"/>
                    <a:pt x="102649" y="155839"/>
                  </a:cubicBezTo>
                  <a:cubicBezTo>
                    <a:pt x="114807" y="161249"/>
                    <a:pt x="127417" y="168506"/>
                    <a:pt x="133393" y="180984"/>
                  </a:cubicBezTo>
                  <a:cubicBezTo>
                    <a:pt x="141366" y="197667"/>
                    <a:pt x="136032" y="218156"/>
                    <a:pt x="126984" y="233236"/>
                  </a:cubicBezTo>
                  <a:cubicBezTo>
                    <a:pt x="114958" y="253292"/>
                    <a:pt x="93921" y="268334"/>
                    <a:pt x="70020" y="268560"/>
                  </a:cubicBezTo>
                  <a:cubicBezTo>
                    <a:pt x="45854" y="268636"/>
                    <a:pt x="23235" y="256666"/>
                    <a:pt x="9701" y="236648"/>
                  </a:cubicBezTo>
                  <a:cubicBezTo>
                    <a:pt x="5667" y="230635"/>
                    <a:pt x="-4135" y="236290"/>
                    <a:pt x="-63" y="242303"/>
                  </a:cubicBezTo>
                  <a:cubicBezTo>
                    <a:pt x="20370" y="272801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1"/>
                  </a:cubicBezTo>
                  <a:cubicBezTo>
                    <a:pt x="141743" y="158648"/>
                    <a:pt x="112696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1" y="107546"/>
                    <a:pt x="24705" y="85492"/>
                    <a:pt x="30303" y="65643"/>
                  </a:cubicBezTo>
                  <a:cubicBezTo>
                    <a:pt x="36656" y="44532"/>
                    <a:pt x="51623" y="27077"/>
                    <a:pt x="71509" y="17557"/>
                  </a:cubicBezTo>
                  <a:cubicBezTo>
                    <a:pt x="92244" y="7887"/>
                    <a:pt x="115749" y="10018"/>
                    <a:pt x="135900" y="20272"/>
                  </a:cubicBezTo>
                  <a:cubicBezTo>
                    <a:pt x="142384" y="23552"/>
                    <a:pt x="148114" y="13788"/>
                    <a:pt x="141555" y="105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8" name="Freeform: Shape 747">
              <a:extLst>
                <a:ext uri="{FF2B5EF4-FFF2-40B4-BE49-F238E27FC236}">
                  <a16:creationId xmlns:a16="http://schemas.microsoft.com/office/drawing/2014/main" id="{EB868639-FB80-BCA8-401B-EAB77E819C81}"/>
                </a:ext>
              </a:extLst>
            </p:cNvPr>
            <p:cNvSpPr/>
            <p:nvPr/>
          </p:nvSpPr>
          <p:spPr>
            <a:xfrm>
              <a:off x="984067" y="4864590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1 h 116184"/>
                <a:gd name="connsiteX2" fmla="*/ 27713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1"/>
                  </a:cubicBezTo>
                  <a:cubicBezTo>
                    <a:pt x="25036" y="119908"/>
                    <a:pt x="33048" y="111935"/>
                    <a:pt x="27713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7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9" name="Freeform: Shape 748">
              <a:extLst>
                <a:ext uri="{FF2B5EF4-FFF2-40B4-BE49-F238E27FC236}">
                  <a16:creationId xmlns:a16="http://schemas.microsoft.com/office/drawing/2014/main" id="{66CCBE7C-374E-4239-7612-66321F1D9E18}"/>
                </a:ext>
              </a:extLst>
            </p:cNvPr>
            <p:cNvSpPr/>
            <p:nvPr/>
          </p:nvSpPr>
          <p:spPr>
            <a:xfrm>
              <a:off x="1005037" y="4837628"/>
              <a:ext cx="16561" cy="16604"/>
            </a:xfrm>
            <a:custGeom>
              <a:avLst/>
              <a:gdLst>
                <a:gd name="connsiteX0" fmla="*/ 2916 w 16561"/>
                <a:gd name="connsiteY0" fmla="*/ 1218 h 16604"/>
                <a:gd name="connsiteX1" fmla="*/ 15527 w 16561"/>
                <a:gd name="connsiteY1" fmla="*/ 8758 h 16604"/>
                <a:gd name="connsiteX2" fmla="*/ 2709 w 16561"/>
                <a:gd name="connsiteY2" fmla="*/ 15921 h 16604"/>
                <a:gd name="connsiteX3" fmla="*/ 2916 w 16561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1" h="16604">
                  <a:moveTo>
                    <a:pt x="2916" y="1218"/>
                  </a:moveTo>
                  <a:cubicBezTo>
                    <a:pt x="8081" y="-1666"/>
                    <a:pt x="15602" y="2820"/>
                    <a:pt x="15527" y="8758"/>
                  </a:cubicBezTo>
                  <a:cubicBezTo>
                    <a:pt x="15451" y="14695"/>
                    <a:pt x="7798" y="18955"/>
                    <a:pt x="2709" y="15921"/>
                  </a:cubicBezTo>
                  <a:cubicBezTo>
                    <a:pt x="-2381" y="12886"/>
                    <a:pt x="-2249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0" name="Freeform: Shape 749">
              <a:extLst>
                <a:ext uri="{FF2B5EF4-FFF2-40B4-BE49-F238E27FC236}">
                  <a16:creationId xmlns:a16="http://schemas.microsoft.com/office/drawing/2014/main" id="{59B54AB1-BB72-616A-4F56-201856079D9F}"/>
                </a:ext>
              </a:extLst>
            </p:cNvPr>
            <p:cNvSpPr/>
            <p:nvPr/>
          </p:nvSpPr>
          <p:spPr>
            <a:xfrm>
              <a:off x="2919624" y="5166672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2 w 149577"/>
                <a:gd name="connsiteY4" fmla="*/ 180984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3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1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3 w 149577"/>
                <a:gd name="connsiteY13" fmla="*/ 65643 h 279551"/>
                <a:gd name="connsiteX14" fmla="*/ 71509 w 149577"/>
                <a:gd name="connsiteY14" fmla="*/ 17557 h 279551"/>
                <a:gd name="connsiteX15" fmla="*/ 135900 w 149577"/>
                <a:gd name="connsiteY15" fmla="*/ 20272 h 279551"/>
                <a:gd name="connsiteX16" fmla="*/ 141555 w 149577"/>
                <a:gd name="connsiteY16" fmla="*/ 10508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2" y="-5289"/>
                    <a:pt x="74186" y="-3121"/>
                    <a:pt x="47306" y="19914"/>
                  </a:cubicBezTo>
                  <a:cubicBezTo>
                    <a:pt x="20765" y="42533"/>
                    <a:pt x="6138" y="83249"/>
                    <a:pt x="27250" y="114370"/>
                  </a:cubicBezTo>
                  <a:cubicBezTo>
                    <a:pt x="44328" y="139553"/>
                    <a:pt x="76712" y="144265"/>
                    <a:pt x="102649" y="155839"/>
                  </a:cubicBezTo>
                  <a:cubicBezTo>
                    <a:pt x="114807" y="161249"/>
                    <a:pt x="127417" y="168506"/>
                    <a:pt x="133392" y="180984"/>
                  </a:cubicBezTo>
                  <a:cubicBezTo>
                    <a:pt x="141366" y="197667"/>
                    <a:pt x="136032" y="218156"/>
                    <a:pt x="126984" y="233236"/>
                  </a:cubicBezTo>
                  <a:cubicBezTo>
                    <a:pt x="114958" y="253292"/>
                    <a:pt x="93921" y="268334"/>
                    <a:pt x="70020" y="268560"/>
                  </a:cubicBezTo>
                  <a:cubicBezTo>
                    <a:pt x="45854" y="268636"/>
                    <a:pt x="23235" y="256666"/>
                    <a:pt x="9701" y="236648"/>
                  </a:cubicBezTo>
                  <a:cubicBezTo>
                    <a:pt x="5667" y="230635"/>
                    <a:pt x="-4135" y="236290"/>
                    <a:pt x="-63" y="242303"/>
                  </a:cubicBezTo>
                  <a:cubicBezTo>
                    <a:pt x="20370" y="272801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1"/>
                  </a:cubicBezTo>
                  <a:cubicBezTo>
                    <a:pt x="141743" y="158648"/>
                    <a:pt x="112695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0" y="107546"/>
                    <a:pt x="24705" y="85492"/>
                    <a:pt x="30303" y="65643"/>
                  </a:cubicBezTo>
                  <a:cubicBezTo>
                    <a:pt x="36656" y="44532"/>
                    <a:pt x="51623" y="27077"/>
                    <a:pt x="71509" y="17557"/>
                  </a:cubicBezTo>
                  <a:cubicBezTo>
                    <a:pt x="92244" y="7887"/>
                    <a:pt x="115749" y="10018"/>
                    <a:pt x="135900" y="20272"/>
                  </a:cubicBezTo>
                  <a:cubicBezTo>
                    <a:pt x="142384" y="23552"/>
                    <a:pt x="148114" y="13788"/>
                    <a:pt x="141555" y="105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1" name="Freeform: Shape 750">
              <a:extLst>
                <a:ext uri="{FF2B5EF4-FFF2-40B4-BE49-F238E27FC236}">
                  <a16:creationId xmlns:a16="http://schemas.microsoft.com/office/drawing/2014/main" id="{A17020BD-9723-8B37-2D86-92C383357D65}"/>
                </a:ext>
              </a:extLst>
            </p:cNvPr>
            <p:cNvSpPr/>
            <p:nvPr/>
          </p:nvSpPr>
          <p:spPr>
            <a:xfrm>
              <a:off x="3095236" y="5339603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1 h 116184"/>
                <a:gd name="connsiteX2" fmla="*/ 27713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1"/>
                  </a:cubicBezTo>
                  <a:cubicBezTo>
                    <a:pt x="25037" y="119908"/>
                    <a:pt x="33048" y="111935"/>
                    <a:pt x="27713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7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2" name="Freeform: Shape 751">
              <a:extLst>
                <a:ext uri="{FF2B5EF4-FFF2-40B4-BE49-F238E27FC236}">
                  <a16:creationId xmlns:a16="http://schemas.microsoft.com/office/drawing/2014/main" id="{CBF40350-53A1-10A7-9EE0-8ED6918653B0}"/>
                </a:ext>
              </a:extLst>
            </p:cNvPr>
            <p:cNvSpPr/>
            <p:nvPr/>
          </p:nvSpPr>
          <p:spPr>
            <a:xfrm>
              <a:off x="3116206" y="5312641"/>
              <a:ext cx="16560" cy="16604"/>
            </a:xfrm>
            <a:custGeom>
              <a:avLst/>
              <a:gdLst>
                <a:gd name="connsiteX0" fmla="*/ 2916 w 16560"/>
                <a:gd name="connsiteY0" fmla="*/ 1218 h 16604"/>
                <a:gd name="connsiteX1" fmla="*/ 15526 w 16560"/>
                <a:gd name="connsiteY1" fmla="*/ 8758 h 16604"/>
                <a:gd name="connsiteX2" fmla="*/ 2709 w 16560"/>
                <a:gd name="connsiteY2" fmla="*/ 15921 h 16604"/>
                <a:gd name="connsiteX3" fmla="*/ 2916 w 16560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0" h="16604">
                  <a:moveTo>
                    <a:pt x="2916" y="1218"/>
                  </a:moveTo>
                  <a:cubicBezTo>
                    <a:pt x="8081" y="-1666"/>
                    <a:pt x="15602" y="2820"/>
                    <a:pt x="15526" y="8758"/>
                  </a:cubicBezTo>
                  <a:cubicBezTo>
                    <a:pt x="15451" y="14695"/>
                    <a:pt x="7798" y="18955"/>
                    <a:pt x="2709" y="15921"/>
                  </a:cubicBezTo>
                  <a:cubicBezTo>
                    <a:pt x="-2381" y="12886"/>
                    <a:pt x="-2249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3" name="Freeform: Shape 752">
              <a:extLst>
                <a:ext uri="{FF2B5EF4-FFF2-40B4-BE49-F238E27FC236}">
                  <a16:creationId xmlns:a16="http://schemas.microsoft.com/office/drawing/2014/main" id="{E313E176-18FD-DBC4-26F7-70863F5850B4}"/>
                </a:ext>
              </a:extLst>
            </p:cNvPr>
            <p:cNvSpPr/>
            <p:nvPr/>
          </p:nvSpPr>
          <p:spPr>
            <a:xfrm>
              <a:off x="4148626" y="4118627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2 w 149577"/>
                <a:gd name="connsiteY4" fmla="*/ 180984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3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0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3 w 149577"/>
                <a:gd name="connsiteY13" fmla="*/ 65643 h 279551"/>
                <a:gd name="connsiteX14" fmla="*/ 71509 w 149577"/>
                <a:gd name="connsiteY14" fmla="*/ 17557 h 279551"/>
                <a:gd name="connsiteX15" fmla="*/ 135900 w 149577"/>
                <a:gd name="connsiteY15" fmla="*/ 20272 h 279551"/>
                <a:gd name="connsiteX16" fmla="*/ 141555 w 149577"/>
                <a:gd name="connsiteY16" fmla="*/ 10508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2" y="-5288"/>
                    <a:pt x="74186" y="-3121"/>
                    <a:pt x="47306" y="19914"/>
                  </a:cubicBezTo>
                  <a:cubicBezTo>
                    <a:pt x="20765" y="42533"/>
                    <a:pt x="6138" y="83249"/>
                    <a:pt x="27250" y="114370"/>
                  </a:cubicBezTo>
                  <a:cubicBezTo>
                    <a:pt x="44328" y="139553"/>
                    <a:pt x="76712" y="144265"/>
                    <a:pt x="102649" y="155839"/>
                  </a:cubicBezTo>
                  <a:cubicBezTo>
                    <a:pt x="114807" y="161249"/>
                    <a:pt x="127417" y="168506"/>
                    <a:pt x="133392" y="180984"/>
                  </a:cubicBezTo>
                  <a:cubicBezTo>
                    <a:pt x="141366" y="197667"/>
                    <a:pt x="136032" y="218156"/>
                    <a:pt x="126984" y="233236"/>
                  </a:cubicBezTo>
                  <a:cubicBezTo>
                    <a:pt x="114958" y="253292"/>
                    <a:pt x="93921" y="268334"/>
                    <a:pt x="70020" y="268560"/>
                  </a:cubicBezTo>
                  <a:cubicBezTo>
                    <a:pt x="45854" y="268636"/>
                    <a:pt x="23235" y="256666"/>
                    <a:pt x="9701" y="236648"/>
                  </a:cubicBezTo>
                  <a:cubicBezTo>
                    <a:pt x="5667" y="230635"/>
                    <a:pt x="-4135" y="236290"/>
                    <a:pt x="-63" y="242303"/>
                  </a:cubicBezTo>
                  <a:cubicBezTo>
                    <a:pt x="20370" y="272802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0"/>
                  </a:cubicBezTo>
                  <a:cubicBezTo>
                    <a:pt x="141743" y="158647"/>
                    <a:pt x="112695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0" y="107546"/>
                    <a:pt x="24705" y="85492"/>
                    <a:pt x="30303" y="65643"/>
                  </a:cubicBezTo>
                  <a:cubicBezTo>
                    <a:pt x="36656" y="44531"/>
                    <a:pt x="51623" y="27077"/>
                    <a:pt x="71509" y="17557"/>
                  </a:cubicBezTo>
                  <a:cubicBezTo>
                    <a:pt x="92244" y="7887"/>
                    <a:pt x="115749" y="10017"/>
                    <a:pt x="135900" y="20272"/>
                  </a:cubicBezTo>
                  <a:cubicBezTo>
                    <a:pt x="142384" y="23551"/>
                    <a:pt x="148114" y="13787"/>
                    <a:pt x="141555" y="105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4" name="Freeform: Shape 753">
              <a:extLst>
                <a:ext uri="{FF2B5EF4-FFF2-40B4-BE49-F238E27FC236}">
                  <a16:creationId xmlns:a16="http://schemas.microsoft.com/office/drawing/2014/main" id="{541C3921-21D3-00EC-BF47-61AC562683C3}"/>
                </a:ext>
              </a:extLst>
            </p:cNvPr>
            <p:cNvSpPr/>
            <p:nvPr/>
          </p:nvSpPr>
          <p:spPr>
            <a:xfrm>
              <a:off x="4324237" y="4291558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2 h 116184"/>
                <a:gd name="connsiteX2" fmla="*/ 27713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2"/>
                  </a:cubicBezTo>
                  <a:cubicBezTo>
                    <a:pt x="25037" y="119908"/>
                    <a:pt x="33048" y="111934"/>
                    <a:pt x="27713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6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5" name="Freeform: Shape 754">
              <a:extLst>
                <a:ext uri="{FF2B5EF4-FFF2-40B4-BE49-F238E27FC236}">
                  <a16:creationId xmlns:a16="http://schemas.microsoft.com/office/drawing/2014/main" id="{C7F3D426-3007-0599-FFD8-C4BFE16FF05E}"/>
                </a:ext>
              </a:extLst>
            </p:cNvPr>
            <p:cNvSpPr/>
            <p:nvPr/>
          </p:nvSpPr>
          <p:spPr>
            <a:xfrm>
              <a:off x="4345208" y="4264596"/>
              <a:ext cx="16560" cy="16604"/>
            </a:xfrm>
            <a:custGeom>
              <a:avLst/>
              <a:gdLst>
                <a:gd name="connsiteX0" fmla="*/ 2916 w 16560"/>
                <a:gd name="connsiteY0" fmla="*/ 1218 h 16604"/>
                <a:gd name="connsiteX1" fmla="*/ 15526 w 16560"/>
                <a:gd name="connsiteY1" fmla="*/ 8758 h 16604"/>
                <a:gd name="connsiteX2" fmla="*/ 2709 w 16560"/>
                <a:gd name="connsiteY2" fmla="*/ 15921 h 16604"/>
                <a:gd name="connsiteX3" fmla="*/ 2916 w 16560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0" h="16604">
                  <a:moveTo>
                    <a:pt x="2916" y="1218"/>
                  </a:moveTo>
                  <a:cubicBezTo>
                    <a:pt x="8081" y="-1666"/>
                    <a:pt x="15602" y="2820"/>
                    <a:pt x="15526" y="8758"/>
                  </a:cubicBezTo>
                  <a:cubicBezTo>
                    <a:pt x="15451" y="14696"/>
                    <a:pt x="7798" y="18955"/>
                    <a:pt x="2709" y="15921"/>
                  </a:cubicBezTo>
                  <a:cubicBezTo>
                    <a:pt x="-2381" y="12886"/>
                    <a:pt x="-2249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6" name="Freeform: Shape 755">
              <a:extLst>
                <a:ext uri="{FF2B5EF4-FFF2-40B4-BE49-F238E27FC236}">
                  <a16:creationId xmlns:a16="http://schemas.microsoft.com/office/drawing/2014/main" id="{5821F490-D5ED-B537-C768-FEB5A9C4CD38}"/>
                </a:ext>
              </a:extLst>
            </p:cNvPr>
            <p:cNvSpPr/>
            <p:nvPr/>
          </p:nvSpPr>
          <p:spPr>
            <a:xfrm>
              <a:off x="72573" y="4935247"/>
              <a:ext cx="386653" cy="171405"/>
            </a:xfrm>
            <a:custGeom>
              <a:avLst/>
              <a:gdLst>
                <a:gd name="connsiteX0" fmla="*/ 97718 w 386653"/>
                <a:gd name="connsiteY0" fmla="*/ 38733 h 171405"/>
                <a:gd name="connsiteX1" fmla="*/ 161505 w 386653"/>
                <a:gd name="connsiteY1" fmla="*/ 63727 h 171405"/>
                <a:gd name="connsiteX2" fmla="*/ 202975 w 386653"/>
                <a:gd name="connsiteY2" fmla="*/ 97902 h 171405"/>
                <a:gd name="connsiteX3" fmla="*/ 288929 w 386653"/>
                <a:gd name="connsiteY3" fmla="*/ 150870 h 171405"/>
                <a:gd name="connsiteX4" fmla="*/ 373489 w 386653"/>
                <a:gd name="connsiteY4" fmla="*/ 109155 h 171405"/>
                <a:gd name="connsiteX5" fmla="*/ 361067 w 386653"/>
                <a:gd name="connsiteY5" fmla="*/ 11137 h 171405"/>
                <a:gd name="connsiteX6" fmla="*/ 275489 w 386653"/>
                <a:gd name="connsiteY6" fmla="*/ 12833 h 171405"/>
                <a:gd name="connsiteX7" fmla="*/ 210891 w 386653"/>
                <a:gd name="connsiteY7" fmla="*/ 54849 h 171405"/>
                <a:gd name="connsiteX8" fmla="*/ 148951 w 386653"/>
                <a:gd name="connsiteY8" fmla="*/ 112530 h 171405"/>
                <a:gd name="connsiteX9" fmla="*/ 78453 w 386653"/>
                <a:gd name="connsiteY9" fmla="*/ 157279 h 171405"/>
                <a:gd name="connsiteX10" fmla="*/ 42639 w 386653"/>
                <a:gd name="connsiteY10" fmla="*/ 156223 h 171405"/>
                <a:gd name="connsiteX11" fmla="*/ 12479 w 386653"/>
                <a:gd name="connsiteY11" fmla="*/ 119353 h 171405"/>
                <a:gd name="connsiteX12" fmla="*/ 36060 w 386653"/>
                <a:gd name="connsiteY12" fmla="*/ 52455 h 171405"/>
                <a:gd name="connsiteX13" fmla="*/ 97812 w 386653"/>
                <a:gd name="connsiteY13" fmla="*/ 38770 h 171405"/>
                <a:gd name="connsiteX14" fmla="*/ 97812 w 386653"/>
                <a:gd name="connsiteY14" fmla="*/ 27461 h 171405"/>
                <a:gd name="connsiteX15" fmla="*/ 6579 w 386653"/>
                <a:gd name="connsiteY15" fmla="*/ 70457 h 171405"/>
                <a:gd name="connsiteX16" fmla="*/ 28219 w 386653"/>
                <a:gd name="connsiteY16" fmla="*/ 160596 h 171405"/>
                <a:gd name="connsiteX17" fmla="*/ 161731 w 386653"/>
                <a:gd name="connsiteY17" fmla="*/ 116337 h 171405"/>
                <a:gd name="connsiteX18" fmla="*/ 222522 w 386653"/>
                <a:gd name="connsiteY18" fmla="*/ 59599 h 171405"/>
                <a:gd name="connsiteX19" fmla="*/ 292794 w 386653"/>
                <a:gd name="connsiteY19" fmla="*/ 18130 h 171405"/>
                <a:gd name="connsiteX20" fmla="*/ 338711 w 386653"/>
                <a:gd name="connsiteY20" fmla="*/ 13022 h 171405"/>
                <a:gd name="connsiteX21" fmla="*/ 373225 w 386653"/>
                <a:gd name="connsiteY21" fmla="*/ 52078 h 171405"/>
                <a:gd name="connsiteX22" fmla="*/ 310908 w 386653"/>
                <a:gd name="connsiteY22" fmla="*/ 140672 h 171405"/>
                <a:gd name="connsiteX23" fmla="*/ 210024 w 386653"/>
                <a:gd name="connsiteY23" fmla="*/ 89099 h 171405"/>
                <a:gd name="connsiteX24" fmla="*/ 165464 w 386653"/>
                <a:gd name="connsiteY24" fmla="*/ 52700 h 171405"/>
                <a:gd name="connsiteX25" fmla="*/ 97812 w 386653"/>
                <a:gd name="connsiteY25" fmla="*/ 27461 h 171405"/>
                <a:gd name="connsiteX26" fmla="*/ 97718 w 386653"/>
                <a:gd name="connsiteY26" fmla="*/ 38733 h 17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653" h="171405">
                  <a:moveTo>
                    <a:pt x="97718" y="38733"/>
                  </a:moveTo>
                  <a:cubicBezTo>
                    <a:pt x="120714" y="41692"/>
                    <a:pt x="142618" y="50288"/>
                    <a:pt x="161505" y="63727"/>
                  </a:cubicBezTo>
                  <a:cubicBezTo>
                    <a:pt x="176095" y="74076"/>
                    <a:pt x="189403" y="86196"/>
                    <a:pt x="202975" y="97902"/>
                  </a:cubicBezTo>
                  <a:cubicBezTo>
                    <a:pt x="227818" y="119428"/>
                    <a:pt x="255565" y="144517"/>
                    <a:pt x="288929" y="150870"/>
                  </a:cubicBezTo>
                  <a:cubicBezTo>
                    <a:pt x="323217" y="157392"/>
                    <a:pt x="356147" y="138523"/>
                    <a:pt x="373489" y="109155"/>
                  </a:cubicBezTo>
                  <a:cubicBezTo>
                    <a:pt x="391377" y="78996"/>
                    <a:pt x="391265" y="33907"/>
                    <a:pt x="361067" y="11137"/>
                  </a:cubicBezTo>
                  <a:cubicBezTo>
                    <a:pt x="336110" y="-7713"/>
                    <a:pt x="301521" y="1523"/>
                    <a:pt x="275489" y="12833"/>
                  </a:cubicBezTo>
                  <a:cubicBezTo>
                    <a:pt x="251795" y="23182"/>
                    <a:pt x="229967" y="37375"/>
                    <a:pt x="210891" y="54849"/>
                  </a:cubicBezTo>
                  <a:cubicBezTo>
                    <a:pt x="190025" y="73850"/>
                    <a:pt x="170289" y="94038"/>
                    <a:pt x="148951" y="112530"/>
                  </a:cubicBezTo>
                  <a:cubicBezTo>
                    <a:pt x="128217" y="130399"/>
                    <a:pt x="105107" y="149399"/>
                    <a:pt x="78453" y="157279"/>
                  </a:cubicBezTo>
                  <a:cubicBezTo>
                    <a:pt x="66672" y="160766"/>
                    <a:pt x="53949" y="161557"/>
                    <a:pt x="42639" y="156223"/>
                  </a:cubicBezTo>
                  <a:cubicBezTo>
                    <a:pt x="28370" y="149550"/>
                    <a:pt x="16965" y="134169"/>
                    <a:pt x="12479" y="119353"/>
                  </a:cubicBezTo>
                  <a:cubicBezTo>
                    <a:pt x="4939" y="94528"/>
                    <a:pt x="15721" y="67761"/>
                    <a:pt x="36060" y="52455"/>
                  </a:cubicBezTo>
                  <a:cubicBezTo>
                    <a:pt x="53760" y="39110"/>
                    <a:pt x="76361" y="36527"/>
                    <a:pt x="97812" y="38770"/>
                  </a:cubicBezTo>
                  <a:cubicBezTo>
                    <a:pt x="105050" y="39524"/>
                    <a:pt x="104994" y="28214"/>
                    <a:pt x="97812" y="27461"/>
                  </a:cubicBezTo>
                  <a:cubicBezTo>
                    <a:pt x="61187" y="23691"/>
                    <a:pt x="24411" y="36358"/>
                    <a:pt x="6579" y="70457"/>
                  </a:cubicBezTo>
                  <a:cubicBezTo>
                    <a:pt x="-9462" y="101163"/>
                    <a:pt x="830" y="140012"/>
                    <a:pt x="28219" y="160596"/>
                  </a:cubicBezTo>
                  <a:cubicBezTo>
                    <a:pt x="72440" y="193828"/>
                    <a:pt x="129611" y="144762"/>
                    <a:pt x="161731" y="116337"/>
                  </a:cubicBezTo>
                  <a:cubicBezTo>
                    <a:pt x="182466" y="97977"/>
                    <a:pt x="201825" y="78034"/>
                    <a:pt x="222522" y="59599"/>
                  </a:cubicBezTo>
                  <a:cubicBezTo>
                    <a:pt x="243011" y="41315"/>
                    <a:pt x="266875" y="27216"/>
                    <a:pt x="292794" y="18130"/>
                  </a:cubicBezTo>
                  <a:cubicBezTo>
                    <a:pt x="307232" y="13153"/>
                    <a:pt x="323500" y="9459"/>
                    <a:pt x="338711" y="13022"/>
                  </a:cubicBezTo>
                  <a:cubicBezTo>
                    <a:pt x="357561" y="17432"/>
                    <a:pt x="369210" y="33756"/>
                    <a:pt x="373225" y="52078"/>
                  </a:cubicBezTo>
                  <a:cubicBezTo>
                    <a:pt x="381783" y="91154"/>
                    <a:pt x="350832" y="135695"/>
                    <a:pt x="310908" y="140672"/>
                  </a:cubicBezTo>
                  <a:cubicBezTo>
                    <a:pt x="271908" y="145535"/>
                    <a:pt x="237055" y="112548"/>
                    <a:pt x="210024" y="89099"/>
                  </a:cubicBezTo>
                  <a:cubicBezTo>
                    <a:pt x="195548" y="76545"/>
                    <a:pt x="181241" y="63614"/>
                    <a:pt x="165464" y="52700"/>
                  </a:cubicBezTo>
                  <a:cubicBezTo>
                    <a:pt x="145276" y="38978"/>
                    <a:pt x="122072" y="30307"/>
                    <a:pt x="97812" y="27461"/>
                  </a:cubicBezTo>
                  <a:cubicBezTo>
                    <a:pt x="90517" y="26537"/>
                    <a:pt x="90517" y="37847"/>
                    <a:pt x="97718" y="387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7" name="Freeform: Shape 756">
              <a:extLst>
                <a:ext uri="{FF2B5EF4-FFF2-40B4-BE49-F238E27FC236}">
                  <a16:creationId xmlns:a16="http://schemas.microsoft.com/office/drawing/2014/main" id="{1862335B-AD51-1120-F6F6-EC96B07F6D46}"/>
                </a:ext>
              </a:extLst>
            </p:cNvPr>
            <p:cNvSpPr/>
            <p:nvPr/>
          </p:nvSpPr>
          <p:spPr>
            <a:xfrm>
              <a:off x="3472194" y="4161715"/>
              <a:ext cx="138779" cy="197828"/>
            </a:xfrm>
            <a:custGeom>
              <a:avLst/>
              <a:gdLst>
                <a:gd name="connsiteX0" fmla="*/ 10333 w 138779"/>
                <a:gd name="connsiteY0" fmla="*/ 47964 h 197828"/>
                <a:gd name="connsiteX1" fmla="*/ 37909 w 138779"/>
                <a:gd name="connsiteY1" fmla="*/ 11943 h 197828"/>
                <a:gd name="connsiteX2" fmla="*/ 76778 w 138779"/>
                <a:gd name="connsiteY2" fmla="*/ 28549 h 197828"/>
                <a:gd name="connsiteX3" fmla="*/ 36552 w 138779"/>
                <a:gd name="connsiteY3" fmla="*/ 116050 h 197828"/>
                <a:gd name="connsiteX4" fmla="*/ 43395 w 138779"/>
                <a:gd name="connsiteY4" fmla="*/ 124928 h 197828"/>
                <a:gd name="connsiteX5" fmla="*/ 93498 w 138779"/>
                <a:gd name="connsiteY5" fmla="*/ 100875 h 197828"/>
                <a:gd name="connsiteX6" fmla="*/ 126485 w 138779"/>
                <a:gd name="connsiteY6" fmla="*/ 131732 h 197828"/>
                <a:gd name="connsiteX7" fmla="*/ 49314 w 138779"/>
                <a:gd name="connsiteY7" fmla="*/ 186793 h 197828"/>
                <a:gd name="connsiteX8" fmla="*/ 49314 w 138779"/>
                <a:gd name="connsiteY8" fmla="*/ 198102 h 197828"/>
                <a:gd name="connsiteX9" fmla="*/ 114930 w 138779"/>
                <a:gd name="connsiteY9" fmla="*/ 176557 h 197828"/>
                <a:gd name="connsiteX10" fmla="*/ 137549 w 138779"/>
                <a:gd name="connsiteY10" fmla="*/ 126982 h 197828"/>
                <a:gd name="connsiteX11" fmla="*/ 101848 w 138779"/>
                <a:gd name="connsiteY11" fmla="*/ 90018 h 197828"/>
                <a:gd name="connsiteX12" fmla="*/ 37608 w 138779"/>
                <a:gd name="connsiteY12" fmla="*/ 115164 h 197828"/>
                <a:gd name="connsiteX13" fmla="*/ 44470 w 138779"/>
                <a:gd name="connsiteY13" fmla="*/ 124042 h 197828"/>
                <a:gd name="connsiteX14" fmla="*/ 88672 w 138779"/>
                <a:gd name="connsiteY14" fmla="*/ 71527 h 197828"/>
                <a:gd name="connsiteX15" fmla="*/ 79247 w 138779"/>
                <a:gd name="connsiteY15" fmla="*/ 13752 h 197828"/>
                <a:gd name="connsiteX16" fmla="*/ -1034 w 138779"/>
                <a:gd name="connsiteY16" fmla="*/ 47964 h 197828"/>
                <a:gd name="connsiteX17" fmla="*/ 10276 w 138779"/>
                <a:gd name="connsiteY17" fmla="*/ 47964 h 197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38779" h="197828">
                  <a:moveTo>
                    <a:pt x="10333" y="47964"/>
                  </a:moveTo>
                  <a:cubicBezTo>
                    <a:pt x="10446" y="31565"/>
                    <a:pt x="21491" y="15750"/>
                    <a:pt x="37909" y="11943"/>
                  </a:cubicBezTo>
                  <a:cubicBezTo>
                    <a:pt x="53065" y="8813"/>
                    <a:pt x="68559" y="15449"/>
                    <a:pt x="76778" y="28549"/>
                  </a:cubicBezTo>
                  <a:cubicBezTo>
                    <a:pt x="97512" y="62479"/>
                    <a:pt x="59813" y="96559"/>
                    <a:pt x="36552" y="116050"/>
                  </a:cubicBezTo>
                  <a:cubicBezTo>
                    <a:pt x="31689" y="120121"/>
                    <a:pt x="38230" y="128792"/>
                    <a:pt x="43395" y="124928"/>
                  </a:cubicBezTo>
                  <a:cubicBezTo>
                    <a:pt x="58117" y="113920"/>
                    <a:pt x="74308" y="101460"/>
                    <a:pt x="93498" y="100875"/>
                  </a:cubicBezTo>
                  <a:cubicBezTo>
                    <a:pt x="112234" y="100310"/>
                    <a:pt x="126767" y="112581"/>
                    <a:pt x="126485" y="131732"/>
                  </a:cubicBezTo>
                  <a:cubicBezTo>
                    <a:pt x="125919" y="171713"/>
                    <a:pt x="81245" y="182891"/>
                    <a:pt x="49314" y="186793"/>
                  </a:cubicBezTo>
                  <a:cubicBezTo>
                    <a:pt x="42188" y="187660"/>
                    <a:pt x="42094" y="198969"/>
                    <a:pt x="49314" y="198102"/>
                  </a:cubicBezTo>
                  <a:cubicBezTo>
                    <a:pt x="72254" y="195294"/>
                    <a:pt x="96174" y="191053"/>
                    <a:pt x="114930" y="176557"/>
                  </a:cubicBezTo>
                  <a:cubicBezTo>
                    <a:pt x="130009" y="164927"/>
                    <a:pt x="139227" y="146171"/>
                    <a:pt x="137549" y="126982"/>
                  </a:cubicBezTo>
                  <a:cubicBezTo>
                    <a:pt x="135891" y="107134"/>
                    <a:pt x="121489" y="92657"/>
                    <a:pt x="101848" y="90018"/>
                  </a:cubicBezTo>
                  <a:cubicBezTo>
                    <a:pt x="77343" y="86719"/>
                    <a:pt x="56288" y="101196"/>
                    <a:pt x="37608" y="115164"/>
                  </a:cubicBezTo>
                  <a:lnTo>
                    <a:pt x="44470" y="124042"/>
                  </a:lnTo>
                  <a:cubicBezTo>
                    <a:pt x="62018" y="109283"/>
                    <a:pt x="80284" y="93543"/>
                    <a:pt x="88672" y="71527"/>
                  </a:cubicBezTo>
                  <a:cubicBezTo>
                    <a:pt x="96080" y="52130"/>
                    <a:pt x="94760" y="28832"/>
                    <a:pt x="79247" y="13752"/>
                  </a:cubicBezTo>
                  <a:cubicBezTo>
                    <a:pt x="49088" y="-15559"/>
                    <a:pt x="-751" y="6382"/>
                    <a:pt x="-1034" y="47964"/>
                  </a:cubicBezTo>
                  <a:cubicBezTo>
                    <a:pt x="-1034" y="55240"/>
                    <a:pt x="10276" y="55259"/>
                    <a:pt x="10276" y="479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8" name="Freeform: Shape 757">
              <a:extLst>
                <a:ext uri="{FF2B5EF4-FFF2-40B4-BE49-F238E27FC236}">
                  <a16:creationId xmlns:a16="http://schemas.microsoft.com/office/drawing/2014/main" id="{86B1CB7B-7F96-2941-5494-D6BF89EF1037}"/>
                </a:ext>
              </a:extLst>
            </p:cNvPr>
            <p:cNvSpPr/>
            <p:nvPr/>
          </p:nvSpPr>
          <p:spPr>
            <a:xfrm>
              <a:off x="3666249" y="4296209"/>
              <a:ext cx="16275" cy="34016"/>
            </a:xfrm>
            <a:custGeom>
              <a:avLst/>
              <a:gdLst>
                <a:gd name="connsiteX0" fmla="*/ -881 w 16275"/>
                <a:gd name="connsiteY0" fmla="*/ 7380 h 34016"/>
                <a:gd name="connsiteX1" fmla="*/ 4190 w 16275"/>
                <a:gd name="connsiteY1" fmla="*/ 30282 h 34016"/>
                <a:gd name="connsiteX2" fmla="*/ 15085 w 16275"/>
                <a:gd name="connsiteY2" fmla="*/ 27266 h 34016"/>
                <a:gd name="connsiteX3" fmla="*/ 10033 w 16275"/>
                <a:gd name="connsiteY3" fmla="*/ 4383 h 34016"/>
                <a:gd name="connsiteX4" fmla="*/ -881 w 16275"/>
                <a:gd name="connsiteY4" fmla="*/ 7380 h 34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275" h="34016">
                  <a:moveTo>
                    <a:pt x="-881" y="7380"/>
                  </a:moveTo>
                  <a:cubicBezTo>
                    <a:pt x="816" y="15014"/>
                    <a:pt x="2512" y="22648"/>
                    <a:pt x="4190" y="30282"/>
                  </a:cubicBezTo>
                  <a:cubicBezTo>
                    <a:pt x="5754" y="37388"/>
                    <a:pt x="16669" y="34373"/>
                    <a:pt x="15085" y="27266"/>
                  </a:cubicBezTo>
                  <a:cubicBezTo>
                    <a:pt x="13408" y="19632"/>
                    <a:pt x="11711" y="12017"/>
                    <a:pt x="10033" y="4383"/>
                  </a:cubicBezTo>
                  <a:cubicBezTo>
                    <a:pt x="8450" y="-2724"/>
                    <a:pt x="-2445" y="273"/>
                    <a:pt x="-881" y="73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9" name="Freeform: Shape 758">
              <a:extLst>
                <a:ext uri="{FF2B5EF4-FFF2-40B4-BE49-F238E27FC236}">
                  <a16:creationId xmlns:a16="http://schemas.microsoft.com/office/drawing/2014/main" id="{3955C4B1-500A-CE35-1437-7A707A0691F1}"/>
                </a:ext>
              </a:extLst>
            </p:cNvPr>
            <p:cNvSpPr/>
            <p:nvPr/>
          </p:nvSpPr>
          <p:spPr>
            <a:xfrm>
              <a:off x="3653702" y="4110552"/>
              <a:ext cx="72389" cy="165949"/>
            </a:xfrm>
            <a:custGeom>
              <a:avLst/>
              <a:gdLst>
                <a:gd name="connsiteX0" fmla="*/ -397 w 72389"/>
                <a:gd name="connsiteY0" fmla="*/ 8913 h 165949"/>
                <a:gd name="connsiteX1" fmla="*/ 60186 w 72389"/>
                <a:gd name="connsiteY1" fmla="*/ 162312 h 165949"/>
                <a:gd name="connsiteX2" fmla="*/ 71081 w 72389"/>
                <a:gd name="connsiteY2" fmla="*/ 159315 h 165949"/>
                <a:gd name="connsiteX3" fmla="*/ 9367 w 72389"/>
                <a:gd name="connsiteY3" fmla="*/ 3202 h 165949"/>
                <a:gd name="connsiteX4" fmla="*/ -397 w 72389"/>
                <a:gd name="connsiteY4" fmla="*/ 8857 h 165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389" h="165949">
                  <a:moveTo>
                    <a:pt x="-397" y="8913"/>
                  </a:moveTo>
                  <a:cubicBezTo>
                    <a:pt x="23900" y="58337"/>
                    <a:pt x="44164" y="109627"/>
                    <a:pt x="60186" y="162312"/>
                  </a:cubicBezTo>
                  <a:cubicBezTo>
                    <a:pt x="62297" y="169268"/>
                    <a:pt x="73211" y="166289"/>
                    <a:pt x="71081" y="159315"/>
                  </a:cubicBezTo>
                  <a:cubicBezTo>
                    <a:pt x="54758" y="105706"/>
                    <a:pt x="34117" y="53493"/>
                    <a:pt x="9367" y="3202"/>
                  </a:cubicBezTo>
                  <a:cubicBezTo>
                    <a:pt x="6163" y="-3320"/>
                    <a:pt x="-3602" y="2391"/>
                    <a:pt x="-397" y="88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0" name="Freeform: Shape 759">
              <a:extLst>
                <a:ext uri="{FF2B5EF4-FFF2-40B4-BE49-F238E27FC236}">
                  <a16:creationId xmlns:a16="http://schemas.microsoft.com/office/drawing/2014/main" id="{6A358423-42B1-0F2F-99F2-B188081489FB}"/>
                </a:ext>
              </a:extLst>
            </p:cNvPr>
            <p:cNvSpPr/>
            <p:nvPr/>
          </p:nvSpPr>
          <p:spPr>
            <a:xfrm>
              <a:off x="3718405" y="4088862"/>
              <a:ext cx="97103" cy="107506"/>
            </a:xfrm>
            <a:custGeom>
              <a:avLst/>
              <a:gdLst>
                <a:gd name="connsiteX0" fmla="*/ -956 w 97103"/>
                <a:gd name="connsiteY0" fmla="*/ 7418 h 107506"/>
                <a:gd name="connsiteX1" fmla="*/ 12239 w 97103"/>
                <a:gd name="connsiteY1" fmla="*/ 103664 h 107506"/>
                <a:gd name="connsiteX2" fmla="*/ 19195 w 97103"/>
                <a:gd name="connsiteY2" fmla="*/ 107623 h 107506"/>
                <a:gd name="connsiteX3" fmla="*/ 19195 w 97103"/>
                <a:gd name="connsiteY3" fmla="*/ 107623 h 107506"/>
                <a:gd name="connsiteX4" fmla="*/ 92181 w 97103"/>
                <a:gd name="connsiteY4" fmla="*/ 82138 h 107506"/>
                <a:gd name="connsiteX5" fmla="*/ 89184 w 97103"/>
                <a:gd name="connsiteY5" fmla="*/ 71243 h 107506"/>
                <a:gd name="connsiteX6" fmla="*/ 16179 w 97103"/>
                <a:gd name="connsiteY6" fmla="*/ 96709 h 107506"/>
                <a:gd name="connsiteX7" fmla="*/ 23134 w 97103"/>
                <a:gd name="connsiteY7" fmla="*/ 100667 h 107506"/>
                <a:gd name="connsiteX8" fmla="*/ 9940 w 97103"/>
                <a:gd name="connsiteY8" fmla="*/ 4421 h 107506"/>
                <a:gd name="connsiteX9" fmla="*/ -974 w 97103"/>
                <a:gd name="connsiteY9" fmla="*/ 7418 h 107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7103" h="107506">
                  <a:moveTo>
                    <a:pt x="-956" y="7418"/>
                  </a:moveTo>
                  <a:cubicBezTo>
                    <a:pt x="3437" y="39500"/>
                    <a:pt x="7829" y="71582"/>
                    <a:pt x="12239" y="103664"/>
                  </a:cubicBezTo>
                  <a:cubicBezTo>
                    <a:pt x="13069" y="106680"/>
                    <a:pt x="16179" y="108452"/>
                    <a:pt x="19195" y="107623"/>
                  </a:cubicBezTo>
                  <a:cubicBezTo>
                    <a:pt x="19195" y="107623"/>
                    <a:pt x="19195" y="107623"/>
                    <a:pt x="19195" y="107623"/>
                  </a:cubicBezTo>
                  <a:lnTo>
                    <a:pt x="92181" y="82138"/>
                  </a:lnTo>
                  <a:cubicBezTo>
                    <a:pt x="99023" y="79763"/>
                    <a:pt x="96083" y="68830"/>
                    <a:pt x="89184" y="71243"/>
                  </a:cubicBezTo>
                  <a:lnTo>
                    <a:pt x="16179" y="96709"/>
                  </a:lnTo>
                  <a:lnTo>
                    <a:pt x="23134" y="100667"/>
                  </a:lnTo>
                  <a:cubicBezTo>
                    <a:pt x="18762" y="68585"/>
                    <a:pt x="14370" y="36503"/>
                    <a:pt x="9940" y="4421"/>
                  </a:cubicBezTo>
                  <a:cubicBezTo>
                    <a:pt x="8959" y="-2761"/>
                    <a:pt x="-1935" y="293"/>
                    <a:pt x="-974" y="741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1" name="Freeform: Shape 760">
              <a:extLst>
                <a:ext uri="{FF2B5EF4-FFF2-40B4-BE49-F238E27FC236}">
                  <a16:creationId xmlns:a16="http://schemas.microsoft.com/office/drawing/2014/main" id="{C5751623-D7AF-2D94-9075-A6E0F08050A4}"/>
                </a:ext>
              </a:extLst>
            </p:cNvPr>
            <p:cNvSpPr/>
            <p:nvPr/>
          </p:nvSpPr>
          <p:spPr>
            <a:xfrm>
              <a:off x="3785151" y="4120764"/>
              <a:ext cx="30793" cy="122902"/>
            </a:xfrm>
            <a:custGeom>
              <a:avLst/>
              <a:gdLst>
                <a:gd name="connsiteX0" fmla="*/ -935 w 30793"/>
                <a:gd name="connsiteY0" fmla="*/ 7410 h 122902"/>
                <a:gd name="connsiteX1" fmla="*/ 18763 w 30793"/>
                <a:gd name="connsiteY1" fmla="*/ 119132 h 122902"/>
                <a:gd name="connsiteX2" fmla="*/ 29658 w 30793"/>
                <a:gd name="connsiteY2" fmla="*/ 116135 h 122902"/>
                <a:gd name="connsiteX3" fmla="*/ 9979 w 30793"/>
                <a:gd name="connsiteY3" fmla="*/ 4413 h 122902"/>
                <a:gd name="connsiteX4" fmla="*/ -935 w 30793"/>
                <a:gd name="connsiteY4" fmla="*/ 7410 h 122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93" h="122902">
                  <a:moveTo>
                    <a:pt x="-935" y="7410"/>
                  </a:moveTo>
                  <a:cubicBezTo>
                    <a:pt x="5643" y="44657"/>
                    <a:pt x="12203" y="81904"/>
                    <a:pt x="18763" y="119132"/>
                  </a:cubicBezTo>
                  <a:cubicBezTo>
                    <a:pt x="20026" y="126295"/>
                    <a:pt x="30921" y="123260"/>
                    <a:pt x="29658" y="116135"/>
                  </a:cubicBezTo>
                  <a:lnTo>
                    <a:pt x="9979" y="4413"/>
                  </a:lnTo>
                  <a:cubicBezTo>
                    <a:pt x="8716" y="-2750"/>
                    <a:pt x="-2179" y="284"/>
                    <a:pt x="-935" y="74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2" name="Freeform: Shape 761">
              <a:extLst>
                <a:ext uri="{FF2B5EF4-FFF2-40B4-BE49-F238E27FC236}">
                  <a16:creationId xmlns:a16="http://schemas.microsoft.com/office/drawing/2014/main" id="{7A541D0D-7C9C-597F-2B5D-13B4740E59BB}"/>
                </a:ext>
              </a:extLst>
            </p:cNvPr>
            <p:cNvSpPr/>
            <p:nvPr/>
          </p:nvSpPr>
          <p:spPr>
            <a:xfrm>
              <a:off x="1195851" y="4179228"/>
              <a:ext cx="731757" cy="501989"/>
            </a:xfrm>
            <a:custGeom>
              <a:avLst/>
              <a:gdLst>
                <a:gd name="connsiteX0" fmla="*/ 120692 w 731757"/>
                <a:gd name="connsiteY0" fmla="*/ 224434 h 501989"/>
                <a:gd name="connsiteX1" fmla="*/ 334165 w 731757"/>
                <a:gd name="connsiteY1" fmla="*/ 14542 h 501989"/>
                <a:gd name="connsiteX2" fmla="*/ 625864 w 731757"/>
                <a:gd name="connsiteY2" fmla="*/ 167225 h 501989"/>
                <a:gd name="connsiteX3" fmla="*/ 658625 w 731757"/>
                <a:gd name="connsiteY3" fmla="*/ 365411 h 501989"/>
                <a:gd name="connsiteX4" fmla="*/ 662772 w 731757"/>
                <a:gd name="connsiteY4" fmla="*/ 370878 h 501989"/>
                <a:gd name="connsiteX5" fmla="*/ 723524 w 731757"/>
                <a:gd name="connsiteY5" fmla="*/ 386692 h 501989"/>
                <a:gd name="connsiteX6" fmla="*/ 719585 w 731757"/>
                <a:gd name="connsiteY6" fmla="*/ 379737 h 501989"/>
                <a:gd name="connsiteX7" fmla="*/ 691310 w 731757"/>
                <a:gd name="connsiteY7" fmla="*/ 495173 h 501989"/>
                <a:gd name="connsiteX8" fmla="*/ 698266 w 731757"/>
                <a:gd name="connsiteY8" fmla="*/ 491214 h 501989"/>
                <a:gd name="connsiteX9" fmla="*/ 159164 w 731757"/>
                <a:gd name="connsiteY9" fmla="*/ 357702 h 501989"/>
                <a:gd name="connsiteX10" fmla="*/ 6085 w 731757"/>
                <a:gd name="connsiteY10" fmla="*/ 320209 h 501989"/>
                <a:gd name="connsiteX11" fmla="*/ 10044 w 731757"/>
                <a:gd name="connsiteY11" fmla="*/ 327165 h 501989"/>
                <a:gd name="connsiteX12" fmla="*/ 38318 w 731757"/>
                <a:gd name="connsiteY12" fmla="*/ 208205 h 501989"/>
                <a:gd name="connsiteX13" fmla="*/ 31363 w 731757"/>
                <a:gd name="connsiteY13" fmla="*/ 212144 h 501989"/>
                <a:gd name="connsiteX14" fmla="*/ 113566 w 731757"/>
                <a:gd name="connsiteY14" fmla="*/ 229806 h 501989"/>
                <a:gd name="connsiteX15" fmla="*/ 116563 w 731757"/>
                <a:gd name="connsiteY15" fmla="*/ 218911 h 501989"/>
                <a:gd name="connsiteX16" fmla="*/ 34379 w 731757"/>
                <a:gd name="connsiteY16" fmla="*/ 201249 h 501989"/>
                <a:gd name="connsiteX17" fmla="*/ 27423 w 731757"/>
                <a:gd name="connsiteY17" fmla="*/ 205188 h 501989"/>
                <a:gd name="connsiteX18" fmla="*/ -852 w 731757"/>
                <a:gd name="connsiteY18" fmla="*/ 324168 h 501989"/>
                <a:gd name="connsiteX19" fmla="*/ 3107 w 731757"/>
                <a:gd name="connsiteY19" fmla="*/ 331123 h 501989"/>
                <a:gd name="connsiteX20" fmla="*/ 542209 w 731757"/>
                <a:gd name="connsiteY20" fmla="*/ 464674 h 501989"/>
                <a:gd name="connsiteX21" fmla="*/ 695288 w 731757"/>
                <a:gd name="connsiteY21" fmla="*/ 502128 h 501989"/>
                <a:gd name="connsiteX22" fmla="*/ 702243 w 731757"/>
                <a:gd name="connsiteY22" fmla="*/ 498169 h 501989"/>
                <a:gd name="connsiteX23" fmla="*/ 730518 w 731757"/>
                <a:gd name="connsiteY23" fmla="*/ 382753 h 501989"/>
                <a:gd name="connsiteX24" fmla="*/ 726578 w 731757"/>
                <a:gd name="connsiteY24" fmla="*/ 375797 h 501989"/>
                <a:gd name="connsiteX25" fmla="*/ 665825 w 731757"/>
                <a:gd name="connsiteY25" fmla="*/ 359964 h 501989"/>
                <a:gd name="connsiteX26" fmla="*/ 669972 w 731757"/>
                <a:gd name="connsiteY26" fmla="*/ 365411 h 501989"/>
                <a:gd name="connsiteX27" fmla="*/ 644488 w 731757"/>
                <a:gd name="connsiteY27" fmla="*/ 180684 h 501989"/>
                <a:gd name="connsiteX28" fmla="*/ 525357 w 731757"/>
                <a:gd name="connsiteY28" fmla="*/ 41007 h 501989"/>
                <a:gd name="connsiteX29" fmla="*/ 198126 w 731757"/>
                <a:gd name="connsiteY29" fmla="*/ 65305 h 501989"/>
                <a:gd name="connsiteX30" fmla="*/ 109344 w 731757"/>
                <a:gd name="connsiteY30" fmla="*/ 224434 h 501989"/>
                <a:gd name="connsiteX31" fmla="*/ 120692 w 731757"/>
                <a:gd name="connsiteY31" fmla="*/ 224434 h 501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731757" h="501989">
                  <a:moveTo>
                    <a:pt x="120692" y="224434"/>
                  </a:moveTo>
                  <a:cubicBezTo>
                    <a:pt x="132001" y="115690"/>
                    <a:pt x="230020" y="31978"/>
                    <a:pt x="334165" y="14542"/>
                  </a:cubicBezTo>
                  <a:cubicBezTo>
                    <a:pt x="453691" y="-5457"/>
                    <a:pt x="572255" y="60121"/>
                    <a:pt x="625864" y="167225"/>
                  </a:cubicBezTo>
                  <a:cubicBezTo>
                    <a:pt x="656457" y="228355"/>
                    <a:pt x="664355" y="297948"/>
                    <a:pt x="658625" y="365411"/>
                  </a:cubicBezTo>
                  <a:cubicBezTo>
                    <a:pt x="658625" y="367956"/>
                    <a:pt x="660321" y="370199"/>
                    <a:pt x="662772" y="370878"/>
                  </a:cubicBezTo>
                  <a:cubicBezTo>
                    <a:pt x="682960" y="376401"/>
                    <a:pt x="703280" y="381396"/>
                    <a:pt x="723524" y="386692"/>
                  </a:cubicBezTo>
                  <a:cubicBezTo>
                    <a:pt x="722224" y="384374"/>
                    <a:pt x="720904" y="382055"/>
                    <a:pt x="719585" y="379737"/>
                  </a:cubicBezTo>
                  <a:cubicBezTo>
                    <a:pt x="710198" y="418228"/>
                    <a:pt x="700773" y="456700"/>
                    <a:pt x="691310" y="495173"/>
                  </a:cubicBezTo>
                  <a:lnTo>
                    <a:pt x="698266" y="491214"/>
                  </a:lnTo>
                  <a:cubicBezTo>
                    <a:pt x="518326" y="447709"/>
                    <a:pt x="338915" y="402149"/>
                    <a:pt x="159164" y="357702"/>
                  </a:cubicBezTo>
                  <a:cubicBezTo>
                    <a:pt x="108175" y="345129"/>
                    <a:pt x="57149" y="332632"/>
                    <a:pt x="6085" y="320209"/>
                  </a:cubicBezTo>
                  <a:lnTo>
                    <a:pt x="10044" y="327165"/>
                  </a:lnTo>
                  <a:lnTo>
                    <a:pt x="38318" y="208205"/>
                  </a:lnTo>
                  <a:lnTo>
                    <a:pt x="31363" y="212144"/>
                  </a:lnTo>
                  <a:cubicBezTo>
                    <a:pt x="58770" y="218025"/>
                    <a:pt x="86027" y="224472"/>
                    <a:pt x="113566" y="229806"/>
                  </a:cubicBezTo>
                  <a:cubicBezTo>
                    <a:pt x="120673" y="231201"/>
                    <a:pt x="123707" y="220381"/>
                    <a:pt x="116563" y="218911"/>
                  </a:cubicBezTo>
                  <a:cubicBezTo>
                    <a:pt x="89062" y="213558"/>
                    <a:pt x="61767" y="207130"/>
                    <a:pt x="34379" y="201249"/>
                  </a:cubicBezTo>
                  <a:cubicBezTo>
                    <a:pt x="31363" y="200420"/>
                    <a:pt x="28252" y="202172"/>
                    <a:pt x="27423" y="205188"/>
                  </a:cubicBezTo>
                  <a:cubicBezTo>
                    <a:pt x="17998" y="244848"/>
                    <a:pt x="8573" y="284508"/>
                    <a:pt x="-852" y="324168"/>
                  </a:cubicBezTo>
                  <a:cubicBezTo>
                    <a:pt x="-1624" y="327165"/>
                    <a:pt x="129" y="330238"/>
                    <a:pt x="3107" y="331123"/>
                  </a:cubicBezTo>
                  <a:cubicBezTo>
                    <a:pt x="183009" y="374685"/>
                    <a:pt x="362439" y="420245"/>
                    <a:pt x="542209" y="464674"/>
                  </a:cubicBezTo>
                  <a:cubicBezTo>
                    <a:pt x="593216" y="477247"/>
                    <a:pt x="644243" y="489725"/>
                    <a:pt x="695288" y="502128"/>
                  </a:cubicBezTo>
                  <a:cubicBezTo>
                    <a:pt x="698303" y="502901"/>
                    <a:pt x="701376" y="501148"/>
                    <a:pt x="702243" y="498169"/>
                  </a:cubicBezTo>
                  <a:cubicBezTo>
                    <a:pt x="711687" y="459697"/>
                    <a:pt x="721112" y="421225"/>
                    <a:pt x="730518" y="382753"/>
                  </a:cubicBezTo>
                  <a:cubicBezTo>
                    <a:pt x="731347" y="379737"/>
                    <a:pt x="729594" y="376627"/>
                    <a:pt x="726578" y="375797"/>
                  </a:cubicBezTo>
                  <a:cubicBezTo>
                    <a:pt x="706333" y="370500"/>
                    <a:pt x="686013" y="365486"/>
                    <a:pt x="665825" y="359964"/>
                  </a:cubicBezTo>
                  <a:cubicBezTo>
                    <a:pt x="667201" y="361849"/>
                    <a:pt x="668577" y="363602"/>
                    <a:pt x="669972" y="365411"/>
                  </a:cubicBezTo>
                  <a:cubicBezTo>
                    <a:pt x="675288" y="302962"/>
                    <a:pt x="668936" y="238892"/>
                    <a:pt x="644488" y="180684"/>
                  </a:cubicBezTo>
                  <a:cubicBezTo>
                    <a:pt x="620284" y="123155"/>
                    <a:pt x="578872" y="73429"/>
                    <a:pt x="525357" y="41007"/>
                  </a:cubicBezTo>
                  <a:cubicBezTo>
                    <a:pt x="422174" y="-21121"/>
                    <a:pt x="290999" y="-11376"/>
                    <a:pt x="198126" y="65305"/>
                  </a:cubicBezTo>
                  <a:cubicBezTo>
                    <a:pt x="149833" y="105323"/>
                    <a:pt x="115847" y="161438"/>
                    <a:pt x="109344" y="224434"/>
                  </a:cubicBezTo>
                  <a:cubicBezTo>
                    <a:pt x="108647" y="231672"/>
                    <a:pt x="119956" y="231616"/>
                    <a:pt x="120692" y="22443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3" name="Freeform: Shape 762">
              <a:extLst>
                <a:ext uri="{FF2B5EF4-FFF2-40B4-BE49-F238E27FC236}">
                  <a16:creationId xmlns:a16="http://schemas.microsoft.com/office/drawing/2014/main" id="{447495C4-0E8A-005C-549D-36A760532169}"/>
                </a:ext>
              </a:extLst>
            </p:cNvPr>
            <p:cNvSpPr/>
            <p:nvPr/>
          </p:nvSpPr>
          <p:spPr>
            <a:xfrm>
              <a:off x="1408848" y="4280518"/>
              <a:ext cx="359304" cy="237783"/>
            </a:xfrm>
            <a:custGeom>
              <a:avLst/>
              <a:gdLst>
                <a:gd name="connsiteX0" fmla="*/ 10105 w 359304"/>
                <a:gd name="connsiteY0" fmla="*/ 144501 h 237783"/>
                <a:gd name="connsiteX1" fmla="*/ 154041 w 359304"/>
                <a:gd name="connsiteY1" fmla="*/ 13062 h 237783"/>
                <a:gd name="connsiteX2" fmla="*/ 329796 w 359304"/>
                <a:gd name="connsiteY2" fmla="*/ 106933 h 237783"/>
                <a:gd name="connsiteX3" fmla="*/ 345536 w 359304"/>
                <a:gd name="connsiteY3" fmla="*/ 232434 h 237783"/>
                <a:gd name="connsiteX4" fmla="*/ 352699 w 359304"/>
                <a:gd name="connsiteY4" fmla="*/ 226987 h 237783"/>
                <a:gd name="connsiteX5" fmla="*/ 6147 w 359304"/>
                <a:gd name="connsiteY5" fmla="*/ 137545 h 237783"/>
                <a:gd name="connsiteX6" fmla="*/ 3150 w 359304"/>
                <a:gd name="connsiteY6" fmla="*/ 148459 h 237783"/>
                <a:gd name="connsiteX7" fmla="*/ 349702 w 359304"/>
                <a:gd name="connsiteY7" fmla="*/ 237901 h 237783"/>
                <a:gd name="connsiteX8" fmla="*/ 356638 w 359304"/>
                <a:gd name="connsiteY8" fmla="*/ 233943 h 237783"/>
                <a:gd name="connsiteX9" fmla="*/ 356846 w 359304"/>
                <a:gd name="connsiteY9" fmla="*/ 232434 h 237783"/>
                <a:gd name="connsiteX10" fmla="*/ 343651 w 359304"/>
                <a:gd name="connsiteY10" fmla="*/ 110967 h 237783"/>
                <a:gd name="connsiteX11" fmla="*/ 272456 w 359304"/>
                <a:gd name="connsiteY11" fmla="*/ 25559 h 237783"/>
                <a:gd name="connsiteX12" fmla="*/ 66654 w 359304"/>
                <a:gd name="connsiteY12" fmla="*/ 39338 h 237783"/>
                <a:gd name="connsiteX13" fmla="*/ -828 w 359304"/>
                <a:gd name="connsiteY13" fmla="*/ 141504 h 237783"/>
                <a:gd name="connsiteX14" fmla="*/ 10105 w 359304"/>
                <a:gd name="connsiteY14" fmla="*/ 144501 h 237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9304" h="237783">
                  <a:moveTo>
                    <a:pt x="10105" y="144501"/>
                  </a:moveTo>
                  <a:cubicBezTo>
                    <a:pt x="27729" y="77905"/>
                    <a:pt x="85146" y="22882"/>
                    <a:pt x="154041" y="13062"/>
                  </a:cubicBezTo>
                  <a:cubicBezTo>
                    <a:pt x="226556" y="2713"/>
                    <a:pt x="299467" y="39583"/>
                    <a:pt x="329796" y="106933"/>
                  </a:cubicBezTo>
                  <a:cubicBezTo>
                    <a:pt x="347458" y="146141"/>
                    <a:pt x="348853" y="190249"/>
                    <a:pt x="345536" y="232434"/>
                  </a:cubicBezTo>
                  <a:lnTo>
                    <a:pt x="352699" y="226987"/>
                  </a:lnTo>
                  <a:cubicBezTo>
                    <a:pt x="238318" y="192869"/>
                    <a:pt x="121262" y="168949"/>
                    <a:pt x="6147" y="137545"/>
                  </a:cubicBezTo>
                  <a:cubicBezTo>
                    <a:pt x="-884" y="135660"/>
                    <a:pt x="-3882" y="146536"/>
                    <a:pt x="3150" y="148459"/>
                  </a:cubicBezTo>
                  <a:cubicBezTo>
                    <a:pt x="118265" y="179863"/>
                    <a:pt x="235321" y="203783"/>
                    <a:pt x="349702" y="237901"/>
                  </a:cubicBezTo>
                  <a:cubicBezTo>
                    <a:pt x="352718" y="238730"/>
                    <a:pt x="355828" y="236940"/>
                    <a:pt x="356638" y="233943"/>
                  </a:cubicBezTo>
                  <a:cubicBezTo>
                    <a:pt x="356770" y="233452"/>
                    <a:pt x="356846" y="232943"/>
                    <a:pt x="356846" y="232434"/>
                  </a:cubicBezTo>
                  <a:cubicBezTo>
                    <a:pt x="360050" y="191719"/>
                    <a:pt x="358730" y="149496"/>
                    <a:pt x="343651" y="110967"/>
                  </a:cubicBezTo>
                  <a:cubicBezTo>
                    <a:pt x="329796" y="75530"/>
                    <a:pt x="305273" y="44993"/>
                    <a:pt x="272456" y="25559"/>
                  </a:cubicBezTo>
                  <a:cubicBezTo>
                    <a:pt x="208140" y="-12725"/>
                    <a:pt x="125164" y="-6919"/>
                    <a:pt x="66654" y="39338"/>
                  </a:cubicBezTo>
                  <a:cubicBezTo>
                    <a:pt x="33761" y="65256"/>
                    <a:pt x="10105" y="101090"/>
                    <a:pt x="-828" y="141504"/>
                  </a:cubicBezTo>
                  <a:cubicBezTo>
                    <a:pt x="-2656" y="148535"/>
                    <a:pt x="8239" y="151588"/>
                    <a:pt x="10105" y="14450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4" name="Freeform: Shape 763">
              <a:extLst>
                <a:ext uri="{FF2B5EF4-FFF2-40B4-BE49-F238E27FC236}">
                  <a16:creationId xmlns:a16="http://schemas.microsoft.com/office/drawing/2014/main" id="{0B1BA7E2-4979-CFC1-3EFA-75466BDDDA14}"/>
                </a:ext>
              </a:extLst>
            </p:cNvPr>
            <p:cNvSpPr/>
            <p:nvPr/>
          </p:nvSpPr>
          <p:spPr>
            <a:xfrm>
              <a:off x="1295807" y="4511295"/>
              <a:ext cx="13568" cy="17403"/>
            </a:xfrm>
            <a:custGeom>
              <a:avLst/>
              <a:gdLst>
                <a:gd name="connsiteX0" fmla="*/ 1434 w 13568"/>
                <a:gd name="connsiteY0" fmla="*/ 4448 h 17403"/>
                <a:gd name="connsiteX1" fmla="*/ -828 w 13568"/>
                <a:gd name="connsiteY1" fmla="*/ 10593 h 17403"/>
                <a:gd name="connsiteX2" fmla="*/ 3111 w 13568"/>
                <a:gd name="connsiteY2" fmla="*/ 17549 h 17403"/>
                <a:gd name="connsiteX3" fmla="*/ 10067 w 13568"/>
                <a:gd name="connsiteY3" fmla="*/ 13609 h 17403"/>
                <a:gd name="connsiteX4" fmla="*/ 12329 w 13568"/>
                <a:gd name="connsiteY4" fmla="*/ 7445 h 17403"/>
                <a:gd name="connsiteX5" fmla="*/ 8389 w 13568"/>
                <a:gd name="connsiteY5" fmla="*/ 490 h 17403"/>
                <a:gd name="connsiteX6" fmla="*/ 1434 w 13568"/>
                <a:gd name="connsiteY6" fmla="*/ 4448 h 17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68" h="17403">
                  <a:moveTo>
                    <a:pt x="1434" y="4448"/>
                  </a:moveTo>
                  <a:lnTo>
                    <a:pt x="-828" y="10593"/>
                  </a:lnTo>
                  <a:cubicBezTo>
                    <a:pt x="-1658" y="13609"/>
                    <a:pt x="95" y="16719"/>
                    <a:pt x="3111" y="17549"/>
                  </a:cubicBezTo>
                  <a:cubicBezTo>
                    <a:pt x="6108" y="18302"/>
                    <a:pt x="9181" y="16568"/>
                    <a:pt x="10067" y="13609"/>
                  </a:cubicBezTo>
                  <a:lnTo>
                    <a:pt x="12329" y="7445"/>
                  </a:lnTo>
                  <a:cubicBezTo>
                    <a:pt x="13158" y="4429"/>
                    <a:pt x="11405" y="1319"/>
                    <a:pt x="8389" y="490"/>
                  </a:cubicBezTo>
                  <a:cubicBezTo>
                    <a:pt x="5392" y="-246"/>
                    <a:pt x="2320" y="1489"/>
                    <a:pt x="1434" y="4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5" name="Freeform: Shape 764">
              <a:extLst>
                <a:ext uri="{FF2B5EF4-FFF2-40B4-BE49-F238E27FC236}">
                  <a16:creationId xmlns:a16="http://schemas.microsoft.com/office/drawing/2014/main" id="{E533E611-0F7F-6C77-B5DD-B178E62E7C7B}"/>
                </a:ext>
              </a:extLst>
            </p:cNvPr>
            <p:cNvSpPr/>
            <p:nvPr/>
          </p:nvSpPr>
          <p:spPr>
            <a:xfrm>
              <a:off x="1370873" y="4532522"/>
              <a:ext cx="12636" cy="17522"/>
            </a:xfrm>
            <a:custGeom>
              <a:avLst/>
              <a:gdLst>
                <a:gd name="connsiteX0" fmla="*/ 484 w 12636"/>
                <a:gd name="connsiteY0" fmla="*/ 4483 h 17522"/>
                <a:gd name="connsiteX1" fmla="*/ -873 w 12636"/>
                <a:gd name="connsiteY1" fmla="*/ 10836 h 17522"/>
                <a:gd name="connsiteX2" fmla="*/ 3274 w 12636"/>
                <a:gd name="connsiteY2" fmla="*/ 17678 h 17522"/>
                <a:gd name="connsiteX3" fmla="*/ 10023 w 12636"/>
                <a:gd name="connsiteY3" fmla="*/ 13852 h 17522"/>
                <a:gd name="connsiteX4" fmla="*/ 11398 w 12636"/>
                <a:gd name="connsiteY4" fmla="*/ 7499 h 17522"/>
                <a:gd name="connsiteX5" fmla="*/ 7459 w 12636"/>
                <a:gd name="connsiteY5" fmla="*/ 525 h 17522"/>
                <a:gd name="connsiteX6" fmla="*/ 484 w 12636"/>
                <a:gd name="connsiteY6" fmla="*/ 4483 h 17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36" h="17522">
                  <a:moveTo>
                    <a:pt x="484" y="4483"/>
                  </a:moveTo>
                  <a:lnTo>
                    <a:pt x="-873" y="10836"/>
                  </a:lnTo>
                  <a:cubicBezTo>
                    <a:pt x="-1608" y="13870"/>
                    <a:pt x="239" y="16924"/>
                    <a:pt x="3274" y="17678"/>
                  </a:cubicBezTo>
                  <a:cubicBezTo>
                    <a:pt x="6177" y="18395"/>
                    <a:pt x="9136" y="16717"/>
                    <a:pt x="10023" y="13852"/>
                  </a:cubicBezTo>
                  <a:cubicBezTo>
                    <a:pt x="10494" y="11722"/>
                    <a:pt x="10946" y="9611"/>
                    <a:pt x="11398" y="7499"/>
                  </a:cubicBezTo>
                  <a:cubicBezTo>
                    <a:pt x="12228" y="4483"/>
                    <a:pt x="10456" y="1373"/>
                    <a:pt x="7459" y="525"/>
                  </a:cubicBezTo>
                  <a:cubicBezTo>
                    <a:pt x="4443" y="-304"/>
                    <a:pt x="1314" y="1468"/>
                    <a:pt x="484" y="44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6" name="Freeform: Shape 765">
              <a:extLst>
                <a:ext uri="{FF2B5EF4-FFF2-40B4-BE49-F238E27FC236}">
                  <a16:creationId xmlns:a16="http://schemas.microsoft.com/office/drawing/2014/main" id="{C3436B18-9595-1BD5-5F6D-15986ADBC6C7}"/>
                </a:ext>
              </a:extLst>
            </p:cNvPr>
            <p:cNvSpPr/>
            <p:nvPr/>
          </p:nvSpPr>
          <p:spPr>
            <a:xfrm>
              <a:off x="1446081" y="4548883"/>
              <a:ext cx="13457" cy="21464"/>
            </a:xfrm>
            <a:custGeom>
              <a:avLst/>
              <a:gdLst>
                <a:gd name="connsiteX0" fmla="*/ 1335 w 13457"/>
                <a:gd name="connsiteY0" fmla="*/ 4484 h 21464"/>
                <a:gd name="connsiteX1" fmla="*/ -852 w 13457"/>
                <a:gd name="connsiteY1" fmla="*/ 14625 h 21464"/>
                <a:gd name="connsiteX2" fmla="*/ 3107 w 13457"/>
                <a:gd name="connsiteY2" fmla="*/ 21580 h 21464"/>
                <a:gd name="connsiteX3" fmla="*/ 10062 w 13457"/>
                <a:gd name="connsiteY3" fmla="*/ 17641 h 21464"/>
                <a:gd name="connsiteX4" fmla="*/ 12249 w 13457"/>
                <a:gd name="connsiteY4" fmla="*/ 7481 h 21464"/>
                <a:gd name="connsiteX5" fmla="*/ 8291 w 13457"/>
                <a:gd name="connsiteY5" fmla="*/ 525 h 21464"/>
                <a:gd name="connsiteX6" fmla="*/ 1335 w 13457"/>
                <a:gd name="connsiteY6" fmla="*/ 4484 h 21464"/>
                <a:gd name="connsiteX7" fmla="*/ 1335 w 13457"/>
                <a:gd name="connsiteY7" fmla="*/ 4484 h 21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457" h="21464">
                  <a:moveTo>
                    <a:pt x="1335" y="4484"/>
                  </a:moveTo>
                  <a:lnTo>
                    <a:pt x="-852" y="14625"/>
                  </a:lnTo>
                  <a:cubicBezTo>
                    <a:pt x="-1624" y="17622"/>
                    <a:pt x="129" y="20694"/>
                    <a:pt x="3107" y="21580"/>
                  </a:cubicBezTo>
                  <a:cubicBezTo>
                    <a:pt x="6123" y="22410"/>
                    <a:pt x="9233" y="20657"/>
                    <a:pt x="10062" y="17641"/>
                  </a:cubicBezTo>
                  <a:cubicBezTo>
                    <a:pt x="10779" y="14248"/>
                    <a:pt x="11514" y="10874"/>
                    <a:pt x="12249" y="7481"/>
                  </a:cubicBezTo>
                  <a:cubicBezTo>
                    <a:pt x="13003" y="4484"/>
                    <a:pt x="11250" y="1411"/>
                    <a:pt x="8291" y="525"/>
                  </a:cubicBezTo>
                  <a:cubicBezTo>
                    <a:pt x="5274" y="-304"/>
                    <a:pt x="2164" y="1468"/>
                    <a:pt x="1335" y="4484"/>
                  </a:cubicBezTo>
                  <a:cubicBezTo>
                    <a:pt x="1335" y="4484"/>
                    <a:pt x="1335" y="4484"/>
                    <a:pt x="1335" y="44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7" name="Freeform: Shape 766">
              <a:extLst>
                <a:ext uri="{FF2B5EF4-FFF2-40B4-BE49-F238E27FC236}">
                  <a16:creationId xmlns:a16="http://schemas.microsoft.com/office/drawing/2014/main" id="{EE616A8C-3C9B-97EC-6D34-FAA50B46698E}"/>
                </a:ext>
              </a:extLst>
            </p:cNvPr>
            <p:cNvSpPr/>
            <p:nvPr/>
          </p:nvSpPr>
          <p:spPr>
            <a:xfrm>
              <a:off x="1520568" y="4569171"/>
              <a:ext cx="14364" cy="18445"/>
            </a:xfrm>
            <a:custGeom>
              <a:avLst/>
              <a:gdLst>
                <a:gd name="connsiteX0" fmla="*/ 2850 w 14364"/>
                <a:gd name="connsiteY0" fmla="*/ 3045 h 18445"/>
                <a:gd name="connsiteX1" fmla="*/ -317 w 14364"/>
                <a:gd name="connsiteY1" fmla="*/ 10340 h 18445"/>
                <a:gd name="connsiteX2" fmla="*/ 1718 w 14364"/>
                <a:gd name="connsiteY2" fmla="*/ 18068 h 18445"/>
                <a:gd name="connsiteX3" fmla="*/ 9447 w 14364"/>
                <a:gd name="connsiteY3" fmla="*/ 16051 h 18445"/>
                <a:gd name="connsiteX4" fmla="*/ 12614 w 14364"/>
                <a:gd name="connsiteY4" fmla="*/ 8757 h 18445"/>
                <a:gd name="connsiteX5" fmla="*/ 10578 w 14364"/>
                <a:gd name="connsiteY5" fmla="*/ 1009 h 18445"/>
                <a:gd name="connsiteX6" fmla="*/ 2850 w 14364"/>
                <a:gd name="connsiteY6" fmla="*/ 3045 h 18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364" h="18445">
                  <a:moveTo>
                    <a:pt x="2850" y="3045"/>
                  </a:moveTo>
                  <a:lnTo>
                    <a:pt x="-317" y="10340"/>
                  </a:lnTo>
                  <a:cubicBezTo>
                    <a:pt x="-1806" y="13054"/>
                    <a:pt x="-902" y="16447"/>
                    <a:pt x="1718" y="18068"/>
                  </a:cubicBezTo>
                  <a:cubicBezTo>
                    <a:pt x="4150" y="19369"/>
                    <a:pt x="8203" y="18935"/>
                    <a:pt x="9447" y="16051"/>
                  </a:cubicBezTo>
                  <a:lnTo>
                    <a:pt x="12614" y="8757"/>
                  </a:lnTo>
                  <a:cubicBezTo>
                    <a:pt x="14103" y="6042"/>
                    <a:pt x="13198" y="2650"/>
                    <a:pt x="10578" y="1009"/>
                  </a:cubicBezTo>
                  <a:cubicBezTo>
                    <a:pt x="8146" y="-272"/>
                    <a:pt x="4112" y="142"/>
                    <a:pt x="2850" y="30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8" name="Freeform: Shape 767">
              <a:extLst>
                <a:ext uri="{FF2B5EF4-FFF2-40B4-BE49-F238E27FC236}">
                  <a16:creationId xmlns:a16="http://schemas.microsoft.com/office/drawing/2014/main" id="{376262EC-EB44-1AFE-919D-B18E83C7DD84}"/>
                </a:ext>
              </a:extLst>
            </p:cNvPr>
            <p:cNvSpPr/>
            <p:nvPr/>
          </p:nvSpPr>
          <p:spPr>
            <a:xfrm>
              <a:off x="1597878" y="4585389"/>
              <a:ext cx="12478" cy="20201"/>
            </a:xfrm>
            <a:custGeom>
              <a:avLst/>
              <a:gdLst>
                <a:gd name="connsiteX0" fmla="*/ 373 w 12478"/>
                <a:gd name="connsiteY0" fmla="*/ 4414 h 20201"/>
                <a:gd name="connsiteX1" fmla="*/ -946 w 12478"/>
                <a:gd name="connsiteY1" fmla="*/ 13425 h 20201"/>
                <a:gd name="connsiteX2" fmla="*/ 2993 w 12478"/>
                <a:gd name="connsiteY2" fmla="*/ 20380 h 20201"/>
                <a:gd name="connsiteX3" fmla="*/ 9949 w 12478"/>
                <a:gd name="connsiteY3" fmla="*/ 16441 h 20201"/>
                <a:gd name="connsiteX4" fmla="*/ 11269 w 12478"/>
                <a:gd name="connsiteY4" fmla="*/ 7412 h 20201"/>
                <a:gd name="connsiteX5" fmla="*/ 7329 w 12478"/>
                <a:gd name="connsiteY5" fmla="*/ 456 h 20201"/>
                <a:gd name="connsiteX6" fmla="*/ 373 w 12478"/>
                <a:gd name="connsiteY6" fmla="*/ 4414 h 20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78" h="20201">
                  <a:moveTo>
                    <a:pt x="373" y="4414"/>
                  </a:moveTo>
                  <a:lnTo>
                    <a:pt x="-946" y="13425"/>
                  </a:lnTo>
                  <a:cubicBezTo>
                    <a:pt x="-1380" y="16346"/>
                    <a:pt x="-230" y="19645"/>
                    <a:pt x="2993" y="20380"/>
                  </a:cubicBezTo>
                  <a:cubicBezTo>
                    <a:pt x="5689" y="21002"/>
                    <a:pt x="9497" y="19570"/>
                    <a:pt x="9949" y="16441"/>
                  </a:cubicBezTo>
                  <a:cubicBezTo>
                    <a:pt x="10401" y="13311"/>
                    <a:pt x="10835" y="10428"/>
                    <a:pt x="11269" y="7412"/>
                  </a:cubicBezTo>
                  <a:cubicBezTo>
                    <a:pt x="12023" y="4414"/>
                    <a:pt x="10288" y="1361"/>
                    <a:pt x="7329" y="456"/>
                  </a:cubicBezTo>
                  <a:cubicBezTo>
                    <a:pt x="4652" y="-147"/>
                    <a:pt x="826" y="1285"/>
                    <a:pt x="373" y="441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9" name="Freeform: Shape 768">
              <a:extLst>
                <a:ext uri="{FF2B5EF4-FFF2-40B4-BE49-F238E27FC236}">
                  <a16:creationId xmlns:a16="http://schemas.microsoft.com/office/drawing/2014/main" id="{3A971C76-C3B2-AD39-82D1-0C41D4CF34CC}"/>
                </a:ext>
              </a:extLst>
            </p:cNvPr>
            <p:cNvSpPr/>
            <p:nvPr/>
          </p:nvSpPr>
          <p:spPr>
            <a:xfrm>
              <a:off x="1672369" y="4604245"/>
              <a:ext cx="13829" cy="20059"/>
            </a:xfrm>
            <a:custGeom>
              <a:avLst/>
              <a:gdLst>
                <a:gd name="connsiteX0" fmla="*/ 1677 w 13829"/>
                <a:gd name="connsiteY0" fmla="*/ 4483 h 20059"/>
                <a:gd name="connsiteX1" fmla="*/ -830 w 13829"/>
                <a:gd name="connsiteY1" fmla="*/ 13249 h 20059"/>
                <a:gd name="connsiteX2" fmla="*/ 3129 w 13829"/>
                <a:gd name="connsiteY2" fmla="*/ 20204 h 20059"/>
                <a:gd name="connsiteX3" fmla="*/ 3129 w 13829"/>
                <a:gd name="connsiteY3" fmla="*/ 20204 h 20059"/>
                <a:gd name="connsiteX4" fmla="*/ 10084 w 13829"/>
                <a:gd name="connsiteY4" fmla="*/ 16246 h 20059"/>
                <a:gd name="connsiteX5" fmla="*/ 12591 w 13829"/>
                <a:gd name="connsiteY5" fmla="*/ 7500 h 20059"/>
                <a:gd name="connsiteX6" fmla="*/ 8652 w 13829"/>
                <a:gd name="connsiteY6" fmla="*/ 525 h 20059"/>
                <a:gd name="connsiteX7" fmla="*/ 1677 w 13829"/>
                <a:gd name="connsiteY7" fmla="*/ 4483 h 20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829" h="20059">
                  <a:moveTo>
                    <a:pt x="1677" y="4483"/>
                  </a:moveTo>
                  <a:cubicBezTo>
                    <a:pt x="848" y="7405"/>
                    <a:pt x="0" y="10327"/>
                    <a:pt x="-830" y="13249"/>
                  </a:cubicBezTo>
                  <a:cubicBezTo>
                    <a:pt x="-1659" y="16265"/>
                    <a:pt x="113" y="19375"/>
                    <a:pt x="3129" y="20204"/>
                  </a:cubicBezTo>
                  <a:cubicBezTo>
                    <a:pt x="3129" y="20204"/>
                    <a:pt x="3129" y="20204"/>
                    <a:pt x="3129" y="20204"/>
                  </a:cubicBezTo>
                  <a:cubicBezTo>
                    <a:pt x="6126" y="20958"/>
                    <a:pt x="9198" y="19224"/>
                    <a:pt x="10084" y="16246"/>
                  </a:cubicBezTo>
                  <a:cubicBezTo>
                    <a:pt x="10914" y="13324"/>
                    <a:pt x="11743" y="10403"/>
                    <a:pt x="12591" y="7500"/>
                  </a:cubicBezTo>
                  <a:cubicBezTo>
                    <a:pt x="13421" y="4483"/>
                    <a:pt x="11649" y="1373"/>
                    <a:pt x="8652" y="525"/>
                  </a:cubicBezTo>
                  <a:cubicBezTo>
                    <a:pt x="5636" y="-304"/>
                    <a:pt x="2507" y="1468"/>
                    <a:pt x="1677" y="44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0" name="Freeform: Shape 769">
              <a:extLst>
                <a:ext uri="{FF2B5EF4-FFF2-40B4-BE49-F238E27FC236}">
                  <a16:creationId xmlns:a16="http://schemas.microsoft.com/office/drawing/2014/main" id="{91EF86E2-28C4-35A5-B1FD-2847E186E351}"/>
                </a:ext>
              </a:extLst>
            </p:cNvPr>
            <p:cNvSpPr/>
            <p:nvPr/>
          </p:nvSpPr>
          <p:spPr>
            <a:xfrm>
              <a:off x="1749310" y="4624429"/>
              <a:ext cx="11969" cy="17812"/>
            </a:xfrm>
            <a:custGeom>
              <a:avLst/>
              <a:gdLst>
                <a:gd name="connsiteX0" fmla="*/ -374 w 11969"/>
                <a:gd name="connsiteY0" fmla="*/ 5976 h 17812"/>
                <a:gd name="connsiteX1" fmla="*/ -1034 w 11969"/>
                <a:gd name="connsiteY1" fmla="*/ 12479 h 17812"/>
                <a:gd name="connsiteX2" fmla="*/ 4621 w 11969"/>
                <a:gd name="connsiteY2" fmla="*/ 18134 h 17812"/>
                <a:gd name="connsiteX3" fmla="*/ 10276 w 11969"/>
                <a:gd name="connsiteY3" fmla="*/ 12479 h 17812"/>
                <a:gd name="connsiteX4" fmla="*/ 10936 w 11969"/>
                <a:gd name="connsiteY4" fmla="*/ 5976 h 17812"/>
                <a:gd name="connsiteX5" fmla="*/ 5281 w 11969"/>
                <a:gd name="connsiteY5" fmla="*/ 321 h 17812"/>
                <a:gd name="connsiteX6" fmla="*/ -374 w 11969"/>
                <a:gd name="connsiteY6" fmla="*/ 5976 h 17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969" h="17812">
                  <a:moveTo>
                    <a:pt x="-374" y="5976"/>
                  </a:moveTo>
                  <a:cubicBezTo>
                    <a:pt x="-600" y="8144"/>
                    <a:pt x="-808" y="10311"/>
                    <a:pt x="-1034" y="12479"/>
                  </a:cubicBezTo>
                  <a:cubicBezTo>
                    <a:pt x="-1034" y="15608"/>
                    <a:pt x="1492" y="18134"/>
                    <a:pt x="4621" y="18134"/>
                  </a:cubicBezTo>
                  <a:cubicBezTo>
                    <a:pt x="7712" y="18040"/>
                    <a:pt x="10182" y="15571"/>
                    <a:pt x="10276" y="12479"/>
                  </a:cubicBezTo>
                  <a:cubicBezTo>
                    <a:pt x="10502" y="10311"/>
                    <a:pt x="10709" y="8144"/>
                    <a:pt x="10936" y="5976"/>
                  </a:cubicBezTo>
                  <a:cubicBezTo>
                    <a:pt x="10936" y="2847"/>
                    <a:pt x="8410" y="321"/>
                    <a:pt x="5281" y="321"/>
                  </a:cubicBezTo>
                  <a:cubicBezTo>
                    <a:pt x="2208" y="415"/>
                    <a:pt x="-280" y="2904"/>
                    <a:pt x="-374" y="59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1" name="Freeform: Shape 770">
              <a:extLst>
                <a:ext uri="{FF2B5EF4-FFF2-40B4-BE49-F238E27FC236}">
                  <a16:creationId xmlns:a16="http://schemas.microsoft.com/office/drawing/2014/main" id="{037C3909-A7B7-5154-0D1D-3D24A552AA7D}"/>
                </a:ext>
              </a:extLst>
            </p:cNvPr>
            <p:cNvSpPr/>
            <p:nvPr/>
          </p:nvSpPr>
          <p:spPr>
            <a:xfrm>
              <a:off x="1824128" y="4642038"/>
              <a:ext cx="12962" cy="18862"/>
            </a:xfrm>
            <a:custGeom>
              <a:avLst/>
              <a:gdLst>
                <a:gd name="connsiteX0" fmla="*/ 810 w 12962"/>
                <a:gd name="connsiteY0" fmla="*/ 4484 h 18862"/>
                <a:gd name="connsiteX1" fmla="*/ -830 w 12962"/>
                <a:gd name="connsiteY1" fmla="*/ 12024 h 18862"/>
                <a:gd name="connsiteX2" fmla="*/ 3129 w 12962"/>
                <a:gd name="connsiteY2" fmla="*/ 18979 h 18862"/>
                <a:gd name="connsiteX3" fmla="*/ 10084 w 12962"/>
                <a:gd name="connsiteY3" fmla="*/ 15021 h 18862"/>
                <a:gd name="connsiteX4" fmla="*/ 11724 w 12962"/>
                <a:gd name="connsiteY4" fmla="*/ 7481 h 18862"/>
                <a:gd name="connsiteX5" fmla="*/ 7766 w 12962"/>
                <a:gd name="connsiteY5" fmla="*/ 525 h 18862"/>
                <a:gd name="connsiteX6" fmla="*/ 810 w 12962"/>
                <a:gd name="connsiteY6" fmla="*/ 4484 h 18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962" h="18862">
                  <a:moveTo>
                    <a:pt x="810" y="4484"/>
                  </a:moveTo>
                  <a:lnTo>
                    <a:pt x="-830" y="12024"/>
                  </a:lnTo>
                  <a:cubicBezTo>
                    <a:pt x="-1659" y="15040"/>
                    <a:pt x="113" y="18150"/>
                    <a:pt x="3129" y="18979"/>
                  </a:cubicBezTo>
                  <a:cubicBezTo>
                    <a:pt x="6145" y="19808"/>
                    <a:pt x="9255" y="18037"/>
                    <a:pt x="10084" y="15021"/>
                  </a:cubicBezTo>
                  <a:lnTo>
                    <a:pt x="11724" y="7481"/>
                  </a:lnTo>
                  <a:cubicBezTo>
                    <a:pt x="12554" y="4465"/>
                    <a:pt x="10782" y="1355"/>
                    <a:pt x="7766" y="525"/>
                  </a:cubicBezTo>
                  <a:cubicBezTo>
                    <a:pt x="4750" y="-304"/>
                    <a:pt x="1640" y="1468"/>
                    <a:pt x="810" y="44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2" name="Freeform: Shape 771">
              <a:extLst>
                <a:ext uri="{FF2B5EF4-FFF2-40B4-BE49-F238E27FC236}">
                  <a16:creationId xmlns:a16="http://schemas.microsoft.com/office/drawing/2014/main" id="{7E57834D-115B-15C0-AD17-A373DB9EBA6E}"/>
                </a:ext>
              </a:extLst>
            </p:cNvPr>
            <p:cNvSpPr/>
            <p:nvPr/>
          </p:nvSpPr>
          <p:spPr>
            <a:xfrm>
              <a:off x="4581201" y="4041171"/>
              <a:ext cx="731760" cy="502540"/>
            </a:xfrm>
            <a:custGeom>
              <a:avLst/>
              <a:gdLst>
                <a:gd name="connsiteX0" fmla="*/ 620269 w 731760"/>
                <a:gd name="connsiteY0" fmla="*/ 224888 h 502540"/>
                <a:gd name="connsiteX1" fmla="*/ 399991 w 731760"/>
                <a:gd name="connsiteY1" fmla="*/ 4347 h 502540"/>
                <a:gd name="connsiteX2" fmla="*/ 95398 w 731760"/>
                <a:gd name="connsiteY2" fmla="*/ 159329 h 502540"/>
                <a:gd name="connsiteX3" fmla="*/ 59735 w 731760"/>
                <a:gd name="connsiteY3" fmla="*/ 365941 h 502540"/>
                <a:gd name="connsiteX4" fmla="*/ 63881 w 731760"/>
                <a:gd name="connsiteY4" fmla="*/ 360493 h 502540"/>
                <a:gd name="connsiteX5" fmla="*/ 3129 w 731760"/>
                <a:gd name="connsiteY5" fmla="*/ 376327 h 502540"/>
                <a:gd name="connsiteX6" fmla="*/ -830 w 731760"/>
                <a:gd name="connsiteY6" fmla="*/ 383282 h 502540"/>
                <a:gd name="connsiteX7" fmla="*/ -830 w 731760"/>
                <a:gd name="connsiteY7" fmla="*/ 383282 h 502540"/>
                <a:gd name="connsiteX8" fmla="*/ 27445 w 731760"/>
                <a:gd name="connsiteY8" fmla="*/ 498699 h 502540"/>
                <a:gd name="connsiteX9" fmla="*/ 34401 w 731760"/>
                <a:gd name="connsiteY9" fmla="*/ 502658 h 502540"/>
                <a:gd name="connsiteX10" fmla="*/ 34401 w 731760"/>
                <a:gd name="connsiteY10" fmla="*/ 502658 h 502540"/>
                <a:gd name="connsiteX11" fmla="*/ 573503 w 731760"/>
                <a:gd name="connsiteY11" fmla="*/ 369145 h 502540"/>
                <a:gd name="connsiteX12" fmla="*/ 726581 w 731760"/>
                <a:gd name="connsiteY12" fmla="*/ 331653 h 502540"/>
                <a:gd name="connsiteX13" fmla="*/ 730521 w 731760"/>
                <a:gd name="connsiteY13" fmla="*/ 324697 h 502540"/>
                <a:gd name="connsiteX14" fmla="*/ 702246 w 731760"/>
                <a:gd name="connsiteY14" fmla="*/ 205718 h 502540"/>
                <a:gd name="connsiteX15" fmla="*/ 695291 w 731760"/>
                <a:gd name="connsiteY15" fmla="*/ 201778 h 502540"/>
                <a:gd name="connsiteX16" fmla="*/ 613106 w 731760"/>
                <a:gd name="connsiteY16" fmla="*/ 219441 h 502540"/>
                <a:gd name="connsiteX17" fmla="*/ 616103 w 731760"/>
                <a:gd name="connsiteY17" fmla="*/ 230336 h 502540"/>
                <a:gd name="connsiteX18" fmla="*/ 698307 w 731760"/>
                <a:gd name="connsiteY18" fmla="*/ 212674 h 502540"/>
                <a:gd name="connsiteX19" fmla="*/ 691332 w 731760"/>
                <a:gd name="connsiteY19" fmla="*/ 208734 h 502540"/>
                <a:gd name="connsiteX20" fmla="*/ 719607 w 731760"/>
                <a:gd name="connsiteY20" fmla="*/ 327694 h 502540"/>
                <a:gd name="connsiteX21" fmla="*/ 723546 w 731760"/>
                <a:gd name="connsiteY21" fmla="*/ 320739 h 502540"/>
                <a:gd name="connsiteX22" fmla="*/ 184444 w 731760"/>
                <a:gd name="connsiteY22" fmla="*/ 454290 h 502540"/>
                <a:gd name="connsiteX23" fmla="*/ 31366 w 731760"/>
                <a:gd name="connsiteY23" fmla="*/ 491744 h 502540"/>
                <a:gd name="connsiteX24" fmla="*/ 38321 w 731760"/>
                <a:gd name="connsiteY24" fmla="*/ 495702 h 502540"/>
                <a:gd name="connsiteX25" fmla="*/ 10047 w 731760"/>
                <a:gd name="connsiteY25" fmla="*/ 380266 h 502540"/>
                <a:gd name="connsiteX26" fmla="*/ 6088 w 731760"/>
                <a:gd name="connsiteY26" fmla="*/ 387222 h 502540"/>
                <a:gd name="connsiteX27" fmla="*/ 66860 w 731760"/>
                <a:gd name="connsiteY27" fmla="*/ 371407 h 502540"/>
                <a:gd name="connsiteX28" fmla="*/ 71007 w 731760"/>
                <a:gd name="connsiteY28" fmla="*/ 365941 h 502540"/>
                <a:gd name="connsiteX29" fmla="*/ 93815 w 731760"/>
                <a:gd name="connsiteY29" fmla="*/ 189828 h 502540"/>
                <a:gd name="connsiteX30" fmla="*/ 206291 w 731760"/>
                <a:gd name="connsiteY30" fmla="*/ 53676 h 502540"/>
                <a:gd name="connsiteX31" fmla="*/ 521383 w 731760"/>
                <a:gd name="connsiteY31" fmla="*/ 72036 h 502540"/>
                <a:gd name="connsiteX32" fmla="*/ 608921 w 731760"/>
                <a:gd name="connsiteY32" fmla="*/ 224888 h 502540"/>
                <a:gd name="connsiteX33" fmla="*/ 620269 w 731760"/>
                <a:gd name="connsiteY33" fmla="*/ 224888 h 502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31760" h="502540">
                  <a:moveTo>
                    <a:pt x="620269" y="224888"/>
                  </a:moveTo>
                  <a:cubicBezTo>
                    <a:pt x="608601" y="111790"/>
                    <a:pt x="508942" y="23196"/>
                    <a:pt x="399991" y="4347"/>
                  </a:cubicBezTo>
                  <a:cubicBezTo>
                    <a:pt x="276261" y="-17010"/>
                    <a:pt x="152324" y="48342"/>
                    <a:pt x="95398" y="159329"/>
                  </a:cubicBezTo>
                  <a:cubicBezTo>
                    <a:pt x="62826" y="222871"/>
                    <a:pt x="53741" y="295424"/>
                    <a:pt x="59735" y="365941"/>
                  </a:cubicBezTo>
                  <a:lnTo>
                    <a:pt x="63881" y="360493"/>
                  </a:lnTo>
                  <a:cubicBezTo>
                    <a:pt x="43694" y="366016"/>
                    <a:pt x="23373" y="371030"/>
                    <a:pt x="3129" y="376327"/>
                  </a:cubicBezTo>
                  <a:cubicBezTo>
                    <a:pt x="113" y="377156"/>
                    <a:pt x="-1659" y="380266"/>
                    <a:pt x="-830" y="383282"/>
                  </a:cubicBezTo>
                  <a:cubicBezTo>
                    <a:pt x="-830" y="383282"/>
                    <a:pt x="-830" y="383282"/>
                    <a:pt x="-830" y="383282"/>
                  </a:cubicBezTo>
                  <a:cubicBezTo>
                    <a:pt x="8576" y="421774"/>
                    <a:pt x="18001" y="460246"/>
                    <a:pt x="27445" y="498699"/>
                  </a:cubicBezTo>
                  <a:cubicBezTo>
                    <a:pt x="28275" y="501715"/>
                    <a:pt x="31385" y="503487"/>
                    <a:pt x="34401" y="502658"/>
                  </a:cubicBezTo>
                  <a:cubicBezTo>
                    <a:pt x="34401" y="502658"/>
                    <a:pt x="34401" y="502658"/>
                    <a:pt x="34401" y="502658"/>
                  </a:cubicBezTo>
                  <a:cubicBezTo>
                    <a:pt x="214321" y="459134"/>
                    <a:pt x="393733" y="413593"/>
                    <a:pt x="573503" y="369145"/>
                  </a:cubicBezTo>
                  <a:cubicBezTo>
                    <a:pt x="624510" y="356572"/>
                    <a:pt x="675536" y="344075"/>
                    <a:pt x="726581" y="331653"/>
                  </a:cubicBezTo>
                  <a:cubicBezTo>
                    <a:pt x="729597" y="330824"/>
                    <a:pt x="731350" y="327713"/>
                    <a:pt x="730521" y="324697"/>
                  </a:cubicBezTo>
                  <a:lnTo>
                    <a:pt x="702246" y="205718"/>
                  </a:lnTo>
                  <a:cubicBezTo>
                    <a:pt x="701360" y="202759"/>
                    <a:pt x="698288" y="201006"/>
                    <a:pt x="695291" y="201778"/>
                  </a:cubicBezTo>
                  <a:cubicBezTo>
                    <a:pt x="667883" y="207660"/>
                    <a:pt x="640626" y="214087"/>
                    <a:pt x="613106" y="219441"/>
                  </a:cubicBezTo>
                  <a:cubicBezTo>
                    <a:pt x="605962" y="220817"/>
                    <a:pt x="608978" y="231731"/>
                    <a:pt x="616103" y="230336"/>
                  </a:cubicBezTo>
                  <a:cubicBezTo>
                    <a:pt x="643624" y="225001"/>
                    <a:pt x="670899" y="218555"/>
                    <a:pt x="698307" y="212674"/>
                  </a:cubicBezTo>
                  <a:lnTo>
                    <a:pt x="691332" y="208734"/>
                  </a:lnTo>
                  <a:cubicBezTo>
                    <a:pt x="700776" y="248394"/>
                    <a:pt x="710201" y="288054"/>
                    <a:pt x="719607" y="327694"/>
                  </a:cubicBezTo>
                  <a:cubicBezTo>
                    <a:pt x="720926" y="325376"/>
                    <a:pt x="722246" y="323058"/>
                    <a:pt x="723546" y="320739"/>
                  </a:cubicBezTo>
                  <a:cubicBezTo>
                    <a:pt x="543645" y="364301"/>
                    <a:pt x="364233" y="409879"/>
                    <a:pt x="184444" y="454290"/>
                  </a:cubicBezTo>
                  <a:cubicBezTo>
                    <a:pt x="133456" y="466862"/>
                    <a:pt x="82430" y="479340"/>
                    <a:pt x="31366" y="491744"/>
                  </a:cubicBezTo>
                  <a:lnTo>
                    <a:pt x="38321" y="495702"/>
                  </a:lnTo>
                  <a:cubicBezTo>
                    <a:pt x="28877" y="457230"/>
                    <a:pt x="19453" y="418758"/>
                    <a:pt x="10047" y="380266"/>
                  </a:cubicBezTo>
                  <a:lnTo>
                    <a:pt x="6088" y="387222"/>
                  </a:lnTo>
                  <a:cubicBezTo>
                    <a:pt x="26352" y="381925"/>
                    <a:pt x="46672" y="376930"/>
                    <a:pt x="66860" y="371407"/>
                  </a:cubicBezTo>
                  <a:cubicBezTo>
                    <a:pt x="69310" y="370729"/>
                    <a:pt x="71007" y="368485"/>
                    <a:pt x="71007" y="365941"/>
                  </a:cubicBezTo>
                  <a:cubicBezTo>
                    <a:pt x="65936" y="306432"/>
                    <a:pt x="71403" y="245585"/>
                    <a:pt x="93815" y="189828"/>
                  </a:cubicBezTo>
                  <a:cubicBezTo>
                    <a:pt x="116227" y="134070"/>
                    <a:pt x="155416" y="85627"/>
                    <a:pt x="206291" y="53676"/>
                  </a:cubicBezTo>
                  <a:cubicBezTo>
                    <a:pt x="303876" y="-7623"/>
                    <a:pt x="431771" y="-743"/>
                    <a:pt x="521383" y="72036"/>
                  </a:cubicBezTo>
                  <a:cubicBezTo>
                    <a:pt x="568263" y="110131"/>
                    <a:pt x="602644" y="164041"/>
                    <a:pt x="608921" y="224888"/>
                  </a:cubicBezTo>
                  <a:cubicBezTo>
                    <a:pt x="609713" y="232051"/>
                    <a:pt x="621023" y="232126"/>
                    <a:pt x="620269" y="22488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3" name="Freeform: Shape 772">
              <a:extLst>
                <a:ext uri="{FF2B5EF4-FFF2-40B4-BE49-F238E27FC236}">
                  <a16:creationId xmlns:a16="http://schemas.microsoft.com/office/drawing/2014/main" id="{457BC98D-6F9D-8BC3-9787-71C60411B559}"/>
                </a:ext>
              </a:extLst>
            </p:cNvPr>
            <p:cNvSpPr/>
            <p:nvPr/>
          </p:nvSpPr>
          <p:spPr>
            <a:xfrm>
              <a:off x="4740578" y="4142720"/>
              <a:ext cx="359333" cy="237926"/>
            </a:xfrm>
            <a:custGeom>
              <a:avLst/>
              <a:gdLst>
                <a:gd name="connsiteX0" fmla="*/ 358085 w 359333"/>
                <a:gd name="connsiteY0" fmla="*/ 141698 h 237926"/>
                <a:gd name="connsiteX1" fmla="*/ 205403 w 359333"/>
                <a:gd name="connsiteY1" fmla="*/ 2210 h 237926"/>
                <a:gd name="connsiteX2" fmla="*/ 18904 w 359333"/>
                <a:gd name="connsiteY2" fmla="*/ 98627 h 237926"/>
                <a:gd name="connsiteX3" fmla="*/ 337 w 359333"/>
                <a:gd name="connsiteY3" fmla="*/ 232611 h 237926"/>
                <a:gd name="connsiteX4" fmla="*/ 6199 w 359333"/>
                <a:gd name="connsiteY4" fmla="*/ 238247 h 237926"/>
                <a:gd name="connsiteX5" fmla="*/ 7499 w 359333"/>
                <a:gd name="connsiteY5" fmla="*/ 238077 h 237926"/>
                <a:gd name="connsiteX6" fmla="*/ 354052 w 359333"/>
                <a:gd name="connsiteY6" fmla="*/ 148635 h 237926"/>
                <a:gd name="connsiteX7" fmla="*/ 351036 w 359333"/>
                <a:gd name="connsiteY7" fmla="*/ 137721 h 237926"/>
                <a:gd name="connsiteX8" fmla="*/ 4503 w 359333"/>
                <a:gd name="connsiteY8" fmla="*/ 227163 h 237926"/>
                <a:gd name="connsiteX9" fmla="*/ 11647 w 359333"/>
                <a:gd name="connsiteY9" fmla="*/ 232611 h 237926"/>
                <a:gd name="connsiteX10" fmla="*/ 21844 w 359333"/>
                <a:gd name="connsiteY10" fmla="*/ 121246 h 237926"/>
                <a:gd name="connsiteX11" fmla="*/ 89232 w 359333"/>
                <a:gd name="connsiteY11" fmla="*/ 36234 h 237926"/>
                <a:gd name="connsiteX12" fmla="*/ 284685 w 359333"/>
                <a:gd name="connsiteY12" fmla="*/ 49240 h 237926"/>
                <a:gd name="connsiteX13" fmla="*/ 347096 w 359333"/>
                <a:gd name="connsiteY13" fmla="*/ 144677 h 237926"/>
                <a:gd name="connsiteX14" fmla="*/ 358085 w 359333"/>
                <a:gd name="connsiteY14" fmla="*/ 141698 h 237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9333" h="237926">
                  <a:moveTo>
                    <a:pt x="358085" y="141698"/>
                  </a:moveTo>
                  <a:cubicBezTo>
                    <a:pt x="339424" y="71125"/>
                    <a:pt x="278464" y="12747"/>
                    <a:pt x="205403" y="2210"/>
                  </a:cubicBezTo>
                  <a:cubicBezTo>
                    <a:pt x="129589" y="-8741"/>
                    <a:pt x="52060" y="28506"/>
                    <a:pt x="18904" y="98627"/>
                  </a:cubicBezTo>
                  <a:cubicBezTo>
                    <a:pt x="-832" y="140379"/>
                    <a:pt x="-3207" y="187221"/>
                    <a:pt x="337" y="232611"/>
                  </a:cubicBezTo>
                  <a:cubicBezTo>
                    <a:pt x="394" y="235777"/>
                    <a:pt x="3013" y="238303"/>
                    <a:pt x="6199" y="238247"/>
                  </a:cubicBezTo>
                  <a:cubicBezTo>
                    <a:pt x="6632" y="238247"/>
                    <a:pt x="7066" y="238190"/>
                    <a:pt x="7499" y="238077"/>
                  </a:cubicBezTo>
                  <a:cubicBezTo>
                    <a:pt x="121880" y="203959"/>
                    <a:pt x="238936" y="180039"/>
                    <a:pt x="354052" y="148635"/>
                  </a:cubicBezTo>
                  <a:cubicBezTo>
                    <a:pt x="361064" y="146750"/>
                    <a:pt x="358085" y="135798"/>
                    <a:pt x="351036" y="137721"/>
                  </a:cubicBezTo>
                  <a:cubicBezTo>
                    <a:pt x="235940" y="169125"/>
                    <a:pt x="118883" y="193045"/>
                    <a:pt x="4503" y="227163"/>
                  </a:cubicBezTo>
                  <a:lnTo>
                    <a:pt x="11647" y="232611"/>
                  </a:lnTo>
                  <a:cubicBezTo>
                    <a:pt x="8725" y="195251"/>
                    <a:pt x="9535" y="157023"/>
                    <a:pt x="21844" y="121246"/>
                  </a:cubicBezTo>
                  <a:cubicBezTo>
                    <a:pt x="33908" y="86129"/>
                    <a:pt x="57395" y="55536"/>
                    <a:pt x="89232" y="36234"/>
                  </a:cubicBezTo>
                  <a:cubicBezTo>
                    <a:pt x="150041" y="-655"/>
                    <a:pt x="229474" y="4567"/>
                    <a:pt x="284685" y="49240"/>
                  </a:cubicBezTo>
                  <a:cubicBezTo>
                    <a:pt x="315071" y="73651"/>
                    <a:pt x="336917" y="107053"/>
                    <a:pt x="347096" y="144677"/>
                  </a:cubicBezTo>
                  <a:cubicBezTo>
                    <a:pt x="349038" y="151783"/>
                    <a:pt x="359952" y="148748"/>
                    <a:pt x="358085" y="1416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4" name="Freeform: Shape 773">
              <a:extLst>
                <a:ext uri="{FF2B5EF4-FFF2-40B4-BE49-F238E27FC236}">
                  <a16:creationId xmlns:a16="http://schemas.microsoft.com/office/drawing/2014/main" id="{0ABDEA44-E2DB-7BE4-9B93-9D5C089C9292}"/>
                </a:ext>
              </a:extLst>
            </p:cNvPr>
            <p:cNvSpPr/>
            <p:nvPr/>
          </p:nvSpPr>
          <p:spPr>
            <a:xfrm>
              <a:off x="5199397" y="4373731"/>
              <a:ext cx="13586" cy="17445"/>
            </a:xfrm>
            <a:custGeom>
              <a:avLst/>
              <a:gdLst>
                <a:gd name="connsiteX0" fmla="*/ -830 w 13586"/>
                <a:gd name="connsiteY0" fmla="*/ 7481 h 17445"/>
                <a:gd name="connsiteX1" fmla="*/ 1451 w 13586"/>
                <a:gd name="connsiteY1" fmla="*/ 13645 h 17445"/>
                <a:gd name="connsiteX2" fmla="*/ 8407 w 13586"/>
                <a:gd name="connsiteY2" fmla="*/ 17584 h 17445"/>
                <a:gd name="connsiteX3" fmla="*/ 12347 w 13586"/>
                <a:gd name="connsiteY3" fmla="*/ 10629 h 17445"/>
                <a:gd name="connsiteX4" fmla="*/ 10084 w 13586"/>
                <a:gd name="connsiteY4" fmla="*/ 4484 h 17445"/>
                <a:gd name="connsiteX5" fmla="*/ 3129 w 13586"/>
                <a:gd name="connsiteY5" fmla="*/ 525 h 17445"/>
                <a:gd name="connsiteX6" fmla="*/ -830 w 13586"/>
                <a:gd name="connsiteY6" fmla="*/ 7481 h 17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86" h="17445">
                  <a:moveTo>
                    <a:pt x="-830" y="7481"/>
                  </a:moveTo>
                  <a:lnTo>
                    <a:pt x="1451" y="13645"/>
                  </a:lnTo>
                  <a:cubicBezTo>
                    <a:pt x="2337" y="16604"/>
                    <a:pt x="5410" y="18357"/>
                    <a:pt x="8407" y="17584"/>
                  </a:cubicBezTo>
                  <a:cubicBezTo>
                    <a:pt x="11423" y="16755"/>
                    <a:pt x="13176" y="13645"/>
                    <a:pt x="12347" y="10629"/>
                  </a:cubicBezTo>
                  <a:lnTo>
                    <a:pt x="10084" y="4484"/>
                  </a:lnTo>
                  <a:cubicBezTo>
                    <a:pt x="9255" y="1468"/>
                    <a:pt x="6145" y="-304"/>
                    <a:pt x="3129" y="525"/>
                  </a:cubicBezTo>
                  <a:cubicBezTo>
                    <a:pt x="113" y="1355"/>
                    <a:pt x="-1659" y="4465"/>
                    <a:pt x="-830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5" name="Freeform: Shape 774">
              <a:extLst>
                <a:ext uri="{FF2B5EF4-FFF2-40B4-BE49-F238E27FC236}">
                  <a16:creationId xmlns:a16="http://schemas.microsoft.com/office/drawing/2014/main" id="{AF65BC5C-9F0A-838A-298E-FF83B05478A0}"/>
                </a:ext>
              </a:extLst>
            </p:cNvPr>
            <p:cNvSpPr/>
            <p:nvPr/>
          </p:nvSpPr>
          <p:spPr>
            <a:xfrm>
              <a:off x="5125195" y="4394936"/>
              <a:ext cx="12621" cy="17658"/>
            </a:xfrm>
            <a:custGeom>
              <a:avLst/>
              <a:gdLst>
                <a:gd name="connsiteX0" fmla="*/ -858 w 12621"/>
                <a:gd name="connsiteY0" fmla="*/ 7482 h 17658"/>
                <a:gd name="connsiteX1" fmla="*/ 499 w 12621"/>
                <a:gd name="connsiteY1" fmla="*/ 13834 h 17658"/>
                <a:gd name="connsiteX2" fmla="*/ 7455 w 12621"/>
                <a:gd name="connsiteY2" fmla="*/ 17774 h 17658"/>
                <a:gd name="connsiteX3" fmla="*/ 11413 w 12621"/>
                <a:gd name="connsiteY3" fmla="*/ 10819 h 17658"/>
                <a:gd name="connsiteX4" fmla="*/ 10056 w 12621"/>
                <a:gd name="connsiteY4" fmla="*/ 4466 h 17658"/>
                <a:gd name="connsiteX5" fmla="*/ 3101 w 12621"/>
                <a:gd name="connsiteY5" fmla="*/ 527 h 17658"/>
                <a:gd name="connsiteX6" fmla="*/ 3082 w 12621"/>
                <a:gd name="connsiteY6" fmla="*/ 527 h 17658"/>
                <a:gd name="connsiteX7" fmla="*/ -858 w 12621"/>
                <a:gd name="connsiteY7" fmla="*/ 7482 h 17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21" h="17658">
                  <a:moveTo>
                    <a:pt x="-858" y="7482"/>
                  </a:moveTo>
                  <a:lnTo>
                    <a:pt x="499" y="13834"/>
                  </a:lnTo>
                  <a:cubicBezTo>
                    <a:pt x="1328" y="16850"/>
                    <a:pt x="4439" y="18603"/>
                    <a:pt x="7455" y="17774"/>
                  </a:cubicBezTo>
                  <a:cubicBezTo>
                    <a:pt x="10414" y="16888"/>
                    <a:pt x="12167" y="13816"/>
                    <a:pt x="11413" y="10819"/>
                  </a:cubicBezTo>
                  <a:lnTo>
                    <a:pt x="10056" y="4466"/>
                  </a:lnTo>
                  <a:cubicBezTo>
                    <a:pt x="9227" y="1450"/>
                    <a:pt x="6116" y="-303"/>
                    <a:pt x="3101" y="527"/>
                  </a:cubicBezTo>
                  <a:cubicBezTo>
                    <a:pt x="3101" y="527"/>
                    <a:pt x="3082" y="527"/>
                    <a:pt x="3082" y="527"/>
                  </a:cubicBezTo>
                  <a:cubicBezTo>
                    <a:pt x="122" y="1413"/>
                    <a:pt x="-1612" y="4485"/>
                    <a:pt x="-858" y="748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6" name="Freeform: Shape 775">
              <a:extLst>
                <a:ext uri="{FF2B5EF4-FFF2-40B4-BE49-F238E27FC236}">
                  <a16:creationId xmlns:a16="http://schemas.microsoft.com/office/drawing/2014/main" id="{00DEC7FD-021C-C7B4-BD55-85614479BB59}"/>
                </a:ext>
              </a:extLst>
            </p:cNvPr>
            <p:cNvSpPr/>
            <p:nvPr/>
          </p:nvSpPr>
          <p:spPr>
            <a:xfrm>
              <a:off x="5049221" y="4411280"/>
              <a:ext cx="13487" cy="21464"/>
            </a:xfrm>
            <a:custGeom>
              <a:avLst/>
              <a:gdLst>
                <a:gd name="connsiteX0" fmla="*/ -830 w 13487"/>
                <a:gd name="connsiteY0" fmla="*/ 7481 h 21464"/>
                <a:gd name="connsiteX1" fmla="*/ 1357 w 13487"/>
                <a:gd name="connsiteY1" fmla="*/ 17641 h 21464"/>
                <a:gd name="connsiteX2" fmla="*/ 8313 w 13487"/>
                <a:gd name="connsiteY2" fmla="*/ 21580 h 21464"/>
                <a:gd name="connsiteX3" fmla="*/ 12271 w 13487"/>
                <a:gd name="connsiteY3" fmla="*/ 14625 h 21464"/>
                <a:gd name="connsiteX4" fmla="*/ 10084 w 13487"/>
                <a:gd name="connsiteY4" fmla="*/ 4484 h 21464"/>
                <a:gd name="connsiteX5" fmla="*/ 3129 w 13487"/>
                <a:gd name="connsiteY5" fmla="*/ 525 h 21464"/>
                <a:gd name="connsiteX6" fmla="*/ -830 w 13487"/>
                <a:gd name="connsiteY6" fmla="*/ 7481 h 21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487" h="21464">
                  <a:moveTo>
                    <a:pt x="-830" y="7481"/>
                  </a:moveTo>
                  <a:cubicBezTo>
                    <a:pt x="-94" y="10874"/>
                    <a:pt x="622" y="14248"/>
                    <a:pt x="1357" y="17641"/>
                  </a:cubicBezTo>
                  <a:cubicBezTo>
                    <a:pt x="2186" y="20657"/>
                    <a:pt x="5296" y="22410"/>
                    <a:pt x="8313" y="21580"/>
                  </a:cubicBezTo>
                  <a:cubicBezTo>
                    <a:pt x="11290" y="20694"/>
                    <a:pt x="13044" y="17622"/>
                    <a:pt x="12271" y="14625"/>
                  </a:cubicBezTo>
                  <a:lnTo>
                    <a:pt x="10084" y="4484"/>
                  </a:lnTo>
                  <a:cubicBezTo>
                    <a:pt x="9255" y="1468"/>
                    <a:pt x="6145" y="-304"/>
                    <a:pt x="3129" y="525"/>
                  </a:cubicBezTo>
                  <a:cubicBezTo>
                    <a:pt x="113" y="1355"/>
                    <a:pt x="-1659" y="4465"/>
                    <a:pt x="-830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7" name="Freeform: Shape 776">
              <a:extLst>
                <a:ext uri="{FF2B5EF4-FFF2-40B4-BE49-F238E27FC236}">
                  <a16:creationId xmlns:a16="http://schemas.microsoft.com/office/drawing/2014/main" id="{A0851FED-3D60-C963-1C35-B825AE71DAE2}"/>
                </a:ext>
              </a:extLst>
            </p:cNvPr>
            <p:cNvSpPr/>
            <p:nvPr/>
          </p:nvSpPr>
          <p:spPr>
            <a:xfrm>
              <a:off x="4973852" y="4431476"/>
              <a:ext cx="14360" cy="18619"/>
            </a:xfrm>
            <a:custGeom>
              <a:avLst/>
              <a:gdLst>
                <a:gd name="connsiteX0" fmla="*/ -313 w 14360"/>
                <a:gd name="connsiteY0" fmla="*/ 8849 h 18619"/>
                <a:gd name="connsiteX1" fmla="*/ 2835 w 14360"/>
                <a:gd name="connsiteY1" fmla="*/ 16144 h 18619"/>
                <a:gd name="connsiteX2" fmla="*/ 10564 w 14360"/>
                <a:gd name="connsiteY2" fmla="*/ 18161 h 18619"/>
                <a:gd name="connsiteX3" fmla="*/ 10583 w 14360"/>
                <a:gd name="connsiteY3" fmla="*/ 18161 h 18619"/>
                <a:gd name="connsiteX4" fmla="*/ 12619 w 14360"/>
                <a:gd name="connsiteY4" fmla="*/ 10432 h 18619"/>
                <a:gd name="connsiteX5" fmla="*/ 9452 w 14360"/>
                <a:gd name="connsiteY5" fmla="*/ 3137 h 18619"/>
                <a:gd name="connsiteX6" fmla="*/ 1723 w 14360"/>
                <a:gd name="connsiteY6" fmla="*/ 1083 h 18619"/>
                <a:gd name="connsiteX7" fmla="*/ 1705 w 14360"/>
                <a:gd name="connsiteY7" fmla="*/ 1102 h 18619"/>
                <a:gd name="connsiteX8" fmla="*/ -313 w 14360"/>
                <a:gd name="connsiteY8" fmla="*/ 8849 h 18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60" h="18619">
                  <a:moveTo>
                    <a:pt x="-313" y="8849"/>
                  </a:moveTo>
                  <a:cubicBezTo>
                    <a:pt x="743" y="11280"/>
                    <a:pt x="1799" y="13712"/>
                    <a:pt x="2835" y="16144"/>
                  </a:cubicBezTo>
                  <a:cubicBezTo>
                    <a:pt x="4419" y="18839"/>
                    <a:pt x="7868" y="19744"/>
                    <a:pt x="10564" y="18161"/>
                  </a:cubicBezTo>
                  <a:cubicBezTo>
                    <a:pt x="10583" y="18161"/>
                    <a:pt x="10583" y="18161"/>
                    <a:pt x="10583" y="18161"/>
                  </a:cubicBezTo>
                  <a:cubicBezTo>
                    <a:pt x="13203" y="16521"/>
                    <a:pt x="14088" y="13147"/>
                    <a:pt x="12619" y="10432"/>
                  </a:cubicBezTo>
                  <a:lnTo>
                    <a:pt x="9452" y="3137"/>
                  </a:lnTo>
                  <a:cubicBezTo>
                    <a:pt x="7887" y="442"/>
                    <a:pt x="4419" y="-482"/>
                    <a:pt x="1723" y="1083"/>
                  </a:cubicBezTo>
                  <a:cubicBezTo>
                    <a:pt x="1723" y="1102"/>
                    <a:pt x="1705" y="1102"/>
                    <a:pt x="1705" y="1102"/>
                  </a:cubicBezTo>
                  <a:cubicBezTo>
                    <a:pt x="-916" y="2741"/>
                    <a:pt x="-1802" y="6135"/>
                    <a:pt x="-313" y="884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8" name="Freeform: Shape 777">
              <a:extLst>
                <a:ext uri="{FF2B5EF4-FFF2-40B4-BE49-F238E27FC236}">
                  <a16:creationId xmlns:a16="http://schemas.microsoft.com/office/drawing/2014/main" id="{EAB5E9B6-98A1-58A1-EEA1-A8BE0811D99B}"/>
                </a:ext>
              </a:extLst>
            </p:cNvPr>
            <p:cNvSpPr/>
            <p:nvPr/>
          </p:nvSpPr>
          <p:spPr>
            <a:xfrm>
              <a:off x="4898429" y="4447717"/>
              <a:ext cx="12563" cy="20333"/>
            </a:xfrm>
            <a:custGeom>
              <a:avLst/>
              <a:gdLst>
                <a:gd name="connsiteX0" fmla="*/ -873 w 12563"/>
                <a:gd name="connsiteY0" fmla="*/ 7481 h 20333"/>
                <a:gd name="connsiteX1" fmla="*/ 447 w 12563"/>
                <a:gd name="connsiteY1" fmla="*/ 16510 h 20333"/>
                <a:gd name="connsiteX2" fmla="*/ 7402 w 12563"/>
                <a:gd name="connsiteY2" fmla="*/ 20449 h 20333"/>
                <a:gd name="connsiteX3" fmla="*/ 11361 w 12563"/>
                <a:gd name="connsiteY3" fmla="*/ 13494 h 20333"/>
                <a:gd name="connsiteX4" fmla="*/ 10041 w 12563"/>
                <a:gd name="connsiteY4" fmla="*/ 4484 h 20333"/>
                <a:gd name="connsiteX5" fmla="*/ 3086 w 12563"/>
                <a:gd name="connsiteY5" fmla="*/ 525 h 20333"/>
                <a:gd name="connsiteX6" fmla="*/ 3086 w 12563"/>
                <a:gd name="connsiteY6" fmla="*/ 525 h 20333"/>
                <a:gd name="connsiteX7" fmla="*/ -873 w 12563"/>
                <a:gd name="connsiteY7" fmla="*/ 7481 h 20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563" h="20333">
                  <a:moveTo>
                    <a:pt x="-873" y="7481"/>
                  </a:moveTo>
                  <a:cubicBezTo>
                    <a:pt x="-420" y="10497"/>
                    <a:pt x="13" y="13494"/>
                    <a:pt x="447" y="16510"/>
                  </a:cubicBezTo>
                  <a:cubicBezTo>
                    <a:pt x="1276" y="19526"/>
                    <a:pt x="4386" y="21279"/>
                    <a:pt x="7402" y="20449"/>
                  </a:cubicBezTo>
                  <a:cubicBezTo>
                    <a:pt x="10362" y="19545"/>
                    <a:pt x="12096" y="16491"/>
                    <a:pt x="11361" y="13494"/>
                  </a:cubicBezTo>
                  <a:cubicBezTo>
                    <a:pt x="10927" y="10497"/>
                    <a:pt x="10475" y="7481"/>
                    <a:pt x="10041" y="4484"/>
                  </a:cubicBezTo>
                  <a:cubicBezTo>
                    <a:pt x="9212" y="1468"/>
                    <a:pt x="6101" y="-304"/>
                    <a:pt x="3086" y="525"/>
                  </a:cubicBezTo>
                  <a:cubicBezTo>
                    <a:pt x="3086" y="525"/>
                    <a:pt x="3086" y="525"/>
                    <a:pt x="3086" y="525"/>
                  </a:cubicBezTo>
                  <a:cubicBezTo>
                    <a:pt x="145" y="1449"/>
                    <a:pt x="-1589" y="4484"/>
                    <a:pt x="-873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9" name="Freeform: Shape 778">
              <a:extLst>
                <a:ext uri="{FF2B5EF4-FFF2-40B4-BE49-F238E27FC236}">
                  <a16:creationId xmlns:a16="http://schemas.microsoft.com/office/drawing/2014/main" id="{426C600F-95E9-B9AD-F5CD-18BAE4C2F904}"/>
                </a:ext>
              </a:extLst>
            </p:cNvPr>
            <p:cNvSpPr/>
            <p:nvPr/>
          </p:nvSpPr>
          <p:spPr>
            <a:xfrm>
              <a:off x="4822591" y="4466642"/>
              <a:ext cx="13829" cy="20087"/>
            </a:xfrm>
            <a:custGeom>
              <a:avLst/>
              <a:gdLst>
                <a:gd name="connsiteX0" fmla="*/ -830 w 13829"/>
                <a:gd name="connsiteY0" fmla="*/ 7500 h 20087"/>
                <a:gd name="connsiteX1" fmla="*/ 1677 w 13829"/>
                <a:gd name="connsiteY1" fmla="*/ 16246 h 20087"/>
                <a:gd name="connsiteX2" fmla="*/ 8633 w 13829"/>
                <a:gd name="connsiteY2" fmla="*/ 20204 h 20087"/>
                <a:gd name="connsiteX3" fmla="*/ 12592 w 13829"/>
                <a:gd name="connsiteY3" fmla="*/ 13249 h 20087"/>
                <a:gd name="connsiteX4" fmla="*/ 10084 w 13829"/>
                <a:gd name="connsiteY4" fmla="*/ 4484 h 20087"/>
                <a:gd name="connsiteX5" fmla="*/ 3110 w 13829"/>
                <a:gd name="connsiteY5" fmla="*/ 525 h 20087"/>
                <a:gd name="connsiteX6" fmla="*/ -830 w 13829"/>
                <a:gd name="connsiteY6" fmla="*/ 7500 h 20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829" h="20087">
                  <a:moveTo>
                    <a:pt x="-830" y="7500"/>
                  </a:moveTo>
                  <a:cubicBezTo>
                    <a:pt x="18" y="10402"/>
                    <a:pt x="848" y="13324"/>
                    <a:pt x="1677" y="16246"/>
                  </a:cubicBezTo>
                  <a:cubicBezTo>
                    <a:pt x="2507" y="19262"/>
                    <a:pt x="5617" y="21034"/>
                    <a:pt x="8633" y="20204"/>
                  </a:cubicBezTo>
                  <a:cubicBezTo>
                    <a:pt x="11649" y="19375"/>
                    <a:pt x="13421" y="16265"/>
                    <a:pt x="12592" y="13249"/>
                  </a:cubicBezTo>
                  <a:cubicBezTo>
                    <a:pt x="11743" y="10327"/>
                    <a:pt x="10914" y="7405"/>
                    <a:pt x="10084" y="4484"/>
                  </a:cubicBezTo>
                  <a:cubicBezTo>
                    <a:pt x="9255" y="1468"/>
                    <a:pt x="6126" y="-304"/>
                    <a:pt x="3110" y="525"/>
                  </a:cubicBezTo>
                  <a:cubicBezTo>
                    <a:pt x="113" y="1374"/>
                    <a:pt x="-1659" y="4484"/>
                    <a:pt x="-830" y="750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0" name="Freeform: Shape 779">
              <a:extLst>
                <a:ext uri="{FF2B5EF4-FFF2-40B4-BE49-F238E27FC236}">
                  <a16:creationId xmlns:a16="http://schemas.microsoft.com/office/drawing/2014/main" id="{C37443F3-7FC0-2894-D3EF-AD040172FBBB}"/>
                </a:ext>
              </a:extLst>
            </p:cNvPr>
            <p:cNvSpPr/>
            <p:nvPr/>
          </p:nvSpPr>
          <p:spPr>
            <a:xfrm>
              <a:off x="4747468" y="4486826"/>
              <a:ext cx="12033" cy="17812"/>
            </a:xfrm>
            <a:custGeom>
              <a:avLst/>
              <a:gdLst>
                <a:gd name="connsiteX0" fmla="*/ -1012 w 12033"/>
                <a:gd name="connsiteY0" fmla="*/ 5976 h 17812"/>
                <a:gd name="connsiteX1" fmla="*/ -333 w 12033"/>
                <a:gd name="connsiteY1" fmla="*/ 12479 h 17812"/>
                <a:gd name="connsiteX2" fmla="*/ 5322 w 12033"/>
                <a:gd name="connsiteY2" fmla="*/ 18134 h 17812"/>
                <a:gd name="connsiteX3" fmla="*/ 10977 w 12033"/>
                <a:gd name="connsiteY3" fmla="*/ 12479 h 17812"/>
                <a:gd name="connsiteX4" fmla="*/ 10298 w 12033"/>
                <a:gd name="connsiteY4" fmla="*/ 5976 h 17812"/>
                <a:gd name="connsiteX5" fmla="*/ 4643 w 12033"/>
                <a:gd name="connsiteY5" fmla="*/ 321 h 17812"/>
                <a:gd name="connsiteX6" fmla="*/ -1012 w 12033"/>
                <a:gd name="connsiteY6" fmla="*/ 5976 h 17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3" h="17812">
                  <a:moveTo>
                    <a:pt x="-1012" y="5976"/>
                  </a:moveTo>
                  <a:lnTo>
                    <a:pt x="-333" y="12479"/>
                  </a:lnTo>
                  <a:cubicBezTo>
                    <a:pt x="-277" y="15571"/>
                    <a:pt x="2231" y="18078"/>
                    <a:pt x="5322" y="18134"/>
                  </a:cubicBezTo>
                  <a:cubicBezTo>
                    <a:pt x="8130" y="18002"/>
                    <a:pt x="11297" y="15627"/>
                    <a:pt x="10977" y="12479"/>
                  </a:cubicBezTo>
                  <a:lnTo>
                    <a:pt x="10298" y="5976"/>
                  </a:lnTo>
                  <a:cubicBezTo>
                    <a:pt x="10223" y="2885"/>
                    <a:pt x="7734" y="396"/>
                    <a:pt x="4643" y="321"/>
                  </a:cubicBezTo>
                  <a:cubicBezTo>
                    <a:pt x="1854" y="453"/>
                    <a:pt x="-1332" y="2828"/>
                    <a:pt x="-1012" y="59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1" name="Freeform: Shape 780">
              <a:extLst>
                <a:ext uri="{FF2B5EF4-FFF2-40B4-BE49-F238E27FC236}">
                  <a16:creationId xmlns:a16="http://schemas.microsoft.com/office/drawing/2014/main" id="{792842C4-1EE7-D7DA-A128-FE3B3DCFE53A}"/>
                </a:ext>
              </a:extLst>
            </p:cNvPr>
            <p:cNvSpPr/>
            <p:nvPr/>
          </p:nvSpPr>
          <p:spPr>
            <a:xfrm>
              <a:off x="4671727" y="4504435"/>
              <a:ext cx="12887" cy="18862"/>
            </a:xfrm>
            <a:custGeom>
              <a:avLst/>
              <a:gdLst>
                <a:gd name="connsiteX0" fmla="*/ -858 w 12887"/>
                <a:gd name="connsiteY0" fmla="*/ 7481 h 18862"/>
                <a:gd name="connsiteX1" fmla="*/ 782 w 12887"/>
                <a:gd name="connsiteY1" fmla="*/ 15021 h 18862"/>
                <a:gd name="connsiteX2" fmla="*/ 7738 w 12887"/>
                <a:gd name="connsiteY2" fmla="*/ 18979 h 18862"/>
                <a:gd name="connsiteX3" fmla="*/ 7738 w 12887"/>
                <a:gd name="connsiteY3" fmla="*/ 18979 h 18862"/>
                <a:gd name="connsiteX4" fmla="*/ 11677 w 12887"/>
                <a:gd name="connsiteY4" fmla="*/ 12024 h 18862"/>
                <a:gd name="connsiteX5" fmla="*/ 10037 w 12887"/>
                <a:gd name="connsiteY5" fmla="*/ 4484 h 18862"/>
                <a:gd name="connsiteX6" fmla="*/ 3082 w 12887"/>
                <a:gd name="connsiteY6" fmla="*/ 525 h 18862"/>
                <a:gd name="connsiteX7" fmla="*/ 3082 w 12887"/>
                <a:gd name="connsiteY7" fmla="*/ 525 h 18862"/>
                <a:gd name="connsiteX8" fmla="*/ -858 w 12887"/>
                <a:gd name="connsiteY8" fmla="*/ 7481 h 18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887" h="18862">
                  <a:moveTo>
                    <a:pt x="-858" y="7481"/>
                  </a:moveTo>
                  <a:lnTo>
                    <a:pt x="782" y="15021"/>
                  </a:lnTo>
                  <a:cubicBezTo>
                    <a:pt x="1611" y="18037"/>
                    <a:pt x="4721" y="19808"/>
                    <a:pt x="7738" y="18979"/>
                  </a:cubicBezTo>
                  <a:cubicBezTo>
                    <a:pt x="7738" y="18979"/>
                    <a:pt x="7738" y="18979"/>
                    <a:pt x="7738" y="18979"/>
                  </a:cubicBezTo>
                  <a:cubicBezTo>
                    <a:pt x="10697" y="18093"/>
                    <a:pt x="12431" y="15021"/>
                    <a:pt x="11677" y="12024"/>
                  </a:cubicBezTo>
                  <a:lnTo>
                    <a:pt x="10037" y="4484"/>
                  </a:lnTo>
                  <a:cubicBezTo>
                    <a:pt x="9208" y="1468"/>
                    <a:pt x="6098" y="-304"/>
                    <a:pt x="3082" y="525"/>
                  </a:cubicBezTo>
                  <a:cubicBezTo>
                    <a:pt x="3082" y="525"/>
                    <a:pt x="3082" y="525"/>
                    <a:pt x="3082" y="525"/>
                  </a:cubicBezTo>
                  <a:cubicBezTo>
                    <a:pt x="122" y="1430"/>
                    <a:pt x="-1612" y="4484"/>
                    <a:pt x="-858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2" name="Freeform: Shape 781">
              <a:extLst>
                <a:ext uri="{FF2B5EF4-FFF2-40B4-BE49-F238E27FC236}">
                  <a16:creationId xmlns:a16="http://schemas.microsoft.com/office/drawing/2014/main" id="{69AF064F-A67C-A75A-0C08-8BD9CAFEFAD2}"/>
                </a:ext>
              </a:extLst>
            </p:cNvPr>
            <p:cNvSpPr/>
            <p:nvPr/>
          </p:nvSpPr>
          <p:spPr>
            <a:xfrm>
              <a:off x="1529309" y="6085914"/>
              <a:ext cx="72954" cy="73116"/>
            </a:xfrm>
            <a:custGeom>
              <a:avLst/>
              <a:gdLst>
                <a:gd name="connsiteX0" fmla="*/ 23741 w 72954"/>
                <a:gd name="connsiteY0" fmla="*/ 59858 h 73116"/>
                <a:gd name="connsiteX1" fmla="*/ 11470 w 72954"/>
                <a:gd name="connsiteY1" fmla="*/ 27474 h 73116"/>
                <a:gd name="connsiteX2" fmla="*/ 42270 w 72954"/>
                <a:gd name="connsiteY2" fmla="*/ 12809 h 73116"/>
                <a:gd name="connsiteX3" fmla="*/ 60065 w 72954"/>
                <a:gd name="connsiteY3" fmla="*/ 41517 h 73116"/>
                <a:gd name="connsiteX4" fmla="*/ 29811 w 72954"/>
                <a:gd name="connsiteY4" fmla="*/ 62083 h 73116"/>
                <a:gd name="connsiteX5" fmla="*/ 29811 w 72954"/>
                <a:gd name="connsiteY5" fmla="*/ 73392 h 73116"/>
                <a:gd name="connsiteX6" fmla="*/ 71280 w 72954"/>
                <a:gd name="connsiteY6" fmla="*/ 43365 h 73116"/>
                <a:gd name="connsiteX7" fmla="*/ 45305 w 72954"/>
                <a:gd name="connsiteY7" fmla="*/ 1896 h 73116"/>
                <a:gd name="connsiteX8" fmla="*/ 1668 w 72954"/>
                <a:gd name="connsiteY8" fmla="*/ 21612 h 73116"/>
                <a:gd name="connsiteX9" fmla="*/ 18067 w 72954"/>
                <a:gd name="connsiteY9" fmla="*/ 69604 h 73116"/>
                <a:gd name="connsiteX10" fmla="*/ 23722 w 72954"/>
                <a:gd name="connsiteY10" fmla="*/ 59840 h 73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954" h="73116">
                  <a:moveTo>
                    <a:pt x="23741" y="59858"/>
                  </a:moveTo>
                  <a:cubicBezTo>
                    <a:pt x="13619" y="52884"/>
                    <a:pt x="7361" y="39632"/>
                    <a:pt x="11470" y="27474"/>
                  </a:cubicBezTo>
                  <a:cubicBezTo>
                    <a:pt x="15749" y="14770"/>
                    <a:pt x="29905" y="8945"/>
                    <a:pt x="42270" y="12809"/>
                  </a:cubicBezTo>
                  <a:cubicBezTo>
                    <a:pt x="54296" y="16579"/>
                    <a:pt x="62798" y="28813"/>
                    <a:pt x="60065" y="41517"/>
                  </a:cubicBezTo>
                  <a:cubicBezTo>
                    <a:pt x="57086" y="55429"/>
                    <a:pt x="43100" y="62686"/>
                    <a:pt x="29811" y="62083"/>
                  </a:cubicBezTo>
                  <a:cubicBezTo>
                    <a:pt x="22535" y="61762"/>
                    <a:pt x="22554" y="73072"/>
                    <a:pt x="29811" y="73392"/>
                  </a:cubicBezTo>
                  <a:cubicBezTo>
                    <a:pt x="48510" y="74259"/>
                    <a:pt x="67510" y="62516"/>
                    <a:pt x="71280" y="43365"/>
                  </a:cubicBezTo>
                  <a:cubicBezTo>
                    <a:pt x="74899" y="25080"/>
                    <a:pt x="62779" y="7211"/>
                    <a:pt x="45305" y="1896"/>
                  </a:cubicBezTo>
                  <a:cubicBezTo>
                    <a:pt x="28133" y="-3326"/>
                    <a:pt x="8680" y="4741"/>
                    <a:pt x="1668" y="21612"/>
                  </a:cubicBezTo>
                  <a:cubicBezTo>
                    <a:pt x="-5740" y="39463"/>
                    <a:pt x="2856" y="59123"/>
                    <a:pt x="18067" y="69604"/>
                  </a:cubicBezTo>
                  <a:cubicBezTo>
                    <a:pt x="24080" y="73732"/>
                    <a:pt x="29735" y="63949"/>
                    <a:pt x="23722" y="598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3" name="Freeform: Shape 782">
              <a:extLst>
                <a:ext uri="{FF2B5EF4-FFF2-40B4-BE49-F238E27FC236}">
                  <a16:creationId xmlns:a16="http://schemas.microsoft.com/office/drawing/2014/main" id="{B0CAEAA2-ECCB-C7ED-28FD-C73B84B3C039}"/>
                </a:ext>
              </a:extLst>
            </p:cNvPr>
            <p:cNvSpPr/>
            <p:nvPr/>
          </p:nvSpPr>
          <p:spPr>
            <a:xfrm>
              <a:off x="2026315" y="5974155"/>
              <a:ext cx="76620" cy="77525"/>
            </a:xfrm>
            <a:custGeom>
              <a:avLst/>
              <a:gdLst>
                <a:gd name="connsiteX0" fmla="*/ 39108 w 76620"/>
                <a:gd name="connsiteY0" fmla="*/ 66587 h 77525"/>
                <a:gd name="connsiteX1" fmla="*/ 10286 w 76620"/>
                <a:gd name="connsiteY1" fmla="*/ 36993 h 77525"/>
                <a:gd name="connsiteX2" fmla="*/ 37562 w 76620"/>
                <a:gd name="connsiteY2" fmla="*/ 11697 h 77525"/>
                <a:gd name="connsiteX3" fmla="*/ 64329 w 76620"/>
                <a:gd name="connsiteY3" fmla="*/ 36748 h 77525"/>
                <a:gd name="connsiteX4" fmla="*/ 40597 w 76620"/>
                <a:gd name="connsiteY4" fmla="*/ 66512 h 77525"/>
                <a:gd name="connsiteX5" fmla="*/ 43594 w 76620"/>
                <a:gd name="connsiteY5" fmla="*/ 77406 h 77525"/>
                <a:gd name="connsiteX6" fmla="*/ 75224 w 76620"/>
                <a:gd name="connsiteY6" fmla="*/ 32167 h 77525"/>
                <a:gd name="connsiteX7" fmla="*/ 35413 w 76620"/>
                <a:gd name="connsiteY7" fmla="*/ 387 h 77525"/>
                <a:gd name="connsiteX8" fmla="*/ -1023 w 76620"/>
                <a:gd name="connsiteY8" fmla="*/ 36917 h 77525"/>
                <a:gd name="connsiteX9" fmla="*/ 39108 w 76620"/>
                <a:gd name="connsiteY9" fmla="*/ 77822 h 77525"/>
                <a:gd name="connsiteX10" fmla="*/ 39108 w 76620"/>
                <a:gd name="connsiteY10" fmla="*/ 66512 h 7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20" h="77525">
                  <a:moveTo>
                    <a:pt x="39108" y="66587"/>
                  </a:moveTo>
                  <a:cubicBezTo>
                    <a:pt x="24028" y="65286"/>
                    <a:pt x="9815" y="52958"/>
                    <a:pt x="10286" y="36993"/>
                  </a:cubicBezTo>
                  <a:cubicBezTo>
                    <a:pt x="10720" y="22441"/>
                    <a:pt x="23481" y="11753"/>
                    <a:pt x="37562" y="11697"/>
                  </a:cubicBezTo>
                  <a:cubicBezTo>
                    <a:pt x="51643" y="11640"/>
                    <a:pt x="63951" y="22384"/>
                    <a:pt x="64329" y="36748"/>
                  </a:cubicBezTo>
                  <a:cubicBezTo>
                    <a:pt x="64706" y="51111"/>
                    <a:pt x="53829" y="62798"/>
                    <a:pt x="40597" y="66512"/>
                  </a:cubicBezTo>
                  <a:cubicBezTo>
                    <a:pt x="33585" y="68397"/>
                    <a:pt x="36563" y="79386"/>
                    <a:pt x="43594" y="77406"/>
                  </a:cubicBezTo>
                  <a:cubicBezTo>
                    <a:pt x="63235" y="71921"/>
                    <a:pt x="78127" y="53147"/>
                    <a:pt x="75224" y="32167"/>
                  </a:cubicBezTo>
                  <a:cubicBezTo>
                    <a:pt x="72547" y="12846"/>
                    <a:pt x="54602" y="-744"/>
                    <a:pt x="35413" y="387"/>
                  </a:cubicBezTo>
                  <a:cubicBezTo>
                    <a:pt x="15904" y="1555"/>
                    <a:pt x="-533" y="16993"/>
                    <a:pt x="-1023" y="36917"/>
                  </a:cubicBezTo>
                  <a:cubicBezTo>
                    <a:pt x="-1551" y="59368"/>
                    <a:pt x="17958" y="76012"/>
                    <a:pt x="39108" y="77822"/>
                  </a:cubicBezTo>
                  <a:cubicBezTo>
                    <a:pt x="46346" y="78443"/>
                    <a:pt x="46308" y="67133"/>
                    <a:pt x="39108" y="6651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4" name="Freeform: Shape 783">
              <a:extLst>
                <a:ext uri="{FF2B5EF4-FFF2-40B4-BE49-F238E27FC236}">
                  <a16:creationId xmlns:a16="http://schemas.microsoft.com/office/drawing/2014/main" id="{18520B53-0008-7151-9ED4-0BA51316130F}"/>
                </a:ext>
              </a:extLst>
            </p:cNvPr>
            <p:cNvSpPr/>
            <p:nvPr/>
          </p:nvSpPr>
          <p:spPr>
            <a:xfrm>
              <a:off x="1418559" y="5649466"/>
              <a:ext cx="72458" cy="78814"/>
            </a:xfrm>
            <a:custGeom>
              <a:avLst/>
              <a:gdLst>
                <a:gd name="connsiteX0" fmla="*/ 27933 w 72458"/>
                <a:gd name="connsiteY0" fmla="*/ 71698 h 78814"/>
                <a:gd name="connsiteX1" fmla="*/ 71099 w 72458"/>
                <a:gd name="connsiteY1" fmla="*/ 54262 h 78814"/>
                <a:gd name="connsiteX2" fmla="*/ 39676 w 72458"/>
                <a:gd name="connsiteY2" fmla="*/ 1218 h 78814"/>
                <a:gd name="connsiteX3" fmla="*/ -870 w 72458"/>
                <a:gd name="connsiteY3" fmla="*/ 31491 h 78814"/>
                <a:gd name="connsiteX4" fmla="*/ 36283 w 72458"/>
                <a:gd name="connsiteY4" fmla="*/ 76730 h 78814"/>
                <a:gd name="connsiteX5" fmla="*/ 39299 w 72458"/>
                <a:gd name="connsiteY5" fmla="*/ 65835 h 78814"/>
                <a:gd name="connsiteX6" fmla="*/ 10855 w 72458"/>
                <a:gd name="connsiteY6" fmla="*/ 40407 h 78814"/>
                <a:gd name="connsiteX7" fmla="*/ 30120 w 72458"/>
                <a:gd name="connsiteY7" fmla="*/ 11718 h 78814"/>
                <a:gd name="connsiteX8" fmla="*/ 58545 w 72458"/>
                <a:gd name="connsiteY8" fmla="*/ 39314 h 78814"/>
                <a:gd name="connsiteX9" fmla="*/ 54775 w 72458"/>
                <a:gd name="connsiteY9" fmla="*/ 63969 h 78814"/>
                <a:gd name="connsiteX10" fmla="*/ 36472 w 72458"/>
                <a:gd name="connsiteY10" fmla="*/ 64214 h 78814"/>
                <a:gd name="connsiteX11" fmla="*/ 35925 w 72458"/>
                <a:gd name="connsiteY11" fmla="*/ 63649 h 78814"/>
                <a:gd name="connsiteX12" fmla="*/ 27933 w 72458"/>
                <a:gd name="connsiteY12" fmla="*/ 71641 h 78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58" h="78814">
                  <a:moveTo>
                    <a:pt x="27933" y="71698"/>
                  </a:moveTo>
                  <a:cubicBezTo>
                    <a:pt x="44332" y="87965"/>
                    <a:pt x="68290" y="75468"/>
                    <a:pt x="71099" y="54262"/>
                  </a:cubicBezTo>
                  <a:cubicBezTo>
                    <a:pt x="73719" y="34507"/>
                    <a:pt x="60279" y="6232"/>
                    <a:pt x="39676" y="1218"/>
                  </a:cubicBezTo>
                  <a:cubicBezTo>
                    <a:pt x="19828" y="-3607"/>
                    <a:pt x="959" y="11680"/>
                    <a:pt x="-870" y="31491"/>
                  </a:cubicBezTo>
                  <a:cubicBezTo>
                    <a:pt x="-3000" y="54808"/>
                    <a:pt x="15907" y="70529"/>
                    <a:pt x="36283" y="76730"/>
                  </a:cubicBezTo>
                  <a:cubicBezTo>
                    <a:pt x="43258" y="78879"/>
                    <a:pt x="46236" y="67965"/>
                    <a:pt x="39299" y="65835"/>
                  </a:cubicBezTo>
                  <a:cubicBezTo>
                    <a:pt x="26764" y="61971"/>
                    <a:pt x="13796" y="54205"/>
                    <a:pt x="10855" y="40407"/>
                  </a:cubicBezTo>
                  <a:cubicBezTo>
                    <a:pt x="8047" y="27212"/>
                    <a:pt x="16133" y="13113"/>
                    <a:pt x="30120" y="11718"/>
                  </a:cubicBezTo>
                  <a:cubicBezTo>
                    <a:pt x="45633" y="10172"/>
                    <a:pt x="54888" y="26383"/>
                    <a:pt x="58545" y="39314"/>
                  </a:cubicBezTo>
                  <a:cubicBezTo>
                    <a:pt x="60807" y="47325"/>
                    <a:pt x="61429" y="57692"/>
                    <a:pt x="54775" y="63969"/>
                  </a:cubicBezTo>
                  <a:cubicBezTo>
                    <a:pt x="49780" y="69096"/>
                    <a:pt x="41580" y="69191"/>
                    <a:pt x="36472" y="64214"/>
                  </a:cubicBezTo>
                  <a:cubicBezTo>
                    <a:pt x="36283" y="64026"/>
                    <a:pt x="36095" y="63837"/>
                    <a:pt x="35925" y="63649"/>
                  </a:cubicBezTo>
                  <a:cubicBezTo>
                    <a:pt x="30760" y="58522"/>
                    <a:pt x="22730" y="66514"/>
                    <a:pt x="27933" y="7164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5" name="Freeform: Shape 784">
              <a:extLst>
                <a:ext uri="{FF2B5EF4-FFF2-40B4-BE49-F238E27FC236}">
                  <a16:creationId xmlns:a16="http://schemas.microsoft.com/office/drawing/2014/main" id="{AEA0482F-74C7-7E5F-9584-BBCF44F0AB6A}"/>
                </a:ext>
              </a:extLst>
            </p:cNvPr>
            <p:cNvSpPr/>
            <p:nvPr/>
          </p:nvSpPr>
          <p:spPr>
            <a:xfrm>
              <a:off x="1916445" y="5552611"/>
              <a:ext cx="69117" cy="69866"/>
            </a:xfrm>
            <a:custGeom>
              <a:avLst/>
              <a:gdLst>
                <a:gd name="connsiteX0" fmla="*/ 36125 w 69117"/>
                <a:gd name="connsiteY0" fmla="*/ 58941 h 69866"/>
                <a:gd name="connsiteX1" fmla="*/ 10263 w 69117"/>
                <a:gd name="connsiteY1" fmla="*/ 33683 h 69866"/>
                <a:gd name="connsiteX2" fmla="*/ 32467 w 69117"/>
                <a:gd name="connsiteY2" fmla="*/ 11704 h 69866"/>
                <a:gd name="connsiteX3" fmla="*/ 56576 w 69117"/>
                <a:gd name="connsiteY3" fmla="*/ 30177 h 69866"/>
                <a:gd name="connsiteX4" fmla="*/ 38669 w 69117"/>
                <a:gd name="connsiteY4" fmla="*/ 58451 h 69866"/>
                <a:gd name="connsiteX5" fmla="*/ 41685 w 69117"/>
                <a:gd name="connsiteY5" fmla="*/ 69365 h 69866"/>
                <a:gd name="connsiteX6" fmla="*/ 67792 w 69117"/>
                <a:gd name="connsiteY6" fmla="*/ 29291 h 69866"/>
                <a:gd name="connsiteX7" fmla="*/ 30394 w 69117"/>
                <a:gd name="connsiteY7" fmla="*/ 488 h 69866"/>
                <a:gd name="connsiteX8" fmla="*/ -1029 w 69117"/>
                <a:gd name="connsiteY8" fmla="*/ 34832 h 69866"/>
                <a:gd name="connsiteX9" fmla="*/ 36125 w 69117"/>
                <a:gd name="connsiteY9" fmla="*/ 70176 h 69866"/>
                <a:gd name="connsiteX10" fmla="*/ 36125 w 69117"/>
                <a:gd name="connsiteY10" fmla="*/ 58866 h 6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17" h="69866">
                  <a:moveTo>
                    <a:pt x="36125" y="58941"/>
                  </a:moveTo>
                  <a:cubicBezTo>
                    <a:pt x="22835" y="58188"/>
                    <a:pt x="9904" y="47877"/>
                    <a:pt x="10263" y="33683"/>
                  </a:cubicBezTo>
                  <a:cubicBezTo>
                    <a:pt x="10564" y="21600"/>
                    <a:pt x="20743" y="12439"/>
                    <a:pt x="32467" y="11704"/>
                  </a:cubicBezTo>
                  <a:cubicBezTo>
                    <a:pt x="43777" y="10988"/>
                    <a:pt x="54729" y="18679"/>
                    <a:pt x="56576" y="30177"/>
                  </a:cubicBezTo>
                  <a:cubicBezTo>
                    <a:pt x="58593" y="42599"/>
                    <a:pt x="49979" y="54323"/>
                    <a:pt x="38669" y="58451"/>
                  </a:cubicBezTo>
                  <a:cubicBezTo>
                    <a:pt x="31921" y="60977"/>
                    <a:pt x="34899" y="71910"/>
                    <a:pt x="41685" y="69365"/>
                  </a:cubicBezTo>
                  <a:cubicBezTo>
                    <a:pt x="58141" y="63220"/>
                    <a:pt x="70129" y="47387"/>
                    <a:pt x="67792" y="29291"/>
                  </a:cubicBezTo>
                  <a:cubicBezTo>
                    <a:pt x="65454" y="11195"/>
                    <a:pt x="48320" y="-1283"/>
                    <a:pt x="30394" y="488"/>
                  </a:cubicBezTo>
                  <a:cubicBezTo>
                    <a:pt x="12864" y="2223"/>
                    <a:pt x="-1349" y="16925"/>
                    <a:pt x="-1029" y="34832"/>
                  </a:cubicBezTo>
                  <a:cubicBezTo>
                    <a:pt x="-651" y="54908"/>
                    <a:pt x="17143" y="69102"/>
                    <a:pt x="36125" y="70176"/>
                  </a:cubicBezTo>
                  <a:cubicBezTo>
                    <a:pt x="43400" y="70609"/>
                    <a:pt x="43363" y="59281"/>
                    <a:pt x="36125" y="5886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6" name="Freeform: Shape 785">
              <a:extLst>
                <a:ext uri="{FF2B5EF4-FFF2-40B4-BE49-F238E27FC236}">
                  <a16:creationId xmlns:a16="http://schemas.microsoft.com/office/drawing/2014/main" id="{135BFBA9-1F5D-4916-F1F9-46DC4FF07AD5}"/>
                </a:ext>
              </a:extLst>
            </p:cNvPr>
            <p:cNvSpPr/>
            <p:nvPr/>
          </p:nvSpPr>
          <p:spPr>
            <a:xfrm>
              <a:off x="1726768" y="5839391"/>
              <a:ext cx="70304" cy="70165"/>
            </a:xfrm>
            <a:custGeom>
              <a:avLst/>
              <a:gdLst>
                <a:gd name="connsiteX0" fmla="*/ 47596 w 70304"/>
                <a:gd name="connsiteY0" fmla="*/ 57019 h 70165"/>
                <a:gd name="connsiteX1" fmla="*/ 14025 w 70304"/>
                <a:gd name="connsiteY1" fmla="*/ 48009 h 70165"/>
                <a:gd name="connsiteX2" fmla="*/ 22168 w 70304"/>
                <a:gd name="connsiteY2" fmla="*/ 15116 h 70165"/>
                <a:gd name="connsiteX3" fmla="*/ 55155 w 70304"/>
                <a:gd name="connsiteY3" fmla="*/ 23410 h 70165"/>
                <a:gd name="connsiteX4" fmla="*/ 47351 w 70304"/>
                <a:gd name="connsiteY4" fmla="*/ 57131 h 70165"/>
                <a:gd name="connsiteX5" fmla="*/ 55343 w 70304"/>
                <a:gd name="connsiteY5" fmla="*/ 65143 h 70165"/>
                <a:gd name="connsiteX6" fmla="*/ 63788 w 70304"/>
                <a:gd name="connsiteY6" fmla="*/ 15813 h 70165"/>
                <a:gd name="connsiteX7" fmla="*/ 16456 w 70304"/>
                <a:gd name="connsiteY7" fmla="*/ 5351 h 70165"/>
                <a:gd name="connsiteX8" fmla="*/ 3110 w 70304"/>
                <a:gd name="connsiteY8" fmla="*/ 51835 h 70165"/>
                <a:gd name="connsiteX9" fmla="*/ 50612 w 70304"/>
                <a:gd name="connsiteY9" fmla="*/ 67933 h 70165"/>
                <a:gd name="connsiteX10" fmla="*/ 47596 w 70304"/>
                <a:gd name="connsiteY10" fmla="*/ 57019 h 70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304" h="70165">
                  <a:moveTo>
                    <a:pt x="47596" y="57019"/>
                  </a:moveTo>
                  <a:cubicBezTo>
                    <a:pt x="35777" y="61448"/>
                    <a:pt x="21470" y="59035"/>
                    <a:pt x="14025" y="48009"/>
                  </a:cubicBezTo>
                  <a:cubicBezTo>
                    <a:pt x="6579" y="36981"/>
                    <a:pt x="10858" y="21864"/>
                    <a:pt x="22168" y="15116"/>
                  </a:cubicBezTo>
                  <a:cubicBezTo>
                    <a:pt x="33478" y="8368"/>
                    <a:pt x="48727" y="11478"/>
                    <a:pt x="55155" y="23410"/>
                  </a:cubicBezTo>
                  <a:cubicBezTo>
                    <a:pt x="61582" y="35342"/>
                    <a:pt x="56870" y="48857"/>
                    <a:pt x="47351" y="57131"/>
                  </a:cubicBezTo>
                  <a:cubicBezTo>
                    <a:pt x="41847" y="61919"/>
                    <a:pt x="49877" y="69893"/>
                    <a:pt x="55343" y="65143"/>
                  </a:cubicBezTo>
                  <a:cubicBezTo>
                    <a:pt x="69235" y="53060"/>
                    <a:pt x="74004" y="31798"/>
                    <a:pt x="63788" y="15813"/>
                  </a:cubicBezTo>
                  <a:cubicBezTo>
                    <a:pt x="53571" y="-171"/>
                    <a:pt x="32328" y="-4017"/>
                    <a:pt x="16456" y="5351"/>
                  </a:cubicBezTo>
                  <a:cubicBezTo>
                    <a:pt x="585" y="14720"/>
                    <a:pt x="-6013" y="35398"/>
                    <a:pt x="3110" y="51835"/>
                  </a:cubicBezTo>
                  <a:cubicBezTo>
                    <a:pt x="12234" y="68272"/>
                    <a:pt x="33421" y="74455"/>
                    <a:pt x="50612" y="67933"/>
                  </a:cubicBezTo>
                  <a:cubicBezTo>
                    <a:pt x="57360" y="65407"/>
                    <a:pt x="54382" y="54455"/>
                    <a:pt x="47596" y="5701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7" name="Freeform: Shape 786">
              <a:extLst>
                <a:ext uri="{FF2B5EF4-FFF2-40B4-BE49-F238E27FC236}">
                  <a16:creationId xmlns:a16="http://schemas.microsoft.com/office/drawing/2014/main" id="{A700007A-77E0-F68E-0253-666B9BF2950B}"/>
                </a:ext>
              </a:extLst>
            </p:cNvPr>
            <p:cNvSpPr/>
            <p:nvPr/>
          </p:nvSpPr>
          <p:spPr>
            <a:xfrm>
              <a:off x="2222229" y="5722914"/>
              <a:ext cx="63781" cy="63735"/>
            </a:xfrm>
            <a:custGeom>
              <a:avLst/>
              <a:gdLst>
                <a:gd name="connsiteX0" fmla="*/ 37798 w 63781"/>
                <a:gd name="connsiteY0" fmla="*/ 59662 h 63735"/>
                <a:gd name="connsiteX1" fmla="*/ 62416 w 63781"/>
                <a:gd name="connsiteY1" fmla="*/ 26354 h 63735"/>
                <a:gd name="connsiteX2" fmla="*/ 60512 w 63781"/>
                <a:gd name="connsiteY2" fmla="*/ 19474 h 63735"/>
                <a:gd name="connsiteX3" fmla="*/ 18119 w 63781"/>
                <a:gd name="connsiteY3" fmla="*/ 3075 h 63735"/>
                <a:gd name="connsiteX4" fmla="*/ 1720 w 63781"/>
                <a:gd name="connsiteY4" fmla="*/ 45468 h 63735"/>
                <a:gd name="connsiteX5" fmla="*/ 5358 w 63781"/>
                <a:gd name="connsiteY5" fmla="*/ 51688 h 63735"/>
                <a:gd name="connsiteX6" fmla="*/ 56063 w 63781"/>
                <a:gd name="connsiteY6" fmla="*/ 53479 h 63735"/>
                <a:gd name="connsiteX7" fmla="*/ 48052 w 63781"/>
                <a:gd name="connsiteY7" fmla="*/ 45487 h 63735"/>
                <a:gd name="connsiteX8" fmla="*/ 13746 w 63781"/>
                <a:gd name="connsiteY8" fmla="*/ 44054 h 63735"/>
                <a:gd name="connsiteX9" fmla="*/ 20042 w 63781"/>
                <a:gd name="connsiteY9" fmla="*/ 14762 h 63735"/>
                <a:gd name="connsiteX10" fmla="*/ 21493 w 63781"/>
                <a:gd name="connsiteY10" fmla="*/ 13894 h 63735"/>
                <a:gd name="connsiteX11" fmla="*/ 49768 w 63781"/>
                <a:gd name="connsiteY11" fmla="*/ 23093 h 63735"/>
                <a:gd name="connsiteX12" fmla="*/ 34688 w 63781"/>
                <a:gd name="connsiteY12" fmla="*/ 48766 h 63735"/>
                <a:gd name="connsiteX13" fmla="*/ 37704 w 63781"/>
                <a:gd name="connsiteY13" fmla="*/ 59662 h 63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781" h="63735">
                  <a:moveTo>
                    <a:pt x="37798" y="59662"/>
                  </a:moveTo>
                  <a:cubicBezTo>
                    <a:pt x="53802" y="57268"/>
                    <a:pt x="64829" y="42339"/>
                    <a:pt x="62416" y="26354"/>
                  </a:cubicBezTo>
                  <a:cubicBezTo>
                    <a:pt x="62077" y="23979"/>
                    <a:pt x="61417" y="21680"/>
                    <a:pt x="60512" y="19474"/>
                  </a:cubicBezTo>
                  <a:cubicBezTo>
                    <a:pt x="53330" y="3244"/>
                    <a:pt x="34349" y="-4107"/>
                    <a:pt x="18119" y="3075"/>
                  </a:cubicBezTo>
                  <a:cubicBezTo>
                    <a:pt x="1889" y="10256"/>
                    <a:pt x="-5462" y="29238"/>
                    <a:pt x="1720" y="45468"/>
                  </a:cubicBezTo>
                  <a:cubicBezTo>
                    <a:pt x="2700" y="47673"/>
                    <a:pt x="3925" y="49765"/>
                    <a:pt x="5358" y="51688"/>
                  </a:cubicBezTo>
                  <a:cubicBezTo>
                    <a:pt x="18119" y="68804"/>
                    <a:pt x="41474" y="66957"/>
                    <a:pt x="56063" y="53479"/>
                  </a:cubicBezTo>
                  <a:cubicBezTo>
                    <a:pt x="61417" y="48540"/>
                    <a:pt x="53406" y="40548"/>
                    <a:pt x="48052" y="45487"/>
                  </a:cubicBezTo>
                  <a:cubicBezTo>
                    <a:pt x="38194" y="54610"/>
                    <a:pt x="22040" y="56495"/>
                    <a:pt x="13746" y="44054"/>
                  </a:cubicBezTo>
                  <a:cubicBezTo>
                    <a:pt x="7394" y="34233"/>
                    <a:pt x="10202" y="21114"/>
                    <a:pt x="20042" y="14762"/>
                  </a:cubicBezTo>
                  <a:cubicBezTo>
                    <a:pt x="20513" y="14441"/>
                    <a:pt x="21003" y="14159"/>
                    <a:pt x="21493" y="13894"/>
                  </a:cubicBezTo>
                  <a:cubicBezTo>
                    <a:pt x="31578" y="8673"/>
                    <a:pt x="44905" y="12632"/>
                    <a:pt x="49768" y="23093"/>
                  </a:cubicBezTo>
                  <a:cubicBezTo>
                    <a:pt x="55423" y="35100"/>
                    <a:pt x="46997" y="46995"/>
                    <a:pt x="34688" y="48766"/>
                  </a:cubicBezTo>
                  <a:cubicBezTo>
                    <a:pt x="27525" y="49803"/>
                    <a:pt x="30579" y="60698"/>
                    <a:pt x="37704" y="5966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8" name="Freeform: Shape 787">
              <a:extLst>
                <a:ext uri="{FF2B5EF4-FFF2-40B4-BE49-F238E27FC236}">
                  <a16:creationId xmlns:a16="http://schemas.microsoft.com/office/drawing/2014/main" id="{EC0A43F0-042B-EF45-626C-94EB10D4A028}"/>
                </a:ext>
              </a:extLst>
            </p:cNvPr>
            <p:cNvSpPr/>
            <p:nvPr/>
          </p:nvSpPr>
          <p:spPr>
            <a:xfrm>
              <a:off x="2102912" y="5198868"/>
              <a:ext cx="67606" cy="67631"/>
            </a:xfrm>
            <a:custGeom>
              <a:avLst/>
              <a:gdLst>
                <a:gd name="connsiteX0" fmla="*/ 19474 w 67606"/>
                <a:gd name="connsiteY0" fmla="*/ 53899 h 67631"/>
                <a:gd name="connsiteX1" fmla="*/ 12387 w 67606"/>
                <a:gd name="connsiteY1" fmla="*/ 23739 h 67631"/>
                <a:gd name="connsiteX2" fmla="*/ 42018 w 67606"/>
                <a:gd name="connsiteY2" fmla="*/ 13805 h 67631"/>
                <a:gd name="connsiteX3" fmla="*/ 53197 w 67606"/>
                <a:gd name="connsiteY3" fmla="*/ 43513 h 67631"/>
                <a:gd name="connsiteX4" fmla="*/ 23471 w 67606"/>
                <a:gd name="connsiteY4" fmla="*/ 55934 h 67631"/>
                <a:gd name="connsiteX5" fmla="*/ 20473 w 67606"/>
                <a:gd name="connsiteY5" fmla="*/ 66848 h 67631"/>
                <a:gd name="connsiteX6" fmla="*/ 63922 w 67606"/>
                <a:gd name="connsiteY6" fmla="*/ 47132 h 67631"/>
                <a:gd name="connsiteX7" fmla="*/ 47730 w 67606"/>
                <a:gd name="connsiteY7" fmla="*/ 4041 h 67631"/>
                <a:gd name="connsiteX8" fmla="*/ 3660 w 67606"/>
                <a:gd name="connsiteY8" fmla="*/ 16105 h 67631"/>
                <a:gd name="connsiteX9" fmla="*/ 11482 w 67606"/>
                <a:gd name="connsiteY9" fmla="*/ 61872 h 67631"/>
                <a:gd name="connsiteX10" fmla="*/ 19474 w 67606"/>
                <a:gd name="connsiteY10" fmla="*/ 53880 h 67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606" h="67631">
                  <a:moveTo>
                    <a:pt x="19474" y="53899"/>
                  </a:moveTo>
                  <a:cubicBezTo>
                    <a:pt x="11406" y="46246"/>
                    <a:pt x="7486" y="34314"/>
                    <a:pt x="12387" y="23739"/>
                  </a:cubicBezTo>
                  <a:cubicBezTo>
                    <a:pt x="17533" y="12618"/>
                    <a:pt x="31236" y="8659"/>
                    <a:pt x="42018" y="13805"/>
                  </a:cubicBezTo>
                  <a:cubicBezTo>
                    <a:pt x="52801" y="18951"/>
                    <a:pt x="58682" y="32353"/>
                    <a:pt x="53197" y="43513"/>
                  </a:cubicBezTo>
                  <a:cubicBezTo>
                    <a:pt x="47711" y="54671"/>
                    <a:pt x="34762" y="58592"/>
                    <a:pt x="23471" y="55934"/>
                  </a:cubicBezTo>
                  <a:cubicBezTo>
                    <a:pt x="16402" y="54276"/>
                    <a:pt x="13367" y="65171"/>
                    <a:pt x="20473" y="66848"/>
                  </a:cubicBezTo>
                  <a:cubicBezTo>
                    <a:pt x="37532" y="70864"/>
                    <a:pt x="56608" y="63851"/>
                    <a:pt x="63922" y="47132"/>
                  </a:cubicBezTo>
                  <a:cubicBezTo>
                    <a:pt x="71028" y="30921"/>
                    <a:pt x="63243" y="11902"/>
                    <a:pt x="47730" y="4041"/>
                  </a:cubicBezTo>
                  <a:cubicBezTo>
                    <a:pt x="32217" y="-3819"/>
                    <a:pt x="12613" y="1044"/>
                    <a:pt x="3660" y="16105"/>
                  </a:cubicBezTo>
                  <a:cubicBezTo>
                    <a:pt x="-5294" y="31166"/>
                    <a:pt x="-751" y="50279"/>
                    <a:pt x="11482" y="61872"/>
                  </a:cubicBezTo>
                  <a:cubicBezTo>
                    <a:pt x="16760" y="66886"/>
                    <a:pt x="24677" y="58894"/>
                    <a:pt x="19474" y="538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9" name="Freeform: Shape 788">
              <a:extLst>
                <a:ext uri="{FF2B5EF4-FFF2-40B4-BE49-F238E27FC236}">
                  <a16:creationId xmlns:a16="http://schemas.microsoft.com/office/drawing/2014/main" id="{7A3C1C42-CA0E-CDCD-18AB-F4A779B301A3}"/>
                </a:ext>
              </a:extLst>
            </p:cNvPr>
            <p:cNvSpPr/>
            <p:nvPr/>
          </p:nvSpPr>
          <p:spPr>
            <a:xfrm>
              <a:off x="1593037" y="5314879"/>
              <a:ext cx="77974" cy="71928"/>
            </a:xfrm>
            <a:custGeom>
              <a:avLst/>
              <a:gdLst>
                <a:gd name="connsiteX0" fmla="*/ 29983 w 77974"/>
                <a:gd name="connsiteY0" fmla="*/ 63597 h 71928"/>
                <a:gd name="connsiteX1" fmla="*/ 76617 w 77974"/>
                <a:gd name="connsiteY1" fmla="*/ 46368 h 71928"/>
                <a:gd name="connsiteX2" fmla="*/ 42197 w 77974"/>
                <a:gd name="connsiteY2" fmla="*/ 733 h 71928"/>
                <a:gd name="connsiteX3" fmla="*/ -761 w 77974"/>
                <a:gd name="connsiteY3" fmla="*/ 32287 h 71928"/>
                <a:gd name="connsiteX4" fmla="*/ 37297 w 77974"/>
                <a:gd name="connsiteY4" fmla="*/ 70967 h 71928"/>
                <a:gd name="connsiteX5" fmla="*/ 37297 w 77974"/>
                <a:gd name="connsiteY5" fmla="*/ 59657 h 71928"/>
                <a:gd name="connsiteX6" fmla="*/ 10228 w 77974"/>
                <a:gd name="connsiteY6" fmla="*/ 37414 h 71928"/>
                <a:gd name="connsiteX7" fmla="*/ 35374 w 77974"/>
                <a:gd name="connsiteY7" fmla="*/ 11609 h 71928"/>
                <a:gd name="connsiteX8" fmla="*/ 64968 w 77974"/>
                <a:gd name="connsiteY8" fmla="*/ 35888 h 71928"/>
                <a:gd name="connsiteX9" fmla="*/ 37994 w 77974"/>
                <a:gd name="connsiteY9" fmla="*/ 55586 h 71928"/>
                <a:gd name="connsiteX10" fmla="*/ 29983 w 77974"/>
                <a:gd name="connsiteY10" fmla="*/ 63597 h 71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74" h="71928">
                  <a:moveTo>
                    <a:pt x="29983" y="63597"/>
                  </a:moveTo>
                  <a:cubicBezTo>
                    <a:pt x="46948" y="81598"/>
                    <a:pt x="73507" y="69402"/>
                    <a:pt x="76617" y="46368"/>
                  </a:cubicBezTo>
                  <a:cubicBezTo>
                    <a:pt x="79463" y="25256"/>
                    <a:pt x="63140" y="3843"/>
                    <a:pt x="42197" y="733"/>
                  </a:cubicBezTo>
                  <a:cubicBezTo>
                    <a:pt x="21934" y="-2283"/>
                    <a:pt x="1765" y="11571"/>
                    <a:pt x="-761" y="32287"/>
                  </a:cubicBezTo>
                  <a:cubicBezTo>
                    <a:pt x="-3551" y="55020"/>
                    <a:pt x="15469" y="71627"/>
                    <a:pt x="37297" y="70967"/>
                  </a:cubicBezTo>
                  <a:cubicBezTo>
                    <a:pt x="44554" y="70741"/>
                    <a:pt x="44591" y="59431"/>
                    <a:pt x="37297" y="59657"/>
                  </a:cubicBezTo>
                  <a:cubicBezTo>
                    <a:pt x="23819" y="60072"/>
                    <a:pt x="10643" y="52117"/>
                    <a:pt x="10228" y="37414"/>
                  </a:cubicBezTo>
                  <a:cubicBezTo>
                    <a:pt x="9814" y="23277"/>
                    <a:pt x="21538" y="12175"/>
                    <a:pt x="35374" y="11609"/>
                  </a:cubicBezTo>
                  <a:cubicBezTo>
                    <a:pt x="49851" y="11006"/>
                    <a:pt x="61764" y="22203"/>
                    <a:pt x="64968" y="35888"/>
                  </a:cubicBezTo>
                  <a:cubicBezTo>
                    <a:pt x="68606" y="51853"/>
                    <a:pt x="52433" y="71005"/>
                    <a:pt x="37994" y="55586"/>
                  </a:cubicBezTo>
                  <a:cubicBezTo>
                    <a:pt x="32999" y="50270"/>
                    <a:pt x="25007" y="58281"/>
                    <a:pt x="29983" y="6359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0" name="Freeform: Shape 789">
              <a:extLst>
                <a:ext uri="{FF2B5EF4-FFF2-40B4-BE49-F238E27FC236}">
                  <a16:creationId xmlns:a16="http://schemas.microsoft.com/office/drawing/2014/main" id="{6B16E8A8-3AA2-0A0E-3E44-5986DD200134}"/>
                </a:ext>
              </a:extLst>
            </p:cNvPr>
            <p:cNvSpPr/>
            <p:nvPr/>
          </p:nvSpPr>
          <p:spPr>
            <a:xfrm>
              <a:off x="1460810" y="5728156"/>
              <a:ext cx="99857" cy="367542"/>
            </a:xfrm>
            <a:custGeom>
              <a:avLst/>
              <a:gdLst>
                <a:gd name="connsiteX0" fmla="*/ 98649 w 99857"/>
                <a:gd name="connsiteY0" fmla="*/ 360840 h 367542"/>
                <a:gd name="connsiteX1" fmla="*/ 10055 w 99857"/>
                <a:gd name="connsiteY1" fmla="*/ 4354 h 367542"/>
                <a:gd name="connsiteX2" fmla="*/ -859 w 99857"/>
                <a:gd name="connsiteY2" fmla="*/ 7370 h 367542"/>
                <a:gd name="connsiteX3" fmla="*/ 87734 w 99857"/>
                <a:gd name="connsiteY3" fmla="*/ 363838 h 367542"/>
                <a:gd name="connsiteX4" fmla="*/ 98630 w 99857"/>
                <a:gd name="connsiteY4" fmla="*/ 360840 h 367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57" h="367542">
                  <a:moveTo>
                    <a:pt x="98649" y="360840"/>
                  </a:moveTo>
                  <a:cubicBezTo>
                    <a:pt x="68866" y="242087"/>
                    <a:pt x="38499" y="123466"/>
                    <a:pt x="10055" y="4354"/>
                  </a:cubicBezTo>
                  <a:cubicBezTo>
                    <a:pt x="8377" y="-2714"/>
                    <a:pt x="-2537" y="283"/>
                    <a:pt x="-859" y="7370"/>
                  </a:cubicBezTo>
                  <a:cubicBezTo>
                    <a:pt x="27529" y="126463"/>
                    <a:pt x="57877" y="245084"/>
                    <a:pt x="87734" y="363838"/>
                  </a:cubicBezTo>
                  <a:cubicBezTo>
                    <a:pt x="89488" y="370887"/>
                    <a:pt x="100401" y="367909"/>
                    <a:pt x="98630" y="3608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1" name="Freeform: Shape 790">
              <a:extLst>
                <a:ext uri="{FF2B5EF4-FFF2-40B4-BE49-F238E27FC236}">
                  <a16:creationId xmlns:a16="http://schemas.microsoft.com/office/drawing/2014/main" id="{062CF6E1-1F5D-93E0-6D2A-C296CE5E4567}"/>
                </a:ext>
              </a:extLst>
            </p:cNvPr>
            <p:cNvSpPr/>
            <p:nvPr/>
          </p:nvSpPr>
          <p:spPr>
            <a:xfrm>
              <a:off x="1950438" y="5623669"/>
              <a:ext cx="108916" cy="366218"/>
            </a:xfrm>
            <a:custGeom>
              <a:avLst/>
              <a:gdLst>
                <a:gd name="connsiteX0" fmla="*/ 107653 w 108916"/>
                <a:gd name="connsiteY0" fmla="*/ 359543 h 366218"/>
                <a:gd name="connsiteX1" fmla="*/ 10106 w 108916"/>
                <a:gd name="connsiteY1" fmla="*/ 4320 h 366218"/>
                <a:gd name="connsiteX2" fmla="*/ -808 w 108916"/>
                <a:gd name="connsiteY2" fmla="*/ 7317 h 366218"/>
                <a:gd name="connsiteX3" fmla="*/ 96758 w 108916"/>
                <a:gd name="connsiteY3" fmla="*/ 362540 h 366218"/>
                <a:gd name="connsiteX4" fmla="*/ 107653 w 108916"/>
                <a:gd name="connsiteY4" fmla="*/ 359543 h 366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16" h="366218">
                  <a:moveTo>
                    <a:pt x="107653" y="359543"/>
                  </a:moveTo>
                  <a:cubicBezTo>
                    <a:pt x="75081" y="241148"/>
                    <a:pt x="42565" y="122734"/>
                    <a:pt x="10106" y="4320"/>
                  </a:cubicBezTo>
                  <a:cubicBezTo>
                    <a:pt x="8221" y="-2692"/>
                    <a:pt x="-2731" y="287"/>
                    <a:pt x="-808" y="7317"/>
                  </a:cubicBezTo>
                  <a:cubicBezTo>
                    <a:pt x="31707" y="125731"/>
                    <a:pt x="64242" y="244145"/>
                    <a:pt x="96758" y="362540"/>
                  </a:cubicBezTo>
                  <a:cubicBezTo>
                    <a:pt x="98643" y="369552"/>
                    <a:pt x="109595" y="366574"/>
                    <a:pt x="107653" y="35954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2" name="Freeform: Shape 791">
              <a:extLst>
                <a:ext uri="{FF2B5EF4-FFF2-40B4-BE49-F238E27FC236}">
                  <a16:creationId xmlns:a16="http://schemas.microsoft.com/office/drawing/2014/main" id="{D5762AAE-4F36-09FC-84DA-9BF45A4D2218}"/>
                </a:ext>
              </a:extLst>
            </p:cNvPr>
            <p:cNvSpPr/>
            <p:nvPr/>
          </p:nvSpPr>
          <p:spPr>
            <a:xfrm>
              <a:off x="2140134" y="5263959"/>
              <a:ext cx="113864" cy="468779"/>
            </a:xfrm>
            <a:custGeom>
              <a:avLst/>
              <a:gdLst>
                <a:gd name="connsiteX0" fmla="*/ 112674 w 113864"/>
                <a:gd name="connsiteY0" fmla="*/ 462029 h 468779"/>
                <a:gd name="connsiteX1" fmla="*/ 10037 w 113864"/>
                <a:gd name="connsiteY1" fmla="*/ 4377 h 468779"/>
                <a:gd name="connsiteX2" fmla="*/ -877 w 113864"/>
                <a:gd name="connsiteY2" fmla="*/ 7374 h 468779"/>
                <a:gd name="connsiteX3" fmla="*/ 101760 w 113864"/>
                <a:gd name="connsiteY3" fmla="*/ 465046 h 468779"/>
                <a:gd name="connsiteX4" fmla="*/ 112674 w 113864"/>
                <a:gd name="connsiteY4" fmla="*/ 462029 h 468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64" h="468779">
                  <a:moveTo>
                    <a:pt x="112674" y="462029"/>
                  </a:moveTo>
                  <a:cubicBezTo>
                    <a:pt x="78461" y="309479"/>
                    <a:pt x="44249" y="156928"/>
                    <a:pt x="10037" y="4377"/>
                  </a:cubicBezTo>
                  <a:cubicBezTo>
                    <a:pt x="8435" y="-2729"/>
                    <a:pt x="-2460" y="287"/>
                    <a:pt x="-877" y="7374"/>
                  </a:cubicBezTo>
                  <a:cubicBezTo>
                    <a:pt x="33449" y="159906"/>
                    <a:pt x="67661" y="312457"/>
                    <a:pt x="101760" y="465046"/>
                  </a:cubicBezTo>
                  <a:cubicBezTo>
                    <a:pt x="103362" y="472152"/>
                    <a:pt x="114257" y="469136"/>
                    <a:pt x="112674" y="46202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3" name="Freeform: Shape 792">
              <a:extLst>
                <a:ext uri="{FF2B5EF4-FFF2-40B4-BE49-F238E27FC236}">
                  <a16:creationId xmlns:a16="http://schemas.microsoft.com/office/drawing/2014/main" id="{24EB7E63-F7B5-83DF-A7C7-03B0528CA532}"/>
                </a:ext>
              </a:extLst>
            </p:cNvPr>
            <p:cNvSpPr/>
            <p:nvPr/>
          </p:nvSpPr>
          <p:spPr>
            <a:xfrm>
              <a:off x="1626358" y="5384320"/>
              <a:ext cx="130781" cy="458194"/>
            </a:xfrm>
            <a:custGeom>
              <a:avLst/>
              <a:gdLst>
                <a:gd name="connsiteX0" fmla="*/ 129534 w 130781"/>
                <a:gd name="connsiteY0" fmla="*/ 451506 h 458194"/>
                <a:gd name="connsiteX1" fmla="*/ 10083 w 130781"/>
                <a:gd name="connsiteY1" fmla="*/ 4334 h 458194"/>
                <a:gd name="connsiteX2" fmla="*/ -812 w 130781"/>
                <a:gd name="connsiteY2" fmla="*/ 7331 h 458194"/>
                <a:gd name="connsiteX3" fmla="*/ 118620 w 130781"/>
                <a:gd name="connsiteY3" fmla="*/ 454503 h 458194"/>
                <a:gd name="connsiteX4" fmla="*/ 129534 w 130781"/>
                <a:gd name="connsiteY4" fmla="*/ 451506 h 458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81" h="458194">
                  <a:moveTo>
                    <a:pt x="129534" y="451506"/>
                  </a:moveTo>
                  <a:cubicBezTo>
                    <a:pt x="89818" y="302423"/>
                    <a:pt x="50007" y="153360"/>
                    <a:pt x="10083" y="4334"/>
                  </a:cubicBezTo>
                  <a:cubicBezTo>
                    <a:pt x="8198" y="-2697"/>
                    <a:pt x="-2716" y="281"/>
                    <a:pt x="-812" y="7331"/>
                  </a:cubicBezTo>
                  <a:cubicBezTo>
                    <a:pt x="39112" y="156357"/>
                    <a:pt x="78922" y="305420"/>
                    <a:pt x="118620" y="454503"/>
                  </a:cubicBezTo>
                  <a:cubicBezTo>
                    <a:pt x="120505" y="461534"/>
                    <a:pt x="131400" y="458555"/>
                    <a:pt x="129534" y="4515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4" name="Freeform: Shape 793">
              <a:extLst>
                <a:ext uri="{FF2B5EF4-FFF2-40B4-BE49-F238E27FC236}">
                  <a16:creationId xmlns:a16="http://schemas.microsoft.com/office/drawing/2014/main" id="{32F91FE9-8E8B-EB7F-C220-3AD7EEED18BA}"/>
                </a:ext>
              </a:extLst>
            </p:cNvPr>
            <p:cNvSpPr/>
            <p:nvPr/>
          </p:nvSpPr>
          <p:spPr>
            <a:xfrm>
              <a:off x="1791948" y="5758733"/>
              <a:ext cx="438954" cy="116505"/>
            </a:xfrm>
            <a:custGeom>
              <a:avLst/>
              <a:gdLst>
                <a:gd name="connsiteX0" fmla="*/ 430889 w 438954"/>
                <a:gd name="connsiteY0" fmla="*/ 507 h 116505"/>
                <a:gd name="connsiteX1" fmla="*/ 3001 w 438954"/>
                <a:gd name="connsiteY1" fmla="*/ 105745 h 116505"/>
                <a:gd name="connsiteX2" fmla="*/ 5998 w 438954"/>
                <a:gd name="connsiteY2" fmla="*/ 116640 h 116505"/>
                <a:gd name="connsiteX3" fmla="*/ 433886 w 438954"/>
                <a:gd name="connsiteY3" fmla="*/ 11421 h 116505"/>
                <a:gd name="connsiteX4" fmla="*/ 430889 w 438954"/>
                <a:gd name="connsiteY4" fmla="*/ 507 h 11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54" h="116505">
                  <a:moveTo>
                    <a:pt x="430889" y="507"/>
                  </a:moveTo>
                  <a:cubicBezTo>
                    <a:pt x="288235" y="35567"/>
                    <a:pt x="145599" y="70647"/>
                    <a:pt x="3001" y="105745"/>
                  </a:cubicBezTo>
                  <a:cubicBezTo>
                    <a:pt x="-4068" y="107460"/>
                    <a:pt x="-1071" y="118374"/>
                    <a:pt x="5998" y="116640"/>
                  </a:cubicBezTo>
                  <a:cubicBezTo>
                    <a:pt x="148690" y="81693"/>
                    <a:pt x="291326" y="46613"/>
                    <a:pt x="433886" y="11421"/>
                  </a:cubicBezTo>
                  <a:cubicBezTo>
                    <a:pt x="440955" y="9687"/>
                    <a:pt x="437958" y="-1227"/>
                    <a:pt x="430889" y="5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5" name="Freeform: Shape 794">
              <a:extLst>
                <a:ext uri="{FF2B5EF4-FFF2-40B4-BE49-F238E27FC236}">
                  <a16:creationId xmlns:a16="http://schemas.microsoft.com/office/drawing/2014/main" id="{F43CC673-553D-C73C-2C24-D47104D34E17}"/>
                </a:ext>
              </a:extLst>
            </p:cNvPr>
            <p:cNvSpPr/>
            <p:nvPr/>
          </p:nvSpPr>
          <p:spPr>
            <a:xfrm>
              <a:off x="1654144" y="5228415"/>
              <a:ext cx="458686" cy="114733"/>
            </a:xfrm>
            <a:custGeom>
              <a:avLst/>
              <a:gdLst>
                <a:gd name="connsiteX0" fmla="*/ 450600 w 458686"/>
                <a:gd name="connsiteY0" fmla="*/ 488 h 114733"/>
                <a:gd name="connsiteX1" fmla="*/ 3013 w 458686"/>
                <a:gd name="connsiteY1" fmla="*/ 103992 h 114733"/>
                <a:gd name="connsiteX2" fmla="*/ 6029 w 458686"/>
                <a:gd name="connsiteY2" fmla="*/ 114887 h 114733"/>
                <a:gd name="connsiteX3" fmla="*/ 453597 w 458686"/>
                <a:gd name="connsiteY3" fmla="*/ 11402 h 114733"/>
                <a:gd name="connsiteX4" fmla="*/ 450600 w 458686"/>
                <a:gd name="connsiteY4" fmla="*/ 488 h 114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686" h="114733">
                  <a:moveTo>
                    <a:pt x="450600" y="488"/>
                  </a:moveTo>
                  <a:cubicBezTo>
                    <a:pt x="301385" y="34889"/>
                    <a:pt x="152190" y="69403"/>
                    <a:pt x="3013" y="103992"/>
                  </a:cubicBezTo>
                  <a:cubicBezTo>
                    <a:pt x="-4075" y="105632"/>
                    <a:pt x="-1078" y="116527"/>
                    <a:pt x="6029" y="114887"/>
                  </a:cubicBezTo>
                  <a:cubicBezTo>
                    <a:pt x="155206" y="80355"/>
                    <a:pt x="304401" y="45860"/>
                    <a:pt x="453597" y="11402"/>
                  </a:cubicBezTo>
                  <a:cubicBezTo>
                    <a:pt x="460703" y="9762"/>
                    <a:pt x="457687" y="-1151"/>
                    <a:pt x="450600" y="48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6" name="Freeform: Shape 795">
              <a:extLst>
                <a:ext uri="{FF2B5EF4-FFF2-40B4-BE49-F238E27FC236}">
                  <a16:creationId xmlns:a16="http://schemas.microsoft.com/office/drawing/2014/main" id="{86ABB7D0-24E5-8F6F-122B-367D54A121AF}"/>
                </a:ext>
              </a:extLst>
            </p:cNvPr>
            <p:cNvSpPr/>
            <p:nvPr/>
          </p:nvSpPr>
          <p:spPr>
            <a:xfrm>
              <a:off x="1476602" y="5587934"/>
              <a:ext cx="444181" cy="105461"/>
            </a:xfrm>
            <a:custGeom>
              <a:avLst/>
              <a:gdLst>
                <a:gd name="connsiteX0" fmla="*/ 436081 w 444181"/>
                <a:gd name="connsiteY0" fmla="*/ 471 h 105461"/>
                <a:gd name="connsiteX1" fmla="*/ 3028 w 444181"/>
                <a:gd name="connsiteY1" fmla="*/ 94719 h 105461"/>
                <a:gd name="connsiteX2" fmla="*/ 6025 w 444181"/>
                <a:gd name="connsiteY2" fmla="*/ 105633 h 105461"/>
                <a:gd name="connsiteX3" fmla="*/ 439078 w 444181"/>
                <a:gd name="connsiteY3" fmla="*/ 11385 h 105461"/>
                <a:gd name="connsiteX4" fmla="*/ 436081 w 444181"/>
                <a:gd name="connsiteY4" fmla="*/ 471 h 105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81" h="105461">
                  <a:moveTo>
                    <a:pt x="436081" y="471"/>
                  </a:moveTo>
                  <a:cubicBezTo>
                    <a:pt x="291749" y="31950"/>
                    <a:pt x="147398" y="63372"/>
                    <a:pt x="3028" y="94719"/>
                  </a:cubicBezTo>
                  <a:cubicBezTo>
                    <a:pt x="-4079" y="96265"/>
                    <a:pt x="-1082" y="107179"/>
                    <a:pt x="6025" y="105633"/>
                  </a:cubicBezTo>
                  <a:cubicBezTo>
                    <a:pt x="150395" y="74305"/>
                    <a:pt x="294746" y="42883"/>
                    <a:pt x="439078" y="11385"/>
                  </a:cubicBezTo>
                  <a:cubicBezTo>
                    <a:pt x="446204" y="9820"/>
                    <a:pt x="443187" y="-1075"/>
                    <a:pt x="436081" y="4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7" name="Freeform: Shape 796">
              <a:extLst>
                <a:ext uri="{FF2B5EF4-FFF2-40B4-BE49-F238E27FC236}">
                  <a16:creationId xmlns:a16="http://schemas.microsoft.com/office/drawing/2014/main" id="{39720B1C-62E0-347D-58D6-5AEFF3505778}"/>
                </a:ext>
              </a:extLst>
            </p:cNvPr>
            <p:cNvSpPr/>
            <p:nvPr/>
          </p:nvSpPr>
          <p:spPr>
            <a:xfrm>
              <a:off x="1595710" y="6016861"/>
              <a:ext cx="453713" cy="115185"/>
            </a:xfrm>
            <a:custGeom>
              <a:avLst/>
              <a:gdLst>
                <a:gd name="connsiteX0" fmla="*/ 445642 w 453713"/>
                <a:gd name="connsiteY0" fmla="*/ 507 h 115185"/>
                <a:gd name="connsiteX1" fmla="*/ 3013 w 453713"/>
                <a:gd name="connsiteY1" fmla="*/ 104444 h 115185"/>
                <a:gd name="connsiteX2" fmla="*/ 6029 w 453713"/>
                <a:gd name="connsiteY2" fmla="*/ 115339 h 115185"/>
                <a:gd name="connsiteX3" fmla="*/ 448639 w 453713"/>
                <a:gd name="connsiteY3" fmla="*/ 11402 h 115185"/>
                <a:gd name="connsiteX4" fmla="*/ 445642 w 453713"/>
                <a:gd name="connsiteY4" fmla="*/ 507 h 115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3" h="115185">
                  <a:moveTo>
                    <a:pt x="445642" y="507"/>
                  </a:moveTo>
                  <a:cubicBezTo>
                    <a:pt x="298426" y="36510"/>
                    <a:pt x="150738" y="70552"/>
                    <a:pt x="3013" y="104444"/>
                  </a:cubicBezTo>
                  <a:cubicBezTo>
                    <a:pt x="-4075" y="106065"/>
                    <a:pt x="-1078" y="116980"/>
                    <a:pt x="6029" y="115339"/>
                  </a:cubicBezTo>
                  <a:cubicBezTo>
                    <a:pt x="153735" y="81410"/>
                    <a:pt x="301423" y="47480"/>
                    <a:pt x="448639" y="11402"/>
                  </a:cubicBezTo>
                  <a:cubicBezTo>
                    <a:pt x="455708" y="9687"/>
                    <a:pt x="452730" y="-1227"/>
                    <a:pt x="445642" y="5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8" name="Freeform: Shape 797">
              <a:extLst>
                <a:ext uri="{FF2B5EF4-FFF2-40B4-BE49-F238E27FC236}">
                  <a16:creationId xmlns:a16="http://schemas.microsoft.com/office/drawing/2014/main" id="{DDACCD28-E6A6-10D2-75F4-D719DFED7826}"/>
                </a:ext>
              </a:extLst>
            </p:cNvPr>
            <p:cNvSpPr/>
            <p:nvPr/>
          </p:nvSpPr>
          <p:spPr>
            <a:xfrm>
              <a:off x="1571655" y="5902881"/>
              <a:ext cx="171063" cy="200867"/>
            </a:xfrm>
            <a:custGeom>
              <a:avLst/>
              <a:gdLst>
                <a:gd name="connsiteX0" fmla="*/ 8387 w 171063"/>
                <a:gd name="connsiteY0" fmla="*/ 199310 h 200867"/>
                <a:gd name="connsiteX1" fmla="*/ 168610 w 171063"/>
                <a:gd name="connsiteY1" fmla="*/ 10210 h 200867"/>
                <a:gd name="connsiteX2" fmla="*/ 160618 w 171063"/>
                <a:gd name="connsiteY2" fmla="*/ 2199 h 200867"/>
                <a:gd name="connsiteX3" fmla="*/ 395 w 171063"/>
                <a:gd name="connsiteY3" fmla="*/ 191318 h 200867"/>
                <a:gd name="connsiteX4" fmla="*/ 8387 w 171063"/>
                <a:gd name="connsiteY4" fmla="*/ 199310 h 200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63" h="200867">
                  <a:moveTo>
                    <a:pt x="8387" y="199310"/>
                  </a:moveTo>
                  <a:cubicBezTo>
                    <a:pt x="61808" y="136296"/>
                    <a:pt x="115209" y="73262"/>
                    <a:pt x="168610" y="10210"/>
                  </a:cubicBezTo>
                  <a:cubicBezTo>
                    <a:pt x="173285" y="4668"/>
                    <a:pt x="165311" y="-3362"/>
                    <a:pt x="160618" y="2199"/>
                  </a:cubicBezTo>
                  <a:cubicBezTo>
                    <a:pt x="107311" y="65326"/>
                    <a:pt x="53910" y="128360"/>
                    <a:pt x="395" y="191318"/>
                  </a:cubicBezTo>
                  <a:cubicBezTo>
                    <a:pt x="-4298" y="196841"/>
                    <a:pt x="3675" y="204871"/>
                    <a:pt x="8387" y="1993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9" name="Freeform: Shape 798">
              <a:extLst>
                <a:ext uri="{FF2B5EF4-FFF2-40B4-BE49-F238E27FC236}">
                  <a16:creationId xmlns:a16="http://schemas.microsoft.com/office/drawing/2014/main" id="{F087C74C-DBE5-FE1F-5731-9DAD652C61B3}"/>
                </a:ext>
              </a:extLst>
            </p:cNvPr>
            <p:cNvSpPr/>
            <p:nvPr/>
          </p:nvSpPr>
          <p:spPr>
            <a:xfrm>
              <a:off x="1466276" y="5371370"/>
              <a:ext cx="152183" cy="290169"/>
            </a:xfrm>
            <a:custGeom>
              <a:avLst/>
              <a:gdLst>
                <a:gd name="connsiteX0" fmla="*/ 9395 w 152183"/>
                <a:gd name="connsiteY0" fmla="*/ 287589 h 290169"/>
                <a:gd name="connsiteX1" fmla="*/ 150485 w 152183"/>
                <a:gd name="connsiteY1" fmla="*/ 8877 h 290169"/>
                <a:gd name="connsiteX2" fmla="*/ 140721 w 152183"/>
                <a:gd name="connsiteY2" fmla="*/ 3222 h 290169"/>
                <a:gd name="connsiteX3" fmla="*/ -369 w 152183"/>
                <a:gd name="connsiteY3" fmla="*/ 281934 h 290169"/>
                <a:gd name="connsiteX4" fmla="*/ 9395 w 152183"/>
                <a:gd name="connsiteY4" fmla="*/ 287589 h 290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83" h="290169">
                  <a:moveTo>
                    <a:pt x="9395" y="287589"/>
                  </a:moveTo>
                  <a:cubicBezTo>
                    <a:pt x="56407" y="194679"/>
                    <a:pt x="103436" y="101787"/>
                    <a:pt x="150485" y="8877"/>
                  </a:cubicBezTo>
                  <a:cubicBezTo>
                    <a:pt x="153765" y="2393"/>
                    <a:pt x="144001" y="-3338"/>
                    <a:pt x="140721" y="3222"/>
                  </a:cubicBezTo>
                  <a:cubicBezTo>
                    <a:pt x="93691" y="96132"/>
                    <a:pt x="46661" y="189043"/>
                    <a:pt x="-369" y="281934"/>
                  </a:cubicBezTo>
                  <a:cubicBezTo>
                    <a:pt x="-3649" y="288419"/>
                    <a:pt x="6097" y="294149"/>
                    <a:pt x="9395" y="2875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0" name="Freeform: Shape 799">
              <a:extLst>
                <a:ext uri="{FF2B5EF4-FFF2-40B4-BE49-F238E27FC236}">
                  <a16:creationId xmlns:a16="http://schemas.microsoft.com/office/drawing/2014/main" id="{306C870A-C784-4D84-3F18-1E90F9845FFB}"/>
                </a:ext>
              </a:extLst>
            </p:cNvPr>
            <p:cNvSpPr/>
            <p:nvPr/>
          </p:nvSpPr>
          <p:spPr>
            <a:xfrm>
              <a:off x="1968397" y="5261860"/>
              <a:ext cx="166298" cy="302068"/>
            </a:xfrm>
            <a:custGeom>
              <a:avLst/>
              <a:gdLst>
                <a:gd name="connsiteX0" fmla="*/ 9450 w 166298"/>
                <a:gd name="connsiteY0" fmla="*/ 299533 h 302068"/>
                <a:gd name="connsiteX1" fmla="*/ 164545 w 166298"/>
                <a:gd name="connsiteY1" fmla="*/ 8832 h 302068"/>
                <a:gd name="connsiteX2" fmla="*/ 154781 w 166298"/>
                <a:gd name="connsiteY2" fmla="*/ 3177 h 302068"/>
                <a:gd name="connsiteX3" fmla="*/ -314 w 166298"/>
                <a:gd name="connsiteY3" fmla="*/ 293878 h 302068"/>
                <a:gd name="connsiteX4" fmla="*/ 9450 w 166298"/>
                <a:gd name="connsiteY4" fmla="*/ 299533 h 302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298" h="302068">
                  <a:moveTo>
                    <a:pt x="9450" y="299533"/>
                  </a:moveTo>
                  <a:cubicBezTo>
                    <a:pt x="61173" y="202626"/>
                    <a:pt x="112878" y="105739"/>
                    <a:pt x="164545" y="8832"/>
                  </a:cubicBezTo>
                  <a:cubicBezTo>
                    <a:pt x="167976" y="2405"/>
                    <a:pt x="158212" y="-3307"/>
                    <a:pt x="154781" y="3177"/>
                  </a:cubicBezTo>
                  <a:cubicBezTo>
                    <a:pt x="103095" y="100084"/>
                    <a:pt x="51390" y="196990"/>
                    <a:pt x="-314" y="293878"/>
                  </a:cubicBezTo>
                  <a:cubicBezTo>
                    <a:pt x="-3745" y="300306"/>
                    <a:pt x="6019" y="306017"/>
                    <a:pt x="9450" y="2995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1" name="Freeform: Shape 800">
              <a:extLst>
                <a:ext uri="{FF2B5EF4-FFF2-40B4-BE49-F238E27FC236}">
                  <a16:creationId xmlns:a16="http://schemas.microsoft.com/office/drawing/2014/main" id="{7264764C-FD49-D0E6-717E-434FAB0907E2}"/>
                </a:ext>
              </a:extLst>
            </p:cNvPr>
            <p:cNvSpPr/>
            <p:nvPr/>
          </p:nvSpPr>
          <p:spPr>
            <a:xfrm>
              <a:off x="2089328" y="5789752"/>
              <a:ext cx="161522" cy="209279"/>
            </a:xfrm>
            <a:custGeom>
              <a:avLst/>
              <a:gdLst>
                <a:gd name="connsiteX0" fmla="*/ 9836 w 161522"/>
                <a:gd name="connsiteY0" fmla="*/ 207183 h 209279"/>
                <a:gd name="connsiteX1" fmla="*/ 159389 w 161522"/>
                <a:gd name="connsiteY1" fmla="*/ 8412 h 209279"/>
                <a:gd name="connsiteX2" fmla="*/ 149625 w 161522"/>
                <a:gd name="connsiteY2" fmla="*/ 2757 h 209279"/>
                <a:gd name="connsiteX3" fmla="*/ 72 w 161522"/>
                <a:gd name="connsiteY3" fmla="*/ 201509 h 209279"/>
                <a:gd name="connsiteX4" fmla="*/ 9836 w 161522"/>
                <a:gd name="connsiteY4" fmla="*/ 207164 h 209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22" h="209279">
                  <a:moveTo>
                    <a:pt x="9836" y="207183"/>
                  </a:moveTo>
                  <a:lnTo>
                    <a:pt x="159389" y="8412"/>
                  </a:lnTo>
                  <a:cubicBezTo>
                    <a:pt x="163763" y="2607"/>
                    <a:pt x="153961" y="-3048"/>
                    <a:pt x="149625" y="2757"/>
                  </a:cubicBezTo>
                  <a:cubicBezTo>
                    <a:pt x="99768" y="68996"/>
                    <a:pt x="49929" y="135252"/>
                    <a:pt x="72" y="201509"/>
                  </a:cubicBezTo>
                  <a:cubicBezTo>
                    <a:pt x="-4320" y="207315"/>
                    <a:pt x="5500" y="212970"/>
                    <a:pt x="9836" y="2071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2" name="Freeform: Shape 801">
              <a:extLst>
                <a:ext uri="{FF2B5EF4-FFF2-40B4-BE49-F238E27FC236}">
                  <a16:creationId xmlns:a16="http://schemas.microsoft.com/office/drawing/2014/main" id="{25372702-3978-D265-42EC-C2DD3177E2D8}"/>
                </a:ext>
              </a:extLst>
            </p:cNvPr>
            <p:cNvSpPr/>
            <p:nvPr/>
          </p:nvSpPr>
          <p:spPr>
            <a:xfrm>
              <a:off x="5472818" y="6772063"/>
              <a:ext cx="72936" cy="73091"/>
            </a:xfrm>
            <a:custGeom>
              <a:avLst/>
              <a:gdLst>
                <a:gd name="connsiteX0" fmla="*/ 52792 w 72936"/>
                <a:gd name="connsiteY0" fmla="*/ 69603 h 73091"/>
                <a:gd name="connsiteX1" fmla="*/ 69474 w 72936"/>
                <a:gd name="connsiteY1" fmla="*/ 22290 h 73091"/>
                <a:gd name="connsiteX2" fmla="*/ 25535 w 72936"/>
                <a:gd name="connsiteY2" fmla="*/ 1895 h 73091"/>
                <a:gd name="connsiteX3" fmla="*/ -590 w 72936"/>
                <a:gd name="connsiteY3" fmla="*/ 42158 h 73091"/>
                <a:gd name="connsiteX4" fmla="*/ 41011 w 72936"/>
                <a:gd name="connsiteY4" fmla="*/ 73373 h 73091"/>
                <a:gd name="connsiteX5" fmla="*/ 41011 w 72936"/>
                <a:gd name="connsiteY5" fmla="*/ 62063 h 73091"/>
                <a:gd name="connsiteX6" fmla="*/ 11021 w 72936"/>
                <a:gd name="connsiteY6" fmla="*/ 42667 h 73091"/>
                <a:gd name="connsiteX7" fmla="*/ 28551 w 72936"/>
                <a:gd name="connsiteY7" fmla="*/ 12790 h 73091"/>
                <a:gd name="connsiteX8" fmla="*/ 58711 w 72936"/>
                <a:gd name="connsiteY8" fmla="*/ 25985 h 73091"/>
                <a:gd name="connsiteX9" fmla="*/ 47024 w 72936"/>
                <a:gd name="connsiteY9" fmla="*/ 59820 h 73091"/>
                <a:gd name="connsiteX10" fmla="*/ 52679 w 72936"/>
                <a:gd name="connsiteY10" fmla="*/ 69585 h 73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936" h="73091">
                  <a:moveTo>
                    <a:pt x="52792" y="69603"/>
                  </a:moveTo>
                  <a:cubicBezTo>
                    <a:pt x="67872" y="59274"/>
                    <a:pt x="76373" y="40028"/>
                    <a:pt x="69474" y="22290"/>
                  </a:cubicBezTo>
                  <a:cubicBezTo>
                    <a:pt x="62745" y="4986"/>
                    <a:pt x="42952" y="-3402"/>
                    <a:pt x="25535" y="1895"/>
                  </a:cubicBezTo>
                  <a:cubicBezTo>
                    <a:pt x="8477" y="7060"/>
                    <a:pt x="-3531" y="24213"/>
                    <a:pt x="-590" y="42158"/>
                  </a:cubicBezTo>
                  <a:cubicBezTo>
                    <a:pt x="2652" y="61894"/>
                    <a:pt x="21803" y="74203"/>
                    <a:pt x="41011" y="73373"/>
                  </a:cubicBezTo>
                  <a:cubicBezTo>
                    <a:pt x="48249" y="73053"/>
                    <a:pt x="48306" y="61743"/>
                    <a:pt x="41011" y="62063"/>
                  </a:cubicBezTo>
                  <a:cubicBezTo>
                    <a:pt x="28118" y="62667"/>
                    <a:pt x="14621" y="55937"/>
                    <a:pt x="11021" y="42667"/>
                  </a:cubicBezTo>
                  <a:cubicBezTo>
                    <a:pt x="7421" y="29397"/>
                    <a:pt x="16129" y="16673"/>
                    <a:pt x="28551" y="12790"/>
                  </a:cubicBezTo>
                  <a:cubicBezTo>
                    <a:pt x="40370" y="9020"/>
                    <a:pt x="53885" y="14185"/>
                    <a:pt x="58711" y="25985"/>
                  </a:cubicBezTo>
                  <a:cubicBezTo>
                    <a:pt x="63838" y="38426"/>
                    <a:pt x="57618" y="52525"/>
                    <a:pt x="47024" y="59820"/>
                  </a:cubicBezTo>
                  <a:cubicBezTo>
                    <a:pt x="41067" y="63911"/>
                    <a:pt x="46722" y="73712"/>
                    <a:pt x="52679" y="6958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3" name="Freeform: Shape 802">
              <a:extLst>
                <a:ext uri="{FF2B5EF4-FFF2-40B4-BE49-F238E27FC236}">
                  <a16:creationId xmlns:a16="http://schemas.microsoft.com/office/drawing/2014/main" id="{18FCAE62-1C46-C2B7-0C2D-6F616966EE87}"/>
                </a:ext>
              </a:extLst>
            </p:cNvPr>
            <p:cNvSpPr/>
            <p:nvPr/>
          </p:nvSpPr>
          <p:spPr>
            <a:xfrm>
              <a:off x="4972024" y="6660364"/>
              <a:ext cx="76601" cy="77596"/>
            </a:xfrm>
            <a:custGeom>
              <a:avLst/>
              <a:gdLst>
                <a:gd name="connsiteX0" fmla="*/ 35445 w 76601"/>
                <a:gd name="connsiteY0" fmla="*/ 77817 h 77596"/>
                <a:gd name="connsiteX1" fmla="*/ 75557 w 76601"/>
                <a:gd name="connsiteY1" fmla="*/ 36913 h 77596"/>
                <a:gd name="connsiteX2" fmla="*/ 39139 w 76601"/>
                <a:gd name="connsiteY2" fmla="*/ 383 h 77596"/>
                <a:gd name="connsiteX3" fmla="*/ -671 w 76601"/>
                <a:gd name="connsiteY3" fmla="*/ 32163 h 77596"/>
                <a:gd name="connsiteX4" fmla="*/ 30959 w 76601"/>
                <a:gd name="connsiteY4" fmla="*/ 77403 h 77596"/>
                <a:gd name="connsiteX5" fmla="*/ 33955 w 76601"/>
                <a:gd name="connsiteY5" fmla="*/ 66507 h 77596"/>
                <a:gd name="connsiteX6" fmla="*/ 10224 w 76601"/>
                <a:gd name="connsiteY6" fmla="*/ 36744 h 77596"/>
                <a:gd name="connsiteX7" fmla="*/ 36990 w 76601"/>
                <a:gd name="connsiteY7" fmla="*/ 11693 h 77596"/>
                <a:gd name="connsiteX8" fmla="*/ 64247 w 76601"/>
                <a:gd name="connsiteY8" fmla="*/ 36989 h 77596"/>
                <a:gd name="connsiteX9" fmla="*/ 35445 w 76601"/>
                <a:gd name="connsiteY9" fmla="*/ 66583 h 77596"/>
                <a:gd name="connsiteX10" fmla="*/ 35445 w 76601"/>
                <a:gd name="connsiteY10" fmla="*/ 77893 h 77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01" h="77596">
                  <a:moveTo>
                    <a:pt x="35445" y="77817"/>
                  </a:moveTo>
                  <a:cubicBezTo>
                    <a:pt x="56575" y="75932"/>
                    <a:pt x="76104" y="59383"/>
                    <a:pt x="75557" y="36913"/>
                  </a:cubicBezTo>
                  <a:cubicBezTo>
                    <a:pt x="75086" y="17027"/>
                    <a:pt x="58592" y="1495"/>
                    <a:pt x="39139" y="383"/>
                  </a:cubicBezTo>
                  <a:cubicBezTo>
                    <a:pt x="19931" y="-711"/>
                    <a:pt x="2005" y="12805"/>
                    <a:pt x="-671" y="32163"/>
                  </a:cubicBezTo>
                  <a:cubicBezTo>
                    <a:pt x="-3574" y="53068"/>
                    <a:pt x="11317" y="71842"/>
                    <a:pt x="30959" y="77403"/>
                  </a:cubicBezTo>
                  <a:cubicBezTo>
                    <a:pt x="37971" y="79382"/>
                    <a:pt x="40967" y="68468"/>
                    <a:pt x="33955" y="66507"/>
                  </a:cubicBezTo>
                  <a:cubicBezTo>
                    <a:pt x="20761" y="62737"/>
                    <a:pt x="9828" y="51070"/>
                    <a:pt x="10224" y="36744"/>
                  </a:cubicBezTo>
                  <a:cubicBezTo>
                    <a:pt x="10620" y="22418"/>
                    <a:pt x="22966" y="11655"/>
                    <a:pt x="36990" y="11693"/>
                  </a:cubicBezTo>
                  <a:cubicBezTo>
                    <a:pt x="51014" y="11730"/>
                    <a:pt x="63814" y="22437"/>
                    <a:pt x="64247" y="36989"/>
                  </a:cubicBezTo>
                  <a:cubicBezTo>
                    <a:pt x="64737" y="52955"/>
                    <a:pt x="50543" y="65263"/>
                    <a:pt x="35445" y="66583"/>
                  </a:cubicBezTo>
                  <a:cubicBezTo>
                    <a:pt x="28244" y="67205"/>
                    <a:pt x="28187" y="78515"/>
                    <a:pt x="35445" y="7789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4" name="Freeform: Shape 803">
              <a:extLst>
                <a:ext uri="{FF2B5EF4-FFF2-40B4-BE49-F238E27FC236}">
                  <a16:creationId xmlns:a16="http://schemas.microsoft.com/office/drawing/2014/main" id="{DDA8C73B-5F09-EA71-CA3B-5F16005A7D0C}"/>
                </a:ext>
              </a:extLst>
            </p:cNvPr>
            <p:cNvSpPr/>
            <p:nvPr/>
          </p:nvSpPr>
          <p:spPr>
            <a:xfrm>
              <a:off x="5583999" y="6335652"/>
              <a:ext cx="72422" cy="78802"/>
            </a:xfrm>
            <a:custGeom>
              <a:avLst/>
              <a:gdLst>
                <a:gd name="connsiteX0" fmla="*/ 34446 w 72422"/>
                <a:gd name="connsiteY0" fmla="*/ 63649 h 78802"/>
                <a:gd name="connsiteX1" fmla="*/ 16143 w 72422"/>
                <a:gd name="connsiteY1" fmla="*/ 64516 h 78802"/>
                <a:gd name="connsiteX2" fmla="*/ 15596 w 72422"/>
                <a:gd name="connsiteY2" fmla="*/ 63969 h 78802"/>
                <a:gd name="connsiteX3" fmla="*/ 11826 w 72422"/>
                <a:gd name="connsiteY3" fmla="*/ 39314 h 78802"/>
                <a:gd name="connsiteX4" fmla="*/ 40233 w 72422"/>
                <a:gd name="connsiteY4" fmla="*/ 11718 h 78802"/>
                <a:gd name="connsiteX5" fmla="*/ 59516 w 72422"/>
                <a:gd name="connsiteY5" fmla="*/ 40407 h 78802"/>
                <a:gd name="connsiteX6" fmla="*/ 31072 w 72422"/>
                <a:gd name="connsiteY6" fmla="*/ 65835 h 78802"/>
                <a:gd name="connsiteX7" fmla="*/ 34088 w 72422"/>
                <a:gd name="connsiteY7" fmla="*/ 76730 h 78802"/>
                <a:gd name="connsiteX8" fmla="*/ 71222 w 72422"/>
                <a:gd name="connsiteY8" fmla="*/ 31491 h 78802"/>
                <a:gd name="connsiteX9" fmla="*/ 30676 w 72422"/>
                <a:gd name="connsiteY9" fmla="*/ 1218 h 78802"/>
                <a:gd name="connsiteX10" fmla="*/ -728 w 72422"/>
                <a:gd name="connsiteY10" fmla="*/ 54261 h 78802"/>
                <a:gd name="connsiteX11" fmla="*/ 42439 w 72422"/>
                <a:gd name="connsiteY11" fmla="*/ 71697 h 78802"/>
                <a:gd name="connsiteX12" fmla="*/ 34427 w 72422"/>
                <a:gd name="connsiteY12" fmla="*/ 63705 h 78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22" h="78802">
                  <a:moveTo>
                    <a:pt x="34446" y="63649"/>
                  </a:moveTo>
                  <a:cubicBezTo>
                    <a:pt x="29640" y="68945"/>
                    <a:pt x="21440" y="69322"/>
                    <a:pt x="16143" y="64516"/>
                  </a:cubicBezTo>
                  <a:cubicBezTo>
                    <a:pt x="15955" y="64327"/>
                    <a:pt x="15785" y="64157"/>
                    <a:pt x="15596" y="63969"/>
                  </a:cubicBezTo>
                  <a:cubicBezTo>
                    <a:pt x="8980" y="57711"/>
                    <a:pt x="9583" y="47249"/>
                    <a:pt x="11826" y="39314"/>
                  </a:cubicBezTo>
                  <a:cubicBezTo>
                    <a:pt x="15483" y="26402"/>
                    <a:pt x="24738" y="10172"/>
                    <a:pt x="40233" y="11718"/>
                  </a:cubicBezTo>
                  <a:cubicBezTo>
                    <a:pt x="54201" y="13113"/>
                    <a:pt x="62325" y="27288"/>
                    <a:pt x="59516" y="40407"/>
                  </a:cubicBezTo>
                  <a:cubicBezTo>
                    <a:pt x="56576" y="54186"/>
                    <a:pt x="43588" y="61971"/>
                    <a:pt x="31072" y="65835"/>
                  </a:cubicBezTo>
                  <a:cubicBezTo>
                    <a:pt x="24135" y="67965"/>
                    <a:pt x="27095" y="78879"/>
                    <a:pt x="34088" y="76730"/>
                  </a:cubicBezTo>
                  <a:cubicBezTo>
                    <a:pt x="54464" y="70472"/>
                    <a:pt x="73371" y="54751"/>
                    <a:pt x="71222" y="31491"/>
                  </a:cubicBezTo>
                  <a:cubicBezTo>
                    <a:pt x="69337" y="11680"/>
                    <a:pt x="50487" y="-3607"/>
                    <a:pt x="30676" y="1218"/>
                  </a:cubicBezTo>
                  <a:cubicBezTo>
                    <a:pt x="10073" y="6232"/>
                    <a:pt x="-3254" y="34507"/>
                    <a:pt x="-728" y="54261"/>
                  </a:cubicBezTo>
                  <a:cubicBezTo>
                    <a:pt x="2081" y="75411"/>
                    <a:pt x="26020" y="87965"/>
                    <a:pt x="42439" y="71697"/>
                  </a:cubicBezTo>
                  <a:cubicBezTo>
                    <a:pt x="47603" y="66570"/>
                    <a:pt x="39611" y="58502"/>
                    <a:pt x="34427" y="637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5" name="Freeform: Shape 804">
              <a:extLst>
                <a:ext uri="{FF2B5EF4-FFF2-40B4-BE49-F238E27FC236}">
                  <a16:creationId xmlns:a16="http://schemas.microsoft.com/office/drawing/2014/main" id="{2614A3F6-CFE0-22A6-38C9-F0C3F076FA84}"/>
                </a:ext>
              </a:extLst>
            </p:cNvPr>
            <p:cNvSpPr/>
            <p:nvPr/>
          </p:nvSpPr>
          <p:spPr>
            <a:xfrm>
              <a:off x="5089418" y="6238814"/>
              <a:ext cx="69163" cy="69944"/>
            </a:xfrm>
            <a:custGeom>
              <a:avLst/>
              <a:gdLst>
                <a:gd name="connsiteX0" fmla="*/ 30960 w 69163"/>
                <a:gd name="connsiteY0" fmla="*/ 70178 h 69944"/>
                <a:gd name="connsiteX1" fmla="*/ 68075 w 69163"/>
                <a:gd name="connsiteY1" fmla="*/ 36041 h 69944"/>
                <a:gd name="connsiteX2" fmla="*/ 36690 w 69163"/>
                <a:gd name="connsiteY2" fmla="*/ 490 h 69944"/>
                <a:gd name="connsiteX3" fmla="*/ -557 w 69163"/>
                <a:gd name="connsiteY3" fmla="*/ 28199 h 69944"/>
                <a:gd name="connsiteX4" fmla="*/ 25399 w 69163"/>
                <a:gd name="connsiteY4" fmla="*/ 69367 h 69944"/>
                <a:gd name="connsiteX5" fmla="*/ 28415 w 69163"/>
                <a:gd name="connsiteY5" fmla="*/ 58453 h 69944"/>
                <a:gd name="connsiteX6" fmla="*/ 10489 w 69163"/>
                <a:gd name="connsiteY6" fmla="*/ 30179 h 69944"/>
                <a:gd name="connsiteX7" fmla="*/ 34598 w 69163"/>
                <a:gd name="connsiteY7" fmla="*/ 11706 h 69944"/>
                <a:gd name="connsiteX8" fmla="*/ 56822 w 69163"/>
                <a:gd name="connsiteY8" fmla="*/ 33685 h 69944"/>
                <a:gd name="connsiteX9" fmla="*/ 30960 w 69163"/>
                <a:gd name="connsiteY9" fmla="*/ 58943 h 69944"/>
                <a:gd name="connsiteX10" fmla="*/ 30960 w 69163"/>
                <a:gd name="connsiteY10" fmla="*/ 70253 h 69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63" h="69944">
                  <a:moveTo>
                    <a:pt x="30960" y="70178"/>
                  </a:moveTo>
                  <a:cubicBezTo>
                    <a:pt x="49546" y="69122"/>
                    <a:pt x="66944" y="55607"/>
                    <a:pt x="68075" y="36041"/>
                  </a:cubicBezTo>
                  <a:cubicBezTo>
                    <a:pt x="69131" y="17682"/>
                    <a:pt x="54597" y="2262"/>
                    <a:pt x="36690" y="490"/>
                  </a:cubicBezTo>
                  <a:cubicBezTo>
                    <a:pt x="19123" y="-1244"/>
                    <a:pt x="2403" y="10500"/>
                    <a:pt x="-557" y="28199"/>
                  </a:cubicBezTo>
                  <a:cubicBezTo>
                    <a:pt x="-3648" y="46616"/>
                    <a:pt x="8661" y="63128"/>
                    <a:pt x="25399" y="69367"/>
                  </a:cubicBezTo>
                  <a:cubicBezTo>
                    <a:pt x="32223" y="71912"/>
                    <a:pt x="35182" y="60979"/>
                    <a:pt x="28415" y="58453"/>
                  </a:cubicBezTo>
                  <a:cubicBezTo>
                    <a:pt x="17106" y="54250"/>
                    <a:pt x="8491" y="42525"/>
                    <a:pt x="10489" y="30179"/>
                  </a:cubicBezTo>
                  <a:cubicBezTo>
                    <a:pt x="12374" y="18661"/>
                    <a:pt x="23251" y="10990"/>
                    <a:pt x="34598" y="11706"/>
                  </a:cubicBezTo>
                  <a:cubicBezTo>
                    <a:pt x="46323" y="12441"/>
                    <a:pt x="56520" y="21602"/>
                    <a:pt x="56822" y="33685"/>
                  </a:cubicBezTo>
                  <a:cubicBezTo>
                    <a:pt x="57180" y="47878"/>
                    <a:pt x="44230" y="58190"/>
                    <a:pt x="30960" y="58943"/>
                  </a:cubicBezTo>
                  <a:cubicBezTo>
                    <a:pt x="23722" y="59358"/>
                    <a:pt x="23665" y="70687"/>
                    <a:pt x="30960" y="702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6" name="Freeform: Shape 805">
              <a:extLst>
                <a:ext uri="{FF2B5EF4-FFF2-40B4-BE49-F238E27FC236}">
                  <a16:creationId xmlns:a16="http://schemas.microsoft.com/office/drawing/2014/main" id="{574A6CAE-D7C9-564A-01E3-B516DCE2C11F}"/>
                </a:ext>
              </a:extLst>
            </p:cNvPr>
            <p:cNvSpPr/>
            <p:nvPr/>
          </p:nvSpPr>
          <p:spPr>
            <a:xfrm>
              <a:off x="5277972" y="6525571"/>
              <a:ext cx="70302" cy="70102"/>
            </a:xfrm>
            <a:custGeom>
              <a:avLst/>
              <a:gdLst>
                <a:gd name="connsiteX0" fmla="*/ 17595 w 70302"/>
                <a:gd name="connsiteY0" fmla="*/ 67882 h 70102"/>
                <a:gd name="connsiteX1" fmla="*/ 65078 w 70302"/>
                <a:gd name="connsiteY1" fmla="*/ 51785 h 70102"/>
                <a:gd name="connsiteX2" fmla="*/ 51732 w 70302"/>
                <a:gd name="connsiteY2" fmla="*/ 5301 h 70102"/>
                <a:gd name="connsiteX3" fmla="*/ 4420 w 70302"/>
                <a:gd name="connsiteY3" fmla="*/ 15763 h 70102"/>
                <a:gd name="connsiteX4" fmla="*/ 12864 w 70302"/>
                <a:gd name="connsiteY4" fmla="*/ 65092 h 70102"/>
                <a:gd name="connsiteX5" fmla="*/ 20856 w 70302"/>
                <a:gd name="connsiteY5" fmla="*/ 57081 h 70102"/>
                <a:gd name="connsiteX6" fmla="*/ 13052 w 70302"/>
                <a:gd name="connsiteY6" fmla="*/ 23359 h 70102"/>
                <a:gd name="connsiteX7" fmla="*/ 46021 w 70302"/>
                <a:gd name="connsiteY7" fmla="*/ 15065 h 70102"/>
                <a:gd name="connsiteX8" fmla="*/ 54183 w 70302"/>
                <a:gd name="connsiteY8" fmla="*/ 47958 h 70102"/>
                <a:gd name="connsiteX9" fmla="*/ 20611 w 70302"/>
                <a:gd name="connsiteY9" fmla="*/ 56968 h 70102"/>
                <a:gd name="connsiteX10" fmla="*/ 17595 w 70302"/>
                <a:gd name="connsiteY10" fmla="*/ 67882 h 70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302" h="70102">
                  <a:moveTo>
                    <a:pt x="17595" y="67882"/>
                  </a:moveTo>
                  <a:cubicBezTo>
                    <a:pt x="34824" y="74348"/>
                    <a:pt x="55841" y="68297"/>
                    <a:pt x="65078" y="51785"/>
                  </a:cubicBezTo>
                  <a:cubicBezTo>
                    <a:pt x="74314" y="35272"/>
                    <a:pt x="67585" y="14650"/>
                    <a:pt x="51732" y="5301"/>
                  </a:cubicBezTo>
                  <a:cubicBezTo>
                    <a:pt x="35880" y="-4048"/>
                    <a:pt x="14579" y="-52"/>
                    <a:pt x="4420" y="15763"/>
                  </a:cubicBezTo>
                  <a:cubicBezTo>
                    <a:pt x="-5741" y="31578"/>
                    <a:pt x="-1009" y="53029"/>
                    <a:pt x="12864" y="65092"/>
                  </a:cubicBezTo>
                  <a:cubicBezTo>
                    <a:pt x="18330" y="69842"/>
                    <a:pt x="26360" y="61869"/>
                    <a:pt x="20856" y="57081"/>
                  </a:cubicBezTo>
                  <a:cubicBezTo>
                    <a:pt x="11337" y="48806"/>
                    <a:pt x="6757" y="35046"/>
                    <a:pt x="13052" y="23359"/>
                  </a:cubicBezTo>
                  <a:cubicBezTo>
                    <a:pt x="19348" y="11672"/>
                    <a:pt x="34730" y="8279"/>
                    <a:pt x="46021" y="15065"/>
                  </a:cubicBezTo>
                  <a:cubicBezTo>
                    <a:pt x="57311" y="21851"/>
                    <a:pt x="61779" y="36724"/>
                    <a:pt x="54183" y="47958"/>
                  </a:cubicBezTo>
                  <a:cubicBezTo>
                    <a:pt x="46586" y="59193"/>
                    <a:pt x="32430" y="61398"/>
                    <a:pt x="20611" y="56968"/>
                  </a:cubicBezTo>
                  <a:cubicBezTo>
                    <a:pt x="13788" y="54423"/>
                    <a:pt x="10828" y="65338"/>
                    <a:pt x="17595" y="6788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7" name="Freeform: Shape 806">
              <a:extLst>
                <a:ext uri="{FF2B5EF4-FFF2-40B4-BE49-F238E27FC236}">
                  <a16:creationId xmlns:a16="http://schemas.microsoft.com/office/drawing/2014/main" id="{E6A07848-0A08-C534-44C5-D7485077E9C0}"/>
                </a:ext>
              </a:extLst>
            </p:cNvPr>
            <p:cNvSpPr/>
            <p:nvPr/>
          </p:nvSpPr>
          <p:spPr>
            <a:xfrm>
              <a:off x="4788936" y="6408990"/>
              <a:ext cx="63810" cy="63781"/>
            </a:xfrm>
            <a:custGeom>
              <a:avLst/>
              <a:gdLst>
                <a:gd name="connsiteX0" fmla="*/ 26982 w 63810"/>
                <a:gd name="connsiteY0" fmla="*/ 48820 h 63781"/>
                <a:gd name="connsiteX1" fmla="*/ 11902 w 63810"/>
                <a:gd name="connsiteY1" fmla="*/ 23147 h 63781"/>
                <a:gd name="connsiteX2" fmla="*/ 39894 w 63810"/>
                <a:gd name="connsiteY2" fmla="*/ 13628 h 63781"/>
                <a:gd name="connsiteX3" fmla="*/ 49413 w 63810"/>
                <a:gd name="connsiteY3" fmla="*/ 41620 h 63781"/>
                <a:gd name="connsiteX4" fmla="*/ 47962 w 63810"/>
                <a:gd name="connsiteY4" fmla="*/ 44108 h 63781"/>
                <a:gd name="connsiteX5" fmla="*/ 13655 w 63810"/>
                <a:gd name="connsiteY5" fmla="*/ 45540 h 63781"/>
                <a:gd name="connsiteX6" fmla="*/ 5663 w 63810"/>
                <a:gd name="connsiteY6" fmla="*/ 53533 h 63781"/>
                <a:gd name="connsiteX7" fmla="*/ 56350 w 63810"/>
                <a:gd name="connsiteY7" fmla="*/ 51742 h 63781"/>
                <a:gd name="connsiteX8" fmla="*/ 49903 w 63810"/>
                <a:gd name="connsiteY8" fmla="*/ 6748 h 63781"/>
                <a:gd name="connsiteX9" fmla="*/ 4928 w 63810"/>
                <a:gd name="connsiteY9" fmla="*/ 13194 h 63781"/>
                <a:gd name="connsiteX10" fmla="*/ 1214 w 63810"/>
                <a:gd name="connsiteY10" fmla="*/ 19528 h 63781"/>
                <a:gd name="connsiteX11" fmla="*/ 17011 w 63810"/>
                <a:gd name="connsiteY11" fmla="*/ 57793 h 63781"/>
                <a:gd name="connsiteX12" fmla="*/ 23928 w 63810"/>
                <a:gd name="connsiteY12" fmla="*/ 59715 h 63781"/>
                <a:gd name="connsiteX13" fmla="*/ 26925 w 63810"/>
                <a:gd name="connsiteY13" fmla="*/ 48820 h 63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810" h="63781">
                  <a:moveTo>
                    <a:pt x="26982" y="48820"/>
                  </a:moveTo>
                  <a:cubicBezTo>
                    <a:pt x="14729" y="47048"/>
                    <a:pt x="6247" y="35154"/>
                    <a:pt x="11902" y="23147"/>
                  </a:cubicBezTo>
                  <a:cubicBezTo>
                    <a:pt x="17011" y="12799"/>
                    <a:pt x="29527" y="8520"/>
                    <a:pt x="39894" y="13628"/>
                  </a:cubicBezTo>
                  <a:cubicBezTo>
                    <a:pt x="50242" y="18717"/>
                    <a:pt x="54502" y="31253"/>
                    <a:pt x="49413" y="41620"/>
                  </a:cubicBezTo>
                  <a:cubicBezTo>
                    <a:pt x="48980" y="42487"/>
                    <a:pt x="48508" y="43316"/>
                    <a:pt x="47962" y="44108"/>
                  </a:cubicBezTo>
                  <a:cubicBezTo>
                    <a:pt x="39705" y="56530"/>
                    <a:pt x="23457" y="54664"/>
                    <a:pt x="13655" y="45540"/>
                  </a:cubicBezTo>
                  <a:cubicBezTo>
                    <a:pt x="8321" y="40602"/>
                    <a:pt x="309" y="48594"/>
                    <a:pt x="5663" y="53533"/>
                  </a:cubicBezTo>
                  <a:cubicBezTo>
                    <a:pt x="20234" y="66992"/>
                    <a:pt x="43607" y="68858"/>
                    <a:pt x="56350" y="51742"/>
                  </a:cubicBezTo>
                  <a:cubicBezTo>
                    <a:pt x="67000" y="37548"/>
                    <a:pt x="64116" y="17398"/>
                    <a:pt x="49903" y="6748"/>
                  </a:cubicBezTo>
                  <a:cubicBezTo>
                    <a:pt x="35709" y="-3902"/>
                    <a:pt x="15559" y="-1018"/>
                    <a:pt x="4928" y="13194"/>
                  </a:cubicBezTo>
                  <a:cubicBezTo>
                    <a:pt x="3438" y="15155"/>
                    <a:pt x="2194" y="17285"/>
                    <a:pt x="1214" y="19528"/>
                  </a:cubicBezTo>
                  <a:cubicBezTo>
                    <a:pt x="-4987" y="34457"/>
                    <a:pt x="2081" y="51591"/>
                    <a:pt x="17011" y="57793"/>
                  </a:cubicBezTo>
                  <a:cubicBezTo>
                    <a:pt x="19235" y="58716"/>
                    <a:pt x="21553" y="59357"/>
                    <a:pt x="23928" y="59715"/>
                  </a:cubicBezTo>
                  <a:cubicBezTo>
                    <a:pt x="31035" y="60752"/>
                    <a:pt x="34107" y="49857"/>
                    <a:pt x="26925" y="488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8" name="Freeform: Shape 807">
              <a:extLst>
                <a:ext uri="{FF2B5EF4-FFF2-40B4-BE49-F238E27FC236}">
                  <a16:creationId xmlns:a16="http://schemas.microsoft.com/office/drawing/2014/main" id="{8F75E68D-687A-D39E-5DEB-B65C40A19CAE}"/>
                </a:ext>
              </a:extLst>
            </p:cNvPr>
            <p:cNvSpPr/>
            <p:nvPr/>
          </p:nvSpPr>
          <p:spPr>
            <a:xfrm>
              <a:off x="4904511" y="5885063"/>
              <a:ext cx="67555" cy="67585"/>
            </a:xfrm>
            <a:custGeom>
              <a:avLst/>
              <a:gdLst>
                <a:gd name="connsiteX0" fmla="*/ 54043 w 67555"/>
                <a:gd name="connsiteY0" fmla="*/ 61826 h 67585"/>
                <a:gd name="connsiteX1" fmla="*/ 61846 w 67555"/>
                <a:gd name="connsiteY1" fmla="*/ 16059 h 67585"/>
                <a:gd name="connsiteX2" fmla="*/ 17795 w 67555"/>
                <a:gd name="connsiteY2" fmla="*/ 3995 h 67585"/>
                <a:gd name="connsiteX3" fmla="*/ 1584 w 67555"/>
                <a:gd name="connsiteY3" fmla="*/ 47086 h 67585"/>
                <a:gd name="connsiteX4" fmla="*/ 45051 w 67555"/>
                <a:gd name="connsiteY4" fmla="*/ 66803 h 67585"/>
                <a:gd name="connsiteX5" fmla="*/ 42035 w 67555"/>
                <a:gd name="connsiteY5" fmla="*/ 55888 h 67585"/>
                <a:gd name="connsiteX6" fmla="*/ 12309 w 67555"/>
                <a:gd name="connsiteY6" fmla="*/ 43467 h 67585"/>
                <a:gd name="connsiteX7" fmla="*/ 23506 w 67555"/>
                <a:gd name="connsiteY7" fmla="*/ 13760 h 67585"/>
                <a:gd name="connsiteX8" fmla="*/ 53138 w 67555"/>
                <a:gd name="connsiteY8" fmla="*/ 23693 h 67585"/>
                <a:gd name="connsiteX9" fmla="*/ 46031 w 67555"/>
                <a:gd name="connsiteY9" fmla="*/ 53853 h 67585"/>
                <a:gd name="connsiteX10" fmla="*/ 54043 w 67555"/>
                <a:gd name="connsiteY10" fmla="*/ 61845 h 67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555" h="67585">
                  <a:moveTo>
                    <a:pt x="54043" y="61826"/>
                  </a:moveTo>
                  <a:cubicBezTo>
                    <a:pt x="66314" y="50196"/>
                    <a:pt x="70724" y="31101"/>
                    <a:pt x="61846" y="16059"/>
                  </a:cubicBezTo>
                  <a:cubicBezTo>
                    <a:pt x="52968" y="1017"/>
                    <a:pt x="33100" y="-3771"/>
                    <a:pt x="17795" y="3995"/>
                  </a:cubicBezTo>
                  <a:cubicBezTo>
                    <a:pt x="2488" y="11761"/>
                    <a:pt x="-5523" y="30875"/>
                    <a:pt x="1584" y="47086"/>
                  </a:cubicBezTo>
                  <a:cubicBezTo>
                    <a:pt x="8916" y="63805"/>
                    <a:pt x="27973" y="70817"/>
                    <a:pt x="45051" y="66803"/>
                  </a:cubicBezTo>
                  <a:cubicBezTo>
                    <a:pt x="52139" y="65125"/>
                    <a:pt x="49141" y="54230"/>
                    <a:pt x="42035" y="55888"/>
                  </a:cubicBezTo>
                  <a:cubicBezTo>
                    <a:pt x="30725" y="58565"/>
                    <a:pt x="17813" y="54380"/>
                    <a:pt x="12309" y="43467"/>
                  </a:cubicBezTo>
                  <a:cubicBezTo>
                    <a:pt x="6805" y="32553"/>
                    <a:pt x="12611" y="18830"/>
                    <a:pt x="23506" y="13760"/>
                  </a:cubicBezTo>
                  <a:cubicBezTo>
                    <a:pt x="34401" y="8689"/>
                    <a:pt x="48011" y="12572"/>
                    <a:pt x="53138" y="23693"/>
                  </a:cubicBezTo>
                  <a:cubicBezTo>
                    <a:pt x="58076" y="34230"/>
                    <a:pt x="54080" y="46200"/>
                    <a:pt x="46031" y="53853"/>
                  </a:cubicBezTo>
                  <a:cubicBezTo>
                    <a:pt x="40753" y="58867"/>
                    <a:pt x="48765" y="66859"/>
                    <a:pt x="54043" y="618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9" name="Freeform: Shape 808">
              <a:extLst>
                <a:ext uri="{FF2B5EF4-FFF2-40B4-BE49-F238E27FC236}">
                  <a16:creationId xmlns:a16="http://schemas.microsoft.com/office/drawing/2014/main" id="{652ACF28-CE39-45DB-5A6D-02AA3BBD290E}"/>
                </a:ext>
              </a:extLst>
            </p:cNvPr>
            <p:cNvSpPr/>
            <p:nvPr/>
          </p:nvSpPr>
          <p:spPr>
            <a:xfrm>
              <a:off x="5404005" y="6001008"/>
              <a:ext cx="77970" cy="71937"/>
            </a:xfrm>
            <a:custGeom>
              <a:avLst/>
              <a:gdLst>
                <a:gd name="connsiteX0" fmla="*/ 37912 w 77970"/>
                <a:gd name="connsiteY0" fmla="*/ 55586 h 71937"/>
                <a:gd name="connsiteX1" fmla="*/ 10938 w 77970"/>
                <a:gd name="connsiteY1" fmla="*/ 35888 h 71937"/>
                <a:gd name="connsiteX2" fmla="*/ 40514 w 77970"/>
                <a:gd name="connsiteY2" fmla="*/ 11610 h 71937"/>
                <a:gd name="connsiteX3" fmla="*/ 65678 w 77970"/>
                <a:gd name="connsiteY3" fmla="*/ 37415 h 71937"/>
                <a:gd name="connsiteX4" fmla="*/ 38610 w 77970"/>
                <a:gd name="connsiteY4" fmla="*/ 59657 h 71937"/>
                <a:gd name="connsiteX5" fmla="*/ 38610 w 77970"/>
                <a:gd name="connsiteY5" fmla="*/ 70967 h 71937"/>
                <a:gd name="connsiteX6" fmla="*/ 76667 w 77970"/>
                <a:gd name="connsiteY6" fmla="*/ 32288 h 71937"/>
                <a:gd name="connsiteX7" fmla="*/ 33690 w 77970"/>
                <a:gd name="connsiteY7" fmla="*/ 733 h 71937"/>
                <a:gd name="connsiteX8" fmla="*/ -711 w 77970"/>
                <a:gd name="connsiteY8" fmla="*/ 46368 h 71937"/>
                <a:gd name="connsiteX9" fmla="*/ 45905 w 77970"/>
                <a:gd name="connsiteY9" fmla="*/ 63597 h 71937"/>
                <a:gd name="connsiteX10" fmla="*/ 37912 w 77970"/>
                <a:gd name="connsiteY10" fmla="*/ 55586 h 71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70" h="71937">
                  <a:moveTo>
                    <a:pt x="37912" y="55586"/>
                  </a:moveTo>
                  <a:cubicBezTo>
                    <a:pt x="23492" y="70967"/>
                    <a:pt x="7300" y="51816"/>
                    <a:pt x="10938" y="35888"/>
                  </a:cubicBezTo>
                  <a:cubicBezTo>
                    <a:pt x="14049" y="22203"/>
                    <a:pt x="26018" y="11006"/>
                    <a:pt x="40514" y="11610"/>
                  </a:cubicBezTo>
                  <a:cubicBezTo>
                    <a:pt x="54255" y="12175"/>
                    <a:pt x="66130" y="23259"/>
                    <a:pt x="65678" y="37415"/>
                  </a:cubicBezTo>
                  <a:cubicBezTo>
                    <a:pt x="65226" y="52061"/>
                    <a:pt x="52125" y="60034"/>
                    <a:pt x="38610" y="59657"/>
                  </a:cubicBezTo>
                  <a:cubicBezTo>
                    <a:pt x="31334" y="59431"/>
                    <a:pt x="31334" y="70741"/>
                    <a:pt x="38610" y="70967"/>
                  </a:cubicBezTo>
                  <a:cubicBezTo>
                    <a:pt x="60419" y="71627"/>
                    <a:pt x="79438" y="55039"/>
                    <a:pt x="76667" y="32288"/>
                  </a:cubicBezTo>
                  <a:cubicBezTo>
                    <a:pt x="74123" y="11553"/>
                    <a:pt x="54048" y="-2282"/>
                    <a:pt x="33690" y="733"/>
                  </a:cubicBezTo>
                  <a:cubicBezTo>
                    <a:pt x="12767" y="3844"/>
                    <a:pt x="-3557" y="25238"/>
                    <a:pt x="-711" y="46368"/>
                  </a:cubicBezTo>
                  <a:cubicBezTo>
                    <a:pt x="2380" y="69403"/>
                    <a:pt x="28996" y="81618"/>
                    <a:pt x="45905" y="63597"/>
                  </a:cubicBezTo>
                  <a:cubicBezTo>
                    <a:pt x="50881" y="58281"/>
                    <a:pt x="42907" y="50270"/>
                    <a:pt x="37912" y="5558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0" name="Freeform: Shape 809">
              <a:extLst>
                <a:ext uri="{FF2B5EF4-FFF2-40B4-BE49-F238E27FC236}">
                  <a16:creationId xmlns:a16="http://schemas.microsoft.com/office/drawing/2014/main" id="{D5F02124-FE37-6772-BE41-E17144F08C8C}"/>
                </a:ext>
              </a:extLst>
            </p:cNvPr>
            <p:cNvSpPr/>
            <p:nvPr/>
          </p:nvSpPr>
          <p:spPr>
            <a:xfrm>
              <a:off x="5514329" y="6414184"/>
              <a:ext cx="99861" cy="367553"/>
            </a:xfrm>
            <a:custGeom>
              <a:avLst/>
              <a:gdLst>
                <a:gd name="connsiteX0" fmla="*/ 10055 w 99861"/>
                <a:gd name="connsiteY0" fmla="*/ 363846 h 367553"/>
                <a:gd name="connsiteX1" fmla="*/ 98649 w 99861"/>
                <a:gd name="connsiteY1" fmla="*/ 7378 h 367553"/>
                <a:gd name="connsiteX2" fmla="*/ 87754 w 99861"/>
                <a:gd name="connsiteY2" fmla="*/ 4363 h 367553"/>
                <a:gd name="connsiteX3" fmla="*/ -840 w 99861"/>
                <a:gd name="connsiteY3" fmla="*/ 360848 h 367553"/>
                <a:gd name="connsiteX4" fmla="*/ 10055 w 99861"/>
                <a:gd name="connsiteY4" fmla="*/ 363846 h 367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61" h="367553">
                  <a:moveTo>
                    <a:pt x="10055" y="363846"/>
                  </a:moveTo>
                  <a:cubicBezTo>
                    <a:pt x="39857" y="245092"/>
                    <a:pt x="70205" y="126471"/>
                    <a:pt x="98649" y="7378"/>
                  </a:cubicBezTo>
                  <a:cubicBezTo>
                    <a:pt x="100345" y="291"/>
                    <a:pt x="89432" y="-2725"/>
                    <a:pt x="87754" y="4363"/>
                  </a:cubicBezTo>
                  <a:cubicBezTo>
                    <a:pt x="59366" y="123474"/>
                    <a:pt x="29018" y="242095"/>
                    <a:pt x="-840" y="360848"/>
                  </a:cubicBezTo>
                  <a:cubicBezTo>
                    <a:pt x="-2612" y="367898"/>
                    <a:pt x="8284" y="370914"/>
                    <a:pt x="10055" y="36384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1" name="Freeform: Shape 810">
              <a:extLst>
                <a:ext uri="{FF2B5EF4-FFF2-40B4-BE49-F238E27FC236}">
                  <a16:creationId xmlns:a16="http://schemas.microsoft.com/office/drawing/2014/main" id="{2764F86D-F308-6693-B604-38D8962E313C}"/>
                </a:ext>
              </a:extLst>
            </p:cNvPr>
            <p:cNvSpPr/>
            <p:nvPr/>
          </p:nvSpPr>
          <p:spPr>
            <a:xfrm>
              <a:off x="5015654" y="6309791"/>
              <a:ext cx="108899" cy="366234"/>
            </a:xfrm>
            <a:custGeom>
              <a:avLst/>
              <a:gdLst>
                <a:gd name="connsiteX0" fmla="*/ 10099 w 108899"/>
                <a:gd name="connsiteY0" fmla="*/ 362549 h 366234"/>
                <a:gd name="connsiteX1" fmla="*/ 107646 w 108899"/>
                <a:gd name="connsiteY1" fmla="*/ 7326 h 366234"/>
                <a:gd name="connsiteX2" fmla="*/ 96751 w 108899"/>
                <a:gd name="connsiteY2" fmla="*/ 4328 h 366234"/>
                <a:gd name="connsiteX3" fmla="*/ -815 w 108899"/>
                <a:gd name="connsiteY3" fmla="*/ 359551 h 366234"/>
                <a:gd name="connsiteX4" fmla="*/ 10099 w 108899"/>
                <a:gd name="connsiteY4" fmla="*/ 362549 h 366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899" h="366234">
                  <a:moveTo>
                    <a:pt x="10099" y="362549"/>
                  </a:moveTo>
                  <a:cubicBezTo>
                    <a:pt x="42671" y="244153"/>
                    <a:pt x="75187" y="125759"/>
                    <a:pt x="107646" y="7326"/>
                  </a:cubicBezTo>
                  <a:cubicBezTo>
                    <a:pt x="109531" y="295"/>
                    <a:pt x="98674" y="-2703"/>
                    <a:pt x="96751" y="4328"/>
                  </a:cubicBezTo>
                  <a:cubicBezTo>
                    <a:pt x="64235" y="122724"/>
                    <a:pt x="31720" y="241119"/>
                    <a:pt x="-815" y="359551"/>
                  </a:cubicBezTo>
                  <a:cubicBezTo>
                    <a:pt x="-2700" y="366583"/>
                    <a:pt x="8157" y="369579"/>
                    <a:pt x="10099" y="36254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2" name="Freeform: Shape 811">
              <a:extLst>
                <a:ext uri="{FF2B5EF4-FFF2-40B4-BE49-F238E27FC236}">
                  <a16:creationId xmlns:a16="http://schemas.microsoft.com/office/drawing/2014/main" id="{4B7EB8C3-5EF2-5839-D891-60CC71002C99}"/>
                </a:ext>
              </a:extLst>
            </p:cNvPr>
            <p:cNvSpPr/>
            <p:nvPr/>
          </p:nvSpPr>
          <p:spPr>
            <a:xfrm>
              <a:off x="4821014" y="5950052"/>
              <a:ext cx="113852" cy="468779"/>
            </a:xfrm>
            <a:custGeom>
              <a:avLst/>
              <a:gdLst>
                <a:gd name="connsiteX0" fmla="*/ 10021 w 113852"/>
                <a:gd name="connsiteY0" fmla="*/ 465045 h 468779"/>
                <a:gd name="connsiteX1" fmla="*/ 112658 w 113852"/>
                <a:gd name="connsiteY1" fmla="*/ 7374 h 468779"/>
                <a:gd name="connsiteX2" fmla="*/ 101763 w 113852"/>
                <a:gd name="connsiteY2" fmla="*/ 4377 h 468779"/>
                <a:gd name="connsiteX3" fmla="*/ -874 w 113852"/>
                <a:gd name="connsiteY3" fmla="*/ 462029 h 468779"/>
                <a:gd name="connsiteX4" fmla="*/ 10021 w 113852"/>
                <a:gd name="connsiteY4" fmla="*/ 465045 h 468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52" h="468779">
                  <a:moveTo>
                    <a:pt x="10021" y="465045"/>
                  </a:moveTo>
                  <a:cubicBezTo>
                    <a:pt x="44233" y="312495"/>
                    <a:pt x="78446" y="159944"/>
                    <a:pt x="112658" y="7374"/>
                  </a:cubicBezTo>
                  <a:cubicBezTo>
                    <a:pt x="114260" y="287"/>
                    <a:pt x="103365" y="-2729"/>
                    <a:pt x="101763" y="4377"/>
                  </a:cubicBezTo>
                  <a:cubicBezTo>
                    <a:pt x="67438" y="156909"/>
                    <a:pt x="33225" y="309460"/>
                    <a:pt x="-874" y="462029"/>
                  </a:cubicBezTo>
                  <a:cubicBezTo>
                    <a:pt x="-2476" y="469136"/>
                    <a:pt x="8438" y="472152"/>
                    <a:pt x="10021" y="4650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3" name="Freeform: Shape 812">
              <a:extLst>
                <a:ext uri="{FF2B5EF4-FFF2-40B4-BE49-F238E27FC236}">
                  <a16:creationId xmlns:a16="http://schemas.microsoft.com/office/drawing/2014/main" id="{4EB022CC-5A43-CB35-1674-1E08C6528AA7}"/>
                </a:ext>
              </a:extLst>
            </p:cNvPr>
            <p:cNvSpPr/>
            <p:nvPr/>
          </p:nvSpPr>
          <p:spPr>
            <a:xfrm>
              <a:off x="5317816" y="6070456"/>
              <a:ext cx="130781" cy="458183"/>
            </a:xfrm>
            <a:custGeom>
              <a:avLst/>
              <a:gdLst>
                <a:gd name="connsiteX0" fmla="*/ 10098 w 130781"/>
                <a:gd name="connsiteY0" fmla="*/ 454497 h 458183"/>
                <a:gd name="connsiteX1" fmla="*/ 129530 w 130781"/>
                <a:gd name="connsiteY1" fmla="*/ 7326 h 458183"/>
                <a:gd name="connsiteX2" fmla="*/ 118635 w 130781"/>
                <a:gd name="connsiteY2" fmla="*/ 4328 h 458183"/>
                <a:gd name="connsiteX3" fmla="*/ -816 w 130781"/>
                <a:gd name="connsiteY3" fmla="*/ 451500 h 458183"/>
                <a:gd name="connsiteX4" fmla="*/ 10098 w 130781"/>
                <a:gd name="connsiteY4" fmla="*/ 454497 h 458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81" h="458183">
                  <a:moveTo>
                    <a:pt x="10098" y="454497"/>
                  </a:moveTo>
                  <a:cubicBezTo>
                    <a:pt x="49814" y="305415"/>
                    <a:pt x="89625" y="156352"/>
                    <a:pt x="129530" y="7326"/>
                  </a:cubicBezTo>
                  <a:cubicBezTo>
                    <a:pt x="131415" y="295"/>
                    <a:pt x="120501" y="-2703"/>
                    <a:pt x="118635" y="4328"/>
                  </a:cubicBezTo>
                  <a:cubicBezTo>
                    <a:pt x="78711" y="153354"/>
                    <a:pt x="38900" y="302418"/>
                    <a:pt x="-816" y="451500"/>
                  </a:cubicBezTo>
                  <a:cubicBezTo>
                    <a:pt x="-2701" y="458531"/>
                    <a:pt x="8213" y="461528"/>
                    <a:pt x="10098" y="45449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4" name="Freeform: Shape 813">
              <a:extLst>
                <a:ext uri="{FF2B5EF4-FFF2-40B4-BE49-F238E27FC236}">
                  <a16:creationId xmlns:a16="http://schemas.microsoft.com/office/drawing/2014/main" id="{8421067D-1D86-CB63-9E1D-ECA24A6894E7}"/>
                </a:ext>
              </a:extLst>
            </p:cNvPr>
            <p:cNvSpPr/>
            <p:nvPr/>
          </p:nvSpPr>
          <p:spPr>
            <a:xfrm>
              <a:off x="4844124" y="6444863"/>
              <a:ext cx="438956" cy="116505"/>
            </a:xfrm>
            <a:custGeom>
              <a:avLst/>
              <a:gdLst>
                <a:gd name="connsiteX0" fmla="*/ 2990 w 438956"/>
                <a:gd name="connsiteY0" fmla="*/ 11421 h 116505"/>
                <a:gd name="connsiteX1" fmla="*/ 430879 w 438956"/>
                <a:gd name="connsiteY1" fmla="*/ 116640 h 116505"/>
                <a:gd name="connsiteX2" fmla="*/ 433895 w 438956"/>
                <a:gd name="connsiteY2" fmla="*/ 105745 h 116505"/>
                <a:gd name="connsiteX3" fmla="*/ 6006 w 438956"/>
                <a:gd name="connsiteY3" fmla="*/ 507 h 116505"/>
                <a:gd name="connsiteX4" fmla="*/ 3009 w 438956"/>
                <a:gd name="connsiteY4" fmla="*/ 11421 h 11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56" h="116505">
                  <a:moveTo>
                    <a:pt x="2990" y="11421"/>
                  </a:moveTo>
                  <a:cubicBezTo>
                    <a:pt x="145626" y="46481"/>
                    <a:pt x="288262" y="81561"/>
                    <a:pt x="430879" y="116640"/>
                  </a:cubicBezTo>
                  <a:cubicBezTo>
                    <a:pt x="437947" y="118374"/>
                    <a:pt x="440963" y="107479"/>
                    <a:pt x="433895" y="105745"/>
                  </a:cubicBezTo>
                  <a:cubicBezTo>
                    <a:pt x="291202" y="70779"/>
                    <a:pt x="148566" y="35699"/>
                    <a:pt x="6006" y="507"/>
                  </a:cubicBezTo>
                  <a:cubicBezTo>
                    <a:pt x="-1063" y="-1227"/>
                    <a:pt x="-4079" y="9687"/>
                    <a:pt x="3009" y="114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5" name="Freeform: Shape 814">
              <a:extLst>
                <a:ext uri="{FF2B5EF4-FFF2-40B4-BE49-F238E27FC236}">
                  <a16:creationId xmlns:a16="http://schemas.microsoft.com/office/drawing/2014/main" id="{C3DD2EF1-2A0E-92E1-9FDE-97DDC73652D9}"/>
                </a:ext>
              </a:extLst>
            </p:cNvPr>
            <p:cNvSpPr/>
            <p:nvPr/>
          </p:nvSpPr>
          <p:spPr>
            <a:xfrm>
              <a:off x="4962181" y="5914548"/>
              <a:ext cx="458681" cy="114730"/>
            </a:xfrm>
            <a:custGeom>
              <a:avLst/>
              <a:gdLst>
                <a:gd name="connsiteX0" fmla="*/ 3008 w 458681"/>
                <a:gd name="connsiteY0" fmla="*/ 11399 h 114730"/>
                <a:gd name="connsiteX1" fmla="*/ 450594 w 458681"/>
                <a:gd name="connsiteY1" fmla="*/ 114884 h 114730"/>
                <a:gd name="connsiteX2" fmla="*/ 453591 w 458681"/>
                <a:gd name="connsiteY2" fmla="*/ 103989 h 114730"/>
                <a:gd name="connsiteX3" fmla="*/ 6023 w 458681"/>
                <a:gd name="connsiteY3" fmla="*/ 485 h 114730"/>
                <a:gd name="connsiteX4" fmla="*/ 3008 w 458681"/>
                <a:gd name="connsiteY4" fmla="*/ 11399 h 114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681" h="114730">
                  <a:moveTo>
                    <a:pt x="3008" y="11399"/>
                  </a:moveTo>
                  <a:cubicBezTo>
                    <a:pt x="152222" y="45800"/>
                    <a:pt x="301417" y="80295"/>
                    <a:pt x="450594" y="114884"/>
                  </a:cubicBezTo>
                  <a:cubicBezTo>
                    <a:pt x="457682" y="116524"/>
                    <a:pt x="460697" y="105629"/>
                    <a:pt x="453591" y="103989"/>
                  </a:cubicBezTo>
                  <a:cubicBezTo>
                    <a:pt x="304415" y="69437"/>
                    <a:pt x="155219" y="34942"/>
                    <a:pt x="6023" y="485"/>
                  </a:cubicBezTo>
                  <a:cubicBezTo>
                    <a:pt x="-1064" y="-1136"/>
                    <a:pt x="-4080" y="9759"/>
                    <a:pt x="3008" y="113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6" name="Freeform: Shape 815">
              <a:extLst>
                <a:ext uri="{FF2B5EF4-FFF2-40B4-BE49-F238E27FC236}">
                  <a16:creationId xmlns:a16="http://schemas.microsoft.com/office/drawing/2014/main" id="{55B42952-7C2F-4016-47BD-127FDE637C1F}"/>
                </a:ext>
              </a:extLst>
            </p:cNvPr>
            <p:cNvSpPr/>
            <p:nvPr/>
          </p:nvSpPr>
          <p:spPr>
            <a:xfrm>
              <a:off x="5154227" y="6274065"/>
              <a:ext cx="444187" cy="105460"/>
            </a:xfrm>
            <a:custGeom>
              <a:avLst/>
              <a:gdLst>
                <a:gd name="connsiteX0" fmla="*/ 3021 w 444187"/>
                <a:gd name="connsiteY0" fmla="*/ 11384 h 105460"/>
                <a:gd name="connsiteX1" fmla="*/ 436075 w 444187"/>
                <a:gd name="connsiteY1" fmla="*/ 105632 h 105460"/>
                <a:gd name="connsiteX2" fmla="*/ 439091 w 444187"/>
                <a:gd name="connsiteY2" fmla="*/ 94718 h 105460"/>
                <a:gd name="connsiteX3" fmla="*/ 6037 w 444187"/>
                <a:gd name="connsiteY3" fmla="*/ 470 h 105460"/>
                <a:gd name="connsiteX4" fmla="*/ 3021 w 444187"/>
                <a:gd name="connsiteY4" fmla="*/ 11384 h 105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87" h="105460">
                  <a:moveTo>
                    <a:pt x="3021" y="11384"/>
                  </a:moveTo>
                  <a:cubicBezTo>
                    <a:pt x="147354" y="42806"/>
                    <a:pt x="291705" y="74210"/>
                    <a:pt x="436075" y="105632"/>
                  </a:cubicBezTo>
                  <a:cubicBezTo>
                    <a:pt x="443181" y="107178"/>
                    <a:pt x="446216" y="96208"/>
                    <a:pt x="439091" y="94718"/>
                  </a:cubicBezTo>
                  <a:cubicBezTo>
                    <a:pt x="294721" y="63409"/>
                    <a:pt x="150369" y="31986"/>
                    <a:pt x="6037" y="470"/>
                  </a:cubicBezTo>
                  <a:cubicBezTo>
                    <a:pt x="-1069" y="-1076"/>
                    <a:pt x="-4085" y="9895"/>
                    <a:pt x="3021" y="113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7" name="Freeform: Shape 816">
              <a:extLst>
                <a:ext uri="{FF2B5EF4-FFF2-40B4-BE49-F238E27FC236}">
                  <a16:creationId xmlns:a16="http://schemas.microsoft.com/office/drawing/2014/main" id="{7D37FA08-3266-2DA4-C0EF-4B88423E6877}"/>
                </a:ext>
              </a:extLst>
            </p:cNvPr>
            <p:cNvSpPr/>
            <p:nvPr/>
          </p:nvSpPr>
          <p:spPr>
            <a:xfrm>
              <a:off x="5025586" y="6702990"/>
              <a:ext cx="453710" cy="115186"/>
            </a:xfrm>
            <a:custGeom>
              <a:avLst/>
              <a:gdLst>
                <a:gd name="connsiteX0" fmla="*/ 2994 w 453710"/>
                <a:gd name="connsiteY0" fmla="*/ 11403 h 115186"/>
                <a:gd name="connsiteX1" fmla="*/ 445623 w 453710"/>
                <a:gd name="connsiteY1" fmla="*/ 115340 h 115186"/>
                <a:gd name="connsiteX2" fmla="*/ 448621 w 453710"/>
                <a:gd name="connsiteY2" fmla="*/ 104444 h 115186"/>
                <a:gd name="connsiteX3" fmla="*/ 6010 w 453710"/>
                <a:gd name="connsiteY3" fmla="*/ 507 h 115186"/>
                <a:gd name="connsiteX4" fmla="*/ 2994 w 453710"/>
                <a:gd name="connsiteY4" fmla="*/ 11403 h 115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0" h="115186">
                  <a:moveTo>
                    <a:pt x="2994" y="11403"/>
                  </a:moveTo>
                  <a:cubicBezTo>
                    <a:pt x="150210" y="47405"/>
                    <a:pt x="297898" y="81467"/>
                    <a:pt x="445623" y="115340"/>
                  </a:cubicBezTo>
                  <a:cubicBezTo>
                    <a:pt x="452711" y="116980"/>
                    <a:pt x="455726" y="106066"/>
                    <a:pt x="448621" y="104444"/>
                  </a:cubicBezTo>
                  <a:cubicBezTo>
                    <a:pt x="300914" y="70515"/>
                    <a:pt x="153226" y="36585"/>
                    <a:pt x="6010" y="507"/>
                  </a:cubicBezTo>
                  <a:cubicBezTo>
                    <a:pt x="-1059" y="-1227"/>
                    <a:pt x="-4075" y="9668"/>
                    <a:pt x="2994" y="1140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8" name="Freeform: Shape 817">
              <a:extLst>
                <a:ext uri="{FF2B5EF4-FFF2-40B4-BE49-F238E27FC236}">
                  <a16:creationId xmlns:a16="http://schemas.microsoft.com/office/drawing/2014/main" id="{6F10877B-8501-7046-1FCB-5618C30416CB}"/>
                </a:ext>
              </a:extLst>
            </p:cNvPr>
            <p:cNvSpPr/>
            <p:nvPr/>
          </p:nvSpPr>
          <p:spPr>
            <a:xfrm>
              <a:off x="5332297" y="6588953"/>
              <a:ext cx="171056" cy="200945"/>
            </a:xfrm>
            <a:custGeom>
              <a:avLst/>
              <a:gdLst>
                <a:gd name="connsiteX0" fmla="*/ 168601 w 171056"/>
                <a:gd name="connsiteY0" fmla="*/ 191357 h 200945"/>
                <a:gd name="connsiteX1" fmla="*/ 8378 w 171056"/>
                <a:gd name="connsiteY1" fmla="*/ 2238 h 200945"/>
                <a:gd name="connsiteX2" fmla="*/ 386 w 171056"/>
                <a:gd name="connsiteY2" fmla="*/ 10249 h 200945"/>
                <a:gd name="connsiteX3" fmla="*/ 160608 w 171056"/>
                <a:gd name="connsiteY3" fmla="*/ 199349 h 200945"/>
                <a:gd name="connsiteX4" fmla="*/ 168601 w 171056"/>
                <a:gd name="connsiteY4" fmla="*/ 191357 h 200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56" h="200945">
                  <a:moveTo>
                    <a:pt x="168601" y="191357"/>
                  </a:moveTo>
                  <a:cubicBezTo>
                    <a:pt x="115180" y="128343"/>
                    <a:pt x="61779" y="65309"/>
                    <a:pt x="8378" y="2238"/>
                  </a:cubicBezTo>
                  <a:cubicBezTo>
                    <a:pt x="3684" y="-3417"/>
                    <a:pt x="-4289" y="4707"/>
                    <a:pt x="386" y="10249"/>
                  </a:cubicBezTo>
                  <a:cubicBezTo>
                    <a:pt x="53674" y="73358"/>
                    <a:pt x="107075" y="136391"/>
                    <a:pt x="160608" y="199349"/>
                  </a:cubicBezTo>
                  <a:cubicBezTo>
                    <a:pt x="165321" y="205004"/>
                    <a:pt x="173275" y="196880"/>
                    <a:pt x="168601" y="1913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9" name="Freeform: Shape 818">
              <a:extLst>
                <a:ext uri="{FF2B5EF4-FFF2-40B4-BE49-F238E27FC236}">
                  <a16:creationId xmlns:a16="http://schemas.microsoft.com/office/drawing/2014/main" id="{67D1C98D-D8C3-D2D4-1143-BFEE4D3C2160}"/>
                </a:ext>
              </a:extLst>
            </p:cNvPr>
            <p:cNvSpPr/>
            <p:nvPr/>
          </p:nvSpPr>
          <p:spPr>
            <a:xfrm>
              <a:off x="5456556" y="6057488"/>
              <a:ext cx="152182" cy="290088"/>
            </a:xfrm>
            <a:custGeom>
              <a:avLst/>
              <a:gdLst>
                <a:gd name="connsiteX0" fmla="*/ 150485 w 152182"/>
                <a:gd name="connsiteY0" fmla="*/ 281890 h 290088"/>
                <a:gd name="connsiteX1" fmla="*/ 9394 w 152182"/>
                <a:gd name="connsiteY1" fmla="*/ 3177 h 290088"/>
                <a:gd name="connsiteX2" fmla="*/ -370 w 152182"/>
                <a:gd name="connsiteY2" fmla="*/ 8832 h 290088"/>
                <a:gd name="connsiteX3" fmla="*/ 140720 w 152182"/>
                <a:gd name="connsiteY3" fmla="*/ 287544 h 290088"/>
                <a:gd name="connsiteX4" fmla="*/ 150485 w 152182"/>
                <a:gd name="connsiteY4" fmla="*/ 281890 h 29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82" h="290088">
                  <a:moveTo>
                    <a:pt x="150485" y="281890"/>
                  </a:moveTo>
                  <a:cubicBezTo>
                    <a:pt x="103473" y="188979"/>
                    <a:pt x="56443" y="96088"/>
                    <a:pt x="9394" y="3177"/>
                  </a:cubicBezTo>
                  <a:cubicBezTo>
                    <a:pt x="6114" y="-3307"/>
                    <a:pt x="-3650" y="2405"/>
                    <a:pt x="-370" y="8832"/>
                  </a:cubicBezTo>
                  <a:cubicBezTo>
                    <a:pt x="46660" y="101743"/>
                    <a:pt x="93690" y="194634"/>
                    <a:pt x="140720" y="287544"/>
                  </a:cubicBezTo>
                  <a:cubicBezTo>
                    <a:pt x="144000" y="294047"/>
                    <a:pt x="153764" y="288317"/>
                    <a:pt x="150485" y="28189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0" name="Freeform: Shape 819">
              <a:extLst>
                <a:ext uri="{FF2B5EF4-FFF2-40B4-BE49-F238E27FC236}">
                  <a16:creationId xmlns:a16="http://schemas.microsoft.com/office/drawing/2014/main" id="{87E0DDEA-B65A-AF8C-48FE-7E35E6F661B7}"/>
                </a:ext>
              </a:extLst>
            </p:cNvPr>
            <p:cNvSpPr/>
            <p:nvPr/>
          </p:nvSpPr>
          <p:spPr>
            <a:xfrm>
              <a:off x="4940302" y="5947970"/>
              <a:ext cx="166297" cy="301995"/>
            </a:xfrm>
            <a:custGeom>
              <a:avLst/>
              <a:gdLst>
                <a:gd name="connsiteX0" fmla="*/ 164544 w 166297"/>
                <a:gd name="connsiteY0" fmla="*/ 293842 h 301995"/>
                <a:gd name="connsiteX1" fmla="*/ 9449 w 166297"/>
                <a:gd name="connsiteY1" fmla="*/ 3141 h 301995"/>
                <a:gd name="connsiteX2" fmla="*/ -315 w 166297"/>
                <a:gd name="connsiteY2" fmla="*/ 8796 h 301995"/>
                <a:gd name="connsiteX3" fmla="*/ 154780 w 166297"/>
                <a:gd name="connsiteY3" fmla="*/ 299497 h 301995"/>
                <a:gd name="connsiteX4" fmla="*/ 164544 w 166297"/>
                <a:gd name="connsiteY4" fmla="*/ 293842 h 301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297" h="301995">
                  <a:moveTo>
                    <a:pt x="164544" y="293842"/>
                  </a:moveTo>
                  <a:cubicBezTo>
                    <a:pt x="112840" y="196954"/>
                    <a:pt x="61154" y="100047"/>
                    <a:pt x="9449" y="3141"/>
                  </a:cubicBezTo>
                  <a:cubicBezTo>
                    <a:pt x="6037" y="-3287"/>
                    <a:pt x="-3746" y="2425"/>
                    <a:pt x="-315" y="8796"/>
                  </a:cubicBezTo>
                  <a:cubicBezTo>
                    <a:pt x="51371" y="105702"/>
                    <a:pt x="103076" y="202590"/>
                    <a:pt x="154780" y="299497"/>
                  </a:cubicBezTo>
                  <a:cubicBezTo>
                    <a:pt x="158211" y="305924"/>
                    <a:pt x="167975" y="300213"/>
                    <a:pt x="164544" y="29384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1" name="Freeform: Shape 820">
              <a:extLst>
                <a:ext uri="{FF2B5EF4-FFF2-40B4-BE49-F238E27FC236}">
                  <a16:creationId xmlns:a16="http://schemas.microsoft.com/office/drawing/2014/main" id="{731152A8-8A59-C2F2-306B-37C056DE7370}"/>
                </a:ext>
              </a:extLst>
            </p:cNvPr>
            <p:cNvSpPr/>
            <p:nvPr/>
          </p:nvSpPr>
          <p:spPr>
            <a:xfrm>
              <a:off x="4824205" y="6475873"/>
              <a:ext cx="161531" cy="209196"/>
            </a:xfrm>
            <a:custGeom>
              <a:avLst/>
              <a:gdLst>
                <a:gd name="connsiteX0" fmla="*/ 159344 w 161531"/>
                <a:gd name="connsiteY0" fmla="*/ 201480 h 209196"/>
                <a:gd name="connsiteX1" fmla="*/ 9846 w 161531"/>
                <a:gd name="connsiteY1" fmla="*/ 2729 h 209196"/>
                <a:gd name="connsiteX2" fmla="*/ 63 w 161531"/>
                <a:gd name="connsiteY2" fmla="*/ 8384 h 209196"/>
                <a:gd name="connsiteX3" fmla="*/ 149636 w 161531"/>
                <a:gd name="connsiteY3" fmla="*/ 207154 h 209196"/>
                <a:gd name="connsiteX4" fmla="*/ 159400 w 161531"/>
                <a:gd name="connsiteY4" fmla="*/ 201499 h 209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31" h="209196">
                  <a:moveTo>
                    <a:pt x="159344" y="201480"/>
                  </a:moveTo>
                  <a:lnTo>
                    <a:pt x="9846" y="2729"/>
                  </a:lnTo>
                  <a:cubicBezTo>
                    <a:pt x="5511" y="-3020"/>
                    <a:pt x="-4310" y="2597"/>
                    <a:pt x="63" y="8384"/>
                  </a:cubicBezTo>
                  <a:lnTo>
                    <a:pt x="149636" y="207154"/>
                  </a:lnTo>
                  <a:cubicBezTo>
                    <a:pt x="153952" y="212809"/>
                    <a:pt x="163773" y="207267"/>
                    <a:pt x="159400" y="2014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2" name="Freeform: Shape 821">
              <a:extLst>
                <a:ext uri="{FF2B5EF4-FFF2-40B4-BE49-F238E27FC236}">
                  <a16:creationId xmlns:a16="http://schemas.microsoft.com/office/drawing/2014/main" id="{4ED4DB8B-F36C-24F5-A5C1-D17800433E26}"/>
                </a:ext>
              </a:extLst>
            </p:cNvPr>
            <p:cNvSpPr/>
            <p:nvPr/>
          </p:nvSpPr>
          <p:spPr>
            <a:xfrm>
              <a:off x="3876754" y="5315530"/>
              <a:ext cx="131814" cy="630534"/>
            </a:xfrm>
            <a:custGeom>
              <a:avLst/>
              <a:gdLst>
                <a:gd name="connsiteX0" fmla="*/ 119747 w 131814"/>
                <a:gd name="connsiteY0" fmla="*/ 4398 h 630534"/>
                <a:gd name="connsiteX1" fmla="*/ 25649 w 131814"/>
                <a:gd name="connsiteY1" fmla="*/ 487365 h 630534"/>
                <a:gd name="connsiteX2" fmla="*/ -910 w 131814"/>
                <a:gd name="connsiteY2" fmla="*/ 623781 h 630534"/>
                <a:gd name="connsiteX3" fmla="*/ 9985 w 131814"/>
                <a:gd name="connsiteY3" fmla="*/ 626778 h 630534"/>
                <a:gd name="connsiteX4" fmla="*/ 104083 w 131814"/>
                <a:gd name="connsiteY4" fmla="*/ 143810 h 630534"/>
                <a:gd name="connsiteX5" fmla="*/ 130661 w 131814"/>
                <a:gd name="connsiteY5" fmla="*/ 7414 h 630534"/>
                <a:gd name="connsiteX6" fmla="*/ 119747 w 131814"/>
                <a:gd name="connsiteY6" fmla="*/ 4398 h 6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14" h="630534">
                  <a:moveTo>
                    <a:pt x="119747" y="4398"/>
                  </a:moveTo>
                  <a:lnTo>
                    <a:pt x="25649" y="487365"/>
                  </a:lnTo>
                  <a:cubicBezTo>
                    <a:pt x="16847" y="532831"/>
                    <a:pt x="8006" y="578296"/>
                    <a:pt x="-910" y="623781"/>
                  </a:cubicBezTo>
                  <a:cubicBezTo>
                    <a:pt x="-2305" y="630887"/>
                    <a:pt x="8515" y="633922"/>
                    <a:pt x="9985" y="626778"/>
                  </a:cubicBezTo>
                  <a:lnTo>
                    <a:pt x="104083" y="143810"/>
                  </a:lnTo>
                  <a:lnTo>
                    <a:pt x="130661" y="7414"/>
                  </a:lnTo>
                  <a:cubicBezTo>
                    <a:pt x="132037" y="289"/>
                    <a:pt x="121142" y="-2746"/>
                    <a:pt x="119747" y="43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3" name="Freeform: Shape 822">
              <a:extLst>
                <a:ext uri="{FF2B5EF4-FFF2-40B4-BE49-F238E27FC236}">
                  <a16:creationId xmlns:a16="http://schemas.microsoft.com/office/drawing/2014/main" id="{B312EDFA-DBA2-9FEC-F704-1CC0CCAB8643}"/>
                </a:ext>
              </a:extLst>
            </p:cNvPr>
            <p:cNvSpPr/>
            <p:nvPr/>
          </p:nvSpPr>
          <p:spPr>
            <a:xfrm>
              <a:off x="3877498" y="5910324"/>
              <a:ext cx="627919" cy="113938"/>
            </a:xfrm>
            <a:custGeom>
              <a:avLst/>
              <a:gdLst>
                <a:gd name="connsiteX0" fmla="*/ 622800 w 627919"/>
                <a:gd name="connsiteY0" fmla="*/ 103274 h 113938"/>
                <a:gd name="connsiteX1" fmla="*/ 141680 w 627919"/>
                <a:gd name="connsiteY1" fmla="*/ 23031 h 113938"/>
                <a:gd name="connsiteX2" fmla="*/ 6075 w 627919"/>
                <a:gd name="connsiteY2" fmla="*/ 411 h 113938"/>
                <a:gd name="connsiteX3" fmla="*/ 3059 w 627919"/>
                <a:gd name="connsiteY3" fmla="*/ 11306 h 113938"/>
                <a:gd name="connsiteX4" fmla="*/ 484179 w 627919"/>
                <a:gd name="connsiteY4" fmla="*/ 91550 h 113938"/>
                <a:gd name="connsiteX5" fmla="*/ 619784 w 627919"/>
                <a:gd name="connsiteY5" fmla="*/ 114170 h 113938"/>
                <a:gd name="connsiteX6" fmla="*/ 622800 w 627919"/>
                <a:gd name="connsiteY6" fmla="*/ 103255 h 113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919" h="113938">
                  <a:moveTo>
                    <a:pt x="622800" y="103274"/>
                  </a:moveTo>
                  <a:lnTo>
                    <a:pt x="141680" y="23031"/>
                  </a:lnTo>
                  <a:lnTo>
                    <a:pt x="6075" y="411"/>
                  </a:lnTo>
                  <a:cubicBezTo>
                    <a:pt x="-1050" y="-776"/>
                    <a:pt x="-4122" y="10119"/>
                    <a:pt x="3059" y="11306"/>
                  </a:cubicBezTo>
                  <a:lnTo>
                    <a:pt x="484179" y="91550"/>
                  </a:lnTo>
                  <a:lnTo>
                    <a:pt x="619784" y="114170"/>
                  </a:lnTo>
                  <a:cubicBezTo>
                    <a:pt x="626910" y="115357"/>
                    <a:pt x="629963" y="104462"/>
                    <a:pt x="622800" y="103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4" name="Freeform: Shape 823">
              <a:extLst>
                <a:ext uri="{FF2B5EF4-FFF2-40B4-BE49-F238E27FC236}">
                  <a16:creationId xmlns:a16="http://schemas.microsoft.com/office/drawing/2014/main" id="{12B5E087-6BA7-D9CF-8AC7-B9D6EE0235B2}"/>
                </a:ext>
              </a:extLst>
            </p:cNvPr>
            <p:cNvSpPr/>
            <p:nvPr/>
          </p:nvSpPr>
          <p:spPr>
            <a:xfrm>
              <a:off x="3969828" y="5312018"/>
              <a:ext cx="39315" cy="46875"/>
            </a:xfrm>
            <a:custGeom>
              <a:avLst/>
              <a:gdLst>
                <a:gd name="connsiteX0" fmla="*/ 28917 w 39315"/>
                <a:gd name="connsiteY0" fmla="*/ 2255 h 46875"/>
                <a:gd name="connsiteX1" fmla="*/ 340 w 39315"/>
                <a:gd name="connsiteY1" fmla="*/ 37278 h 46875"/>
                <a:gd name="connsiteX2" fmla="*/ 8333 w 39315"/>
                <a:gd name="connsiteY2" fmla="*/ 45271 h 46875"/>
                <a:gd name="connsiteX3" fmla="*/ 36909 w 39315"/>
                <a:gd name="connsiteY3" fmla="*/ 10248 h 46875"/>
                <a:gd name="connsiteX4" fmla="*/ 28917 w 39315"/>
                <a:gd name="connsiteY4" fmla="*/ 2255 h 4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5" h="46875">
                  <a:moveTo>
                    <a:pt x="28917" y="2255"/>
                  </a:moveTo>
                  <a:cubicBezTo>
                    <a:pt x="19398" y="13923"/>
                    <a:pt x="9860" y="25610"/>
                    <a:pt x="340" y="37278"/>
                  </a:cubicBezTo>
                  <a:cubicBezTo>
                    <a:pt x="-4240" y="42933"/>
                    <a:pt x="3715" y="50907"/>
                    <a:pt x="8333" y="45271"/>
                  </a:cubicBezTo>
                  <a:lnTo>
                    <a:pt x="36909" y="10248"/>
                  </a:lnTo>
                  <a:cubicBezTo>
                    <a:pt x="41489" y="4593"/>
                    <a:pt x="33516" y="-3400"/>
                    <a:pt x="28917" y="2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5" name="Freeform: Shape 824">
              <a:extLst>
                <a:ext uri="{FF2B5EF4-FFF2-40B4-BE49-F238E27FC236}">
                  <a16:creationId xmlns:a16="http://schemas.microsoft.com/office/drawing/2014/main" id="{B4C2415C-F33B-142C-5849-49969B9DF601}"/>
                </a:ext>
              </a:extLst>
            </p:cNvPr>
            <p:cNvSpPr/>
            <p:nvPr/>
          </p:nvSpPr>
          <p:spPr>
            <a:xfrm>
              <a:off x="3998827" y="5310256"/>
              <a:ext cx="25414" cy="47071"/>
            </a:xfrm>
            <a:custGeom>
              <a:avLst/>
              <a:gdLst>
                <a:gd name="connsiteX0" fmla="*/ -647 w 25414"/>
                <a:gd name="connsiteY0" fmla="*/ 7128 h 47071"/>
                <a:gd name="connsiteX1" fmla="*/ 13094 w 25414"/>
                <a:gd name="connsiteY1" fmla="*/ 43583 h 47071"/>
                <a:gd name="connsiteX2" fmla="*/ 23989 w 25414"/>
                <a:gd name="connsiteY2" fmla="*/ 40567 h 47071"/>
                <a:gd name="connsiteX3" fmla="*/ 10267 w 25414"/>
                <a:gd name="connsiteY3" fmla="*/ 4131 h 47071"/>
                <a:gd name="connsiteX4" fmla="*/ -647 w 25414"/>
                <a:gd name="connsiteY4" fmla="*/ 7128 h 47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4" h="47071">
                  <a:moveTo>
                    <a:pt x="-647" y="7128"/>
                  </a:moveTo>
                  <a:lnTo>
                    <a:pt x="13094" y="43583"/>
                  </a:lnTo>
                  <a:cubicBezTo>
                    <a:pt x="15639" y="50332"/>
                    <a:pt x="26572" y="47353"/>
                    <a:pt x="23989" y="40567"/>
                  </a:cubicBezTo>
                  <a:cubicBezTo>
                    <a:pt x="19427" y="28428"/>
                    <a:pt x="14847" y="16289"/>
                    <a:pt x="10267" y="4131"/>
                  </a:cubicBezTo>
                  <a:cubicBezTo>
                    <a:pt x="7722" y="-2617"/>
                    <a:pt x="-3211" y="361"/>
                    <a:pt x="-647" y="71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6" name="Freeform: Shape 825">
              <a:extLst>
                <a:ext uri="{FF2B5EF4-FFF2-40B4-BE49-F238E27FC236}">
                  <a16:creationId xmlns:a16="http://schemas.microsoft.com/office/drawing/2014/main" id="{44F69654-FCC0-3ADC-F16B-9D82CCC5388D}"/>
                </a:ext>
              </a:extLst>
            </p:cNvPr>
            <p:cNvSpPr/>
            <p:nvPr/>
          </p:nvSpPr>
          <p:spPr>
            <a:xfrm>
              <a:off x="4473496" y="5984732"/>
              <a:ext cx="32693" cy="39565"/>
            </a:xfrm>
            <a:custGeom>
              <a:avLst/>
              <a:gdLst>
                <a:gd name="connsiteX0" fmla="*/ 16 w 32693"/>
                <a:gd name="connsiteY0" fmla="*/ 8451 h 39565"/>
                <a:gd name="connsiteX1" fmla="*/ 20845 w 32693"/>
                <a:gd name="connsiteY1" fmla="*/ 37423 h 39565"/>
                <a:gd name="connsiteX2" fmla="*/ 30609 w 32693"/>
                <a:gd name="connsiteY2" fmla="*/ 31768 h 39565"/>
                <a:gd name="connsiteX3" fmla="*/ 9780 w 32693"/>
                <a:gd name="connsiteY3" fmla="*/ 2796 h 39565"/>
                <a:gd name="connsiteX4" fmla="*/ 16 w 32693"/>
                <a:gd name="connsiteY4" fmla="*/ 8451 h 3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693" h="39565">
                  <a:moveTo>
                    <a:pt x="16" y="8451"/>
                  </a:moveTo>
                  <a:cubicBezTo>
                    <a:pt x="6953" y="18102"/>
                    <a:pt x="13890" y="27753"/>
                    <a:pt x="20845" y="37423"/>
                  </a:cubicBezTo>
                  <a:cubicBezTo>
                    <a:pt x="25068" y="43267"/>
                    <a:pt x="34869" y="37630"/>
                    <a:pt x="30609" y="31768"/>
                  </a:cubicBezTo>
                  <a:lnTo>
                    <a:pt x="9780" y="2796"/>
                  </a:lnTo>
                  <a:cubicBezTo>
                    <a:pt x="5558" y="-3066"/>
                    <a:pt x="-4244" y="2570"/>
                    <a:pt x="16" y="8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7" name="Freeform: Shape 826">
              <a:extLst>
                <a:ext uri="{FF2B5EF4-FFF2-40B4-BE49-F238E27FC236}">
                  <a16:creationId xmlns:a16="http://schemas.microsoft.com/office/drawing/2014/main" id="{592FF643-E36D-ACBE-49AE-D4062DC6FFF1}"/>
                </a:ext>
              </a:extLst>
            </p:cNvPr>
            <p:cNvSpPr/>
            <p:nvPr/>
          </p:nvSpPr>
          <p:spPr>
            <a:xfrm>
              <a:off x="4466327" y="6014379"/>
              <a:ext cx="44186" cy="26032"/>
            </a:xfrm>
            <a:custGeom>
              <a:avLst/>
              <a:gdLst>
                <a:gd name="connsiteX0" fmla="*/ 36403 w 44186"/>
                <a:gd name="connsiteY0" fmla="*/ 783 h 26032"/>
                <a:gd name="connsiteX1" fmla="*/ 2719 w 44186"/>
                <a:gd name="connsiteY1" fmla="*/ 14977 h 26032"/>
                <a:gd name="connsiteX2" fmla="*/ 5716 w 44186"/>
                <a:gd name="connsiteY2" fmla="*/ 25891 h 26032"/>
                <a:gd name="connsiteX3" fmla="*/ 39400 w 44186"/>
                <a:gd name="connsiteY3" fmla="*/ 11679 h 26032"/>
                <a:gd name="connsiteX4" fmla="*/ 36403 w 44186"/>
                <a:gd name="connsiteY4" fmla="*/ 783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86" h="26032">
                  <a:moveTo>
                    <a:pt x="36403" y="783"/>
                  </a:moveTo>
                  <a:lnTo>
                    <a:pt x="2719" y="14977"/>
                  </a:lnTo>
                  <a:cubicBezTo>
                    <a:pt x="-3898" y="17767"/>
                    <a:pt x="-1051" y="28718"/>
                    <a:pt x="5716" y="25891"/>
                  </a:cubicBezTo>
                  <a:lnTo>
                    <a:pt x="39400" y="11679"/>
                  </a:lnTo>
                  <a:cubicBezTo>
                    <a:pt x="46016" y="8907"/>
                    <a:pt x="43170" y="-2044"/>
                    <a:pt x="36403" y="7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8" name="Freeform: Shape 827">
              <a:extLst>
                <a:ext uri="{FF2B5EF4-FFF2-40B4-BE49-F238E27FC236}">
                  <a16:creationId xmlns:a16="http://schemas.microsoft.com/office/drawing/2014/main" id="{65BED7A9-5E5F-F7BB-4EB1-A265851F57F0}"/>
                </a:ext>
              </a:extLst>
            </p:cNvPr>
            <p:cNvSpPr/>
            <p:nvPr/>
          </p:nvSpPr>
          <p:spPr>
            <a:xfrm>
              <a:off x="3912178" y="5776683"/>
              <a:ext cx="103377" cy="168021"/>
            </a:xfrm>
            <a:custGeom>
              <a:avLst/>
              <a:gdLst>
                <a:gd name="connsiteX0" fmla="*/ 1705 w 103377"/>
                <a:gd name="connsiteY0" fmla="*/ 10869 h 168021"/>
                <a:gd name="connsiteX1" fmla="*/ 91034 w 103377"/>
                <a:gd name="connsiteY1" fmla="*/ 162892 h 168021"/>
                <a:gd name="connsiteX2" fmla="*/ 102344 w 103377"/>
                <a:gd name="connsiteY2" fmla="*/ 162892 h 168021"/>
                <a:gd name="connsiteX3" fmla="*/ 7417 w 103377"/>
                <a:gd name="connsiteY3" fmla="*/ 1105 h 168021"/>
                <a:gd name="connsiteX4" fmla="*/ 1762 w 103377"/>
                <a:gd name="connsiteY4" fmla="*/ 10869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77" h="168021">
                  <a:moveTo>
                    <a:pt x="1705" y="10869"/>
                  </a:moveTo>
                  <a:cubicBezTo>
                    <a:pt x="56106" y="42348"/>
                    <a:pt x="90016" y="100047"/>
                    <a:pt x="91034" y="162892"/>
                  </a:cubicBezTo>
                  <a:cubicBezTo>
                    <a:pt x="91034" y="170150"/>
                    <a:pt x="102344" y="170168"/>
                    <a:pt x="102344" y="162892"/>
                  </a:cubicBezTo>
                  <a:cubicBezTo>
                    <a:pt x="101288" y="96032"/>
                    <a:pt x="65267" y="34639"/>
                    <a:pt x="7417" y="1105"/>
                  </a:cubicBezTo>
                  <a:cubicBezTo>
                    <a:pt x="1083" y="-2495"/>
                    <a:pt x="-4628" y="7269"/>
                    <a:pt x="1762" y="108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9" name="Freeform: Shape 828">
              <a:extLst>
                <a:ext uri="{FF2B5EF4-FFF2-40B4-BE49-F238E27FC236}">
                  <a16:creationId xmlns:a16="http://schemas.microsoft.com/office/drawing/2014/main" id="{C9DFE629-4154-80DD-9383-F4D136823A9D}"/>
                </a:ext>
              </a:extLst>
            </p:cNvPr>
            <p:cNvSpPr/>
            <p:nvPr/>
          </p:nvSpPr>
          <p:spPr>
            <a:xfrm>
              <a:off x="4031337" y="5736753"/>
              <a:ext cx="59544" cy="116762"/>
            </a:xfrm>
            <a:custGeom>
              <a:avLst/>
              <a:gdLst>
                <a:gd name="connsiteX0" fmla="*/ 57397 w 59544"/>
                <a:gd name="connsiteY0" fmla="*/ 9292 h 116762"/>
                <a:gd name="connsiteX1" fmla="*/ 20338 w 59544"/>
                <a:gd name="connsiteY1" fmla="*/ 7595 h 116762"/>
                <a:gd name="connsiteX2" fmla="*/ 508 w 59544"/>
                <a:gd name="connsiteY2" fmla="*/ 48084 h 116762"/>
                <a:gd name="connsiteX3" fmla="*/ 30837 w 59544"/>
                <a:gd name="connsiteY3" fmla="*/ 59677 h 116762"/>
                <a:gd name="connsiteX4" fmla="*/ 58245 w 59544"/>
                <a:gd name="connsiteY4" fmla="*/ 21808 h 116762"/>
                <a:gd name="connsiteX5" fmla="*/ 47142 w 59544"/>
                <a:gd name="connsiteY5" fmla="*/ 20300 h 116762"/>
                <a:gd name="connsiteX6" fmla="*/ 41770 w 59544"/>
                <a:gd name="connsiteY6" fmla="*/ 71458 h 116762"/>
                <a:gd name="connsiteX7" fmla="*/ 37491 w 59544"/>
                <a:gd name="connsiteY7" fmla="*/ 93211 h 116762"/>
                <a:gd name="connsiteX8" fmla="*/ 32703 w 59544"/>
                <a:gd name="connsiteY8" fmla="*/ 103163 h 116762"/>
                <a:gd name="connsiteX9" fmla="*/ 21978 w 59544"/>
                <a:gd name="connsiteY9" fmla="*/ 102560 h 116762"/>
                <a:gd name="connsiteX10" fmla="*/ 11064 w 59544"/>
                <a:gd name="connsiteY10" fmla="*/ 105557 h 116762"/>
                <a:gd name="connsiteX11" fmla="*/ 26804 w 59544"/>
                <a:gd name="connsiteY11" fmla="*/ 117074 h 116762"/>
                <a:gd name="connsiteX12" fmla="*/ 46294 w 59544"/>
                <a:gd name="connsiteY12" fmla="*/ 102315 h 116762"/>
                <a:gd name="connsiteX13" fmla="*/ 54343 w 59544"/>
                <a:gd name="connsiteY13" fmla="*/ 63616 h 116762"/>
                <a:gd name="connsiteX14" fmla="*/ 58452 w 59544"/>
                <a:gd name="connsiteY14" fmla="*/ 20262 h 116762"/>
                <a:gd name="connsiteX15" fmla="*/ 47350 w 59544"/>
                <a:gd name="connsiteY15" fmla="*/ 18773 h 116762"/>
                <a:gd name="connsiteX16" fmla="*/ 35380 w 59544"/>
                <a:gd name="connsiteY16" fmla="*/ 43674 h 116762"/>
                <a:gd name="connsiteX17" fmla="*/ 14268 w 59544"/>
                <a:gd name="connsiteY17" fmla="*/ 47821 h 116762"/>
                <a:gd name="connsiteX18" fmla="*/ 47632 w 59544"/>
                <a:gd name="connsiteY18" fmla="*/ 14947 h 116762"/>
                <a:gd name="connsiteX19" fmla="*/ 57397 w 59544"/>
                <a:gd name="connsiteY19" fmla="*/ 9292 h 11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544" h="116762">
                  <a:moveTo>
                    <a:pt x="57397" y="9292"/>
                  </a:moveTo>
                  <a:cubicBezTo>
                    <a:pt x="47727" y="-3413"/>
                    <a:pt x="32025" y="-1359"/>
                    <a:pt x="20338" y="7595"/>
                  </a:cubicBezTo>
                  <a:cubicBezTo>
                    <a:pt x="8651" y="16549"/>
                    <a:pt x="-5825" y="32194"/>
                    <a:pt x="508" y="48084"/>
                  </a:cubicBezTo>
                  <a:cubicBezTo>
                    <a:pt x="5258" y="59978"/>
                    <a:pt x="19546" y="63164"/>
                    <a:pt x="30837" y="59677"/>
                  </a:cubicBezTo>
                  <a:cubicBezTo>
                    <a:pt x="47255" y="54607"/>
                    <a:pt x="53627" y="36605"/>
                    <a:pt x="58245" y="21808"/>
                  </a:cubicBezTo>
                  <a:lnTo>
                    <a:pt x="47142" y="20300"/>
                  </a:lnTo>
                  <a:cubicBezTo>
                    <a:pt x="46332" y="37434"/>
                    <a:pt x="44522" y="54512"/>
                    <a:pt x="41770" y="71458"/>
                  </a:cubicBezTo>
                  <a:cubicBezTo>
                    <a:pt x="40771" y="78790"/>
                    <a:pt x="39339" y="86048"/>
                    <a:pt x="37491" y="93211"/>
                  </a:cubicBezTo>
                  <a:cubicBezTo>
                    <a:pt x="36511" y="96603"/>
                    <a:pt x="35323" y="100581"/>
                    <a:pt x="32703" y="103163"/>
                  </a:cubicBezTo>
                  <a:cubicBezTo>
                    <a:pt x="30083" y="105746"/>
                    <a:pt x="23448" y="107763"/>
                    <a:pt x="21978" y="102560"/>
                  </a:cubicBezTo>
                  <a:cubicBezTo>
                    <a:pt x="20093" y="95567"/>
                    <a:pt x="9085" y="98545"/>
                    <a:pt x="11064" y="105557"/>
                  </a:cubicBezTo>
                  <a:cubicBezTo>
                    <a:pt x="13024" y="112569"/>
                    <a:pt x="19527" y="117320"/>
                    <a:pt x="26804" y="117074"/>
                  </a:cubicBezTo>
                  <a:cubicBezTo>
                    <a:pt x="36229" y="117074"/>
                    <a:pt x="42732" y="110477"/>
                    <a:pt x="46294" y="102315"/>
                  </a:cubicBezTo>
                  <a:cubicBezTo>
                    <a:pt x="51421" y="90534"/>
                    <a:pt x="52552" y="76227"/>
                    <a:pt x="54343" y="63616"/>
                  </a:cubicBezTo>
                  <a:cubicBezTo>
                    <a:pt x="56379" y="49253"/>
                    <a:pt x="57717" y="34814"/>
                    <a:pt x="58452" y="20262"/>
                  </a:cubicBezTo>
                  <a:cubicBezTo>
                    <a:pt x="58792" y="13721"/>
                    <a:pt x="49197" y="12854"/>
                    <a:pt x="47350" y="18773"/>
                  </a:cubicBezTo>
                  <a:cubicBezTo>
                    <a:pt x="44635" y="27463"/>
                    <a:pt x="41883" y="36963"/>
                    <a:pt x="35380" y="43674"/>
                  </a:cubicBezTo>
                  <a:cubicBezTo>
                    <a:pt x="30385" y="48838"/>
                    <a:pt x="20922" y="52420"/>
                    <a:pt x="14268" y="47821"/>
                  </a:cubicBezTo>
                  <a:cubicBezTo>
                    <a:pt x="-1471" y="36944"/>
                    <a:pt x="35569" y="-906"/>
                    <a:pt x="47632" y="14947"/>
                  </a:cubicBezTo>
                  <a:cubicBezTo>
                    <a:pt x="51987" y="20602"/>
                    <a:pt x="61807" y="15041"/>
                    <a:pt x="57397" y="929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0" name="Freeform: Shape 829">
              <a:extLst>
                <a:ext uri="{FF2B5EF4-FFF2-40B4-BE49-F238E27FC236}">
                  <a16:creationId xmlns:a16="http://schemas.microsoft.com/office/drawing/2014/main" id="{F9B738F6-356C-54DC-2E13-8E665EE4BD82}"/>
                </a:ext>
              </a:extLst>
            </p:cNvPr>
            <p:cNvSpPr/>
            <p:nvPr/>
          </p:nvSpPr>
          <p:spPr>
            <a:xfrm>
              <a:off x="4102842" y="5738326"/>
              <a:ext cx="68613" cy="104850"/>
            </a:xfrm>
            <a:custGeom>
              <a:avLst/>
              <a:gdLst>
                <a:gd name="connsiteX0" fmla="*/ 27247 w 68613"/>
                <a:gd name="connsiteY0" fmla="*/ 4421 h 104850"/>
                <a:gd name="connsiteX1" fmla="*/ -895 w 68613"/>
                <a:gd name="connsiteY1" fmla="*/ 68378 h 104850"/>
                <a:gd name="connsiteX2" fmla="*/ 28793 w 68613"/>
                <a:gd name="connsiteY2" fmla="*/ 104701 h 104850"/>
                <a:gd name="connsiteX3" fmla="*/ 65776 w 68613"/>
                <a:gd name="connsiteY3" fmla="*/ 51790 h 104850"/>
                <a:gd name="connsiteX4" fmla="*/ 43156 w 68613"/>
                <a:gd name="connsiteY4" fmla="*/ 519 h 104850"/>
                <a:gd name="connsiteX5" fmla="*/ 40159 w 68613"/>
                <a:gd name="connsiteY5" fmla="*/ 11433 h 104850"/>
                <a:gd name="connsiteX6" fmla="*/ 53524 w 68613"/>
                <a:gd name="connsiteY6" fmla="*/ 53524 h 104850"/>
                <a:gd name="connsiteX7" fmla="*/ 23515 w 68613"/>
                <a:gd name="connsiteY7" fmla="*/ 93749 h 104850"/>
                <a:gd name="connsiteX8" fmla="*/ 12300 w 68613"/>
                <a:gd name="connsiteY8" fmla="*/ 57558 h 104850"/>
                <a:gd name="connsiteX9" fmla="*/ 35202 w 68613"/>
                <a:gd name="connsiteY9" fmla="*/ 12413 h 104850"/>
                <a:gd name="connsiteX10" fmla="*/ 27210 w 68613"/>
                <a:gd name="connsiteY10" fmla="*/ 4421 h 1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613" h="104850">
                  <a:moveTo>
                    <a:pt x="27247" y="4421"/>
                  </a:moveTo>
                  <a:cubicBezTo>
                    <a:pt x="12168" y="22290"/>
                    <a:pt x="858" y="44797"/>
                    <a:pt x="-895" y="68378"/>
                  </a:cubicBezTo>
                  <a:cubicBezTo>
                    <a:pt x="-2309" y="86417"/>
                    <a:pt x="7041" y="108697"/>
                    <a:pt x="28793" y="104701"/>
                  </a:cubicBezTo>
                  <a:cubicBezTo>
                    <a:pt x="51827" y="100479"/>
                    <a:pt x="60838" y="71394"/>
                    <a:pt x="65776" y="51790"/>
                  </a:cubicBezTo>
                  <a:cubicBezTo>
                    <a:pt x="70771" y="31791"/>
                    <a:pt x="66059" y="6343"/>
                    <a:pt x="43156" y="519"/>
                  </a:cubicBezTo>
                  <a:cubicBezTo>
                    <a:pt x="36107" y="-1272"/>
                    <a:pt x="33091" y="9642"/>
                    <a:pt x="40159" y="11433"/>
                  </a:cubicBezTo>
                  <a:cubicBezTo>
                    <a:pt x="59009" y="16240"/>
                    <a:pt x="57973" y="38765"/>
                    <a:pt x="53524" y="53524"/>
                  </a:cubicBezTo>
                  <a:cubicBezTo>
                    <a:pt x="49415" y="67115"/>
                    <a:pt x="42063" y="94994"/>
                    <a:pt x="23515" y="93749"/>
                  </a:cubicBezTo>
                  <a:cubicBezTo>
                    <a:pt x="6776" y="92675"/>
                    <a:pt x="9698" y="68472"/>
                    <a:pt x="12300" y="57558"/>
                  </a:cubicBezTo>
                  <a:cubicBezTo>
                    <a:pt x="16314" y="40932"/>
                    <a:pt x="24156" y="25476"/>
                    <a:pt x="35202" y="12413"/>
                  </a:cubicBezTo>
                  <a:cubicBezTo>
                    <a:pt x="39858" y="6871"/>
                    <a:pt x="31884" y="-1159"/>
                    <a:pt x="27210" y="44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1" name="Freeform: Shape 830">
              <a:extLst>
                <a:ext uri="{FF2B5EF4-FFF2-40B4-BE49-F238E27FC236}">
                  <a16:creationId xmlns:a16="http://schemas.microsoft.com/office/drawing/2014/main" id="{BC11FA24-5D5F-7E19-C623-1624C65247C5}"/>
                </a:ext>
              </a:extLst>
            </p:cNvPr>
            <p:cNvSpPr/>
            <p:nvPr/>
          </p:nvSpPr>
          <p:spPr>
            <a:xfrm>
              <a:off x="4175797" y="5702458"/>
              <a:ext cx="44873" cy="44883"/>
            </a:xfrm>
            <a:custGeom>
              <a:avLst/>
              <a:gdLst>
                <a:gd name="connsiteX0" fmla="*/ 14084 w 44873"/>
                <a:gd name="connsiteY0" fmla="*/ 13427 h 44883"/>
                <a:gd name="connsiteX1" fmla="*/ 29163 w 44873"/>
                <a:gd name="connsiteY1" fmla="*/ 30034 h 44883"/>
                <a:gd name="connsiteX2" fmla="*/ 11784 w 44873"/>
                <a:gd name="connsiteY2" fmla="*/ 15972 h 44883"/>
                <a:gd name="connsiteX3" fmla="*/ 2020 w 44873"/>
                <a:gd name="connsiteY3" fmla="*/ 10317 h 44883"/>
                <a:gd name="connsiteX4" fmla="*/ 6582 w 44873"/>
                <a:gd name="connsiteY4" fmla="*/ 39610 h 44883"/>
                <a:gd name="connsiteX5" fmla="*/ 37156 w 44873"/>
                <a:gd name="connsiteY5" fmla="*/ 38083 h 44883"/>
                <a:gd name="connsiteX6" fmla="*/ 37853 w 44873"/>
                <a:gd name="connsiteY6" fmla="*/ 7471 h 44883"/>
                <a:gd name="connsiteX7" fmla="*/ 8448 w 44873"/>
                <a:gd name="connsiteY7" fmla="*/ 3701 h 44883"/>
                <a:gd name="connsiteX8" fmla="*/ 14103 w 44873"/>
                <a:gd name="connsiteY8" fmla="*/ 13465 h 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73" h="44883">
                  <a:moveTo>
                    <a:pt x="14084" y="13427"/>
                  </a:moveTo>
                  <a:cubicBezTo>
                    <a:pt x="24847" y="6604"/>
                    <a:pt x="38833" y="19704"/>
                    <a:pt x="29163" y="30034"/>
                  </a:cubicBezTo>
                  <a:cubicBezTo>
                    <a:pt x="19493" y="40364"/>
                    <a:pt x="5319" y="26999"/>
                    <a:pt x="11784" y="15972"/>
                  </a:cubicBezTo>
                  <a:cubicBezTo>
                    <a:pt x="15554" y="9676"/>
                    <a:pt x="5715" y="3984"/>
                    <a:pt x="2020" y="10317"/>
                  </a:cubicBezTo>
                  <a:cubicBezTo>
                    <a:pt x="-3371" y="19968"/>
                    <a:pt x="-1486" y="32051"/>
                    <a:pt x="6582" y="39610"/>
                  </a:cubicBezTo>
                  <a:cubicBezTo>
                    <a:pt x="15460" y="47941"/>
                    <a:pt x="28881" y="46584"/>
                    <a:pt x="37156" y="38083"/>
                  </a:cubicBezTo>
                  <a:cubicBezTo>
                    <a:pt x="45431" y="29581"/>
                    <a:pt x="46430" y="16104"/>
                    <a:pt x="37853" y="7471"/>
                  </a:cubicBezTo>
                  <a:cubicBezTo>
                    <a:pt x="30087" y="-390"/>
                    <a:pt x="17948" y="-1954"/>
                    <a:pt x="8448" y="3701"/>
                  </a:cubicBezTo>
                  <a:cubicBezTo>
                    <a:pt x="2340" y="7603"/>
                    <a:pt x="7995" y="17386"/>
                    <a:pt x="14103" y="134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2" name="Freeform: Shape 831">
              <a:extLst>
                <a:ext uri="{FF2B5EF4-FFF2-40B4-BE49-F238E27FC236}">
                  <a16:creationId xmlns:a16="http://schemas.microsoft.com/office/drawing/2014/main" id="{5B9EE485-1E46-3129-B293-23A00BE466DF}"/>
                </a:ext>
              </a:extLst>
            </p:cNvPr>
            <p:cNvSpPr/>
            <p:nvPr/>
          </p:nvSpPr>
          <p:spPr>
            <a:xfrm>
              <a:off x="3127869" y="4386033"/>
              <a:ext cx="226101" cy="759118"/>
            </a:xfrm>
            <a:custGeom>
              <a:avLst/>
              <a:gdLst>
                <a:gd name="connsiteX0" fmla="*/ 70893 w 226101"/>
                <a:gd name="connsiteY0" fmla="*/ 671224 h 759118"/>
                <a:gd name="connsiteX1" fmla="*/ 154190 w 226101"/>
                <a:gd name="connsiteY1" fmla="*/ 759328 h 759118"/>
                <a:gd name="connsiteX2" fmla="*/ 215810 w 226101"/>
                <a:gd name="connsiteY2" fmla="*/ 674825 h 759118"/>
                <a:gd name="connsiteX3" fmla="*/ 223350 w 226101"/>
                <a:gd name="connsiteY3" fmla="*/ 590944 h 759118"/>
                <a:gd name="connsiteX4" fmla="*/ 224783 w 226101"/>
                <a:gd name="connsiteY4" fmla="*/ 499409 h 759118"/>
                <a:gd name="connsiteX5" fmla="*/ 208515 w 226101"/>
                <a:gd name="connsiteY5" fmla="*/ 320751 h 759118"/>
                <a:gd name="connsiteX6" fmla="*/ 167046 w 226101"/>
                <a:gd name="connsiteY6" fmla="*/ 145449 h 759118"/>
                <a:gd name="connsiteX7" fmla="*/ 138281 w 226101"/>
                <a:gd name="connsiteY7" fmla="*/ 65583 h 759118"/>
                <a:gd name="connsiteX8" fmla="*/ 90648 w 226101"/>
                <a:gd name="connsiteY8" fmla="*/ 6659 h 759118"/>
                <a:gd name="connsiteX9" fmla="*/ 31705 w 226101"/>
                <a:gd name="connsiteY9" fmla="*/ 14312 h 759118"/>
                <a:gd name="connsiteX10" fmla="*/ 6164 w 226101"/>
                <a:gd name="connsiteY10" fmla="*/ 75177 h 759118"/>
                <a:gd name="connsiteX11" fmla="*/ 2865 w 226101"/>
                <a:gd name="connsiteY11" fmla="*/ 257605 h 759118"/>
                <a:gd name="connsiteX12" fmla="*/ 22355 w 226101"/>
                <a:gd name="connsiteY12" fmla="*/ 445424 h 759118"/>
                <a:gd name="connsiteX13" fmla="*/ 59640 w 226101"/>
                <a:gd name="connsiteY13" fmla="*/ 627926 h 759118"/>
                <a:gd name="connsiteX14" fmla="*/ 70950 w 226101"/>
                <a:gd name="connsiteY14" fmla="*/ 671281 h 759118"/>
                <a:gd name="connsiteX15" fmla="*/ 81845 w 226101"/>
                <a:gd name="connsiteY15" fmla="*/ 668265 h 759118"/>
                <a:gd name="connsiteX16" fmla="*/ 62242 w 226101"/>
                <a:gd name="connsiteY16" fmla="*/ 590246 h 759118"/>
                <a:gd name="connsiteX17" fmla="*/ 43637 w 226101"/>
                <a:gd name="connsiteY17" fmla="*/ 505272 h 759118"/>
                <a:gd name="connsiteX18" fmla="*/ 21017 w 226101"/>
                <a:gd name="connsiteY18" fmla="*/ 331383 h 759118"/>
                <a:gd name="connsiteX19" fmla="*/ 10706 w 226101"/>
                <a:gd name="connsiteY19" fmla="*/ 158587 h 759118"/>
                <a:gd name="connsiteX20" fmla="*/ 17567 w 226101"/>
                <a:gd name="connsiteY20" fmla="*/ 75479 h 759118"/>
                <a:gd name="connsiteX21" fmla="*/ 45842 w 226101"/>
                <a:gd name="connsiteY21" fmla="*/ 17177 h 759118"/>
                <a:gd name="connsiteX22" fmla="*/ 110383 w 226101"/>
                <a:gd name="connsiteY22" fmla="*/ 38760 h 759118"/>
                <a:gd name="connsiteX23" fmla="*/ 143144 w 226101"/>
                <a:gd name="connsiteY23" fmla="*/ 109729 h 759118"/>
                <a:gd name="connsiteX24" fmla="*/ 187271 w 226101"/>
                <a:gd name="connsiteY24" fmla="*/ 267897 h 759118"/>
                <a:gd name="connsiteX25" fmla="*/ 211776 w 226101"/>
                <a:gd name="connsiteY25" fmla="*/ 596184 h 759118"/>
                <a:gd name="connsiteX26" fmla="*/ 203030 w 226101"/>
                <a:gd name="connsiteY26" fmla="*/ 681535 h 759118"/>
                <a:gd name="connsiteX27" fmla="*/ 175660 w 226101"/>
                <a:gd name="connsiteY27" fmla="*/ 738367 h 759118"/>
                <a:gd name="connsiteX28" fmla="*/ 118112 w 226101"/>
                <a:gd name="connsiteY28" fmla="*/ 734484 h 759118"/>
                <a:gd name="connsiteX29" fmla="*/ 81770 w 226101"/>
                <a:gd name="connsiteY29" fmla="*/ 668265 h 759118"/>
                <a:gd name="connsiteX30" fmla="*/ 70893 w 226101"/>
                <a:gd name="connsiteY30" fmla="*/ 671224 h 75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101" h="759118">
                  <a:moveTo>
                    <a:pt x="70893" y="671224"/>
                  </a:moveTo>
                  <a:cubicBezTo>
                    <a:pt x="82505" y="708717"/>
                    <a:pt x="106501" y="762212"/>
                    <a:pt x="154190" y="759328"/>
                  </a:cubicBezTo>
                  <a:cubicBezTo>
                    <a:pt x="194283" y="756897"/>
                    <a:pt x="210287" y="707680"/>
                    <a:pt x="215810" y="674825"/>
                  </a:cubicBezTo>
                  <a:cubicBezTo>
                    <a:pt x="220447" y="647247"/>
                    <a:pt x="221936" y="618841"/>
                    <a:pt x="223350" y="590944"/>
                  </a:cubicBezTo>
                  <a:cubicBezTo>
                    <a:pt x="224952" y="560463"/>
                    <a:pt x="225442" y="529946"/>
                    <a:pt x="224783" y="499409"/>
                  </a:cubicBezTo>
                  <a:cubicBezTo>
                    <a:pt x="223538" y="439542"/>
                    <a:pt x="218091" y="379846"/>
                    <a:pt x="208515" y="320751"/>
                  </a:cubicBezTo>
                  <a:cubicBezTo>
                    <a:pt x="198958" y="261394"/>
                    <a:pt x="185104" y="202809"/>
                    <a:pt x="167046" y="145449"/>
                  </a:cubicBezTo>
                  <a:cubicBezTo>
                    <a:pt x="158544" y="118532"/>
                    <a:pt x="149610" y="91463"/>
                    <a:pt x="138281" y="65583"/>
                  </a:cubicBezTo>
                  <a:cubicBezTo>
                    <a:pt x="128140" y="42473"/>
                    <a:pt x="113984" y="18458"/>
                    <a:pt x="90648" y="6659"/>
                  </a:cubicBezTo>
                  <a:cubicBezTo>
                    <a:pt x="70799" y="-3388"/>
                    <a:pt x="47783" y="-1956"/>
                    <a:pt x="31705" y="14312"/>
                  </a:cubicBezTo>
                  <a:cubicBezTo>
                    <a:pt x="16041" y="30183"/>
                    <a:pt x="9783" y="53896"/>
                    <a:pt x="6164" y="75177"/>
                  </a:cubicBezTo>
                  <a:cubicBezTo>
                    <a:pt x="-4034" y="135119"/>
                    <a:pt x="-1716" y="197267"/>
                    <a:pt x="2865" y="257605"/>
                  </a:cubicBezTo>
                  <a:cubicBezTo>
                    <a:pt x="7615" y="320224"/>
                    <a:pt x="13647" y="383220"/>
                    <a:pt x="22355" y="445424"/>
                  </a:cubicBezTo>
                  <a:cubicBezTo>
                    <a:pt x="31007" y="507157"/>
                    <a:pt x="45465" y="567306"/>
                    <a:pt x="59640" y="627926"/>
                  </a:cubicBezTo>
                  <a:cubicBezTo>
                    <a:pt x="63033" y="642441"/>
                    <a:pt x="66577" y="656918"/>
                    <a:pt x="70950" y="671281"/>
                  </a:cubicBezTo>
                  <a:cubicBezTo>
                    <a:pt x="73024" y="678237"/>
                    <a:pt x="83956" y="675258"/>
                    <a:pt x="81845" y="668265"/>
                  </a:cubicBezTo>
                  <a:cubicBezTo>
                    <a:pt x="74135" y="642573"/>
                    <a:pt x="68745" y="616259"/>
                    <a:pt x="62242" y="590246"/>
                  </a:cubicBezTo>
                  <a:cubicBezTo>
                    <a:pt x="55210" y="562103"/>
                    <a:pt x="49009" y="533791"/>
                    <a:pt x="43637" y="505272"/>
                  </a:cubicBezTo>
                  <a:cubicBezTo>
                    <a:pt x="32836" y="447686"/>
                    <a:pt x="27068" y="389610"/>
                    <a:pt x="21017" y="331383"/>
                  </a:cubicBezTo>
                  <a:cubicBezTo>
                    <a:pt x="15098" y="273985"/>
                    <a:pt x="9707" y="216400"/>
                    <a:pt x="10706" y="158587"/>
                  </a:cubicBezTo>
                  <a:cubicBezTo>
                    <a:pt x="11177" y="130916"/>
                    <a:pt x="12591" y="102755"/>
                    <a:pt x="17567" y="75479"/>
                  </a:cubicBezTo>
                  <a:cubicBezTo>
                    <a:pt x="21337" y="55046"/>
                    <a:pt x="27558" y="29561"/>
                    <a:pt x="45842" y="17177"/>
                  </a:cubicBezTo>
                  <a:cubicBezTo>
                    <a:pt x="68952" y="1569"/>
                    <a:pt x="96246" y="19759"/>
                    <a:pt x="110383" y="38760"/>
                  </a:cubicBezTo>
                  <a:cubicBezTo>
                    <a:pt x="125972" y="59721"/>
                    <a:pt x="134511" y="85375"/>
                    <a:pt x="143144" y="109729"/>
                  </a:cubicBezTo>
                  <a:cubicBezTo>
                    <a:pt x="161410" y="161396"/>
                    <a:pt x="176150" y="214232"/>
                    <a:pt x="187271" y="267897"/>
                  </a:cubicBezTo>
                  <a:cubicBezTo>
                    <a:pt x="209722" y="375793"/>
                    <a:pt x="217959" y="486158"/>
                    <a:pt x="211776" y="596184"/>
                  </a:cubicBezTo>
                  <a:cubicBezTo>
                    <a:pt x="210174" y="624458"/>
                    <a:pt x="209081" y="653750"/>
                    <a:pt x="203030" y="681535"/>
                  </a:cubicBezTo>
                  <a:cubicBezTo>
                    <a:pt x="198657" y="701610"/>
                    <a:pt x="191362" y="724136"/>
                    <a:pt x="175660" y="738367"/>
                  </a:cubicBezTo>
                  <a:cubicBezTo>
                    <a:pt x="158488" y="753937"/>
                    <a:pt x="134568" y="748640"/>
                    <a:pt x="118112" y="734484"/>
                  </a:cubicBezTo>
                  <a:cubicBezTo>
                    <a:pt x="98715" y="717802"/>
                    <a:pt x="89140" y="692016"/>
                    <a:pt x="81770" y="668265"/>
                  </a:cubicBezTo>
                  <a:cubicBezTo>
                    <a:pt x="79640" y="661290"/>
                    <a:pt x="68726" y="664231"/>
                    <a:pt x="70893" y="6712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3" name="Freeform: Shape 832">
              <a:extLst>
                <a:ext uri="{FF2B5EF4-FFF2-40B4-BE49-F238E27FC236}">
                  <a16:creationId xmlns:a16="http://schemas.microsoft.com/office/drawing/2014/main" id="{1B054522-202D-9FB9-4E79-7509722A28B8}"/>
                </a:ext>
              </a:extLst>
            </p:cNvPr>
            <p:cNvSpPr/>
            <p:nvPr/>
          </p:nvSpPr>
          <p:spPr>
            <a:xfrm>
              <a:off x="2870623" y="4622758"/>
              <a:ext cx="743024" cy="293041"/>
            </a:xfrm>
            <a:custGeom>
              <a:avLst/>
              <a:gdLst>
                <a:gd name="connsiteX0" fmla="*/ 627209 w 743024"/>
                <a:gd name="connsiteY0" fmla="*/ 292109 h 293041"/>
                <a:gd name="connsiteX1" fmla="*/ 702419 w 743024"/>
                <a:gd name="connsiteY1" fmla="*/ 284795 h 293041"/>
                <a:gd name="connsiteX2" fmla="*/ 741721 w 743024"/>
                <a:gd name="connsiteY2" fmla="*/ 238557 h 293041"/>
                <a:gd name="connsiteX3" fmla="*/ 715557 w 743024"/>
                <a:gd name="connsiteY3" fmla="*/ 183025 h 293041"/>
                <a:gd name="connsiteX4" fmla="*/ 649583 w 743024"/>
                <a:gd name="connsiteY4" fmla="*/ 140142 h 293041"/>
                <a:gd name="connsiteX5" fmla="*/ 320863 w 743024"/>
                <a:gd name="connsiteY5" fmla="*/ 25159 h 293041"/>
                <a:gd name="connsiteX6" fmla="*/ 149180 w 743024"/>
                <a:gd name="connsiteY6" fmla="*/ 2728 h 293041"/>
                <a:gd name="connsiteX7" fmla="*/ 5300 w 743024"/>
                <a:gd name="connsiteY7" fmla="*/ 38901 h 293041"/>
                <a:gd name="connsiteX8" fmla="*/ 73159 w 743024"/>
                <a:gd name="connsiteY8" fmla="*/ 140218 h 293041"/>
                <a:gd name="connsiteX9" fmla="*/ 229857 w 743024"/>
                <a:gd name="connsiteY9" fmla="*/ 202818 h 293041"/>
                <a:gd name="connsiteX10" fmla="*/ 399994 w 743024"/>
                <a:gd name="connsiteY10" fmla="*/ 252072 h 293041"/>
                <a:gd name="connsiteX11" fmla="*/ 582704 w 743024"/>
                <a:gd name="connsiteY11" fmla="*/ 286209 h 293041"/>
                <a:gd name="connsiteX12" fmla="*/ 627133 w 743024"/>
                <a:gd name="connsiteY12" fmla="*/ 292128 h 293041"/>
                <a:gd name="connsiteX13" fmla="*/ 627133 w 743024"/>
                <a:gd name="connsiteY13" fmla="*/ 280818 h 293041"/>
                <a:gd name="connsiteX14" fmla="*/ 541820 w 743024"/>
                <a:gd name="connsiteY14" fmla="*/ 268697 h 293041"/>
                <a:gd name="connsiteX15" fmla="*/ 456148 w 743024"/>
                <a:gd name="connsiteY15" fmla="*/ 253410 h 293041"/>
                <a:gd name="connsiteX16" fmla="*/ 296717 w 743024"/>
                <a:gd name="connsiteY16" fmla="*/ 211074 h 293041"/>
                <a:gd name="connsiteX17" fmla="*/ 147804 w 743024"/>
                <a:gd name="connsiteY17" fmla="*/ 162065 h 293041"/>
                <a:gd name="connsiteX18" fmla="*/ 74535 w 743024"/>
                <a:gd name="connsiteY18" fmla="*/ 128135 h 293041"/>
                <a:gd name="connsiteX19" fmla="*/ 18947 w 743024"/>
                <a:gd name="connsiteY19" fmla="*/ 85252 h 293041"/>
                <a:gd name="connsiteX20" fmla="*/ 31614 w 743024"/>
                <a:gd name="connsiteY20" fmla="*/ 27138 h 293041"/>
                <a:gd name="connsiteX21" fmla="*/ 107013 w 743024"/>
                <a:gd name="connsiteY21" fmla="*/ 12303 h 293041"/>
                <a:gd name="connsiteX22" fmla="*/ 267933 w 743024"/>
                <a:gd name="connsiteY22" fmla="*/ 27025 h 293041"/>
                <a:gd name="connsiteX23" fmla="*/ 576541 w 743024"/>
                <a:gd name="connsiteY23" fmla="*/ 117862 h 293041"/>
                <a:gd name="connsiteX24" fmla="*/ 655860 w 743024"/>
                <a:gd name="connsiteY24" fmla="*/ 156165 h 293041"/>
                <a:gd name="connsiteX25" fmla="*/ 721118 w 743024"/>
                <a:gd name="connsiteY25" fmla="*/ 206889 h 293041"/>
                <a:gd name="connsiteX26" fmla="*/ 730204 w 743024"/>
                <a:gd name="connsiteY26" fmla="*/ 239424 h 293041"/>
                <a:gd name="connsiteX27" fmla="*/ 707584 w 743024"/>
                <a:gd name="connsiteY27" fmla="*/ 269583 h 293041"/>
                <a:gd name="connsiteX28" fmla="*/ 627171 w 743024"/>
                <a:gd name="connsiteY28" fmla="*/ 280893 h 293041"/>
                <a:gd name="connsiteX29" fmla="*/ 627209 w 743024"/>
                <a:gd name="connsiteY29" fmla="*/ 292109 h 293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3024" h="293041">
                  <a:moveTo>
                    <a:pt x="627209" y="292109"/>
                  </a:moveTo>
                  <a:cubicBezTo>
                    <a:pt x="652203" y="294258"/>
                    <a:pt x="678857" y="294672"/>
                    <a:pt x="702419" y="284795"/>
                  </a:cubicBezTo>
                  <a:cubicBezTo>
                    <a:pt x="721514" y="276803"/>
                    <a:pt x="739346" y="260083"/>
                    <a:pt x="741721" y="238557"/>
                  </a:cubicBezTo>
                  <a:cubicBezTo>
                    <a:pt x="744096" y="217030"/>
                    <a:pt x="730411" y="197351"/>
                    <a:pt x="715557" y="183025"/>
                  </a:cubicBezTo>
                  <a:cubicBezTo>
                    <a:pt x="696482" y="164515"/>
                    <a:pt x="673032" y="152169"/>
                    <a:pt x="649583" y="140142"/>
                  </a:cubicBezTo>
                  <a:cubicBezTo>
                    <a:pt x="545815" y="86911"/>
                    <a:pt x="435187" y="48212"/>
                    <a:pt x="320863" y="25159"/>
                  </a:cubicBezTo>
                  <a:cubicBezTo>
                    <a:pt x="264220" y="13679"/>
                    <a:pt x="206860" y="6196"/>
                    <a:pt x="149180" y="2728"/>
                  </a:cubicBezTo>
                  <a:cubicBezTo>
                    <a:pt x="104110" y="51"/>
                    <a:pt x="31765" y="-8770"/>
                    <a:pt x="5300" y="38901"/>
                  </a:cubicBezTo>
                  <a:cubicBezTo>
                    <a:pt x="-20656" y="85667"/>
                    <a:pt x="39380" y="122197"/>
                    <a:pt x="73159" y="140218"/>
                  </a:cubicBezTo>
                  <a:cubicBezTo>
                    <a:pt x="122884" y="166721"/>
                    <a:pt x="176192" y="185947"/>
                    <a:pt x="229857" y="202818"/>
                  </a:cubicBezTo>
                  <a:cubicBezTo>
                    <a:pt x="286066" y="220480"/>
                    <a:pt x="342842" y="237690"/>
                    <a:pt x="399994" y="252072"/>
                  </a:cubicBezTo>
                  <a:cubicBezTo>
                    <a:pt x="460313" y="267265"/>
                    <a:pt x="521349" y="276577"/>
                    <a:pt x="582704" y="286209"/>
                  </a:cubicBezTo>
                  <a:cubicBezTo>
                    <a:pt x="597464" y="288546"/>
                    <a:pt x="612261" y="290695"/>
                    <a:pt x="627133" y="292128"/>
                  </a:cubicBezTo>
                  <a:cubicBezTo>
                    <a:pt x="634371" y="292825"/>
                    <a:pt x="634334" y="281496"/>
                    <a:pt x="627133" y="280818"/>
                  </a:cubicBezTo>
                  <a:cubicBezTo>
                    <a:pt x="598576" y="278084"/>
                    <a:pt x="570207" y="272882"/>
                    <a:pt x="541820" y="268697"/>
                  </a:cubicBezTo>
                  <a:cubicBezTo>
                    <a:pt x="513130" y="264456"/>
                    <a:pt x="484573" y="259367"/>
                    <a:pt x="456148" y="253410"/>
                  </a:cubicBezTo>
                  <a:cubicBezTo>
                    <a:pt x="402218" y="242101"/>
                    <a:pt x="349571" y="226493"/>
                    <a:pt x="296717" y="211074"/>
                  </a:cubicBezTo>
                  <a:cubicBezTo>
                    <a:pt x="246557" y="196447"/>
                    <a:pt x="196417" y="181442"/>
                    <a:pt x="147804" y="162065"/>
                  </a:cubicBezTo>
                  <a:cubicBezTo>
                    <a:pt x="122733" y="152225"/>
                    <a:pt x="98267" y="140896"/>
                    <a:pt x="74535" y="128135"/>
                  </a:cubicBezTo>
                  <a:cubicBezTo>
                    <a:pt x="54347" y="117165"/>
                    <a:pt x="32236" y="104629"/>
                    <a:pt x="18947" y="85252"/>
                  </a:cubicBezTo>
                  <a:cubicBezTo>
                    <a:pt x="4489" y="64216"/>
                    <a:pt x="10860" y="41049"/>
                    <a:pt x="31614" y="27138"/>
                  </a:cubicBezTo>
                  <a:cubicBezTo>
                    <a:pt x="53348" y="12549"/>
                    <a:pt x="81679" y="11908"/>
                    <a:pt x="107013" y="12303"/>
                  </a:cubicBezTo>
                  <a:cubicBezTo>
                    <a:pt x="160942" y="13378"/>
                    <a:pt x="214720" y="18298"/>
                    <a:pt x="267933" y="27025"/>
                  </a:cubicBezTo>
                  <a:cubicBezTo>
                    <a:pt x="374245" y="44028"/>
                    <a:pt x="477956" y="74564"/>
                    <a:pt x="576541" y="117862"/>
                  </a:cubicBezTo>
                  <a:cubicBezTo>
                    <a:pt x="603420" y="129681"/>
                    <a:pt x="629866" y="142442"/>
                    <a:pt x="655860" y="156165"/>
                  </a:cubicBezTo>
                  <a:cubicBezTo>
                    <a:pt x="680082" y="168945"/>
                    <a:pt x="705454" y="183629"/>
                    <a:pt x="721118" y="206889"/>
                  </a:cubicBezTo>
                  <a:cubicBezTo>
                    <a:pt x="727527" y="216314"/>
                    <a:pt x="732258" y="227756"/>
                    <a:pt x="730204" y="239424"/>
                  </a:cubicBezTo>
                  <a:cubicBezTo>
                    <a:pt x="727979" y="252147"/>
                    <a:pt x="718234" y="262854"/>
                    <a:pt x="707584" y="269583"/>
                  </a:cubicBezTo>
                  <a:cubicBezTo>
                    <a:pt x="684097" y="284267"/>
                    <a:pt x="653692" y="283174"/>
                    <a:pt x="627171" y="280893"/>
                  </a:cubicBezTo>
                  <a:cubicBezTo>
                    <a:pt x="619970" y="280177"/>
                    <a:pt x="620008" y="291487"/>
                    <a:pt x="627209" y="2921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4" name="Freeform: Shape 833">
              <a:extLst>
                <a:ext uri="{FF2B5EF4-FFF2-40B4-BE49-F238E27FC236}">
                  <a16:creationId xmlns:a16="http://schemas.microsoft.com/office/drawing/2014/main" id="{1CC37FEB-EF73-66A2-48F3-49A8676AC472}"/>
                </a:ext>
              </a:extLst>
            </p:cNvPr>
            <p:cNvSpPr/>
            <p:nvPr/>
          </p:nvSpPr>
          <p:spPr>
            <a:xfrm>
              <a:off x="2954913" y="4490305"/>
              <a:ext cx="583546" cy="557443"/>
            </a:xfrm>
            <a:custGeom>
              <a:avLst/>
              <a:gdLst>
                <a:gd name="connsiteX0" fmla="*/ 548348 w 583546"/>
                <a:gd name="connsiteY0" fmla="*/ 136952 h 557443"/>
                <a:gd name="connsiteX1" fmla="*/ 582391 w 583546"/>
                <a:gd name="connsiteY1" fmla="*/ 61327 h 557443"/>
                <a:gd name="connsiteX2" fmla="*/ 558904 w 583546"/>
                <a:gd name="connsiteY2" fmla="*/ 8774 h 557443"/>
                <a:gd name="connsiteX3" fmla="*/ 449670 w 583546"/>
                <a:gd name="connsiteY3" fmla="*/ 27002 h 557443"/>
                <a:gd name="connsiteX4" fmla="*/ 180609 w 583546"/>
                <a:gd name="connsiteY4" fmla="*/ 236573 h 557443"/>
                <a:gd name="connsiteX5" fmla="*/ 70715 w 583546"/>
                <a:gd name="connsiteY5" fmla="*/ 365109 h 557443"/>
                <a:gd name="connsiteX6" fmla="*/ 21970 w 583546"/>
                <a:gd name="connsiteY6" fmla="*/ 436192 h 557443"/>
                <a:gd name="connsiteX7" fmla="*/ -442 w 583546"/>
                <a:gd name="connsiteY7" fmla="*/ 511779 h 557443"/>
                <a:gd name="connsiteX8" fmla="*/ 39387 w 583546"/>
                <a:gd name="connsiteY8" fmla="*/ 556811 h 557443"/>
                <a:gd name="connsiteX9" fmla="*/ 114390 w 583546"/>
                <a:gd name="connsiteY9" fmla="*/ 536906 h 557443"/>
                <a:gd name="connsiteX10" fmla="*/ 258911 w 583546"/>
                <a:gd name="connsiteY10" fmla="*/ 432685 h 557443"/>
                <a:gd name="connsiteX11" fmla="*/ 393856 w 583546"/>
                <a:gd name="connsiteY11" fmla="*/ 310577 h 557443"/>
                <a:gd name="connsiteX12" fmla="*/ 520243 w 583546"/>
                <a:gd name="connsiteY12" fmla="*/ 171466 h 557443"/>
                <a:gd name="connsiteX13" fmla="*/ 548348 w 583546"/>
                <a:gd name="connsiteY13" fmla="*/ 136952 h 557443"/>
                <a:gd name="connsiteX14" fmla="*/ 538584 w 583546"/>
                <a:gd name="connsiteY14" fmla="*/ 131297 h 557443"/>
                <a:gd name="connsiteX15" fmla="*/ 483731 w 583546"/>
                <a:gd name="connsiteY15" fmla="*/ 197271 h 557443"/>
                <a:gd name="connsiteX16" fmla="*/ 425391 w 583546"/>
                <a:gd name="connsiteY16" fmla="*/ 262661 h 557443"/>
                <a:gd name="connsiteX17" fmla="*/ 300870 w 583546"/>
                <a:gd name="connsiteY17" fmla="*/ 380547 h 557443"/>
                <a:gd name="connsiteX18" fmla="*/ 173767 w 583546"/>
                <a:gd name="connsiteY18" fmla="*/ 486106 h 557443"/>
                <a:gd name="connsiteX19" fmla="*/ 104513 w 583546"/>
                <a:gd name="connsiteY19" fmla="*/ 529460 h 557443"/>
                <a:gd name="connsiteX20" fmla="*/ 28737 w 583546"/>
                <a:gd name="connsiteY20" fmla="*/ 541279 h 557443"/>
                <a:gd name="connsiteX21" fmla="*/ 15730 w 583546"/>
                <a:gd name="connsiteY21" fmla="*/ 474306 h 557443"/>
                <a:gd name="connsiteX22" fmla="*/ 58651 w 583546"/>
                <a:gd name="connsiteY22" fmla="*/ 401244 h 557443"/>
                <a:gd name="connsiteX23" fmla="*/ 155162 w 583546"/>
                <a:gd name="connsiteY23" fmla="*/ 280172 h 557443"/>
                <a:gd name="connsiteX24" fmla="*/ 392555 w 583546"/>
                <a:gd name="connsiteY24" fmla="*/ 75879 h 557443"/>
                <a:gd name="connsiteX25" fmla="*/ 465466 w 583546"/>
                <a:gd name="connsiteY25" fmla="*/ 31186 h 557443"/>
                <a:gd name="connsiteX26" fmla="*/ 527481 w 583546"/>
                <a:gd name="connsiteY26" fmla="*/ 12337 h 557443"/>
                <a:gd name="connsiteX27" fmla="*/ 569988 w 583546"/>
                <a:gd name="connsiteY27" fmla="*/ 45305 h 557443"/>
                <a:gd name="connsiteX28" fmla="*/ 538584 w 583546"/>
                <a:gd name="connsiteY28" fmla="*/ 131260 h 557443"/>
                <a:gd name="connsiteX29" fmla="*/ 548348 w 583546"/>
                <a:gd name="connsiteY29" fmla="*/ 136952 h 5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3546" h="557443">
                  <a:moveTo>
                    <a:pt x="548348" y="136952"/>
                  </a:moveTo>
                  <a:cubicBezTo>
                    <a:pt x="564710" y="114879"/>
                    <a:pt x="580694" y="89545"/>
                    <a:pt x="582391" y="61327"/>
                  </a:cubicBezTo>
                  <a:cubicBezTo>
                    <a:pt x="583559" y="41516"/>
                    <a:pt x="576359" y="19707"/>
                    <a:pt x="558904" y="8774"/>
                  </a:cubicBezTo>
                  <a:cubicBezTo>
                    <a:pt x="525898" y="-11961"/>
                    <a:pt x="479207" y="9868"/>
                    <a:pt x="449670" y="27002"/>
                  </a:cubicBezTo>
                  <a:cubicBezTo>
                    <a:pt x="350954" y="84437"/>
                    <a:pt x="260456" y="154916"/>
                    <a:pt x="180609" y="236573"/>
                  </a:cubicBezTo>
                  <a:cubicBezTo>
                    <a:pt x="141119" y="276893"/>
                    <a:pt x="104399" y="319832"/>
                    <a:pt x="70715" y="365109"/>
                  </a:cubicBezTo>
                  <a:cubicBezTo>
                    <a:pt x="53618" y="388106"/>
                    <a:pt x="36786" y="411630"/>
                    <a:pt x="21970" y="436192"/>
                  </a:cubicBezTo>
                  <a:cubicBezTo>
                    <a:pt x="8436" y="458679"/>
                    <a:pt x="-3911" y="484824"/>
                    <a:pt x="-442" y="511779"/>
                  </a:cubicBezTo>
                  <a:cubicBezTo>
                    <a:pt x="2441" y="534040"/>
                    <a:pt x="16522" y="552833"/>
                    <a:pt x="39387" y="556811"/>
                  </a:cubicBezTo>
                  <a:cubicBezTo>
                    <a:pt x="65343" y="561335"/>
                    <a:pt x="92166" y="548951"/>
                    <a:pt x="114390" y="536906"/>
                  </a:cubicBezTo>
                  <a:cubicBezTo>
                    <a:pt x="166717" y="508631"/>
                    <a:pt x="213935" y="471365"/>
                    <a:pt x="258911" y="432685"/>
                  </a:cubicBezTo>
                  <a:cubicBezTo>
                    <a:pt x="304810" y="393101"/>
                    <a:pt x="350426" y="352725"/>
                    <a:pt x="393856" y="310577"/>
                  </a:cubicBezTo>
                  <a:cubicBezTo>
                    <a:pt x="438982" y="266751"/>
                    <a:pt x="479339" y="219137"/>
                    <a:pt x="520243" y="171466"/>
                  </a:cubicBezTo>
                  <a:cubicBezTo>
                    <a:pt x="529913" y="160156"/>
                    <a:pt x="539395" y="148847"/>
                    <a:pt x="548348" y="136952"/>
                  </a:cubicBezTo>
                  <a:cubicBezTo>
                    <a:pt x="552740" y="131146"/>
                    <a:pt x="542920" y="125510"/>
                    <a:pt x="538584" y="131297"/>
                  </a:cubicBezTo>
                  <a:cubicBezTo>
                    <a:pt x="521355" y="154087"/>
                    <a:pt x="502110" y="175387"/>
                    <a:pt x="483731" y="197271"/>
                  </a:cubicBezTo>
                  <a:cubicBezTo>
                    <a:pt x="464882" y="219646"/>
                    <a:pt x="445428" y="241436"/>
                    <a:pt x="425391" y="262661"/>
                  </a:cubicBezTo>
                  <a:cubicBezTo>
                    <a:pt x="385996" y="304130"/>
                    <a:pt x="343357" y="342207"/>
                    <a:pt x="300870" y="380547"/>
                  </a:cubicBezTo>
                  <a:cubicBezTo>
                    <a:pt x="260004" y="417417"/>
                    <a:pt x="218629" y="454061"/>
                    <a:pt x="173767" y="486106"/>
                  </a:cubicBezTo>
                  <a:cubicBezTo>
                    <a:pt x="151712" y="502147"/>
                    <a:pt x="128584" y="516642"/>
                    <a:pt x="104513" y="529460"/>
                  </a:cubicBezTo>
                  <a:cubicBezTo>
                    <a:pt x="83382" y="540487"/>
                    <a:pt x="51847" y="555001"/>
                    <a:pt x="28737" y="541279"/>
                  </a:cubicBezTo>
                  <a:cubicBezTo>
                    <a:pt x="5627" y="527556"/>
                    <a:pt x="8002" y="495889"/>
                    <a:pt x="15730" y="474306"/>
                  </a:cubicBezTo>
                  <a:cubicBezTo>
                    <a:pt x="25155" y="447803"/>
                    <a:pt x="42723" y="424127"/>
                    <a:pt x="58651" y="401244"/>
                  </a:cubicBezTo>
                  <a:cubicBezTo>
                    <a:pt x="88207" y="358870"/>
                    <a:pt x="120441" y="318419"/>
                    <a:pt x="155162" y="280172"/>
                  </a:cubicBezTo>
                  <a:cubicBezTo>
                    <a:pt x="225509" y="202493"/>
                    <a:pt x="305262" y="133861"/>
                    <a:pt x="392555" y="75879"/>
                  </a:cubicBezTo>
                  <a:cubicBezTo>
                    <a:pt x="416230" y="60177"/>
                    <a:pt x="440377" y="44551"/>
                    <a:pt x="465466" y="31186"/>
                  </a:cubicBezTo>
                  <a:cubicBezTo>
                    <a:pt x="484316" y="21140"/>
                    <a:pt x="505861" y="12638"/>
                    <a:pt x="527481" y="12337"/>
                  </a:cubicBezTo>
                  <a:cubicBezTo>
                    <a:pt x="549102" y="12035"/>
                    <a:pt x="565407" y="23646"/>
                    <a:pt x="569988" y="45305"/>
                  </a:cubicBezTo>
                  <a:cubicBezTo>
                    <a:pt x="576623" y="76671"/>
                    <a:pt x="556322" y="107339"/>
                    <a:pt x="538584" y="131260"/>
                  </a:cubicBezTo>
                  <a:cubicBezTo>
                    <a:pt x="534249" y="137103"/>
                    <a:pt x="544050" y="142739"/>
                    <a:pt x="548348" y="1369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5" name="Freeform: Shape 834">
              <a:extLst>
                <a:ext uri="{FF2B5EF4-FFF2-40B4-BE49-F238E27FC236}">
                  <a16:creationId xmlns:a16="http://schemas.microsoft.com/office/drawing/2014/main" id="{B21E9177-64D4-4235-7BF8-865DF890A484}"/>
                </a:ext>
              </a:extLst>
            </p:cNvPr>
            <p:cNvSpPr/>
            <p:nvPr/>
          </p:nvSpPr>
          <p:spPr>
            <a:xfrm rot="-12000">
              <a:off x="3163318" y="4371460"/>
              <a:ext cx="47915" cy="47915"/>
            </a:xfrm>
            <a:custGeom>
              <a:avLst/>
              <a:gdLst>
                <a:gd name="connsiteX0" fmla="*/ 46882 w 47915"/>
                <a:gd name="connsiteY0" fmla="*/ 24279 h 47915"/>
                <a:gd name="connsiteX1" fmla="*/ 22924 w 47915"/>
                <a:gd name="connsiteY1" fmla="*/ 48237 h 47915"/>
                <a:gd name="connsiteX2" fmla="*/ -1034 w 47915"/>
                <a:gd name="connsiteY2" fmla="*/ 24279 h 47915"/>
                <a:gd name="connsiteX3" fmla="*/ 22924 w 47915"/>
                <a:gd name="connsiteY3" fmla="*/ 321 h 47915"/>
                <a:gd name="connsiteX4" fmla="*/ 46882 w 47915"/>
                <a:gd name="connsiteY4" fmla="*/ 24279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6882" y="24279"/>
                  </a:moveTo>
                  <a:cubicBezTo>
                    <a:pt x="46882" y="37511"/>
                    <a:pt x="36156" y="48237"/>
                    <a:pt x="22924" y="48237"/>
                  </a:cubicBezTo>
                  <a:cubicBezTo>
                    <a:pt x="9693" y="48237"/>
                    <a:pt x="-1034" y="37511"/>
                    <a:pt x="-1034" y="24279"/>
                  </a:cubicBezTo>
                  <a:cubicBezTo>
                    <a:pt x="-1034" y="11047"/>
                    <a:pt x="9693" y="321"/>
                    <a:pt x="22924" y="321"/>
                  </a:cubicBezTo>
                  <a:cubicBezTo>
                    <a:pt x="36156" y="321"/>
                    <a:pt x="46882" y="11047"/>
                    <a:pt x="46882" y="242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6" name="Freeform: Shape 835">
              <a:extLst>
                <a:ext uri="{FF2B5EF4-FFF2-40B4-BE49-F238E27FC236}">
                  <a16:creationId xmlns:a16="http://schemas.microsoft.com/office/drawing/2014/main" id="{0ADC2B28-073D-DFEC-5240-4517F77E94FD}"/>
                </a:ext>
              </a:extLst>
            </p:cNvPr>
            <p:cNvSpPr/>
            <p:nvPr/>
          </p:nvSpPr>
          <p:spPr>
            <a:xfrm>
              <a:off x="2957370" y="5004798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90" y="47916"/>
                    <a:pt x="23958" y="47916"/>
                  </a:cubicBezTo>
                  <a:cubicBezTo>
                    <a:pt x="10726" y="47916"/>
                    <a:pt x="0" y="37190"/>
                    <a:pt x="0" y="23958"/>
                  </a:cubicBezTo>
                  <a:cubicBezTo>
                    <a:pt x="0" y="10726"/>
                    <a:pt x="10726" y="0"/>
                    <a:pt x="23958" y="0"/>
                  </a:cubicBezTo>
                  <a:cubicBezTo>
                    <a:pt x="37190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7" name="Freeform: Shape 836">
              <a:extLst>
                <a:ext uri="{FF2B5EF4-FFF2-40B4-BE49-F238E27FC236}">
                  <a16:creationId xmlns:a16="http://schemas.microsoft.com/office/drawing/2014/main" id="{75A4E346-3CD1-9D08-A40A-558DE15FB7A2}"/>
                </a:ext>
              </a:extLst>
            </p:cNvPr>
            <p:cNvSpPr/>
            <p:nvPr/>
          </p:nvSpPr>
          <p:spPr>
            <a:xfrm>
              <a:off x="3582711" y="4850193"/>
              <a:ext cx="47871" cy="47876"/>
            </a:xfrm>
            <a:custGeom>
              <a:avLst/>
              <a:gdLst>
                <a:gd name="connsiteX0" fmla="*/ 37832 w 47871"/>
                <a:gd name="connsiteY0" fmla="*/ 42978 h 47876"/>
                <a:gd name="connsiteX1" fmla="*/ 4186 w 47871"/>
                <a:gd name="connsiteY1" fmla="*/ 39189 h 47876"/>
                <a:gd name="connsiteX2" fmla="*/ 7974 w 47871"/>
                <a:gd name="connsiteY2" fmla="*/ 5542 h 47876"/>
                <a:gd name="connsiteX3" fmla="*/ 41602 w 47871"/>
                <a:gd name="connsiteY3" fmla="*/ 9312 h 47876"/>
                <a:gd name="connsiteX4" fmla="*/ 37832 w 47871"/>
                <a:gd name="connsiteY4" fmla="*/ 42978 h 47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71" h="47876">
                  <a:moveTo>
                    <a:pt x="37832" y="42978"/>
                  </a:moveTo>
                  <a:cubicBezTo>
                    <a:pt x="27503" y="51215"/>
                    <a:pt x="12442" y="49519"/>
                    <a:pt x="4186" y="39189"/>
                  </a:cubicBezTo>
                  <a:cubicBezTo>
                    <a:pt x="-4052" y="28859"/>
                    <a:pt x="-2355" y="13798"/>
                    <a:pt x="7974" y="5542"/>
                  </a:cubicBezTo>
                  <a:cubicBezTo>
                    <a:pt x="18304" y="-2695"/>
                    <a:pt x="33346" y="-999"/>
                    <a:pt x="41602" y="9312"/>
                  </a:cubicBezTo>
                  <a:cubicBezTo>
                    <a:pt x="49859" y="19642"/>
                    <a:pt x="48162" y="34721"/>
                    <a:pt x="37832" y="429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8" name="Freeform: Shape 837">
              <a:extLst>
                <a:ext uri="{FF2B5EF4-FFF2-40B4-BE49-F238E27FC236}">
                  <a16:creationId xmlns:a16="http://schemas.microsoft.com/office/drawing/2014/main" id="{359B34F4-8FD8-A7A4-062F-2E5F93F5FC08}"/>
                </a:ext>
              </a:extLst>
            </p:cNvPr>
            <p:cNvSpPr/>
            <p:nvPr/>
          </p:nvSpPr>
          <p:spPr>
            <a:xfrm>
              <a:off x="3195020" y="4724533"/>
              <a:ext cx="82882" cy="82928"/>
            </a:xfrm>
            <a:custGeom>
              <a:avLst/>
              <a:gdLst>
                <a:gd name="connsiteX0" fmla="*/ 75371 w 82882"/>
                <a:gd name="connsiteY0" fmla="*/ 16483 h 82928"/>
                <a:gd name="connsiteX1" fmla="*/ 17993 w 82882"/>
                <a:gd name="connsiteY1" fmla="*/ 6285 h 82928"/>
                <a:gd name="connsiteX2" fmla="*/ 5175 w 82882"/>
                <a:gd name="connsiteY2" fmla="*/ 62966 h 82928"/>
                <a:gd name="connsiteX3" fmla="*/ 60499 w 82882"/>
                <a:gd name="connsiteY3" fmla="*/ 78046 h 82928"/>
                <a:gd name="connsiteX4" fmla="*/ 78557 w 82882"/>
                <a:gd name="connsiteY4" fmla="*/ 21836 h 82928"/>
                <a:gd name="connsiteX5" fmla="*/ 67643 w 82882"/>
                <a:gd name="connsiteY5" fmla="*/ 24834 h 82928"/>
                <a:gd name="connsiteX6" fmla="*/ 57559 w 82882"/>
                <a:gd name="connsiteY6" fmla="*/ 66529 h 82928"/>
                <a:gd name="connsiteX7" fmla="*/ 14939 w 82882"/>
                <a:gd name="connsiteY7" fmla="*/ 57293 h 82928"/>
                <a:gd name="connsiteX8" fmla="*/ 24647 w 82882"/>
                <a:gd name="connsiteY8" fmla="*/ 15540 h 82928"/>
                <a:gd name="connsiteX9" fmla="*/ 67360 w 82882"/>
                <a:gd name="connsiteY9" fmla="*/ 24513 h 82928"/>
                <a:gd name="connsiteX10" fmla="*/ 75371 w 82882"/>
                <a:gd name="connsiteY10" fmla="*/ 16520 h 8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882" h="82928">
                  <a:moveTo>
                    <a:pt x="75371" y="16483"/>
                  </a:moveTo>
                  <a:cubicBezTo>
                    <a:pt x="61291" y="611"/>
                    <a:pt x="36673" y="-5081"/>
                    <a:pt x="17993" y="6285"/>
                  </a:cubicBezTo>
                  <a:cubicBezTo>
                    <a:pt x="-1403" y="18066"/>
                    <a:pt x="-6512" y="43985"/>
                    <a:pt x="5175" y="62966"/>
                  </a:cubicBezTo>
                  <a:cubicBezTo>
                    <a:pt x="16636" y="81609"/>
                    <a:pt x="41122" y="89205"/>
                    <a:pt x="60499" y="78046"/>
                  </a:cubicBezTo>
                  <a:cubicBezTo>
                    <a:pt x="79877" y="66887"/>
                    <a:pt x="86512" y="41911"/>
                    <a:pt x="78557" y="21836"/>
                  </a:cubicBezTo>
                  <a:cubicBezTo>
                    <a:pt x="75899" y="15144"/>
                    <a:pt x="64966" y="18066"/>
                    <a:pt x="67643" y="24834"/>
                  </a:cubicBezTo>
                  <a:cubicBezTo>
                    <a:pt x="73298" y="39272"/>
                    <a:pt x="70565" y="56878"/>
                    <a:pt x="57559" y="66529"/>
                  </a:cubicBezTo>
                  <a:cubicBezTo>
                    <a:pt x="43591" y="76934"/>
                    <a:pt x="23761" y="71694"/>
                    <a:pt x="14939" y="57293"/>
                  </a:cubicBezTo>
                  <a:cubicBezTo>
                    <a:pt x="6118" y="42891"/>
                    <a:pt x="9774" y="24004"/>
                    <a:pt x="24647" y="15540"/>
                  </a:cubicBezTo>
                  <a:cubicBezTo>
                    <a:pt x="39048" y="7360"/>
                    <a:pt x="56899" y="12694"/>
                    <a:pt x="67360" y="24513"/>
                  </a:cubicBezTo>
                  <a:cubicBezTo>
                    <a:pt x="72205" y="29979"/>
                    <a:pt x="80178" y="21949"/>
                    <a:pt x="75371" y="165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9" name="Freeform: Shape 838">
              <a:extLst>
                <a:ext uri="{FF2B5EF4-FFF2-40B4-BE49-F238E27FC236}">
                  <a16:creationId xmlns:a16="http://schemas.microsoft.com/office/drawing/2014/main" id="{0FDABB31-94BC-BA06-B083-8B31A1DDDD9A}"/>
                </a:ext>
              </a:extLst>
            </p:cNvPr>
            <p:cNvSpPr/>
            <p:nvPr/>
          </p:nvSpPr>
          <p:spPr>
            <a:xfrm>
              <a:off x="-72" y="4152393"/>
              <a:ext cx="882465" cy="610293"/>
            </a:xfrm>
            <a:custGeom>
              <a:avLst/>
              <a:gdLst>
                <a:gd name="connsiteX0" fmla="*/ 877568 w 882465"/>
                <a:gd name="connsiteY0" fmla="*/ 306405 h 610293"/>
                <a:gd name="connsiteX1" fmla="*/ 790859 w 882465"/>
                <a:gd name="connsiteY1" fmla="*/ 275944 h 610293"/>
                <a:gd name="connsiteX2" fmla="*/ 582758 w 882465"/>
                <a:gd name="connsiteY2" fmla="*/ 202882 h 610293"/>
                <a:gd name="connsiteX3" fmla="*/ 330926 w 882465"/>
                <a:gd name="connsiteY3" fmla="*/ 114552 h 610293"/>
                <a:gd name="connsiteX4" fmla="*/ 113325 w 882465"/>
                <a:gd name="connsiteY4" fmla="*/ 38154 h 610293"/>
                <a:gd name="connsiteX5" fmla="*/ 41846 w 882465"/>
                <a:gd name="connsiteY5" fmla="*/ 13065 h 610293"/>
                <a:gd name="connsiteX6" fmla="*/ 7766 w 882465"/>
                <a:gd name="connsiteY6" fmla="*/ 1096 h 610293"/>
                <a:gd name="connsiteX7" fmla="*/ 6239 w 882465"/>
                <a:gd name="connsiteY7" fmla="*/ 568 h 610293"/>
                <a:gd name="connsiteX8" fmla="*/ -716 w 882465"/>
                <a:gd name="connsiteY8" fmla="*/ 7523 h 610293"/>
                <a:gd name="connsiteX9" fmla="*/ 23411 w 882465"/>
                <a:gd name="connsiteY9" fmla="*/ 67051 h 610293"/>
                <a:gd name="connsiteX10" fmla="*/ 81412 w 882465"/>
                <a:gd name="connsiteY10" fmla="*/ 210026 h 610293"/>
                <a:gd name="connsiteX11" fmla="*/ 151571 w 882465"/>
                <a:gd name="connsiteY11" fmla="*/ 383048 h 610293"/>
                <a:gd name="connsiteX12" fmla="*/ 212267 w 882465"/>
                <a:gd name="connsiteY12" fmla="*/ 532677 h 610293"/>
                <a:gd name="connsiteX13" fmla="*/ 241785 w 882465"/>
                <a:gd name="connsiteY13" fmla="*/ 605493 h 610293"/>
                <a:gd name="connsiteX14" fmla="*/ 242219 w 882465"/>
                <a:gd name="connsiteY14" fmla="*/ 606530 h 610293"/>
                <a:gd name="connsiteX15" fmla="*/ 249420 w 882465"/>
                <a:gd name="connsiteY15" fmla="*/ 610356 h 610293"/>
                <a:gd name="connsiteX16" fmla="*/ 250513 w 882465"/>
                <a:gd name="connsiteY16" fmla="*/ 609904 h 610293"/>
                <a:gd name="connsiteX17" fmla="*/ 312830 w 882465"/>
                <a:gd name="connsiteY17" fmla="*/ 580989 h 610293"/>
                <a:gd name="connsiteX18" fmla="*/ 462459 w 882465"/>
                <a:gd name="connsiteY18" fmla="*/ 511527 h 610293"/>
                <a:gd name="connsiteX19" fmla="*/ 643567 w 882465"/>
                <a:gd name="connsiteY19" fmla="*/ 427476 h 610293"/>
                <a:gd name="connsiteX20" fmla="*/ 800227 w 882465"/>
                <a:gd name="connsiteY20" fmla="*/ 354754 h 610293"/>
                <a:gd name="connsiteX21" fmla="*/ 852102 w 882465"/>
                <a:gd name="connsiteY21" fmla="*/ 330664 h 610293"/>
                <a:gd name="connsiteX22" fmla="*/ 876606 w 882465"/>
                <a:gd name="connsiteY22" fmla="*/ 319355 h 610293"/>
                <a:gd name="connsiteX23" fmla="*/ 877718 w 882465"/>
                <a:gd name="connsiteY23" fmla="*/ 318827 h 610293"/>
                <a:gd name="connsiteX24" fmla="*/ 872064 w 882465"/>
                <a:gd name="connsiteY24" fmla="*/ 309062 h 610293"/>
                <a:gd name="connsiteX25" fmla="*/ 809709 w 882465"/>
                <a:gd name="connsiteY25" fmla="*/ 337959 h 610293"/>
                <a:gd name="connsiteX26" fmla="*/ 660080 w 882465"/>
                <a:gd name="connsiteY26" fmla="*/ 407420 h 610293"/>
                <a:gd name="connsiteX27" fmla="*/ 478972 w 882465"/>
                <a:gd name="connsiteY27" fmla="*/ 491471 h 610293"/>
                <a:gd name="connsiteX28" fmla="*/ 322312 w 882465"/>
                <a:gd name="connsiteY28" fmla="*/ 564193 h 610293"/>
                <a:gd name="connsiteX29" fmla="*/ 270437 w 882465"/>
                <a:gd name="connsiteY29" fmla="*/ 588283 h 610293"/>
                <a:gd name="connsiteX30" fmla="*/ 245932 w 882465"/>
                <a:gd name="connsiteY30" fmla="*/ 599593 h 610293"/>
                <a:gd name="connsiteX31" fmla="*/ 244820 w 882465"/>
                <a:gd name="connsiteY31" fmla="*/ 600102 h 610293"/>
                <a:gd name="connsiteX32" fmla="*/ 253114 w 882465"/>
                <a:gd name="connsiteY32" fmla="*/ 603476 h 610293"/>
                <a:gd name="connsiteX33" fmla="*/ 229137 w 882465"/>
                <a:gd name="connsiteY33" fmla="*/ 543987 h 610293"/>
                <a:gd name="connsiteX34" fmla="*/ 171156 w 882465"/>
                <a:gd name="connsiteY34" fmla="*/ 401012 h 610293"/>
                <a:gd name="connsiteX35" fmla="*/ 100959 w 882465"/>
                <a:gd name="connsiteY35" fmla="*/ 227990 h 610293"/>
                <a:gd name="connsiteX36" fmla="*/ 40263 w 882465"/>
                <a:gd name="connsiteY36" fmla="*/ 78379 h 610293"/>
                <a:gd name="connsiteX37" fmla="*/ 20339 w 882465"/>
                <a:gd name="connsiteY37" fmla="*/ 29201 h 610293"/>
                <a:gd name="connsiteX38" fmla="*/ 13987 w 882465"/>
                <a:gd name="connsiteY38" fmla="*/ 13574 h 610293"/>
                <a:gd name="connsiteX39" fmla="*/ 10744 w 882465"/>
                <a:gd name="connsiteY39" fmla="*/ 5544 h 610293"/>
                <a:gd name="connsiteX40" fmla="*/ 10311 w 882465"/>
                <a:gd name="connsiteY40" fmla="*/ 4508 h 610293"/>
                <a:gd name="connsiteX41" fmla="*/ 3355 w 882465"/>
                <a:gd name="connsiteY41" fmla="*/ 11463 h 610293"/>
                <a:gd name="connsiteX42" fmla="*/ 90064 w 882465"/>
                <a:gd name="connsiteY42" fmla="*/ 41886 h 610293"/>
                <a:gd name="connsiteX43" fmla="*/ 298165 w 882465"/>
                <a:gd name="connsiteY43" fmla="*/ 114948 h 610293"/>
                <a:gd name="connsiteX44" fmla="*/ 549941 w 882465"/>
                <a:gd name="connsiteY44" fmla="*/ 203334 h 610293"/>
                <a:gd name="connsiteX45" fmla="*/ 767448 w 882465"/>
                <a:gd name="connsiteY45" fmla="*/ 279713 h 610293"/>
                <a:gd name="connsiteX46" fmla="*/ 838926 w 882465"/>
                <a:gd name="connsiteY46" fmla="*/ 304821 h 610293"/>
                <a:gd name="connsiteX47" fmla="*/ 873006 w 882465"/>
                <a:gd name="connsiteY47" fmla="*/ 316772 h 610293"/>
                <a:gd name="connsiteX48" fmla="*/ 874552 w 882465"/>
                <a:gd name="connsiteY48" fmla="*/ 317319 h 610293"/>
                <a:gd name="connsiteX49" fmla="*/ 877549 w 882465"/>
                <a:gd name="connsiteY49" fmla="*/ 306405 h 610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465" h="610293">
                  <a:moveTo>
                    <a:pt x="877568" y="306405"/>
                  </a:moveTo>
                  <a:lnTo>
                    <a:pt x="790859" y="275944"/>
                  </a:lnTo>
                  <a:lnTo>
                    <a:pt x="582758" y="202882"/>
                  </a:lnTo>
                  <a:lnTo>
                    <a:pt x="330926" y="114552"/>
                  </a:lnTo>
                  <a:lnTo>
                    <a:pt x="113325" y="38154"/>
                  </a:lnTo>
                  <a:lnTo>
                    <a:pt x="41846" y="13065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3"/>
                  </a:cubicBezTo>
                  <a:cubicBezTo>
                    <a:pt x="7333" y="27353"/>
                    <a:pt x="15363" y="47202"/>
                    <a:pt x="23411" y="67051"/>
                  </a:cubicBezTo>
                  <a:cubicBezTo>
                    <a:pt x="42751" y="114703"/>
                    <a:pt x="62091" y="162355"/>
                    <a:pt x="81412" y="210026"/>
                  </a:cubicBezTo>
                  <a:lnTo>
                    <a:pt x="151571" y="383048"/>
                  </a:lnTo>
                  <a:cubicBezTo>
                    <a:pt x="171796" y="432924"/>
                    <a:pt x="192022" y="482800"/>
                    <a:pt x="212267" y="532677"/>
                  </a:cubicBezTo>
                  <a:cubicBezTo>
                    <a:pt x="222050" y="556823"/>
                    <a:pt x="230796" y="581837"/>
                    <a:pt x="241785" y="605493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84"/>
                    <a:pt x="246366" y="611299"/>
                    <a:pt x="249420" y="610356"/>
                  </a:cubicBezTo>
                  <a:cubicBezTo>
                    <a:pt x="249797" y="610244"/>
                    <a:pt x="250174" y="610093"/>
                    <a:pt x="250513" y="609904"/>
                  </a:cubicBezTo>
                  <a:lnTo>
                    <a:pt x="312830" y="580989"/>
                  </a:lnTo>
                  <a:lnTo>
                    <a:pt x="462459" y="511527"/>
                  </a:lnTo>
                  <a:lnTo>
                    <a:pt x="643567" y="427476"/>
                  </a:lnTo>
                  <a:lnTo>
                    <a:pt x="800227" y="354754"/>
                  </a:lnTo>
                  <a:lnTo>
                    <a:pt x="852102" y="330664"/>
                  </a:lnTo>
                  <a:cubicBezTo>
                    <a:pt x="860056" y="326894"/>
                    <a:pt x="869067" y="323916"/>
                    <a:pt x="876606" y="319355"/>
                  </a:cubicBezTo>
                  <a:cubicBezTo>
                    <a:pt x="876965" y="319166"/>
                    <a:pt x="877342" y="318977"/>
                    <a:pt x="877718" y="318827"/>
                  </a:cubicBezTo>
                  <a:cubicBezTo>
                    <a:pt x="884316" y="315773"/>
                    <a:pt x="878586" y="306028"/>
                    <a:pt x="872064" y="309062"/>
                  </a:cubicBezTo>
                  <a:lnTo>
                    <a:pt x="809709" y="337959"/>
                  </a:lnTo>
                  <a:lnTo>
                    <a:pt x="660080" y="407420"/>
                  </a:lnTo>
                  <a:lnTo>
                    <a:pt x="478972" y="491471"/>
                  </a:lnTo>
                  <a:lnTo>
                    <a:pt x="322312" y="564193"/>
                  </a:lnTo>
                  <a:lnTo>
                    <a:pt x="270437" y="588283"/>
                  </a:lnTo>
                  <a:cubicBezTo>
                    <a:pt x="263142" y="591658"/>
                    <a:pt x="252266" y="594504"/>
                    <a:pt x="245932" y="599593"/>
                  </a:cubicBezTo>
                  <a:cubicBezTo>
                    <a:pt x="245574" y="599801"/>
                    <a:pt x="245216" y="599970"/>
                    <a:pt x="244820" y="600102"/>
                  </a:cubicBezTo>
                  <a:lnTo>
                    <a:pt x="253114" y="603476"/>
                  </a:lnTo>
                  <a:lnTo>
                    <a:pt x="229137" y="543987"/>
                  </a:lnTo>
                  <a:cubicBezTo>
                    <a:pt x="209816" y="496334"/>
                    <a:pt x="190495" y="448682"/>
                    <a:pt x="171156" y="401012"/>
                  </a:cubicBezTo>
                  <a:lnTo>
                    <a:pt x="100959" y="227990"/>
                  </a:lnTo>
                  <a:cubicBezTo>
                    <a:pt x="80733" y="178113"/>
                    <a:pt x="60489" y="128237"/>
                    <a:pt x="40263" y="78379"/>
                  </a:cubicBezTo>
                  <a:cubicBezTo>
                    <a:pt x="33628" y="61980"/>
                    <a:pt x="26993" y="45581"/>
                    <a:pt x="20339" y="29201"/>
                  </a:cubicBezTo>
                  <a:lnTo>
                    <a:pt x="13987" y="13574"/>
                  </a:lnTo>
                  <a:cubicBezTo>
                    <a:pt x="13044" y="11256"/>
                    <a:pt x="12309" y="7542"/>
                    <a:pt x="10744" y="5544"/>
                  </a:cubicBezTo>
                  <a:cubicBezTo>
                    <a:pt x="10556" y="5224"/>
                    <a:pt x="10405" y="4866"/>
                    <a:pt x="10311" y="4508"/>
                  </a:cubicBezTo>
                  <a:lnTo>
                    <a:pt x="3355" y="11463"/>
                  </a:lnTo>
                  <a:lnTo>
                    <a:pt x="90064" y="41886"/>
                  </a:lnTo>
                  <a:lnTo>
                    <a:pt x="298165" y="114948"/>
                  </a:lnTo>
                  <a:lnTo>
                    <a:pt x="549941" y="203334"/>
                  </a:lnTo>
                  <a:lnTo>
                    <a:pt x="767448" y="279713"/>
                  </a:lnTo>
                  <a:lnTo>
                    <a:pt x="838926" y="304821"/>
                  </a:lnTo>
                  <a:cubicBezTo>
                    <a:pt x="850236" y="308742"/>
                    <a:pt x="861545" y="313775"/>
                    <a:pt x="873006" y="316772"/>
                  </a:cubicBezTo>
                  <a:cubicBezTo>
                    <a:pt x="873515" y="316904"/>
                    <a:pt x="874043" y="317130"/>
                    <a:pt x="874552" y="317319"/>
                  </a:cubicBezTo>
                  <a:cubicBezTo>
                    <a:pt x="881432" y="319731"/>
                    <a:pt x="884391" y="308817"/>
                    <a:pt x="877549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0" name="Freeform: Shape 839">
              <a:extLst>
                <a:ext uri="{FF2B5EF4-FFF2-40B4-BE49-F238E27FC236}">
                  <a16:creationId xmlns:a16="http://schemas.microsoft.com/office/drawing/2014/main" id="{FC58093F-38E4-916D-C6E0-013E677D9AB9}"/>
                </a:ext>
              </a:extLst>
            </p:cNvPr>
            <p:cNvSpPr/>
            <p:nvPr/>
          </p:nvSpPr>
          <p:spPr>
            <a:xfrm>
              <a:off x="258252" y="4393354"/>
              <a:ext cx="263819" cy="178479"/>
            </a:xfrm>
            <a:custGeom>
              <a:avLst/>
              <a:gdLst>
                <a:gd name="connsiteX0" fmla="*/ 254105 w 263819"/>
                <a:gd name="connsiteY0" fmla="*/ 89854 h 178479"/>
                <a:gd name="connsiteX1" fmla="*/ 94693 w 263819"/>
                <a:gd name="connsiteY1" fmla="*/ 158486 h 178479"/>
                <a:gd name="connsiteX2" fmla="*/ 71809 w 263819"/>
                <a:gd name="connsiteY2" fmla="*/ 168325 h 178479"/>
                <a:gd name="connsiteX3" fmla="*/ 80122 w 263819"/>
                <a:gd name="connsiteY3" fmla="*/ 171718 h 178479"/>
                <a:gd name="connsiteX4" fmla="*/ 18917 w 263819"/>
                <a:gd name="connsiteY4" fmla="*/ 25350 h 178479"/>
                <a:gd name="connsiteX5" fmla="*/ 10208 w 263819"/>
                <a:gd name="connsiteY5" fmla="*/ 4521 h 178479"/>
                <a:gd name="connsiteX6" fmla="*/ 3253 w 263819"/>
                <a:gd name="connsiteY6" fmla="*/ 11477 h 178479"/>
                <a:gd name="connsiteX7" fmla="*/ 224040 w 263819"/>
                <a:gd name="connsiteY7" fmla="*/ 89137 h 178479"/>
                <a:gd name="connsiteX8" fmla="*/ 255462 w 263819"/>
                <a:gd name="connsiteY8" fmla="*/ 100202 h 178479"/>
                <a:gd name="connsiteX9" fmla="*/ 258478 w 263819"/>
                <a:gd name="connsiteY9" fmla="*/ 89288 h 178479"/>
                <a:gd name="connsiteX10" fmla="*/ 37672 w 263819"/>
                <a:gd name="connsiteY10" fmla="*/ 11627 h 178479"/>
                <a:gd name="connsiteX11" fmla="*/ 6269 w 263819"/>
                <a:gd name="connsiteY11" fmla="*/ 563 h 178479"/>
                <a:gd name="connsiteX12" fmla="*/ -706 w 263819"/>
                <a:gd name="connsiteY12" fmla="*/ 7518 h 178479"/>
                <a:gd name="connsiteX13" fmla="*/ 60499 w 263819"/>
                <a:gd name="connsiteY13" fmla="*/ 153886 h 178479"/>
                <a:gd name="connsiteX14" fmla="*/ 69227 w 263819"/>
                <a:gd name="connsiteY14" fmla="*/ 174715 h 178479"/>
                <a:gd name="connsiteX15" fmla="*/ 76465 w 263819"/>
                <a:gd name="connsiteY15" fmla="*/ 178541 h 178479"/>
                <a:gd name="connsiteX16" fmla="*/ 77521 w 263819"/>
                <a:gd name="connsiteY16" fmla="*/ 178089 h 178479"/>
                <a:gd name="connsiteX17" fmla="*/ 236952 w 263819"/>
                <a:gd name="connsiteY17" fmla="*/ 109476 h 178479"/>
                <a:gd name="connsiteX18" fmla="*/ 259816 w 263819"/>
                <a:gd name="connsiteY18" fmla="*/ 99618 h 178479"/>
                <a:gd name="connsiteX19" fmla="*/ 254105 w 263819"/>
                <a:gd name="connsiteY19" fmla="*/ 89854 h 178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19" h="178479">
                  <a:moveTo>
                    <a:pt x="254105" y="89854"/>
                  </a:moveTo>
                  <a:lnTo>
                    <a:pt x="94693" y="158486"/>
                  </a:lnTo>
                  <a:lnTo>
                    <a:pt x="71809" y="168325"/>
                  </a:lnTo>
                  <a:lnTo>
                    <a:pt x="80122" y="171718"/>
                  </a:lnTo>
                  <a:lnTo>
                    <a:pt x="18917" y="25350"/>
                  </a:lnTo>
                  <a:lnTo>
                    <a:pt x="10208" y="4521"/>
                  </a:lnTo>
                  <a:lnTo>
                    <a:pt x="3253" y="11477"/>
                  </a:lnTo>
                  <a:lnTo>
                    <a:pt x="224040" y="89137"/>
                  </a:lnTo>
                  <a:lnTo>
                    <a:pt x="255462" y="100202"/>
                  </a:lnTo>
                  <a:cubicBezTo>
                    <a:pt x="262342" y="102615"/>
                    <a:pt x="265302" y="91701"/>
                    <a:pt x="258478" y="89288"/>
                  </a:cubicBezTo>
                  <a:lnTo>
                    <a:pt x="37672" y="11627"/>
                  </a:lnTo>
                  <a:lnTo>
                    <a:pt x="6269" y="563"/>
                  </a:lnTo>
                  <a:cubicBezTo>
                    <a:pt x="2499" y="-757"/>
                    <a:pt x="-2346" y="3578"/>
                    <a:pt x="-706" y="7518"/>
                  </a:cubicBezTo>
                  <a:cubicBezTo>
                    <a:pt x="19709" y="56301"/>
                    <a:pt x="40123" y="105084"/>
                    <a:pt x="60499" y="153886"/>
                  </a:cubicBezTo>
                  <a:lnTo>
                    <a:pt x="69227" y="174715"/>
                  </a:lnTo>
                  <a:cubicBezTo>
                    <a:pt x="70169" y="177769"/>
                    <a:pt x="73412" y="179484"/>
                    <a:pt x="76465" y="178541"/>
                  </a:cubicBezTo>
                  <a:cubicBezTo>
                    <a:pt x="76823" y="178429"/>
                    <a:pt x="77182" y="178278"/>
                    <a:pt x="77521" y="178089"/>
                  </a:cubicBezTo>
                  <a:lnTo>
                    <a:pt x="236952" y="109476"/>
                  </a:lnTo>
                  <a:lnTo>
                    <a:pt x="259816" y="99618"/>
                  </a:lnTo>
                  <a:cubicBezTo>
                    <a:pt x="266489" y="96753"/>
                    <a:pt x="260740" y="87008"/>
                    <a:pt x="254105" y="8985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1" name="Freeform: Shape 840">
              <a:extLst>
                <a:ext uri="{FF2B5EF4-FFF2-40B4-BE49-F238E27FC236}">
                  <a16:creationId xmlns:a16="http://schemas.microsoft.com/office/drawing/2014/main" id="{C9ADB3EF-F51C-5FCF-00A4-A3F036A13E01}"/>
                </a:ext>
              </a:extLst>
            </p:cNvPr>
            <p:cNvSpPr/>
            <p:nvPr/>
          </p:nvSpPr>
          <p:spPr>
            <a:xfrm>
              <a:off x="40546" y="4244345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5 w 27959"/>
                <a:gd name="connsiteY2" fmla="*/ 13985 h 17809"/>
                <a:gd name="connsiteX3" fmla="*/ 6090 w 27959"/>
                <a:gd name="connsiteY3" fmla="*/ 17925 h 17809"/>
                <a:gd name="connsiteX4" fmla="*/ 22810 w 27959"/>
                <a:gd name="connsiteY4" fmla="*/ 11422 h 17809"/>
                <a:gd name="connsiteX5" fmla="*/ 26749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4"/>
                    <a:pt x="-1601" y="10988"/>
                    <a:pt x="-865" y="13985"/>
                  </a:cubicBezTo>
                  <a:cubicBezTo>
                    <a:pt x="-36" y="17001"/>
                    <a:pt x="3074" y="18754"/>
                    <a:pt x="6090" y="17925"/>
                  </a:cubicBezTo>
                  <a:lnTo>
                    <a:pt x="22810" y="11422"/>
                  </a:lnTo>
                  <a:cubicBezTo>
                    <a:pt x="25769" y="10517"/>
                    <a:pt x="27503" y="7463"/>
                    <a:pt x="26749" y="4466"/>
                  </a:cubicBezTo>
                  <a:cubicBezTo>
                    <a:pt x="25920" y="1450"/>
                    <a:pt x="22810" y="-303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2" name="Freeform: Shape 841">
              <a:extLst>
                <a:ext uri="{FF2B5EF4-FFF2-40B4-BE49-F238E27FC236}">
                  <a16:creationId xmlns:a16="http://schemas.microsoft.com/office/drawing/2014/main" id="{84CBECEE-900D-5F61-B646-730089DC2EC4}"/>
                </a:ext>
              </a:extLst>
            </p:cNvPr>
            <p:cNvSpPr/>
            <p:nvPr/>
          </p:nvSpPr>
          <p:spPr>
            <a:xfrm>
              <a:off x="83788" y="4346588"/>
              <a:ext cx="22553" cy="15714"/>
            </a:xfrm>
            <a:custGeom>
              <a:avLst/>
              <a:gdLst>
                <a:gd name="connsiteX0" fmla="*/ 14403 w 22553"/>
                <a:gd name="connsiteY0" fmla="*/ 525 h 15714"/>
                <a:gd name="connsiteX1" fmla="*/ 3093 w 22553"/>
                <a:gd name="connsiteY1" fmla="*/ 4917 h 15714"/>
                <a:gd name="connsiteX2" fmla="*/ -865 w 22553"/>
                <a:gd name="connsiteY2" fmla="*/ 11873 h 15714"/>
                <a:gd name="connsiteX3" fmla="*/ 6090 w 22553"/>
                <a:gd name="connsiteY3" fmla="*/ 15831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3 w 22553"/>
                <a:gd name="connsiteY7" fmla="*/ 525 h 15714"/>
                <a:gd name="connsiteX8" fmla="*/ 14403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3" y="525"/>
                  </a:moveTo>
                  <a:lnTo>
                    <a:pt x="3093" y="4917"/>
                  </a:lnTo>
                  <a:cubicBezTo>
                    <a:pt x="134" y="5822"/>
                    <a:pt x="-1601" y="8876"/>
                    <a:pt x="-865" y="11873"/>
                  </a:cubicBezTo>
                  <a:cubicBezTo>
                    <a:pt x="-36" y="14889"/>
                    <a:pt x="3074" y="16660"/>
                    <a:pt x="6090" y="15831"/>
                  </a:cubicBezTo>
                  <a:cubicBezTo>
                    <a:pt x="6090" y="15831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1" y="10534"/>
                    <a:pt x="22075" y="7481"/>
                    <a:pt x="21358" y="4484"/>
                  </a:cubicBezTo>
                  <a:cubicBezTo>
                    <a:pt x="20529" y="1468"/>
                    <a:pt x="17419" y="-304"/>
                    <a:pt x="14403" y="525"/>
                  </a:cubicBezTo>
                  <a:cubicBezTo>
                    <a:pt x="14403" y="525"/>
                    <a:pt x="14403" y="525"/>
                    <a:pt x="14403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3" name="Freeform: Shape 842">
              <a:extLst>
                <a:ext uri="{FF2B5EF4-FFF2-40B4-BE49-F238E27FC236}">
                  <a16:creationId xmlns:a16="http://schemas.microsoft.com/office/drawing/2014/main" id="{033D6B88-28D5-CD75-BFA0-48F7011DCF76}"/>
                </a:ext>
              </a:extLst>
            </p:cNvPr>
            <p:cNvSpPr/>
            <p:nvPr/>
          </p:nvSpPr>
          <p:spPr>
            <a:xfrm>
              <a:off x="123768" y="4446397"/>
              <a:ext cx="25746" cy="16978"/>
            </a:xfrm>
            <a:custGeom>
              <a:avLst/>
              <a:gdLst>
                <a:gd name="connsiteX0" fmla="*/ 17588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6 w 25746"/>
                <a:gd name="connsiteY4" fmla="*/ 11439 h 16978"/>
                <a:gd name="connsiteX5" fmla="*/ 24544 w 25746"/>
                <a:gd name="connsiteY5" fmla="*/ 4484 h 16978"/>
                <a:gd name="connsiteX6" fmla="*/ 17588 w 25746"/>
                <a:gd name="connsiteY6" fmla="*/ 525 h 16978"/>
                <a:gd name="connsiteX7" fmla="*/ 17588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8" y="544"/>
                  </a:moveTo>
                  <a:lnTo>
                    <a:pt x="3093" y="6199"/>
                  </a:lnTo>
                  <a:cubicBezTo>
                    <a:pt x="133" y="7104"/>
                    <a:pt x="-1601" y="10157"/>
                    <a:pt x="-865" y="13155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6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4" y="1468"/>
                    <a:pt x="20604" y="-304"/>
                    <a:pt x="17588" y="525"/>
                  </a:cubicBezTo>
                  <a:cubicBezTo>
                    <a:pt x="17588" y="525"/>
                    <a:pt x="17588" y="525"/>
                    <a:pt x="17588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4" name="Freeform: Shape 843">
              <a:extLst>
                <a:ext uri="{FF2B5EF4-FFF2-40B4-BE49-F238E27FC236}">
                  <a16:creationId xmlns:a16="http://schemas.microsoft.com/office/drawing/2014/main" id="{67DD6F7E-F1D1-425E-147B-3E7CF7518017}"/>
                </a:ext>
              </a:extLst>
            </p:cNvPr>
            <p:cNvSpPr/>
            <p:nvPr/>
          </p:nvSpPr>
          <p:spPr>
            <a:xfrm>
              <a:off x="163710" y="4547488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4 h 16978"/>
                <a:gd name="connsiteX3" fmla="*/ 6090 w 25746"/>
                <a:gd name="connsiteY3" fmla="*/ 17094 h 16978"/>
                <a:gd name="connsiteX4" fmla="*/ 20586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4" y="7104"/>
                    <a:pt x="-1601" y="10158"/>
                    <a:pt x="-865" y="13154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6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5" name="Freeform: Shape 844">
              <a:extLst>
                <a:ext uri="{FF2B5EF4-FFF2-40B4-BE49-F238E27FC236}">
                  <a16:creationId xmlns:a16="http://schemas.microsoft.com/office/drawing/2014/main" id="{0EC89628-0B3F-DB68-AEB1-73AEF135F3A9}"/>
                </a:ext>
              </a:extLst>
            </p:cNvPr>
            <p:cNvSpPr/>
            <p:nvPr/>
          </p:nvSpPr>
          <p:spPr>
            <a:xfrm>
              <a:off x="206989" y="4647618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6 w 25746"/>
                <a:gd name="connsiteY4" fmla="*/ 11439 h 16978"/>
                <a:gd name="connsiteX5" fmla="*/ 24544 w 25746"/>
                <a:gd name="connsiteY5" fmla="*/ 4483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4" y="7104"/>
                    <a:pt x="-1601" y="10157"/>
                    <a:pt x="-865" y="13155"/>
                  </a:cubicBezTo>
                  <a:cubicBezTo>
                    <a:pt x="-36" y="16170"/>
                    <a:pt x="3074" y="17924"/>
                    <a:pt x="6090" y="17094"/>
                  </a:cubicBezTo>
                  <a:lnTo>
                    <a:pt x="20586" y="11439"/>
                  </a:lnTo>
                  <a:cubicBezTo>
                    <a:pt x="23545" y="10534"/>
                    <a:pt x="25279" y="7481"/>
                    <a:pt x="24544" y="4483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6" name="Freeform: Shape 845">
              <a:extLst>
                <a:ext uri="{FF2B5EF4-FFF2-40B4-BE49-F238E27FC236}">
                  <a16:creationId xmlns:a16="http://schemas.microsoft.com/office/drawing/2014/main" id="{4DF16FEF-CD21-4E49-EFBC-840A3B24F185}"/>
                </a:ext>
              </a:extLst>
            </p:cNvPr>
            <p:cNvSpPr/>
            <p:nvPr/>
          </p:nvSpPr>
          <p:spPr>
            <a:xfrm>
              <a:off x="344763" y="4685089"/>
              <a:ext cx="15263" cy="21497"/>
            </a:xfrm>
            <a:custGeom>
              <a:avLst/>
              <a:gdLst>
                <a:gd name="connsiteX0" fmla="*/ -828 w 15263"/>
                <a:gd name="connsiteY0" fmla="*/ 7445 h 21497"/>
                <a:gd name="connsiteX1" fmla="*/ 3111 w 15263"/>
                <a:gd name="connsiteY1" fmla="*/ 17699 h 21497"/>
                <a:gd name="connsiteX2" fmla="*/ 10067 w 15263"/>
                <a:gd name="connsiteY2" fmla="*/ 21658 h 21497"/>
                <a:gd name="connsiteX3" fmla="*/ 14025 w 15263"/>
                <a:gd name="connsiteY3" fmla="*/ 14702 h 21497"/>
                <a:gd name="connsiteX4" fmla="*/ 14025 w 15263"/>
                <a:gd name="connsiteY4" fmla="*/ 14702 h 21497"/>
                <a:gd name="connsiteX5" fmla="*/ 10067 w 15263"/>
                <a:gd name="connsiteY5" fmla="*/ 4448 h 21497"/>
                <a:gd name="connsiteX6" fmla="*/ 3111 w 15263"/>
                <a:gd name="connsiteY6" fmla="*/ 489 h 21497"/>
                <a:gd name="connsiteX7" fmla="*/ -828 w 15263"/>
                <a:gd name="connsiteY7" fmla="*/ 7445 h 2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497">
                  <a:moveTo>
                    <a:pt x="-828" y="7445"/>
                  </a:moveTo>
                  <a:cubicBezTo>
                    <a:pt x="491" y="10876"/>
                    <a:pt x="1811" y="14288"/>
                    <a:pt x="3111" y="17699"/>
                  </a:cubicBezTo>
                  <a:cubicBezTo>
                    <a:pt x="4016" y="20640"/>
                    <a:pt x="7070" y="22374"/>
                    <a:pt x="10067" y="21658"/>
                  </a:cubicBezTo>
                  <a:cubicBezTo>
                    <a:pt x="13083" y="20828"/>
                    <a:pt x="14855" y="17718"/>
                    <a:pt x="14025" y="14702"/>
                  </a:cubicBezTo>
                  <a:cubicBezTo>
                    <a:pt x="14025" y="14702"/>
                    <a:pt x="14025" y="14702"/>
                    <a:pt x="14025" y="14702"/>
                  </a:cubicBezTo>
                  <a:lnTo>
                    <a:pt x="10067" y="4448"/>
                  </a:lnTo>
                  <a:cubicBezTo>
                    <a:pt x="9162" y="1489"/>
                    <a:pt x="6108" y="-246"/>
                    <a:pt x="3111" y="489"/>
                  </a:cubicBezTo>
                  <a:cubicBezTo>
                    <a:pt x="95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7" name="Freeform: Shape 846">
              <a:extLst>
                <a:ext uri="{FF2B5EF4-FFF2-40B4-BE49-F238E27FC236}">
                  <a16:creationId xmlns:a16="http://schemas.microsoft.com/office/drawing/2014/main" id="{C0A67E7B-6915-08E3-D033-BAB338919DF6}"/>
                </a:ext>
              </a:extLst>
            </p:cNvPr>
            <p:cNvSpPr/>
            <p:nvPr/>
          </p:nvSpPr>
          <p:spPr>
            <a:xfrm>
              <a:off x="442894" y="4641263"/>
              <a:ext cx="15659" cy="22560"/>
            </a:xfrm>
            <a:custGeom>
              <a:avLst/>
              <a:gdLst>
                <a:gd name="connsiteX0" fmla="*/ -828 w 15659"/>
                <a:gd name="connsiteY0" fmla="*/ 7445 h 22560"/>
                <a:gd name="connsiteX1" fmla="*/ 3507 w 15659"/>
                <a:gd name="connsiteY1" fmla="*/ 18755 h 22560"/>
                <a:gd name="connsiteX2" fmla="*/ 10463 w 15659"/>
                <a:gd name="connsiteY2" fmla="*/ 22713 h 22560"/>
                <a:gd name="connsiteX3" fmla="*/ 14421 w 15659"/>
                <a:gd name="connsiteY3" fmla="*/ 15758 h 22560"/>
                <a:gd name="connsiteX4" fmla="*/ 14421 w 15659"/>
                <a:gd name="connsiteY4" fmla="*/ 15758 h 22560"/>
                <a:gd name="connsiteX5" fmla="*/ 10067 w 15659"/>
                <a:gd name="connsiteY5" fmla="*/ 4448 h 22560"/>
                <a:gd name="connsiteX6" fmla="*/ 3111 w 15659"/>
                <a:gd name="connsiteY6" fmla="*/ 489 h 22560"/>
                <a:gd name="connsiteX7" fmla="*/ -828 w 15659"/>
                <a:gd name="connsiteY7" fmla="*/ 7445 h 22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9" h="22560">
                  <a:moveTo>
                    <a:pt x="-828" y="7445"/>
                  </a:moveTo>
                  <a:cubicBezTo>
                    <a:pt x="604" y="11215"/>
                    <a:pt x="2056" y="14985"/>
                    <a:pt x="3507" y="18755"/>
                  </a:cubicBezTo>
                  <a:cubicBezTo>
                    <a:pt x="4412" y="21714"/>
                    <a:pt x="7466" y="23448"/>
                    <a:pt x="10463" y="22713"/>
                  </a:cubicBezTo>
                  <a:cubicBezTo>
                    <a:pt x="13479" y="21884"/>
                    <a:pt x="15251" y="18774"/>
                    <a:pt x="14421" y="15758"/>
                  </a:cubicBezTo>
                  <a:cubicBezTo>
                    <a:pt x="14421" y="15758"/>
                    <a:pt x="14421" y="15758"/>
                    <a:pt x="14421" y="15758"/>
                  </a:cubicBezTo>
                  <a:lnTo>
                    <a:pt x="10067" y="4448"/>
                  </a:lnTo>
                  <a:cubicBezTo>
                    <a:pt x="9181" y="1489"/>
                    <a:pt x="6108" y="-246"/>
                    <a:pt x="3111" y="489"/>
                  </a:cubicBezTo>
                  <a:cubicBezTo>
                    <a:pt x="95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8" name="Freeform: Shape 847">
              <a:extLst>
                <a:ext uri="{FF2B5EF4-FFF2-40B4-BE49-F238E27FC236}">
                  <a16:creationId xmlns:a16="http://schemas.microsoft.com/office/drawing/2014/main" id="{501D1061-87F7-1851-7E5B-D183FA0A0F35}"/>
                </a:ext>
              </a:extLst>
            </p:cNvPr>
            <p:cNvSpPr/>
            <p:nvPr/>
          </p:nvSpPr>
          <p:spPr>
            <a:xfrm>
              <a:off x="540084" y="4595244"/>
              <a:ext cx="16959" cy="25761"/>
            </a:xfrm>
            <a:custGeom>
              <a:avLst/>
              <a:gdLst>
                <a:gd name="connsiteX0" fmla="*/ -847 w 16959"/>
                <a:gd name="connsiteY0" fmla="*/ 7453 h 25761"/>
                <a:gd name="connsiteX1" fmla="*/ 4808 w 16959"/>
                <a:gd name="connsiteY1" fmla="*/ 21967 h 25761"/>
                <a:gd name="connsiteX2" fmla="*/ 11763 w 16959"/>
                <a:gd name="connsiteY2" fmla="*/ 25906 h 25761"/>
                <a:gd name="connsiteX3" fmla="*/ 15722 w 16959"/>
                <a:gd name="connsiteY3" fmla="*/ 18951 h 25761"/>
                <a:gd name="connsiteX4" fmla="*/ 15722 w 16959"/>
                <a:gd name="connsiteY4" fmla="*/ 18951 h 25761"/>
                <a:gd name="connsiteX5" fmla="*/ 10067 w 16959"/>
                <a:gd name="connsiteY5" fmla="*/ 4436 h 25761"/>
                <a:gd name="connsiteX6" fmla="*/ 3111 w 16959"/>
                <a:gd name="connsiteY6" fmla="*/ 497 h 25761"/>
                <a:gd name="connsiteX7" fmla="*/ -828 w 16959"/>
                <a:gd name="connsiteY7" fmla="*/ 7453 h 2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61">
                  <a:moveTo>
                    <a:pt x="-847" y="7453"/>
                  </a:moveTo>
                  <a:cubicBezTo>
                    <a:pt x="1038" y="12297"/>
                    <a:pt x="2923" y="17122"/>
                    <a:pt x="4808" y="21967"/>
                  </a:cubicBezTo>
                  <a:cubicBezTo>
                    <a:pt x="5713" y="24926"/>
                    <a:pt x="8766" y="26660"/>
                    <a:pt x="11763" y="25906"/>
                  </a:cubicBezTo>
                  <a:cubicBezTo>
                    <a:pt x="14779" y="25077"/>
                    <a:pt x="16551" y="21967"/>
                    <a:pt x="15722" y="18951"/>
                  </a:cubicBezTo>
                  <a:cubicBezTo>
                    <a:pt x="15722" y="18951"/>
                    <a:pt x="15722" y="18951"/>
                    <a:pt x="15722" y="18951"/>
                  </a:cubicBezTo>
                  <a:lnTo>
                    <a:pt x="10067" y="4436"/>
                  </a:lnTo>
                  <a:cubicBezTo>
                    <a:pt x="9162" y="1477"/>
                    <a:pt x="6108" y="-257"/>
                    <a:pt x="3111" y="497"/>
                  </a:cubicBezTo>
                  <a:cubicBezTo>
                    <a:pt x="95" y="1326"/>
                    <a:pt x="-1658" y="4436"/>
                    <a:pt x="-828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9" name="Freeform: Shape 848">
              <a:extLst>
                <a:ext uri="{FF2B5EF4-FFF2-40B4-BE49-F238E27FC236}">
                  <a16:creationId xmlns:a16="http://schemas.microsoft.com/office/drawing/2014/main" id="{FB78A1D3-7EAE-12BA-0A59-359152580AB2}"/>
                </a:ext>
              </a:extLst>
            </p:cNvPr>
            <p:cNvSpPr/>
            <p:nvPr/>
          </p:nvSpPr>
          <p:spPr>
            <a:xfrm>
              <a:off x="637989" y="4550212"/>
              <a:ext cx="16488" cy="24679"/>
            </a:xfrm>
            <a:custGeom>
              <a:avLst/>
              <a:gdLst>
                <a:gd name="connsiteX0" fmla="*/ -828 w 16488"/>
                <a:gd name="connsiteY0" fmla="*/ 7453 h 24679"/>
                <a:gd name="connsiteX1" fmla="*/ 4336 w 16488"/>
                <a:gd name="connsiteY1" fmla="*/ 20874 h 24679"/>
                <a:gd name="connsiteX2" fmla="*/ 11292 w 16488"/>
                <a:gd name="connsiteY2" fmla="*/ 24832 h 24679"/>
                <a:gd name="connsiteX3" fmla="*/ 15251 w 16488"/>
                <a:gd name="connsiteY3" fmla="*/ 17876 h 24679"/>
                <a:gd name="connsiteX4" fmla="*/ 15251 w 16488"/>
                <a:gd name="connsiteY4" fmla="*/ 17876 h 24679"/>
                <a:gd name="connsiteX5" fmla="*/ 10067 w 16488"/>
                <a:gd name="connsiteY5" fmla="*/ 4437 h 24679"/>
                <a:gd name="connsiteX6" fmla="*/ 3111 w 16488"/>
                <a:gd name="connsiteY6" fmla="*/ 497 h 24679"/>
                <a:gd name="connsiteX7" fmla="*/ -828 w 16488"/>
                <a:gd name="connsiteY7" fmla="*/ 7453 h 24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8" h="24679">
                  <a:moveTo>
                    <a:pt x="-828" y="7453"/>
                  </a:moveTo>
                  <a:lnTo>
                    <a:pt x="4336" y="20874"/>
                  </a:lnTo>
                  <a:cubicBezTo>
                    <a:pt x="5241" y="23833"/>
                    <a:pt x="8295" y="25567"/>
                    <a:pt x="11292" y="24832"/>
                  </a:cubicBezTo>
                  <a:cubicBezTo>
                    <a:pt x="14308" y="24003"/>
                    <a:pt x="16080" y="20892"/>
                    <a:pt x="15251" y="17876"/>
                  </a:cubicBezTo>
                  <a:cubicBezTo>
                    <a:pt x="15251" y="17876"/>
                    <a:pt x="15251" y="17876"/>
                    <a:pt x="15251" y="17876"/>
                  </a:cubicBezTo>
                  <a:lnTo>
                    <a:pt x="10067" y="4437"/>
                  </a:lnTo>
                  <a:cubicBezTo>
                    <a:pt x="9162" y="1477"/>
                    <a:pt x="6108" y="-257"/>
                    <a:pt x="3111" y="497"/>
                  </a:cubicBezTo>
                  <a:cubicBezTo>
                    <a:pt x="95" y="1327"/>
                    <a:pt x="-1658" y="4437"/>
                    <a:pt x="-828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0" name="Freeform: Shape 849">
              <a:extLst>
                <a:ext uri="{FF2B5EF4-FFF2-40B4-BE49-F238E27FC236}">
                  <a16:creationId xmlns:a16="http://schemas.microsoft.com/office/drawing/2014/main" id="{00E1FD16-2AE5-3983-B8B8-8FB2F08E85D9}"/>
                </a:ext>
              </a:extLst>
            </p:cNvPr>
            <p:cNvSpPr/>
            <p:nvPr/>
          </p:nvSpPr>
          <p:spPr>
            <a:xfrm>
              <a:off x="735745" y="4503936"/>
              <a:ext cx="15280" cy="21505"/>
            </a:xfrm>
            <a:custGeom>
              <a:avLst/>
              <a:gdLst>
                <a:gd name="connsiteX0" fmla="*/ -830 w 15280"/>
                <a:gd name="connsiteY0" fmla="*/ 7453 h 21505"/>
                <a:gd name="connsiteX1" fmla="*/ 3129 w 15280"/>
                <a:gd name="connsiteY1" fmla="*/ 17707 h 21505"/>
                <a:gd name="connsiteX2" fmla="*/ 10084 w 15280"/>
                <a:gd name="connsiteY2" fmla="*/ 21665 h 21505"/>
                <a:gd name="connsiteX3" fmla="*/ 14043 w 15280"/>
                <a:gd name="connsiteY3" fmla="*/ 14728 h 21505"/>
                <a:gd name="connsiteX4" fmla="*/ 14043 w 15280"/>
                <a:gd name="connsiteY4" fmla="*/ 14691 h 21505"/>
                <a:gd name="connsiteX5" fmla="*/ 10084 w 15280"/>
                <a:gd name="connsiteY5" fmla="*/ 4436 h 21505"/>
                <a:gd name="connsiteX6" fmla="*/ 3129 w 15280"/>
                <a:gd name="connsiteY6" fmla="*/ 497 h 21505"/>
                <a:gd name="connsiteX7" fmla="*/ -830 w 15280"/>
                <a:gd name="connsiteY7" fmla="*/ 7453 h 21505"/>
                <a:gd name="connsiteX8" fmla="*/ -830 w 15280"/>
                <a:gd name="connsiteY8" fmla="*/ 7453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0" h="21505">
                  <a:moveTo>
                    <a:pt x="-830" y="7453"/>
                  </a:moveTo>
                  <a:lnTo>
                    <a:pt x="3129" y="17707"/>
                  </a:lnTo>
                  <a:cubicBezTo>
                    <a:pt x="4033" y="20647"/>
                    <a:pt x="7087" y="22381"/>
                    <a:pt x="10084" y="21665"/>
                  </a:cubicBezTo>
                  <a:cubicBezTo>
                    <a:pt x="13100" y="20836"/>
                    <a:pt x="14872" y="17726"/>
                    <a:pt x="14043" y="14728"/>
                  </a:cubicBezTo>
                  <a:cubicBezTo>
                    <a:pt x="14043" y="14709"/>
                    <a:pt x="14043" y="14709"/>
                    <a:pt x="14043" y="14691"/>
                  </a:cubicBezTo>
                  <a:lnTo>
                    <a:pt x="10084" y="4436"/>
                  </a:lnTo>
                  <a:cubicBezTo>
                    <a:pt x="9180" y="1477"/>
                    <a:pt x="6126" y="-257"/>
                    <a:pt x="3129" y="497"/>
                  </a:cubicBezTo>
                  <a:cubicBezTo>
                    <a:pt x="113" y="1326"/>
                    <a:pt x="-1659" y="4436"/>
                    <a:pt x="-830" y="7453"/>
                  </a:cubicBezTo>
                  <a:cubicBezTo>
                    <a:pt x="-830" y="7453"/>
                    <a:pt x="-830" y="7453"/>
                    <a:pt x="-830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1" name="Freeform: Shape 850">
              <a:extLst>
                <a:ext uri="{FF2B5EF4-FFF2-40B4-BE49-F238E27FC236}">
                  <a16:creationId xmlns:a16="http://schemas.microsoft.com/office/drawing/2014/main" id="{A549D4F2-D9F9-B25E-7E3F-C1C6DBD900DC}"/>
                </a:ext>
              </a:extLst>
            </p:cNvPr>
            <p:cNvSpPr/>
            <p:nvPr/>
          </p:nvSpPr>
          <p:spPr>
            <a:xfrm>
              <a:off x="3061122" y="5841328"/>
              <a:ext cx="882465" cy="610293"/>
            </a:xfrm>
            <a:custGeom>
              <a:avLst/>
              <a:gdLst>
                <a:gd name="connsiteX0" fmla="*/ 877568 w 882465"/>
                <a:gd name="connsiteY0" fmla="*/ 306405 h 610293"/>
                <a:gd name="connsiteX1" fmla="*/ 790859 w 882465"/>
                <a:gd name="connsiteY1" fmla="*/ 275944 h 610293"/>
                <a:gd name="connsiteX2" fmla="*/ 582758 w 882465"/>
                <a:gd name="connsiteY2" fmla="*/ 202882 h 610293"/>
                <a:gd name="connsiteX3" fmla="*/ 330926 w 882465"/>
                <a:gd name="connsiteY3" fmla="*/ 114552 h 610293"/>
                <a:gd name="connsiteX4" fmla="*/ 113325 w 882465"/>
                <a:gd name="connsiteY4" fmla="*/ 38155 h 610293"/>
                <a:gd name="connsiteX5" fmla="*/ 41846 w 882465"/>
                <a:gd name="connsiteY5" fmla="*/ 13066 h 610293"/>
                <a:gd name="connsiteX6" fmla="*/ 7766 w 882465"/>
                <a:gd name="connsiteY6" fmla="*/ 1096 h 610293"/>
                <a:gd name="connsiteX7" fmla="*/ 6239 w 882465"/>
                <a:gd name="connsiteY7" fmla="*/ 568 h 610293"/>
                <a:gd name="connsiteX8" fmla="*/ -716 w 882465"/>
                <a:gd name="connsiteY8" fmla="*/ 7524 h 610293"/>
                <a:gd name="connsiteX9" fmla="*/ 23412 w 882465"/>
                <a:gd name="connsiteY9" fmla="*/ 67051 h 610293"/>
                <a:gd name="connsiteX10" fmla="*/ 81412 w 882465"/>
                <a:gd name="connsiteY10" fmla="*/ 210026 h 610293"/>
                <a:gd name="connsiteX11" fmla="*/ 151571 w 882465"/>
                <a:gd name="connsiteY11" fmla="*/ 383048 h 610293"/>
                <a:gd name="connsiteX12" fmla="*/ 212267 w 882465"/>
                <a:gd name="connsiteY12" fmla="*/ 532677 h 610293"/>
                <a:gd name="connsiteX13" fmla="*/ 241785 w 882465"/>
                <a:gd name="connsiteY13" fmla="*/ 605494 h 610293"/>
                <a:gd name="connsiteX14" fmla="*/ 242219 w 882465"/>
                <a:gd name="connsiteY14" fmla="*/ 606530 h 610293"/>
                <a:gd name="connsiteX15" fmla="*/ 249420 w 882465"/>
                <a:gd name="connsiteY15" fmla="*/ 610356 h 610293"/>
                <a:gd name="connsiteX16" fmla="*/ 250513 w 882465"/>
                <a:gd name="connsiteY16" fmla="*/ 609904 h 610293"/>
                <a:gd name="connsiteX17" fmla="*/ 312830 w 882465"/>
                <a:gd name="connsiteY17" fmla="*/ 580989 h 610293"/>
                <a:gd name="connsiteX18" fmla="*/ 462459 w 882465"/>
                <a:gd name="connsiteY18" fmla="*/ 511527 h 610293"/>
                <a:gd name="connsiteX19" fmla="*/ 643568 w 882465"/>
                <a:gd name="connsiteY19" fmla="*/ 427476 h 610293"/>
                <a:gd name="connsiteX20" fmla="*/ 800227 w 882465"/>
                <a:gd name="connsiteY20" fmla="*/ 354754 h 610293"/>
                <a:gd name="connsiteX21" fmla="*/ 852102 w 882465"/>
                <a:gd name="connsiteY21" fmla="*/ 330664 h 610293"/>
                <a:gd name="connsiteX22" fmla="*/ 876606 w 882465"/>
                <a:gd name="connsiteY22" fmla="*/ 319355 h 610293"/>
                <a:gd name="connsiteX23" fmla="*/ 877719 w 882465"/>
                <a:gd name="connsiteY23" fmla="*/ 318827 h 610293"/>
                <a:gd name="connsiteX24" fmla="*/ 872064 w 882465"/>
                <a:gd name="connsiteY24" fmla="*/ 309063 h 610293"/>
                <a:gd name="connsiteX25" fmla="*/ 809709 w 882465"/>
                <a:gd name="connsiteY25" fmla="*/ 337959 h 610293"/>
                <a:gd name="connsiteX26" fmla="*/ 660080 w 882465"/>
                <a:gd name="connsiteY26" fmla="*/ 407421 h 610293"/>
                <a:gd name="connsiteX27" fmla="*/ 478972 w 882465"/>
                <a:gd name="connsiteY27" fmla="*/ 491472 h 610293"/>
                <a:gd name="connsiteX28" fmla="*/ 322311 w 882465"/>
                <a:gd name="connsiteY28" fmla="*/ 564194 h 610293"/>
                <a:gd name="connsiteX29" fmla="*/ 270437 w 882465"/>
                <a:gd name="connsiteY29" fmla="*/ 588284 h 610293"/>
                <a:gd name="connsiteX30" fmla="*/ 245932 w 882465"/>
                <a:gd name="connsiteY30" fmla="*/ 599593 h 610293"/>
                <a:gd name="connsiteX31" fmla="*/ 244820 w 882465"/>
                <a:gd name="connsiteY31" fmla="*/ 600102 h 610293"/>
                <a:gd name="connsiteX32" fmla="*/ 253114 w 882465"/>
                <a:gd name="connsiteY32" fmla="*/ 603476 h 610293"/>
                <a:gd name="connsiteX33" fmla="*/ 229137 w 882465"/>
                <a:gd name="connsiteY33" fmla="*/ 543987 h 610293"/>
                <a:gd name="connsiteX34" fmla="*/ 171156 w 882465"/>
                <a:gd name="connsiteY34" fmla="*/ 401012 h 610293"/>
                <a:gd name="connsiteX35" fmla="*/ 100997 w 882465"/>
                <a:gd name="connsiteY35" fmla="*/ 227990 h 610293"/>
                <a:gd name="connsiteX36" fmla="*/ 40301 w 882465"/>
                <a:gd name="connsiteY36" fmla="*/ 78380 h 610293"/>
                <a:gd name="connsiteX37" fmla="*/ 20377 w 882465"/>
                <a:gd name="connsiteY37" fmla="*/ 29201 h 610293"/>
                <a:gd name="connsiteX38" fmla="*/ 14024 w 882465"/>
                <a:gd name="connsiteY38" fmla="*/ 13575 h 610293"/>
                <a:gd name="connsiteX39" fmla="*/ 10782 w 882465"/>
                <a:gd name="connsiteY39" fmla="*/ 5545 h 610293"/>
                <a:gd name="connsiteX40" fmla="*/ 10348 w 882465"/>
                <a:gd name="connsiteY40" fmla="*/ 4508 h 610293"/>
                <a:gd name="connsiteX41" fmla="*/ 3393 w 882465"/>
                <a:gd name="connsiteY41" fmla="*/ 11463 h 610293"/>
                <a:gd name="connsiteX42" fmla="*/ 90102 w 882465"/>
                <a:gd name="connsiteY42" fmla="*/ 41887 h 610293"/>
                <a:gd name="connsiteX43" fmla="*/ 298202 w 882465"/>
                <a:gd name="connsiteY43" fmla="*/ 114948 h 610293"/>
                <a:gd name="connsiteX44" fmla="*/ 549978 w 882465"/>
                <a:gd name="connsiteY44" fmla="*/ 203335 h 610293"/>
                <a:gd name="connsiteX45" fmla="*/ 767448 w 882465"/>
                <a:gd name="connsiteY45" fmla="*/ 279714 h 610293"/>
                <a:gd name="connsiteX46" fmla="*/ 838926 w 882465"/>
                <a:gd name="connsiteY46" fmla="*/ 304822 h 610293"/>
                <a:gd name="connsiteX47" fmla="*/ 873006 w 882465"/>
                <a:gd name="connsiteY47" fmla="*/ 316772 h 610293"/>
                <a:gd name="connsiteX48" fmla="*/ 874552 w 882465"/>
                <a:gd name="connsiteY48" fmla="*/ 317319 h 610293"/>
                <a:gd name="connsiteX49" fmla="*/ 877549 w 882465"/>
                <a:gd name="connsiteY49" fmla="*/ 306405 h 610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465" h="610293">
                  <a:moveTo>
                    <a:pt x="877568" y="306405"/>
                  </a:moveTo>
                  <a:lnTo>
                    <a:pt x="790859" y="275944"/>
                  </a:lnTo>
                  <a:lnTo>
                    <a:pt x="582758" y="202882"/>
                  </a:lnTo>
                  <a:lnTo>
                    <a:pt x="330926" y="114552"/>
                  </a:lnTo>
                  <a:lnTo>
                    <a:pt x="113325" y="38155"/>
                  </a:lnTo>
                  <a:lnTo>
                    <a:pt x="41846" y="13066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4"/>
                  </a:cubicBezTo>
                  <a:cubicBezTo>
                    <a:pt x="7333" y="27354"/>
                    <a:pt x="15382" y="47202"/>
                    <a:pt x="23412" y="67051"/>
                  </a:cubicBezTo>
                  <a:cubicBezTo>
                    <a:pt x="42751" y="114703"/>
                    <a:pt x="62091" y="162355"/>
                    <a:pt x="81412" y="210026"/>
                  </a:cubicBezTo>
                  <a:lnTo>
                    <a:pt x="151571" y="383048"/>
                  </a:lnTo>
                  <a:cubicBezTo>
                    <a:pt x="171797" y="432924"/>
                    <a:pt x="192022" y="482801"/>
                    <a:pt x="212267" y="532677"/>
                  </a:cubicBezTo>
                  <a:cubicBezTo>
                    <a:pt x="222050" y="556823"/>
                    <a:pt x="230796" y="581837"/>
                    <a:pt x="241785" y="605494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84"/>
                    <a:pt x="246366" y="611299"/>
                    <a:pt x="249420" y="610356"/>
                  </a:cubicBezTo>
                  <a:cubicBezTo>
                    <a:pt x="249797" y="610244"/>
                    <a:pt x="250173" y="610093"/>
                    <a:pt x="250513" y="609904"/>
                  </a:cubicBezTo>
                  <a:lnTo>
                    <a:pt x="312830" y="580989"/>
                  </a:lnTo>
                  <a:lnTo>
                    <a:pt x="462459" y="511527"/>
                  </a:lnTo>
                  <a:lnTo>
                    <a:pt x="643568" y="427476"/>
                  </a:lnTo>
                  <a:lnTo>
                    <a:pt x="800227" y="354754"/>
                  </a:lnTo>
                  <a:lnTo>
                    <a:pt x="852102" y="330664"/>
                  </a:lnTo>
                  <a:cubicBezTo>
                    <a:pt x="860056" y="326895"/>
                    <a:pt x="869067" y="323916"/>
                    <a:pt x="876606" y="319355"/>
                  </a:cubicBezTo>
                  <a:cubicBezTo>
                    <a:pt x="876964" y="319166"/>
                    <a:pt x="877341" y="318978"/>
                    <a:pt x="877719" y="318827"/>
                  </a:cubicBezTo>
                  <a:cubicBezTo>
                    <a:pt x="884316" y="315773"/>
                    <a:pt x="878586" y="306028"/>
                    <a:pt x="872064" y="309063"/>
                  </a:cubicBezTo>
                  <a:lnTo>
                    <a:pt x="809709" y="337959"/>
                  </a:lnTo>
                  <a:lnTo>
                    <a:pt x="660080" y="407421"/>
                  </a:lnTo>
                  <a:lnTo>
                    <a:pt x="478972" y="491472"/>
                  </a:lnTo>
                  <a:lnTo>
                    <a:pt x="322311" y="564194"/>
                  </a:lnTo>
                  <a:lnTo>
                    <a:pt x="270437" y="588284"/>
                  </a:lnTo>
                  <a:cubicBezTo>
                    <a:pt x="263142" y="591658"/>
                    <a:pt x="252266" y="594504"/>
                    <a:pt x="245932" y="599593"/>
                  </a:cubicBezTo>
                  <a:cubicBezTo>
                    <a:pt x="245574" y="599801"/>
                    <a:pt x="245216" y="599970"/>
                    <a:pt x="244820" y="600102"/>
                  </a:cubicBezTo>
                  <a:lnTo>
                    <a:pt x="253114" y="603476"/>
                  </a:lnTo>
                  <a:lnTo>
                    <a:pt x="229137" y="543987"/>
                  </a:lnTo>
                  <a:cubicBezTo>
                    <a:pt x="209816" y="496334"/>
                    <a:pt x="190495" y="448682"/>
                    <a:pt x="171156" y="401012"/>
                  </a:cubicBezTo>
                  <a:cubicBezTo>
                    <a:pt x="147763" y="343331"/>
                    <a:pt x="124389" y="285651"/>
                    <a:pt x="100997" y="227990"/>
                  </a:cubicBezTo>
                  <a:cubicBezTo>
                    <a:pt x="80771" y="178114"/>
                    <a:pt x="60546" y="128237"/>
                    <a:pt x="40301" y="78380"/>
                  </a:cubicBezTo>
                  <a:cubicBezTo>
                    <a:pt x="33666" y="61980"/>
                    <a:pt x="27031" y="45581"/>
                    <a:pt x="20377" y="29201"/>
                  </a:cubicBezTo>
                  <a:lnTo>
                    <a:pt x="14024" y="13575"/>
                  </a:lnTo>
                  <a:cubicBezTo>
                    <a:pt x="13082" y="11256"/>
                    <a:pt x="12347" y="7543"/>
                    <a:pt x="10782" y="5545"/>
                  </a:cubicBezTo>
                  <a:cubicBezTo>
                    <a:pt x="10594" y="5224"/>
                    <a:pt x="10443" y="4866"/>
                    <a:pt x="10348" y="4508"/>
                  </a:cubicBezTo>
                  <a:lnTo>
                    <a:pt x="3393" y="11463"/>
                  </a:lnTo>
                  <a:lnTo>
                    <a:pt x="90102" y="41887"/>
                  </a:lnTo>
                  <a:lnTo>
                    <a:pt x="298202" y="114948"/>
                  </a:lnTo>
                  <a:lnTo>
                    <a:pt x="549978" y="203335"/>
                  </a:lnTo>
                  <a:lnTo>
                    <a:pt x="767448" y="279714"/>
                  </a:lnTo>
                  <a:lnTo>
                    <a:pt x="838926" y="304822"/>
                  </a:lnTo>
                  <a:cubicBezTo>
                    <a:pt x="850141" y="308742"/>
                    <a:pt x="861545" y="313775"/>
                    <a:pt x="873006" y="316772"/>
                  </a:cubicBezTo>
                  <a:cubicBezTo>
                    <a:pt x="873515" y="316904"/>
                    <a:pt x="874043" y="317131"/>
                    <a:pt x="874552" y="317319"/>
                  </a:cubicBezTo>
                  <a:cubicBezTo>
                    <a:pt x="881432" y="319732"/>
                    <a:pt x="884392" y="308818"/>
                    <a:pt x="877549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2" name="Freeform: Shape 851">
              <a:extLst>
                <a:ext uri="{FF2B5EF4-FFF2-40B4-BE49-F238E27FC236}">
                  <a16:creationId xmlns:a16="http://schemas.microsoft.com/office/drawing/2014/main" id="{0C6E7F40-6E50-8F6F-5A7E-05C4B28AB32E}"/>
                </a:ext>
              </a:extLst>
            </p:cNvPr>
            <p:cNvSpPr/>
            <p:nvPr/>
          </p:nvSpPr>
          <p:spPr>
            <a:xfrm>
              <a:off x="3319447" y="6082384"/>
              <a:ext cx="263819" cy="178479"/>
            </a:xfrm>
            <a:custGeom>
              <a:avLst/>
              <a:gdLst>
                <a:gd name="connsiteX0" fmla="*/ 254105 w 263819"/>
                <a:gd name="connsiteY0" fmla="*/ 89760 h 178479"/>
                <a:gd name="connsiteX1" fmla="*/ 94693 w 263819"/>
                <a:gd name="connsiteY1" fmla="*/ 158391 h 178479"/>
                <a:gd name="connsiteX2" fmla="*/ 71809 w 263819"/>
                <a:gd name="connsiteY2" fmla="*/ 168231 h 178479"/>
                <a:gd name="connsiteX3" fmla="*/ 80122 w 263819"/>
                <a:gd name="connsiteY3" fmla="*/ 171624 h 178479"/>
                <a:gd name="connsiteX4" fmla="*/ 18917 w 263819"/>
                <a:gd name="connsiteY4" fmla="*/ 25255 h 178479"/>
                <a:gd name="connsiteX5" fmla="*/ 10208 w 263819"/>
                <a:gd name="connsiteY5" fmla="*/ 4521 h 178479"/>
                <a:gd name="connsiteX6" fmla="*/ 3253 w 263819"/>
                <a:gd name="connsiteY6" fmla="*/ 11477 h 178479"/>
                <a:gd name="connsiteX7" fmla="*/ 224040 w 263819"/>
                <a:gd name="connsiteY7" fmla="*/ 89137 h 178479"/>
                <a:gd name="connsiteX8" fmla="*/ 255462 w 263819"/>
                <a:gd name="connsiteY8" fmla="*/ 100202 h 178479"/>
                <a:gd name="connsiteX9" fmla="*/ 258478 w 263819"/>
                <a:gd name="connsiteY9" fmla="*/ 89288 h 178479"/>
                <a:gd name="connsiteX10" fmla="*/ 37672 w 263819"/>
                <a:gd name="connsiteY10" fmla="*/ 11627 h 178479"/>
                <a:gd name="connsiteX11" fmla="*/ 6269 w 263819"/>
                <a:gd name="connsiteY11" fmla="*/ 563 h 178479"/>
                <a:gd name="connsiteX12" fmla="*/ -706 w 263819"/>
                <a:gd name="connsiteY12" fmla="*/ 7518 h 178479"/>
                <a:gd name="connsiteX13" fmla="*/ 60499 w 263819"/>
                <a:gd name="connsiteY13" fmla="*/ 153886 h 178479"/>
                <a:gd name="connsiteX14" fmla="*/ 69227 w 263819"/>
                <a:gd name="connsiteY14" fmla="*/ 174715 h 178479"/>
                <a:gd name="connsiteX15" fmla="*/ 76465 w 263819"/>
                <a:gd name="connsiteY15" fmla="*/ 178541 h 178479"/>
                <a:gd name="connsiteX16" fmla="*/ 77521 w 263819"/>
                <a:gd name="connsiteY16" fmla="*/ 178089 h 178479"/>
                <a:gd name="connsiteX17" fmla="*/ 236951 w 263819"/>
                <a:gd name="connsiteY17" fmla="*/ 109476 h 178479"/>
                <a:gd name="connsiteX18" fmla="*/ 259816 w 263819"/>
                <a:gd name="connsiteY18" fmla="*/ 99618 h 178479"/>
                <a:gd name="connsiteX19" fmla="*/ 254105 w 263819"/>
                <a:gd name="connsiteY19" fmla="*/ 89760 h 178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19" h="178479">
                  <a:moveTo>
                    <a:pt x="254105" y="89760"/>
                  </a:moveTo>
                  <a:lnTo>
                    <a:pt x="94693" y="158391"/>
                  </a:lnTo>
                  <a:lnTo>
                    <a:pt x="71809" y="168231"/>
                  </a:lnTo>
                  <a:lnTo>
                    <a:pt x="80122" y="171624"/>
                  </a:lnTo>
                  <a:cubicBezTo>
                    <a:pt x="59726" y="122822"/>
                    <a:pt x="39331" y="74020"/>
                    <a:pt x="18917" y="25255"/>
                  </a:cubicBezTo>
                  <a:lnTo>
                    <a:pt x="10208" y="4521"/>
                  </a:lnTo>
                  <a:lnTo>
                    <a:pt x="3253" y="11477"/>
                  </a:lnTo>
                  <a:lnTo>
                    <a:pt x="224040" y="89137"/>
                  </a:lnTo>
                  <a:lnTo>
                    <a:pt x="255462" y="100202"/>
                  </a:lnTo>
                  <a:cubicBezTo>
                    <a:pt x="262342" y="102615"/>
                    <a:pt x="265302" y="91701"/>
                    <a:pt x="258478" y="89288"/>
                  </a:cubicBezTo>
                  <a:lnTo>
                    <a:pt x="37672" y="11627"/>
                  </a:lnTo>
                  <a:lnTo>
                    <a:pt x="6269" y="563"/>
                  </a:lnTo>
                  <a:cubicBezTo>
                    <a:pt x="2499" y="-757"/>
                    <a:pt x="-2346" y="3578"/>
                    <a:pt x="-706" y="7518"/>
                  </a:cubicBezTo>
                  <a:cubicBezTo>
                    <a:pt x="19708" y="56301"/>
                    <a:pt x="40104" y="105084"/>
                    <a:pt x="60499" y="153886"/>
                  </a:cubicBezTo>
                  <a:lnTo>
                    <a:pt x="69227" y="174715"/>
                  </a:lnTo>
                  <a:cubicBezTo>
                    <a:pt x="70169" y="177769"/>
                    <a:pt x="73411" y="179484"/>
                    <a:pt x="76465" y="178541"/>
                  </a:cubicBezTo>
                  <a:cubicBezTo>
                    <a:pt x="76823" y="178428"/>
                    <a:pt x="77181" y="178278"/>
                    <a:pt x="77521" y="178089"/>
                  </a:cubicBezTo>
                  <a:lnTo>
                    <a:pt x="236951" y="109476"/>
                  </a:lnTo>
                  <a:lnTo>
                    <a:pt x="259816" y="99618"/>
                  </a:lnTo>
                  <a:cubicBezTo>
                    <a:pt x="266489" y="96658"/>
                    <a:pt x="260740" y="86913"/>
                    <a:pt x="254105" y="8976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3" name="Freeform: Shape 852">
              <a:extLst>
                <a:ext uri="{FF2B5EF4-FFF2-40B4-BE49-F238E27FC236}">
                  <a16:creationId xmlns:a16="http://schemas.microsoft.com/office/drawing/2014/main" id="{67457CD6-5AE6-DBCB-7D03-419AB481E036}"/>
                </a:ext>
              </a:extLst>
            </p:cNvPr>
            <p:cNvSpPr/>
            <p:nvPr/>
          </p:nvSpPr>
          <p:spPr>
            <a:xfrm>
              <a:off x="3101741" y="5933280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5 w 27959"/>
                <a:gd name="connsiteY2" fmla="*/ 13986 h 17809"/>
                <a:gd name="connsiteX3" fmla="*/ 6090 w 27959"/>
                <a:gd name="connsiteY3" fmla="*/ 17925 h 17809"/>
                <a:gd name="connsiteX4" fmla="*/ 22810 w 27959"/>
                <a:gd name="connsiteY4" fmla="*/ 11422 h 17809"/>
                <a:gd name="connsiteX5" fmla="*/ 26749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5"/>
                    <a:pt x="-1601" y="10988"/>
                    <a:pt x="-865" y="13986"/>
                  </a:cubicBezTo>
                  <a:cubicBezTo>
                    <a:pt x="-36" y="17001"/>
                    <a:pt x="3074" y="18755"/>
                    <a:pt x="6090" y="17925"/>
                  </a:cubicBezTo>
                  <a:lnTo>
                    <a:pt x="22810" y="11422"/>
                  </a:lnTo>
                  <a:cubicBezTo>
                    <a:pt x="25769" y="10517"/>
                    <a:pt x="27504" y="7464"/>
                    <a:pt x="26749" y="4466"/>
                  </a:cubicBezTo>
                  <a:cubicBezTo>
                    <a:pt x="25920" y="1450"/>
                    <a:pt x="22810" y="-303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4" name="Freeform: Shape 853">
              <a:extLst>
                <a:ext uri="{FF2B5EF4-FFF2-40B4-BE49-F238E27FC236}">
                  <a16:creationId xmlns:a16="http://schemas.microsoft.com/office/drawing/2014/main" id="{9AFBEC64-7462-1AA9-B441-B06E334FA5FB}"/>
                </a:ext>
              </a:extLst>
            </p:cNvPr>
            <p:cNvSpPr/>
            <p:nvPr/>
          </p:nvSpPr>
          <p:spPr>
            <a:xfrm>
              <a:off x="3144982" y="6035523"/>
              <a:ext cx="22553" cy="15714"/>
            </a:xfrm>
            <a:custGeom>
              <a:avLst/>
              <a:gdLst>
                <a:gd name="connsiteX0" fmla="*/ 14403 w 22553"/>
                <a:gd name="connsiteY0" fmla="*/ 525 h 15714"/>
                <a:gd name="connsiteX1" fmla="*/ 3093 w 22553"/>
                <a:gd name="connsiteY1" fmla="*/ 4917 h 15714"/>
                <a:gd name="connsiteX2" fmla="*/ -866 w 22553"/>
                <a:gd name="connsiteY2" fmla="*/ 11873 h 15714"/>
                <a:gd name="connsiteX3" fmla="*/ 6090 w 22553"/>
                <a:gd name="connsiteY3" fmla="*/ 15831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3 w 22553"/>
                <a:gd name="connsiteY7" fmla="*/ 525 h 15714"/>
                <a:gd name="connsiteX8" fmla="*/ 14403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3" y="525"/>
                  </a:moveTo>
                  <a:lnTo>
                    <a:pt x="3093" y="4917"/>
                  </a:lnTo>
                  <a:cubicBezTo>
                    <a:pt x="134" y="5822"/>
                    <a:pt x="-1600" y="8876"/>
                    <a:pt x="-866" y="11873"/>
                  </a:cubicBezTo>
                  <a:cubicBezTo>
                    <a:pt x="-36" y="14889"/>
                    <a:pt x="3074" y="16661"/>
                    <a:pt x="6090" y="15831"/>
                  </a:cubicBezTo>
                  <a:cubicBezTo>
                    <a:pt x="6090" y="15831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0" y="10534"/>
                    <a:pt x="22074" y="7481"/>
                    <a:pt x="21358" y="4484"/>
                  </a:cubicBezTo>
                  <a:cubicBezTo>
                    <a:pt x="20529" y="1468"/>
                    <a:pt x="17419" y="-304"/>
                    <a:pt x="14403" y="525"/>
                  </a:cubicBezTo>
                  <a:cubicBezTo>
                    <a:pt x="14403" y="525"/>
                    <a:pt x="14403" y="525"/>
                    <a:pt x="14403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5" name="Freeform: Shape 854">
              <a:extLst>
                <a:ext uri="{FF2B5EF4-FFF2-40B4-BE49-F238E27FC236}">
                  <a16:creationId xmlns:a16="http://schemas.microsoft.com/office/drawing/2014/main" id="{76317E78-F22E-2154-23A8-89AD75367A30}"/>
                </a:ext>
              </a:extLst>
            </p:cNvPr>
            <p:cNvSpPr/>
            <p:nvPr/>
          </p:nvSpPr>
          <p:spPr>
            <a:xfrm>
              <a:off x="3184963" y="6135332"/>
              <a:ext cx="25746" cy="16978"/>
            </a:xfrm>
            <a:custGeom>
              <a:avLst/>
              <a:gdLst>
                <a:gd name="connsiteX0" fmla="*/ 17588 w 25746"/>
                <a:gd name="connsiteY0" fmla="*/ 544 h 16978"/>
                <a:gd name="connsiteX1" fmla="*/ 3093 w 25746"/>
                <a:gd name="connsiteY1" fmla="*/ 6199 h 16978"/>
                <a:gd name="connsiteX2" fmla="*/ -866 w 25746"/>
                <a:gd name="connsiteY2" fmla="*/ 13155 h 16978"/>
                <a:gd name="connsiteX3" fmla="*/ 6090 w 25746"/>
                <a:gd name="connsiteY3" fmla="*/ 17094 h 16978"/>
                <a:gd name="connsiteX4" fmla="*/ 20586 w 25746"/>
                <a:gd name="connsiteY4" fmla="*/ 11439 h 16978"/>
                <a:gd name="connsiteX5" fmla="*/ 24544 w 25746"/>
                <a:gd name="connsiteY5" fmla="*/ 4483 h 16978"/>
                <a:gd name="connsiteX6" fmla="*/ 17588 w 25746"/>
                <a:gd name="connsiteY6" fmla="*/ 525 h 16978"/>
                <a:gd name="connsiteX7" fmla="*/ 17588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8" y="544"/>
                  </a:moveTo>
                  <a:lnTo>
                    <a:pt x="3093" y="6199"/>
                  </a:lnTo>
                  <a:cubicBezTo>
                    <a:pt x="134" y="7104"/>
                    <a:pt x="-1600" y="10157"/>
                    <a:pt x="-866" y="13155"/>
                  </a:cubicBezTo>
                  <a:cubicBezTo>
                    <a:pt x="-36" y="16170"/>
                    <a:pt x="3074" y="17924"/>
                    <a:pt x="6090" y="17094"/>
                  </a:cubicBezTo>
                  <a:lnTo>
                    <a:pt x="20586" y="11439"/>
                  </a:lnTo>
                  <a:cubicBezTo>
                    <a:pt x="23545" y="10534"/>
                    <a:pt x="25279" y="7481"/>
                    <a:pt x="24544" y="4483"/>
                  </a:cubicBezTo>
                  <a:cubicBezTo>
                    <a:pt x="23715" y="1468"/>
                    <a:pt x="20605" y="-304"/>
                    <a:pt x="17588" y="525"/>
                  </a:cubicBezTo>
                  <a:cubicBezTo>
                    <a:pt x="17588" y="525"/>
                    <a:pt x="17588" y="525"/>
                    <a:pt x="17588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6" name="Freeform: Shape 855">
              <a:extLst>
                <a:ext uri="{FF2B5EF4-FFF2-40B4-BE49-F238E27FC236}">
                  <a16:creationId xmlns:a16="http://schemas.microsoft.com/office/drawing/2014/main" id="{025F56BB-7CF5-6809-BF30-EE2E4B1C9D40}"/>
                </a:ext>
              </a:extLst>
            </p:cNvPr>
            <p:cNvSpPr/>
            <p:nvPr/>
          </p:nvSpPr>
          <p:spPr>
            <a:xfrm>
              <a:off x="3224905" y="6236423"/>
              <a:ext cx="25746" cy="16978"/>
            </a:xfrm>
            <a:custGeom>
              <a:avLst/>
              <a:gdLst>
                <a:gd name="connsiteX0" fmla="*/ 17588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4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8 w 25746"/>
                <a:gd name="connsiteY6" fmla="*/ 525 h 16978"/>
                <a:gd name="connsiteX7" fmla="*/ 17588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8" y="544"/>
                  </a:moveTo>
                  <a:lnTo>
                    <a:pt x="3093" y="6199"/>
                  </a:lnTo>
                  <a:cubicBezTo>
                    <a:pt x="133" y="7104"/>
                    <a:pt x="-1601" y="10158"/>
                    <a:pt x="-865" y="13154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4" y="1468"/>
                    <a:pt x="20604" y="-304"/>
                    <a:pt x="17588" y="525"/>
                  </a:cubicBezTo>
                  <a:cubicBezTo>
                    <a:pt x="17588" y="525"/>
                    <a:pt x="17588" y="525"/>
                    <a:pt x="17588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7" name="Freeform: Shape 856">
              <a:extLst>
                <a:ext uri="{FF2B5EF4-FFF2-40B4-BE49-F238E27FC236}">
                  <a16:creationId xmlns:a16="http://schemas.microsoft.com/office/drawing/2014/main" id="{C39395E2-069F-4B6F-D66D-E0A78BAD861C}"/>
                </a:ext>
              </a:extLst>
            </p:cNvPr>
            <p:cNvSpPr/>
            <p:nvPr/>
          </p:nvSpPr>
          <p:spPr>
            <a:xfrm>
              <a:off x="3268184" y="6336553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3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4" y="7104"/>
                    <a:pt x="-1601" y="10157"/>
                    <a:pt x="-865" y="13155"/>
                  </a:cubicBezTo>
                  <a:cubicBezTo>
                    <a:pt x="-36" y="16170"/>
                    <a:pt x="3074" y="17924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3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8" name="Freeform: Shape 857">
              <a:extLst>
                <a:ext uri="{FF2B5EF4-FFF2-40B4-BE49-F238E27FC236}">
                  <a16:creationId xmlns:a16="http://schemas.microsoft.com/office/drawing/2014/main" id="{23551854-E239-6994-D555-27443B2776D2}"/>
                </a:ext>
              </a:extLst>
            </p:cNvPr>
            <p:cNvSpPr/>
            <p:nvPr/>
          </p:nvSpPr>
          <p:spPr>
            <a:xfrm>
              <a:off x="3405957" y="6374024"/>
              <a:ext cx="15263" cy="21497"/>
            </a:xfrm>
            <a:custGeom>
              <a:avLst/>
              <a:gdLst>
                <a:gd name="connsiteX0" fmla="*/ -828 w 15263"/>
                <a:gd name="connsiteY0" fmla="*/ 7445 h 21497"/>
                <a:gd name="connsiteX1" fmla="*/ 3111 w 15263"/>
                <a:gd name="connsiteY1" fmla="*/ 17699 h 21497"/>
                <a:gd name="connsiteX2" fmla="*/ 10067 w 15263"/>
                <a:gd name="connsiteY2" fmla="*/ 21658 h 21497"/>
                <a:gd name="connsiteX3" fmla="*/ 14025 w 15263"/>
                <a:gd name="connsiteY3" fmla="*/ 14702 h 21497"/>
                <a:gd name="connsiteX4" fmla="*/ 14025 w 15263"/>
                <a:gd name="connsiteY4" fmla="*/ 14702 h 21497"/>
                <a:gd name="connsiteX5" fmla="*/ 10067 w 15263"/>
                <a:gd name="connsiteY5" fmla="*/ 4448 h 21497"/>
                <a:gd name="connsiteX6" fmla="*/ 3111 w 15263"/>
                <a:gd name="connsiteY6" fmla="*/ 489 h 21497"/>
                <a:gd name="connsiteX7" fmla="*/ -828 w 15263"/>
                <a:gd name="connsiteY7" fmla="*/ 7445 h 2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497">
                  <a:moveTo>
                    <a:pt x="-828" y="7445"/>
                  </a:moveTo>
                  <a:cubicBezTo>
                    <a:pt x="435" y="10876"/>
                    <a:pt x="1735" y="14288"/>
                    <a:pt x="3111" y="17699"/>
                  </a:cubicBezTo>
                  <a:cubicBezTo>
                    <a:pt x="4016" y="20640"/>
                    <a:pt x="7070" y="22374"/>
                    <a:pt x="10067" y="21658"/>
                  </a:cubicBezTo>
                  <a:cubicBezTo>
                    <a:pt x="13083" y="20828"/>
                    <a:pt x="14855" y="17718"/>
                    <a:pt x="14025" y="14702"/>
                  </a:cubicBezTo>
                  <a:cubicBezTo>
                    <a:pt x="14025" y="14702"/>
                    <a:pt x="14025" y="14702"/>
                    <a:pt x="14025" y="14702"/>
                  </a:cubicBezTo>
                  <a:lnTo>
                    <a:pt x="10067" y="4448"/>
                  </a:lnTo>
                  <a:cubicBezTo>
                    <a:pt x="9162" y="1489"/>
                    <a:pt x="6109" y="-246"/>
                    <a:pt x="3111" y="489"/>
                  </a:cubicBezTo>
                  <a:cubicBezTo>
                    <a:pt x="95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9" name="Freeform: Shape 858">
              <a:extLst>
                <a:ext uri="{FF2B5EF4-FFF2-40B4-BE49-F238E27FC236}">
                  <a16:creationId xmlns:a16="http://schemas.microsoft.com/office/drawing/2014/main" id="{EAC91A98-799F-9D93-7933-62E735A5A21D}"/>
                </a:ext>
              </a:extLst>
            </p:cNvPr>
            <p:cNvSpPr/>
            <p:nvPr/>
          </p:nvSpPr>
          <p:spPr>
            <a:xfrm>
              <a:off x="3504089" y="6330198"/>
              <a:ext cx="15659" cy="22560"/>
            </a:xfrm>
            <a:custGeom>
              <a:avLst/>
              <a:gdLst>
                <a:gd name="connsiteX0" fmla="*/ -828 w 15659"/>
                <a:gd name="connsiteY0" fmla="*/ 7445 h 22560"/>
                <a:gd name="connsiteX1" fmla="*/ 3507 w 15659"/>
                <a:gd name="connsiteY1" fmla="*/ 18755 h 22560"/>
                <a:gd name="connsiteX2" fmla="*/ 10463 w 15659"/>
                <a:gd name="connsiteY2" fmla="*/ 22713 h 22560"/>
                <a:gd name="connsiteX3" fmla="*/ 14421 w 15659"/>
                <a:gd name="connsiteY3" fmla="*/ 15758 h 22560"/>
                <a:gd name="connsiteX4" fmla="*/ 14421 w 15659"/>
                <a:gd name="connsiteY4" fmla="*/ 15758 h 22560"/>
                <a:gd name="connsiteX5" fmla="*/ 10067 w 15659"/>
                <a:gd name="connsiteY5" fmla="*/ 4448 h 22560"/>
                <a:gd name="connsiteX6" fmla="*/ 3111 w 15659"/>
                <a:gd name="connsiteY6" fmla="*/ 489 h 22560"/>
                <a:gd name="connsiteX7" fmla="*/ -828 w 15659"/>
                <a:gd name="connsiteY7" fmla="*/ 7445 h 22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9" h="22560">
                  <a:moveTo>
                    <a:pt x="-828" y="7445"/>
                  </a:moveTo>
                  <a:cubicBezTo>
                    <a:pt x="604" y="11215"/>
                    <a:pt x="2056" y="14985"/>
                    <a:pt x="3507" y="18755"/>
                  </a:cubicBezTo>
                  <a:cubicBezTo>
                    <a:pt x="4412" y="21714"/>
                    <a:pt x="7465" y="23448"/>
                    <a:pt x="10463" y="22713"/>
                  </a:cubicBezTo>
                  <a:cubicBezTo>
                    <a:pt x="13479" y="21884"/>
                    <a:pt x="15251" y="18774"/>
                    <a:pt x="14421" y="15758"/>
                  </a:cubicBezTo>
                  <a:cubicBezTo>
                    <a:pt x="14421" y="15758"/>
                    <a:pt x="14421" y="15758"/>
                    <a:pt x="14421" y="15758"/>
                  </a:cubicBezTo>
                  <a:lnTo>
                    <a:pt x="10067" y="4448"/>
                  </a:lnTo>
                  <a:cubicBezTo>
                    <a:pt x="9181" y="1489"/>
                    <a:pt x="6108" y="-246"/>
                    <a:pt x="3111" y="489"/>
                  </a:cubicBezTo>
                  <a:cubicBezTo>
                    <a:pt x="95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0" name="Freeform: Shape 859">
              <a:extLst>
                <a:ext uri="{FF2B5EF4-FFF2-40B4-BE49-F238E27FC236}">
                  <a16:creationId xmlns:a16="http://schemas.microsoft.com/office/drawing/2014/main" id="{A6993C28-C0BE-947A-99A7-8A5A0CB6580D}"/>
                </a:ext>
              </a:extLst>
            </p:cNvPr>
            <p:cNvSpPr/>
            <p:nvPr/>
          </p:nvSpPr>
          <p:spPr>
            <a:xfrm>
              <a:off x="3601278" y="6284179"/>
              <a:ext cx="16959" cy="25761"/>
            </a:xfrm>
            <a:custGeom>
              <a:avLst/>
              <a:gdLst>
                <a:gd name="connsiteX0" fmla="*/ -847 w 16959"/>
                <a:gd name="connsiteY0" fmla="*/ 7453 h 25761"/>
                <a:gd name="connsiteX1" fmla="*/ 4808 w 16959"/>
                <a:gd name="connsiteY1" fmla="*/ 21967 h 25761"/>
                <a:gd name="connsiteX2" fmla="*/ 11763 w 16959"/>
                <a:gd name="connsiteY2" fmla="*/ 25906 h 25761"/>
                <a:gd name="connsiteX3" fmla="*/ 15722 w 16959"/>
                <a:gd name="connsiteY3" fmla="*/ 18951 h 25761"/>
                <a:gd name="connsiteX4" fmla="*/ 15722 w 16959"/>
                <a:gd name="connsiteY4" fmla="*/ 18951 h 25761"/>
                <a:gd name="connsiteX5" fmla="*/ 10067 w 16959"/>
                <a:gd name="connsiteY5" fmla="*/ 4436 h 25761"/>
                <a:gd name="connsiteX6" fmla="*/ 3111 w 16959"/>
                <a:gd name="connsiteY6" fmla="*/ 497 h 25761"/>
                <a:gd name="connsiteX7" fmla="*/ -828 w 16959"/>
                <a:gd name="connsiteY7" fmla="*/ 7453 h 2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61">
                  <a:moveTo>
                    <a:pt x="-847" y="7453"/>
                  </a:moveTo>
                  <a:cubicBezTo>
                    <a:pt x="1038" y="12297"/>
                    <a:pt x="2923" y="17122"/>
                    <a:pt x="4808" y="21967"/>
                  </a:cubicBezTo>
                  <a:cubicBezTo>
                    <a:pt x="5712" y="24926"/>
                    <a:pt x="8766" y="26660"/>
                    <a:pt x="11763" y="25906"/>
                  </a:cubicBezTo>
                  <a:cubicBezTo>
                    <a:pt x="14779" y="25077"/>
                    <a:pt x="16551" y="21967"/>
                    <a:pt x="15722" y="18951"/>
                  </a:cubicBezTo>
                  <a:cubicBezTo>
                    <a:pt x="15722" y="18951"/>
                    <a:pt x="15722" y="18951"/>
                    <a:pt x="15722" y="18951"/>
                  </a:cubicBezTo>
                  <a:lnTo>
                    <a:pt x="10067" y="4436"/>
                  </a:lnTo>
                  <a:cubicBezTo>
                    <a:pt x="9162" y="1477"/>
                    <a:pt x="6108" y="-257"/>
                    <a:pt x="3111" y="497"/>
                  </a:cubicBezTo>
                  <a:cubicBezTo>
                    <a:pt x="95" y="1326"/>
                    <a:pt x="-1658" y="4436"/>
                    <a:pt x="-828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1" name="Freeform: Shape 860">
              <a:extLst>
                <a:ext uri="{FF2B5EF4-FFF2-40B4-BE49-F238E27FC236}">
                  <a16:creationId xmlns:a16="http://schemas.microsoft.com/office/drawing/2014/main" id="{892538AB-55AD-B361-9CF9-FFC5C07C6FB9}"/>
                </a:ext>
              </a:extLst>
            </p:cNvPr>
            <p:cNvSpPr/>
            <p:nvPr/>
          </p:nvSpPr>
          <p:spPr>
            <a:xfrm>
              <a:off x="3699184" y="6239147"/>
              <a:ext cx="16488" cy="24679"/>
            </a:xfrm>
            <a:custGeom>
              <a:avLst/>
              <a:gdLst>
                <a:gd name="connsiteX0" fmla="*/ -828 w 16488"/>
                <a:gd name="connsiteY0" fmla="*/ 7453 h 24679"/>
                <a:gd name="connsiteX1" fmla="*/ 4336 w 16488"/>
                <a:gd name="connsiteY1" fmla="*/ 20874 h 24679"/>
                <a:gd name="connsiteX2" fmla="*/ 11292 w 16488"/>
                <a:gd name="connsiteY2" fmla="*/ 24832 h 24679"/>
                <a:gd name="connsiteX3" fmla="*/ 15251 w 16488"/>
                <a:gd name="connsiteY3" fmla="*/ 17876 h 24679"/>
                <a:gd name="connsiteX4" fmla="*/ 15251 w 16488"/>
                <a:gd name="connsiteY4" fmla="*/ 17876 h 24679"/>
                <a:gd name="connsiteX5" fmla="*/ 10067 w 16488"/>
                <a:gd name="connsiteY5" fmla="*/ 4437 h 24679"/>
                <a:gd name="connsiteX6" fmla="*/ 3111 w 16488"/>
                <a:gd name="connsiteY6" fmla="*/ 497 h 24679"/>
                <a:gd name="connsiteX7" fmla="*/ -828 w 16488"/>
                <a:gd name="connsiteY7" fmla="*/ 7453 h 24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8" h="24679">
                  <a:moveTo>
                    <a:pt x="-828" y="7453"/>
                  </a:moveTo>
                  <a:lnTo>
                    <a:pt x="4336" y="20874"/>
                  </a:lnTo>
                  <a:cubicBezTo>
                    <a:pt x="5241" y="23833"/>
                    <a:pt x="8295" y="25567"/>
                    <a:pt x="11292" y="24832"/>
                  </a:cubicBezTo>
                  <a:cubicBezTo>
                    <a:pt x="14308" y="24003"/>
                    <a:pt x="16080" y="20892"/>
                    <a:pt x="15251" y="17876"/>
                  </a:cubicBezTo>
                  <a:cubicBezTo>
                    <a:pt x="15251" y="17876"/>
                    <a:pt x="15251" y="17876"/>
                    <a:pt x="15251" y="17876"/>
                  </a:cubicBezTo>
                  <a:lnTo>
                    <a:pt x="10067" y="4437"/>
                  </a:lnTo>
                  <a:cubicBezTo>
                    <a:pt x="9162" y="1477"/>
                    <a:pt x="6108" y="-257"/>
                    <a:pt x="3111" y="497"/>
                  </a:cubicBezTo>
                  <a:cubicBezTo>
                    <a:pt x="95" y="1327"/>
                    <a:pt x="-1658" y="4437"/>
                    <a:pt x="-828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2" name="Freeform: Shape 861">
              <a:extLst>
                <a:ext uri="{FF2B5EF4-FFF2-40B4-BE49-F238E27FC236}">
                  <a16:creationId xmlns:a16="http://schemas.microsoft.com/office/drawing/2014/main" id="{870AC3D7-3058-D2B4-968A-57B723029A6E}"/>
                </a:ext>
              </a:extLst>
            </p:cNvPr>
            <p:cNvSpPr/>
            <p:nvPr/>
          </p:nvSpPr>
          <p:spPr>
            <a:xfrm>
              <a:off x="3796940" y="6192871"/>
              <a:ext cx="15280" cy="21505"/>
            </a:xfrm>
            <a:custGeom>
              <a:avLst/>
              <a:gdLst>
                <a:gd name="connsiteX0" fmla="*/ -830 w 15280"/>
                <a:gd name="connsiteY0" fmla="*/ 7453 h 21505"/>
                <a:gd name="connsiteX1" fmla="*/ 3129 w 15280"/>
                <a:gd name="connsiteY1" fmla="*/ 17707 h 21505"/>
                <a:gd name="connsiteX2" fmla="*/ 10084 w 15280"/>
                <a:gd name="connsiteY2" fmla="*/ 21665 h 21505"/>
                <a:gd name="connsiteX3" fmla="*/ 14043 w 15280"/>
                <a:gd name="connsiteY3" fmla="*/ 14728 h 21505"/>
                <a:gd name="connsiteX4" fmla="*/ 14043 w 15280"/>
                <a:gd name="connsiteY4" fmla="*/ 14691 h 21505"/>
                <a:gd name="connsiteX5" fmla="*/ 10084 w 15280"/>
                <a:gd name="connsiteY5" fmla="*/ 4436 h 21505"/>
                <a:gd name="connsiteX6" fmla="*/ 3129 w 15280"/>
                <a:gd name="connsiteY6" fmla="*/ 497 h 21505"/>
                <a:gd name="connsiteX7" fmla="*/ -830 w 15280"/>
                <a:gd name="connsiteY7" fmla="*/ 7453 h 21505"/>
                <a:gd name="connsiteX8" fmla="*/ -830 w 15280"/>
                <a:gd name="connsiteY8" fmla="*/ 7453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0" h="21505">
                  <a:moveTo>
                    <a:pt x="-830" y="7453"/>
                  </a:moveTo>
                  <a:lnTo>
                    <a:pt x="3129" y="17707"/>
                  </a:lnTo>
                  <a:cubicBezTo>
                    <a:pt x="4033" y="20647"/>
                    <a:pt x="7087" y="22381"/>
                    <a:pt x="10084" y="21665"/>
                  </a:cubicBezTo>
                  <a:cubicBezTo>
                    <a:pt x="13100" y="20836"/>
                    <a:pt x="14872" y="17726"/>
                    <a:pt x="14043" y="14728"/>
                  </a:cubicBezTo>
                  <a:cubicBezTo>
                    <a:pt x="14043" y="14709"/>
                    <a:pt x="14043" y="14709"/>
                    <a:pt x="14043" y="14691"/>
                  </a:cubicBezTo>
                  <a:lnTo>
                    <a:pt x="10084" y="4436"/>
                  </a:lnTo>
                  <a:cubicBezTo>
                    <a:pt x="9179" y="1477"/>
                    <a:pt x="6126" y="-257"/>
                    <a:pt x="3129" y="497"/>
                  </a:cubicBezTo>
                  <a:cubicBezTo>
                    <a:pt x="113" y="1326"/>
                    <a:pt x="-1659" y="4436"/>
                    <a:pt x="-830" y="7453"/>
                  </a:cubicBezTo>
                  <a:cubicBezTo>
                    <a:pt x="-830" y="7453"/>
                    <a:pt x="-830" y="7453"/>
                    <a:pt x="-830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3" name="Freeform: Shape 862">
              <a:extLst>
                <a:ext uri="{FF2B5EF4-FFF2-40B4-BE49-F238E27FC236}">
                  <a16:creationId xmlns:a16="http://schemas.microsoft.com/office/drawing/2014/main" id="{5184D33C-D96A-C378-2092-2407E6462EB9}"/>
                </a:ext>
              </a:extLst>
            </p:cNvPr>
            <p:cNvSpPr/>
            <p:nvPr/>
          </p:nvSpPr>
          <p:spPr>
            <a:xfrm>
              <a:off x="2374739" y="4927824"/>
              <a:ext cx="272747" cy="433496"/>
            </a:xfrm>
            <a:custGeom>
              <a:avLst/>
              <a:gdLst>
                <a:gd name="connsiteX0" fmla="*/ 127168 w 272747"/>
                <a:gd name="connsiteY0" fmla="*/ 422358 h 433496"/>
                <a:gd name="connsiteX1" fmla="*/ 102965 w 272747"/>
                <a:gd name="connsiteY1" fmla="*/ 397853 h 433496"/>
                <a:gd name="connsiteX2" fmla="*/ 94388 w 272747"/>
                <a:gd name="connsiteY2" fmla="*/ 349032 h 433496"/>
                <a:gd name="connsiteX3" fmla="*/ 105698 w 272747"/>
                <a:gd name="connsiteY3" fmla="*/ 270241 h 433496"/>
                <a:gd name="connsiteX4" fmla="*/ 154707 w 272747"/>
                <a:gd name="connsiteY4" fmla="*/ 216915 h 433496"/>
                <a:gd name="connsiteX5" fmla="*/ 198797 w 272747"/>
                <a:gd name="connsiteY5" fmla="*/ 170582 h 433496"/>
                <a:gd name="connsiteX6" fmla="*/ 168505 w 272747"/>
                <a:gd name="connsiteY6" fmla="*/ 71527 h 433496"/>
                <a:gd name="connsiteX7" fmla="*/ 60666 w 272747"/>
                <a:gd name="connsiteY7" fmla="*/ 111601 h 433496"/>
                <a:gd name="connsiteX8" fmla="*/ 51845 w 272747"/>
                <a:gd name="connsiteY8" fmla="*/ 144626 h 433496"/>
                <a:gd name="connsiteX9" fmla="*/ 28622 w 272747"/>
                <a:gd name="connsiteY9" fmla="*/ 164041 h 433496"/>
                <a:gd name="connsiteX10" fmla="*/ 10470 w 272747"/>
                <a:gd name="connsiteY10" fmla="*/ 113731 h 433496"/>
                <a:gd name="connsiteX11" fmla="*/ 90600 w 272747"/>
                <a:gd name="connsiteY11" fmla="*/ 17786 h 433496"/>
                <a:gd name="connsiteX12" fmla="*/ 213481 w 272747"/>
                <a:gd name="connsiteY12" fmla="*/ 34751 h 433496"/>
                <a:gd name="connsiteX13" fmla="*/ 259097 w 272747"/>
                <a:gd name="connsiteY13" fmla="*/ 151959 h 433496"/>
                <a:gd name="connsiteX14" fmla="*/ 227543 w 272747"/>
                <a:gd name="connsiteY14" fmla="*/ 218045 h 433496"/>
                <a:gd name="connsiteX15" fmla="*/ 167808 w 272747"/>
                <a:gd name="connsiteY15" fmla="*/ 271503 h 433496"/>
                <a:gd name="connsiteX16" fmla="*/ 137479 w 272747"/>
                <a:gd name="connsiteY16" fmla="*/ 344433 h 433496"/>
                <a:gd name="connsiteX17" fmla="*/ 139835 w 272747"/>
                <a:gd name="connsiteY17" fmla="*/ 388334 h 433496"/>
                <a:gd name="connsiteX18" fmla="*/ 140910 w 272747"/>
                <a:gd name="connsiteY18" fmla="*/ 410482 h 433496"/>
                <a:gd name="connsiteX19" fmla="*/ 125584 w 272747"/>
                <a:gd name="connsiteY19" fmla="*/ 422565 h 433496"/>
                <a:gd name="connsiteX20" fmla="*/ 128582 w 272747"/>
                <a:gd name="connsiteY20" fmla="*/ 433460 h 433496"/>
                <a:gd name="connsiteX21" fmla="*/ 150655 w 272747"/>
                <a:gd name="connsiteY21" fmla="*/ 416364 h 433496"/>
                <a:gd name="connsiteX22" fmla="*/ 150108 w 272747"/>
                <a:gd name="connsiteY22" fmla="*/ 380266 h 433496"/>
                <a:gd name="connsiteX23" fmla="*/ 165282 w 272747"/>
                <a:gd name="connsiteY23" fmla="*/ 292672 h 433496"/>
                <a:gd name="connsiteX24" fmla="*/ 222039 w 272747"/>
                <a:gd name="connsiteY24" fmla="*/ 238874 h 433496"/>
                <a:gd name="connsiteX25" fmla="*/ 263075 w 272747"/>
                <a:gd name="connsiteY25" fmla="*/ 182080 h 433496"/>
                <a:gd name="connsiteX26" fmla="*/ 246449 w 272747"/>
                <a:gd name="connsiteY26" fmla="*/ 52319 h 433496"/>
                <a:gd name="connsiteX27" fmla="*/ 131673 w 272747"/>
                <a:gd name="connsiteY27" fmla="*/ 350 h 433496"/>
                <a:gd name="connsiteX28" fmla="*/ 16294 w 272747"/>
                <a:gd name="connsiteY28" fmla="*/ 58106 h 433496"/>
                <a:gd name="connsiteX29" fmla="*/ -1010 w 272747"/>
                <a:gd name="connsiteY29" fmla="*/ 121573 h 433496"/>
                <a:gd name="connsiteX30" fmla="*/ 16501 w 272747"/>
                <a:gd name="connsiteY30" fmla="*/ 171185 h 433496"/>
                <a:gd name="connsiteX31" fmla="*/ 61741 w 272747"/>
                <a:gd name="connsiteY31" fmla="*/ 152090 h 433496"/>
                <a:gd name="connsiteX32" fmla="*/ 72598 w 272747"/>
                <a:gd name="connsiteY32" fmla="*/ 112920 h 433496"/>
                <a:gd name="connsiteX33" fmla="*/ 100288 w 272747"/>
                <a:gd name="connsiteY33" fmla="*/ 81762 h 433496"/>
                <a:gd name="connsiteX34" fmla="*/ 171917 w 272747"/>
                <a:gd name="connsiteY34" fmla="*/ 88228 h 433496"/>
                <a:gd name="connsiteX35" fmla="*/ 193764 w 272747"/>
                <a:gd name="connsiteY35" fmla="*/ 148943 h 433496"/>
                <a:gd name="connsiteX36" fmla="*/ 149071 w 272747"/>
                <a:gd name="connsiteY36" fmla="*/ 207132 h 433496"/>
                <a:gd name="connsiteX37" fmla="*/ 98648 w 272747"/>
                <a:gd name="connsiteY37" fmla="*/ 259213 h 433496"/>
                <a:gd name="connsiteX38" fmla="*/ 82287 w 272747"/>
                <a:gd name="connsiteY38" fmla="*/ 334442 h 433496"/>
                <a:gd name="connsiteX39" fmla="*/ 88093 w 272747"/>
                <a:gd name="connsiteY39" fmla="*/ 382980 h 433496"/>
                <a:gd name="connsiteX40" fmla="*/ 100269 w 272747"/>
                <a:gd name="connsiteY40" fmla="*/ 422565 h 433496"/>
                <a:gd name="connsiteX41" fmla="*/ 127168 w 272747"/>
                <a:gd name="connsiteY41" fmla="*/ 433630 h 433496"/>
                <a:gd name="connsiteX42" fmla="*/ 127168 w 272747"/>
                <a:gd name="connsiteY42" fmla="*/ 422358 h 43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6">
                  <a:moveTo>
                    <a:pt x="127168" y="422358"/>
                  </a:moveTo>
                  <a:cubicBezTo>
                    <a:pt x="110561" y="423922"/>
                    <a:pt x="106226" y="411463"/>
                    <a:pt x="102965" y="397853"/>
                  </a:cubicBezTo>
                  <a:cubicBezTo>
                    <a:pt x="98893" y="381812"/>
                    <a:pt x="96028" y="365488"/>
                    <a:pt x="94388" y="349032"/>
                  </a:cubicBezTo>
                  <a:cubicBezTo>
                    <a:pt x="92088" y="322454"/>
                    <a:pt x="94388" y="294708"/>
                    <a:pt x="105698" y="270241"/>
                  </a:cubicBezTo>
                  <a:cubicBezTo>
                    <a:pt x="116443" y="247131"/>
                    <a:pt x="134878" y="232013"/>
                    <a:pt x="154707" y="216915"/>
                  </a:cubicBezTo>
                  <a:cubicBezTo>
                    <a:pt x="171672" y="204021"/>
                    <a:pt x="189429" y="190299"/>
                    <a:pt x="198797" y="170582"/>
                  </a:cubicBezTo>
                  <a:cubicBezTo>
                    <a:pt x="215121" y="136181"/>
                    <a:pt x="200776" y="91300"/>
                    <a:pt x="168505" y="71527"/>
                  </a:cubicBezTo>
                  <a:cubicBezTo>
                    <a:pt x="127620" y="46438"/>
                    <a:pt x="78894" y="70811"/>
                    <a:pt x="60666" y="111601"/>
                  </a:cubicBezTo>
                  <a:cubicBezTo>
                    <a:pt x="55859" y="122364"/>
                    <a:pt x="54220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70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9"/>
                  </a:cubicBezTo>
                  <a:cubicBezTo>
                    <a:pt x="255742" y="176746"/>
                    <a:pt x="244715" y="199856"/>
                    <a:pt x="227543" y="218045"/>
                  </a:cubicBezTo>
                  <a:cubicBezTo>
                    <a:pt x="209070" y="237442"/>
                    <a:pt x="186073" y="251806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17"/>
                    <a:pt x="137573" y="373820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4" y="422565"/>
                  </a:cubicBezTo>
                  <a:cubicBezTo>
                    <a:pt x="118629" y="423979"/>
                    <a:pt x="121475" y="434893"/>
                    <a:pt x="128582" y="433460"/>
                  </a:cubicBezTo>
                  <a:cubicBezTo>
                    <a:pt x="138289" y="431688"/>
                    <a:pt x="146527" y="425317"/>
                    <a:pt x="150655" y="416364"/>
                  </a:cubicBezTo>
                  <a:cubicBezTo>
                    <a:pt x="155876" y="404809"/>
                    <a:pt x="151503" y="392198"/>
                    <a:pt x="150108" y="380266"/>
                  </a:cubicBezTo>
                  <a:cubicBezTo>
                    <a:pt x="146602" y="350220"/>
                    <a:pt x="147922" y="318533"/>
                    <a:pt x="165282" y="292672"/>
                  </a:cubicBezTo>
                  <a:cubicBezTo>
                    <a:pt x="179928" y="270862"/>
                    <a:pt x="202586" y="255971"/>
                    <a:pt x="222039" y="238874"/>
                  </a:cubicBezTo>
                  <a:cubicBezTo>
                    <a:pt x="240097" y="223003"/>
                    <a:pt x="254592" y="204776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0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63"/>
                    <a:pt x="-1462" y="99198"/>
                    <a:pt x="-1010" y="121573"/>
                  </a:cubicBezTo>
                  <a:cubicBezTo>
                    <a:pt x="-859" y="138764"/>
                    <a:pt x="196" y="161157"/>
                    <a:pt x="16501" y="171185"/>
                  </a:cubicBezTo>
                  <a:cubicBezTo>
                    <a:pt x="35181" y="182608"/>
                    <a:pt x="56086" y="171864"/>
                    <a:pt x="61741" y="152090"/>
                  </a:cubicBezTo>
                  <a:cubicBezTo>
                    <a:pt x="65511" y="138745"/>
                    <a:pt x="66264" y="125701"/>
                    <a:pt x="72598" y="112920"/>
                  </a:cubicBezTo>
                  <a:cubicBezTo>
                    <a:pt x="78724" y="100141"/>
                    <a:pt x="88319" y="89358"/>
                    <a:pt x="100288" y="81762"/>
                  </a:cubicBezTo>
                  <a:cubicBezTo>
                    <a:pt x="122946" y="67757"/>
                    <a:pt x="152125" y="70396"/>
                    <a:pt x="171917" y="88228"/>
                  </a:cubicBezTo>
                  <a:cubicBezTo>
                    <a:pt x="188562" y="103760"/>
                    <a:pt x="196686" y="126361"/>
                    <a:pt x="193764" y="148943"/>
                  </a:cubicBezTo>
                  <a:cubicBezTo>
                    <a:pt x="189994" y="174993"/>
                    <a:pt x="168769" y="192146"/>
                    <a:pt x="149071" y="207132"/>
                  </a:cubicBezTo>
                  <a:cubicBezTo>
                    <a:pt x="129373" y="222117"/>
                    <a:pt x="110410" y="237008"/>
                    <a:pt x="98648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7"/>
                    <a:pt x="84718" y="367015"/>
                    <a:pt x="88093" y="382980"/>
                  </a:cubicBezTo>
                  <a:cubicBezTo>
                    <a:pt x="90637" y="395666"/>
                    <a:pt x="91957" y="412141"/>
                    <a:pt x="100269" y="422565"/>
                  </a:cubicBezTo>
                  <a:cubicBezTo>
                    <a:pt x="106754" y="430595"/>
                    <a:pt x="116895" y="434779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4" name="Freeform: Shape 863">
              <a:extLst>
                <a:ext uri="{FF2B5EF4-FFF2-40B4-BE49-F238E27FC236}">
                  <a16:creationId xmlns:a16="http://schemas.microsoft.com/office/drawing/2014/main" id="{176E563F-AD06-FB0D-FB1D-92D9BCF12262}"/>
                </a:ext>
              </a:extLst>
            </p:cNvPr>
            <p:cNvSpPr/>
            <p:nvPr/>
          </p:nvSpPr>
          <p:spPr>
            <a:xfrm>
              <a:off x="2479166" y="5380697"/>
              <a:ext cx="81501" cy="81488"/>
            </a:xfrm>
            <a:custGeom>
              <a:avLst/>
              <a:gdLst>
                <a:gd name="connsiteX0" fmla="*/ 50205 w 81501"/>
                <a:gd name="connsiteY0" fmla="*/ 1058 h 81488"/>
                <a:gd name="connsiteX1" fmla="*/ -689 w 81501"/>
                <a:gd name="connsiteY1" fmla="*/ 37853 h 81488"/>
                <a:gd name="connsiteX2" fmla="*/ 37444 w 81501"/>
                <a:gd name="connsiteY2" fmla="*/ 81566 h 81488"/>
                <a:gd name="connsiteX3" fmla="*/ 80251 w 81501"/>
                <a:gd name="connsiteY3" fmla="*/ 47070 h 81488"/>
                <a:gd name="connsiteX4" fmla="*/ 50205 w 81501"/>
                <a:gd name="connsiteY4" fmla="*/ 1058 h 81488"/>
                <a:gd name="connsiteX5" fmla="*/ 47208 w 81501"/>
                <a:gd name="connsiteY5" fmla="*/ 11973 h 81488"/>
                <a:gd name="connsiteX6" fmla="*/ 41704 w 81501"/>
                <a:gd name="connsiteY6" fmla="*/ 70557 h 81488"/>
                <a:gd name="connsiteX7" fmla="*/ 10224 w 81501"/>
                <a:gd name="connsiteY7" fmla="*/ 43998 h 81488"/>
                <a:gd name="connsiteX8" fmla="*/ 47208 w 81501"/>
                <a:gd name="connsiteY8" fmla="*/ 11954 h 81488"/>
                <a:gd name="connsiteX9" fmla="*/ 50205 w 81501"/>
                <a:gd name="connsiteY9" fmla="*/ 1058 h 81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501" h="81488">
                  <a:moveTo>
                    <a:pt x="50205" y="1058"/>
                  </a:moveTo>
                  <a:cubicBezTo>
                    <a:pt x="26624" y="-3541"/>
                    <a:pt x="2572" y="13933"/>
                    <a:pt x="-689" y="37853"/>
                  </a:cubicBezTo>
                  <a:cubicBezTo>
                    <a:pt x="-3875" y="61001"/>
                    <a:pt x="15502" y="79228"/>
                    <a:pt x="37444" y="81566"/>
                  </a:cubicBezTo>
                  <a:cubicBezTo>
                    <a:pt x="59385" y="83903"/>
                    <a:pt x="78159" y="69200"/>
                    <a:pt x="80251" y="47070"/>
                  </a:cubicBezTo>
                  <a:cubicBezTo>
                    <a:pt x="82250" y="26015"/>
                    <a:pt x="70280" y="7279"/>
                    <a:pt x="50205" y="1058"/>
                  </a:cubicBezTo>
                  <a:cubicBezTo>
                    <a:pt x="43230" y="-1110"/>
                    <a:pt x="40252" y="9805"/>
                    <a:pt x="47208" y="11973"/>
                  </a:cubicBezTo>
                  <a:cubicBezTo>
                    <a:pt x="76915" y="21190"/>
                    <a:pt x="76614" y="71085"/>
                    <a:pt x="41704" y="70557"/>
                  </a:cubicBezTo>
                  <a:cubicBezTo>
                    <a:pt x="26831" y="70312"/>
                    <a:pt x="10941" y="59926"/>
                    <a:pt x="10224" y="43998"/>
                  </a:cubicBezTo>
                  <a:cubicBezTo>
                    <a:pt x="9395" y="25148"/>
                    <a:pt x="28867" y="8391"/>
                    <a:pt x="47208" y="11954"/>
                  </a:cubicBezTo>
                  <a:cubicBezTo>
                    <a:pt x="54314" y="13349"/>
                    <a:pt x="57349" y="2453"/>
                    <a:pt x="50205" y="10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5" name="Freeform: Shape 864">
              <a:extLst>
                <a:ext uri="{FF2B5EF4-FFF2-40B4-BE49-F238E27FC236}">
                  <a16:creationId xmlns:a16="http://schemas.microsoft.com/office/drawing/2014/main" id="{C9147881-A192-6FC8-68E4-7DC2FD79E7DB}"/>
                </a:ext>
              </a:extLst>
            </p:cNvPr>
            <p:cNvSpPr/>
            <p:nvPr/>
          </p:nvSpPr>
          <p:spPr>
            <a:xfrm>
              <a:off x="4387889" y="6149286"/>
              <a:ext cx="272747" cy="433496"/>
            </a:xfrm>
            <a:custGeom>
              <a:avLst/>
              <a:gdLst>
                <a:gd name="connsiteX0" fmla="*/ 127168 w 272747"/>
                <a:gd name="connsiteY0" fmla="*/ 422358 h 433496"/>
                <a:gd name="connsiteX1" fmla="*/ 102965 w 272747"/>
                <a:gd name="connsiteY1" fmla="*/ 397853 h 433496"/>
                <a:gd name="connsiteX2" fmla="*/ 94388 w 272747"/>
                <a:gd name="connsiteY2" fmla="*/ 349032 h 433496"/>
                <a:gd name="connsiteX3" fmla="*/ 105698 w 272747"/>
                <a:gd name="connsiteY3" fmla="*/ 270241 h 433496"/>
                <a:gd name="connsiteX4" fmla="*/ 154707 w 272747"/>
                <a:gd name="connsiteY4" fmla="*/ 216915 h 433496"/>
                <a:gd name="connsiteX5" fmla="*/ 198797 w 272747"/>
                <a:gd name="connsiteY5" fmla="*/ 170582 h 433496"/>
                <a:gd name="connsiteX6" fmla="*/ 168505 w 272747"/>
                <a:gd name="connsiteY6" fmla="*/ 71527 h 433496"/>
                <a:gd name="connsiteX7" fmla="*/ 60666 w 272747"/>
                <a:gd name="connsiteY7" fmla="*/ 111601 h 433496"/>
                <a:gd name="connsiteX8" fmla="*/ 51845 w 272747"/>
                <a:gd name="connsiteY8" fmla="*/ 144626 h 433496"/>
                <a:gd name="connsiteX9" fmla="*/ 28622 w 272747"/>
                <a:gd name="connsiteY9" fmla="*/ 164041 h 433496"/>
                <a:gd name="connsiteX10" fmla="*/ 10470 w 272747"/>
                <a:gd name="connsiteY10" fmla="*/ 113731 h 433496"/>
                <a:gd name="connsiteX11" fmla="*/ 90600 w 272747"/>
                <a:gd name="connsiteY11" fmla="*/ 17786 h 433496"/>
                <a:gd name="connsiteX12" fmla="*/ 213481 w 272747"/>
                <a:gd name="connsiteY12" fmla="*/ 34751 h 433496"/>
                <a:gd name="connsiteX13" fmla="*/ 259097 w 272747"/>
                <a:gd name="connsiteY13" fmla="*/ 151959 h 433496"/>
                <a:gd name="connsiteX14" fmla="*/ 227543 w 272747"/>
                <a:gd name="connsiteY14" fmla="*/ 218045 h 433496"/>
                <a:gd name="connsiteX15" fmla="*/ 167808 w 272747"/>
                <a:gd name="connsiteY15" fmla="*/ 271503 h 433496"/>
                <a:gd name="connsiteX16" fmla="*/ 137479 w 272747"/>
                <a:gd name="connsiteY16" fmla="*/ 344433 h 433496"/>
                <a:gd name="connsiteX17" fmla="*/ 139835 w 272747"/>
                <a:gd name="connsiteY17" fmla="*/ 388334 h 433496"/>
                <a:gd name="connsiteX18" fmla="*/ 140910 w 272747"/>
                <a:gd name="connsiteY18" fmla="*/ 410482 h 433496"/>
                <a:gd name="connsiteX19" fmla="*/ 125584 w 272747"/>
                <a:gd name="connsiteY19" fmla="*/ 422565 h 433496"/>
                <a:gd name="connsiteX20" fmla="*/ 128582 w 272747"/>
                <a:gd name="connsiteY20" fmla="*/ 433460 h 433496"/>
                <a:gd name="connsiteX21" fmla="*/ 150655 w 272747"/>
                <a:gd name="connsiteY21" fmla="*/ 416364 h 433496"/>
                <a:gd name="connsiteX22" fmla="*/ 150108 w 272747"/>
                <a:gd name="connsiteY22" fmla="*/ 380266 h 433496"/>
                <a:gd name="connsiteX23" fmla="*/ 165282 w 272747"/>
                <a:gd name="connsiteY23" fmla="*/ 292672 h 433496"/>
                <a:gd name="connsiteX24" fmla="*/ 222039 w 272747"/>
                <a:gd name="connsiteY24" fmla="*/ 238874 h 433496"/>
                <a:gd name="connsiteX25" fmla="*/ 263075 w 272747"/>
                <a:gd name="connsiteY25" fmla="*/ 182080 h 433496"/>
                <a:gd name="connsiteX26" fmla="*/ 246449 w 272747"/>
                <a:gd name="connsiteY26" fmla="*/ 52319 h 433496"/>
                <a:gd name="connsiteX27" fmla="*/ 131673 w 272747"/>
                <a:gd name="connsiteY27" fmla="*/ 350 h 433496"/>
                <a:gd name="connsiteX28" fmla="*/ 16294 w 272747"/>
                <a:gd name="connsiteY28" fmla="*/ 58106 h 433496"/>
                <a:gd name="connsiteX29" fmla="*/ -1010 w 272747"/>
                <a:gd name="connsiteY29" fmla="*/ 121573 h 433496"/>
                <a:gd name="connsiteX30" fmla="*/ 16501 w 272747"/>
                <a:gd name="connsiteY30" fmla="*/ 171185 h 433496"/>
                <a:gd name="connsiteX31" fmla="*/ 61741 w 272747"/>
                <a:gd name="connsiteY31" fmla="*/ 152090 h 433496"/>
                <a:gd name="connsiteX32" fmla="*/ 72598 w 272747"/>
                <a:gd name="connsiteY32" fmla="*/ 112920 h 433496"/>
                <a:gd name="connsiteX33" fmla="*/ 100288 w 272747"/>
                <a:gd name="connsiteY33" fmla="*/ 81762 h 433496"/>
                <a:gd name="connsiteX34" fmla="*/ 171917 w 272747"/>
                <a:gd name="connsiteY34" fmla="*/ 88228 h 433496"/>
                <a:gd name="connsiteX35" fmla="*/ 193764 w 272747"/>
                <a:gd name="connsiteY35" fmla="*/ 148943 h 433496"/>
                <a:gd name="connsiteX36" fmla="*/ 149071 w 272747"/>
                <a:gd name="connsiteY36" fmla="*/ 207132 h 433496"/>
                <a:gd name="connsiteX37" fmla="*/ 98648 w 272747"/>
                <a:gd name="connsiteY37" fmla="*/ 259213 h 433496"/>
                <a:gd name="connsiteX38" fmla="*/ 82287 w 272747"/>
                <a:gd name="connsiteY38" fmla="*/ 334442 h 433496"/>
                <a:gd name="connsiteX39" fmla="*/ 88093 w 272747"/>
                <a:gd name="connsiteY39" fmla="*/ 382980 h 433496"/>
                <a:gd name="connsiteX40" fmla="*/ 100269 w 272747"/>
                <a:gd name="connsiteY40" fmla="*/ 422565 h 433496"/>
                <a:gd name="connsiteX41" fmla="*/ 127168 w 272747"/>
                <a:gd name="connsiteY41" fmla="*/ 433630 h 433496"/>
                <a:gd name="connsiteX42" fmla="*/ 127168 w 272747"/>
                <a:gd name="connsiteY42" fmla="*/ 422358 h 43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6">
                  <a:moveTo>
                    <a:pt x="127168" y="422358"/>
                  </a:moveTo>
                  <a:cubicBezTo>
                    <a:pt x="110561" y="423922"/>
                    <a:pt x="106226" y="411463"/>
                    <a:pt x="102965" y="397853"/>
                  </a:cubicBezTo>
                  <a:cubicBezTo>
                    <a:pt x="98893" y="381812"/>
                    <a:pt x="96028" y="365488"/>
                    <a:pt x="94388" y="349032"/>
                  </a:cubicBezTo>
                  <a:cubicBezTo>
                    <a:pt x="92088" y="322454"/>
                    <a:pt x="94388" y="294708"/>
                    <a:pt x="105698" y="270241"/>
                  </a:cubicBezTo>
                  <a:cubicBezTo>
                    <a:pt x="116443" y="247131"/>
                    <a:pt x="134878" y="232013"/>
                    <a:pt x="154707" y="216915"/>
                  </a:cubicBezTo>
                  <a:cubicBezTo>
                    <a:pt x="171672" y="204021"/>
                    <a:pt x="189429" y="190299"/>
                    <a:pt x="198797" y="170582"/>
                  </a:cubicBezTo>
                  <a:cubicBezTo>
                    <a:pt x="215121" y="136181"/>
                    <a:pt x="200776" y="91300"/>
                    <a:pt x="168505" y="71527"/>
                  </a:cubicBezTo>
                  <a:cubicBezTo>
                    <a:pt x="127620" y="46438"/>
                    <a:pt x="78894" y="70811"/>
                    <a:pt x="60666" y="111601"/>
                  </a:cubicBezTo>
                  <a:cubicBezTo>
                    <a:pt x="55859" y="122364"/>
                    <a:pt x="54220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70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9"/>
                  </a:cubicBezTo>
                  <a:cubicBezTo>
                    <a:pt x="255742" y="176746"/>
                    <a:pt x="244715" y="199856"/>
                    <a:pt x="227543" y="218045"/>
                  </a:cubicBezTo>
                  <a:cubicBezTo>
                    <a:pt x="209070" y="237442"/>
                    <a:pt x="186073" y="251806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17"/>
                    <a:pt x="137573" y="373820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4" y="422565"/>
                  </a:cubicBezTo>
                  <a:cubicBezTo>
                    <a:pt x="118629" y="423979"/>
                    <a:pt x="121475" y="434893"/>
                    <a:pt x="128582" y="433460"/>
                  </a:cubicBezTo>
                  <a:cubicBezTo>
                    <a:pt x="138289" y="431688"/>
                    <a:pt x="146527" y="425317"/>
                    <a:pt x="150655" y="416364"/>
                  </a:cubicBezTo>
                  <a:cubicBezTo>
                    <a:pt x="155876" y="404809"/>
                    <a:pt x="151503" y="392198"/>
                    <a:pt x="150108" y="380266"/>
                  </a:cubicBezTo>
                  <a:cubicBezTo>
                    <a:pt x="146602" y="350220"/>
                    <a:pt x="147922" y="318533"/>
                    <a:pt x="165282" y="292672"/>
                  </a:cubicBezTo>
                  <a:cubicBezTo>
                    <a:pt x="179928" y="270862"/>
                    <a:pt x="202586" y="255971"/>
                    <a:pt x="222039" y="238874"/>
                  </a:cubicBezTo>
                  <a:cubicBezTo>
                    <a:pt x="240097" y="223003"/>
                    <a:pt x="254592" y="204776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0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63"/>
                    <a:pt x="-1462" y="99198"/>
                    <a:pt x="-1010" y="121573"/>
                  </a:cubicBezTo>
                  <a:cubicBezTo>
                    <a:pt x="-859" y="138764"/>
                    <a:pt x="196" y="161157"/>
                    <a:pt x="16501" y="171185"/>
                  </a:cubicBezTo>
                  <a:cubicBezTo>
                    <a:pt x="35181" y="182608"/>
                    <a:pt x="56086" y="171864"/>
                    <a:pt x="61741" y="152090"/>
                  </a:cubicBezTo>
                  <a:cubicBezTo>
                    <a:pt x="65511" y="138745"/>
                    <a:pt x="66264" y="125701"/>
                    <a:pt x="72598" y="112920"/>
                  </a:cubicBezTo>
                  <a:cubicBezTo>
                    <a:pt x="78724" y="100141"/>
                    <a:pt x="88319" y="89358"/>
                    <a:pt x="100288" y="81762"/>
                  </a:cubicBezTo>
                  <a:cubicBezTo>
                    <a:pt x="122946" y="67757"/>
                    <a:pt x="152125" y="70396"/>
                    <a:pt x="171917" y="88228"/>
                  </a:cubicBezTo>
                  <a:cubicBezTo>
                    <a:pt x="188562" y="103760"/>
                    <a:pt x="196686" y="126361"/>
                    <a:pt x="193764" y="148943"/>
                  </a:cubicBezTo>
                  <a:cubicBezTo>
                    <a:pt x="189994" y="174993"/>
                    <a:pt x="168769" y="192146"/>
                    <a:pt x="149071" y="207132"/>
                  </a:cubicBezTo>
                  <a:cubicBezTo>
                    <a:pt x="129373" y="222117"/>
                    <a:pt x="110410" y="237008"/>
                    <a:pt x="98648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7"/>
                    <a:pt x="84718" y="367015"/>
                    <a:pt x="88093" y="382980"/>
                  </a:cubicBezTo>
                  <a:cubicBezTo>
                    <a:pt x="90637" y="395666"/>
                    <a:pt x="91957" y="412141"/>
                    <a:pt x="100269" y="422565"/>
                  </a:cubicBezTo>
                  <a:cubicBezTo>
                    <a:pt x="106754" y="430595"/>
                    <a:pt x="116895" y="434779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6" name="Freeform: Shape 865">
              <a:extLst>
                <a:ext uri="{FF2B5EF4-FFF2-40B4-BE49-F238E27FC236}">
                  <a16:creationId xmlns:a16="http://schemas.microsoft.com/office/drawing/2014/main" id="{89A7F95F-63DE-874F-899B-7519F5576F88}"/>
                </a:ext>
              </a:extLst>
            </p:cNvPr>
            <p:cNvSpPr/>
            <p:nvPr/>
          </p:nvSpPr>
          <p:spPr>
            <a:xfrm>
              <a:off x="4492316" y="6602159"/>
              <a:ext cx="81501" cy="81488"/>
            </a:xfrm>
            <a:custGeom>
              <a:avLst/>
              <a:gdLst>
                <a:gd name="connsiteX0" fmla="*/ 50205 w 81501"/>
                <a:gd name="connsiteY0" fmla="*/ 1058 h 81488"/>
                <a:gd name="connsiteX1" fmla="*/ -689 w 81501"/>
                <a:gd name="connsiteY1" fmla="*/ 37853 h 81488"/>
                <a:gd name="connsiteX2" fmla="*/ 37444 w 81501"/>
                <a:gd name="connsiteY2" fmla="*/ 81566 h 81488"/>
                <a:gd name="connsiteX3" fmla="*/ 80251 w 81501"/>
                <a:gd name="connsiteY3" fmla="*/ 47070 h 81488"/>
                <a:gd name="connsiteX4" fmla="*/ 50205 w 81501"/>
                <a:gd name="connsiteY4" fmla="*/ 1058 h 81488"/>
                <a:gd name="connsiteX5" fmla="*/ 47208 w 81501"/>
                <a:gd name="connsiteY5" fmla="*/ 11973 h 81488"/>
                <a:gd name="connsiteX6" fmla="*/ 41704 w 81501"/>
                <a:gd name="connsiteY6" fmla="*/ 70557 h 81488"/>
                <a:gd name="connsiteX7" fmla="*/ 10224 w 81501"/>
                <a:gd name="connsiteY7" fmla="*/ 43998 h 81488"/>
                <a:gd name="connsiteX8" fmla="*/ 47208 w 81501"/>
                <a:gd name="connsiteY8" fmla="*/ 11954 h 81488"/>
                <a:gd name="connsiteX9" fmla="*/ 50205 w 81501"/>
                <a:gd name="connsiteY9" fmla="*/ 1058 h 81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501" h="81488">
                  <a:moveTo>
                    <a:pt x="50205" y="1058"/>
                  </a:moveTo>
                  <a:cubicBezTo>
                    <a:pt x="26624" y="-3541"/>
                    <a:pt x="2591" y="13933"/>
                    <a:pt x="-689" y="37853"/>
                  </a:cubicBezTo>
                  <a:cubicBezTo>
                    <a:pt x="-3875" y="61001"/>
                    <a:pt x="15502" y="79228"/>
                    <a:pt x="37444" y="81566"/>
                  </a:cubicBezTo>
                  <a:cubicBezTo>
                    <a:pt x="59385" y="83903"/>
                    <a:pt x="78159" y="69200"/>
                    <a:pt x="80251" y="47070"/>
                  </a:cubicBezTo>
                  <a:cubicBezTo>
                    <a:pt x="82250" y="26015"/>
                    <a:pt x="70280" y="7279"/>
                    <a:pt x="50205" y="1058"/>
                  </a:cubicBezTo>
                  <a:cubicBezTo>
                    <a:pt x="43230" y="-1110"/>
                    <a:pt x="40252" y="9805"/>
                    <a:pt x="47208" y="11973"/>
                  </a:cubicBezTo>
                  <a:cubicBezTo>
                    <a:pt x="76915" y="21190"/>
                    <a:pt x="76614" y="71085"/>
                    <a:pt x="41704" y="70557"/>
                  </a:cubicBezTo>
                  <a:cubicBezTo>
                    <a:pt x="26831" y="70312"/>
                    <a:pt x="10941" y="59926"/>
                    <a:pt x="10224" y="43998"/>
                  </a:cubicBezTo>
                  <a:cubicBezTo>
                    <a:pt x="9395" y="25148"/>
                    <a:pt x="28867" y="8391"/>
                    <a:pt x="47208" y="11954"/>
                  </a:cubicBezTo>
                  <a:cubicBezTo>
                    <a:pt x="54314" y="13349"/>
                    <a:pt x="57349" y="2453"/>
                    <a:pt x="50205" y="10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7" name="Freeform: Shape 866">
              <a:extLst>
                <a:ext uri="{FF2B5EF4-FFF2-40B4-BE49-F238E27FC236}">
                  <a16:creationId xmlns:a16="http://schemas.microsoft.com/office/drawing/2014/main" id="{BE4A8E9C-6D59-5683-64E9-4ADB8FE86A7D}"/>
                </a:ext>
              </a:extLst>
            </p:cNvPr>
            <p:cNvSpPr/>
            <p:nvPr/>
          </p:nvSpPr>
          <p:spPr>
            <a:xfrm>
              <a:off x="5390695" y="4648848"/>
              <a:ext cx="272747" cy="433496"/>
            </a:xfrm>
            <a:custGeom>
              <a:avLst/>
              <a:gdLst>
                <a:gd name="connsiteX0" fmla="*/ 127168 w 272747"/>
                <a:gd name="connsiteY0" fmla="*/ 422358 h 433496"/>
                <a:gd name="connsiteX1" fmla="*/ 102965 w 272747"/>
                <a:gd name="connsiteY1" fmla="*/ 397853 h 433496"/>
                <a:gd name="connsiteX2" fmla="*/ 94388 w 272747"/>
                <a:gd name="connsiteY2" fmla="*/ 349032 h 433496"/>
                <a:gd name="connsiteX3" fmla="*/ 105698 w 272747"/>
                <a:gd name="connsiteY3" fmla="*/ 270241 h 433496"/>
                <a:gd name="connsiteX4" fmla="*/ 154707 w 272747"/>
                <a:gd name="connsiteY4" fmla="*/ 216915 h 433496"/>
                <a:gd name="connsiteX5" fmla="*/ 198797 w 272747"/>
                <a:gd name="connsiteY5" fmla="*/ 170582 h 433496"/>
                <a:gd name="connsiteX6" fmla="*/ 168505 w 272747"/>
                <a:gd name="connsiteY6" fmla="*/ 71527 h 433496"/>
                <a:gd name="connsiteX7" fmla="*/ 60666 w 272747"/>
                <a:gd name="connsiteY7" fmla="*/ 111601 h 433496"/>
                <a:gd name="connsiteX8" fmla="*/ 51845 w 272747"/>
                <a:gd name="connsiteY8" fmla="*/ 144626 h 433496"/>
                <a:gd name="connsiteX9" fmla="*/ 28622 w 272747"/>
                <a:gd name="connsiteY9" fmla="*/ 164041 h 433496"/>
                <a:gd name="connsiteX10" fmla="*/ 10470 w 272747"/>
                <a:gd name="connsiteY10" fmla="*/ 113731 h 433496"/>
                <a:gd name="connsiteX11" fmla="*/ 90600 w 272747"/>
                <a:gd name="connsiteY11" fmla="*/ 17786 h 433496"/>
                <a:gd name="connsiteX12" fmla="*/ 213481 w 272747"/>
                <a:gd name="connsiteY12" fmla="*/ 34751 h 433496"/>
                <a:gd name="connsiteX13" fmla="*/ 259097 w 272747"/>
                <a:gd name="connsiteY13" fmla="*/ 151959 h 433496"/>
                <a:gd name="connsiteX14" fmla="*/ 227543 w 272747"/>
                <a:gd name="connsiteY14" fmla="*/ 218045 h 433496"/>
                <a:gd name="connsiteX15" fmla="*/ 167808 w 272747"/>
                <a:gd name="connsiteY15" fmla="*/ 271503 h 433496"/>
                <a:gd name="connsiteX16" fmla="*/ 137479 w 272747"/>
                <a:gd name="connsiteY16" fmla="*/ 344433 h 433496"/>
                <a:gd name="connsiteX17" fmla="*/ 139835 w 272747"/>
                <a:gd name="connsiteY17" fmla="*/ 388334 h 433496"/>
                <a:gd name="connsiteX18" fmla="*/ 140910 w 272747"/>
                <a:gd name="connsiteY18" fmla="*/ 410482 h 433496"/>
                <a:gd name="connsiteX19" fmla="*/ 125584 w 272747"/>
                <a:gd name="connsiteY19" fmla="*/ 422565 h 433496"/>
                <a:gd name="connsiteX20" fmla="*/ 128582 w 272747"/>
                <a:gd name="connsiteY20" fmla="*/ 433460 h 433496"/>
                <a:gd name="connsiteX21" fmla="*/ 150655 w 272747"/>
                <a:gd name="connsiteY21" fmla="*/ 416364 h 433496"/>
                <a:gd name="connsiteX22" fmla="*/ 150108 w 272747"/>
                <a:gd name="connsiteY22" fmla="*/ 380266 h 433496"/>
                <a:gd name="connsiteX23" fmla="*/ 165282 w 272747"/>
                <a:gd name="connsiteY23" fmla="*/ 292672 h 433496"/>
                <a:gd name="connsiteX24" fmla="*/ 222039 w 272747"/>
                <a:gd name="connsiteY24" fmla="*/ 238874 h 433496"/>
                <a:gd name="connsiteX25" fmla="*/ 263075 w 272747"/>
                <a:gd name="connsiteY25" fmla="*/ 182080 h 433496"/>
                <a:gd name="connsiteX26" fmla="*/ 246449 w 272747"/>
                <a:gd name="connsiteY26" fmla="*/ 52319 h 433496"/>
                <a:gd name="connsiteX27" fmla="*/ 131673 w 272747"/>
                <a:gd name="connsiteY27" fmla="*/ 350 h 433496"/>
                <a:gd name="connsiteX28" fmla="*/ 16294 w 272747"/>
                <a:gd name="connsiteY28" fmla="*/ 58106 h 433496"/>
                <a:gd name="connsiteX29" fmla="*/ -1010 w 272747"/>
                <a:gd name="connsiteY29" fmla="*/ 121573 h 433496"/>
                <a:gd name="connsiteX30" fmla="*/ 16501 w 272747"/>
                <a:gd name="connsiteY30" fmla="*/ 171185 h 433496"/>
                <a:gd name="connsiteX31" fmla="*/ 61741 w 272747"/>
                <a:gd name="connsiteY31" fmla="*/ 152090 h 433496"/>
                <a:gd name="connsiteX32" fmla="*/ 72598 w 272747"/>
                <a:gd name="connsiteY32" fmla="*/ 112920 h 433496"/>
                <a:gd name="connsiteX33" fmla="*/ 100288 w 272747"/>
                <a:gd name="connsiteY33" fmla="*/ 81762 h 433496"/>
                <a:gd name="connsiteX34" fmla="*/ 171917 w 272747"/>
                <a:gd name="connsiteY34" fmla="*/ 88228 h 433496"/>
                <a:gd name="connsiteX35" fmla="*/ 193764 w 272747"/>
                <a:gd name="connsiteY35" fmla="*/ 148943 h 433496"/>
                <a:gd name="connsiteX36" fmla="*/ 149071 w 272747"/>
                <a:gd name="connsiteY36" fmla="*/ 207132 h 433496"/>
                <a:gd name="connsiteX37" fmla="*/ 98648 w 272747"/>
                <a:gd name="connsiteY37" fmla="*/ 259213 h 433496"/>
                <a:gd name="connsiteX38" fmla="*/ 82287 w 272747"/>
                <a:gd name="connsiteY38" fmla="*/ 334442 h 433496"/>
                <a:gd name="connsiteX39" fmla="*/ 88093 w 272747"/>
                <a:gd name="connsiteY39" fmla="*/ 382980 h 433496"/>
                <a:gd name="connsiteX40" fmla="*/ 100269 w 272747"/>
                <a:gd name="connsiteY40" fmla="*/ 422565 h 433496"/>
                <a:gd name="connsiteX41" fmla="*/ 127168 w 272747"/>
                <a:gd name="connsiteY41" fmla="*/ 433630 h 433496"/>
                <a:gd name="connsiteX42" fmla="*/ 127168 w 272747"/>
                <a:gd name="connsiteY42" fmla="*/ 422358 h 43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6">
                  <a:moveTo>
                    <a:pt x="127168" y="422358"/>
                  </a:moveTo>
                  <a:cubicBezTo>
                    <a:pt x="110561" y="423922"/>
                    <a:pt x="106226" y="411463"/>
                    <a:pt x="102965" y="397853"/>
                  </a:cubicBezTo>
                  <a:cubicBezTo>
                    <a:pt x="98893" y="381812"/>
                    <a:pt x="96028" y="365488"/>
                    <a:pt x="94388" y="349032"/>
                  </a:cubicBezTo>
                  <a:cubicBezTo>
                    <a:pt x="92088" y="322454"/>
                    <a:pt x="94388" y="294708"/>
                    <a:pt x="105698" y="270241"/>
                  </a:cubicBezTo>
                  <a:cubicBezTo>
                    <a:pt x="116443" y="247131"/>
                    <a:pt x="134878" y="232013"/>
                    <a:pt x="154707" y="216915"/>
                  </a:cubicBezTo>
                  <a:cubicBezTo>
                    <a:pt x="171672" y="204021"/>
                    <a:pt x="189429" y="190299"/>
                    <a:pt x="198797" y="170582"/>
                  </a:cubicBezTo>
                  <a:cubicBezTo>
                    <a:pt x="215121" y="136181"/>
                    <a:pt x="200776" y="91300"/>
                    <a:pt x="168505" y="71527"/>
                  </a:cubicBezTo>
                  <a:cubicBezTo>
                    <a:pt x="127620" y="46438"/>
                    <a:pt x="78894" y="70811"/>
                    <a:pt x="60666" y="111601"/>
                  </a:cubicBezTo>
                  <a:cubicBezTo>
                    <a:pt x="55859" y="122364"/>
                    <a:pt x="54220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70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9"/>
                  </a:cubicBezTo>
                  <a:cubicBezTo>
                    <a:pt x="255742" y="176746"/>
                    <a:pt x="244715" y="199856"/>
                    <a:pt x="227543" y="218045"/>
                  </a:cubicBezTo>
                  <a:cubicBezTo>
                    <a:pt x="209070" y="237442"/>
                    <a:pt x="186073" y="251806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17"/>
                    <a:pt x="137573" y="373820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4" y="422565"/>
                  </a:cubicBezTo>
                  <a:cubicBezTo>
                    <a:pt x="118629" y="423979"/>
                    <a:pt x="121475" y="434893"/>
                    <a:pt x="128582" y="433460"/>
                  </a:cubicBezTo>
                  <a:cubicBezTo>
                    <a:pt x="138289" y="431688"/>
                    <a:pt x="146527" y="425317"/>
                    <a:pt x="150655" y="416364"/>
                  </a:cubicBezTo>
                  <a:cubicBezTo>
                    <a:pt x="155876" y="404809"/>
                    <a:pt x="151503" y="392198"/>
                    <a:pt x="150108" y="380266"/>
                  </a:cubicBezTo>
                  <a:cubicBezTo>
                    <a:pt x="146602" y="350220"/>
                    <a:pt x="147922" y="318533"/>
                    <a:pt x="165282" y="292672"/>
                  </a:cubicBezTo>
                  <a:cubicBezTo>
                    <a:pt x="179928" y="270862"/>
                    <a:pt x="202586" y="255971"/>
                    <a:pt x="222039" y="238874"/>
                  </a:cubicBezTo>
                  <a:cubicBezTo>
                    <a:pt x="240097" y="223003"/>
                    <a:pt x="254592" y="204776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0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63"/>
                    <a:pt x="-1462" y="99198"/>
                    <a:pt x="-1010" y="121573"/>
                  </a:cubicBezTo>
                  <a:cubicBezTo>
                    <a:pt x="-859" y="138764"/>
                    <a:pt x="196" y="161157"/>
                    <a:pt x="16501" y="171185"/>
                  </a:cubicBezTo>
                  <a:cubicBezTo>
                    <a:pt x="35181" y="182608"/>
                    <a:pt x="56086" y="171864"/>
                    <a:pt x="61741" y="152090"/>
                  </a:cubicBezTo>
                  <a:cubicBezTo>
                    <a:pt x="65511" y="138745"/>
                    <a:pt x="66264" y="125701"/>
                    <a:pt x="72598" y="112920"/>
                  </a:cubicBezTo>
                  <a:cubicBezTo>
                    <a:pt x="78724" y="100141"/>
                    <a:pt x="88319" y="89358"/>
                    <a:pt x="100288" y="81762"/>
                  </a:cubicBezTo>
                  <a:cubicBezTo>
                    <a:pt x="122946" y="67757"/>
                    <a:pt x="152125" y="70396"/>
                    <a:pt x="171917" y="88228"/>
                  </a:cubicBezTo>
                  <a:cubicBezTo>
                    <a:pt x="188562" y="103760"/>
                    <a:pt x="196686" y="126361"/>
                    <a:pt x="193764" y="148943"/>
                  </a:cubicBezTo>
                  <a:cubicBezTo>
                    <a:pt x="189994" y="174993"/>
                    <a:pt x="168769" y="192146"/>
                    <a:pt x="149071" y="207132"/>
                  </a:cubicBezTo>
                  <a:cubicBezTo>
                    <a:pt x="129373" y="222117"/>
                    <a:pt x="110410" y="237008"/>
                    <a:pt x="98648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7"/>
                    <a:pt x="84718" y="367015"/>
                    <a:pt x="88093" y="382980"/>
                  </a:cubicBezTo>
                  <a:cubicBezTo>
                    <a:pt x="90637" y="395666"/>
                    <a:pt x="91957" y="412141"/>
                    <a:pt x="100269" y="422565"/>
                  </a:cubicBezTo>
                  <a:cubicBezTo>
                    <a:pt x="106754" y="430595"/>
                    <a:pt x="116895" y="434779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8" name="Freeform: Shape 867">
              <a:extLst>
                <a:ext uri="{FF2B5EF4-FFF2-40B4-BE49-F238E27FC236}">
                  <a16:creationId xmlns:a16="http://schemas.microsoft.com/office/drawing/2014/main" id="{E854C626-F92B-1231-4456-967BB42D3602}"/>
                </a:ext>
              </a:extLst>
            </p:cNvPr>
            <p:cNvSpPr/>
            <p:nvPr/>
          </p:nvSpPr>
          <p:spPr>
            <a:xfrm>
              <a:off x="5495122" y="5101721"/>
              <a:ext cx="81501" cy="81488"/>
            </a:xfrm>
            <a:custGeom>
              <a:avLst/>
              <a:gdLst>
                <a:gd name="connsiteX0" fmla="*/ 50205 w 81501"/>
                <a:gd name="connsiteY0" fmla="*/ 1058 h 81488"/>
                <a:gd name="connsiteX1" fmla="*/ -689 w 81501"/>
                <a:gd name="connsiteY1" fmla="*/ 37853 h 81488"/>
                <a:gd name="connsiteX2" fmla="*/ 37444 w 81501"/>
                <a:gd name="connsiteY2" fmla="*/ 81566 h 81488"/>
                <a:gd name="connsiteX3" fmla="*/ 80251 w 81501"/>
                <a:gd name="connsiteY3" fmla="*/ 47070 h 81488"/>
                <a:gd name="connsiteX4" fmla="*/ 50205 w 81501"/>
                <a:gd name="connsiteY4" fmla="*/ 1058 h 81488"/>
                <a:gd name="connsiteX5" fmla="*/ 47208 w 81501"/>
                <a:gd name="connsiteY5" fmla="*/ 11973 h 81488"/>
                <a:gd name="connsiteX6" fmla="*/ 41704 w 81501"/>
                <a:gd name="connsiteY6" fmla="*/ 70557 h 81488"/>
                <a:gd name="connsiteX7" fmla="*/ 10224 w 81501"/>
                <a:gd name="connsiteY7" fmla="*/ 43998 h 81488"/>
                <a:gd name="connsiteX8" fmla="*/ 47208 w 81501"/>
                <a:gd name="connsiteY8" fmla="*/ 11954 h 81488"/>
                <a:gd name="connsiteX9" fmla="*/ 50205 w 81501"/>
                <a:gd name="connsiteY9" fmla="*/ 1058 h 81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501" h="81488">
                  <a:moveTo>
                    <a:pt x="50205" y="1058"/>
                  </a:moveTo>
                  <a:cubicBezTo>
                    <a:pt x="26624" y="-3541"/>
                    <a:pt x="2591" y="13933"/>
                    <a:pt x="-689" y="37853"/>
                  </a:cubicBezTo>
                  <a:cubicBezTo>
                    <a:pt x="-3875" y="61001"/>
                    <a:pt x="15502" y="79228"/>
                    <a:pt x="37444" y="81566"/>
                  </a:cubicBezTo>
                  <a:cubicBezTo>
                    <a:pt x="59385" y="83903"/>
                    <a:pt x="78159" y="69200"/>
                    <a:pt x="80251" y="47070"/>
                  </a:cubicBezTo>
                  <a:cubicBezTo>
                    <a:pt x="82250" y="26015"/>
                    <a:pt x="70280" y="7279"/>
                    <a:pt x="50205" y="1058"/>
                  </a:cubicBezTo>
                  <a:cubicBezTo>
                    <a:pt x="43230" y="-1110"/>
                    <a:pt x="40252" y="9805"/>
                    <a:pt x="47208" y="11973"/>
                  </a:cubicBezTo>
                  <a:cubicBezTo>
                    <a:pt x="76915" y="21190"/>
                    <a:pt x="76614" y="71085"/>
                    <a:pt x="41704" y="70557"/>
                  </a:cubicBezTo>
                  <a:cubicBezTo>
                    <a:pt x="26831" y="70312"/>
                    <a:pt x="10941" y="59926"/>
                    <a:pt x="10224" y="43998"/>
                  </a:cubicBezTo>
                  <a:cubicBezTo>
                    <a:pt x="9395" y="25148"/>
                    <a:pt x="28867" y="8391"/>
                    <a:pt x="47208" y="11954"/>
                  </a:cubicBezTo>
                  <a:cubicBezTo>
                    <a:pt x="54314" y="13349"/>
                    <a:pt x="57349" y="2453"/>
                    <a:pt x="50205" y="10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9" name="Freeform: Shape 868">
              <a:extLst>
                <a:ext uri="{FF2B5EF4-FFF2-40B4-BE49-F238E27FC236}">
                  <a16:creationId xmlns:a16="http://schemas.microsoft.com/office/drawing/2014/main" id="{CFAD891E-CB71-9DCD-D433-22F2C3662212}"/>
                </a:ext>
              </a:extLst>
            </p:cNvPr>
            <p:cNvSpPr/>
            <p:nvPr/>
          </p:nvSpPr>
          <p:spPr>
            <a:xfrm>
              <a:off x="891527" y="5206612"/>
              <a:ext cx="96300" cy="242545"/>
            </a:xfrm>
            <a:custGeom>
              <a:avLst/>
              <a:gdLst>
                <a:gd name="connsiteX0" fmla="*/ 83986 w 96300"/>
                <a:gd name="connsiteY0" fmla="*/ 4158 h 242545"/>
                <a:gd name="connsiteX1" fmla="*/ -668 w 96300"/>
                <a:gd name="connsiteY1" fmla="*/ 236010 h 242545"/>
                <a:gd name="connsiteX2" fmla="*/ 10246 w 96300"/>
                <a:gd name="connsiteY2" fmla="*/ 239025 h 242545"/>
                <a:gd name="connsiteX3" fmla="*/ 94901 w 96300"/>
                <a:gd name="connsiteY3" fmla="*/ 7174 h 242545"/>
                <a:gd name="connsiteX4" fmla="*/ 83986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6" y="4158"/>
                  </a:moveTo>
                  <a:lnTo>
                    <a:pt x="-668" y="236010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1" y="7174"/>
                  </a:lnTo>
                  <a:cubicBezTo>
                    <a:pt x="97389" y="331"/>
                    <a:pt x="86475" y="-2628"/>
                    <a:pt x="83986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0" name="Freeform: Shape 869">
              <a:extLst>
                <a:ext uri="{FF2B5EF4-FFF2-40B4-BE49-F238E27FC236}">
                  <a16:creationId xmlns:a16="http://schemas.microsoft.com/office/drawing/2014/main" id="{AD9A5182-AD9E-D423-8996-E88F1A45EF63}"/>
                </a:ext>
              </a:extLst>
            </p:cNvPr>
            <p:cNvSpPr/>
            <p:nvPr/>
          </p:nvSpPr>
          <p:spPr>
            <a:xfrm>
              <a:off x="980411" y="5203561"/>
              <a:ext cx="78375" cy="246078"/>
            </a:xfrm>
            <a:custGeom>
              <a:avLst/>
              <a:gdLst>
                <a:gd name="connsiteX0" fmla="*/ -789 w 78375"/>
                <a:gd name="connsiteY0" fmla="*/ 7321 h 246078"/>
                <a:gd name="connsiteX1" fmla="*/ 66184 w 78375"/>
                <a:gd name="connsiteY1" fmla="*/ 242415 h 246078"/>
                <a:gd name="connsiteX2" fmla="*/ 77098 w 78375"/>
                <a:gd name="connsiteY2" fmla="*/ 239399 h 246078"/>
                <a:gd name="connsiteX3" fmla="*/ 10106 w 78375"/>
                <a:gd name="connsiteY3" fmla="*/ 4306 h 246078"/>
                <a:gd name="connsiteX4" fmla="*/ -789 w 78375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5" h="246078">
                  <a:moveTo>
                    <a:pt x="-789" y="7321"/>
                  </a:moveTo>
                  <a:lnTo>
                    <a:pt x="66184" y="242415"/>
                  </a:lnTo>
                  <a:cubicBezTo>
                    <a:pt x="68182" y="249409"/>
                    <a:pt x="79097" y="246430"/>
                    <a:pt x="77098" y="239399"/>
                  </a:cubicBezTo>
                  <a:cubicBezTo>
                    <a:pt x="54761" y="161041"/>
                    <a:pt x="32443" y="82664"/>
                    <a:pt x="10106" y="4306"/>
                  </a:cubicBezTo>
                  <a:cubicBezTo>
                    <a:pt x="8221" y="-2688"/>
                    <a:pt x="-2806" y="290"/>
                    <a:pt x="-789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1" name="Freeform: Shape 870">
              <a:extLst>
                <a:ext uri="{FF2B5EF4-FFF2-40B4-BE49-F238E27FC236}">
                  <a16:creationId xmlns:a16="http://schemas.microsoft.com/office/drawing/2014/main" id="{07788451-DCFF-FF51-2331-7230763C8C76}"/>
                </a:ext>
              </a:extLst>
            </p:cNvPr>
            <p:cNvSpPr/>
            <p:nvPr/>
          </p:nvSpPr>
          <p:spPr>
            <a:xfrm>
              <a:off x="1072784" y="5379500"/>
              <a:ext cx="86873" cy="157178"/>
            </a:xfrm>
            <a:custGeom>
              <a:avLst/>
              <a:gdLst>
                <a:gd name="connsiteX0" fmla="*/ 73150 w 86873"/>
                <a:gd name="connsiteY0" fmla="*/ 2632 h 157178"/>
                <a:gd name="connsiteX1" fmla="*/ 17053 w 86873"/>
                <a:gd name="connsiteY1" fmla="*/ 25704 h 157178"/>
                <a:gd name="connsiteX2" fmla="*/ 24442 w 86873"/>
                <a:gd name="connsiteY2" fmla="*/ 75618 h 157178"/>
                <a:gd name="connsiteX3" fmla="*/ 67099 w 86873"/>
                <a:gd name="connsiteY3" fmla="*/ 60934 h 157178"/>
                <a:gd name="connsiteX4" fmla="*/ 85289 w 86873"/>
                <a:gd name="connsiteY4" fmla="*/ 9456 h 157178"/>
                <a:gd name="connsiteX5" fmla="*/ 74168 w 86873"/>
                <a:gd name="connsiteY5" fmla="*/ 7948 h 157178"/>
                <a:gd name="connsiteX6" fmla="*/ 71623 w 86873"/>
                <a:gd name="connsiteY6" fmla="*/ 24705 h 157178"/>
                <a:gd name="connsiteX7" fmla="*/ 82537 w 86873"/>
                <a:gd name="connsiteY7" fmla="*/ 24705 h 157178"/>
                <a:gd name="connsiteX8" fmla="*/ 85289 w 86873"/>
                <a:gd name="connsiteY8" fmla="*/ 9456 h 157178"/>
                <a:gd name="connsiteX9" fmla="*/ 74168 w 86873"/>
                <a:gd name="connsiteY9" fmla="*/ 7948 h 157178"/>
                <a:gd name="connsiteX10" fmla="*/ 70096 w 86873"/>
                <a:gd name="connsiteY10" fmla="*/ 104081 h 157178"/>
                <a:gd name="connsiteX11" fmla="*/ 7477 w 86873"/>
                <a:gd name="connsiteY11" fmla="*/ 141931 h 157178"/>
                <a:gd name="connsiteX12" fmla="*/ 1822 w 86873"/>
                <a:gd name="connsiteY12" fmla="*/ 151696 h 157178"/>
                <a:gd name="connsiteX13" fmla="*/ 75751 w 86873"/>
                <a:gd name="connsiteY13" fmla="*/ 120857 h 157178"/>
                <a:gd name="connsiteX14" fmla="*/ 85534 w 86873"/>
                <a:gd name="connsiteY14" fmla="*/ 7967 h 157178"/>
                <a:gd name="connsiteX15" fmla="*/ 74432 w 86873"/>
                <a:gd name="connsiteY15" fmla="*/ 6459 h 157178"/>
                <a:gd name="connsiteX16" fmla="*/ 71680 w 86873"/>
                <a:gd name="connsiteY16" fmla="*/ 27740 h 157178"/>
                <a:gd name="connsiteX17" fmla="*/ 82594 w 86873"/>
                <a:gd name="connsiteY17" fmla="*/ 27740 h 157178"/>
                <a:gd name="connsiteX18" fmla="*/ 85534 w 86873"/>
                <a:gd name="connsiteY18" fmla="*/ 7967 h 157178"/>
                <a:gd name="connsiteX19" fmla="*/ 74432 w 86873"/>
                <a:gd name="connsiteY19" fmla="*/ 6459 h 157178"/>
                <a:gd name="connsiteX20" fmla="*/ 41237 w 86873"/>
                <a:gd name="connsiteY20" fmla="*/ 66589 h 157178"/>
                <a:gd name="connsiteX21" fmla="*/ 21973 w 86873"/>
                <a:gd name="connsiteY21" fmla="*/ 57014 h 157178"/>
                <a:gd name="connsiteX22" fmla="*/ 25460 w 86873"/>
                <a:gd name="connsiteY22" fmla="*/ 33696 h 157178"/>
                <a:gd name="connsiteX23" fmla="*/ 70190 w 86873"/>
                <a:gd name="connsiteY23" fmla="*/ 13546 h 157178"/>
                <a:gd name="connsiteX24" fmla="*/ 73206 w 86873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73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1" y="41594"/>
                    <a:pt x="4952" y="65609"/>
                    <a:pt x="24442" y="75618"/>
                  </a:cubicBezTo>
                  <a:cubicBezTo>
                    <a:pt x="40069" y="83610"/>
                    <a:pt x="58127" y="74204"/>
                    <a:pt x="67099" y="60934"/>
                  </a:cubicBezTo>
                  <a:cubicBezTo>
                    <a:pt x="77353" y="45723"/>
                    <a:pt x="80030" y="26665"/>
                    <a:pt x="85289" y="9456"/>
                  </a:cubicBezTo>
                  <a:lnTo>
                    <a:pt x="74168" y="7948"/>
                  </a:lnTo>
                  <a:cubicBezTo>
                    <a:pt x="73734" y="13603"/>
                    <a:pt x="73696" y="19258"/>
                    <a:pt x="71623" y="24705"/>
                  </a:cubicBezTo>
                  <a:lnTo>
                    <a:pt x="82537" y="24705"/>
                  </a:lnTo>
                  <a:cubicBezTo>
                    <a:pt x="81726" y="19540"/>
                    <a:pt x="83593" y="14262"/>
                    <a:pt x="85289" y="9456"/>
                  </a:cubicBezTo>
                  <a:lnTo>
                    <a:pt x="74168" y="7948"/>
                  </a:lnTo>
                  <a:cubicBezTo>
                    <a:pt x="71548" y="39690"/>
                    <a:pt x="79427" y="73055"/>
                    <a:pt x="70096" y="104081"/>
                  </a:cubicBezTo>
                  <a:cubicBezTo>
                    <a:pt x="62198" y="130339"/>
                    <a:pt x="36713" y="157482"/>
                    <a:pt x="7477" y="141931"/>
                  </a:cubicBezTo>
                  <a:cubicBezTo>
                    <a:pt x="1050" y="138520"/>
                    <a:pt x="-4662" y="148265"/>
                    <a:pt x="1822" y="151696"/>
                  </a:cubicBezTo>
                  <a:cubicBezTo>
                    <a:pt x="31586" y="167529"/>
                    <a:pt x="62424" y="148887"/>
                    <a:pt x="75751" y="120857"/>
                  </a:cubicBezTo>
                  <a:cubicBezTo>
                    <a:pt x="92716" y="85382"/>
                    <a:pt x="82424" y="45553"/>
                    <a:pt x="85534" y="7967"/>
                  </a:cubicBezTo>
                  <a:cubicBezTo>
                    <a:pt x="86100" y="1275"/>
                    <a:pt x="76430" y="785"/>
                    <a:pt x="74432" y="6459"/>
                  </a:cubicBezTo>
                  <a:cubicBezTo>
                    <a:pt x="71717" y="13207"/>
                    <a:pt x="70775" y="20520"/>
                    <a:pt x="71680" y="27740"/>
                  </a:cubicBezTo>
                  <a:cubicBezTo>
                    <a:pt x="72622" y="33847"/>
                    <a:pt x="80841" y="32301"/>
                    <a:pt x="82594" y="27740"/>
                  </a:cubicBezTo>
                  <a:cubicBezTo>
                    <a:pt x="85006" y="21387"/>
                    <a:pt x="85025" y="14658"/>
                    <a:pt x="85534" y="7967"/>
                  </a:cubicBezTo>
                  <a:cubicBezTo>
                    <a:pt x="86043" y="1275"/>
                    <a:pt x="76241" y="558"/>
                    <a:pt x="74432" y="6459"/>
                  </a:cubicBezTo>
                  <a:cubicBezTo>
                    <a:pt x="68626" y="25478"/>
                    <a:pt x="65440" y="61877"/>
                    <a:pt x="41237" y="66589"/>
                  </a:cubicBezTo>
                  <a:cubicBezTo>
                    <a:pt x="32962" y="68210"/>
                    <a:pt x="25441" y="65006"/>
                    <a:pt x="21973" y="57014"/>
                  </a:cubicBezTo>
                  <a:cubicBezTo>
                    <a:pt x="18505" y="49021"/>
                    <a:pt x="21257" y="40840"/>
                    <a:pt x="25460" y="33696"/>
                  </a:cubicBezTo>
                  <a:cubicBezTo>
                    <a:pt x="34564" y="18202"/>
                    <a:pt x="52264" y="7307"/>
                    <a:pt x="70190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2" name="Freeform: Shape 871">
              <a:extLst>
                <a:ext uri="{FF2B5EF4-FFF2-40B4-BE49-F238E27FC236}">
                  <a16:creationId xmlns:a16="http://schemas.microsoft.com/office/drawing/2014/main" id="{1E990A66-432B-BF73-2F9B-DDAB8DC6DC90}"/>
                </a:ext>
              </a:extLst>
            </p:cNvPr>
            <p:cNvSpPr/>
            <p:nvPr/>
          </p:nvSpPr>
          <p:spPr>
            <a:xfrm>
              <a:off x="922936" y="5353718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3" name="Freeform: Shape 872">
              <a:extLst>
                <a:ext uri="{FF2B5EF4-FFF2-40B4-BE49-F238E27FC236}">
                  <a16:creationId xmlns:a16="http://schemas.microsoft.com/office/drawing/2014/main" id="{5A1CD237-CBE7-7283-0AAB-7E28705DAA8A}"/>
                </a:ext>
              </a:extLst>
            </p:cNvPr>
            <p:cNvSpPr/>
            <p:nvPr/>
          </p:nvSpPr>
          <p:spPr>
            <a:xfrm>
              <a:off x="3824544" y="4377224"/>
              <a:ext cx="96300" cy="242545"/>
            </a:xfrm>
            <a:custGeom>
              <a:avLst/>
              <a:gdLst>
                <a:gd name="connsiteX0" fmla="*/ 83986 w 96300"/>
                <a:gd name="connsiteY0" fmla="*/ 4158 h 242545"/>
                <a:gd name="connsiteX1" fmla="*/ -668 w 96300"/>
                <a:gd name="connsiteY1" fmla="*/ 236010 h 242545"/>
                <a:gd name="connsiteX2" fmla="*/ 10246 w 96300"/>
                <a:gd name="connsiteY2" fmla="*/ 239025 h 242545"/>
                <a:gd name="connsiteX3" fmla="*/ 94900 w 96300"/>
                <a:gd name="connsiteY3" fmla="*/ 7174 h 242545"/>
                <a:gd name="connsiteX4" fmla="*/ 83986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6" y="4158"/>
                  </a:moveTo>
                  <a:lnTo>
                    <a:pt x="-668" y="236010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0" y="7174"/>
                  </a:lnTo>
                  <a:cubicBezTo>
                    <a:pt x="97389" y="331"/>
                    <a:pt x="86475" y="-2628"/>
                    <a:pt x="83986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4" name="Freeform: Shape 873">
              <a:extLst>
                <a:ext uri="{FF2B5EF4-FFF2-40B4-BE49-F238E27FC236}">
                  <a16:creationId xmlns:a16="http://schemas.microsoft.com/office/drawing/2014/main" id="{F87B3551-B5D7-8382-22BD-360600C08F60}"/>
                </a:ext>
              </a:extLst>
            </p:cNvPr>
            <p:cNvSpPr/>
            <p:nvPr/>
          </p:nvSpPr>
          <p:spPr>
            <a:xfrm>
              <a:off x="3913426" y="4374173"/>
              <a:ext cx="78377" cy="246078"/>
            </a:xfrm>
            <a:custGeom>
              <a:avLst/>
              <a:gdLst>
                <a:gd name="connsiteX0" fmla="*/ -787 w 78377"/>
                <a:gd name="connsiteY0" fmla="*/ 7321 h 246078"/>
                <a:gd name="connsiteX1" fmla="*/ 66186 w 78377"/>
                <a:gd name="connsiteY1" fmla="*/ 242415 h 246078"/>
                <a:gd name="connsiteX2" fmla="*/ 77100 w 78377"/>
                <a:gd name="connsiteY2" fmla="*/ 239399 h 246078"/>
                <a:gd name="connsiteX3" fmla="*/ 10108 w 78377"/>
                <a:gd name="connsiteY3" fmla="*/ 4306 h 246078"/>
                <a:gd name="connsiteX4" fmla="*/ -787 w 78377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7" h="246078">
                  <a:moveTo>
                    <a:pt x="-787" y="7321"/>
                  </a:moveTo>
                  <a:lnTo>
                    <a:pt x="66186" y="242415"/>
                  </a:lnTo>
                  <a:cubicBezTo>
                    <a:pt x="68184" y="249409"/>
                    <a:pt x="79098" y="246430"/>
                    <a:pt x="77100" y="239399"/>
                  </a:cubicBezTo>
                  <a:cubicBezTo>
                    <a:pt x="54763" y="161041"/>
                    <a:pt x="32445" y="82664"/>
                    <a:pt x="10108" y="4306"/>
                  </a:cubicBezTo>
                  <a:cubicBezTo>
                    <a:pt x="8129" y="-2688"/>
                    <a:pt x="-2803" y="291"/>
                    <a:pt x="-787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5" name="Freeform: Shape 874">
              <a:extLst>
                <a:ext uri="{FF2B5EF4-FFF2-40B4-BE49-F238E27FC236}">
                  <a16:creationId xmlns:a16="http://schemas.microsoft.com/office/drawing/2014/main" id="{B0D47F47-130E-2807-09E6-DC731B3D83A7}"/>
                </a:ext>
              </a:extLst>
            </p:cNvPr>
            <p:cNvSpPr/>
            <p:nvPr/>
          </p:nvSpPr>
          <p:spPr>
            <a:xfrm>
              <a:off x="4005800" y="4550113"/>
              <a:ext cx="86837" cy="157178"/>
            </a:xfrm>
            <a:custGeom>
              <a:avLst/>
              <a:gdLst>
                <a:gd name="connsiteX0" fmla="*/ 73150 w 86837"/>
                <a:gd name="connsiteY0" fmla="*/ 2632 h 157178"/>
                <a:gd name="connsiteX1" fmla="*/ 17053 w 86837"/>
                <a:gd name="connsiteY1" fmla="*/ 25704 h 157178"/>
                <a:gd name="connsiteX2" fmla="*/ 24442 w 86837"/>
                <a:gd name="connsiteY2" fmla="*/ 75618 h 157178"/>
                <a:gd name="connsiteX3" fmla="*/ 67099 w 86837"/>
                <a:gd name="connsiteY3" fmla="*/ 60934 h 157178"/>
                <a:gd name="connsiteX4" fmla="*/ 85289 w 86837"/>
                <a:gd name="connsiteY4" fmla="*/ 9456 h 157178"/>
                <a:gd name="connsiteX5" fmla="*/ 74168 w 86837"/>
                <a:gd name="connsiteY5" fmla="*/ 7948 h 157178"/>
                <a:gd name="connsiteX6" fmla="*/ 71623 w 86837"/>
                <a:gd name="connsiteY6" fmla="*/ 24705 h 157178"/>
                <a:gd name="connsiteX7" fmla="*/ 82537 w 86837"/>
                <a:gd name="connsiteY7" fmla="*/ 24705 h 157178"/>
                <a:gd name="connsiteX8" fmla="*/ 85289 w 86837"/>
                <a:gd name="connsiteY8" fmla="*/ 9456 h 157178"/>
                <a:gd name="connsiteX9" fmla="*/ 74168 w 86837"/>
                <a:gd name="connsiteY9" fmla="*/ 7948 h 157178"/>
                <a:gd name="connsiteX10" fmla="*/ 70096 w 86837"/>
                <a:gd name="connsiteY10" fmla="*/ 104081 h 157178"/>
                <a:gd name="connsiteX11" fmla="*/ 7478 w 86837"/>
                <a:gd name="connsiteY11" fmla="*/ 141931 h 157178"/>
                <a:gd name="connsiteX12" fmla="*/ 1823 w 86837"/>
                <a:gd name="connsiteY12" fmla="*/ 151696 h 157178"/>
                <a:gd name="connsiteX13" fmla="*/ 75751 w 86837"/>
                <a:gd name="connsiteY13" fmla="*/ 120857 h 157178"/>
                <a:gd name="connsiteX14" fmla="*/ 85534 w 86837"/>
                <a:gd name="connsiteY14" fmla="*/ 7967 h 157178"/>
                <a:gd name="connsiteX15" fmla="*/ 74432 w 86837"/>
                <a:gd name="connsiteY15" fmla="*/ 6459 h 157178"/>
                <a:gd name="connsiteX16" fmla="*/ 71679 w 86837"/>
                <a:gd name="connsiteY16" fmla="*/ 27740 h 157178"/>
                <a:gd name="connsiteX17" fmla="*/ 82593 w 86837"/>
                <a:gd name="connsiteY17" fmla="*/ 27740 h 157178"/>
                <a:gd name="connsiteX18" fmla="*/ 85534 w 86837"/>
                <a:gd name="connsiteY18" fmla="*/ 7967 h 157178"/>
                <a:gd name="connsiteX19" fmla="*/ 74432 w 86837"/>
                <a:gd name="connsiteY19" fmla="*/ 6459 h 157178"/>
                <a:gd name="connsiteX20" fmla="*/ 41237 w 86837"/>
                <a:gd name="connsiteY20" fmla="*/ 66589 h 157178"/>
                <a:gd name="connsiteX21" fmla="*/ 21973 w 86837"/>
                <a:gd name="connsiteY21" fmla="*/ 57014 h 157178"/>
                <a:gd name="connsiteX22" fmla="*/ 25460 w 86837"/>
                <a:gd name="connsiteY22" fmla="*/ 33696 h 157178"/>
                <a:gd name="connsiteX23" fmla="*/ 70191 w 86837"/>
                <a:gd name="connsiteY23" fmla="*/ 13546 h 157178"/>
                <a:gd name="connsiteX24" fmla="*/ 73206 w 86837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37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2" y="41594"/>
                    <a:pt x="4952" y="65609"/>
                    <a:pt x="24442" y="75618"/>
                  </a:cubicBezTo>
                  <a:cubicBezTo>
                    <a:pt x="40069" y="83610"/>
                    <a:pt x="58127" y="74204"/>
                    <a:pt x="67099" y="60934"/>
                  </a:cubicBezTo>
                  <a:cubicBezTo>
                    <a:pt x="77353" y="45723"/>
                    <a:pt x="80030" y="26665"/>
                    <a:pt x="85289" y="9456"/>
                  </a:cubicBezTo>
                  <a:lnTo>
                    <a:pt x="74168" y="7948"/>
                  </a:lnTo>
                  <a:cubicBezTo>
                    <a:pt x="73734" y="13603"/>
                    <a:pt x="73696" y="19258"/>
                    <a:pt x="71623" y="24705"/>
                  </a:cubicBezTo>
                  <a:lnTo>
                    <a:pt x="82537" y="24705"/>
                  </a:lnTo>
                  <a:cubicBezTo>
                    <a:pt x="81726" y="19540"/>
                    <a:pt x="83593" y="14262"/>
                    <a:pt x="85289" y="9456"/>
                  </a:cubicBezTo>
                  <a:lnTo>
                    <a:pt x="74168" y="7948"/>
                  </a:lnTo>
                  <a:cubicBezTo>
                    <a:pt x="71548" y="39690"/>
                    <a:pt x="79427" y="73055"/>
                    <a:pt x="70096" y="104081"/>
                  </a:cubicBezTo>
                  <a:cubicBezTo>
                    <a:pt x="62198" y="130358"/>
                    <a:pt x="36714" y="157482"/>
                    <a:pt x="7478" y="141931"/>
                  </a:cubicBezTo>
                  <a:cubicBezTo>
                    <a:pt x="1050" y="138520"/>
                    <a:pt x="-4662" y="148265"/>
                    <a:pt x="1823" y="151696"/>
                  </a:cubicBezTo>
                  <a:cubicBezTo>
                    <a:pt x="31586" y="167529"/>
                    <a:pt x="62424" y="148887"/>
                    <a:pt x="75751" y="120857"/>
                  </a:cubicBezTo>
                  <a:cubicBezTo>
                    <a:pt x="92622" y="85382"/>
                    <a:pt x="82424" y="45553"/>
                    <a:pt x="85534" y="7967"/>
                  </a:cubicBezTo>
                  <a:cubicBezTo>
                    <a:pt x="86100" y="1275"/>
                    <a:pt x="76430" y="785"/>
                    <a:pt x="74432" y="6459"/>
                  </a:cubicBezTo>
                  <a:cubicBezTo>
                    <a:pt x="71717" y="13207"/>
                    <a:pt x="70775" y="20520"/>
                    <a:pt x="71679" y="27740"/>
                  </a:cubicBezTo>
                  <a:cubicBezTo>
                    <a:pt x="72622" y="33847"/>
                    <a:pt x="80841" y="32301"/>
                    <a:pt x="82593" y="27740"/>
                  </a:cubicBezTo>
                  <a:cubicBezTo>
                    <a:pt x="85006" y="21387"/>
                    <a:pt x="85025" y="14658"/>
                    <a:pt x="85534" y="7967"/>
                  </a:cubicBezTo>
                  <a:cubicBezTo>
                    <a:pt x="86043" y="1275"/>
                    <a:pt x="76241" y="558"/>
                    <a:pt x="74432" y="6459"/>
                  </a:cubicBezTo>
                  <a:cubicBezTo>
                    <a:pt x="68626" y="25478"/>
                    <a:pt x="65441" y="61877"/>
                    <a:pt x="41237" y="66589"/>
                  </a:cubicBezTo>
                  <a:cubicBezTo>
                    <a:pt x="32962" y="68210"/>
                    <a:pt x="25441" y="65006"/>
                    <a:pt x="21973" y="57014"/>
                  </a:cubicBezTo>
                  <a:cubicBezTo>
                    <a:pt x="18504" y="49021"/>
                    <a:pt x="21256" y="40840"/>
                    <a:pt x="25460" y="33696"/>
                  </a:cubicBezTo>
                  <a:cubicBezTo>
                    <a:pt x="34564" y="18202"/>
                    <a:pt x="52265" y="7307"/>
                    <a:pt x="70191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6" name="Freeform: Shape 875">
              <a:extLst>
                <a:ext uri="{FF2B5EF4-FFF2-40B4-BE49-F238E27FC236}">
                  <a16:creationId xmlns:a16="http://schemas.microsoft.com/office/drawing/2014/main" id="{355E1406-0746-FEF5-7322-7101BA8E5D1A}"/>
                </a:ext>
              </a:extLst>
            </p:cNvPr>
            <p:cNvSpPr/>
            <p:nvPr/>
          </p:nvSpPr>
          <p:spPr>
            <a:xfrm>
              <a:off x="3855953" y="4524330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7" name="Freeform: Shape 876">
              <a:extLst>
                <a:ext uri="{FF2B5EF4-FFF2-40B4-BE49-F238E27FC236}">
                  <a16:creationId xmlns:a16="http://schemas.microsoft.com/office/drawing/2014/main" id="{617291C6-196E-2F6D-CDC3-85465E1AC2AE}"/>
                </a:ext>
              </a:extLst>
            </p:cNvPr>
            <p:cNvSpPr/>
            <p:nvPr/>
          </p:nvSpPr>
          <p:spPr>
            <a:xfrm>
              <a:off x="1011597" y="5684985"/>
              <a:ext cx="131815" cy="630534"/>
            </a:xfrm>
            <a:custGeom>
              <a:avLst/>
              <a:gdLst>
                <a:gd name="connsiteX0" fmla="*/ 119747 w 131815"/>
                <a:gd name="connsiteY0" fmla="*/ 4398 h 630534"/>
                <a:gd name="connsiteX1" fmla="*/ 25649 w 131815"/>
                <a:gd name="connsiteY1" fmla="*/ 487365 h 630534"/>
                <a:gd name="connsiteX2" fmla="*/ -910 w 131815"/>
                <a:gd name="connsiteY2" fmla="*/ 623781 h 630534"/>
                <a:gd name="connsiteX3" fmla="*/ 9985 w 131815"/>
                <a:gd name="connsiteY3" fmla="*/ 626778 h 630534"/>
                <a:gd name="connsiteX4" fmla="*/ 104083 w 131815"/>
                <a:gd name="connsiteY4" fmla="*/ 143810 h 630534"/>
                <a:gd name="connsiteX5" fmla="*/ 130661 w 131815"/>
                <a:gd name="connsiteY5" fmla="*/ 7414 h 630534"/>
                <a:gd name="connsiteX6" fmla="*/ 119747 w 131815"/>
                <a:gd name="connsiteY6" fmla="*/ 4398 h 6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15" h="630534">
                  <a:moveTo>
                    <a:pt x="119747" y="4398"/>
                  </a:moveTo>
                  <a:lnTo>
                    <a:pt x="25649" y="487365"/>
                  </a:lnTo>
                  <a:cubicBezTo>
                    <a:pt x="16846" y="532831"/>
                    <a:pt x="8006" y="578296"/>
                    <a:pt x="-910" y="623781"/>
                  </a:cubicBezTo>
                  <a:cubicBezTo>
                    <a:pt x="-2305" y="630887"/>
                    <a:pt x="8515" y="633922"/>
                    <a:pt x="9985" y="626778"/>
                  </a:cubicBezTo>
                  <a:lnTo>
                    <a:pt x="104083" y="143810"/>
                  </a:lnTo>
                  <a:lnTo>
                    <a:pt x="130661" y="7414"/>
                  </a:lnTo>
                  <a:cubicBezTo>
                    <a:pt x="132037" y="289"/>
                    <a:pt x="121236" y="-2746"/>
                    <a:pt x="119747" y="43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8" name="Freeform: Shape 877">
              <a:extLst>
                <a:ext uri="{FF2B5EF4-FFF2-40B4-BE49-F238E27FC236}">
                  <a16:creationId xmlns:a16="http://schemas.microsoft.com/office/drawing/2014/main" id="{A4917B09-2B0F-CC90-811F-313F0D921C57}"/>
                </a:ext>
              </a:extLst>
            </p:cNvPr>
            <p:cNvSpPr/>
            <p:nvPr/>
          </p:nvSpPr>
          <p:spPr>
            <a:xfrm>
              <a:off x="1012340" y="6279778"/>
              <a:ext cx="627919" cy="113938"/>
            </a:xfrm>
            <a:custGeom>
              <a:avLst/>
              <a:gdLst>
                <a:gd name="connsiteX0" fmla="*/ 622800 w 627919"/>
                <a:gd name="connsiteY0" fmla="*/ 103274 h 113938"/>
                <a:gd name="connsiteX1" fmla="*/ 141680 w 627919"/>
                <a:gd name="connsiteY1" fmla="*/ 23031 h 113938"/>
                <a:gd name="connsiteX2" fmla="*/ 6075 w 627919"/>
                <a:gd name="connsiteY2" fmla="*/ 411 h 113938"/>
                <a:gd name="connsiteX3" fmla="*/ 3059 w 627919"/>
                <a:gd name="connsiteY3" fmla="*/ 11306 h 113938"/>
                <a:gd name="connsiteX4" fmla="*/ 484179 w 627919"/>
                <a:gd name="connsiteY4" fmla="*/ 91550 h 113938"/>
                <a:gd name="connsiteX5" fmla="*/ 619784 w 627919"/>
                <a:gd name="connsiteY5" fmla="*/ 114170 h 113938"/>
                <a:gd name="connsiteX6" fmla="*/ 622800 w 627919"/>
                <a:gd name="connsiteY6" fmla="*/ 103255 h 113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919" h="113938">
                  <a:moveTo>
                    <a:pt x="622800" y="103274"/>
                  </a:moveTo>
                  <a:lnTo>
                    <a:pt x="141680" y="23031"/>
                  </a:lnTo>
                  <a:lnTo>
                    <a:pt x="6075" y="411"/>
                  </a:lnTo>
                  <a:cubicBezTo>
                    <a:pt x="-1050" y="-776"/>
                    <a:pt x="-4123" y="10119"/>
                    <a:pt x="3059" y="11306"/>
                  </a:cubicBezTo>
                  <a:lnTo>
                    <a:pt x="484179" y="91550"/>
                  </a:lnTo>
                  <a:lnTo>
                    <a:pt x="619784" y="114170"/>
                  </a:lnTo>
                  <a:cubicBezTo>
                    <a:pt x="626910" y="115357"/>
                    <a:pt x="629963" y="104462"/>
                    <a:pt x="622800" y="103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9" name="Freeform: Shape 878">
              <a:extLst>
                <a:ext uri="{FF2B5EF4-FFF2-40B4-BE49-F238E27FC236}">
                  <a16:creationId xmlns:a16="http://schemas.microsoft.com/office/drawing/2014/main" id="{9C92243A-5B56-4E9B-5B6F-905B05F33C9F}"/>
                </a:ext>
              </a:extLst>
            </p:cNvPr>
            <p:cNvSpPr/>
            <p:nvPr/>
          </p:nvSpPr>
          <p:spPr>
            <a:xfrm>
              <a:off x="1104670" y="5681472"/>
              <a:ext cx="39315" cy="46875"/>
            </a:xfrm>
            <a:custGeom>
              <a:avLst/>
              <a:gdLst>
                <a:gd name="connsiteX0" fmla="*/ 28917 w 39315"/>
                <a:gd name="connsiteY0" fmla="*/ 2255 h 46875"/>
                <a:gd name="connsiteX1" fmla="*/ 340 w 39315"/>
                <a:gd name="connsiteY1" fmla="*/ 37278 h 46875"/>
                <a:gd name="connsiteX2" fmla="*/ 8333 w 39315"/>
                <a:gd name="connsiteY2" fmla="*/ 45271 h 46875"/>
                <a:gd name="connsiteX3" fmla="*/ 36909 w 39315"/>
                <a:gd name="connsiteY3" fmla="*/ 10248 h 46875"/>
                <a:gd name="connsiteX4" fmla="*/ 28917 w 39315"/>
                <a:gd name="connsiteY4" fmla="*/ 2255 h 4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5" h="46875">
                  <a:moveTo>
                    <a:pt x="28917" y="2255"/>
                  </a:moveTo>
                  <a:cubicBezTo>
                    <a:pt x="19398" y="13923"/>
                    <a:pt x="9860" y="25610"/>
                    <a:pt x="340" y="37278"/>
                  </a:cubicBezTo>
                  <a:cubicBezTo>
                    <a:pt x="-4240" y="42933"/>
                    <a:pt x="3715" y="50907"/>
                    <a:pt x="8333" y="45271"/>
                  </a:cubicBezTo>
                  <a:lnTo>
                    <a:pt x="36909" y="10248"/>
                  </a:lnTo>
                  <a:cubicBezTo>
                    <a:pt x="41489" y="4593"/>
                    <a:pt x="33516" y="-3400"/>
                    <a:pt x="28917" y="2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0" name="Freeform: Shape 879">
              <a:extLst>
                <a:ext uri="{FF2B5EF4-FFF2-40B4-BE49-F238E27FC236}">
                  <a16:creationId xmlns:a16="http://schemas.microsoft.com/office/drawing/2014/main" id="{970E869B-8EC4-DEFA-8101-0F4703F19CD3}"/>
                </a:ext>
              </a:extLst>
            </p:cNvPr>
            <p:cNvSpPr/>
            <p:nvPr/>
          </p:nvSpPr>
          <p:spPr>
            <a:xfrm>
              <a:off x="1133669" y="5679710"/>
              <a:ext cx="25414" cy="47071"/>
            </a:xfrm>
            <a:custGeom>
              <a:avLst/>
              <a:gdLst>
                <a:gd name="connsiteX0" fmla="*/ -647 w 25414"/>
                <a:gd name="connsiteY0" fmla="*/ 7128 h 47071"/>
                <a:gd name="connsiteX1" fmla="*/ 13094 w 25414"/>
                <a:gd name="connsiteY1" fmla="*/ 43583 h 47071"/>
                <a:gd name="connsiteX2" fmla="*/ 23989 w 25414"/>
                <a:gd name="connsiteY2" fmla="*/ 40567 h 47071"/>
                <a:gd name="connsiteX3" fmla="*/ 10266 w 25414"/>
                <a:gd name="connsiteY3" fmla="*/ 4131 h 47071"/>
                <a:gd name="connsiteX4" fmla="*/ -647 w 25414"/>
                <a:gd name="connsiteY4" fmla="*/ 7128 h 47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4" h="47071">
                  <a:moveTo>
                    <a:pt x="-647" y="7128"/>
                  </a:moveTo>
                  <a:lnTo>
                    <a:pt x="13094" y="43583"/>
                  </a:lnTo>
                  <a:cubicBezTo>
                    <a:pt x="15639" y="50332"/>
                    <a:pt x="26572" y="47353"/>
                    <a:pt x="23989" y="40567"/>
                  </a:cubicBezTo>
                  <a:cubicBezTo>
                    <a:pt x="19427" y="28428"/>
                    <a:pt x="14847" y="16289"/>
                    <a:pt x="10266" y="4131"/>
                  </a:cubicBezTo>
                  <a:cubicBezTo>
                    <a:pt x="7722" y="-2617"/>
                    <a:pt x="-3211" y="361"/>
                    <a:pt x="-647" y="71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1" name="Freeform: Shape 880">
              <a:extLst>
                <a:ext uri="{FF2B5EF4-FFF2-40B4-BE49-F238E27FC236}">
                  <a16:creationId xmlns:a16="http://schemas.microsoft.com/office/drawing/2014/main" id="{C8DAE2AE-57B8-D0F5-4F7A-233F24F459A3}"/>
                </a:ext>
              </a:extLst>
            </p:cNvPr>
            <p:cNvSpPr/>
            <p:nvPr/>
          </p:nvSpPr>
          <p:spPr>
            <a:xfrm>
              <a:off x="1608339" y="6354187"/>
              <a:ext cx="32599" cy="39565"/>
            </a:xfrm>
            <a:custGeom>
              <a:avLst/>
              <a:gdLst>
                <a:gd name="connsiteX0" fmla="*/ 16 w 32599"/>
                <a:gd name="connsiteY0" fmla="*/ 8451 h 39565"/>
                <a:gd name="connsiteX1" fmla="*/ 20751 w 32599"/>
                <a:gd name="connsiteY1" fmla="*/ 37423 h 39565"/>
                <a:gd name="connsiteX2" fmla="*/ 30515 w 32599"/>
                <a:gd name="connsiteY2" fmla="*/ 31768 h 39565"/>
                <a:gd name="connsiteX3" fmla="*/ 9780 w 32599"/>
                <a:gd name="connsiteY3" fmla="*/ 2796 h 39565"/>
                <a:gd name="connsiteX4" fmla="*/ 16 w 32599"/>
                <a:gd name="connsiteY4" fmla="*/ 8451 h 3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99" h="39565">
                  <a:moveTo>
                    <a:pt x="16" y="8451"/>
                  </a:moveTo>
                  <a:cubicBezTo>
                    <a:pt x="6953" y="18102"/>
                    <a:pt x="13871" y="27753"/>
                    <a:pt x="20751" y="37423"/>
                  </a:cubicBezTo>
                  <a:cubicBezTo>
                    <a:pt x="24973" y="43267"/>
                    <a:pt x="34775" y="37630"/>
                    <a:pt x="30515" y="31768"/>
                  </a:cubicBezTo>
                  <a:lnTo>
                    <a:pt x="9780" y="2796"/>
                  </a:lnTo>
                  <a:cubicBezTo>
                    <a:pt x="5558" y="-3066"/>
                    <a:pt x="-4244" y="2570"/>
                    <a:pt x="16" y="8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2" name="Freeform: Shape 881">
              <a:extLst>
                <a:ext uri="{FF2B5EF4-FFF2-40B4-BE49-F238E27FC236}">
                  <a16:creationId xmlns:a16="http://schemas.microsoft.com/office/drawing/2014/main" id="{9A28DA5D-296C-ED28-6E37-2E170E69F5BB}"/>
                </a:ext>
              </a:extLst>
            </p:cNvPr>
            <p:cNvSpPr/>
            <p:nvPr/>
          </p:nvSpPr>
          <p:spPr>
            <a:xfrm>
              <a:off x="1601169" y="6383834"/>
              <a:ext cx="44186" cy="26032"/>
            </a:xfrm>
            <a:custGeom>
              <a:avLst/>
              <a:gdLst>
                <a:gd name="connsiteX0" fmla="*/ 36403 w 44186"/>
                <a:gd name="connsiteY0" fmla="*/ 783 h 26032"/>
                <a:gd name="connsiteX1" fmla="*/ 2719 w 44186"/>
                <a:gd name="connsiteY1" fmla="*/ 14977 h 26032"/>
                <a:gd name="connsiteX2" fmla="*/ 5716 w 44186"/>
                <a:gd name="connsiteY2" fmla="*/ 25891 h 26032"/>
                <a:gd name="connsiteX3" fmla="*/ 39400 w 44186"/>
                <a:gd name="connsiteY3" fmla="*/ 11679 h 26032"/>
                <a:gd name="connsiteX4" fmla="*/ 36403 w 44186"/>
                <a:gd name="connsiteY4" fmla="*/ 783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86" h="26032">
                  <a:moveTo>
                    <a:pt x="36403" y="783"/>
                  </a:moveTo>
                  <a:lnTo>
                    <a:pt x="2719" y="14977"/>
                  </a:lnTo>
                  <a:cubicBezTo>
                    <a:pt x="-3898" y="17767"/>
                    <a:pt x="-1051" y="28718"/>
                    <a:pt x="5716" y="25891"/>
                  </a:cubicBezTo>
                  <a:lnTo>
                    <a:pt x="39400" y="11679"/>
                  </a:lnTo>
                  <a:cubicBezTo>
                    <a:pt x="46016" y="8907"/>
                    <a:pt x="43170" y="-2044"/>
                    <a:pt x="36403" y="7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3" name="Freeform: Shape 882">
              <a:extLst>
                <a:ext uri="{FF2B5EF4-FFF2-40B4-BE49-F238E27FC236}">
                  <a16:creationId xmlns:a16="http://schemas.microsoft.com/office/drawing/2014/main" id="{40EE709C-DB0F-6327-81D9-B1D4F07E2138}"/>
                </a:ext>
              </a:extLst>
            </p:cNvPr>
            <p:cNvSpPr/>
            <p:nvPr/>
          </p:nvSpPr>
          <p:spPr>
            <a:xfrm>
              <a:off x="1047020" y="6146137"/>
              <a:ext cx="103377" cy="168021"/>
            </a:xfrm>
            <a:custGeom>
              <a:avLst/>
              <a:gdLst>
                <a:gd name="connsiteX0" fmla="*/ 1705 w 103377"/>
                <a:gd name="connsiteY0" fmla="*/ 10869 h 168021"/>
                <a:gd name="connsiteX1" fmla="*/ 91034 w 103377"/>
                <a:gd name="connsiteY1" fmla="*/ 162892 h 168021"/>
                <a:gd name="connsiteX2" fmla="*/ 102344 w 103377"/>
                <a:gd name="connsiteY2" fmla="*/ 162892 h 168021"/>
                <a:gd name="connsiteX3" fmla="*/ 7417 w 103377"/>
                <a:gd name="connsiteY3" fmla="*/ 1105 h 168021"/>
                <a:gd name="connsiteX4" fmla="*/ 1762 w 103377"/>
                <a:gd name="connsiteY4" fmla="*/ 10869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77" h="168021">
                  <a:moveTo>
                    <a:pt x="1705" y="10869"/>
                  </a:moveTo>
                  <a:cubicBezTo>
                    <a:pt x="56106" y="42348"/>
                    <a:pt x="90016" y="100047"/>
                    <a:pt x="91034" y="162892"/>
                  </a:cubicBezTo>
                  <a:cubicBezTo>
                    <a:pt x="91034" y="170150"/>
                    <a:pt x="102344" y="170168"/>
                    <a:pt x="102344" y="162892"/>
                  </a:cubicBezTo>
                  <a:cubicBezTo>
                    <a:pt x="101289" y="96032"/>
                    <a:pt x="65267" y="34639"/>
                    <a:pt x="7417" y="1105"/>
                  </a:cubicBezTo>
                  <a:cubicBezTo>
                    <a:pt x="1083" y="-2495"/>
                    <a:pt x="-4628" y="7269"/>
                    <a:pt x="1762" y="108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4" name="Freeform: Shape 883">
              <a:extLst>
                <a:ext uri="{FF2B5EF4-FFF2-40B4-BE49-F238E27FC236}">
                  <a16:creationId xmlns:a16="http://schemas.microsoft.com/office/drawing/2014/main" id="{23900D1A-72E1-869D-83F3-B54CD1AD438E}"/>
                </a:ext>
              </a:extLst>
            </p:cNvPr>
            <p:cNvSpPr/>
            <p:nvPr/>
          </p:nvSpPr>
          <p:spPr>
            <a:xfrm>
              <a:off x="1166179" y="6106208"/>
              <a:ext cx="59544" cy="116762"/>
            </a:xfrm>
            <a:custGeom>
              <a:avLst/>
              <a:gdLst>
                <a:gd name="connsiteX0" fmla="*/ 57396 w 59544"/>
                <a:gd name="connsiteY0" fmla="*/ 9292 h 116762"/>
                <a:gd name="connsiteX1" fmla="*/ 20338 w 59544"/>
                <a:gd name="connsiteY1" fmla="*/ 7595 h 116762"/>
                <a:gd name="connsiteX2" fmla="*/ 508 w 59544"/>
                <a:gd name="connsiteY2" fmla="*/ 48084 h 116762"/>
                <a:gd name="connsiteX3" fmla="*/ 30837 w 59544"/>
                <a:gd name="connsiteY3" fmla="*/ 59677 h 116762"/>
                <a:gd name="connsiteX4" fmla="*/ 58245 w 59544"/>
                <a:gd name="connsiteY4" fmla="*/ 21808 h 116762"/>
                <a:gd name="connsiteX5" fmla="*/ 47142 w 59544"/>
                <a:gd name="connsiteY5" fmla="*/ 20300 h 116762"/>
                <a:gd name="connsiteX6" fmla="*/ 41770 w 59544"/>
                <a:gd name="connsiteY6" fmla="*/ 71458 h 116762"/>
                <a:gd name="connsiteX7" fmla="*/ 37491 w 59544"/>
                <a:gd name="connsiteY7" fmla="*/ 93211 h 116762"/>
                <a:gd name="connsiteX8" fmla="*/ 32703 w 59544"/>
                <a:gd name="connsiteY8" fmla="*/ 103163 h 116762"/>
                <a:gd name="connsiteX9" fmla="*/ 21978 w 59544"/>
                <a:gd name="connsiteY9" fmla="*/ 102560 h 116762"/>
                <a:gd name="connsiteX10" fmla="*/ 11064 w 59544"/>
                <a:gd name="connsiteY10" fmla="*/ 105557 h 116762"/>
                <a:gd name="connsiteX11" fmla="*/ 26803 w 59544"/>
                <a:gd name="connsiteY11" fmla="*/ 117074 h 116762"/>
                <a:gd name="connsiteX12" fmla="*/ 46294 w 59544"/>
                <a:gd name="connsiteY12" fmla="*/ 102315 h 116762"/>
                <a:gd name="connsiteX13" fmla="*/ 54343 w 59544"/>
                <a:gd name="connsiteY13" fmla="*/ 63635 h 116762"/>
                <a:gd name="connsiteX14" fmla="*/ 58452 w 59544"/>
                <a:gd name="connsiteY14" fmla="*/ 20281 h 116762"/>
                <a:gd name="connsiteX15" fmla="*/ 47350 w 59544"/>
                <a:gd name="connsiteY15" fmla="*/ 18792 h 116762"/>
                <a:gd name="connsiteX16" fmla="*/ 35380 w 59544"/>
                <a:gd name="connsiteY16" fmla="*/ 43693 h 116762"/>
                <a:gd name="connsiteX17" fmla="*/ 14268 w 59544"/>
                <a:gd name="connsiteY17" fmla="*/ 47839 h 116762"/>
                <a:gd name="connsiteX18" fmla="*/ 47632 w 59544"/>
                <a:gd name="connsiteY18" fmla="*/ 14966 h 116762"/>
                <a:gd name="connsiteX19" fmla="*/ 57396 w 59544"/>
                <a:gd name="connsiteY19" fmla="*/ 9311 h 11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544" h="116762">
                  <a:moveTo>
                    <a:pt x="57396" y="9292"/>
                  </a:moveTo>
                  <a:cubicBezTo>
                    <a:pt x="47726" y="-3413"/>
                    <a:pt x="32025" y="-1359"/>
                    <a:pt x="20338" y="7595"/>
                  </a:cubicBezTo>
                  <a:cubicBezTo>
                    <a:pt x="8651" y="16549"/>
                    <a:pt x="-5825" y="32194"/>
                    <a:pt x="508" y="48084"/>
                  </a:cubicBezTo>
                  <a:cubicBezTo>
                    <a:pt x="5258" y="59978"/>
                    <a:pt x="19546" y="63164"/>
                    <a:pt x="30837" y="59677"/>
                  </a:cubicBezTo>
                  <a:cubicBezTo>
                    <a:pt x="47255" y="54607"/>
                    <a:pt x="53626" y="36605"/>
                    <a:pt x="58245" y="21808"/>
                  </a:cubicBezTo>
                  <a:lnTo>
                    <a:pt x="47142" y="20300"/>
                  </a:lnTo>
                  <a:cubicBezTo>
                    <a:pt x="46332" y="37434"/>
                    <a:pt x="44522" y="54512"/>
                    <a:pt x="41770" y="71458"/>
                  </a:cubicBezTo>
                  <a:cubicBezTo>
                    <a:pt x="40771" y="78790"/>
                    <a:pt x="39357" y="86048"/>
                    <a:pt x="37491" y="93211"/>
                  </a:cubicBezTo>
                  <a:cubicBezTo>
                    <a:pt x="36511" y="96603"/>
                    <a:pt x="35323" y="100581"/>
                    <a:pt x="32703" y="103163"/>
                  </a:cubicBezTo>
                  <a:cubicBezTo>
                    <a:pt x="30083" y="105746"/>
                    <a:pt x="23448" y="107763"/>
                    <a:pt x="21978" y="102560"/>
                  </a:cubicBezTo>
                  <a:cubicBezTo>
                    <a:pt x="20093" y="95567"/>
                    <a:pt x="9085" y="98545"/>
                    <a:pt x="11064" y="105557"/>
                  </a:cubicBezTo>
                  <a:cubicBezTo>
                    <a:pt x="13024" y="112569"/>
                    <a:pt x="19527" y="117320"/>
                    <a:pt x="26803" y="117074"/>
                  </a:cubicBezTo>
                  <a:cubicBezTo>
                    <a:pt x="36228" y="117074"/>
                    <a:pt x="42731" y="110477"/>
                    <a:pt x="46294" y="102315"/>
                  </a:cubicBezTo>
                  <a:cubicBezTo>
                    <a:pt x="51421" y="90534"/>
                    <a:pt x="52552" y="76227"/>
                    <a:pt x="54343" y="63635"/>
                  </a:cubicBezTo>
                  <a:cubicBezTo>
                    <a:pt x="56379" y="49253"/>
                    <a:pt x="57717" y="34814"/>
                    <a:pt x="58452" y="20281"/>
                  </a:cubicBezTo>
                  <a:cubicBezTo>
                    <a:pt x="58791" y="13740"/>
                    <a:pt x="49197" y="12873"/>
                    <a:pt x="47350" y="18792"/>
                  </a:cubicBezTo>
                  <a:cubicBezTo>
                    <a:pt x="44635" y="27482"/>
                    <a:pt x="41883" y="36982"/>
                    <a:pt x="35380" y="43693"/>
                  </a:cubicBezTo>
                  <a:cubicBezTo>
                    <a:pt x="30385" y="48857"/>
                    <a:pt x="20922" y="52439"/>
                    <a:pt x="14268" y="47839"/>
                  </a:cubicBezTo>
                  <a:cubicBezTo>
                    <a:pt x="-1471" y="36963"/>
                    <a:pt x="35568" y="-887"/>
                    <a:pt x="47632" y="14966"/>
                  </a:cubicBezTo>
                  <a:cubicBezTo>
                    <a:pt x="51987" y="20620"/>
                    <a:pt x="61807" y="15060"/>
                    <a:pt x="57396" y="931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5" name="Freeform: Shape 884">
              <a:extLst>
                <a:ext uri="{FF2B5EF4-FFF2-40B4-BE49-F238E27FC236}">
                  <a16:creationId xmlns:a16="http://schemas.microsoft.com/office/drawing/2014/main" id="{85A46B33-C54C-06E4-3277-F8A679EAABB7}"/>
                </a:ext>
              </a:extLst>
            </p:cNvPr>
            <p:cNvSpPr/>
            <p:nvPr/>
          </p:nvSpPr>
          <p:spPr>
            <a:xfrm>
              <a:off x="1237684" y="6107780"/>
              <a:ext cx="68613" cy="104850"/>
            </a:xfrm>
            <a:custGeom>
              <a:avLst/>
              <a:gdLst>
                <a:gd name="connsiteX0" fmla="*/ 27248 w 68613"/>
                <a:gd name="connsiteY0" fmla="*/ 4421 h 104850"/>
                <a:gd name="connsiteX1" fmla="*/ -895 w 68613"/>
                <a:gd name="connsiteY1" fmla="*/ 68378 h 104850"/>
                <a:gd name="connsiteX2" fmla="*/ 28793 w 68613"/>
                <a:gd name="connsiteY2" fmla="*/ 104701 h 104850"/>
                <a:gd name="connsiteX3" fmla="*/ 65776 w 68613"/>
                <a:gd name="connsiteY3" fmla="*/ 51790 h 104850"/>
                <a:gd name="connsiteX4" fmla="*/ 43157 w 68613"/>
                <a:gd name="connsiteY4" fmla="*/ 519 h 104850"/>
                <a:gd name="connsiteX5" fmla="*/ 40160 w 68613"/>
                <a:gd name="connsiteY5" fmla="*/ 11433 h 104850"/>
                <a:gd name="connsiteX6" fmla="*/ 53524 w 68613"/>
                <a:gd name="connsiteY6" fmla="*/ 53524 h 104850"/>
                <a:gd name="connsiteX7" fmla="*/ 23515 w 68613"/>
                <a:gd name="connsiteY7" fmla="*/ 93749 h 104850"/>
                <a:gd name="connsiteX8" fmla="*/ 12300 w 68613"/>
                <a:gd name="connsiteY8" fmla="*/ 57558 h 104850"/>
                <a:gd name="connsiteX9" fmla="*/ 35202 w 68613"/>
                <a:gd name="connsiteY9" fmla="*/ 12413 h 104850"/>
                <a:gd name="connsiteX10" fmla="*/ 27210 w 68613"/>
                <a:gd name="connsiteY10" fmla="*/ 4421 h 1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613" h="104850">
                  <a:moveTo>
                    <a:pt x="27248" y="4421"/>
                  </a:moveTo>
                  <a:cubicBezTo>
                    <a:pt x="12168" y="22290"/>
                    <a:pt x="858" y="44797"/>
                    <a:pt x="-895" y="68378"/>
                  </a:cubicBezTo>
                  <a:cubicBezTo>
                    <a:pt x="-2309" y="86417"/>
                    <a:pt x="7041" y="108697"/>
                    <a:pt x="28793" y="104701"/>
                  </a:cubicBezTo>
                  <a:cubicBezTo>
                    <a:pt x="51827" y="100479"/>
                    <a:pt x="60838" y="71394"/>
                    <a:pt x="65776" y="51790"/>
                  </a:cubicBezTo>
                  <a:cubicBezTo>
                    <a:pt x="70772" y="31791"/>
                    <a:pt x="66059" y="6343"/>
                    <a:pt x="43157" y="519"/>
                  </a:cubicBezTo>
                  <a:cubicBezTo>
                    <a:pt x="36107" y="-1272"/>
                    <a:pt x="33091" y="9642"/>
                    <a:pt x="40160" y="11433"/>
                  </a:cubicBezTo>
                  <a:cubicBezTo>
                    <a:pt x="59009" y="16240"/>
                    <a:pt x="57973" y="38765"/>
                    <a:pt x="53524" y="53524"/>
                  </a:cubicBezTo>
                  <a:cubicBezTo>
                    <a:pt x="49415" y="67115"/>
                    <a:pt x="42063" y="94994"/>
                    <a:pt x="23515" y="93749"/>
                  </a:cubicBezTo>
                  <a:cubicBezTo>
                    <a:pt x="6777" y="92675"/>
                    <a:pt x="9698" y="68472"/>
                    <a:pt x="12300" y="57558"/>
                  </a:cubicBezTo>
                  <a:cubicBezTo>
                    <a:pt x="16315" y="40932"/>
                    <a:pt x="24156" y="25476"/>
                    <a:pt x="35202" y="12413"/>
                  </a:cubicBezTo>
                  <a:cubicBezTo>
                    <a:pt x="39858" y="6871"/>
                    <a:pt x="31885" y="-1159"/>
                    <a:pt x="27210" y="44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6" name="Freeform: Shape 885">
              <a:extLst>
                <a:ext uri="{FF2B5EF4-FFF2-40B4-BE49-F238E27FC236}">
                  <a16:creationId xmlns:a16="http://schemas.microsoft.com/office/drawing/2014/main" id="{01374798-1638-7BFA-EFB4-6828EA51DA1B}"/>
                </a:ext>
              </a:extLst>
            </p:cNvPr>
            <p:cNvSpPr/>
            <p:nvPr/>
          </p:nvSpPr>
          <p:spPr>
            <a:xfrm>
              <a:off x="1310639" y="6071913"/>
              <a:ext cx="44873" cy="44883"/>
            </a:xfrm>
            <a:custGeom>
              <a:avLst/>
              <a:gdLst>
                <a:gd name="connsiteX0" fmla="*/ 14084 w 44873"/>
                <a:gd name="connsiteY0" fmla="*/ 13427 h 44883"/>
                <a:gd name="connsiteX1" fmla="*/ 29164 w 44873"/>
                <a:gd name="connsiteY1" fmla="*/ 30034 h 44883"/>
                <a:gd name="connsiteX2" fmla="*/ 11784 w 44873"/>
                <a:gd name="connsiteY2" fmla="*/ 15972 h 44883"/>
                <a:gd name="connsiteX3" fmla="*/ 2020 w 44873"/>
                <a:gd name="connsiteY3" fmla="*/ 10317 h 44883"/>
                <a:gd name="connsiteX4" fmla="*/ 6582 w 44873"/>
                <a:gd name="connsiteY4" fmla="*/ 39610 h 44883"/>
                <a:gd name="connsiteX5" fmla="*/ 37156 w 44873"/>
                <a:gd name="connsiteY5" fmla="*/ 38083 h 44883"/>
                <a:gd name="connsiteX6" fmla="*/ 37853 w 44873"/>
                <a:gd name="connsiteY6" fmla="*/ 7471 h 44883"/>
                <a:gd name="connsiteX7" fmla="*/ 8448 w 44873"/>
                <a:gd name="connsiteY7" fmla="*/ 3701 h 44883"/>
                <a:gd name="connsiteX8" fmla="*/ 14103 w 44873"/>
                <a:gd name="connsiteY8" fmla="*/ 13465 h 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73" h="44883">
                  <a:moveTo>
                    <a:pt x="14084" y="13427"/>
                  </a:moveTo>
                  <a:cubicBezTo>
                    <a:pt x="24847" y="6604"/>
                    <a:pt x="38833" y="19704"/>
                    <a:pt x="29164" y="30034"/>
                  </a:cubicBezTo>
                  <a:cubicBezTo>
                    <a:pt x="19494" y="40364"/>
                    <a:pt x="5319" y="26999"/>
                    <a:pt x="11784" y="15972"/>
                  </a:cubicBezTo>
                  <a:cubicBezTo>
                    <a:pt x="15554" y="9676"/>
                    <a:pt x="5714" y="3984"/>
                    <a:pt x="2020" y="10317"/>
                  </a:cubicBezTo>
                  <a:cubicBezTo>
                    <a:pt x="-3371" y="19968"/>
                    <a:pt x="-1486" y="32051"/>
                    <a:pt x="6582" y="39610"/>
                  </a:cubicBezTo>
                  <a:cubicBezTo>
                    <a:pt x="15460" y="47941"/>
                    <a:pt x="28881" y="46584"/>
                    <a:pt x="37156" y="38083"/>
                  </a:cubicBezTo>
                  <a:cubicBezTo>
                    <a:pt x="45431" y="29581"/>
                    <a:pt x="46430" y="16104"/>
                    <a:pt x="37853" y="7471"/>
                  </a:cubicBezTo>
                  <a:cubicBezTo>
                    <a:pt x="30087" y="-390"/>
                    <a:pt x="17948" y="-1954"/>
                    <a:pt x="8448" y="3701"/>
                  </a:cubicBezTo>
                  <a:cubicBezTo>
                    <a:pt x="2340" y="7603"/>
                    <a:pt x="7995" y="17386"/>
                    <a:pt x="14103" y="134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7" name="Freeform: Shape 886">
              <a:extLst>
                <a:ext uri="{FF2B5EF4-FFF2-40B4-BE49-F238E27FC236}">
                  <a16:creationId xmlns:a16="http://schemas.microsoft.com/office/drawing/2014/main" id="{BF1F3A96-2080-04D5-BCC3-2F9219658EBB}"/>
                </a:ext>
              </a:extLst>
            </p:cNvPr>
            <p:cNvSpPr/>
            <p:nvPr/>
          </p:nvSpPr>
          <p:spPr>
            <a:xfrm>
              <a:off x="2464359" y="5682894"/>
              <a:ext cx="226101" cy="759118"/>
            </a:xfrm>
            <a:custGeom>
              <a:avLst/>
              <a:gdLst>
                <a:gd name="connsiteX0" fmla="*/ 70893 w 226101"/>
                <a:gd name="connsiteY0" fmla="*/ 671224 h 759118"/>
                <a:gd name="connsiteX1" fmla="*/ 154190 w 226101"/>
                <a:gd name="connsiteY1" fmla="*/ 759328 h 759118"/>
                <a:gd name="connsiteX2" fmla="*/ 215810 w 226101"/>
                <a:gd name="connsiteY2" fmla="*/ 674825 h 759118"/>
                <a:gd name="connsiteX3" fmla="*/ 223350 w 226101"/>
                <a:gd name="connsiteY3" fmla="*/ 590944 h 759118"/>
                <a:gd name="connsiteX4" fmla="*/ 224783 w 226101"/>
                <a:gd name="connsiteY4" fmla="*/ 499409 h 759118"/>
                <a:gd name="connsiteX5" fmla="*/ 208515 w 226101"/>
                <a:gd name="connsiteY5" fmla="*/ 320751 h 759118"/>
                <a:gd name="connsiteX6" fmla="*/ 167046 w 226101"/>
                <a:gd name="connsiteY6" fmla="*/ 145449 h 759118"/>
                <a:gd name="connsiteX7" fmla="*/ 138281 w 226101"/>
                <a:gd name="connsiteY7" fmla="*/ 65583 h 759118"/>
                <a:gd name="connsiteX8" fmla="*/ 90648 w 226101"/>
                <a:gd name="connsiteY8" fmla="*/ 6659 h 759118"/>
                <a:gd name="connsiteX9" fmla="*/ 31705 w 226101"/>
                <a:gd name="connsiteY9" fmla="*/ 14311 h 759118"/>
                <a:gd name="connsiteX10" fmla="*/ 6164 w 226101"/>
                <a:gd name="connsiteY10" fmla="*/ 75177 h 759118"/>
                <a:gd name="connsiteX11" fmla="*/ 2865 w 226101"/>
                <a:gd name="connsiteY11" fmla="*/ 257605 h 759118"/>
                <a:gd name="connsiteX12" fmla="*/ 22355 w 226101"/>
                <a:gd name="connsiteY12" fmla="*/ 445424 h 759118"/>
                <a:gd name="connsiteX13" fmla="*/ 59640 w 226101"/>
                <a:gd name="connsiteY13" fmla="*/ 627926 h 759118"/>
                <a:gd name="connsiteX14" fmla="*/ 70950 w 226101"/>
                <a:gd name="connsiteY14" fmla="*/ 671281 h 759118"/>
                <a:gd name="connsiteX15" fmla="*/ 81845 w 226101"/>
                <a:gd name="connsiteY15" fmla="*/ 668265 h 759118"/>
                <a:gd name="connsiteX16" fmla="*/ 62242 w 226101"/>
                <a:gd name="connsiteY16" fmla="*/ 590246 h 759118"/>
                <a:gd name="connsiteX17" fmla="*/ 43637 w 226101"/>
                <a:gd name="connsiteY17" fmla="*/ 505272 h 759118"/>
                <a:gd name="connsiteX18" fmla="*/ 21017 w 226101"/>
                <a:gd name="connsiteY18" fmla="*/ 331383 h 759118"/>
                <a:gd name="connsiteX19" fmla="*/ 10706 w 226101"/>
                <a:gd name="connsiteY19" fmla="*/ 158587 h 759118"/>
                <a:gd name="connsiteX20" fmla="*/ 17567 w 226101"/>
                <a:gd name="connsiteY20" fmla="*/ 75479 h 759118"/>
                <a:gd name="connsiteX21" fmla="*/ 45842 w 226101"/>
                <a:gd name="connsiteY21" fmla="*/ 17177 h 759118"/>
                <a:gd name="connsiteX22" fmla="*/ 110383 w 226101"/>
                <a:gd name="connsiteY22" fmla="*/ 38760 h 759118"/>
                <a:gd name="connsiteX23" fmla="*/ 143144 w 226101"/>
                <a:gd name="connsiteY23" fmla="*/ 109729 h 759118"/>
                <a:gd name="connsiteX24" fmla="*/ 187271 w 226101"/>
                <a:gd name="connsiteY24" fmla="*/ 267897 h 759118"/>
                <a:gd name="connsiteX25" fmla="*/ 211776 w 226101"/>
                <a:gd name="connsiteY25" fmla="*/ 596184 h 759118"/>
                <a:gd name="connsiteX26" fmla="*/ 203030 w 226101"/>
                <a:gd name="connsiteY26" fmla="*/ 681535 h 759118"/>
                <a:gd name="connsiteX27" fmla="*/ 175660 w 226101"/>
                <a:gd name="connsiteY27" fmla="*/ 738367 h 759118"/>
                <a:gd name="connsiteX28" fmla="*/ 118112 w 226101"/>
                <a:gd name="connsiteY28" fmla="*/ 734484 h 759118"/>
                <a:gd name="connsiteX29" fmla="*/ 81770 w 226101"/>
                <a:gd name="connsiteY29" fmla="*/ 668265 h 759118"/>
                <a:gd name="connsiteX30" fmla="*/ 70893 w 226101"/>
                <a:gd name="connsiteY30" fmla="*/ 671224 h 75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101" h="759118">
                  <a:moveTo>
                    <a:pt x="70893" y="671224"/>
                  </a:moveTo>
                  <a:cubicBezTo>
                    <a:pt x="82505" y="708717"/>
                    <a:pt x="106501" y="762212"/>
                    <a:pt x="154190" y="759328"/>
                  </a:cubicBezTo>
                  <a:cubicBezTo>
                    <a:pt x="194283" y="756897"/>
                    <a:pt x="210287" y="707680"/>
                    <a:pt x="215810" y="674825"/>
                  </a:cubicBezTo>
                  <a:cubicBezTo>
                    <a:pt x="220447" y="647247"/>
                    <a:pt x="221936" y="618841"/>
                    <a:pt x="223350" y="590944"/>
                  </a:cubicBezTo>
                  <a:cubicBezTo>
                    <a:pt x="224952" y="560463"/>
                    <a:pt x="225442" y="529946"/>
                    <a:pt x="224783" y="499409"/>
                  </a:cubicBezTo>
                  <a:cubicBezTo>
                    <a:pt x="223538" y="439542"/>
                    <a:pt x="218091" y="379846"/>
                    <a:pt x="208515" y="320751"/>
                  </a:cubicBezTo>
                  <a:cubicBezTo>
                    <a:pt x="198958" y="261394"/>
                    <a:pt x="185104" y="202809"/>
                    <a:pt x="167046" y="145449"/>
                  </a:cubicBezTo>
                  <a:cubicBezTo>
                    <a:pt x="158544" y="118532"/>
                    <a:pt x="149610" y="91464"/>
                    <a:pt x="138281" y="65583"/>
                  </a:cubicBezTo>
                  <a:cubicBezTo>
                    <a:pt x="128140" y="42473"/>
                    <a:pt x="113984" y="18459"/>
                    <a:pt x="90648" y="6659"/>
                  </a:cubicBezTo>
                  <a:cubicBezTo>
                    <a:pt x="70799" y="-3388"/>
                    <a:pt x="47783" y="-1956"/>
                    <a:pt x="31705" y="14311"/>
                  </a:cubicBezTo>
                  <a:cubicBezTo>
                    <a:pt x="16041" y="30183"/>
                    <a:pt x="9783" y="53896"/>
                    <a:pt x="6164" y="75177"/>
                  </a:cubicBezTo>
                  <a:cubicBezTo>
                    <a:pt x="-4034" y="135119"/>
                    <a:pt x="-1716" y="197267"/>
                    <a:pt x="2865" y="257605"/>
                  </a:cubicBezTo>
                  <a:cubicBezTo>
                    <a:pt x="7615" y="320224"/>
                    <a:pt x="13647" y="383220"/>
                    <a:pt x="22355" y="445424"/>
                  </a:cubicBezTo>
                  <a:cubicBezTo>
                    <a:pt x="31007" y="507157"/>
                    <a:pt x="45465" y="567306"/>
                    <a:pt x="59640" y="627926"/>
                  </a:cubicBezTo>
                  <a:cubicBezTo>
                    <a:pt x="63033" y="642441"/>
                    <a:pt x="66577" y="656918"/>
                    <a:pt x="70950" y="671281"/>
                  </a:cubicBezTo>
                  <a:cubicBezTo>
                    <a:pt x="73024" y="678237"/>
                    <a:pt x="83956" y="675258"/>
                    <a:pt x="81845" y="668265"/>
                  </a:cubicBezTo>
                  <a:cubicBezTo>
                    <a:pt x="74135" y="642573"/>
                    <a:pt x="68745" y="616259"/>
                    <a:pt x="62242" y="590246"/>
                  </a:cubicBezTo>
                  <a:cubicBezTo>
                    <a:pt x="55210" y="562103"/>
                    <a:pt x="49009" y="533791"/>
                    <a:pt x="43637" y="505272"/>
                  </a:cubicBezTo>
                  <a:cubicBezTo>
                    <a:pt x="32836" y="447686"/>
                    <a:pt x="27068" y="389610"/>
                    <a:pt x="21017" y="331383"/>
                  </a:cubicBezTo>
                  <a:cubicBezTo>
                    <a:pt x="15098" y="273985"/>
                    <a:pt x="9707" y="216400"/>
                    <a:pt x="10706" y="158587"/>
                  </a:cubicBezTo>
                  <a:cubicBezTo>
                    <a:pt x="11177" y="130916"/>
                    <a:pt x="12591" y="102755"/>
                    <a:pt x="17567" y="75479"/>
                  </a:cubicBezTo>
                  <a:cubicBezTo>
                    <a:pt x="21337" y="55046"/>
                    <a:pt x="27558" y="29561"/>
                    <a:pt x="45842" y="17177"/>
                  </a:cubicBezTo>
                  <a:cubicBezTo>
                    <a:pt x="68952" y="1569"/>
                    <a:pt x="96246" y="19759"/>
                    <a:pt x="110383" y="38760"/>
                  </a:cubicBezTo>
                  <a:cubicBezTo>
                    <a:pt x="125972" y="59721"/>
                    <a:pt x="134511" y="85375"/>
                    <a:pt x="143144" y="109729"/>
                  </a:cubicBezTo>
                  <a:cubicBezTo>
                    <a:pt x="161410" y="161396"/>
                    <a:pt x="176150" y="214232"/>
                    <a:pt x="187271" y="267897"/>
                  </a:cubicBezTo>
                  <a:cubicBezTo>
                    <a:pt x="209722" y="375793"/>
                    <a:pt x="217959" y="486158"/>
                    <a:pt x="211776" y="596184"/>
                  </a:cubicBezTo>
                  <a:cubicBezTo>
                    <a:pt x="210174" y="624458"/>
                    <a:pt x="209081" y="653750"/>
                    <a:pt x="203030" y="681535"/>
                  </a:cubicBezTo>
                  <a:cubicBezTo>
                    <a:pt x="198657" y="701610"/>
                    <a:pt x="191362" y="724135"/>
                    <a:pt x="175660" y="738367"/>
                  </a:cubicBezTo>
                  <a:cubicBezTo>
                    <a:pt x="158488" y="753937"/>
                    <a:pt x="134568" y="748640"/>
                    <a:pt x="118112" y="734484"/>
                  </a:cubicBezTo>
                  <a:cubicBezTo>
                    <a:pt x="98715" y="717802"/>
                    <a:pt x="89140" y="692015"/>
                    <a:pt x="81770" y="668265"/>
                  </a:cubicBezTo>
                  <a:cubicBezTo>
                    <a:pt x="79640" y="661290"/>
                    <a:pt x="68726" y="664231"/>
                    <a:pt x="70893" y="6712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8" name="Freeform: Shape 887">
              <a:extLst>
                <a:ext uri="{FF2B5EF4-FFF2-40B4-BE49-F238E27FC236}">
                  <a16:creationId xmlns:a16="http://schemas.microsoft.com/office/drawing/2014/main" id="{1B9426FB-303C-3575-88EA-15C291446A18}"/>
                </a:ext>
              </a:extLst>
            </p:cNvPr>
            <p:cNvSpPr/>
            <p:nvPr/>
          </p:nvSpPr>
          <p:spPr>
            <a:xfrm>
              <a:off x="2207113" y="5919619"/>
              <a:ext cx="743024" cy="293041"/>
            </a:xfrm>
            <a:custGeom>
              <a:avLst/>
              <a:gdLst>
                <a:gd name="connsiteX0" fmla="*/ 627209 w 743024"/>
                <a:gd name="connsiteY0" fmla="*/ 292109 h 293041"/>
                <a:gd name="connsiteX1" fmla="*/ 702419 w 743024"/>
                <a:gd name="connsiteY1" fmla="*/ 284795 h 293041"/>
                <a:gd name="connsiteX2" fmla="*/ 741721 w 743024"/>
                <a:gd name="connsiteY2" fmla="*/ 238557 h 293041"/>
                <a:gd name="connsiteX3" fmla="*/ 715557 w 743024"/>
                <a:gd name="connsiteY3" fmla="*/ 183025 h 293041"/>
                <a:gd name="connsiteX4" fmla="*/ 649583 w 743024"/>
                <a:gd name="connsiteY4" fmla="*/ 140142 h 293041"/>
                <a:gd name="connsiteX5" fmla="*/ 320863 w 743024"/>
                <a:gd name="connsiteY5" fmla="*/ 25159 h 293041"/>
                <a:gd name="connsiteX6" fmla="*/ 149180 w 743024"/>
                <a:gd name="connsiteY6" fmla="*/ 2728 h 293041"/>
                <a:gd name="connsiteX7" fmla="*/ 5300 w 743024"/>
                <a:gd name="connsiteY7" fmla="*/ 38901 h 293041"/>
                <a:gd name="connsiteX8" fmla="*/ 73159 w 743024"/>
                <a:gd name="connsiteY8" fmla="*/ 140218 h 293041"/>
                <a:gd name="connsiteX9" fmla="*/ 229857 w 743024"/>
                <a:gd name="connsiteY9" fmla="*/ 202818 h 293041"/>
                <a:gd name="connsiteX10" fmla="*/ 399994 w 743024"/>
                <a:gd name="connsiteY10" fmla="*/ 252072 h 293041"/>
                <a:gd name="connsiteX11" fmla="*/ 582704 w 743024"/>
                <a:gd name="connsiteY11" fmla="*/ 286209 h 293041"/>
                <a:gd name="connsiteX12" fmla="*/ 627133 w 743024"/>
                <a:gd name="connsiteY12" fmla="*/ 292128 h 293041"/>
                <a:gd name="connsiteX13" fmla="*/ 627133 w 743024"/>
                <a:gd name="connsiteY13" fmla="*/ 280818 h 293041"/>
                <a:gd name="connsiteX14" fmla="*/ 541820 w 743024"/>
                <a:gd name="connsiteY14" fmla="*/ 268697 h 293041"/>
                <a:gd name="connsiteX15" fmla="*/ 456148 w 743024"/>
                <a:gd name="connsiteY15" fmla="*/ 253410 h 293041"/>
                <a:gd name="connsiteX16" fmla="*/ 296717 w 743024"/>
                <a:gd name="connsiteY16" fmla="*/ 211074 h 293041"/>
                <a:gd name="connsiteX17" fmla="*/ 147804 w 743024"/>
                <a:gd name="connsiteY17" fmla="*/ 162065 h 293041"/>
                <a:gd name="connsiteX18" fmla="*/ 74535 w 743024"/>
                <a:gd name="connsiteY18" fmla="*/ 128135 h 293041"/>
                <a:gd name="connsiteX19" fmla="*/ 18947 w 743024"/>
                <a:gd name="connsiteY19" fmla="*/ 85252 h 293041"/>
                <a:gd name="connsiteX20" fmla="*/ 31614 w 743024"/>
                <a:gd name="connsiteY20" fmla="*/ 27138 h 293041"/>
                <a:gd name="connsiteX21" fmla="*/ 107013 w 743024"/>
                <a:gd name="connsiteY21" fmla="*/ 12303 h 293041"/>
                <a:gd name="connsiteX22" fmla="*/ 267933 w 743024"/>
                <a:gd name="connsiteY22" fmla="*/ 27025 h 293041"/>
                <a:gd name="connsiteX23" fmla="*/ 576541 w 743024"/>
                <a:gd name="connsiteY23" fmla="*/ 117862 h 293041"/>
                <a:gd name="connsiteX24" fmla="*/ 655860 w 743024"/>
                <a:gd name="connsiteY24" fmla="*/ 156165 h 293041"/>
                <a:gd name="connsiteX25" fmla="*/ 721118 w 743024"/>
                <a:gd name="connsiteY25" fmla="*/ 206889 h 293041"/>
                <a:gd name="connsiteX26" fmla="*/ 730204 w 743024"/>
                <a:gd name="connsiteY26" fmla="*/ 239424 h 293041"/>
                <a:gd name="connsiteX27" fmla="*/ 707584 w 743024"/>
                <a:gd name="connsiteY27" fmla="*/ 269583 h 293041"/>
                <a:gd name="connsiteX28" fmla="*/ 627171 w 743024"/>
                <a:gd name="connsiteY28" fmla="*/ 280893 h 293041"/>
                <a:gd name="connsiteX29" fmla="*/ 627209 w 743024"/>
                <a:gd name="connsiteY29" fmla="*/ 292109 h 293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3024" h="293041">
                  <a:moveTo>
                    <a:pt x="627209" y="292109"/>
                  </a:moveTo>
                  <a:cubicBezTo>
                    <a:pt x="652203" y="294258"/>
                    <a:pt x="678857" y="294672"/>
                    <a:pt x="702419" y="284795"/>
                  </a:cubicBezTo>
                  <a:cubicBezTo>
                    <a:pt x="721514" y="276803"/>
                    <a:pt x="739346" y="260083"/>
                    <a:pt x="741721" y="238557"/>
                  </a:cubicBezTo>
                  <a:cubicBezTo>
                    <a:pt x="744096" y="217030"/>
                    <a:pt x="730411" y="197351"/>
                    <a:pt x="715557" y="183025"/>
                  </a:cubicBezTo>
                  <a:cubicBezTo>
                    <a:pt x="696482" y="164515"/>
                    <a:pt x="673032" y="152169"/>
                    <a:pt x="649583" y="140142"/>
                  </a:cubicBezTo>
                  <a:cubicBezTo>
                    <a:pt x="545815" y="86911"/>
                    <a:pt x="435187" y="48212"/>
                    <a:pt x="320863" y="25159"/>
                  </a:cubicBezTo>
                  <a:cubicBezTo>
                    <a:pt x="264220" y="13679"/>
                    <a:pt x="206860" y="6196"/>
                    <a:pt x="149180" y="2728"/>
                  </a:cubicBezTo>
                  <a:cubicBezTo>
                    <a:pt x="104110" y="51"/>
                    <a:pt x="31765" y="-8770"/>
                    <a:pt x="5300" y="38901"/>
                  </a:cubicBezTo>
                  <a:cubicBezTo>
                    <a:pt x="-20656" y="85667"/>
                    <a:pt x="39380" y="122197"/>
                    <a:pt x="73159" y="140218"/>
                  </a:cubicBezTo>
                  <a:cubicBezTo>
                    <a:pt x="122884" y="166721"/>
                    <a:pt x="176192" y="185947"/>
                    <a:pt x="229857" y="202818"/>
                  </a:cubicBezTo>
                  <a:cubicBezTo>
                    <a:pt x="286066" y="220480"/>
                    <a:pt x="342842" y="237690"/>
                    <a:pt x="399994" y="252072"/>
                  </a:cubicBezTo>
                  <a:cubicBezTo>
                    <a:pt x="460313" y="267265"/>
                    <a:pt x="521349" y="276577"/>
                    <a:pt x="582704" y="286209"/>
                  </a:cubicBezTo>
                  <a:cubicBezTo>
                    <a:pt x="597464" y="288546"/>
                    <a:pt x="612261" y="290695"/>
                    <a:pt x="627133" y="292128"/>
                  </a:cubicBezTo>
                  <a:cubicBezTo>
                    <a:pt x="634371" y="292825"/>
                    <a:pt x="634334" y="281496"/>
                    <a:pt x="627133" y="280818"/>
                  </a:cubicBezTo>
                  <a:cubicBezTo>
                    <a:pt x="598576" y="278084"/>
                    <a:pt x="570207" y="272882"/>
                    <a:pt x="541820" y="268697"/>
                  </a:cubicBezTo>
                  <a:cubicBezTo>
                    <a:pt x="513130" y="264456"/>
                    <a:pt x="484573" y="259367"/>
                    <a:pt x="456148" y="253410"/>
                  </a:cubicBezTo>
                  <a:cubicBezTo>
                    <a:pt x="402218" y="242101"/>
                    <a:pt x="349571" y="226493"/>
                    <a:pt x="296717" y="211074"/>
                  </a:cubicBezTo>
                  <a:cubicBezTo>
                    <a:pt x="246557" y="196447"/>
                    <a:pt x="196417" y="181442"/>
                    <a:pt x="147804" y="162065"/>
                  </a:cubicBezTo>
                  <a:cubicBezTo>
                    <a:pt x="122733" y="152225"/>
                    <a:pt x="98267" y="140896"/>
                    <a:pt x="74535" y="128135"/>
                  </a:cubicBezTo>
                  <a:cubicBezTo>
                    <a:pt x="54347" y="117165"/>
                    <a:pt x="32236" y="104629"/>
                    <a:pt x="18947" y="85252"/>
                  </a:cubicBezTo>
                  <a:cubicBezTo>
                    <a:pt x="4489" y="64216"/>
                    <a:pt x="10860" y="41049"/>
                    <a:pt x="31614" y="27138"/>
                  </a:cubicBezTo>
                  <a:cubicBezTo>
                    <a:pt x="53348" y="12549"/>
                    <a:pt x="81679" y="11908"/>
                    <a:pt x="107013" y="12303"/>
                  </a:cubicBezTo>
                  <a:cubicBezTo>
                    <a:pt x="160942" y="13378"/>
                    <a:pt x="214720" y="18298"/>
                    <a:pt x="267933" y="27025"/>
                  </a:cubicBezTo>
                  <a:cubicBezTo>
                    <a:pt x="374245" y="44028"/>
                    <a:pt x="477956" y="74564"/>
                    <a:pt x="576541" y="117862"/>
                  </a:cubicBezTo>
                  <a:cubicBezTo>
                    <a:pt x="603420" y="129681"/>
                    <a:pt x="629866" y="142442"/>
                    <a:pt x="655860" y="156165"/>
                  </a:cubicBezTo>
                  <a:cubicBezTo>
                    <a:pt x="680082" y="168945"/>
                    <a:pt x="705454" y="183629"/>
                    <a:pt x="721118" y="206889"/>
                  </a:cubicBezTo>
                  <a:cubicBezTo>
                    <a:pt x="727527" y="216314"/>
                    <a:pt x="732258" y="227756"/>
                    <a:pt x="730204" y="239424"/>
                  </a:cubicBezTo>
                  <a:cubicBezTo>
                    <a:pt x="727979" y="252147"/>
                    <a:pt x="718234" y="262854"/>
                    <a:pt x="707584" y="269583"/>
                  </a:cubicBezTo>
                  <a:cubicBezTo>
                    <a:pt x="684097" y="284267"/>
                    <a:pt x="653692" y="283174"/>
                    <a:pt x="627171" y="280893"/>
                  </a:cubicBezTo>
                  <a:cubicBezTo>
                    <a:pt x="619970" y="280177"/>
                    <a:pt x="620008" y="291487"/>
                    <a:pt x="627209" y="2921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9" name="Freeform: Shape 888">
              <a:extLst>
                <a:ext uri="{FF2B5EF4-FFF2-40B4-BE49-F238E27FC236}">
                  <a16:creationId xmlns:a16="http://schemas.microsoft.com/office/drawing/2014/main" id="{B0F6A6D2-588B-F6EB-1C72-4914AE3B5D9D}"/>
                </a:ext>
              </a:extLst>
            </p:cNvPr>
            <p:cNvSpPr/>
            <p:nvPr/>
          </p:nvSpPr>
          <p:spPr>
            <a:xfrm>
              <a:off x="2291402" y="5787166"/>
              <a:ext cx="583546" cy="557443"/>
            </a:xfrm>
            <a:custGeom>
              <a:avLst/>
              <a:gdLst>
                <a:gd name="connsiteX0" fmla="*/ 548348 w 583546"/>
                <a:gd name="connsiteY0" fmla="*/ 136952 h 557443"/>
                <a:gd name="connsiteX1" fmla="*/ 582391 w 583546"/>
                <a:gd name="connsiteY1" fmla="*/ 61327 h 557443"/>
                <a:gd name="connsiteX2" fmla="*/ 558904 w 583546"/>
                <a:gd name="connsiteY2" fmla="*/ 8774 h 557443"/>
                <a:gd name="connsiteX3" fmla="*/ 449670 w 583546"/>
                <a:gd name="connsiteY3" fmla="*/ 27002 h 557443"/>
                <a:gd name="connsiteX4" fmla="*/ 180609 w 583546"/>
                <a:gd name="connsiteY4" fmla="*/ 236573 h 557443"/>
                <a:gd name="connsiteX5" fmla="*/ 70715 w 583546"/>
                <a:gd name="connsiteY5" fmla="*/ 365109 h 557443"/>
                <a:gd name="connsiteX6" fmla="*/ 21970 w 583546"/>
                <a:gd name="connsiteY6" fmla="*/ 436192 h 557443"/>
                <a:gd name="connsiteX7" fmla="*/ -442 w 583546"/>
                <a:gd name="connsiteY7" fmla="*/ 511779 h 557443"/>
                <a:gd name="connsiteX8" fmla="*/ 39387 w 583546"/>
                <a:gd name="connsiteY8" fmla="*/ 556811 h 557443"/>
                <a:gd name="connsiteX9" fmla="*/ 114390 w 583546"/>
                <a:gd name="connsiteY9" fmla="*/ 536906 h 557443"/>
                <a:gd name="connsiteX10" fmla="*/ 258911 w 583546"/>
                <a:gd name="connsiteY10" fmla="*/ 432685 h 557443"/>
                <a:gd name="connsiteX11" fmla="*/ 393856 w 583546"/>
                <a:gd name="connsiteY11" fmla="*/ 310577 h 557443"/>
                <a:gd name="connsiteX12" fmla="*/ 520243 w 583546"/>
                <a:gd name="connsiteY12" fmla="*/ 171466 h 557443"/>
                <a:gd name="connsiteX13" fmla="*/ 548348 w 583546"/>
                <a:gd name="connsiteY13" fmla="*/ 136952 h 557443"/>
                <a:gd name="connsiteX14" fmla="*/ 538584 w 583546"/>
                <a:gd name="connsiteY14" fmla="*/ 131297 h 557443"/>
                <a:gd name="connsiteX15" fmla="*/ 483731 w 583546"/>
                <a:gd name="connsiteY15" fmla="*/ 197271 h 557443"/>
                <a:gd name="connsiteX16" fmla="*/ 425391 w 583546"/>
                <a:gd name="connsiteY16" fmla="*/ 262661 h 557443"/>
                <a:gd name="connsiteX17" fmla="*/ 300870 w 583546"/>
                <a:gd name="connsiteY17" fmla="*/ 380547 h 557443"/>
                <a:gd name="connsiteX18" fmla="*/ 173767 w 583546"/>
                <a:gd name="connsiteY18" fmla="*/ 486106 h 557443"/>
                <a:gd name="connsiteX19" fmla="*/ 104513 w 583546"/>
                <a:gd name="connsiteY19" fmla="*/ 529460 h 557443"/>
                <a:gd name="connsiteX20" fmla="*/ 28737 w 583546"/>
                <a:gd name="connsiteY20" fmla="*/ 541279 h 557443"/>
                <a:gd name="connsiteX21" fmla="*/ 15730 w 583546"/>
                <a:gd name="connsiteY21" fmla="*/ 474306 h 557443"/>
                <a:gd name="connsiteX22" fmla="*/ 58651 w 583546"/>
                <a:gd name="connsiteY22" fmla="*/ 401244 h 557443"/>
                <a:gd name="connsiteX23" fmla="*/ 155162 w 583546"/>
                <a:gd name="connsiteY23" fmla="*/ 280172 h 557443"/>
                <a:gd name="connsiteX24" fmla="*/ 392555 w 583546"/>
                <a:gd name="connsiteY24" fmla="*/ 75879 h 557443"/>
                <a:gd name="connsiteX25" fmla="*/ 465466 w 583546"/>
                <a:gd name="connsiteY25" fmla="*/ 31186 h 557443"/>
                <a:gd name="connsiteX26" fmla="*/ 527481 w 583546"/>
                <a:gd name="connsiteY26" fmla="*/ 12337 h 557443"/>
                <a:gd name="connsiteX27" fmla="*/ 569988 w 583546"/>
                <a:gd name="connsiteY27" fmla="*/ 45305 h 557443"/>
                <a:gd name="connsiteX28" fmla="*/ 538584 w 583546"/>
                <a:gd name="connsiteY28" fmla="*/ 131260 h 557443"/>
                <a:gd name="connsiteX29" fmla="*/ 548348 w 583546"/>
                <a:gd name="connsiteY29" fmla="*/ 136952 h 5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3546" h="557443">
                  <a:moveTo>
                    <a:pt x="548348" y="136952"/>
                  </a:moveTo>
                  <a:cubicBezTo>
                    <a:pt x="564710" y="114879"/>
                    <a:pt x="580694" y="89545"/>
                    <a:pt x="582391" y="61327"/>
                  </a:cubicBezTo>
                  <a:cubicBezTo>
                    <a:pt x="583559" y="41516"/>
                    <a:pt x="576359" y="19707"/>
                    <a:pt x="558904" y="8774"/>
                  </a:cubicBezTo>
                  <a:cubicBezTo>
                    <a:pt x="525898" y="-11961"/>
                    <a:pt x="479207" y="9868"/>
                    <a:pt x="449670" y="27002"/>
                  </a:cubicBezTo>
                  <a:cubicBezTo>
                    <a:pt x="350954" y="84437"/>
                    <a:pt x="260456" y="154916"/>
                    <a:pt x="180609" y="236573"/>
                  </a:cubicBezTo>
                  <a:cubicBezTo>
                    <a:pt x="141119" y="276893"/>
                    <a:pt x="104399" y="319832"/>
                    <a:pt x="70715" y="365109"/>
                  </a:cubicBezTo>
                  <a:cubicBezTo>
                    <a:pt x="53618" y="388106"/>
                    <a:pt x="36786" y="411630"/>
                    <a:pt x="21970" y="436192"/>
                  </a:cubicBezTo>
                  <a:cubicBezTo>
                    <a:pt x="8436" y="458679"/>
                    <a:pt x="-3911" y="484824"/>
                    <a:pt x="-442" y="511779"/>
                  </a:cubicBezTo>
                  <a:cubicBezTo>
                    <a:pt x="2441" y="534040"/>
                    <a:pt x="16522" y="552833"/>
                    <a:pt x="39387" y="556811"/>
                  </a:cubicBezTo>
                  <a:cubicBezTo>
                    <a:pt x="65343" y="561335"/>
                    <a:pt x="92166" y="548951"/>
                    <a:pt x="114390" y="536906"/>
                  </a:cubicBezTo>
                  <a:cubicBezTo>
                    <a:pt x="166717" y="508631"/>
                    <a:pt x="213935" y="471365"/>
                    <a:pt x="258911" y="432685"/>
                  </a:cubicBezTo>
                  <a:cubicBezTo>
                    <a:pt x="304810" y="393101"/>
                    <a:pt x="350426" y="352725"/>
                    <a:pt x="393856" y="310577"/>
                  </a:cubicBezTo>
                  <a:cubicBezTo>
                    <a:pt x="438982" y="266751"/>
                    <a:pt x="479339" y="219137"/>
                    <a:pt x="520243" y="171466"/>
                  </a:cubicBezTo>
                  <a:cubicBezTo>
                    <a:pt x="529913" y="160156"/>
                    <a:pt x="539395" y="148847"/>
                    <a:pt x="548348" y="136952"/>
                  </a:cubicBezTo>
                  <a:cubicBezTo>
                    <a:pt x="552740" y="131146"/>
                    <a:pt x="542920" y="125510"/>
                    <a:pt x="538584" y="131297"/>
                  </a:cubicBezTo>
                  <a:cubicBezTo>
                    <a:pt x="521355" y="154087"/>
                    <a:pt x="502110" y="175387"/>
                    <a:pt x="483731" y="197271"/>
                  </a:cubicBezTo>
                  <a:cubicBezTo>
                    <a:pt x="464882" y="219646"/>
                    <a:pt x="445428" y="241436"/>
                    <a:pt x="425391" y="262661"/>
                  </a:cubicBezTo>
                  <a:cubicBezTo>
                    <a:pt x="385996" y="304130"/>
                    <a:pt x="343357" y="342207"/>
                    <a:pt x="300870" y="380547"/>
                  </a:cubicBezTo>
                  <a:cubicBezTo>
                    <a:pt x="260004" y="417417"/>
                    <a:pt x="218629" y="454061"/>
                    <a:pt x="173767" y="486106"/>
                  </a:cubicBezTo>
                  <a:cubicBezTo>
                    <a:pt x="151712" y="502147"/>
                    <a:pt x="128584" y="516642"/>
                    <a:pt x="104513" y="529460"/>
                  </a:cubicBezTo>
                  <a:cubicBezTo>
                    <a:pt x="83382" y="540487"/>
                    <a:pt x="51847" y="555001"/>
                    <a:pt x="28737" y="541279"/>
                  </a:cubicBezTo>
                  <a:cubicBezTo>
                    <a:pt x="5627" y="527556"/>
                    <a:pt x="8002" y="495889"/>
                    <a:pt x="15730" y="474306"/>
                  </a:cubicBezTo>
                  <a:cubicBezTo>
                    <a:pt x="25155" y="447803"/>
                    <a:pt x="42723" y="424127"/>
                    <a:pt x="58651" y="401244"/>
                  </a:cubicBezTo>
                  <a:cubicBezTo>
                    <a:pt x="88207" y="358870"/>
                    <a:pt x="120441" y="318419"/>
                    <a:pt x="155162" y="280172"/>
                  </a:cubicBezTo>
                  <a:cubicBezTo>
                    <a:pt x="225509" y="202493"/>
                    <a:pt x="305262" y="133861"/>
                    <a:pt x="392555" y="75879"/>
                  </a:cubicBezTo>
                  <a:cubicBezTo>
                    <a:pt x="416230" y="60177"/>
                    <a:pt x="440377" y="44551"/>
                    <a:pt x="465466" y="31186"/>
                  </a:cubicBezTo>
                  <a:cubicBezTo>
                    <a:pt x="484316" y="21140"/>
                    <a:pt x="505861" y="12638"/>
                    <a:pt x="527481" y="12337"/>
                  </a:cubicBezTo>
                  <a:cubicBezTo>
                    <a:pt x="549102" y="12035"/>
                    <a:pt x="565407" y="23646"/>
                    <a:pt x="569988" y="45305"/>
                  </a:cubicBezTo>
                  <a:cubicBezTo>
                    <a:pt x="576623" y="76671"/>
                    <a:pt x="556322" y="107339"/>
                    <a:pt x="538584" y="131260"/>
                  </a:cubicBezTo>
                  <a:cubicBezTo>
                    <a:pt x="534249" y="137103"/>
                    <a:pt x="544050" y="142739"/>
                    <a:pt x="548348" y="1369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0" name="Freeform: Shape 889">
              <a:extLst>
                <a:ext uri="{FF2B5EF4-FFF2-40B4-BE49-F238E27FC236}">
                  <a16:creationId xmlns:a16="http://schemas.microsoft.com/office/drawing/2014/main" id="{9D0F1D10-A6FD-D56F-600E-B47BEFE172B2}"/>
                </a:ext>
              </a:extLst>
            </p:cNvPr>
            <p:cNvSpPr/>
            <p:nvPr/>
          </p:nvSpPr>
          <p:spPr>
            <a:xfrm rot="-5379000">
              <a:off x="2499988" y="5668568"/>
              <a:ext cx="47915" cy="47915"/>
            </a:xfrm>
            <a:custGeom>
              <a:avLst/>
              <a:gdLst>
                <a:gd name="connsiteX0" fmla="*/ 46882 w 47915"/>
                <a:gd name="connsiteY0" fmla="*/ 24279 h 47915"/>
                <a:gd name="connsiteX1" fmla="*/ 22924 w 47915"/>
                <a:gd name="connsiteY1" fmla="*/ 48237 h 47915"/>
                <a:gd name="connsiteX2" fmla="*/ -1034 w 47915"/>
                <a:gd name="connsiteY2" fmla="*/ 24279 h 47915"/>
                <a:gd name="connsiteX3" fmla="*/ 22924 w 47915"/>
                <a:gd name="connsiteY3" fmla="*/ 321 h 47915"/>
                <a:gd name="connsiteX4" fmla="*/ 46882 w 47915"/>
                <a:gd name="connsiteY4" fmla="*/ 24279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6882" y="24279"/>
                  </a:moveTo>
                  <a:cubicBezTo>
                    <a:pt x="46882" y="37511"/>
                    <a:pt x="36156" y="48237"/>
                    <a:pt x="22924" y="48237"/>
                  </a:cubicBezTo>
                  <a:cubicBezTo>
                    <a:pt x="9693" y="48237"/>
                    <a:pt x="-1034" y="37511"/>
                    <a:pt x="-1034" y="24279"/>
                  </a:cubicBezTo>
                  <a:cubicBezTo>
                    <a:pt x="-1034" y="11047"/>
                    <a:pt x="9693" y="321"/>
                    <a:pt x="22924" y="321"/>
                  </a:cubicBezTo>
                  <a:cubicBezTo>
                    <a:pt x="36156" y="321"/>
                    <a:pt x="46882" y="11047"/>
                    <a:pt x="46882" y="242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1" name="Freeform: Shape 890">
              <a:extLst>
                <a:ext uri="{FF2B5EF4-FFF2-40B4-BE49-F238E27FC236}">
                  <a16:creationId xmlns:a16="http://schemas.microsoft.com/office/drawing/2014/main" id="{C7A345DB-59F7-8CB0-7505-FC6EAA35AEFA}"/>
                </a:ext>
              </a:extLst>
            </p:cNvPr>
            <p:cNvSpPr/>
            <p:nvPr/>
          </p:nvSpPr>
          <p:spPr>
            <a:xfrm>
              <a:off x="2293860" y="6301659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90" y="47916"/>
                    <a:pt x="23958" y="47916"/>
                  </a:cubicBezTo>
                  <a:cubicBezTo>
                    <a:pt x="10726" y="47916"/>
                    <a:pt x="0" y="37190"/>
                    <a:pt x="0" y="23958"/>
                  </a:cubicBezTo>
                  <a:cubicBezTo>
                    <a:pt x="0" y="10726"/>
                    <a:pt x="10726" y="0"/>
                    <a:pt x="23958" y="0"/>
                  </a:cubicBezTo>
                  <a:cubicBezTo>
                    <a:pt x="37190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2" name="Freeform: Shape 891">
              <a:extLst>
                <a:ext uri="{FF2B5EF4-FFF2-40B4-BE49-F238E27FC236}">
                  <a16:creationId xmlns:a16="http://schemas.microsoft.com/office/drawing/2014/main" id="{13E2CA7A-C15D-0891-755A-7AD08183C8D9}"/>
                </a:ext>
              </a:extLst>
            </p:cNvPr>
            <p:cNvSpPr/>
            <p:nvPr/>
          </p:nvSpPr>
          <p:spPr>
            <a:xfrm>
              <a:off x="2919201" y="6147054"/>
              <a:ext cx="47871" cy="47876"/>
            </a:xfrm>
            <a:custGeom>
              <a:avLst/>
              <a:gdLst>
                <a:gd name="connsiteX0" fmla="*/ 37832 w 47871"/>
                <a:gd name="connsiteY0" fmla="*/ 42978 h 47876"/>
                <a:gd name="connsiteX1" fmla="*/ 4186 w 47871"/>
                <a:gd name="connsiteY1" fmla="*/ 39189 h 47876"/>
                <a:gd name="connsiteX2" fmla="*/ 7974 w 47871"/>
                <a:gd name="connsiteY2" fmla="*/ 5542 h 47876"/>
                <a:gd name="connsiteX3" fmla="*/ 41602 w 47871"/>
                <a:gd name="connsiteY3" fmla="*/ 9312 h 47876"/>
                <a:gd name="connsiteX4" fmla="*/ 37832 w 47871"/>
                <a:gd name="connsiteY4" fmla="*/ 42978 h 47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71" h="47876">
                  <a:moveTo>
                    <a:pt x="37832" y="42978"/>
                  </a:moveTo>
                  <a:cubicBezTo>
                    <a:pt x="27503" y="51215"/>
                    <a:pt x="12442" y="49519"/>
                    <a:pt x="4186" y="39189"/>
                  </a:cubicBezTo>
                  <a:cubicBezTo>
                    <a:pt x="-4052" y="28859"/>
                    <a:pt x="-2355" y="13798"/>
                    <a:pt x="7974" y="5542"/>
                  </a:cubicBezTo>
                  <a:cubicBezTo>
                    <a:pt x="18304" y="-2695"/>
                    <a:pt x="33346" y="-999"/>
                    <a:pt x="41602" y="9312"/>
                  </a:cubicBezTo>
                  <a:cubicBezTo>
                    <a:pt x="49859" y="19642"/>
                    <a:pt x="48162" y="34721"/>
                    <a:pt x="37832" y="429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3" name="Freeform: Shape 892">
              <a:extLst>
                <a:ext uri="{FF2B5EF4-FFF2-40B4-BE49-F238E27FC236}">
                  <a16:creationId xmlns:a16="http://schemas.microsoft.com/office/drawing/2014/main" id="{44B14849-72B8-DA1D-2615-5A8D7A1EBBD2}"/>
                </a:ext>
              </a:extLst>
            </p:cNvPr>
            <p:cNvSpPr/>
            <p:nvPr/>
          </p:nvSpPr>
          <p:spPr>
            <a:xfrm>
              <a:off x="2531510" y="6021393"/>
              <a:ext cx="82882" cy="82928"/>
            </a:xfrm>
            <a:custGeom>
              <a:avLst/>
              <a:gdLst>
                <a:gd name="connsiteX0" fmla="*/ 75371 w 82882"/>
                <a:gd name="connsiteY0" fmla="*/ 16483 h 82928"/>
                <a:gd name="connsiteX1" fmla="*/ 17993 w 82882"/>
                <a:gd name="connsiteY1" fmla="*/ 6285 h 82928"/>
                <a:gd name="connsiteX2" fmla="*/ 5175 w 82882"/>
                <a:gd name="connsiteY2" fmla="*/ 62966 h 82928"/>
                <a:gd name="connsiteX3" fmla="*/ 60499 w 82882"/>
                <a:gd name="connsiteY3" fmla="*/ 78046 h 82928"/>
                <a:gd name="connsiteX4" fmla="*/ 78557 w 82882"/>
                <a:gd name="connsiteY4" fmla="*/ 21836 h 82928"/>
                <a:gd name="connsiteX5" fmla="*/ 67643 w 82882"/>
                <a:gd name="connsiteY5" fmla="*/ 24834 h 82928"/>
                <a:gd name="connsiteX6" fmla="*/ 57559 w 82882"/>
                <a:gd name="connsiteY6" fmla="*/ 66529 h 82928"/>
                <a:gd name="connsiteX7" fmla="*/ 14939 w 82882"/>
                <a:gd name="connsiteY7" fmla="*/ 57293 h 82928"/>
                <a:gd name="connsiteX8" fmla="*/ 24647 w 82882"/>
                <a:gd name="connsiteY8" fmla="*/ 15540 h 82928"/>
                <a:gd name="connsiteX9" fmla="*/ 67360 w 82882"/>
                <a:gd name="connsiteY9" fmla="*/ 24513 h 82928"/>
                <a:gd name="connsiteX10" fmla="*/ 75371 w 82882"/>
                <a:gd name="connsiteY10" fmla="*/ 16520 h 8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882" h="82928">
                  <a:moveTo>
                    <a:pt x="75371" y="16483"/>
                  </a:moveTo>
                  <a:cubicBezTo>
                    <a:pt x="61291" y="611"/>
                    <a:pt x="36673" y="-5081"/>
                    <a:pt x="17993" y="6285"/>
                  </a:cubicBezTo>
                  <a:cubicBezTo>
                    <a:pt x="-1403" y="18066"/>
                    <a:pt x="-6512" y="43985"/>
                    <a:pt x="5175" y="62966"/>
                  </a:cubicBezTo>
                  <a:cubicBezTo>
                    <a:pt x="16636" y="81609"/>
                    <a:pt x="41122" y="89205"/>
                    <a:pt x="60499" y="78046"/>
                  </a:cubicBezTo>
                  <a:cubicBezTo>
                    <a:pt x="79877" y="66887"/>
                    <a:pt x="86512" y="41911"/>
                    <a:pt x="78557" y="21836"/>
                  </a:cubicBezTo>
                  <a:cubicBezTo>
                    <a:pt x="75899" y="15144"/>
                    <a:pt x="64966" y="18066"/>
                    <a:pt x="67643" y="24834"/>
                  </a:cubicBezTo>
                  <a:cubicBezTo>
                    <a:pt x="73298" y="39272"/>
                    <a:pt x="70565" y="56878"/>
                    <a:pt x="57559" y="66529"/>
                  </a:cubicBezTo>
                  <a:cubicBezTo>
                    <a:pt x="43591" y="76934"/>
                    <a:pt x="23761" y="71694"/>
                    <a:pt x="14939" y="57293"/>
                  </a:cubicBezTo>
                  <a:cubicBezTo>
                    <a:pt x="6118" y="42891"/>
                    <a:pt x="9774" y="24004"/>
                    <a:pt x="24647" y="15540"/>
                  </a:cubicBezTo>
                  <a:cubicBezTo>
                    <a:pt x="39048" y="7360"/>
                    <a:pt x="56899" y="12694"/>
                    <a:pt x="67360" y="24513"/>
                  </a:cubicBezTo>
                  <a:cubicBezTo>
                    <a:pt x="72205" y="29979"/>
                    <a:pt x="80178" y="21949"/>
                    <a:pt x="75371" y="165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4" name="Freeform: Shape 893">
              <a:extLst>
                <a:ext uri="{FF2B5EF4-FFF2-40B4-BE49-F238E27FC236}">
                  <a16:creationId xmlns:a16="http://schemas.microsoft.com/office/drawing/2014/main" id="{9135D5EA-0C99-220C-8075-517F97727574}"/>
                </a:ext>
              </a:extLst>
            </p:cNvPr>
            <p:cNvSpPr/>
            <p:nvPr/>
          </p:nvSpPr>
          <p:spPr>
            <a:xfrm>
              <a:off x="180836" y="5900194"/>
              <a:ext cx="386813" cy="384890"/>
            </a:xfrm>
            <a:custGeom>
              <a:avLst/>
              <a:gdLst>
                <a:gd name="connsiteX0" fmla="*/ 141251 w 386813"/>
                <a:gd name="connsiteY0" fmla="*/ 384840 h 384890"/>
                <a:gd name="connsiteX1" fmla="*/ 114466 w 386813"/>
                <a:gd name="connsiteY1" fmla="*/ 373530 h 384890"/>
                <a:gd name="connsiteX2" fmla="*/ 101271 w 386813"/>
                <a:gd name="connsiteY2" fmla="*/ 367385 h 384890"/>
                <a:gd name="connsiteX3" fmla="*/ 90169 w 386813"/>
                <a:gd name="connsiteY3" fmla="*/ 362126 h 384890"/>
                <a:gd name="connsiteX4" fmla="*/ 82515 w 386813"/>
                <a:gd name="connsiteY4" fmla="*/ 358922 h 384890"/>
                <a:gd name="connsiteX5" fmla="*/ 76465 w 386813"/>
                <a:gd name="connsiteY5" fmla="*/ 356415 h 384890"/>
                <a:gd name="connsiteX6" fmla="*/ 65381 w 386813"/>
                <a:gd name="connsiteY6" fmla="*/ 351363 h 384890"/>
                <a:gd name="connsiteX7" fmla="*/ 62120 w 386813"/>
                <a:gd name="connsiteY7" fmla="*/ 349836 h 384890"/>
                <a:gd name="connsiteX8" fmla="*/ 58350 w 386813"/>
                <a:gd name="connsiteY8" fmla="*/ 348046 h 384890"/>
                <a:gd name="connsiteX9" fmla="*/ 58124 w 386813"/>
                <a:gd name="connsiteY9" fmla="*/ 347932 h 384890"/>
                <a:gd name="connsiteX10" fmla="*/ 50848 w 386813"/>
                <a:gd name="connsiteY10" fmla="*/ 344558 h 384890"/>
                <a:gd name="connsiteX11" fmla="*/ 43704 w 386813"/>
                <a:gd name="connsiteY11" fmla="*/ 341580 h 384890"/>
                <a:gd name="connsiteX12" fmla="*/ 35938 w 386813"/>
                <a:gd name="connsiteY12" fmla="*/ 338338 h 384890"/>
                <a:gd name="connsiteX13" fmla="*/ 28662 w 386813"/>
                <a:gd name="connsiteY13" fmla="*/ 334945 h 384890"/>
                <a:gd name="connsiteX14" fmla="*/ 21933 w 386813"/>
                <a:gd name="connsiteY14" fmla="*/ 331797 h 384890"/>
                <a:gd name="connsiteX15" fmla="*/ 21329 w 386813"/>
                <a:gd name="connsiteY15" fmla="*/ 331514 h 384890"/>
                <a:gd name="connsiteX16" fmla="*/ 5929 w 386813"/>
                <a:gd name="connsiteY16" fmla="*/ 324974 h 384890"/>
                <a:gd name="connsiteX17" fmla="*/ 3592 w 386813"/>
                <a:gd name="connsiteY17" fmla="*/ 323598 h 384890"/>
                <a:gd name="connsiteX18" fmla="*/ -1008 w 386813"/>
                <a:gd name="connsiteY18" fmla="*/ 315096 h 384890"/>
                <a:gd name="connsiteX19" fmla="*/ 5307 w 386813"/>
                <a:gd name="connsiteY19" fmla="*/ 309197 h 384890"/>
                <a:gd name="connsiteX20" fmla="*/ 9756 w 386813"/>
                <a:gd name="connsiteY20" fmla="*/ 309762 h 384890"/>
                <a:gd name="connsiteX21" fmla="*/ 11641 w 386813"/>
                <a:gd name="connsiteY21" fmla="*/ 310365 h 384890"/>
                <a:gd name="connsiteX22" fmla="*/ 26720 w 386813"/>
                <a:gd name="connsiteY22" fmla="*/ 316755 h 384890"/>
                <a:gd name="connsiteX23" fmla="*/ 36145 w 386813"/>
                <a:gd name="connsiteY23" fmla="*/ 321279 h 384890"/>
                <a:gd name="connsiteX24" fmla="*/ 41800 w 386813"/>
                <a:gd name="connsiteY24" fmla="*/ 324069 h 384890"/>
                <a:gd name="connsiteX25" fmla="*/ 42611 w 386813"/>
                <a:gd name="connsiteY25" fmla="*/ 324446 h 384890"/>
                <a:gd name="connsiteX26" fmla="*/ 53431 w 386813"/>
                <a:gd name="connsiteY26" fmla="*/ 329497 h 384890"/>
                <a:gd name="connsiteX27" fmla="*/ 60160 w 386813"/>
                <a:gd name="connsiteY27" fmla="*/ 332363 h 384890"/>
                <a:gd name="connsiteX28" fmla="*/ 68567 w 386813"/>
                <a:gd name="connsiteY28" fmla="*/ 335982 h 384890"/>
                <a:gd name="connsiteX29" fmla="*/ 77238 w 386813"/>
                <a:gd name="connsiteY29" fmla="*/ 340185 h 384890"/>
                <a:gd name="connsiteX30" fmla="*/ 83043 w 386813"/>
                <a:gd name="connsiteY30" fmla="*/ 343051 h 384890"/>
                <a:gd name="connsiteX31" fmla="*/ 93731 w 386813"/>
                <a:gd name="connsiteY31" fmla="*/ 347989 h 384890"/>
                <a:gd name="connsiteX32" fmla="*/ 100536 w 386813"/>
                <a:gd name="connsiteY32" fmla="*/ 350986 h 384890"/>
                <a:gd name="connsiteX33" fmla="*/ 100762 w 386813"/>
                <a:gd name="connsiteY33" fmla="*/ 350986 h 384890"/>
                <a:gd name="connsiteX34" fmla="*/ 109150 w 386813"/>
                <a:gd name="connsiteY34" fmla="*/ 354756 h 384890"/>
                <a:gd name="connsiteX35" fmla="*/ 119687 w 386813"/>
                <a:gd name="connsiteY35" fmla="*/ 359676 h 384890"/>
                <a:gd name="connsiteX36" fmla="*/ 123759 w 386813"/>
                <a:gd name="connsiteY36" fmla="*/ 361561 h 384890"/>
                <a:gd name="connsiteX37" fmla="*/ 127529 w 386813"/>
                <a:gd name="connsiteY37" fmla="*/ 363446 h 384890"/>
                <a:gd name="connsiteX38" fmla="*/ 137726 w 386813"/>
                <a:gd name="connsiteY38" fmla="*/ 368026 h 384890"/>
                <a:gd name="connsiteX39" fmla="*/ 138104 w 386813"/>
                <a:gd name="connsiteY39" fmla="*/ 368139 h 384890"/>
                <a:gd name="connsiteX40" fmla="*/ 145775 w 386813"/>
                <a:gd name="connsiteY40" fmla="*/ 365953 h 384890"/>
                <a:gd name="connsiteX41" fmla="*/ 155049 w 386813"/>
                <a:gd name="connsiteY41" fmla="*/ 358262 h 384890"/>
                <a:gd name="connsiteX42" fmla="*/ 164003 w 386813"/>
                <a:gd name="connsiteY42" fmla="*/ 350722 h 384890"/>
                <a:gd name="connsiteX43" fmla="*/ 189167 w 386813"/>
                <a:gd name="connsiteY43" fmla="*/ 337527 h 384890"/>
                <a:gd name="connsiteX44" fmla="*/ 212786 w 386813"/>
                <a:gd name="connsiteY44" fmla="*/ 330553 h 384890"/>
                <a:gd name="connsiteX45" fmla="*/ 226980 w 386813"/>
                <a:gd name="connsiteY45" fmla="*/ 328668 h 384890"/>
                <a:gd name="connsiteX46" fmla="*/ 237554 w 386813"/>
                <a:gd name="connsiteY46" fmla="*/ 327386 h 384890"/>
                <a:gd name="connsiteX47" fmla="*/ 277139 w 386813"/>
                <a:gd name="connsiteY47" fmla="*/ 316435 h 384890"/>
                <a:gd name="connsiteX48" fmla="*/ 298326 w 386813"/>
                <a:gd name="connsiteY48" fmla="*/ 304861 h 384890"/>
                <a:gd name="connsiteX49" fmla="*/ 320946 w 386813"/>
                <a:gd name="connsiteY49" fmla="*/ 287726 h 384890"/>
                <a:gd name="connsiteX50" fmla="*/ 340757 w 386813"/>
                <a:gd name="connsiteY50" fmla="*/ 264447 h 384890"/>
                <a:gd name="connsiteX51" fmla="*/ 355836 w 386813"/>
                <a:gd name="connsiteY51" fmla="*/ 240320 h 384890"/>
                <a:gd name="connsiteX52" fmla="*/ 361491 w 386813"/>
                <a:gd name="connsiteY52" fmla="*/ 225522 h 384890"/>
                <a:gd name="connsiteX53" fmla="*/ 364017 w 386813"/>
                <a:gd name="connsiteY53" fmla="*/ 218152 h 384890"/>
                <a:gd name="connsiteX54" fmla="*/ 370162 w 386813"/>
                <a:gd name="connsiteY54" fmla="*/ 186504 h 384890"/>
                <a:gd name="connsiteX55" fmla="*/ 368277 w 386813"/>
                <a:gd name="connsiteY55" fmla="*/ 144544 h 384890"/>
                <a:gd name="connsiteX56" fmla="*/ 358532 w 386813"/>
                <a:gd name="connsiteY56" fmla="*/ 109408 h 384890"/>
                <a:gd name="connsiteX57" fmla="*/ 349880 w 386813"/>
                <a:gd name="connsiteY57" fmla="*/ 93254 h 384890"/>
                <a:gd name="connsiteX58" fmla="*/ 347034 w 386813"/>
                <a:gd name="connsiteY58" fmla="*/ 88447 h 384890"/>
                <a:gd name="connsiteX59" fmla="*/ 313104 w 386813"/>
                <a:gd name="connsiteY59" fmla="*/ 50842 h 384890"/>
                <a:gd name="connsiteX60" fmla="*/ 300268 w 386813"/>
                <a:gd name="connsiteY60" fmla="*/ 41266 h 384890"/>
                <a:gd name="connsiteX61" fmla="*/ 279288 w 386813"/>
                <a:gd name="connsiteY61" fmla="*/ 29957 h 384890"/>
                <a:gd name="connsiteX62" fmla="*/ 277403 w 386813"/>
                <a:gd name="connsiteY62" fmla="*/ 29052 h 384890"/>
                <a:gd name="connsiteX63" fmla="*/ 257177 w 386813"/>
                <a:gd name="connsiteY63" fmla="*/ 21192 h 384890"/>
                <a:gd name="connsiteX64" fmla="*/ 253407 w 386813"/>
                <a:gd name="connsiteY64" fmla="*/ 20098 h 384890"/>
                <a:gd name="connsiteX65" fmla="*/ 237818 w 386813"/>
                <a:gd name="connsiteY65" fmla="*/ 17158 h 384890"/>
                <a:gd name="connsiteX66" fmla="*/ 202758 w 386813"/>
                <a:gd name="connsiteY66" fmla="*/ 16460 h 384890"/>
                <a:gd name="connsiteX67" fmla="*/ 174144 w 386813"/>
                <a:gd name="connsiteY67" fmla="*/ 22115 h 384890"/>
                <a:gd name="connsiteX68" fmla="*/ 150733 w 386813"/>
                <a:gd name="connsiteY68" fmla="*/ 30221 h 384890"/>
                <a:gd name="connsiteX69" fmla="*/ 135238 w 386813"/>
                <a:gd name="connsiteY69" fmla="*/ 38703 h 384890"/>
                <a:gd name="connsiteX70" fmla="*/ 131619 w 386813"/>
                <a:gd name="connsiteY70" fmla="*/ 41022 h 384890"/>
                <a:gd name="connsiteX71" fmla="*/ 114654 w 386813"/>
                <a:gd name="connsiteY71" fmla="*/ 53217 h 384890"/>
                <a:gd name="connsiteX72" fmla="*/ 82101 w 386813"/>
                <a:gd name="connsiteY72" fmla="*/ 91105 h 384890"/>
                <a:gd name="connsiteX73" fmla="*/ 77973 w 386813"/>
                <a:gd name="connsiteY73" fmla="*/ 98475 h 384890"/>
                <a:gd name="connsiteX74" fmla="*/ 70584 w 386813"/>
                <a:gd name="connsiteY74" fmla="*/ 112047 h 384890"/>
                <a:gd name="connsiteX75" fmla="*/ 66116 w 386813"/>
                <a:gd name="connsiteY75" fmla="*/ 123960 h 384890"/>
                <a:gd name="connsiteX76" fmla="*/ 64929 w 386813"/>
                <a:gd name="connsiteY76" fmla="*/ 127730 h 384890"/>
                <a:gd name="connsiteX77" fmla="*/ 61461 w 386813"/>
                <a:gd name="connsiteY77" fmla="*/ 140661 h 384890"/>
                <a:gd name="connsiteX78" fmla="*/ 57841 w 386813"/>
                <a:gd name="connsiteY78" fmla="*/ 169803 h 384890"/>
                <a:gd name="connsiteX79" fmla="*/ 59161 w 386813"/>
                <a:gd name="connsiteY79" fmla="*/ 194176 h 384890"/>
                <a:gd name="connsiteX80" fmla="*/ 60216 w 386813"/>
                <a:gd name="connsiteY80" fmla="*/ 203299 h 384890"/>
                <a:gd name="connsiteX81" fmla="*/ 59274 w 386813"/>
                <a:gd name="connsiteY81" fmla="*/ 226389 h 384890"/>
                <a:gd name="connsiteX82" fmla="*/ 55052 w 386813"/>
                <a:gd name="connsiteY82" fmla="*/ 252101 h 384890"/>
                <a:gd name="connsiteX83" fmla="*/ 50773 w 386813"/>
                <a:gd name="connsiteY83" fmla="*/ 265672 h 384890"/>
                <a:gd name="connsiteX84" fmla="*/ 49472 w 386813"/>
                <a:gd name="connsiteY84" fmla="*/ 269310 h 384890"/>
                <a:gd name="connsiteX85" fmla="*/ 45514 w 386813"/>
                <a:gd name="connsiteY85" fmla="*/ 278735 h 384890"/>
                <a:gd name="connsiteX86" fmla="*/ 43629 w 386813"/>
                <a:gd name="connsiteY86" fmla="*/ 282505 h 384890"/>
                <a:gd name="connsiteX87" fmla="*/ 34864 w 386813"/>
                <a:gd name="connsiteY87" fmla="*/ 298904 h 384890"/>
                <a:gd name="connsiteX88" fmla="*/ 28813 w 386813"/>
                <a:gd name="connsiteY88" fmla="*/ 303523 h 384890"/>
                <a:gd name="connsiteX89" fmla="*/ 25589 w 386813"/>
                <a:gd name="connsiteY89" fmla="*/ 303353 h 384890"/>
                <a:gd name="connsiteX90" fmla="*/ 22479 w 386813"/>
                <a:gd name="connsiteY90" fmla="*/ 301732 h 384890"/>
                <a:gd name="connsiteX91" fmla="*/ 20198 w 386813"/>
                <a:gd name="connsiteY91" fmla="*/ 299263 h 384890"/>
                <a:gd name="connsiteX92" fmla="*/ 21254 w 386813"/>
                <a:gd name="connsiteY92" fmla="*/ 292628 h 384890"/>
                <a:gd name="connsiteX93" fmla="*/ 29246 w 386813"/>
                <a:gd name="connsiteY93" fmla="*/ 276926 h 384890"/>
                <a:gd name="connsiteX94" fmla="*/ 33016 w 386813"/>
                <a:gd name="connsiteY94" fmla="*/ 269725 h 384890"/>
                <a:gd name="connsiteX95" fmla="*/ 42441 w 386813"/>
                <a:gd name="connsiteY95" fmla="*/ 238076 h 384890"/>
                <a:gd name="connsiteX96" fmla="*/ 44326 w 386813"/>
                <a:gd name="connsiteY96" fmla="*/ 195834 h 384890"/>
                <a:gd name="connsiteX97" fmla="*/ 44420 w 386813"/>
                <a:gd name="connsiteY97" fmla="*/ 152762 h 384890"/>
                <a:gd name="connsiteX98" fmla="*/ 51244 w 386813"/>
                <a:gd name="connsiteY98" fmla="*/ 120605 h 384890"/>
                <a:gd name="connsiteX99" fmla="*/ 93731 w 386813"/>
                <a:gd name="connsiteY99" fmla="*/ 52746 h 384890"/>
                <a:gd name="connsiteX100" fmla="*/ 95616 w 386813"/>
                <a:gd name="connsiteY100" fmla="*/ 50861 h 384890"/>
                <a:gd name="connsiteX101" fmla="*/ 109829 w 386813"/>
                <a:gd name="connsiteY101" fmla="*/ 37572 h 384890"/>
                <a:gd name="connsiteX102" fmla="*/ 118387 w 386813"/>
                <a:gd name="connsiteY102" fmla="*/ 31540 h 384890"/>
                <a:gd name="connsiteX103" fmla="*/ 121365 w 386813"/>
                <a:gd name="connsiteY103" fmla="*/ 29655 h 384890"/>
                <a:gd name="connsiteX104" fmla="*/ 121949 w 386813"/>
                <a:gd name="connsiteY104" fmla="*/ 29278 h 384890"/>
                <a:gd name="connsiteX105" fmla="*/ 129828 w 386813"/>
                <a:gd name="connsiteY105" fmla="*/ 24471 h 384890"/>
                <a:gd name="connsiteX106" fmla="*/ 130319 w 386813"/>
                <a:gd name="connsiteY106" fmla="*/ 24226 h 384890"/>
                <a:gd name="connsiteX107" fmla="*/ 151430 w 386813"/>
                <a:gd name="connsiteY107" fmla="*/ 13897 h 384890"/>
                <a:gd name="connsiteX108" fmla="*/ 203569 w 386813"/>
                <a:gd name="connsiteY108" fmla="*/ 1211 h 384890"/>
                <a:gd name="connsiteX109" fmla="*/ 237649 w 386813"/>
                <a:gd name="connsiteY109" fmla="*/ 1946 h 384890"/>
                <a:gd name="connsiteX110" fmla="*/ 244001 w 386813"/>
                <a:gd name="connsiteY110" fmla="*/ 3039 h 384890"/>
                <a:gd name="connsiteX111" fmla="*/ 244303 w 386813"/>
                <a:gd name="connsiteY111" fmla="*/ 3039 h 384890"/>
                <a:gd name="connsiteX112" fmla="*/ 261701 w 386813"/>
                <a:gd name="connsiteY112" fmla="*/ 6602 h 384890"/>
                <a:gd name="connsiteX113" fmla="*/ 264340 w 386813"/>
                <a:gd name="connsiteY113" fmla="*/ 7393 h 384890"/>
                <a:gd name="connsiteX114" fmla="*/ 316950 w 386813"/>
                <a:gd name="connsiteY114" fmla="*/ 34744 h 384890"/>
                <a:gd name="connsiteX115" fmla="*/ 319400 w 386813"/>
                <a:gd name="connsiteY115" fmla="*/ 36629 h 384890"/>
                <a:gd name="connsiteX116" fmla="*/ 323999 w 386813"/>
                <a:gd name="connsiteY116" fmla="*/ 40230 h 384890"/>
                <a:gd name="connsiteX117" fmla="*/ 342962 w 386813"/>
                <a:gd name="connsiteY117" fmla="*/ 58363 h 384890"/>
                <a:gd name="connsiteX118" fmla="*/ 352877 w 386813"/>
                <a:gd name="connsiteY118" fmla="*/ 70766 h 384890"/>
                <a:gd name="connsiteX119" fmla="*/ 357816 w 386813"/>
                <a:gd name="connsiteY119" fmla="*/ 76892 h 384890"/>
                <a:gd name="connsiteX120" fmla="*/ 374988 w 386813"/>
                <a:gd name="connsiteY120" fmla="*/ 108748 h 384890"/>
                <a:gd name="connsiteX121" fmla="*/ 385186 w 386813"/>
                <a:gd name="connsiteY121" fmla="*/ 155044 h 384890"/>
                <a:gd name="connsiteX122" fmla="*/ 385186 w 386813"/>
                <a:gd name="connsiteY122" fmla="*/ 188709 h 384890"/>
                <a:gd name="connsiteX123" fmla="*/ 379738 w 386813"/>
                <a:gd name="connsiteY123" fmla="*/ 217681 h 384890"/>
                <a:gd name="connsiteX124" fmla="*/ 379305 w 386813"/>
                <a:gd name="connsiteY124" fmla="*/ 219566 h 384890"/>
                <a:gd name="connsiteX125" fmla="*/ 372820 w 386813"/>
                <a:gd name="connsiteY125" fmla="*/ 239132 h 384890"/>
                <a:gd name="connsiteX126" fmla="*/ 347901 w 386813"/>
                <a:gd name="connsiteY126" fmla="*/ 279696 h 384890"/>
                <a:gd name="connsiteX127" fmla="*/ 345790 w 386813"/>
                <a:gd name="connsiteY127" fmla="*/ 281940 h 384890"/>
                <a:gd name="connsiteX128" fmla="*/ 346525 w 386813"/>
                <a:gd name="connsiteY128" fmla="*/ 282618 h 384890"/>
                <a:gd name="connsiteX129" fmla="*/ 341586 w 386813"/>
                <a:gd name="connsiteY129" fmla="*/ 287726 h 384890"/>
                <a:gd name="connsiteX130" fmla="*/ 324037 w 386813"/>
                <a:gd name="connsiteY130" fmla="*/ 305276 h 384890"/>
                <a:gd name="connsiteX131" fmla="*/ 313255 w 386813"/>
                <a:gd name="connsiteY131" fmla="*/ 313306 h 384890"/>
                <a:gd name="connsiteX132" fmla="*/ 310842 w 386813"/>
                <a:gd name="connsiteY132" fmla="*/ 314908 h 384890"/>
                <a:gd name="connsiteX133" fmla="*/ 296253 w 386813"/>
                <a:gd name="connsiteY133" fmla="*/ 323937 h 384890"/>
                <a:gd name="connsiteX134" fmla="*/ 294895 w 386813"/>
                <a:gd name="connsiteY134" fmla="*/ 324672 h 384890"/>
                <a:gd name="connsiteX135" fmla="*/ 278119 w 386813"/>
                <a:gd name="connsiteY135" fmla="*/ 332381 h 384890"/>
                <a:gd name="connsiteX136" fmla="*/ 244472 w 386813"/>
                <a:gd name="connsiteY136" fmla="*/ 341354 h 384890"/>
                <a:gd name="connsiteX137" fmla="*/ 232409 w 386813"/>
                <a:gd name="connsiteY137" fmla="*/ 343239 h 384890"/>
                <a:gd name="connsiteX138" fmla="*/ 219629 w 386813"/>
                <a:gd name="connsiteY138" fmla="*/ 345312 h 384890"/>
                <a:gd name="connsiteX139" fmla="*/ 193239 w 386813"/>
                <a:gd name="connsiteY139" fmla="*/ 353116 h 384890"/>
                <a:gd name="connsiteX140" fmla="*/ 171901 w 386813"/>
                <a:gd name="connsiteY140" fmla="*/ 363842 h 384890"/>
                <a:gd name="connsiteX141" fmla="*/ 158932 w 386813"/>
                <a:gd name="connsiteY141" fmla="*/ 374284 h 384890"/>
                <a:gd name="connsiteX142" fmla="*/ 154088 w 386813"/>
                <a:gd name="connsiteY142" fmla="*/ 378525 h 384890"/>
                <a:gd name="connsiteX143" fmla="*/ 151430 w 386813"/>
                <a:gd name="connsiteY143" fmla="*/ 381051 h 384890"/>
                <a:gd name="connsiteX144" fmla="*/ 147189 w 386813"/>
                <a:gd name="connsiteY144" fmla="*/ 384558 h 384890"/>
                <a:gd name="connsiteX145" fmla="*/ 141647 w 386813"/>
                <a:gd name="connsiteY145" fmla="*/ 384935 h 384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386813" h="384890">
                  <a:moveTo>
                    <a:pt x="141251" y="384840"/>
                  </a:moveTo>
                  <a:cubicBezTo>
                    <a:pt x="131826" y="381334"/>
                    <a:pt x="122515" y="377187"/>
                    <a:pt x="114466" y="373530"/>
                  </a:cubicBezTo>
                  <a:cubicBezTo>
                    <a:pt x="110055" y="371645"/>
                    <a:pt x="105625" y="369440"/>
                    <a:pt x="101271" y="367385"/>
                  </a:cubicBezTo>
                  <a:cubicBezTo>
                    <a:pt x="97501" y="365595"/>
                    <a:pt x="93863" y="363823"/>
                    <a:pt x="90169" y="362126"/>
                  </a:cubicBezTo>
                  <a:cubicBezTo>
                    <a:pt x="87624" y="360958"/>
                    <a:pt x="85023" y="359921"/>
                    <a:pt x="82515" y="358922"/>
                  </a:cubicBezTo>
                  <a:cubicBezTo>
                    <a:pt x="80404" y="358074"/>
                    <a:pt x="78425" y="357282"/>
                    <a:pt x="76465" y="356415"/>
                  </a:cubicBezTo>
                  <a:cubicBezTo>
                    <a:pt x="72695" y="354813"/>
                    <a:pt x="68925" y="353059"/>
                    <a:pt x="65381" y="351363"/>
                  </a:cubicBezTo>
                  <a:lnTo>
                    <a:pt x="62120" y="349836"/>
                  </a:lnTo>
                  <a:lnTo>
                    <a:pt x="58350" y="348046"/>
                  </a:lnTo>
                  <a:lnTo>
                    <a:pt x="58124" y="347932"/>
                  </a:lnTo>
                  <a:cubicBezTo>
                    <a:pt x="55749" y="346802"/>
                    <a:pt x="53317" y="345633"/>
                    <a:pt x="50848" y="344558"/>
                  </a:cubicBezTo>
                  <a:cubicBezTo>
                    <a:pt x="48379" y="343484"/>
                    <a:pt x="46041" y="342542"/>
                    <a:pt x="43704" y="341580"/>
                  </a:cubicBezTo>
                  <a:cubicBezTo>
                    <a:pt x="41065" y="340506"/>
                    <a:pt x="38445" y="339450"/>
                    <a:pt x="35938" y="338338"/>
                  </a:cubicBezTo>
                  <a:cubicBezTo>
                    <a:pt x="33431" y="337226"/>
                    <a:pt x="31056" y="336095"/>
                    <a:pt x="28662" y="334945"/>
                  </a:cubicBezTo>
                  <a:cubicBezTo>
                    <a:pt x="26268" y="333795"/>
                    <a:pt x="24213" y="332815"/>
                    <a:pt x="21933" y="331797"/>
                  </a:cubicBezTo>
                  <a:lnTo>
                    <a:pt x="21329" y="331514"/>
                  </a:lnTo>
                  <a:cubicBezTo>
                    <a:pt x="16334" y="329290"/>
                    <a:pt x="11169" y="326972"/>
                    <a:pt x="5929" y="324974"/>
                  </a:cubicBezTo>
                  <a:cubicBezTo>
                    <a:pt x="5081" y="324634"/>
                    <a:pt x="4289" y="324163"/>
                    <a:pt x="3592" y="323598"/>
                  </a:cubicBezTo>
                  <a:cubicBezTo>
                    <a:pt x="727" y="321317"/>
                    <a:pt x="-1290" y="317585"/>
                    <a:pt x="-1008" y="315096"/>
                  </a:cubicBezTo>
                  <a:cubicBezTo>
                    <a:pt x="-725" y="311798"/>
                    <a:pt x="2008" y="309253"/>
                    <a:pt x="5307" y="309197"/>
                  </a:cubicBezTo>
                  <a:cubicBezTo>
                    <a:pt x="6815" y="309140"/>
                    <a:pt x="8323" y="309328"/>
                    <a:pt x="9756" y="309762"/>
                  </a:cubicBezTo>
                  <a:cubicBezTo>
                    <a:pt x="10340" y="309932"/>
                    <a:pt x="10943" y="310139"/>
                    <a:pt x="11641" y="310365"/>
                  </a:cubicBezTo>
                  <a:cubicBezTo>
                    <a:pt x="16805" y="312250"/>
                    <a:pt x="21895" y="314587"/>
                    <a:pt x="26720" y="316755"/>
                  </a:cubicBezTo>
                  <a:cubicBezTo>
                    <a:pt x="29868" y="318187"/>
                    <a:pt x="33054" y="319752"/>
                    <a:pt x="36145" y="321279"/>
                  </a:cubicBezTo>
                  <a:lnTo>
                    <a:pt x="41800" y="324069"/>
                  </a:lnTo>
                  <a:lnTo>
                    <a:pt x="42611" y="324446"/>
                  </a:lnTo>
                  <a:cubicBezTo>
                    <a:pt x="46117" y="326124"/>
                    <a:pt x="49736" y="327858"/>
                    <a:pt x="53431" y="329497"/>
                  </a:cubicBezTo>
                  <a:cubicBezTo>
                    <a:pt x="55674" y="330478"/>
                    <a:pt x="57954" y="331382"/>
                    <a:pt x="60160" y="332363"/>
                  </a:cubicBezTo>
                  <a:cubicBezTo>
                    <a:pt x="62968" y="333531"/>
                    <a:pt x="65815" y="334738"/>
                    <a:pt x="68567" y="335982"/>
                  </a:cubicBezTo>
                  <a:cubicBezTo>
                    <a:pt x="71319" y="337226"/>
                    <a:pt x="74391" y="338772"/>
                    <a:pt x="77238" y="340185"/>
                  </a:cubicBezTo>
                  <a:lnTo>
                    <a:pt x="83043" y="343051"/>
                  </a:lnTo>
                  <a:cubicBezTo>
                    <a:pt x="86229" y="344577"/>
                    <a:pt x="89622" y="346142"/>
                    <a:pt x="93731" y="347989"/>
                  </a:cubicBezTo>
                  <a:lnTo>
                    <a:pt x="100536" y="350986"/>
                  </a:lnTo>
                  <a:lnTo>
                    <a:pt x="100762" y="350986"/>
                  </a:lnTo>
                  <a:cubicBezTo>
                    <a:pt x="103533" y="352192"/>
                    <a:pt x="106417" y="353437"/>
                    <a:pt x="109150" y="354756"/>
                  </a:cubicBezTo>
                  <a:cubicBezTo>
                    <a:pt x="112656" y="356358"/>
                    <a:pt x="116219" y="358036"/>
                    <a:pt x="119687" y="359676"/>
                  </a:cubicBezTo>
                  <a:lnTo>
                    <a:pt x="123759" y="361561"/>
                  </a:lnTo>
                  <a:cubicBezTo>
                    <a:pt x="125041" y="362145"/>
                    <a:pt x="126304" y="362767"/>
                    <a:pt x="127529" y="363446"/>
                  </a:cubicBezTo>
                  <a:cubicBezTo>
                    <a:pt x="130827" y="365067"/>
                    <a:pt x="134202" y="366707"/>
                    <a:pt x="137726" y="368026"/>
                  </a:cubicBezTo>
                  <a:lnTo>
                    <a:pt x="138104" y="368139"/>
                  </a:lnTo>
                  <a:cubicBezTo>
                    <a:pt x="140987" y="368950"/>
                    <a:pt x="144380" y="367065"/>
                    <a:pt x="145775" y="365953"/>
                  </a:cubicBezTo>
                  <a:cubicBezTo>
                    <a:pt x="148923" y="363446"/>
                    <a:pt x="152033" y="360826"/>
                    <a:pt x="155049" y="358262"/>
                  </a:cubicBezTo>
                  <a:cubicBezTo>
                    <a:pt x="158065" y="355699"/>
                    <a:pt x="160987" y="353229"/>
                    <a:pt x="164003" y="350722"/>
                  </a:cubicBezTo>
                  <a:cubicBezTo>
                    <a:pt x="171543" y="344634"/>
                    <a:pt x="180610" y="340770"/>
                    <a:pt x="189167" y="337527"/>
                  </a:cubicBezTo>
                  <a:cubicBezTo>
                    <a:pt x="196839" y="334587"/>
                    <a:pt x="204737" y="332250"/>
                    <a:pt x="212786" y="330553"/>
                  </a:cubicBezTo>
                  <a:cubicBezTo>
                    <a:pt x="217480" y="329667"/>
                    <a:pt x="222211" y="329045"/>
                    <a:pt x="226980" y="328668"/>
                  </a:cubicBezTo>
                  <a:cubicBezTo>
                    <a:pt x="230467" y="328291"/>
                    <a:pt x="234030" y="327933"/>
                    <a:pt x="237554" y="327386"/>
                  </a:cubicBezTo>
                  <a:cubicBezTo>
                    <a:pt x="251164" y="325464"/>
                    <a:pt x="264472" y="321788"/>
                    <a:pt x="277139" y="316435"/>
                  </a:cubicBezTo>
                  <a:cubicBezTo>
                    <a:pt x="284509" y="313192"/>
                    <a:pt x="291597" y="309309"/>
                    <a:pt x="298326" y="304861"/>
                  </a:cubicBezTo>
                  <a:cubicBezTo>
                    <a:pt x="306375" y="299847"/>
                    <a:pt x="313934" y="294117"/>
                    <a:pt x="320946" y="287726"/>
                  </a:cubicBezTo>
                  <a:cubicBezTo>
                    <a:pt x="328184" y="280526"/>
                    <a:pt x="334819" y="272741"/>
                    <a:pt x="340757" y="264447"/>
                  </a:cubicBezTo>
                  <a:cubicBezTo>
                    <a:pt x="346430" y="256832"/>
                    <a:pt x="351482" y="248764"/>
                    <a:pt x="355836" y="240320"/>
                  </a:cubicBezTo>
                  <a:cubicBezTo>
                    <a:pt x="358099" y="235532"/>
                    <a:pt x="359984" y="230593"/>
                    <a:pt x="361491" y="225522"/>
                  </a:cubicBezTo>
                  <a:cubicBezTo>
                    <a:pt x="362321" y="222959"/>
                    <a:pt x="363132" y="220546"/>
                    <a:pt x="364017" y="218152"/>
                  </a:cubicBezTo>
                  <a:cubicBezTo>
                    <a:pt x="367919" y="207710"/>
                    <a:pt x="369276" y="196777"/>
                    <a:pt x="370162" y="186504"/>
                  </a:cubicBezTo>
                  <a:cubicBezTo>
                    <a:pt x="371406" y="172329"/>
                    <a:pt x="369955" y="157965"/>
                    <a:pt x="368277" y="144544"/>
                  </a:cubicBezTo>
                  <a:cubicBezTo>
                    <a:pt x="366638" y="132443"/>
                    <a:pt x="363358" y="120624"/>
                    <a:pt x="358532" y="109408"/>
                  </a:cubicBezTo>
                  <a:cubicBezTo>
                    <a:pt x="356006" y="103828"/>
                    <a:pt x="353122" y="98438"/>
                    <a:pt x="349880" y="93254"/>
                  </a:cubicBezTo>
                  <a:lnTo>
                    <a:pt x="347034" y="88447"/>
                  </a:lnTo>
                  <a:cubicBezTo>
                    <a:pt x="339305" y="75045"/>
                    <a:pt x="328504" y="63095"/>
                    <a:pt x="313104" y="50842"/>
                  </a:cubicBezTo>
                  <a:cubicBezTo>
                    <a:pt x="309334" y="47807"/>
                    <a:pt x="305093" y="44678"/>
                    <a:pt x="300268" y="41266"/>
                  </a:cubicBezTo>
                  <a:cubicBezTo>
                    <a:pt x="293614" y="36893"/>
                    <a:pt x="286601" y="33104"/>
                    <a:pt x="279288" y="29957"/>
                  </a:cubicBezTo>
                  <a:lnTo>
                    <a:pt x="277403" y="29052"/>
                  </a:lnTo>
                  <a:cubicBezTo>
                    <a:pt x="270843" y="25961"/>
                    <a:pt x="264095" y="23340"/>
                    <a:pt x="257177" y="21192"/>
                  </a:cubicBezTo>
                  <a:cubicBezTo>
                    <a:pt x="256008" y="20833"/>
                    <a:pt x="254746" y="20456"/>
                    <a:pt x="253407" y="20098"/>
                  </a:cubicBezTo>
                  <a:cubicBezTo>
                    <a:pt x="248318" y="18590"/>
                    <a:pt x="243096" y="17610"/>
                    <a:pt x="237818" y="17158"/>
                  </a:cubicBezTo>
                  <a:cubicBezTo>
                    <a:pt x="226169" y="16102"/>
                    <a:pt x="214445" y="15876"/>
                    <a:pt x="202758" y="16460"/>
                  </a:cubicBezTo>
                  <a:cubicBezTo>
                    <a:pt x="193069" y="17441"/>
                    <a:pt x="183475" y="19344"/>
                    <a:pt x="174144" y="22115"/>
                  </a:cubicBezTo>
                  <a:cubicBezTo>
                    <a:pt x="166171" y="24283"/>
                    <a:pt x="158348" y="26997"/>
                    <a:pt x="150733" y="30221"/>
                  </a:cubicBezTo>
                  <a:cubicBezTo>
                    <a:pt x="145323" y="32595"/>
                    <a:pt x="140139" y="35423"/>
                    <a:pt x="135238" y="38703"/>
                  </a:cubicBezTo>
                  <a:cubicBezTo>
                    <a:pt x="134032" y="39495"/>
                    <a:pt x="132826" y="40248"/>
                    <a:pt x="131619" y="41022"/>
                  </a:cubicBezTo>
                  <a:cubicBezTo>
                    <a:pt x="125625" y="44603"/>
                    <a:pt x="119951" y="48674"/>
                    <a:pt x="114654" y="53217"/>
                  </a:cubicBezTo>
                  <a:cubicBezTo>
                    <a:pt x="102704" y="64094"/>
                    <a:pt x="90357" y="75969"/>
                    <a:pt x="82101" y="91105"/>
                  </a:cubicBezTo>
                  <a:cubicBezTo>
                    <a:pt x="80763" y="93555"/>
                    <a:pt x="79349" y="96063"/>
                    <a:pt x="77973" y="98475"/>
                  </a:cubicBezTo>
                  <a:cubicBezTo>
                    <a:pt x="75428" y="102961"/>
                    <a:pt x="72883" y="107467"/>
                    <a:pt x="70584" y="112047"/>
                  </a:cubicBezTo>
                  <a:cubicBezTo>
                    <a:pt x="68793" y="115893"/>
                    <a:pt x="67285" y="119870"/>
                    <a:pt x="66116" y="123960"/>
                  </a:cubicBezTo>
                  <a:lnTo>
                    <a:pt x="64929" y="127730"/>
                  </a:lnTo>
                  <a:cubicBezTo>
                    <a:pt x="63440" y="131953"/>
                    <a:pt x="62290" y="136269"/>
                    <a:pt x="61461" y="140661"/>
                  </a:cubicBezTo>
                  <a:cubicBezTo>
                    <a:pt x="59896" y="150388"/>
                    <a:pt x="58690" y="160189"/>
                    <a:pt x="57841" y="169803"/>
                  </a:cubicBezTo>
                  <a:cubicBezTo>
                    <a:pt x="57408" y="177946"/>
                    <a:pt x="57860" y="186127"/>
                    <a:pt x="59161" y="194176"/>
                  </a:cubicBezTo>
                  <a:cubicBezTo>
                    <a:pt x="59538" y="197191"/>
                    <a:pt x="59934" y="200302"/>
                    <a:pt x="60216" y="203299"/>
                  </a:cubicBezTo>
                  <a:cubicBezTo>
                    <a:pt x="60688" y="211008"/>
                    <a:pt x="60367" y="218736"/>
                    <a:pt x="59274" y="226389"/>
                  </a:cubicBezTo>
                  <a:cubicBezTo>
                    <a:pt x="58331" y="235023"/>
                    <a:pt x="56918" y="243618"/>
                    <a:pt x="55052" y="252101"/>
                  </a:cubicBezTo>
                  <a:cubicBezTo>
                    <a:pt x="53939" y="256719"/>
                    <a:pt x="52507" y="261243"/>
                    <a:pt x="50773" y="265672"/>
                  </a:cubicBezTo>
                  <a:lnTo>
                    <a:pt x="49472" y="269310"/>
                  </a:lnTo>
                  <a:cubicBezTo>
                    <a:pt x="48341" y="272534"/>
                    <a:pt x="47022" y="275682"/>
                    <a:pt x="45514" y="278735"/>
                  </a:cubicBezTo>
                  <a:lnTo>
                    <a:pt x="43629" y="282505"/>
                  </a:lnTo>
                  <a:cubicBezTo>
                    <a:pt x="40914" y="287991"/>
                    <a:pt x="38087" y="293664"/>
                    <a:pt x="34864" y="298904"/>
                  </a:cubicBezTo>
                  <a:cubicBezTo>
                    <a:pt x="33619" y="301242"/>
                    <a:pt x="31395" y="302938"/>
                    <a:pt x="28813" y="303523"/>
                  </a:cubicBezTo>
                  <a:cubicBezTo>
                    <a:pt x="27738" y="303711"/>
                    <a:pt x="26645" y="303654"/>
                    <a:pt x="25589" y="303353"/>
                  </a:cubicBezTo>
                  <a:cubicBezTo>
                    <a:pt x="24458" y="303033"/>
                    <a:pt x="23403" y="302467"/>
                    <a:pt x="22479" y="301732"/>
                  </a:cubicBezTo>
                  <a:cubicBezTo>
                    <a:pt x="21612" y="301016"/>
                    <a:pt x="20839" y="300186"/>
                    <a:pt x="20198" y="299263"/>
                  </a:cubicBezTo>
                  <a:cubicBezTo>
                    <a:pt x="19030" y="297585"/>
                    <a:pt x="19953" y="295361"/>
                    <a:pt x="21254" y="292628"/>
                  </a:cubicBezTo>
                  <a:cubicBezTo>
                    <a:pt x="23799" y="287331"/>
                    <a:pt x="26570" y="282034"/>
                    <a:pt x="29246" y="276926"/>
                  </a:cubicBezTo>
                  <a:cubicBezTo>
                    <a:pt x="30509" y="274532"/>
                    <a:pt x="31772" y="272138"/>
                    <a:pt x="33016" y="269725"/>
                  </a:cubicBezTo>
                  <a:cubicBezTo>
                    <a:pt x="38275" y="259509"/>
                    <a:pt x="40688" y="248481"/>
                    <a:pt x="42441" y="238076"/>
                  </a:cubicBezTo>
                  <a:cubicBezTo>
                    <a:pt x="44854" y="224128"/>
                    <a:pt x="45476" y="209934"/>
                    <a:pt x="44326" y="195834"/>
                  </a:cubicBezTo>
                  <a:cubicBezTo>
                    <a:pt x="42894" y="181508"/>
                    <a:pt x="42931" y="167088"/>
                    <a:pt x="44420" y="152762"/>
                  </a:cubicBezTo>
                  <a:cubicBezTo>
                    <a:pt x="45551" y="141830"/>
                    <a:pt x="47832" y="131048"/>
                    <a:pt x="51244" y="120605"/>
                  </a:cubicBezTo>
                  <a:cubicBezTo>
                    <a:pt x="59915" y="94988"/>
                    <a:pt x="74467" y="71746"/>
                    <a:pt x="93731" y="52746"/>
                  </a:cubicBezTo>
                  <a:lnTo>
                    <a:pt x="95616" y="50861"/>
                  </a:lnTo>
                  <a:cubicBezTo>
                    <a:pt x="100215" y="46375"/>
                    <a:pt x="105041" y="41756"/>
                    <a:pt x="109829" y="37572"/>
                  </a:cubicBezTo>
                  <a:cubicBezTo>
                    <a:pt x="112543" y="35367"/>
                    <a:pt x="115390" y="33350"/>
                    <a:pt x="118387" y="31540"/>
                  </a:cubicBezTo>
                  <a:cubicBezTo>
                    <a:pt x="119480" y="30842"/>
                    <a:pt x="120441" y="30239"/>
                    <a:pt x="121365" y="29655"/>
                  </a:cubicBezTo>
                  <a:lnTo>
                    <a:pt x="121949" y="29278"/>
                  </a:lnTo>
                  <a:cubicBezTo>
                    <a:pt x="124494" y="27544"/>
                    <a:pt x="127114" y="25942"/>
                    <a:pt x="129828" y="24471"/>
                  </a:cubicBezTo>
                  <a:lnTo>
                    <a:pt x="130319" y="24226"/>
                  </a:lnTo>
                  <a:cubicBezTo>
                    <a:pt x="137180" y="20720"/>
                    <a:pt x="144286" y="17082"/>
                    <a:pt x="151430" y="13897"/>
                  </a:cubicBezTo>
                  <a:cubicBezTo>
                    <a:pt x="165869" y="7469"/>
                    <a:pt x="182438" y="3435"/>
                    <a:pt x="203569" y="1211"/>
                  </a:cubicBezTo>
                  <a:cubicBezTo>
                    <a:pt x="214897" y="-184"/>
                    <a:pt x="226377" y="61"/>
                    <a:pt x="237649" y="1946"/>
                  </a:cubicBezTo>
                  <a:cubicBezTo>
                    <a:pt x="239760" y="2323"/>
                    <a:pt x="241909" y="2700"/>
                    <a:pt x="244001" y="3039"/>
                  </a:cubicBezTo>
                  <a:lnTo>
                    <a:pt x="244303" y="3039"/>
                  </a:lnTo>
                  <a:cubicBezTo>
                    <a:pt x="250165" y="3906"/>
                    <a:pt x="255971" y="5094"/>
                    <a:pt x="261701" y="6602"/>
                  </a:cubicBezTo>
                  <a:cubicBezTo>
                    <a:pt x="262587" y="6847"/>
                    <a:pt x="263454" y="7111"/>
                    <a:pt x="264340" y="7393"/>
                  </a:cubicBezTo>
                  <a:cubicBezTo>
                    <a:pt x="283359" y="13312"/>
                    <a:pt x="301172" y="22586"/>
                    <a:pt x="316950" y="34744"/>
                  </a:cubicBezTo>
                  <a:lnTo>
                    <a:pt x="319400" y="36629"/>
                  </a:lnTo>
                  <a:cubicBezTo>
                    <a:pt x="320946" y="37817"/>
                    <a:pt x="322473" y="39023"/>
                    <a:pt x="323999" y="40230"/>
                  </a:cubicBezTo>
                  <a:cubicBezTo>
                    <a:pt x="331012" y="45508"/>
                    <a:pt x="337383" y="51596"/>
                    <a:pt x="342962" y="58363"/>
                  </a:cubicBezTo>
                  <a:cubicBezTo>
                    <a:pt x="346223" y="62548"/>
                    <a:pt x="349616" y="66732"/>
                    <a:pt x="352877" y="70766"/>
                  </a:cubicBezTo>
                  <a:cubicBezTo>
                    <a:pt x="354611" y="72896"/>
                    <a:pt x="356214" y="74894"/>
                    <a:pt x="357816" y="76892"/>
                  </a:cubicBezTo>
                  <a:cubicBezTo>
                    <a:pt x="366053" y="87166"/>
                    <a:pt x="371331" y="99305"/>
                    <a:pt x="374988" y="108748"/>
                  </a:cubicBezTo>
                  <a:cubicBezTo>
                    <a:pt x="380812" y="123545"/>
                    <a:pt x="384262" y="139172"/>
                    <a:pt x="385186" y="155044"/>
                  </a:cubicBezTo>
                  <a:cubicBezTo>
                    <a:pt x="385977" y="166259"/>
                    <a:pt x="385977" y="177493"/>
                    <a:pt x="385186" y="188709"/>
                  </a:cubicBezTo>
                  <a:cubicBezTo>
                    <a:pt x="384074" y="198492"/>
                    <a:pt x="382245" y="208162"/>
                    <a:pt x="379738" y="217681"/>
                  </a:cubicBezTo>
                  <a:lnTo>
                    <a:pt x="379305" y="219566"/>
                  </a:lnTo>
                  <a:cubicBezTo>
                    <a:pt x="377834" y="226295"/>
                    <a:pt x="375648" y="232855"/>
                    <a:pt x="372820" y="239132"/>
                  </a:cubicBezTo>
                  <a:cubicBezTo>
                    <a:pt x="366298" y="253119"/>
                    <a:pt x="359003" y="267764"/>
                    <a:pt x="347901" y="279696"/>
                  </a:cubicBezTo>
                  <a:lnTo>
                    <a:pt x="345790" y="281940"/>
                  </a:lnTo>
                  <a:lnTo>
                    <a:pt x="346525" y="282618"/>
                  </a:lnTo>
                  <a:lnTo>
                    <a:pt x="341586" y="287726"/>
                  </a:lnTo>
                  <a:cubicBezTo>
                    <a:pt x="335931" y="293589"/>
                    <a:pt x="330031" y="299621"/>
                    <a:pt x="324037" y="305276"/>
                  </a:cubicBezTo>
                  <a:cubicBezTo>
                    <a:pt x="320682" y="308273"/>
                    <a:pt x="317082" y="310949"/>
                    <a:pt x="313255" y="313306"/>
                  </a:cubicBezTo>
                  <a:lnTo>
                    <a:pt x="310842" y="314908"/>
                  </a:lnTo>
                  <a:cubicBezTo>
                    <a:pt x="306130" y="318169"/>
                    <a:pt x="301267" y="321166"/>
                    <a:pt x="296253" y="323937"/>
                  </a:cubicBezTo>
                  <a:lnTo>
                    <a:pt x="294895" y="324672"/>
                  </a:lnTo>
                  <a:cubicBezTo>
                    <a:pt x="289542" y="327726"/>
                    <a:pt x="283925" y="330308"/>
                    <a:pt x="278119" y="332381"/>
                  </a:cubicBezTo>
                  <a:cubicBezTo>
                    <a:pt x="268053" y="335605"/>
                    <a:pt x="257045" y="338526"/>
                    <a:pt x="244472" y="341354"/>
                  </a:cubicBezTo>
                  <a:cubicBezTo>
                    <a:pt x="240552" y="342240"/>
                    <a:pt x="236593" y="342749"/>
                    <a:pt x="232409" y="343239"/>
                  </a:cubicBezTo>
                  <a:cubicBezTo>
                    <a:pt x="228224" y="343729"/>
                    <a:pt x="223870" y="344351"/>
                    <a:pt x="219629" y="345312"/>
                  </a:cubicBezTo>
                  <a:cubicBezTo>
                    <a:pt x="210656" y="347292"/>
                    <a:pt x="201834" y="349893"/>
                    <a:pt x="193239" y="353116"/>
                  </a:cubicBezTo>
                  <a:cubicBezTo>
                    <a:pt x="185755" y="355906"/>
                    <a:pt x="178612" y="359506"/>
                    <a:pt x="171901" y="363842"/>
                  </a:cubicBezTo>
                  <a:cubicBezTo>
                    <a:pt x="167321" y="366990"/>
                    <a:pt x="162985" y="370495"/>
                    <a:pt x="158932" y="374284"/>
                  </a:cubicBezTo>
                  <a:cubicBezTo>
                    <a:pt x="157311" y="375717"/>
                    <a:pt x="155690" y="377168"/>
                    <a:pt x="154088" y="378525"/>
                  </a:cubicBezTo>
                  <a:cubicBezTo>
                    <a:pt x="153108" y="379355"/>
                    <a:pt x="152203" y="380222"/>
                    <a:pt x="151430" y="381051"/>
                  </a:cubicBezTo>
                  <a:cubicBezTo>
                    <a:pt x="150224" y="382446"/>
                    <a:pt x="148791" y="383634"/>
                    <a:pt x="147189" y="384558"/>
                  </a:cubicBezTo>
                  <a:cubicBezTo>
                    <a:pt x="145436" y="385274"/>
                    <a:pt x="143495" y="385406"/>
                    <a:pt x="141647" y="3849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5" name="Freeform: Shape 894">
              <a:extLst>
                <a:ext uri="{FF2B5EF4-FFF2-40B4-BE49-F238E27FC236}">
                  <a16:creationId xmlns:a16="http://schemas.microsoft.com/office/drawing/2014/main" id="{1D7A0FC7-31F6-F56D-651E-7BF99E77C91B}"/>
                </a:ext>
              </a:extLst>
            </p:cNvPr>
            <p:cNvSpPr/>
            <p:nvPr/>
          </p:nvSpPr>
          <p:spPr>
            <a:xfrm>
              <a:off x="114945" y="6292714"/>
              <a:ext cx="151872" cy="77218"/>
            </a:xfrm>
            <a:custGeom>
              <a:avLst/>
              <a:gdLst>
                <a:gd name="connsiteX0" fmla="*/ 139868 w 151872"/>
                <a:gd name="connsiteY0" fmla="*/ 76899 h 77218"/>
                <a:gd name="connsiteX1" fmla="*/ 133346 w 151872"/>
                <a:gd name="connsiteY1" fmla="*/ 74279 h 77218"/>
                <a:gd name="connsiteX2" fmla="*/ 131461 w 151872"/>
                <a:gd name="connsiteY2" fmla="*/ 73449 h 77218"/>
                <a:gd name="connsiteX3" fmla="*/ 122809 w 151872"/>
                <a:gd name="connsiteY3" fmla="*/ 69359 h 77218"/>
                <a:gd name="connsiteX4" fmla="*/ 116890 w 151872"/>
                <a:gd name="connsiteY4" fmla="*/ 66550 h 77218"/>
                <a:gd name="connsiteX5" fmla="*/ 116513 w 151872"/>
                <a:gd name="connsiteY5" fmla="*/ 66362 h 77218"/>
                <a:gd name="connsiteX6" fmla="*/ 99058 w 151872"/>
                <a:gd name="connsiteY6" fmla="*/ 58332 h 77218"/>
                <a:gd name="connsiteX7" fmla="*/ 90293 w 151872"/>
                <a:gd name="connsiteY7" fmla="*/ 54562 h 77218"/>
                <a:gd name="connsiteX8" fmla="*/ 90067 w 151872"/>
                <a:gd name="connsiteY8" fmla="*/ 54467 h 77218"/>
                <a:gd name="connsiteX9" fmla="*/ 83828 w 151872"/>
                <a:gd name="connsiteY9" fmla="*/ 51810 h 77218"/>
                <a:gd name="connsiteX10" fmla="*/ 71481 w 151872"/>
                <a:gd name="connsiteY10" fmla="*/ 46305 h 77218"/>
                <a:gd name="connsiteX11" fmla="*/ 67598 w 151872"/>
                <a:gd name="connsiteY11" fmla="*/ 44534 h 77218"/>
                <a:gd name="connsiteX12" fmla="*/ 52518 w 151872"/>
                <a:gd name="connsiteY12" fmla="*/ 37673 h 77218"/>
                <a:gd name="connsiteX13" fmla="*/ 41208 w 151872"/>
                <a:gd name="connsiteY13" fmla="*/ 32300 h 77218"/>
                <a:gd name="connsiteX14" fmla="*/ 40982 w 151872"/>
                <a:gd name="connsiteY14" fmla="*/ 32187 h 77218"/>
                <a:gd name="connsiteX15" fmla="*/ 27580 w 151872"/>
                <a:gd name="connsiteY15" fmla="*/ 25854 h 77218"/>
                <a:gd name="connsiteX16" fmla="*/ 12896 w 151872"/>
                <a:gd name="connsiteY16" fmla="*/ 19501 h 77218"/>
                <a:gd name="connsiteX17" fmla="*/ 3471 w 151872"/>
                <a:gd name="connsiteY17" fmla="*/ 14261 h 77218"/>
                <a:gd name="connsiteX18" fmla="*/ -487 w 151872"/>
                <a:gd name="connsiteY18" fmla="*/ 10491 h 77218"/>
                <a:gd name="connsiteX19" fmla="*/ -1034 w 151872"/>
                <a:gd name="connsiteY19" fmla="*/ 9831 h 77218"/>
                <a:gd name="connsiteX20" fmla="*/ -1034 w 151872"/>
                <a:gd name="connsiteY20" fmla="*/ 8964 h 77218"/>
                <a:gd name="connsiteX21" fmla="*/ 1398 w 151872"/>
                <a:gd name="connsiteY21" fmla="*/ 2951 h 77218"/>
                <a:gd name="connsiteX22" fmla="*/ 6694 w 151872"/>
                <a:gd name="connsiteY22" fmla="*/ 501 h 77218"/>
                <a:gd name="connsiteX23" fmla="*/ 9220 w 151872"/>
                <a:gd name="connsiteY23" fmla="*/ 1650 h 77218"/>
                <a:gd name="connsiteX24" fmla="*/ 19757 w 151872"/>
                <a:gd name="connsiteY24" fmla="*/ 6608 h 77218"/>
                <a:gd name="connsiteX25" fmla="*/ 20700 w 151872"/>
                <a:gd name="connsiteY25" fmla="*/ 7023 h 77218"/>
                <a:gd name="connsiteX26" fmla="*/ 27335 w 151872"/>
                <a:gd name="connsiteY26" fmla="*/ 9775 h 77218"/>
                <a:gd name="connsiteX27" fmla="*/ 34988 w 151872"/>
                <a:gd name="connsiteY27" fmla="*/ 12960 h 77218"/>
                <a:gd name="connsiteX28" fmla="*/ 44187 w 151872"/>
                <a:gd name="connsiteY28" fmla="*/ 17239 h 77218"/>
                <a:gd name="connsiteX29" fmla="*/ 48937 w 151872"/>
                <a:gd name="connsiteY29" fmla="*/ 19501 h 77218"/>
                <a:gd name="connsiteX30" fmla="*/ 51689 w 151872"/>
                <a:gd name="connsiteY30" fmla="*/ 20783 h 77218"/>
                <a:gd name="connsiteX31" fmla="*/ 60284 w 151872"/>
                <a:gd name="connsiteY31" fmla="*/ 24723 h 77218"/>
                <a:gd name="connsiteX32" fmla="*/ 66995 w 151872"/>
                <a:gd name="connsiteY32" fmla="*/ 27512 h 77218"/>
                <a:gd name="connsiteX33" fmla="*/ 74855 w 151872"/>
                <a:gd name="connsiteY33" fmla="*/ 30811 h 77218"/>
                <a:gd name="connsiteX34" fmla="*/ 83828 w 151872"/>
                <a:gd name="connsiteY34" fmla="*/ 34977 h 77218"/>
                <a:gd name="connsiteX35" fmla="*/ 89124 w 151872"/>
                <a:gd name="connsiteY35" fmla="*/ 37503 h 77218"/>
                <a:gd name="connsiteX36" fmla="*/ 99831 w 151872"/>
                <a:gd name="connsiteY36" fmla="*/ 42385 h 77218"/>
                <a:gd name="connsiteX37" fmla="*/ 106127 w 151872"/>
                <a:gd name="connsiteY37" fmla="*/ 45043 h 77218"/>
                <a:gd name="connsiteX38" fmla="*/ 114100 w 151872"/>
                <a:gd name="connsiteY38" fmla="*/ 48417 h 77218"/>
                <a:gd name="connsiteX39" fmla="*/ 121640 w 151872"/>
                <a:gd name="connsiteY39" fmla="*/ 51923 h 77218"/>
                <a:gd name="connsiteX40" fmla="*/ 128709 w 151872"/>
                <a:gd name="connsiteY40" fmla="*/ 55184 h 77218"/>
                <a:gd name="connsiteX41" fmla="*/ 130782 w 151872"/>
                <a:gd name="connsiteY41" fmla="*/ 56108 h 77218"/>
                <a:gd name="connsiteX42" fmla="*/ 143977 w 151872"/>
                <a:gd name="connsiteY42" fmla="*/ 61763 h 77218"/>
                <a:gd name="connsiteX43" fmla="*/ 146559 w 151872"/>
                <a:gd name="connsiteY43" fmla="*/ 63251 h 77218"/>
                <a:gd name="connsiteX44" fmla="*/ 150838 w 151872"/>
                <a:gd name="connsiteY44" fmla="*/ 71602 h 77218"/>
                <a:gd name="connsiteX45" fmla="*/ 144109 w 151872"/>
                <a:gd name="connsiteY45" fmla="*/ 77539 h 77218"/>
                <a:gd name="connsiteX46" fmla="*/ 139868 w 151872"/>
                <a:gd name="connsiteY46" fmla="*/ 76899 h 77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51872" h="77218">
                  <a:moveTo>
                    <a:pt x="139868" y="76899"/>
                  </a:moveTo>
                  <a:cubicBezTo>
                    <a:pt x="137625" y="76201"/>
                    <a:pt x="135457" y="75315"/>
                    <a:pt x="133346" y="74279"/>
                  </a:cubicBezTo>
                  <a:lnTo>
                    <a:pt x="131461" y="73449"/>
                  </a:lnTo>
                  <a:cubicBezTo>
                    <a:pt x="128577" y="72149"/>
                    <a:pt x="125636" y="70735"/>
                    <a:pt x="122809" y="69359"/>
                  </a:cubicBezTo>
                  <a:lnTo>
                    <a:pt x="116890" y="66550"/>
                  </a:lnTo>
                  <a:lnTo>
                    <a:pt x="116513" y="66362"/>
                  </a:lnTo>
                  <a:cubicBezTo>
                    <a:pt x="110726" y="63666"/>
                    <a:pt x="104883" y="60914"/>
                    <a:pt x="99058" y="58332"/>
                  </a:cubicBezTo>
                  <a:cubicBezTo>
                    <a:pt x="96136" y="57031"/>
                    <a:pt x="93177" y="55787"/>
                    <a:pt x="90293" y="54562"/>
                  </a:cubicBezTo>
                  <a:lnTo>
                    <a:pt x="90067" y="54467"/>
                  </a:lnTo>
                  <a:cubicBezTo>
                    <a:pt x="87993" y="53582"/>
                    <a:pt x="85901" y="52715"/>
                    <a:pt x="83828" y="51810"/>
                  </a:cubicBezTo>
                  <a:cubicBezTo>
                    <a:pt x="79699" y="49925"/>
                    <a:pt x="75515" y="48040"/>
                    <a:pt x="71481" y="46305"/>
                  </a:cubicBezTo>
                  <a:lnTo>
                    <a:pt x="67598" y="44534"/>
                  </a:lnTo>
                  <a:cubicBezTo>
                    <a:pt x="62659" y="42309"/>
                    <a:pt x="57551" y="39991"/>
                    <a:pt x="52518" y="37673"/>
                  </a:cubicBezTo>
                  <a:cubicBezTo>
                    <a:pt x="48748" y="35901"/>
                    <a:pt x="44978" y="34072"/>
                    <a:pt x="41208" y="32300"/>
                  </a:cubicBezTo>
                  <a:lnTo>
                    <a:pt x="40982" y="32187"/>
                  </a:lnTo>
                  <a:cubicBezTo>
                    <a:pt x="36590" y="30095"/>
                    <a:pt x="32066" y="27927"/>
                    <a:pt x="27580" y="25854"/>
                  </a:cubicBezTo>
                  <a:cubicBezTo>
                    <a:pt x="22453" y="23479"/>
                    <a:pt x="17646" y="21386"/>
                    <a:pt x="12896" y="19501"/>
                  </a:cubicBezTo>
                  <a:cubicBezTo>
                    <a:pt x="9503" y="18238"/>
                    <a:pt x="6336" y="16467"/>
                    <a:pt x="3471" y="14261"/>
                  </a:cubicBezTo>
                  <a:cubicBezTo>
                    <a:pt x="2020" y="13149"/>
                    <a:pt x="700" y="11886"/>
                    <a:pt x="-487" y="10491"/>
                  </a:cubicBezTo>
                  <a:lnTo>
                    <a:pt x="-1034" y="9831"/>
                  </a:lnTo>
                  <a:lnTo>
                    <a:pt x="-1034" y="8964"/>
                  </a:lnTo>
                  <a:cubicBezTo>
                    <a:pt x="-902" y="6759"/>
                    <a:pt x="-35" y="4648"/>
                    <a:pt x="1398" y="2951"/>
                  </a:cubicBezTo>
                  <a:cubicBezTo>
                    <a:pt x="2548" y="1518"/>
                    <a:pt x="3961" y="-253"/>
                    <a:pt x="6694" y="501"/>
                  </a:cubicBezTo>
                  <a:cubicBezTo>
                    <a:pt x="7580" y="783"/>
                    <a:pt x="8429" y="1179"/>
                    <a:pt x="9220" y="1650"/>
                  </a:cubicBezTo>
                  <a:cubicBezTo>
                    <a:pt x="12670" y="3535"/>
                    <a:pt x="16270" y="5100"/>
                    <a:pt x="19757" y="6608"/>
                  </a:cubicBezTo>
                  <a:lnTo>
                    <a:pt x="20700" y="7023"/>
                  </a:lnTo>
                  <a:cubicBezTo>
                    <a:pt x="22924" y="7965"/>
                    <a:pt x="25167" y="8908"/>
                    <a:pt x="27335" y="9775"/>
                  </a:cubicBezTo>
                  <a:cubicBezTo>
                    <a:pt x="29955" y="10831"/>
                    <a:pt x="32537" y="11867"/>
                    <a:pt x="34988" y="12960"/>
                  </a:cubicBezTo>
                  <a:cubicBezTo>
                    <a:pt x="38060" y="14317"/>
                    <a:pt x="41171" y="15807"/>
                    <a:pt x="44187" y="17239"/>
                  </a:cubicBezTo>
                  <a:lnTo>
                    <a:pt x="48937" y="19501"/>
                  </a:lnTo>
                  <a:lnTo>
                    <a:pt x="51689" y="20783"/>
                  </a:lnTo>
                  <a:cubicBezTo>
                    <a:pt x="54478" y="22103"/>
                    <a:pt x="57344" y="23460"/>
                    <a:pt x="60284" y="24723"/>
                  </a:cubicBezTo>
                  <a:cubicBezTo>
                    <a:pt x="62508" y="25703"/>
                    <a:pt x="64789" y="26607"/>
                    <a:pt x="66995" y="27512"/>
                  </a:cubicBezTo>
                  <a:cubicBezTo>
                    <a:pt x="69709" y="28625"/>
                    <a:pt x="72348" y="29680"/>
                    <a:pt x="74855" y="30811"/>
                  </a:cubicBezTo>
                  <a:cubicBezTo>
                    <a:pt x="77852" y="32131"/>
                    <a:pt x="80887" y="33582"/>
                    <a:pt x="83828" y="34977"/>
                  </a:cubicBezTo>
                  <a:lnTo>
                    <a:pt x="89124" y="37503"/>
                  </a:lnTo>
                  <a:cubicBezTo>
                    <a:pt x="92611" y="39124"/>
                    <a:pt x="96193" y="40801"/>
                    <a:pt x="99831" y="42385"/>
                  </a:cubicBezTo>
                  <a:lnTo>
                    <a:pt x="106127" y="45043"/>
                  </a:lnTo>
                  <a:cubicBezTo>
                    <a:pt x="108879" y="46174"/>
                    <a:pt x="111537" y="47286"/>
                    <a:pt x="114100" y="48417"/>
                  </a:cubicBezTo>
                  <a:cubicBezTo>
                    <a:pt x="116664" y="49548"/>
                    <a:pt x="119208" y="50754"/>
                    <a:pt x="121640" y="51923"/>
                  </a:cubicBezTo>
                  <a:cubicBezTo>
                    <a:pt x="124072" y="53091"/>
                    <a:pt x="126334" y="54128"/>
                    <a:pt x="128709" y="55184"/>
                  </a:cubicBezTo>
                  <a:lnTo>
                    <a:pt x="130782" y="56108"/>
                  </a:lnTo>
                  <a:cubicBezTo>
                    <a:pt x="135080" y="57993"/>
                    <a:pt x="139509" y="60047"/>
                    <a:pt x="143977" y="61763"/>
                  </a:cubicBezTo>
                  <a:cubicBezTo>
                    <a:pt x="144900" y="62121"/>
                    <a:pt x="145787" y="62630"/>
                    <a:pt x="146559" y="63251"/>
                  </a:cubicBezTo>
                  <a:cubicBezTo>
                    <a:pt x="149198" y="65212"/>
                    <a:pt x="150782" y="68303"/>
                    <a:pt x="150838" y="71602"/>
                  </a:cubicBezTo>
                  <a:cubicBezTo>
                    <a:pt x="150009" y="74769"/>
                    <a:pt x="147351" y="77106"/>
                    <a:pt x="144109" y="77539"/>
                  </a:cubicBezTo>
                  <a:cubicBezTo>
                    <a:pt x="142676" y="77521"/>
                    <a:pt x="141244" y="77314"/>
                    <a:pt x="139868" y="768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6" name="Freeform: Shape 895">
              <a:extLst>
                <a:ext uri="{FF2B5EF4-FFF2-40B4-BE49-F238E27FC236}">
                  <a16:creationId xmlns:a16="http://schemas.microsoft.com/office/drawing/2014/main" id="{1928C432-845E-E44F-25C3-E400FCC6C664}"/>
                </a:ext>
              </a:extLst>
            </p:cNvPr>
            <p:cNvSpPr/>
            <p:nvPr/>
          </p:nvSpPr>
          <p:spPr>
            <a:xfrm>
              <a:off x="161240" y="6234976"/>
              <a:ext cx="152113" cy="77482"/>
            </a:xfrm>
            <a:custGeom>
              <a:avLst/>
              <a:gdLst>
                <a:gd name="connsiteX0" fmla="*/ 140716 w 152113"/>
                <a:gd name="connsiteY0" fmla="*/ 77371 h 77482"/>
                <a:gd name="connsiteX1" fmla="*/ 137210 w 152113"/>
                <a:gd name="connsiteY1" fmla="*/ 76070 h 77482"/>
                <a:gd name="connsiteX2" fmla="*/ 123318 w 152113"/>
                <a:gd name="connsiteY2" fmla="*/ 69567 h 77482"/>
                <a:gd name="connsiteX3" fmla="*/ 112329 w 152113"/>
                <a:gd name="connsiteY3" fmla="*/ 64365 h 77482"/>
                <a:gd name="connsiteX4" fmla="*/ 99681 w 152113"/>
                <a:gd name="connsiteY4" fmla="*/ 58710 h 77482"/>
                <a:gd name="connsiteX5" fmla="*/ 87108 w 152113"/>
                <a:gd name="connsiteY5" fmla="*/ 53168 h 77482"/>
                <a:gd name="connsiteX6" fmla="*/ 73366 w 152113"/>
                <a:gd name="connsiteY6" fmla="*/ 46702 h 77482"/>
                <a:gd name="connsiteX7" fmla="*/ 61887 w 152113"/>
                <a:gd name="connsiteY7" fmla="*/ 41293 h 77482"/>
                <a:gd name="connsiteX8" fmla="*/ 53970 w 152113"/>
                <a:gd name="connsiteY8" fmla="*/ 37824 h 77482"/>
                <a:gd name="connsiteX9" fmla="*/ 47655 w 152113"/>
                <a:gd name="connsiteY9" fmla="*/ 35091 h 77482"/>
                <a:gd name="connsiteX10" fmla="*/ 36836 w 152113"/>
                <a:gd name="connsiteY10" fmla="*/ 30096 h 77482"/>
                <a:gd name="connsiteX11" fmla="*/ 27901 w 152113"/>
                <a:gd name="connsiteY11" fmla="*/ 25911 h 77482"/>
                <a:gd name="connsiteX12" fmla="*/ 18306 w 152113"/>
                <a:gd name="connsiteY12" fmla="*/ 21463 h 77482"/>
                <a:gd name="connsiteX13" fmla="*/ 13047 w 152113"/>
                <a:gd name="connsiteY13" fmla="*/ 19276 h 77482"/>
                <a:gd name="connsiteX14" fmla="*/ 4584 w 152113"/>
                <a:gd name="connsiteY14" fmla="*/ 15506 h 77482"/>
                <a:gd name="connsiteX15" fmla="*/ 2699 w 152113"/>
                <a:gd name="connsiteY15" fmla="*/ 14224 h 77482"/>
                <a:gd name="connsiteX16" fmla="*/ -958 w 152113"/>
                <a:gd name="connsiteY16" fmla="*/ 8117 h 77482"/>
                <a:gd name="connsiteX17" fmla="*/ 2981 w 152113"/>
                <a:gd name="connsiteY17" fmla="*/ 1180 h 77482"/>
                <a:gd name="connsiteX18" fmla="*/ 8316 w 152113"/>
                <a:gd name="connsiteY18" fmla="*/ 747 h 77482"/>
                <a:gd name="connsiteX19" fmla="*/ 10484 w 152113"/>
                <a:gd name="connsiteY19" fmla="*/ 1538 h 77482"/>
                <a:gd name="connsiteX20" fmla="*/ 40492 w 152113"/>
                <a:gd name="connsiteY20" fmla="*/ 15242 h 77482"/>
                <a:gd name="connsiteX21" fmla="*/ 52236 w 152113"/>
                <a:gd name="connsiteY21" fmla="*/ 20897 h 77482"/>
                <a:gd name="connsiteX22" fmla="*/ 65016 w 152113"/>
                <a:gd name="connsiteY22" fmla="*/ 26986 h 77482"/>
                <a:gd name="connsiteX23" fmla="*/ 73291 w 152113"/>
                <a:gd name="connsiteY23" fmla="*/ 30548 h 77482"/>
                <a:gd name="connsiteX24" fmla="*/ 80228 w 152113"/>
                <a:gd name="connsiteY24" fmla="*/ 33507 h 77482"/>
                <a:gd name="connsiteX25" fmla="*/ 89652 w 152113"/>
                <a:gd name="connsiteY25" fmla="*/ 37956 h 77482"/>
                <a:gd name="connsiteX26" fmla="*/ 89973 w 152113"/>
                <a:gd name="connsiteY26" fmla="*/ 38107 h 77482"/>
                <a:gd name="connsiteX27" fmla="*/ 94799 w 152113"/>
                <a:gd name="connsiteY27" fmla="*/ 40425 h 77482"/>
                <a:gd name="connsiteX28" fmla="*/ 96928 w 152113"/>
                <a:gd name="connsiteY28" fmla="*/ 41424 h 77482"/>
                <a:gd name="connsiteX29" fmla="*/ 106090 w 152113"/>
                <a:gd name="connsiteY29" fmla="*/ 45684 h 77482"/>
                <a:gd name="connsiteX30" fmla="*/ 113139 w 152113"/>
                <a:gd name="connsiteY30" fmla="*/ 48738 h 77482"/>
                <a:gd name="connsiteX31" fmla="*/ 120943 w 152113"/>
                <a:gd name="connsiteY31" fmla="*/ 52112 h 77482"/>
                <a:gd name="connsiteX32" fmla="*/ 130255 w 152113"/>
                <a:gd name="connsiteY32" fmla="*/ 56447 h 77482"/>
                <a:gd name="connsiteX33" fmla="*/ 135250 w 152113"/>
                <a:gd name="connsiteY33" fmla="*/ 58804 h 77482"/>
                <a:gd name="connsiteX34" fmla="*/ 148162 w 152113"/>
                <a:gd name="connsiteY34" fmla="*/ 64798 h 77482"/>
                <a:gd name="connsiteX35" fmla="*/ 148614 w 152113"/>
                <a:gd name="connsiteY35" fmla="*/ 65137 h 77482"/>
                <a:gd name="connsiteX36" fmla="*/ 151046 w 152113"/>
                <a:gd name="connsiteY36" fmla="*/ 70792 h 77482"/>
                <a:gd name="connsiteX37" fmla="*/ 146918 w 152113"/>
                <a:gd name="connsiteY37" fmla="*/ 76956 h 77482"/>
                <a:gd name="connsiteX38" fmla="*/ 140716 w 152113"/>
                <a:gd name="connsiteY38" fmla="*/ 77371 h 77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52113" h="77482">
                  <a:moveTo>
                    <a:pt x="140716" y="77371"/>
                  </a:moveTo>
                  <a:cubicBezTo>
                    <a:pt x="139510" y="77013"/>
                    <a:pt x="138341" y="76579"/>
                    <a:pt x="137210" y="76070"/>
                  </a:cubicBezTo>
                  <a:cubicBezTo>
                    <a:pt x="132554" y="74016"/>
                    <a:pt x="127786" y="71754"/>
                    <a:pt x="123318" y="69567"/>
                  </a:cubicBezTo>
                  <a:cubicBezTo>
                    <a:pt x="119699" y="67833"/>
                    <a:pt x="116005" y="66042"/>
                    <a:pt x="112329" y="64365"/>
                  </a:cubicBezTo>
                  <a:cubicBezTo>
                    <a:pt x="108125" y="62480"/>
                    <a:pt x="103827" y="60595"/>
                    <a:pt x="99681" y="58710"/>
                  </a:cubicBezTo>
                  <a:cubicBezTo>
                    <a:pt x="95534" y="56825"/>
                    <a:pt x="91236" y="55053"/>
                    <a:pt x="87108" y="53168"/>
                  </a:cubicBezTo>
                  <a:cubicBezTo>
                    <a:pt x="82527" y="51076"/>
                    <a:pt x="77852" y="48851"/>
                    <a:pt x="73366" y="46702"/>
                  </a:cubicBezTo>
                  <a:cubicBezTo>
                    <a:pt x="69596" y="44912"/>
                    <a:pt x="65826" y="43064"/>
                    <a:pt x="61887" y="41293"/>
                  </a:cubicBezTo>
                  <a:cubicBezTo>
                    <a:pt x="59248" y="40067"/>
                    <a:pt x="56571" y="38936"/>
                    <a:pt x="53970" y="37824"/>
                  </a:cubicBezTo>
                  <a:cubicBezTo>
                    <a:pt x="51783" y="36901"/>
                    <a:pt x="49672" y="35939"/>
                    <a:pt x="47655" y="35091"/>
                  </a:cubicBezTo>
                  <a:cubicBezTo>
                    <a:pt x="44055" y="33470"/>
                    <a:pt x="40379" y="31755"/>
                    <a:pt x="36836" y="30096"/>
                  </a:cubicBezTo>
                  <a:lnTo>
                    <a:pt x="27901" y="25911"/>
                  </a:lnTo>
                  <a:cubicBezTo>
                    <a:pt x="24715" y="24403"/>
                    <a:pt x="21511" y="22895"/>
                    <a:pt x="18306" y="21463"/>
                  </a:cubicBezTo>
                  <a:cubicBezTo>
                    <a:pt x="16535" y="20690"/>
                    <a:pt x="14763" y="19955"/>
                    <a:pt x="13047" y="19276"/>
                  </a:cubicBezTo>
                  <a:cubicBezTo>
                    <a:pt x="10031" y="18051"/>
                    <a:pt x="7260" y="16920"/>
                    <a:pt x="4584" y="15506"/>
                  </a:cubicBezTo>
                  <a:cubicBezTo>
                    <a:pt x="3924" y="15129"/>
                    <a:pt x="3283" y="14714"/>
                    <a:pt x="2699" y="14224"/>
                  </a:cubicBezTo>
                  <a:cubicBezTo>
                    <a:pt x="757" y="12716"/>
                    <a:pt x="-543" y="10549"/>
                    <a:pt x="-958" y="8117"/>
                  </a:cubicBezTo>
                  <a:cubicBezTo>
                    <a:pt x="-1373" y="5666"/>
                    <a:pt x="-91" y="3386"/>
                    <a:pt x="2981" y="1180"/>
                  </a:cubicBezTo>
                  <a:cubicBezTo>
                    <a:pt x="4602" y="219"/>
                    <a:pt x="6563" y="49"/>
                    <a:pt x="8316" y="747"/>
                  </a:cubicBezTo>
                  <a:cubicBezTo>
                    <a:pt x="9051" y="954"/>
                    <a:pt x="9786" y="1218"/>
                    <a:pt x="10484" y="1538"/>
                  </a:cubicBezTo>
                  <a:cubicBezTo>
                    <a:pt x="19550" y="5629"/>
                    <a:pt x="30087" y="10398"/>
                    <a:pt x="40492" y="15242"/>
                  </a:cubicBezTo>
                  <a:cubicBezTo>
                    <a:pt x="44413" y="17127"/>
                    <a:pt x="48390" y="19012"/>
                    <a:pt x="52236" y="20897"/>
                  </a:cubicBezTo>
                  <a:cubicBezTo>
                    <a:pt x="56420" y="22914"/>
                    <a:pt x="60718" y="25006"/>
                    <a:pt x="65016" y="26986"/>
                  </a:cubicBezTo>
                  <a:cubicBezTo>
                    <a:pt x="67768" y="28267"/>
                    <a:pt x="70671" y="29417"/>
                    <a:pt x="73291" y="30548"/>
                  </a:cubicBezTo>
                  <a:cubicBezTo>
                    <a:pt x="75666" y="31547"/>
                    <a:pt x="78003" y="32433"/>
                    <a:pt x="80228" y="33507"/>
                  </a:cubicBezTo>
                  <a:cubicBezTo>
                    <a:pt x="83357" y="34921"/>
                    <a:pt x="86561" y="36467"/>
                    <a:pt x="89652" y="37956"/>
                  </a:cubicBezTo>
                  <a:lnTo>
                    <a:pt x="89973" y="38107"/>
                  </a:lnTo>
                  <a:lnTo>
                    <a:pt x="94799" y="40425"/>
                  </a:lnTo>
                  <a:lnTo>
                    <a:pt x="96928" y="41424"/>
                  </a:lnTo>
                  <a:cubicBezTo>
                    <a:pt x="99926" y="42857"/>
                    <a:pt x="102998" y="44308"/>
                    <a:pt x="106090" y="45684"/>
                  </a:cubicBezTo>
                  <a:cubicBezTo>
                    <a:pt x="108446" y="46740"/>
                    <a:pt x="110821" y="47758"/>
                    <a:pt x="113139" y="48738"/>
                  </a:cubicBezTo>
                  <a:cubicBezTo>
                    <a:pt x="115458" y="49718"/>
                    <a:pt x="118379" y="50943"/>
                    <a:pt x="120943" y="52112"/>
                  </a:cubicBezTo>
                  <a:cubicBezTo>
                    <a:pt x="124053" y="53507"/>
                    <a:pt x="127201" y="54996"/>
                    <a:pt x="130255" y="56447"/>
                  </a:cubicBezTo>
                  <a:lnTo>
                    <a:pt x="135250" y="58804"/>
                  </a:lnTo>
                  <a:lnTo>
                    <a:pt x="148162" y="64798"/>
                  </a:lnTo>
                  <a:lnTo>
                    <a:pt x="148614" y="65137"/>
                  </a:lnTo>
                  <a:cubicBezTo>
                    <a:pt x="150349" y="66476"/>
                    <a:pt x="151272" y="68606"/>
                    <a:pt x="151046" y="70792"/>
                  </a:cubicBezTo>
                  <a:cubicBezTo>
                    <a:pt x="150801" y="73412"/>
                    <a:pt x="149236" y="75731"/>
                    <a:pt x="146918" y="76956"/>
                  </a:cubicBezTo>
                  <a:cubicBezTo>
                    <a:pt x="144995" y="77918"/>
                    <a:pt x="142752" y="78068"/>
                    <a:pt x="140716" y="773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7" name="Freeform: Shape 896">
              <a:extLst>
                <a:ext uri="{FF2B5EF4-FFF2-40B4-BE49-F238E27FC236}">
                  <a16:creationId xmlns:a16="http://schemas.microsoft.com/office/drawing/2014/main" id="{1151A2F3-1548-99D9-DA5F-4FEDEB5BD657}"/>
                </a:ext>
              </a:extLst>
            </p:cNvPr>
            <p:cNvSpPr/>
            <p:nvPr/>
          </p:nvSpPr>
          <p:spPr>
            <a:xfrm>
              <a:off x="137979" y="6264188"/>
              <a:ext cx="152057" cy="77454"/>
            </a:xfrm>
            <a:custGeom>
              <a:avLst/>
              <a:gdLst>
                <a:gd name="connsiteX0" fmla="*/ 140716 w 152057"/>
                <a:gd name="connsiteY0" fmla="*/ 77395 h 77454"/>
                <a:gd name="connsiteX1" fmla="*/ 137191 w 152057"/>
                <a:gd name="connsiteY1" fmla="*/ 76094 h 77454"/>
                <a:gd name="connsiteX2" fmla="*/ 123299 w 152057"/>
                <a:gd name="connsiteY2" fmla="*/ 69591 h 77454"/>
                <a:gd name="connsiteX3" fmla="*/ 112310 w 152057"/>
                <a:gd name="connsiteY3" fmla="*/ 64389 h 77454"/>
                <a:gd name="connsiteX4" fmla="*/ 99643 w 152057"/>
                <a:gd name="connsiteY4" fmla="*/ 58734 h 77454"/>
                <a:gd name="connsiteX5" fmla="*/ 87108 w 152057"/>
                <a:gd name="connsiteY5" fmla="*/ 53229 h 77454"/>
                <a:gd name="connsiteX6" fmla="*/ 73347 w 152057"/>
                <a:gd name="connsiteY6" fmla="*/ 46745 h 77454"/>
                <a:gd name="connsiteX7" fmla="*/ 61887 w 152057"/>
                <a:gd name="connsiteY7" fmla="*/ 41336 h 77454"/>
                <a:gd name="connsiteX8" fmla="*/ 54064 w 152057"/>
                <a:gd name="connsiteY8" fmla="*/ 37924 h 77454"/>
                <a:gd name="connsiteX9" fmla="*/ 47655 w 152057"/>
                <a:gd name="connsiteY9" fmla="*/ 35153 h 77454"/>
                <a:gd name="connsiteX10" fmla="*/ 36723 w 152057"/>
                <a:gd name="connsiteY10" fmla="*/ 30101 h 77454"/>
                <a:gd name="connsiteX11" fmla="*/ 27882 w 152057"/>
                <a:gd name="connsiteY11" fmla="*/ 25954 h 77454"/>
                <a:gd name="connsiteX12" fmla="*/ 18288 w 152057"/>
                <a:gd name="connsiteY12" fmla="*/ 21506 h 77454"/>
                <a:gd name="connsiteX13" fmla="*/ 12953 w 152057"/>
                <a:gd name="connsiteY13" fmla="*/ 19281 h 77454"/>
                <a:gd name="connsiteX14" fmla="*/ 4584 w 152057"/>
                <a:gd name="connsiteY14" fmla="*/ 15511 h 77454"/>
                <a:gd name="connsiteX15" fmla="*/ 2699 w 152057"/>
                <a:gd name="connsiteY15" fmla="*/ 14229 h 77454"/>
                <a:gd name="connsiteX16" fmla="*/ -958 w 152057"/>
                <a:gd name="connsiteY16" fmla="*/ 8122 h 77454"/>
                <a:gd name="connsiteX17" fmla="*/ 2963 w 152057"/>
                <a:gd name="connsiteY17" fmla="*/ 1167 h 77454"/>
                <a:gd name="connsiteX18" fmla="*/ 8297 w 152057"/>
                <a:gd name="connsiteY18" fmla="*/ 733 h 77454"/>
                <a:gd name="connsiteX19" fmla="*/ 10465 w 152057"/>
                <a:gd name="connsiteY19" fmla="*/ 1544 h 77454"/>
                <a:gd name="connsiteX20" fmla="*/ 40474 w 152057"/>
                <a:gd name="connsiteY20" fmla="*/ 15229 h 77454"/>
                <a:gd name="connsiteX21" fmla="*/ 52217 w 152057"/>
                <a:gd name="connsiteY21" fmla="*/ 20883 h 77454"/>
                <a:gd name="connsiteX22" fmla="*/ 65016 w 152057"/>
                <a:gd name="connsiteY22" fmla="*/ 26972 h 77454"/>
                <a:gd name="connsiteX23" fmla="*/ 73197 w 152057"/>
                <a:gd name="connsiteY23" fmla="*/ 30515 h 77454"/>
                <a:gd name="connsiteX24" fmla="*/ 80209 w 152057"/>
                <a:gd name="connsiteY24" fmla="*/ 33494 h 77454"/>
                <a:gd name="connsiteX25" fmla="*/ 89634 w 152057"/>
                <a:gd name="connsiteY25" fmla="*/ 37961 h 77454"/>
                <a:gd name="connsiteX26" fmla="*/ 94742 w 152057"/>
                <a:gd name="connsiteY26" fmla="*/ 40412 h 77454"/>
                <a:gd name="connsiteX27" fmla="*/ 96872 w 152057"/>
                <a:gd name="connsiteY27" fmla="*/ 41429 h 77454"/>
                <a:gd name="connsiteX28" fmla="*/ 106033 w 152057"/>
                <a:gd name="connsiteY28" fmla="*/ 45671 h 77454"/>
                <a:gd name="connsiteX29" fmla="*/ 112857 w 152057"/>
                <a:gd name="connsiteY29" fmla="*/ 48611 h 77454"/>
                <a:gd name="connsiteX30" fmla="*/ 113102 w 152057"/>
                <a:gd name="connsiteY30" fmla="*/ 48725 h 77454"/>
                <a:gd name="connsiteX31" fmla="*/ 120887 w 152057"/>
                <a:gd name="connsiteY31" fmla="*/ 52099 h 77454"/>
                <a:gd name="connsiteX32" fmla="*/ 130198 w 152057"/>
                <a:gd name="connsiteY32" fmla="*/ 56434 h 77454"/>
                <a:gd name="connsiteX33" fmla="*/ 135212 w 152057"/>
                <a:gd name="connsiteY33" fmla="*/ 58790 h 77454"/>
                <a:gd name="connsiteX34" fmla="*/ 147898 w 152057"/>
                <a:gd name="connsiteY34" fmla="*/ 64690 h 77454"/>
                <a:gd name="connsiteX35" fmla="*/ 148106 w 152057"/>
                <a:gd name="connsiteY35" fmla="*/ 64690 h 77454"/>
                <a:gd name="connsiteX36" fmla="*/ 148577 w 152057"/>
                <a:gd name="connsiteY36" fmla="*/ 65029 h 77454"/>
                <a:gd name="connsiteX37" fmla="*/ 150990 w 152057"/>
                <a:gd name="connsiteY37" fmla="*/ 70684 h 77454"/>
                <a:gd name="connsiteX38" fmla="*/ 146861 w 152057"/>
                <a:gd name="connsiteY38" fmla="*/ 76848 h 77454"/>
                <a:gd name="connsiteX39" fmla="*/ 140716 w 152057"/>
                <a:gd name="connsiteY39" fmla="*/ 77395 h 77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2057" h="77454">
                  <a:moveTo>
                    <a:pt x="140716" y="77395"/>
                  </a:moveTo>
                  <a:cubicBezTo>
                    <a:pt x="139510" y="77056"/>
                    <a:pt x="138341" y="76622"/>
                    <a:pt x="137191" y="76094"/>
                  </a:cubicBezTo>
                  <a:cubicBezTo>
                    <a:pt x="132517" y="74040"/>
                    <a:pt x="127767" y="71778"/>
                    <a:pt x="123299" y="69591"/>
                  </a:cubicBezTo>
                  <a:cubicBezTo>
                    <a:pt x="119699" y="67857"/>
                    <a:pt x="116004" y="66085"/>
                    <a:pt x="112310" y="64389"/>
                  </a:cubicBezTo>
                  <a:cubicBezTo>
                    <a:pt x="108106" y="62504"/>
                    <a:pt x="103790" y="60619"/>
                    <a:pt x="99643" y="58734"/>
                  </a:cubicBezTo>
                  <a:cubicBezTo>
                    <a:pt x="95496" y="56849"/>
                    <a:pt x="91217" y="55096"/>
                    <a:pt x="87108" y="53229"/>
                  </a:cubicBezTo>
                  <a:cubicBezTo>
                    <a:pt x="82508" y="51118"/>
                    <a:pt x="77853" y="48894"/>
                    <a:pt x="73347" y="46745"/>
                  </a:cubicBezTo>
                  <a:cubicBezTo>
                    <a:pt x="69578" y="44955"/>
                    <a:pt x="65808" y="43107"/>
                    <a:pt x="61887" y="41336"/>
                  </a:cubicBezTo>
                  <a:cubicBezTo>
                    <a:pt x="59286" y="40129"/>
                    <a:pt x="56628" y="39017"/>
                    <a:pt x="54064" y="37924"/>
                  </a:cubicBezTo>
                  <a:cubicBezTo>
                    <a:pt x="51878" y="37000"/>
                    <a:pt x="49729" y="36039"/>
                    <a:pt x="47655" y="35153"/>
                  </a:cubicBezTo>
                  <a:cubicBezTo>
                    <a:pt x="43999" y="33513"/>
                    <a:pt x="40304" y="31779"/>
                    <a:pt x="36723" y="30101"/>
                  </a:cubicBezTo>
                  <a:lnTo>
                    <a:pt x="27882" y="25954"/>
                  </a:lnTo>
                  <a:cubicBezTo>
                    <a:pt x="24753" y="24484"/>
                    <a:pt x="21530" y="22957"/>
                    <a:pt x="18288" y="21506"/>
                  </a:cubicBezTo>
                  <a:cubicBezTo>
                    <a:pt x="16403" y="20714"/>
                    <a:pt x="14706" y="19979"/>
                    <a:pt x="12953" y="19281"/>
                  </a:cubicBezTo>
                  <a:cubicBezTo>
                    <a:pt x="10012" y="18094"/>
                    <a:pt x="7298" y="16963"/>
                    <a:pt x="4584" y="15511"/>
                  </a:cubicBezTo>
                  <a:cubicBezTo>
                    <a:pt x="3924" y="15134"/>
                    <a:pt x="3283" y="14720"/>
                    <a:pt x="2699" y="14229"/>
                  </a:cubicBezTo>
                  <a:cubicBezTo>
                    <a:pt x="757" y="12721"/>
                    <a:pt x="-562" y="10554"/>
                    <a:pt x="-958" y="8122"/>
                  </a:cubicBezTo>
                  <a:cubicBezTo>
                    <a:pt x="-1373" y="5653"/>
                    <a:pt x="-91" y="3391"/>
                    <a:pt x="2963" y="1167"/>
                  </a:cubicBezTo>
                  <a:cubicBezTo>
                    <a:pt x="4584" y="224"/>
                    <a:pt x="6544" y="54"/>
                    <a:pt x="8297" y="733"/>
                  </a:cubicBezTo>
                  <a:cubicBezTo>
                    <a:pt x="9032" y="940"/>
                    <a:pt x="9767" y="1223"/>
                    <a:pt x="10465" y="1544"/>
                  </a:cubicBezTo>
                  <a:cubicBezTo>
                    <a:pt x="19588" y="5634"/>
                    <a:pt x="30163" y="10422"/>
                    <a:pt x="40474" y="15229"/>
                  </a:cubicBezTo>
                  <a:cubicBezTo>
                    <a:pt x="44394" y="17114"/>
                    <a:pt x="48372" y="18998"/>
                    <a:pt x="52217" y="20883"/>
                  </a:cubicBezTo>
                  <a:cubicBezTo>
                    <a:pt x="56402" y="22900"/>
                    <a:pt x="60718" y="24993"/>
                    <a:pt x="65016" y="26972"/>
                  </a:cubicBezTo>
                  <a:cubicBezTo>
                    <a:pt x="67730" y="28235"/>
                    <a:pt x="70501" y="29385"/>
                    <a:pt x="73197" y="30515"/>
                  </a:cubicBezTo>
                  <a:cubicBezTo>
                    <a:pt x="75572" y="31496"/>
                    <a:pt x="77947" y="32400"/>
                    <a:pt x="80209" y="33494"/>
                  </a:cubicBezTo>
                  <a:cubicBezTo>
                    <a:pt x="83357" y="34926"/>
                    <a:pt x="86561" y="36453"/>
                    <a:pt x="89634" y="37961"/>
                  </a:cubicBezTo>
                  <a:lnTo>
                    <a:pt x="94742" y="40412"/>
                  </a:lnTo>
                  <a:lnTo>
                    <a:pt x="96872" y="41429"/>
                  </a:lnTo>
                  <a:cubicBezTo>
                    <a:pt x="99850" y="42843"/>
                    <a:pt x="102942" y="44295"/>
                    <a:pt x="106033" y="45671"/>
                  </a:cubicBezTo>
                  <a:cubicBezTo>
                    <a:pt x="108314" y="46689"/>
                    <a:pt x="110613" y="47669"/>
                    <a:pt x="112857" y="48611"/>
                  </a:cubicBezTo>
                  <a:lnTo>
                    <a:pt x="113102" y="48725"/>
                  </a:lnTo>
                  <a:cubicBezTo>
                    <a:pt x="115665" y="49818"/>
                    <a:pt x="118323" y="50949"/>
                    <a:pt x="120887" y="52099"/>
                  </a:cubicBezTo>
                  <a:cubicBezTo>
                    <a:pt x="123997" y="53494"/>
                    <a:pt x="127145" y="54983"/>
                    <a:pt x="130198" y="56434"/>
                  </a:cubicBezTo>
                  <a:lnTo>
                    <a:pt x="135212" y="58790"/>
                  </a:lnTo>
                  <a:lnTo>
                    <a:pt x="147898" y="64690"/>
                  </a:lnTo>
                  <a:lnTo>
                    <a:pt x="148106" y="64690"/>
                  </a:lnTo>
                  <a:lnTo>
                    <a:pt x="148577" y="65029"/>
                  </a:lnTo>
                  <a:cubicBezTo>
                    <a:pt x="150311" y="66368"/>
                    <a:pt x="151216" y="68517"/>
                    <a:pt x="150990" y="70684"/>
                  </a:cubicBezTo>
                  <a:cubicBezTo>
                    <a:pt x="150745" y="73305"/>
                    <a:pt x="149199" y="75623"/>
                    <a:pt x="146861" y="76848"/>
                  </a:cubicBezTo>
                  <a:cubicBezTo>
                    <a:pt x="144976" y="77847"/>
                    <a:pt x="142752" y="78055"/>
                    <a:pt x="140716" y="7739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8" name="Freeform: Shape 897">
              <a:extLst>
                <a:ext uri="{FF2B5EF4-FFF2-40B4-BE49-F238E27FC236}">
                  <a16:creationId xmlns:a16="http://schemas.microsoft.com/office/drawing/2014/main" id="{BC960590-1DA1-ADBD-FE3E-0B4480C85492}"/>
                </a:ext>
              </a:extLst>
            </p:cNvPr>
            <p:cNvSpPr/>
            <p:nvPr/>
          </p:nvSpPr>
          <p:spPr>
            <a:xfrm>
              <a:off x="121388" y="6337839"/>
              <a:ext cx="79685" cy="63548"/>
            </a:xfrm>
            <a:custGeom>
              <a:avLst/>
              <a:gdLst>
                <a:gd name="connsiteX0" fmla="*/ 47564 w 79685"/>
                <a:gd name="connsiteY0" fmla="*/ 60916 h 63548"/>
                <a:gd name="connsiteX1" fmla="*/ 43587 w 79685"/>
                <a:gd name="connsiteY1" fmla="*/ 59690 h 63548"/>
                <a:gd name="connsiteX2" fmla="*/ 21702 w 79685"/>
                <a:gd name="connsiteY2" fmla="*/ 48513 h 63548"/>
                <a:gd name="connsiteX3" fmla="*/ 7622 w 79685"/>
                <a:gd name="connsiteY3" fmla="*/ 31209 h 63548"/>
                <a:gd name="connsiteX4" fmla="*/ -767 w 79685"/>
                <a:gd name="connsiteY4" fmla="*/ 10832 h 63548"/>
                <a:gd name="connsiteX5" fmla="*/ 2513 w 79685"/>
                <a:gd name="connsiteY5" fmla="*/ 1125 h 63548"/>
                <a:gd name="connsiteX6" fmla="*/ 6905 w 79685"/>
                <a:gd name="connsiteY6" fmla="*/ 597 h 63548"/>
                <a:gd name="connsiteX7" fmla="*/ 9846 w 79685"/>
                <a:gd name="connsiteY7" fmla="*/ 2104 h 63548"/>
                <a:gd name="connsiteX8" fmla="*/ 11976 w 79685"/>
                <a:gd name="connsiteY8" fmla="*/ 4725 h 63548"/>
                <a:gd name="connsiteX9" fmla="*/ 15256 w 79685"/>
                <a:gd name="connsiteY9" fmla="*/ 12114 h 63548"/>
                <a:gd name="connsiteX10" fmla="*/ 19761 w 79685"/>
                <a:gd name="connsiteY10" fmla="*/ 21953 h 63548"/>
                <a:gd name="connsiteX11" fmla="*/ 27169 w 79685"/>
                <a:gd name="connsiteY11" fmla="*/ 32490 h 63548"/>
                <a:gd name="connsiteX12" fmla="*/ 33238 w 79685"/>
                <a:gd name="connsiteY12" fmla="*/ 38145 h 63548"/>
                <a:gd name="connsiteX13" fmla="*/ 45472 w 79685"/>
                <a:gd name="connsiteY13" fmla="*/ 45214 h 63548"/>
                <a:gd name="connsiteX14" fmla="*/ 51485 w 79685"/>
                <a:gd name="connsiteY14" fmla="*/ 47212 h 63548"/>
                <a:gd name="connsiteX15" fmla="*/ 73388 w 79685"/>
                <a:gd name="connsiteY15" fmla="*/ 50002 h 63548"/>
                <a:gd name="connsiteX16" fmla="*/ 73727 w 79685"/>
                <a:gd name="connsiteY16" fmla="*/ 50002 h 63548"/>
                <a:gd name="connsiteX17" fmla="*/ 74199 w 79685"/>
                <a:gd name="connsiteY17" fmla="*/ 50115 h 63548"/>
                <a:gd name="connsiteX18" fmla="*/ 76084 w 79685"/>
                <a:gd name="connsiteY18" fmla="*/ 51189 h 63548"/>
                <a:gd name="connsiteX19" fmla="*/ 78628 w 79685"/>
                <a:gd name="connsiteY19" fmla="*/ 56731 h 63548"/>
                <a:gd name="connsiteX20" fmla="*/ 77215 w 79685"/>
                <a:gd name="connsiteY20" fmla="*/ 61406 h 63548"/>
                <a:gd name="connsiteX21" fmla="*/ 71070 w 79685"/>
                <a:gd name="connsiteY21" fmla="*/ 63837 h 63548"/>
                <a:gd name="connsiteX22" fmla="*/ 47564 w 79685"/>
                <a:gd name="connsiteY22" fmla="*/ 60916 h 63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9685" h="63548">
                  <a:moveTo>
                    <a:pt x="47564" y="60916"/>
                  </a:moveTo>
                  <a:cubicBezTo>
                    <a:pt x="46226" y="60538"/>
                    <a:pt x="44906" y="60124"/>
                    <a:pt x="43587" y="59690"/>
                  </a:cubicBezTo>
                  <a:cubicBezTo>
                    <a:pt x="35707" y="57240"/>
                    <a:pt x="28300" y="53451"/>
                    <a:pt x="21702" y="48513"/>
                  </a:cubicBezTo>
                  <a:cubicBezTo>
                    <a:pt x="16104" y="43536"/>
                    <a:pt x="11354" y="37693"/>
                    <a:pt x="7622" y="31209"/>
                  </a:cubicBezTo>
                  <a:cubicBezTo>
                    <a:pt x="3625" y="24969"/>
                    <a:pt x="779" y="18070"/>
                    <a:pt x="-767" y="10832"/>
                  </a:cubicBezTo>
                  <a:cubicBezTo>
                    <a:pt x="-1634" y="7232"/>
                    <a:pt x="-352" y="3462"/>
                    <a:pt x="2513" y="1125"/>
                  </a:cubicBezTo>
                  <a:cubicBezTo>
                    <a:pt x="3814" y="295"/>
                    <a:pt x="5435" y="88"/>
                    <a:pt x="6905" y="597"/>
                  </a:cubicBezTo>
                  <a:cubicBezTo>
                    <a:pt x="7980" y="898"/>
                    <a:pt x="8979" y="1426"/>
                    <a:pt x="9846" y="2104"/>
                  </a:cubicBezTo>
                  <a:cubicBezTo>
                    <a:pt x="10750" y="2802"/>
                    <a:pt x="11467" y="3707"/>
                    <a:pt x="11976" y="4725"/>
                  </a:cubicBezTo>
                  <a:cubicBezTo>
                    <a:pt x="13126" y="7119"/>
                    <a:pt x="14162" y="9550"/>
                    <a:pt x="15256" y="12114"/>
                  </a:cubicBezTo>
                  <a:cubicBezTo>
                    <a:pt x="16688" y="15431"/>
                    <a:pt x="18102" y="18749"/>
                    <a:pt x="19761" y="21953"/>
                  </a:cubicBezTo>
                  <a:cubicBezTo>
                    <a:pt x="21721" y="25799"/>
                    <a:pt x="24209" y="29342"/>
                    <a:pt x="27169" y="32490"/>
                  </a:cubicBezTo>
                  <a:cubicBezTo>
                    <a:pt x="29054" y="34507"/>
                    <a:pt x="31089" y="36392"/>
                    <a:pt x="33238" y="38145"/>
                  </a:cubicBezTo>
                  <a:cubicBezTo>
                    <a:pt x="36933" y="41105"/>
                    <a:pt x="41061" y="43499"/>
                    <a:pt x="45472" y="45214"/>
                  </a:cubicBezTo>
                  <a:cubicBezTo>
                    <a:pt x="47357" y="45968"/>
                    <a:pt x="49449" y="46646"/>
                    <a:pt x="51485" y="47212"/>
                  </a:cubicBezTo>
                  <a:cubicBezTo>
                    <a:pt x="58629" y="49135"/>
                    <a:pt x="65999" y="50058"/>
                    <a:pt x="73388" y="50002"/>
                  </a:cubicBezTo>
                  <a:lnTo>
                    <a:pt x="73727" y="50002"/>
                  </a:lnTo>
                  <a:lnTo>
                    <a:pt x="74199" y="50115"/>
                  </a:lnTo>
                  <a:cubicBezTo>
                    <a:pt x="74896" y="50341"/>
                    <a:pt x="75537" y="50718"/>
                    <a:pt x="76084" y="51189"/>
                  </a:cubicBezTo>
                  <a:cubicBezTo>
                    <a:pt x="77856" y="52452"/>
                    <a:pt x="78817" y="54563"/>
                    <a:pt x="78628" y="56731"/>
                  </a:cubicBezTo>
                  <a:cubicBezTo>
                    <a:pt x="78327" y="58333"/>
                    <a:pt x="77856" y="59898"/>
                    <a:pt x="77215" y="61406"/>
                  </a:cubicBezTo>
                  <a:cubicBezTo>
                    <a:pt x="76348" y="63668"/>
                    <a:pt x="73784" y="63743"/>
                    <a:pt x="71070" y="63837"/>
                  </a:cubicBezTo>
                  <a:cubicBezTo>
                    <a:pt x="63134" y="64064"/>
                    <a:pt x="55198" y="63083"/>
                    <a:pt x="47564" y="6091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9" name="Freeform: Shape 898">
              <a:extLst>
                <a:ext uri="{FF2B5EF4-FFF2-40B4-BE49-F238E27FC236}">
                  <a16:creationId xmlns:a16="http://schemas.microsoft.com/office/drawing/2014/main" id="{3CB4468E-0D1A-8A06-B069-D924DE59158E}"/>
                </a:ext>
              </a:extLst>
            </p:cNvPr>
            <p:cNvSpPr/>
            <p:nvPr/>
          </p:nvSpPr>
          <p:spPr>
            <a:xfrm>
              <a:off x="528905" y="5831076"/>
              <a:ext cx="60462" cy="72345"/>
            </a:xfrm>
            <a:custGeom>
              <a:avLst/>
              <a:gdLst>
                <a:gd name="connsiteX0" fmla="*/ -941 w 60462"/>
                <a:gd name="connsiteY0" fmla="*/ 67690 h 72345"/>
                <a:gd name="connsiteX1" fmla="*/ -621 w 60462"/>
                <a:gd name="connsiteY1" fmla="*/ 62732 h 72345"/>
                <a:gd name="connsiteX2" fmla="*/ -357 w 60462"/>
                <a:gd name="connsiteY2" fmla="*/ 61941 h 72345"/>
                <a:gd name="connsiteX3" fmla="*/ 133 w 60462"/>
                <a:gd name="connsiteY3" fmla="*/ 61281 h 72345"/>
                <a:gd name="connsiteX4" fmla="*/ 46523 w 60462"/>
                <a:gd name="connsiteY4" fmla="*/ 2960 h 72345"/>
                <a:gd name="connsiteX5" fmla="*/ 47314 w 60462"/>
                <a:gd name="connsiteY5" fmla="*/ 2036 h 72345"/>
                <a:gd name="connsiteX6" fmla="*/ 48445 w 60462"/>
                <a:gd name="connsiteY6" fmla="*/ 1584 h 72345"/>
                <a:gd name="connsiteX7" fmla="*/ 54100 w 60462"/>
                <a:gd name="connsiteY7" fmla="*/ 660 h 72345"/>
                <a:gd name="connsiteX8" fmla="*/ 59171 w 60462"/>
                <a:gd name="connsiteY8" fmla="*/ 321 h 72345"/>
                <a:gd name="connsiteX9" fmla="*/ 59341 w 60462"/>
                <a:gd name="connsiteY9" fmla="*/ 5410 h 72345"/>
                <a:gd name="connsiteX10" fmla="*/ 58549 w 60462"/>
                <a:gd name="connsiteY10" fmla="*/ 11329 h 72345"/>
                <a:gd name="connsiteX11" fmla="*/ 58341 w 60462"/>
                <a:gd name="connsiteY11" fmla="*/ 11706 h 72345"/>
                <a:gd name="connsiteX12" fmla="*/ 41603 w 60462"/>
                <a:gd name="connsiteY12" fmla="*/ 33458 h 72345"/>
                <a:gd name="connsiteX13" fmla="*/ 35232 w 60462"/>
                <a:gd name="connsiteY13" fmla="*/ 41338 h 72345"/>
                <a:gd name="connsiteX14" fmla="*/ 28710 w 60462"/>
                <a:gd name="connsiteY14" fmla="*/ 49707 h 72345"/>
                <a:gd name="connsiteX15" fmla="*/ 11745 w 60462"/>
                <a:gd name="connsiteY15" fmla="*/ 70234 h 72345"/>
                <a:gd name="connsiteX16" fmla="*/ 11123 w 60462"/>
                <a:gd name="connsiteY16" fmla="*/ 70894 h 72345"/>
                <a:gd name="connsiteX17" fmla="*/ 10294 w 60462"/>
                <a:gd name="connsiteY17" fmla="*/ 71290 h 72345"/>
                <a:gd name="connsiteX18" fmla="*/ 4337 w 60462"/>
                <a:gd name="connsiteY18" fmla="*/ 72346 h 72345"/>
                <a:gd name="connsiteX19" fmla="*/ -621 w 60462"/>
                <a:gd name="connsiteY19" fmla="*/ 72666 h 72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462" h="72345">
                  <a:moveTo>
                    <a:pt x="-941" y="67690"/>
                  </a:moveTo>
                  <a:cubicBezTo>
                    <a:pt x="-1130" y="66031"/>
                    <a:pt x="-1035" y="64353"/>
                    <a:pt x="-621" y="62732"/>
                  </a:cubicBezTo>
                  <a:lnTo>
                    <a:pt x="-357" y="61941"/>
                  </a:lnTo>
                  <a:lnTo>
                    <a:pt x="133" y="61281"/>
                  </a:lnTo>
                  <a:cubicBezTo>
                    <a:pt x="16514" y="39585"/>
                    <a:pt x="31688" y="20509"/>
                    <a:pt x="46523" y="2960"/>
                  </a:cubicBezTo>
                  <a:lnTo>
                    <a:pt x="47314" y="2036"/>
                  </a:lnTo>
                  <a:lnTo>
                    <a:pt x="48445" y="1584"/>
                  </a:lnTo>
                  <a:cubicBezTo>
                    <a:pt x="50274" y="999"/>
                    <a:pt x="52178" y="679"/>
                    <a:pt x="54100" y="660"/>
                  </a:cubicBezTo>
                  <a:lnTo>
                    <a:pt x="59171" y="321"/>
                  </a:lnTo>
                  <a:lnTo>
                    <a:pt x="59341" y="5410"/>
                  </a:lnTo>
                  <a:cubicBezTo>
                    <a:pt x="59586" y="7427"/>
                    <a:pt x="59322" y="9463"/>
                    <a:pt x="58549" y="11329"/>
                  </a:cubicBezTo>
                  <a:lnTo>
                    <a:pt x="58341" y="11706"/>
                  </a:lnTo>
                  <a:cubicBezTo>
                    <a:pt x="53120" y="19246"/>
                    <a:pt x="47277" y="26503"/>
                    <a:pt x="41603" y="33458"/>
                  </a:cubicBezTo>
                  <a:cubicBezTo>
                    <a:pt x="39511" y="36022"/>
                    <a:pt x="37343" y="38680"/>
                    <a:pt x="35232" y="41338"/>
                  </a:cubicBezTo>
                  <a:cubicBezTo>
                    <a:pt x="33120" y="43996"/>
                    <a:pt x="30821" y="46993"/>
                    <a:pt x="28710" y="49707"/>
                  </a:cubicBezTo>
                  <a:cubicBezTo>
                    <a:pt x="23413" y="56832"/>
                    <a:pt x="17739" y="63675"/>
                    <a:pt x="11745" y="70234"/>
                  </a:cubicBezTo>
                  <a:lnTo>
                    <a:pt x="11123" y="70894"/>
                  </a:lnTo>
                  <a:lnTo>
                    <a:pt x="10294" y="71290"/>
                  </a:lnTo>
                  <a:cubicBezTo>
                    <a:pt x="8390" y="72007"/>
                    <a:pt x="6373" y="72365"/>
                    <a:pt x="4337" y="72346"/>
                  </a:cubicBezTo>
                  <a:lnTo>
                    <a:pt x="-621" y="7266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0" name="Freeform: Shape 899">
              <a:extLst>
                <a:ext uri="{FF2B5EF4-FFF2-40B4-BE49-F238E27FC236}">
                  <a16:creationId xmlns:a16="http://schemas.microsoft.com/office/drawing/2014/main" id="{4E35A757-4E80-BD55-770C-80781AAD9CAC}"/>
                </a:ext>
              </a:extLst>
            </p:cNvPr>
            <p:cNvSpPr/>
            <p:nvPr/>
          </p:nvSpPr>
          <p:spPr>
            <a:xfrm>
              <a:off x="420442" y="5760691"/>
              <a:ext cx="24699" cy="98056"/>
            </a:xfrm>
            <a:custGeom>
              <a:avLst/>
              <a:gdLst>
                <a:gd name="connsiteX0" fmla="*/ 1096 w 24699"/>
                <a:gd name="connsiteY0" fmla="*/ 92458 h 98056"/>
                <a:gd name="connsiteX1" fmla="*/ -1034 w 24699"/>
                <a:gd name="connsiteY1" fmla="*/ 85352 h 98056"/>
                <a:gd name="connsiteX2" fmla="*/ 9164 w 24699"/>
                <a:gd name="connsiteY2" fmla="*/ 17097 h 98056"/>
                <a:gd name="connsiteX3" fmla="*/ 14480 w 24699"/>
                <a:gd name="connsiteY3" fmla="*/ 8464 h 98056"/>
                <a:gd name="connsiteX4" fmla="*/ 21624 w 24699"/>
                <a:gd name="connsiteY4" fmla="*/ 321 h 98056"/>
                <a:gd name="connsiteX5" fmla="*/ 23151 w 24699"/>
                <a:gd name="connsiteY5" fmla="*/ 11009 h 98056"/>
                <a:gd name="connsiteX6" fmla="*/ 23547 w 24699"/>
                <a:gd name="connsiteY6" fmla="*/ 19152 h 98056"/>
                <a:gd name="connsiteX7" fmla="*/ 13085 w 24699"/>
                <a:gd name="connsiteY7" fmla="*/ 87388 h 98056"/>
                <a:gd name="connsiteX8" fmla="*/ 9013 w 24699"/>
                <a:gd name="connsiteY8" fmla="*/ 93608 h 98056"/>
                <a:gd name="connsiteX9" fmla="*/ 4339 w 24699"/>
                <a:gd name="connsiteY9" fmla="*/ 98377 h 98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99" h="98056">
                  <a:moveTo>
                    <a:pt x="1096" y="92458"/>
                  </a:moveTo>
                  <a:cubicBezTo>
                    <a:pt x="-317" y="90366"/>
                    <a:pt x="-1052" y="87878"/>
                    <a:pt x="-1034" y="85352"/>
                  </a:cubicBezTo>
                  <a:cubicBezTo>
                    <a:pt x="1568" y="62733"/>
                    <a:pt x="4998" y="39754"/>
                    <a:pt x="9164" y="17097"/>
                  </a:cubicBezTo>
                  <a:cubicBezTo>
                    <a:pt x="9711" y="14157"/>
                    <a:pt x="11803" y="11555"/>
                    <a:pt x="14480" y="8464"/>
                  </a:cubicBezTo>
                  <a:lnTo>
                    <a:pt x="21624" y="321"/>
                  </a:lnTo>
                  <a:lnTo>
                    <a:pt x="23151" y="11009"/>
                  </a:lnTo>
                  <a:cubicBezTo>
                    <a:pt x="23660" y="13686"/>
                    <a:pt x="23792" y="16438"/>
                    <a:pt x="23547" y="19152"/>
                  </a:cubicBezTo>
                  <a:cubicBezTo>
                    <a:pt x="20455" y="41527"/>
                    <a:pt x="17288" y="64618"/>
                    <a:pt x="13085" y="87388"/>
                  </a:cubicBezTo>
                  <a:cubicBezTo>
                    <a:pt x="12369" y="89819"/>
                    <a:pt x="10955" y="91969"/>
                    <a:pt x="9013" y="93608"/>
                  </a:cubicBezTo>
                  <a:lnTo>
                    <a:pt x="4339" y="98377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1" name="Freeform: Shape 900">
              <a:extLst>
                <a:ext uri="{FF2B5EF4-FFF2-40B4-BE49-F238E27FC236}">
                  <a16:creationId xmlns:a16="http://schemas.microsoft.com/office/drawing/2014/main" id="{2537DD1E-6B85-4411-B3B2-67F9FB583EB0}"/>
                </a:ext>
              </a:extLst>
            </p:cNvPr>
            <p:cNvSpPr/>
            <p:nvPr/>
          </p:nvSpPr>
          <p:spPr>
            <a:xfrm>
              <a:off x="595971" y="5957180"/>
              <a:ext cx="88970" cy="42675"/>
            </a:xfrm>
            <a:custGeom>
              <a:avLst/>
              <a:gdLst>
                <a:gd name="connsiteX0" fmla="*/ 1190 w 88970"/>
                <a:gd name="connsiteY0" fmla="*/ 36117 h 42675"/>
                <a:gd name="connsiteX1" fmla="*/ 3942 w 88970"/>
                <a:gd name="connsiteY1" fmla="*/ 30255 h 42675"/>
                <a:gd name="connsiteX2" fmla="*/ 4734 w 88970"/>
                <a:gd name="connsiteY2" fmla="*/ 29237 h 42675"/>
                <a:gd name="connsiteX3" fmla="*/ 5922 w 88970"/>
                <a:gd name="connsiteY3" fmla="*/ 28709 h 42675"/>
                <a:gd name="connsiteX4" fmla="*/ 76816 w 88970"/>
                <a:gd name="connsiteY4" fmla="*/ 773 h 42675"/>
                <a:gd name="connsiteX5" fmla="*/ 78003 w 88970"/>
                <a:gd name="connsiteY5" fmla="*/ 321 h 42675"/>
                <a:gd name="connsiteX6" fmla="*/ 79266 w 88970"/>
                <a:gd name="connsiteY6" fmla="*/ 529 h 42675"/>
                <a:gd name="connsiteX7" fmla="*/ 80208 w 88970"/>
                <a:gd name="connsiteY7" fmla="*/ 736 h 42675"/>
                <a:gd name="connsiteX8" fmla="*/ 83978 w 88970"/>
                <a:gd name="connsiteY8" fmla="*/ 2225 h 42675"/>
                <a:gd name="connsiteX9" fmla="*/ 87937 w 88970"/>
                <a:gd name="connsiteY9" fmla="*/ 4015 h 42675"/>
                <a:gd name="connsiteX10" fmla="*/ 86636 w 88970"/>
                <a:gd name="connsiteY10" fmla="*/ 8162 h 42675"/>
                <a:gd name="connsiteX11" fmla="*/ 85844 w 88970"/>
                <a:gd name="connsiteY11" fmla="*/ 10444 h 42675"/>
                <a:gd name="connsiteX12" fmla="*/ 85053 w 88970"/>
                <a:gd name="connsiteY12" fmla="*/ 12328 h 42675"/>
                <a:gd name="connsiteX13" fmla="*/ 83168 w 88970"/>
                <a:gd name="connsiteY13" fmla="*/ 13101 h 42675"/>
                <a:gd name="connsiteX14" fmla="*/ 9202 w 88970"/>
                <a:gd name="connsiteY14" fmla="*/ 42676 h 42675"/>
                <a:gd name="connsiteX15" fmla="*/ 8391 w 88970"/>
                <a:gd name="connsiteY15" fmla="*/ 42997 h 42675"/>
                <a:gd name="connsiteX16" fmla="*/ 7505 w 88970"/>
                <a:gd name="connsiteY16" fmla="*/ 42997 h 42675"/>
                <a:gd name="connsiteX17" fmla="*/ 5073 w 88970"/>
                <a:gd name="connsiteY17" fmla="*/ 42771 h 42675"/>
                <a:gd name="connsiteX18" fmla="*/ -1034 w 88970"/>
                <a:gd name="connsiteY18" fmla="*/ 41922 h 42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8970" h="42675">
                  <a:moveTo>
                    <a:pt x="1190" y="36117"/>
                  </a:moveTo>
                  <a:cubicBezTo>
                    <a:pt x="1850" y="34062"/>
                    <a:pt x="2774" y="32083"/>
                    <a:pt x="3942" y="30255"/>
                  </a:cubicBezTo>
                  <a:lnTo>
                    <a:pt x="4734" y="29237"/>
                  </a:lnTo>
                  <a:lnTo>
                    <a:pt x="5922" y="28709"/>
                  </a:lnTo>
                  <a:cubicBezTo>
                    <a:pt x="27693" y="19284"/>
                    <a:pt x="50878" y="10236"/>
                    <a:pt x="76816" y="773"/>
                  </a:cubicBezTo>
                  <a:lnTo>
                    <a:pt x="78003" y="321"/>
                  </a:lnTo>
                  <a:lnTo>
                    <a:pt x="79266" y="529"/>
                  </a:lnTo>
                  <a:cubicBezTo>
                    <a:pt x="79586" y="585"/>
                    <a:pt x="79907" y="641"/>
                    <a:pt x="80208" y="736"/>
                  </a:cubicBezTo>
                  <a:cubicBezTo>
                    <a:pt x="81509" y="1131"/>
                    <a:pt x="82753" y="1640"/>
                    <a:pt x="83978" y="2225"/>
                  </a:cubicBezTo>
                  <a:lnTo>
                    <a:pt x="87937" y="4015"/>
                  </a:lnTo>
                  <a:lnTo>
                    <a:pt x="86636" y="8162"/>
                  </a:lnTo>
                  <a:cubicBezTo>
                    <a:pt x="86410" y="8935"/>
                    <a:pt x="86146" y="9689"/>
                    <a:pt x="85844" y="10444"/>
                  </a:cubicBezTo>
                  <a:lnTo>
                    <a:pt x="85053" y="12328"/>
                  </a:lnTo>
                  <a:lnTo>
                    <a:pt x="83168" y="13101"/>
                  </a:lnTo>
                  <a:cubicBezTo>
                    <a:pt x="57532" y="23864"/>
                    <a:pt x="31557" y="34025"/>
                    <a:pt x="9202" y="42676"/>
                  </a:cubicBezTo>
                  <a:lnTo>
                    <a:pt x="8391" y="42997"/>
                  </a:lnTo>
                  <a:lnTo>
                    <a:pt x="7505" y="42997"/>
                  </a:lnTo>
                  <a:cubicBezTo>
                    <a:pt x="6694" y="42978"/>
                    <a:pt x="5884" y="42903"/>
                    <a:pt x="5073" y="42771"/>
                  </a:cubicBezTo>
                  <a:lnTo>
                    <a:pt x="-1034" y="41922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2" name="Freeform: Shape 901">
              <a:extLst>
                <a:ext uri="{FF2B5EF4-FFF2-40B4-BE49-F238E27FC236}">
                  <a16:creationId xmlns:a16="http://schemas.microsoft.com/office/drawing/2014/main" id="{97143251-51AC-A9F9-1532-EC98AE2C1827}"/>
                </a:ext>
              </a:extLst>
            </p:cNvPr>
            <p:cNvSpPr/>
            <p:nvPr/>
          </p:nvSpPr>
          <p:spPr>
            <a:xfrm>
              <a:off x="274489" y="5783348"/>
              <a:ext cx="41143" cy="88122"/>
            </a:xfrm>
            <a:custGeom>
              <a:avLst/>
              <a:gdLst>
                <a:gd name="connsiteX0" fmla="*/ 32217 w 41143"/>
                <a:gd name="connsiteY0" fmla="*/ 85805 h 88122"/>
                <a:gd name="connsiteX1" fmla="*/ 28560 w 41143"/>
                <a:gd name="connsiteY1" fmla="*/ 83561 h 88122"/>
                <a:gd name="connsiteX2" fmla="*/ 27222 w 41143"/>
                <a:gd name="connsiteY2" fmla="*/ 82223 h 88122"/>
                <a:gd name="connsiteX3" fmla="*/ 26845 w 41143"/>
                <a:gd name="connsiteY3" fmla="*/ 81733 h 88122"/>
                <a:gd name="connsiteX4" fmla="*/ 26600 w 41143"/>
                <a:gd name="connsiteY4" fmla="*/ 81167 h 88122"/>
                <a:gd name="connsiteX5" fmla="*/ -676 w 41143"/>
                <a:gd name="connsiteY5" fmla="*/ 11631 h 88122"/>
                <a:gd name="connsiteX6" fmla="*/ -1034 w 41143"/>
                <a:gd name="connsiteY6" fmla="*/ 10651 h 88122"/>
                <a:gd name="connsiteX7" fmla="*/ -1034 w 41143"/>
                <a:gd name="connsiteY7" fmla="*/ 9633 h 88122"/>
                <a:gd name="connsiteX8" fmla="*/ 1473 w 41143"/>
                <a:gd name="connsiteY8" fmla="*/ 3148 h 88122"/>
                <a:gd name="connsiteX9" fmla="*/ 3226 w 41143"/>
                <a:gd name="connsiteY9" fmla="*/ 321 h 88122"/>
                <a:gd name="connsiteX10" fmla="*/ 6506 w 41143"/>
                <a:gd name="connsiteY10" fmla="*/ 905 h 88122"/>
                <a:gd name="connsiteX11" fmla="*/ 8391 w 41143"/>
                <a:gd name="connsiteY11" fmla="*/ 1245 h 88122"/>
                <a:gd name="connsiteX12" fmla="*/ 11011 w 41143"/>
                <a:gd name="connsiteY12" fmla="*/ 1772 h 88122"/>
                <a:gd name="connsiteX13" fmla="*/ 14234 w 41143"/>
                <a:gd name="connsiteY13" fmla="*/ 9802 h 88122"/>
                <a:gd name="connsiteX14" fmla="*/ 19889 w 41143"/>
                <a:gd name="connsiteY14" fmla="*/ 24203 h 88122"/>
                <a:gd name="connsiteX15" fmla="*/ 25186 w 41143"/>
                <a:gd name="connsiteY15" fmla="*/ 37398 h 88122"/>
                <a:gd name="connsiteX16" fmla="*/ 39870 w 41143"/>
                <a:gd name="connsiteY16" fmla="*/ 75776 h 88122"/>
                <a:gd name="connsiteX17" fmla="*/ 39097 w 41143"/>
                <a:gd name="connsiteY17" fmla="*/ 82921 h 88122"/>
                <a:gd name="connsiteX18" fmla="*/ 37344 w 41143"/>
                <a:gd name="connsiteY18" fmla="*/ 88443 h 8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143" h="88122">
                  <a:moveTo>
                    <a:pt x="32217" y="85805"/>
                  </a:moveTo>
                  <a:cubicBezTo>
                    <a:pt x="30935" y="85182"/>
                    <a:pt x="29710" y="84428"/>
                    <a:pt x="28560" y="83561"/>
                  </a:cubicBezTo>
                  <a:cubicBezTo>
                    <a:pt x="28051" y="83165"/>
                    <a:pt x="27618" y="82732"/>
                    <a:pt x="27222" y="82223"/>
                  </a:cubicBezTo>
                  <a:lnTo>
                    <a:pt x="26845" y="81733"/>
                  </a:lnTo>
                  <a:lnTo>
                    <a:pt x="26600" y="81167"/>
                  </a:lnTo>
                  <a:cubicBezTo>
                    <a:pt x="17458" y="59735"/>
                    <a:pt x="8542" y="36984"/>
                    <a:pt x="-676" y="11631"/>
                  </a:cubicBezTo>
                  <a:lnTo>
                    <a:pt x="-1034" y="10651"/>
                  </a:lnTo>
                  <a:lnTo>
                    <a:pt x="-1034" y="9633"/>
                  </a:lnTo>
                  <a:cubicBezTo>
                    <a:pt x="-676" y="7314"/>
                    <a:pt x="172" y="5109"/>
                    <a:pt x="1473" y="3148"/>
                  </a:cubicBezTo>
                  <a:lnTo>
                    <a:pt x="3226" y="321"/>
                  </a:lnTo>
                  <a:lnTo>
                    <a:pt x="6506" y="905"/>
                  </a:lnTo>
                  <a:lnTo>
                    <a:pt x="8391" y="1245"/>
                  </a:lnTo>
                  <a:lnTo>
                    <a:pt x="11011" y="1772"/>
                  </a:lnTo>
                  <a:lnTo>
                    <a:pt x="14234" y="9802"/>
                  </a:lnTo>
                  <a:cubicBezTo>
                    <a:pt x="16119" y="14760"/>
                    <a:pt x="18004" y="19472"/>
                    <a:pt x="19889" y="24203"/>
                  </a:cubicBezTo>
                  <a:cubicBezTo>
                    <a:pt x="21642" y="28596"/>
                    <a:pt x="23395" y="33007"/>
                    <a:pt x="25186" y="37398"/>
                  </a:cubicBezTo>
                  <a:cubicBezTo>
                    <a:pt x="30219" y="49896"/>
                    <a:pt x="35421" y="62827"/>
                    <a:pt x="39870" y="75776"/>
                  </a:cubicBezTo>
                  <a:cubicBezTo>
                    <a:pt x="40360" y="78189"/>
                    <a:pt x="40096" y="80677"/>
                    <a:pt x="39097" y="82921"/>
                  </a:cubicBezTo>
                  <a:lnTo>
                    <a:pt x="37344" y="88443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3" name="Freeform: Shape 902">
              <a:extLst>
                <a:ext uri="{FF2B5EF4-FFF2-40B4-BE49-F238E27FC236}">
                  <a16:creationId xmlns:a16="http://schemas.microsoft.com/office/drawing/2014/main" id="{B3D169B0-ED82-8CD7-D1AA-78849B4306EB}"/>
                </a:ext>
              </a:extLst>
            </p:cNvPr>
            <p:cNvSpPr/>
            <p:nvPr/>
          </p:nvSpPr>
          <p:spPr>
            <a:xfrm>
              <a:off x="602946" y="6102939"/>
              <a:ext cx="100468" cy="24473"/>
            </a:xfrm>
            <a:custGeom>
              <a:avLst/>
              <a:gdLst>
                <a:gd name="connsiteX0" fmla="*/ 16892 w 100468"/>
                <a:gd name="connsiteY0" fmla="*/ 14333 h 24473"/>
                <a:gd name="connsiteX1" fmla="*/ 9352 w 100468"/>
                <a:gd name="connsiteY1" fmla="*/ 10921 h 24473"/>
                <a:gd name="connsiteX2" fmla="*/ -1034 w 100468"/>
                <a:gd name="connsiteY2" fmla="*/ 5266 h 24473"/>
                <a:gd name="connsiteX3" fmla="*/ 10276 w 100468"/>
                <a:gd name="connsiteY3" fmla="*/ 1892 h 24473"/>
                <a:gd name="connsiteX4" fmla="*/ 20172 w 100468"/>
                <a:gd name="connsiteY4" fmla="*/ 346 h 24473"/>
                <a:gd name="connsiteX5" fmla="*/ 88521 w 100468"/>
                <a:gd name="connsiteY5" fmla="*/ 10600 h 24473"/>
                <a:gd name="connsiteX6" fmla="*/ 88973 w 100468"/>
                <a:gd name="connsiteY6" fmla="*/ 10600 h 24473"/>
                <a:gd name="connsiteX7" fmla="*/ 92517 w 100468"/>
                <a:gd name="connsiteY7" fmla="*/ 12485 h 24473"/>
                <a:gd name="connsiteX8" fmla="*/ 94873 w 100468"/>
                <a:gd name="connsiteY8" fmla="*/ 14615 h 24473"/>
                <a:gd name="connsiteX9" fmla="*/ 99435 w 100468"/>
                <a:gd name="connsiteY9" fmla="*/ 19120 h 24473"/>
                <a:gd name="connsiteX10" fmla="*/ 93893 w 100468"/>
                <a:gd name="connsiteY10" fmla="*/ 22363 h 24473"/>
                <a:gd name="connsiteX11" fmla="*/ 86730 w 100468"/>
                <a:gd name="connsiteY11" fmla="*/ 24757 h 24473"/>
                <a:gd name="connsiteX12" fmla="*/ 18362 w 100468"/>
                <a:gd name="connsiteY12" fmla="*/ 14577 h 24473"/>
                <a:gd name="connsiteX13" fmla="*/ 16892 w 100468"/>
                <a:gd name="connsiteY13" fmla="*/ 14333 h 24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0468" h="24473">
                  <a:moveTo>
                    <a:pt x="16892" y="14333"/>
                  </a:moveTo>
                  <a:cubicBezTo>
                    <a:pt x="14253" y="13484"/>
                    <a:pt x="11727" y="12334"/>
                    <a:pt x="9352" y="10921"/>
                  </a:cubicBezTo>
                  <a:lnTo>
                    <a:pt x="-1034" y="5266"/>
                  </a:lnTo>
                  <a:lnTo>
                    <a:pt x="10276" y="1892"/>
                  </a:lnTo>
                  <a:cubicBezTo>
                    <a:pt x="13443" y="723"/>
                    <a:pt x="16798" y="195"/>
                    <a:pt x="20172" y="346"/>
                  </a:cubicBezTo>
                  <a:cubicBezTo>
                    <a:pt x="45789" y="3513"/>
                    <a:pt x="68144" y="6868"/>
                    <a:pt x="88521" y="10600"/>
                  </a:cubicBezTo>
                  <a:lnTo>
                    <a:pt x="88973" y="10600"/>
                  </a:lnTo>
                  <a:cubicBezTo>
                    <a:pt x="90274" y="10977"/>
                    <a:pt x="91480" y="11618"/>
                    <a:pt x="92517" y="12485"/>
                  </a:cubicBezTo>
                  <a:cubicBezTo>
                    <a:pt x="93347" y="13145"/>
                    <a:pt x="94138" y="13861"/>
                    <a:pt x="94873" y="14615"/>
                  </a:cubicBezTo>
                  <a:lnTo>
                    <a:pt x="99435" y="19120"/>
                  </a:lnTo>
                  <a:lnTo>
                    <a:pt x="93893" y="22363"/>
                  </a:lnTo>
                  <a:cubicBezTo>
                    <a:pt x="90971" y="24059"/>
                    <a:pt x="88860" y="25001"/>
                    <a:pt x="86730" y="24757"/>
                  </a:cubicBezTo>
                  <a:cubicBezTo>
                    <a:pt x="63281" y="22042"/>
                    <a:pt x="40021" y="18253"/>
                    <a:pt x="18362" y="14577"/>
                  </a:cubicBezTo>
                  <a:cubicBezTo>
                    <a:pt x="17910" y="14615"/>
                    <a:pt x="17401" y="14502"/>
                    <a:pt x="16892" y="143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4" name="Freeform: Shape 903">
              <a:extLst>
                <a:ext uri="{FF2B5EF4-FFF2-40B4-BE49-F238E27FC236}">
                  <a16:creationId xmlns:a16="http://schemas.microsoft.com/office/drawing/2014/main" id="{D0DF9E94-A456-4B16-C15E-1EF5C61762D1}"/>
                </a:ext>
              </a:extLst>
            </p:cNvPr>
            <p:cNvSpPr/>
            <p:nvPr/>
          </p:nvSpPr>
          <p:spPr>
            <a:xfrm>
              <a:off x="83579" y="6024334"/>
              <a:ext cx="94116" cy="27038"/>
            </a:xfrm>
            <a:custGeom>
              <a:avLst/>
              <a:gdLst>
                <a:gd name="connsiteX0" fmla="*/ 9182 w 94116"/>
                <a:gd name="connsiteY0" fmla="*/ 14617 h 27038"/>
                <a:gd name="connsiteX1" fmla="*/ 6054 w 94116"/>
                <a:gd name="connsiteY1" fmla="*/ 12883 h 27038"/>
                <a:gd name="connsiteX2" fmla="*/ 3339 w 94116"/>
                <a:gd name="connsiteY2" fmla="*/ 10357 h 27038"/>
                <a:gd name="connsiteX3" fmla="*/ -1034 w 94116"/>
                <a:gd name="connsiteY3" fmla="*/ 5776 h 27038"/>
                <a:gd name="connsiteX4" fmla="*/ 4489 w 94116"/>
                <a:gd name="connsiteY4" fmla="*/ 2666 h 27038"/>
                <a:gd name="connsiteX5" fmla="*/ 11671 w 94116"/>
                <a:gd name="connsiteY5" fmla="*/ 366 h 27038"/>
                <a:gd name="connsiteX6" fmla="*/ 81415 w 94116"/>
                <a:gd name="connsiteY6" fmla="*/ 10771 h 27038"/>
                <a:gd name="connsiteX7" fmla="*/ 81924 w 94116"/>
                <a:gd name="connsiteY7" fmla="*/ 10885 h 27038"/>
                <a:gd name="connsiteX8" fmla="*/ 85844 w 94116"/>
                <a:gd name="connsiteY8" fmla="*/ 13053 h 27038"/>
                <a:gd name="connsiteX9" fmla="*/ 89614 w 94116"/>
                <a:gd name="connsiteY9" fmla="*/ 16464 h 27038"/>
                <a:gd name="connsiteX10" fmla="*/ 93083 w 94116"/>
                <a:gd name="connsiteY10" fmla="*/ 19819 h 27038"/>
                <a:gd name="connsiteX11" fmla="*/ 90425 w 94116"/>
                <a:gd name="connsiteY11" fmla="*/ 27359 h 27038"/>
                <a:gd name="connsiteX12" fmla="*/ 86259 w 94116"/>
                <a:gd name="connsiteY12" fmla="*/ 26549 h 27038"/>
                <a:gd name="connsiteX13" fmla="*/ 79492 w 94116"/>
                <a:gd name="connsiteY13" fmla="*/ 25342 h 27038"/>
                <a:gd name="connsiteX14" fmla="*/ 60642 w 94116"/>
                <a:gd name="connsiteY14" fmla="*/ 22609 h 27038"/>
                <a:gd name="connsiteX15" fmla="*/ 60001 w 94116"/>
                <a:gd name="connsiteY15" fmla="*/ 22515 h 27038"/>
                <a:gd name="connsiteX16" fmla="*/ 9729 w 94116"/>
                <a:gd name="connsiteY16" fmla="*/ 14673 h 27038"/>
                <a:gd name="connsiteX17" fmla="*/ 9277 w 94116"/>
                <a:gd name="connsiteY17" fmla="*/ 14560 h 27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4116" h="27038">
                  <a:moveTo>
                    <a:pt x="9182" y="14617"/>
                  </a:moveTo>
                  <a:cubicBezTo>
                    <a:pt x="8033" y="14278"/>
                    <a:pt x="6958" y="13674"/>
                    <a:pt x="6054" y="12883"/>
                  </a:cubicBezTo>
                  <a:cubicBezTo>
                    <a:pt x="5092" y="12110"/>
                    <a:pt x="4187" y="11261"/>
                    <a:pt x="3339" y="10357"/>
                  </a:cubicBezTo>
                  <a:lnTo>
                    <a:pt x="-1034" y="5776"/>
                  </a:lnTo>
                  <a:lnTo>
                    <a:pt x="4489" y="2666"/>
                  </a:lnTo>
                  <a:cubicBezTo>
                    <a:pt x="7411" y="1007"/>
                    <a:pt x="9522" y="103"/>
                    <a:pt x="11671" y="366"/>
                  </a:cubicBezTo>
                  <a:cubicBezTo>
                    <a:pt x="34743" y="3024"/>
                    <a:pt x="58229" y="6530"/>
                    <a:pt x="81415" y="10771"/>
                  </a:cubicBezTo>
                  <a:lnTo>
                    <a:pt x="81924" y="10885"/>
                  </a:lnTo>
                  <a:cubicBezTo>
                    <a:pt x="83356" y="11356"/>
                    <a:pt x="84695" y="12091"/>
                    <a:pt x="85844" y="13053"/>
                  </a:cubicBezTo>
                  <a:cubicBezTo>
                    <a:pt x="87164" y="14108"/>
                    <a:pt x="88427" y="15258"/>
                    <a:pt x="89614" y="16464"/>
                  </a:cubicBezTo>
                  <a:lnTo>
                    <a:pt x="93083" y="19819"/>
                  </a:lnTo>
                  <a:lnTo>
                    <a:pt x="90425" y="27359"/>
                  </a:lnTo>
                  <a:lnTo>
                    <a:pt x="86259" y="26549"/>
                  </a:lnTo>
                  <a:cubicBezTo>
                    <a:pt x="84054" y="26115"/>
                    <a:pt x="81792" y="25682"/>
                    <a:pt x="79492" y="25342"/>
                  </a:cubicBezTo>
                  <a:cubicBezTo>
                    <a:pt x="73196" y="24400"/>
                    <a:pt x="66806" y="23457"/>
                    <a:pt x="60642" y="22609"/>
                  </a:cubicBezTo>
                  <a:lnTo>
                    <a:pt x="60001" y="22515"/>
                  </a:lnTo>
                  <a:cubicBezTo>
                    <a:pt x="43489" y="20140"/>
                    <a:pt x="26430" y="17708"/>
                    <a:pt x="9729" y="14673"/>
                  </a:cubicBezTo>
                  <a:lnTo>
                    <a:pt x="9277" y="14560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5" name="Freeform: Shape 904">
              <a:extLst>
                <a:ext uri="{FF2B5EF4-FFF2-40B4-BE49-F238E27FC236}">
                  <a16:creationId xmlns:a16="http://schemas.microsoft.com/office/drawing/2014/main" id="{8475AF13-34FA-83C6-6856-434873961011}"/>
                </a:ext>
              </a:extLst>
            </p:cNvPr>
            <p:cNvSpPr/>
            <p:nvPr/>
          </p:nvSpPr>
          <p:spPr>
            <a:xfrm>
              <a:off x="470640" y="6279624"/>
              <a:ext cx="41261" cy="87594"/>
            </a:xfrm>
            <a:custGeom>
              <a:avLst/>
              <a:gdLst>
                <a:gd name="connsiteX0" fmla="*/ 32179 w 41261"/>
                <a:gd name="connsiteY0" fmla="*/ 85729 h 87594"/>
                <a:gd name="connsiteX1" fmla="*/ 28164 w 41261"/>
                <a:gd name="connsiteY1" fmla="*/ 83448 h 87594"/>
                <a:gd name="connsiteX2" fmla="*/ 27523 w 41261"/>
                <a:gd name="connsiteY2" fmla="*/ 82883 h 87594"/>
                <a:gd name="connsiteX3" fmla="*/ 26845 w 41261"/>
                <a:gd name="connsiteY3" fmla="*/ 82204 h 87594"/>
                <a:gd name="connsiteX4" fmla="*/ 26468 w 41261"/>
                <a:gd name="connsiteY4" fmla="*/ 81337 h 87594"/>
                <a:gd name="connsiteX5" fmla="*/ -827 w 41261"/>
                <a:gd name="connsiteY5" fmla="*/ 12234 h 87594"/>
                <a:gd name="connsiteX6" fmla="*/ -827 w 41261"/>
                <a:gd name="connsiteY6" fmla="*/ 12008 h 87594"/>
                <a:gd name="connsiteX7" fmla="*/ -940 w 41261"/>
                <a:gd name="connsiteY7" fmla="*/ 11574 h 87594"/>
                <a:gd name="connsiteX8" fmla="*/ 1171 w 41261"/>
                <a:gd name="connsiteY8" fmla="*/ 2998 h 87594"/>
                <a:gd name="connsiteX9" fmla="*/ 2585 w 41261"/>
                <a:gd name="connsiteY9" fmla="*/ 321 h 87594"/>
                <a:gd name="connsiteX10" fmla="*/ 5601 w 41261"/>
                <a:gd name="connsiteY10" fmla="*/ 321 h 87594"/>
                <a:gd name="connsiteX11" fmla="*/ 9691 w 41261"/>
                <a:gd name="connsiteY11" fmla="*/ 471 h 87594"/>
                <a:gd name="connsiteX12" fmla="*/ 11463 w 41261"/>
                <a:gd name="connsiteY12" fmla="*/ 3959 h 87594"/>
                <a:gd name="connsiteX13" fmla="*/ 14347 w 41261"/>
                <a:gd name="connsiteY13" fmla="*/ 10104 h 87594"/>
                <a:gd name="connsiteX14" fmla="*/ 19719 w 41261"/>
                <a:gd name="connsiteY14" fmla="*/ 23506 h 87594"/>
                <a:gd name="connsiteX15" fmla="*/ 40002 w 41261"/>
                <a:gd name="connsiteY15" fmla="*/ 75814 h 87594"/>
                <a:gd name="connsiteX16" fmla="*/ 40228 w 41261"/>
                <a:gd name="connsiteY16" fmla="*/ 76455 h 87594"/>
                <a:gd name="connsiteX17" fmla="*/ 40228 w 41261"/>
                <a:gd name="connsiteY17" fmla="*/ 77134 h 87594"/>
                <a:gd name="connsiteX18" fmla="*/ 38871 w 41261"/>
                <a:gd name="connsiteY18" fmla="*/ 82958 h 87594"/>
                <a:gd name="connsiteX19" fmla="*/ 36986 w 41261"/>
                <a:gd name="connsiteY19" fmla="*/ 87916 h 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261" h="87594">
                  <a:moveTo>
                    <a:pt x="32179" y="85729"/>
                  </a:moveTo>
                  <a:cubicBezTo>
                    <a:pt x="30765" y="85126"/>
                    <a:pt x="29408" y="84353"/>
                    <a:pt x="28164" y="83448"/>
                  </a:cubicBezTo>
                  <a:cubicBezTo>
                    <a:pt x="27938" y="83279"/>
                    <a:pt x="27731" y="83090"/>
                    <a:pt x="27523" y="82883"/>
                  </a:cubicBezTo>
                  <a:lnTo>
                    <a:pt x="26845" y="82204"/>
                  </a:lnTo>
                  <a:lnTo>
                    <a:pt x="26468" y="81337"/>
                  </a:lnTo>
                  <a:cubicBezTo>
                    <a:pt x="17212" y="59679"/>
                    <a:pt x="8278" y="37078"/>
                    <a:pt x="-827" y="12234"/>
                  </a:cubicBezTo>
                  <a:lnTo>
                    <a:pt x="-827" y="12008"/>
                  </a:lnTo>
                  <a:lnTo>
                    <a:pt x="-940" y="11574"/>
                  </a:lnTo>
                  <a:cubicBezTo>
                    <a:pt x="-1468" y="8464"/>
                    <a:pt x="361" y="4562"/>
                    <a:pt x="1171" y="2998"/>
                  </a:cubicBezTo>
                  <a:lnTo>
                    <a:pt x="2585" y="321"/>
                  </a:lnTo>
                  <a:lnTo>
                    <a:pt x="5601" y="321"/>
                  </a:lnTo>
                  <a:lnTo>
                    <a:pt x="9691" y="471"/>
                  </a:lnTo>
                  <a:lnTo>
                    <a:pt x="11463" y="3959"/>
                  </a:lnTo>
                  <a:cubicBezTo>
                    <a:pt x="12594" y="6221"/>
                    <a:pt x="13574" y="8125"/>
                    <a:pt x="14347" y="10104"/>
                  </a:cubicBezTo>
                  <a:lnTo>
                    <a:pt x="19719" y="23506"/>
                  </a:lnTo>
                  <a:cubicBezTo>
                    <a:pt x="26600" y="40640"/>
                    <a:pt x="33668" y="58246"/>
                    <a:pt x="40002" y="75814"/>
                  </a:cubicBezTo>
                  <a:lnTo>
                    <a:pt x="40228" y="76455"/>
                  </a:lnTo>
                  <a:lnTo>
                    <a:pt x="40228" y="77134"/>
                  </a:lnTo>
                  <a:cubicBezTo>
                    <a:pt x="40209" y="79151"/>
                    <a:pt x="39757" y="81148"/>
                    <a:pt x="38871" y="82958"/>
                  </a:cubicBezTo>
                  <a:lnTo>
                    <a:pt x="36986" y="8791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6" name="Freeform: Shape 905">
              <a:extLst>
                <a:ext uri="{FF2B5EF4-FFF2-40B4-BE49-F238E27FC236}">
                  <a16:creationId xmlns:a16="http://schemas.microsoft.com/office/drawing/2014/main" id="{8CA02FA7-BCDD-EF73-A53E-B9544AF58817}"/>
                </a:ext>
              </a:extLst>
            </p:cNvPr>
            <p:cNvSpPr/>
            <p:nvPr/>
          </p:nvSpPr>
          <p:spPr>
            <a:xfrm>
              <a:off x="148460" y="5880417"/>
              <a:ext cx="72722" cy="59764"/>
            </a:xfrm>
            <a:custGeom>
              <a:avLst/>
              <a:gdLst>
                <a:gd name="connsiteX0" fmla="*/ 61189 w 72722"/>
                <a:gd name="connsiteY0" fmla="*/ 59497 h 59764"/>
                <a:gd name="connsiteX1" fmla="*/ 60548 w 72722"/>
                <a:gd name="connsiteY1" fmla="*/ 59026 h 59764"/>
                <a:gd name="connsiteX2" fmla="*/ 30539 w 72722"/>
                <a:gd name="connsiteY2" fmla="*/ 35784 h 59764"/>
                <a:gd name="connsiteX3" fmla="*/ 2114 w 72722"/>
                <a:gd name="connsiteY3" fmla="*/ 12543 h 59764"/>
                <a:gd name="connsiteX4" fmla="*/ 1379 w 72722"/>
                <a:gd name="connsiteY4" fmla="*/ 11939 h 59764"/>
                <a:gd name="connsiteX5" fmla="*/ 927 w 72722"/>
                <a:gd name="connsiteY5" fmla="*/ 11091 h 59764"/>
                <a:gd name="connsiteX6" fmla="*/ -318 w 72722"/>
                <a:gd name="connsiteY6" fmla="*/ 5983 h 59764"/>
                <a:gd name="connsiteX7" fmla="*/ -1034 w 72722"/>
                <a:gd name="connsiteY7" fmla="*/ 328 h 59764"/>
                <a:gd name="connsiteX8" fmla="*/ 4621 w 72722"/>
                <a:gd name="connsiteY8" fmla="*/ 328 h 59764"/>
                <a:gd name="connsiteX9" fmla="*/ 8240 w 72722"/>
                <a:gd name="connsiteY9" fmla="*/ 705 h 59764"/>
                <a:gd name="connsiteX10" fmla="*/ 9428 w 72722"/>
                <a:gd name="connsiteY10" fmla="*/ 1157 h 59764"/>
                <a:gd name="connsiteX11" fmla="*/ 9842 w 72722"/>
                <a:gd name="connsiteY11" fmla="*/ 1403 h 59764"/>
                <a:gd name="connsiteX12" fmla="*/ 24206 w 72722"/>
                <a:gd name="connsiteY12" fmla="*/ 12241 h 59764"/>
                <a:gd name="connsiteX13" fmla="*/ 32613 w 72722"/>
                <a:gd name="connsiteY13" fmla="*/ 18989 h 59764"/>
                <a:gd name="connsiteX14" fmla="*/ 41020 w 72722"/>
                <a:gd name="connsiteY14" fmla="*/ 25756 h 59764"/>
                <a:gd name="connsiteX15" fmla="*/ 43866 w 72722"/>
                <a:gd name="connsiteY15" fmla="*/ 28037 h 59764"/>
                <a:gd name="connsiteX16" fmla="*/ 45280 w 72722"/>
                <a:gd name="connsiteY16" fmla="*/ 29036 h 59764"/>
                <a:gd name="connsiteX17" fmla="*/ 48918 w 72722"/>
                <a:gd name="connsiteY17" fmla="*/ 31826 h 59764"/>
                <a:gd name="connsiteX18" fmla="*/ 56778 w 72722"/>
                <a:gd name="connsiteY18" fmla="*/ 37933 h 59764"/>
                <a:gd name="connsiteX19" fmla="*/ 68597 w 72722"/>
                <a:gd name="connsiteY19" fmla="*/ 48074 h 59764"/>
                <a:gd name="connsiteX20" fmla="*/ 68729 w 72722"/>
                <a:gd name="connsiteY20" fmla="*/ 48206 h 59764"/>
                <a:gd name="connsiteX21" fmla="*/ 68993 w 72722"/>
                <a:gd name="connsiteY21" fmla="*/ 48489 h 59764"/>
                <a:gd name="connsiteX22" fmla="*/ 70878 w 72722"/>
                <a:gd name="connsiteY22" fmla="*/ 54427 h 59764"/>
                <a:gd name="connsiteX23" fmla="*/ 71688 w 72722"/>
                <a:gd name="connsiteY23" fmla="*/ 59949 h 59764"/>
                <a:gd name="connsiteX24" fmla="*/ 66034 w 72722"/>
                <a:gd name="connsiteY24" fmla="*/ 60063 h 59764"/>
                <a:gd name="connsiteX25" fmla="*/ 62264 w 72722"/>
                <a:gd name="connsiteY25" fmla="*/ 59742 h 59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2722" h="59764">
                  <a:moveTo>
                    <a:pt x="61189" y="59497"/>
                  </a:moveTo>
                  <a:lnTo>
                    <a:pt x="60548" y="59026"/>
                  </a:lnTo>
                  <a:cubicBezTo>
                    <a:pt x="50068" y="51090"/>
                    <a:pt x="39964" y="43268"/>
                    <a:pt x="30539" y="35784"/>
                  </a:cubicBezTo>
                  <a:cubicBezTo>
                    <a:pt x="20681" y="27943"/>
                    <a:pt x="11105" y="20139"/>
                    <a:pt x="2114" y="12543"/>
                  </a:cubicBezTo>
                  <a:lnTo>
                    <a:pt x="1379" y="11939"/>
                  </a:lnTo>
                  <a:lnTo>
                    <a:pt x="927" y="11091"/>
                  </a:lnTo>
                  <a:cubicBezTo>
                    <a:pt x="210" y="9470"/>
                    <a:pt x="-204" y="7755"/>
                    <a:pt x="-318" y="5983"/>
                  </a:cubicBezTo>
                  <a:lnTo>
                    <a:pt x="-1034" y="328"/>
                  </a:lnTo>
                  <a:lnTo>
                    <a:pt x="4621" y="328"/>
                  </a:lnTo>
                  <a:cubicBezTo>
                    <a:pt x="5846" y="290"/>
                    <a:pt x="7053" y="403"/>
                    <a:pt x="8240" y="705"/>
                  </a:cubicBezTo>
                  <a:cubicBezTo>
                    <a:pt x="8655" y="818"/>
                    <a:pt x="9051" y="969"/>
                    <a:pt x="9428" y="1157"/>
                  </a:cubicBezTo>
                  <a:lnTo>
                    <a:pt x="9842" y="1403"/>
                  </a:lnTo>
                  <a:cubicBezTo>
                    <a:pt x="14178" y="4456"/>
                    <a:pt x="18702" y="7868"/>
                    <a:pt x="24206" y="12241"/>
                  </a:cubicBezTo>
                  <a:cubicBezTo>
                    <a:pt x="27014" y="14465"/>
                    <a:pt x="29861" y="16765"/>
                    <a:pt x="32613" y="18989"/>
                  </a:cubicBezTo>
                  <a:cubicBezTo>
                    <a:pt x="35365" y="21214"/>
                    <a:pt x="38268" y="23551"/>
                    <a:pt x="41020" y="25756"/>
                  </a:cubicBezTo>
                  <a:lnTo>
                    <a:pt x="43866" y="28037"/>
                  </a:lnTo>
                  <a:lnTo>
                    <a:pt x="45280" y="29036"/>
                  </a:lnTo>
                  <a:lnTo>
                    <a:pt x="48918" y="31826"/>
                  </a:lnTo>
                  <a:cubicBezTo>
                    <a:pt x="51519" y="33824"/>
                    <a:pt x="54196" y="35878"/>
                    <a:pt x="56778" y="37933"/>
                  </a:cubicBezTo>
                  <a:cubicBezTo>
                    <a:pt x="61547" y="41703"/>
                    <a:pt x="65317" y="44945"/>
                    <a:pt x="68597" y="48074"/>
                  </a:cubicBezTo>
                  <a:lnTo>
                    <a:pt x="68729" y="48206"/>
                  </a:lnTo>
                  <a:lnTo>
                    <a:pt x="68993" y="48489"/>
                  </a:lnTo>
                  <a:cubicBezTo>
                    <a:pt x="70143" y="50261"/>
                    <a:pt x="70803" y="52316"/>
                    <a:pt x="70878" y="54427"/>
                  </a:cubicBezTo>
                  <a:lnTo>
                    <a:pt x="71688" y="59949"/>
                  </a:lnTo>
                  <a:lnTo>
                    <a:pt x="66034" y="60063"/>
                  </a:lnTo>
                  <a:cubicBezTo>
                    <a:pt x="64771" y="60138"/>
                    <a:pt x="63508" y="60025"/>
                    <a:pt x="62264" y="5974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7" name="Freeform: Shape 906">
              <a:extLst>
                <a:ext uri="{FF2B5EF4-FFF2-40B4-BE49-F238E27FC236}">
                  <a16:creationId xmlns:a16="http://schemas.microsoft.com/office/drawing/2014/main" id="{5207F912-BB66-628F-DF33-4319455D0EC4}"/>
                </a:ext>
              </a:extLst>
            </p:cNvPr>
            <p:cNvSpPr/>
            <p:nvPr/>
          </p:nvSpPr>
          <p:spPr>
            <a:xfrm>
              <a:off x="565246" y="6211619"/>
              <a:ext cx="73306" cy="59869"/>
            </a:xfrm>
            <a:custGeom>
              <a:avLst/>
              <a:gdLst>
                <a:gd name="connsiteX0" fmla="*/ 61754 w 73306"/>
                <a:gd name="connsiteY0" fmla="*/ 59730 h 59869"/>
                <a:gd name="connsiteX1" fmla="*/ 61132 w 73306"/>
                <a:gd name="connsiteY1" fmla="*/ 59277 h 59869"/>
                <a:gd name="connsiteX2" fmla="*/ 46693 w 73306"/>
                <a:gd name="connsiteY2" fmla="*/ 48439 h 59869"/>
                <a:gd name="connsiteX3" fmla="*/ 38814 w 73306"/>
                <a:gd name="connsiteY3" fmla="*/ 42086 h 59869"/>
                <a:gd name="connsiteX4" fmla="*/ 30897 w 73306"/>
                <a:gd name="connsiteY4" fmla="*/ 35734 h 59869"/>
                <a:gd name="connsiteX5" fmla="*/ 30124 w 73306"/>
                <a:gd name="connsiteY5" fmla="*/ 35112 h 59869"/>
                <a:gd name="connsiteX6" fmla="*/ 22434 w 73306"/>
                <a:gd name="connsiteY6" fmla="*/ 29155 h 59869"/>
                <a:gd name="connsiteX7" fmla="*/ 14234 w 73306"/>
                <a:gd name="connsiteY7" fmla="*/ 22784 h 59869"/>
                <a:gd name="connsiteX8" fmla="*/ 2585 w 73306"/>
                <a:gd name="connsiteY8" fmla="*/ 12794 h 59869"/>
                <a:gd name="connsiteX9" fmla="*/ -16 w 73306"/>
                <a:gd name="connsiteY9" fmla="*/ 6272 h 59869"/>
                <a:gd name="connsiteX10" fmla="*/ -1034 w 73306"/>
                <a:gd name="connsiteY10" fmla="*/ 617 h 59869"/>
                <a:gd name="connsiteX11" fmla="*/ 4621 w 73306"/>
                <a:gd name="connsiteY11" fmla="*/ 372 h 59869"/>
                <a:gd name="connsiteX12" fmla="*/ 8278 w 73306"/>
                <a:gd name="connsiteY12" fmla="*/ 598 h 59869"/>
                <a:gd name="connsiteX13" fmla="*/ 9239 w 73306"/>
                <a:gd name="connsiteY13" fmla="*/ 843 h 59869"/>
                <a:gd name="connsiteX14" fmla="*/ 10031 w 73306"/>
                <a:gd name="connsiteY14" fmla="*/ 1446 h 59869"/>
                <a:gd name="connsiteX15" fmla="*/ 38758 w 73306"/>
                <a:gd name="connsiteY15" fmla="*/ 23745 h 59869"/>
                <a:gd name="connsiteX16" fmla="*/ 69690 w 73306"/>
                <a:gd name="connsiteY16" fmla="*/ 48948 h 59869"/>
                <a:gd name="connsiteX17" fmla="*/ 70802 w 73306"/>
                <a:gd name="connsiteY17" fmla="*/ 49871 h 59869"/>
                <a:gd name="connsiteX18" fmla="*/ 71236 w 73306"/>
                <a:gd name="connsiteY18" fmla="*/ 51266 h 59869"/>
                <a:gd name="connsiteX19" fmla="*/ 71801 w 73306"/>
                <a:gd name="connsiteY19" fmla="*/ 54716 h 59869"/>
                <a:gd name="connsiteX20" fmla="*/ 72272 w 73306"/>
                <a:gd name="connsiteY20" fmla="*/ 59711 h 59869"/>
                <a:gd name="connsiteX21" fmla="*/ 67277 w 73306"/>
                <a:gd name="connsiteY21" fmla="*/ 60069 h 59869"/>
                <a:gd name="connsiteX22" fmla="*/ 62640 w 73306"/>
                <a:gd name="connsiteY22" fmla="*/ 59881 h 59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3306" h="59869">
                  <a:moveTo>
                    <a:pt x="61754" y="59730"/>
                  </a:moveTo>
                  <a:lnTo>
                    <a:pt x="61132" y="59277"/>
                  </a:lnTo>
                  <a:cubicBezTo>
                    <a:pt x="56816" y="56280"/>
                    <a:pt x="52367" y="52944"/>
                    <a:pt x="46693" y="48439"/>
                  </a:cubicBezTo>
                  <a:cubicBezTo>
                    <a:pt x="44073" y="46346"/>
                    <a:pt x="41397" y="44179"/>
                    <a:pt x="38814" y="42086"/>
                  </a:cubicBezTo>
                  <a:cubicBezTo>
                    <a:pt x="36232" y="39994"/>
                    <a:pt x="33518" y="37808"/>
                    <a:pt x="30897" y="35734"/>
                  </a:cubicBezTo>
                  <a:lnTo>
                    <a:pt x="30124" y="35112"/>
                  </a:lnTo>
                  <a:cubicBezTo>
                    <a:pt x="27580" y="33095"/>
                    <a:pt x="24979" y="31097"/>
                    <a:pt x="22434" y="29155"/>
                  </a:cubicBezTo>
                  <a:cubicBezTo>
                    <a:pt x="19889" y="27214"/>
                    <a:pt x="16892" y="24895"/>
                    <a:pt x="14234" y="22784"/>
                  </a:cubicBezTo>
                  <a:cubicBezTo>
                    <a:pt x="9541" y="19014"/>
                    <a:pt x="5827" y="15885"/>
                    <a:pt x="2585" y="12794"/>
                  </a:cubicBezTo>
                  <a:cubicBezTo>
                    <a:pt x="1058" y="10947"/>
                    <a:pt x="154" y="8666"/>
                    <a:pt x="-16" y="6272"/>
                  </a:cubicBezTo>
                  <a:lnTo>
                    <a:pt x="-1034" y="617"/>
                  </a:lnTo>
                  <a:lnTo>
                    <a:pt x="4621" y="372"/>
                  </a:lnTo>
                  <a:cubicBezTo>
                    <a:pt x="5846" y="259"/>
                    <a:pt x="7071" y="334"/>
                    <a:pt x="8278" y="598"/>
                  </a:cubicBezTo>
                  <a:lnTo>
                    <a:pt x="9239" y="843"/>
                  </a:lnTo>
                  <a:lnTo>
                    <a:pt x="10031" y="1446"/>
                  </a:lnTo>
                  <a:cubicBezTo>
                    <a:pt x="19644" y="8741"/>
                    <a:pt x="29314" y="16243"/>
                    <a:pt x="38758" y="23745"/>
                  </a:cubicBezTo>
                  <a:cubicBezTo>
                    <a:pt x="49182" y="32021"/>
                    <a:pt x="59493" y="40503"/>
                    <a:pt x="69690" y="48948"/>
                  </a:cubicBezTo>
                  <a:lnTo>
                    <a:pt x="70802" y="49871"/>
                  </a:lnTo>
                  <a:lnTo>
                    <a:pt x="71236" y="51266"/>
                  </a:lnTo>
                  <a:cubicBezTo>
                    <a:pt x="71538" y="52397"/>
                    <a:pt x="71726" y="53547"/>
                    <a:pt x="71801" y="54716"/>
                  </a:cubicBezTo>
                  <a:lnTo>
                    <a:pt x="72272" y="59711"/>
                  </a:lnTo>
                  <a:lnTo>
                    <a:pt x="67277" y="60069"/>
                  </a:lnTo>
                  <a:cubicBezTo>
                    <a:pt x="65732" y="60276"/>
                    <a:pt x="64167" y="60220"/>
                    <a:pt x="62640" y="598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8" name="Freeform: Shape 907">
              <a:extLst>
                <a:ext uri="{FF2B5EF4-FFF2-40B4-BE49-F238E27FC236}">
                  <a16:creationId xmlns:a16="http://schemas.microsoft.com/office/drawing/2014/main" id="{60BCDC3A-9579-6B8A-058F-6D692AAB9AA2}"/>
                </a:ext>
              </a:extLst>
            </p:cNvPr>
            <p:cNvSpPr/>
            <p:nvPr/>
          </p:nvSpPr>
          <p:spPr>
            <a:xfrm>
              <a:off x="5835752" y="5900194"/>
              <a:ext cx="386835" cy="384890"/>
            </a:xfrm>
            <a:custGeom>
              <a:avLst/>
              <a:gdLst>
                <a:gd name="connsiteX0" fmla="*/ 141252 w 386835"/>
                <a:gd name="connsiteY0" fmla="*/ 384840 h 384890"/>
                <a:gd name="connsiteX1" fmla="*/ 114466 w 386835"/>
                <a:gd name="connsiteY1" fmla="*/ 373530 h 384890"/>
                <a:gd name="connsiteX2" fmla="*/ 101272 w 386835"/>
                <a:gd name="connsiteY2" fmla="*/ 367385 h 384890"/>
                <a:gd name="connsiteX3" fmla="*/ 90169 w 386835"/>
                <a:gd name="connsiteY3" fmla="*/ 362126 h 384890"/>
                <a:gd name="connsiteX4" fmla="*/ 82516 w 386835"/>
                <a:gd name="connsiteY4" fmla="*/ 358922 h 384890"/>
                <a:gd name="connsiteX5" fmla="*/ 76465 w 386835"/>
                <a:gd name="connsiteY5" fmla="*/ 356415 h 384890"/>
                <a:gd name="connsiteX6" fmla="*/ 65382 w 386835"/>
                <a:gd name="connsiteY6" fmla="*/ 351363 h 384890"/>
                <a:gd name="connsiteX7" fmla="*/ 62121 w 386835"/>
                <a:gd name="connsiteY7" fmla="*/ 349836 h 384890"/>
                <a:gd name="connsiteX8" fmla="*/ 58351 w 386835"/>
                <a:gd name="connsiteY8" fmla="*/ 348046 h 384890"/>
                <a:gd name="connsiteX9" fmla="*/ 58124 w 386835"/>
                <a:gd name="connsiteY9" fmla="*/ 347932 h 384890"/>
                <a:gd name="connsiteX10" fmla="*/ 50849 w 386835"/>
                <a:gd name="connsiteY10" fmla="*/ 344558 h 384890"/>
                <a:gd name="connsiteX11" fmla="*/ 43704 w 386835"/>
                <a:gd name="connsiteY11" fmla="*/ 341580 h 384890"/>
                <a:gd name="connsiteX12" fmla="*/ 35938 w 386835"/>
                <a:gd name="connsiteY12" fmla="*/ 338338 h 384890"/>
                <a:gd name="connsiteX13" fmla="*/ 28662 w 386835"/>
                <a:gd name="connsiteY13" fmla="*/ 334945 h 384890"/>
                <a:gd name="connsiteX14" fmla="*/ 21932 w 386835"/>
                <a:gd name="connsiteY14" fmla="*/ 331797 h 384890"/>
                <a:gd name="connsiteX15" fmla="*/ 21330 w 386835"/>
                <a:gd name="connsiteY15" fmla="*/ 331514 h 384890"/>
                <a:gd name="connsiteX16" fmla="*/ 5929 w 386835"/>
                <a:gd name="connsiteY16" fmla="*/ 324974 h 384890"/>
                <a:gd name="connsiteX17" fmla="*/ 3592 w 386835"/>
                <a:gd name="connsiteY17" fmla="*/ 323598 h 384890"/>
                <a:gd name="connsiteX18" fmla="*/ -1008 w 386835"/>
                <a:gd name="connsiteY18" fmla="*/ 315096 h 384890"/>
                <a:gd name="connsiteX19" fmla="*/ 5307 w 386835"/>
                <a:gd name="connsiteY19" fmla="*/ 309197 h 384890"/>
                <a:gd name="connsiteX20" fmla="*/ 9756 w 386835"/>
                <a:gd name="connsiteY20" fmla="*/ 309762 h 384890"/>
                <a:gd name="connsiteX21" fmla="*/ 11641 w 386835"/>
                <a:gd name="connsiteY21" fmla="*/ 310365 h 384890"/>
                <a:gd name="connsiteX22" fmla="*/ 26720 w 386835"/>
                <a:gd name="connsiteY22" fmla="*/ 316755 h 384890"/>
                <a:gd name="connsiteX23" fmla="*/ 36145 w 386835"/>
                <a:gd name="connsiteY23" fmla="*/ 321279 h 384890"/>
                <a:gd name="connsiteX24" fmla="*/ 41800 w 386835"/>
                <a:gd name="connsiteY24" fmla="*/ 324069 h 384890"/>
                <a:gd name="connsiteX25" fmla="*/ 42611 w 386835"/>
                <a:gd name="connsiteY25" fmla="*/ 324446 h 384890"/>
                <a:gd name="connsiteX26" fmla="*/ 53430 w 386835"/>
                <a:gd name="connsiteY26" fmla="*/ 329497 h 384890"/>
                <a:gd name="connsiteX27" fmla="*/ 60141 w 386835"/>
                <a:gd name="connsiteY27" fmla="*/ 332363 h 384890"/>
                <a:gd name="connsiteX28" fmla="*/ 68567 w 386835"/>
                <a:gd name="connsiteY28" fmla="*/ 335982 h 384890"/>
                <a:gd name="connsiteX29" fmla="*/ 77238 w 386835"/>
                <a:gd name="connsiteY29" fmla="*/ 340185 h 384890"/>
                <a:gd name="connsiteX30" fmla="*/ 83044 w 386835"/>
                <a:gd name="connsiteY30" fmla="*/ 343051 h 384890"/>
                <a:gd name="connsiteX31" fmla="*/ 93732 w 386835"/>
                <a:gd name="connsiteY31" fmla="*/ 347989 h 384890"/>
                <a:gd name="connsiteX32" fmla="*/ 100536 w 386835"/>
                <a:gd name="connsiteY32" fmla="*/ 350986 h 384890"/>
                <a:gd name="connsiteX33" fmla="*/ 100763 w 386835"/>
                <a:gd name="connsiteY33" fmla="*/ 350986 h 384890"/>
                <a:gd name="connsiteX34" fmla="*/ 109150 w 386835"/>
                <a:gd name="connsiteY34" fmla="*/ 354756 h 384890"/>
                <a:gd name="connsiteX35" fmla="*/ 119688 w 386835"/>
                <a:gd name="connsiteY35" fmla="*/ 359676 h 384890"/>
                <a:gd name="connsiteX36" fmla="*/ 123759 w 386835"/>
                <a:gd name="connsiteY36" fmla="*/ 361561 h 384890"/>
                <a:gd name="connsiteX37" fmla="*/ 127529 w 386835"/>
                <a:gd name="connsiteY37" fmla="*/ 363446 h 384890"/>
                <a:gd name="connsiteX38" fmla="*/ 137727 w 386835"/>
                <a:gd name="connsiteY38" fmla="*/ 368026 h 384890"/>
                <a:gd name="connsiteX39" fmla="*/ 138104 w 386835"/>
                <a:gd name="connsiteY39" fmla="*/ 368139 h 384890"/>
                <a:gd name="connsiteX40" fmla="*/ 145775 w 386835"/>
                <a:gd name="connsiteY40" fmla="*/ 365953 h 384890"/>
                <a:gd name="connsiteX41" fmla="*/ 155049 w 386835"/>
                <a:gd name="connsiteY41" fmla="*/ 358262 h 384890"/>
                <a:gd name="connsiteX42" fmla="*/ 164003 w 386835"/>
                <a:gd name="connsiteY42" fmla="*/ 350722 h 384890"/>
                <a:gd name="connsiteX43" fmla="*/ 189168 w 386835"/>
                <a:gd name="connsiteY43" fmla="*/ 337527 h 384890"/>
                <a:gd name="connsiteX44" fmla="*/ 212786 w 386835"/>
                <a:gd name="connsiteY44" fmla="*/ 330553 h 384890"/>
                <a:gd name="connsiteX45" fmla="*/ 226980 w 386835"/>
                <a:gd name="connsiteY45" fmla="*/ 328668 h 384890"/>
                <a:gd name="connsiteX46" fmla="*/ 237555 w 386835"/>
                <a:gd name="connsiteY46" fmla="*/ 327386 h 384890"/>
                <a:gd name="connsiteX47" fmla="*/ 277139 w 386835"/>
                <a:gd name="connsiteY47" fmla="*/ 316435 h 384890"/>
                <a:gd name="connsiteX48" fmla="*/ 298307 w 386835"/>
                <a:gd name="connsiteY48" fmla="*/ 304861 h 384890"/>
                <a:gd name="connsiteX49" fmla="*/ 320927 w 386835"/>
                <a:gd name="connsiteY49" fmla="*/ 287726 h 384890"/>
                <a:gd name="connsiteX50" fmla="*/ 340738 w 386835"/>
                <a:gd name="connsiteY50" fmla="*/ 264447 h 384890"/>
                <a:gd name="connsiteX51" fmla="*/ 355818 w 386835"/>
                <a:gd name="connsiteY51" fmla="*/ 240320 h 384890"/>
                <a:gd name="connsiteX52" fmla="*/ 361473 w 386835"/>
                <a:gd name="connsiteY52" fmla="*/ 225522 h 384890"/>
                <a:gd name="connsiteX53" fmla="*/ 363999 w 386835"/>
                <a:gd name="connsiteY53" fmla="*/ 218152 h 384890"/>
                <a:gd name="connsiteX54" fmla="*/ 370143 w 386835"/>
                <a:gd name="connsiteY54" fmla="*/ 186504 h 384890"/>
                <a:gd name="connsiteX55" fmla="*/ 368258 w 386835"/>
                <a:gd name="connsiteY55" fmla="*/ 144544 h 384890"/>
                <a:gd name="connsiteX56" fmla="*/ 358533 w 386835"/>
                <a:gd name="connsiteY56" fmla="*/ 109408 h 384890"/>
                <a:gd name="connsiteX57" fmla="*/ 349880 w 386835"/>
                <a:gd name="connsiteY57" fmla="*/ 93254 h 384890"/>
                <a:gd name="connsiteX58" fmla="*/ 347034 w 386835"/>
                <a:gd name="connsiteY58" fmla="*/ 88447 h 384890"/>
                <a:gd name="connsiteX59" fmla="*/ 313104 w 386835"/>
                <a:gd name="connsiteY59" fmla="*/ 50842 h 384890"/>
                <a:gd name="connsiteX60" fmla="*/ 300268 w 386835"/>
                <a:gd name="connsiteY60" fmla="*/ 41266 h 384890"/>
                <a:gd name="connsiteX61" fmla="*/ 279288 w 386835"/>
                <a:gd name="connsiteY61" fmla="*/ 29957 h 384890"/>
                <a:gd name="connsiteX62" fmla="*/ 277403 w 386835"/>
                <a:gd name="connsiteY62" fmla="*/ 29052 h 384890"/>
                <a:gd name="connsiteX63" fmla="*/ 257178 w 386835"/>
                <a:gd name="connsiteY63" fmla="*/ 21192 h 384890"/>
                <a:gd name="connsiteX64" fmla="*/ 253408 w 386835"/>
                <a:gd name="connsiteY64" fmla="*/ 20098 h 384890"/>
                <a:gd name="connsiteX65" fmla="*/ 237819 w 386835"/>
                <a:gd name="connsiteY65" fmla="*/ 17158 h 384890"/>
                <a:gd name="connsiteX66" fmla="*/ 202758 w 386835"/>
                <a:gd name="connsiteY66" fmla="*/ 16460 h 384890"/>
                <a:gd name="connsiteX67" fmla="*/ 174144 w 386835"/>
                <a:gd name="connsiteY67" fmla="*/ 22115 h 384890"/>
                <a:gd name="connsiteX68" fmla="*/ 150733 w 386835"/>
                <a:gd name="connsiteY68" fmla="*/ 30221 h 384890"/>
                <a:gd name="connsiteX69" fmla="*/ 135239 w 386835"/>
                <a:gd name="connsiteY69" fmla="*/ 38703 h 384890"/>
                <a:gd name="connsiteX70" fmla="*/ 131620 w 386835"/>
                <a:gd name="connsiteY70" fmla="*/ 41022 h 384890"/>
                <a:gd name="connsiteX71" fmla="*/ 114655 w 386835"/>
                <a:gd name="connsiteY71" fmla="*/ 53217 h 384890"/>
                <a:gd name="connsiteX72" fmla="*/ 82102 w 386835"/>
                <a:gd name="connsiteY72" fmla="*/ 91105 h 384890"/>
                <a:gd name="connsiteX73" fmla="*/ 77973 w 386835"/>
                <a:gd name="connsiteY73" fmla="*/ 98475 h 384890"/>
                <a:gd name="connsiteX74" fmla="*/ 70584 w 386835"/>
                <a:gd name="connsiteY74" fmla="*/ 112047 h 384890"/>
                <a:gd name="connsiteX75" fmla="*/ 66117 w 386835"/>
                <a:gd name="connsiteY75" fmla="*/ 123960 h 384890"/>
                <a:gd name="connsiteX76" fmla="*/ 64929 w 386835"/>
                <a:gd name="connsiteY76" fmla="*/ 127730 h 384890"/>
                <a:gd name="connsiteX77" fmla="*/ 61461 w 386835"/>
                <a:gd name="connsiteY77" fmla="*/ 140661 h 384890"/>
                <a:gd name="connsiteX78" fmla="*/ 57842 w 386835"/>
                <a:gd name="connsiteY78" fmla="*/ 169803 h 384890"/>
                <a:gd name="connsiteX79" fmla="*/ 59161 w 386835"/>
                <a:gd name="connsiteY79" fmla="*/ 194176 h 384890"/>
                <a:gd name="connsiteX80" fmla="*/ 60216 w 386835"/>
                <a:gd name="connsiteY80" fmla="*/ 203299 h 384890"/>
                <a:gd name="connsiteX81" fmla="*/ 59274 w 386835"/>
                <a:gd name="connsiteY81" fmla="*/ 226389 h 384890"/>
                <a:gd name="connsiteX82" fmla="*/ 55052 w 386835"/>
                <a:gd name="connsiteY82" fmla="*/ 252101 h 384890"/>
                <a:gd name="connsiteX83" fmla="*/ 50773 w 386835"/>
                <a:gd name="connsiteY83" fmla="*/ 265672 h 384890"/>
                <a:gd name="connsiteX84" fmla="*/ 49473 w 386835"/>
                <a:gd name="connsiteY84" fmla="*/ 269310 h 384890"/>
                <a:gd name="connsiteX85" fmla="*/ 45495 w 386835"/>
                <a:gd name="connsiteY85" fmla="*/ 278735 h 384890"/>
                <a:gd name="connsiteX86" fmla="*/ 43610 w 386835"/>
                <a:gd name="connsiteY86" fmla="*/ 282505 h 384890"/>
                <a:gd name="connsiteX87" fmla="*/ 34845 w 386835"/>
                <a:gd name="connsiteY87" fmla="*/ 298904 h 384890"/>
                <a:gd name="connsiteX88" fmla="*/ 28794 w 386835"/>
                <a:gd name="connsiteY88" fmla="*/ 303523 h 384890"/>
                <a:gd name="connsiteX89" fmla="*/ 25571 w 386835"/>
                <a:gd name="connsiteY89" fmla="*/ 303353 h 384890"/>
                <a:gd name="connsiteX90" fmla="*/ 22461 w 386835"/>
                <a:gd name="connsiteY90" fmla="*/ 301732 h 384890"/>
                <a:gd name="connsiteX91" fmla="*/ 20180 w 386835"/>
                <a:gd name="connsiteY91" fmla="*/ 299263 h 384890"/>
                <a:gd name="connsiteX92" fmla="*/ 21236 w 386835"/>
                <a:gd name="connsiteY92" fmla="*/ 292628 h 384890"/>
                <a:gd name="connsiteX93" fmla="*/ 29227 w 386835"/>
                <a:gd name="connsiteY93" fmla="*/ 276926 h 384890"/>
                <a:gd name="connsiteX94" fmla="*/ 32997 w 386835"/>
                <a:gd name="connsiteY94" fmla="*/ 269725 h 384890"/>
                <a:gd name="connsiteX95" fmla="*/ 42422 w 386835"/>
                <a:gd name="connsiteY95" fmla="*/ 238076 h 384890"/>
                <a:gd name="connsiteX96" fmla="*/ 44402 w 386835"/>
                <a:gd name="connsiteY96" fmla="*/ 195834 h 384890"/>
                <a:gd name="connsiteX97" fmla="*/ 44402 w 386835"/>
                <a:gd name="connsiteY97" fmla="*/ 152762 h 384890"/>
                <a:gd name="connsiteX98" fmla="*/ 51225 w 386835"/>
                <a:gd name="connsiteY98" fmla="*/ 120605 h 384890"/>
                <a:gd name="connsiteX99" fmla="*/ 93712 w 386835"/>
                <a:gd name="connsiteY99" fmla="*/ 52746 h 384890"/>
                <a:gd name="connsiteX100" fmla="*/ 95597 w 386835"/>
                <a:gd name="connsiteY100" fmla="*/ 50861 h 384890"/>
                <a:gd name="connsiteX101" fmla="*/ 109810 w 386835"/>
                <a:gd name="connsiteY101" fmla="*/ 37572 h 384890"/>
                <a:gd name="connsiteX102" fmla="*/ 118368 w 386835"/>
                <a:gd name="connsiteY102" fmla="*/ 31540 h 384890"/>
                <a:gd name="connsiteX103" fmla="*/ 121346 w 386835"/>
                <a:gd name="connsiteY103" fmla="*/ 29655 h 384890"/>
                <a:gd name="connsiteX104" fmla="*/ 121931 w 386835"/>
                <a:gd name="connsiteY104" fmla="*/ 29278 h 384890"/>
                <a:gd name="connsiteX105" fmla="*/ 129809 w 386835"/>
                <a:gd name="connsiteY105" fmla="*/ 24471 h 384890"/>
                <a:gd name="connsiteX106" fmla="*/ 130300 w 386835"/>
                <a:gd name="connsiteY106" fmla="*/ 24226 h 384890"/>
                <a:gd name="connsiteX107" fmla="*/ 151412 w 386835"/>
                <a:gd name="connsiteY107" fmla="*/ 13897 h 384890"/>
                <a:gd name="connsiteX108" fmla="*/ 203550 w 386835"/>
                <a:gd name="connsiteY108" fmla="*/ 1211 h 384890"/>
                <a:gd name="connsiteX109" fmla="*/ 237630 w 386835"/>
                <a:gd name="connsiteY109" fmla="*/ 1946 h 384890"/>
                <a:gd name="connsiteX110" fmla="*/ 243983 w 386835"/>
                <a:gd name="connsiteY110" fmla="*/ 3039 h 384890"/>
                <a:gd name="connsiteX111" fmla="*/ 244284 w 386835"/>
                <a:gd name="connsiteY111" fmla="*/ 3039 h 384890"/>
                <a:gd name="connsiteX112" fmla="*/ 261683 w 386835"/>
                <a:gd name="connsiteY112" fmla="*/ 6602 h 384890"/>
                <a:gd name="connsiteX113" fmla="*/ 264322 w 386835"/>
                <a:gd name="connsiteY113" fmla="*/ 7393 h 384890"/>
                <a:gd name="connsiteX114" fmla="*/ 316931 w 386835"/>
                <a:gd name="connsiteY114" fmla="*/ 34744 h 384890"/>
                <a:gd name="connsiteX115" fmla="*/ 319382 w 386835"/>
                <a:gd name="connsiteY115" fmla="*/ 36629 h 384890"/>
                <a:gd name="connsiteX116" fmla="*/ 323981 w 386835"/>
                <a:gd name="connsiteY116" fmla="*/ 40230 h 384890"/>
                <a:gd name="connsiteX117" fmla="*/ 342944 w 386835"/>
                <a:gd name="connsiteY117" fmla="*/ 58363 h 384890"/>
                <a:gd name="connsiteX118" fmla="*/ 352858 w 386835"/>
                <a:gd name="connsiteY118" fmla="*/ 70766 h 384890"/>
                <a:gd name="connsiteX119" fmla="*/ 357797 w 386835"/>
                <a:gd name="connsiteY119" fmla="*/ 76892 h 384890"/>
                <a:gd name="connsiteX120" fmla="*/ 374969 w 386835"/>
                <a:gd name="connsiteY120" fmla="*/ 108748 h 384890"/>
                <a:gd name="connsiteX121" fmla="*/ 385167 w 386835"/>
                <a:gd name="connsiteY121" fmla="*/ 155044 h 384890"/>
                <a:gd name="connsiteX122" fmla="*/ 385261 w 386835"/>
                <a:gd name="connsiteY122" fmla="*/ 188709 h 384890"/>
                <a:gd name="connsiteX123" fmla="*/ 379814 w 386835"/>
                <a:gd name="connsiteY123" fmla="*/ 217681 h 384890"/>
                <a:gd name="connsiteX124" fmla="*/ 379380 w 386835"/>
                <a:gd name="connsiteY124" fmla="*/ 219566 h 384890"/>
                <a:gd name="connsiteX125" fmla="*/ 372896 w 386835"/>
                <a:gd name="connsiteY125" fmla="*/ 239132 h 384890"/>
                <a:gd name="connsiteX126" fmla="*/ 347976 w 386835"/>
                <a:gd name="connsiteY126" fmla="*/ 279696 h 384890"/>
                <a:gd name="connsiteX127" fmla="*/ 345865 w 386835"/>
                <a:gd name="connsiteY127" fmla="*/ 281940 h 384890"/>
                <a:gd name="connsiteX128" fmla="*/ 346600 w 386835"/>
                <a:gd name="connsiteY128" fmla="*/ 282618 h 384890"/>
                <a:gd name="connsiteX129" fmla="*/ 341662 w 386835"/>
                <a:gd name="connsiteY129" fmla="*/ 287726 h 384890"/>
                <a:gd name="connsiteX130" fmla="*/ 324112 w 386835"/>
                <a:gd name="connsiteY130" fmla="*/ 305276 h 384890"/>
                <a:gd name="connsiteX131" fmla="*/ 313331 w 386835"/>
                <a:gd name="connsiteY131" fmla="*/ 313306 h 384890"/>
                <a:gd name="connsiteX132" fmla="*/ 310918 w 386835"/>
                <a:gd name="connsiteY132" fmla="*/ 314908 h 384890"/>
                <a:gd name="connsiteX133" fmla="*/ 296328 w 386835"/>
                <a:gd name="connsiteY133" fmla="*/ 323937 h 384890"/>
                <a:gd name="connsiteX134" fmla="*/ 294971 w 386835"/>
                <a:gd name="connsiteY134" fmla="*/ 324672 h 384890"/>
                <a:gd name="connsiteX135" fmla="*/ 278195 w 386835"/>
                <a:gd name="connsiteY135" fmla="*/ 332381 h 384890"/>
                <a:gd name="connsiteX136" fmla="*/ 244548 w 386835"/>
                <a:gd name="connsiteY136" fmla="*/ 341354 h 384890"/>
                <a:gd name="connsiteX137" fmla="*/ 232484 w 386835"/>
                <a:gd name="connsiteY137" fmla="*/ 343239 h 384890"/>
                <a:gd name="connsiteX138" fmla="*/ 219704 w 386835"/>
                <a:gd name="connsiteY138" fmla="*/ 345312 h 384890"/>
                <a:gd name="connsiteX139" fmla="*/ 193315 w 386835"/>
                <a:gd name="connsiteY139" fmla="*/ 353116 h 384890"/>
                <a:gd name="connsiteX140" fmla="*/ 171976 w 386835"/>
                <a:gd name="connsiteY140" fmla="*/ 363842 h 384890"/>
                <a:gd name="connsiteX141" fmla="*/ 159008 w 386835"/>
                <a:gd name="connsiteY141" fmla="*/ 374284 h 384890"/>
                <a:gd name="connsiteX142" fmla="*/ 154164 w 386835"/>
                <a:gd name="connsiteY142" fmla="*/ 378525 h 384890"/>
                <a:gd name="connsiteX143" fmla="*/ 151506 w 386835"/>
                <a:gd name="connsiteY143" fmla="*/ 381051 h 384890"/>
                <a:gd name="connsiteX144" fmla="*/ 147265 w 386835"/>
                <a:gd name="connsiteY144" fmla="*/ 384558 h 384890"/>
                <a:gd name="connsiteX145" fmla="*/ 141723 w 386835"/>
                <a:gd name="connsiteY145" fmla="*/ 384935 h 384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386835" h="384890">
                  <a:moveTo>
                    <a:pt x="141252" y="384840"/>
                  </a:moveTo>
                  <a:cubicBezTo>
                    <a:pt x="131827" y="381334"/>
                    <a:pt x="122515" y="377187"/>
                    <a:pt x="114466" y="373530"/>
                  </a:cubicBezTo>
                  <a:cubicBezTo>
                    <a:pt x="110055" y="371645"/>
                    <a:pt x="105626" y="369440"/>
                    <a:pt x="101272" y="367385"/>
                  </a:cubicBezTo>
                  <a:cubicBezTo>
                    <a:pt x="97502" y="365595"/>
                    <a:pt x="93863" y="363823"/>
                    <a:pt x="90169" y="362126"/>
                  </a:cubicBezTo>
                  <a:cubicBezTo>
                    <a:pt x="87624" y="360958"/>
                    <a:pt x="85023" y="359921"/>
                    <a:pt x="82516" y="358922"/>
                  </a:cubicBezTo>
                  <a:cubicBezTo>
                    <a:pt x="80404" y="358074"/>
                    <a:pt x="78425" y="357282"/>
                    <a:pt x="76465" y="356415"/>
                  </a:cubicBezTo>
                  <a:cubicBezTo>
                    <a:pt x="72695" y="354813"/>
                    <a:pt x="69019" y="353059"/>
                    <a:pt x="65382" y="351363"/>
                  </a:cubicBezTo>
                  <a:lnTo>
                    <a:pt x="62121" y="349836"/>
                  </a:lnTo>
                  <a:lnTo>
                    <a:pt x="58351" y="348046"/>
                  </a:lnTo>
                  <a:lnTo>
                    <a:pt x="58124" y="347932"/>
                  </a:lnTo>
                  <a:cubicBezTo>
                    <a:pt x="55750" y="346802"/>
                    <a:pt x="53318" y="345633"/>
                    <a:pt x="50849" y="344558"/>
                  </a:cubicBezTo>
                  <a:cubicBezTo>
                    <a:pt x="48379" y="343484"/>
                    <a:pt x="46041" y="342542"/>
                    <a:pt x="43704" y="341580"/>
                  </a:cubicBezTo>
                  <a:cubicBezTo>
                    <a:pt x="41066" y="340506"/>
                    <a:pt x="38445" y="339450"/>
                    <a:pt x="35938" y="338338"/>
                  </a:cubicBezTo>
                  <a:cubicBezTo>
                    <a:pt x="33431" y="337226"/>
                    <a:pt x="31056" y="336095"/>
                    <a:pt x="28662" y="334945"/>
                  </a:cubicBezTo>
                  <a:cubicBezTo>
                    <a:pt x="26268" y="333795"/>
                    <a:pt x="24213" y="332815"/>
                    <a:pt x="21932" y="331797"/>
                  </a:cubicBezTo>
                  <a:lnTo>
                    <a:pt x="21330" y="331514"/>
                  </a:lnTo>
                  <a:cubicBezTo>
                    <a:pt x="16335" y="329290"/>
                    <a:pt x="11169" y="326972"/>
                    <a:pt x="5929" y="324974"/>
                  </a:cubicBezTo>
                  <a:cubicBezTo>
                    <a:pt x="5081" y="324634"/>
                    <a:pt x="4289" y="324163"/>
                    <a:pt x="3592" y="323598"/>
                  </a:cubicBezTo>
                  <a:cubicBezTo>
                    <a:pt x="726" y="321317"/>
                    <a:pt x="-1290" y="317585"/>
                    <a:pt x="-1008" y="315096"/>
                  </a:cubicBezTo>
                  <a:cubicBezTo>
                    <a:pt x="-725" y="311798"/>
                    <a:pt x="2009" y="309253"/>
                    <a:pt x="5307" y="309197"/>
                  </a:cubicBezTo>
                  <a:cubicBezTo>
                    <a:pt x="6815" y="309140"/>
                    <a:pt x="8323" y="309328"/>
                    <a:pt x="9756" y="309762"/>
                  </a:cubicBezTo>
                  <a:cubicBezTo>
                    <a:pt x="10340" y="309932"/>
                    <a:pt x="10944" y="310139"/>
                    <a:pt x="11641" y="310365"/>
                  </a:cubicBezTo>
                  <a:cubicBezTo>
                    <a:pt x="16806" y="312250"/>
                    <a:pt x="21895" y="314587"/>
                    <a:pt x="26720" y="316755"/>
                  </a:cubicBezTo>
                  <a:cubicBezTo>
                    <a:pt x="29868" y="318187"/>
                    <a:pt x="33054" y="319752"/>
                    <a:pt x="36145" y="321279"/>
                  </a:cubicBezTo>
                  <a:lnTo>
                    <a:pt x="41800" y="324069"/>
                  </a:lnTo>
                  <a:lnTo>
                    <a:pt x="42611" y="324446"/>
                  </a:lnTo>
                  <a:cubicBezTo>
                    <a:pt x="46117" y="326124"/>
                    <a:pt x="49736" y="327858"/>
                    <a:pt x="53430" y="329497"/>
                  </a:cubicBezTo>
                  <a:cubicBezTo>
                    <a:pt x="55674" y="330478"/>
                    <a:pt x="57955" y="331382"/>
                    <a:pt x="60141" y="332363"/>
                  </a:cubicBezTo>
                  <a:cubicBezTo>
                    <a:pt x="62968" y="333531"/>
                    <a:pt x="65796" y="334738"/>
                    <a:pt x="68567" y="335982"/>
                  </a:cubicBezTo>
                  <a:cubicBezTo>
                    <a:pt x="71337" y="337226"/>
                    <a:pt x="74391" y="338772"/>
                    <a:pt x="77238" y="340185"/>
                  </a:cubicBezTo>
                  <a:lnTo>
                    <a:pt x="83044" y="343051"/>
                  </a:lnTo>
                  <a:cubicBezTo>
                    <a:pt x="86229" y="344577"/>
                    <a:pt x="89622" y="346142"/>
                    <a:pt x="93732" y="347989"/>
                  </a:cubicBezTo>
                  <a:lnTo>
                    <a:pt x="100536" y="350986"/>
                  </a:lnTo>
                  <a:lnTo>
                    <a:pt x="100763" y="350986"/>
                  </a:lnTo>
                  <a:cubicBezTo>
                    <a:pt x="103533" y="352192"/>
                    <a:pt x="106417" y="353437"/>
                    <a:pt x="109150" y="354756"/>
                  </a:cubicBezTo>
                  <a:cubicBezTo>
                    <a:pt x="112657" y="356358"/>
                    <a:pt x="116219" y="358036"/>
                    <a:pt x="119688" y="359676"/>
                  </a:cubicBezTo>
                  <a:lnTo>
                    <a:pt x="123759" y="361561"/>
                  </a:lnTo>
                  <a:cubicBezTo>
                    <a:pt x="125041" y="362145"/>
                    <a:pt x="126304" y="362767"/>
                    <a:pt x="127529" y="363446"/>
                  </a:cubicBezTo>
                  <a:cubicBezTo>
                    <a:pt x="130827" y="365067"/>
                    <a:pt x="134201" y="366707"/>
                    <a:pt x="137727" y="368026"/>
                  </a:cubicBezTo>
                  <a:lnTo>
                    <a:pt x="138104" y="368139"/>
                  </a:lnTo>
                  <a:cubicBezTo>
                    <a:pt x="140988" y="368950"/>
                    <a:pt x="144380" y="367065"/>
                    <a:pt x="145775" y="365953"/>
                  </a:cubicBezTo>
                  <a:cubicBezTo>
                    <a:pt x="148923" y="363446"/>
                    <a:pt x="152033" y="360826"/>
                    <a:pt x="155049" y="358262"/>
                  </a:cubicBezTo>
                  <a:cubicBezTo>
                    <a:pt x="158066" y="355699"/>
                    <a:pt x="160987" y="353229"/>
                    <a:pt x="164003" y="350722"/>
                  </a:cubicBezTo>
                  <a:cubicBezTo>
                    <a:pt x="171638" y="344634"/>
                    <a:pt x="180610" y="340770"/>
                    <a:pt x="189168" y="337527"/>
                  </a:cubicBezTo>
                  <a:cubicBezTo>
                    <a:pt x="196839" y="334587"/>
                    <a:pt x="204737" y="332250"/>
                    <a:pt x="212786" y="330553"/>
                  </a:cubicBezTo>
                  <a:cubicBezTo>
                    <a:pt x="217480" y="329667"/>
                    <a:pt x="222211" y="329045"/>
                    <a:pt x="226980" y="328668"/>
                  </a:cubicBezTo>
                  <a:cubicBezTo>
                    <a:pt x="230468" y="328291"/>
                    <a:pt x="234030" y="327933"/>
                    <a:pt x="237555" y="327386"/>
                  </a:cubicBezTo>
                  <a:cubicBezTo>
                    <a:pt x="251165" y="325464"/>
                    <a:pt x="264473" y="321788"/>
                    <a:pt x="277139" y="316435"/>
                  </a:cubicBezTo>
                  <a:cubicBezTo>
                    <a:pt x="284510" y="313192"/>
                    <a:pt x="291597" y="309309"/>
                    <a:pt x="298307" y="304861"/>
                  </a:cubicBezTo>
                  <a:cubicBezTo>
                    <a:pt x="306356" y="299847"/>
                    <a:pt x="313915" y="294117"/>
                    <a:pt x="320927" y="287726"/>
                  </a:cubicBezTo>
                  <a:cubicBezTo>
                    <a:pt x="328165" y="280526"/>
                    <a:pt x="334800" y="272741"/>
                    <a:pt x="340738" y="264447"/>
                  </a:cubicBezTo>
                  <a:cubicBezTo>
                    <a:pt x="346412" y="256832"/>
                    <a:pt x="351464" y="248764"/>
                    <a:pt x="355818" y="240320"/>
                  </a:cubicBezTo>
                  <a:cubicBezTo>
                    <a:pt x="358080" y="235532"/>
                    <a:pt x="359965" y="230593"/>
                    <a:pt x="361473" y="225522"/>
                  </a:cubicBezTo>
                  <a:cubicBezTo>
                    <a:pt x="362302" y="222959"/>
                    <a:pt x="363112" y="220546"/>
                    <a:pt x="363999" y="218152"/>
                  </a:cubicBezTo>
                  <a:cubicBezTo>
                    <a:pt x="367467" y="207935"/>
                    <a:pt x="369540" y="197286"/>
                    <a:pt x="370143" y="186504"/>
                  </a:cubicBezTo>
                  <a:cubicBezTo>
                    <a:pt x="371388" y="172329"/>
                    <a:pt x="369936" y="157965"/>
                    <a:pt x="368258" y="144544"/>
                  </a:cubicBezTo>
                  <a:cubicBezTo>
                    <a:pt x="366638" y="132443"/>
                    <a:pt x="363358" y="120624"/>
                    <a:pt x="358533" y="109408"/>
                  </a:cubicBezTo>
                  <a:cubicBezTo>
                    <a:pt x="356006" y="103828"/>
                    <a:pt x="353122" y="98438"/>
                    <a:pt x="349880" y="93254"/>
                  </a:cubicBezTo>
                  <a:lnTo>
                    <a:pt x="347034" y="88447"/>
                  </a:lnTo>
                  <a:cubicBezTo>
                    <a:pt x="339305" y="75045"/>
                    <a:pt x="328505" y="63095"/>
                    <a:pt x="313104" y="50842"/>
                  </a:cubicBezTo>
                  <a:cubicBezTo>
                    <a:pt x="309335" y="47807"/>
                    <a:pt x="305093" y="44678"/>
                    <a:pt x="300268" y="41266"/>
                  </a:cubicBezTo>
                  <a:cubicBezTo>
                    <a:pt x="293614" y="36893"/>
                    <a:pt x="286602" y="33104"/>
                    <a:pt x="279288" y="29957"/>
                  </a:cubicBezTo>
                  <a:lnTo>
                    <a:pt x="277403" y="29052"/>
                  </a:lnTo>
                  <a:cubicBezTo>
                    <a:pt x="270844" y="25961"/>
                    <a:pt x="264095" y="23340"/>
                    <a:pt x="257178" y="21192"/>
                  </a:cubicBezTo>
                  <a:cubicBezTo>
                    <a:pt x="256009" y="20833"/>
                    <a:pt x="254746" y="20456"/>
                    <a:pt x="253408" y="20098"/>
                  </a:cubicBezTo>
                  <a:cubicBezTo>
                    <a:pt x="248318" y="18590"/>
                    <a:pt x="243096" y="17610"/>
                    <a:pt x="237819" y="17158"/>
                  </a:cubicBezTo>
                  <a:cubicBezTo>
                    <a:pt x="226169" y="16102"/>
                    <a:pt x="214445" y="15876"/>
                    <a:pt x="202758" y="16460"/>
                  </a:cubicBezTo>
                  <a:cubicBezTo>
                    <a:pt x="193069" y="17441"/>
                    <a:pt x="183475" y="19344"/>
                    <a:pt x="174144" y="22115"/>
                  </a:cubicBezTo>
                  <a:cubicBezTo>
                    <a:pt x="166171" y="24283"/>
                    <a:pt x="158348" y="26997"/>
                    <a:pt x="150733" y="30221"/>
                  </a:cubicBezTo>
                  <a:cubicBezTo>
                    <a:pt x="145323" y="32595"/>
                    <a:pt x="140139" y="35423"/>
                    <a:pt x="135239" y="38703"/>
                  </a:cubicBezTo>
                  <a:lnTo>
                    <a:pt x="131620" y="41022"/>
                  </a:lnTo>
                  <a:cubicBezTo>
                    <a:pt x="125625" y="44603"/>
                    <a:pt x="119951" y="48674"/>
                    <a:pt x="114655" y="53217"/>
                  </a:cubicBezTo>
                  <a:cubicBezTo>
                    <a:pt x="102704" y="64094"/>
                    <a:pt x="90357" y="75969"/>
                    <a:pt x="82102" y="91105"/>
                  </a:cubicBezTo>
                  <a:cubicBezTo>
                    <a:pt x="80762" y="93555"/>
                    <a:pt x="79349" y="96063"/>
                    <a:pt x="77973" y="98475"/>
                  </a:cubicBezTo>
                  <a:cubicBezTo>
                    <a:pt x="75429" y="102961"/>
                    <a:pt x="72884" y="107467"/>
                    <a:pt x="70584" y="112047"/>
                  </a:cubicBezTo>
                  <a:cubicBezTo>
                    <a:pt x="68774" y="115893"/>
                    <a:pt x="67285" y="119870"/>
                    <a:pt x="66117" y="123960"/>
                  </a:cubicBezTo>
                  <a:lnTo>
                    <a:pt x="64929" y="127730"/>
                  </a:lnTo>
                  <a:cubicBezTo>
                    <a:pt x="63440" y="131953"/>
                    <a:pt x="62290" y="136269"/>
                    <a:pt x="61461" y="140661"/>
                  </a:cubicBezTo>
                  <a:cubicBezTo>
                    <a:pt x="59896" y="150388"/>
                    <a:pt x="58689" y="160189"/>
                    <a:pt x="57842" y="169803"/>
                  </a:cubicBezTo>
                  <a:cubicBezTo>
                    <a:pt x="57408" y="177946"/>
                    <a:pt x="57860" y="186127"/>
                    <a:pt x="59161" y="194176"/>
                  </a:cubicBezTo>
                  <a:cubicBezTo>
                    <a:pt x="59538" y="197191"/>
                    <a:pt x="59934" y="200302"/>
                    <a:pt x="60216" y="203299"/>
                  </a:cubicBezTo>
                  <a:cubicBezTo>
                    <a:pt x="60688" y="211008"/>
                    <a:pt x="60367" y="218736"/>
                    <a:pt x="59274" y="226389"/>
                  </a:cubicBezTo>
                  <a:cubicBezTo>
                    <a:pt x="58331" y="235023"/>
                    <a:pt x="56918" y="243618"/>
                    <a:pt x="55052" y="252101"/>
                  </a:cubicBezTo>
                  <a:cubicBezTo>
                    <a:pt x="53921" y="256719"/>
                    <a:pt x="52507" y="261243"/>
                    <a:pt x="50773" y="265672"/>
                  </a:cubicBezTo>
                  <a:lnTo>
                    <a:pt x="49473" y="269310"/>
                  </a:lnTo>
                  <a:cubicBezTo>
                    <a:pt x="48341" y="272534"/>
                    <a:pt x="47022" y="275682"/>
                    <a:pt x="45495" y="278735"/>
                  </a:cubicBezTo>
                  <a:lnTo>
                    <a:pt x="43610" y="282505"/>
                  </a:lnTo>
                  <a:cubicBezTo>
                    <a:pt x="40895" y="287991"/>
                    <a:pt x="38068" y="293664"/>
                    <a:pt x="34845" y="298904"/>
                  </a:cubicBezTo>
                  <a:cubicBezTo>
                    <a:pt x="33601" y="301242"/>
                    <a:pt x="31377" y="302938"/>
                    <a:pt x="28794" y="303523"/>
                  </a:cubicBezTo>
                  <a:cubicBezTo>
                    <a:pt x="27720" y="303711"/>
                    <a:pt x="26626" y="303654"/>
                    <a:pt x="25571" y="303353"/>
                  </a:cubicBezTo>
                  <a:cubicBezTo>
                    <a:pt x="24440" y="303033"/>
                    <a:pt x="23384" y="302467"/>
                    <a:pt x="22461" y="301732"/>
                  </a:cubicBezTo>
                  <a:cubicBezTo>
                    <a:pt x="21594" y="301016"/>
                    <a:pt x="20821" y="300186"/>
                    <a:pt x="20180" y="299263"/>
                  </a:cubicBezTo>
                  <a:cubicBezTo>
                    <a:pt x="19011" y="297585"/>
                    <a:pt x="19935" y="295361"/>
                    <a:pt x="21236" y="292628"/>
                  </a:cubicBezTo>
                  <a:cubicBezTo>
                    <a:pt x="23780" y="287331"/>
                    <a:pt x="26551" y="282034"/>
                    <a:pt x="29227" y="276926"/>
                  </a:cubicBezTo>
                  <a:cubicBezTo>
                    <a:pt x="30490" y="274532"/>
                    <a:pt x="31753" y="272138"/>
                    <a:pt x="32997" y="269725"/>
                  </a:cubicBezTo>
                  <a:cubicBezTo>
                    <a:pt x="38257" y="259509"/>
                    <a:pt x="40670" y="248481"/>
                    <a:pt x="42422" y="238076"/>
                  </a:cubicBezTo>
                  <a:cubicBezTo>
                    <a:pt x="44854" y="224128"/>
                    <a:pt x="45514" y="209934"/>
                    <a:pt x="44402" y="195834"/>
                  </a:cubicBezTo>
                  <a:cubicBezTo>
                    <a:pt x="42931" y="181508"/>
                    <a:pt x="42931" y="167088"/>
                    <a:pt x="44402" y="152762"/>
                  </a:cubicBezTo>
                  <a:cubicBezTo>
                    <a:pt x="45532" y="141830"/>
                    <a:pt x="47813" y="131048"/>
                    <a:pt x="51225" y="120605"/>
                  </a:cubicBezTo>
                  <a:cubicBezTo>
                    <a:pt x="59896" y="94988"/>
                    <a:pt x="74448" y="71746"/>
                    <a:pt x="93712" y="52746"/>
                  </a:cubicBezTo>
                  <a:lnTo>
                    <a:pt x="95597" y="50861"/>
                  </a:lnTo>
                  <a:cubicBezTo>
                    <a:pt x="100197" y="46375"/>
                    <a:pt x="104928" y="41756"/>
                    <a:pt x="109810" y="37572"/>
                  </a:cubicBezTo>
                  <a:cubicBezTo>
                    <a:pt x="112524" y="35367"/>
                    <a:pt x="115371" y="33350"/>
                    <a:pt x="118368" y="31540"/>
                  </a:cubicBezTo>
                  <a:cubicBezTo>
                    <a:pt x="119461" y="30842"/>
                    <a:pt x="120422" y="30239"/>
                    <a:pt x="121346" y="29655"/>
                  </a:cubicBezTo>
                  <a:lnTo>
                    <a:pt x="121931" y="29278"/>
                  </a:lnTo>
                  <a:cubicBezTo>
                    <a:pt x="124476" y="27544"/>
                    <a:pt x="127095" y="25942"/>
                    <a:pt x="129809" y="24471"/>
                  </a:cubicBezTo>
                  <a:lnTo>
                    <a:pt x="130300" y="24226"/>
                  </a:lnTo>
                  <a:cubicBezTo>
                    <a:pt x="137161" y="20720"/>
                    <a:pt x="144268" y="17082"/>
                    <a:pt x="151412" y="13897"/>
                  </a:cubicBezTo>
                  <a:cubicBezTo>
                    <a:pt x="165850" y="7469"/>
                    <a:pt x="182419" y="3435"/>
                    <a:pt x="203550" y="1211"/>
                  </a:cubicBezTo>
                  <a:cubicBezTo>
                    <a:pt x="214879" y="-184"/>
                    <a:pt x="226358" y="61"/>
                    <a:pt x="237630" y="1946"/>
                  </a:cubicBezTo>
                  <a:cubicBezTo>
                    <a:pt x="239742" y="2323"/>
                    <a:pt x="241891" y="2700"/>
                    <a:pt x="243983" y="3039"/>
                  </a:cubicBezTo>
                  <a:lnTo>
                    <a:pt x="244284" y="3039"/>
                  </a:lnTo>
                  <a:cubicBezTo>
                    <a:pt x="250147" y="3906"/>
                    <a:pt x="255952" y="5094"/>
                    <a:pt x="261683" y="6602"/>
                  </a:cubicBezTo>
                  <a:cubicBezTo>
                    <a:pt x="262568" y="6847"/>
                    <a:pt x="263435" y="7111"/>
                    <a:pt x="264322" y="7393"/>
                  </a:cubicBezTo>
                  <a:cubicBezTo>
                    <a:pt x="283341" y="13312"/>
                    <a:pt x="301154" y="22586"/>
                    <a:pt x="316931" y="34744"/>
                  </a:cubicBezTo>
                  <a:lnTo>
                    <a:pt x="319382" y="36629"/>
                  </a:lnTo>
                  <a:cubicBezTo>
                    <a:pt x="320927" y="37817"/>
                    <a:pt x="322454" y="39023"/>
                    <a:pt x="323981" y="40230"/>
                  </a:cubicBezTo>
                  <a:cubicBezTo>
                    <a:pt x="330992" y="45508"/>
                    <a:pt x="337364" y="51596"/>
                    <a:pt x="342944" y="58363"/>
                  </a:cubicBezTo>
                  <a:cubicBezTo>
                    <a:pt x="346205" y="62548"/>
                    <a:pt x="349597" y="66732"/>
                    <a:pt x="352858" y="70766"/>
                  </a:cubicBezTo>
                  <a:cubicBezTo>
                    <a:pt x="354592" y="72896"/>
                    <a:pt x="356195" y="74894"/>
                    <a:pt x="357797" y="76892"/>
                  </a:cubicBezTo>
                  <a:cubicBezTo>
                    <a:pt x="366035" y="87166"/>
                    <a:pt x="371312" y="99305"/>
                    <a:pt x="374969" y="108748"/>
                  </a:cubicBezTo>
                  <a:cubicBezTo>
                    <a:pt x="380794" y="123545"/>
                    <a:pt x="384243" y="139172"/>
                    <a:pt x="385167" y="155044"/>
                  </a:cubicBezTo>
                  <a:cubicBezTo>
                    <a:pt x="385978" y="166240"/>
                    <a:pt x="386016" y="177493"/>
                    <a:pt x="385261" y="188709"/>
                  </a:cubicBezTo>
                  <a:cubicBezTo>
                    <a:pt x="384149" y="198492"/>
                    <a:pt x="382321" y="208162"/>
                    <a:pt x="379814" y="217681"/>
                  </a:cubicBezTo>
                  <a:lnTo>
                    <a:pt x="379380" y="219566"/>
                  </a:lnTo>
                  <a:cubicBezTo>
                    <a:pt x="377910" y="226295"/>
                    <a:pt x="375724" y="232855"/>
                    <a:pt x="372896" y="239132"/>
                  </a:cubicBezTo>
                  <a:cubicBezTo>
                    <a:pt x="366373" y="253119"/>
                    <a:pt x="359079" y="267764"/>
                    <a:pt x="347976" y="279696"/>
                  </a:cubicBezTo>
                  <a:lnTo>
                    <a:pt x="345865" y="281940"/>
                  </a:lnTo>
                  <a:lnTo>
                    <a:pt x="346600" y="282618"/>
                  </a:lnTo>
                  <a:lnTo>
                    <a:pt x="341662" y="287726"/>
                  </a:lnTo>
                  <a:cubicBezTo>
                    <a:pt x="336007" y="293589"/>
                    <a:pt x="330107" y="299621"/>
                    <a:pt x="324112" y="305276"/>
                  </a:cubicBezTo>
                  <a:cubicBezTo>
                    <a:pt x="320758" y="308273"/>
                    <a:pt x="317157" y="310949"/>
                    <a:pt x="313331" y="313306"/>
                  </a:cubicBezTo>
                  <a:lnTo>
                    <a:pt x="310918" y="314908"/>
                  </a:lnTo>
                  <a:cubicBezTo>
                    <a:pt x="306205" y="318169"/>
                    <a:pt x="301342" y="321166"/>
                    <a:pt x="296328" y="323937"/>
                  </a:cubicBezTo>
                  <a:lnTo>
                    <a:pt x="294971" y="324672"/>
                  </a:lnTo>
                  <a:cubicBezTo>
                    <a:pt x="289618" y="327726"/>
                    <a:pt x="284001" y="330308"/>
                    <a:pt x="278195" y="332381"/>
                  </a:cubicBezTo>
                  <a:cubicBezTo>
                    <a:pt x="268129" y="335605"/>
                    <a:pt x="257120" y="338526"/>
                    <a:pt x="244548" y="341354"/>
                  </a:cubicBezTo>
                  <a:cubicBezTo>
                    <a:pt x="240627" y="342240"/>
                    <a:pt x="236669" y="342749"/>
                    <a:pt x="232484" y="343239"/>
                  </a:cubicBezTo>
                  <a:cubicBezTo>
                    <a:pt x="228299" y="343729"/>
                    <a:pt x="223946" y="344351"/>
                    <a:pt x="219704" y="345312"/>
                  </a:cubicBezTo>
                  <a:cubicBezTo>
                    <a:pt x="210732" y="347292"/>
                    <a:pt x="201910" y="349893"/>
                    <a:pt x="193315" y="353116"/>
                  </a:cubicBezTo>
                  <a:cubicBezTo>
                    <a:pt x="185831" y="355906"/>
                    <a:pt x="178687" y="359506"/>
                    <a:pt x="171976" y="363842"/>
                  </a:cubicBezTo>
                  <a:cubicBezTo>
                    <a:pt x="167397" y="366990"/>
                    <a:pt x="163061" y="370495"/>
                    <a:pt x="159008" y="374284"/>
                  </a:cubicBezTo>
                  <a:cubicBezTo>
                    <a:pt x="157387" y="375717"/>
                    <a:pt x="155765" y="377168"/>
                    <a:pt x="154164" y="378525"/>
                  </a:cubicBezTo>
                  <a:cubicBezTo>
                    <a:pt x="153184" y="379355"/>
                    <a:pt x="152279" y="380222"/>
                    <a:pt x="151506" y="381051"/>
                  </a:cubicBezTo>
                  <a:cubicBezTo>
                    <a:pt x="150299" y="382446"/>
                    <a:pt x="148867" y="383634"/>
                    <a:pt x="147265" y="384558"/>
                  </a:cubicBezTo>
                  <a:cubicBezTo>
                    <a:pt x="145511" y="385274"/>
                    <a:pt x="143570" y="385406"/>
                    <a:pt x="141723" y="3849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9" name="Freeform: Shape 908">
              <a:extLst>
                <a:ext uri="{FF2B5EF4-FFF2-40B4-BE49-F238E27FC236}">
                  <a16:creationId xmlns:a16="http://schemas.microsoft.com/office/drawing/2014/main" id="{CD3EA997-6669-A107-171A-9A00EBDF01CD}"/>
                </a:ext>
              </a:extLst>
            </p:cNvPr>
            <p:cNvSpPr/>
            <p:nvPr/>
          </p:nvSpPr>
          <p:spPr>
            <a:xfrm>
              <a:off x="5770050" y="6292714"/>
              <a:ext cx="151872" cy="77218"/>
            </a:xfrm>
            <a:custGeom>
              <a:avLst/>
              <a:gdLst>
                <a:gd name="connsiteX0" fmla="*/ 139680 w 151872"/>
                <a:gd name="connsiteY0" fmla="*/ 76899 h 77218"/>
                <a:gd name="connsiteX1" fmla="*/ 133158 w 151872"/>
                <a:gd name="connsiteY1" fmla="*/ 74279 h 77218"/>
                <a:gd name="connsiteX2" fmla="*/ 131367 w 151872"/>
                <a:gd name="connsiteY2" fmla="*/ 73449 h 77218"/>
                <a:gd name="connsiteX3" fmla="*/ 122715 w 151872"/>
                <a:gd name="connsiteY3" fmla="*/ 69359 h 77218"/>
                <a:gd name="connsiteX4" fmla="*/ 116796 w 151872"/>
                <a:gd name="connsiteY4" fmla="*/ 66550 h 77218"/>
                <a:gd name="connsiteX5" fmla="*/ 116418 w 151872"/>
                <a:gd name="connsiteY5" fmla="*/ 66362 h 77218"/>
                <a:gd name="connsiteX6" fmla="*/ 98964 w 151872"/>
                <a:gd name="connsiteY6" fmla="*/ 58332 h 77218"/>
                <a:gd name="connsiteX7" fmla="*/ 90199 w 151872"/>
                <a:gd name="connsiteY7" fmla="*/ 54562 h 77218"/>
                <a:gd name="connsiteX8" fmla="*/ 89973 w 151872"/>
                <a:gd name="connsiteY8" fmla="*/ 54467 h 77218"/>
                <a:gd name="connsiteX9" fmla="*/ 83733 w 151872"/>
                <a:gd name="connsiteY9" fmla="*/ 51810 h 77218"/>
                <a:gd name="connsiteX10" fmla="*/ 71387 w 151872"/>
                <a:gd name="connsiteY10" fmla="*/ 46305 h 77218"/>
                <a:gd name="connsiteX11" fmla="*/ 67504 w 151872"/>
                <a:gd name="connsiteY11" fmla="*/ 44534 h 77218"/>
                <a:gd name="connsiteX12" fmla="*/ 52424 w 151872"/>
                <a:gd name="connsiteY12" fmla="*/ 37673 h 77218"/>
                <a:gd name="connsiteX13" fmla="*/ 41114 w 151872"/>
                <a:gd name="connsiteY13" fmla="*/ 32300 h 77218"/>
                <a:gd name="connsiteX14" fmla="*/ 40888 w 151872"/>
                <a:gd name="connsiteY14" fmla="*/ 32187 h 77218"/>
                <a:gd name="connsiteX15" fmla="*/ 27486 w 151872"/>
                <a:gd name="connsiteY15" fmla="*/ 25854 h 77218"/>
                <a:gd name="connsiteX16" fmla="*/ 12802 w 151872"/>
                <a:gd name="connsiteY16" fmla="*/ 19501 h 77218"/>
                <a:gd name="connsiteX17" fmla="*/ 3471 w 151872"/>
                <a:gd name="connsiteY17" fmla="*/ 14261 h 77218"/>
                <a:gd name="connsiteX18" fmla="*/ -487 w 151872"/>
                <a:gd name="connsiteY18" fmla="*/ 10491 h 77218"/>
                <a:gd name="connsiteX19" fmla="*/ -1034 w 151872"/>
                <a:gd name="connsiteY19" fmla="*/ 9831 h 77218"/>
                <a:gd name="connsiteX20" fmla="*/ -1034 w 151872"/>
                <a:gd name="connsiteY20" fmla="*/ 8964 h 77218"/>
                <a:gd name="connsiteX21" fmla="*/ 1397 w 151872"/>
                <a:gd name="connsiteY21" fmla="*/ 2951 h 77218"/>
                <a:gd name="connsiteX22" fmla="*/ 6676 w 151872"/>
                <a:gd name="connsiteY22" fmla="*/ 501 h 77218"/>
                <a:gd name="connsiteX23" fmla="*/ 9221 w 151872"/>
                <a:gd name="connsiteY23" fmla="*/ 1650 h 77218"/>
                <a:gd name="connsiteX24" fmla="*/ 19757 w 151872"/>
                <a:gd name="connsiteY24" fmla="*/ 6608 h 77218"/>
                <a:gd name="connsiteX25" fmla="*/ 20700 w 151872"/>
                <a:gd name="connsiteY25" fmla="*/ 7023 h 77218"/>
                <a:gd name="connsiteX26" fmla="*/ 27335 w 151872"/>
                <a:gd name="connsiteY26" fmla="*/ 9775 h 77218"/>
                <a:gd name="connsiteX27" fmla="*/ 34988 w 151872"/>
                <a:gd name="connsiteY27" fmla="*/ 12960 h 77218"/>
                <a:gd name="connsiteX28" fmla="*/ 44187 w 151872"/>
                <a:gd name="connsiteY28" fmla="*/ 17239 h 77218"/>
                <a:gd name="connsiteX29" fmla="*/ 48937 w 151872"/>
                <a:gd name="connsiteY29" fmla="*/ 19501 h 77218"/>
                <a:gd name="connsiteX30" fmla="*/ 51689 w 151872"/>
                <a:gd name="connsiteY30" fmla="*/ 20783 h 77218"/>
                <a:gd name="connsiteX31" fmla="*/ 60265 w 151872"/>
                <a:gd name="connsiteY31" fmla="*/ 24723 h 77218"/>
                <a:gd name="connsiteX32" fmla="*/ 66995 w 151872"/>
                <a:gd name="connsiteY32" fmla="*/ 27512 h 77218"/>
                <a:gd name="connsiteX33" fmla="*/ 74855 w 151872"/>
                <a:gd name="connsiteY33" fmla="*/ 30811 h 77218"/>
                <a:gd name="connsiteX34" fmla="*/ 83827 w 151872"/>
                <a:gd name="connsiteY34" fmla="*/ 34977 h 77218"/>
                <a:gd name="connsiteX35" fmla="*/ 89124 w 151872"/>
                <a:gd name="connsiteY35" fmla="*/ 37503 h 77218"/>
                <a:gd name="connsiteX36" fmla="*/ 99831 w 151872"/>
                <a:gd name="connsiteY36" fmla="*/ 42385 h 77218"/>
                <a:gd name="connsiteX37" fmla="*/ 106126 w 151872"/>
                <a:gd name="connsiteY37" fmla="*/ 45043 h 77218"/>
                <a:gd name="connsiteX38" fmla="*/ 114100 w 151872"/>
                <a:gd name="connsiteY38" fmla="*/ 48417 h 77218"/>
                <a:gd name="connsiteX39" fmla="*/ 121640 w 151872"/>
                <a:gd name="connsiteY39" fmla="*/ 51923 h 77218"/>
                <a:gd name="connsiteX40" fmla="*/ 128708 w 151872"/>
                <a:gd name="connsiteY40" fmla="*/ 55184 h 77218"/>
                <a:gd name="connsiteX41" fmla="*/ 130782 w 151872"/>
                <a:gd name="connsiteY41" fmla="*/ 56108 h 77218"/>
                <a:gd name="connsiteX42" fmla="*/ 143977 w 151872"/>
                <a:gd name="connsiteY42" fmla="*/ 61763 h 77218"/>
                <a:gd name="connsiteX43" fmla="*/ 146559 w 151872"/>
                <a:gd name="connsiteY43" fmla="*/ 63251 h 77218"/>
                <a:gd name="connsiteX44" fmla="*/ 150838 w 151872"/>
                <a:gd name="connsiteY44" fmla="*/ 71602 h 77218"/>
                <a:gd name="connsiteX45" fmla="*/ 144108 w 151872"/>
                <a:gd name="connsiteY45" fmla="*/ 77539 h 77218"/>
                <a:gd name="connsiteX46" fmla="*/ 139680 w 151872"/>
                <a:gd name="connsiteY46" fmla="*/ 76899 h 77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51872" h="77218">
                  <a:moveTo>
                    <a:pt x="139680" y="76899"/>
                  </a:moveTo>
                  <a:cubicBezTo>
                    <a:pt x="137437" y="76201"/>
                    <a:pt x="135268" y="75315"/>
                    <a:pt x="133158" y="74279"/>
                  </a:cubicBezTo>
                  <a:lnTo>
                    <a:pt x="131367" y="73449"/>
                  </a:lnTo>
                  <a:cubicBezTo>
                    <a:pt x="128483" y="72149"/>
                    <a:pt x="125542" y="70735"/>
                    <a:pt x="122715" y="69359"/>
                  </a:cubicBezTo>
                  <a:lnTo>
                    <a:pt x="116796" y="66550"/>
                  </a:lnTo>
                  <a:lnTo>
                    <a:pt x="116418" y="66362"/>
                  </a:lnTo>
                  <a:cubicBezTo>
                    <a:pt x="110632" y="63666"/>
                    <a:pt x="104788" y="60914"/>
                    <a:pt x="98964" y="58332"/>
                  </a:cubicBezTo>
                  <a:cubicBezTo>
                    <a:pt x="96042" y="57031"/>
                    <a:pt x="93083" y="55787"/>
                    <a:pt x="90199" y="54562"/>
                  </a:cubicBezTo>
                  <a:lnTo>
                    <a:pt x="89973" y="54467"/>
                  </a:lnTo>
                  <a:cubicBezTo>
                    <a:pt x="87899" y="53582"/>
                    <a:pt x="85807" y="52715"/>
                    <a:pt x="83733" y="51810"/>
                  </a:cubicBezTo>
                  <a:cubicBezTo>
                    <a:pt x="79586" y="49925"/>
                    <a:pt x="75420" y="48040"/>
                    <a:pt x="71387" y="46305"/>
                  </a:cubicBezTo>
                  <a:lnTo>
                    <a:pt x="67504" y="44534"/>
                  </a:lnTo>
                  <a:cubicBezTo>
                    <a:pt x="62565" y="42309"/>
                    <a:pt x="57457" y="39991"/>
                    <a:pt x="52424" y="37673"/>
                  </a:cubicBezTo>
                  <a:cubicBezTo>
                    <a:pt x="48654" y="35901"/>
                    <a:pt x="44884" y="34072"/>
                    <a:pt x="41114" y="32300"/>
                  </a:cubicBezTo>
                  <a:lnTo>
                    <a:pt x="40888" y="32187"/>
                  </a:lnTo>
                  <a:cubicBezTo>
                    <a:pt x="36496" y="30095"/>
                    <a:pt x="31972" y="27927"/>
                    <a:pt x="27486" y="25854"/>
                  </a:cubicBezTo>
                  <a:cubicBezTo>
                    <a:pt x="22358" y="23479"/>
                    <a:pt x="17552" y="21386"/>
                    <a:pt x="12802" y="19501"/>
                  </a:cubicBezTo>
                  <a:cubicBezTo>
                    <a:pt x="9446" y="18238"/>
                    <a:pt x="6298" y="16467"/>
                    <a:pt x="3471" y="14261"/>
                  </a:cubicBezTo>
                  <a:cubicBezTo>
                    <a:pt x="2019" y="13149"/>
                    <a:pt x="700" y="11886"/>
                    <a:pt x="-487" y="10491"/>
                  </a:cubicBezTo>
                  <a:lnTo>
                    <a:pt x="-1034" y="9831"/>
                  </a:lnTo>
                  <a:lnTo>
                    <a:pt x="-1034" y="8964"/>
                  </a:lnTo>
                  <a:cubicBezTo>
                    <a:pt x="-902" y="6759"/>
                    <a:pt x="-35" y="4648"/>
                    <a:pt x="1397" y="2951"/>
                  </a:cubicBezTo>
                  <a:cubicBezTo>
                    <a:pt x="2548" y="1518"/>
                    <a:pt x="3962" y="-253"/>
                    <a:pt x="6676" y="501"/>
                  </a:cubicBezTo>
                  <a:cubicBezTo>
                    <a:pt x="7561" y="783"/>
                    <a:pt x="8428" y="1179"/>
                    <a:pt x="9221" y="1650"/>
                  </a:cubicBezTo>
                  <a:cubicBezTo>
                    <a:pt x="12669" y="3535"/>
                    <a:pt x="16270" y="5100"/>
                    <a:pt x="19757" y="6608"/>
                  </a:cubicBezTo>
                  <a:lnTo>
                    <a:pt x="20700" y="7023"/>
                  </a:lnTo>
                  <a:cubicBezTo>
                    <a:pt x="22924" y="7965"/>
                    <a:pt x="25167" y="8908"/>
                    <a:pt x="27335" y="9775"/>
                  </a:cubicBezTo>
                  <a:cubicBezTo>
                    <a:pt x="29955" y="10831"/>
                    <a:pt x="32537" y="11867"/>
                    <a:pt x="34988" y="12960"/>
                  </a:cubicBezTo>
                  <a:cubicBezTo>
                    <a:pt x="38060" y="14317"/>
                    <a:pt x="41170" y="15807"/>
                    <a:pt x="44187" y="17239"/>
                  </a:cubicBezTo>
                  <a:lnTo>
                    <a:pt x="48937" y="19501"/>
                  </a:lnTo>
                  <a:lnTo>
                    <a:pt x="51689" y="20783"/>
                  </a:lnTo>
                  <a:cubicBezTo>
                    <a:pt x="54478" y="22103"/>
                    <a:pt x="57344" y="23460"/>
                    <a:pt x="60265" y="24723"/>
                  </a:cubicBezTo>
                  <a:cubicBezTo>
                    <a:pt x="62509" y="25703"/>
                    <a:pt x="64790" y="26607"/>
                    <a:pt x="66995" y="27512"/>
                  </a:cubicBezTo>
                  <a:cubicBezTo>
                    <a:pt x="69709" y="28625"/>
                    <a:pt x="72348" y="29680"/>
                    <a:pt x="74855" y="30811"/>
                  </a:cubicBezTo>
                  <a:cubicBezTo>
                    <a:pt x="77852" y="32131"/>
                    <a:pt x="80887" y="33582"/>
                    <a:pt x="83827" y="34977"/>
                  </a:cubicBezTo>
                  <a:lnTo>
                    <a:pt x="89124" y="37503"/>
                  </a:lnTo>
                  <a:cubicBezTo>
                    <a:pt x="92611" y="39124"/>
                    <a:pt x="96193" y="40801"/>
                    <a:pt x="99831" y="42385"/>
                  </a:cubicBezTo>
                  <a:lnTo>
                    <a:pt x="106126" y="45043"/>
                  </a:lnTo>
                  <a:cubicBezTo>
                    <a:pt x="108878" y="46174"/>
                    <a:pt x="111537" y="47286"/>
                    <a:pt x="114100" y="48417"/>
                  </a:cubicBezTo>
                  <a:cubicBezTo>
                    <a:pt x="116664" y="49548"/>
                    <a:pt x="119208" y="50754"/>
                    <a:pt x="121640" y="51923"/>
                  </a:cubicBezTo>
                  <a:cubicBezTo>
                    <a:pt x="124071" y="53091"/>
                    <a:pt x="126334" y="54128"/>
                    <a:pt x="128708" y="55184"/>
                  </a:cubicBezTo>
                  <a:lnTo>
                    <a:pt x="130782" y="56108"/>
                  </a:lnTo>
                  <a:cubicBezTo>
                    <a:pt x="135080" y="57993"/>
                    <a:pt x="139509" y="60047"/>
                    <a:pt x="143977" y="61763"/>
                  </a:cubicBezTo>
                  <a:cubicBezTo>
                    <a:pt x="144901" y="62121"/>
                    <a:pt x="145786" y="62630"/>
                    <a:pt x="146559" y="63251"/>
                  </a:cubicBezTo>
                  <a:cubicBezTo>
                    <a:pt x="149198" y="65212"/>
                    <a:pt x="150781" y="68303"/>
                    <a:pt x="150838" y="71602"/>
                  </a:cubicBezTo>
                  <a:cubicBezTo>
                    <a:pt x="150009" y="74769"/>
                    <a:pt x="147351" y="77106"/>
                    <a:pt x="144108" y="77539"/>
                  </a:cubicBezTo>
                  <a:cubicBezTo>
                    <a:pt x="142601" y="77539"/>
                    <a:pt x="141112" y="77332"/>
                    <a:pt x="139680" y="768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0" name="Freeform: Shape 909">
              <a:extLst>
                <a:ext uri="{FF2B5EF4-FFF2-40B4-BE49-F238E27FC236}">
                  <a16:creationId xmlns:a16="http://schemas.microsoft.com/office/drawing/2014/main" id="{95F85249-569D-ED6B-9D2C-3B796DE3A324}"/>
                </a:ext>
              </a:extLst>
            </p:cNvPr>
            <p:cNvSpPr/>
            <p:nvPr/>
          </p:nvSpPr>
          <p:spPr>
            <a:xfrm>
              <a:off x="5816062" y="6234976"/>
              <a:ext cx="152109" cy="77468"/>
            </a:xfrm>
            <a:custGeom>
              <a:avLst/>
              <a:gdLst>
                <a:gd name="connsiteX0" fmla="*/ 140810 w 152109"/>
                <a:gd name="connsiteY0" fmla="*/ 77371 h 77468"/>
                <a:gd name="connsiteX1" fmla="*/ 137305 w 152109"/>
                <a:gd name="connsiteY1" fmla="*/ 76070 h 77468"/>
                <a:gd name="connsiteX2" fmla="*/ 123412 w 152109"/>
                <a:gd name="connsiteY2" fmla="*/ 69567 h 77468"/>
                <a:gd name="connsiteX3" fmla="*/ 112423 w 152109"/>
                <a:gd name="connsiteY3" fmla="*/ 64365 h 77468"/>
                <a:gd name="connsiteX4" fmla="*/ 99775 w 152109"/>
                <a:gd name="connsiteY4" fmla="*/ 58710 h 77468"/>
                <a:gd name="connsiteX5" fmla="*/ 87202 w 152109"/>
                <a:gd name="connsiteY5" fmla="*/ 53168 h 77468"/>
                <a:gd name="connsiteX6" fmla="*/ 73442 w 152109"/>
                <a:gd name="connsiteY6" fmla="*/ 46702 h 77468"/>
                <a:gd name="connsiteX7" fmla="*/ 61981 w 152109"/>
                <a:gd name="connsiteY7" fmla="*/ 41293 h 77468"/>
                <a:gd name="connsiteX8" fmla="*/ 54064 w 152109"/>
                <a:gd name="connsiteY8" fmla="*/ 37824 h 77468"/>
                <a:gd name="connsiteX9" fmla="*/ 47749 w 152109"/>
                <a:gd name="connsiteY9" fmla="*/ 35091 h 77468"/>
                <a:gd name="connsiteX10" fmla="*/ 36930 w 152109"/>
                <a:gd name="connsiteY10" fmla="*/ 30096 h 77468"/>
                <a:gd name="connsiteX11" fmla="*/ 27995 w 152109"/>
                <a:gd name="connsiteY11" fmla="*/ 25911 h 77468"/>
                <a:gd name="connsiteX12" fmla="*/ 18400 w 152109"/>
                <a:gd name="connsiteY12" fmla="*/ 21463 h 77468"/>
                <a:gd name="connsiteX13" fmla="*/ 13141 w 152109"/>
                <a:gd name="connsiteY13" fmla="*/ 19276 h 77468"/>
                <a:gd name="connsiteX14" fmla="*/ 4678 w 152109"/>
                <a:gd name="connsiteY14" fmla="*/ 15506 h 77468"/>
                <a:gd name="connsiteX15" fmla="*/ 2699 w 152109"/>
                <a:gd name="connsiteY15" fmla="*/ 14224 h 77468"/>
                <a:gd name="connsiteX16" fmla="*/ -958 w 152109"/>
                <a:gd name="connsiteY16" fmla="*/ 8117 h 77468"/>
                <a:gd name="connsiteX17" fmla="*/ 2981 w 152109"/>
                <a:gd name="connsiteY17" fmla="*/ 1180 h 77468"/>
                <a:gd name="connsiteX18" fmla="*/ 8316 w 152109"/>
                <a:gd name="connsiteY18" fmla="*/ 747 h 77468"/>
                <a:gd name="connsiteX19" fmla="*/ 10483 w 152109"/>
                <a:gd name="connsiteY19" fmla="*/ 1538 h 77468"/>
                <a:gd name="connsiteX20" fmla="*/ 40493 w 152109"/>
                <a:gd name="connsiteY20" fmla="*/ 15242 h 77468"/>
                <a:gd name="connsiteX21" fmla="*/ 52236 w 152109"/>
                <a:gd name="connsiteY21" fmla="*/ 20897 h 77468"/>
                <a:gd name="connsiteX22" fmla="*/ 65016 w 152109"/>
                <a:gd name="connsiteY22" fmla="*/ 26986 h 77468"/>
                <a:gd name="connsiteX23" fmla="*/ 73291 w 152109"/>
                <a:gd name="connsiteY23" fmla="*/ 30548 h 77468"/>
                <a:gd name="connsiteX24" fmla="*/ 80227 w 152109"/>
                <a:gd name="connsiteY24" fmla="*/ 33507 h 77468"/>
                <a:gd name="connsiteX25" fmla="*/ 89652 w 152109"/>
                <a:gd name="connsiteY25" fmla="*/ 37956 h 77468"/>
                <a:gd name="connsiteX26" fmla="*/ 89973 w 152109"/>
                <a:gd name="connsiteY26" fmla="*/ 38107 h 77468"/>
                <a:gd name="connsiteX27" fmla="*/ 94798 w 152109"/>
                <a:gd name="connsiteY27" fmla="*/ 40425 h 77468"/>
                <a:gd name="connsiteX28" fmla="*/ 96929 w 152109"/>
                <a:gd name="connsiteY28" fmla="*/ 41424 h 77468"/>
                <a:gd name="connsiteX29" fmla="*/ 106089 w 152109"/>
                <a:gd name="connsiteY29" fmla="*/ 45684 h 77468"/>
                <a:gd name="connsiteX30" fmla="*/ 113140 w 152109"/>
                <a:gd name="connsiteY30" fmla="*/ 48738 h 77468"/>
                <a:gd name="connsiteX31" fmla="*/ 120943 w 152109"/>
                <a:gd name="connsiteY31" fmla="*/ 52112 h 77468"/>
                <a:gd name="connsiteX32" fmla="*/ 130254 w 152109"/>
                <a:gd name="connsiteY32" fmla="*/ 56447 h 77468"/>
                <a:gd name="connsiteX33" fmla="*/ 135250 w 152109"/>
                <a:gd name="connsiteY33" fmla="*/ 58804 h 77468"/>
                <a:gd name="connsiteX34" fmla="*/ 148162 w 152109"/>
                <a:gd name="connsiteY34" fmla="*/ 64798 h 77468"/>
                <a:gd name="connsiteX35" fmla="*/ 148615 w 152109"/>
                <a:gd name="connsiteY35" fmla="*/ 65137 h 77468"/>
                <a:gd name="connsiteX36" fmla="*/ 151046 w 152109"/>
                <a:gd name="connsiteY36" fmla="*/ 70792 h 77468"/>
                <a:gd name="connsiteX37" fmla="*/ 146918 w 152109"/>
                <a:gd name="connsiteY37" fmla="*/ 76956 h 77468"/>
                <a:gd name="connsiteX38" fmla="*/ 140810 w 152109"/>
                <a:gd name="connsiteY38" fmla="*/ 77371 h 77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52109" h="77468">
                  <a:moveTo>
                    <a:pt x="140810" y="77371"/>
                  </a:moveTo>
                  <a:cubicBezTo>
                    <a:pt x="139604" y="77013"/>
                    <a:pt x="138436" y="76579"/>
                    <a:pt x="137305" y="76070"/>
                  </a:cubicBezTo>
                  <a:cubicBezTo>
                    <a:pt x="132648" y="74016"/>
                    <a:pt x="127880" y="71754"/>
                    <a:pt x="123412" y="69567"/>
                  </a:cubicBezTo>
                  <a:cubicBezTo>
                    <a:pt x="119793" y="67833"/>
                    <a:pt x="116099" y="66042"/>
                    <a:pt x="112423" y="64365"/>
                  </a:cubicBezTo>
                  <a:cubicBezTo>
                    <a:pt x="108219" y="62480"/>
                    <a:pt x="103922" y="60595"/>
                    <a:pt x="99775" y="58710"/>
                  </a:cubicBezTo>
                  <a:cubicBezTo>
                    <a:pt x="95628" y="56825"/>
                    <a:pt x="91330" y="55053"/>
                    <a:pt x="87202" y="53168"/>
                  </a:cubicBezTo>
                  <a:cubicBezTo>
                    <a:pt x="82621" y="51076"/>
                    <a:pt x="77946" y="48851"/>
                    <a:pt x="73442" y="46702"/>
                  </a:cubicBezTo>
                  <a:cubicBezTo>
                    <a:pt x="69672" y="44912"/>
                    <a:pt x="65902" y="43064"/>
                    <a:pt x="61981" y="41293"/>
                  </a:cubicBezTo>
                  <a:cubicBezTo>
                    <a:pt x="59342" y="40067"/>
                    <a:pt x="56665" y="38936"/>
                    <a:pt x="54064" y="37824"/>
                  </a:cubicBezTo>
                  <a:cubicBezTo>
                    <a:pt x="51878" y="36901"/>
                    <a:pt x="49767" y="35939"/>
                    <a:pt x="47749" y="35091"/>
                  </a:cubicBezTo>
                  <a:cubicBezTo>
                    <a:pt x="44130" y="33470"/>
                    <a:pt x="40473" y="31755"/>
                    <a:pt x="36930" y="30096"/>
                  </a:cubicBezTo>
                  <a:lnTo>
                    <a:pt x="27995" y="25911"/>
                  </a:lnTo>
                  <a:cubicBezTo>
                    <a:pt x="24809" y="24403"/>
                    <a:pt x="21605" y="22895"/>
                    <a:pt x="18400" y="21463"/>
                  </a:cubicBezTo>
                  <a:cubicBezTo>
                    <a:pt x="16629" y="20690"/>
                    <a:pt x="14857" y="19955"/>
                    <a:pt x="13141" y="19276"/>
                  </a:cubicBezTo>
                  <a:cubicBezTo>
                    <a:pt x="10125" y="18051"/>
                    <a:pt x="7355" y="16920"/>
                    <a:pt x="4678" y="15506"/>
                  </a:cubicBezTo>
                  <a:cubicBezTo>
                    <a:pt x="3981" y="15148"/>
                    <a:pt x="3321" y="14714"/>
                    <a:pt x="2699" y="14224"/>
                  </a:cubicBezTo>
                  <a:cubicBezTo>
                    <a:pt x="757" y="12716"/>
                    <a:pt x="-543" y="10549"/>
                    <a:pt x="-958" y="8117"/>
                  </a:cubicBezTo>
                  <a:cubicBezTo>
                    <a:pt x="-1372" y="5666"/>
                    <a:pt x="-91" y="3386"/>
                    <a:pt x="2981" y="1180"/>
                  </a:cubicBezTo>
                  <a:cubicBezTo>
                    <a:pt x="4603" y="219"/>
                    <a:pt x="6563" y="49"/>
                    <a:pt x="8316" y="747"/>
                  </a:cubicBezTo>
                  <a:cubicBezTo>
                    <a:pt x="9051" y="954"/>
                    <a:pt x="9786" y="1218"/>
                    <a:pt x="10483" y="1538"/>
                  </a:cubicBezTo>
                  <a:cubicBezTo>
                    <a:pt x="19550" y="5629"/>
                    <a:pt x="30088" y="10398"/>
                    <a:pt x="40493" y="15242"/>
                  </a:cubicBezTo>
                  <a:cubicBezTo>
                    <a:pt x="44413" y="17127"/>
                    <a:pt x="48391" y="19012"/>
                    <a:pt x="52236" y="20897"/>
                  </a:cubicBezTo>
                  <a:cubicBezTo>
                    <a:pt x="56420" y="22914"/>
                    <a:pt x="60718" y="25006"/>
                    <a:pt x="65016" y="26986"/>
                  </a:cubicBezTo>
                  <a:cubicBezTo>
                    <a:pt x="67768" y="28267"/>
                    <a:pt x="70577" y="29417"/>
                    <a:pt x="73291" y="30548"/>
                  </a:cubicBezTo>
                  <a:cubicBezTo>
                    <a:pt x="75666" y="31547"/>
                    <a:pt x="78004" y="32433"/>
                    <a:pt x="80227" y="33507"/>
                  </a:cubicBezTo>
                  <a:cubicBezTo>
                    <a:pt x="83357" y="34921"/>
                    <a:pt x="86561" y="36467"/>
                    <a:pt x="89652" y="37956"/>
                  </a:cubicBezTo>
                  <a:lnTo>
                    <a:pt x="89973" y="38107"/>
                  </a:lnTo>
                  <a:lnTo>
                    <a:pt x="94798" y="40425"/>
                  </a:lnTo>
                  <a:lnTo>
                    <a:pt x="96929" y="41424"/>
                  </a:lnTo>
                  <a:cubicBezTo>
                    <a:pt x="99926" y="42857"/>
                    <a:pt x="102998" y="44308"/>
                    <a:pt x="106089" y="45684"/>
                  </a:cubicBezTo>
                  <a:cubicBezTo>
                    <a:pt x="108446" y="46740"/>
                    <a:pt x="110820" y="47758"/>
                    <a:pt x="113140" y="48738"/>
                  </a:cubicBezTo>
                  <a:cubicBezTo>
                    <a:pt x="115458" y="49718"/>
                    <a:pt x="118379" y="50943"/>
                    <a:pt x="120943" y="52112"/>
                  </a:cubicBezTo>
                  <a:cubicBezTo>
                    <a:pt x="124053" y="53507"/>
                    <a:pt x="127201" y="54996"/>
                    <a:pt x="130254" y="56447"/>
                  </a:cubicBezTo>
                  <a:lnTo>
                    <a:pt x="135250" y="58804"/>
                  </a:lnTo>
                  <a:lnTo>
                    <a:pt x="148162" y="64798"/>
                  </a:lnTo>
                  <a:lnTo>
                    <a:pt x="148615" y="65137"/>
                  </a:lnTo>
                  <a:cubicBezTo>
                    <a:pt x="150349" y="66476"/>
                    <a:pt x="151253" y="68625"/>
                    <a:pt x="151046" y="70792"/>
                  </a:cubicBezTo>
                  <a:cubicBezTo>
                    <a:pt x="150801" y="73412"/>
                    <a:pt x="149237" y="75731"/>
                    <a:pt x="146918" y="76956"/>
                  </a:cubicBezTo>
                  <a:cubicBezTo>
                    <a:pt x="145014" y="77899"/>
                    <a:pt x="142828" y="78050"/>
                    <a:pt x="140810" y="773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1" name="Freeform: Shape 910">
              <a:extLst>
                <a:ext uri="{FF2B5EF4-FFF2-40B4-BE49-F238E27FC236}">
                  <a16:creationId xmlns:a16="http://schemas.microsoft.com/office/drawing/2014/main" id="{33559A8B-9504-E3DE-F30C-BA9D74AB00AA}"/>
                </a:ext>
              </a:extLst>
            </p:cNvPr>
            <p:cNvSpPr/>
            <p:nvPr/>
          </p:nvSpPr>
          <p:spPr>
            <a:xfrm>
              <a:off x="5792895" y="6264188"/>
              <a:ext cx="152057" cy="77454"/>
            </a:xfrm>
            <a:custGeom>
              <a:avLst/>
              <a:gdLst>
                <a:gd name="connsiteX0" fmla="*/ 140717 w 152057"/>
                <a:gd name="connsiteY0" fmla="*/ 77395 h 77454"/>
                <a:gd name="connsiteX1" fmla="*/ 137192 w 152057"/>
                <a:gd name="connsiteY1" fmla="*/ 76094 h 77454"/>
                <a:gd name="connsiteX2" fmla="*/ 123299 w 152057"/>
                <a:gd name="connsiteY2" fmla="*/ 69591 h 77454"/>
                <a:gd name="connsiteX3" fmla="*/ 112310 w 152057"/>
                <a:gd name="connsiteY3" fmla="*/ 64389 h 77454"/>
                <a:gd name="connsiteX4" fmla="*/ 99643 w 152057"/>
                <a:gd name="connsiteY4" fmla="*/ 58734 h 77454"/>
                <a:gd name="connsiteX5" fmla="*/ 87108 w 152057"/>
                <a:gd name="connsiteY5" fmla="*/ 53229 h 77454"/>
                <a:gd name="connsiteX6" fmla="*/ 73347 w 152057"/>
                <a:gd name="connsiteY6" fmla="*/ 46745 h 77454"/>
                <a:gd name="connsiteX7" fmla="*/ 61886 w 152057"/>
                <a:gd name="connsiteY7" fmla="*/ 41336 h 77454"/>
                <a:gd name="connsiteX8" fmla="*/ 54064 w 152057"/>
                <a:gd name="connsiteY8" fmla="*/ 37924 h 77454"/>
                <a:gd name="connsiteX9" fmla="*/ 47655 w 152057"/>
                <a:gd name="connsiteY9" fmla="*/ 35153 h 77454"/>
                <a:gd name="connsiteX10" fmla="*/ 36723 w 152057"/>
                <a:gd name="connsiteY10" fmla="*/ 30101 h 77454"/>
                <a:gd name="connsiteX11" fmla="*/ 27882 w 152057"/>
                <a:gd name="connsiteY11" fmla="*/ 25954 h 77454"/>
                <a:gd name="connsiteX12" fmla="*/ 18287 w 152057"/>
                <a:gd name="connsiteY12" fmla="*/ 21506 h 77454"/>
                <a:gd name="connsiteX13" fmla="*/ 12953 w 152057"/>
                <a:gd name="connsiteY13" fmla="*/ 19281 h 77454"/>
                <a:gd name="connsiteX14" fmla="*/ 4584 w 152057"/>
                <a:gd name="connsiteY14" fmla="*/ 15511 h 77454"/>
                <a:gd name="connsiteX15" fmla="*/ 2699 w 152057"/>
                <a:gd name="connsiteY15" fmla="*/ 14229 h 77454"/>
                <a:gd name="connsiteX16" fmla="*/ -958 w 152057"/>
                <a:gd name="connsiteY16" fmla="*/ 8122 h 77454"/>
                <a:gd name="connsiteX17" fmla="*/ 2963 w 152057"/>
                <a:gd name="connsiteY17" fmla="*/ 1167 h 77454"/>
                <a:gd name="connsiteX18" fmla="*/ 8297 w 152057"/>
                <a:gd name="connsiteY18" fmla="*/ 733 h 77454"/>
                <a:gd name="connsiteX19" fmla="*/ 10465 w 152057"/>
                <a:gd name="connsiteY19" fmla="*/ 1544 h 77454"/>
                <a:gd name="connsiteX20" fmla="*/ 40473 w 152057"/>
                <a:gd name="connsiteY20" fmla="*/ 15229 h 77454"/>
                <a:gd name="connsiteX21" fmla="*/ 52217 w 152057"/>
                <a:gd name="connsiteY21" fmla="*/ 20883 h 77454"/>
                <a:gd name="connsiteX22" fmla="*/ 65016 w 152057"/>
                <a:gd name="connsiteY22" fmla="*/ 26972 h 77454"/>
                <a:gd name="connsiteX23" fmla="*/ 73196 w 152057"/>
                <a:gd name="connsiteY23" fmla="*/ 30515 h 77454"/>
                <a:gd name="connsiteX24" fmla="*/ 80209 w 152057"/>
                <a:gd name="connsiteY24" fmla="*/ 33494 h 77454"/>
                <a:gd name="connsiteX25" fmla="*/ 89634 w 152057"/>
                <a:gd name="connsiteY25" fmla="*/ 37961 h 77454"/>
                <a:gd name="connsiteX26" fmla="*/ 94742 w 152057"/>
                <a:gd name="connsiteY26" fmla="*/ 40412 h 77454"/>
                <a:gd name="connsiteX27" fmla="*/ 96872 w 152057"/>
                <a:gd name="connsiteY27" fmla="*/ 41429 h 77454"/>
                <a:gd name="connsiteX28" fmla="*/ 106033 w 152057"/>
                <a:gd name="connsiteY28" fmla="*/ 45671 h 77454"/>
                <a:gd name="connsiteX29" fmla="*/ 112856 w 152057"/>
                <a:gd name="connsiteY29" fmla="*/ 48611 h 77454"/>
                <a:gd name="connsiteX30" fmla="*/ 113102 w 152057"/>
                <a:gd name="connsiteY30" fmla="*/ 48725 h 77454"/>
                <a:gd name="connsiteX31" fmla="*/ 120887 w 152057"/>
                <a:gd name="connsiteY31" fmla="*/ 52099 h 77454"/>
                <a:gd name="connsiteX32" fmla="*/ 130198 w 152057"/>
                <a:gd name="connsiteY32" fmla="*/ 56434 h 77454"/>
                <a:gd name="connsiteX33" fmla="*/ 135213 w 152057"/>
                <a:gd name="connsiteY33" fmla="*/ 58790 h 77454"/>
                <a:gd name="connsiteX34" fmla="*/ 147898 w 152057"/>
                <a:gd name="connsiteY34" fmla="*/ 64690 h 77454"/>
                <a:gd name="connsiteX35" fmla="*/ 148106 w 152057"/>
                <a:gd name="connsiteY35" fmla="*/ 64690 h 77454"/>
                <a:gd name="connsiteX36" fmla="*/ 148577 w 152057"/>
                <a:gd name="connsiteY36" fmla="*/ 65029 h 77454"/>
                <a:gd name="connsiteX37" fmla="*/ 150989 w 152057"/>
                <a:gd name="connsiteY37" fmla="*/ 70684 h 77454"/>
                <a:gd name="connsiteX38" fmla="*/ 146861 w 152057"/>
                <a:gd name="connsiteY38" fmla="*/ 76848 h 77454"/>
                <a:gd name="connsiteX39" fmla="*/ 140717 w 152057"/>
                <a:gd name="connsiteY39" fmla="*/ 77395 h 77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2057" h="77454">
                  <a:moveTo>
                    <a:pt x="140717" y="77395"/>
                  </a:moveTo>
                  <a:cubicBezTo>
                    <a:pt x="139510" y="77056"/>
                    <a:pt x="138341" y="76622"/>
                    <a:pt x="137192" y="76094"/>
                  </a:cubicBezTo>
                  <a:cubicBezTo>
                    <a:pt x="132517" y="74040"/>
                    <a:pt x="127767" y="71778"/>
                    <a:pt x="123299" y="69591"/>
                  </a:cubicBezTo>
                  <a:cubicBezTo>
                    <a:pt x="119680" y="67857"/>
                    <a:pt x="116005" y="66085"/>
                    <a:pt x="112310" y="64389"/>
                  </a:cubicBezTo>
                  <a:cubicBezTo>
                    <a:pt x="108088" y="62504"/>
                    <a:pt x="103790" y="60619"/>
                    <a:pt x="99643" y="58734"/>
                  </a:cubicBezTo>
                  <a:cubicBezTo>
                    <a:pt x="95496" y="56849"/>
                    <a:pt x="91217" y="55096"/>
                    <a:pt x="87108" y="53229"/>
                  </a:cubicBezTo>
                  <a:cubicBezTo>
                    <a:pt x="82509" y="51118"/>
                    <a:pt x="77853" y="48894"/>
                    <a:pt x="73347" y="46745"/>
                  </a:cubicBezTo>
                  <a:cubicBezTo>
                    <a:pt x="69577" y="44955"/>
                    <a:pt x="65807" y="43107"/>
                    <a:pt x="61886" y="41336"/>
                  </a:cubicBezTo>
                  <a:cubicBezTo>
                    <a:pt x="59285" y="40129"/>
                    <a:pt x="56628" y="39017"/>
                    <a:pt x="54064" y="37924"/>
                  </a:cubicBezTo>
                  <a:cubicBezTo>
                    <a:pt x="51878" y="37000"/>
                    <a:pt x="49729" y="36039"/>
                    <a:pt x="47655" y="35153"/>
                  </a:cubicBezTo>
                  <a:cubicBezTo>
                    <a:pt x="43999" y="33513"/>
                    <a:pt x="40304" y="31779"/>
                    <a:pt x="36723" y="30101"/>
                  </a:cubicBezTo>
                  <a:lnTo>
                    <a:pt x="27882" y="25954"/>
                  </a:lnTo>
                  <a:cubicBezTo>
                    <a:pt x="24753" y="24484"/>
                    <a:pt x="21530" y="22957"/>
                    <a:pt x="18287" y="21506"/>
                  </a:cubicBezTo>
                  <a:cubicBezTo>
                    <a:pt x="16497" y="20714"/>
                    <a:pt x="14706" y="19979"/>
                    <a:pt x="12953" y="19281"/>
                  </a:cubicBezTo>
                  <a:cubicBezTo>
                    <a:pt x="10013" y="18094"/>
                    <a:pt x="7298" y="16963"/>
                    <a:pt x="4584" y="15511"/>
                  </a:cubicBezTo>
                  <a:cubicBezTo>
                    <a:pt x="3924" y="15134"/>
                    <a:pt x="3283" y="14720"/>
                    <a:pt x="2699" y="14229"/>
                  </a:cubicBezTo>
                  <a:cubicBezTo>
                    <a:pt x="757" y="12721"/>
                    <a:pt x="-562" y="10554"/>
                    <a:pt x="-958" y="8122"/>
                  </a:cubicBezTo>
                  <a:cubicBezTo>
                    <a:pt x="-1372" y="5653"/>
                    <a:pt x="-91" y="3391"/>
                    <a:pt x="2963" y="1167"/>
                  </a:cubicBezTo>
                  <a:cubicBezTo>
                    <a:pt x="4584" y="224"/>
                    <a:pt x="6544" y="54"/>
                    <a:pt x="8297" y="733"/>
                  </a:cubicBezTo>
                  <a:cubicBezTo>
                    <a:pt x="9033" y="940"/>
                    <a:pt x="9767" y="1223"/>
                    <a:pt x="10465" y="1544"/>
                  </a:cubicBezTo>
                  <a:cubicBezTo>
                    <a:pt x="19588" y="5634"/>
                    <a:pt x="30163" y="10422"/>
                    <a:pt x="40473" y="15229"/>
                  </a:cubicBezTo>
                  <a:cubicBezTo>
                    <a:pt x="44394" y="17114"/>
                    <a:pt x="48371" y="18998"/>
                    <a:pt x="52217" y="20883"/>
                  </a:cubicBezTo>
                  <a:cubicBezTo>
                    <a:pt x="56402" y="22900"/>
                    <a:pt x="60719" y="24993"/>
                    <a:pt x="65016" y="26972"/>
                  </a:cubicBezTo>
                  <a:cubicBezTo>
                    <a:pt x="67730" y="28235"/>
                    <a:pt x="70501" y="29385"/>
                    <a:pt x="73196" y="30515"/>
                  </a:cubicBezTo>
                  <a:cubicBezTo>
                    <a:pt x="75572" y="31496"/>
                    <a:pt x="77946" y="32400"/>
                    <a:pt x="80209" y="33494"/>
                  </a:cubicBezTo>
                  <a:cubicBezTo>
                    <a:pt x="83357" y="34926"/>
                    <a:pt x="86561" y="36453"/>
                    <a:pt x="89634" y="37961"/>
                  </a:cubicBezTo>
                  <a:lnTo>
                    <a:pt x="94742" y="40412"/>
                  </a:lnTo>
                  <a:lnTo>
                    <a:pt x="96872" y="41429"/>
                  </a:lnTo>
                  <a:cubicBezTo>
                    <a:pt x="99850" y="42843"/>
                    <a:pt x="102942" y="44295"/>
                    <a:pt x="106033" y="45671"/>
                  </a:cubicBezTo>
                  <a:cubicBezTo>
                    <a:pt x="108314" y="46689"/>
                    <a:pt x="110613" y="47669"/>
                    <a:pt x="112856" y="48611"/>
                  </a:cubicBezTo>
                  <a:lnTo>
                    <a:pt x="113102" y="48725"/>
                  </a:lnTo>
                  <a:cubicBezTo>
                    <a:pt x="115665" y="49818"/>
                    <a:pt x="118323" y="50949"/>
                    <a:pt x="120887" y="52099"/>
                  </a:cubicBezTo>
                  <a:cubicBezTo>
                    <a:pt x="123997" y="53494"/>
                    <a:pt x="127144" y="54983"/>
                    <a:pt x="130198" y="56434"/>
                  </a:cubicBezTo>
                  <a:lnTo>
                    <a:pt x="135213" y="58790"/>
                  </a:lnTo>
                  <a:lnTo>
                    <a:pt x="147898" y="64690"/>
                  </a:lnTo>
                  <a:lnTo>
                    <a:pt x="148106" y="64690"/>
                  </a:lnTo>
                  <a:lnTo>
                    <a:pt x="148577" y="65029"/>
                  </a:lnTo>
                  <a:cubicBezTo>
                    <a:pt x="150311" y="66368"/>
                    <a:pt x="151216" y="68517"/>
                    <a:pt x="150989" y="70684"/>
                  </a:cubicBezTo>
                  <a:cubicBezTo>
                    <a:pt x="150744" y="73305"/>
                    <a:pt x="149199" y="75623"/>
                    <a:pt x="146861" y="76848"/>
                  </a:cubicBezTo>
                  <a:cubicBezTo>
                    <a:pt x="144976" y="77847"/>
                    <a:pt x="142753" y="78055"/>
                    <a:pt x="140717" y="7739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2" name="Freeform: Shape 911">
              <a:extLst>
                <a:ext uri="{FF2B5EF4-FFF2-40B4-BE49-F238E27FC236}">
                  <a16:creationId xmlns:a16="http://schemas.microsoft.com/office/drawing/2014/main" id="{1EAEC87E-8A22-DC73-7DC9-2D96BB48E756}"/>
                </a:ext>
              </a:extLst>
            </p:cNvPr>
            <p:cNvSpPr/>
            <p:nvPr/>
          </p:nvSpPr>
          <p:spPr>
            <a:xfrm>
              <a:off x="5776305" y="6337839"/>
              <a:ext cx="79775" cy="63552"/>
            </a:xfrm>
            <a:custGeom>
              <a:avLst/>
              <a:gdLst>
                <a:gd name="connsiteX0" fmla="*/ 47564 w 79775"/>
                <a:gd name="connsiteY0" fmla="*/ 60916 h 63552"/>
                <a:gd name="connsiteX1" fmla="*/ 43587 w 79775"/>
                <a:gd name="connsiteY1" fmla="*/ 59690 h 63552"/>
                <a:gd name="connsiteX2" fmla="*/ 21702 w 79775"/>
                <a:gd name="connsiteY2" fmla="*/ 48513 h 63552"/>
                <a:gd name="connsiteX3" fmla="*/ 7621 w 79775"/>
                <a:gd name="connsiteY3" fmla="*/ 31209 h 63552"/>
                <a:gd name="connsiteX4" fmla="*/ -766 w 79775"/>
                <a:gd name="connsiteY4" fmla="*/ 10832 h 63552"/>
                <a:gd name="connsiteX5" fmla="*/ 2513 w 79775"/>
                <a:gd name="connsiteY5" fmla="*/ 1125 h 63552"/>
                <a:gd name="connsiteX6" fmla="*/ 6905 w 79775"/>
                <a:gd name="connsiteY6" fmla="*/ 597 h 63552"/>
                <a:gd name="connsiteX7" fmla="*/ 9846 w 79775"/>
                <a:gd name="connsiteY7" fmla="*/ 2104 h 63552"/>
                <a:gd name="connsiteX8" fmla="*/ 11976 w 79775"/>
                <a:gd name="connsiteY8" fmla="*/ 4725 h 63552"/>
                <a:gd name="connsiteX9" fmla="*/ 15256 w 79775"/>
                <a:gd name="connsiteY9" fmla="*/ 12114 h 63552"/>
                <a:gd name="connsiteX10" fmla="*/ 19760 w 79775"/>
                <a:gd name="connsiteY10" fmla="*/ 21953 h 63552"/>
                <a:gd name="connsiteX11" fmla="*/ 27169 w 79775"/>
                <a:gd name="connsiteY11" fmla="*/ 32490 h 63552"/>
                <a:gd name="connsiteX12" fmla="*/ 33238 w 79775"/>
                <a:gd name="connsiteY12" fmla="*/ 38145 h 63552"/>
                <a:gd name="connsiteX13" fmla="*/ 45472 w 79775"/>
                <a:gd name="connsiteY13" fmla="*/ 45214 h 63552"/>
                <a:gd name="connsiteX14" fmla="*/ 51485 w 79775"/>
                <a:gd name="connsiteY14" fmla="*/ 47212 h 63552"/>
                <a:gd name="connsiteX15" fmla="*/ 73388 w 79775"/>
                <a:gd name="connsiteY15" fmla="*/ 50002 h 63552"/>
                <a:gd name="connsiteX16" fmla="*/ 73728 w 79775"/>
                <a:gd name="connsiteY16" fmla="*/ 50002 h 63552"/>
                <a:gd name="connsiteX17" fmla="*/ 74199 w 79775"/>
                <a:gd name="connsiteY17" fmla="*/ 50115 h 63552"/>
                <a:gd name="connsiteX18" fmla="*/ 76178 w 79775"/>
                <a:gd name="connsiteY18" fmla="*/ 51189 h 63552"/>
                <a:gd name="connsiteX19" fmla="*/ 78723 w 79775"/>
                <a:gd name="connsiteY19" fmla="*/ 56731 h 63552"/>
                <a:gd name="connsiteX20" fmla="*/ 77309 w 79775"/>
                <a:gd name="connsiteY20" fmla="*/ 61406 h 63552"/>
                <a:gd name="connsiteX21" fmla="*/ 71164 w 79775"/>
                <a:gd name="connsiteY21" fmla="*/ 63837 h 63552"/>
                <a:gd name="connsiteX22" fmla="*/ 47564 w 79775"/>
                <a:gd name="connsiteY22" fmla="*/ 60916 h 63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9775" h="63552">
                  <a:moveTo>
                    <a:pt x="47564" y="60916"/>
                  </a:moveTo>
                  <a:cubicBezTo>
                    <a:pt x="46225" y="60538"/>
                    <a:pt x="44907" y="60124"/>
                    <a:pt x="43587" y="59690"/>
                  </a:cubicBezTo>
                  <a:cubicBezTo>
                    <a:pt x="35707" y="57240"/>
                    <a:pt x="28300" y="53451"/>
                    <a:pt x="21702" y="48513"/>
                  </a:cubicBezTo>
                  <a:cubicBezTo>
                    <a:pt x="16104" y="43536"/>
                    <a:pt x="11353" y="37693"/>
                    <a:pt x="7621" y="31209"/>
                  </a:cubicBezTo>
                  <a:cubicBezTo>
                    <a:pt x="3625" y="24969"/>
                    <a:pt x="779" y="18070"/>
                    <a:pt x="-766" y="10832"/>
                  </a:cubicBezTo>
                  <a:cubicBezTo>
                    <a:pt x="-1634" y="7232"/>
                    <a:pt x="-352" y="3462"/>
                    <a:pt x="2513" y="1125"/>
                  </a:cubicBezTo>
                  <a:cubicBezTo>
                    <a:pt x="3814" y="295"/>
                    <a:pt x="5434" y="88"/>
                    <a:pt x="6905" y="597"/>
                  </a:cubicBezTo>
                  <a:cubicBezTo>
                    <a:pt x="7979" y="898"/>
                    <a:pt x="8979" y="1426"/>
                    <a:pt x="9846" y="2104"/>
                  </a:cubicBezTo>
                  <a:cubicBezTo>
                    <a:pt x="10751" y="2802"/>
                    <a:pt x="11467" y="3707"/>
                    <a:pt x="11976" y="4725"/>
                  </a:cubicBezTo>
                  <a:cubicBezTo>
                    <a:pt x="13125" y="7119"/>
                    <a:pt x="14163" y="9550"/>
                    <a:pt x="15256" y="12114"/>
                  </a:cubicBezTo>
                  <a:cubicBezTo>
                    <a:pt x="16688" y="15431"/>
                    <a:pt x="18102" y="18749"/>
                    <a:pt x="19760" y="21953"/>
                  </a:cubicBezTo>
                  <a:cubicBezTo>
                    <a:pt x="21721" y="25799"/>
                    <a:pt x="24210" y="29342"/>
                    <a:pt x="27169" y="32490"/>
                  </a:cubicBezTo>
                  <a:cubicBezTo>
                    <a:pt x="29054" y="34507"/>
                    <a:pt x="31090" y="36392"/>
                    <a:pt x="33238" y="38145"/>
                  </a:cubicBezTo>
                  <a:cubicBezTo>
                    <a:pt x="36933" y="41105"/>
                    <a:pt x="41061" y="43499"/>
                    <a:pt x="45472" y="45214"/>
                  </a:cubicBezTo>
                  <a:cubicBezTo>
                    <a:pt x="47357" y="45968"/>
                    <a:pt x="49449" y="46646"/>
                    <a:pt x="51485" y="47212"/>
                  </a:cubicBezTo>
                  <a:cubicBezTo>
                    <a:pt x="58629" y="49135"/>
                    <a:pt x="65999" y="50058"/>
                    <a:pt x="73388" y="50002"/>
                  </a:cubicBezTo>
                  <a:lnTo>
                    <a:pt x="73728" y="50002"/>
                  </a:lnTo>
                  <a:lnTo>
                    <a:pt x="74199" y="50115"/>
                  </a:lnTo>
                  <a:cubicBezTo>
                    <a:pt x="74915" y="50341"/>
                    <a:pt x="75593" y="50699"/>
                    <a:pt x="76178" y="51189"/>
                  </a:cubicBezTo>
                  <a:cubicBezTo>
                    <a:pt x="77931" y="52471"/>
                    <a:pt x="78892" y="54563"/>
                    <a:pt x="78723" y="56731"/>
                  </a:cubicBezTo>
                  <a:cubicBezTo>
                    <a:pt x="78421" y="58333"/>
                    <a:pt x="77950" y="59898"/>
                    <a:pt x="77309" y="61406"/>
                  </a:cubicBezTo>
                  <a:cubicBezTo>
                    <a:pt x="76442" y="63668"/>
                    <a:pt x="73878" y="63743"/>
                    <a:pt x="71164" y="63837"/>
                  </a:cubicBezTo>
                  <a:cubicBezTo>
                    <a:pt x="63190" y="64082"/>
                    <a:pt x="55236" y="63102"/>
                    <a:pt x="47564" y="6091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3" name="Freeform: Shape 912">
              <a:extLst>
                <a:ext uri="{FF2B5EF4-FFF2-40B4-BE49-F238E27FC236}">
                  <a16:creationId xmlns:a16="http://schemas.microsoft.com/office/drawing/2014/main" id="{CF79CDFC-91FB-B8B6-43EC-0CF4A588B126}"/>
                </a:ext>
              </a:extLst>
            </p:cNvPr>
            <p:cNvSpPr/>
            <p:nvPr/>
          </p:nvSpPr>
          <p:spPr>
            <a:xfrm>
              <a:off x="6183822" y="5831076"/>
              <a:ext cx="60462" cy="72345"/>
            </a:xfrm>
            <a:custGeom>
              <a:avLst/>
              <a:gdLst>
                <a:gd name="connsiteX0" fmla="*/ -941 w 60462"/>
                <a:gd name="connsiteY0" fmla="*/ 67690 h 72345"/>
                <a:gd name="connsiteX1" fmla="*/ -620 w 60462"/>
                <a:gd name="connsiteY1" fmla="*/ 62732 h 72345"/>
                <a:gd name="connsiteX2" fmla="*/ -357 w 60462"/>
                <a:gd name="connsiteY2" fmla="*/ 61941 h 72345"/>
                <a:gd name="connsiteX3" fmla="*/ 134 w 60462"/>
                <a:gd name="connsiteY3" fmla="*/ 61281 h 72345"/>
                <a:gd name="connsiteX4" fmla="*/ 46522 w 60462"/>
                <a:gd name="connsiteY4" fmla="*/ 2960 h 72345"/>
                <a:gd name="connsiteX5" fmla="*/ 47314 w 60462"/>
                <a:gd name="connsiteY5" fmla="*/ 2036 h 72345"/>
                <a:gd name="connsiteX6" fmla="*/ 48445 w 60462"/>
                <a:gd name="connsiteY6" fmla="*/ 1584 h 72345"/>
                <a:gd name="connsiteX7" fmla="*/ 54100 w 60462"/>
                <a:gd name="connsiteY7" fmla="*/ 660 h 72345"/>
                <a:gd name="connsiteX8" fmla="*/ 59171 w 60462"/>
                <a:gd name="connsiteY8" fmla="*/ 321 h 72345"/>
                <a:gd name="connsiteX9" fmla="*/ 59340 w 60462"/>
                <a:gd name="connsiteY9" fmla="*/ 5410 h 72345"/>
                <a:gd name="connsiteX10" fmla="*/ 58548 w 60462"/>
                <a:gd name="connsiteY10" fmla="*/ 11329 h 72345"/>
                <a:gd name="connsiteX11" fmla="*/ 58341 w 60462"/>
                <a:gd name="connsiteY11" fmla="*/ 11706 h 72345"/>
                <a:gd name="connsiteX12" fmla="*/ 41603 w 60462"/>
                <a:gd name="connsiteY12" fmla="*/ 33458 h 72345"/>
                <a:gd name="connsiteX13" fmla="*/ 35231 w 60462"/>
                <a:gd name="connsiteY13" fmla="*/ 41338 h 72345"/>
                <a:gd name="connsiteX14" fmla="*/ 28709 w 60462"/>
                <a:gd name="connsiteY14" fmla="*/ 49707 h 72345"/>
                <a:gd name="connsiteX15" fmla="*/ 11744 w 60462"/>
                <a:gd name="connsiteY15" fmla="*/ 70234 h 72345"/>
                <a:gd name="connsiteX16" fmla="*/ 11123 w 60462"/>
                <a:gd name="connsiteY16" fmla="*/ 70894 h 72345"/>
                <a:gd name="connsiteX17" fmla="*/ 10293 w 60462"/>
                <a:gd name="connsiteY17" fmla="*/ 71290 h 72345"/>
                <a:gd name="connsiteX18" fmla="*/ 4337 w 60462"/>
                <a:gd name="connsiteY18" fmla="*/ 72346 h 72345"/>
                <a:gd name="connsiteX19" fmla="*/ -620 w 60462"/>
                <a:gd name="connsiteY19" fmla="*/ 72666 h 72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462" h="72345">
                  <a:moveTo>
                    <a:pt x="-941" y="67690"/>
                  </a:moveTo>
                  <a:cubicBezTo>
                    <a:pt x="-1129" y="66031"/>
                    <a:pt x="-1035" y="64353"/>
                    <a:pt x="-620" y="62732"/>
                  </a:cubicBezTo>
                  <a:lnTo>
                    <a:pt x="-357" y="61941"/>
                  </a:lnTo>
                  <a:lnTo>
                    <a:pt x="134" y="61281"/>
                  </a:lnTo>
                  <a:cubicBezTo>
                    <a:pt x="16514" y="39585"/>
                    <a:pt x="31688" y="20509"/>
                    <a:pt x="46522" y="2960"/>
                  </a:cubicBezTo>
                  <a:lnTo>
                    <a:pt x="47314" y="2036"/>
                  </a:lnTo>
                  <a:lnTo>
                    <a:pt x="48445" y="1584"/>
                  </a:lnTo>
                  <a:cubicBezTo>
                    <a:pt x="50274" y="999"/>
                    <a:pt x="52177" y="679"/>
                    <a:pt x="54100" y="660"/>
                  </a:cubicBezTo>
                  <a:lnTo>
                    <a:pt x="59171" y="321"/>
                  </a:lnTo>
                  <a:lnTo>
                    <a:pt x="59340" y="5410"/>
                  </a:lnTo>
                  <a:cubicBezTo>
                    <a:pt x="59586" y="7427"/>
                    <a:pt x="59322" y="9463"/>
                    <a:pt x="58548" y="11329"/>
                  </a:cubicBezTo>
                  <a:lnTo>
                    <a:pt x="58341" y="11706"/>
                  </a:lnTo>
                  <a:cubicBezTo>
                    <a:pt x="53120" y="19246"/>
                    <a:pt x="47276" y="26503"/>
                    <a:pt x="41603" y="33458"/>
                  </a:cubicBezTo>
                  <a:cubicBezTo>
                    <a:pt x="39510" y="36022"/>
                    <a:pt x="37342" y="38680"/>
                    <a:pt x="35231" y="41338"/>
                  </a:cubicBezTo>
                  <a:cubicBezTo>
                    <a:pt x="33121" y="43996"/>
                    <a:pt x="30820" y="46993"/>
                    <a:pt x="28709" y="49707"/>
                  </a:cubicBezTo>
                  <a:cubicBezTo>
                    <a:pt x="23413" y="56832"/>
                    <a:pt x="17739" y="63675"/>
                    <a:pt x="11744" y="70234"/>
                  </a:cubicBezTo>
                  <a:lnTo>
                    <a:pt x="11123" y="70894"/>
                  </a:lnTo>
                  <a:lnTo>
                    <a:pt x="10293" y="71290"/>
                  </a:lnTo>
                  <a:cubicBezTo>
                    <a:pt x="8390" y="72007"/>
                    <a:pt x="6373" y="72365"/>
                    <a:pt x="4337" y="72346"/>
                  </a:cubicBezTo>
                  <a:lnTo>
                    <a:pt x="-620" y="7266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4" name="Freeform: Shape 913">
              <a:extLst>
                <a:ext uri="{FF2B5EF4-FFF2-40B4-BE49-F238E27FC236}">
                  <a16:creationId xmlns:a16="http://schemas.microsoft.com/office/drawing/2014/main" id="{EE07BBC3-BA9E-1095-79DA-1A9F77D3A208}"/>
                </a:ext>
              </a:extLst>
            </p:cNvPr>
            <p:cNvSpPr/>
            <p:nvPr/>
          </p:nvSpPr>
          <p:spPr>
            <a:xfrm>
              <a:off x="6075359" y="5760691"/>
              <a:ext cx="24699" cy="98056"/>
            </a:xfrm>
            <a:custGeom>
              <a:avLst/>
              <a:gdLst>
                <a:gd name="connsiteX0" fmla="*/ 1096 w 24699"/>
                <a:gd name="connsiteY0" fmla="*/ 92458 h 98056"/>
                <a:gd name="connsiteX1" fmla="*/ -1034 w 24699"/>
                <a:gd name="connsiteY1" fmla="*/ 85352 h 98056"/>
                <a:gd name="connsiteX2" fmla="*/ 9164 w 24699"/>
                <a:gd name="connsiteY2" fmla="*/ 17097 h 98056"/>
                <a:gd name="connsiteX3" fmla="*/ 14480 w 24699"/>
                <a:gd name="connsiteY3" fmla="*/ 8464 h 98056"/>
                <a:gd name="connsiteX4" fmla="*/ 21624 w 24699"/>
                <a:gd name="connsiteY4" fmla="*/ 321 h 98056"/>
                <a:gd name="connsiteX5" fmla="*/ 23151 w 24699"/>
                <a:gd name="connsiteY5" fmla="*/ 11009 h 98056"/>
                <a:gd name="connsiteX6" fmla="*/ 23547 w 24699"/>
                <a:gd name="connsiteY6" fmla="*/ 19152 h 98056"/>
                <a:gd name="connsiteX7" fmla="*/ 13085 w 24699"/>
                <a:gd name="connsiteY7" fmla="*/ 87388 h 98056"/>
                <a:gd name="connsiteX8" fmla="*/ 9013 w 24699"/>
                <a:gd name="connsiteY8" fmla="*/ 93608 h 98056"/>
                <a:gd name="connsiteX9" fmla="*/ 4339 w 24699"/>
                <a:gd name="connsiteY9" fmla="*/ 98377 h 98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99" h="98056">
                  <a:moveTo>
                    <a:pt x="1096" y="92458"/>
                  </a:moveTo>
                  <a:cubicBezTo>
                    <a:pt x="-318" y="90366"/>
                    <a:pt x="-1052" y="87878"/>
                    <a:pt x="-1034" y="85352"/>
                  </a:cubicBezTo>
                  <a:cubicBezTo>
                    <a:pt x="1567" y="62733"/>
                    <a:pt x="4999" y="39754"/>
                    <a:pt x="9164" y="17097"/>
                  </a:cubicBezTo>
                  <a:cubicBezTo>
                    <a:pt x="9711" y="14157"/>
                    <a:pt x="11803" y="11555"/>
                    <a:pt x="14480" y="8464"/>
                  </a:cubicBezTo>
                  <a:lnTo>
                    <a:pt x="21624" y="321"/>
                  </a:lnTo>
                  <a:lnTo>
                    <a:pt x="23151" y="11009"/>
                  </a:lnTo>
                  <a:cubicBezTo>
                    <a:pt x="23660" y="13686"/>
                    <a:pt x="23791" y="16438"/>
                    <a:pt x="23547" y="19152"/>
                  </a:cubicBezTo>
                  <a:cubicBezTo>
                    <a:pt x="20455" y="41527"/>
                    <a:pt x="17289" y="64618"/>
                    <a:pt x="13085" y="87388"/>
                  </a:cubicBezTo>
                  <a:cubicBezTo>
                    <a:pt x="12368" y="89819"/>
                    <a:pt x="10955" y="91969"/>
                    <a:pt x="9013" y="93608"/>
                  </a:cubicBezTo>
                  <a:lnTo>
                    <a:pt x="4339" y="98377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5" name="Freeform: Shape 914">
              <a:extLst>
                <a:ext uri="{FF2B5EF4-FFF2-40B4-BE49-F238E27FC236}">
                  <a16:creationId xmlns:a16="http://schemas.microsoft.com/office/drawing/2014/main" id="{F6A11ADA-5C04-32B3-DC72-02A1708051EC}"/>
                </a:ext>
              </a:extLst>
            </p:cNvPr>
            <p:cNvSpPr/>
            <p:nvPr/>
          </p:nvSpPr>
          <p:spPr>
            <a:xfrm>
              <a:off x="6250888" y="5957180"/>
              <a:ext cx="88970" cy="42675"/>
            </a:xfrm>
            <a:custGeom>
              <a:avLst/>
              <a:gdLst>
                <a:gd name="connsiteX0" fmla="*/ 1190 w 88970"/>
                <a:gd name="connsiteY0" fmla="*/ 36117 h 42675"/>
                <a:gd name="connsiteX1" fmla="*/ 3943 w 88970"/>
                <a:gd name="connsiteY1" fmla="*/ 30255 h 42675"/>
                <a:gd name="connsiteX2" fmla="*/ 4734 w 88970"/>
                <a:gd name="connsiteY2" fmla="*/ 29237 h 42675"/>
                <a:gd name="connsiteX3" fmla="*/ 5922 w 88970"/>
                <a:gd name="connsiteY3" fmla="*/ 28709 h 42675"/>
                <a:gd name="connsiteX4" fmla="*/ 76815 w 88970"/>
                <a:gd name="connsiteY4" fmla="*/ 773 h 42675"/>
                <a:gd name="connsiteX5" fmla="*/ 78002 w 88970"/>
                <a:gd name="connsiteY5" fmla="*/ 321 h 42675"/>
                <a:gd name="connsiteX6" fmla="*/ 79266 w 88970"/>
                <a:gd name="connsiteY6" fmla="*/ 529 h 42675"/>
                <a:gd name="connsiteX7" fmla="*/ 80209 w 88970"/>
                <a:gd name="connsiteY7" fmla="*/ 736 h 42675"/>
                <a:gd name="connsiteX8" fmla="*/ 83979 w 88970"/>
                <a:gd name="connsiteY8" fmla="*/ 2225 h 42675"/>
                <a:gd name="connsiteX9" fmla="*/ 87936 w 88970"/>
                <a:gd name="connsiteY9" fmla="*/ 4015 h 42675"/>
                <a:gd name="connsiteX10" fmla="*/ 86636 w 88970"/>
                <a:gd name="connsiteY10" fmla="*/ 8162 h 42675"/>
                <a:gd name="connsiteX11" fmla="*/ 85844 w 88970"/>
                <a:gd name="connsiteY11" fmla="*/ 10444 h 42675"/>
                <a:gd name="connsiteX12" fmla="*/ 85053 w 88970"/>
                <a:gd name="connsiteY12" fmla="*/ 12328 h 42675"/>
                <a:gd name="connsiteX13" fmla="*/ 83168 w 88970"/>
                <a:gd name="connsiteY13" fmla="*/ 13101 h 42675"/>
                <a:gd name="connsiteX14" fmla="*/ 9201 w 88970"/>
                <a:gd name="connsiteY14" fmla="*/ 42676 h 42675"/>
                <a:gd name="connsiteX15" fmla="*/ 8391 w 88970"/>
                <a:gd name="connsiteY15" fmla="*/ 42997 h 42675"/>
                <a:gd name="connsiteX16" fmla="*/ 7486 w 88970"/>
                <a:gd name="connsiteY16" fmla="*/ 42997 h 42675"/>
                <a:gd name="connsiteX17" fmla="*/ 5073 w 88970"/>
                <a:gd name="connsiteY17" fmla="*/ 42771 h 42675"/>
                <a:gd name="connsiteX18" fmla="*/ -1034 w 88970"/>
                <a:gd name="connsiteY18" fmla="*/ 41922 h 42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8970" h="42675">
                  <a:moveTo>
                    <a:pt x="1190" y="36117"/>
                  </a:moveTo>
                  <a:cubicBezTo>
                    <a:pt x="1850" y="34062"/>
                    <a:pt x="2774" y="32083"/>
                    <a:pt x="3943" y="30255"/>
                  </a:cubicBezTo>
                  <a:lnTo>
                    <a:pt x="4734" y="29237"/>
                  </a:lnTo>
                  <a:lnTo>
                    <a:pt x="5922" y="28709"/>
                  </a:lnTo>
                  <a:cubicBezTo>
                    <a:pt x="27693" y="19284"/>
                    <a:pt x="50878" y="10236"/>
                    <a:pt x="76815" y="773"/>
                  </a:cubicBezTo>
                  <a:lnTo>
                    <a:pt x="78002" y="321"/>
                  </a:lnTo>
                  <a:lnTo>
                    <a:pt x="79266" y="529"/>
                  </a:lnTo>
                  <a:cubicBezTo>
                    <a:pt x="79586" y="585"/>
                    <a:pt x="79907" y="641"/>
                    <a:pt x="80209" y="736"/>
                  </a:cubicBezTo>
                  <a:cubicBezTo>
                    <a:pt x="81509" y="1131"/>
                    <a:pt x="82753" y="1640"/>
                    <a:pt x="83979" y="2225"/>
                  </a:cubicBezTo>
                  <a:lnTo>
                    <a:pt x="87936" y="4015"/>
                  </a:lnTo>
                  <a:lnTo>
                    <a:pt x="86636" y="8162"/>
                  </a:lnTo>
                  <a:cubicBezTo>
                    <a:pt x="86410" y="8935"/>
                    <a:pt x="86146" y="9689"/>
                    <a:pt x="85844" y="10444"/>
                  </a:cubicBezTo>
                  <a:lnTo>
                    <a:pt x="85053" y="12328"/>
                  </a:lnTo>
                  <a:lnTo>
                    <a:pt x="83168" y="13101"/>
                  </a:lnTo>
                  <a:cubicBezTo>
                    <a:pt x="57532" y="23864"/>
                    <a:pt x="31557" y="34025"/>
                    <a:pt x="9201" y="42676"/>
                  </a:cubicBezTo>
                  <a:lnTo>
                    <a:pt x="8391" y="42997"/>
                  </a:lnTo>
                  <a:lnTo>
                    <a:pt x="7486" y="42997"/>
                  </a:lnTo>
                  <a:cubicBezTo>
                    <a:pt x="6675" y="42978"/>
                    <a:pt x="5864" y="42903"/>
                    <a:pt x="5073" y="42771"/>
                  </a:cubicBezTo>
                  <a:lnTo>
                    <a:pt x="-1034" y="41922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6" name="Freeform: Shape 915">
              <a:extLst>
                <a:ext uri="{FF2B5EF4-FFF2-40B4-BE49-F238E27FC236}">
                  <a16:creationId xmlns:a16="http://schemas.microsoft.com/office/drawing/2014/main" id="{B3688AE0-BF77-53C6-5B84-306814CA4642}"/>
                </a:ext>
              </a:extLst>
            </p:cNvPr>
            <p:cNvSpPr/>
            <p:nvPr/>
          </p:nvSpPr>
          <p:spPr>
            <a:xfrm>
              <a:off x="5929405" y="5783348"/>
              <a:ext cx="41125" cy="88122"/>
            </a:xfrm>
            <a:custGeom>
              <a:avLst/>
              <a:gdLst>
                <a:gd name="connsiteX0" fmla="*/ 32217 w 41125"/>
                <a:gd name="connsiteY0" fmla="*/ 85805 h 88122"/>
                <a:gd name="connsiteX1" fmla="*/ 28561 w 41125"/>
                <a:gd name="connsiteY1" fmla="*/ 83561 h 88122"/>
                <a:gd name="connsiteX2" fmla="*/ 27222 w 41125"/>
                <a:gd name="connsiteY2" fmla="*/ 82223 h 88122"/>
                <a:gd name="connsiteX3" fmla="*/ 26845 w 41125"/>
                <a:gd name="connsiteY3" fmla="*/ 81733 h 88122"/>
                <a:gd name="connsiteX4" fmla="*/ 26600 w 41125"/>
                <a:gd name="connsiteY4" fmla="*/ 81167 h 88122"/>
                <a:gd name="connsiteX5" fmla="*/ -675 w 41125"/>
                <a:gd name="connsiteY5" fmla="*/ 11631 h 88122"/>
                <a:gd name="connsiteX6" fmla="*/ -1034 w 41125"/>
                <a:gd name="connsiteY6" fmla="*/ 10651 h 88122"/>
                <a:gd name="connsiteX7" fmla="*/ -1034 w 41125"/>
                <a:gd name="connsiteY7" fmla="*/ 9633 h 88122"/>
                <a:gd name="connsiteX8" fmla="*/ 1473 w 41125"/>
                <a:gd name="connsiteY8" fmla="*/ 3148 h 88122"/>
                <a:gd name="connsiteX9" fmla="*/ 3227 w 41125"/>
                <a:gd name="connsiteY9" fmla="*/ 321 h 88122"/>
                <a:gd name="connsiteX10" fmla="*/ 6506 w 41125"/>
                <a:gd name="connsiteY10" fmla="*/ 905 h 88122"/>
                <a:gd name="connsiteX11" fmla="*/ 8297 w 41125"/>
                <a:gd name="connsiteY11" fmla="*/ 1245 h 88122"/>
                <a:gd name="connsiteX12" fmla="*/ 10917 w 41125"/>
                <a:gd name="connsiteY12" fmla="*/ 1772 h 88122"/>
                <a:gd name="connsiteX13" fmla="*/ 14121 w 41125"/>
                <a:gd name="connsiteY13" fmla="*/ 9802 h 88122"/>
                <a:gd name="connsiteX14" fmla="*/ 19871 w 41125"/>
                <a:gd name="connsiteY14" fmla="*/ 24203 h 88122"/>
                <a:gd name="connsiteX15" fmla="*/ 25168 w 41125"/>
                <a:gd name="connsiteY15" fmla="*/ 37398 h 88122"/>
                <a:gd name="connsiteX16" fmla="*/ 39852 w 41125"/>
                <a:gd name="connsiteY16" fmla="*/ 75776 h 88122"/>
                <a:gd name="connsiteX17" fmla="*/ 39079 w 41125"/>
                <a:gd name="connsiteY17" fmla="*/ 82921 h 88122"/>
                <a:gd name="connsiteX18" fmla="*/ 37325 w 41125"/>
                <a:gd name="connsiteY18" fmla="*/ 88443 h 8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125" h="88122">
                  <a:moveTo>
                    <a:pt x="32217" y="85805"/>
                  </a:moveTo>
                  <a:cubicBezTo>
                    <a:pt x="30935" y="85182"/>
                    <a:pt x="29710" y="84428"/>
                    <a:pt x="28561" y="83561"/>
                  </a:cubicBezTo>
                  <a:cubicBezTo>
                    <a:pt x="28052" y="83165"/>
                    <a:pt x="27618" y="82732"/>
                    <a:pt x="27222" y="82223"/>
                  </a:cubicBezTo>
                  <a:lnTo>
                    <a:pt x="26845" y="81733"/>
                  </a:lnTo>
                  <a:lnTo>
                    <a:pt x="26600" y="81167"/>
                  </a:lnTo>
                  <a:cubicBezTo>
                    <a:pt x="17458" y="59735"/>
                    <a:pt x="8542" y="36984"/>
                    <a:pt x="-675" y="11631"/>
                  </a:cubicBezTo>
                  <a:lnTo>
                    <a:pt x="-1034" y="10651"/>
                  </a:lnTo>
                  <a:lnTo>
                    <a:pt x="-1034" y="9633"/>
                  </a:lnTo>
                  <a:cubicBezTo>
                    <a:pt x="-675" y="7314"/>
                    <a:pt x="173" y="5109"/>
                    <a:pt x="1473" y="3148"/>
                  </a:cubicBezTo>
                  <a:lnTo>
                    <a:pt x="3227" y="321"/>
                  </a:lnTo>
                  <a:lnTo>
                    <a:pt x="6506" y="905"/>
                  </a:lnTo>
                  <a:lnTo>
                    <a:pt x="8297" y="1245"/>
                  </a:lnTo>
                  <a:lnTo>
                    <a:pt x="10917" y="1772"/>
                  </a:lnTo>
                  <a:lnTo>
                    <a:pt x="14121" y="9802"/>
                  </a:lnTo>
                  <a:cubicBezTo>
                    <a:pt x="16120" y="14760"/>
                    <a:pt x="18004" y="19472"/>
                    <a:pt x="19871" y="24203"/>
                  </a:cubicBezTo>
                  <a:cubicBezTo>
                    <a:pt x="21623" y="28596"/>
                    <a:pt x="23377" y="33007"/>
                    <a:pt x="25168" y="37398"/>
                  </a:cubicBezTo>
                  <a:cubicBezTo>
                    <a:pt x="30201" y="49896"/>
                    <a:pt x="35403" y="62827"/>
                    <a:pt x="39852" y="75776"/>
                  </a:cubicBezTo>
                  <a:cubicBezTo>
                    <a:pt x="40342" y="78189"/>
                    <a:pt x="40077" y="80677"/>
                    <a:pt x="39079" y="82921"/>
                  </a:cubicBezTo>
                  <a:lnTo>
                    <a:pt x="37325" y="88443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7" name="Freeform: Shape 916">
              <a:extLst>
                <a:ext uri="{FF2B5EF4-FFF2-40B4-BE49-F238E27FC236}">
                  <a16:creationId xmlns:a16="http://schemas.microsoft.com/office/drawing/2014/main" id="{6D59042F-0652-986C-37B8-A31B6C0B86C2}"/>
                </a:ext>
              </a:extLst>
            </p:cNvPr>
            <p:cNvSpPr/>
            <p:nvPr/>
          </p:nvSpPr>
          <p:spPr>
            <a:xfrm>
              <a:off x="6257862" y="6102939"/>
              <a:ext cx="100469" cy="24473"/>
            </a:xfrm>
            <a:custGeom>
              <a:avLst/>
              <a:gdLst>
                <a:gd name="connsiteX0" fmla="*/ 16893 w 100469"/>
                <a:gd name="connsiteY0" fmla="*/ 14333 h 24473"/>
                <a:gd name="connsiteX1" fmla="*/ 9353 w 100469"/>
                <a:gd name="connsiteY1" fmla="*/ 10921 h 24473"/>
                <a:gd name="connsiteX2" fmla="*/ -1034 w 100469"/>
                <a:gd name="connsiteY2" fmla="*/ 5266 h 24473"/>
                <a:gd name="connsiteX3" fmla="*/ 10276 w 100469"/>
                <a:gd name="connsiteY3" fmla="*/ 1892 h 24473"/>
                <a:gd name="connsiteX4" fmla="*/ 20172 w 100469"/>
                <a:gd name="connsiteY4" fmla="*/ 346 h 24473"/>
                <a:gd name="connsiteX5" fmla="*/ 88522 w 100469"/>
                <a:gd name="connsiteY5" fmla="*/ 10600 h 24473"/>
                <a:gd name="connsiteX6" fmla="*/ 88973 w 100469"/>
                <a:gd name="connsiteY6" fmla="*/ 10600 h 24473"/>
                <a:gd name="connsiteX7" fmla="*/ 92518 w 100469"/>
                <a:gd name="connsiteY7" fmla="*/ 12485 h 24473"/>
                <a:gd name="connsiteX8" fmla="*/ 94874 w 100469"/>
                <a:gd name="connsiteY8" fmla="*/ 14615 h 24473"/>
                <a:gd name="connsiteX9" fmla="*/ 99436 w 100469"/>
                <a:gd name="connsiteY9" fmla="*/ 19120 h 24473"/>
                <a:gd name="connsiteX10" fmla="*/ 93894 w 100469"/>
                <a:gd name="connsiteY10" fmla="*/ 22363 h 24473"/>
                <a:gd name="connsiteX11" fmla="*/ 86730 w 100469"/>
                <a:gd name="connsiteY11" fmla="*/ 24757 h 24473"/>
                <a:gd name="connsiteX12" fmla="*/ 18363 w 100469"/>
                <a:gd name="connsiteY12" fmla="*/ 14577 h 24473"/>
                <a:gd name="connsiteX13" fmla="*/ 16893 w 100469"/>
                <a:gd name="connsiteY13" fmla="*/ 14333 h 24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0469" h="24473">
                  <a:moveTo>
                    <a:pt x="16893" y="14333"/>
                  </a:moveTo>
                  <a:cubicBezTo>
                    <a:pt x="14254" y="13484"/>
                    <a:pt x="11727" y="12334"/>
                    <a:pt x="9353" y="10921"/>
                  </a:cubicBezTo>
                  <a:lnTo>
                    <a:pt x="-1034" y="5266"/>
                  </a:lnTo>
                  <a:lnTo>
                    <a:pt x="10276" y="1892"/>
                  </a:lnTo>
                  <a:cubicBezTo>
                    <a:pt x="13443" y="723"/>
                    <a:pt x="16798" y="195"/>
                    <a:pt x="20172" y="346"/>
                  </a:cubicBezTo>
                  <a:cubicBezTo>
                    <a:pt x="45789" y="3513"/>
                    <a:pt x="68145" y="6868"/>
                    <a:pt x="88522" y="10600"/>
                  </a:cubicBezTo>
                  <a:lnTo>
                    <a:pt x="88973" y="10600"/>
                  </a:lnTo>
                  <a:cubicBezTo>
                    <a:pt x="90275" y="10977"/>
                    <a:pt x="91481" y="11618"/>
                    <a:pt x="92518" y="12485"/>
                  </a:cubicBezTo>
                  <a:cubicBezTo>
                    <a:pt x="93347" y="13145"/>
                    <a:pt x="94139" y="13861"/>
                    <a:pt x="94874" y="14615"/>
                  </a:cubicBezTo>
                  <a:lnTo>
                    <a:pt x="99436" y="19120"/>
                  </a:lnTo>
                  <a:lnTo>
                    <a:pt x="93894" y="22363"/>
                  </a:lnTo>
                  <a:cubicBezTo>
                    <a:pt x="90972" y="24059"/>
                    <a:pt x="88861" y="25001"/>
                    <a:pt x="86730" y="24757"/>
                  </a:cubicBezTo>
                  <a:cubicBezTo>
                    <a:pt x="63282" y="22042"/>
                    <a:pt x="40021" y="18253"/>
                    <a:pt x="18363" y="14577"/>
                  </a:cubicBezTo>
                  <a:cubicBezTo>
                    <a:pt x="17911" y="14615"/>
                    <a:pt x="17402" y="14502"/>
                    <a:pt x="16893" y="143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8" name="Freeform: Shape 917">
              <a:extLst>
                <a:ext uri="{FF2B5EF4-FFF2-40B4-BE49-F238E27FC236}">
                  <a16:creationId xmlns:a16="http://schemas.microsoft.com/office/drawing/2014/main" id="{D31C5566-D205-1E3C-EE28-A4554B6FF39F}"/>
                </a:ext>
              </a:extLst>
            </p:cNvPr>
            <p:cNvSpPr/>
            <p:nvPr/>
          </p:nvSpPr>
          <p:spPr>
            <a:xfrm>
              <a:off x="5738496" y="6024334"/>
              <a:ext cx="94116" cy="27038"/>
            </a:xfrm>
            <a:custGeom>
              <a:avLst/>
              <a:gdLst>
                <a:gd name="connsiteX0" fmla="*/ 9182 w 94116"/>
                <a:gd name="connsiteY0" fmla="*/ 14617 h 27038"/>
                <a:gd name="connsiteX1" fmla="*/ 6054 w 94116"/>
                <a:gd name="connsiteY1" fmla="*/ 12883 h 27038"/>
                <a:gd name="connsiteX2" fmla="*/ 3339 w 94116"/>
                <a:gd name="connsiteY2" fmla="*/ 10357 h 27038"/>
                <a:gd name="connsiteX3" fmla="*/ -1034 w 94116"/>
                <a:gd name="connsiteY3" fmla="*/ 5776 h 27038"/>
                <a:gd name="connsiteX4" fmla="*/ 4489 w 94116"/>
                <a:gd name="connsiteY4" fmla="*/ 2666 h 27038"/>
                <a:gd name="connsiteX5" fmla="*/ 11671 w 94116"/>
                <a:gd name="connsiteY5" fmla="*/ 366 h 27038"/>
                <a:gd name="connsiteX6" fmla="*/ 81414 w 94116"/>
                <a:gd name="connsiteY6" fmla="*/ 10771 h 27038"/>
                <a:gd name="connsiteX7" fmla="*/ 81923 w 94116"/>
                <a:gd name="connsiteY7" fmla="*/ 10885 h 27038"/>
                <a:gd name="connsiteX8" fmla="*/ 85844 w 94116"/>
                <a:gd name="connsiteY8" fmla="*/ 13053 h 27038"/>
                <a:gd name="connsiteX9" fmla="*/ 89614 w 94116"/>
                <a:gd name="connsiteY9" fmla="*/ 16464 h 27038"/>
                <a:gd name="connsiteX10" fmla="*/ 93083 w 94116"/>
                <a:gd name="connsiteY10" fmla="*/ 19819 h 27038"/>
                <a:gd name="connsiteX11" fmla="*/ 90425 w 94116"/>
                <a:gd name="connsiteY11" fmla="*/ 27359 h 27038"/>
                <a:gd name="connsiteX12" fmla="*/ 86259 w 94116"/>
                <a:gd name="connsiteY12" fmla="*/ 26549 h 27038"/>
                <a:gd name="connsiteX13" fmla="*/ 79492 w 94116"/>
                <a:gd name="connsiteY13" fmla="*/ 25342 h 27038"/>
                <a:gd name="connsiteX14" fmla="*/ 60643 w 94116"/>
                <a:gd name="connsiteY14" fmla="*/ 22609 h 27038"/>
                <a:gd name="connsiteX15" fmla="*/ 60001 w 94116"/>
                <a:gd name="connsiteY15" fmla="*/ 22515 h 27038"/>
                <a:gd name="connsiteX16" fmla="*/ 9729 w 94116"/>
                <a:gd name="connsiteY16" fmla="*/ 14673 h 27038"/>
                <a:gd name="connsiteX17" fmla="*/ 9277 w 94116"/>
                <a:gd name="connsiteY17" fmla="*/ 14560 h 27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4116" h="27038">
                  <a:moveTo>
                    <a:pt x="9182" y="14617"/>
                  </a:moveTo>
                  <a:cubicBezTo>
                    <a:pt x="8033" y="14278"/>
                    <a:pt x="6958" y="13674"/>
                    <a:pt x="6054" y="12883"/>
                  </a:cubicBezTo>
                  <a:cubicBezTo>
                    <a:pt x="5092" y="12110"/>
                    <a:pt x="4187" y="11261"/>
                    <a:pt x="3339" y="10357"/>
                  </a:cubicBezTo>
                  <a:lnTo>
                    <a:pt x="-1034" y="5776"/>
                  </a:lnTo>
                  <a:lnTo>
                    <a:pt x="4489" y="2666"/>
                  </a:lnTo>
                  <a:cubicBezTo>
                    <a:pt x="7411" y="1007"/>
                    <a:pt x="9522" y="103"/>
                    <a:pt x="11671" y="366"/>
                  </a:cubicBezTo>
                  <a:cubicBezTo>
                    <a:pt x="34743" y="3024"/>
                    <a:pt x="58229" y="6530"/>
                    <a:pt x="81414" y="10771"/>
                  </a:cubicBezTo>
                  <a:lnTo>
                    <a:pt x="81923" y="10885"/>
                  </a:lnTo>
                  <a:cubicBezTo>
                    <a:pt x="83356" y="11356"/>
                    <a:pt x="84695" y="12091"/>
                    <a:pt x="85844" y="13053"/>
                  </a:cubicBezTo>
                  <a:cubicBezTo>
                    <a:pt x="87164" y="14108"/>
                    <a:pt x="88427" y="15258"/>
                    <a:pt x="89614" y="16464"/>
                  </a:cubicBezTo>
                  <a:lnTo>
                    <a:pt x="93083" y="19819"/>
                  </a:lnTo>
                  <a:lnTo>
                    <a:pt x="90425" y="27359"/>
                  </a:lnTo>
                  <a:lnTo>
                    <a:pt x="86259" y="26549"/>
                  </a:lnTo>
                  <a:cubicBezTo>
                    <a:pt x="84054" y="26115"/>
                    <a:pt x="81792" y="25682"/>
                    <a:pt x="79492" y="25342"/>
                  </a:cubicBezTo>
                  <a:cubicBezTo>
                    <a:pt x="73196" y="24400"/>
                    <a:pt x="66806" y="23457"/>
                    <a:pt x="60643" y="22609"/>
                  </a:cubicBezTo>
                  <a:lnTo>
                    <a:pt x="60001" y="22515"/>
                  </a:lnTo>
                  <a:cubicBezTo>
                    <a:pt x="43489" y="20140"/>
                    <a:pt x="26430" y="17708"/>
                    <a:pt x="9729" y="14673"/>
                  </a:cubicBezTo>
                  <a:lnTo>
                    <a:pt x="9277" y="14560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9" name="Freeform: Shape 918">
              <a:extLst>
                <a:ext uri="{FF2B5EF4-FFF2-40B4-BE49-F238E27FC236}">
                  <a16:creationId xmlns:a16="http://schemas.microsoft.com/office/drawing/2014/main" id="{49B3343D-1BA3-94DF-6A67-041B4BCC10CD}"/>
                </a:ext>
              </a:extLst>
            </p:cNvPr>
            <p:cNvSpPr/>
            <p:nvPr/>
          </p:nvSpPr>
          <p:spPr>
            <a:xfrm>
              <a:off x="6125462" y="6279624"/>
              <a:ext cx="41262" cy="87594"/>
            </a:xfrm>
            <a:custGeom>
              <a:avLst/>
              <a:gdLst>
                <a:gd name="connsiteX0" fmla="*/ 32273 w 41262"/>
                <a:gd name="connsiteY0" fmla="*/ 85729 h 87594"/>
                <a:gd name="connsiteX1" fmla="*/ 28259 w 41262"/>
                <a:gd name="connsiteY1" fmla="*/ 83448 h 87594"/>
                <a:gd name="connsiteX2" fmla="*/ 27617 w 41262"/>
                <a:gd name="connsiteY2" fmla="*/ 82883 h 87594"/>
                <a:gd name="connsiteX3" fmla="*/ 26939 w 41262"/>
                <a:gd name="connsiteY3" fmla="*/ 82204 h 87594"/>
                <a:gd name="connsiteX4" fmla="*/ 26562 w 41262"/>
                <a:gd name="connsiteY4" fmla="*/ 81337 h 87594"/>
                <a:gd name="connsiteX5" fmla="*/ -732 w 41262"/>
                <a:gd name="connsiteY5" fmla="*/ 12234 h 87594"/>
                <a:gd name="connsiteX6" fmla="*/ -827 w 41262"/>
                <a:gd name="connsiteY6" fmla="*/ 12008 h 87594"/>
                <a:gd name="connsiteX7" fmla="*/ -940 w 41262"/>
                <a:gd name="connsiteY7" fmla="*/ 11574 h 87594"/>
                <a:gd name="connsiteX8" fmla="*/ 1171 w 41262"/>
                <a:gd name="connsiteY8" fmla="*/ 2998 h 87594"/>
                <a:gd name="connsiteX9" fmla="*/ 2585 w 41262"/>
                <a:gd name="connsiteY9" fmla="*/ 321 h 87594"/>
                <a:gd name="connsiteX10" fmla="*/ 5601 w 41262"/>
                <a:gd name="connsiteY10" fmla="*/ 321 h 87594"/>
                <a:gd name="connsiteX11" fmla="*/ 9692 w 41262"/>
                <a:gd name="connsiteY11" fmla="*/ 471 h 87594"/>
                <a:gd name="connsiteX12" fmla="*/ 11463 w 41262"/>
                <a:gd name="connsiteY12" fmla="*/ 3959 h 87594"/>
                <a:gd name="connsiteX13" fmla="*/ 14348 w 41262"/>
                <a:gd name="connsiteY13" fmla="*/ 10104 h 87594"/>
                <a:gd name="connsiteX14" fmla="*/ 19719 w 41262"/>
                <a:gd name="connsiteY14" fmla="*/ 23506 h 87594"/>
                <a:gd name="connsiteX15" fmla="*/ 40002 w 41262"/>
                <a:gd name="connsiteY15" fmla="*/ 75814 h 87594"/>
                <a:gd name="connsiteX16" fmla="*/ 40228 w 41262"/>
                <a:gd name="connsiteY16" fmla="*/ 76455 h 87594"/>
                <a:gd name="connsiteX17" fmla="*/ 40228 w 41262"/>
                <a:gd name="connsiteY17" fmla="*/ 77134 h 87594"/>
                <a:gd name="connsiteX18" fmla="*/ 38871 w 41262"/>
                <a:gd name="connsiteY18" fmla="*/ 82958 h 87594"/>
                <a:gd name="connsiteX19" fmla="*/ 36986 w 41262"/>
                <a:gd name="connsiteY19" fmla="*/ 87916 h 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262" h="87594">
                  <a:moveTo>
                    <a:pt x="32273" y="85729"/>
                  </a:moveTo>
                  <a:cubicBezTo>
                    <a:pt x="30860" y="85126"/>
                    <a:pt x="29502" y="84353"/>
                    <a:pt x="28259" y="83448"/>
                  </a:cubicBezTo>
                  <a:cubicBezTo>
                    <a:pt x="28032" y="83279"/>
                    <a:pt x="27825" y="83090"/>
                    <a:pt x="27617" y="82883"/>
                  </a:cubicBezTo>
                  <a:lnTo>
                    <a:pt x="26939" y="82204"/>
                  </a:lnTo>
                  <a:lnTo>
                    <a:pt x="26562" y="81337"/>
                  </a:lnTo>
                  <a:cubicBezTo>
                    <a:pt x="17307" y="59679"/>
                    <a:pt x="8372" y="37078"/>
                    <a:pt x="-732" y="12234"/>
                  </a:cubicBezTo>
                  <a:lnTo>
                    <a:pt x="-827" y="12008"/>
                  </a:lnTo>
                  <a:lnTo>
                    <a:pt x="-940" y="11574"/>
                  </a:lnTo>
                  <a:cubicBezTo>
                    <a:pt x="-1467" y="8464"/>
                    <a:pt x="361" y="4562"/>
                    <a:pt x="1171" y="2998"/>
                  </a:cubicBezTo>
                  <a:lnTo>
                    <a:pt x="2585" y="321"/>
                  </a:lnTo>
                  <a:lnTo>
                    <a:pt x="5601" y="321"/>
                  </a:lnTo>
                  <a:lnTo>
                    <a:pt x="9692" y="471"/>
                  </a:lnTo>
                  <a:lnTo>
                    <a:pt x="11463" y="3959"/>
                  </a:lnTo>
                  <a:cubicBezTo>
                    <a:pt x="12594" y="6221"/>
                    <a:pt x="13575" y="8125"/>
                    <a:pt x="14348" y="10104"/>
                  </a:cubicBezTo>
                  <a:lnTo>
                    <a:pt x="19719" y="23506"/>
                  </a:lnTo>
                  <a:cubicBezTo>
                    <a:pt x="26600" y="40640"/>
                    <a:pt x="33669" y="58246"/>
                    <a:pt x="40002" y="75814"/>
                  </a:cubicBezTo>
                  <a:lnTo>
                    <a:pt x="40228" y="76455"/>
                  </a:lnTo>
                  <a:lnTo>
                    <a:pt x="40228" y="77134"/>
                  </a:lnTo>
                  <a:cubicBezTo>
                    <a:pt x="40209" y="79151"/>
                    <a:pt x="39738" y="81148"/>
                    <a:pt x="38871" y="82958"/>
                  </a:cubicBezTo>
                  <a:lnTo>
                    <a:pt x="36986" y="8791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0" name="Freeform: Shape 919">
              <a:extLst>
                <a:ext uri="{FF2B5EF4-FFF2-40B4-BE49-F238E27FC236}">
                  <a16:creationId xmlns:a16="http://schemas.microsoft.com/office/drawing/2014/main" id="{FB9BDA47-6E22-33FD-26AA-8E2983B31F97}"/>
                </a:ext>
              </a:extLst>
            </p:cNvPr>
            <p:cNvSpPr/>
            <p:nvPr/>
          </p:nvSpPr>
          <p:spPr>
            <a:xfrm>
              <a:off x="5803376" y="5880417"/>
              <a:ext cx="72722" cy="59764"/>
            </a:xfrm>
            <a:custGeom>
              <a:avLst/>
              <a:gdLst>
                <a:gd name="connsiteX0" fmla="*/ 61189 w 72722"/>
                <a:gd name="connsiteY0" fmla="*/ 59497 h 59764"/>
                <a:gd name="connsiteX1" fmla="*/ 60548 w 72722"/>
                <a:gd name="connsiteY1" fmla="*/ 59026 h 59764"/>
                <a:gd name="connsiteX2" fmla="*/ 30539 w 72722"/>
                <a:gd name="connsiteY2" fmla="*/ 35784 h 59764"/>
                <a:gd name="connsiteX3" fmla="*/ 2114 w 72722"/>
                <a:gd name="connsiteY3" fmla="*/ 12543 h 59764"/>
                <a:gd name="connsiteX4" fmla="*/ 1379 w 72722"/>
                <a:gd name="connsiteY4" fmla="*/ 11939 h 59764"/>
                <a:gd name="connsiteX5" fmla="*/ 927 w 72722"/>
                <a:gd name="connsiteY5" fmla="*/ 11091 h 59764"/>
                <a:gd name="connsiteX6" fmla="*/ -336 w 72722"/>
                <a:gd name="connsiteY6" fmla="*/ 5983 h 59764"/>
                <a:gd name="connsiteX7" fmla="*/ -1034 w 72722"/>
                <a:gd name="connsiteY7" fmla="*/ 328 h 59764"/>
                <a:gd name="connsiteX8" fmla="*/ 4621 w 72722"/>
                <a:gd name="connsiteY8" fmla="*/ 328 h 59764"/>
                <a:gd name="connsiteX9" fmla="*/ 8240 w 72722"/>
                <a:gd name="connsiteY9" fmla="*/ 705 h 59764"/>
                <a:gd name="connsiteX10" fmla="*/ 9428 w 72722"/>
                <a:gd name="connsiteY10" fmla="*/ 1157 h 59764"/>
                <a:gd name="connsiteX11" fmla="*/ 9842 w 72722"/>
                <a:gd name="connsiteY11" fmla="*/ 1403 h 59764"/>
                <a:gd name="connsiteX12" fmla="*/ 24206 w 72722"/>
                <a:gd name="connsiteY12" fmla="*/ 12241 h 59764"/>
                <a:gd name="connsiteX13" fmla="*/ 32613 w 72722"/>
                <a:gd name="connsiteY13" fmla="*/ 18989 h 59764"/>
                <a:gd name="connsiteX14" fmla="*/ 41020 w 72722"/>
                <a:gd name="connsiteY14" fmla="*/ 25756 h 59764"/>
                <a:gd name="connsiteX15" fmla="*/ 43866 w 72722"/>
                <a:gd name="connsiteY15" fmla="*/ 28037 h 59764"/>
                <a:gd name="connsiteX16" fmla="*/ 45280 w 72722"/>
                <a:gd name="connsiteY16" fmla="*/ 29036 h 59764"/>
                <a:gd name="connsiteX17" fmla="*/ 48918 w 72722"/>
                <a:gd name="connsiteY17" fmla="*/ 31826 h 59764"/>
                <a:gd name="connsiteX18" fmla="*/ 56778 w 72722"/>
                <a:gd name="connsiteY18" fmla="*/ 37933 h 59764"/>
                <a:gd name="connsiteX19" fmla="*/ 68597 w 72722"/>
                <a:gd name="connsiteY19" fmla="*/ 48074 h 59764"/>
                <a:gd name="connsiteX20" fmla="*/ 68729 w 72722"/>
                <a:gd name="connsiteY20" fmla="*/ 48206 h 59764"/>
                <a:gd name="connsiteX21" fmla="*/ 68993 w 72722"/>
                <a:gd name="connsiteY21" fmla="*/ 48489 h 59764"/>
                <a:gd name="connsiteX22" fmla="*/ 70878 w 72722"/>
                <a:gd name="connsiteY22" fmla="*/ 54427 h 59764"/>
                <a:gd name="connsiteX23" fmla="*/ 71688 w 72722"/>
                <a:gd name="connsiteY23" fmla="*/ 59949 h 59764"/>
                <a:gd name="connsiteX24" fmla="*/ 66034 w 72722"/>
                <a:gd name="connsiteY24" fmla="*/ 60063 h 59764"/>
                <a:gd name="connsiteX25" fmla="*/ 62264 w 72722"/>
                <a:gd name="connsiteY25" fmla="*/ 59742 h 59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2722" h="59764">
                  <a:moveTo>
                    <a:pt x="61189" y="59497"/>
                  </a:moveTo>
                  <a:lnTo>
                    <a:pt x="60548" y="59026"/>
                  </a:lnTo>
                  <a:cubicBezTo>
                    <a:pt x="50067" y="51090"/>
                    <a:pt x="39964" y="43268"/>
                    <a:pt x="30539" y="35784"/>
                  </a:cubicBezTo>
                  <a:cubicBezTo>
                    <a:pt x="20681" y="27943"/>
                    <a:pt x="11105" y="20139"/>
                    <a:pt x="2114" y="12543"/>
                  </a:cubicBezTo>
                  <a:lnTo>
                    <a:pt x="1379" y="11939"/>
                  </a:lnTo>
                  <a:lnTo>
                    <a:pt x="927" y="11091"/>
                  </a:lnTo>
                  <a:cubicBezTo>
                    <a:pt x="210" y="9470"/>
                    <a:pt x="-205" y="7736"/>
                    <a:pt x="-336" y="5983"/>
                  </a:cubicBezTo>
                  <a:lnTo>
                    <a:pt x="-1034" y="328"/>
                  </a:lnTo>
                  <a:lnTo>
                    <a:pt x="4621" y="328"/>
                  </a:lnTo>
                  <a:cubicBezTo>
                    <a:pt x="5846" y="290"/>
                    <a:pt x="7053" y="403"/>
                    <a:pt x="8240" y="705"/>
                  </a:cubicBezTo>
                  <a:cubicBezTo>
                    <a:pt x="8655" y="818"/>
                    <a:pt x="9051" y="969"/>
                    <a:pt x="9428" y="1157"/>
                  </a:cubicBezTo>
                  <a:lnTo>
                    <a:pt x="9842" y="1403"/>
                  </a:lnTo>
                  <a:cubicBezTo>
                    <a:pt x="14177" y="4456"/>
                    <a:pt x="18702" y="7868"/>
                    <a:pt x="24206" y="12241"/>
                  </a:cubicBezTo>
                  <a:cubicBezTo>
                    <a:pt x="27014" y="14465"/>
                    <a:pt x="29861" y="16765"/>
                    <a:pt x="32613" y="18989"/>
                  </a:cubicBezTo>
                  <a:cubicBezTo>
                    <a:pt x="35365" y="21214"/>
                    <a:pt x="38268" y="23551"/>
                    <a:pt x="41020" y="25756"/>
                  </a:cubicBezTo>
                  <a:lnTo>
                    <a:pt x="43866" y="28037"/>
                  </a:lnTo>
                  <a:lnTo>
                    <a:pt x="45280" y="29036"/>
                  </a:lnTo>
                  <a:lnTo>
                    <a:pt x="48918" y="31826"/>
                  </a:lnTo>
                  <a:cubicBezTo>
                    <a:pt x="51519" y="33824"/>
                    <a:pt x="54196" y="35878"/>
                    <a:pt x="56778" y="37933"/>
                  </a:cubicBezTo>
                  <a:cubicBezTo>
                    <a:pt x="61548" y="41703"/>
                    <a:pt x="65317" y="44945"/>
                    <a:pt x="68597" y="48074"/>
                  </a:cubicBezTo>
                  <a:lnTo>
                    <a:pt x="68729" y="48206"/>
                  </a:lnTo>
                  <a:lnTo>
                    <a:pt x="68993" y="48489"/>
                  </a:lnTo>
                  <a:cubicBezTo>
                    <a:pt x="70143" y="50261"/>
                    <a:pt x="70802" y="52316"/>
                    <a:pt x="70878" y="54427"/>
                  </a:cubicBezTo>
                  <a:lnTo>
                    <a:pt x="71688" y="59949"/>
                  </a:lnTo>
                  <a:lnTo>
                    <a:pt x="66034" y="60063"/>
                  </a:lnTo>
                  <a:cubicBezTo>
                    <a:pt x="64771" y="60138"/>
                    <a:pt x="63508" y="60025"/>
                    <a:pt x="62264" y="5974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1" name="Freeform: Shape 920">
              <a:extLst>
                <a:ext uri="{FF2B5EF4-FFF2-40B4-BE49-F238E27FC236}">
                  <a16:creationId xmlns:a16="http://schemas.microsoft.com/office/drawing/2014/main" id="{0765B697-D7E7-3C0D-AF4F-C7AFBA146AC4}"/>
                </a:ext>
              </a:extLst>
            </p:cNvPr>
            <p:cNvSpPr/>
            <p:nvPr/>
          </p:nvSpPr>
          <p:spPr>
            <a:xfrm>
              <a:off x="6220162" y="6211619"/>
              <a:ext cx="73306" cy="59869"/>
            </a:xfrm>
            <a:custGeom>
              <a:avLst/>
              <a:gdLst>
                <a:gd name="connsiteX0" fmla="*/ 61755 w 73306"/>
                <a:gd name="connsiteY0" fmla="*/ 59730 h 59869"/>
                <a:gd name="connsiteX1" fmla="*/ 61132 w 73306"/>
                <a:gd name="connsiteY1" fmla="*/ 59277 h 59869"/>
                <a:gd name="connsiteX2" fmla="*/ 46694 w 73306"/>
                <a:gd name="connsiteY2" fmla="*/ 48439 h 59869"/>
                <a:gd name="connsiteX3" fmla="*/ 38815 w 73306"/>
                <a:gd name="connsiteY3" fmla="*/ 42086 h 59869"/>
                <a:gd name="connsiteX4" fmla="*/ 30898 w 73306"/>
                <a:gd name="connsiteY4" fmla="*/ 35734 h 59869"/>
                <a:gd name="connsiteX5" fmla="*/ 30125 w 73306"/>
                <a:gd name="connsiteY5" fmla="*/ 35112 h 59869"/>
                <a:gd name="connsiteX6" fmla="*/ 22434 w 73306"/>
                <a:gd name="connsiteY6" fmla="*/ 29155 h 59869"/>
                <a:gd name="connsiteX7" fmla="*/ 14235 w 73306"/>
                <a:gd name="connsiteY7" fmla="*/ 22784 h 59869"/>
                <a:gd name="connsiteX8" fmla="*/ 2586 w 73306"/>
                <a:gd name="connsiteY8" fmla="*/ 12794 h 59869"/>
                <a:gd name="connsiteX9" fmla="*/ -16 w 73306"/>
                <a:gd name="connsiteY9" fmla="*/ 6272 h 59869"/>
                <a:gd name="connsiteX10" fmla="*/ -1034 w 73306"/>
                <a:gd name="connsiteY10" fmla="*/ 617 h 59869"/>
                <a:gd name="connsiteX11" fmla="*/ 4621 w 73306"/>
                <a:gd name="connsiteY11" fmla="*/ 372 h 59869"/>
                <a:gd name="connsiteX12" fmla="*/ 8279 w 73306"/>
                <a:gd name="connsiteY12" fmla="*/ 598 h 59869"/>
                <a:gd name="connsiteX13" fmla="*/ 9240 w 73306"/>
                <a:gd name="connsiteY13" fmla="*/ 843 h 59869"/>
                <a:gd name="connsiteX14" fmla="*/ 10031 w 73306"/>
                <a:gd name="connsiteY14" fmla="*/ 1446 h 59869"/>
                <a:gd name="connsiteX15" fmla="*/ 38758 w 73306"/>
                <a:gd name="connsiteY15" fmla="*/ 23745 h 59869"/>
                <a:gd name="connsiteX16" fmla="*/ 69690 w 73306"/>
                <a:gd name="connsiteY16" fmla="*/ 48948 h 59869"/>
                <a:gd name="connsiteX17" fmla="*/ 70803 w 73306"/>
                <a:gd name="connsiteY17" fmla="*/ 49871 h 59869"/>
                <a:gd name="connsiteX18" fmla="*/ 71237 w 73306"/>
                <a:gd name="connsiteY18" fmla="*/ 51266 h 59869"/>
                <a:gd name="connsiteX19" fmla="*/ 71802 w 73306"/>
                <a:gd name="connsiteY19" fmla="*/ 54716 h 59869"/>
                <a:gd name="connsiteX20" fmla="*/ 72273 w 73306"/>
                <a:gd name="connsiteY20" fmla="*/ 59711 h 59869"/>
                <a:gd name="connsiteX21" fmla="*/ 67278 w 73306"/>
                <a:gd name="connsiteY21" fmla="*/ 60069 h 59869"/>
                <a:gd name="connsiteX22" fmla="*/ 62641 w 73306"/>
                <a:gd name="connsiteY22" fmla="*/ 59881 h 59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3306" h="59869">
                  <a:moveTo>
                    <a:pt x="61755" y="59730"/>
                  </a:moveTo>
                  <a:lnTo>
                    <a:pt x="61132" y="59277"/>
                  </a:lnTo>
                  <a:cubicBezTo>
                    <a:pt x="56817" y="56280"/>
                    <a:pt x="52367" y="52944"/>
                    <a:pt x="46694" y="48439"/>
                  </a:cubicBezTo>
                  <a:cubicBezTo>
                    <a:pt x="44074" y="46346"/>
                    <a:pt x="41397" y="44179"/>
                    <a:pt x="38815" y="42086"/>
                  </a:cubicBezTo>
                  <a:cubicBezTo>
                    <a:pt x="36232" y="39994"/>
                    <a:pt x="33518" y="37808"/>
                    <a:pt x="30898" y="35734"/>
                  </a:cubicBezTo>
                  <a:lnTo>
                    <a:pt x="30125" y="35112"/>
                  </a:lnTo>
                  <a:cubicBezTo>
                    <a:pt x="27580" y="33095"/>
                    <a:pt x="24960" y="31097"/>
                    <a:pt x="22434" y="29155"/>
                  </a:cubicBezTo>
                  <a:cubicBezTo>
                    <a:pt x="19909" y="27214"/>
                    <a:pt x="16893" y="24895"/>
                    <a:pt x="14235" y="22784"/>
                  </a:cubicBezTo>
                  <a:cubicBezTo>
                    <a:pt x="9541" y="19014"/>
                    <a:pt x="5828" y="15885"/>
                    <a:pt x="2586" y="12794"/>
                  </a:cubicBezTo>
                  <a:cubicBezTo>
                    <a:pt x="1059" y="10947"/>
                    <a:pt x="154" y="8666"/>
                    <a:pt x="-16" y="6272"/>
                  </a:cubicBezTo>
                  <a:lnTo>
                    <a:pt x="-1034" y="617"/>
                  </a:lnTo>
                  <a:lnTo>
                    <a:pt x="4621" y="372"/>
                  </a:lnTo>
                  <a:cubicBezTo>
                    <a:pt x="5847" y="259"/>
                    <a:pt x="7072" y="334"/>
                    <a:pt x="8279" y="598"/>
                  </a:cubicBezTo>
                  <a:lnTo>
                    <a:pt x="9240" y="843"/>
                  </a:lnTo>
                  <a:lnTo>
                    <a:pt x="10031" y="1446"/>
                  </a:lnTo>
                  <a:cubicBezTo>
                    <a:pt x="19645" y="8741"/>
                    <a:pt x="29314" y="16243"/>
                    <a:pt x="38758" y="23745"/>
                  </a:cubicBezTo>
                  <a:cubicBezTo>
                    <a:pt x="49182" y="32021"/>
                    <a:pt x="59587" y="40503"/>
                    <a:pt x="69690" y="48948"/>
                  </a:cubicBezTo>
                  <a:lnTo>
                    <a:pt x="70803" y="49871"/>
                  </a:lnTo>
                  <a:lnTo>
                    <a:pt x="71237" y="51266"/>
                  </a:lnTo>
                  <a:cubicBezTo>
                    <a:pt x="71538" y="52397"/>
                    <a:pt x="71726" y="53547"/>
                    <a:pt x="71802" y="54716"/>
                  </a:cubicBezTo>
                  <a:lnTo>
                    <a:pt x="72273" y="59711"/>
                  </a:lnTo>
                  <a:lnTo>
                    <a:pt x="67278" y="60069"/>
                  </a:lnTo>
                  <a:cubicBezTo>
                    <a:pt x="65733" y="60276"/>
                    <a:pt x="64168" y="60220"/>
                    <a:pt x="62641" y="598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2" name="Freeform: Shape 921">
              <a:extLst>
                <a:ext uri="{FF2B5EF4-FFF2-40B4-BE49-F238E27FC236}">
                  <a16:creationId xmlns:a16="http://schemas.microsoft.com/office/drawing/2014/main" id="{A70ABE94-E20C-A3E5-7722-D1D674BAD46E}"/>
                </a:ext>
              </a:extLst>
            </p:cNvPr>
            <p:cNvSpPr/>
            <p:nvPr/>
          </p:nvSpPr>
          <p:spPr>
            <a:xfrm>
              <a:off x="5727489" y="4935247"/>
              <a:ext cx="386653" cy="171405"/>
            </a:xfrm>
            <a:custGeom>
              <a:avLst/>
              <a:gdLst>
                <a:gd name="connsiteX0" fmla="*/ 97717 w 386653"/>
                <a:gd name="connsiteY0" fmla="*/ 38733 h 171405"/>
                <a:gd name="connsiteX1" fmla="*/ 161506 w 386653"/>
                <a:gd name="connsiteY1" fmla="*/ 63727 h 171405"/>
                <a:gd name="connsiteX2" fmla="*/ 202975 w 386653"/>
                <a:gd name="connsiteY2" fmla="*/ 97902 h 171405"/>
                <a:gd name="connsiteX3" fmla="*/ 288929 w 386653"/>
                <a:gd name="connsiteY3" fmla="*/ 150870 h 171405"/>
                <a:gd name="connsiteX4" fmla="*/ 373489 w 386653"/>
                <a:gd name="connsiteY4" fmla="*/ 109155 h 171405"/>
                <a:gd name="connsiteX5" fmla="*/ 361067 w 386653"/>
                <a:gd name="connsiteY5" fmla="*/ 11137 h 171405"/>
                <a:gd name="connsiteX6" fmla="*/ 275489 w 386653"/>
                <a:gd name="connsiteY6" fmla="*/ 12833 h 171405"/>
                <a:gd name="connsiteX7" fmla="*/ 210891 w 386653"/>
                <a:gd name="connsiteY7" fmla="*/ 54849 h 171405"/>
                <a:gd name="connsiteX8" fmla="*/ 148951 w 386653"/>
                <a:gd name="connsiteY8" fmla="*/ 112530 h 171405"/>
                <a:gd name="connsiteX9" fmla="*/ 78454 w 386653"/>
                <a:gd name="connsiteY9" fmla="*/ 157279 h 171405"/>
                <a:gd name="connsiteX10" fmla="*/ 42639 w 386653"/>
                <a:gd name="connsiteY10" fmla="*/ 156223 h 171405"/>
                <a:gd name="connsiteX11" fmla="*/ 12479 w 386653"/>
                <a:gd name="connsiteY11" fmla="*/ 119353 h 171405"/>
                <a:gd name="connsiteX12" fmla="*/ 36061 w 386653"/>
                <a:gd name="connsiteY12" fmla="*/ 52455 h 171405"/>
                <a:gd name="connsiteX13" fmla="*/ 97812 w 386653"/>
                <a:gd name="connsiteY13" fmla="*/ 38770 h 171405"/>
                <a:gd name="connsiteX14" fmla="*/ 97812 w 386653"/>
                <a:gd name="connsiteY14" fmla="*/ 27461 h 171405"/>
                <a:gd name="connsiteX15" fmla="*/ 6579 w 386653"/>
                <a:gd name="connsiteY15" fmla="*/ 70457 h 171405"/>
                <a:gd name="connsiteX16" fmla="*/ 28219 w 386653"/>
                <a:gd name="connsiteY16" fmla="*/ 160596 h 171405"/>
                <a:gd name="connsiteX17" fmla="*/ 161731 w 386653"/>
                <a:gd name="connsiteY17" fmla="*/ 116337 h 171405"/>
                <a:gd name="connsiteX18" fmla="*/ 222521 w 386653"/>
                <a:gd name="connsiteY18" fmla="*/ 59599 h 171405"/>
                <a:gd name="connsiteX19" fmla="*/ 292794 w 386653"/>
                <a:gd name="connsiteY19" fmla="*/ 18130 h 171405"/>
                <a:gd name="connsiteX20" fmla="*/ 338711 w 386653"/>
                <a:gd name="connsiteY20" fmla="*/ 13022 h 171405"/>
                <a:gd name="connsiteX21" fmla="*/ 373225 w 386653"/>
                <a:gd name="connsiteY21" fmla="*/ 52078 h 171405"/>
                <a:gd name="connsiteX22" fmla="*/ 310908 w 386653"/>
                <a:gd name="connsiteY22" fmla="*/ 140672 h 171405"/>
                <a:gd name="connsiteX23" fmla="*/ 210024 w 386653"/>
                <a:gd name="connsiteY23" fmla="*/ 89099 h 171405"/>
                <a:gd name="connsiteX24" fmla="*/ 165463 w 386653"/>
                <a:gd name="connsiteY24" fmla="*/ 52700 h 171405"/>
                <a:gd name="connsiteX25" fmla="*/ 97812 w 386653"/>
                <a:gd name="connsiteY25" fmla="*/ 27461 h 171405"/>
                <a:gd name="connsiteX26" fmla="*/ 97717 w 386653"/>
                <a:gd name="connsiteY26" fmla="*/ 38733 h 17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653" h="171405">
                  <a:moveTo>
                    <a:pt x="97717" y="38733"/>
                  </a:moveTo>
                  <a:cubicBezTo>
                    <a:pt x="120714" y="41692"/>
                    <a:pt x="142618" y="50288"/>
                    <a:pt x="161506" y="63727"/>
                  </a:cubicBezTo>
                  <a:cubicBezTo>
                    <a:pt x="176095" y="74076"/>
                    <a:pt x="189403" y="86196"/>
                    <a:pt x="202975" y="97902"/>
                  </a:cubicBezTo>
                  <a:cubicBezTo>
                    <a:pt x="227818" y="119428"/>
                    <a:pt x="255565" y="144517"/>
                    <a:pt x="288929" y="150870"/>
                  </a:cubicBezTo>
                  <a:cubicBezTo>
                    <a:pt x="323217" y="157392"/>
                    <a:pt x="356147" y="138523"/>
                    <a:pt x="373489" y="109155"/>
                  </a:cubicBezTo>
                  <a:cubicBezTo>
                    <a:pt x="391377" y="78996"/>
                    <a:pt x="391264" y="33907"/>
                    <a:pt x="361067" y="11137"/>
                  </a:cubicBezTo>
                  <a:cubicBezTo>
                    <a:pt x="336110" y="-7713"/>
                    <a:pt x="301521" y="1523"/>
                    <a:pt x="275489" y="12833"/>
                  </a:cubicBezTo>
                  <a:cubicBezTo>
                    <a:pt x="251795" y="23182"/>
                    <a:pt x="229967" y="37375"/>
                    <a:pt x="210891" y="54849"/>
                  </a:cubicBezTo>
                  <a:cubicBezTo>
                    <a:pt x="190025" y="73850"/>
                    <a:pt x="170289" y="94038"/>
                    <a:pt x="148951" y="112530"/>
                  </a:cubicBezTo>
                  <a:cubicBezTo>
                    <a:pt x="128310" y="130399"/>
                    <a:pt x="105107" y="149399"/>
                    <a:pt x="78454" y="157279"/>
                  </a:cubicBezTo>
                  <a:cubicBezTo>
                    <a:pt x="66672" y="160766"/>
                    <a:pt x="53949" y="161557"/>
                    <a:pt x="42639" y="156223"/>
                  </a:cubicBezTo>
                  <a:cubicBezTo>
                    <a:pt x="28370" y="149550"/>
                    <a:pt x="16965" y="134169"/>
                    <a:pt x="12479" y="119353"/>
                  </a:cubicBezTo>
                  <a:cubicBezTo>
                    <a:pt x="4940" y="94528"/>
                    <a:pt x="15722" y="67761"/>
                    <a:pt x="36061" y="52455"/>
                  </a:cubicBezTo>
                  <a:cubicBezTo>
                    <a:pt x="53760" y="39110"/>
                    <a:pt x="76361" y="36527"/>
                    <a:pt x="97812" y="38770"/>
                  </a:cubicBezTo>
                  <a:cubicBezTo>
                    <a:pt x="105050" y="39524"/>
                    <a:pt x="104994" y="28214"/>
                    <a:pt x="97812" y="27461"/>
                  </a:cubicBezTo>
                  <a:cubicBezTo>
                    <a:pt x="61187" y="23691"/>
                    <a:pt x="24411" y="36358"/>
                    <a:pt x="6579" y="70457"/>
                  </a:cubicBezTo>
                  <a:cubicBezTo>
                    <a:pt x="-9462" y="101163"/>
                    <a:pt x="830" y="140012"/>
                    <a:pt x="28219" y="160596"/>
                  </a:cubicBezTo>
                  <a:cubicBezTo>
                    <a:pt x="72441" y="193828"/>
                    <a:pt x="129612" y="144762"/>
                    <a:pt x="161731" y="116337"/>
                  </a:cubicBezTo>
                  <a:cubicBezTo>
                    <a:pt x="182466" y="97977"/>
                    <a:pt x="201824" y="78034"/>
                    <a:pt x="222521" y="59599"/>
                  </a:cubicBezTo>
                  <a:cubicBezTo>
                    <a:pt x="243011" y="41315"/>
                    <a:pt x="266875" y="27216"/>
                    <a:pt x="292794" y="18130"/>
                  </a:cubicBezTo>
                  <a:cubicBezTo>
                    <a:pt x="307233" y="13153"/>
                    <a:pt x="323500" y="9459"/>
                    <a:pt x="338711" y="13022"/>
                  </a:cubicBezTo>
                  <a:cubicBezTo>
                    <a:pt x="357561" y="17432"/>
                    <a:pt x="369210" y="33756"/>
                    <a:pt x="373225" y="52078"/>
                  </a:cubicBezTo>
                  <a:cubicBezTo>
                    <a:pt x="381783" y="91154"/>
                    <a:pt x="350832" y="135695"/>
                    <a:pt x="310908" y="140672"/>
                  </a:cubicBezTo>
                  <a:cubicBezTo>
                    <a:pt x="271908" y="145535"/>
                    <a:pt x="237055" y="112548"/>
                    <a:pt x="210024" y="89099"/>
                  </a:cubicBezTo>
                  <a:cubicBezTo>
                    <a:pt x="195548" y="76545"/>
                    <a:pt x="181241" y="63614"/>
                    <a:pt x="165463" y="52700"/>
                  </a:cubicBezTo>
                  <a:cubicBezTo>
                    <a:pt x="145275" y="38978"/>
                    <a:pt x="122072" y="30307"/>
                    <a:pt x="97812" y="27461"/>
                  </a:cubicBezTo>
                  <a:cubicBezTo>
                    <a:pt x="90517" y="26537"/>
                    <a:pt x="90517" y="37847"/>
                    <a:pt x="97717" y="387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3" name="Freeform: Shape 922">
              <a:extLst>
                <a:ext uri="{FF2B5EF4-FFF2-40B4-BE49-F238E27FC236}">
                  <a16:creationId xmlns:a16="http://schemas.microsoft.com/office/drawing/2014/main" id="{FAA156BA-6DCA-42E2-8692-5FA7198CAEA4}"/>
                </a:ext>
              </a:extLst>
            </p:cNvPr>
            <p:cNvSpPr/>
            <p:nvPr/>
          </p:nvSpPr>
          <p:spPr>
            <a:xfrm>
              <a:off x="3872677" y="3532827"/>
              <a:ext cx="386654" cy="171405"/>
            </a:xfrm>
            <a:custGeom>
              <a:avLst/>
              <a:gdLst>
                <a:gd name="connsiteX0" fmla="*/ 97718 w 386654"/>
                <a:gd name="connsiteY0" fmla="*/ 38733 h 171405"/>
                <a:gd name="connsiteX1" fmla="*/ 161505 w 386654"/>
                <a:gd name="connsiteY1" fmla="*/ 63727 h 171405"/>
                <a:gd name="connsiteX2" fmla="*/ 202974 w 386654"/>
                <a:gd name="connsiteY2" fmla="*/ 97902 h 171405"/>
                <a:gd name="connsiteX3" fmla="*/ 288929 w 386654"/>
                <a:gd name="connsiteY3" fmla="*/ 150870 h 171405"/>
                <a:gd name="connsiteX4" fmla="*/ 373489 w 386654"/>
                <a:gd name="connsiteY4" fmla="*/ 109155 h 171405"/>
                <a:gd name="connsiteX5" fmla="*/ 361067 w 386654"/>
                <a:gd name="connsiteY5" fmla="*/ 11137 h 171405"/>
                <a:gd name="connsiteX6" fmla="*/ 275489 w 386654"/>
                <a:gd name="connsiteY6" fmla="*/ 12833 h 171405"/>
                <a:gd name="connsiteX7" fmla="*/ 210892 w 386654"/>
                <a:gd name="connsiteY7" fmla="*/ 54849 h 171405"/>
                <a:gd name="connsiteX8" fmla="*/ 148951 w 386654"/>
                <a:gd name="connsiteY8" fmla="*/ 112529 h 171405"/>
                <a:gd name="connsiteX9" fmla="*/ 78454 w 386654"/>
                <a:gd name="connsiteY9" fmla="*/ 157279 h 171405"/>
                <a:gd name="connsiteX10" fmla="*/ 42639 w 386654"/>
                <a:gd name="connsiteY10" fmla="*/ 156223 h 171405"/>
                <a:gd name="connsiteX11" fmla="*/ 12479 w 386654"/>
                <a:gd name="connsiteY11" fmla="*/ 119353 h 171405"/>
                <a:gd name="connsiteX12" fmla="*/ 36061 w 386654"/>
                <a:gd name="connsiteY12" fmla="*/ 52455 h 171405"/>
                <a:gd name="connsiteX13" fmla="*/ 97812 w 386654"/>
                <a:gd name="connsiteY13" fmla="*/ 38770 h 171405"/>
                <a:gd name="connsiteX14" fmla="*/ 97812 w 386654"/>
                <a:gd name="connsiteY14" fmla="*/ 27461 h 171405"/>
                <a:gd name="connsiteX15" fmla="*/ 6579 w 386654"/>
                <a:gd name="connsiteY15" fmla="*/ 70457 h 171405"/>
                <a:gd name="connsiteX16" fmla="*/ 28219 w 386654"/>
                <a:gd name="connsiteY16" fmla="*/ 160596 h 171405"/>
                <a:gd name="connsiteX17" fmla="*/ 161731 w 386654"/>
                <a:gd name="connsiteY17" fmla="*/ 116337 h 171405"/>
                <a:gd name="connsiteX18" fmla="*/ 222522 w 386654"/>
                <a:gd name="connsiteY18" fmla="*/ 59600 h 171405"/>
                <a:gd name="connsiteX19" fmla="*/ 292794 w 386654"/>
                <a:gd name="connsiteY19" fmla="*/ 18130 h 171405"/>
                <a:gd name="connsiteX20" fmla="*/ 338711 w 386654"/>
                <a:gd name="connsiteY20" fmla="*/ 13022 h 171405"/>
                <a:gd name="connsiteX21" fmla="*/ 373225 w 386654"/>
                <a:gd name="connsiteY21" fmla="*/ 52078 h 171405"/>
                <a:gd name="connsiteX22" fmla="*/ 310908 w 386654"/>
                <a:gd name="connsiteY22" fmla="*/ 140672 h 171405"/>
                <a:gd name="connsiteX23" fmla="*/ 210024 w 386654"/>
                <a:gd name="connsiteY23" fmla="*/ 89099 h 171405"/>
                <a:gd name="connsiteX24" fmla="*/ 165464 w 386654"/>
                <a:gd name="connsiteY24" fmla="*/ 52700 h 171405"/>
                <a:gd name="connsiteX25" fmla="*/ 97812 w 386654"/>
                <a:gd name="connsiteY25" fmla="*/ 27461 h 171405"/>
                <a:gd name="connsiteX26" fmla="*/ 97718 w 386654"/>
                <a:gd name="connsiteY26" fmla="*/ 38733 h 17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654" h="171405">
                  <a:moveTo>
                    <a:pt x="97718" y="38733"/>
                  </a:moveTo>
                  <a:cubicBezTo>
                    <a:pt x="120714" y="41692"/>
                    <a:pt x="142618" y="50288"/>
                    <a:pt x="161505" y="63727"/>
                  </a:cubicBezTo>
                  <a:cubicBezTo>
                    <a:pt x="176095" y="74076"/>
                    <a:pt x="189403" y="86196"/>
                    <a:pt x="202974" y="97902"/>
                  </a:cubicBezTo>
                  <a:cubicBezTo>
                    <a:pt x="227819" y="119429"/>
                    <a:pt x="255565" y="144517"/>
                    <a:pt x="288929" y="150870"/>
                  </a:cubicBezTo>
                  <a:cubicBezTo>
                    <a:pt x="323217" y="157392"/>
                    <a:pt x="356147" y="138523"/>
                    <a:pt x="373489" y="109155"/>
                  </a:cubicBezTo>
                  <a:cubicBezTo>
                    <a:pt x="391378" y="78996"/>
                    <a:pt x="391265" y="33907"/>
                    <a:pt x="361067" y="11137"/>
                  </a:cubicBezTo>
                  <a:cubicBezTo>
                    <a:pt x="336110" y="-7713"/>
                    <a:pt x="301521" y="1523"/>
                    <a:pt x="275489" y="12833"/>
                  </a:cubicBezTo>
                  <a:cubicBezTo>
                    <a:pt x="251795" y="23182"/>
                    <a:pt x="229967" y="37376"/>
                    <a:pt x="210892" y="54849"/>
                  </a:cubicBezTo>
                  <a:cubicBezTo>
                    <a:pt x="190025" y="73850"/>
                    <a:pt x="170289" y="94038"/>
                    <a:pt x="148951" y="112529"/>
                  </a:cubicBezTo>
                  <a:cubicBezTo>
                    <a:pt x="128311" y="130399"/>
                    <a:pt x="105107" y="149400"/>
                    <a:pt x="78454" y="157279"/>
                  </a:cubicBezTo>
                  <a:cubicBezTo>
                    <a:pt x="66672" y="160766"/>
                    <a:pt x="53949" y="161558"/>
                    <a:pt x="42639" y="156223"/>
                  </a:cubicBezTo>
                  <a:cubicBezTo>
                    <a:pt x="28370" y="149550"/>
                    <a:pt x="16965" y="134169"/>
                    <a:pt x="12479" y="119353"/>
                  </a:cubicBezTo>
                  <a:cubicBezTo>
                    <a:pt x="4940" y="94528"/>
                    <a:pt x="15722" y="67761"/>
                    <a:pt x="36061" y="52455"/>
                  </a:cubicBezTo>
                  <a:cubicBezTo>
                    <a:pt x="53760" y="39110"/>
                    <a:pt x="76361" y="36527"/>
                    <a:pt x="97812" y="38770"/>
                  </a:cubicBezTo>
                  <a:cubicBezTo>
                    <a:pt x="105050" y="39525"/>
                    <a:pt x="104994" y="28215"/>
                    <a:pt x="97812" y="27461"/>
                  </a:cubicBezTo>
                  <a:cubicBezTo>
                    <a:pt x="61187" y="23691"/>
                    <a:pt x="24411" y="36358"/>
                    <a:pt x="6579" y="70457"/>
                  </a:cubicBezTo>
                  <a:cubicBezTo>
                    <a:pt x="-9462" y="101163"/>
                    <a:pt x="830" y="140012"/>
                    <a:pt x="28219" y="160596"/>
                  </a:cubicBezTo>
                  <a:cubicBezTo>
                    <a:pt x="72440" y="193828"/>
                    <a:pt x="129611" y="144762"/>
                    <a:pt x="161731" y="116337"/>
                  </a:cubicBezTo>
                  <a:cubicBezTo>
                    <a:pt x="182466" y="97978"/>
                    <a:pt x="201825" y="78034"/>
                    <a:pt x="222522" y="59600"/>
                  </a:cubicBezTo>
                  <a:cubicBezTo>
                    <a:pt x="243011" y="41315"/>
                    <a:pt x="266875" y="27216"/>
                    <a:pt x="292794" y="18130"/>
                  </a:cubicBezTo>
                  <a:cubicBezTo>
                    <a:pt x="307232" y="13154"/>
                    <a:pt x="323500" y="9459"/>
                    <a:pt x="338711" y="13022"/>
                  </a:cubicBezTo>
                  <a:cubicBezTo>
                    <a:pt x="357561" y="17433"/>
                    <a:pt x="369210" y="33756"/>
                    <a:pt x="373225" y="52078"/>
                  </a:cubicBezTo>
                  <a:cubicBezTo>
                    <a:pt x="381783" y="91154"/>
                    <a:pt x="350832" y="135696"/>
                    <a:pt x="310908" y="140672"/>
                  </a:cubicBezTo>
                  <a:cubicBezTo>
                    <a:pt x="271908" y="145535"/>
                    <a:pt x="237055" y="112548"/>
                    <a:pt x="210024" y="89099"/>
                  </a:cubicBezTo>
                  <a:cubicBezTo>
                    <a:pt x="195548" y="76545"/>
                    <a:pt x="181241" y="63615"/>
                    <a:pt x="165464" y="52700"/>
                  </a:cubicBezTo>
                  <a:cubicBezTo>
                    <a:pt x="145276" y="38978"/>
                    <a:pt x="122072" y="30326"/>
                    <a:pt x="97812" y="27461"/>
                  </a:cubicBezTo>
                  <a:cubicBezTo>
                    <a:pt x="90517" y="26537"/>
                    <a:pt x="90517" y="37847"/>
                    <a:pt x="97718" y="387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4" name="Freeform: Shape 923">
              <a:extLst>
                <a:ext uri="{FF2B5EF4-FFF2-40B4-BE49-F238E27FC236}">
                  <a16:creationId xmlns:a16="http://schemas.microsoft.com/office/drawing/2014/main" id="{57EC59FB-800B-8970-B2CA-F4A3F509A6D3}"/>
                </a:ext>
              </a:extLst>
            </p:cNvPr>
            <p:cNvSpPr/>
            <p:nvPr/>
          </p:nvSpPr>
          <p:spPr>
            <a:xfrm>
              <a:off x="3401534" y="5456587"/>
              <a:ext cx="115574" cy="262188"/>
            </a:xfrm>
            <a:custGeom>
              <a:avLst/>
              <a:gdLst>
                <a:gd name="connsiteX0" fmla="*/ 96373 w 115574"/>
                <a:gd name="connsiteY0" fmla="*/ 7372 h 262188"/>
                <a:gd name="connsiteX1" fmla="*/ 96185 w 115574"/>
                <a:gd name="connsiteY1" fmla="*/ 143090 h 262188"/>
                <a:gd name="connsiteX2" fmla="*/ 1937 w 115574"/>
                <a:gd name="connsiteY2" fmla="*/ 252230 h 262188"/>
                <a:gd name="connsiteX3" fmla="*/ 7591 w 115574"/>
                <a:gd name="connsiteY3" fmla="*/ 261994 h 262188"/>
                <a:gd name="connsiteX4" fmla="*/ 106439 w 115574"/>
                <a:gd name="connsiteY4" fmla="*/ 148726 h 262188"/>
                <a:gd name="connsiteX5" fmla="*/ 107325 w 115574"/>
                <a:gd name="connsiteY5" fmla="*/ 4413 h 262188"/>
                <a:gd name="connsiteX6" fmla="*/ 96411 w 115574"/>
                <a:gd name="connsiteY6" fmla="*/ 7409 h 26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5574" h="262188">
                  <a:moveTo>
                    <a:pt x="96373" y="7372"/>
                  </a:moveTo>
                  <a:cubicBezTo>
                    <a:pt x="103725" y="51933"/>
                    <a:pt x="107306" y="98812"/>
                    <a:pt x="96185" y="143090"/>
                  </a:cubicBezTo>
                  <a:cubicBezTo>
                    <a:pt x="83405" y="193852"/>
                    <a:pt x="49777" y="231683"/>
                    <a:pt x="1937" y="252230"/>
                  </a:cubicBezTo>
                  <a:cubicBezTo>
                    <a:pt x="-4736" y="255095"/>
                    <a:pt x="1013" y="264840"/>
                    <a:pt x="7591" y="261994"/>
                  </a:cubicBezTo>
                  <a:cubicBezTo>
                    <a:pt x="57091" y="240712"/>
                    <a:pt x="92566" y="200902"/>
                    <a:pt x="106439" y="148726"/>
                  </a:cubicBezTo>
                  <a:cubicBezTo>
                    <a:pt x="118936" y="101601"/>
                    <a:pt x="115148" y="51895"/>
                    <a:pt x="107325" y="4413"/>
                  </a:cubicBezTo>
                  <a:cubicBezTo>
                    <a:pt x="106138" y="-2750"/>
                    <a:pt x="95243" y="284"/>
                    <a:pt x="96411" y="74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5" name="Freeform: Shape 924">
              <a:extLst>
                <a:ext uri="{FF2B5EF4-FFF2-40B4-BE49-F238E27FC236}">
                  <a16:creationId xmlns:a16="http://schemas.microsoft.com/office/drawing/2014/main" id="{6C802AAE-BE42-AD2E-D1FA-EC4893F24CB6}"/>
                </a:ext>
              </a:extLst>
            </p:cNvPr>
            <p:cNvSpPr/>
            <p:nvPr/>
          </p:nvSpPr>
          <p:spPr>
            <a:xfrm>
              <a:off x="3476624" y="4964962"/>
              <a:ext cx="653161" cy="458210"/>
            </a:xfrm>
            <a:custGeom>
              <a:avLst/>
              <a:gdLst>
                <a:gd name="connsiteX0" fmla="*/ 641534 w 653161"/>
                <a:gd name="connsiteY0" fmla="*/ 3004 h 458210"/>
                <a:gd name="connsiteX1" fmla="*/ 522781 w 653161"/>
                <a:gd name="connsiteY1" fmla="*/ 103661 h 458210"/>
                <a:gd name="connsiteX2" fmla="*/ 332040 w 653161"/>
                <a:gd name="connsiteY2" fmla="*/ 122643 h 458210"/>
                <a:gd name="connsiteX3" fmla="*/ 214776 w 653161"/>
                <a:gd name="connsiteY3" fmla="*/ 121663 h 458210"/>
                <a:gd name="connsiteX4" fmla="*/ 109444 w 653161"/>
                <a:gd name="connsiteY4" fmla="*/ 139664 h 458210"/>
                <a:gd name="connsiteX5" fmla="*/ 14140 w 653161"/>
                <a:gd name="connsiteY5" fmla="*/ 243206 h 458210"/>
                <a:gd name="connsiteX6" fmla="*/ -751 w 653161"/>
                <a:gd name="connsiteY6" fmla="*/ 330951 h 458210"/>
                <a:gd name="connsiteX7" fmla="*/ 13066 w 653161"/>
                <a:gd name="connsiteY7" fmla="*/ 454455 h 458210"/>
                <a:gd name="connsiteX8" fmla="*/ 23980 w 653161"/>
                <a:gd name="connsiteY8" fmla="*/ 451438 h 458210"/>
                <a:gd name="connsiteX9" fmla="*/ 10314 w 653161"/>
                <a:gd name="connsiteY9" fmla="*/ 337379 h 458210"/>
                <a:gd name="connsiteX10" fmla="*/ 21209 w 653161"/>
                <a:gd name="connsiteY10" fmla="*/ 258719 h 458210"/>
                <a:gd name="connsiteX11" fmla="*/ 117342 w 653161"/>
                <a:gd name="connsiteY11" fmla="*/ 148788 h 458210"/>
                <a:gd name="connsiteX12" fmla="*/ 225558 w 653161"/>
                <a:gd name="connsiteY12" fmla="*/ 132539 h 458210"/>
                <a:gd name="connsiteX13" fmla="*/ 339279 w 653161"/>
                <a:gd name="connsiteY13" fmla="*/ 134141 h 458210"/>
                <a:gd name="connsiteX14" fmla="*/ 523591 w 653161"/>
                <a:gd name="connsiteY14" fmla="*/ 115292 h 458210"/>
                <a:gd name="connsiteX15" fmla="*/ 651279 w 653161"/>
                <a:gd name="connsiteY15" fmla="*/ 8715 h 458210"/>
                <a:gd name="connsiteX16" fmla="*/ 641515 w 653161"/>
                <a:gd name="connsiteY16" fmla="*/ 3060 h 458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53161" h="458210">
                  <a:moveTo>
                    <a:pt x="641534" y="3004"/>
                  </a:moveTo>
                  <a:cubicBezTo>
                    <a:pt x="613542" y="49619"/>
                    <a:pt x="574938" y="86150"/>
                    <a:pt x="522781" y="103661"/>
                  </a:cubicBezTo>
                  <a:cubicBezTo>
                    <a:pt x="462028" y="124075"/>
                    <a:pt x="395357" y="124283"/>
                    <a:pt x="332040" y="122643"/>
                  </a:cubicBezTo>
                  <a:cubicBezTo>
                    <a:pt x="292965" y="121644"/>
                    <a:pt x="253852" y="119778"/>
                    <a:pt x="214776" y="121663"/>
                  </a:cubicBezTo>
                  <a:cubicBezTo>
                    <a:pt x="179640" y="123359"/>
                    <a:pt x="142525" y="126997"/>
                    <a:pt x="109444" y="139664"/>
                  </a:cubicBezTo>
                  <a:cubicBezTo>
                    <a:pt x="62320" y="157760"/>
                    <a:pt x="30125" y="195968"/>
                    <a:pt x="14140" y="243206"/>
                  </a:cubicBezTo>
                  <a:cubicBezTo>
                    <a:pt x="4602" y="271386"/>
                    <a:pt x="549" y="301319"/>
                    <a:pt x="-751" y="330951"/>
                  </a:cubicBezTo>
                  <a:cubicBezTo>
                    <a:pt x="-2636" y="372609"/>
                    <a:pt x="5243" y="413720"/>
                    <a:pt x="13066" y="454455"/>
                  </a:cubicBezTo>
                  <a:cubicBezTo>
                    <a:pt x="14442" y="461599"/>
                    <a:pt x="25337" y="458564"/>
                    <a:pt x="23980" y="451438"/>
                  </a:cubicBezTo>
                  <a:cubicBezTo>
                    <a:pt x="16760" y="413852"/>
                    <a:pt x="9277" y="375832"/>
                    <a:pt x="10314" y="337379"/>
                  </a:cubicBezTo>
                  <a:cubicBezTo>
                    <a:pt x="10747" y="310820"/>
                    <a:pt x="14404" y="284392"/>
                    <a:pt x="21209" y="258719"/>
                  </a:cubicBezTo>
                  <a:cubicBezTo>
                    <a:pt x="35157" y="208447"/>
                    <a:pt x="66957" y="166355"/>
                    <a:pt x="117342" y="148788"/>
                  </a:cubicBezTo>
                  <a:cubicBezTo>
                    <a:pt x="151668" y="136799"/>
                    <a:pt x="189461" y="133708"/>
                    <a:pt x="225558" y="132539"/>
                  </a:cubicBezTo>
                  <a:cubicBezTo>
                    <a:pt x="263465" y="131352"/>
                    <a:pt x="301391" y="133274"/>
                    <a:pt x="339279" y="134141"/>
                  </a:cubicBezTo>
                  <a:cubicBezTo>
                    <a:pt x="400446" y="135517"/>
                    <a:pt x="464818" y="134462"/>
                    <a:pt x="523591" y="115292"/>
                  </a:cubicBezTo>
                  <a:cubicBezTo>
                    <a:pt x="579537" y="97064"/>
                    <a:pt x="621289" y="58743"/>
                    <a:pt x="651279" y="8715"/>
                  </a:cubicBezTo>
                  <a:cubicBezTo>
                    <a:pt x="655049" y="2457"/>
                    <a:pt x="645247" y="-3236"/>
                    <a:pt x="641515" y="306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6" name="Freeform: Shape 925">
              <a:extLst>
                <a:ext uri="{FF2B5EF4-FFF2-40B4-BE49-F238E27FC236}">
                  <a16:creationId xmlns:a16="http://schemas.microsoft.com/office/drawing/2014/main" id="{535D7256-06B7-37AD-C80F-D40A883246F5}"/>
                </a:ext>
              </a:extLst>
            </p:cNvPr>
            <p:cNvSpPr/>
            <p:nvPr/>
          </p:nvSpPr>
          <p:spPr>
            <a:xfrm>
              <a:off x="3409754" y="5452248"/>
              <a:ext cx="142397" cy="285689"/>
            </a:xfrm>
            <a:custGeom>
              <a:avLst/>
              <a:gdLst>
                <a:gd name="connsiteX0" fmla="*/ 118634 w 142397"/>
                <a:gd name="connsiteY0" fmla="*/ 7413 h 285689"/>
                <a:gd name="connsiteX1" fmla="*/ 113431 w 142397"/>
                <a:gd name="connsiteY1" fmla="*/ 194610 h 285689"/>
                <a:gd name="connsiteX2" fmla="*/ 4366 w 142397"/>
                <a:gd name="connsiteY2" fmla="*/ 274665 h 285689"/>
                <a:gd name="connsiteX3" fmla="*/ 4366 w 142397"/>
                <a:gd name="connsiteY3" fmla="*/ 285975 h 285689"/>
                <a:gd name="connsiteX4" fmla="*/ 105477 w 142397"/>
                <a:gd name="connsiteY4" fmla="*/ 231707 h 285689"/>
                <a:gd name="connsiteX5" fmla="*/ 141291 w 142397"/>
                <a:gd name="connsiteY5" fmla="*/ 110465 h 285689"/>
                <a:gd name="connsiteX6" fmla="*/ 129642 w 142397"/>
                <a:gd name="connsiteY6" fmla="*/ 4398 h 285689"/>
                <a:gd name="connsiteX7" fmla="*/ 118728 w 142397"/>
                <a:gd name="connsiteY7" fmla="*/ 7413 h 28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2397" h="285689">
                  <a:moveTo>
                    <a:pt x="118634" y="7413"/>
                  </a:moveTo>
                  <a:cubicBezTo>
                    <a:pt x="130339" y="68977"/>
                    <a:pt x="138332" y="135045"/>
                    <a:pt x="113431" y="194610"/>
                  </a:cubicBezTo>
                  <a:cubicBezTo>
                    <a:pt x="94016" y="241056"/>
                    <a:pt x="54281" y="269557"/>
                    <a:pt x="4366" y="274665"/>
                  </a:cubicBezTo>
                  <a:cubicBezTo>
                    <a:pt x="-2797" y="275400"/>
                    <a:pt x="-2872" y="286729"/>
                    <a:pt x="4366" y="285975"/>
                  </a:cubicBezTo>
                  <a:cubicBezTo>
                    <a:pt x="44630" y="281847"/>
                    <a:pt x="81066" y="264694"/>
                    <a:pt x="105477" y="231707"/>
                  </a:cubicBezTo>
                  <a:cubicBezTo>
                    <a:pt x="130886" y="197362"/>
                    <a:pt x="140254" y="152538"/>
                    <a:pt x="141291" y="110465"/>
                  </a:cubicBezTo>
                  <a:cubicBezTo>
                    <a:pt x="142083" y="74801"/>
                    <a:pt x="136277" y="39326"/>
                    <a:pt x="129642" y="4398"/>
                  </a:cubicBezTo>
                  <a:cubicBezTo>
                    <a:pt x="128285" y="-2746"/>
                    <a:pt x="117370" y="289"/>
                    <a:pt x="118728" y="74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7" name="Freeform: Shape 926">
              <a:extLst>
                <a:ext uri="{FF2B5EF4-FFF2-40B4-BE49-F238E27FC236}">
                  <a16:creationId xmlns:a16="http://schemas.microsoft.com/office/drawing/2014/main" id="{DB113D83-BF92-8FC3-1538-85255086A15D}"/>
                </a:ext>
              </a:extLst>
            </p:cNvPr>
            <p:cNvSpPr/>
            <p:nvPr/>
          </p:nvSpPr>
          <p:spPr>
            <a:xfrm>
              <a:off x="3508378" y="4972184"/>
              <a:ext cx="651904" cy="455079"/>
            </a:xfrm>
            <a:custGeom>
              <a:avLst/>
              <a:gdLst>
                <a:gd name="connsiteX0" fmla="*/ 639543 w 651904"/>
                <a:gd name="connsiteY0" fmla="*/ 4057 h 455079"/>
                <a:gd name="connsiteX1" fmla="*/ 531968 w 651904"/>
                <a:gd name="connsiteY1" fmla="*/ 121302 h 455079"/>
                <a:gd name="connsiteX2" fmla="*/ 341774 w 651904"/>
                <a:gd name="connsiteY2" fmla="*/ 151047 h 455079"/>
                <a:gd name="connsiteX3" fmla="*/ 14072 w 651904"/>
                <a:gd name="connsiteY3" fmla="*/ 251968 h 455079"/>
                <a:gd name="connsiteX4" fmla="*/ 12884 w 651904"/>
                <a:gd name="connsiteY4" fmla="*/ 451323 h 455079"/>
                <a:gd name="connsiteX5" fmla="*/ 23780 w 651904"/>
                <a:gd name="connsiteY5" fmla="*/ 448326 h 455079"/>
                <a:gd name="connsiteX6" fmla="*/ 21197 w 651904"/>
                <a:gd name="connsiteY6" fmla="*/ 265484 h 455079"/>
                <a:gd name="connsiteX7" fmla="*/ 125398 w 651904"/>
                <a:gd name="connsiteY7" fmla="*/ 169614 h 455079"/>
                <a:gd name="connsiteX8" fmla="*/ 354178 w 651904"/>
                <a:gd name="connsiteY8" fmla="*/ 162753 h 455079"/>
                <a:gd name="connsiteX9" fmla="*/ 535474 w 651904"/>
                <a:gd name="connsiteY9" fmla="*/ 132159 h 455079"/>
                <a:gd name="connsiteX10" fmla="*/ 650457 w 651904"/>
                <a:gd name="connsiteY10" fmla="*/ 7130 h 455079"/>
                <a:gd name="connsiteX11" fmla="*/ 639562 w 651904"/>
                <a:gd name="connsiteY11" fmla="*/ 4113 h 455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51904" h="455079">
                  <a:moveTo>
                    <a:pt x="639543" y="4057"/>
                  </a:moveTo>
                  <a:cubicBezTo>
                    <a:pt x="619223" y="55893"/>
                    <a:pt x="582410" y="97269"/>
                    <a:pt x="531968" y="121302"/>
                  </a:cubicBezTo>
                  <a:cubicBezTo>
                    <a:pt x="472968" y="149407"/>
                    <a:pt x="406033" y="153045"/>
                    <a:pt x="341774" y="151047"/>
                  </a:cubicBezTo>
                  <a:cubicBezTo>
                    <a:pt x="230731" y="147617"/>
                    <a:pt x="65418" y="123131"/>
                    <a:pt x="14072" y="251968"/>
                  </a:cubicBezTo>
                  <a:cubicBezTo>
                    <a:pt x="-11243" y="315455"/>
                    <a:pt x="161" y="386461"/>
                    <a:pt x="12884" y="451323"/>
                  </a:cubicBezTo>
                  <a:cubicBezTo>
                    <a:pt x="14279" y="458467"/>
                    <a:pt x="25193" y="455432"/>
                    <a:pt x="23780" y="448326"/>
                  </a:cubicBezTo>
                  <a:cubicBezTo>
                    <a:pt x="12055" y="388572"/>
                    <a:pt x="1725" y="324804"/>
                    <a:pt x="21197" y="265484"/>
                  </a:cubicBezTo>
                  <a:cubicBezTo>
                    <a:pt x="37332" y="216267"/>
                    <a:pt x="75541" y="182545"/>
                    <a:pt x="125398" y="169614"/>
                  </a:cubicBezTo>
                  <a:cubicBezTo>
                    <a:pt x="199760" y="150293"/>
                    <a:pt x="278496" y="161188"/>
                    <a:pt x="354178" y="162753"/>
                  </a:cubicBezTo>
                  <a:cubicBezTo>
                    <a:pt x="415722" y="163997"/>
                    <a:pt x="478981" y="158399"/>
                    <a:pt x="535474" y="132159"/>
                  </a:cubicBezTo>
                  <a:cubicBezTo>
                    <a:pt x="589724" y="106976"/>
                    <a:pt x="628761" y="62415"/>
                    <a:pt x="650457" y="7130"/>
                  </a:cubicBezTo>
                  <a:cubicBezTo>
                    <a:pt x="653115" y="343"/>
                    <a:pt x="642182" y="-2597"/>
                    <a:pt x="639562" y="41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8" name="Freeform: Shape 927">
              <a:extLst>
                <a:ext uri="{FF2B5EF4-FFF2-40B4-BE49-F238E27FC236}">
                  <a16:creationId xmlns:a16="http://schemas.microsoft.com/office/drawing/2014/main" id="{52A09419-AAB4-4EBE-75FA-CDFFB1511342}"/>
                </a:ext>
              </a:extLst>
            </p:cNvPr>
            <p:cNvSpPr/>
            <p:nvPr/>
          </p:nvSpPr>
          <p:spPr>
            <a:xfrm>
              <a:off x="3875039" y="4828213"/>
              <a:ext cx="111273" cy="269457"/>
            </a:xfrm>
            <a:custGeom>
              <a:avLst/>
              <a:gdLst>
                <a:gd name="connsiteX0" fmla="*/ 17167 w 111273"/>
                <a:gd name="connsiteY0" fmla="*/ 262673 h 269457"/>
                <a:gd name="connsiteX1" fmla="*/ 21540 w 111273"/>
                <a:gd name="connsiteY1" fmla="*/ 108520 h 269457"/>
                <a:gd name="connsiteX2" fmla="*/ 107419 w 111273"/>
                <a:gd name="connsiteY2" fmla="*/ 10803 h 269457"/>
                <a:gd name="connsiteX3" fmla="*/ 101764 w 111273"/>
                <a:gd name="connsiteY3" fmla="*/ 1038 h 269457"/>
                <a:gd name="connsiteX4" fmla="*/ 11474 w 111273"/>
                <a:gd name="connsiteY4" fmla="*/ 103204 h 269457"/>
                <a:gd name="connsiteX5" fmla="*/ 6310 w 111273"/>
                <a:gd name="connsiteY5" fmla="*/ 265689 h 269457"/>
                <a:gd name="connsiteX6" fmla="*/ 17224 w 111273"/>
                <a:gd name="connsiteY6" fmla="*/ 262673 h 269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273" h="269457">
                  <a:moveTo>
                    <a:pt x="17167" y="262673"/>
                  </a:moveTo>
                  <a:cubicBezTo>
                    <a:pt x="9212" y="211778"/>
                    <a:pt x="5027" y="158227"/>
                    <a:pt x="21540" y="108520"/>
                  </a:cubicBezTo>
                  <a:cubicBezTo>
                    <a:pt x="36036" y="64939"/>
                    <a:pt x="67156" y="32065"/>
                    <a:pt x="107419" y="10803"/>
                  </a:cubicBezTo>
                  <a:cubicBezTo>
                    <a:pt x="113847" y="7410"/>
                    <a:pt x="108136" y="-2392"/>
                    <a:pt x="101764" y="1038"/>
                  </a:cubicBezTo>
                  <a:cubicBezTo>
                    <a:pt x="59654" y="23281"/>
                    <a:pt x="27195" y="57908"/>
                    <a:pt x="11474" y="103204"/>
                  </a:cubicBezTo>
                  <a:cubicBezTo>
                    <a:pt x="-6622" y="155456"/>
                    <a:pt x="-2060" y="212080"/>
                    <a:pt x="6310" y="265689"/>
                  </a:cubicBezTo>
                  <a:cubicBezTo>
                    <a:pt x="7440" y="272851"/>
                    <a:pt x="18335" y="269817"/>
                    <a:pt x="17224" y="26267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9" name="Freeform: Shape 928">
              <a:extLst>
                <a:ext uri="{FF2B5EF4-FFF2-40B4-BE49-F238E27FC236}">
                  <a16:creationId xmlns:a16="http://schemas.microsoft.com/office/drawing/2014/main" id="{2F672939-F750-3775-ACD2-CC01BE5C09E5}"/>
                </a:ext>
              </a:extLst>
            </p:cNvPr>
            <p:cNvSpPr/>
            <p:nvPr/>
          </p:nvSpPr>
          <p:spPr>
            <a:xfrm>
              <a:off x="3239570" y="5124530"/>
              <a:ext cx="673163" cy="438327"/>
            </a:xfrm>
            <a:custGeom>
              <a:avLst/>
              <a:gdLst>
                <a:gd name="connsiteX0" fmla="*/ 8201 w 673163"/>
                <a:gd name="connsiteY0" fmla="*/ 436674 h 438327"/>
                <a:gd name="connsiteX1" fmla="*/ 142318 w 673163"/>
                <a:gd name="connsiteY1" fmla="*/ 346422 h 438327"/>
                <a:gd name="connsiteX2" fmla="*/ 342464 w 673163"/>
                <a:gd name="connsiteY2" fmla="*/ 343010 h 438327"/>
                <a:gd name="connsiteX3" fmla="*/ 563326 w 673163"/>
                <a:gd name="connsiteY3" fmla="*/ 328835 h 438327"/>
                <a:gd name="connsiteX4" fmla="*/ 657405 w 673163"/>
                <a:gd name="connsiteY4" fmla="*/ 225821 h 438327"/>
                <a:gd name="connsiteX5" fmla="*/ 659101 w 673163"/>
                <a:gd name="connsiteY5" fmla="*/ 4412 h 438327"/>
                <a:gd name="connsiteX6" fmla="*/ 648206 w 673163"/>
                <a:gd name="connsiteY6" fmla="*/ 7410 h 438327"/>
                <a:gd name="connsiteX7" fmla="*/ 661401 w 673163"/>
                <a:gd name="connsiteY7" fmla="*/ 128387 h 438327"/>
                <a:gd name="connsiteX8" fmla="*/ 650430 w 673163"/>
                <a:gd name="connsiteY8" fmla="*/ 209705 h 438327"/>
                <a:gd name="connsiteX9" fmla="*/ 559217 w 673163"/>
                <a:gd name="connsiteY9" fmla="*/ 318392 h 438327"/>
                <a:gd name="connsiteX10" fmla="*/ 339014 w 673163"/>
                <a:gd name="connsiteY10" fmla="*/ 331417 h 438327"/>
                <a:gd name="connsiteX11" fmla="*/ 145069 w 673163"/>
                <a:gd name="connsiteY11" fmla="*/ 334339 h 438327"/>
                <a:gd name="connsiteX12" fmla="*/ 69765 w 673163"/>
                <a:gd name="connsiteY12" fmla="*/ 363274 h 438327"/>
                <a:gd name="connsiteX13" fmla="*/ 266 w 673163"/>
                <a:gd name="connsiteY13" fmla="*/ 428682 h 438327"/>
                <a:gd name="connsiteX14" fmla="*/ 8258 w 673163"/>
                <a:gd name="connsiteY14" fmla="*/ 436674 h 438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73163" h="438327">
                  <a:moveTo>
                    <a:pt x="8201" y="436674"/>
                  </a:moveTo>
                  <a:cubicBezTo>
                    <a:pt x="43092" y="391944"/>
                    <a:pt x="86221" y="358712"/>
                    <a:pt x="142318" y="346422"/>
                  </a:cubicBezTo>
                  <a:cubicBezTo>
                    <a:pt x="207556" y="332134"/>
                    <a:pt x="276565" y="337562"/>
                    <a:pt x="342464" y="343010"/>
                  </a:cubicBezTo>
                  <a:cubicBezTo>
                    <a:pt x="414752" y="348985"/>
                    <a:pt x="494223" y="356412"/>
                    <a:pt x="563326" y="328835"/>
                  </a:cubicBezTo>
                  <a:cubicBezTo>
                    <a:pt x="609998" y="310230"/>
                    <a:pt x="641910" y="273191"/>
                    <a:pt x="657405" y="225821"/>
                  </a:cubicBezTo>
                  <a:cubicBezTo>
                    <a:pt x="681099" y="153495"/>
                    <a:pt x="672051" y="77776"/>
                    <a:pt x="659101" y="4412"/>
                  </a:cubicBezTo>
                  <a:cubicBezTo>
                    <a:pt x="657839" y="-2751"/>
                    <a:pt x="646943" y="284"/>
                    <a:pt x="648206" y="7410"/>
                  </a:cubicBezTo>
                  <a:cubicBezTo>
                    <a:pt x="655237" y="47333"/>
                    <a:pt x="662607" y="87672"/>
                    <a:pt x="661401" y="128387"/>
                  </a:cubicBezTo>
                  <a:cubicBezTo>
                    <a:pt x="660835" y="155814"/>
                    <a:pt x="657160" y="183108"/>
                    <a:pt x="650430" y="209705"/>
                  </a:cubicBezTo>
                  <a:cubicBezTo>
                    <a:pt x="637386" y="258921"/>
                    <a:pt x="607547" y="299429"/>
                    <a:pt x="559217" y="318392"/>
                  </a:cubicBezTo>
                  <a:cubicBezTo>
                    <a:pt x="490132" y="345517"/>
                    <a:pt x="411133" y="337374"/>
                    <a:pt x="339014" y="331417"/>
                  </a:cubicBezTo>
                  <a:cubicBezTo>
                    <a:pt x="274925" y="326121"/>
                    <a:pt x="208668" y="321785"/>
                    <a:pt x="145069" y="334339"/>
                  </a:cubicBezTo>
                  <a:cubicBezTo>
                    <a:pt x="118416" y="339316"/>
                    <a:pt x="92893" y="349136"/>
                    <a:pt x="69765" y="363274"/>
                  </a:cubicBezTo>
                  <a:cubicBezTo>
                    <a:pt x="42527" y="380238"/>
                    <a:pt x="19926" y="403461"/>
                    <a:pt x="266" y="428682"/>
                  </a:cubicBezTo>
                  <a:cubicBezTo>
                    <a:pt x="-4164" y="434337"/>
                    <a:pt x="3791" y="442424"/>
                    <a:pt x="8258" y="4366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0" name="Freeform: Shape 929">
              <a:extLst>
                <a:ext uri="{FF2B5EF4-FFF2-40B4-BE49-F238E27FC236}">
                  <a16:creationId xmlns:a16="http://schemas.microsoft.com/office/drawing/2014/main" id="{83874CD9-8D44-74B1-3484-3641A1720E99}"/>
                </a:ext>
              </a:extLst>
            </p:cNvPr>
            <p:cNvSpPr/>
            <p:nvPr/>
          </p:nvSpPr>
          <p:spPr>
            <a:xfrm>
              <a:off x="3839725" y="4809533"/>
              <a:ext cx="138192" cy="289556"/>
            </a:xfrm>
            <a:custGeom>
              <a:avLst/>
              <a:gdLst>
                <a:gd name="connsiteX0" fmla="*/ 20983 w 138192"/>
                <a:gd name="connsiteY0" fmla="*/ 282766 h 289556"/>
                <a:gd name="connsiteX1" fmla="*/ 25412 w 138192"/>
                <a:gd name="connsiteY1" fmla="*/ 92629 h 289556"/>
                <a:gd name="connsiteX2" fmla="*/ 133082 w 138192"/>
                <a:gd name="connsiteY2" fmla="*/ 11349 h 289556"/>
                <a:gd name="connsiteX3" fmla="*/ 130066 w 138192"/>
                <a:gd name="connsiteY3" fmla="*/ 434 h 289556"/>
                <a:gd name="connsiteX4" fmla="*/ 30596 w 138192"/>
                <a:gd name="connsiteY4" fmla="*/ 58869 h 289556"/>
                <a:gd name="connsiteX5" fmla="*/ -921 w 138192"/>
                <a:gd name="connsiteY5" fmla="*/ 176170 h 289556"/>
                <a:gd name="connsiteX6" fmla="*/ 10069 w 138192"/>
                <a:gd name="connsiteY6" fmla="*/ 285801 h 289556"/>
                <a:gd name="connsiteX7" fmla="*/ 20983 w 138192"/>
                <a:gd name="connsiteY7" fmla="*/ 282785 h 289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8192" h="289556">
                  <a:moveTo>
                    <a:pt x="20983" y="282766"/>
                  </a:moveTo>
                  <a:cubicBezTo>
                    <a:pt x="9918" y="220807"/>
                    <a:pt x="1756" y="152891"/>
                    <a:pt x="25412" y="92629"/>
                  </a:cubicBezTo>
                  <a:cubicBezTo>
                    <a:pt x="43904" y="45504"/>
                    <a:pt x="84732" y="20434"/>
                    <a:pt x="133082" y="11349"/>
                  </a:cubicBezTo>
                  <a:cubicBezTo>
                    <a:pt x="140226" y="10010"/>
                    <a:pt x="137191" y="-904"/>
                    <a:pt x="130066" y="434"/>
                  </a:cubicBezTo>
                  <a:cubicBezTo>
                    <a:pt x="90783" y="7823"/>
                    <a:pt x="53932" y="25335"/>
                    <a:pt x="30596" y="58869"/>
                  </a:cubicBezTo>
                  <a:cubicBezTo>
                    <a:pt x="7260" y="92402"/>
                    <a:pt x="154" y="135964"/>
                    <a:pt x="-921" y="176170"/>
                  </a:cubicBezTo>
                  <a:cubicBezTo>
                    <a:pt x="-1901" y="213003"/>
                    <a:pt x="3622" y="249684"/>
                    <a:pt x="10069" y="285801"/>
                  </a:cubicBezTo>
                  <a:cubicBezTo>
                    <a:pt x="11351" y="292944"/>
                    <a:pt x="22265" y="289910"/>
                    <a:pt x="20983" y="28278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1" name="Freeform: Shape 930">
              <a:extLst>
                <a:ext uri="{FF2B5EF4-FFF2-40B4-BE49-F238E27FC236}">
                  <a16:creationId xmlns:a16="http://schemas.microsoft.com/office/drawing/2014/main" id="{F29D2429-4973-D146-D46C-B82DF1E7A79D}"/>
                </a:ext>
              </a:extLst>
            </p:cNvPr>
            <p:cNvSpPr/>
            <p:nvPr/>
          </p:nvSpPr>
          <p:spPr>
            <a:xfrm>
              <a:off x="3208864" y="5123294"/>
              <a:ext cx="673209" cy="429445"/>
            </a:xfrm>
            <a:custGeom>
              <a:avLst/>
              <a:gdLst>
                <a:gd name="connsiteX0" fmla="*/ 9577 w 673209"/>
                <a:gd name="connsiteY0" fmla="*/ 427072 h 429445"/>
                <a:gd name="connsiteX1" fmla="*/ 135324 w 673209"/>
                <a:gd name="connsiteY1" fmla="*/ 319119 h 429445"/>
                <a:gd name="connsiteX2" fmla="*/ 332378 w 673209"/>
                <a:gd name="connsiteY2" fmla="*/ 305717 h 429445"/>
                <a:gd name="connsiteX3" fmla="*/ 656933 w 673209"/>
                <a:gd name="connsiteY3" fmla="*/ 210036 h 429445"/>
                <a:gd name="connsiteX4" fmla="*/ 658404 w 673209"/>
                <a:gd name="connsiteY4" fmla="*/ 4404 h 429445"/>
                <a:gd name="connsiteX5" fmla="*/ 647508 w 673209"/>
                <a:gd name="connsiteY5" fmla="*/ 7402 h 429445"/>
                <a:gd name="connsiteX6" fmla="*/ 650015 w 673209"/>
                <a:gd name="connsiteY6" fmla="*/ 195748 h 429445"/>
                <a:gd name="connsiteX7" fmla="*/ 547077 w 673209"/>
                <a:gd name="connsiteY7" fmla="*/ 292654 h 429445"/>
                <a:gd name="connsiteX8" fmla="*/ 325612 w 673209"/>
                <a:gd name="connsiteY8" fmla="*/ 293766 h 429445"/>
                <a:gd name="connsiteX9" fmla="*/ 134626 w 673209"/>
                <a:gd name="connsiteY9" fmla="*/ 307414 h 429445"/>
                <a:gd name="connsiteX10" fmla="*/ -187 w 673209"/>
                <a:gd name="connsiteY10" fmla="*/ 421360 h 429445"/>
                <a:gd name="connsiteX11" fmla="*/ 9577 w 673209"/>
                <a:gd name="connsiteY11" fmla="*/ 427015 h 429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73209" h="429445">
                  <a:moveTo>
                    <a:pt x="9577" y="427072"/>
                  </a:moveTo>
                  <a:cubicBezTo>
                    <a:pt x="38926" y="377667"/>
                    <a:pt x="80584" y="338478"/>
                    <a:pt x="135324" y="319119"/>
                  </a:cubicBezTo>
                  <a:cubicBezTo>
                    <a:pt x="198564" y="296820"/>
                    <a:pt x="266650" y="299308"/>
                    <a:pt x="332378" y="305717"/>
                  </a:cubicBezTo>
                  <a:cubicBezTo>
                    <a:pt x="442593" y="316499"/>
                    <a:pt x="606397" y="338893"/>
                    <a:pt x="656933" y="210036"/>
                  </a:cubicBezTo>
                  <a:cubicBezTo>
                    <a:pt x="682550" y="144740"/>
                    <a:pt x="670806" y="71113"/>
                    <a:pt x="658404" y="4404"/>
                  </a:cubicBezTo>
                  <a:cubicBezTo>
                    <a:pt x="657084" y="-2740"/>
                    <a:pt x="646189" y="276"/>
                    <a:pt x="647508" y="7402"/>
                  </a:cubicBezTo>
                  <a:cubicBezTo>
                    <a:pt x="658912" y="68814"/>
                    <a:pt x="669393" y="134712"/>
                    <a:pt x="650015" y="195748"/>
                  </a:cubicBezTo>
                  <a:cubicBezTo>
                    <a:pt x="634333" y="245172"/>
                    <a:pt x="596727" y="278913"/>
                    <a:pt x="547077" y="292654"/>
                  </a:cubicBezTo>
                  <a:cubicBezTo>
                    <a:pt x="474977" y="312616"/>
                    <a:pt x="398636" y="300646"/>
                    <a:pt x="325612" y="293766"/>
                  </a:cubicBezTo>
                  <a:cubicBezTo>
                    <a:pt x="261956" y="287772"/>
                    <a:pt x="195944" y="286452"/>
                    <a:pt x="134626" y="307414"/>
                  </a:cubicBezTo>
                  <a:cubicBezTo>
                    <a:pt x="76022" y="327451"/>
                    <a:pt x="31160" y="368562"/>
                    <a:pt x="-187" y="421360"/>
                  </a:cubicBezTo>
                  <a:cubicBezTo>
                    <a:pt x="-3957" y="427637"/>
                    <a:pt x="5864" y="433330"/>
                    <a:pt x="9577" y="42701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2" name="Freeform: Shape 931">
              <a:extLst>
                <a:ext uri="{FF2B5EF4-FFF2-40B4-BE49-F238E27FC236}">
                  <a16:creationId xmlns:a16="http://schemas.microsoft.com/office/drawing/2014/main" id="{3FE26186-0444-DA34-2950-8793ABBF197D}"/>
                </a:ext>
              </a:extLst>
            </p:cNvPr>
            <p:cNvSpPr/>
            <p:nvPr/>
          </p:nvSpPr>
          <p:spPr>
            <a:xfrm>
              <a:off x="3947784" y="4841741"/>
              <a:ext cx="166984" cy="149473"/>
            </a:xfrm>
            <a:custGeom>
              <a:avLst/>
              <a:gdLst>
                <a:gd name="connsiteX0" fmla="*/ 164134 w 166984"/>
                <a:gd name="connsiteY0" fmla="*/ 140306 h 149473"/>
                <a:gd name="connsiteX1" fmla="*/ 8775 w 166984"/>
                <a:gd name="connsiteY1" fmla="*/ 1817 h 149473"/>
                <a:gd name="connsiteX2" fmla="*/ 783 w 166984"/>
                <a:gd name="connsiteY2" fmla="*/ 9809 h 149473"/>
                <a:gd name="connsiteX3" fmla="*/ 156123 w 166984"/>
                <a:gd name="connsiteY3" fmla="*/ 148298 h 149473"/>
                <a:gd name="connsiteX4" fmla="*/ 164134 w 166984"/>
                <a:gd name="connsiteY4" fmla="*/ 140306 h 149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984" h="149473">
                  <a:moveTo>
                    <a:pt x="164134" y="140306"/>
                  </a:moveTo>
                  <a:lnTo>
                    <a:pt x="8775" y="1817"/>
                  </a:lnTo>
                  <a:cubicBezTo>
                    <a:pt x="3365" y="-3008"/>
                    <a:pt x="-4665" y="4965"/>
                    <a:pt x="783" y="9809"/>
                  </a:cubicBezTo>
                  <a:lnTo>
                    <a:pt x="156123" y="148298"/>
                  </a:lnTo>
                  <a:cubicBezTo>
                    <a:pt x="161552" y="153124"/>
                    <a:pt x="169582" y="145151"/>
                    <a:pt x="164134" y="1403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3" name="Freeform: Shape 932">
              <a:extLst>
                <a:ext uri="{FF2B5EF4-FFF2-40B4-BE49-F238E27FC236}">
                  <a16:creationId xmlns:a16="http://schemas.microsoft.com/office/drawing/2014/main" id="{B4A4E082-6FF9-E810-9D63-49F8B3339408}"/>
                </a:ext>
              </a:extLst>
            </p:cNvPr>
            <p:cNvSpPr/>
            <p:nvPr/>
          </p:nvSpPr>
          <p:spPr>
            <a:xfrm>
              <a:off x="3906297" y="4898901"/>
              <a:ext cx="167860" cy="140521"/>
            </a:xfrm>
            <a:custGeom>
              <a:avLst/>
              <a:gdLst>
                <a:gd name="connsiteX0" fmla="*/ 165000 w 167860"/>
                <a:gd name="connsiteY0" fmla="*/ 131345 h 140521"/>
                <a:gd name="connsiteX1" fmla="*/ 8924 w 167860"/>
                <a:gd name="connsiteY1" fmla="*/ 1621 h 140521"/>
                <a:gd name="connsiteX2" fmla="*/ 932 w 167860"/>
                <a:gd name="connsiteY2" fmla="*/ 9613 h 140521"/>
                <a:gd name="connsiteX3" fmla="*/ 157008 w 167860"/>
                <a:gd name="connsiteY3" fmla="*/ 139356 h 140521"/>
                <a:gd name="connsiteX4" fmla="*/ 165000 w 167860"/>
                <a:gd name="connsiteY4" fmla="*/ 131345 h 140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860" h="140521">
                  <a:moveTo>
                    <a:pt x="165000" y="131345"/>
                  </a:moveTo>
                  <a:cubicBezTo>
                    <a:pt x="114369" y="86463"/>
                    <a:pt x="62344" y="43222"/>
                    <a:pt x="8924" y="1621"/>
                  </a:cubicBezTo>
                  <a:cubicBezTo>
                    <a:pt x="3269" y="-2809"/>
                    <a:pt x="-4799" y="5146"/>
                    <a:pt x="932" y="9613"/>
                  </a:cubicBezTo>
                  <a:cubicBezTo>
                    <a:pt x="54314" y="51196"/>
                    <a:pt x="106339" y="94437"/>
                    <a:pt x="157008" y="139356"/>
                  </a:cubicBezTo>
                  <a:cubicBezTo>
                    <a:pt x="162436" y="144163"/>
                    <a:pt x="170466" y="136189"/>
                    <a:pt x="165000" y="1313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4" name="Freeform: Shape 933">
              <a:extLst>
                <a:ext uri="{FF2B5EF4-FFF2-40B4-BE49-F238E27FC236}">
                  <a16:creationId xmlns:a16="http://schemas.microsoft.com/office/drawing/2014/main" id="{CC0CE82F-BF62-2FFF-31EA-CD43267B8A3F}"/>
                </a:ext>
              </a:extLst>
            </p:cNvPr>
            <p:cNvSpPr/>
            <p:nvPr/>
          </p:nvSpPr>
          <p:spPr>
            <a:xfrm>
              <a:off x="3882869" y="4969376"/>
              <a:ext cx="124581" cy="103621"/>
            </a:xfrm>
            <a:custGeom>
              <a:avLst/>
              <a:gdLst>
                <a:gd name="connsiteX0" fmla="*/ 121794 w 124581"/>
                <a:gd name="connsiteY0" fmla="*/ 94347 h 103621"/>
                <a:gd name="connsiteX1" fmla="*/ 7188 w 124581"/>
                <a:gd name="connsiteY1" fmla="*/ 1323 h 103621"/>
                <a:gd name="connsiteX2" fmla="*/ 1533 w 124581"/>
                <a:gd name="connsiteY2" fmla="*/ 11087 h 103621"/>
                <a:gd name="connsiteX3" fmla="*/ 113859 w 124581"/>
                <a:gd name="connsiteY3" fmla="*/ 102339 h 103621"/>
                <a:gd name="connsiteX4" fmla="*/ 121851 w 124581"/>
                <a:gd name="connsiteY4" fmla="*/ 94347 h 103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581" h="103621">
                  <a:moveTo>
                    <a:pt x="121794" y="94347"/>
                  </a:moveTo>
                  <a:cubicBezTo>
                    <a:pt x="86150" y="60304"/>
                    <a:pt x="47828" y="29202"/>
                    <a:pt x="7188" y="1323"/>
                  </a:cubicBezTo>
                  <a:cubicBezTo>
                    <a:pt x="1175" y="-2824"/>
                    <a:pt x="-4480" y="6978"/>
                    <a:pt x="1533" y="11087"/>
                  </a:cubicBezTo>
                  <a:cubicBezTo>
                    <a:pt x="41363" y="38438"/>
                    <a:pt x="78930" y="68956"/>
                    <a:pt x="113859" y="102339"/>
                  </a:cubicBezTo>
                  <a:cubicBezTo>
                    <a:pt x="119118" y="107372"/>
                    <a:pt x="127053" y="99398"/>
                    <a:pt x="121851" y="9434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5" name="Freeform: Shape 934">
              <a:extLst>
                <a:ext uri="{FF2B5EF4-FFF2-40B4-BE49-F238E27FC236}">
                  <a16:creationId xmlns:a16="http://schemas.microsoft.com/office/drawing/2014/main" id="{D636BF69-F9B2-8EEF-CAF3-4C70C7766814}"/>
                </a:ext>
              </a:extLst>
            </p:cNvPr>
            <p:cNvSpPr/>
            <p:nvPr/>
          </p:nvSpPr>
          <p:spPr>
            <a:xfrm>
              <a:off x="3765125" y="5119085"/>
              <a:ext cx="111257" cy="106536"/>
            </a:xfrm>
            <a:custGeom>
              <a:avLst/>
              <a:gdLst>
                <a:gd name="connsiteX0" fmla="*/ 108495 w 111257"/>
                <a:gd name="connsiteY0" fmla="*/ 97264 h 106536"/>
                <a:gd name="connsiteX1" fmla="*/ 8705 w 111257"/>
                <a:gd name="connsiteY1" fmla="*/ 1922 h 106536"/>
                <a:gd name="connsiteX2" fmla="*/ 694 w 111257"/>
                <a:gd name="connsiteY2" fmla="*/ 9914 h 106536"/>
                <a:gd name="connsiteX3" fmla="*/ 100484 w 111257"/>
                <a:gd name="connsiteY3" fmla="*/ 105256 h 106536"/>
                <a:gd name="connsiteX4" fmla="*/ 108495 w 111257"/>
                <a:gd name="connsiteY4" fmla="*/ 97264 h 106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257" h="106536">
                  <a:moveTo>
                    <a:pt x="108495" y="97264"/>
                  </a:moveTo>
                  <a:lnTo>
                    <a:pt x="8705" y="1922"/>
                  </a:lnTo>
                  <a:cubicBezTo>
                    <a:pt x="3427" y="-3111"/>
                    <a:pt x="-4584" y="4882"/>
                    <a:pt x="694" y="9914"/>
                  </a:cubicBezTo>
                  <a:lnTo>
                    <a:pt x="100484" y="105256"/>
                  </a:lnTo>
                  <a:cubicBezTo>
                    <a:pt x="105762" y="110289"/>
                    <a:pt x="113773" y="102297"/>
                    <a:pt x="108495" y="972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6" name="Freeform: Shape 935">
              <a:extLst>
                <a:ext uri="{FF2B5EF4-FFF2-40B4-BE49-F238E27FC236}">
                  <a16:creationId xmlns:a16="http://schemas.microsoft.com/office/drawing/2014/main" id="{6AA98AF7-4911-A931-AB3E-27860E5BAD9B}"/>
                </a:ext>
              </a:extLst>
            </p:cNvPr>
            <p:cNvSpPr/>
            <p:nvPr/>
          </p:nvSpPr>
          <p:spPr>
            <a:xfrm>
              <a:off x="3666719" y="5120571"/>
              <a:ext cx="204172" cy="190845"/>
            </a:xfrm>
            <a:custGeom>
              <a:avLst/>
              <a:gdLst>
                <a:gd name="connsiteX0" fmla="*/ 201623 w 204172"/>
                <a:gd name="connsiteY0" fmla="*/ 181374 h 190845"/>
                <a:gd name="connsiteX1" fmla="*/ 7037 w 204172"/>
                <a:gd name="connsiteY1" fmla="*/ 1435 h 190845"/>
                <a:gd name="connsiteX2" fmla="*/ 1382 w 204172"/>
                <a:gd name="connsiteY2" fmla="*/ 11199 h 190845"/>
                <a:gd name="connsiteX3" fmla="*/ 193650 w 204172"/>
                <a:gd name="connsiteY3" fmla="*/ 189348 h 190845"/>
                <a:gd name="connsiteX4" fmla="*/ 201642 w 204172"/>
                <a:gd name="connsiteY4" fmla="*/ 181355 h 19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4172" h="190845">
                  <a:moveTo>
                    <a:pt x="201623" y="181374"/>
                  </a:moveTo>
                  <a:cubicBezTo>
                    <a:pt x="142661" y="115306"/>
                    <a:pt x="77498" y="55043"/>
                    <a:pt x="7037" y="1435"/>
                  </a:cubicBezTo>
                  <a:cubicBezTo>
                    <a:pt x="1250" y="-2976"/>
                    <a:pt x="-4386" y="6845"/>
                    <a:pt x="1382" y="11199"/>
                  </a:cubicBezTo>
                  <a:cubicBezTo>
                    <a:pt x="71013" y="64299"/>
                    <a:pt x="135404" y="123958"/>
                    <a:pt x="193650" y="189348"/>
                  </a:cubicBezTo>
                  <a:cubicBezTo>
                    <a:pt x="198494" y="194795"/>
                    <a:pt x="206468" y="186784"/>
                    <a:pt x="201642" y="1813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7" name="Freeform: Shape 936">
              <a:extLst>
                <a:ext uri="{FF2B5EF4-FFF2-40B4-BE49-F238E27FC236}">
                  <a16:creationId xmlns:a16="http://schemas.microsoft.com/office/drawing/2014/main" id="{5259C809-688E-B624-46ED-4F042E099BA3}"/>
                </a:ext>
              </a:extLst>
            </p:cNvPr>
            <p:cNvSpPr/>
            <p:nvPr/>
          </p:nvSpPr>
          <p:spPr>
            <a:xfrm>
              <a:off x="3582556" y="5154466"/>
              <a:ext cx="251160" cy="226148"/>
            </a:xfrm>
            <a:custGeom>
              <a:avLst/>
              <a:gdLst>
                <a:gd name="connsiteX0" fmla="*/ 248445 w 251160"/>
                <a:gd name="connsiteY0" fmla="*/ 216846 h 226148"/>
                <a:gd name="connsiteX1" fmla="*/ 8865 w 251160"/>
                <a:gd name="connsiteY1" fmla="*/ 1714 h 226148"/>
                <a:gd name="connsiteX2" fmla="*/ 872 w 251160"/>
                <a:gd name="connsiteY2" fmla="*/ 9707 h 226148"/>
                <a:gd name="connsiteX3" fmla="*/ 240434 w 251160"/>
                <a:gd name="connsiteY3" fmla="*/ 224839 h 226148"/>
                <a:gd name="connsiteX4" fmla="*/ 248445 w 251160"/>
                <a:gd name="connsiteY4" fmla="*/ 216846 h 226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160" h="226148">
                  <a:moveTo>
                    <a:pt x="248445" y="216846"/>
                  </a:moveTo>
                  <a:cubicBezTo>
                    <a:pt x="171519" y="141919"/>
                    <a:pt x="91652" y="70214"/>
                    <a:pt x="8865" y="1714"/>
                  </a:cubicBezTo>
                  <a:cubicBezTo>
                    <a:pt x="3304" y="-2904"/>
                    <a:pt x="-4745" y="5051"/>
                    <a:pt x="872" y="9707"/>
                  </a:cubicBezTo>
                  <a:cubicBezTo>
                    <a:pt x="83604" y="78150"/>
                    <a:pt x="163451" y="149873"/>
                    <a:pt x="240434" y="224839"/>
                  </a:cubicBezTo>
                  <a:cubicBezTo>
                    <a:pt x="245655" y="229928"/>
                    <a:pt x="253628" y="221936"/>
                    <a:pt x="248445" y="21684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8" name="Freeform: Shape 937">
              <a:extLst>
                <a:ext uri="{FF2B5EF4-FFF2-40B4-BE49-F238E27FC236}">
                  <a16:creationId xmlns:a16="http://schemas.microsoft.com/office/drawing/2014/main" id="{D097C52D-5042-2DCC-F854-DDEEBB4FBC09}"/>
                </a:ext>
              </a:extLst>
            </p:cNvPr>
            <p:cNvSpPr/>
            <p:nvPr/>
          </p:nvSpPr>
          <p:spPr>
            <a:xfrm>
              <a:off x="3527706" y="5218027"/>
              <a:ext cx="242263" cy="199380"/>
            </a:xfrm>
            <a:custGeom>
              <a:avLst/>
              <a:gdLst>
                <a:gd name="connsiteX0" fmla="*/ 239451 w 242263"/>
                <a:gd name="connsiteY0" fmla="*/ 190174 h 199380"/>
                <a:gd name="connsiteX1" fmla="*/ 7128 w 242263"/>
                <a:gd name="connsiteY1" fmla="*/ 1356 h 199380"/>
                <a:gd name="connsiteX2" fmla="*/ 1473 w 242263"/>
                <a:gd name="connsiteY2" fmla="*/ 11121 h 199380"/>
                <a:gd name="connsiteX3" fmla="*/ 231440 w 242263"/>
                <a:gd name="connsiteY3" fmla="*/ 198166 h 199380"/>
                <a:gd name="connsiteX4" fmla="*/ 239451 w 242263"/>
                <a:gd name="connsiteY4" fmla="*/ 190174 h 199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263" h="199380">
                  <a:moveTo>
                    <a:pt x="239451" y="190174"/>
                  </a:moveTo>
                  <a:cubicBezTo>
                    <a:pt x="165786" y="122711"/>
                    <a:pt x="88220" y="59678"/>
                    <a:pt x="7128" y="1356"/>
                  </a:cubicBezTo>
                  <a:cubicBezTo>
                    <a:pt x="1210" y="-2885"/>
                    <a:pt x="-4445" y="7011"/>
                    <a:pt x="1473" y="11121"/>
                  </a:cubicBezTo>
                  <a:cubicBezTo>
                    <a:pt x="81736" y="68895"/>
                    <a:pt x="158529" y="131344"/>
                    <a:pt x="231440" y="198166"/>
                  </a:cubicBezTo>
                  <a:cubicBezTo>
                    <a:pt x="236812" y="203067"/>
                    <a:pt x="244823" y="195094"/>
                    <a:pt x="239451" y="1901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9" name="Freeform: Shape 938">
              <a:extLst>
                <a:ext uri="{FF2B5EF4-FFF2-40B4-BE49-F238E27FC236}">
                  <a16:creationId xmlns:a16="http://schemas.microsoft.com/office/drawing/2014/main" id="{8F92A1E1-9A2A-2F9F-44A2-24939D8724DD}"/>
                </a:ext>
              </a:extLst>
            </p:cNvPr>
            <p:cNvSpPr/>
            <p:nvPr/>
          </p:nvSpPr>
          <p:spPr>
            <a:xfrm>
              <a:off x="3506911" y="5294550"/>
              <a:ext cx="173848" cy="143770"/>
            </a:xfrm>
            <a:custGeom>
              <a:avLst/>
              <a:gdLst>
                <a:gd name="connsiteX0" fmla="*/ 170899 w 173848"/>
                <a:gd name="connsiteY0" fmla="*/ 134706 h 143770"/>
                <a:gd name="connsiteX1" fmla="*/ 8885 w 173848"/>
                <a:gd name="connsiteY1" fmla="*/ 1703 h 143770"/>
                <a:gd name="connsiteX2" fmla="*/ 893 w 173848"/>
                <a:gd name="connsiteY2" fmla="*/ 9695 h 143770"/>
                <a:gd name="connsiteX3" fmla="*/ 162887 w 173848"/>
                <a:gd name="connsiteY3" fmla="*/ 142718 h 143770"/>
                <a:gd name="connsiteX4" fmla="*/ 170899 w 173848"/>
                <a:gd name="connsiteY4" fmla="*/ 134706 h 143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848" h="143770">
                  <a:moveTo>
                    <a:pt x="170899" y="134706"/>
                  </a:moveTo>
                  <a:lnTo>
                    <a:pt x="8885" y="1703"/>
                  </a:lnTo>
                  <a:cubicBezTo>
                    <a:pt x="3230" y="-2897"/>
                    <a:pt x="-4744" y="5077"/>
                    <a:pt x="893" y="9695"/>
                  </a:cubicBezTo>
                  <a:cubicBezTo>
                    <a:pt x="54935" y="54030"/>
                    <a:pt x="108920" y="98364"/>
                    <a:pt x="162887" y="142718"/>
                  </a:cubicBezTo>
                  <a:cubicBezTo>
                    <a:pt x="168542" y="147298"/>
                    <a:pt x="176516" y="139343"/>
                    <a:pt x="170899" y="1347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0" name="Freeform: Shape 939">
              <a:extLst>
                <a:ext uri="{FF2B5EF4-FFF2-40B4-BE49-F238E27FC236}">
                  <a16:creationId xmlns:a16="http://schemas.microsoft.com/office/drawing/2014/main" id="{DA06ED7C-A74B-55E3-A732-B14EA155DEB0}"/>
                </a:ext>
              </a:extLst>
            </p:cNvPr>
            <p:cNvSpPr/>
            <p:nvPr/>
          </p:nvSpPr>
          <p:spPr>
            <a:xfrm>
              <a:off x="3383590" y="5459387"/>
              <a:ext cx="128292" cy="93231"/>
            </a:xfrm>
            <a:custGeom>
              <a:avLst/>
              <a:gdLst>
                <a:gd name="connsiteX0" fmla="*/ 124723 w 128292"/>
                <a:gd name="connsiteY0" fmla="*/ 82779 h 93231"/>
                <a:gd name="connsiteX1" fmla="*/ 7176 w 128292"/>
                <a:gd name="connsiteY1" fmla="*/ 1330 h 93231"/>
                <a:gd name="connsiteX2" fmla="*/ 1521 w 128292"/>
                <a:gd name="connsiteY2" fmla="*/ 11094 h 93231"/>
                <a:gd name="connsiteX3" fmla="*/ 119049 w 128292"/>
                <a:gd name="connsiteY3" fmla="*/ 92544 h 93231"/>
                <a:gd name="connsiteX4" fmla="*/ 124704 w 128292"/>
                <a:gd name="connsiteY4" fmla="*/ 82779 h 93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292" h="93231">
                  <a:moveTo>
                    <a:pt x="124723" y="82779"/>
                  </a:moveTo>
                  <a:lnTo>
                    <a:pt x="7176" y="1330"/>
                  </a:lnTo>
                  <a:cubicBezTo>
                    <a:pt x="1182" y="-2836"/>
                    <a:pt x="-4473" y="6985"/>
                    <a:pt x="1521" y="11094"/>
                  </a:cubicBezTo>
                  <a:lnTo>
                    <a:pt x="119049" y="92544"/>
                  </a:lnTo>
                  <a:cubicBezTo>
                    <a:pt x="125044" y="96709"/>
                    <a:pt x="130698" y="86889"/>
                    <a:pt x="124704" y="827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1" name="Freeform: Shape 940">
              <a:extLst>
                <a:ext uri="{FF2B5EF4-FFF2-40B4-BE49-F238E27FC236}">
                  <a16:creationId xmlns:a16="http://schemas.microsoft.com/office/drawing/2014/main" id="{B4259385-B5F5-92B8-5ECE-B077BAD1EE9E}"/>
                </a:ext>
              </a:extLst>
            </p:cNvPr>
            <p:cNvSpPr/>
            <p:nvPr/>
          </p:nvSpPr>
          <p:spPr>
            <a:xfrm>
              <a:off x="3296000" y="5497526"/>
              <a:ext cx="201955" cy="146734"/>
            </a:xfrm>
            <a:custGeom>
              <a:avLst/>
              <a:gdLst>
                <a:gd name="connsiteX0" fmla="*/ 198383 w 201955"/>
                <a:gd name="connsiteY0" fmla="*/ 136269 h 146734"/>
                <a:gd name="connsiteX1" fmla="*/ 7152 w 201955"/>
                <a:gd name="connsiteY1" fmla="*/ 1343 h 146734"/>
                <a:gd name="connsiteX2" fmla="*/ 1497 w 201955"/>
                <a:gd name="connsiteY2" fmla="*/ 11107 h 146734"/>
                <a:gd name="connsiteX3" fmla="*/ 192728 w 201955"/>
                <a:gd name="connsiteY3" fmla="*/ 146033 h 146734"/>
                <a:gd name="connsiteX4" fmla="*/ 198383 w 201955"/>
                <a:gd name="connsiteY4" fmla="*/ 136269 h 146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955" h="146734">
                  <a:moveTo>
                    <a:pt x="198383" y="136269"/>
                  </a:moveTo>
                  <a:lnTo>
                    <a:pt x="7152" y="1343"/>
                  </a:lnTo>
                  <a:cubicBezTo>
                    <a:pt x="1196" y="-2861"/>
                    <a:pt x="-4459" y="6998"/>
                    <a:pt x="1497" y="11107"/>
                  </a:cubicBezTo>
                  <a:lnTo>
                    <a:pt x="192728" y="146033"/>
                  </a:lnTo>
                  <a:cubicBezTo>
                    <a:pt x="198684" y="150237"/>
                    <a:pt x="204358" y="140378"/>
                    <a:pt x="198383" y="1362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2" name="Freeform: Shape 941">
              <a:extLst>
                <a:ext uri="{FF2B5EF4-FFF2-40B4-BE49-F238E27FC236}">
                  <a16:creationId xmlns:a16="http://schemas.microsoft.com/office/drawing/2014/main" id="{9E0E1E39-2AA1-135C-F718-CE9360DFD1C2}"/>
                </a:ext>
              </a:extLst>
            </p:cNvPr>
            <p:cNvSpPr/>
            <p:nvPr/>
          </p:nvSpPr>
          <p:spPr>
            <a:xfrm>
              <a:off x="3248382" y="5548237"/>
              <a:ext cx="186874" cy="150662"/>
            </a:xfrm>
            <a:custGeom>
              <a:avLst/>
              <a:gdLst>
                <a:gd name="connsiteX0" fmla="*/ 183891 w 186874"/>
                <a:gd name="connsiteY0" fmla="*/ 141579 h 150662"/>
                <a:gd name="connsiteX1" fmla="*/ 8908 w 186874"/>
                <a:gd name="connsiteY1" fmla="*/ 1658 h 150662"/>
                <a:gd name="connsiteX2" fmla="*/ 916 w 186874"/>
                <a:gd name="connsiteY2" fmla="*/ 9650 h 150662"/>
                <a:gd name="connsiteX3" fmla="*/ 175898 w 186874"/>
                <a:gd name="connsiteY3" fmla="*/ 149647 h 150662"/>
                <a:gd name="connsiteX4" fmla="*/ 183891 w 186874"/>
                <a:gd name="connsiteY4" fmla="*/ 141655 h 15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874" h="150662">
                  <a:moveTo>
                    <a:pt x="183891" y="141579"/>
                  </a:moveTo>
                  <a:lnTo>
                    <a:pt x="8908" y="1658"/>
                  </a:lnTo>
                  <a:cubicBezTo>
                    <a:pt x="3253" y="-2847"/>
                    <a:pt x="-4777" y="5107"/>
                    <a:pt x="916" y="9650"/>
                  </a:cubicBezTo>
                  <a:lnTo>
                    <a:pt x="175898" y="149647"/>
                  </a:lnTo>
                  <a:cubicBezTo>
                    <a:pt x="181553" y="154152"/>
                    <a:pt x="189583" y="146197"/>
                    <a:pt x="183891" y="1416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3" name="Freeform: Shape 942">
              <a:extLst>
                <a:ext uri="{FF2B5EF4-FFF2-40B4-BE49-F238E27FC236}">
                  <a16:creationId xmlns:a16="http://schemas.microsoft.com/office/drawing/2014/main" id="{5CC7A173-8CDF-B51A-99D3-3F592FCB982E}"/>
                </a:ext>
              </a:extLst>
            </p:cNvPr>
            <p:cNvSpPr/>
            <p:nvPr/>
          </p:nvSpPr>
          <p:spPr>
            <a:xfrm>
              <a:off x="5654843" y="4152393"/>
              <a:ext cx="882465" cy="610293"/>
            </a:xfrm>
            <a:custGeom>
              <a:avLst/>
              <a:gdLst>
                <a:gd name="connsiteX0" fmla="*/ 877568 w 882465"/>
                <a:gd name="connsiteY0" fmla="*/ 306405 h 610293"/>
                <a:gd name="connsiteX1" fmla="*/ 790859 w 882465"/>
                <a:gd name="connsiteY1" fmla="*/ 275944 h 610293"/>
                <a:gd name="connsiteX2" fmla="*/ 582758 w 882465"/>
                <a:gd name="connsiteY2" fmla="*/ 202882 h 610293"/>
                <a:gd name="connsiteX3" fmla="*/ 330926 w 882465"/>
                <a:gd name="connsiteY3" fmla="*/ 114552 h 610293"/>
                <a:gd name="connsiteX4" fmla="*/ 113325 w 882465"/>
                <a:gd name="connsiteY4" fmla="*/ 38154 h 610293"/>
                <a:gd name="connsiteX5" fmla="*/ 41846 w 882465"/>
                <a:gd name="connsiteY5" fmla="*/ 13065 h 610293"/>
                <a:gd name="connsiteX6" fmla="*/ 7766 w 882465"/>
                <a:gd name="connsiteY6" fmla="*/ 1096 h 610293"/>
                <a:gd name="connsiteX7" fmla="*/ 6239 w 882465"/>
                <a:gd name="connsiteY7" fmla="*/ 568 h 610293"/>
                <a:gd name="connsiteX8" fmla="*/ -716 w 882465"/>
                <a:gd name="connsiteY8" fmla="*/ 7523 h 610293"/>
                <a:gd name="connsiteX9" fmla="*/ 23412 w 882465"/>
                <a:gd name="connsiteY9" fmla="*/ 67051 h 610293"/>
                <a:gd name="connsiteX10" fmla="*/ 81412 w 882465"/>
                <a:gd name="connsiteY10" fmla="*/ 210026 h 610293"/>
                <a:gd name="connsiteX11" fmla="*/ 151571 w 882465"/>
                <a:gd name="connsiteY11" fmla="*/ 383048 h 610293"/>
                <a:gd name="connsiteX12" fmla="*/ 212266 w 882465"/>
                <a:gd name="connsiteY12" fmla="*/ 532677 h 610293"/>
                <a:gd name="connsiteX13" fmla="*/ 241785 w 882465"/>
                <a:gd name="connsiteY13" fmla="*/ 605493 h 610293"/>
                <a:gd name="connsiteX14" fmla="*/ 242219 w 882465"/>
                <a:gd name="connsiteY14" fmla="*/ 606530 h 610293"/>
                <a:gd name="connsiteX15" fmla="*/ 249419 w 882465"/>
                <a:gd name="connsiteY15" fmla="*/ 610356 h 610293"/>
                <a:gd name="connsiteX16" fmla="*/ 250513 w 882465"/>
                <a:gd name="connsiteY16" fmla="*/ 609904 h 610293"/>
                <a:gd name="connsiteX17" fmla="*/ 312830 w 882465"/>
                <a:gd name="connsiteY17" fmla="*/ 580989 h 610293"/>
                <a:gd name="connsiteX18" fmla="*/ 462459 w 882465"/>
                <a:gd name="connsiteY18" fmla="*/ 511527 h 610293"/>
                <a:gd name="connsiteX19" fmla="*/ 643567 w 882465"/>
                <a:gd name="connsiteY19" fmla="*/ 427476 h 610293"/>
                <a:gd name="connsiteX20" fmla="*/ 800228 w 882465"/>
                <a:gd name="connsiteY20" fmla="*/ 354754 h 610293"/>
                <a:gd name="connsiteX21" fmla="*/ 852102 w 882465"/>
                <a:gd name="connsiteY21" fmla="*/ 330664 h 610293"/>
                <a:gd name="connsiteX22" fmla="*/ 876607 w 882465"/>
                <a:gd name="connsiteY22" fmla="*/ 319355 h 610293"/>
                <a:gd name="connsiteX23" fmla="*/ 877719 w 882465"/>
                <a:gd name="connsiteY23" fmla="*/ 318827 h 610293"/>
                <a:gd name="connsiteX24" fmla="*/ 872064 w 882465"/>
                <a:gd name="connsiteY24" fmla="*/ 309062 h 610293"/>
                <a:gd name="connsiteX25" fmla="*/ 809709 w 882465"/>
                <a:gd name="connsiteY25" fmla="*/ 337959 h 610293"/>
                <a:gd name="connsiteX26" fmla="*/ 660080 w 882465"/>
                <a:gd name="connsiteY26" fmla="*/ 407420 h 610293"/>
                <a:gd name="connsiteX27" fmla="*/ 478972 w 882465"/>
                <a:gd name="connsiteY27" fmla="*/ 491471 h 610293"/>
                <a:gd name="connsiteX28" fmla="*/ 322312 w 882465"/>
                <a:gd name="connsiteY28" fmla="*/ 564193 h 610293"/>
                <a:gd name="connsiteX29" fmla="*/ 270437 w 882465"/>
                <a:gd name="connsiteY29" fmla="*/ 588283 h 610293"/>
                <a:gd name="connsiteX30" fmla="*/ 245933 w 882465"/>
                <a:gd name="connsiteY30" fmla="*/ 599593 h 610293"/>
                <a:gd name="connsiteX31" fmla="*/ 244820 w 882465"/>
                <a:gd name="connsiteY31" fmla="*/ 600102 h 610293"/>
                <a:gd name="connsiteX32" fmla="*/ 253115 w 882465"/>
                <a:gd name="connsiteY32" fmla="*/ 603476 h 610293"/>
                <a:gd name="connsiteX33" fmla="*/ 229137 w 882465"/>
                <a:gd name="connsiteY33" fmla="*/ 543987 h 610293"/>
                <a:gd name="connsiteX34" fmla="*/ 171156 w 882465"/>
                <a:gd name="connsiteY34" fmla="*/ 401012 h 610293"/>
                <a:gd name="connsiteX35" fmla="*/ 100959 w 882465"/>
                <a:gd name="connsiteY35" fmla="*/ 227990 h 610293"/>
                <a:gd name="connsiteX36" fmla="*/ 40263 w 882465"/>
                <a:gd name="connsiteY36" fmla="*/ 78379 h 610293"/>
                <a:gd name="connsiteX37" fmla="*/ 20339 w 882465"/>
                <a:gd name="connsiteY37" fmla="*/ 29201 h 610293"/>
                <a:gd name="connsiteX38" fmla="*/ 13987 w 882465"/>
                <a:gd name="connsiteY38" fmla="*/ 13574 h 610293"/>
                <a:gd name="connsiteX39" fmla="*/ 10744 w 882465"/>
                <a:gd name="connsiteY39" fmla="*/ 5544 h 610293"/>
                <a:gd name="connsiteX40" fmla="*/ 10311 w 882465"/>
                <a:gd name="connsiteY40" fmla="*/ 4508 h 610293"/>
                <a:gd name="connsiteX41" fmla="*/ 3355 w 882465"/>
                <a:gd name="connsiteY41" fmla="*/ 11463 h 610293"/>
                <a:gd name="connsiteX42" fmla="*/ 90064 w 882465"/>
                <a:gd name="connsiteY42" fmla="*/ 41886 h 610293"/>
                <a:gd name="connsiteX43" fmla="*/ 298165 w 882465"/>
                <a:gd name="connsiteY43" fmla="*/ 114948 h 610293"/>
                <a:gd name="connsiteX44" fmla="*/ 549941 w 882465"/>
                <a:gd name="connsiteY44" fmla="*/ 203334 h 610293"/>
                <a:gd name="connsiteX45" fmla="*/ 767448 w 882465"/>
                <a:gd name="connsiteY45" fmla="*/ 279713 h 610293"/>
                <a:gd name="connsiteX46" fmla="*/ 838926 w 882465"/>
                <a:gd name="connsiteY46" fmla="*/ 304821 h 610293"/>
                <a:gd name="connsiteX47" fmla="*/ 873006 w 882465"/>
                <a:gd name="connsiteY47" fmla="*/ 316772 h 610293"/>
                <a:gd name="connsiteX48" fmla="*/ 874552 w 882465"/>
                <a:gd name="connsiteY48" fmla="*/ 317319 h 610293"/>
                <a:gd name="connsiteX49" fmla="*/ 877549 w 882465"/>
                <a:gd name="connsiteY49" fmla="*/ 306405 h 610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465" h="610293">
                  <a:moveTo>
                    <a:pt x="877568" y="306405"/>
                  </a:moveTo>
                  <a:lnTo>
                    <a:pt x="790859" y="275944"/>
                  </a:lnTo>
                  <a:lnTo>
                    <a:pt x="582758" y="202882"/>
                  </a:lnTo>
                  <a:lnTo>
                    <a:pt x="330926" y="114552"/>
                  </a:lnTo>
                  <a:lnTo>
                    <a:pt x="113325" y="38154"/>
                  </a:lnTo>
                  <a:lnTo>
                    <a:pt x="41846" y="13065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3"/>
                  </a:cubicBezTo>
                  <a:cubicBezTo>
                    <a:pt x="7333" y="27353"/>
                    <a:pt x="15382" y="47202"/>
                    <a:pt x="23412" y="67051"/>
                  </a:cubicBezTo>
                  <a:cubicBezTo>
                    <a:pt x="42751" y="114703"/>
                    <a:pt x="62091" y="162355"/>
                    <a:pt x="81412" y="210026"/>
                  </a:cubicBezTo>
                  <a:lnTo>
                    <a:pt x="151571" y="383048"/>
                  </a:lnTo>
                  <a:cubicBezTo>
                    <a:pt x="171797" y="432924"/>
                    <a:pt x="192022" y="482800"/>
                    <a:pt x="212266" y="532677"/>
                  </a:cubicBezTo>
                  <a:cubicBezTo>
                    <a:pt x="222050" y="556823"/>
                    <a:pt x="230796" y="581837"/>
                    <a:pt x="241785" y="605493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84"/>
                    <a:pt x="246366" y="611299"/>
                    <a:pt x="249419" y="610356"/>
                  </a:cubicBezTo>
                  <a:cubicBezTo>
                    <a:pt x="249797" y="610244"/>
                    <a:pt x="250174" y="610093"/>
                    <a:pt x="250513" y="609904"/>
                  </a:cubicBezTo>
                  <a:lnTo>
                    <a:pt x="312830" y="580989"/>
                  </a:lnTo>
                  <a:lnTo>
                    <a:pt x="462459" y="511527"/>
                  </a:lnTo>
                  <a:lnTo>
                    <a:pt x="643567" y="427476"/>
                  </a:lnTo>
                  <a:lnTo>
                    <a:pt x="800228" y="354754"/>
                  </a:lnTo>
                  <a:lnTo>
                    <a:pt x="852102" y="330664"/>
                  </a:lnTo>
                  <a:cubicBezTo>
                    <a:pt x="860056" y="326894"/>
                    <a:pt x="869067" y="323916"/>
                    <a:pt x="876607" y="319355"/>
                  </a:cubicBezTo>
                  <a:cubicBezTo>
                    <a:pt x="876965" y="319166"/>
                    <a:pt x="877341" y="318977"/>
                    <a:pt x="877719" y="318827"/>
                  </a:cubicBezTo>
                  <a:cubicBezTo>
                    <a:pt x="884316" y="315773"/>
                    <a:pt x="878586" y="306028"/>
                    <a:pt x="872064" y="309062"/>
                  </a:cubicBezTo>
                  <a:lnTo>
                    <a:pt x="809709" y="337959"/>
                  </a:lnTo>
                  <a:lnTo>
                    <a:pt x="660080" y="407420"/>
                  </a:lnTo>
                  <a:lnTo>
                    <a:pt x="478972" y="491471"/>
                  </a:lnTo>
                  <a:lnTo>
                    <a:pt x="322312" y="564193"/>
                  </a:lnTo>
                  <a:lnTo>
                    <a:pt x="270437" y="588283"/>
                  </a:lnTo>
                  <a:cubicBezTo>
                    <a:pt x="263142" y="591658"/>
                    <a:pt x="252266" y="594504"/>
                    <a:pt x="245933" y="599593"/>
                  </a:cubicBezTo>
                  <a:cubicBezTo>
                    <a:pt x="245575" y="599801"/>
                    <a:pt x="245216" y="599970"/>
                    <a:pt x="244820" y="600102"/>
                  </a:cubicBezTo>
                  <a:lnTo>
                    <a:pt x="253115" y="603476"/>
                  </a:lnTo>
                  <a:lnTo>
                    <a:pt x="229137" y="543987"/>
                  </a:lnTo>
                  <a:cubicBezTo>
                    <a:pt x="209816" y="496334"/>
                    <a:pt x="190495" y="448682"/>
                    <a:pt x="171156" y="401012"/>
                  </a:cubicBezTo>
                  <a:lnTo>
                    <a:pt x="100959" y="227990"/>
                  </a:lnTo>
                  <a:cubicBezTo>
                    <a:pt x="80733" y="178113"/>
                    <a:pt x="60508" y="128237"/>
                    <a:pt x="40263" y="78379"/>
                  </a:cubicBezTo>
                  <a:cubicBezTo>
                    <a:pt x="33628" y="61980"/>
                    <a:pt x="26993" y="45581"/>
                    <a:pt x="20339" y="29201"/>
                  </a:cubicBezTo>
                  <a:lnTo>
                    <a:pt x="13987" y="13574"/>
                  </a:lnTo>
                  <a:cubicBezTo>
                    <a:pt x="13044" y="11256"/>
                    <a:pt x="12309" y="7542"/>
                    <a:pt x="10744" y="5544"/>
                  </a:cubicBezTo>
                  <a:cubicBezTo>
                    <a:pt x="10556" y="5224"/>
                    <a:pt x="10405" y="4866"/>
                    <a:pt x="10311" y="4508"/>
                  </a:cubicBezTo>
                  <a:lnTo>
                    <a:pt x="3355" y="11463"/>
                  </a:lnTo>
                  <a:lnTo>
                    <a:pt x="90064" y="41886"/>
                  </a:lnTo>
                  <a:lnTo>
                    <a:pt x="298165" y="114948"/>
                  </a:lnTo>
                  <a:lnTo>
                    <a:pt x="549941" y="203334"/>
                  </a:lnTo>
                  <a:lnTo>
                    <a:pt x="767448" y="279713"/>
                  </a:lnTo>
                  <a:lnTo>
                    <a:pt x="838926" y="304821"/>
                  </a:lnTo>
                  <a:cubicBezTo>
                    <a:pt x="850142" y="308742"/>
                    <a:pt x="861545" y="313775"/>
                    <a:pt x="873006" y="316772"/>
                  </a:cubicBezTo>
                  <a:cubicBezTo>
                    <a:pt x="873515" y="316904"/>
                    <a:pt x="874043" y="317130"/>
                    <a:pt x="874552" y="317319"/>
                  </a:cubicBezTo>
                  <a:cubicBezTo>
                    <a:pt x="881432" y="319731"/>
                    <a:pt x="884392" y="308817"/>
                    <a:pt x="877549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4" name="Freeform: Shape 943">
              <a:extLst>
                <a:ext uri="{FF2B5EF4-FFF2-40B4-BE49-F238E27FC236}">
                  <a16:creationId xmlns:a16="http://schemas.microsoft.com/office/drawing/2014/main" id="{F60F7B88-F370-6E08-FB7E-81FF07800C61}"/>
                </a:ext>
              </a:extLst>
            </p:cNvPr>
            <p:cNvSpPr/>
            <p:nvPr/>
          </p:nvSpPr>
          <p:spPr>
            <a:xfrm>
              <a:off x="5913168" y="4393354"/>
              <a:ext cx="263818" cy="178479"/>
            </a:xfrm>
            <a:custGeom>
              <a:avLst/>
              <a:gdLst>
                <a:gd name="connsiteX0" fmla="*/ 254105 w 263818"/>
                <a:gd name="connsiteY0" fmla="*/ 89854 h 178479"/>
                <a:gd name="connsiteX1" fmla="*/ 94693 w 263818"/>
                <a:gd name="connsiteY1" fmla="*/ 158486 h 178479"/>
                <a:gd name="connsiteX2" fmla="*/ 71809 w 263818"/>
                <a:gd name="connsiteY2" fmla="*/ 168325 h 178479"/>
                <a:gd name="connsiteX3" fmla="*/ 80122 w 263818"/>
                <a:gd name="connsiteY3" fmla="*/ 171718 h 178479"/>
                <a:gd name="connsiteX4" fmla="*/ 18917 w 263818"/>
                <a:gd name="connsiteY4" fmla="*/ 25350 h 178479"/>
                <a:gd name="connsiteX5" fmla="*/ 10208 w 263818"/>
                <a:gd name="connsiteY5" fmla="*/ 4521 h 178479"/>
                <a:gd name="connsiteX6" fmla="*/ 3253 w 263818"/>
                <a:gd name="connsiteY6" fmla="*/ 11477 h 178479"/>
                <a:gd name="connsiteX7" fmla="*/ 224039 w 263818"/>
                <a:gd name="connsiteY7" fmla="*/ 89137 h 178479"/>
                <a:gd name="connsiteX8" fmla="*/ 255462 w 263818"/>
                <a:gd name="connsiteY8" fmla="*/ 100202 h 178479"/>
                <a:gd name="connsiteX9" fmla="*/ 258478 w 263818"/>
                <a:gd name="connsiteY9" fmla="*/ 89288 h 178479"/>
                <a:gd name="connsiteX10" fmla="*/ 37673 w 263818"/>
                <a:gd name="connsiteY10" fmla="*/ 11627 h 178479"/>
                <a:gd name="connsiteX11" fmla="*/ 6269 w 263818"/>
                <a:gd name="connsiteY11" fmla="*/ 563 h 178479"/>
                <a:gd name="connsiteX12" fmla="*/ -706 w 263818"/>
                <a:gd name="connsiteY12" fmla="*/ 7518 h 178479"/>
                <a:gd name="connsiteX13" fmla="*/ 60500 w 263818"/>
                <a:gd name="connsiteY13" fmla="*/ 153886 h 178479"/>
                <a:gd name="connsiteX14" fmla="*/ 69227 w 263818"/>
                <a:gd name="connsiteY14" fmla="*/ 174715 h 178479"/>
                <a:gd name="connsiteX15" fmla="*/ 76465 w 263818"/>
                <a:gd name="connsiteY15" fmla="*/ 178541 h 178479"/>
                <a:gd name="connsiteX16" fmla="*/ 77521 w 263818"/>
                <a:gd name="connsiteY16" fmla="*/ 178089 h 178479"/>
                <a:gd name="connsiteX17" fmla="*/ 236952 w 263818"/>
                <a:gd name="connsiteY17" fmla="*/ 109476 h 178479"/>
                <a:gd name="connsiteX18" fmla="*/ 259816 w 263818"/>
                <a:gd name="connsiteY18" fmla="*/ 99618 h 178479"/>
                <a:gd name="connsiteX19" fmla="*/ 254105 w 263818"/>
                <a:gd name="connsiteY19" fmla="*/ 89854 h 178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18" h="178479">
                  <a:moveTo>
                    <a:pt x="254105" y="89854"/>
                  </a:moveTo>
                  <a:lnTo>
                    <a:pt x="94693" y="158486"/>
                  </a:lnTo>
                  <a:lnTo>
                    <a:pt x="71809" y="168325"/>
                  </a:lnTo>
                  <a:lnTo>
                    <a:pt x="80122" y="171718"/>
                  </a:lnTo>
                  <a:lnTo>
                    <a:pt x="18917" y="25350"/>
                  </a:lnTo>
                  <a:lnTo>
                    <a:pt x="10208" y="4521"/>
                  </a:lnTo>
                  <a:lnTo>
                    <a:pt x="3253" y="11477"/>
                  </a:lnTo>
                  <a:lnTo>
                    <a:pt x="224039" y="89137"/>
                  </a:lnTo>
                  <a:lnTo>
                    <a:pt x="255462" y="100202"/>
                  </a:lnTo>
                  <a:cubicBezTo>
                    <a:pt x="262343" y="102615"/>
                    <a:pt x="265302" y="91701"/>
                    <a:pt x="258478" y="89288"/>
                  </a:cubicBezTo>
                  <a:lnTo>
                    <a:pt x="37673" y="11627"/>
                  </a:lnTo>
                  <a:lnTo>
                    <a:pt x="6269" y="563"/>
                  </a:lnTo>
                  <a:cubicBezTo>
                    <a:pt x="2499" y="-757"/>
                    <a:pt x="-2345" y="3578"/>
                    <a:pt x="-706" y="7518"/>
                  </a:cubicBezTo>
                  <a:cubicBezTo>
                    <a:pt x="19709" y="56301"/>
                    <a:pt x="40104" y="105084"/>
                    <a:pt x="60500" y="153886"/>
                  </a:cubicBezTo>
                  <a:lnTo>
                    <a:pt x="69227" y="174715"/>
                  </a:lnTo>
                  <a:cubicBezTo>
                    <a:pt x="70169" y="177769"/>
                    <a:pt x="73412" y="179484"/>
                    <a:pt x="76465" y="178541"/>
                  </a:cubicBezTo>
                  <a:cubicBezTo>
                    <a:pt x="76824" y="178429"/>
                    <a:pt x="77182" y="178278"/>
                    <a:pt x="77521" y="178089"/>
                  </a:cubicBezTo>
                  <a:lnTo>
                    <a:pt x="236952" y="109476"/>
                  </a:lnTo>
                  <a:lnTo>
                    <a:pt x="259816" y="99618"/>
                  </a:lnTo>
                  <a:cubicBezTo>
                    <a:pt x="266489" y="96753"/>
                    <a:pt x="260740" y="87008"/>
                    <a:pt x="254105" y="8985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5" name="Freeform: Shape 944">
              <a:extLst>
                <a:ext uri="{FF2B5EF4-FFF2-40B4-BE49-F238E27FC236}">
                  <a16:creationId xmlns:a16="http://schemas.microsoft.com/office/drawing/2014/main" id="{A6742643-8788-7951-4499-DFB1A0C8C67C}"/>
                </a:ext>
              </a:extLst>
            </p:cNvPr>
            <p:cNvSpPr/>
            <p:nvPr/>
          </p:nvSpPr>
          <p:spPr>
            <a:xfrm>
              <a:off x="5695463" y="4244345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5 w 27959"/>
                <a:gd name="connsiteY2" fmla="*/ 13985 h 17809"/>
                <a:gd name="connsiteX3" fmla="*/ 6090 w 27959"/>
                <a:gd name="connsiteY3" fmla="*/ 17925 h 17809"/>
                <a:gd name="connsiteX4" fmla="*/ 22810 w 27959"/>
                <a:gd name="connsiteY4" fmla="*/ 11422 h 17809"/>
                <a:gd name="connsiteX5" fmla="*/ 26749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4"/>
                    <a:pt x="-1601" y="10988"/>
                    <a:pt x="-865" y="13985"/>
                  </a:cubicBezTo>
                  <a:cubicBezTo>
                    <a:pt x="-36" y="17001"/>
                    <a:pt x="3074" y="18754"/>
                    <a:pt x="6090" y="17925"/>
                  </a:cubicBezTo>
                  <a:lnTo>
                    <a:pt x="22810" y="11422"/>
                  </a:lnTo>
                  <a:cubicBezTo>
                    <a:pt x="25769" y="10517"/>
                    <a:pt x="27504" y="7463"/>
                    <a:pt x="26749" y="4466"/>
                  </a:cubicBezTo>
                  <a:cubicBezTo>
                    <a:pt x="25920" y="1450"/>
                    <a:pt x="22810" y="-303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6" name="Freeform: Shape 945">
              <a:extLst>
                <a:ext uri="{FF2B5EF4-FFF2-40B4-BE49-F238E27FC236}">
                  <a16:creationId xmlns:a16="http://schemas.microsoft.com/office/drawing/2014/main" id="{DD7B4B1A-9824-A775-3EAA-CA3CF2E720D7}"/>
                </a:ext>
              </a:extLst>
            </p:cNvPr>
            <p:cNvSpPr/>
            <p:nvPr/>
          </p:nvSpPr>
          <p:spPr>
            <a:xfrm>
              <a:off x="5738704" y="4346588"/>
              <a:ext cx="22553" cy="15714"/>
            </a:xfrm>
            <a:custGeom>
              <a:avLst/>
              <a:gdLst>
                <a:gd name="connsiteX0" fmla="*/ 14403 w 22553"/>
                <a:gd name="connsiteY0" fmla="*/ 525 h 15714"/>
                <a:gd name="connsiteX1" fmla="*/ 3093 w 22553"/>
                <a:gd name="connsiteY1" fmla="*/ 4917 h 15714"/>
                <a:gd name="connsiteX2" fmla="*/ -866 w 22553"/>
                <a:gd name="connsiteY2" fmla="*/ 11873 h 15714"/>
                <a:gd name="connsiteX3" fmla="*/ 6090 w 22553"/>
                <a:gd name="connsiteY3" fmla="*/ 15831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3 w 22553"/>
                <a:gd name="connsiteY7" fmla="*/ 525 h 15714"/>
                <a:gd name="connsiteX8" fmla="*/ 14403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3" y="525"/>
                  </a:moveTo>
                  <a:lnTo>
                    <a:pt x="3093" y="4917"/>
                  </a:lnTo>
                  <a:cubicBezTo>
                    <a:pt x="134" y="5822"/>
                    <a:pt x="-1600" y="8876"/>
                    <a:pt x="-866" y="11873"/>
                  </a:cubicBezTo>
                  <a:cubicBezTo>
                    <a:pt x="-36" y="14889"/>
                    <a:pt x="3074" y="16660"/>
                    <a:pt x="6090" y="15831"/>
                  </a:cubicBezTo>
                  <a:cubicBezTo>
                    <a:pt x="6090" y="15831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0" y="10534"/>
                    <a:pt x="22074" y="7481"/>
                    <a:pt x="21358" y="4484"/>
                  </a:cubicBezTo>
                  <a:cubicBezTo>
                    <a:pt x="20529" y="1468"/>
                    <a:pt x="17419" y="-304"/>
                    <a:pt x="14403" y="525"/>
                  </a:cubicBezTo>
                  <a:cubicBezTo>
                    <a:pt x="14403" y="525"/>
                    <a:pt x="14403" y="525"/>
                    <a:pt x="14403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7" name="Freeform: Shape 946">
              <a:extLst>
                <a:ext uri="{FF2B5EF4-FFF2-40B4-BE49-F238E27FC236}">
                  <a16:creationId xmlns:a16="http://schemas.microsoft.com/office/drawing/2014/main" id="{03E4DAC4-B6BC-3228-E5D2-EF262E06019E}"/>
                </a:ext>
              </a:extLst>
            </p:cNvPr>
            <p:cNvSpPr/>
            <p:nvPr/>
          </p:nvSpPr>
          <p:spPr>
            <a:xfrm>
              <a:off x="5778685" y="4446397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2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2" y="6199"/>
                  </a:lnTo>
                  <a:cubicBezTo>
                    <a:pt x="133" y="7104"/>
                    <a:pt x="-1601" y="10157"/>
                    <a:pt x="-865" y="13155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8" name="Freeform: Shape 947">
              <a:extLst>
                <a:ext uri="{FF2B5EF4-FFF2-40B4-BE49-F238E27FC236}">
                  <a16:creationId xmlns:a16="http://schemas.microsoft.com/office/drawing/2014/main" id="{3D376958-0F04-4220-E3C7-B14A25DABE36}"/>
                </a:ext>
              </a:extLst>
            </p:cNvPr>
            <p:cNvSpPr/>
            <p:nvPr/>
          </p:nvSpPr>
          <p:spPr>
            <a:xfrm>
              <a:off x="5818627" y="4547488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4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4"/>
                    <a:pt x="-1601" y="10158"/>
                    <a:pt x="-865" y="13154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9" name="Freeform: Shape 948">
              <a:extLst>
                <a:ext uri="{FF2B5EF4-FFF2-40B4-BE49-F238E27FC236}">
                  <a16:creationId xmlns:a16="http://schemas.microsoft.com/office/drawing/2014/main" id="{F85EE886-5F2C-1C7C-0F77-9229C3BED22F}"/>
                </a:ext>
              </a:extLst>
            </p:cNvPr>
            <p:cNvSpPr/>
            <p:nvPr/>
          </p:nvSpPr>
          <p:spPr>
            <a:xfrm>
              <a:off x="5861906" y="4647618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3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4"/>
                    <a:pt x="-1601" y="10157"/>
                    <a:pt x="-865" y="13155"/>
                  </a:cubicBezTo>
                  <a:cubicBezTo>
                    <a:pt x="-36" y="16170"/>
                    <a:pt x="3074" y="17924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3"/>
                  </a:cubicBezTo>
                  <a:cubicBezTo>
                    <a:pt x="23715" y="1468"/>
                    <a:pt x="20605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0" name="Freeform: Shape 949">
              <a:extLst>
                <a:ext uri="{FF2B5EF4-FFF2-40B4-BE49-F238E27FC236}">
                  <a16:creationId xmlns:a16="http://schemas.microsoft.com/office/drawing/2014/main" id="{B81BD771-3817-D8ED-C6D0-B507FA0224C7}"/>
                </a:ext>
              </a:extLst>
            </p:cNvPr>
            <p:cNvSpPr/>
            <p:nvPr/>
          </p:nvSpPr>
          <p:spPr>
            <a:xfrm>
              <a:off x="5999679" y="4685089"/>
              <a:ext cx="15263" cy="21497"/>
            </a:xfrm>
            <a:custGeom>
              <a:avLst/>
              <a:gdLst>
                <a:gd name="connsiteX0" fmla="*/ -828 w 15263"/>
                <a:gd name="connsiteY0" fmla="*/ 7445 h 21497"/>
                <a:gd name="connsiteX1" fmla="*/ 3111 w 15263"/>
                <a:gd name="connsiteY1" fmla="*/ 17699 h 21497"/>
                <a:gd name="connsiteX2" fmla="*/ 10067 w 15263"/>
                <a:gd name="connsiteY2" fmla="*/ 21658 h 21497"/>
                <a:gd name="connsiteX3" fmla="*/ 14025 w 15263"/>
                <a:gd name="connsiteY3" fmla="*/ 14702 h 21497"/>
                <a:gd name="connsiteX4" fmla="*/ 14025 w 15263"/>
                <a:gd name="connsiteY4" fmla="*/ 14702 h 21497"/>
                <a:gd name="connsiteX5" fmla="*/ 10067 w 15263"/>
                <a:gd name="connsiteY5" fmla="*/ 4448 h 21497"/>
                <a:gd name="connsiteX6" fmla="*/ 3111 w 15263"/>
                <a:gd name="connsiteY6" fmla="*/ 489 h 21497"/>
                <a:gd name="connsiteX7" fmla="*/ -828 w 15263"/>
                <a:gd name="connsiteY7" fmla="*/ 7445 h 2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497">
                  <a:moveTo>
                    <a:pt x="-828" y="7445"/>
                  </a:moveTo>
                  <a:cubicBezTo>
                    <a:pt x="491" y="10876"/>
                    <a:pt x="1810" y="14288"/>
                    <a:pt x="3111" y="17699"/>
                  </a:cubicBezTo>
                  <a:cubicBezTo>
                    <a:pt x="4016" y="20640"/>
                    <a:pt x="7070" y="22374"/>
                    <a:pt x="10067" y="21658"/>
                  </a:cubicBezTo>
                  <a:cubicBezTo>
                    <a:pt x="13082" y="20828"/>
                    <a:pt x="14854" y="17718"/>
                    <a:pt x="14025" y="14702"/>
                  </a:cubicBezTo>
                  <a:cubicBezTo>
                    <a:pt x="14025" y="14702"/>
                    <a:pt x="14025" y="14702"/>
                    <a:pt x="14025" y="14702"/>
                  </a:cubicBezTo>
                  <a:lnTo>
                    <a:pt x="10067" y="4448"/>
                  </a:lnTo>
                  <a:cubicBezTo>
                    <a:pt x="9163" y="1489"/>
                    <a:pt x="6109" y="-246"/>
                    <a:pt x="3111" y="489"/>
                  </a:cubicBezTo>
                  <a:cubicBezTo>
                    <a:pt x="96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1" name="Freeform: Shape 950">
              <a:extLst>
                <a:ext uri="{FF2B5EF4-FFF2-40B4-BE49-F238E27FC236}">
                  <a16:creationId xmlns:a16="http://schemas.microsoft.com/office/drawing/2014/main" id="{E1B78B9D-3AEF-4D63-CAE6-46FC4D2DEA38}"/>
                </a:ext>
              </a:extLst>
            </p:cNvPr>
            <p:cNvSpPr/>
            <p:nvPr/>
          </p:nvSpPr>
          <p:spPr>
            <a:xfrm>
              <a:off x="6097811" y="4641263"/>
              <a:ext cx="15658" cy="22560"/>
            </a:xfrm>
            <a:custGeom>
              <a:avLst/>
              <a:gdLst>
                <a:gd name="connsiteX0" fmla="*/ -828 w 15658"/>
                <a:gd name="connsiteY0" fmla="*/ 7445 h 22560"/>
                <a:gd name="connsiteX1" fmla="*/ 3507 w 15658"/>
                <a:gd name="connsiteY1" fmla="*/ 18755 h 22560"/>
                <a:gd name="connsiteX2" fmla="*/ 10463 w 15658"/>
                <a:gd name="connsiteY2" fmla="*/ 22713 h 22560"/>
                <a:gd name="connsiteX3" fmla="*/ 14421 w 15658"/>
                <a:gd name="connsiteY3" fmla="*/ 15758 h 22560"/>
                <a:gd name="connsiteX4" fmla="*/ 14421 w 15658"/>
                <a:gd name="connsiteY4" fmla="*/ 15758 h 22560"/>
                <a:gd name="connsiteX5" fmla="*/ 10066 w 15658"/>
                <a:gd name="connsiteY5" fmla="*/ 4448 h 22560"/>
                <a:gd name="connsiteX6" fmla="*/ 3111 w 15658"/>
                <a:gd name="connsiteY6" fmla="*/ 489 h 22560"/>
                <a:gd name="connsiteX7" fmla="*/ -828 w 15658"/>
                <a:gd name="connsiteY7" fmla="*/ 7445 h 22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8" h="22560">
                  <a:moveTo>
                    <a:pt x="-828" y="7445"/>
                  </a:moveTo>
                  <a:cubicBezTo>
                    <a:pt x="604" y="11215"/>
                    <a:pt x="2055" y="14985"/>
                    <a:pt x="3507" y="18755"/>
                  </a:cubicBezTo>
                  <a:cubicBezTo>
                    <a:pt x="4411" y="21714"/>
                    <a:pt x="7465" y="23448"/>
                    <a:pt x="10463" y="22713"/>
                  </a:cubicBezTo>
                  <a:cubicBezTo>
                    <a:pt x="13478" y="21884"/>
                    <a:pt x="15250" y="18774"/>
                    <a:pt x="14421" y="15758"/>
                  </a:cubicBezTo>
                  <a:cubicBezTo>
                    <a:pt x="14421" y="15758"/>
                    <a:pt x="14421" y="15758"/>
                    <a:pt x="14421" y="15758"/>
                  </a:cubicBezTo>
                  <a:lnTo>
                    <a:pt x="10066" y="4448"/>
                  </a:lnTo>
                  <a:cubicBezTo>
                    <a:pt x="9181" y="1489"/>
                    <a:pt x="6109" y="-246"/>
                    <a:pt x="3111" y="489"/>
                  </a:cubicBezTo>
                  <a:cubicBezTo>
                    <a:pt x="96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2" name="Freeform: Shape 951">
              <a:extLst>
                <a:ext uri="{FF2B5EF4-FFF2-40B4-BE49-F238E27FC236}">
                  <a16:creationId xmlns:a16="http://schemas.microsoft.com/office/drawing/2014/main" id="{1F49578C-E6AC-F2FD-FC66-7CFBC14CFD03}"/>
                </a:ext>
              </a:extLst>
            </p:cNvPr>
            <p:cNvSpPr/>
            <p:nvPr/>
          </p:nvSpPr>
          <p:spPr>
            <a:xfrm>
              <a:off x="6195000" y="4595244"/>
              <a:ext cx="16959" cy="25761"/>
            </a:xfrm>
            <a:custGeom>
              <a:avLst/>
              <a:gdLst>
                <a:gd name="connsiteX0" fmla="*/ -848 w 16959"/>
                <a:gd name="connsiteY0" fmla="*/ 7453 h 25761"/>
                <a:gd name="connsiteX1" fmla="*/ 4807 w 16959"/>
                <a:gd name="connsiteY1" fmla="*/ 21967 h 25761"/>
                <a:gd name="connsiteX2" fmla="*/ 11764 w 16959"/>
                <a:gd name="connsiteY2" fmla="*/ 25906 h 25761"/>
                <a:gd name="connsiteX3" fmla="*/ 15721 w 16959"/>
                <a:gd name="connsiteY3" fmla="*/ 18951 h 25761"/>
                <a:gd name="connsiteX4" fmla="*/ 15721 w 16959"/>
                <a:gd name="connsiteY4" fmla="*/ 18951 h 25761"/>
                <a:gd name="connsiteX5" fmla="*/ 10066 w 16959"/>
                <a:gd name="connsiteY5" fmla="*/ 4436 h 25761"/>
                <a:gd name="connsiteX6" fmla="*/ 3111 w 16959"/>
                <a:gd name="connsiteY6" fmla="*/ 497 h 25761"/>
                <a:gd name="connsiteX7" fmla="*/ -828 w 16959"/>
                <a:gd name="connsiteY7" fmla="*/ 7453 h 2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61">
                  <a:moveTo>
                    <a:pt x="-848" y="7453"/>
                  </a:moveTo>
                  <a:cubicBezTo>
                    <a:pt x="1037" y="12297"/>
                    <a:pt x="2922" y="17122"/>
                    <a:pt x="4807" y="21967"/>
                  </a:cubicBezTo>
                  <a:cubicBezTo>
                    <a:pt x="5712" y="24926"/>
                    <a:pt x="8766" y="26660"/>
                    <a:pt x="11764" y="25906"/>
                  </a:cubicBezTo>
                  <a:cubicBezTo>
                    <a:pt x="14779" y="25077"/>
                    <a:pt x="16551" y="21967"/>
                    <a:pt x="15721" y="18951"/>
                  </a:cubicBezTo>
                  <a:cubicBezTo>
                    <a:pt x="15721" y="18951"/>
                    <a:pt x="15721" y="18951"/>
                    <a:pt x="15721" y="18951"/>
                  </a:cubicBezTo>
                  <a:lnTo>
                    <a:pt x="10066" y="4436"/>
                  </a:lnTo>
                  <a:cubicBezTo>
                    <a:pt x="9162" y="1477"/>
                    <a:pt x="6109" y="-257"/>
                    <a:pt x="3111" y="497"/>
                  </a:cubicBezTo>
                  <a:cubicBezTo>
                    <a:pt x="95" y="1326"/>
                    <a:pt x="-1658" y="4436"/>
                    <a:pt x="-828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3" name="Freeform: Shape 952">
              <a:extLst>
                <a:ext uri="{FF2B5EF4-FFF2-40B4-BE49-F238E27FC236}">
                  <a16:creationId xmlns:a16="http://schemas.microsoft.com/office/drawing/2014/main" id="{863FEB48-DD65-E953-ADFC-36D868512282}"/>
                </a:ext>
              </a:extLst>
            </p:cNvPr>
            <p:cNvSpPr/>
            <p:nvPr/>
          </p:nvSpPr>
          <p:spPr>
            <a:xfrm>
              <a:off x="6292905" y="4550212"/>
              <a:ext cx="16471" cy="24679"/>
            </a:xfrm>
            <a:custGeom>
              <a:avLst/>
              <a:gdLst>
                <a:gd name="connsiteX0" fmla="*/ -828 w 16471"/>
                <a:gd name="connsiteY0" fmla="*/ 7453 h 24679"/>
                <a:gd name="connsiteX1" fmla="*/ 4337 w 16471"/>
                <a:gd name="connsiteY1" fmla="*/ 20874 h 24679"/>
                <a:gd name="connsiteX2" fmla="*/ 11292 w 16471"/>
                <a:gd name="connsiteY2" fmla="*/ 24832 h 24679"/>
                <a:gd name="connsiteX3" fmla="*/ 15232 w 16471"/>
                <a:gd name="connsiteY3" fmla="*/ 17876 h 24679"/>
                <a:gd name="connsiteX4" fmla="*/ 10066 w 16471"/>
                <a:gd name="connsiteY4" fmla="*/ 4437 h 24679"/>
                <a:gd name="connsiteX5" fmla="*/ 3111 w 16471"/>
                <a:gd name="connsiteY5" fmla="*/ 497 h 24679"/>
                <a:gd name="connsiteX6" fmla="*/ -828 w 16471"/>
                <a:gd name="connsiteY6" fmla="*/ 7453 h 24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471" h="24679">
                  <a:moveTo>
                    <a:pt x="-828" y="7453"/>
                  </a:moveTo>
                  <a:lnTo>
                    <a:pt x="4337" y="20874"/>
                  </a:lnTo>
                  <a:cubicBezTo>
                    <a:pt x="5242" y="23833"/>
                    <a:pt x="8295" y="25567"/>
                    <a:pt x="11292" y="24832"/>
                  </a:cubicBezTo>
                  <a:cubicBezTo>
                    <a:pt x="14308" y="24003"/>
                    <a:pt x="16061" y="20892"/>
                    <a:pt x="15232" y="17876"/>
                  </a:cubicBezTo>
                  <a:cubicBezTo>
                    <a:pt x="13516" y="13390"/>
                    <a:pt x="11801" y="8923"/>
                    <a:pt x="10066" y="4437"/>
                  </a:cubicBezTo>
                  <a:cubicBezTo>
                    <a:pt x="9162" y="1477"/>
                    <a:pt x="6109" y="-257"/>
                    <a:pt x="3111" y="497"/>
                  </a:cubicBezTo>
                  <a:cubicBezTo>
                    <a:pt x="96" y="1327"/>
                    <a:pt x="-1658" y="4437"/>
                    <a:pt x="-828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4" name="Freeform: Shape 953">
              <a:extLst>
                <a:ext uri="{FF2B5EF4-FFF2-40B4-BE49-F238E27FC236}">
                  <a16:creationId xmlns:a16="http://schemas.microsoft.com/office/drawing/2014/main" id="{EF9FE04F-B134-99E7-20CA-EFDF08FFAC66}"/>
                </a:ext>
              </a:extLst>
            </p:cNvPr>
            <p:cNvSpPr/>
            <p:nvPr/>
          </p:nvSpPr>
          <p:spPr>
            <a:xfrm>
              <a:off x="6390661" y="4503936"/>
              <a:ext cx="15281" cy="21505"/>
            </a:xfrm>
            <a:custGeom>
              <a:avLst/>
              <a:gdLst>
                <a:gd name="connsiteX0" fmla="*/ -830 w 15281"/>
                <a:gd name="connsiteY0" fmla="*/ 7453 h 21505"/>
                <a:gd name="connsiteX1" fmla="*/ 3129 w 15281"/>
                <a:gd name="connsiteY1" fmla="*/ 17707 h 21505"/>
                <a:gd name="connsiteX2" fmla="*/ 10084 w 15281"/>
                <a:gd name="connsiteY2" fmla="*/ 21665 h 21505"/>
                <a:gd name="connsiteX3" fmla="*/ 14043 w 15281"/>
                <a:gd name="connsiteY3" fmla="*/ 14728 h 21505"/>
                <a:gd name="connsiteX4" fmla="*/ 14043 w 15281"/>
                <a:gd name="connsiteY4" fmla="*/ 14691 h 21505"/>
                <a:gd name="connsiteX5" fmla="*/ 10084 w 15281"/>
                <a:gd name="connsiteY5" fmla="*/ 4436 h 21505"/>
                <a:gd name="connsiteX6" fmla="*/ 3129 w 15281"/>
                <a:gd name="connsiteY6" fmla="*/ 497 h 21505"/>
                <a:gd name="connsiteX7" fmla="*/ -830 w 15281"/>
                <a:gd name="connsiteY7" fmla="*/ 7453 h 21505"/>
                <a:gd name="connsiteX8" fmla="*/ -830 w 15281"/>
                <a:gd name="connsiteY8" fmla="*/ 7453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1" h="21505">
                  <a:moveTo>
                    <a:pt x="-830" y="7453"/>
                  </a:moveTo>
                  <a:lnTo>
                    <a:pt x="3129" y="17707"/>
                  </a:lnTo>
                  <a:cubicBezTo>
                    <a:pt x="4034" y="20647"/>
                    <a:pt x="7087" y="22381"/>
                    <a:pt x="10084" y="21665"/>
                  </a:cubicBezTo>
                  <a:cubicBezTo>
                    <a:pt x="13100" y="20836"/>
                    <a:pt x="14872" y="17726"/>
                    <a:pt x="14043" y="14728"/>
                  </a:cubicBezTo>
                  <a:cubicBezTo>
                    <a:pt x="14043" y="14709"/>
                    <a:pt x="14043" y="14709"/>
                    <a:pt x="14043" y="14691"/>
                  </a:cubicBezTo>
                  <a:lnTo>
                    <a:pt x="10084" y="4436"/>
                  </a:lnTo>
                  <a:cubicBezTo>
                    <a:pt x="9180" y="1477"/>
                    <a:pt x="6126" y="-257"/>
                    <a:pt x="3129" y="497"/>
                  </a:cubicBezTo>
                  <a:cubicBezTo>
                    <a:pt x="113" y="1326"/>
                    <a:pt x="-1659" y="4436"/>
                    <a:pt x="-830" y="7453"/>
                  </a:cubicBezTo>
                  <a:cubicBezTo>
                    <a:pt x="-830" y="7453"/>
                    <a:pt x="-830" y="7453"/>
                    <a:pt x="-830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5" name="Freeform: Shape 954">
              <a:extLst>
                <a:ext uri="{FF2B5EF4-FFF2-40B4-BE49-F238E27FC236}">
                  <a16:creationId xmlns:a16="http://schemas.microsoft.com/office/drawing/2014/main" id="{B426ABBD-1E69-15BF-8735-3F41E29AC9A0}"/>
                </a:ext>
              </a:extLst>
            </p:cNvPr>
            <p:cNvSpPr/>
            <p:nvPr/>
          </p:nvSpPr>
          <p:spPr>
            <a:xfrm>
              <a:off x="2906026" y="4147475"/>
              <a:ext cx="10928" cy="11309"/>
            </a:xfrm>
            <a:custGeom>
              <a:avLst/>
              <a:gdLst>
                <a:gd name="connsiteX0" fmla="*/ 4430 w 10928"/>
                <a:gd name="connsiteY0" fmla="*/ 11631 h 11309"/>
                <a:gd name="connsiteX1" fmla="*/ 4430 w 10928"/>
                <a:gd name="connsiteY1" fmla="*/ 321 h 11309"/>
                <a:gd name="connsiteX2" fmla="*/ 4430 w 10928"/>
                <a:gd name="connsiteY2" fmla="*/ 11631 h 1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28" h="11309">
                  <a:moveTo>
                    <a:pt x="4430" y="11631"/>
                  </a:moveTo>
                  <a:cubicBezTo>
                    <a:pt x="11706" y="11631"/>
                    <a:pt x="11725" y="321"/>
                    <a:pt x="4430" y="321"/>
                  </a:cubicBezTo>
                  <a:cubicBezTo>
                    <a:pt x="-2865" y="321"/>
                    <a:pt x="-2846" y="11631"/>
                    <a:pt x="4430" y="116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6" name="Freeform: Shape 955">
              <a:extLst>
                <a:ext uri="{FF2B5EF4-FFF2-40B4-BE49-F238E27FC236}">
                  <a16:creationId xmlns:a16="http://schemas.microsoft.com/office/drawing/2014/main" id="{30768248-BBA4-C9F4-8707-4C9AF0577E42}"/>
                </a:ext>
              </a:extLst>
            </p:cNvPr>
            <p:cNvSpPr/>
            <p:nvPr/>
          </p:nvSpPr>
          <p:spPr>
            <a:xfrm>
              <a:off x="2742720" y="4026933"/>
              <a:ext cx="177511" cy="279752"/>
            </a:xfrm>
            <a:custGeom>
              <a:avLst/>
              <a:gdLst>
                <a:gd name="connsiteX0" fmla="*/ 8267 w 177511"/>
                <a:gd name="connsiteY0" fmla="*/ 278221 h 279752"/>
                <a:gd name="connsiteX1" fmla="*/ 115164 w 177511"/>
                <a:gd name="connsiteY1" fmla="*/ 151928 h 279752"/>
                <a:gd name="connsiteX2" fmla="*/ 108322 w 177511"/>
                <a:gd name="connsiteY2" fmla="*/ 152795 h 279752"/>
                <a:gd name="connsiteX3" fmla="*/ 127944 w 177511"/>
                <a:gd name="connsiteY3" fmla="*/ 167875 h 279752"/>
                <a:gd name="connsiteX4" fmla="*/ 135955 w 177511"/>
                <a:gd name="connsiteY4" fmla="*/ 167875 h 279752"/>
                <a:gd name="connsiteX5" fmla="*/ 174823 w 177511"/>
                <a:gd name="connsiteY5" fmla="*/ 129365 h 279752"/>
                <a:gd name="connsiteX6" fmla="*/ 174823 w 177511"/>
                <a:gd name="connsiteY6" fmla="*/ 121372 h 279752"/>
                <a:gd name="connsiteX7" fmla="*/ 173673 w 177511"/>
                <a:gd name="connsiteY7" fmla="*/ 120486 h 279752"/>
                <a:gd name="connsiteX8" fmla="*/ 15562 w 177511"/>
                <a:gd name="connsiteY8" fmla="*/ 1733 h 279752"/>
                <a:gd name="connsiteX9" fmla="*/ 7551 w 177511"/>
                <a:gd name="connsiteY9" fmla="*/ 9725 h 279752"/>
                <a:gd name="connsiteX10" fmla="*/ 167962 w 177511"/>
                <a:gd name="connsiteY10" fmla="*/ 130156 h 279752"/>
                <a:gd name="connsiteX11" fmla="*/ 166831 w 177511"/>
                <a:gd name="connsiteY11" fmla="*/ 121278 h 279752"/>
                <a:gd name="connsiteX12" fmla="*/ 127944 w 177511"/>
                <a:gd name="connsiteY12" fmla="*/ 159769 h 279752"/>
                <a:gd name="connsiteX13" fmla="*/ 135955 w 177511"/>
                <a:gd name="connsiteY13" fmla="*/ 159769 h 279752"/>
                <a:gd name="connsiteX14" fmla="*/ 114033 w 177511"/>
                <a:gd name="connsiteY14" fmla="*/ 142936 h 279752"/>
                <a:gd name="connsiteX15" fmla="*/ 107172 w 177511"/>
                <a:gd name="connsiteY15" fmla="*/ 143822 h 279752"/>
                <a:gd name="connsiteX16" fmla="*/ 275 w 177511"/>
                <a:gd name="connsiteY16" fmla="*/ 270115 h 279752"/>
                <a:gd name="connsiteX17" fmla="*/ 8267 w 177511"/>
                <a:gd name="connsiteY17" fmla="*/ 278108 h 279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7511" h="279752">
                  <a:moveTo>
                    <a:pt x="8267" y="278221"/>
                  </a:moveTo>
                  <a:cubicBezTo>
                    <a:pt x="42291" y="234810"/>
                    <a:pt x="77936" y="192700"/>
                    <a:pt x="115164" y="151928"/>
                  </a:cubicBezTo>
                  <a:lnTo>
                    <a:pt x="108322" y="152795"/>
                  </a:lnTo>
                  <a:cubicBezTo>
                    <a:pt x="114994" y="157620"/>
                    <a:pt x="121762" y="162427"/>
                    <a:pt x="127944" y="167875"/>
                  </a:cubicBezTo>
                  <a:cubicBezTo>
                    <a:pt x="130187" y="170005"/>
                    <a:pt x="133712" y="170005"/>
                    <a:pt x="135955" y="167875"/>
                  </a:cubicBezTo>
                  <a:lnTo>
                    <a:pt x="174823" y="129365"/>
                  </a:lnTo>
                  <a:cubicBezTo>
                    <a:pt x="177029" y="127159"/>
                    <a:pt x="177029" y="123578"/>
                    <a:pt x="174823" y="121372"/>
                  </a:cubicBezTo>
                  <a:cubicBezTo>
                    <a:pt x="174465" y="121033"/>
                    <a:pt x="174088" y="120731"/>
                    <a:pt x="173673" y="120486"/>
                  </a:cubicBezTo>
                  <a:cubicBezTo>
                    <a:pt x="118821" y="83843"/>
                    <a:pt x="66042" y="44202"/>
                    <a:pt x="15562" y="1733"/>
                  </a:cubicBezTo>
                  <a:cubicBezTo>
                    <a:pt x="10021" y="-2923"/>
                    <a:pt x="1972" y="5032"/>
                    <a:pt x="7551" y="9725"/>
                  </a:cubicBezTo>
                  <a:cubicBezTo>
                    <a:pt x="58766" y="52797"/>
                    <a:pt x="112318" y="93004"/>
                    <a:pt x="167962" y="130156"/>
                  </a:cubicBezTo>
                  <a:lnTo>
                    <a:pt x="166831" y="121278"/>
                  </a:lnTo>
                  <a:lnTo>
                    <a:pt x="127944" y="159769"/>
                  </a:lnTo>
                  <a:lnTo>
                    <a:pt x="135955" y="159769"/>
                  </a:lnTo>
                  <a:cubicBezTo>
                    <a:pt x="129037" y="153700"/>
                    <a:pt x="121479" y="148327"/>
                    <a:pt x="114033" y="142936"/>
                  </a:cubicBezTo>
                  <a:cubicBezTo>
                    <a:pt x="111809" y="141636"/>
                    <a:pt x="108982" y="141994"/>
                    <a:pt x="107172" y="143822"/>
                  </a:cubicBezTo>
                  <a:cubicBezTo>
                    <a:pt x="69943" y="184538"/>
                    <a:pt x="34318" y="226629"/>
                    <a:pt x="275" y="270115"/>
                  </a:cubicBezTo>
                  <a:cubicBezTo>
                    <a:pt x="-4173" y="275770"/>
                    <a:pt x="3781" y="283838"/>
                    <a:pt x="8267" y="2781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7" name="Freeform: Shape 956">
              <a:extLst>
                <a:ext uri="{FF2B5EF4-FFF2-40B4-BE49-F238E27FC236}">
                  <a16:creationId xmlns:a16="http://schemas.microsoft.com/office/drawing/2014/main" id="{E85C8F38-90C6-F35D-646F-C20263F89D05}"/>
                </a:ext>
              </a:extLst>
            </p:cNvPr>
            <p:cNvSpPr/>
            <p:nvPr/>
          </p:nvSpPr>
          <p:spPr>
            <a:xfrm>
              <a:off x="2199238" y="4024757"/>
              <a:ext cx="559540" cy="712330"/>
            </a:xfrm>
            <a:custGeom>
              <a:avLst/>
              <a:gdLst>
                <a:gd name="connsiteX0" fmla="*/ 543512 w 559540"/>
                <a:gd name="connsiteY0" fmla="*/ 273234 h 712330"/>
                <a:gd name="connsiteX1" fmla="*/ 424872 w 559540"/>
                <a:gd name="connsiteY1" fmla="*/ 668154 h 712330"/>
                <a:gd name="connsiteX2" fmla="*/ 413430 w 559540"/>
                <a:gd name="connsiteY2" fmla="*/ 705495 h 712330"/>
                <a:gd name="connsiteX3" fmla="*/ 421743 w 559540"/>
                <a:gd name="connsiteY3" fmla="*/ 702121 h 712330"/>
                <a:gd name="connsiteX4" fmla="*/ 89724 w 559540"/>
                <a:gd name="connsiteY4" fmla="*/ 431176 h 712330"/>
                <a:gd name="connsiteX5" fmla="*/ 8670 w 559540"/>
                <a:gd name="connsiteY5" fmla="*/ 342092 h 712330"/>
                <a:gd name="connsiteX6" fmla="*/ 6182 w 559540"/>
                <a:gd name="connsiteY6" fmla="*/ 351517 h 712330"/>
                <a:gd name="connsiteX7" fmla="*/ 184991 w 559540"/>
                <a:gd name="connsiteY7" fmla="*/ 285109 h 712330"/>
                <a:gd name="connsiteX8" fmla="*/ 428152 w 559540"/>
                <a:gd name="connsiteY8" fmla="*/ 194800 h 712330"/>
                <a:gd name="connsiteX9" fmla="*/ 447869 w 559540"/>
                <a:gd name="connsiteY9" fmla="*/ 187467 h 712330"/>
                <a:gd name="connsiteX10" fmla="*/ 467774 w 559540"/>
                <a:gd name="connsiteY10" fmla="*/ 166884 h 712330"/>
                <a:gd name="connsiteX11" fmla="*/ 496294 w 559540"/>
                <a:gd name="connsiteY11" fmla="*/ 135499 h 712330"/>
                <a:gd name="connsiteX12" fmla="*/ 554596 w 559540"/>
                <a:gd name="connsiteY12" fmla="*/ 71410 h 712330"/>
                <a:gd name="connsiteX13" fmla="*/ 554596 w 559540"/>
                <a:gd name="connsiteY13" fmla="*/ 63399 h 712330"/>
                <a:gd name="connsiteX14" fmla="*/ 530751 w 559540"/>
                <a:gd name="connsiteY14" fmla="*/ 34803 h 712330"/>
                <a:gd name="connsiteX15" fmla="*/ 531637 w 559540"/>
                <a:gd name="connsiteY15" fmla="*/ 41646 h 712330"/>
                <a:gd name="connsiteX16" fmla="*/ 556669 w 559540"/>
                <a:gd name="connsiteY16" fmla="*/ 9809 h 712330"/>
                <a:gd name="connsiteX17" fmla="*/ 548677 w 559540"/>
                <a:gd name="connsiteY17" fmla="*/ 1798 h 712330"/>
                <a:gd name="connsiteX18" fmla="*/ 521760 w 559540"/>
                <a:gd name="connsiteY18" fmla="*/ 36010 h 712330"/>
                <a:gd name="connsiteX19" fmla="*/ 522645 w 559540"/>
                <a:gd name="connsiteY19" fmla="*/ 42852 h 712330"/>
                <a:gd name="connsiteX20" fmla="*/ 546491 w 559540"/>
                <a:gd name="connsiteY20" fmla="*/ 71466 h 712330"/>
                <a:gd name="connsiteX21" fmla="*/ 546491 w 559540"/>
                <a:gd name="connsiteY21" fmla="*/ 63455 h 712330"/>
                <a:gd name="connsiteX22" fmla="*/ 494390 w 559540"/>
                <a:gd name="connsiteY22" fmla="*/ 120796 h 712330"/>
                <a:gd name="connsiteX23" fmla="*/ 472071 w 559540"/>
                <a:gd name="connsiteY23" fmla="*/ 145301 h 712330"/>
                <a:gd name="connsiteX24" fmla="*/ 459669 w 559540"/>
                <a:gd name="connsiteY24" fmla="*/ 158948 h 712330"/>
                <a:gd name="connsiteX25" fmla="*/ 444777 w 559540"/>
                <a:gd name="connsiteY25" fmla="*/ 175328 h 712330"/>
                <a:gd name="connsiteX26" fmla="*/ 443872 w 559540"/>
                <a:gd name="connsiteY26" fmla="*/ 176949 h 712330"/>
                <a:gd name="connsiteX27" fmla="*/ 441177 w 559540"/>
                <a:gd name="connsiteY27" fmla="*/ 177948 h 712330"/>
                <a:gd name="connsiteX28" fmla="*/ 430187 w 559540"/>
                <a:gd name="connsiteY28" fmla="*/ 182039 h 712330"/>
                <a:gd name="connsiteX29" fmla="*/ 335449 w 559540"/>
                <a:gd name="connsiteY29" fmla="*/ 217212 h 712330"/>
                <a:gd name="connsiteX30" fmla="*/ 68763 w 559540"/>
                <a:gd name="connsiteY30" fmla="*/ 316249 h 712330"/>
                <a:gd name="connsiteX31" fmla="*/ 3015 w 559540"/>
                <a:gd name="connsiteY31" fmla="*/ 340659 h 712330"/>
                <a:gd name="connsiteX32" fmla="*/ -774 w 559540"/>
                <a:gd name="connsiteY32" fmla="*/ 347860 h 712330"/>
                <a:gd name="connsiteX33" fmla="*/ 527 w 559540"/>
                <a:gd name="connsiteY33" fmla="*/ 350084 h 712330"/>
                <a:gd name="connsiteX34" fmla="*/ 315317 w 559540"/>
                <a:gd name="connsiteY34" fmla="*/ 642745 h 712330"/>
                <a:gd name="connsiteX35" fmla="*/ 416031 w 559540"/>
                <a:gd name="connsiteY35" fmla="*/ 711886 h 712330"/>
                <a:gd name="connsiteX36" fmla="*/ 423760 w 559540"/>
                <a:gd name="connsiteY36" fmla="*/ 709850 h 712330"/>
                <a:gd name="connsiteX37" fmla="*/ 424325 w 559540"/>
                <a:gd name="connsiteY37" fmla="*/ 708511 h 712330"/>
                <a:gd name="connsiteX38" fmla="*/ 521778 w 559540"/>
                <a:gd name="connsiteY38" fmla="*/ 387124 h 712330"/>
                <a:gd name="connsiteX39" fmla="*/ 554407 w 559540"/>
                <a:gd name="connsiteY39" fmla="*/ 276250 h 712330"/>
                <a:gd name="connsiteX40" fmla="*/ 543512 w 559540"/>
                <a:gd name="connsiteY40" fmla="*/ 273234 h 712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559540" h="712330">
                  <a:moveTo>
                    <a:pt x="543512" y="273234"/>
                  </a:moveTo>
                  <a:cubicBezTo>
                    <a:pt x="505417" y="405295"/>
                    <a:pt x="465078" y="536715"/>
                    <a:pt x="424872" y="668154"/>
                  </a:cubicBezTo>
                  <a:cubicBezTo>
                    <a:pt x="421102" y="680595"/>
                    <a:pt x="417295" y="693036"/>
                    <a:pt x="413430" y="705495"/>
                  </a:cubicBezTo>
                  <a:lnTo>
                    <a:pt x="421743" y="702121"/>
                  </a:lnTo>
                  <a:cubicBezTo>
                    <a:pt x="301048" y="624837"/>
                    <a:pt x="189646" y="533925"/>
                    <a:pt x="89724" y="431176"/>
                  </a:cubicBezTo>
                  <a:cubicBezTo>
                    <a:pt x="61732" y="402373"/>
                    <a:pt x="34702" y="372685"/>
                    <a:pt x="8670" y="342092"/>
                  </a:cubicBezTo>
                  <a:lnTo>
                    <a:pt x="6182" y="351517"/>
                  </a:lnTo>
                  <a:lnTo>
                    <a:pt x="184991" y="285109"/>
                  </a:lnTo>
                  <a:lnTo>
                    <a:pt x="428152" y="194800"/>
                  </a:lnTo>
                  <a:cubicBezTo>
                    <a:pt x="434523" y="192425"/>
                    <a:pt x="441837" y="190653"/>
                    <a:pt x="447869" y="187467"/>
                  </a:cubicBezTo>
                  <a:cubicBezTo>
                    <a:pt x="455710" y="183339"/>
                    <a:pt x="461798" y="173462"/>
                    <a:pt x="467774" y="166884"/>
                  </a:cubicBezTo>
                  <a:lnTo>
                    <a:pt x="496294" y="135499"/>
                  </a:lnTo>
                  <a:lnTo>
                    <a:pt x="554596" y="71410"/>
                  </a:lnTo>
                  <a:cubicBezTo>
                    <a:pt x="556707" y="69167"/>
                    <a:pt x="556707" y="65642"/>
                    <a:pt x="554596" y="63399"/>
                  </a:cubicBezTo>
                  <a:lnTo>
                    <a:pt x="530751" y="34803"/>
                  </a:lnTo>
                  <a:cubicBezTo>
                    <a:pt x="531033" y="37084"/>
                    <a:pt x="531335" y="39365"/>
                    <a:pt x="531637" y="41646"/>
                  </a:cubicBezTo>
                  <a:cubicBezTo>
                    <a:pt x="537914" y="29563"/>
                    <a:pt x="546415" y="18762"/>
                    <a:pt x="556669" y="9809"/>
                  </a:cubicBezTo>
                  <a:cubicBezTo>
                    <a:pt x="562154" y="4983"/>
                    <a:pt x="554124" y="-2990"/>
                    <a:pt x="548677" y="1798"/>
                  </a:cubicBezTo>
                  <a:cubicBezTo>
                    <a:pt x="537650" y="11411"/>
                    <a:pt x="528508" y="23022"/>
                    <a:pt x="521760" y="36010"/>
                  </a:cubicBezTo>
                  <a:cubicBezTo>
                    <a:pt x="520553" y="38234"/>
                    <a:pt x="520911" y="41005"/>
                    <a:pt x="522645" y="42852"/>
                  </a:cubicBezTo>
                  <a:lnTo>
                    <a:pt x="546491" y="71466"/>
                  </a:lnTo>
                  <a:lnTo>
                    <a:pt x="546491" y="63455"/>
                  </a:lnTo>
                  <a:lnTo>
                    <a:pt x="494390" y="120796"/>
                  </a:lnTo>
                  <a:lnTo>
                    <a:pt x="472071" y="145301"/>
                  </a:lnTo>
                  <a:cubicBezTo>
                    <a:pt x="467925" y="149843"/>
                    <a:pt x="463797" y="154386"/>
                    <a:pt x="459669" y="158948"/>
                  </a:cubicBezTo>
                  <a:cubicBezTo>
                    <a:pt x="455032" y="164037"/>
                    <a:pt x="450244" y="171125"/>
                    <a:pt x="444777" y="175328"/>
                  </a:cubicBezTo>
                  <a:cubicBezTo>
                    <a:pt x="443891" y="176007"/>
                    <a:pt x="444947" y="176252"/>
                    <a:pt x="443872" y="176949"/>
                  </a:cubicBezTo>
                  <a:cubicBezTo>
                    <a:pt x="443005" y="177364"/>
                    <a:pt x="442101" y="177703"/>
                    <a:pt x="441177" y="177948"/>
                  </a:cubicBezTo>
                  <a:lnTo>
                    <a:pt x="430187" y="182039"/>
                  </a:lnTo>
                  <a:lnTo>
                    <a:pt x="335449" y="217212"/>
                  </a:lnTo>
                  <a:lnTo>
                    <a:pt x="68763" y="316249"/>
                  </a:lnTo>
                  <a:lnTo>
                    <a:pt x="3015" y="340659"/>
                  </a:lnTo>
                  <a:cubicBezTo>
                    <a:pt x="-20" y="341602"/>
                    <a:pt x="-1716" y="344825"/>
                    <a:pt x="-774" y="347860"/>
                  </a:cubicBezTo>
                  <a:cubicBezTo>
                    <a:pt x="-510" y="348689"/>
                    <a:pt x="-76" y="349443"/>
                    <a:pt x="527" y="350084"/>
                  </a:cubicBezTo>
                  <a:cubicBezTo>
                    <a:pt x="93927" y="459356"/>
                    <a:pt x="199543" y="557544"/>
                    <a:pt x="315317" y="642745"/>
                  </a:cubicBezTo>
                  <a:cubicBezTo>
                    <a:pt x="348116" y="666891"/>
                    <a:pt x="381687" y="689944"/>
                    <a:pt x="416031" y="711886"/>
                  </a:cubicBezTo>
                  <a:cubicBezTo>
                    <a:pt x="418727" y="713450"/>
                    <a:pt x="422195" y="712545"/>
                    <a:pt x="423760" y="709850"/>
                  </a:cubicBezTo>
                  <a:cubicBezTo>
                    <a:pt x="424005" y="709416"/>
                    <a:pt x="424193" y="708983"/>
                    <a:pt x="424325" y="708511"/>
                  </a:cubicBezTo>
                  <a:cubicBezTo>
                    <a:pt x="457199" y="601502"/>
                    <a:pt x="489677" y="494360"/>
                    <a:pt x="521778" y="387124"/>
                  </a:cubicBezTo>
                  <a:cubicBezTo>
                    <a:pt x="532787" y="350197"/>
                    <a:pt x="543663" y="313252"/>
                    <a:pt x="554407" y="276250"/>
                  </a:cubicBezTo>
                  <a:cubicBezTo>
                    <a:pt x="556443" y="269237"/>
                    <a:pt x="545529" y="266240"/>
                    <a:pt x="543512" y="27323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8" name="Freeform: Shape 957">
              <a:extLst>
                <a:ext uri="{FF2B5EF4-FFF2-40B4-BE49-F238E27FC236}">
                  <a16:creationId xmlns:a16="http://schemas.microsoft.com/office/drawing/2014/main" id="{6736B46A-C9CD-5B42-CC57-FD4E910B6B38}"/>
                </a:ext>
              </a:extLst>
            </p:cNvPr>
            <p:cNvSpPr/>
            <p:nvPr/>
          </p:nvSpPr>
          <p:spPr>
            <a:xfrm>
              <a:off x="2308126" y="4321282"/>
              <a:ext cx="424637" cy="76425"/>
            </a:xfrm>
            <a:custGeom>
              <a:avLst/>
              <a:gdLst>
                <a:gd name="connsiteX0" fmla="*/ 413833 w 424637"/>
                <a:gd name="connsiteY0" fmla="*/ 44548 h 76425"/>
                <a:gd name="connsiteX1" fmla="*/ 378772 w 424637"/>
                <a:gd name="connsiteY1" fmla="*/ 60872 h 76425"/>
                <a:gd name="connsiteX2" fmla="*/ 336267 w 424637"/>
                <a:gd name="connsiteY2" fmla="*/ 65208 h 76425"/>
                <a:gd name="connsiteX3" fmla="*/ 261188 w 424637"/>
                <a:gd name="connsiteY3" fmla="*/ 31599 h 76425"/>
                <a:gd name="connsiteX4" fmla="*/ 195534 w 424637"/>
                <a:gd name="connsiteY4" fmla="*/ 553 h 76425"/>
                <a:gd name="connsiteX5" fmla="*/ 154668 w 424637"/>
                <a:gd name="connsiteY5" fmla="*/ 4323 h 76425"/>
                <a:gd name="connsiteX6" fmla="*/ 110126 w 424637"/>
                <a:gd name="connsiteY6" fmla="*/ 11335 h 76425"/>
                <a:gd name="connsiteX7" fmla="*/ 5774 w 424637"/>
                <a:gd name="connsiteY7" fmla="*/ 5209 h 76425"/>
                <a:gd name="connsiteX8" fmla="*/ 2758 w 424637"/>
                <a:gd name="connsiteY8" fmla="*/ 16123 h 76425"/>
                <a:gd name="connsiteX9" fmla="*/ 94519 w 424637"/>
                <a:gd name="connsiteY9" fmla="*/ 24700 h 76425"/>
                <a:gd name="connsiteX10" fmla="*/ 188240 w 424637"/>
                <a:gd name="connsiteY10" fmla="*/ 11769 h 76425"/>
                <a:gd name="connsiteX11" fmla="*/ 262715 w 424637"/>
                <a:gd name="connsiteY11" fmla="*/ 46848 h 76425"/>
                <a:gd name="connsiteX12" fmla="*/ 339339 w 424637"/>
                <a:gd name="connsiteY12" fmla="*/ 76706 h 76425"/>
                <a:gd name="connsiteX13" fmla="*/ 384578 w 424637"/>
                <a:gd name="connsiteY13" fmla="*/ 71277 h 76425"/>
                <a:gd name="connsiteX14" fmla="*/ 421825 w 424637"/>
                <a:gd name="connsiteY14" fmla="*/ 52616 h 76425"/>
                <a:gd name="connsiteX15" fmla="*/ 413833 w 424637"/>
                <a:gd name="connsiteY15" fmla="*/ 44624 h 76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24637" h="76425">
                  <a:moveTo>
                    <a:pt x="413833" y="44548"/>
                  </a:moveTo>
                  <a:cubicBezTo>
                    <a:pt x="403862" y="53672"/>
                    <a:pt x="391873" y="58290"/>
                    <a:pt x="378772" y="60872"/>
                  </a:cubicBezTo>
                  <a:cubicBezTo>
                    <a:pt x="364635" y="63643"/>
                    <a:pt x="350705" y="65943"/>
                    <a:pt x="336267" y="65208"/>
                  </a:cubicBezTo>
                  <a:cubicBezTo>
                    <a:pt x="306333" y="63719"/>
                    <a:pt x="284411" y="48884"/>
                    <a:pt x="261188" y="31599"/>
                  </a:cubicBezTo>
                  <a:cubicBezTo>
                    <a:pt x="241622" y="17047"/>
                    <a:pt x="220586" y="2532"/>
                    <a:pt x="195534" y="553"/>
                  </a:cubicBezTo>
                  <a:cubicBezTo>
                    <a:pt x="182038" y="-503"/>
                    <a:pt x="167995" y="2268"/>
                    <a:pt x="154668" y="4323"/>
                  </a:cubicBezTo>
                  <a:cubicBezTo>
                    <a:pt x="139796" y="6529"/>
                    <a:pt x="124999" y="9167"/>
                    <a:pt x="110126" y="11335"/>
                  </a:cubicBezTo>
                  <a:cubicBezTo>
                    <a:pt x="75047" y="16444"/>
                    <a:pt x="39402" y="18347"/>
                    <a:pt x="5774" y="5209"/>
                  </a:cubicBezTo>
                  <a:cubicBezTo>
                    <a:pt x="-1012" y="2551"/>
                    <a:pt x="-3952" y="13484"/>
                    <a:pt x="2758" y="16123"/>
                  </a:cubicBezTo>
                  <a:cubicBezTo>
                    <a:pt x="32145" y="27584"/>
                    <a:pt x="63530" y="28206"/>
                    <a:pt x="94519" y="24700"/>
                  </a:cubicBezTo>
                  <a:cubicBezTo>
                    <a:pt x="125508" y="21193"/>
                    <a:pt x="156855" y="12711"/>
                    <a:pt x="188240" y="11769"/>
                  </a:cubicBezTo>
                  <a:cubicBezTo>
                    <a:pt x="217061" y="10902"/>
                    <a:pt x="240868" y="30618"/>
                    <a:pt x="262715" y="46848"/>
                  </a:cubicBezTo>
                  <a:cubicBezTo>
                    <a:pt x="285994" y="64190"/>
                    <a:pt x="309839" y="75952"/>
                    <a:pt x="339339" y="76706"/>
                  </a:cubicBezTo>
                  <a:cubicBezTo>
                    <a:pt x="354570" y="77102"/>
                    <a:pt x="369762" y="74519"/>
                    <a:pt x="384578" y="71277"/>
                  </a:cubicBezTo>
                  <a:cubicBezTo>
                    <a:pt x="398452" y="68525"/>
                    <a:pt x="411326" y="62079"/>
                    <a:pt x="421825" y="52616"/>
                  </a:cubicBezTo>
                  <a:cubicBezTo>
                    <a:pt x="427198" y="47677"/>
                    <a:pt x="419187" y="39704"/>
                    <a:pt x="413833" y="446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9" name="Freeform: Shape 958">
              <a:extLst>
                <a:ext uri="{FF2B5EF4-FFF2-40B4-BE49-F238E27FC236}">
                  <a16:creationId xmlns:a16="http://schemas.microsoft.com/office/drawing/2014/main" id="{BE1603BE-E0A7-7F6C-DA59-28273FDB1EAF}"/>
                </a:ext>
              </a:extLst>
            </p:cNvPr>
            <p:cNvSpPr/>
            <p:nvPr/>
          </p:nvSpPr>
          <p:spPr>
            <a:xfrm>
              <a:off x="2569104" y="4457757"/>
              <a:ext cx="61618" cy="61669"/>
            </a:xfrm>
            <a:custGeom>
              <a:avLst/>
              <a:gdLst>
                <a:gd name="connsiteX0" fmla="*/ 54232 w 61618"/>
                <a:gd name="connsiteY0" fmla="*/ 11784 h 61669"/>
                <a:gd name="connsiteX1" fmla="*/ 10482 w 61618"/>
                <a:gd name="connsiteY1" fmla="*/ 6676 h 61669"/>
                <a:gd name="connsiteX2" fmla="*/ 4827 w 61618"/>
                <a:gd name="connsiteY2" fmla="*/ 49823 h 61669"/>
                <a:gd name="connsiteX3" fmla="*/ 47843 w 61618"/>
                <a:gd name="connsiteY3" fmla="*/ 56628 h 61669"/>
                <a:gd name="connsiteX4" fmla="*/ 55382 w 61618"/>
                <a:gd name="connsiteY4" fmla="*/ 13274 h 61669"/>
                <a:gd name="connsiteX5" fmla="*/ 45618 w 61618"/>
                <a:gd name="connsiteY5" fmla="*/ 18929 h 61669"/>
                <a:gd name="connsiteX6" fmla="*/ 42678 w 61618"/>
                <a:gd name="connsiteY6" fmla="*/ 46449 h 61669"/>
                <a:gd name="connsiteX7" fmla="*/ 13856 w 61618"/>
                <a:gd name="connsiteY7" fmla="*/ 42943 h 61669"/>
                <a:gd name="connsiteX8" fmla="*/ 18041 w 61618"/>
                <a:gd name="connsiteY8" fmla="*/ 15215 h 61669"/>
                <a:gd name="connsiteX9" fmla="*/ 46316 w 61618"/>
                <a:gd name="connsiteY9" fmla="*/ 19796 h 61669"/>
                <a:gd name="connsiteX10" fmla="*/ 54327 w 61618"/>
                <a:gd name="connsiteY10" fmla="*/ 11803 h 61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618" h="61669">
                  <a:moveTo>
                    <a:pt x="54232" y="11784"/>
                  </a:moveTo>
                  <a:cubicBezTo>
                    <a:pt x="43733" y="-864"/>
                    <a:pt x="23564" y="-3748"/>
                    <a:pt x="10482" y="6676"/>
                  </a:cubicBezTo>
                  <a:cubicBezTo>
                    <a:pt x="-2185" y="16780"/>
                    <a:pt x="-4899" y="36836"/>
                    <a:pt x="4827" y="49823"/>
                  </a:cubicBezTo>
                  <a:cubicBezTo>
                    <a:pt x="14554" y="62810"/>
                    <a:pt x="34591" y="65921"/>
                    <a:pt x="47843" y="56628"/>
                  </a:cubicBezTo>
                  <a:cubicBezTo>
                    <a:pt x="61584" y="46977"/>
                    <a:pt x="64393" y="26883"/>
                    <a:pt x="55382" y="13274"/>
                  </a:cubicBezTo>
                  <a:cubicBezTo>
                    <a:pt x="51386" y="7223"/>
                    <a:pt x="41584" y="12896"/>
                    <a:pt x="45618" y="18929"/>
                  </a:cubicBezTo>
                  <a:cubicBezTo>
                    <a:pt x="51273" y="27373"/>
                    <a:pt x="50727" y="39531"/>
                    <a:pt x="42678" y="46449"/>
                  </a:cubicBezTo>
                  <a:cubicBezTo>
                    <a:pt x="34629" y="53367"/>
                    <a:pt x="20227" y="51614"/>
                    <a:pt x="13856" y="42943"/>
                  </a:cubicBezTo>
                  <a:cubicBezTo>
                    <a:pt x="7843" y="34008"/>
                    <a:pt x="9653" y="21963"/>
                    <a:pt x="18041" y="15215"/>
                  </a:cubicBezTo>
                  <a:cubicBezTo>
                    <a:pt x="27051" y="8523"/>
                    <a:pt x="39529" y="11634"/>
                    <a:pt x="46316" y="19796"/>
                  </a:cubicBezTo>
                  <a:cubicBezTo>
                    <a:pt x="50971" y="25451"/>
                    <a:pt x="58926" y="17364"/>
                    <a:pt x="54327" y="1180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0" name="Freeform: Shape 959">
              <a:extLst>
                <a:ext uri="{FF2B5EF4-FFF2-40B4-BE49-F238E27FC236}">
                  <a16:creationId xmlns:a16="http://schemas.microsoft.com/office/drawing/2014/main" id="{83D74804-F761-64E2-C3EE-E62E4B57CBA2}"/>
                </a:ext>
              </a:extLst>
            </p:cNvPr>
            <p:cNvSpPr/>
            <p:nvPr/>
          </p:nvSpPr>
          <p:spPr>
            <a:xfrm>
              <a:off x="2411976" y="4403547"/>
              <a:ext cx="70555" cy="67364"/>
            </a:xfrm>
            <a:custGeom>
              <a:avLst/>
              <a:gdLst>
                <a:gd name="connsiteX0" fmla="*/ 67217 w 70555"/>
                <a:gd name="connsiteY0" fmla="*/ 21283 h 67364"/>
                <a:gd name="connsiteX1" fmla="*/ 16323 w 70555"/>
                <a:gd name="connsiteY1" fmla="*/ 4922 h 67364"/>
                <a:gd name="connsiteX2" fmla="*/ 8406 w 70555"/>
                <a:gd name="connsiteY2" fmla="*/ 57248 h 67364"/>
                <a:gd name="connsiteX3" fmla="*/ 67161 w 70555"/>
                <a:gd name="connsiteY3" fmla="*/ 21283 h 67364"/>
                <a:gd name="connsiteX4" fmla="*/ 56247 w 70555"/>
                <a:gd name="connsiteY4" fmla="*/ 24280 h 67364"/>
                <a:gd name="connsiteX5" fmla="*/ 25484 w 70555"/>
                <a:gd name="connsiteY5" fmla="*/ 55137 h 67364"/>
                <a:gd name="connsiteX6" fmla="*/ 17190 w 70555"/>
                <a:gd name="connsiteY6" fmla="*/ 18512 h 67364"/>
                <a:gd name="connsiteX7" fmla="*/ 39490 w 70555"/>
                <a:gd name="connsiteY7" fmla="*/ 12028 h 67364"/>
                <a:gd name="connsiteX8" fmla="*/ 56247 w 70555"/>
                <a:gd name="connsiteY8" fmla="*/ 24280 h 67364"/>
                <a:gd name="connsiteX9" fmla="*/ 67217 w 70555"/>
                <a:gd name="connsiteY9" fmla="*/ 21283 h 67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555" h="67364">
                  <a:moveTo>
                    <a:pt x="67217" y="21283"/>
                  </a:moveTo>
                  <a:cubicBezTo>
                    <a:pt x="60092" y="2132"/>
                    <a:pt x="33062" y="-5314"/>
                    <a:pt x="16323" y="4922"/>
                  </a:cubicBezTo>
                  <a:cubicBezTo>
                    <a:pt x="-2150" y="16231"/>
                    <a:pt x="-7578" y="41415"/>
                    <a:pt x="8406" y="57248"/>
                  </a:cubicBezTo>
                  <a:cubicBezTo>
                    <a:pt x="34607" y="83242"/>
                    <a:pt x="80431" y="56702"/>
                    <a:pt x="67161" y="21283"/>
                  </a:cubicBezTo>
                  <a:cubicBezTo>
                    <a:pt x="64616" y="14535"/>
                    <a:pt x="53683" y="17513"/>
                    <a:pt x="56247" y="24280"/>
                  </a:cubicBezTo>
                  <a:cubicBezTo>
                    <a:pt x="63429" y="43450"/>
                    <a:pt x="45559" y="63035"/>
                    <a:pt x="25484" y="55137"/>
                  </a:cubicBezTo>
                  <a:cubicBezTo>
                    <a:pt x="9896" y="49011"/>
                    <a:pt x="4957" y="30633"/>
                    <a:pt x="17190" y="18512"/>
                  </a:cubicBezTo>
                  <a:cubicBezTo>
                    <a:pt x="22996" y="12744"/>
                    <a:pt x="31460" y="9596"/>
                    <a:pt x="39490" y="12028"/>
                  </a:cubicBezTo>
                  <a:cubicBezTo>
                    <a:pt x="45050" y="13706"/>
                    <a:pt x="54098" y="18531"/>
                    <a:pt x="56247" y="24280"/>
                  </a:cubicBezTo>
                  <a:cubicBezTo>
                    <a:pt x="58811" y="31047"/>
                    <a:pt x="69762" y="28126"/>
                    <a:pt x="67217" y="212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1" name="Freeform: Shape 960">
              <a:extLst>
                <a:ext uri="{FF2B5EF4-FFF2-40B4-BE49-F238E27FC236}">
                  <a16:creationId xmlns:a16="http://schemas.microsoft.com/office/drawing/2014/main" id="{A3A3BE4F-AAB6-2C4A-D4EA-117AEA033DCD}"/>
                </a:ext>
              </a:extLst>
            </p:cNvPr>
            <p:cNvSpPr/>
            <p:nvPr/>
          </p:nvSpPr>
          <p:spPr>
            <a:xfrm>
              <a:off x="2467192" y="4520047"/>
              <a:ext cx="63118" cy="60745"/>
            </a:xfrm>
            <a:custGeom>
              <a:avLst/>
              <a:gdLst>
                <a:gd name="connsiteX0" fmla="*/ 50511 w 63118"/>
                <a:gd name="connsiteY0" fmla="*/ 11284 h 60745"/>
                <a:gd name="connsiteX1" fmla="*/ 7854 w 63118"/>
                <a:gd name="connsiteY1" fmla="*/ 7967 h 60745"/>
                <a:gd name="connsiteX2" fmla="*/ 8288 w 63118"/>
                <a:gd name="connsiteY2" fmla="*/ 52301 h 60745"/>
                <a:gd name="connsiteX3" fmla="*/ 53772 w 63118"/>
                <a:gd name="connsiteY3" fmla="*/ 52132 h 60745"/>
                <a:gd name="connsiteX4" fmla="*/ 49361 w 63118"/>
                <a:gd name="connsiteY4" fmla="*/ 10398 h 60745"/>
                <a:gd name="connsiteX5" fmla="*/ 43707 w 63118"/>
                <a:gd name="connsiteY5" fmla="*/ 20163 h 60745"/>
                <a:gd name="connsiteX6" fmla="*/ 42877 w 63118"/>
                <a:gd name="connsiteY6" fmla="*/ 46552 h 60745"/>
                <a:gd name="connsiteX7" fmla="*/ 14339 w 63118"/>
                <a:gd name="connsiteY7" fmla="*/ 42198 h 60745"/>
                <a:gd name="connsiteX8" fmla="*/ 42613 w 63118"/>
                <a:gd name="connsiteY8" fmla="*/ 19333 h 60745"/>
                <a:gd name="connsiteX9" fmla="*/ 50511 w 63118"/>
                <a:gd name="connsiteY9" fmla="*/ 11284 h 60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118" h="60745">
                  <a:moveTo>
                    <a:pt x="50511" y="11284"/>
                  </a:moveTo>
                  <a:cubicBezTo>
                    <a:pt x="40483" y="-1628"/>
                    <a:pt x="19749" y="-3645"/>
                    <a:pt x="7854" y="7967"/>
                  </a:cubicBezTo>
                  <a:cubicBezTo>
                    <a:pt x="-4040" y="19578"/>
                    <a:pt x="-4097" y="40822"/>
                    <a:pt x="8288" y="52301"/>
                  </a:cubicBezTo>
                  <a:cubicBezTo>
                    <a:pt x="20672" y="63781"/>
                    <a:pt x="41464" y="64252"/>
                    <a:pt x="53772" y="52132"/>
                  </a:cubicBezTo>
                  <a:cubicBezTo>
                    <a:pt x="67174" y="38937"/>
                    <a:pt x="63404" y="20803"/>
                    <a:pt x="49361" y="10398"/>
                  </a:cubicBezTo>
                  <a:cubicBezTo>
                    <a:pt x="43518" y="6063"/>
                    <a:pt x="37863" y="15865"/>
                    <a:pt x="43707" y="20163"/>
                  </a:cubicBezTo>
                  <a:cubicBezTo>
                    <a:pt x="53301" y="27269"/>
                    <a:pt x="53131" y="39861"/>
                    <a:pt x="42877" y="46552"/>
                  </a:cubicBezTo>
                  <a:cubicBezTo>
                    <a:pt x="33603" y="52358"/>
                    <a:pt x="21464" y="50511"/>
                    <a:pt x="14339" y="42198"/>
                  </a:cubicBezTo>
                  <a:cubicBezTo>
                    <a:pt x="-1043" y="23348"/>
                    <a:pt x="27251" y="-402"/>
                    <a:pt x="42613" y="19333"/>
                  </a:cubicBezTo>
                  <a:cubicBezTo>
                    <a:pt x="46968" y="25026"/>
                    <a:pt x="54922" y="16958"/>
                    <a:pt x="50511" y="112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2" name="Freeform: Shape 961">
              <a:extLst>
                <a:ext uri="{FF2B5EF4-FFF2-40B4-BE49-F238E27FC236}">
                  <a16:creationId xmlns:a16="http://schemas.microsoft.com/office/drawing/2014/main" id="{9D16D6E5-CA7D-557A-5BBF-22C4FD7DB703}"/>
                </a:ext>
              </a:extLst>
            </p:cNvPr>
            <p:cNvSpPr/>
            <p:nvPr/>
          </p:nvSpPr>
          <p:spPr>
            <a:xfrm>
              <a:off x="4490835" y="5093731"/>
              <a:ext cx="10928" cy="11309"/>
            </a:xfrm>
            <a:custGeom>
              <a:avLst/>
              <a:gdLst>
                <a:gd name="connsiteX0" fmla="*/ 4430 w 10928"/>
                <a:gd name="connsiteY0" fmla="*/ 11631 h 11309"/>
                <a:gd name="connsiteX1" fmla="*/ 4430 w 10928"/>
                <a:gd name="connsiteY1" fmla="*/ 321 h 11309"/>
                <a:gd name="connsiteX2" fmla="*/ 4430 w 10928"/>
                <a:gd name="connsiteY2" fmla="*/ 11631 h 1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28" h="11309">
                  <a:moveTo>
                    <a:pt x="4430" y="11631"/>
                  </a:moveTo>
                  <a:cubicBezTo>
                    <a:pt x="11706" y="11631"/>
                    <a:pt x="11725" y="321"/>
                    <a:pt x="4430" y="321"/>
                  </a:cubicBezTo>
                  <a:cubicBezTo>
                    <a:pt x="-2865" y="321"/>
                    <a:pt x="-2846" y="11631"/>
                    <a:pt x="4430" y="116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3" name="Freeform: Shape 962">
              <a:extLst>
                <a:ext uri="{FF2B5EF4-FFF2-40B4-BE49-F238E27FC236}">
                  <a16:creationId xmlns:a16="http://schemas.microsoft.com/office/drawing/2014/main" id="{E0CA27AB-C8D4-B40F-E3A5-0D0244DF186B}"/>
                </a:ext>
              </a:extLst>
            </p:cNvPr>
            <p:cNvSpPr/>
            <p:nvPr/>
          </p:nvSpPr>
          <p:spPr>
            <a:xfrm>
              <a:off x="4487565" y="4973302"/>
              <a:ext cx="177523" cy="279739"/>
            </a:xfrm>
            <a:custGeom>
              <a:avLst/>
              <a:gdLst>
                <a:gd name="connsiteX0" fmla="*/ 175181 w 177523"/>
                <a:gd name="connsiteY0" fmla="*/ 270115 h 279739"/>
                <a:gd name="connsiteX1" fmla="*/ 68283 w 177523"/>
                <a:gd name="connsiteY1" fmla="*/ 143822 h 279739"/>
                <a:gd name="connsiteX2" fmla="*/ 61422 w 177523"/>
                <a:gd name="connsiteY2" fmla="*/ 142936 h 279739"/>
                <a:gd name="connsiteX3" fmla="*/ 39500 w 177523"/>
                <a:gd name="connsiteY3" fmla="*/ 159769 h 279739"/>
                <a:gd name="connsiteX4" fmla="*/ 47492 w 177523"/>
                <a:gd name="connsiteY4" fmla="*/ 159769 h 279739"/>
                <a:gd name="connsiteX5" fmla="*/ 8624 w 177523"/>
                <a:gd name="connsiteY5" fmla="*/ 121278 h 279739"/>
                <a:gd name="connsiteX6" fmla="*/ 7474 w 177523"/>
                <a:gd name="connsiteY6" fmla="*/ 130156 h 279739"/>
                <a:gd name="connsiteX7" fmla="*/ 167885 w 177523"/>
                <a:gd name="connsiteY7" fmla="*/ 9725 h 279739"/>
                <a:gd name="connsiteX8" fmla="*/ 159893 w 177523"/>
                <a:gd name="connsiteY8" fmla="*/ 1733 h 279739"/>
                <a:gd name="connsiteX9" fmla="*/ 1763 w 177523"/>
                <a:gd name="connsiteY9" fmla="*/ 120392 h 279739"/>
                <a:gd name="connsiteX10" fmla="*/ -254 w 177523"/>
                <a:gd name="connsiteY10" fmla="*/ 128139 h 279739"/>
                <a:gd name="connsiteX11" fmla="*/ 632 w 177523"/>
                <a:gd name="connsiteY11" fmla="*/ 129270 h 279739"/>
                <a:gd name="connsiteX12" fmla="*/ 39500 w 177523"/>
                <a:gd name="connsiteY12" fmla="*/ 167780 h 279739"/>
                <a:gd name="connsiteX13" fmla="*/ 47492 w 177523"/>
                <a:gd name="connsiteY13" fmla="*/ 167780 h 279739"/>
                <a:gd name="connsiteX14" fmla="*/ 67134 w 177523"/>
                <a:gd name="connsiteY14" fmla="*/ 152701 h 279739"/>
                <a:gd name="connsiteX15" fmla="*/ 60272 w 177523"/>
                <a:gd name="connsiteY15" fmla="*/ 151833 h 279739"/>
                <a:gd name="connsiteX16" fmla="*/ 167188 w 177523"/>
                <a:gd name="connsiteY16" fmla="*/ 278126 h 279739"/>
                <a:gd name="connsiteX17" fmla="*/ 175181 w 177523"/>
                <a:gd name="connsiteY17" fmla="*/ 270134 h 279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7523" h="279739">
                  <a:moveTo>
                    <a:pt x="175181" y="270115"/>
                  </a:moveTo>
                  <a:cubicBezTo>
                    <a:pt x="141157" y="226704"/>
                    <a:pt x="105530" y="184613"/>
                    <a:pt x="68283" y="143822"/>
                  </a:cubicBezTo>
                  <a:cubicBezTo>
                    <a:pt x="66474" y="141994"/>
                    <a:pt x="63646" y="141636"/>
                    <a:pt x="61422" y="142936"/>
                  </a:cubicBezTo>
                  <a:cubicBezTo>
                    <a:pt x="53977" y="148327"/>
                    <a:pt x="46342" y="153699"/>
                    <a:pt x="39500" y="159769"/>
                  </a:cubicBezTo>
                  <a:lnTo>
                    <a:pt x="47492" y="159769"/>
                  </a:lnTo>
                  <a:lnTo>
                    <a:pt x="8624" y="121278"/>
                  </a:lnTo>
                  <a:cubicBezTo>
                    <a:pt x="8247" y="124237"/>
                    <a:pt x="7870" y="127197"/>
                    <a:pt x="7474" y="130156"/>
                  </a:cubicBezTo>
                  <a:cubicBezTo>
                    <a:pt x="63137" y="93003"/>
                    <a:pt x="116690" y="52797"/>
                    <a:pt x="167885" y="9725"/>
                  </a:cubicBezTo>
                  <a:cubicBezTo>
                    <a:pt x="173540" y="5032"/>
                    <a:pt x="165435" y="-2923"/>
                    <a:pt x="159893" y="1733"/>
                  </a:cubicBezTo>
                  <a:cubicBezTo>
                    <a:pt x="109414" y="44164"/>
                    <a:pt x="56615" y="83786"/>
                    <a:pt x="1763" y="120392"/>
                  </a:cubicBezTo>
                  <a:cubicBezTo>
                    <a:pt x="-933" y="121976"/>
                    <a:pt x="-1838" y="125444"/>
                    <a:pt x="-254" y="128139"/>
                  </a:cubicBezTo>
                  <a:cubicBezTo>
                    <a:pt x="-9" y="128554"/>
                    <a:pt x="293" y="128931"/>
                    <a:pt x="632" y="129270"/>
                  </a:cubicBezTo>
                  <a:lnTo>
                    <a:pt x="39500" y="167780"/>
                  </a:lnTo>
                  <a:cubicBezTo>
                    <a:pt x="41743" y="169910"/>
                    <a:pt x="45249" y="169910"/>
                    <a:pt x="47492" y="167780"/>
                  </a:cubicBezTo>
                  <a:cubicBezTo>
                    <a:pt x="53694" y="162333"/>
                    <a:pt x="60461" y="157526"/>
                    <a:pt x="67134" y="152701"/>
                  </a:cubicBezTo>
                  <a:lnTo>
                    <a:pt x="60272" y="151833"/>
                  </a:lnTo>
                  <a:cubicBezTo>
                    <a:pt x="97500" y="192530"/>
                    <a:pt x="133146" y="234640"/>
                    <a:pt x="167188" y="278126"/>
                  </a:cubicBezTo>
                  <a:cubicBezTo>
                    <a:pt x="171674" y="283781"/>
                    <a:pt x="179629" y="275789"/>
                    <a:pt x="175181" y="27013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4" name="Freeform: Shape 963">
              <a:extLst>
                <a:ext uri="{FF2B5EF4-FFF2-40B4-BE49-F238E27FC236}">
                  <a16:creationId xmlns:a16="http://schemas.microsoft.com/office/drawing/2014/main" id="{23D8D8AD-9749-A08A-0E66-478CC4795BB8}"/>
                </a:ext>
              </a:extLst>
            </p:cNvPr>
            <p:cNvSpPr/>
            <p:nvPr/>
          </p:nvSpPr>
          <p:spPr>
            <a:xfrm>
              <a:off x="4649067" y="4970983"/>
              <a:ext cx="559419" cy="712365"/>
            </a:xfrm>
            <a:custGeom>
              <a:avLst/>
              <a:gdLst>
                <a:gd name="connsiteX0" fmla="*/ 3008 w 559419"/>
                <a:gd name="connsiteY0" fmla="*/ 276280 h 712365"/>
                <a:gd name="connsiteX1" fmla="*/ 121648 w 559419"/>
                <a:gd name="connsiteY1" fmla="*/ 671181 h 712365"/>
                <a:gd name="connsiteX2" fmla="*/ 133090 w 559419"/>
                <a:gd name="connsiteY2" fmla="*/ 708542 h 712365"/>
                <a:gd name="connsiteX3" fmla="*/ 140046 w 559419"/>
                <a:gd name="connsiteY3" fmla="*/ 712481 h 712365"/>
                <a:gd name="connsiteX4" fmla="*/ 141403 w 559419"/>
                <a:gd name="connsiteY4" fmla="*/ 711916 h 712365"/>
                <a:gd name="connsiteX5" fmla="*/ 474535 w 559419"/>
                <a:gd name="connsiteY5" fmla="*/ 440480 h 712365"/>
                <a:gd name="connsiteX6" fmla="*/ 556832 w 559419"/>
                <a:gd name="connsiteY6" fmla="*/ 350208 h 712365"/>
                <a:gd name="connsiteX7" fmla="*/ 556568 w 559419"/>
                <a:gd name="connsiteY7" fmla="*/ 342084 h 712365"/>
                <a:gd name="connsiteX8" fmla="*/ 554344 w 559419"/>
                <a:gd name="connsiteY8" fmla="*/ 340783 h 712365"/>
                <a:gd name="connsiteX9" fmla="*/ 377251 w 559419"/>
                <a:gd name="connsiteY9" fmla="*/ 274904 h 712365"/>
                <a:gd name="connsiteX10" fmla="*/ 134334 w 559419"/>
                <a:gd name="connsiteY10" fmla="*/ 184689 h 712365"/>
                <a:gd name="connsiteX11" fmla="*/ 112789 w 559419"/>
                <a:gd name="connsiteY11" fmla="*/ 176678 h 712365"/>
                <a:gd name="connsiteX12" fmla="*/ 110094 w 559419"/>
                <a:gd name="connsiteY12" fmla="*/ 172587 h 712365"/>
                <a:gd name="connsiteX13" fmla="*/ 97691 w 559419"/>
                <a:gd name="connsiteY13" fmla="*/ 158940 h 712365"/>
                <a:gd name="connsiteX14" fmla="*/ 67927 w 559419"/>
                <a:gd name="connsiteY14" fmla="*/ 126179 h 712365"/>
                <a:gd name="connsiteX15" fmla="*/ 10869 w 559419"/>
                <a:gd name="connsiteY15" fmla="*/ 63391 h 712365"/>
                <a:gd name="connsiteX16" fmla="*/ 10869 w 559419"/>
                <a:gd name="connsiteY16" fmla="*/ 71402 h 712365"/>
                <a:gd name="connsiteX17" fmla="*/ 34714 w 559419"/>
                <a:gd name="connsiteY17" fmla="*/ 42788 h 712365"/>
                <a:gd name="connsiteX18" fmla="*/ 35600 w 559419"/>
                <a:gd name="connsiteY18" fmla="*/ 35946 h 712365"/>
                <a:gd name="connsiteX19" fmla="*/ 8795 w 559419"/>
                <a:gd name="connsiteY19" fmla="*/ 1790 h 712365"/>
                <a:gd name="connsiteX20" fmla="*/ 803 w 559419"/>
                <a:gd name="connsiteY20" fmla="*/ 9801 h 712365"/>
                <a:gd name="connsiteX21" fmla="*/ 25836 w 559419"/>
                <a:gd name="connsiteY21" fmla="*/ 41638 h 712365"/>
                <a:gd name="connsiteX22" fmla="*/ 26722 w 559419"/>
                <a:gd name="connsiteY22" fmla="*/ 34796 h 712365"/>
                <a:gd name="connsiteX23" fmla="*/ 2876 w 559419"/>
                <a:gd name="connsiteY23" fmla="*/ 63391 h 712365"/>
                <a:gd name="connsiteX24" fmla="*/ 2876 w 559419"/>
                <a:gd name="connsiteY24" fmla="*/ 71402 h 712365"/>
                <a:gd name="connsiteX25" fmla="*/ 104665 w 559419"/>
                <a:gd name="connsiteY25" fmla="*/ 183313 h 712365"/>
                <a:gd name="connsiteX26" fmla="*/ 122271 w 559419"/>
                <a:gd name="connsiteY26" fmla="*/ 192191 h 712365"/>
                <a:gd name="connsiteX27" fmla="*/ 215916 w 559419"/>
                <a:gd name="connsiteY27" fmla="*/ 226969 h 712365"/>
                <a:gd name="connsiteX28" fmla="*/ 485015 w 559419"/>
                <a:gd name="connsiteY28" fmla="*/ 326872 h 712365"/>
                <a:gd name="connsiteX29" fmla="*/ 551422 w 559419"/>
                <a:gd name="connsiteY29" fmla="*/ 351528 h 712365"/>
                <a:gd name="connsiteX30" fmla="*/ 548934 w 559419"/>
                <a:gd name="connsiteY30" fmla="*/ 342103 h 712365"/>
                <a:gd name="connsiteX31" fmla="*/ 235162 w 559419"/>
                <a:gd name="connsiteY31" fmla="*/ 633972 h 712365"/>
                <a:gd name="connsiteX32" fmla="*/ 135786 w 559419"/>
                <a:gd name="connsiteY32" fmla="*/ 702133 h 712365"/>
                <a:gd name="connsiteX33" fmla="*/ 144099 w 559419"/>
                <a:gd name="connsiteY33" fmla="*/ 705507 h 712365"/>
                <a:gd name="connsiteX34" fmla="*/ 46665 w 559419"/>
                <a:gd name="connsiteY34" fmla="*/ 384138 h 712365"/>
                <a:gd name="connsiteX35" fmla="*/ 14017 w 559419"/>
                <a:gd name="connsiteY35" fmla="*/ 273245 h 712365"/>
                <a:gd name="connsiteX36" fmla="*/ 3103 w 559419"/>
                <a:gd name="connsiteY36" fmla="*/ 276261 h 712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59419" h="712365">
                  <a:moveTo>
                    <a:pt x="3008" y="276280"/>
                  </a:moveTo>
                  <a:cubicBezTo>
                    <a:pt x="41104" y="408341"/>
                    <a:pt x="81442" y="539761"/>
                    <a:pt x="121648" y="671181"/>
                  </a:cubicBezTo>
                  <a:cubicBezTo>
                    <a:pt x="125418" y="683641"/>
                    <a:pt x="129226" y="696082"/>
                    <a:pt x="133090" y="708542"/>
                  </a:cubicBezTo>
                  <a:cubicBezTo>
                    <a:pt x="133920" y="711558"/>
                    <a:pt x="137030" y="713311"/>
                    <a:pt x="140046" y="712481"/>
                  </a:cubicBezTo>
                  <a:cubicBezTo>
                    <a:pt x="140517" y="712349"/>
                    <a:pt x="140969" y="712161"/>
                    <a:pt x="141403" y="711916"/>
                  </a:cubicBezTo>
                  <a:cubicBezTo>
                    <a:pt x="262456" y="634462"/>
                    <a:pt x="374235" y="543399"/>
                    <a:pt x="474535" y="440480"/>
                  </a:cubicBezTo>
                  <a:cubicBezTo>
                    <a:pt x="502960" y="411300"/>
                    <a:pt x="530386" y="381216"/>
                    <a:pt x="556832" y="350208"/>
                  </a:cubicBezTo>
                  <a:cubicBezTo>
                    <a:pt x="559000" y="347890"/>
                    <a:pt x="558887" y="344252"/>
                    <a:pt x="556568" y="342084"/>
                  </a:cubicBezTo>
                  <a:cubicBezTo>
                    <a:pt x="555946" y="341481"/>
                    <a:pt x="555173" y="341047"/>
                    <a:pt x="554344" y="340783"/>
                  </a:cubicBezTo>
                  <a:lnTo>
                    <a:pt x="377251" y="274904"/>
                  </a:lnTo>
                  <a:lnTo>
                    <a:pt x="134334" y="184689"/>
                  </a:lnTo>
                  <a:cubicBezTo>
                    <a:pt x="128001" y="182333"/>
                    <a:pt x="118350" y="180674"/>
                    <a:pt x="112789" y="176678"/>
                  </a:cubicBezTo>
                  <a:cubicBezTo>
                    <a:pt x="112940" y="176791"/>
                    <a:pt x="109019" y="171192"/>
                    <a:pt x="110094" y="172587"/>
                  </a:cubicBezTo>
                  <a:cubicBezTo>
                    <a:pt x="106192" y="167837"/>
                    <a:pt x="102064" y="163276"/>
                    <a:pt x="97691" y="158940"/>
                  </a:cubicBezTo>
                  <a:cubicBezTo>
                    <a:pt x="87776" y="148026"/>
                    <a:pt x="77861" y="137112"/>
                    <a:pt x="67927" y="126179"/>
                  </a:cubicBezTo>
                  <a:lnTo>
                    <a:pt x="10869" y="63391"/>
                  </a:lnTo>
                  <a:lnTo>
                    <a:pt x="10869" y="71402"/>
                  </a:lnTo>
                  <a:lnTo>
                    <a:pt x="34714" y="42788"/>
                  </a:lnTo>
                  <a:cubicBezTo>
                    <a:pt x="36448" y="40941"/>
                    <a:pt x="36806" y="38189"/>
                    <a:pt x="35600" y="35946"/>
                  </a:cubicBezTo>
                  <a:cubicBezTo>
                    <a:pt x="28870" y="22996"/>
                    <a:pt x="19766" y="11403"/>
                    <a:pt x="8795" y="1790"/>
                  </a:cubicBezTo>
                  <a:cubicBezTo>
                    <a:pt x="3348" y="-2979"/>
                    <a:pt x="-4682" y="4976"/>
                    <a:pt x="803" y="9801"/>
                  </a:cubicBezTo>
                  <a:cubicBezTo>
                    <a:pt x="11057" y="18755"/>
                    <a:pt x="19559" y="29556"/>
                    <a:pt x="25836" y="41638"/>
                  </a:cubicBezTo>
                  <a:cubicBezTo>
                    <a:pt x="26137" y="39358"/>
                    <a:pt x="26420" y="37077"/>
                    <a:pt x="26722" y="34796"/>
                  </a:cubicBezTo>
                  <a:cubicBezTo>
                    <a:pt x="18767" y="44334"/>
                    <a:pt x="10812" y="53872"/>
                    <a:pt x="2876" y="63391"/>
                  </a:cubicBezTo>
                  <a:cubicBezTo>
                    <a:pt x="747" y="65634"/>
                    <a:pt x="747" y="69159"/>
                    <a:pt x="2876" y="71402"/>
                  </a:cubicBezTo>
                  <a:cubicBezTo>
                    <a:pt x="36806" y="108649"/>
                    <a:pt x="69680" y="147046"/>
                    <a:pt x="104665" y="183313"/>
                  </a:cubicBezTo>
                  <a:cubicBezTo>
                    <a:pt x="109528" y="188365"/>
                    <a:pt x="115749" y="189778"/>
                    <a:pt x="122271" y="192191"/>
                  </a:cubicBezTo>
                  <a:lnTo>
                    <a:pt x="215916" y="226969"/>
                  </a:lnTo>
                  <a:lnTo>
                    <a:pt x="485015" y="326872"/>
                  </a:lnTo>
                  <a:lnTo>
                    <a:pt x="551422" y="351528"/>
                  </a:lnTo>
                  <a:lnTo>
                    <a:pt x="548934" y="342103"/>
                  </a:lnTo>
                  <a:cubicBezTo>
                    <a:pt x="455873" y="451092"/>
                    <a:pt x="350598" y="549035"/>
                    <a:pt x="235162" y="633972"/>
                  </a:cubicBezTo>
                  <a:cubicBezTo>
                    <a:pt x="202778" y="657761"/>
                    <a:pt x="169659" y="680474"/>
                    <a:pt x="135786" y="702133"/>
                  </a:cubicBezTo>
                  <a:lnTo>
                    <a:pt x="144099" y="705507"/>
                  </a:lnTo>
                  <a:cubicBezTo>
                    <a:pt x="111225" y="598497"/>
                    <a:pt x="78746" y="491374"/>
                    <a:pt x="46665" y="384138"/>
                  </a:cubicBezTo>
                  <a:cubicBezTo>
                    <a:pt x="35637" y="347211"/>
                    <a:pt x="24742" y="310247"/>
                    <a:pt x="14017" y="273245"/>
                  </a:cubicBezTo>
                  <a:cubicBezTo>
                    <a:pt x="12000" y="266270"/>
                    <a:pt x="1086" y="269230"/>
                    <a:pt x="3103" y="27626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5" name="Freeform: Shape 964">
              <a:extLst>
                <a:ext uri="{FF2B5EF4-FFF2-40B4-BE49-F238E27FC236}">
                  <a16:creationId xmlns:a16="http://schemas.microsoft.com/office/drawing/2014/main" id="{067B5C79-2946-CB75-80DA-B983937FDD35}"/>
                </a:ext>
              </a:extLst>
            </p:cNvPr>
            <p:cNvSpPr/>
            <p:nvPr/>
          </p:nvSpPr>
          <p:spPr>
            <a:xfrm>
              <a:off x="4674915" y="5267572"/>
              <a:ext cx="424608" cy="76339"/>
            </a:xfrm>
            <a:custGeom>
              <a:avLst/>
              <a:gdLst>
                <a:gd name="connsiteX0" fmla="*/ 798 w 424608"/>
                <a:gd name="connsiteY0" fmla="*/ 52507 h 76339"/>
                <a:gd name="connsiteX1" fmla="*/ 72427 w 424608"/>
                <a:gd name="connsiteY1" fmla="*/ 76446 h 76339"/>
                <a:gd name="connsiteX2" fmla="*/ 150126 w 424608"/>
                <a:gd name="connsiteY2" fmla="*/ 53826 h 76339"/>
                <a:gd name="connsiteX3" fmla="*/ 221453 w 424608"/>
                <a:gd name="connsiteY3" fmla="*/ 12545 h 76339"/>
                <a:gd name="connsiteX4" fmla="*/ 269991 w 424608"/>
                <a:gd name="connsiteY4" fmla="*/ 15863 h 76339"/>
                <a:gd name="connsiteX5" fmla="*/ 317002 w 424608"/>
                <a:gd name="connsiteY5" fmla="*/ 23158 h 76339"/>
                <a:gd name="connsiteX6" fmla="*/ 419790 w 424608"/>
                <a:gd name="connsiteY6" fmla="*/ 15976 h 76339"/>
                <a:gd name="connsiteX7" fmla="*/ 416774 w 424608"/>
                <a:gd name="connsiteY7" fmla="*/ 5062 h 76339"/>
                <a:gd name="connsiteX8" fmla="*/ 237476 w 424608"/>
                <a:gd name="connsiteY8" fmla="*/ 482 h 76339"/>
                <a:gd name="connsiteX9" fmla="*/ 169805 w 424608"/>
                <a:gd name="connsiteY9" fmla="*/ 25344 h 76339"/>
                <a:gd name="connsiteX10" fmla="*/ 98572 w 424608"/>
                <a:gd name="connsiteY10" fmla="*/ 63855 h 76339"/>
                <a:gd name="connsiteX11" fmla="*/ 49563 w 424608"/>
                <a:gd name="connsiteY11" fmla="*/ 61800 h 76339"/>
                <a:gd name="connsiteX12" fmla="*/ 8753 w 424608"/>
                <a:gd name="connsiteY12" fmla="*/ 44477 h 76339"/>
                <a:gd name="connsiteX13" fmla="*/ 742 w 424608"/>
                <a:gd name="connsiteY13" fmla="*/ 52469 h 76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24608" h="76339">
                  <a:moveTo>
                    <a:pt x="798" y="52507"/>
                  </a:moveTo>
                  <a:cubicBezTo>
                    <a:pt x="19799" y="69924"/>
                    <a:pt x="47489" y="75127"/>
                    <a:pt x="72427" y="76446"/>
                  </a:cubicBezTo>
                  <a:cubicBezTo>
                    <a:pt x="100155" y="78105"/>
                    <a:pt x="127619" y="70112"/>
                    <a:pt x="150126" y="53826"/>
                  </a:cubicBezTo>
                  <a:cubicBezTo>
                    <a:pt x="172104" y="38124"/>
                    <a:pt x="193951" y="17446"/>
                    <a:pt x="221453" y="12545"/>
                  </a:cubicBezTo>
                  <a:cubicBezTo>
                    <a:pt x="237268" y="9718"/>
                    <a:pt x="254327" y="13432"/>
                    <a:pt x="269991" y="15863"/>
                  </a:cubicBezTo>
                  <a:cubicBezTo>
                    <a:pt x="285656" y="18295"/>
                    <a:pt x="301282" y="21046"/>
                    <a:pt x="317002" y="23158"/>
                  </a:cubicBezTo>
                  <a:cubicBezTo>
                    <a:pt x="351573" y="27833"/>
                    <a:pt x="386746" y="28813"/>
                    <a:pt x="419790" y="15976"/>
                  </a:cubicBezTo>
                  <a:cubicBezTo>
                    <a:pt x="426482" y="13356"/>
                    <a:pt x="423560" y="2404"/>
                    <a:pt x="416774" y="5062"/>
                  </a:cubicBezTo>
                  <a:cubicBezTo>
                    <a:pt x="357925" y="28040"/>
                    <a:pt x="297361" y="4553"/>
                    <a:pt x="237476" y="482"/>
                  </a:cubicBezTo>
                  <a:cubicBezTo>
                    <a:pt x="212142" y="-1234"/>
                    <a:pt x="189767" y="11038"/>
                    <a:pt x="169805" y="25344"/>
                  </a:cubicBezTo>
                  <a:cubicBezTo>
                    <a:pt x="147185" y="41536"/>
                    <a:pt x="126959" y="59104"/>
                    <a:pt x="98572" y="63855"/>
                  </a:cubicBezTo>
                  <a:cubicBezTo>
                    <a:pt x="82041" y="66644"/>
                    <a:pt x="65830" y="64891"/>
                    <a:pt x="49563" y="61800"/>
                  </a:cubicBezTo>
                  <a:cubicBezTo>
                    <a:pt x="34483" y="58935"/>
                    <a:pt x="20440" y="55202"/>
                    <a:pt x="8753" y="44477"/>
                  </a:cubicBezTo>
                  <a:cubicBezTo>
                    <a:pt x="3399" y="39557"/>
                    <a:pt x="-4630" y="47530"/>
                    <a:pt x="742" y="524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6" name="Freeform: Shape 965">
              <a:extLst>
                <a:ext uri="{FF2B5EF4-FFF2-40B4-BE49-F238E27FC236}">
                  <a16:creationId xmlns:a16="http://schemas.microsoft.com/office/drawing/2014/main" id="{7559FEF6-681D-9B19-7C40-E0554BFF7C98}"/>
                </a:ext>
              </a:extLst>
            </p:cNvPr>
            <p:cNvSpPr/>
            <p:nvPr/>
          </p:nvSpPr>
          <p:spPr>
            <a:xfrm>
              <a:off x="4777120" y="5404032"/>
              <a:ext cx="61623" cy="61678"/>
            </a:xfrm>
            <a:custGeom>
              <a:avLst/>
              <a:gdLst>
                <a:gd name="connsiteX0" fmla="*/ 13275 w 61623"/>
                <a:gd name="connsiteY0" fmla="*/ 19758 h 61678"/>
                <a:gd name="connsiteX1" fmla="*/ 40437 w 61623"/>
                <a:gd name="connsiteY1" fmla="*/ 14367 h 61678"/>
                <a:gd name="connsiteX2" fmla="*/ 45734 w 61623"/>
                <a:gd name="connsiteY2" fmla="*/ 42905 h 61678"/>
                <a:gd name="connsiteX3" fmla="*/ 18025 w 61623"/>
                <a:gd name="connsiteY3" fmla="*/ 47203 h 61678"/>
                <a:gd name="connsiteX4" fmla="*/ 13972 w 61623"/>
                <a:gd name="connsiteY4" fmla="*/ 18928 h 61678"/>
                <a:gd name="connsiteX5" fmla="*/ 4208 w 61623"/>
                <a:gd name="connsiteY5" fmla="*/ 13274 h 61678"/>
                <a:gd name="connsiteX6" fmla="*/ 11748 w 61623"/>
                <a:gd name="connsiteY6" fmla="*/ 56628 h 61678"/>
                <a:gd name="connsiteX7" fmla="*/ 54745 w 61623"/>
                <a:gd name="connsiteY7" fmla="*/ 49823 h 61678"/>
                <a:gd name="connsiteX8" fmla="*/ 49090 w 61623"/>
                <a:gd name="connsiteY8" fmla="*/ 6676 h 61678"/>
                <a:gd name="connsiteX9" fmla="*/ 5339 w 61623"/>
                <a:gd name="connsiteY9" fmla="*/ 11785 h 61678"/>
                <a:gd name="connsiteX10" fmla="*/ 13332 w 61623"/>
                <a:gd name="connsiteY10" fmla="*/ 19777 h 61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623" h="61678">
                  <a:moveTo>
                    <a:pt x="13275" y="19758"/>
                  </a:moveTo>
                  <a:cubicBezTo>
                    <a:pt x="19759" y="11954"/>
                    <a:pt x="31371" y="8731"/>
                    <a:pt x="40437" y="14367"/>
                  </a:cubicBezTo>
                  <a:cubicBezTo>
                    <a:pt x="49504" y="20003"/>
                    <a:pt x="52124" y="34216"/>
                    <a:pt x="45734" y="42905"/>
                  </a:cubicBezTo>
                  <a:cubicBezTo>
                    <a:pt x="39005" y="51313"/>
                    <a:pt x="26979" y="53179"/>
                    <a:pt x="18025" y="47203"/>
                  </a:cubicBezTo>
                  <a:cubicBezTo>
                    <a:pt x="9015" y="40625"/>
                    <a:pt x="8091" y="27750"/>
                    <a:pt x="13972" y="18928"/>
                  </a:cubicBezTo>
                  <a:cubicBezTo>
                    <a:pt x="18006" y="12840"/>
                    <a:pt x="8204" y="7166"/>
                    <a:pt x="4208" y="13274"/>
                  </a:cubicBezTo>
                  <a:cubicBezTo>
                    <a:pt x="-4859" y="26958"/>
                    <a:pt x="-2050" y="47053"/>
                    <a:pt x="11748" y="56628"/>
                  </a:cubicBezTo>
                  <a:cubicBezTo>
                    <a:pt x="24943" y="65940"/>
                    <a:pt x="45055" y="62811"/>
                    <a:pt x="54745" y="49823"/>
                  </a:cubicBezTo>
                  <a:cubicBezTo>
                    <a:pt x="64433" y="36836"/>
                    <a:pt x="61757" y="16780"/>
                    <a:pt x="49090" y="6676"/>
                  </a:cubicBezTo>
                  <a:cubicBezTo>
                    <a:pt x="36008" y="-3748"/>
                    <a:pt x="15820" y="-864"/>
                    <a:pt x="5339" y="11785"/>
                  </a:cubicBezTo>
                  <a:cubicBezTo>
                    <a:pt x="721" y="17345"/>
                    <a:pt x="8694" y="25394"/>
                    <a:pt x="13332" y="197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7" name="Freeform: Shape 966">
              <a:extLst>
                <a:ext uri="{FF2B5EF4-FFF2-40B4-BE49-F238E27FC236}">
                  <a16:creationId xmlns:a16="http://schemas.microsoft.com/office/drawing/2014/main" id="{73DF1751-F370-4F1F-BD61-7DACD9DC3336}"/>
                </a:ext>
              </a:extLst>
            </p:cNvPr>
            <p:cNvSpPr/>
            <p:nvPr/>
          </p:nvSpPr>
          <p:spPr>
            <a:xfrm>
              <a:off x="4925242" y="5349803"/>
              <a:ext cx="70528" cy="67364"/>
            </a:xfrm>
            <a:custGeom>
              <a:avLst/>
              <a:gdLst>
                <a:gd name="connsiteX0" fmla="*/ 12219 w 70528"/>
                <a:gd name="connsiteY0" fmla="*/ 24280 h 67364"/>
                <a:gd name="connsiteX1" fmla="*/ 28072 w 70528"/>
                <a:gd name="connsiteY1" fmla="*/ 12329 h 67364"/>
                <a:gd name="connsiteX2" fmla="*/ 50333 w 70528"/>
                <a:gd name="connsiteY2" fmla="*/ 17664 h 67364"/>
                <a:gd name="connsiteX3" fmla="*/ 42982 w 70528"/>
                <a:gd name="connsiteY3" fmla="*/ 55137 h 67364"/>
                <a:gd name="connsiteX4" fmla="*/ 12219 w 70528"/>
                <a:gd name="connsiteY4" fmla="*/ 24280 h 67364"/>
                <a:gd name="connsiteX5" fmla="*/ 1305 w 70528"/>
                <a:gd name="connsiteY5" fmla="*/ 21283 h 67364"/>
                <a:gd name="connsiteX6" fmla="*/ 60060 w 70528"/>
                <a:gd name="connsiteY6" fmla="*/ 57248 h 67364"/>
                <a:gd name="connsiteX7" fmla="*/ 52143 w 70528"/>
                <a:gd name="connsiteY7" fmla="*/ 4922 h 67364"/>
                <a:gd name="connsiteX8" fmla="*/ 1249 w 70528"/>
                <a:gd name="connsiteY8" fmla="*/ 21283 h 67364"/>
                <a:gd name="connsiteX9" fmla="*/ 12219 w 70528"/>
                <a:gd name="connsiteY9" fmla="*/ 24280 h 67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528" h="67364">
                  <a:moveTo>
                    <a:pt x="12219" y="24280"/>
                  </a:moveTo>
                  <a:cubicBezTo>
                    <a:pt x="14292" y="18625"/>
                    <a:pt x="22756" y="14195"/>
                    <a:pt x="28072" y="12329"/>
                  </a:cubicBezTo>
                  <a:cubicBezTo>
                    <a:pt x="35951" y="9540"/>
                    <a:pt x="44283" y="12217"/>
                    <a:pt x="50333" y="17664"/>
                  </a:cubicBezTo>
                  <a:cubicBezTo>
                    <a:pt x="63528" y="29577"/>
                    <a:pt x="59117" y="48785"/>
                    <a:pt x="42982" y="55137"/>
                  </a:cubicBezTo>
                  <a:cubicBezTo>
                    <a:pt x="22907" y="63035"/>
                    <a:pt x="5037" y="43450"/>
                    <a:pt x="12219" y="24280"/>
                  </a:cubicBezTo>
                  <a:cubicBezTo>
                    <a:pt x="14764" y="17457"/>
                    <a:pt x="3850" y="14516"/>
                    <a:pt x="1305" y="21283"/>
                  </a:cubicBezTo>
                  <a:cubicBezTo>
                    <a:pt x="-11890" y="56702"/>
                    <a:pt x="33878" y="83242"/>
                    <a:pt x="60060" y="57248"/>
                  </a:cubicBezTo>
                  <a:cubicBezTo>
                    <a:pt x="76044" y="41396"/>
                    <a:pt x="70597" y="16269"/>
                    <a:pt x="52143" y="4922"/>
                  </a:cubicBezTo>
                  <a:cubicBezTo>
                    <a:pt x="35461" y="-5314"/>
                    <a:pt x="8430" y="2132"/>
                    <a:pt x="1249" y="21283"/>
                  </a:cubicBezTo>
                  <a:cubicBezTo>
                    <a:pt x="-1240" y="28107"/>
                    <a:pt x="9693" y="31066"/>
                    <a:pt x="12219" y="242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8" name="Freeform: Shape 967">
              <a:extLst>
                <a:ext uri="{FF2B5EF4-FFF2-40B4-BE49-F238E27FC236}">
                  <a16:creationId xmlns:a16="http://schemas.microsoft.com/office/drawing/2014/main" id="{7F7A95D6-6DCC-9055-4F59-FD1C7621BA4B}"/>
                </a:ext>
              </a:extLst>
            </p:cNvPr>
            <p:cNvSpPr/>
            <p:nvPr/>
          </p:nvSpPr>
          <p:spPr>
            <a:xfrm>
              <a:off x="4877684" y="5466303"/>
              <a:ext cx="63182" cy="60795"/>
            </a:xfrm>
            <a:custGeom>
              <a:avLst/>
              <a:gdLst>
                <a:gd name="connsiteX0" fmla="*/ 18345 w 63182"/>
                <a:gd name="connsiteY0" fmla="*/ 19277 h 60795"/>
                <a:gd name="connsiteX1" fmla="*/ 46619 w 63182"/>
                <a:gd name="connsiteY1" fmla="*/ 42141 h 60795"/>
                <a:gd name="connsiteX2" fmla="*/ 19212 w 63182"/>
                <a:gd name="connsiteY2" fmla="*/ 47155 h 60795"/>
                <a:gd name="connsiteX3" fmla="*/ 17327 w 63182"/>
                <a:gd name="connsiteY3" fmla="*/ 20163 h 60795"/>
                <a:gd name="connsiteX4" fmla="*/ 11672 w 63182"/>
                <a:gd name="connsiteY4" fmla="*/ 10398 h 60795"/>
                <a:gd name="connsiteX5" fmla="*/ 7280 w 63182"/>
                <a:gd name="connsiteY5" fmla="*/ 52132 h 60795"/>
                <a:gd name="connsiteX6" fmla="*/ 52745 w 63182"/>
                <a:gd name="connsiteY6" fmla="*/ 52301 h 60795"/>
                <a:gd name="connsiteX7" fmla="*/ 53198 w 63182"/>
                <a:gd name="connsiteY7" fmla="*/ 7967 h 60795"/>
                <a:gd name="connsiteX8" fmla="*/ 10541 w 63182"/>
                <a:gd name="connsiteY8" fmla="*/ 11284 h 60795"/>
                <a:gd name="connsiteX9" fmla="*/ 18345 w 63182"/>
                <a:gd name="connsiteY9" fmla="*/ 19277 h 60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182" h="60795">
                  <a:moveTo>
                    <a:pt x="18345" y="19277"/>
                  </a:moveTo>
                  <a:cubicBezTo>
                    <a:pt x="33670" y="-478"/>
                    <a:pt x="61963" y="23254"/>
                    <a:pt x="46619" y="42141"/>
                  </a:cubicBezTo>
                  <a:cubicBezTo>
                    <a:pt x="39815" y="50096"/>
                    <a:pt x="28392" y="52189"/>
                    <a:pt x="19212" y="47155"/>
                  </a:cubicBezTo>
                  <a:cubicBezTo>
                    <a:pt x="8204" y="40822"/>
                    <a:pt x="7129" y="27684"/>
                    <a:pt x="17327" y="20163"/>
                  </a:cubicBezTo>
                  <a:cubicBezTo>
                    <a:pt x="23114" y="15884"/>
                    <a:pt x="17478" y="6063"/>
                    <a:pt x="11672" y="10398"/>
                  </a:cubicBezTo>
                  <a:cubicBezTo>
                    <a:pt x="-2352" y="20803"/>
                    <a:pt x="-6122" y="38937"/>
                    <a:pt x="7280" y="52132"/>
                  </a:cubicBezTo>
                  <a:cubicBezTo>
                    <a:pt x="19532" y="64177"/>
                    <a:pt x="40324" y="63988"/>
                    <a:pt x="52745" y="52301"/>
                  </a:cubicBezTo>
                  <a:cubicBezTo>
                    <a:pt x="65111" y="40181"/>
                    <a:pt x="65300" y="20332"/>
                    <a:pt x="53198" y="7967"/>
                  </a:cubicBezTo>
                  <a:cubicBezTo>
                    <a:pt x="41304" y="-3645"/>
                    <a:pt x="20550" y="-1628"/>
                    <a:pt x="10541" y="11284"/>
                  </a:cubicBezTo>
                  <a:cubicBezTo>
                    <a:pt x="5942" y="16958"/>
                    <a:pt x="13877" y="25026"/>
                    <a:pt x="18345" y="192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9" name="Freeform: Shape 968">
              <a:extLst>
                <a:ext uri="{FF2B5EF4-FFF2-40B4-BE49-F238E27FC236}">
                  <a16:creationId xmlns:a16="http://schemas.microsoft.com/office/drawing/2014/main" id="{51E1F47A-312D-069A-1E63-CAFC7B209E87}"/>
                </a:ext>
              </a:extLst>
            </p:cNvPr>
            <p:cNvSpPr/>
            <p:nvPr/>
          </p:nvSpPr>
          <p:spPr>
            <a:xfrm>
              <a:off x="8860293" y="3758987"/>
              <a:ext cx="622715" cy="302568"/>
            </a:xfrm>
            <a:custGeom>
              <a:avLst/>
              <a:gdLst>
                <a:gd name="connsiteX0" fmla="*/ 610319 w 622715"/>
                <a:gd name="connsiteY0" fmla="*/ 5538 h 302568"/>
                <a:gd name="connsiteX1" fmla="*/ 564306 w 622715"/>
                <a:gd name="connsiteY1" fmla="*/ 86591 h 302568"/>
                <a:gd name="connsiteX2" fmla="*/ 480425 w 622715"/>
                <a:gd name="connsiteY2" fmla="*/ 108721 h 302568"/>
                <a:gd name="connsiteX3" fmla="*/ 357601 w 622715"/>
                <a:gd name="connsiteY3" fmla="*/ 174016 h 302568"/>
                <a:gd name="connsiteX4" fmla="*/ 351700 w 622715"/>
                <a:gd name="connsiteY4" fmla="*/ 277690 h 302568"/>
                <a:gd name="connsiteX5" fmla="*/ 362803 w 622715"/>
                <a:gd name="connsiteY5" fmla="*/ 276182 h 302568"/>
                <a:gd name="connsiteX6" fmla="*/ 324990 w 622715"/>
                <a:gd name="connsiteY6" fmla="*/ 209718 h 302568"/>
                <a:gd name="connsiteX7" fmla="*/ 248046 w 622715"/>
                <a:gd name="connsiteY7" fmla="*/ 203309 h 302568"/>
                <a:gd name="connsiteX8" fmla="*/ 112159 w 622715"/>
                <a:gd name="connsiteY8" fmla="*/ 286040 h 302568"/>
                <a:gd name="connsiteX9" fmla="*/ 7372 w 622715"/>
                <a:gd name="connsiteY9" fmla="*/ 270961 h 302568"/>
                <a:gd name="connsiteX10" fmla="*/ 1718 w 622715"/>
                <a:gd name="connsiteY10" fmla="*/ 280725 h 302568"/>
                <a:gd name="connsiteX11" fmla="*/ 84242 w 622715"/>
                <a:gd name="connsiteY11" fmla="*/ 302685 h 302568"/>
                <a:gd name="connsiteX12" fmla="*/ 152289 w 622715"/>
                <a:gd name="connsiteY12" fmla="*/ 280065 h 302568"/>
                <a:gd name="connsiteX13" fmla="*/ 214324 w 622715"/>
                <a:gd name="connsiteY13" fmla="*/ 236334 h 302568"/>
                <a:gd name="connsiteX14" fmla="*/ 288648 w 622715"/>
                <a:gd name="connsiteY14" fmla="*/ 206966 h 302568"/>
                <a:gd name="connsiteX15" fmla="*/ 351550 w 622715"/>
                <a:gd name="connsiteY15" fmla="*/ 276333 h 302568"/>
                <a:gd name="connsiteX16" fmla="*/ 362652 w 622715"/>
                <a:gd name="connsiteY16" fmla="*/ 274825 h 302568"/>
                <a:gd name="connsiteX17" fmla="*/ 368684 w 622715"/>
                <a:gd name="connsiteY17" fmla="*/ 177541 h 302568"/>
                <a:gd name="connsiteX18" fmla="*/ 427118 w 622715"/>
                <a:gd name="connsiteY18" fmla="*/ 131454 h 302568"/>
                <a:gd name="connsiteX19" fmla="*/ 581366 w 622715"/>
                <a:gd name="connsiteY19" fmla="*/ 88967 h 302568"/>
                <a:gd name="connsiteX20" fmla="*/ 621666 w 622715"/>
                <a:gd name="connsiteY20" fmla="*/ 5764 h 302568"/>
                <a:gd name="connsiteX21" fmla="*/ 610356 w 622715"/>
                <a:gd name="connsiteY21" fmla="*/ 5764 h 302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22715" h="302568">
                  <a:moveTo>
                    <a:pt x="610319" y="5538"/>
                  </a:moveTo>
                  <a:cubicBezTo>
                    <a:pt x="608038" y="38619"/>
                    <a:pt x="593712" y="69457"/>
                    <a:pt x="564306" y="86591"/>
                  </a:cubicBezTo>
                  <a:cubicBezTo>
                    <a:pt x="538878" y="101407"/>
                    <a:pt x="509001" y="104593"/>
                    <a:pt x="480425" y="108721"/>
                  </a:cubicBezTo>
                  <a:cubicBezTo>
                    <a:pt x="432604" y="115601"/>
                    <a:pt x="381295" y="126854"/>
                    <a:pt x="357601" y="174016"/>
                  </a:cubicBezTo>
                  <a:cubicBezTo>
                    <a:pt x="341446" y="206174"/>
                    <a:pt x="341748" y="243647"/>
                    <a:pt x="351700" y="277690"/>
                  </a:cubicBezTo>
                  <a:cubicBezTo>
                    <a:pt x="353416" y="283571"/>
                    <a:pt x="363369" y="282761"/>
                    <a:pt x="362803" y="276182"/>
                  </a:cubicBezTo>
                  <a:cubicBezTo>
                    <a:pt x="360522" y="249660"/>
                    <a:pt x="346196" y="225665"/>
                    <a:pt x="324990" y="209718"/>
                  </a:cubicBezTo>
                  <a:cubicBezTo>
                    <a:pt x="301956" y="192376"/>
                    <a:pt x="273927" y="192150"/>
                    <a:pt x="248046" y="203309"/>
                  </a:cubicBezTo>
                  <a:cubicBezTo>
                    <a:pt x="199037" y="224458"/>
                    <a:pt x="163769" y="269886"/>
                    <a:pt x="112159" y="286040"/>
                  </a:cubicBezTo>
                  <a:cubicBezTo>
                    <a:pt x="76344" y="297237"/>
                    <a:pt x="39154" y="289697"/>
                    <a:pt x="7372" y="270961"/>
                  </a:cubicBezTo>
                  <a:cubicBezTo>
                    <a:pt x="1095" y="267191"/>
                    <a:pt x="-4597" y="277011"/>
                    <a:pt x="1718" y="280725"/>
                  </a:cubicBezTo>
                  <a:cubicBezTo>
                    <a:pt x="26542" y="295428"/>
                    <a:pt x="55176" y="304381"/>
                    <a:pt x="84242" y="302685"/>
                  </a:cubicBezTo>
                  <a:cubicBezTo>
                    <a:pt x="108614" y="301252"/>
                    <a:pt x="131480" y="292393"/>
                    <a:pt x="152289" y="280065"/>
                  </a:cubicBezTo>
                  <a:cubicBezTo>
                    <a:pt x="174042" y="267078"/>
                    <a:pt x="193589" y="250829"/>
                    <a:pt x="214324" y="236334"/>
                  </a:cubicBezTo>
                  <a:cubicBezTo>
                    <a:pt x="235925" y="221254"/>
                    <a:pt x="261128" y="204760"/>
                    <a:pt x="288648" y="206966"/>
                  </a:cubicBezTo>
                  <a:cubicBezTo>
                    <a:pt x="322069" y="209624"/>
                    <a:pt x="348817" y="244665"/>
                    <a:pt x="351550" y="276333"/>
                  </a:cubicBezTo>
                  <a:lnTo>
                    <a:pt x="362652" y="274825"/>
                  </a:lnTo>
                  <a:cubicBezTo>
                    <a:pt x="353340" y="243006"/>
                    <a:pt x="352662" y="207418"/>
                    <a:pt x="368684" y="177541"/>
                  </a:cubicBezTo>
                  <a:cubicBezTo>
                    <a:pt x="381163" y="154224"/>
                    <a:pt x="402407" y="139540"/>
                    <a:pt x="427118" y="131454"/>
                  </a:cubicBezTo>
                  <a:cubicBezTo>
                    <a:pt x="477579" y="114979"/>
                    <a:pt x="537314" y="122802"/>
                    <a:pt x="581366" y="88967"/>
                  </a:cubicBezTo>
                  <a:cubicBezTo>
                    <a:pt x="607416" y="68948"/>
                    <a:pt x="619461" y="37789"/>
                    <a:pt x="621666" y="5764"/>
                  </a:cubicBezTo>
                  <a:cubicBezTo>
                    <a:pt x="622156" y="-1512"/>
                    <a:pt x="610846" y="-1474"/>
                    <a:pt x="610356" y="57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0" name="Freeform: Shape 969">
              <a:extLst>
                <a:ext uri="{FF2B5EF4-FFF2-40B4-BE49-F238E27FC236}">
                  <a16:creationId xmlns:a16="http://schemas.microsoft.com/office/drawing/2014/main" id="{91192FFF-7BC7-8DD3-66CC-D3ADEC99B0EC}"/>
                </a:ext>
              </a:extLst>
            </p:cNvPr>
            <p:cNvSpPr/>
            <p:nvPr/>
          </p:nvSpPr>
          <p:spPr>
            <a:xfrm>
              <a:off x="6450866" y="4005227"/>
              <a:ext cx="134319" cy="56663"/>
            </a:xfrm>
            <a:custGeom>
              <a:avLst/>
              <a:gdLst>
                <a:gd name="connsiteX0" fmla="*/ 126445 w 134319"/>
                <a:gd name="connsiteY0" fmla="*/ 687 h 56663"/>
                <a:gd name="connsiteX1" fmla="*/ 2791 w 134319"/>
                <a:gd name="connsiteY1" fmla="*/ 45700 h 56663"/>
                <a:gd name="connsiteX2" fmla="*/ 5806 w 134319"/>
                <a:gd name="connsiteY2" fmla="*/ 56614 h 56663"/>
                <a:gd name="connsiteX3" fmla="*/ 129461 w 134319"/>
                <a:gd name="connsiteY3" fmla="*/ 11601 h 56663"/>
                <a:gd name="connsiteX4" fmla="*/ 126445 w 134319"/>
                <a:gd name="connsiteY4" fmla="*/ 687 h 56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319" h="56663">
                  <a:moveTo>
                    <a:pt x="126445" y="687"/>
                  </a:moveTo>
                  <a:lnTo>
                    <a:pt x="2791" y="45700"/>
                  </a:lnTo>
                  <a:cubicBezTo>
                    <a:pt x="-3995" y="48169"/>
                    <a:pt x="-979" y="59121"/>
                    <a:pt x="5806" y="56614"/>
                  </a:cubicBezTo>
                  <a:lnTo>
                    <a:pt x="129461" y="11601"/>
                  </a:lnTo>
                  <a:cubicBezTo>
                    <a:pt x="136247" y="9131"/>
                    <a:pt x="133231" y="-1802"/>
                    <a:pt x="126445" y="68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1" name="Freeform: Shape 970">
              <a:extLst>
                <a:ext uri="{FF2B5EF4-FFF2-40B4-BE49-F238E27FC236}">
                  <a16:creationId xmlns:a16="http://schemas.microsoft.com/office/drawing/2014/main" id="{402462EB-EA39-302D-4715-782DA9F5CACC}"/>
                </a:ext>
              </a:extLst>
            </p:cNvPr>
            <p:cNvSpPr/>
            <p:nvPr/>
          </p:nvSpPr>
          <p:spPr>
            <a:xfrm>
              <a:off x="6495878" y="3969920"/>
              <a:ext cx="35944" cy="125217"/>
            </a:xfrm>
            <a:custGeom>
              <a:avLst/>
              <a:gdLst>
                <a:gd name="connsiteX0" fmla="*/ -884 w 35944"/>
                <a:gd name="connsiteY0" fmla="*/ 7380 h 125217"/>
                <a:gd name="connsiteX1" fmla="*/ 23865 w 35944"/>
                <a:gd name="connsiteY1" fmla="*/ 121477 h 125217"/>
                <a:gd name="connsiteX2" fmla="*/ 34761 w 35944"/>
                <a:gd name="connsiteY2" fmla="*/ 118480 h 125217"/>
                <a:gd name="connsiteX3" fmla="*/ 10011 w 35944"/>
                <a:gd name="connsiteY3" fmla="*/ 4383 h 125217"/>
                <a:gd name="connsiteX4" fmla="*/ -884 w 35944"/>
                <a:gd name="connsiteY4" fmla="*/ 7380 h 125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44" h="125217">
                  <a:moveTo>
                    <a:pt x="-884" y="7380"/>
                  </a:moveTo>
                  <a:cubicBezTo>
                    <a:pt x="7353" y="45419"/>
                    <a:pt x="15609" y="83457"/>
                    <a:pt x="23865" y="121477"/>
                  </a:cubicBezTo>
                  <a:cubicBezTo>
                    <a:pt x="25392" y="128584"/>
                    <a:pt x="36306" y="125586"/>
                    <a:pt x="34761" y="118480"/>
                  </a:cubicBezTo>
                  <a:lnTo>
                    <a:pt x="10011" y="4383"/>
                  </a:lnTo>
                  <a:cubicBezTo>
                    <a:pt x="8465" y="-2724"/>
                    <a:pt x="-2430" y="273"/>
                    <a:pt x="-884" y="73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2" name="Freeform: Shape 971">
              <a:extLst>
                <a:ext uri="{FF2B5EF4-FFF2-40B4-BE49-F238E27FC236}">
                  <a16:creationId xmlns:a16="http://schemas.microsoft.com/office/drawing/2014/main" id="{998E1F61-F5BD-FBF0-9B01-F36C129F335E}"/>
                </a:ext>
              </a:extLst>
            </p:cNvPr>
            <p:cNvSpPr/>
            <p:nvPr/>
          </p:nvSpPr>
          <p:spPr>
            <a:xfrm>
              <a:off x="6614906" y="3865950"/>
              <a:ext cx="150452" cy="253754"/>
            </a:xfrm>
            <a:custGeom>
              <a:avLst/>
              <a:gdLst>
                <a:gd name="connsiteX0" fmla="*/ 10264 w 150452"/>
                <a:gd name="connsiteY0" fmla="*/ 70239 h 253754"/>
                <a:gd name="connsiteX1" fmla="*/ 21103 w 150452"/>
                <a:gd name="connsiteY1" fmla="*/ 35650 h 253754"/>
                <a:gd name="connsiteX2" fmla="*/ 47606 w 150452"/>
                <a:gd name="connsiteY2" fmla="*/ 11768 h 253754"/>
                <a:gd name="connsiteX3" fmla="*/ 55937 w 150452"/>
                <a:gd name="connsiteY3" fmla="*/ 49260 h 253754"/>
                <a:gd name="connsiteX4" fmla="*/ 47662 w 150452"/>
                <a:gd name="connsiteY4" fmla="*/ 89504 h 253754"/>
                <a:gd name="connsiteX5" fmla="*/ 15297 w 150452"/>
                <a:gd name="connsiteY5" fmla="*/ 246824 h 253754"/>
                <a:gd name="connsiteX6" fmla="*/ 22253 w 150452"/>
                <a:gd name="connsiteY6" fmla="*/ 253779 h 253754"/>
                <a:gd name="connsiteX7" fmla="*/ 145530 w 150452"/>
                <a:gd name="connsiteY7" fmla="*/ 210971 h 253754"/>
                <a:gd name="connsiteX8" fmla="*/ 142533 w 150452"/>
                <a:gd name="connsiteY8" fmla="*/ 200058 h 253754"/>
                <a:gd name="connsiteX9" fmla="*/ 19293 w 150452"/>
                <a:gd name="connsiteY9" fmla="*/ 242884 h 253754"/>
                <a:gd name="connsiteX10" fmla="*/ 26249 w 150452"/>
                <a:gd name="connsiteY10" fmla="*/ 249839 h 253754"/>
                <a:gd name="connsiteX11" fmla="*/ 68378 w 150452"/>
                <a:gd name="connsiteY11" fmla="*/ 44943 h 253754"/>
                <a:gd name="connsiteX12" fmla="*/ 64306 w 150452"/>
                <a:gd name="connsiteY12" fmla="*/ 8224 h 253754"/>
                <a:gd name="connsiteX13" fmla="*/ 35391 w 150452"/>
                <a:gd name="connsiteY13" fmla="*/ 3681 h 253754"/>
                <a:gd name="connsiteX14" fmla="*/ -1008 w 150452"/>
                <a:gd name="connsiteY14" fmla="*/ 70239 h 253754"/>
                <a:gd name="connsiteX15" fmla="*/ 10302 w 150452"/>
                <a:gd name="connsiteY15" fmla="*/ 70239 h 253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452" h="253754">
                  <a:moveTo>
                    <a:pt x="10264" y="70239"/>
                  </a:moveTo>
                  <a:cubicBezTo>
                    <a:pt x="11320" y="58062"/>
                    <a:pt x="15015" y="46262"/>
                    <a:pt x="21103" y="35650"/>
                  </a:cubicBezTo>
                  <a:cubicBezTo>
                    <a:pt x="26117" y="26960"/>
                    <a:pt x="36183" y="11504"/>
                    <a:pt x="47606" y="11768"/>
                  </a:cubicBezTo>
                  <a:cubicBezTo>
                    <a:pt x="65400" y="12182"/>
                    <a:pt x="58067" y="38911"/>
                    <a:pt x="55937" y="49260"/>
                  </a:cubicBezTo>
                  <a:cubicBezTo>
                    <a:pt x="53185" y="62681"/>
                    <a:pt x="50433" y="76102"/>
                    <a:pt x="47662" y="89504"/>
                  </a:cubicBezTo>
                  <a:cubicBezTo>
                    <a:pt x="36880" y="141944"/>
                    <a:pt x="26098" y="194384"/>
                    <a:pt x="15297" y="246824"/>
                  </a:cubicBezTo>
                  <a:cubicBezTo>
                    <a:pt x="14506" y="250744"/>
                    <a:pt x="17898" y="255287"/>
                    <a:pt x="22253" y="253779"/>
                  </a:cubicBezTo>
                  <a:lnTo>
                    <a:pt x="145530" y="210971"/>
                  </a:lnTo>
                  <a:cubicBezTo>
                    <a:pt x="152373" y="208596"/>
                    <a:pt x="149432" y="197664"/>
                    <a:pt x="142533" y="200058"/>
                  </a:cubicBezTo>
                  <a:lnTo>
                    <a:pt x="19293" y="242884"/>
                  </a:lnTo>
                  <a:lnTo>
                    <a:pt x="26249" y="249839"/>
                  </a:lnTo>
                  <a:cubicBezTo>
                    <a:pt x="40292" y="181547"/>
                    <a:pt x="54863" y="113349"/>
                    <a:pt x="68378" y="44943"/>
                  </a:cubicBezTo>
                  <a:cubicBezTo>
                    <a:pt x="70810" y="32653"/>
                    <a:pt x="72977" y="18704"/>
                    <a:pt x="64306" y="8224"/>
                  </a:cubicBezTo>
                  <a:cubicBezTo>
                    <a:pt x="56899" y="-711"/>
                    <a:pt x="45306" y="-1842"/>
                    <a:pt x="35391" y="3681"/>
                  </a:cubicBezTo>
                  <a:cubicBezTo>
                    <a:pt x="12885" y="16254"/>
                    <a:pt x="1198" y="45942"/>
                    <a:pt x="-1008" y="70239"/>
                  </a:cubicBezTo>
                  <a:cubicBezTo>
                    <a:pt x="-1648" y="77497"/>
                    <a:pt x="9662" y="77440"/>
                    <a:pt x="10302" y="7023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3" name="Freeform: Shape 972">
              <a:extLst>
                <a:ext uri="{FF2B5EF4-FFF2-40B4-BE49-F238E27FC236}">
                  <a16:creationId xmlns:a16="http://schemas.microsoft.com/office/drawing/2014/main" id="{FC29656B-6422-321A-1C14-83DE90AB4C94}"/>
                </a:ext>
              </a:extLst>
            </p:cNvPr>
            <p:cNvSpPr/>
            <p:nvPr/>
          </p:nvSpPr>
          <p:spPr>
            <a:xfrm>
              <a:off x="6320077" y="3962121"/>
              <a:ext cx="150490" cy="253760"/>
            </a:xfrm>
            <a:custGeom>
              <a:avLst/>
              <a:gdLst>
                <a:gd name="connsiteX0" fmla="*/ 10302 w 150490"/>
                <a:gd name="connsiteY0" fmla="*/ 70240 h 253760"/>
                <a:gd name="connsiteX1" fmla="*/ 21141 w 150490"/>
                <a:gd name="connsiteY1" fmla="*/ 35650 h 253760"/>
                <a:gd name="connsiteX2" fmla="*/ 47644 w 150490"/>
                <a:gd name="connsiteY2" fmla="*/ 11768 h 253760"/>
                <a:gd name="connsiteX3" fmla="*/ 55975 w 150490"/>
                <a:gd name="connsiteY3" fmla="*/ 49260 h 253760"/>
                <a:gd name="connsiteX4" fmla="*/ 47701 w 150490"/>
                <a:gd name="connsiteY4" fmla="*/ 89504 h 253760"/>
                <a:gd name="connsiteX5" fmla="*/ 15336 w 150490"/>
                <a:gd name="connsiteY5" fmla="*/ 246824 h 253760"/>
                <a:gd name="connsiteX6" fmla="*/ 22291 w 150490"/>
                <a:gd name="connsiteY6" fmla="*/ 253779 h 253760"/>
                <a:gd name="connsiteX7" fmla="*/ 145568 w 150490"/>
                <a:gd name="connsiteY7" fmla="*/ 210971 h 253760"/>
                <a:gd name="connsiteX8" fmla="*/ 142571 w 150490"/>
                <a:gd name="connsiteY8" fmla="*/ 200058 h 253760"/>
                <a:gd name="connsiteX9" fmla="*/ 19293 w 150490"/>
                <a:gd name="connsiteY9" fmla="*/ 242884 h 253760"/>
                <a:gd name="connsiteX10" fmla="*/ 26249 w 150490"/>
                <a:gd name="connsiteY10" fmla="*/ 249840 h 253760"/>
                <a:gd name="connsiteX11" fmla="*/ 68378 w 150490"/>
                <a:gd name="connsiteY11" fmla="*/ 44943 h 253760"/>
                <a:gd name="connsiteX12" fmla="*/ 64307 w 150490"/>
                <a:gd name="connsiteY12" fmla="*/ 8224 h 253760"/>
                <a:gd name="connsiteX13" fmla="*/ 35391 w 150490"/>
                <a:gd name="connsiteY13" fmla="*/ 3681 h 253760"/>
                <a:gd name="connsiteX14" fmla="*/ -1008 w 150490"/>
                <a:gd name="connsiteY14" fmla="*/ 70240 h 253760"/>
                <a:gd name="connsiteX15" fmla="*/ 10302 w 150490"/>
                <a:gd name="connsiteY15" fmla="*/ 70240 h 25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490" h="253760">
                  <a:moveTo>
                    <a:pt x="10302" y="70240"/>
                  </a:moveTo>
                  <a:cubicBezTo>
                    <a:pt x="11358" y="58063"/>
                    <a:pt x="15052" y="46263"/>
                    <a:pt x="21141" y="35650"/>
                  </a:cubicBezTo>
                  <a:cubicBezTo>
                    <a:pt x="26155" y="26960"/>
                    <a:pt x="36220" y="11504"/>
                    <a:pt x="47644" y="11768"/>
                  </a:cubicBezTo>
                  <a:cubicBezTo>
                    <a:pt x="65438" y="12182"/>
                    <a:pt x="58106" y="38911"/>
                    <a:pt x="55975" y="49260"/>
                  </a:cubicBezTo>
                  <a:cubicBezTo>
                    <a:pt x="53223" y="62681"/>
                    <a:pt x="50471" y="76102"/>
                    <a:pt x="47701" y="89504"/>
                  </a:cubicBezTo>
                  <a:cubicBezTo>
                    <a:pt x="36918" y="141944"/>
                    <a:pt x="26137" y="194384"/>
                    <a:pt x="15336" y="246824"/>
                  </a:cubicBezTo>
                  <a:cubicBezTo>
                    <a:pt x="14543" y="250744"/>
                    <a:pt x="17937" y="255306"/>
                    <a:pt x="22291" y="253779"/>
                  </a:cubicBezTo>
                  <a:lnTo>
                    <a:pt x="145568" y="210971"/>
                  </a:lnTo>
                  <a:cubicBezTo>
                    <a:pt x="152410" y="208596"/>
                    <a:pt x="149470" y="197664"/>
                    <a:pt x="142571" y="200058"/>
                  </a:cubicBezTo>
                  <a:lnTo>
                    <a:pt x="19293" y="242884"/>
                  </a:lnTo>
                  <a:lnTo>
                    <a:pt x="26249" y="249840"/>
                  </a:lnTo>
                  <a:cubicBezTo>
                    <a:pt x="40292" y="181547"/>
                    <a:pt x="54863" y="113349"/>
                    <a:pt x="68378" y="44943"/>
                  </a:cubicBezTo>
                  <a:cubicBezTo>
                    <a:pt x="70810" y="32653"/>
                    <a:pt x="72977" y="18704"/>
                    <a:pt x="64307" y="8224"/>
                  </a:cubicBezTo>
                  <a:cubicBezTo>
                    <a:pt x="56899" y="-711"/>
                    <a:pt x="45307" y="-1842"/>
                    <a:pt x="35391" y="3681"/>
                  </a:cubicBezTo>
                  <a:cubicBezTo>
                    <a:pt x="12885" y="16254"/>
                    <a:pt x="1198" y="45942"/>
                    <a:pt x="-1008" y="70240"/>
                  </a:cubicBezTo>
                  <a:cubicBezTo>
                    <a:pt x="-1648" y="77497"/>
                    <a:pt x="9662" y="77440"/>
                    <a:pt x="10302" y="702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4" name="Freeform: Shape 973">
              <a:extLst>
                <a:ext uri="{FF2B5EF4-FFF2-40B4-BE49-F238E27FC236}">
                  <a16:creationId xmlns:a16="http://schemas.microsoft.com/office/drawing/2014/main" id="{E6FB3BE8-2B18-E1E5-9659-ED2F9BA42FB9}"/>
                </a:ext>
              </a:extLst>
            </p:cNvPr>
            <p:cNvSpPr/>
            <p:nvPr/>
          </p:nvSpPr>
          <p:spPr>
            <a:xfrm>
              <a:off x="6771417" y="3903073"/>
              <a:ext cx="114102" cy="42051"/>
            </a:xfrm>
            <a:custGeom>
              <a:avLst/>
              <a:gdLst>
                <a:gd name="connsiteX0" fmla="*/ 106095 w 114102"/>
                <a:gd name="connsiteY0" fmla="*/ 582 h 42051"/>
                <a:gd name="connsiteX1" fmla="*/ 2930 w 114102"/>
                <a:gd name="connsiteY1" fmla="*/ 31212 h 42051"/>
                <a:gd name="connsiteX2" fmla="*/ 5927 w 114102"/>
                <a:gd name="connsiteY2" fmla="*/ 42108 h 42051"/>
                <a:gd name="connsiteX3" fmla="*/ 109091 w 114102"/>
                <a:gd name="connsiteY3" fmla="*/ 11495 h 42051"/>
                <a:gd name="connsiteX4" fmla="*/ 106095 w 114102"/>
                <a:gd name="connsiteY4" fmla="*/ 582 h 42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102" h="42051">
                  <a:moveTo>
                    <a:pt x="106095" y="582"/>
                  </a:moveTo>
                  <a:lnTo>
                    <a:pt x="2930" y="31212"/>
                  </a:lnTo>
                  <a:cubicBezTo>
                    <a:pt x="-4025" y="33267"/>
                    <a:pt x="-1066" y="44200"/>
                    <a:pt x="5927" y="42108"/>
                  </a:cubicBezTo>
                  <a:lnTo>
                    <a:pt x="109091" y="11495"/>
                  </a:lnTo>
                  <a:cubicBezTo>
                    <a:pt x="116066" y="9422"/>
                    <a:pt x="113106" y="-1492"/>
                    <a:pt x="106095" y="58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5" name="Freeform: Shape 974">
              <a:extLst>
                <a:ext uri="{FF2B5EF4-FFF2-40B4-BE49-F238E27FC236}">
                  <a16:creationId xmlns:a16="http://schemas.microsoft.com/office/drawing/2014/main" id="{2377C065-01D9-0D45-EFDC-57AAE3120FC5}"/>
                </a:ext>
              </a:extLst>
            </p:cNvPr>
            <p:cNvSpPr/>
            <p:nvPr/>
          </p:nvSpPr>
          <p:spPr>
            <a:xfrm>
              <a:off x="6774040" y="3928408"/>
              <a:ext cx="113018" cy="44847"/>
            </a:xfrm>
            <a:custGeom>
              <a:avLst/>
              <a:gdLst>
                <a:gd name="connsiteX0" fmla="*/ 105055 w 113018"/>
                <a:gd name="connsiteY0" fmla="*/ 636 h 44847"/>
                <a:gd name="connsiteX1" fmla="*/ 2890 w 113018"/>
                <a:gd name="connsiteY1" fmla="*/ 33944 h 44847"/>
                <a:gd name="connsiteX2" fmla="*/ 5887 w 113018"/>
                <a:gd name="connsiteY2" fmla="*/ 44858 h 44847"/>
                <a:gd name="connsiteX3" fmla="*/ 108071 w 113018"/>
                <a:gd name="connsiteY3" fmla="*/ 11532 h 44847"/>
                <a:gd name="connsiteX4" fmla="*/ 105055 w 113018"/>
                <a:gd name="connsiteY4" fmla="*/ 636 h 44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18" h="44847">
                  <a:moveTo>
                    <a:pt x="105055" y="636"/>
                  </a:moveTo>
                  <a:lnTo>
                    <a:pt x="2890" y="33944"/>
                  </a:lnTo>
                  <a:cubicBezTo>
                    <a:pt x="-4010" y="36187"/>
                    <a:pt x="-1050" y="47139"/>
                    <a:pt x="5887" y="44858"/>
                  </a:cubicBezTo>
                  <a:lnTo>
                    <a:pt x="108071" y="11532"/>
                  </a:lnTo>
                  <a:cubicBezTo>
                    <a:pt x="114951" y="9288"/>
                    <a:pt x="112010" y="-1663"/>
                    <a:pt x="105055" y="6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6" name="Freeform: Shape 975">
              <a:extLst>
                <a:ext uri="{FF2B5EF4-FFF2-40B4-BE49-F238E27FC236}">
                  <a16:creationId xmlns:a16="http://schemas.microsoft.com/office/drawing/2014/main" id="{A273B448-F162-999E-1B9A-23D5CB12AFEF}"/>
                </a:ext>
              </a:extLst>
            </p:cNvPr>
            <p:cNvSpPr/>
            <p:nvPr/>
          </p:nvSpPr>
          <p:spPr>
            <a:xfrm>
              <a:off x="6919582" y="3756977"/>
              <a:ext cx="141284" cy="165941"/>
            </a:xfrm>
            <a:custGeom>
              <a:avLst/>
              <a:gdLst>
                <a:gd name="connsiteX0" fmla="*/ -1016 w 141284"/>
                <a:gd name="connsiteY0" fmla="*/ 5757 h 165941"/>
                <a:gd name="connsiteX1" fmla="*/ 10049 w 141284"/>
                <a:gd name="connsiteY1" fmla="*/ 160607 h 165941"/>
                <a:gd name="connsiteX2" fmla="*/ 15704 w 141284"/>
                <a:gd name="connsiteY2" fmla="*/ 166262 h 165941"/>
                <a:gd name="connsiteX3" fmla="*/ 17211 w 141284"/>
                <a:gd name="connsiteY3" fmla="*/ 166055 h 165941"/>
                <a:gd name="connsiteX4" fmla="*/ 136267 w 141284"/>
                <a:gd name="connsiteY4" fmla="*/ 132917 h 165941"/>
                <a:gd name="connsiteX5" fmla="*/ 133250 w 141284"/>
                <a:gd name="connsiteY5" fmla="*/ 122003 h 165941"/>
                <a:gd name="connsiteX6" fmla="*/ 14215 w 141284"/>
                <a:gd name="connsiteY6" fmla="*/ 155141 h 165941"/>
                <a:gd name="connsiteX7" fmla="*/ 21359 w 141284"/>
                <a:gd name="connsiteY7" fmla="*/ 160607 h 165941"/>
                <a:gd name="connsiteX8" fmla="*/ 10294 w 141284"/>
                <a:gd name="connsiteY8" fmla="*/ 5757 h 165941"/>
                <a:gd name="connsiteX9" fmla="*/ -1016 w 141284"/>
                <a:gd name="connsiteY9" fmla="*/ 5757 h 165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1284" h="165941">
                  <a:moveTo>
                    <a:pt x="-1016" y="5757"/>
                  </a:moveTo>
                  <a:cubicBezTo>
                    <a:pt x="2678" y="57367"/>
                    <a:pt x="6373" y="108978"/>
                    <a:pt x="10049" y="160607"/>
                  </a:cubicBezTo>
                  <a:cubicBezTo>
                    <a:pt x="10049" y="163736"/>
                    <a:pt x="12575" y="166262"/>
                    <a:pt x="15704" y="166262"/>
                  </a:cubicBezTo>
                  <a:cubicBezTo>
                    <a:pt x="16213" y="166262"/>
                    <a:pt x="16722" y="166187"/>
                    <a:pt x="17211" y="166055"/>
                  </a:cubicBezTo>
                  <a:lnTo>
                    <a:pt x="136267" y="132917"/>
                  </a:lnTo>
                  <a:cubicBezTo>
                    <a:pt x="143260" y="131032"/>
                    <a:pt x="140281" y="120061"/>
                    <a:pt x="133250" y="122003"/>
                  </a:cubicBezTo>
                  <a:lnTo>
                    <a:pt x="14215" y="155141"/>
                  </a:lnTo>
                  <a:lnTo>
                    <a:pt x="21359" y="160607"/>
                  </a:lnTo>
                  <a:cubicBezTo>
                    <a:pt x="17683" y="108978"/>
                    <a:pt x="14008" y="57367"/>
                    <a:pt x="10294" y="5757"/>
                  </a:cubicBezTo>
                  <a:cubicBezTo>
                    <a:pt x="9766" y="-1463"/>
                    <a:pt x="-1543" y="-1519"/>
                    <a:pt x="-1016" y="57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7" name="Freeform: Shape 976">
              <a:extLst>
                <a:ext uri="{FF2B5EF4-FFF2-40B4-BE49-F238E27FC236}">
                  <a16:creationId xmlns:a16="http://schemas.microsoft.com/office/drawing/2014/main" id="{132B1351-5C46-3A02-ECFA-29583C4C7611}"/>
                </a:ext>
              </a:extLst>
            </p:cNvPr>
            <p:cNvSpPr/>
            <p:nvPr/>
          </p:nvSpPr>
          <p:spPr>
            <a:xfrm>
              <a:off x="7022763" y="3814730"/>
              <a:ext cx="31313" cy="191004"/>
            </a:xfrm>
            <a:custGeom>
              <a:avLst/>
              <a:gdLst>
                <a:gd name="connsiteX0" fmla="*/ -994 w 31313"/>
                <a:gd name="connsiteY0" fmla="*/ 5721 h 191004"/>
                <a:gd name="connsiteX1" fmla="*/ 18930 w 31313"/>
                <a:gd name="connsiteY1" fmla="*/ 185925 h 191004"/>
                <a:gd name="connsiteX2" fmla="*/ 30240 w 31313"/>
                <a:gd name="connsiteY2" fmla="*/ 185925 h 191004"/>
                <a:gd name="connsiteX3" fmla="*/ 10316 w 31313"/>
                <a:gd name="connsiteY3" fmla="*/ 5721 h 191004"/>
                <a:gd name="connsiteX4" fmla="*/ -994 w 31313"/>
                <a:gd name="connsiteY4" fmla="*/ 5721 h 191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313" h="191004">
                  <a:moveTo>
                    <a:pt x="-994" y="5721"/>
                  </a:moveTo>
                  <a:cubicBezTo>
                    <a:pt x="5641" y="65796"/>
                    <a:pt x="12276" y="125870"/>
                    <a:pt x="18930" y="185925"/>
                  </a:cubicBezTo>
                  <a:cubicBezTo>
                    <a:pt x="19722" y="193088"/>
                    <a:pt x="31032" y="193163"/>
                    <a:pt x="30240" y="185925"/>
                  </a:cubicBezTo>
                  <a:cubicBezTo>
                    <a:pt x="23605" y="125870"/>
                    <a:pt x="16970" y="65796"/>
                    <a:pt x="10316" y="5721"/>
                  </a:cubicBezTo>
                  <a:cubicBezTo>
                    <a:pt x="9524" y="-1442"/>
                    <a:pt x="-1786" y="-1517"/>
                    <a:pt x="-994" y="57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8" name="Freeform: Shape 977">
              <a:extLst>
                <a:ext uri="{FF2B5EF4-FFF2-40B4-BE49-F238E27FC236}">
                  <a16:creationId xmlns:a16="http://schemas.microsoft.com/office/drawing/2014/main" id="{C9F45368-F385-8B74-E33F-1A74207F83A1}"/>
                </a:ext>
              </a:extLst>
            </p:cNvPr>
            <p:cNvSpPr/>
            <p:nvPr/>
          </p:nvSpPr>
          <p:spPr>
            <a:xfrm>
              <a:off x="7063581" y="4903081"/>
              <a:ext cx="251188" cy="314640"/>
            </a:xfrm>
            <a:custGeom>
              <a:avLst/>
              <a:gdLst>
                <a:gd name="connsiteX0" fmla="*/ 159484 w 251188"/>
                <a:gd name="connsiteY0" fmla="*/ 816 h 314640"/>
                <a:gd name="connsiteX1" fmla="*/ 22767 w 251188"/>
                <a:gd name="connsiteY1" fmla="*/ 51710 h 314640"/>
                <a:gd name="connsiteX2" fmla="*/ 3107 w 251188"/>
                <a:gd name="connsiteY2" fmla="*/ 59023 h 314640"/>
                <a:gd name="connsiteX3" fmla="*/ -852 w 251188"/>
                <a:gd name="connsiteY3" fmla="*/ 65979 h 314640"/>
                <a:gd name="connsiteX4" fmla="*/ 71550 w 251188"/>
                <a:gd name="connsiteY4" fmla="*/ 280866 h 314640"/>
                <a:gd name="connsiteX5" fmla="*/ 81653 w 251188"/>
                <a:gd name="connsiteY5" fmla="*/ 310799 h 314640"/>
                <a:gd name="connsiteX6" fmla="*/ 88609 w 251188"/>
                <a:gd name="connsiteY6" fmla="*/ 314758 h 314640"/>
                <a:gd name="connsiteX7" fmla="*/ 88609 w 251188"/>
                <a:gd name="connsiteY7" fmla="*/ 314758 h 314640"/>
                <a:gd name="connsiteX8" fmla="*/ 226438 w 251188"/>
                <a:gd name="connsiteY8" fmla="*/ 267501 h 314640"/>
                <a:gd name="connsiteX9" fmla="*/ 246268 w 251188"/>
                <a:gd name="connsiteY9" fmla="*/ 260696 h 314640"/>
                <a:gd name="connsiteX10" fmla="*/ 243252 w 251188"/>
                <a:gd name="connsiteY10" fmla="*/ 249783 h 314640"/>
                <a:gd name="connsiteX11" fmla="*/ 105424 w 251188"/>
                <a:gd name="connsiteY11" fmla="*/ 297039 h 314640"/>
                <a:gd name="connsiteX12" fmla="*/ 85594 w 251188"/>
                <a:gd name="connsiteY12" fmla="*/ 303749 h 314640"/>
                <a:gd name="connsiteX13" fmla="*/ 92549 w 251188"/>
                <a:gd name="connsiteY13" fmla="*/ 307689 h 314640"/>
                <a:gd name="connsiteX14" fmla="*/ 20147 w 251188"/>
                <a:gd name="connsiteY14" fmla="*/ 92802 h 314640"/>
                <a:gd name="connsiteX15" fmla="*/ 10062 w 251188"/>
                <a:gd name="connsiteY15" fmla="*/ 62869 h 314640"/>
                <a:gd name="connsiteX16" fmla="*/ 6104 w 251188"/>
                <a:gd name="connsiteY16" fmla="*/ 69824 h 314640"/>
                <a:gd name="connsiteX17" fmla="*/ 142821 w 251188"/>
                <a:gd name="connsiteY17" fmla="*/ 18930 h 314640"/>
                <a:gd name="connsiteX18" fmla="*/ 162482 w 251188"/>
                <a:gd name="connsiteY18" fmla="*/ 11598 h 314640"/>
                <a:gd name="connsiteX19" fmla="*/ 159484 w 251188"/>
                <a:gd name="connsiteY19" fmla="*/ 702 h 314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51188" h="314640">
                  <a:moveTo>
                    <a:pt x="159484" y="816"/>
                  </a:moveTo>
                  <a:lnTo>
                    <a:pt x="22767" y="51710"/>
                  </a:lnTo>
                  <a:lnTo>
                    <a:pt x="3107" y="59023"/>
                  </a:lnTo>
                  <a:cubicBezTo>
                    <a:pt x="128" y="59890"/>
                    <a:pt x="-1624" y="62963"/>
                    <a:pt x="-852" y="65979"/>
                  </a:cubicBezTo>
                  <a:lnTo>
                    <a:pt x="71550" y="280866"/>
                  </a:lnTo>
                  <a:lnTo>
                    <a:pt x="81653" y="310799"/>
                  </a:lnTo>
                  <a:cubicBezTo>
                    <a:pt x="82483" y="313815"/>
                    <a:pt x="85594" y="315587"/>
                    <a:pt x="88609" y="314758"/>
                  </a:cubicBezTo>
                  <a:cubicBezTo>
                    <a:pt x="88609" y="314758"/>
                    <a:pt x="88609" y="314758"/>
                    <a:pt x="88609" y="314758"/>
                  </a:cubicBezTo>
                  <a:lnTo>
                    <a:pt x="226438" y="267501"/>
                  </a:lnTo>
                  <a:lnTo>
                    <a:pt x="246268" y="260696"/>
                  </a:lnTo>
                  <a:cubicBezTo>
                    <a:pt x="253110" y="258359"/>
                    <a:pt x="250170" y="247502"/>
                    <a:pt x="243252" y="249783"/>
                  </a:cubicBezTo>
                  <a:lnTo>
                    <a:pt x="105424" y="297039"/>
                  </a:lnTo>
                  <a:lnTo>
                    <a:pt x="85594" y="303749"/>
                  </a:lnTo>
                  <a:lnTo>
                    <a:pt x="92549" y="307689"/>
                  </a:lnTo>
                  <a:cubicBezTo>
                    <a:pt x="68421" y="236060"/>
                    <a:pt x="44294" y="164431"/>
                    <a:pt x="20147" y="92802"/>
                  </a:cubicBezTo>
                  <a:lnTo>
                    <a:pt x="10062" y="62869"/>
                  </a:lnTo>
                  <a:lnTo>
                    <a:pt x="6104" y="69824"/>
                  </a:lnTo>
                  <a:lnTo>
                    <a:pt x="142821" y="18930"/>
                  </a:lnTo>
                  <a:lnTo>
                    <a:pt x="162482" y="11598"/>
                  </a:lnTo>
                  <a:cubicBezTo>
                    <a:pt x="169248" y="9090"/>
                    <a:pt x="166252" y="-1843"/>
                    <a:pt x="159484" y="70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9" name="Freeform: Shape 978">
              <a:extLst>
                <a:ext uri="{FF2B5EF4-FFF2-40B4-BE49-F238E27FC236}">
                  <a16:creationId xmlns:a16="http://schemas.microsoft.com/office/drawing/2014/main" id="{503EBDAE-2D16-35F5-4A18-FFA8EDBE3F56}"/>
                </a:ext>
              </a:extLst>
            </p:cNvPr>
            <p:cNvSpPr/>
            <p:nvPr/>
          </p:nvSpPr>
          <p:spPr>
            <a:xfrm>
              <a:off x="7104345" y="5048306"/>
              <a:ext cx="132157" cy="54465"/>
            </a:xfrm>
            <a:custGeom>
              <a:avLst/>
              <a:gdLst>
                <a:gd name="connsiteX0" fmla="*/ 124243 w 132157"/>
                <a:gd name="connsiteY0" fmla="*/ 601 h 54465"/>
                <a:gd name="connsiteX1" fmla="*/ 2831 w 132157"/>
                <a:gd name="connsiteY1" fmla="*/ 43541 h 54465"/>
                <a:gd name="connsiteX2" fmla="*/ 5847 w 132157"/>
                <a:gd name="connsiteY2" fmla="*/ 54436 h 54465"/>
                <a:gd name="connsiteX3" fmla="*/ 127259 w 132157"/>
                <a:gd name="connsiteY3" fmla="*/ 11572 h 54465"/>
                <a:gd name="connsiteX4" fmla="*/ 124243 w 132157"/>
                <a:gd name="connsiteY4" fmla="*/ 677 h 54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157" h="54465">
                  <a:moveTo>
                    <a:pt x="124243" y="601"/>
                  </a:moveTo>
                  <a:lnTo>
                    <a:pt x="2831" y="43541"/>
                  </a:lnTo>
                  <a:cubicBezTo>
                    <a:pt x="-3973" y="45935"/>
                    <a:pt x="-1052" y="56868"/>
                    <a:pt x="5847" y="54436"/>
                  </a:cubicBezTo>
                  <a:lnTo>
                    <a:pt x="127259" y="11572"/>
                  </a:lnTo>
                  <a:cubicBezTo>
                    <a:pt x="134063" y="9159"/>
                    <a:pt x="131142" y="-1774"/>
                    <a:pt x="124243" y="6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0" name="Freeform: Shape 979">
              <a:extLst>
                <a:ext uri="{FF2B5EF4-FFF2-40B4-BE49-F238E27FC236}">
                  <a16:creationId xmlns:a16="http://schemas.microsoft.com/office/drawing/2014/main" id="{62AE6827-D2A7-A275-05CC-2E6ABD780619}"/>
                </a:ext>
              </a:extLst>
            </p:cNvPr>
            <p:cNvSpPr/>
            <p:nvPr/>
          </p:nvSpPr>
          <p:spPr>
            <a:xfrm>
              <a:off x="7315429" y="5006860"/>
              <a:ext cx="93689" cy="40700"/>
            </a:xfrm>
            <a:custGeom>
              <a:avLst/>
              <a:gdLst>
                <a:gd name="connsiteX0" fmla="*/ 85785 w 93689"/>
                <a:gd name="connsiteY0" fmla="*/ 671 h 40700"/>
                <a:gd name="connsiteX1" fmla="*/ 2846 w 93689"/>
                <a:gd name="connsiteY1" fmla="*/ 29775 h 40700"/>
                <a:gd name="connsiteX2" fmla="*/ 5843 w 93689"/>
                <a:gd name="connsiteY2" fmla="*/ 40671 h 40700"/>
                <a:gd name="connsiteX3" fmla="*/ 88782 w 93689"/>
                <a:gd name="connsiteY3" fmla="*/ 11567 h 40700"/>
                <a:gd name="connsiteX4" fmla="*/ 85766 w 93689"/>
                <a:gd name="connsiteY4" fmla="*/ 671 h 4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689" h="40700">
                  <a:moveTo>
                    <a:pt x="85785" y="671"/>
                  </a:moveTo>
                  <a:lnTo>
                    <a:pt x="2846" y="29775"/>
                  </a:lnTo>
                  <a:cubicBezTo>
                    <a:pt x="-3977" y="32169"/>
                    <a:pt x="-1056" y="43102"/>
                    <a:pt x="5843" y="40671"/>
                  </a:cubicBezTo>
                  <a:lnTo>
                    <a:pt x="88782" y="11567"/>
                  </a:lnTo>
                  <a:cubicBezTo>
                    <a:pt x="95606" y="9173"/>
                    <a:pt x="92665" y="-1760"/>
                    <a:pt x="85766" y="6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1" name="Freeform: Shape 980">
              <a:extLst>
                <a:ext uri="{FF2B5EF4-FFF2-40B4-BE49-F238E27FC236}">
                  <a16:creationId xmlns:a16="http://schemas.microsoft.com/office/drawing/2014/main" id="{D30649B3-147C-E1E5-F596-E2969D20A95D}"/>
                </a:ext>
              </a:extLst>
            </p:cNvPr>
            <p:cNvSpPr/>
            <p:nvPr/>
          </p:nvSpPr>
          <p:spPr>
            <a:xfrm>
              <a:off x="7323992" y="5040617"/>
              <a:ext cx="87497" cy="34878"/>
            </a:xfrm>
            <a:custGeom>
              <a:avLst/>
              <a:gdLst>
                <a:gd name="connsiteX0" fmla="*/ 79503 w 87497"/>
                <a:gd name="connsiteY0" fmla="*/ 599 h 34878"/>
                <a:gd name="connsiteX1" fmla="*/ 2917 w 87497"/>
                <a:gd name="connsiteY1" fmla="*/ 24011 h 34878"/>
                <a:gd name="connsiteX2" fmla="*/ 5914 w 87497"/>
                <a:gd name="connsiteY2" fmla="*/ 34925 h 34878"/>
                <a:gd name="connsiteX3" fmla="*/ 82500 w 87497"/>
                <a:gd name="connsiteY3" fmla="*/ 11494 h 34878"/>
                <a:gd name="connsiteX4" fmla="*/ 79503 w 87497"/>
                <a:gd name="connsiteY4" fmla="*/ 599 h 34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497" h="34878">
                  <a:moveTo>
                    <a:pt x="79503" y="599"/>
                  </a:moveTo>
                  <a:lnTo>
                    <a:pt x="2917" y="24011"/>
                  </a:lnTo>
                  <a:cubicBezTo>
                    <a:pt x="-4020" y="26141"/>
                    <a:pt x="-1061" y="37055"/>
                    <a:pt x="5914" y="34925"/>
                  </a:cubicBezTo>
                  <a:lnTo>
                    <a:pt x="82500" y="11494"/>
                  </a:lnTo>
                  <a:cubicBezTo>
                    <a:pt x="89455" y="9384"/>
                    <a:pt x="86496" y="-1549"/>
                    <a:pt x="79503" y="5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2" name="Freeform: Shape 981">
              <a:extLst>
                <a:ext uri="{FF2B5EF4-FFF2-40B4-BE49-F238E27FC236}">
                  <a16:creationId xmlns:a16="http://schemas.microsoft.com/office/drawing/2014/main" id="{470692C4-6E3D-6306-672C-284079DA6800}"/>
                </a:ext>
              </a:extLst>
            </p:cNvPr>
            <p:cNvSpPr/>
            <p:nvPr/>
          </p:nvSpPr>
          <p:spPr>
            <a:xfrm>
              <a:off x="7434240" y="4877245"/>
              <a:ext cx="245381" cy="213932"/>
            </a:xfrm>
            <a:custGeom>
              <a:avLst/>
              <a:gdLst>
                <a:gd name="connsiteX0" fmla="*/ -605 w 245381"/>
                <a:gd name="connsiteY0" fmla="*/ 54850 h 213932"/>
                <a:gd name="connsiteX1" fmla="*/ 54059 w 245381"/>
                <a:gd name="connsiteY1" fmla="*/ 191134 h 213932"/>
                <a:gd name="connsiteX2" fmla="*/ 61788 w 245381"/>
                <a:gd name="connsiteY2" fmla="*/ 210436 h 213932"/>
                <a:gd name="connsiteX3" fmla="*/ 72683 w 245381"/>
                <a:gd name="connsiteY3" fmla="*/ 207439 h 213932"/>
                <a:gd name="connsiteX4" fmla="*/ 53946 w 245381"/>
                <a:gd name="connsiteY4" fmla="*/ 97903 h 213932"/>
                <a:gd name="connsiteX5" fmla="*/ 61486 w 245381"/>
                <a:gd name="connsiteY5" fmla="*/ 63125 h 213932"/>
                <a:gd name="connsiteX6" fmla="*/ 97866 w 245381"/>
                <a:gd name="connsiteY6" fmla="*/ 46933 h 213932"/>
                <a:gd name="connsiteX7" fmla="*/ 117677 w 245381"/>
                <a:gd name="connsiteY7" fmla="*/ 77941 h 213932"/>
                <a:gd name="connsiteX8" fmla="*/ 130571 w 245381"/>
                <a:gd name="connsiteY8" fmla="*/ 113096 h 213932"/>
                <a:gd name="connsiteX9" fmla="*/ 147365 w 245381"/>
                <a:gd name="connsiteY9" fmla="*/ 166855 h 213932"/>
                <a:gd name="connsiteX10" fmla="*/ 158279 w 245381"/>
                <a:gd name="connsiteY10" fmla="*/ 163858 h 213932"/>
                <a:gd name="connsiteX11" fmla="*/ 142239 w 245381"/>
                <a:gd name="connsiteY11" fmla="*/ 52060 h 213932"/>
                <a:gd name="connsiteX12" fmla="*/ 159392 w 245381"/>
                <a:gd name="connsiteY12" fmla="*/ 18131 h 213932"/>
                <a:gd name="connsiteX13" fmla="*/ 196054 w 245381"/>
                <a:gd name="connsiteY13" fmla="*/ 28347 h 213932"/>
                <a:gd name="connsiteX14" fmla="*/ 215055 w 245381"/>
                <a:gd name="connsiteY14" fmla="*/ 81786 h 213932"/>
                <a:gd name="connsiteX15" fmla="*/ 233151 w 245381"/>
                <a:gd name="connsiteY15" fmla="*/ 137751 h 213932"/>
                <a:gd name="connsiteX16" fmla="*/ 244065 w 245381"/>
                <a:gd name="connsiteY16" fmla="*/ 134735 h 213932"/>
                <a:gd name="connsiteX17" fmla="*/ 209532 w 245381"/>
                <a:gd name="connsiteY17" fmla="*/ 31948 h 213932"/>
                <a:gd name="connsiteX18" fmla="*/ 193265 w 245381"/>
                <a:gd name="connsiteY18" fmla="*/ 6011 h 213932"/>
                <a:gd name="connsiteX19" fmla="*/ 161484 w 245381"/>
                <a:gd name="connsiteY19" fmla="*/ 3541 h 213932"/>
                <a:gd name="connsiteX20" fmla="*/ 136376 w 245381"/>
                <a:gd name="connsiteY20" fmla="*/ 124839 h 213932"/>
                <a:gd name="connsiteX21" fmla="*/ 147365 w 245381"/>
                <a:gd name="connsiteY21" fmla="*/ 166798 h 213932"/>
                <a:gd name="connsiteX22" fmla="*/ 158279 w 245381"/>
                <a:gd name="connsiteY22" fmla="*/ 163802 h 213932"/>
                <a:gd name="connsiteX23" fmla="*/ 141070 w 245381"/>
                <a:gd name="connsiteY23" fmla="*/ 108854 h 213932"/>
                <a:gd name="connsiteX24" fmla="*/ 126330 w 245381"/>
                <a:gd name="connsiteY24" fmla="*/ 69496 h 213932"/>
                <a:gd name="connsiteX25" fmla="*/ 104558 w 245381"/>
                <a:gd name="connsiteY25" fmla="*/ 37753 h 213932"/>
                <a:gd name="connsiteX26" fmla="*/ 46030 w 245381"/>
                <a:gd name="connsiteY26" fmla="*/ 72550 h 213932"/>
                <a:gd name="connsiteX27" fmla="*/ 47744 w 245381"/>
                <a:gd name="connsiteY27" fmla="*/ 154094 h 213932"/>
                <a:gd name="connsiteX28" fmla="*/ 61825 w 245381"/>
                <a:gd name="connsiteY28" fmla="*/ 210379 h 213932"/>
                <a:gd name="connsiteX29" fmla="*/ 72720 w 245381"/>
                <a:gd name="connsiteY29" fmla="*/ 207382 h 213932"/>
                <a:gd name="connsiteX30" fmla="*/ 18038 w 245381"/>
                <a:gd name="connsiteY30" fmla="*/ 71136 h 213932"/>
                <a:gd name="connsiteX31" fmla="*/ 10309 w 245381"/>
                <a:gd name="connsiteY31" fmla="*/ 51834 h 213932"/>
                <a:gd name="connsiteX32" fmla="*/ -605 w 245381"/>
                <a:gd name="connsiteY32" fmla="*/ 54850 h 213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5381" h="213932">
                  <a:moveTo>
                    <a:pt x="-605" y="54850"/>
                  </a:moveTo>
                  <a:cubicBezTo>
                    <a:pt x="17585" y="100278"/>
                    <a:pt x="35813" y="145706"/>
                    <a:pt x="54059" y="191134"/>
                  </a:cubicBezTo>
                  <a:cubicBezTo>
                    <a:pt x="56566" y="197561"/>
                    <a:pt x="59149" y="203989"/>
                    <a:pt x="61788" y="210436"/>
                  </a:cubicBezTo>
                  <a:cubicBezTo>
                    <a:pt x="64426" y="217014"/>
                    <a:pt x="74983" y="214488"/>
                    <a:pt x="72683" y="207439"/>
                  </a:cubicBezTo>
                  <a:cubicBezTo>
                    <a:pt x="61185" y="172755"/>
                    <a:pt x="52608" y="134528"/>
                    <a:pt x="53946" y="97903"/>
                  </a:cubicBezTo>
                  <a:cubicBezTo>
                    <a:pt x="54379" y="86028"/>
                    <a:pt x="56133" y="73889"/>
                    <a:pt x="61486" y="63125"/>
                  </a:cubicBezTo>
                  <a:cubicBezTo>
                    <a:pt x="68065" y="49780"/>
                    <a:pt x="82900" y="37169"/>
                    <a:pt x="97866" y="46933"/>
                  </a:cubicBezTo>
                  <a:cubicBezTo>
                    <a:pt x="108158" y="53644"/>
                    <a:pt x="113210" y="67027"/>
                    <a:pt x="117677" y="77941"/>
                  </a:cubicBezTo>
                  <a:cubicBezTo>
                    <a:pt x="122409" y="89496"/>
                    <a:pt x="126574" y="101277"/>
                    <a:pt x="130571" y="113096"/>
                  </a:cubicBezTo>
                  <a:cubicBezTo>
                    <a:pt x="136564" y="130871"/>
                    <a:pt x="142163" y="148778"/>
                    <a:pt x="147365" y="166855"/>
                  </a:cubicBezTo>
                  <a:lnTo>
                    <a:pt x="158279" y="163858"/>
                  </a:lnTo>
                  <a:cubicBezTo>
                    <a:pt x="146800" y="129231"/>
                    <a:pt x="136866" y="88553"/>
                    <a:pt x="142239" y="52060"/>
                  </a:cubicBezTo>
                  <a:cubicBezTo>
                    <a:pt x="144124" y="39224"/>
                    <a:pt x="149099" y="26632"/>
                    <a:pt x="159392" y="18131"/>
                  </a:cubicBezTo>
                  <a:cubicBezTo>
                    <a:pt x="173944" y="6161"/>
                    <a:pt x="188948" y="12476"/>
                    <a:pt x="196054" y="28347"/>
                  </a:cubicBezTo>
                  <a:cubicBezTo>
                    <a:pt x="203763" y="45425"/>
                    <a:pt x="209060" y="64049"/>
                    <a:pt x="215055" y="81786"/>
                  </a:cubicBezTo>
                  <a:cubicBezTo>
                    <a:pt x="221332" y="100353"/>
                    <a:pt x="227363" y="119015"/>
                    <a:pt x="233151" y="137751"/>
                  </a:cubicBezTo>
                  <a:cubicBezTo>
                    <a:pt x="235299" y="144669"/>
                    <a:pt x="246232" y="141710"/>
                    <a:pt x="244065" y="134735"/>
                  </a:cubicBezTo>
                  <a:cubicBezTo>
                    <a:pt x="233358" y="100222"/>
                    <a:pt x="221973" y="65877"/>
                    <a:pt x="209532" y="31948"/>
                  </a:cubicBezTo>
                  <a:cubicBezTo>
                    <a:pt x="206007" y="22297"/>
                    <a:pt x="201785" y="12344"/>
                    <a:pt x="193265" y="6011"/>
                  </a:cubicBezTo>
                  <a:cubicBezTo>
                    <a:pt x="183915" y="-568"/>
                    <a:pt x="171738" y="-1510"/>
                    <a:pt x="161484" y="3541"/>
                  </a:cubicBezTo>
                  <a:cubicBezTo>
                    <a:pt x="118130" y="23673"/>
                    <a:pt x="128704" y="87875"/>
                    <a:pt x="136376" y="124839"/>
                  </a:cubicBezTo>
                  <a:cubicBezTo>
                    <a:pt x="139241" y="139033"/>
                    <a:pt x="142899" y="153039"/>
                    <a:pt x="147365" y="166798"/>
                  </a:cubicBezTo>
                  <a:cubicBezTo>
                    <a:pt x="149646" y="173660"/>
                    <a:pt x="160297" y="170851"/>
                    <a:pt x="158279" y="163802"/>
                  </a:cubicBezTo>
                  <a:cubicBezTo>
                    <a:pt x="153002" y="145348"/>
                    <a:pt x="147271" y="127045"/>
                    <a:pt x="141070" y="108854"/>
                  </a:cubicBezTo>
                  <a:cubicBezTo>
                    <a:pt x="136564" y="95660"/>
                    <a:pt x="131834" y="82465"/>
                    <a:pt x="126330" y="69496"/>
                  </a:cubicBezTo>
                  <a:cubicBezTo>
                    <a:pt x="121315" y="57715"/>
                    <a:pt x="115453" y="45237"/>
                    <a:pt x="104558" y="37753"/>
                  </a:cubicBezTo>
                  <a:cubicBezTo>
                    <a:pt x="77527" y="19130"/>
                    <a:pt x="52457" y="47914"/>
                    <a:pt x="46030" y="72550"/>
                  </a:cubicBezTo>
                  <a:cubicBezTo>
                    <a:pt x="39168" y="98939"/>
                    <a:pt x="42957" y="127742"/>
                    <a:pt x="47744" y="154094"/>
                  </a:cubicBezTo>
                  <a:cubicBezTo>
                    <a:pt x="51118" y="173151"/>
                    <a:pt x="55831" y="191963"/>
                    <a:pt x="61825" y="210379"/>
                  </a:cubicBezTo>
                  <a:lnTo>
                    <a:pt x="72720" y="207382"/>
                  </a:lnTo>
                  <a:lnTo>
                    <a:pt x="18038" y="71136"/>
                  </a:lnTo>
                  <a:cubicBezTo>
                    <a:pt x="15455" y="64709"/>
                    <a:pt x="12872" y="58281"/>
                    <a:pt x="10309" y="51834"/>
                  </a:cubicBezTo>
                  <a:cubicBezTo>
                    <a:pt x="7632" y="45162"/>
                    <a:pt x="-3319" y="48064"/>
                    <a:pt x="-605" y="548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3" name="Freeform: Shape 982">
              <a:extLst>
                <a:ext uri="{FF2B5EF4-FFF2-40B4-BE49-F238E27FC236}">
                  <a16:creationId xmlns:a16="http://schemas.microsoft.com/office/drawing/2014/main" id="{6253FC49-E3D3-7321-BA9B-B8D66D3E7042}"/>
                </a:ext>
              </a:extLst>
            </p:cNvPr>
            <p:cNvSpPr/>
            <p:nvPr/>
          </p:nvSpPr>
          <p:spPr>
            <a:xfrm>
              <a:off x="7689115" y="4823421"/>
              <a:ext cx="143481" cy="162495"/>
            </a:xfrm>
            <a:custGeom>
              <a:avLst/>
              <a:gdLst>
                <a:gd name="connsiteX0" fmla="*/ 85606 w 143481"/>
                <a:gd name="connsiteY0" fmla="*/ 7413 h 162495"/>
                <a:gd name="connsiteX1" fmla="*/ 24608 w 143481"/>
                <a:gd name="connsiteY1" fmla="*/ 13426 h 162495"/>
                <a:gd name="connsiteX2" fmla="*/ -971 w 143481"/>
                <a:gd name="connsiteY2" fmla="*/ 76196 h 162495"/>
                <a:gd name="connsiteX3" fmla="*/ 20330 w 143481"/>
                <a:gd name="connsiteY3" fmla="*/ 143037 h 162495"/>
                <a:gd name="connsiteX4" fmla="*/ 72147 w 143481"/>
                <a:gd name="connsiteY4" fmla="*/ 162301 h 162495"/>
                <a:gd name="connsiteX5" fmla="*/ 140855 w 143481"/>
                <a:gd name="connsiteY5" fmla="*/ 118269 h 162495"/>
                <a:gd name="connsiteX6" fmla="*/ 132862 w 143481"/>
                <a:gd name="connsiteY6" fmla="*/ 110277 h 162495"/>
                <a:gd name="connsiteX7" fmla="*/ 69112 w 143481"/>
                <a:gd name="connsiteY7" fmla="*/ 151331 h 162495"/>
                <a:gd name="connsiteX8" fmla="*/ 18916 w 143481"/>
                <a:gd name="connsiteY8" fmla="*/ 118476 h 162495"/>
                <a:gd name="connsiteX9" fmla="*/ 16202 w 143481"/>
                <a:gd name="connsiteY9" fmla="*/ 41513 h 162495"/>
                <a:gd name="connsiteX10" fmla="*/ 79894 w 143481"/>
                <a:gd name="connsiteY10" fmla="*/ 17196 h 162495"/>
                <a:gd name="connsiteX11" fmla="*/ 85549 w 143481"/>
                <a:gd name="connsiteY11" fmla="*/ 7413 h 162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3481" h="162495">
                  <a:moveTo>
                    <a:pt x="85606" y="7413"/>
                  </a:moveTo>
                  <a:cubicBezTo>
                    <a:pt x="67510" y="-5310"/>
                    <a:pt x="40989" y="552"/>
                    <a:pt x="24608" y="13426"/>
                  </a:cubicBezTo>
                  <a:cubicBezTo>
                    <a:pt x="5174" y="28676"/>
                    <a:pt x="-1781" y="52257"/>
                    <a:pt x="-971" y="76196"/>
                  </a:cubicBezTo>
                  <a:cubicBezTo>
                    <a:pt x="-142" y="99042"/>
                    <a:pt x="5250" y="125205"/>
                    <a:pt x="20330" y="143037"/>
                  </a:cubicBezTo>
                  <a:cubicBezTo>
                    <a:pt x="33109" y="158117"/>
                    <a:pt x="52694" y="164809"/>
                    <a:pt x="72147" y="162301"/>
                  </a:cubicBezTo>
                  <a:cubicBezTo>
                    <a:pt x="100761" y="158626"/>
                    <a:pt x="121854" y="138268"/>
                    <a:pt x="140855" y="118269"/>
                  </a:cubicBezTo>
                  <a:cubicBezTo>
                    <a:pt x="145868" y="112991"/>
                    <a:pt x="137895" y="104980"/>
                    <a:pt x="132862" y="110277"/>
                  </a:cubicBezTo>
                  <a:cubicBezTo>
                    <a:pt x="115407" y="128636"/>
                    <a:pt x="95766" y="148730"/>
                    <a:pt x="69112" y="151331"/>
                  </a:cubicBezTo>
                  <a:cubicBezTo>
                    <a:pt x="45833" y="153612"/>
                    <a:pt x="27190" y="139757"/>
                    <a:pt x="18916" y="118476"/>
                  </a:cubicBezTo>
                  <a:cubicBezTo>
                    <a:pt x="9981" y="95536"/>
                    <a:pt x="5042" y="64509"/>
                    <a:pt x="16202" y="41513"/>
                  </a:cubicBezTo>
                  <a:cubicBezTo>
                    <a:pt x="26606" y="20043"/>
                    <a:pt x="57425" y="1382"/>
                    <a:pt x="79894" y="17196"/>
                  </a:cubicBezTo>
                  <a:cubicBezTo>
                    <a:pt x="85870" y="21381"/>
                    <a:pt x="91525" y="11541"/>
                    <a:pt x="85549" y="74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4" name="Freeform: Shape 983">
              <a:extLst>
                <a:ext uri="{FF2B5EF4-FFF2-40B4-BE49-F238E27FC236}">
                  <a16:creationId xmlns:a16="http://schemas.microsoft.com/office/drawing/2014/main" id="{30DE0CEF-EDDF-9031-C200-ECBEBBE7B705}"/>
                </a:ext>
              </a:extLst>
            </p:cNvPr>
            <p:cNvSpPr/>
            <p:nvPr/>
          </p:nvSpPr>
          <p:spPr>
            <a:xfrm>
              <a:off x="7735237" y="4694855"/>
              <a:ext cx="108544" cy="106986"/>
            </a:xfrm>
            <a:custGeom>
              <a:avLst/>
              <a:gdLst>
                <a:gd name="connsiteX0" fmla="*/ 9947 w 108544"/>
                <a:gd name="connsiteY0" fmla="*/ 35416 h 106986"/>
                <a:gd name="connsiteX1" fmla="*/ 61066 w 108544"/>
                <a:gd name="connsiteY1" fmla="*/ 22221 h 106986"/>
                <a:gd name="connsiteX2" fmla="*/ 48607 w 108544"/>
                <a:gd name="connsiteY2" fmla="*/ 61372 h 106986"/>
                <a:gd name="connsiteX3" fmla="*/ 32679 w 108544"/>
                <a:gd name="connsiteY3" fmla="*/ 101541 h 106986"/>
                <a:gd name="connsiteX4" fmla="*/ 39842 w 108544"/>
                <a:gd name="connsiteY4" fmla="*/ 106988 h 106986"/>
                <a:gd name="connsiteX5" fmla="*/ 103742 w 108544"/>
                <a:gd name="connsiteY5" fmla="*/ 80976 h 106986"/>
                <a:gd name="connsiteX6" fmla="*/ 100726 w 108544"/>
                <a:gd name="connsiteY6" fmla="*/ 70062 h 106986"/>
                <a:gd name="connsiteX7" fmla="*/ 36826 w 108544"/>
                <a:gd name="connsiteY7" fmla="*/ 96094 h 106986"/>
                <a:gd name="connsiteX8" fmla="*/ 43989 w 108544"/>
                <a:gd name="connsiteY8" fmla="*/ 101541 h 106986"/>
                <a:gd name="connsiteX9" fmla="*/ 61726 w 108544"/>
                <a:gd name="connsiteY9" fmla="*/ 6632 h 106986"/>
                <a:gd name="connsiteX10" fmla="*/ -949 w 108544"/>
                <a:gd name="connsiteY10" fmla="*/ 32419 h 106986"/>
                <a:gd name="connsiteX11" fmla="*/ 9947 w 108544"/>
                <a:gd name="connsiteY11" fmla="*/ 35435 h 106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8544" h="106986">
                  <a:moveTo>
                    <a:pt x="9947" y="35416"/>
                  </a:moveTo>
                  <a:cubicBezTo>
                    <a:pt x="13264" y="14681"/>
                    <a:pt x="49211" y="224"/>
                    <a:pt x="61066" y="22221"/>
                  </a:cubicBezTo>
                  <a:cubicBezTo>
                    <a:pt x="68003" y="35096"/>
                    <a:pt x="55411" y="51024"/>
                    <a:pt x="48607" y="61372"/>
                  </a:cubicBezTo>
                  <a:cubicBezTo>
                    <a:pt x="40558" y="73643"/>
                    <a:pt x="32698" y="86424"/>
                    <a:pt x="32679" y="101541"/>
                  </a:cubicBezTo>
                  <a:cubicBezTo>
                    <a:pt x="32679" y="104859"/>
                    <a:pt x="36355" y="108402"/>
                    <a:pt x="39842" y="106988"/>
                  </a:cubicBezTo>
                  <a:lnTo>
                    <a:pt x="103742" y="80976"/>
                  </a:lnTo>
                  <a:cubicBezTo>
                    <a:pt x="110397" y="78261"/>
                    <a:pt x="107512" y="67329"/>
                    <a:pt x="100726" y="70062"/>
                  </a:cubicBezTo>
                  <a:lnTo>
                    <a:pt x="36826" y="96094"/>
                  </a:lnTo>
                  <a:lnTo>
                    <a:pt x="43989" y="101541"/>
                  </a:lnTo>
                  <a:cubicBezTo>
                    <a:pt x="43989" y="72437"/>
                    <a:pt x="98653" y="32721"/>
                    <a:pt x="61726" y="6632"/>
                  </a:cubicBezTo>
                  <a:cubicBezTo>
                    <a:pt x="39804" y="-8824"/>
                    <a:pt x="3292" y="5765"/>
                    <a:pt x="-949" y="32419"/>
                  </a:cubicBezTo>
                  <a:cubicBezTo>
                    <a:pt x="-2099" y="39544"/>
                    <a:pt x="8796" y="42598"/>
                    <a:pt x="9947" y="354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5" name="Freeform: Shape 984">
              <a:extLst>
                <a:ext uri="{FF2B5EF4-FFF2-40B4-BE49-F238E27FC236}">
                  <a16:creationId xmlns:a16="http://schemas.microsoft.com/office/drawing/2014/main" id="{829FA539-58B1-FEA7-D20A-ECA0A6CB4C89}"/>
                </a:ext>
              </a:extLst>
            </p:cNvPr>
            <p:cNvSpPr/>
            <p:nvPr/>
          </p:nvSpPr>
          <p:spPr>
            <a:xfrm>
              <a:off x="10808078" y="5554433"/>
              <a:ext cx="251188" cy="314546"/>
            </a:xfrm>
            <a:custGeom>
              <a:avLst/>
              <a:gdLst>
                <a:gd name="connsiteX0" fmla="*/ 159484 w 251188"/>
                <a:gd name="connsiteY0" fmla="*/ 721 h 314546"/>
                <a:gd name="connsiteX1" fmla="*/ 22767 w 251188"/>
                <a:gd name="connsiteY1" fmla="*/ 51615 h 314546"/>
                <a:gd name="connsiteX2" fmla="*/ 3107 w 251188"/>
                <a:gd name="connsiteY2" fmla="*/ 58929 h 314546"/>
                <a:gd name="connsiteX3" fmla="*/ -852 w 251188"/>
                <a:gd name="connsiteY3" fmla="*/ 65885 h 314546"/>
                <a:gd name="connsiteX4" fmla="*/ 71550 w 251188"/>
                <a:gd name="connsiteY4" fmla="*/ 280772 h 314546"/>
                <a:gd name="connsiteX5" fmla="*/ 81653 w 251188"/>
                <a:gd name="connsiteY5" fmla="*/ 310705 h 314546"/>
                <a:gd name="connsiteX6" fmla="*/ 88609 w 251188"/>
                <a:gd name="connsiteY6" fmla="*/ 314663 h 314546"/>
                <a:gd name="connsiteX7" fmla="*/ 88609 w 251188"/>
                <a:gd name="connsiteY7" fmla="*/ 314663 h 314546"/>
                <a:gd name="connsiteX8" fmla="*/ 226438 w 251188"/>
                <a:gd name="connsiteY8" fmla="*/ 267407 h 314546"/>
                <a:gd name="connsiteX9" fmla="*/ 246268 w 251188"/>
                <a:gd name="connsiteY9" fmla="*/ 260602 h 314546"/>
                <a:gd name="connsiteX10" fmla="*/ 243252 w 251188"/>
                <a:gd name="connsiteY10" fmla="*/ 249688 h 314546"/>
                <a:gd name="connsiteX11" fmla="*/ 105424 w 251188"/>
                <a:gd name="connsiteY11" fmla="*/ 296944 h 314546"/>
                <a:gd name="connsiteX12" fmla="*/ 85594 w 251188"/>
                <a:gd name="connsiteY12" fmla="*/ 303749 h 314546"/>
                <a:gd name="connsiteX13" fmla="*/ 92549 w 251188"/>
                <a:gd name="connsiteY13" fmla="*/ 307689 h 314546"/>
                <a:gd name="connsiteX14" fmla="*/ 20147 w 251188"/>
                <a:gd name="connsiteY14" fmla="*/ 92802 h 314546"/>
                <a:gd name="connsiteX15" fmla="*/ 10062 w 251188"/>
                <a:gd name="connsiteY15" fmla="*/ 62869 h 314546"/>
                <a:gd name="connsiteX16" fmla="*/ 6104 w 251188"/>
                <a:gd name="connsiteY16" fmla="*/ 69824 h 314546"/>
                <a:gd name="connsiteX17" fmla="*/ 142821 w 251188"/>
                <a:gd name="connsiteY17" fmla="*/ 18930 h 314546"/>
                <a:gd name="connsiteX18" fmla="*/ 162482 w 251188"/>
                <a:gd name="connsiteY18" fmla="*/ 11598 h 314546"/>
                <a:gd name="connsiteX19" fmla="*/ 159484 w 251188"/>
                <a:gd name="connsiteY19" fmla="*/ 702 h 314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51188" h="314546">
                  <a:moveTo>
                    <a:pt x="159484" y="721"/>
                  </a:moveTo>
                  <a:lnTo>
                    <a:pt x="22767" y="51615"/>
                  </a:lnTo>
                  <a:lnTo>
                    <a:pt x="3107" y="58929"/>
                  </a:lnTo>
                  <a:cubicBezTo>
                    <a:pt x="128" y="59796"/>
                    <a:pt x="-1624" y="62869"/>
                    <a:pt x="-852" y="65885"/>
                  </a:cubicBezTo>
                  <a:lnTo>
                    <a:pt x="71550" y="280772"/>
                  </a:lnTo>
                  <a:lnTo>
                    <a:pt x="81653" y="310705"/>
                  </a:lnTo>
                  <a:cubicBezTo>
                    <a:pt x="82483" y="313721"/>
                    <a:pt x="85594" y="315493"/>
                    <a:pt x="88609" y="314663"/>
                  </a:cubicBezTo>
                  <a:cubicBezTo>
                    <a:pt x="88609" y="314663"/>
                    <a:pt x="88609" y="314663"/>
                    <a:pt x="88609" y="314663"/>
                  </a:cubicBezTo>
                  <a:lnTo>
                    <a:pt x="226438" y="267407"/>
                  </a:lnTo>
                  <a:lnTo>
                    <a:pt x="246268" y="260602"/>
                  </a:lnTo>
                  <a:cubicBezTo>
                    <a:pt x="253110" y="258265"/>
                    <a:pt x="250170" y="247407"/>
                    <a:pt x="243252" y="249688"/>
                  </a:cubicBezTo>
                  <a:lnTo>
                    <a:pt x="105424" y="296944"/>
                  </a:lnTo>
                  <a:lnTo>
                    <a:pt x="85594" y="303749"/>
                  </a:lnTo>
                  <a:lnTo>
                    <a:pt x="92549" y="307689"/>
                  </a:lnTo>
                  <a:cubicBezTo>
                    <a:pt x="68421" y="236060"/>
                    <a:pt x="44294" y="164431"/>
                    <a:pt x="20147" y="92802"/>
                  </a:cubicBezTo>
                  <a:lnTo>
                    <a:pt x="10062" y="62869"/>
                  </a:lnTo>
                  <a:lnTo>
                    <a:pt x="6104" y="69824"/>
                  </a:lnTo>
                  <a:lnTo>
                    <a:pt x="142821" y="18930"/>
                  </a:lnTo>
                  <a:lnTo>
                    <a:pt x="162482" y="11598"/>
                  </a:lnTo>
                  <a:cubicBezTo>
                    <a:pt x="169248" y="9090"/>
                    <a:pt x="166252" y="-1843"/>
                    <a:pt x="159484" y="70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6" name="Freeform: Shape 985">
              <a:extLst>
                <a:ext uri="{FF2B5EF4-FFF2-40B4-BE49-F238E27FC236}">
                  <a16:creationId xmlns:a16="http://schemas.microsoft.com/office/drawing/2014/main" id="{AD10E949-3471-4CB1-55FC-39B0544F0B78}"/>
                </a:ext>
              </a:extLst>
            </p:cNvPr>
            <p:cNvSpPr/>
            <p:nvPr/>
          </p:nvSpPr>
          <p:spPr>
            <a:xfrm>
              <a:off x="10848843" y="5699488"/>
              <a:ext cx="132157" cy="54465"/>
            </a:xfrm>
            <a:custGeom>
              <a:avLst/>
              <a:gdLst>
                <a:gd name="connsiteX0" fmla="*/ 124243 w 132157"/>
                <a:gd name="connsiteY0" fmla="*/ 677 h 54465"/>
                <a:gd name="connsiteX1" fmla="*/ 2831 w 132157"/>
                <a:gd name="connsiteY1" fmla="*/ 43541 h 54465"/>
                <a:gd name="connsiteX2" fmla="*/ 5847 w 132157"/>
                <a:gd name="connsiteY2" fmla="*/ 54436 h 54465"/>
                <a:gd name="connsiteX3" fmla="*/ 127259 w 132157"/>
                <a:gd name="connsiteY3" fmla="*/ 11572 h 54465"/>
                <a:gd name="connsiteX4" fmla="*/ 124243 w 132157"/>
                <a:gd name="connsiteY4" fmla="*/ 677 h 54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157" h="54465">
                  <a:moveTo>
                    <a:pt x="124243" y="677"/>
                  </a:moveTo>
                  <a:lnTo>
                    <a:pt x="2831" y="43541"/>
                  </a:lnTo>
                  <a:cubicBezTo>
                    <a:pt x="-3973" y="45935"/>
                    <a:pt x="-1052" y="56868"/>
                    <a:pt x="5847" y="54436"/>
                  </a:cubicBezTo>
                  <a:lnTo>
                    <a:pt x="127259" y="11572"/>
                  </a:lnTo>
                  <a:cubicBezTo>
                    <a:pt x="134063" y="9159"/>
                    <a:pt x="131142" y="-1774"/>
                    <a:pt x="124243" y="6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7" name="Freeform: Shape 986">
              <a:extLst>
                <a:ext uri="{FF2B5EF4-FFF2-40B4-BE49-F238E27FC236}">
                  <a16:creationId xmlns:a16="http://schemas.microsoft.com/office/drawing/2014/main" id="{280DA401-4351-FB18-1B35-13FE6B588EF0}"/>
                </a:ext>
              </a:extLst>
            </p:cNvPr>
            <p:cNvSpPr/>
            <p:nvPr/>
          </p:nvSpPr>
          <p:spPr>
            <a:xfrm>
              <a:off x="11059926" y="5658118"/>
              <a:ext cx="93689" cy="40700"/>
            </a:xfrm>
            <a:custGeom>
              <a:avLst/>
              <a:gdLst>
                <a:gd name="connsiteX0" fmla="*/ 85785 w 93689"/>
                <a:gd name="connsiteY0" fmla="*/ 671 h 40700"/>
                <a:gd name="connsiteX1" fmla="*/ 2846 w 93689"/>
                <a:gd name="connsiteY1" fmla="*/ 29775 h 40700"/>
                <a:gd name="connsiteX2" fmla="*/ 5843 w 93689"/>
                <a:gd name="connsiteY2" fmla="*/ 40671 h 40700"/>
                <a:gd name="connsiteX3" fmla="*/ 88782 w 93689"/>
                <a:gd name="connsiteY3" fmla="*/ 11567 h 40700"/>
                <a:gd name="connsiteX4" fmla="*/ 85766 w 93689"/>
                <a:gd name="connsiteY4" fmla="*/ 671 h 4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689" h="40700">
                  <a:moveTo>
                    <a:pt x="85785" y="671"/>
                  </a:moveTo>
                  <a:lnTo>
                    <a:pt x="2846" y="29775"/>
                  </a:lnTo>
                  <a:cubicBezTo>
                    <a:pt x="-3977" y="32169"/>
                    <a:pt x="-1056" y="43102"/>
                    <a:pt x="5843" y="40671"/>
                  </a:cubicBezTo>
                  <a:lnTo>
                    <a:pt x="88782" y="11567"/>
                  </a:lnTo>
                  <a:cubicBezTo>
                    <a:pt x="95606" y="9173"/>
                    <a:pt x="92665" y="-1760"/>
                    <a:pt x="85766" y="6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8" name="Freeform: Shape 987">
              <a:extLst>
                <a:ext uri="{FF2B5EF4-FFF2-40B4-BE49-F238E27FC236}">
                  <a16:creationId xmlns:a16="http://schemas.microsoft.com/office/drawing/2014/main" id="{432C5024-2878-EBFF-5FCE-39CAFAAD5254}"/>
                </a:ext>
              </a:extLst>
            </p:cNvPr>
            <p:cNvSpPr/>
            <p:nvPr/>
          </p:nvSpPr>
          <p:spPr>
            <a:xfrm>
              <a:off x="11068507" y="5691875"/>
              <a:ext cx="87498" cy="34878"/>
            </a:xfrm>
            <a:custGeom>
              <a:avLst/>
              <a:gdLst>
                <a:gd name="connsiteX0" fmla="*/ 79484 w 87498"/>
                <a:gd name="connsiteY0" fmla="*/ 599 h 34878"/>
                <a:gd name="connsiteX1" fmla="*/ 2917 w 87498"/>
                <a:gd name="connsiteY1" fmla="*/ 24011 h 34878"/>
                <a:gd name="connsiteX2" fmla="*/ 5913 w 87498"/>
                <a:gd name="connsiteY2" fmla="*/ 34925 h 34878"/>
                <a:gd name="connsiteX3" fmla="*/ 82501 w 87498"/>
                <a:gd name="connsiteY3" fmla="*/ 11494 h 34878"/>
                <a:gd name="connsiteX4" fmla="*/ 79503 w 87498"/>
                <a:gd name="connsiteY4" fmla="*/ 599 h 34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498" h="34878">
                  <a:moveTo>
                    <a:pt x="79484" y="599"/>
                  </a:moveTo>
                  <a:lnTo>
                    <a:pt x="2917" y="24011"/>
                  </a:lnTo>
                  <a:cubicBezTo>
                    <a:pt x="-4020" y="26141"/>
                    <a:pt x="-1060" y="37055"/>
                    <a:pt x="5913" y="34925"/>
                  </a:cubicBezTo>
                  <a:lnTo>
                    <a:pt x="82501" y="11494"/>
                  </a:lnTo>
                  <a:cubicBezTo>
                    <a:pt x="89456" y="9384"/>
                    <a:pt x="86496" y="-1549"/>
                    <a:pt x="79503" y="5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9" name="Freeform: Shape 988">
              <a:extLst>
                <a:ext uri="{FF2B5EF4-FFF2-40B4-BE49-F238E27FC236}">
                  <a16:creationId xmlns:a16="http://schemas.microsoft.com/office/drawing/2014/main" id="{1A0E5545-6633-75C1-5908-738CE92B71A6}"/>
                </a:ext>
              </a:extLst>
            </p:cNvPr>
            <p:cNvSpPr/>
            <p:nvPr/>
          </p:nvSpPr>
          <p:spPr>
            <a:xfrm>
              <a:off x="11178850" y="5528503"/>
              <a:ext cx="245268" cy="213932"/>
            </a:xfrm>
            <a:custGeom>
              <a:avLst/>
              <a:gdLst>
                <a:gd name="connsiteX0" fmla="*/ -718 w 245268"/>
                <a:gd name="connsiteY0" fmla="*/ 54850 h 213932"/>
                <a:gd name="connsiteX1" fmla="*/ 53946 w 245268"/>
                <a:gd name="connsiteY1" fmla="*/ 191134 h 213932"/>
                <a:gd name="connsiteX2" fmla="*/ 61675 w 245268"/>
                <a:gd name="connsiteY2" fmla="*/ 210436 h 213932"/>
                <a:gd name="connsiteX3" fmla="*/ 72570 w 245268"/>
                <a:gd name="connsiteY3" fmla="*/ 207439 h 213932"/>
                <a:gd name="connsiteX4" fmla="*/ 53833 w 245268"/>
                <a:gd name="connsiteY4" fmla="*/ 97903 h 213932"/>
                <a:gd name="connsiteX5" fmla="*/ 61373 w 245268"/>
                <a:gd name="connsiteY5" fmla="*/ 63125 h 213932"/>
                <a:gd name="connsiteX6" fmla="*/ 97753 w 245268"/>
                <a:gd name="connsiteY6" fmla="*/ 46933 h 213932"/>
                <a:gd name="connsiteX7" fmla="*/ 117564 w 245268"/>
                <a:gd name="connsiteY7" fmla="*/ 77941 h 213932"/>
                <a:gd name="connsiteX8" fmla="*/ 130458 w 245268"/>
                <a:gd name="connsiteY8" fmla="*/ 113096 h 213932"/>
                <a:gd name="connsiteX9" fmla="*/ 147252 w 245268"/>
                <a:gd name="connsiteY9" fmla="*/ 166855 h 213932"/>
                <a:gd name="connsiteX10" fmla="*/ 158166 w 245268"/>
                <a:gd name="connsiteY10" fmla="*/ 163858 h 213932"/>
                <a:gd name="connsiteX11" fmla="*/ 142125 w 245268"/>
                <a:gd name="connsiteY11" fmla="*/ 52060 h 213932"/>
                <a:gd name="connsiteX12" fmla="*/ 159279 w 245268"/>
                <a:gd name="connsiteY12" fmla="*/ 18131 h 213932"/>
                <a:gd name="connsiteX13" fmla="*/ 195941 w 245268"/>
                <a:gd name="connsiteY13" fmla="*/ 28347 h 213932"/>
                <a:gd name="connsiteX14" fmla="*/ 214942 w 245268"/>
                <a:gd name="connsiteY14" fmla="*/ 81786 h 213932"/>
                <a:gd name="connsiteX15" fmla="*/ 233038 w 245268"/>
                <a:gd name="connsiteY15" fmla="*/ 137751 h 213932"/>
                <a:gd name="connsiteX16" fmla="*/ 243952 w 245268"/>
                <a:gd name="connsiteY16" fmla="*/ 134735 h 213932"/>
                <a:gd name="connsiteX17" fmla="*/ 209418 w 245268"/>
                <a:gd name="connsiteY17" fmla="*/ 31948 h 213932"/>
                <a:gd name="connsiteX18" fmla="*/ 193151 w 245268"/>
                <a:gd name="connsiteY18" fmla="*/ 6011 h 213932"/>
                <a:gd name="connsiteX19" fmla="*/ 161371 w 245268"/>
                <a:gd name="connsiteY19" fmla="*/ 3541 h 213932"/>
                <a:gd name="connsiteX20" fmla="*/ 136263 w 245268"/>
                <a:gd name="connsiteY20" fmla="*/ 124839 h 213932"/>
                <a:gd name="connsiteX21" fmla="*/ 147252 w 245268"/>
                <a:gd name="connsiteY21" fmla="*/ 166798 h 213932"/>
                <a:gd name="connsiteX22" fmla="*/ 158166 w 245268"/>
                <a:gd name="connsiteY22" fmla="*/ 163802 h 213932"/>
                <a:gd name="connsiteX23" fmla="*/ 140957 w 245268"/>
                <a:gd name="connsiteY23" fmla="*/ 108854 h 213932"/>
                <a:gd name="connsiteX24" fmla="*/ 126216 w 245268"/>
                <a:gd name="connsiteY24" fmla="*/ 69496 h 213932"/>
                <a:gd name="connsiteX25" fmla="*/ 104444 w 245268"/>
                <a:gd name="connsiteY25" fmla="*/ 37753 h 213932"/>
                <a:gd name="connsiteX26" fmla="*/ 45916 w 245268"/>
                <a:gd name="connsiteY26" fmla="*/ 72550 h 213932"/>
                <a:gd name="connsiteX27" fmla="*/ 47631 w 245268"/>
                <a:gd name="connsiteY27" fmla="*/ 154094 h 213932"/>
                <a:gd name="connsiteX28" fmla="*/ 61712 w 245268"/>
                <a:gd name="connsiteY28" fmla="*/ 210379 h 213932"/>
                <a:gd name="connsiteX29" fmla="*/ 72607 w 245268"/>
                <a:gd name="connsiteY29" fmla="*/ 207382 h 213932"/>
                <a:gd name="connsiteX30" fmla="*/ 18038 w 245268"/>
                <a:gd name="connsiteY30" fmla="*/ 71080 h 213932"/>
                <a:gd name="connsiteX31" fmla="*/ 10309 w 245268"/>
                <a:gd name="connsiteY31" fmla="*/ 51778 h 213932"/>
                <a:gd name="connsiteX32" fmla="*/ -605 w 245268"/>
                <a:gd name="connsiteY32" fmla="*/ 54794 h 213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5268" h="213932">
                  <a:moveTo>
                    <a:pt x="-718" y="54850"/>
                  </a:moveTo>
                  <a:cubicBezTo>
                    <a:pt x="17472" y="100278"/>
                    <a:pt x="35700" y="145706"/>
                    <a:pt x="53946" y="191134"/>
                  </a:cubicBezTo>
                  <a:cubicBezTo>
                    <a:pt x="56453" y="197561"/>
                    <a:pt x="59036" y="203989"/>
                    <a:pt x="61675" y="210436"/>
                  </a:cubicBezTo>
                  <a:cubicBezTo>
                    <a:pt x="64313" y="217014"/>
                    <a:pt x="74869" y="214488"/>
                    <a:pt x="72570" y="207439"/>
                  </a:cubicBezTo>
                  <a:cubicBezTo>
                    <a:pt x="61072" y="172755"/>
                    <a:pt x="52494" y="134528"/>
                    <a:pt x="53833" y="97903"/>
                  </a:cubicBezTo>
                  <a:cubicBezTo>
                    <a:pt x="54266" y="86028"/>
                    <a:pt x="56020" y="73889"/>
                    <a:pt x="61373" y="63125"/>
                  </a:cubicBezTo>
                  <a:cubicBezTo>
                    <a:pt x="67952" y="49780"/>
                    <a:pt x="82787" y="37169"/>
                    <a:pt x="97753" y="46933"/>
                  </a:cubicBezTo>
                  <a:cubicBezTo>
                    <a:pt x="108045" y="53644"/>
                    <a:pt x="113097" y="67027"/>
                    <a:pt x="117564" y="77941"/>
                  </a:cubicBezTo>
                  <a:cubicBezTo>
                    <a:pt x="122296" y="89496"/>
                    <a:pt x="126461" y="101277"/>
                    <a:pt x="130458" y="113096"/>
                  </a:cubicBezTo>
                  <a:cubicBezTo>
                    <a:pt x="136451" y="130871"/>
                    <a:pt x="142050" y="148778"/>
                    <a:pt x="147252" y="166855"/>
                  </a:cubicBezTo>
                  <a:lnTo>
                    <a:pt x="158166" y="163858"/>
                  </a:lnTo>
                  <a:cubicBezTo>
                    <a:pt x="146687" y="129231"/>
                    <a:pt x="136753" y="88553"/>
                    <a:pt x="142125" y="52060"/>
                  </a:cubicBezTo>
                  <a:cubicBezTo>
                    <a:pt x="144010" y="39224"/>
                    <a:pt x="148986" y="26632"/>
                    <a:pt x="159279" y="18131"/>
                  </a:cubicBezTo>
                  <a:cubicBezTo>
                    <a:pt x="173830" y="6161"/>
                    <a:pt x="188835" y="12476"/>
                    <a:pt x="195941" y="28347"/>
                  </a:cubicBezTo>
                  <a:cubicBezTo>
                    <a:pt x="203650" y="45425"/>
                    <a:pt x="208947" y="64049"/>
                    <a:pt x="214942" y="81786"/>
                  </a:cubicBezTo>
                  <a:cubicBezTo>
                    <a:pt x="221219" y="100353"/>
                    <a:pt x="227250" y="119015"/>
                    <a:pt x="233038" y="137751"/>
                  </a:cubicBezTo>
                  <a:cubicBezTo>
                    <a:pt x="235186" y="144669"/>
                    <a:pt x="246119" y="141710"/>
                    <a:pt x="243952" y="134735"/>
                  </a:cubicBezTo>
                  <a:cubicBezTo>
                    <a:pt x="233245" y="100222"/>
                    <a:pt x="221859" y="65877"/>
                    <a:pt x="209418" y="31948"/>
                  </a:cubicBezTo>
                  <a:cubicBezTo>
                    <a:pt x="205894" y="22297"/>
                    <a:pt x="201671" y="12344"/>
                    <a:pt x="193151" y="6011"/>
                  </a:cubicBezTo>
                  <a:cubicBezTo>
                    <a:pt x="183802" y="-568"/>
                    <a:pt x="171625" y="-1510"/>
                    <a:pt x="161371" y="3541"/>
                  </a:cubicBezTo>
                  <a:cubicBezTo>
                    <a:pt x="118017" y="23673"/>
                    <a:pt x="128591" y="87875"/>
                    <a:pt x="136263" y="124839"/>
                  </a:cubicBezTo>
                  <a:cubicBezTo>
                    <a:pt x="139128" y="139033"/>
                    <a:pt x="142785" y="153039"/>
                    <a:pt x="147252" y="166798"/>
                  </a:cubicBezTo>
                  <a:cubicBezTo>
                    <a:pt x="149533" y="173660"/>
                    <a:pt x="160184" y="170851"/>
                    <a:pt x="158166" y="163802"/>
                  </a:cubicBezTo>
                  <a:cubicBezTo>
                    <a:pt x="152889" y="145348"/>
                    <a:pt x="147158" y="127045"/>
                    <a:pt x="140957" y="108854"/>
                  </a:cubicBezTo>
                  <a:cubicBezTo>
                    <a:pt x="136451" y="95660"/>
                    <a:pt x="131720" y="82465"/>
                    <a:pt x="126216" y="69496"/>
                  </a:cubicBezTo>
                  <a:cubicBezTo>
                    <a:pt x="121202" y="57715"/>
                    <a:pt x="115340" y="45237"/>
                    <a:pt x="104444" y="37753"/>
                  </a:cubicBezTo>
                  <a:cubicBezTo>
                    <a:pt x="77414" y="19130"/>
                    <a:pt x="52344" y="47914"/>
                    <a:pt x="45916" y="72550"/>
                  </a:cubicBezTo>
                  <a:cubicBezTo>
                    <a:pt x="39055" y="98939"/>
                    <a:pt x="42844" y="127742"/>
                    <a:pt x="47631" y="154094"/>
                  </a:cubicBezTo>
                  <a:cubicBezTo>
                    <a:pt x="51005" y="173151"/>
                    <a:pt x="55718" y="191963"/>
                    <a:pt x="61712" y="210379"/>
                  </a:cubicBezTo>
                  <a:lnTo>
                    <a:pt x="72607" y="207382"/>
                  </a:lnTo>
                  <a:lnTo>
                    <a:pt x="18038" y="71080"/>
                  </a:lnTo>
                  <a:cubicBezTo>
                    <a:pt x="15455" y="64652"/>
                    <a:pt x="12872" y="58224"/>
                    <a:pt x="10309" y="51778"/>
                  </a:cubicBezTo>
                  <a:cubicBezTo>
                    <a:pt x="7632" y="45105"/>
                    <a:pt x="-3319" y="48008"/>
                    <a:pt x="-605" y="5479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0" name="Freeform: Shape 989">
              <a:extLst>
                <a:ext uri="{FF2B5EF4-FFF2-40B4-BE49-F238E27FC236}">
                  <a16:creationId xmlns:a16="http://schemas.microsoft.com/office/drawing/2014/main" id="{27CAC1C8-D1AF-AAB4-7AEF-23455A95120C}"/>
                </a:ext>
              </a:extLst>
            </p:cNvPr>
            <p:cNvSpPr/>
            <p:nvPr/>
          </p:nvSpPr>
          <p:spPr>
            <a:xfrm>
              <a:off x="11433612" y="5474622"/>
              <a:ext cx="143481" cy="162494"/>
            </a:xfrm>
            <a:custGeom>
              <a:avLst/>
              <a:gdLst>
                <a:gd name="connsiteX0" fmla="*/ 85606 w 143481"/>
                <a:gd name="connsiteY0" fmla="*/ 7413 h 162494"/>
                <a:gd name="connsiteX1" fmla="*/ 24608 w 143481"/>
                <a:gd name="connsiteY1" fmla="*/ 13426 h 162494"/>
                <a:gd name="connsiteX2" fmla="*/ -971 w 143481"/>
                <a:gd name="connsiteY2" fmla="*/ 76196 h 162494"/>
                <a:gd name="connsiteX3" fmla="*/ 20330 w 143481"/>
                <a:gd name="connsiteY3" fmla="*/ 143037 h 162494"/>
                <a:gd name="connsiteX4" fmla="*/ 72147 w 143481"/>
                <a:gd name="connsiteY4" fmla="*/ 162301 h 162494"/>
                <a:gd name="connsiteX5" fmla="*/ 140855 w 143481"/>
                <a:gd name="connsiteY5" fmla="*/ 118269 h 162494"/>
                <a:gd name="connsiteX6" fmla="*/ 132862 w 143481"/>
                <a:gd name="connsiteY6" fmla="*/ 110276 h 162494"/>
                <a:gd name="connsiteX7" fmla="*/ 69112 w 143481"/>
                <a:gd name="connsiteY7" fmla="*/ 151331 h 162494"/>
                <a:gd name="connsiteX8" fmla="*/ 18916 w 143481"/>
                <a:gd name="connsiteY8" fmla="*/ 118476 h 162494"/>
                <a:gd name="connsiteX9" fmla="*/ 16202 w 143481"/>
                <a:gd name="connsiteY9" fmla="*/ 41513 h 162494"/>
                <a:gd name="connsiteX10" fmla="*/ 79894 w 143481"/>
                <a:gd name="connsiteY10" fmla="*/ 17196 h 162494"/>
                <a:gd name="connsiteX11" fmla="*/ 85549 w 143481"/>
                <a:gd name="connsiteY11" fmla="*/ 7413 h 162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3481" h="162494">
                  <a:moveTo>
                    <a:pt x="85606" y="7413"/>
                  </a:moveTo>
                  <a:cubicBezTo>
                    <a:pt x="67510" y="-5310"/>
                    <a:pt x="40989" y="552"/>
                    <a:pt x="24608" y="13426"/>
                  </a:cubicBezTo>
                  <a:cubicBezTo>
                    <a:pt x="5174" y="28676"/>
                    <a:pt x="-1781" y="52257"/>
                    <a:pt x="-971" y="76196"/>
                  </a:cubicBezTo>
                  <a:cubicBezTo>
                    <a:pt x="-142" y="99042"/>
                    <a:pt x="5250" y="125205"/>
                    <a:pt x="20330" y="143037"/>
                  </a:cubicBezTo>
                  <a:cubicBezTo>
                    <a:pt x="33109" y="158117"/>
                    <a:pt x="52694" y="164809"/>
                    <a:pt x="72147" y="162301"/>
                  </a:cubicBezTo>
                  <a:cubicBezTo>
                    <a:pt x="100761" y="158626"/>
                    <a:pt x="121854" y="138268"/>
                    <a:pt x="140855" y="118269"/>
                  </a:cubicBezTo>
                  <a:cubicBezTo>
                    <a:pt x="145868" y="112991"/>
                    <a:pt x="137895" y="104980"/>
                    <a:pt x="132862" y="110276"/>
                  </a:cubicBezTo>
                  <a:cubicBezTo>
                    <a:pt x="115407" y="128636"/>
                    <a:pt x="95766" y="148730"/>
                    <a:pt x="69112" y="151331"/>
                  </a:cubicBezTo>
                  <a:cubicBezTo>
                    <a:pt x="45833" y="153612"/>
                    <a:pt x="27190" y="139757"/>
                    <a:pt x="18916" y="118476"/>
                  </a:cubicBezTo>
                  <a:cubicBezTo>
                    <a:pt x="9981" y="95536"/>
                    <a:pt x="5042" y="64509"/>
                    <a:pt x="16202" y="41513"/>
                  </a:cubicBezTo>
                  <a:cubicBezTo>
                    <a:pt x="26606" y="20043"/>
                    <a:pt x="57425" y="1382"/>
                    <a:pt x="79894" y="17196"/>
                  </a:cubicBezTo>
                  <a:cubicBezTo>
                    <a:pt x="85870" y="21381"/>
                    <a:pt x="91525" y="11541"/>
                    <a:pt x="85549" y="74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1" name="Freeform: Shape 990">
              <a:extLst>
                <a:ext uri="{FF2B5EF4-FFF2-40B4-BE49-F238E27FC236}">
                  <a16:creationId xmlns:a16="http://schemas.microsoft.com/office/drawing/2014/main" id="{17358E5B-BAA7-915B-1832-AF5730C79996}"/>
                </a:ext>
              </a:extLst>
            </p:cNvPr>
            <p:cNvSpPr/>
            <p:nvPr/>
          </p:nvSpPr>
          <p:spPr>
            <a:xfrm>
              <a:off x="11479734" y="5346113"/>
              <a:ext cx="108544" cy="106986"/>
            </a:xfrm>
            <a:custGeom>
              <a:avLst/>
              <a:gdLst>
                <a:gd name="connsiteX0" fmla="*/ 9947 w 108544"/>
                <a:gd name="connsiteY0" fmla="*/ 35416 h 106986"/>
                <a:gd name="connsiteX1" fmla="*/ 61066 w 108544"/>
                <a:gd name="connsiteY1" fmla="*/ 22221 h 106986"/>
                <a:gd name="connsiteX2" fmla="*/ 48607 w 108544"/>
                <a:gd name="connsiteY2" fmla="*/ 61372 h 106986"/>
                <a:gd name="connsiteX3" fmla="*/ 32679 w 108544"/>
                <a:gd name="connsiteY3" fmla="*/ 101541 h 106986"/>
                <a:gd name="connsiteX4" fmla="*/ 39842 w 108544"/>
                <a:gd name="connsiteY4" fmla="*/ 106988 h 106986"/>
                <a:gd name="connsiteX5" fmla="*/ 103742 w 108544"/>
                <a:gd name="connsiteY5" fmla="*/ 80976 h 106986"/>
                <a:gd name="connsiteX6" fmla="*/ 100726 w 108544"/>
                <a:gd name="connsiteY6" fmla="*/ 70062 h 106986"/>
                <a:gd name="connsiteX7" fmla="*/ 36826 w 108544"/>
                <a:gd name="connsiteY7" fmla="*/ 96094 h 106986"/>
                <a:gd name="connsiteX8" fmla="*/ 43989 w 108544"/>
                <a:gd name="connsiteY8" fmla="*/ 101541 h 106986"/>
                <a:gd name="connsiteX9" fmla="*/ 61726 w 108544"/>
                <a:gd name="connsiteY9" fmla="*/ 6632 h 106986"/>
                <a:gd name="connsiteX10" fmla="*/ -949 w 108544"/>
                <a:gd name="connsiteY10" fmla="*/ 32419 h 106986"/>
                <a:gd name="connsiteX11" fmla="*/ 9947 w 108544"/>
                <a:gd name="connsiteY11" fmla="*/ 35435 h 106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8544" h="106986">
                  <a:moveTo>
                    <a:pt x="9947" y="35416"/>
                  </a:moveTo>
                  <a:cubicBezTo>
                    <a:pt x="13264" y="14681"/>
                    <a:pt x="49211" y="224"/>
                    <a:pt x="61066" y="22221"/>
                  </a:cubicBezTo>
                  <a:cubicBezTo>
                    <a:pt x="68003" y="35096"/>
                    <a:pt x="55411" y="51024"/>
                    <a:pt x="48607" y="61372"/>
                  </a:cubicBezTo>
                  <a:cubicBezTo>
                    <a:pt x="40558" y="73643"/>
                    <a:pt x="32698" y="86424"/>
                    <a:pt x="32679" y="101541"/>
                  </a:cubicBezTo>
                  <a:cubicBezTo>
                    <a:pt x="32679" y="104859"/>
                    <a:pt x="36355" y="108402"/>
                    <a:pt x="39842" y="106988"/>
                  </a:cubicBezTo>
                  <a:lnTo>
                    <a:pt x="103742" y="80976"/>
                  </a:lnTo>
                  <a:cubicBezTo>
                    <a:pt x="110397" y="78261"/>
                    <a:pt x="107512" y="67329"/>
                    <a:pt x="100726" y="70062"/>
                  </a:cubicBezTo>
                  <a:lnTo>
                    <a:pt x="36826" y="96094"/>
                  </a:lnTo>
                  <a:lnTo>
                    <a:pt x="43989" y="101541"/>
                  </a:lnTo>
                  <a:cubicBezTo>
                    <a:pt x="43989" y="72437"/>
                    <a:pt x="98653" y="32721"/>
                    <a:pt x="61726" y="6632"/>
                  </a:cubicBezTo>
                  <a:cubicBezTo>
                    <a:pt x="39804" y="-8824"/>
                    <a:pt x="3292" y="5765"/>
                    <a:pt x="-949" y="32419"/>
                  </a:cubicBezTo>
                  <a:cubicBezTo>
                    <a:pt x="-2099" y="39544"/>
                    <a:pt x="8796" y="42598"/>
                    <a:pt x="9947" y="354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2" name="Freeform: Shape 991">
              <a:extLst>
                <a:ext uri="{FF2B5EF4-FFF2-40B4-BE49-F238E27FC236}">
                  <a16:creationId xmlns:a16="http://schemas.microsoft.com/office/drawing/2014/main" id="{65DF805E-22FB-2BC2-5FCB-8CF7CA63656B}"/>
                </a:ext>
              </a:extLst>
            </p:cNvPr>
            <p:cNvSpPr/>
            <p:nvPr/>
          </p:nvSpPr>
          <p:spPr>
            <a:xfrm>
              <a:off x="7529439" y="3858980"/>
              <a:ext cx="36901" cy="257015"/>
            </a:xfrm>
            <a:custGeom>
              <a:avLst/>
              <a:gdLst>
                <a:gd name="connsiteX0" fmla="*/ -1009 w 36901"/>
                <a:gd name="connsiteY0" fmla="*/ 5750 h 257015"/>
                <a:gd name="connsiteX1" fmla="*/ 24533 w 36901"/>
                <a:gd name="connsiteY1" fmla="*/ 251908 h 257015"/>
                <a:gd name="connsiteX2" fmla="*/ 35843 w 36901"/>
                <a:gd name="connsiteY2" fmla="*/ 251908 h 257015"/>
                <a:gd name="connsiteX3" fmla="*/ 10301 w 36901"/>
                <a:gd name="connsiteY3" fmla="*/ 5750 h 257015"/>
                <a:gd name="connsiteX4" fmla="*/ -1009 w 36901"/>
                <a:gd name="connsiteY4" fmla="*/ 5750 h 257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901" h="257015">
                  <a:moveTo>
                    <a:pt x="-1009" y="5750"/>
                  </a:moveTo>
                  <a:cubicBezTo>
                    <a:pt x="5909" y="87972"/>
                    <a:pt x="17614" y="169742"/>
                    <a:pt x="24533" y="251908"/>
                  </a:cubicBezTo>
                  <a:cubicBezTo>
                    <a:pt x="25136" y="259109"/>
                    <a:pt x="36464" y="259184"/>
                    <a:pt x="35843" y="251908"/>
                  </a:cubicBezTo>
                  <a:cubicBezTo>
                    <a:pt x="28924" y="169686"/>
                    <a:pt x="17218" y="87916"/>
                    <a:pt x="10301" y="5750"/>
                  </a:cubicBezTo>
                  <a:cubicBezTo>
                    <a:pt x="9678" y="-1451"/>
                    <a:pt x="-1631" y="-1526"/>
                    <a:pt x="-1009" y="57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3" name="Freeform: Shape 992">
              <a:extLst>
                <a:ext uri="{FF2B5EF4-FFF2-40B4-BE49-F238E27FC236}">
                  <a16:creationId xmlns:a16="http://schemas.microsoft.com/office/drawing/2014/main" id="{B5A1F8E7-3305-63D6-433C-49CC949891CC}"/>
                </a:ext>
              </a:extLst>
            </p:cNvPr>
            <p:cNvSpPr/>
            <p:nvPr/>
          </p:nvSpPr>
          <p:spPr>
            <a:xfrm>
              <a:off x="7550375" y="3963674"/>
              <a:ext cx="118475" cy="25386"/>
            </a:xfrm>
            <a:custGeom>
              <a:avLst/>
              <a:gdLst>
                <a:gd name="connsiteX0" fmla="*/ 112076 w 118475"/>
                <a:gd name="connsiteY0" fmla="*/ 375 h 25386"/>
                <a:gd name="connsiteX1" fmla="*/ 4331 w 118475"/>
                <a:gd name="connsiteY1" fmla="*/ 14342 h 25386"/>
                <a:gd name="connsiteX2" fmla="*/ 4331 w 118475"/>
                <a:gd name="connsiteY2" fmla="*/ 25652 h 25386"/>
                <a:gd name="connsiteX3" fmla="*/ 112076 w 118475"/>
                <a:gd name="connsiteY3" fmla="*/ 11684 h 25386"/>
                <a:gd name="connsiteX4" fmla="*/ 112076 w 118475"/>
                <a:gd name="connsiteY4" fmla="*/ 375 h 25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75" h="25386">
                  <a:moveTo>
                    <a:pt x="112076" y="375"/>
                  </a:moveTo>
                  <a:lnTo>
                    <a:pt x="4331" y="14342"/>
                  </a:lnTo>
                  <a:cubicBezTo>
                    <a:pt x="-2775" y="15266"/>
                    <a:pt x="-2869" y="26595"/>
                    <a:pt x="4331" y="25652"/>
                  </a:cubicBezTo>
                  <a:lnTo>
                    <a:pt x="112076" y="11684"/>
                  </a:lnTo>
                  <a:cubicBezTo>
                    <a:pt x="119183" y="10761"/>
                    <a:pt x="119277" y="-549"/>
                    <a:pt x="112076" y="37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4" name="Freeform: Shape 993">
              <a:extLst>
                <a:ext uri="{FF2B5EF4-FFF2-40B4-BE49-F238E27FC236}">
                  <a16:creationId xmlns:a16="http://schemas.microsoft.com/office/drawing/2014/main" id="{AA40B637-9DC9-F801-F73A-9C68D9D328D2}"/>
                </a:ext>
              </a:extLst>
            </p:cNvPr>
            <p:cNvSpPr/>
            <p:nvPr/>
          </p:nvSpPr>
          <p:spPr>
            <a:xfrm>
              <a:off x="7645364" y="3841181"/>
              <a:ext cx="33719" cy="259343"/>
            </a:xfrm>
            <a:custGeom>
              <a:avLst/>
              <a:gdLst>
                <a:gd name="connsiteX0" fmla="*/ -1008 w 33719"/>
                <a:gd name="connsiteY0" fmla="*/ 5736 h 259343"/>
                <a:gd name="connsiteX1" fmla="*/ 21348 w 33719"/>
                <a:gd name="connsiteY1" fmla="*/ 254250 h 259343"/>
                <a:gd name="connsiteX2" fmla="*/ 32658 w 33719"/>
                <a:gd name="connsiteY2" fmla="*/ 254250 h 259343"/>
                <a:gd name="connsiteX3" fmla="*/ 10302 w 33719"/>
                <a:gd name="connsiteY3" fmla="*/ 5736 h 259343"/>
                <a:gd name="connsiteX4" fmla="*/ -1008 w 33719"/>
                <a:gd name="connsiteY4" fmla="*/ 5736 h 259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9" h="259343">
                  <a:moveTo>
                    <a:pt x="-1008" y="5736"/>
                  </a:moveTo>
                  <a:cubicBezTo>
                    <a:pt x="6457" y="88580"/>
                    <a:pt x="13903" y="171406"/>
                    <a:pt x="21348" y="254250"/>
                  </a:cubicBezTo>
                  <a:cubicBezTo>
                    <a:pt x="21989" y="261432"/>
                    <a:pt x="33318" y="261507"/>
                    <a:pt x="32658" y="254250"/>
                  </a:cubicBezTo>
                  <a:cubicBezTo>
                    <a:pt x="25213" y="171406"/>
                    <a:pt x="17767" y="88580"/>
                    <a:pt x="10302" y="5736"/>
                  </a:cubicBezTo>
                  <a:cubicBezTo>
                    <a:pt x="9662" y="-1446"/>
                    <a:pt x="-1648" y="-1522"/>
                    <a:pt x="-1008" y="5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5" name="Freeform: Shape 994">
              <a:extLst>
                <a:ext uri="{FF2B5EF4-FFF2-40B4-BE49-F238E27FC236}">
                  <a16:creationId xmlns:a16="http://schemas.microsoft.com/office/drawing/2014/main" id="{902CE7DE-D95D-78E3-9EA6-BF47BF3FDF6F}"/>
                </a:ext>
              </a:extLst>
            </p:cNvPr>
            <p:cNvSpPr/>
            <p:nvPr/>
          </p:nvSpPr>
          <p:spPr>
            <a:xfrm>
              <a:off x="7702716" y="4040509"/>
              <a:ext cx="77703" cy="119149"/>
            </a:xfrm>
            <a:custGeom>
              <a:avLst/>
              <a:gdLst>
                <a:gd name="connsiteX0" fmla="*/ 16832 w 77703"/>
                <a:gd name="connsiteY0" fmla="*/ 30908 h 119149"/>
                <a:gd name="connsiteX1" fmla="*/ 42034 w 77703"/>
                <a:gd name="connsiteY1" fmla="*/ 11568 h 119149"/>
                <a:gd name="connsiteX2" fmla="*/ 41808 w 77703"/>
                <a:gd name="connsiteY2" fmla="*/ 42500 h 119149"/>
                <a:gd name="connsiteX3" fmla="*/ -171 w 77703"/>
                <a:gd name="connsiteY3" fmla="*/ 111094 h 119149"/>
                <a:gd name="connsiteX4" fmla="*/ 6220 w 77703"/>
                <a:gd name="connsiteY4" fmla="*/ 119407 h 119149"/>
                <a:gd name="connsiteX5" fmla="*/ 72570 w 77703"/>
                <a:gd name="connsiteY5" fmla="*/ 110189 h 119149"/>
                <a:gd name="connsiteX6" fmla="*/ 69573 w 77703"/>
                <a:gd name="connsiteY6" fmla="*/ 99276 h 119149"/>
                <a:gd name="connsiteX7" fmla="*/ 3222 w 77703"/>
                <a:gd name="connsiteY7" fmla="*/ 108512 h 119149"/>
                <a:gd name="connsiteX8" fmla="*/ 9594 w 77703"/>
                <a:gd name="connsiteY8" fmla="*/ 116806 h 119149"/>
                <a:gd name="connsiteX9" fmla="*/ 42034 w 77703"/>
                <a:gd name="connsiteY9" fmla="*/ 63800 h 119149"/>
                <a:gd name="connsiteX10" fmla="*/ 58169 w 77703"/>
                <a:gd name="connsiteY10" fmla="*/ 37411 h 119149"/>
                <a:gd name="connsiteX11" fmla="*/ 63560 w 77703"/>
                <a:gd name="connsiteY11" fmla="*/ 15790 h 119149"/>
                <a:gd name="connsiteX12" fmla="*/ 38735 w 77703"/>
                <a:gd name="connsiteY12" fmla="*/ 409 h 119149"/>
                <a:gd name="connsiteX13" fmla="*/ 7067 w 77703"/>
                <a:gd name="connsiteY13" fmla="*/ 25215 h 119149"/>
                <a:gd name="connsiteX14" fmla="*/ 16832 w 77703"/>
                <a:gd name="connsiteY14" fmla="*/ 30870 h 119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703" h="119149">
                  <a:moveTo>
                    <a:pt x="16832" y="30908"/>
                  </a:moveTo>
                  <a:cubicBezTo>
                    <a:pt x="22600" y="22727"/>
                    <a:pt x="30573" y="10795"/>
                    <a:pt x="42034" y="11568"/>
                  </a:cubicBezTo>
                  <a:cubicBezTo>
                    <a:pt x="61487" y="12868"/>
                    <a:pt x="47274" y="33584"/>
                    <a:pt x="41808" y="42500"/>
                  </a:cubicBezTo>
                  <a:cubicBezTo>
                    <a:pt x="27821" y="65365"/>
                    <a:pt x="13835" y="88230"/>
                    <a:pt x="-171" y="111094"/>
                  </a:cubicBezTo>
                  <a:cubicBezTo>
                    <a:pt x="-3018" y="115769"/>
                    <a:pt x="1714" y="120048"/>
                    <a:pt x="6220" y="119407"/>
                  </a:cubicBezTo>
                  <a:lnTo>
                    <a:pt x="72570" y="110189"/>
                  </a:lnTo>
                  <a:cubicBezTo>
                    <a:pt x="79752" y="109191"/>
                    <a:pt x="76698" y="98295"/>
                    <a:pt x="69573" y="99276"/>
                  </a:cubicBezTo>
                  <a:lnTo>
                    <a:pt x="3222" y="108512"/>
                  </a:lnTo>
                  <a:lnTo>
                    <a:pt x="9594" y="116806"/>
                  </a:lnTo>
                  <a:cubicBezTo>
                    <a:pt x="20413" y="99144"/>
                    <a:pt x="31233" y="81463"/>
                    <a:pt x="42034" y="63800"/>
                  </a:cubicBezTo>
                  <a:cubicBezTo>
                    <a:pt x="47425" y="55016"/>
                    <a:pt x="53004" y="46308"/>
                    <a:pt x="58169" y="37411"/>
                  </a:cubicBezTo>
                  <a:cubicBezTo>
                    <a:pt x="61939" y="30983"/>
                    <a:pt x="65464" y="23443"/>
                    <a:pt x="63560" y="15790"/>
                  </a:cubicBezTo>
                  <a:cubicBezTo>
                    <a:pt x="60864" y="4876"/>
                    <a:pt x="49216" y="-439"/>
                    <a:pt x="38735" y="409"/>
                  </a:cubicBezTo>
                  <a:cubicBezTo>
                    <a:pt x="24221" y="1577"/>
                    <a:pt x="14777" y="14263"/>
                    <a:pt x="7067" y="25215"/>
                  </a:cubicBezTo>
                  <a:cubicBezTo>
                    <a:pt x="2883" y="31190"/>
                    <a:pt x="12722" y="36845"/>
                    <a:pt x="16832" y="3087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6" name="Freeform: Shape 995">
              <a:extLst>
                <a:ext uri="{FF2B5EF4-FFF2-40B4-BE49-F238E27FC236}">
                  <a16:creationId xmlns:a16="http://schemas.microsoft.com/office/drawing/2014/main" id="{E56EB38E-D36B-031B-9A45-4DE62FA41BF8}"/>
                </a:ext>
              </a:extLst>
            </p:cNvPr>
            <p:cNvSpPr/>
            <p:nvPr/>
          </p:nvSpPr>
          <p:spPr>
            <a:xfrm>
              <a:off x="7778500" y="3806192"/>
              <a:ext cx="163305" cy="272261"/>
            </a:xfrm>
            <a:custGeom>
              <a:avLst/>
              <a:gdLst>
                <a:gd name="connsiteX0" fmla="*/ -122 w 163305"/>
                <a:gd name="connsiteY0" fmla="*/ 174350 h 272261"/>
                <a:gd name="connsiteX1" fmla="*/ 24289 w 163305"/>
                <a:gd name="connsiteY1" fmla="*/ 247732 h 272261"/>
                <a:gd name="connsiteX2" fmla="*/ 99461 w 163305"/>
                <a:gd name="connsiteY2" fmla="*/ 268222 h 272261"/>
                <a:gd name="connsiteX3" fmla="*/ 159780 w 163305"/>
                <a:gd name="connsiteY3" fmla="*/ 122664 h 272261"/>
                <a:gd name="connsiteX4" fmla="*/ 96143 w 163305"/>
                <a:gd name="connsiteY4" fmla="*/ 4627 h 272261"/>
                <a:gd name="connsiteX5" fmla="*/ 47775 w 163305"/>
                <a:gd name="connsiteY5" fmla="*/ 7568 h 272261"/>
                <a:gd name="connsiteX6" fmla="*/ 17332 w 163305"/>
                <a:gd name="connsiteY6" fmla="*/ 47906 h 272261"/>
                <a:gd name="connsiteX7" fmla="*/ -66 w 163305"/>
                <a:gd name="connsiteY7" fmla="*/ 174350 h 272261"/>
                <a:gd name="connsiteX8" fmla="*/ 11244 w 163305"/>
                <a:gd name="connsiteY8" fmla="*/ 174350 h 272261"/>
                <a:gd name="connsiteX9" fmla="*/ 19199 w 163305"/>
                <a:gd name="connsiteY9" fmla="*/ 78782 h 272261"/>
                <a:gd name="connsiteX10" fmla="*/ 71507 w 163305"/>
                <a:gd name="connsiteY10" fmla="*/ 11564 h 272261"/>
                <a:gd name="connsiteX11" fmla="*/ 142551 w 163305"/>
                <a:gd name="connsiteY11" fmla="*/ 93937 h 272261"/>
                <a:gd name="connsiteX12" fmla="*/ 124079 w 163305"/>
                <a:gd name="connsiteY12" fmla="*/ 238873 h 272261"/>
                <a:gd name="connsiteX13" fmla="*/ 41140 w 163305"/>
                <a:gd name="connsiteY13" fmla="*/ 248863 h 272261"/>
                <a:gd name="connsiteX14" fmla="*/ 11226 w 163305"/>
                <a:gd name="connsiteY14" fmla="*/ 174350 h 272261"/>
                <a:gd name="connsiteX15" fmla="*/ -122 w 163305"/>
                <a:gd name="connsiteY15" fmla="*/ 174350 h 272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3305" h="272261">
                  <a:moveTo>
                    <a:pt x="-122" y="174350"/>
                  </a:moveTo>
                  <a:cubicBezTo>
                    <a:pt x="2083" y="200080"/>
                    <a:pt x="7625" y="227129"/>
                    <a:pt x="24289" y="247732"/>
                  </a:cubicBezTo>
                  <a:cubicBezTo>
                    <a:pt x="42214" y="270201"/>
                    <a:pt x="72619" y="278495"/>
                    <a:pt x="99461" y="268222"/>
                  </a:cubicBezTo>
                  <a:cubicBezTo>
                    <a:pt x="158480" y="246130"/>
                    <a:pt x="167848" y="177272"/>
                    <a:pt x="159780" y="122664"/>
                  </a:cubicBezTo>
                  <a:cubicBezTo>
                    <a:pt x="153673" y="81572"/>
                    <a:pt x="139781" y="21611"/>
                    <a:pt x="96143" y="4627"/>
                  </a:cubicBezTo>
                  <a:cubicBezTo>
                    <a:pt x="80367" y="-1499"/>
                    <a:pt x="62402" y="-1575"/>
                    <a:pt x="47775" y="7568"/>
                  </a:cubicBezTo>
                  <a:cubicBezTo>
                    <a:pt x="33148" y="16710"/>
                    <a:pt x="23836" y="32317"/>
                    <a:pt x="17332" y="47906"/>
                  </a:cubicBezTo>
                  <a:cubicBezTo>
                    <a:pt x="1216" y="86586"/>
                    <a:pt x="-3270" y="132730"/>
                    <a:pt x="-66" y="174350"/>
                  </a:cubicBezTo>
                  <a:cubicBezTo>
                    <a:pt x="500" y="181551"/>
                    <a:pt x="11810" y="181626"/>
                    <a:pt x="11244" y="174350"/>
                  </a:cubicBezTo>
                  <a:cubicBezTo>
                    <a:pt x="8850" y="142268"/>
                    <a:pt x="11527" y="110016"/>
                    <a:pt x="19199" y="78782"/>
                  </a:cubicBezTo>
                  <a:cubicBezTo>
                    <a:pt x="25627" y="52732"/>
                    <a:pt x="39198" y="13128"/>
                    <a:pt x="71507" y="11564"/>
                  </a:cubicBezTo>
                  <a:cubicBezTo>
                    <a:pt x="114767" y="9452"/>
                    <a:pt x="133862" y="59763"/>
                    <a:pt x="142551" y="93937"/>
                  </a:cubicBezTo>
                  <a:cubicBezTo>
                    <a:pt x="154370" y="140420"/>
                    <a:pt x="160647" y="201493"/>
                    <a:pt x="124079" y="238873"/>
                  </a:cubicBezTo>
                  <a:cubicBezTo>
                    <a:pt x="102213" y="261228"/>
                    <a:pt x="66908" y="270502"/>
                    <a:pt x="41140" y="248863"/>
                  </a:cubicBezTo>
                  <a:cubicBezTo>
                    <a:pt x="19821" y="230956"/>
                    <a:pt x="13488" y="200758"/>
                    <a:pt x="11226" y="174350"/>
                  </a:cubicBezTo>
                  <a:cubicBezTo>
                    <a:pt x="10547" y="167149"/>
                    <a:pt x="-763" y="167093"/>
                    <a:pt x="-122" y="1743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7" name="Freeform: Shape 996">
              <a:extLst>
                <a:ext uri="{FF2B5EF4-FFF2-40B4-BE49-F238E27FC236}">
                  <a16:creationId xmlns:a16="http://schemas.microsoft.com/office/drawing/2014/main" id="{22B3F210-B71C-01BA-7ECC-AEF789DA45A9}"/>
                </a:ext>
              </a:extLst>
            </p:cNvPr>
            <p:cNvSpPr/>
            <p:nvPr/>
          </p:nvSpPr>
          <p:spPr>
            <a:xfrm>
              <a:off x="10469996" y="4673288"/>
              <a:ext cx="36901" cy="257016"/>
            </a:xfrm>
            <a:custGeom>
              <a:avLst/>
              <a:gdLst>
                <a:gd name="connsiteX0" fmla="*/ -1009 w 36901"/>
                <a:gd name="connsiteY0" fmla="*/ 5750 h 257016"/>
                <a:gd name="connsiteX1" fmla="*/ 24533 w 36901"/>
                <a:gd name="connsiteY1" fmla="*/ 251909 h 257016"/>
                <a:gd name="connsiteX2" fmla="*/ 35843 w 36901"/>
                <a:gd name="connsiteY2" fmla="*/ 251909 h 257016"/>
                <a:gd name="connsiteX3" fmla="*/ 10301 w 36901"/>
                <a:gd name="connsiteY3" fmla="*/ 5750 h 257016"/>
                <a:gd name="connsiteX4" fmla="*/ -1009 w 36901"/>
                <a:gd name="connsiteY4" fmla="*/ 5750 h 257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901" h="257016">
                  <a:moveTo>
                    <a:pt x="-1009" y="5750"/>
                  </a:moveTo>
                  <a:cubicBezTo>
                    <a:pt x="5909" y="87973"/>
                    <a:pt x="17614" y="169742"/>
                    <a:pt x="24533" y="251909"/>
                  </a:cubicBezTo>
                  <a:cubicBezTo>
                    <a:pt x="25136" y="259109"/>
                    <a:pt x="36464" y="259184"/>
                    <a:pt x="35843" y="251909"/>
                  </a:cubicBezTo>
                  <a:cubicBezTo>
                    <a:pt x="28924" y="169686"/>
                    <a:pt x="17218" y="87916"/>
                    <a:pt x="10301" y="5750"/>
                  </a:cubicBezTo>
                  <a:cubicBezTo>
                    <a:pt x="9678" y="-1451"/>
                    <a:pt x="-1631" y="-1526"/>
                    <a:pt x="-1009" y="57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8" name="Freeform: Shape 997">
              <a:extLst>
                <a:ext uri="{FF2B5EF4-FFF2-40B4-BE49-F238E27FC236}">
                  <a16:creationId xmlns:a16="http://schemas.microsoft.com/office/drawing/2014/main" id="{64F747FE-2326-677D-47AA-944DDB004F49}"/>
                </a:ext>
              </a:extLst>
            </p:cNvPr>
            <p:cNvSpPr/>
            <p:nvPr/>
          </p:nvSpPr>
          <p:spPr>
            <a:xfrm>
              <a:off x="10490932" y="4777982"/>
              <a:ext cx="118475" cy="25387"/>
            </a:xfrm>
            <a:custGeom>
              <a:avLst/>
              <a:gdLst>
                <a:gd name="connsiteX0" fmla="*/ 112076 w 118475"/>
                <a:gd name="connsiteY0" fmla="*/ 375 h 25387"/>
                <a:gd name="connsiteX1" fmla="*/ 4331 w 118475"/>
                <a:gd name="connsiteY1" fmla="*/ 14343 h 25387"/>
                <a:gd name="connsiteX2" fmla="*/ 4331 w 118475"/>
                <a:gd name="connsiteY2" fmla="*/ 25652 h 25387"/>
                <a:gd name="connsiteX3" fmla="*/ 112076 w 118475"/>
                <a:gd name="connsiteY3" fmla="*/ 11684 h 25387"/>
                <a:gd name="connsiteX4" fmla="*/ 112076 w 118475"/>
                <a:gd name="connsiteY4" fmla="*/ 375 h 25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75" h="25387">
                  <a:moveTo>
                    <a:pt x="112076" y="375"/>
                  </a:moveTo>
                  <a:lnTo>
                    <a:pt x="4331" y="14343"/>
                  </a:lnTo>
                  <a:cubicBezTo>
                    <a:pt x="-2775" y="15266"/>
                    <a:pt x="-2869" y="26595"/>
                    <a:pt x="4331" y="25652"/>
                  </a:cubicBezTo>
                  <a:lnTo>
                    <a:pt x="112076" y="11684"/>
                  </a:lnTo>
                  <a:cubicBezTo>
                    <a:pt x="119183" y="10761"/>
                    <a:pt x="119277" y="-549"/>
                    <a:pt x="112076" y="37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9" name="Freeform: Shape 998">
              <a:extLst>
                <a:ext uri="{FF2B5EF4-FFF2-40B4-BE49-F238E27FC236}">
                  <a16:creationId xmlns:a16="http://schemas.microsoft.com/office/drawing/2014/main" id="{96F31199-59AA-36BB-4379-067F82B58EC8}"/>
                </a:ext>
              </a:extLst>
            </p:cNvPr>
            <p:cNvSpPr/>
            <p:nvPr/>
          </p:nvSpPr>
          <p:spPr>
            <a:xfrm>
              <a:off x="10585920" y="4655489"/>
              <a:ext cx="33719" cy="259343"/>
            </a:xfrm>
            <a:custGeom>
              <a:avLst/>
              <a:gdLst>
                <a:gd name="connsiteX0" fmla="*/ -1008 w 33719"/>
                <a:gd name="connsiteY0" fmla="*/ 5736 h 259343"/>
                <a:gd name="connsiteX1" fmla="*/ 21348 w 33719"/>
                <a:gd name="connsiteY1" fmla="*/ 254250 h 259343"/>
                <a:gd name="connsiteX2" fmla="*/ 32658 w 33719"/>
                <a:gd name="connsiteY2" fmla="*/ 254250 h 259343"/>
                <a:gd name="connsiteX3" fmla="*/ 10302 w 33719"/>
                <a:gd name="connsiteY3" fmla="*/ 5736 h 259343"/>
                <a:gd name="connsiteX4" fmla="*/ -1008 w 33719"/>
                <a:gd name="connsiteY4" fmla="*/ 5736 h 259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9" h="259343">
                  <a:moveTo>
                    <a:pt x="-1008" y="5736"/>
                  </a:moveTo>
                  <a:cubicBezTo>
                    <a:pt x="6457" y="88580"/>
                    <a:pt x="13903" y="171406"/>
                    <a:pt x="21348" y="254250"/>
                  </a:cubicBezTo>
                  <a:cubicBezTo>
                    <a:pt x="21989" y="261432"/>
                    <a:pt x="33318" y="261507"/>
                    <a:pt x="32658" y="254250"/>
                  </a:cubicBezTo>
                  <a:cubicBezTo>
                    <a:pt x="25213" y="171406"/>
                    <a:pt x="17767" y="88580"/>
                    <a:pt x="10302" y="5736"/>
                  </a:cubicBezTo>
                  <a:cubicBezTo>
                    <a:pt x="9662" y="-1446"/>
                    <a:pt x="-1648" y="-1522"/>
                    <a:pt x="-1008" y="5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0" name="Freeform: Shape 999">
              <a:extLst>
                <a:ext uri="{FF2B5EF4-FFF2-40B4-BE49-F238E27FC236}">
                  <a16:creationId xmlns:a16="http://schemas.microsoft.com/office/drawing/2014/main" id="{6E67A523-54DD-F17A-EAAB-918D636E1B42}"/>
                </a:ext>
              </a:extLst>
            </p:cNvPr>
            <p:cNvSpPr/>
            <p:nvPr/>
          </p:nvSpPr>
          <p:spPr>
            <a:xfrm>
              <a:off x="10643273" y="4854817"/>
              <a:ext cx="77703" cy="119150"/>
            </a:xfrm>
            <a:custGeom>
              <a:avLst/>
              <a:gdLst>
                <a:gd name="connsiteX0" fmla="*/ 16832 w 77703"/>
                <a:gd name="connsiteY0" fmla="*/ 30907 h 119150"/>
                <a:gd name="connsiteX1" fmla="*/ 42034 w 77703"/>
                <a:gd name="connsiteY1" fmla="*/ 11568 h 119150"/>
                <a:gd name="connsiteX2" fmla="*/ 41808 w 77703"/>
                <a:gd name="connsiteY2" fmla="*/ 42500 h 119150"/>
                <a:gd name="connsiteX3" fmla="*/ -171 w 77703"/>
                <a:gd name="connsiteY3" fmla="*/ 111094 h 119150"/>
                <a:gd name="connsiteX4" fmla="*/ 6220 w 77703"/>
                <a:gd name="connsiteY4" fmla="*/ 119407 h 119150"/>
                <a:gd name="connsiteX5" fmla="*/ 72570 w 77703"/>
                <a:gd name="connsiteY5" fmla="*/ 110189 h 119150"/>
                <a:gd name="connsiteX6" fmla="*/ 69573 w 77703"/>
                <a:gd name="connsiteY6" fmla="*/ 99275 h 119150"/>
                <a:gd name="connsiteX7" fmla="*/ 3222 w 77703"/>
                <a:gd name="connsiteY7" fmla="*/ 108512 h 119150"/>
                <a:gd name="connsiteX8" fmla="*/ 9594 w 77703"/>
                <a:gd name="connsiteY8" fmla="*/ 116806 h 119150"/>
                <a:gd name="connsiteX9" fmla="*/ 42034 w 77703"/>
                <a:gd name="connsiteY9" fmla="*/ 63801 h 119150"/>
                <a:gd name="connsiteX10" fmla="*/ 58169 w 77703"/>
                <a:gd name="connsiteY10" fmla="*/ 37411 h 119150"/>
                <a:gd name="connsiteX11" fmla="*/ 63560 w 77703"/>
                <a:gd name="connsiteY11" fmla="*/ 15790 h 119150"/>
                <a:gd name="connsiteX12" fmla="*/ 38735 w 77703"/>
                <a:gd name="connsiteY12" fmla="*/ 409 h 119150"/>
                <a:gd name="connsiteX13" fmla="*/ 7067 w 77703"/>
                <a:gd name="connsiteY13" fmla="*/ 25215 h 119150"/>
                <a:gd name="connsiteX14" fmla="*/ 16832 w 77703"/>
                <a:gd name="connsiteY14" fmla="*/ 30870 h 11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703" h="119150">
                  <a:moveTo>
                    <a:pt x="16832" y="30907"/>
                  </a:moveTo>
                  <a:cubicBezTo>
                    <a:pt x="22600" y="22727"/>
                    <a:pt x="30573" y="10795"/>
                    <a:pt x="42034" y="11568"/>
                  </a:cubicBezTo>
                  <a:cubicBezTo>
                    <a:pt x="61487" y="12869"/>
                    <a:pt x="47274" y="33584"/>
                    <a:pt x="41808" y="42500"/>
                  </a:cubicBezTo>
                  <a:cubicBezTo>
                    <a:pt x="27821" y="65365"/>
                    <a:pt x="13835" y="88230"/>
                    <a:pt x="-171" y="111094"/>
                  </a:cubicBezTo>
                  <a:cubicBezTo>
                    <a:pt x="-3018" y="115769"/>
                    <a:pt x="1714" y="120048"/>
                    <a:pt x="6220" y="119407"/>
                  </a:cubicBezTo>
                  <a:lnTo>
                    <a:pt x="72570" y="110189"/>
                  </a:lnTo>
                  <a:cubicBezTo>
                    <a:pt x="79752" y="109190"/>
                    <a:pt x="76698" y="98295"/>
                    <a:pt x="69573" y="99275"/>
                  </a:cubicBezTo>
                  <a:lnTo>
                    <a:pt x="3222" y="108512"/>
                  </a:lnTo>
                  <a:lnTo>
                    <a:pt x="9594" y="116806"/>
                  </a:lnTo>
                  <a:cubicBezTo>
                    <a:pt x="20413" y="99144"/>
                    <a:pt x="31233" y="81481"/>
                    <a:pt x="42034" y="63801"/>
                  </a:cubicBezTo>
                  <a:cubicBezTo>
                    <a:pt x="47425" y="55016"/>
                    <a:pt x="53004" y="46308"/>
                    <a:pt x="58169" y="37411"/>
                  </a:cubicBezTo>
                  <a:cubicBezTo>
                    <a:pt x="61939" y="30983"/>
                    <a:pt x="65464" y="23443"/>
                    <a:pt x="63560" y="15790"/>
                  </a:cubicBezTo>
                  <a:cubicBezTo>
                    <a:pt x="60864" y="4876"/>
                    <a:pt x="49216" y="-439"/>
                    <a:pt x="38735" y="409"/>
                  </a:cubicBezTo>
                  <a:cubicBezTo>
                    <a:pt x="24221" y="1578"/>
                    <a:pt x="14777" y="14263"/>
                    <a:pt x="7067" y="25215"/>
                  </a:cubicBezTo>
                  <a:cubicBezTo>
                    <a:pt x="2883" y="31190"/>
                    <a:pt x="12722" y="36845"/>
                    <a:pt x="16832" y="3087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1" name="Freeform: Shape 1000">
              <a:extLst>
                <a:ext uri="{FF2B5EF4-FFF2-40B4-BE49-F238E27FC236}">
                  <a16:creationId xmlns:a16="http://schemas.microsoft.com/office/drawing/2014/main" id="{72736B44-42C6-ACD2-B023-3D6E60B51048}"/>
                </a:ext>
              </a:extLst>
            </p:cNvPr>
            <p:cNvSpPr/>
            <p:nvPr/>
          </p:nvSpPr>
          <p:spPr>
            <a:xfrm>
              <a:off x="10719056" y="4620500"/>
              <a:ext cx="163305" cy="272261"/>
            </a:xfrm>
            <a:custGeom>
              <a:avLst/>
              <a:gdLst>
                <a:gd name="connsiteX0" fmla="*/ -122 w 163305"/>
                <a:gd name="connsiteY0" fmla="*/ 174350 h 272261"/>
                <a:gd name="connsiteX1" fmla="*/ 24289 w 163305"/>
                <a:gd name="connsiteY1" fmla="*/ 247732 h 272261"/>
                <a:gd name="connsiteX2" fmla="*/ 99461 w 163305"/>
                <a:gd name="connsiteY2" fmla="*/ 268222 h 272261"/>
                <a:gd name="connsiteX3" fmla="*/ 159780 w 163305"/>
                <a:gd name="connsiteY3" fmla="*/ 122664 h 272261"/>
                <a:gd name="connsiteX4" fmla="*/ 96143 w 163305"/>
                <a:gd name="connsiteY4" fmla="*/ 4627 h 272261"/>
                <a:gd name="connsiteX5" fmla="*/ 47775 w 163305"/>
                <a:gd name="connsiteY5" fmla="*/ 7568 h 272261"/>
                <a:gd name="connsiteX6" fmla="*/ 17332 w 163305"/>
                <a:gd name="connsiteY6" fmla="*/ 47906 h 272261"/>
                <a:gd name="connsiteX7" fmla="*/ -66 w 163305"/>
                <a:gd name="connsiteY7" fmla="*/ 174350 h 272261"/>
                <a:gd name="connsiteX8" fmla="*/ 11244 w 163305"/>
                <a:gd name="connsiteY8" fmla="*/ 174350 h 272261"/>
                <a:gd name="connsiteX9" fmla="*/ 19199 w 163305"/>
                <a:gd name="connsiteY9" fmla="*/ 78782 h 272261"/>
                <a:gd name="connsiteX10" fmla="*/ 71507 w 163305"/>
                <a:gd name="connsiteY10" fmla="*/ 11564 h 272261"/>
                <a:gd name="connsiteX11" fmla="*/ 142551 w 163305"/>
                <a:gd name="connsiteY11" fmla="*/ 93937 h 272261"/>
                <a:gd name="connsiteX12" fmla="*/ 124079 w 163305"/>
                <a:gd name="connsiteY12" fmla="*/ 238872 h 272261"/>
                <a:gd name="connsiteX13" fmla="*/ 41140 w 163305"/>
                <a:gd name="connsiteY13" fmla="*/ 248863 h 272261"/>
                <a:gd name="connsiteX14" fmla="*/ 11226 w 163305"/>
                <a:gd name="connsiteY14" fmla="*/ 174350 h 272261"/>
                <a:gd name="connsiteX15" fmla="*/ -122 w 163305"/>
                <a:gd name="connsiteY15" fmla="*/ 174350 h 272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3305" h="272261">
                  <a:moveTo>
                    <a:pt x="-122" y="174350"/>
                  </a:moveTo>
                  <a:cubicBezTo>
                    <a:pt x="2083" y="200080"/>
                    <a:pt x="7625" y="227129"/>
                    <a:pt x="24289" y="247732"/>
                  </a:cubicBezTo>
                  <a:cubicBezTo>
                    <a:pt x="42214" y="270201"/>
                    <a:pt x="72619" y="278495"/>
                    <a:pt x="99461" y="268222"/>
                  </a:cubicBezTo>
                  <a:cubicBezTo>
                    <a:pt x="158480" y="246130"/>
                    <a:pt x="167848" y="177272"/>
                    <a:pt x="159780" y="122664"/>
                  </a:cubicBezTo>
                  <a:cubicBezTo>
                    <a:pt x="153673" y="81572"/>
                    <a:pt x="139781" y="21611"/>
                    <a:pt x="96143" y="4627"/>
                  </a:cubicBezTo>
                  <a:cubicBezTo>
                    <a:pt x="80367" y="-1499"/>
                    <a:pt x="62402" y="-1574"/>
                    <a:pt x="47775" y="7568"/>
                  </a:cubicBezTo>
                  <a:cubicBezTo>
                    <a:pt x="33148" y="16710"/>
                    <a:pt x="23836" y="32318"/>
                    <a:pt x="17332" y="47906"/>
                  </a:cubicBezTo>
                  <a:cubicBezTo>
                    <a:pt x="1216" y="86585"/>
                    <a:pt x="-3270" y="132730"/>
                    <a:pt x="-66" y="174350"/>
                  </a:cubicBezTo>
                  <a:cubicBezTo>
                    <a:pt x="500" y="181551"/>
                    <a:pt x="11810" y="181626"/>
                    <a:pt x="11244" y="174350"/>
                  </a:cubicBezTo>
                  <a:cubicBezTo>
                    <a:pt x="8850" y="142268"/>
                    <a:pt x="11527" y="110016"/>
                    <a:pt x="19199" y="78782"/>
                  </a:cubicBezTo>
                  <a:cubicBezTo>
                    <a:pt x="25627" y="52731"/>
                    <a:pt x="39198" y="13128"/>
                    <a:pt x="71507" y="11564"/>
                  </a:cubicBezTo>
                  <a:cubicBezTo>
                    <a:pt x="114767" y="9453"/>
                    <a:pt x="133862" y="59762"/>
                    <a:pt x="142551" y="93937"/>
                  </a:cubicBezTo>
                  <a:cubicBezTo>
                    <a:pt x="154370" y="140420"/>
                    <a:pt x="160647" y="201494"/>
                    <a:pt x="124079" y="238872"/>
                  </a:cubicBezTo>
                  <a:cubicBezTo>
                    <a:pt x="102213" y="261228"/>
                    <a:pt x="66908" y="270502"/>
                    <a:pt x="41140" y="248863"/>
                  </a:cubicBezTo>
                  <a:cubicBezTo>
                    <a:pt x="19821" y="230956"/>
                    <a:pt x="13488" y="200758"/>
                    <a:pt x="11226" y="174350"/>
                  </a:cubicBezTo>
                  <a:cubicBezTo>
                    <a:pt x="10547" y="167150"/>
                    <a:pt x="-763" y="167093"/>
                    <a:pt x="-122" y="1743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2" name="Freeform: Shape 1001">
              <a:extLst>
                <a:ext uri="{FF2B5EF4-FFF2-40B4-BE49-F238E27FC236}">
                  <a16:creationId xmlns:a16="http://schemas.microsoft.com/office/drawing/2014/main" id="{4FAE480E-8547-1EC7-B8AA-89FB9BA773F2}"/>
                </a:ext>
              </a:extLst>
            </p:cNvPr>
            <p:cNvSpPr/>
            <p:nvPr/>
          </p:nvSpPr>
          <p:spPr>
            <a:xfrm>
              <a:off x="8787726" y="3736627"/>
              <a:ext cx="213363" cy="209811"/>
            </a:xfrm>
            <a:custGeom>
              <a:avLst/>
              <a:gdLst>
                <a:gd name="connsiteX0" fmla="*/ 124538 w 213363"/>
                <a:gd name="connsiteY0" fmla="*/ 3242 h 209811"/>
                <a:gd name="connsiteX1" fmla="*/ 90269 w 213363"/>
                <a:gd name="connsiteY1" fmla="*/ 75870 h 209811"/>
                <a:gd name="connsiteX2" fmla="*/ 97998 w 213363"/>
                <a:gd name="connsiteY2" fmla="*/ 73834 h 209811"/>
                <a:gd name="connsiteX3" fmla="*/ 23428 w 213363"/>
                <a:gd name="connsiteY3" fmla="*/ 39320 h 209811"/>
                <a:gd name="connsiteX4" fmla="*/ 15681 w 213363"/>
                <a:gd name="connsiteY4" fmla="*/ 41356 h 209811"/>
                <a:gd name="connsiteX5" fmla="*/ -379 w 213363"/>
                <a:gd name="connsiteY5" fmla="*/ 78245 h 209811"/>
                <a:gd name="connsiteX6" fmla="*/ 1638 w 213363"/>
                <a:gd name="connsiteY6" fmla="*/ 85974 h 209811"/>
                <a:gd name="connsiteX7" fmla="*/ 77150 w 213363"/>
                <a:gd name="connsiteY7" fmla="*/ 120789 h 209811"/>
                <a:gd name="connsiteX8" fmla="*/ 75114 w 213363"/>
                <a:gd name="connsiteY8" fmla="*/ 113061 h 209811"/>
                <a:gd name="connsiteX9" fmla="*/ 42448 w 213363"/>
                <a:gd name="connsiteY9" fmla="*/ 186763 h 209811"/>
                <a:gd name="connsiteX10" fmla="*/ 44766 w 213363"/>
                <a:gd name="connsiteY10" fmla="*/ 194605 h 209811"/>
                <a:gd name="connsiteX11" fmla="*/ 45840 w 213363"/>
                <a:gd name="connsiteY11" fmla="*/ 195057 h 209811"/>
                <a:gd name="connsiteX12" fmla="*/ 81824 w 213363"/>
                <a:gd name="connsiteY12" fmla="*/ 209929 h 209811"/>
                <a:gd name="connsiteX13" fmla="*/ 88215 w 213363"/>
                <a:gd name="connsiteY13" fmla="*/ 207328 h 209811"/>
                <a:gd name="connsiteX14" fmla="*/ 122955 w 213363"/>
                <a:gd name="connsiteY14" fmla="*/ 134380 h 209811"/>
                <a:gd name="connsiteX15" fmla="*/ 112606 w 213363"/>
                <a:gd name="connsiteY15" fmla="*/ 130025 h 209811"/>
                <a:gd name="connsiteX16" fmla="*/ 112437 w 213363"/>
                <a:gd name="connsiteY16" fmla="*/ 131024 h 209811"/>
                <a:gd name="connsiteX17" fmla="*/ 115019 w 213363"/>
                <a:gd name="connsiteY17" fmla="*/ 137414 h 209811"/>
                <a:gd name="connsiteX18" fmla="*/ 186233 w 213363"/>
                <a:gd name="connsiteY18" fmla="*/ 169591 h 209811"/>
                <a:gd name="connsiteX19" fmla="*/ 193980 w 213363"/>
                <a:gd name="connsiteY19" fmla="*/ 167555 h 209811"/>
                <a:gd name="connsiteX20" fmla="*/ 211661 w 213363"/>
                <a:gd name="connsiteY20" fmla="*/ 130779 h 209811"/>
                <a:gd name="connsiteX21" fmla="*/ 209626 w 213363"/>
                <a:gd name="connsiteY21" fmla="*/ 123051 h 209811"/>
                <a:gd name="connsiteX22" fmla="*/ 138223 w 213363"/>
                <a:gd name="connsiteY22" fmla="*/ 90516 h 209811"/>
                <a:gd name="connsiteX23" fmla="*/ 140240 w 213363"/>
                <a:gd name="connsiteY23" fmla="*/ 98264 h 209811"/>
                <a:gd name="connsiteX24" fmla="*/ 173245 w 213363"/>
                <a:gd name="connsiteY24" fmla="*/ 26899 h 209811"/>
                <a:gd name="connsiteX25" fmla="*/ 171229 w 213363"/>
                <a:gd name="connsiteY25" fmla="*/ 19151 h 209811"/>
                <a:gd name="connsiteX26" fmla="*/ 132267 w 213363"/>
                <a:gd name="connsiteY26" fmla="*/ 1206 h 209811"/>
                <a:gd name="connsiteX27" fmla="*/ 126612 w 213363"/>
                <a:gd name="connsiteY27" fmla="*/ 10970 h 209811"/>
                <a:gd name="connsiteX28" fmla="*/ 165574 w 213363"/>
                <a:gd name="connsiteY28" fmla="*/ 28915 h 209811"/>
                <a:gd name="connsiteX29" fmla="*/ 163538 w 213363"/>
                <a:gd name="connsiteY29" fmla="*/ 21187 h 209811"/>
                <a:gd name="connsiteX30" fmla="*/ 130533 w 213363"/>
                <a:gd name="connsiteY30" fmla="*/ 92552 h 209811"/>
                <a:gd name="connsiteX31" fmla="*/ 132568 w 213363"/>
                <a:gd name="connsiteY31" fmla="*/ 100280 h 209811"/>
                <a:gd name="connsiteX32" fmla="*/ 203971 w 213363"/>
                <a:gd name="connsiteY32" fmla="*/ 132815 h 209811"/>
                <a:gd name="connsiteX33" fmla="*/ 201954 w 213363"/>
                <a:gd name="connsiteY33" fmla="*/ 125068 h 209811"/>
                <a:gd name="connsiteX34" fmla="*/ 184273 w 213363"/>
                <a:gd name="connsiteY34" fmla="*/ 161863 h 209811"/>
                <a:gd name="connsiteX35" fmla="*/ 192001 w 213363"/>
                <a:gd name="connsiteY35" fmla="*/ 159827 h 209811"/>
                <a:gd name="connsiteX36" fmla="*/ 120787 w 213363"/>
                <a:gd name="connsiteY36" fmla="*/ 127650 h 209811"/>
                <a:gd name="connsiteX37" fmla="*/ 123388 w 213363"/>
                <a:gd name="connsiteY37" fmla="*/ 134040 h 209811"/>
                <a:gd name="connsiteX38" fmla="*/ 123576 w 213363"/>
                <a:gd name="connsiteY38" fmla="*/ 133041 h 209811"/>
                <a:gd name="connsiteX39" fmla="*/ 113247 w 213363"/>
                <a:gd name="connsiteY39" fmla="*/ 128687 h 209811"/>
                <a:gd name="connsiteX40" fmla="*/ 78488 w 213363"/>
                <a:gd name="connsiteY40" fmla="*/ 201617 h 209811"/>
                <a:gd name="connsiteX41" fmla="*/ 84878 w 213363"/>
                <a:gd name="connsiteY41" fmla="*/ 199015 h 209811"/>
                <a:gd name="connsiteX42" fmla="*/ 48894 w 213363"/>
                <a:gd name="connsiteY42" fmla="*/ 184162 h 209811"/>
                <a:gd name="connsiteX43" fmla="*/ 52269 w 213363"/>
                <a:gd name="connsiteY43" fmla="*/ 192456 h 209811"/>
                <a:gd name="connsiteX44" fmla="*/ 84934 w 213363"/>
                <a:gd name="connsiteY44" fmla="*/ 118772 h 209811"/>
                <a:gd name="connsiteX45" fmla="*/ 82899 w 213363"/>
                <a:gd name="connsiteY45" fmla="*/ 111025 h 209811"/>
                <a:gd name="connsiteX46" fmla="*/ 7406 w 213363"/>
                <a:gd name="connsiteY46" fmla="*/ 76209 h 209811"/>
                <a:gd name="connsiteX47" fmla="*/ 9442 w 213363"/>
                <a:gd name="connsiteY47" fmla="*/ 83956 h 209811"/>
                <a:gd name="connsiteX48" fmla="*/ 25502 w 213363"/>
                <a:gd name="connsiteY48" fmla="*/ 47049 h 209811"/>
                <a:gd name="connsiteX49" fmla="*/ 17773 w 213363"/>
                <a:gd name="connsiteY49" fmla="*/ 49066 h 209811"/>
                <a:gd name="connsiteX50" fmla="*/ 92343 w 213363"/>
                <a:gd name="connsiteY50" fmla="*/ 83580 h 209811"/>
                <a:gd name="connsiteX51" fmla="*/ 100090 w 213363"/>
                <a:gd name="connsiteY51" fmla="*/ 81563 h 209811"/>
                <a:gd name="connsiteX52" fmla="*/ 134359 w 213363"/>
                <a:gd name="connsiteY52" fmla="*/ 8916 h 209811"/>
                <a:gd name="connsiteX53" fmla="*/ 124538 w 213363"/>
                <a:gd name="connsiteY53" fmla="*/ 3242 h 209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213363" h="209811">
                  <a:moveTo>
                    <a:pt x="124538" y="3242"/>
                  </a:moveTo>
                  <a:lnTo>
                    <a:pt x="90269" y="75870"/>
                  </a:lnTo>
                  <a:lnTo>
                    <a:pt x="97998" y="73834"/>
                  </a:lnTo>
                  <a:lnTo>
                    <a:pt x="23428" y="39320"/>
                  </a:lnTo>
                  <a:cubicBezTo>
                    <a:pt x="20902" y="38171"/>
                    <a:pt x="17001" y="38359"/>
                    <a:pt x="15681" y="41356"/>
                  </a:cubicBezTo>
                  <a:lnTo>
                    <a:pt x="-379" y="78245"/>
                  </a:lnTo>
                  <a:cubicBezTo>
                    <a:pt x="-1510" y="80828"/>
                    <a:pt x="-1378" y="84579"/>
                    <a:pt x="1638" y="85974"/>
                  </a:cubicBezTo>
                  <a:lnTo>
                    <a:pt x="77150" y="120789"/>
                  </a:lnTo>
                  <a:lnTo>
                    <a:pt x="75114" y="113061"/>
                  </a:lnTo>
                  <a:cubicBezTo>
                    <a:pt x="64219" y="137622"/>
                    <a:pt x="53323" y="162202"/>
                    <a:pt x="42448" y="186763"/>
                  </a:cubicBezTo>
                  <a:cubicBezTo>
                    <a:pt x="40921" y="189572"/>
                    <a:pt x="41957" y="193078"/>
                    <a:pt x="44766" y="194605"/>
                  </a:cubicBezTo>
                  <a:cubicBezTo>
                    <a:pt x="45105" y="194793"/>
                    <a:pt x="45463" y="194944"/>
                    <a:pt x="45840" y="195057"/>
                  </a:cubicBezTo>
                  <a:lnTo>
                    <a:pt x="81824" y="209929"/>
                  </a:lnTo>
                  <a:cubicBezTo>
                    <a:pt x="84294" y="210608"/>
                    <a:pt x="86914" y="209552"/>
                    <a:pt x="88215" y="207328"/>
                  </a:cubicBezTo>
                  <a:lnTo>
                    <a:pt x="122955" y="134380"/>
                  </a:lnTo>
                  <a:lnTo>
                    <a:pt x="112606" y="130025"/>
                  </a:lnTo>
                  <a:lnTo>
                    <a:pt x="112437" y="131024"/>
                  </a:lnTo>
                  <a:cubicBezTo>
                    <a:pt x="111795" y="133494"/>
                    <a:pt x="112851" y="136076"/>
                    <a:pt x="115019" y="137414"/>
                  </a:cubicBezTo>
                  <a:lnTo>
                    <a:pt x="186233" y="169591"/>
                  </a:lnTo>
                  <a:cubicBezTo>
                    <a:pt x="188834" y="170760"/>
                    <a:pt x="192548" y="170533"/>
                    <a:pt x="193980" y="167555"/>
                  </a:cubicBezTo>
                  <a:cubicBezTo>
                    <a:pt x="199861" y="155303"/>
                    <a:pt x="205761" y="143051"/>
                    <a:pt x="211661" y="130779"/>
                  </a:cubicBezTo>
                  <a:cubicBezTo>
                    <a:pt x="212868" y="128253"/>
                    <a:pt x="212585" y="124389"/>
                    <a:pt x="209626" y="123051"/>
                  </a:cubicBezTo>
                  <a:lnTo>
                    <a:pt x="138223" y="90516"/>
                  </a:lnTo>
                  <a:cubicBezTo>
                    <a:pt x="138902" y="93099"/>
                    <a:pt x="139580" y="95681"/>
                    <a:pt x="140240" y="98264"/>
                  </a:cubicBezTo>
                  <a:cubicBezTo>
                    <a:pt x="151248" y="74475"/>
                    <a:pt x="162256" y="50687"/>
                    <a:pt x="173245" y="26899"/>
                  </a:cubicBezTo>
                  <a:cubicBezTo>
                    <a:pt x="174433" y="24335"/>
                    <a:pt x="174207" y="20527"/>
                    <a:pt x="171229" y="19151"/>
                  </a:cubicBezTo>
                  <a:lnTo>
                    <a:pt x="132267" y="1206"/>
                  </a:lnTo>
                  <a:cubicBezTo>
                    <a:pt x="125707" y="-1810"/>
                    <a:pt x="119957" y="7936"/>
                    <a:pt x="126612" y="10970"/>
                  </a:cubicBezTo>
                  <a:lnTo>
                    <a:pt x="165574" y="28915"/>
                  </a:lnTo>
                  <a:lnTo>
                    <a:pt x="163538" y="21187"/>
                  </a:lnTo>
                  <a:cubicBezTo>
                    <a:pt x="152549" y="44975"/>
                    <a:pt x="141559" y="68764"/>
                    <a:pt x="130533" y="92552"/>
                  </a:cubicBezTo>
                  <a:cubicBezTo>
                    <a:pt x="129364" y="95097"/>
                    <a:pt x="129590" y="98923"/>
                    <a:pt x="132568" y="100280"/>
                  </a:cubicBezTo>
                  <a:lnTo>
                    <a:pt x="203971" y="132815"/>
                  </a:lnTo>
                  <a:cubicBezTo>
                    <a:pt x="203292" y="130233"/>
                    <a:pt x="202613" y="127650"/>
                    <a:pt x="201954" y="125068"/>
                  </a:cubicBezTo>
                  <a:cubicBezTo>
                    <a:pt x="196054" y="137339"/>
                    <a:pt x="190172" y="149610"/>
                    <a:pt x="184273" y="161863"/>
                  </a:cubicBezTo>
                  <a:lnTo>
                    <a:pt x="192001" y="159827"/>
                  </a:lnTo>
                  <a:lnTo>
                    <a:pt x="120787" y="127650"/>
                  </a:lnTo>
                  <a:lnTo>
                    <a:pt x="123388" y="134040"/>
                  </a:lnTo>
                  <a:lnTo>
                    <a:pt x="123576" y="133041"/>
                  </a:lnTo>
                  <a:cubicBezTo>
                    <a:pt x="124670" y="127198"/>
                    <a:pt x="116187" y="122485"/>
                    <a:pt x="113247" y="128687"/>
                  </a:cubicBezTo>
                  <a:cubicBezTo>
                    <a:pt x="101654" y="152984"/>
                    <a:pt x="90062" y="177300"/>
                    <a:pt x="78488" y="201617"/>
                  </a:cubicBezTo>
                  <a:lnTo>
                    <a:pt x="84878" y="199015"/>
                  </a:lnTo>
                  <a:lnTo>
                    <a:pt x="48894" y="184162"/>
                  </a:lnTo>
                  <a:lnTo>
                    <a:pt x="52269" y="192456"/>
                  </a:lnTo>
                  <a:lnTo>
                    <a:pt x="84934" y="118772"/>
                  </a:lnTo>
                  <a:cubicBezTo>
                    <a:pt x="86085" y="116190"/>
                    <a:pt x="85915" y="112420"/>
                    <a:pt x="82899" y="111025"/>
                  </a:cubicBezTo>
                  <a:lnTo>
                    <a:pt x="7406" y="76209"/>
                  </a:lnTo>
                  <a:lnTo>
                    <a:pt x="9442" y="83956"/>
                  </a:lnTo>
                  <a:lnTo>
                    <a:pt x="25502" y="47049"/>
                  </a:lnTo>
                  <a:lnTo>
                    <a:pt x="17773" y="49066"/>
                  </a:lnTo>
                  <a:lnTo>
                    <a:pt x="92343" y="83580"/>
                  </a:lnTo>
                  <a:cubicBezTo>
                    <a:pt x="94925" y="84786"/>
                    <a:pt x="98695" y="84522"/>
                    <a:pt x="100090" y="81563"/>
                  </a:cubicBezTo>
                  <a:lnTo>
                    <a:pt x="134359" y="8916"/>
                  </a:lnTo>
                  <a:cubicBezTo>
                    <a:pt x="137393" y="2394"/>
                    <a:pt x="127630" y="-3355"/>
                    <a:pt x="124538" y="324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3" name="Freeform: Shape 1002">
              <a:extLst>
                <a:ext uri="{FF2B5EF4-FFF2-40B4-BE49-F238E27FC236}">
                  <a16:creationId xmlns:a16="http://schemas.microsoft.com/office/drawing/2014/main" id="{F962E8C3-864B-2290-46A0-1A075FD33893}"/>
                </a:ext>
              </a:extLst>
            </p:cNvPr>
            <p:cNvSpPr/>
            <p:nvPr/>
          </p:nvSpPr>
          <p:spPr>
            <a:xfrm>
              <a:off x="6152861" y="5281028"/>
              <a:ext cx="176240" cy="175361"/>
            </a:xfrm>
            <a:custGeom>
              <a:avLst/>
              <a:gdLst>
                <a:gd name="connsiteX0" fmla="*/ 21405 w 176240"/>
                <a:gd name="connsiteY0" fmla="*/ 29174 h 175361"/>
                <a:gd name="connsiteX1" fmla="*/ 58973 w 176240"/>
                <a:gd name="connsiteY1" fmla="*/ 87325 h 175361"/>
                <a:gd name="connsiteX2" fmla="*/ 61008 w 176240"/>
                <a:gd name="connsiteY2" fmla="*/ 79597 h 175361"/>
                <a:gd name="connsiteX3" fmla="*/ 1782 w 176240"/>
                <a:gd name="connsiteY3" fmla="*/ 118465 h 175361"/>
                <a:gd name="connsiteX4" fmla="*/ -272 w 176240"/>
                <a:gd name="connsiteY4" fmla="*/ 126193 h 175361"/>
                <a:gd name="connsiteX5" fmla="*/ -254 w 176240"/>
                <a:gd name="connsiteY5" fmla="*/ 126212 h 175361"/>
                <a:gd name="connsiteX6" fmla="*/ 19426 w 176240"/>
                <a:gd name="connsiteY6" fmla="*/ 154769 h 175361"/>
                <a:gd name="connsiteX7" fmla="*/ 27154 w 176240"/>
                <a:gd name="connsiteY7" fmla="*/ 156786 h 175361"/>
                <a:gd name="connsiteX8" fmla="*/ 27173 w 176240"/>
                <a:gd name="connsiteY8" fmla="*/ 156786 h 175361"/>
                <a:gd name="connsiteX9" fmla="*/ 87039 w 176240"/>
                <a:gd name="connsiteY9" fmla="*/ 117390 h 175361"/>
                <a:gd name="connsiteX10" fmla="*/ 79292 w 176240"/>
                <a:gd name="connsiteY10" fmla="*/ 115355 h 175361"/>
                <a:gd name="connsiteX11" fmla="*/ 118368 w 176240"/>
                <a:gd name="connsiteY11" fmla="*/ 172809 h 175361"/>
                <a:gd name="connsiteX12" fmla="*/ 126115 w 176240"/>
                <a:gd name="connsiteY12" fmla="*/ 174844 h 175361"/>
                <a:gd name="connsiteX13" fmla="*/ 153371 w 176240"/>
                <a:gd name="connsiteY13" fmla="*/ 155278 h 175361"/>
                <a:gd name="connsiteX14" fmla="*/ 155407 w 176240"/>
                <a:gd name="connsiteY14" fmla="*/ 147531 h 175361"/>
                <a:gd name="connsiteX15" fmla="*/ 117840 w 176240"/>
                <a:gd name="connsiteY15" fmla="*/ 88890 h 175361"/>
                <a:gd name="connsiteX16" fmla="*/ 108962 w 176240"/>
                <a:gd name="connsiteY16" fmla="*/ 95732 h 175361"/>
                <a:gd name="connsiteX17" fmla="*/ 109603 w 176240"/>
                <a:gd name="connsiteY17" fmla="*/ 96335 h 175361"/>
                <a:gd name="connsiteX18" fmla="*/ 116445 w 176240"/>
                <a:gd name="connsiteY18" fmla="*/ 97221 h 175361"/>
                <a:gd name="connsiteX19" fmla="*/ 172429 w 176240"/>
                <a:gd name="connsiteY19" fmla="*/ 59748 h 175361"/>
                <a:gd name="connsiteX20" fmla="*/ 174465 w 176240"/>
                <a:gd name="connsiteY20" fmla="*/ 52000 h 175361"/>
                <a:gd name="connsiteX21" fmla="*/ 155615 w 176240"/>
                <a:gd name="connsiteY21" fmla="*/ 22312 h 175361"/>
                <a:gd name="connsiteX22" fmla="*/ 147887 w 176240"/>
                <a:gd name="connsiteY22" fmla="*/ 20295 h 175361"/>
                <a:gd name="connsiteX23" fmla="*/ 91526 w 176240"/>
                <a:gd name="connsiteY23" fmla="*/ 57750 h 175361"/>
                <a:gd name="connsiteX24" fmla="*/ 99273 w 176240"/>
                <a:gd name="connsiteY24" fmla="*/ 59767 h 175361"/>
                <a:gd name="connsiteX25" fmla="*/ 62045 w 176240"/>
                <a:gd name="connsiteY25" fmla="*/ 3123 h 175361"/>
                <a:gd name="connsiteX26" fmla="*/ 54317 w 176240"/>
                <a:gd name="connsiteY26" fmla="*/ 1087 h 175361"/>
                <a:gd name="connsiteX27" fmla="*/ 23441 w 176240"/>
                <a:gd name="connsiteY27" fmla="*/ 21426 h 175361"/>
                <a:gd name="connsiteX28" fmla="*/ 29096 w 176240"/>
                <a:gd name="connsiteY28" fmla="*/ 31209 h 175361"/>
                <a:gd name="connsiteX29" fmla="*/ 59971 w 176240"/>
                <a:gd name="connsiteY29" fmla="*/ 10852 h 175361"/>
                <a:gd name="connsiteX30" fmla="*/ 52224 w 176240"/>
                <a:gd name="connsiteY30" fmla="*/ 8835 h 175361"/>
                <a:gd name="connsiteX31" fmla="*/ 89433 w 176240"/>
                <a:gd name="connsiteY31" fmla="*/ 65384 h 175361"/>
                <a:gd name="connsiteX32" fmla="*/ 97162 w 176240"/>
                <a:gd name="connsiteY32" fmla="*/ 67438 h 175361"/>
                <a:gd name="connsiteX33" fmla="*/ 97181 w 176240"/>
                <a:gd name="connsiteY33" fmla="*/ 67419 h 175361"/>
                <a:gd name="connsiteX34" fmla="*/ 153504 w 176240"/>
                <a:gd name="connsiteY34" fmla="*/ 29965 h 175361"/>
                <a:gd name="connsiteX35" fmla="*/ 145757 w 176240"/>
                <a:gd name="connsiteY35" fmla="*/ 27929 h 175361"/>
                <a:gd name="connsiteX36" fmla="*/ 164607 w 176240"/>
                <a:gd name="connsiteY36" fmla="*/ 57618 h 175361"/>
                <a:gd name="connsiteX37" fmla="*/ 166623 w 176240"/>
                <a:gd name="connsiteY37" fmla="*/ 49890 h 175361"/>
                <a:gd name="connsiteX38" fmla="*/ 110659 w 176240"/>
                <a:gd name="connsiteY38" fmla="*/ 87363 h 175361"/>
                <a:gd name="connsiteX39" fmla="*/ 117501 w 176240"/>
                <a:gd name="connsiteY39" fmla="*/ 88248 h 175361"/>
                <a:gd name="connsiteX40" fmla="*/ 116860 w 176240"/>
                <a:gd name="connsiteY40" fmla="*/ 87646 h 175361"/>
                <a:gd name="connsiteX41" fmla="*/ 107982 w 176240"/>
                <a:gd name="connsiteY41" fmla="*/ 94507 h 175361"/>
                <a:gd name="connsiteX42" fmla="*/ 145549 w 176240"/>
                <a:gd name="connsiteY42" fmla="*/ 153148 h 175361"/>
                <a:gd name="connsiteX43" fmla="*/ 147567 w 176240"/>
                <a:gd name="connsiteY43" fmla="*/ 145401 h 175361"/>
                <a:gd name="connsiteX44" fmla="*/ 120310 w 176240"/>
                <a:gd name="connsiteY44" fmla="*/ 164986 h 175361"/>
                <a:gd name="connsiteX45" fmla="*/ 128038 w 176240"/>
                <a:gd name="connsiteY45" fmla="*/ 167022 h 175361"/>
                <a:gd name="connsiteX46" fmla="*/ 88962 w 176240"/>
                <a:gd name="connsiteY46" fmla="*/ 109549 h 175361"/>
                <a:gd name="connsiteX47" fmla="*/ 81234 w 176240"/>
                <a:gd name="connsiteY47" fmla="*/ 107513 h 175361"/>
                <a:gd name="connsiteX48" fmla="*/ 21405 w 176240"/>
                <a:gd name="connsiteY48" fmla="*/ 147022 h 175361"/>
                <a:gd name="connsiteX49" fmla="*/ 29152 w 176240"/>
                <a:gd name="connsiteY49" fmla="*/ 149058 h 175361"/>
                <a:gd name="connsiteX50" fmla="*/ 9473 w 176240"/>
                <a:gd name="connsiteY50" fmla="*/ 120501 h 175361"/>
                <a:gd name="connsiteX51" fmla="*/ 7437 w 176240"/>
                <a:gd name="connsiteY51" fmla="*/ 128229 h 175361"/>
                <a:gd name="connsiteX52" fmla="*/ 66663 w 176240"/>
                <a:gd name="connsiteY52" fmla="*/ 89361 h 175361"/>
                <a:gd name="connsiteX53" fmla="*/ 68680 w 176240"/>
                <a:gd name="connsiteY53" fmla="*/ 81613 h 175361"/>
                <a:gd name="connsiteX54" fmla="*/ 31132 w 176240"/>
                <a:gd name="connsiteY54" fmla="*/ 23462 h 175361"/>
                <a:gd name="connsiteX55" fmla="*/ 21405 w 176240"/>
                <a:gd name="connsiteY55" fmla="*/ 29174 h 175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40" h="175361">
                  <a:moveTo>
                    <a:pt x="21405" y="29174"/>
                  </a:moveTo>
                  <a:cubicBezTo>
                    <a:pt x="33978" y="48551"/>
                    <a:pt x="46494" y="67928"/>
                    <a:pt x="58973" y="87325"/>
                  </a:cubicBezTo>
                  <a:lnTo>
                    <a:pt x="61008" y="79597"/>
                  </a:lnTo>
                  <a:lnTo>
                    <a:pt x="1782" y="118465"/>
                  </a:lnTo>
                  <a:cubicBezTo>
                    <a:pt x="-913" y="120029"/>
                    <a:pt x="-1837" y="123497"/>
                    <a:pt x="-272" y="126193"/>
                  </a:cubicBezTo>
                  <a:cubicBezTo>
                    <a:pt x="-254" y="126193"/>
                    <a:pt x="-254" y="126212"/>
                    <a:pt x="-254" y="126212"/>
                  </a:cubicBezTo>
                  <a:cubicBezTo>
                    <a:pt x="6325" y="135731"/>
                    <a:pt x="12885" y="145250"/>
                    <a:pt x="19426" y="154769"/>
                  </a:cubicBezTo>
                  <a:cubicBezTo>
                    <a:pt x="21009" y="157465"/>
                    <a:pt x="24459" y="158369"/>
                    <a:pt x="27154" y="156786"/>
                  </a:cubicBezTo>
                  <a:cubicBezTo>
                    <a:pt x="27173" y="156786"/>
                    <a:pt x="27173" y="156786"/>
                    <a:pt x="27173" y="156786"/>
                  </a:cubicBezTo>
                  <a:lnTo>
                    <a:pt x="87039" y="117390"/>
                  </a:lnTo>
                  <a:lnTo>
                    <a:pt x="79292" y="115355"/>
                  </a:lnTo>
                  <a:lnTo>
                    <a:pt x="118368" y="172809"/>
                  </a:lnTo>
                  <a:cubicBezTo>
                    <a:pt x="119970" y="175165"/>
                    <a:pt x="123495" y="176729"/>
                    <a:pt x="126115" y="174844"/>
                  </a:cubicBezTo>
                  <a:lnTo>
                    <a:pt x="153371" y="155278"/>
                  </a:lnTo>
                  <a:cubicBezTo>
                    <a:pt x="156030" y="153657"/>
                    <a:pt x="156934" y="150245"/>
                    <a:pt x="155407" y="147531"/>
                  </a:cubicBezTo>
                  <a:cubicBezTo>
                    <a:pt x="142835" y="127984"/>
                    <a:pt x="130318" y="108436"/>
                    <a:pt x="117840" y="88890"/>
                  </a:cubicBezTo>
                  <a:lnTo>
                    <a:pt x="108962" y="95732"/>
                  </a:lnTo>
                  <a:lnTo>
                    <a:pt x="109603" y="96335"/>
                  </a:lnTo>
                  <a:cubicBezTo>
                    <a:pt x="111431" y="98107"/>
                    <a:pt x="114221" y="98465"/>
                    <a:pt x="116445" y="97221"/>
                  </a:cubicBezTo>
                  <a:lnTo>
                    <a:pt x="172429" y="59748"/>
                  </a:lnTo>
                  <a:cubicBezTo>
                    <a:pt x="175086" y="58127"/>
                    <a:pt x="175991" y="54715"/>
                    <a:pt x="174465" y="52000"/>
                  </a:cubicBezTo>
                  <a:lnTo>
                    <a:pt x="155615" y="22312"/>
                  </a:lnTo>
                  <a:cubicBezTo>
                    <a:pt x="154031" y="19617"/>
                    <a:pt x="150582" y="18731"/>
                    <a:pt x="147887" y="20295"/>
                  </a:cubicBezTo>
                  <a:lnTo>
                    <a:pt x="91526" y="57750"/>
                  </a:lnTo>
                  <a:lnTo>
                    <a:pt x="99273" y="59767"/>
                  </a:lnTo>
                  <a:cubicBezTo>
                    <a:pt x="86852" y="40917"/>
                    <a:pt x="74429" y="22030"/>
                    <a:pt x="62045" y="3123"/>
                  </a:cubicBezTo>
                  <a:cubicBezTo>
                    <a:pt x="60480" y="428"/>
                    <a:pt x="57012" y="-477"/>
                    <a:pt x="54317" y="1087"/>
                  </a:cubicBezTo>
                  <a:lnTo>
                    <a:pt x="23441" y="21426"/>
                  </a:lnTo>
                  <a:cubicBezTo>
                    <a:pt x="17390" y="25423"/>
                    <a:pt x="23045" y="35224"/>
                    <a:pt x="29096" y="31209"/>
                  </a:cubicBezTo>
                  <a:lnTo>
                    <a:pt x="59971" y="10852"/>
                  </a:lnTo>
                  <a:lnTo>
                    <a:pt x="52224" y="8835"/>
                  </a:lnTo>
                  <a:lnTo>
                    <a:pt x="89433" y="65384"/>
                  </a:lnTo>
                  <a:cubicBezTo>
                    <a:pt x="90998" y="68079"/>
                    <a:pt x="94466" y="69003"/>
                    <a:pt x="97162" y="67438"/>
                  </a:cubicBezTo>
                  <a:cubicBezTo>
                    <a:pt x="97162" y="67419"/>
                    <a:pt x="97181" y="67419"/>
                    <a:pt x="97181" y="67419"/>
                  </a:cubicBezTo>
                  <a:lnTo>
                    <a:pt x="153504" y="29965"/>
                  </a:lnTo>
                  <a:lnTo>
                    <a:pt x="145757" y="27929"/>
                  </a:lnTo>
                  <a:lnTo>
                    <a:pt x="164607" y="57618"/>
                  </a:lnTo>
                  <a:lnTo>
                    <a:pt x="166623" y="49890"/>
                  </a:lnTo>
                  <a:lnTo>
                    <a:pt x="110659" y="87363"/>
                  </a:lnTo>
                  <a:lnTo>
                    <a:pt x="117501" y="88248"/>
                  </a:lnTo>
                  <a:lnTo>
                    <a:pt x="116860" y="87646"/>
                  </a:lnTo>
                  <a:cubicBezTo>
                    <a:pt x="112299" y="83479"/>
                    <a:pt x="104362" y="88871"/>
                    <a:pt x="107982" y="94507"/>
                  </a:cubicBezTo>
                  <a:cubicBezTo>
                    <a:pt x="120555" y="114054"/>
                    <a:pt x="133071" y="133601"/>
                    <a:pt x="145549" y="153148"/>
                  </a:cubicBezTo>
                  <a:cubicBezTo>
                    <a:pt x="146228" y="150566"/>
                    <a:pt x="146887" y="147984"/>
                    <a:pt x="147567" y="145401"/>
                  </a:cubicBezTo>
                  <a:lnTo>
                    <a:pt x="120310" y="164986"/>
                  </a:lnTo>
                  <a:lnTo>
                    <a:pt x="128038" y="167022"/>
                  </a:lnTo>
                  <a:lnTo>
                    <a:pt x="88962" y="109549"/>
                  </a:lnTo>
                  <a:cubicBezTo>
                    <a:pt x="87397" y="106853"/>
                    <a:pt x="83929" y="105949"/>
                    <a:pt x="81234" y="107513"/>
                  </a:cubicBezTo>
                  <a:lnTo>
                    <a:pt x="21405" y="147022"/>
                  </a:lnTo>
                  <a:lnTo>
                    <a:pt x="29152" y="149058"/>
                  </a:lnTo>
                  <a:lnTo>
                    <a:pt x="9473" y="120501"/>
                  </a:lnTo>
                  <a:lnTo>
                    <a:pt x="7437" y="128229"/>
                  </a:lnTo>
                  <a:lnTo>
                    <a:pt x="66663" y="89361"/>
                  </a:lnTo>
                  <a:cubicBezTo>
                    <a:pt x="69302" y="87739"/>
                    <a:pt x="70207" y="84309"/>
                    <a:pt x="68680" y="81613"/>
                  </a:cubicBezTo>
                  <a:lnTo>
                    <a:pt x="31132" y="23462"/>
                  </a:lnTo>
                  <a:cubicBezTo>
                    <a:pt x="27249" y="17374"/>
                    <a:pt x="17446" y="23029"/>
                    <a:pt x="21405" y="291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4" name="Freeform: Shape 1003">
              <a:extLst>
                <a:ext uri="{FF2B5EF4-FFF2-40B4-BE49-F238E27FC236}">
                  <a16:creationId xmlns:a16="http://schemas.microsoft.com/office/drawing/2014/main" id="{F1FA69C8-8AFA-25EA-91F7-C6A8EE896975}"/>
                </a:ext>
              </a:extLst>
            </p:cNvPr>
            <p:cNvSpPr/>
            <p:nvPr/>
          </p:nvSpPr>
          <p:spPr>
            <a:xfrm>
              <a:off x="10121670" y="5718342"/>
              <a:ext cx="176240" cy="175361"/>
            </a:xfrm>
            <a:custGeom>
              <a:avLst/>
              <a:gdLst>
                <a:gd name="connsiteX0" fmla="*/ 21405 w 176240"/>
                <a:gd name="connsiteY0" fmla="*/ 29174 h 175361"/>
                <a:gd name="connsiteX1" fmla="*/ 58973 w 176240"/>
                <a:gd name="connsiteY1" fmla="*/ 87325 h 175361"/>
                <a:gd name="connsiteX2" fmla="*/ 61008 w 176240"/>
                <a:gd name="connsiteY2" fmla="*/ 79597 h 175361"/>
                <a:gd name="connsiteX3" fmla="*/ 1782 w 176240"/>
                <a:gd name="connsiteY3" fmla="*/ 118465 h 175361"/>
                <a:gd name="connsiteX4" fmla="*/ -272 w 176240"/>
                <a:gd name="connsiteY4" fmla="*/ 126193 h 175361"/>
                <a:gd name="connsiteX5" fmla="*/ -254 w 176240"/>
                <a:gd name="connsiteY5" fmla="*/ 126212 h 175361"/>
                <a:gd name="connsiteX6" fmla="*/ 19426 w 176240"/>
                <a:gd name="connsiteY6" fmla="*/ 154769 h 175361"/>
                <a:gd name="connsiteX7" fmla="*/ 27154 w 176240"/>
                <a:gd name="connsiteY7" fmla="*/ 156786 h 175361"/>
                <a:gd name="connsiteX8" fmla="*/ 27173 w 176240"/>
                <a:gd name="connsiteY8" fmla="*/ 156786 h 175361"/>
                <a:gd name="connsiteX9" fmla="*/ 87039 w 176240"/>
                <a:gd name="connsiteY9" fmla="*/ 117390 h 175361"/>
                <a:gd name="connsiteX10" fmla="*/ 79292 w 176240"/>
                <a:gd name="connsiteY10" fmla="*/ 115355 h 175361"/>
                <a:gd name="connsiteX11" fmla="*/ 118368 w 176240"/>
                <a:gd name="connsiteY11" fmla="*/ 172809 h 175361"/>
                <a:gd name="connsiteX12" fmla="*/ 126115 w 176240"/>
                <a:gd name="connsiteY12" fmla="*/ 174844 h 175361"/>
                <a:gd name="connsiteX13" fmla="*/ 153371 w 176240"/>
                <a:gd name="connsiteY13" fmla="*/ 155278 h 175361"/>
                <a:gd name="connsiteX14" fmla="*/ 155407 w 176240"/>
                <a:gd name="connsiteY14" fmla="*/ 147531 h 175361"/>
                <a:gd name="connsiteX15" fmla="*/ 117840 w 176240"/>
                <a:gd name="connsiteY15" fmla="*/ 88890 h 175361"/>
                <a:gd name="connsiteX16" fmla="*/ 108962 w 176240"/>
                <a:gd name="connsiteY16" fmla="*/ 95732 h 175361"/>
                <a:gd name="connsiteX17" fmla="*/ 109603 w 176240"/>
                <a:gd name="connsiteY17" fmla="*/ 96335 h 175361"/>
                <a:gd name="connsiteX18" fmla="*/ 116445 w 176240"/>
                <a:gd name="connsiteY18" fmla="*/ 97221 h 175361"/>
                <a:gd name="connsiteX19" fmla="*/ 172429 w 176240"/>
                <a:gd name="connsiteY19" fmla="*/ 59748 h 175361"/>
                <a:gd name="connsiteX20" fmla="*/ 174465 w 176240"/>
                <a:gd name="connsiteY20" fmla="*/ 52000 h 175361"/>
                <a:gd name="connsiteX21" fmla="*/ 155615 w 176240"/>
                <a:gd name="connsiteY21" fmla="*/ 22312 h 175361"/>
                <a:gd name="connsiteX22" fmla="*/ 147887 w 176240"/>
                <a:gd name="connsiteY22" fmla="*/ 20295 h 175361"/>
                <a:gd name="connsiteX23" fmla="*/ 91526 w 176240"/>
                <a:gd name="connsiteY23" fmla="*/ 57750 h 175361"/>
                <a:gd name="connsiteX24" fmla="*/ 99273 w 176240"/>
                <a:gd name="connsiteY24" fmla="*/ 59767 h 175361"/>
                <a:gd name="connsiteX25" fmla="*/ 62045 w 176240"/>
                <a:gd name="connsiteY25" fmla="*/ 3123 h 175361"/>
                <a:gd name="connsiteX26" fmla="*/ 54317 w 176240"/>
                <a:gd name="connsiteY26" fmla="*/ 1087 h 175361"/>
                <a:gd name="connsiteX27" fmla="*/ 23441 w 176240"/>
                <a:gd name="connsiteY27" fmla="*/ 21426 h 175361"/>
                <a:gd name="connsiteX28" fmla="*/ 29096 w 176240"/>
                <a:gd name="connsiteY28" fmla="*/ 31209 h 175361"/>
                <a:gd name="connsiteX29" fmla="*/ 59971 w 176240"/>
                <a:gd name="connsiteY29" fmla="*/ 10852 h 175361"/>
                <a:gd name="connsiteX30" fmla="*/ 52224 w 176240"/>
                <a:gd name="connsiteY30" fmla="*/ 8835 h 175361"/>
                <a:gd name="connsiteX31" fmla="*/ 89433 w 176240"/>
                <a:gd name="connsiteY31" fmla="*/ 65384 h 175361"/>
                <a:gd name="connsiteX32" fmla="*/ 97162 w 176240"/>
                <a:gd name="connsiteY32" fmla="*/ 67438 h 175361"/>
                <a:gd name="connsiteX33" fmla="*/ 97181 w 176240"/>
                <a:gd name="connsiteY33" fmla="*/ 67419 h 175361"/>
                <a:gd name="connsiteX34" fmla="*/ 153504 w 176240"/>
                <a:gd name="connsiteY34" fmla="*/ 29965 h 175361"/>
                <a:gd name="connsiteX35" fmla="*/ 145757 w 176240"/>
                <a:gd name="connsiteY35" fmla="*/ 27929 h 175361"/>
                <a:gd name="connsiteX36" fmla="*/ 164607 w 176240"/>
                <a:gd name="connsiteY36" fmla="*/ 57618 h 175361"/>
                <a:gd name="connsiteX37" fmla="*/ 166623 w 176240"/>
                <a:gd name="connsiteY37" fmla="*/ 49890 h 175361"/>
                <a:gd name="connsiteX38" fmla="*/ 110659 w 176240"/>
                <a:gd name="connsiteY38" fmla="*/ 87363 h 175361"/>
                <a:gd name="connsiteX39" fmla="*/ 117501 w 176240"/>
                <a:gd name="connsiteY39" fmla="*/ 88248 h 175361"/>
                <a:gd name="connsiteX40" fmla="*/ 116860 w 176240"/>
                <a:gd name="connsiteY40" fmla="*/ 87646 h 175361"/>
                <a:gd name="connsiteX41" fmla="*/ 107982 w 176240"/>
                <a:gd name="connsiteY41" fmla="*/ 94507 h 175361"/>
                <a:gd name="connsiteX42" fmla="*/ 145549 w 176240"/>
                <a:gd name="connsiteY42" fmla="*/ 153148 h 175361"/>
                <a:gd name="connsiteX43" fmla="*/ 147567 w 176240"/>
                <a:gd name="connsiteY43" fmla="*/ 145401 h 175361"/>
                <a:gd name="connsiteX44" fmla="*/ 120366 w 176240"/>
                <a:gd name="connsiteY44" fmla="*/ 165080 h 175361"/>
                <a:gd name="connsiteX45" fmla="*/ 128095 w 176240"/>
                <a:gd name="connsiteY45" fmla="*/ 167116 h 175361"/>
                <a:gd name="connsiteX46" fmla="*/ 89019 w 176240"/>
                <a:gd name="connsiteY46" fmla="*/ 109643 h 175361"/>
                <a:gd name="connsiteX47" fmla="*/ 81291 w 176240"/>
                <a:gd name="connsiteY47" fmla="*/ 107607 h 175361"/>
                <a:gd name="connsiteX48" fmla="*/ 21423 w 176240"/>
                <a:gd name="connsiteY48" fmla="*/ 147022 h 175361"/>
                <a:gd name="connsiteX49" fmla="*/ 29171 w 176240"/>
                <a:gd name="connsiteY49" fmla="*/ 149058 h 175361"/>
                <a:gd name="connsiteX50" fmla="*/ 9492 w 176240"/>
                <a:gd name="connsiteY50" fmla="*/ 120501 h 175361"/>
                <a:gd name="connsiteX51" fmla="*/ 7456 w 176240"/>
                <a:gd name="connsiteY51" fmla="*/ 128229 h 175361"/>
                <a:gd name="connsiteX52" fmla="*/ 66682 w 176240"/>
                <a:gd name="connsiteY52" fmla="*/ 89361 h 175361"/>
                <a:gd name="connsiteX53" fmla="*/ 68699 w 176240"/>
                <a:gd name="connsiteY53" fmla="*/ 81613 h 175361"/>
                <a:gd name="connsiteX54" fmla="*/ 31150 w 176240"/>
                <a:gd name="connsiteY54" fmla="*/ 23462 h 175361"/>
                <a:gd name="connsiteX55" fmla="*/ 21405 w 176240"/>
                <a:gd name="connsiteY55" fmla="*/ 29174 h 175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40" h="175361">
                  <a:moveTo>
                    <a:pt x="21405" y="29174"/>
                  </a:moveTo>
                  <a:cubicBezTo>
                    <a:pt x="33978" y="48551"/>
                    <a:pt x="46494" y="67928"/>
                    <a:pt x="58973" y="87325"/>
                  </a:cubicBezTo>
                  <a:lnTo>
                    <a:pt x="61008" y="79597"/>
                  </a:lnTo>
                  <a:lnTo>
                    <a:pt x="1782" y="118465"/>
                  </a:lnTo>
                  <a:cubicBezTo>
                    <a:pt x="-913" y="120029"/>
                    <a:pt x="-1837" y="123497"/>
                    <a:pt x="-272" y="126193"/>
                  </a:cubicBezTo>
                  <a:cubicBezTo>
                    <a:pt x="-254" y="126193"/>
                    <a:pt x="-254" y="126212"/>
                    <a:pt x="-254" y="126212"/>
                  </a:cubicBezTo>
                  <a:lnTo>
                    <a:pt x="19426" y="154769"/>
                  </a:lnTo>
                  <a:cubicBezTo>
                    <a:pt x="21009" y="157465"/>
                    <a:pt x="24459" y="158369"/>
                    <a:pt x="27154" y="156786"/>
                  </a:cubicBezTo>
                  <a:cubicBezTo>
                    <a:pt x="27173" y="156786"/>
                    <a:pt x="27173" y="156786"/>
                    <a:pt x="27173" y="156786"/>
                  </a:cubicBezTo>
                  <a:lnTo>
                    <a:pt x="87039" y="117390"/>
                  </a:lnTo>
                  <a:lnTo>
                    <a:pt x="79292" y="115355"/>
                  </a:lnTo>
                  <a:lnTo>
                    <a:pt x="118368" y="172809"/>
                  </a:lnTo>
                  <a:cubicBezTo>
                    <a:pt x="119970" y="175165"/>
                    <a:pt x="123495" y="176729"/>
                    <a:pt x="126115" y="174844"/>
                  </a:cubicBezTo>
                  <a:lnTo>
                    <a:pt x="153371" y="155278"/>
                  </a:lnTo>
                  <a:cubicBezTo>
                    <a:pt x="156030" y="153657"/>
                    <a:pt x="156934" y="150245"/>
                    <a:pt x="155407" y="147531"/>
                  </a:cubicBezTo>
                  <a:cubicBezTo>
                    <a:pt x="142835" y="127984"/>
                    <a:pt x="130318" y="108436"/>
                    <a:pt x="117840" y="88890"/>
                  </a:cubicBezTo>
                  <a:lnTo>
                    <a:pt x="108962" y="95732"/>
                  </a:lnTo>
                  <a:lnTo>
                    <a:pt x="109603" y="96335"/>
                  </a:lnTo>
                  <a:cubicBezTo>
                    <a:pt x="111431" y="98107"/>
                    <a:pt x="114221" y="98465"/>
                    <a:pt x="116445" y="97221"/>
                  </a:cubicBezTo>
                  <a:lnTo>
                    <a:pt x="172429" y="59748"/>
                  </a:lnTo>
                  <a:cubicBezTo>
                    <a:pt x="175086" y="58127"/>
                    <a:pt x="175991" y="54715"/>
                    <a:pt x="174465" y="52000"/>
                  </a:cubicBezTo>
                  <a:lnTo>
                    <a:pt x="155615" y="22312"/>
                  </a:lnTo>
                  <a:cubicBezTo>
                    <a:pt x="154031" y="19617"/>
                    <a:pt x="150582" y="18731"/>
                    <a:pt x="147887" y="20295"/>
                  </a:cubicBezTo>
                  <a:lnTo>
                    <a:pt x="91526" y="57750"/>
                  </a:lnTo>
                  <a:lnTo>
                    <a:pt x="99273" y="59767"/>
                  </a:lnTo>
                  <a:cubicBezTo>
                    <a:pt x="86852" y="40917"/>
                    <a:pt x="74429" y="22030"/>
                    <a:pt x="62045" y="3123"/>
                  </a:cubicBezTo>
                  <a:cubicBezTo>
                    <a:pt x="60480" y="428"/>
                    <a:pt x="57012" y="-477"/>
                    <a:pt x="54317" y="1087"/>
                  </a:cubicBezTo>
                  <a:lnTo>
                    <a:pt x="23441" y="21426"/>
                  </a:lnTo>
                  <a:cubicBezTo>
                    <a:pt x="17390" y="25423"/>
                    <a:pt x="23045" y="35224"/>
                    <a:pt x="29096" y="31209"/>
                  </a:cubicBezTo>
                  <a:lnTo>
                    <a:pt x="59971" y="10852"/>
                  </a:lnTo>
                  <a:lnTo>
                    <a:pt x="52224" y="8835"/>
                  </a:lnTo>
                  <a:lnTo>
                    <a:pt x="89433" y="65384"/>
                  </a:lnTo>
                  <a:cubicBezTo>
                    <a:pt x="90998" y="68079"/>
                    <a:pt x="94466" y="69003"/>
                    <a:pt x="97162" y="67438"/>
                  </a:cubicBezTo>
                  <a:cubicBezTo>
                    <a:pt x="97162" y="67419"/>
                    <a:pt x="97181" y="67419"/>
                    <a:pt x="97181" y="67419"/>
                  </a:cubicBezTo>
                  <a:lnTo>
                    <a:pt x="153504" y="29965"/>
                  </a:lnTo>
                  <a:lnTo>
                    <a:pt x="145757" y="27929"/>
                  </a:lnTo>
                  <a:lnTo>
                    <a:pt x="164607" y="57618"/>
                  </a:lnTo>
                  <a:cubicBezTo>
                    <a:pt x="165285" y="55035"/>
                    <a:pt x="165945" y="52453"/>
                    <a:pt x="166623" y="49890"/>
                  </a:cubicBezTo>
                  <a:lnTo>
                    <a:pt x="110659" y="87363"/>
                  </a:lnTo>
                  <a:lnTo>
                    <a:pt x="117501" y="88248"/>
                  </a:lnTo>
                  <a:lnTo>
                    <a:pt x="116860" y="87646"/>
                  </a:lnTo>
                  <a:cubicBezTo>
                    <a:pt x="112299" y="83479"/>
                    <a:pt x="104362" y="88871"/>
                    <a:pt x="107982" y="94507"/>
                  </a:cubicBezTo>
                  <a:cubicBezTo>
                    <a:pt x="120555" y="114054"/>
                    <a:pt x="133071" y="133601"/>
                    <a:pt x="145549" y="153148"/>
                  </a:cubicBezTo>
                  <a:cubicBezTo>
                    <a:pt x="146228" y="150566"/>
                    <a:pt x="146887" y="147984"/>
                    <a:pt x="147567" y="145401"/>
                  </a:cubicBezTo>
                  <a:lnTo>
                    <a:pt x="120366" y="165080"/>
                  </a:lnTo>
                  <a:lnTo>
                    <a:pt x="128095" y="167116"/>
                  </a:lnTo>
                  <a:lnTo>
                    <a:pt x="89019" y="109643"/>
                  </a:lnTo>
                  <a:cubicBezTo>
                    <a:pt x="87455" y="106948"/>
                    <a:pt x="83986" y="106043"/>
                    <a:pt x="81291" y="107607"/>
                  </a:cubicBezTo>
                  <a:lnTo>
                    <a:pt x="21423" y="147022"/>
                  </a:lnTo>
                  <a:lnTo>
                    <a:pt x="29171" y="149058"/>
                  </a:lnTo>
                  <a:lnTo>
                    <a:pt x="9492" y="120501"/>
                  </a:lnTo>
                  <a:lnTo>
                    <a:pt x="7456" y="128229"/>
                  </a:lnTo>
                  <a:lnTo>
                    <a:pt x="66682" y="89361"/>
                  </a:lnTo>
                  <a:cubicBezTo>
                    <a:pt x="69321" y="87739"/>
                    <a:pt x="70226" y="84309"/>
                    <a:pt x="68699" y="81613"/>
                  </a:cubicBezTo>
                  <a:lnTo>
                    <a:pt x="31150" y="23462"/>
                  </a:lnTo>
                  <a:cubicBezTo>
                    <a:pt x="27249" y="17374"/>
                    <a:pt x="17446" y="23029"/>
                    <a:pt x="21405" y="291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5" name="Freeform: Shape 1004">
              <a:extLst>
                <a:ext uri="{FF2B5EF4-FFF2-40B4-BE49-F238E27FC236}">
                  <a16:creationId xmlns:a16="http://schemas.microsoft.com/office/drawing/2014/main" id="{750785F8-C4EA-F0BA-2EB0-B0542142F905}"/>
                </a:ext>
              </a:extLst>
            </p:cNvPr>
            <p:cNvSpPr/>
            <p:nvPr/>
          </p:nvSpPr>
          <p:spPr>
            <a:xfrm>
              <a:off x="9985010" y="4718420"/>
              <a:ext cx="176334" cy="175360"/>
            </a:xfrm>
            <a:custGeom>
              <a:avLst/>
              <a:gdLst>
                <a:gd name="connsiteX0" fmla="*/ 21405 w 176334"/>
                <a:gd name="connsiteY0" fmla="*/ 29117 h 175360"/>
                <a:gd name="connsiteX1" fmla="*/ 58973 w 176334"/>
                <a:gd name="connsiteY1" fmla="*/ 87268 h 175360"/>
                <a:gd name="connsiteX2" fmla="*/ 61008 w 176334"/>
                <a:gd name="connsiteY2" fmla="*/ 79540 h 175360"/>
                <a:gd name="connsiteX3" fmla="*/ 1782 w 176334"/>
                <a:gd name="connsiteY3" fmla="*/ 118408 h 175360"/>
                <a:gd name="connsiteX4" fmla="*/ -272 w 176334"/>
                <a:gd name="connsiteY4" fmla="*/ 126137 h 175360"/>
                <a:gd name="connsiteX5" fmla="*/ -254 w 176334"/>
                <a:gd name="connsiteY5" fmla="*/ 126156 h 175360"/>
                <a:gd name="connsiteX6" fmla="*/ 19520 w 176334"/>
                <a:gd name="connsiteY6" fmla="*/ 154769 h 175360"/>
                <a:gd name="connsiteX7" fmla="*/ 27249 w 176334"/>
                <a:gd name="connsiteY7" fmla="*/ 156786 h 175360"/>
                <a:gd name="connsiteX8" fmla="*/ 27267 w 176334"/>
                <a:gd name="connsiteY8" fmla="*/ 156786 h 175360"/>
                <a:gd name="connsiteX9" fmla="*/ 87134 w 176334"/>
                <a:gd name="connsiteY9" fmla="*/ 117390 h 175360"/>
                <a:gd name="connsiteX10" fmla="*/ 79386 w 176334"/>
                <a:gd name="connsiteY10" fmla="*/ 115355 h 175360"/>
                <a:gd name="connsiteX11" fmla="*/ 118463 w 176334"/>
                <a:gd name="connsiteY11" fmla="*/ 172809 h 175360"/>
                <a:gd name="connsiteX12" fmla="*/ 126210 w 176334"/>
                <a:gd name="connsiteY12" fmla="*/ 174844 h 175360"/>
                <a:gd name="connsiteX13" fmla="*/ 153466 w 176334"/>
                <a:gd name="connsiteY13" fmla="*/ 155278 h 175360"/>
                <a:gd name="connsiteX14" fmla="*/ 155502 w 176334"/>
                <a:gd name="connsiteY14" fmla="*/ 147531 h 175360"/>
                <a:gd name="connsiteX15" fmla="*/ 117934 w 176334"/>
                <a:gd name="connsiteY15" fmla="*/ 88890 h 175360"/>
                <a:gd name="connsiteX16" fmla="*/ 109056 w 176334"/>
                <a:gd name="connsiteY16" fmla="*/ 95732 h 175360"/>
                <a:gd name="connsiteX17" fmla="*/ 109697 w 176334"/>
                <a:gd name="connsiteY17" fmla="*/ 96335 h 175360"/>
                <a:gd name="connsiteX18" fmla="*/ 116540 w 176334"/>
                <a:gd name="connsiteY18" fmla="*/ 97221 h 175360"/>
                <a:gd name="connsiteX19" fmla="*/ 172523 w 176334"/>
                <a:gd name="connsiteY19" fmla="*/ 59748 h 175360"/>
                <a:gd name="connsiteX20" fmla="*/ 174559 w 176334"/>
                <a:gd name="connsiteY20" fmla="*/ 52001 h 175360"/>
                <a:gd name="connsiteX21" fmla="*/ 155709 w 176334"/>
                <a:gd name="connsiteY21" fmla="*/ 22312 h 175360"/>
                <a:gd name="connsiteX22" fmla="*/ 147981 w 176334"/>
                <a:gd name="connsiteY22" fmla="*/ 20295 h 175360"/>
                <a:gd name="connsiteX23" fmla="*/ 91658 w 176334"/>
                <a:gd name="connsiteY23" fmla="*/ 57750 h 175360"/>
                <a:gd name="connsiteX24" fmla="*/ 99405 w 176334"/>
                <a:gd name="connsiteY24" fmla="*/ 59767 h 175360"/>
                <a:gd name="connsiteX25" fmla="*/ 62177 w 176334"/>
                <a:gd name="connsiteY25" fmla="*/ 3123 h 175360"/>
                <a:gd name="connsiteX26" fmla="*/ 54448 w 176334"/>
                <a:gd name="connsiteY26" fmla="*/ 1088 h 175360"/>
                <a:gd name="connsiteX27" fmla="*/ 23573 w 176334"/>
                <a:gd name="connsiteY27" fmla="*/ 21426 h 175360"/>
                <a:gd name="connsiteX28" fmla="*/ 29227 w 176334"/>
                <a:gd name="connsiteY28" fmla="*/ 31209 h 175360"/>
                <a:gd name="connsiteX29" fmla="*/ 60103 w 176334"/>
                <a:gd name="connsiteY29" fmla="*/ 10852 h 175360"/>
                <a:gd name="connsiteX30" fmla="*/ 52356 w 176334"/>
                <a:gd name="connsiteY30" fmla="*/ 8835 h 175360"/>
                <a:gd name="connsiteX31" fmla="*/ 89566 w 176334"/>
                <a:gd name="connsiteY31" fmla="*/ 65384 h 175360"/>
                <a:gd name="connsiteX32" fmla="*/ 97294 w 176334"/>
                <a:gd name="connsiteY32" fmla="*/ 67438 h 175360"/>
                <a:gd name="connsiteX33" fmla="*/ 97313 w 176334"/>
                <a:gd name="connsiteY33" fmla="*/ 67420 h 175360"/>
                <a:gd name="connsiteX34" fmla="*/ 153636 w 176334"/>
                <a:gd name="connsiteY34" fmla="*/ 29965 h 175360"/>
                <a:gd name="connsiteX35" fmla="*/ 145889 w 176334"/>
                <a:gd name="connsiteY35" fmla="*/ 27930 h 175360"/>
                <a:gd name="connsiteX36" fmla="*/ 164738 w 176334"/>
                <a:gd name="connsiteY36" fmla="*/ 57618 h 175360"/>
                <a:gd name="connsiteX37" fmla="*/ 166755 w 176334"/>
                <a:gd name="connsiteY37" fmla="*/ 49890 h 175360"/>
                <a:gd name="connsiteX38" fmla="*/ 110790 w 176334"/>
                <a:gd name="connsiteY38" fmla="*/ 87363 h 175360"/>
                <a:gd name="connsiteX39" fmla="*/ 117632 w 176334"/>
                <a:gd name="connsiteY39" fmla="*/ 88249 h 175360"/>
                <a:gd name="connsiteX40" fmla="*/ 116992 w 176334"/>
                <a:gd name="connsiteY40" fmla="*/ 87645 h 175360"/>
                <a:gd name="connsiteX41" fmla="*/ 108114 w 176334"/>
                <a:gd name="connsiteY41" fmla="*/ 94507 h 175360"/>
                <a:gd name="connsiteX42" fmla="*/ 145682 w 176334"/>
                <a:gd name="connsiteY42" fmla="*/ 153148 h 175360"/>
                <a:gd name="connsiteX43" fmla="*/ 147698 w 176334"/>
                <a:gd name="connsiteY43" fmla="*/ 145401 h 175360"/>
                <a:gd name="connsiteX44" fmla="*/ 120442 w 176334"/>
                <a:gd name="connsiteY44" fmla="*/ 164986 h 175360"/>
                <a:gd name="connsiteX45" fmla="*/ 128170 w 176334"/>
                <a:gd name="connsiteY45" fmla="*/ 167022 h 175360"/>
                <a:gd name="connsiteX46" fmla="*/ 89057 w 176334"/>
                <a:gd name="connsiteY46" fmla="*/ 109530 h 175360"/>
                <a:gd name="connsiteX47" fmla="*/ 81328 w 176334"/>
                <a:gd name="connsiteY47" fmla="*/ 107494 h 175360"/>
                <a:gd name="connsiteX48" fmla="*/ 21405 w 176334"/>
                <a:gd name="connsiteY48" fmla="*/ 146966 h 175360"/>
                <a:gd name="connsiteX49" fmla="*/ 29152 w 176334"/>
                <a:gd name="connsiteY49" fmla="*/ 149001 h 175360"/>
                <a:gd name="connsiteX50" fmla="*/ 9473 w 176334"/>
                <a:gd name="connsiteY50" fmla="*/ 120444 h 175360"/>
                <a:gd name="connsiteX51" fmla="*/ 7437 w 176334"/>
                <a:gd name="connsiteY51" fmla="*/ 128172 h 175360"/>
                <a:gd name="connsiteX52" fmla="*/ 66663 w 176334"/>
                <a:gd name="connsiteY52" fmla="*/ 89304 h 175360"/>
                <a:gd name="connsiteX53" fmla="*/ 68680 w 176334"/>
                <a:gd name="connsiteY53" fmla="*/ 81557 h 175360"/>
                <a:gd name="connsiteX54" fmla="*/ 31132 w 176334"/>
                <a:gd name="connsiteY54" fmla="*/ 23406 h 175360"/>
                <a:gd name="connsiteX55" fmla="*/ 21405 w 176334"/>
                <a:gd name="connsiteY55" fmla="*/ 29117 h 175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334" h="175360">
                  <a:moveTo>
                    <a:pt x="21405" y="29117"/>
                  </a:moveTo>
                  <a:cubicBezTo>
                    <a:pt x="33978" y="48495"/>
                    <a:pt x="46494" y="67872"/>
                    <a:pt x="58973" y="87268"/>
                  </a:cubicBezTo>
                  <a:lnTo>
                    <a:pt x="61008" y="79540"/>
                  </a:lnTo>
                  <a:lnTo>
                    <a:pt x="1782" y="118408"/>
                  </a:lnTo>
                  <a:cubicBezTo>
                    <a:pt x="-913" y="119973"/>
                    <a:pt x="-1837" y="123441"/>
                    <a:pt x="-272" y="126137"/>
                  </a:cubicBezTo>
                  <a:cubicBezTo>
                    <a:pt x="-254" y="126137"/>
                    <a:pt x="-254" y="126156"/>
                    <a:pt x="-254" y="126156"/>
                  </a:cubicBezTo>
                  <a:lnTo>
                    <a:pt x="19520" y="154769"/>
                  </a:lnTo>
                  <a:cubicBezTo>
                    <a:pt x="21103" y="157465"/>
                    <a:pt x="24553" y="158370"/>
                    <a:pt x="27249" y="156786"/>
                  </a:cubicBezTo>
                  <a:cubicBezTo>
                    <a:pt x="27267" y="156786"/>
                    <a:pt x="27267" y="156786"/>
                    <a:pt x="27267" y="156786"/>
                  </a:cubicBezTo>
                  <a:lnTo>
                    <a:pt x="87134" y="117390"/>
                  </a:lnTo>
                  <a:lnTo>
                    <a:pt x="79386" y="115355"/>
                  </a:lnTo>
                  <a:lnTo>
                    <a:pt x="118463" y="172809"/>
                  </a:lnTo>
                  <a:cubicBezTo>
                    <a:pt x="120064" y="175165"/>
                    <a:pt x="123589" y="176729"/>
                    <a:pt x="126210" y="174844"/>
                  </a:cubicBezTo>
                  <a:lnTo>
                    <a:pt x="153466" y="155278"/>
                  </a:lnTo>
                  <a:cubicBezTo>
                    <a:pt x="156124" y="153657"/>
                    <a:pt x="157029" y="150246"/>
                    <a:pt x="155502" y="147531"/>
                  </a:cubicBezTo>
                  <a:cubicBezTo>
                    <a:pt x="142930" y="127984"/>
                    <a:pt x="130413" y="108437"/>
                    <a:pt x="117934" y="88890"/>
                  </a:cubicBezTo>
                  <a:lnTo>
                    <a:pt x="109056" y="95732"/>
                  </a:lnTo>
                  <a:lnTo>
                    <a:pt x="109697" y="96335"/>
                  </a:lnTo>
                  <a:cubicBezTo>
                    <a:pt x="111526" y="98107"/>
                    <a:pt x="114315" y="98465"/>
                    <a:pt x="116540" y="97221"/>
                  </a:cubicBezTo>
                  <a:lnTo>
                    <a:pt x="172523" y="59748"/>
                  </a:lnTo>
                  <a:cubicBezTo>
                    <a:pt x="175181" y="58127"/>
                    <a:pt x="176086" y="54715"/>
                    <a:pt x="174559" y="52001"/>
                  </a:cubicBezTo>
                  <a:lnTo>
                    <a:pt x="155709" y="22312"/>
                  </a:lnTo>
                  <a:cubicBezTo>
                    <a:pt x="154126" y="19617"/>
                    <a:pt x="150677" y="18731"/>
                    <a:pt x="147981" y="20295"/>
                  </a:cubicBezTo>
                  <a:lnTo>
                    <a:pt x="91658" y="57750"/>
                  </a:lnTo>
                  <a:lnTo>
                    <a:pt x="99405" y="59767"/>
                  </a:lnTo>
                  <a:cubicBezTo>
                    <a:pt x="86983" y="40917"/>
                    <a:pt x="74562" y="22030"/>
                    <a:pt x="62177" y="3123"/>
                  </a:cubicBezTo>
                  <a:cubicBezTo>
                    <a:pt x="60612" y="428"/>
                    <a:pt x="57144" y="-477"/>
                    <a:pt x="54448" y="1088"/>
                  </a:cubicBezTo>
                  <a:lnTo>
                    <a:pt x="23573" y="21426"/>
                  </a:lnTo>
                  <a:cubicBezTo>
                    <a:pt x="17522" y="25422"/>
                    <a:pt x="23177" y="35225"/>
                    <a:pt x="29227" y="31209"/>
                  </a:cubicBezTo>
                  <a:lnTo>
                    <a:pt x="60103" y="10852"/>
                  </a:lnTo>
                  <a:lnTo>
                    <a:pt x="52356" y="8835"/>
                  </a:lnTo>
                  <a:lnTo>
                    <a:pt x="89566" y="65384"/>
                  </a:lnTo>
                  <a:cubicBezTo>
                    <a:pt x="91131" y="68080"/>
                    <a:pt x="94599" y="69003"/>
                    <a:pt x="97294" y="67438"/>
                  </a:cubicBezTo>
                  <a:cubicBezTo>
                    <a:pt x="97294" y="67420"/>
                    <a:pt x="97313" y="67420"/>
                    <a:pt x="97313" y="67420"/>
                  </a:cubicBezTo>
                  <a:lnTo>
                    <a:pt x="153636" y="29965"/>
                  </a:lnTo>
                  <a:lnTo>
                    <a:pt x="145889" y="27930"/>
                  </a:lnTo>
                  <a:lnTo>
                    <a:pt x="164738" y="57618"/>
                  </a:lnTo>
                  <a:lnTo>
                    <a:pt x="166755" y="49890"/>
                  </a:lnTo>
                  <a:lnTo>
                    <a:pt x="110790" y="87363"/>
                  </a:lnTo>
                  <a:lnTo>
                    <a:pt x="117632" y="88249"/>
                  </a:lnTo>
                  <a:lnTo>
                    <a:pt x="116992" y="87645"/>
                  </a:lnTo>
                  <a:cubicBezTo>
                    <a:pt x="112430" y="83480"/>
                    <a:pt x="104495" y="88871"/>
                    <a:pt x="108114" y="94507"/>
                  </a:cubicBezTo>
                  <a:cubicBezTo>
                    <a:pt x="120686" y="114054"/>
                    <a:pt x="133203" y="133601"/>
                    <a:pt x="145682" y="153148"/>
                  </a:cubicBezTo>
                  <a:cubicBezTo>
                    <a:pt x="146360" y="150566"/>
                    <a:pt x="147020" y="147983"/>
                    <a:pt x="147698" y="145401"/>
                  </a:cubicBezTo>
                  <a:lnTo>
                    <a:pt x="120442" y="164986"/>
                  </a:lnTo>
                  <a:lnTo>
                    <a:pt x="128170" y="167022"/>
                  </a:lnTo>
                  <a:lnTo>
                    <a:pt x="89057" y="109530"/>
                  </a:lnTo>
                  <a:cubicBezTo>
                    <a:pt x="87492" y="106835"/>
                    <a:pt x="84024" y="105930"/>
                    <a:pt x="81328" y="107494"/>
                  </a:cubicBezTo>
                  <a:lnTo>
                    <a:pt x="21405" y="146966"/>
                  </a:lnTo>
                  <a:lnTo>
                    <a:pt x="29152" y="149001"/>
                  </a:lnTo>
                  <a:lnTo>
                    <a:pt x="9473" y="120444"/>
                  </a:lnTo>
                  <a:lnTo>
                    <a:pt x="7437" y="128172"/>
                  </a:lnTo>
                  <a:lnTo>
                    <a:pt x="66663" y="89304"/>
                  </a:lnTo>
                  <a:cubicBezTo>
                    <a:pt x="69302" y="87683"/>
                    <a:pt x="70207" y="84253"/>
                    <a:pt x="68680" y="81557"/>
                  </a:cubicBezTo>
                  <a:lnTo>
                    <a:pt x="31132" y="23406"/>
                  </a:lnTo>
                  <a:cubicBezTo>
                    <a:pt x="27249" y="17317"/>
                    <a:pt x="17446" y="22972"/>
                    <a:pt x="21405" y="2911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6" name="Freeform: Shape 1005">
              <a:extLst>
                <a:ext uri="{FF2B5EF4-FFF2-40B4-BE49-F238E27FC236}">
                  <a16:creationId xmlns:a16="http://schemas.microsoft.com/office/drawing/2014/main" id="{957A2BED-F623-5412-D6C9-B5DA92C8A502}"/>
                </a:ext>
              </a:extLst>
            </p:cNvPr>
            <p:cNvSpPr/>
            <p:nvPr/>
          </p:nvSpPr>
          <p:spPr>
            <a:xfrm>
              <a:off x="6880461" y="4688204"/>
              <a:ext cx="176240" cy="175361"/>
            </a:xfrm>
            <a:custGeom>
              <a:avLst/>
              <a:gdLst>
                <a:gd name="connsiteX0" fmla="*/ 21405 w 176240"/>
                <a:gd name="connsiteY0" fmla="*/ 29174 h 175361"/>
                <a:gd name="connsiteX1" fmla="*/ 58973 w 176240"/>
                <a:gd name="connsiteY1" fmla="*/ 87325 h 175361"/>
                <a:gd name="connsiteX2" fmla="*/ 61008 w 176240"/>
                <a:gd name="connsiteY2" fmla="*/ 79597 h 175361"/>
                <a:gd name="connsiteX3" fmla="*/ 1782 w 176240"/>
                <a:gd name="connsiteY3" fmla="*/ 118465 h 175361"/>
                <a:gd name="connsiteX4" fmla="*/ -272 w 176240"/>
                <a:gd name="connsiteY4" fmla="*/ 126193 h 175361"/>
                <a:gd name="connsiteX5" fmla="*/ -254 w 176240"/>
                <a:gd name="connsiteY5" fmla="*/ 126212 h 175361"/>
                <a:gd name="connsiteX6" fmla="*/ 19426 w 176240"/>
                <a:gd name="connsiteY6" fmla="*/ 154769 h 175361"/>
                <a:gd name="connsiteX7" fmla="*/ 27154 w 176240"/>
                <a:gd name="connsiteY7" fmla="*/ 156786 h 175361"/>
                <a:gd name="connsiteX8" fmla="*/ 27173 w 176240"/>
                <a:gd name="connsiteY8" fmla="*/ 156786 h 175361"/>
                <a:gd name="connsiteX9" fmla="*/ 87039 w 176240"/>
                <a:gd name="connsiteY9" fmla="*/ 117390 h 175361"/>
                <a:gd name="connsiteX10" fmla="*/ 79292 w 176240"/>
                <a:gd name="connsiteY10" fmla="*/ 115355 h 175361"/>
                <a:gd name="connsiteX11" fmla="*/ 118368 w 176240"/>
                <a:gd name="connsiteY11" fmla="*/ 172809 h 175361"/>
                <a:gd name="connsiteX12" fmla="*/ 126115 w 176240"/>
                <a:gd name="connsiteY12" fmla="*/ 174844 h 175361"/>
                <a:gd name="connsiteX13" fmla="*/ 153371 w 176240"/>
                <a:gd name="connsiteY13" fmla="*/ 155278 h 175361"/>
                <a:gd name="connsiteX14" fmla="*/ 155407 w 176240"/>
                <a:gd name="connsiteY14" fmla="*/ 147531 h 175361"/>
                <a:gd name="connsiteX15" fmla="*/ 117840 w 176240"/>
                <a:gd name="connsiteY15" fmla="*/ 88890 h 175361"/>
                <a:gd name="connsiteX16" fmla="*/ 108962 w 176240"/>
                <a:gd name="connsiteY16" fmla="*/ 95732 h 175361"/>
                <a:gd name="connsiteX17" fmla="*/ 109603 w 176240"/>
                <a:gd name="connsiteY17" fmla="*/ 96335 h 175361"/>
                <a:gd name="connsiteX18" fmla="*/ 116445 w 176240"/>
                <a:gd name="connsiteY18" fmla="*/ 97221 h 175361"/>
                <a:gd name="connsiteX19" fmla="*/ 172429 w 176240"/>
                <a:gd name="connsiteY19" fmla="*/ 59748 h 175361"/>
                <a:gd name="connsiteX20" fmla="*/ 174465 w 176240"/>
                <a:gd name="connsiteY20" fmla="*/ 52000 h 175361"/>
                <a:gd name="connsiteX21" fmla="*/ 155615 w 176240"/>
                <a:gd name="connsiteY21" fmla="*/ 22312 h 175361"/>
                <a:gd name="connsiteX22" fmla="*/ 147887 w 176240"/>
                <a:gd name="connsiteY22" fmla="*/ 20295 h 175361"/>
                <a:gd name="connsiteX23" fmla="*/ 91564 w 176240"/>
                <a:gd name="connsiteY23" fmla="*/ 57750 h 175361"/>
                <a:gd name="connsiteX24" fmla="*/ 99311 w 176240"/>
                <a:gd name="connsiteY24" fmla="*/ 59767 h 175361"/>
                <a:gd name="connsiteX25" fmla="*/ 62083 w 176240"/>
                <a:gd name="connsiteY25" fmla="*/ 3123 h 175361"/>
                <a:gd name="connsiteX26" fmla="*/ 54354 w 176240"/>
                <a:gd name="connsiteY26" fmla="*/ 1087 h 175361"/>
                <a:gd name="connsiteX27" fmla="*/ 23479 w 176240"/>
                <a:gd name="connsiteY27" fmla="*/ 21426 h 175361"/>
                <a:gd name="connsiteX28" fmla="*/ 29134 w 176240"/>
                <a:gd name="connsiteY28" fmla="*/ 31209 h 175361"/>
                <a:gd name="connsiteX29" fmla="*/ 60009 w 176240"/>
                <a:gd name="connsiteY29" fmla="*/ 10852 h 175361"/>
                <a:gd name="connsiteX30" fmla="*/ 52262 w 176240"/>
                <a:gd name="connsiteY30" fmla="*/ 8835 h 175361"/>
                <a:gd name="connsiteX31" fmla="*/ 89471 w 176240"/>
                <a:gd name="connsiteY31" fmla="*/ 65384 h 175361"/>
                <a:gd name="connsiteX32" fmla="*/ 97200 w 176240"/>
                <a:gd name="connsiteY32" fmla="*/ 67438 h 175361"/>
                <a:gd name="connsiteX33" fmla="*/ 97219 w 176240"/>
                <a:gd name="connsiteY33" fmla="*/ 67419 h 175361"/>
                <a:gd name="connsiteX34" fmla="*/ 153542 w 176240"/>
                <a:gd name="connsiteY34" fmla="*/ 29965 h 175361"/>
                <a:gd name="connsiteX35" fmla="*/ 145795 w 176240"/>
                <a:gd name="connsiteY35" fmla="*/ 27929 h 175361"/>
                <a:gd name="connsiteX36" fmla="*/ 164644 w 176240"/>
                <a:gd name="connsiteY36" fmla="*/ 57618 h 175361"/>
                <a:gd name="connsiteX37" fmla="*/ 166661 w 176240"/>
                <a:gd name="connsiteY37" fmla="*/ 49890 h 175361"/>
                <a:gd name="connsiteX38" fmla="*/ 110696 w 176240"/>
                <a:gd name="connsiteY38" fmla="*/ 87363 h 175361"/>
                <a:gd name="connsiteX39" fmla="*/ 117539 w 176240"/>
                <a:gd name="connsiteY39" fmla="*/ 88248 h 175361"/>
                <a:gd name="connsiteX40" fmla="*/ 116898 w 176240"/>
                <a:gd name="connsiteY40" fmla="*/ 87646 h 175361"/>
                <a:gd name="connsiteX41" fmla="*/ 108020 w 176240"/>
                <a:gd name="connsiteY41" fmla="*/ 94507 h 175361"/>
                <a:gd name="connsiteX42" fmla="*/ 145587 w 176240"/>
                <a:gd name="connsiteY42" fmla="*/ 153148 h 175361"/>
                <a:gd name="connsiteX43" fmla="*/ 147604 w 176240"/>
                <a:gd name="connsiteY43" fmla="*/ 145401 h 175361"/>
                <a:gd name="connsiteX44" fmla="*/ 120348 w 176240"/>
                <a:gd name="connsiteY44" fmla="*/ 164986 h 175361"/>
                <a:gd name="connsiteX45" fmla="*/ 128075 w 176240"/>
                <a:gd name="connsiteY45" fmla="*/ 167022 h 175361"/>
                <a:gd name="connsiteX46" fmla="*/ 89057 w 176240"/>
                <a:gd name="connsiteY46" fmla="*/ 109586 h 175361"/>
                <a:gd name="connsiteX47" fmla="*/ 81328 w 176240"/>
                <a:gd name="connsiteY47" fmla="*/ 107551 h 175361"/>
                <a:gd name="connsiteX48" fmla="*/ 21405 w 176240"/>
                <a:gd name="connsiteY48" fmla="*/ 147022 h 175361"/>
                <a:gd name="connsiteX49" fmla="*/ 29152 w 176240"/>
                <a:gd name="connsiteY49" fmla="*/ 149058 h 175361"/>
                <a:gd name="connsiteX50" fmla="*/ 9473 w 176240"/>
                <a:gd name="connsiteY50" fmla="*/ 120501 h 175361"/>
                <a:gd name="connsiteX51" fmla="*/ 7437 w 176240"/>
                <a:gd name="connsiteY51" fmla="*/ 128229 h 175361"/>
                <a:gd name="connsiteX52" fmla="*/ 66663 w 176240"/>
                <a:gd name="connsiteY52" fmla="*/ 89361 h 175361"/>
                <a:gd name="connsiteX53" fmla="*/ 68680 w 176240"/>
                <a:gd name="connsiteY53" fmla="*/ 81613 h 175361"/>
                <a:gd name="connsiteX54" fmla="*/ 31132 w 176240"/>
                <a:gd name="connsiteY54" fmla="*/ 23462 h 175361"/>
                <a:gd name="connsiteX55" fmla="*/ 21405 w 176240"/>
                <a:gd name="connsiteY55" fmla="*/ 29174 h 175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40" h="175361">
                  <a:moveTo>
                    <a:pt x="21405" y="29174"/>
                  </a:moveTo>
                  <a:cubicBezTo>
                    <a:pt x="33978" y="48551"/>
                    <a:pt x="46494" y="67928"/>
                    <a:pt x="58973" y="87325"/>
                  </a:cubicBezTo>
                  <a:lnTo>
                    <a:pt x="61008" y="79597"/>
                  </a:lnTo>
                  <a:lnTo>
                    <a:pt x="1782" y="118465"/>
                  </a:lnTo>
                  <a:cubicBezTo>
                    <a:pt x="-913" y="120029"/>
                    <a:pt x="-1837" y="123497"/>
                    <a:pt x="-272" y="126193"/>
                  </a:cubicBezTo>
                  <a:cubicBezTo>
                    <a:pt x="-254" y="126193"/>
                    <a:pt x="-254" y="126212"/>
                    <a:pt x="-254" y="126212"/>
                  </a:cubicBezTo>
                  <a:cubicBezTo>
                    <a:pt x="6325" y="135731"/>
                    <a:pt x="12885" y="145250"/>
                    <a:pt x="19426" y="154769"/>
                  </a:cubicBezTo>
                  <a:cubicBezTo>
                    <a:pt x="21009" y="157465"/>
                    <a:pt x="24459" y="158369"/>
                    <a:pt x="27154" y="156786"/>
                  </a:cubicBezTo>
                  <a:cubicBezTo>
                    <a:pt x="27173" y="156786"/>
                    <a:pt x="27173" y="156786"/>
                    <a:pt x="27173" y="156786"/>
                  </a:cubicBezTo>
                  <a:lnTo>
                    <a:pt x="87039" y="117390"/>
                  </a:lnTo>
                  <a:lnTo>
                    <a:pt x="79292" y="115355"/>
                  </a:lnTo>
                  <a:lnTo>
                    <a:pt x="118368" y="172809"/>
                  </a:lnTo>
                  <a:cubicBezTo>
                    <a:pt x="119970" y="175165"/>
                    <a:pt x="123495" y="176729"/>
                    <a:pt x="126115" y="174844"/>
                  </a:cubicBezTo>
                  <a:lnTo>
                    <a:pt x="153371" y="155278"/>
                  </a:lnTo>
                  <a:cubicBezTo>
                    <a:pt x="156030" y="153657"/>
                    <a:pt x="156934" y="150245"/>
                    <a:pt x="155407" y="147531"/>
                  </a:cubicBezTo>
                  <a:cubicBezTo>
                    <a:pt x="142835" y="127984"/>
                    <a:pt x="130318" y="108436"/>
                    <a:pt x="117840" y="88890"/>
                  </a:cubicBezTo>
                  <a:lnTo>
                    <a:pt x="108962" y="95732"/>
                  </a:lnTo>
                  <a:lnTo>
                    <a:pt x="109603" y="96335"/>
                  </a:lnTo>
                  <a:cubicBezTo>
                    <a:pt x="111431" y="98107"/>
                    <a:pt x="114221" y="98465"/>
                    <a:pt x="116445" y="97221"/>
                  </a:cubicBezTo>
                  <a:lnTo>
                    <a:pt x="172429" y="59748"/>
                  </a:lnTo>
                  <a:cubicBezTo>
                    <a:pt x="175086" y="58127"/>
                    <a:pt x="175991" y="54715"/>
                    <a:pt x="174465" y="52000"/>
                  </a:cubicBezTo>
                  <a:lnTo>
                    <a:pt x="155615" y="22312"/>
                  </a:lnTo>
                  <a:cubicBezTo>
                    <a:pt x="154031" y="19617"/>
                    <a:pt x="150582" y="18731"/>
                    <a:pt x="147887" y="20295"/>
                  </a:cubicBezTo>
                  <a:lnTo>
                    <a:pt x="91564" y="57750"/>
                  </a:lnTo>
                  <a:lnTo>
                    <a:pt x="99311" y="59767"/>
                  </a:lnTo>
                  <a:cubicBezTo>
                    <a:pt x="86889" y="40917"/>
                    <a:pt x="74467" y="22030"/>
                    <a:pt x="62083" y="3123"/>
                  </a:cubicBezTo>
                  <a:cubicBezTo>
                    <a:pt x="60518" y="428"/>
                    <a:pt x="57050" y="-477"/>
                    <a:pt x="54354" y="1087"/>
                  </a:cubicBezTo>
                  <a:lnTo>
                    <a:pt x="23479" y="21426"/>
                  </a:lnTo>
                  <a:cubicBezTo>
                    <a:pt x="17428" y="25423"/>
                    <a:pt x="23083" y="35224"/>
                    <a:pt x="29134" y="31209"/>
                  </a:cubicBezTo>
                  <a:lnTo>
                    <a:pt x="60009" y="10852"/>
                  </a:lnTo>
                  <a:lnTo>
                    <a:pt x="52262" y="8835"/>
                  </a:lnTo>
                  <a:lnTo>
                    <a:pt x="89471" y="65384"/>
                  </a:lnTo>
                  <a:cubicBezTo>
                    <a:pt x="91036" y="68079"/>
                    <a:pt x="94504" y="69003"/>
                    <a:pt x="97200" y="67438"/>
                  </a:cubicBezTo>
                  <a:cubicBezTo>
                    <a:pt x="97200" y="67419"/>
                    <a:pt x="97219" y="67419"/>
                    <a:pt x="97219" y="67419"/>
                  </a:cubicBezTo>
                  <a:lnTo>
                    <a:pt x="153542" y="29965"/>
                  </a:lnTo>
                  <a:lnTo>
                    <a:pt x="145795" y="27929"/>
                  </a:lnTo>
                  <a:lnTo>
                    <a:pt x="164644" y="57618"/>
                  </a:lnTo>
                  <a:lnTo>
                    <a:pt x="166661" y="49890"/>
                  </a:lnTo>
                  <a:lnTo>
                    <a:pt x="110696" y="87363"/>
                  </a:lnTo>
                  <a:lnTo>
                    <a:pt x="117539" y="88248"/>
                  </a:lnTo>
                  <a:lnTo>
                    <a:pt x="116898" y="87646"/>
                  </a:lnTo>
                  <a:cubicBezTo>
                    <a:pt x="112337" y="83479"/>
                    <a:pt x="104400" y="88871"/>
                    <a:pt x="108020" y="94507"/>
                  </a:cubicBezTo>
                  <a:cubicBezTo>
                    <a:pt x="120592" y="114054"/>
                    <a:pt x="133108" y="133601"/>
                    <a:pt x="145587" y="153148"/>
                  </a:cubicBezTo>
                  <a:cubicBezTo>
                    <a:pt x="146266" y="150566"/>
                    <a:pt x="146925" y="147984"/>
                    <a:pt x="147604" y="145401"/>
                  </a:cubicBezTo>
                  <a:lnTo>
                    <a:pt x="120348" y="164986"/>
                  </a:lnTo>
                  <a:lnTo>
                    <a:pt x="128075" y="167022"/>
                  </a:lnTo>
                  <a:lnTo>
                    <a:pt x="89057" y="109586"/>
                  </a:lnTo>
                  <a:cubicBezTo>
                    <a:pt x="87492" y="106891"/>
                    <a:pt x="84024" y="105986"/>
                    <a:pt x="81328" y="107551"/>
                  </a:cubicBezTo>
                  <a:lnTo>
                    <a:pt x="21405" y="147022"/>
                  </a:lnTo>
                  <a:lnTo>
                    <a:pt x="29152" y="149058"/>
                  </a:lnTo>
                  <a:lnTo>
                    <a:pt x="9473" y="120501"/>
                  </a:lnTo>
                  <a:lnTo>
                    <a:pt x="7437" y="128229"/>
                  </a:lnTo>
                  <a:lnTo>
                    <a:pt x="66663" y="89361"/>
                  </a:lnTo>
                  <a:cubicBezTo>
                    <a:pt x="69302" y="87739"/>
                    <a:pt x="70207" y="84309"/>
                    <a:pt x="68680" y="81613"/>
                  </a:cubicBezTo>
                  <a:lnTo>
                    <a:pt x="31132" y="23462"/>
                  </a:lnTo>
                  <a:cubicBezTo>
                    <a:pt x="27249" y="17374"/>
                    <a:pt x="17446" y="23029"/>
                    <a:pt x="21405" y="291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7" name="Freeform: Shape 1006">
              <a:extLst>
                <a:ext uri="{FF2B5EF4-FFF2-40B4-BE49-F238E27FC236}">
                  <a16:creationId xmlns:a16="http://schemas.microsoft.com/office/drawing/2014/main" id="{8E2DB6C5-3ACD-8EBF-4913-39D7C50D51AE}"/>
                </a:ext>
              </a:extLst>
            </p:cNvPr>
            <p:cNvSpPr/>
            <p:nvPr/>
          </p:nvSpPr>
          <p:spPr>
            <a:xfrm>
              <a:off x="8365360" y="5463541"/>
              <a:ext cx="157668" cy="157991"/>
            </a:xfrm>
            <a:custGeom>
              <a:avLst/>
              <a:gdLst>
                <a:gd name="connsiteX0" fmla="*/ 24540 w 157668"/>
                <a:gd name="connsiteY0" fmla="*/ 2020 h 157991"/>
                <a:gd name="connsiteX1" fmla="*/ 620 w 157668"/>
                <a:gd name="connsiteY1" fmla="*/ 26525 h 157991"/>
                <a:gd name="connsiteX2" fmla="*/ 620 w 157668"/>
                <a:gd name="connsiteY2" fmla="*/ 34517 h 157991"/>
                <a:gd name="connsiteX3" fmla="*/ 106744 w 157668"/>
                <a:gd name="connsiteY3" fmla="*/ 141432 h 157991"/>
                <a:gd name="connsiteX4" fmla="*/ 121823 w 157668"/>
                <a:gd name="connsiteY4" fmla="*/ 156701 h 157991"/>
                <a:gd name="connsiteX5" fmla="*/ 129835 w 157668"/>
                <a:gd name="connsiteY5" fmla="*/ 156701 h 157991"/>
                <a:gd name="connsiteX6" fmla="*/ 154981 w 157668"/>
                <a:gd name="connsiteY6" fmla="*/ 132837 h 157991"/>
                <a:gd name="connsiteX7" fmla="*/ 154981 w 157668"/>
                <a:gd name="connsiteY7" fmla="*/ 124844 h 157991"/>
                <a:gd name="connsiteX8" fmla="*/ 48027 w 157668"/>
                <a:gd name="connsiteY8" fmla="*/ 17684 h 157991"/>
                <a:gd name="connsiteX9" fmla="*/ 32457 w 157668"/>
                <a:gd name="connsiteY9" fmla="*/ 2095 h 157991"/>
                <a:gd name="connsiteX10" fmla="*/ 24465 w 157668"/>
                <a:gd name="connsiteY10" fmla="*/ 10088 h 157991"/>
                <a:gd name="connsiteX11" fmla="*/ 131419 w 157668"/>
                <a:gd name="connsiteY11" fmla="*/ 117248 h 157991"/>
                <a:gd name="connsiteX12" fmla="*/ 146988 w 157668"/>
                <a:gd name="connsiteY12" fmla="*/ 132837 h 157991"/>
                <a:gd name="connsiteX13" fmla="*/ 146988 w 157668"/>
                <a:gd name="connsiteY13" fmla="*/ 124844 h 157991"/>
                <a:gd name="connsiteX14" fmla="*/ 121899 w 157668"/>
                <a:gd name="connsiteY14" fmla="*/ 148558 h 157991"/>
                <a:gd name="connsiteX15" fmla="*/ 129910 w 157668"/>
                <a:gd name="connsiteY15" fmla="*/ 148558 h 157991"/>
                <a:gd name="connsiteX16" fmla="*/ 23749 w 157668"/>
                <a:gd name="connsiteY16" fmla="*/ 41717 h 157991"/>
                <a:gd name="connsiteX17" fmla="*/ 8669 w 157668"/>
                <a:gd name="connsiteY17" fmla="*/ 26449 h 157991"/>
                <a:gd name="connsiteX18" fmla="*/ 8669 w 157668"/>
                <a:gd name="connsiteY18" fmla="*/ 34441 h 157991"/>
                <a:gd name="connsiteX19" fmla="*/ 32589 w 157668"/>
                <a:gd name="connsiteY19" fmla="*/ 9937 h 157991"/>
                <a:gd name="connsiteX20" fmla="*/ 24540 w 157668"/>
                <a:gd name="connsiteY20" fmla="*/ 2020 h 157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7668" h="157991">
                  <a:moveTo>
                    <a:pt x="24540" y="2020"/>
                  </a:moveTo>
                  <a:lnTo>
                    <a:pt x="620" y="26525"/>
                  </a:lnTo>
                  <a:cubicBezTo>
                    <a:pt x="-1585" y="28730"/>
                    <a:pt x="-1585" y="32311"/>
                    <a:pt x="620" y="34517"/>
                  </a:cubicBezTo>
                  <a:lnTo>
                    <a:pt x="106744" y="141432"/>
                  </a:lnTo>
                  <a:lnTo>
                    <a:pt x="121823" y="156701"/>
                  </a:lnTo>
                  <a:cubicBezTo>
                    <a:pt x="124067" y="158849"/>
                    <a:pt x="127591" y="158849"/>
                    <a:pt x="129835" y="156701"/>
                  </a:cubicBezTo>
                  <a:lnTo>
                    <a:pt x="154981" y="132837"/>
                  </a:lnTo>
                  <a:cubicBezTo>
                    <a:pt x="157186" y="130631"/>
                    <a:pt x="157186" y="127050"/>
                    <a:pt x="154981" y="124844"/>
                  </a:cubicBezTo>
                  <a:lnTo>
                    <a:pt x="48027" y="17684"/>
                  </a:lnTo>
                  <a:lnTo>
                    <a:pt x="32457" y="2095"/>
                  </a:lnTo>
                  <a:cubicBezTo>
                    <a:pt x="27312" y="-3069"/>
                    <a:pt x="19263" y="4923"/>
                    <a:pt x="24465" y="10088"/>
                  </a:cubicBezTo>
                  <a:lnTo>
                    <a:pt x="131419" y="117248"/>
                  </a:lnTo>
                  <a:lnTo>
                    <a:pt x="146988" y="132837"/>
                  </a:lnTo>
                  <a:lnTo>
                    <a:pt x="146988" y="124844"/>
                  </a:lnTo>
                  <a:lnTo>
                    <a:pt x="121899" y="148558"/>
                  </a:lnTo>
                  <a:lnTo>
                    <a:pt x="129910" y="148558"/>
                  </a:lnTo>
                  <a:lnTo>
                    <a:pt x="23749" y="41717"/>
                  </a:lnTo>
                  <a:lnTo>
                    <a:pt x="8669" y="26449"/>
                  </a:lnTo>
                  <a:lnTo>
                    <a:pt x="8669" y="34441"/>
                  </a:lnTo>
                  <a:lnTo>
                    <a:pt x="32589" y="9937"/>
                  </a:lnTo>
                  <a:cubicBezTo>
                    <a:pt x="37622" y="4810"/>
                    <a:pt x="29630" y="-3202"/>
                    <a:pt x="24540" y="20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8" name="Freeform: Shape 1007">
              <a:extLst>
                <a:ext uri="{FF2B5EF4-FFF2-40B4-BE49-F238E27FC236}">
                  <a16:creationId xmlns:a16="http://schemas.microsoft.com/office/drawing/2014/main" id="{35BFC43C-F371-F36C-6A77-560A8121842F}"/>
                </a:ext>
              </a:extLst>
            </p:cNvPr>
            <p:cNvSpPr/>
            <p:nvPr/>
          </p:nvSpPr>
          <p:spPr>
            <a:xfrm>
              <a:off x="7527524" y="3580935"/>
              <a:ext cx="163703" cy="151407"/>
            </a:xfrm>
            <a:custGeom>
              <a:avLst/>
              <a:gdLst>
                <a:gd name="connsiteX0" fmla="*/ 793 w 163703"/>
                <a:gd name="connsiteY0" fmla="*/ 124778 h 151407"/>
                <a:gd name="connsiteX1" fmla="*/ 23714 w 163703"/>
                <a:gd name="connsiteY1" fmla="*/ 150131 h 151407"/>
                <a:gd name="connsiteX2" fmla="*/ 31707 w 163703"/>
                <a:gd name="connsiteY2" fmla="*/ 150131 h 151407"/>
                <a:gd name="connsiteX3" fmla="*/ 144899 w 163703"/>
                <a:gd name="connsiteY3" fmla="*/ 50718 h 151407"/>
                <a:gd name="connsiteX4" fmla="*/ 161072 w 163703"/>
                <a:gd name="connsiteY4" fmla="*/ 36505 h 151407"/>
                <a:gd name="connsiteX5" fmla="*/ 161072 w 163703"/>
                <a:gd name="connsiteY5" fmla="*/ 28513 h 151407"/>
                <a:gd name="connsiteX6" fmla="*/ 138791 w 163703"/>
                <a:gd name="connsiteY6" fmla="*/ 1954 h 151407"/>
                <a:gd name="connsiteX7" fmla="*/ 130780 w 163703"/>
                <a:gd name="connsiteY7" fmla="*/ 1954 h 151407"/>
                <a:gd name="connsiteX8" fmla="*/ 17305 w 163703"/>
                <a:gd name="connsiteY8" fmla="*/ 102197 h 151407"/>
                <a:gd name="connsiteX9" fmla="*/ 793 w 163703"/>
                <a:gd name="connsiteY9" fmla="*/ 116767 h 151407"/>
                <a:gd name="connsiteX10" fmla="*/ 8785 w 163703"/>
                <a:gd name="connsiteY10" fmla="*/ 124778 h 151407"/>
                <a:gd name="connsiteX11" fmla="*/ 122279 w 163703"/>
                <a:gd name="connsiteY11" fmla="*/ 24536 h 151407"/>
                <a:gd name="connsiteX12" fmla="*/ 138791 w 163703"/>
                <a:gd name="connsiteY12" fmla="*/ 9946 h 151407"/>
                <a:gd name="connsiteX13" fmla="*/ 130780 w 163703"/>
                <a:gd name="connsiteY13" fmla="*/ 9946 h 151407"/>
                <a:gd name="connsiteX14" fmla="*/ 153080 w 163703"/>
                <a:gd name="connsiteY14" fmla="*/ 36505 h 151407"/>
                <a:gd name="connsiteX15" fmla="*/ 153080 w 163703"/>
                <a:gd name="connsiteY15" fmla="*/ 28513 h 151407"/>
                <a:gd name="connsiteX16" fmla="*/ 39887 w 163703"/>
                <a:gd name="connsiteY16" fmla="*/ 127926 h 151407"/>
                <a:gd name="connsiteX17" fmla="*/ 23714 w 163703"/>
                <a:gd name="connsiteY17" fmla="*/ 142120 h 151407"/>
                <a:gd name="connsiteX18" fmla="*/ 31707 w 163703"/>
                <a:gd name="connsiteY18" fmla="*/ 142120 h 151407"/>
                <a:gd name="connsiteX19" fmla="*/ 8785 w 163703"/>
                <a:gd name="connsiteY19" fmla="*/ 116767 h 151407"/>
                <a:gd name="connsiteX20" fmla="*/ 793 w 163703"/>
                <a:gd name="connsiteY20" fmla="*/ 124778 h 151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63703" h="151407">
                  <a:moveTo>
                    <a:pt x="793" y="124778"/>
                  </a:moveTo>
                  <a:cubicBezTo>
                    <a:pt x="8446" y="133223"/>
                    <a:pt x="16080" y="141668"/>
                    <a:pt x="23714" y="150131"/>
                  </a:cubicBezTo>
                  <a:cubicBezTo>
                    <a:pt x="25957" y="152261"/>
                    <a:pt x="29463" y="152261"/>
                    <a:pt x="31707" y="150131"/>
                  </a:cubicBezTo>
                  <a:lnTo>
                    <a:pt x="144899" y="50718"/>
                  </a:lnTo>
                  <a:lnTo>
                    <a:pt x="161072" y="36505"/>
                  </a:lnTo>
                  <a:cubicBezTo>
                    <a:pt x="163202" y="34262"/>
                    <a:pt x="163202" y="30756"/>
                    <a:pt x="161072" y="28513"/>
                  </a:cubicBezTo>
                  <a:lnTo>
                    <a:pt x="138791" y="1954"/>
                  </a:lnTo>
                  <a:cubicBezTo>
                    <a:pt x="136737" y="-497"/>
                    <a:pt x="132911" y="69"/>
                    <a:pt x="130780" y="1954"/>
                  </a:cubicBezTo>
                  <a:lnTo>
                    <a:pt x="17305" y="102197"/>
                  </a:lnTo>
                  <a:lnTo>
                    <a:pt x="793" y="116767"/>
                  </a:lnTo>
                  <a:cubicBezTo>
                    <a:pt x="-4674" y="121612"/>
                    <a:pt x="3357" y="129585"/>
                    <a:pt x="8785" y="124778"/>
                  </a:cubicBezTo>
                  <a:lnTo>
                    <a:pt x="122279" y="24536"/>
                  </a:lnTo>
                  <a:lnTo>
                    <a:pt x="138791" y="9946"/>
                  </a:lnTo>
                  <a:lnTo>
                    <a:pt x="130780" y="9946"/>
                  </a:lnTo>
                  <a:lnTo>
                    <a:pt x="153080" y="36505"/>
                  </a:lnTo>
                  <a:lnTo>
                    <a:pt x="153080" y="28513"/>
                  </a:lnTo>
                  <a:lnTo>
                    <a:pt x="39887" y="127926"/>
                  </a:lnTo>
                  <a:lnTo>
                    <a:pt x="23714" y="142120"/>
                  </a:lnTo>
                  <a:lnTo>
                    <a:pt x="31707" y="142120"/>
                  </a:lnTo>
                  <a:lnTo>
                    <a:pt x="8785" y="116767"/>
                  </a:lnTo>
                  <a:cubicBezTo>
                    <a:pt x="3922" y="111357"/>
                    <a:pt x="-4071" y="119387"/>
                    <a:pt x="793" y="1247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9" name="Freeform: Shape 1008">
              <a:extLst>
                <a:ext uri="{FF2B5EF4-FFF2-40B4-BE49-F238E27FC236}">
                  <a16:creationId xmlns:a16="http://schemas.microsoft.com/office/drawing/2014/main" id="{541E2DF1-F5EB-7313-607E-925808C6A21F}"/>
                </a:ext>
              </a:extLst>
            </p:cNvPr>
            <p:cNvSpPr/>
            <p:nvPr/>
          </p:nvSpPr>
          <p:spPr>
            <a:xfrm>
              <a:off x="6359750" y="3571029"/>
              <a:ext cx="157668" cy="157991"/>
            </a:xfrm>
            <a:custGeom>
              <a:avLst/>
              <a:gdLst>
                <a:gd name="connsiteX0" fmla="*/ 24540 w 157668"/>
                <a:gd name="connsiteY0" fmla="*/ 2020 h 157991"/>
                <a:gd name="connsiteX1" fmla="*/ 620 w 157668"/>
                <a:gd name="connsiteY1" fmla="*/ 26525 h 157991"/>
                <a:gd name="connsiteX2" fmla="*/ 620 w 157668"/>
                <a:gd name="connsiteY2" fmla="*/ 34517 h 157991"/>
                <a:gd name="connsiteX3" fmla="*/ 106744 w 157668"/>
                <a:gd name="connsiteY3" fmla="*/ 141432 h 157991"/>
                <a:gd name="connsiteX4" fmla="*/ 121823 w 157668"/>
                <a:gd name="connsiteY4" fmla="*/ 156701 h 157991"/>
                <a:gd name="connsiteX5" fmla="*/ 129835 w 157668"/>
                <a:gd name="connsiteY5" fmla="*/ 156701 h 157991"/>
                <a:gd name="connsiteX6" fmla="*/ 154981 w 157668"/>
                <a:gd name="connsiteY6" fmla="*/ 132837 h 157991"/>
                <a:gd name="connsiteX7" fmla="*/ 154981 w 157668"/>
                <a:gd name="connsiteY7" fmla="*/ 124845 h 157991"/>
                <a:gd name="connsiteX8" fmla="*/ 48027 w 157668"/>
                <a:gd name="connsiteY8" fmla="*/ 17684 h 157991"/>
                <a:gd name="connsiteX9" fmla="*/ 32457 w 157668"/>
                <a:gd name="connsiteY9" fmla="*/ 2095 h 157991"/>
                <a:gd name="connsiteX10" fmla="*/ 24465 w 157668"/>
                <a:gd name="connsiteY10" fmla="*/ 10088 h 157991"/>
                <a:gd name="connsiteX11" fmla="*/ 131419 w 157668"/>
                <a:gd name="connsiteY11" fmla="*/ 117248 h 157991"/>
                <a:gd name="connsiteX12" fmla="*/ 146988 w 157668"/>
                <a:gd name="connsiteY12" fmla="*/ 132837 h 157991"/>
                <a:gd name="connsiteX13" fmla="*/ 146988 w 157668"/>
                <a:gd name="connsiteY13" fmla="*/ 124845 h 157991"/>
                <a:gd name="connsiteX14" fmla="*/ 121899 w 157668"/>
                <a:gd name="connsiteY14" fmla="*/ 148558 h 157991"/>
                <a:gd name="connsiteX15" fmla="*/ 129910 w 157668"/>
                <a:gd name="connsiteY15" fmla="*/ 148558 h 157991"/>
                <a:gd name="connsiteX16" fmla="*/ 23749 w 157668"/>
                <a:gd name="connsiteY16" fmla="*/ 41717 h 157991"/>
                <a:gd name="connsiteX17" fmla="*/ 8669 w 157668"/>
                <a:gd name="connsiteY17" fmla="*/ 26449 h 157991"/>
                <a:gd name="connsiteX18" fmla="*/ 8669 w 157668"/>
                <a:gd name="connsiteY18" fmla="*/ 34441 h 157991"/>
                <a:gd name="connsiteX19" fmla="*/ 32589 w 157668"/>
                <a:gd name="connsiteY19" fmla="*/ 9937 h 157991"/>
                <a:gd name="connsiteX20" fmla="*/ 24540 w 157668"/>
                <a:gd name="connsiteY20" fmla="*/ 2020 h 157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7668" h="157991">
                  <a:moveTo>
                    <a:pt x="24540" y="2020"/>
                  </a:moveTo>
                  <a:lnTo>
                    <a:pt x="620" y="26525"/>
                  </a:lnTo>
                  <a:cubicBezTo>
                    <a:pt x="-1585" y="28730"/>
                    <a:pt x="-1585" y="32311"/>
                    <a:pt x="620" y="34517"/>
                  </a:cubicBezTo>
                  <a:lnTo>
                    <a:pt x="106744" y="141432"/>
                  </a:lnTo>
                  <a:lnTo>
                    <a:pt x="121823" y="156701"/>
                  </a:lnTo>
                  <a:cubicBezTo>
                    <a:pt x="124067" y="158849"/>
                    <a:pt x="127591" y="158849"/>
                    <a:pt x="129835" y="156701"/>
                  </a:cubicBezTo>
                  <a:lnTo>
                    <a:pt x="154981" y="132837"/>
                  </a:lnTo>
                  <a:cubicBezTo>
                    <a:pt x="157186" y="130631"/>
                    <a:pt x="157186" y="127050"/>
                    <a:pt x="154981" y="124845"/>
                  </a:cubicBezTo>
                  <a:lnTo>
                    <a:pt x="48027" y="17684"/>
                  </a:lnTo>
                  <a:lnTo>
                    <a:pt x="32457" y="2095"/>
                  </a:lnTo>
                  <a:cubicBezTo>
                    <a:pt x="27312" y="-3069"/>
                    <a:pt x="19263" y="4923"/>
                    <a:pt x="24465" y="10088"/>
                  </a:cubicBezTo>
                  <a:lnTo>
                    <a:pt x="131419" y="117248"/>
                  </a:lnTo>
                  <a:lnTo>
                    <a:pt x="146988" y="132837"/>
                  </a:lnTo>
                  <a:lnTo>
                    <a:pt x="146988" y="124845"/>
                  </a:lnTo>
                  <a:lnTo>
                    <a:pt x="121899" y="148558"/>
                  </a:lnTo>
                  <a:lnTo>
                    <a:pt x="129910" y="148558"/>
                  </a:lnTo>
                  <a:lnTo>
                    <a:pt x="23749" y="41717"/>
                  </a:lnTo>
                  <a:lnTo>
                    <a:pt x="8669" y="26449"/>
                  </a:lnTo>
                  <a:lnTo>
                    <a:pt x="8669" y="34441"/>
                  </a:lnTo>
                  <a:lnTo>
                    <a:pt x="32589" y="9937"/>
                  </a:lnTo>
                  <a:cubicBezTo>
                    <a:pt x="37622" y="4810"/>
                    <a:pt x="29630" y="-3202"/>
                    <a:pt x="24540" y="20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0" name="Freeform: Shape 1009">
              <a:extLst>
                <a:ext uri="{FF2B5EF4-FFF2-40B4-BE49-F238E27FC236}">
                  <a16:creationId xmlns:a16="http://schemas.microsoft.com/office/drawing/2014/main" id="{4264BD67-2810-2988-4EFE-A1E9AF7A1FA6}"/>
                </a:ext>
              </a:extLst>
            </p:cNvPr>
            <p:cNvSpPr/>
            <p:nvPr/>
          </p:nvSpPr>
          <p:spPr>
            <a:xfrm>
              <a:off x="8358475" y="3727000"/>
              <a:ext cx="212920" cy="99462"/>
            </a:xfrm>
            <a:custGeom>
              <a:avLst/>
              <a:gdLst>
                <a:gd name="connsiteX0" fmla="*/ -808 w 212920"/>
                <a:gd name="connsiteY0" fmla="*/ 57806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6 w 212920"/>
                <a:gd name="connsiteY4" fmla="*/ 50154 h 99462"/>
                <a:gd name="connsiteX5" fmla="*/ 211704 w 212920"/>
                <a:gd name="connsiteY5" fmla="*/ 43198 h 99462"/>
                <a:gd name="connsiteX6" fmla="*/ 202619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1 w 212920"/>
                <a:gd name="connsiteY9" fmla="*/ 50851 h 99462"/>
                <a:gd name="connsiteX10" fmla="*/ 6148 w 212920"/>
                <a:gd name="connsiteY10" fmla="*/ 61765 h 99462"/>
                <a:gd name="connsiteX11" fmla="*/ 174797 w 212920"/>
                <a:gd name="connsiteY11" fmla="*/ 17657 h 99462"/>
                <a:gd name="connsiteX12" fmla="*/ 198679 w 212920"/>
                <a:gd name="connsiteY12" fmla="*/ 11417 h 99462"/>
                <a:gd name="connsiteX13" fmla="*/ 191724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500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6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6"/>
                  </a:moveTo>
                  <a:cubicBezTo>
                    <a:pt x="2661" y="70379"/>
                    <a:pt x="6111" y="82990"/>
                    <a:pt x="9560" y="95638"/>
                  </a:cubicBezTo>
                  <a:cubicBezTo>
                    <a:pt x="10389" y="98654"/>
                    <a:pt x="13500" y="100407"/>
                    <a:pt x="16515" y="99577"/>
                  </a:cubicBezTo>
                  <a:lnTo>
                    <a:pt x="183750" y="56355"/>
                  </a:lnTo>
                  <a:lnTo>
                    <a:pt x="207746" y="50154"/>
                  </a:lnTo>
                  <a:cubicBezTo>
                    <a:pt x="210724" y="49267"/>
                    <a:pt x="212478" y="46195"/>
                    <a:pt x="211704" y="43198"/>
                  </a:cubicBezTo>
                  <a:cubicBezTo>
                    <a:pt x="208670" y="30286"/>
                    <a:pt x="205634" y="17374"/>
                    <a:pt x="202619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1" y="50851"/>
                  </a:lnTo>
                  <a:cubicBezTo>
                    <a:pt x="-3880" y="52736"/>
                    <a:pt x="-902" y="63612"/>
                    <a:pt x="6148" y="61765"/>
                  </a:cubicBezTo>
                  <a:lnTo>
                    <a:pt x="174797" y="17657"/>
                  </a:lnTo>
                  <a:lnTo>
                    <a:pt x="198679" y="11417"/>
                  </a:lnTo>
                  <a:lnTo>
                    <a:pt x="191724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500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1" name="Freeform: Shape 1010">
              <a:extLst>
                <a:ext uri="{FF2B5EF4-FFF2-40B4-BE49-F238E27FC236}">
                  <a16:creationId xmlns:a16="http://schemas.microsoft.com/office/drawing/2014/main" id="{58D090A1-C2F1-F2B4-BBBE-04E6B9C62080}"/>
                </a:ext>
              </a:extLst>
            </p:cNvPr>
            <p:cNvSpPr/>
            <p:nvPr/>
          </p:nvSpPr>
          <p:spPr>
            <a:xfrm>
              <a:off x="8456026" y="3814588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6 h 52651"/>
                <a:gd name="connsiteX3" fmla="*/ 49593 w 52591"/>
                <a:gd name="connsiteY3" fmla="*/ 37286 h 52651"/>
                <a:gd name="connsiteX4" fmla="*/ 36738 w 52591"/>
                <a:gd name="connsiteY4" fmla="*/ 2075 h 52651"/>
                <a:gd name="connsiteX5" fmla="*/ 31083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035 h 52651"/>
                <a:gd name="connsiteX9" fmla="*/ 30648 w 52591"/>
                <a:gd name="connsiteY9" fmla="*/ 11650 h 52651"/>
                <a:gd name="connsiteX10" fmla="*/ 33664 w 52591"/>
                <a:gd name="connsiteY10" fmla="*/ 736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60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6"/>
                  </a:cubicBezTo>
                  <a:cubicBezTo>
                    <a:pt x="29687" y="56117"/>
                    <a:pt x="44089" y="49934"/>
                    <a:pt x="49593" y="37286"/>
                  </a:cubicBezTo>
                  <a:cubicBezTo>
                    <a:pt x="55059" y="24091"/>
                    <a:pt x="48593" y="9256"/>
                    <a:pt x="36738" y="2075"/>
                  </a:cubicBezTo>
                  <a:cubicBezTo>
                    <a:pt x="30498" y="-1695"/>
                    <a:pt x="24806" y="8069"/>
                    <a:pt x="31083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8" y="39378"/>
                    <a:pt x="28914" y="43450"/>
                    <a:pt x="21337" y="40999"/>
                  </a:cubicBezTo>
                  <a:cubicBezTo>
                    <a:pt x="13910" y="38982"/>
                    <a:pt x="9235" y="31631"/>
                    <a:pt x="10555" y="24035"/>
                  </a:cubicBezTo>
                  <a:cubicBezTo>
                    <a:pt x="12440" y="15043"/>
                    <a:pt x="22147" y="10161"/>
                    <a:pt x="30648" y="11650"/>
                  </a:cubicBezTo>
                  <a:cubicBezTo>
                    <a:pt x="37774" y="12894"/>
                    <a:pt x="40828" y="1999"/>
                    <a:pt x="33664" y="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2" name="Freeform: Shape 1011">
              <a:extLst>
                <a:ext uri="{FF2B5EF4-FFF2-40B4-BE49-F238E27FC236}">
                  <a16:creationId xmlns:a16="http://schemas.microsoft.com/office/drawing/2014/main" id="{1D20C32E-70FB-756C-8F5D-ADF65CED7137}"/>
                </a:ext>
              </a:extLst>
            </p:cNvPr>
            <p:cNvSpPr/>
            <p:nvPr/>
          </p:nvSpPr>
          <p:spPr>
            <a:xfrm>
              <a:off x="8422399" y="3686560"/>
              <a:ext cx="52607" cy="52633"/>
            </a:xfrm>
            <a:custGeom>
              <a:avLst/>
              <a:gdLst>
                <a:gd name="connsiteX0" fmla="*/ 33608 w 52607"/>
                <a:gd name="connsiteY0" fmla="*/ 813 h 52633"/>
                <a:gd name="connsiteX1" fmla="*/ 74 w 52607"/>
                <a:gd name="connsiteY1" fmla="*/ 19323 h 52633"/>
                <a:gd name="connsiteX2" fmla="*/ 16737 w 52607"/>
                <a:gd name="connsiteY2" fmla="*/ 51367 h 52633"/>
                <a:gd name="connsiteX3" fmla="*/ 49611 w 52607"/>
                <a:gd name="connsiteY3" fmla="*/ 37268 h 52633"/>
                <a:gd name="connsiteX4" fmla="*/ 36756 w 52607"/>
                <a:gd name="connsiteY4" fmla="*/ 2075 h 52633"/>
                <a:gd name="connsiteX5" fmla="*/ 31101 w 52607"/>
                <a:gd name="connsiteY5" fmla="*/ 11840 h 52633"/>
                <a:gd name="connsiteX6" fmla="*/ 39659 w 52607"/>
                <a:gd name="connsiteY6" fmla="*/ 31839 h 52633"/>
                <a:gd name="connsiteX7" fmla="*/ 21336 w 52607"/>
                <a:gd name="connsiteY7" fmla="*/ 40981 h 52633"/>
                <a:gd name="connsiteX8" fmla="*/ 10554 w 52607"/>
                <a:gd name="connsiteY8" fmla="*/ 24017 h 52633"/>
                <a:gd name="connsiteX9" fmla="*/ 30667 w 52607"/>
                <a:gd name="connsiteY9" fmla="*/ 11632 h 52633"/>
                <a:gd name="connsiteX10" fmla="*/ 33664 w 52607"/>
                <a:gd name="connsiteY10" fmla="*/ 737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3">
                  <a:moveTo>
                    <a:pt x="33608" y="813"/>
                  </a:moveTo>
                  <a:cubicBezTo>
                    <a:pt x="19659" y="-1619"/>
                    <a:pt x="4503" y="5035"/>
                    <a:pt x="74" y="19323"/>
                  </a:cubicBezTo>
                  <a:cubicBezTo>
                    <a:pt x="-4073" y="32706"/>
                    <a:pt x="3844" y="46749"/>
                    <a:pt x="16737" y="51367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7" y="24073"/>
                    <a:pt x="48593" y="9238"/>
                    <a:pt x="36756" y="2075"/>
                  </a:cubicBezTo>
                  <a:cubicBezTo>
                    <a:pt x="30516" y="-1695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79"/>
                    <a:pt x="28914" y="43451"/>
                    <a:pt x="21336" y="40981"/>
                  </a:cubicBezTo>
                  <a:cubicBezTo>
                    <a:pt x="13910" y="38946"/>
                    <a:pt x="9253" y="31594"/>
                    <a:pt x="10554" y="24017"/>
                  </a:cubicBezTo>
                  <a:cubicBezTo>
                    <a:pt x="12439" y="15044"/>
                    <a:pt x="22147" y="10162"/>
                    <a:pt x="30667" y="11632"/>
                  </a:cubicBezTo>
                  <a:cubicBezTo>
                    <a:pt x="37774" y="12877"/>
                    <a:pt x="40846" y="1981"/>
                    <a:pt x="33664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3" name="Freeform: Shape 1012">
              <a:extLst>
                <a:ext uri="{FF2B5EF4-FFF2-40B4-BE49-F238E27FC236}">
                  <a16:creationId xmlns:a16="http://schemas.microsoft.com/office/drawing/2014/main" id="{6B886521-4351-EDF7-746A-A55AB3F524F9}"/>
                </a:ext>
              </a:extLst>
            </p:cNvPr>
            <p:cNvSpPr/>
            <p:nvPr/>
          </p:nvSpPr>
          <p:spPr>
            <a:xfrm>
              <a:off x="6398104" y="5679832"/>
              <a:ext cx="212920" cy="99462"/>
            </a:xfrm>
            <a:custGeom>
              <a:avLst/>
              <a:gdLst>
                <a:gd name="connsiteX0" fmla="*/ -808 w 212920"/>
                <a:gd name="connsiteY0" fmla="*/ 57807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6 w 212920"/>
                <a:gd name="connsiteY4" fmla="*/ 50154 h 99462"/>
                <a:gd name="connsiteX5" fmla="*/ 211704 w 212920"/>
                <a:gd name="connsiteY5" fmla="*/ 43198 h 99462"/>
                <a:gd name="connsiteX6" fmla="*/ 202619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1 w 212920"/>
                <a:gd name="connsiteY9" fmla="*/ 50851 h 99462"/>
                <a:gd name="connsiteX10" fmla="*/ 6148 w 212920"/>
                <a:gd name="connsiteY10" fmla="*/ 61765 h 99462"/>
                <a:gd name="connsiteX11" fmla="*/ 174797 w 212920"/>
                <a:gd name="connsiteY11" fmla="*/ 17657 h 99462"/>
                <a:gd name="connsiteX12" fmla="*/ 198679 w 212920"/>
                <a:gd name="connsiteY12" fmla="*/ 11417 h 99462"/>
                <a:gd name="connsiteX13" fmla="*/ 191724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500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7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7"/>
                  </a:moveTo>
                  <a:cubicBezTo>
                    <a:pt x="2661" y="70379"/>
                    <a:pt x="6111" y="82990"/>
                    <a:pt x="9560" y="95638"/>
                  </a:cubicBezTo>
                  <a:cubicBezTo>
                    <a:pt x="10389" y="98654"/>
                    <a:pt x="13500" y="100407"/>
                    <a:pt x="16515" y="99577"/>
                  </a:cubicBezTo>
                  <a:lnTo>
                    <a:pt x="183750" y="56355"/>
                  </a:lnTo>
                  <a:lnTo>
                    <a:pt x="207746" y="50154"/>
                  </a:lnTo>
                  <a:cubicBezTo>
                    <a:pt x="210724" y="49268"/>
                    <a:pt x="212478" y="46195"/>
                    <a:pt x="211704" y="43198"/>
                  </a:cubicBezTo>
                  <a:cubicBezTo>
                    <a:pt x="208670" y="30286"/>
                    <a:pt x="205634" y="17374"/>
                    <a:pt x="202619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1" y="50851"/>
                  </a:lnTo>
                  <a:cubicBezTo>
                    <a:pt x="-3880" y="52736"/>
                    <a:pt x="-902" y="63612"/>
                    <a:pt x="6148" y="61765"/>
                  </a:cubicBezTo>
                  <a:lnTo>
                    <a:pt x="174797" y="17657"/>
                  </a:lnTo>
                  <a:lnTo>
                    <a:pt x="198679" y="11417"/>
                  </a:lnTo>
                  <a:lnTo>
                    <a:pt x="191724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500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4" name="Freeform: Shape 1013">
              <a:extLst>
                <a:ext uri="{FF2B5EF4-FFF2-40B4-BE49-F238E27FC236}">
                  <a16:creationId xmlns:a16="http://schemas.microsoft.com/office/drawing/2014/main" id="{355D2B59-A8D0-EFCB-F372-30AE6EC8FC31}"/>
                </a:ext>
              </a:extLst>
            </p:cNvPr>
            <p:cNvSpPr/>
            <p:nvPr/>
          </p:nvSpPr>
          <p:spPr>
            <a:xfrm>
              <a:off x="6495655" y="5767420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5 h 52651"/>
                <a:gd name="connsiteX3" fmla="*/ 49593 w 52591"/>
                <a:gd name="connsiteY3" fmla="*/ 37286 h 52651"/>
                <a:gd name="connsiteX4" fmla="*/ 36738 w 52591"/>
                <a:gd name="connsiteY4" fmla="*/ 2074 h 52651"/>
                <a:gd name="connsiteX5" fmla="*/ 31083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129 h 52651"/>
                <a:gd name="connsiteX9" fmla="*/ 30648 w 52591"/>
                <a:gd name="connsiteY9" fmla="*/ 11744 h 52651"/>
                <a:gd name="connsiteX10" fmla="*/ 33664 w 52591"/>
                <a:gd name="connsiteY10" fmla="*/ 831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60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5"/>
                  </a:cubicBezTo>
                  <a:cubicBezTo>
                    <a:pt x="29687" y="56116"/>
                    <a:pt x="44089" y="49934"/>
                    <a:pt x="49593" y="37286"/>
                  </a:cubicBezTo>
                  <a:cubicBezTo>
                    <a:pt x="55059" y="24091"/>
                    <a:pt x="48593" y="9256"/>
                    <a:pt x="36738" y="2074"/>
                  </a:cubicBezTo>
                  <a:cubicBezTo>
                    <a:pt x="30498" y="-1695"/>
                    <a:pt x="24806" y="8069"/>
                    <a:pt x="31083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8" y="39378"/>
                    <a:pt x="28914" y="43450"/>
                    <a:pt x="21337" y="40999"/>
                  </a:cubicBezTo>
                  <a:cubicBezTo>
                    <a:pt x="13948" y="38982"/>
                    <a:pt x="9292" y="31687"/>
                    <a:pt x="10555" y="24129"/>
                  </a:cubicBezTo>
                  <a:cubicBezTo>
                    <a:pt x="12440" y="15137"/>
                    <a:pt x="22147" y="10255"/>
                    <a:pt x="30648" y="11744"/>
                  </a:cubicBezTo>
                  <a:cubicBezTo>
                    <a:pt x="37774" y="12989"/>
                    <a:pt x="40828" y="2093"/>
                    <a:pt x="33664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5" name="Freeform: Shape 1014">
              <a:extLst>
                <a:ext uri="{FF2B5EF4-FFF2-40B4-BE49-F238E27FC236}">
                  <a16:creationId xmlns:a16="http://schemas.microsoft.com/office/drawing/2014/main" id="{05F6F6CD-605C-59DC-762A-A32D0194D9F8}"/>
                </a:ext>
              </a:extLst>
            </p:cNvPr>
            <p:cNvSpPr/>
            <p:nvPr/>
          </p:nvSpPr>
          <p:spPr>
            <a:xfrm>
              <a:off x="6462028" y="5639391"/>
              <a:ext cx="52607" cy="52633"/>
            </a:xfrm>
            <a:custGeom>
              <a:avLst/>
              <a:gdLst>
                <a:gd name="connsiteX0" fmla="*/ 33608 w 52607"/>
                <a:gd name="connsiteY0" fmla="*/ 812 h 52633"/>
                <a:gd name="connsiteX1" fmla="*/ 74 w 52607"/>
                <a:gd name="connsiteY1" fmla="*/ 19323 h 52633"/>
                <a:gd name="connsiteX2" fmla="*/ 16737 w 52607"/>
                <a:gd name="connsiteY2" fmla="*/ 51368 h 52633"/>
                <a:gd name="connsiteX3" fmla="*/ 49611 w 52607"/>
                <a:gd name="connsiteY3" fmla="*/ 37268 h 52633"/>
                <a:gd name="connsiteX4" fmla="*/ 36756 w 52607"/>
                <a:gd name="connsiteY4" fmla="*/ 2076 h 52633"/>
                <a:gd name="connsiteX5" fmla="*/ 31101 w 52607"/>
                <a:gd name="connsiteY5" fmla="*/ 11840 h 52633"/>
                <a:gd name="connsiteX6" fmla="*/ 39659 w 52607"/>
                <a:gd name="connsiteY6" fmla="*/ 31840 h 52633"/>
                <a:gd name="connsiteX7" fmla="*/ 21336 w 52607"/>
                <a:gd name="connsiteY7" fmla="*/ 40981 h 52633"/>
                <a:gd name="connsiteX8" fmla="*/ 10554 w 52607"/>
                <a:gd name="connsiteY8" fmla="*/ 24111 h 52633"/>
                <a:gd name="connsiteX9" fmla="*/ 30667 w 52607"/>
                <a:gd name="connsiteY9" fmla="*/ 11727 h 52633"/>
                <a:gd name="connsiteX10" fmla="*/ 33664 w 52607"/>
                <a:gd name="connsiteY10" fmla="*/ 831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3">
                  <a:moveTo>
                    <a:pt x="33608" y="812"/>
                  </a:moveTo>
                  <a:cubicBezTo>
                    <a:pt x="19659" y="-1619"/>
                    <a:pt x="4503" y="5035"/>
                    <a:pt x="74" y="19323"/>
                  </a:cubicBezTo>
                  <a:cubicBezTo>
                    <a:pt x="-4073" y="32707"/>
                    <a:pt x="3844" y="46749"/>
                    <a:pt x="16737" y="51368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7" y="24073"/>
                    <a:pt x="48593" y="9238"/>
                    <a:pt x="36756" y="2076"/>
                  </a:cubicBezTo>
                  <a:cubicBezTo>
                    <a:pt x="30516" y="-1694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40"/>
                  </a:cubicBezTo>
                  <a:cubicBezTo>
                    <a:pt x="37076" y="39379"/>
                    <a:pt x="28914" y="43451"/>
                    <a:pt x="21336" y="40981"/>
                  </a:cubicBezTo>
                  <a:cubicBezTo>
                    <a:pt x="13948" y="38945"/>
                    <a:pt x="9311" y="31670"/>
                    <a:pt x="10554" y="24111"/>
                  </a:cubicBezTo>
                  <a:cubicBezTo>
                    <a:pt x="12439" y="15138"/>
                    <a:pt x="22147" y="10256"/>
                    <a:pt x="30667" y="11727"/>
                  </a:cubicBezTo>
                  <a:cubicBezTo>
                    <a:pt x="37774" y="12971"/>
                    <a:pt x="40846" y="2076"/>
                    <a:pt x="33664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6" name="Freeform: Shape 1015">
              <a:extLst>
                <a:ext uri="{FF2B5EF4-FFF2-40B4-BE49-F238E27FC236}">
                  <a16:creationId xmlns:a16="http://schemas.microsoft.com/office/drawing/2014/main" id="{B4BB61CE-D836-BB2E-D9C0-9CC86DD9676E}"/>
                </a:ext>
              </a:extLst>
            </p:cNvPr>
            <p:cNvSpPr/>
            <p:nvPr/>
          </p:nvSpPr>
          <p:spPr>
            <a:xfrm>
              <a:off x="9866452" y="5446095"/>
              <a:ext cx="212920" cy="99462"/>
            </a:xfrm>
            <a:custGeom>
              <a:avLst/>
              <a:gdLst>
                <a:gd name="connsiteX0" fmla="*/ -808 w 212920"/>
                <a:gd name="connsiteY0" fmla="*/ 57807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6 w 212920"/>
                <a:gd name="connsiteY4" fmla="*/ 50154 h 99462"/>
                <a:gd name="connsiteX5" fmla="*/ 211704 w 212920"/>
                <a:gd name="connsiteY5" fmla="*/ 43198 h 99462"/>
                <a:gd name="connsiteX6" fmla="*/ 202619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1 w 212920"/>
                <a:gd name="connsiteY9" fmla="*/ 50851 h 99462"/>
                <a:gd name="connsiteX10" fmla="*/ 6148 w 212920"/>
                <a:gd name="connsiteY10" fmla="*/ 61765 h 99462"/>
                <a:gd name="connsiteX11" fmla="*/ 174797 w 212920"/>
                <a:gd name="connsiteY11" fmla="*/ 17657 h 99462"/>
                <a:gd name="connsiteX12" fmla="*/ 198679 w 212920"/>
                <a:gd name="connsiteY12" fmla="*/ 11417 h 99462"/>
                <a:gd name="connsiteX13" fmla="*/ 191724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500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7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7"/>
                  </a:moveTo>
                  <a:cubicBezTo>
                    <a:pt x="2661" y="70379"/>
                    <a:pt x="6111" y="82990"/>
                    <a:pt x="9560" y="95638"/>
                  </a:cubicBezTo>
                  <a:cubicBezTo>
                    <a:pt x="10389" y="98654"/>
                    <a:pt x="13500" y="100407"/>
                    <a:pt x="16515" y="99577"/>
                  </a:cubicBezTo>
                  <a:lnTo>
                    <a:pt x="183750" y="56355"/>
                  </a:lnTo>
                  <a:lnTo>
                    <a:pt x="207746" y="50154"/>
                  </a:lnTo>
                  <a:cubicBezTo>
                    <a:pt x="210724" y="49268"/>
                    <a:pt x="212478" y="46195"/>
                    <a:pt x="211704" y="43198"/>
                  </a:cubicBezTo>
                  <a:cubicBezTo>
                    <a:pt x="208670" y="30286"/>
                    <a:pt x="205634" y="17374"/>
                    <a:pt x="202619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1" y="50851"/>
                  </a:lnTo>
                  <a:cubicBezTo>
                    <a:pt x="-3880" y="52736"/>
                    <a:pt x="-902" y="63612"/>
                    <a:pt x="6148" y="61765"/>
                  </a:cubicBezTo>
                  <a:lnTo>
                    <a:pt x="174797" y="17657"/>
                  </a:lnTo>
                  <a:lnTo>
                    <a:pt x="198679" y="11417"/>
                  </a:lnTo>
                  <a:lnTo>
                    <a:pt x="191724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500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7" name="Freeform: Shape 1016">
              <a:extLst>
                <a:ext uri="{FF2B5EF4-FFF2-40B4-BE49-F238E27FC236}">
                  <a16:creationId xmlns:a16="http://schemas.microsoft.com/office/drawing/2014/main" id="{067C494E-B4BD-88C9-EC58-52745D40E8F3}"/>
                </a:ext>
              </a:extLst>
            </p:cNvPr>
            <p:cNvSpPr/>
            <p:nvPr/>
          </p:nvSpPr>
          <p:spPr>
            <a:xfrm>
              <a:off x="9964004" y="5533683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5 h 52651"/>
                <a:gd name="connsiteX3" fmla="*/ 49593 w 52591"/>
                <a:gd name="connsiteY3" fmla="*/ 37286 h 52651"/>
                <a:gd name="connsiteX4" fmla="*/ 36738 w 52591"/>
                <a:gd name="connsiteY4" fmla="*/ 2074 h 52651"/>
                <a:gd name="connsiteX5" fmla="*/ 31083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129 h 52651"/>
                <a:gd name="connsiteX9" fmla="*/ 30648 w 52591"/>
                <a:gd name="connsiteY9" fmla="*/ 11744 h 52651"/>
                <a:gd name="connsiteX10" fmla="*/ 33664 w 52591"/>
                <a:gd name="connsiteY10" fmla="*/ 831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60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5"/>
                  </a:cubicBezTo>
                  <a:cubicBezTo>
                    <a:pt x="29687" y="56116"/>
                    <a:pt x="44089" y="49934"/>
                    <a:pt x="49593" y="37286"/>
                  </a:cubicBezTo>
                  <a:cubicBezTo>
                    <a:pt x="55059" y="24091"/>
                    <a:pt x="48593" y="9256"/>
                    <a:pt x="36738" y="2074"/>
                  </a:cubicBezTo>
                  <a:cubicBezTo>
                    <a:pt x="30498" y="-1695"/>
                    <a:pt x="24806" y="8069"/>
                    <a:pt x="31083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8" y="39378"/>
                    <a:pt x="28914" y="43450"/>
                    <a:pt x="21337" y="40999"/>
                  </a:cubicBezTo>
                  <a:cubicBezTo>
                    <a:pt x="13948" y="38982"/>
                    <a:pt x="9292" y="31687"/>
                    <a:pt x="10555" y="24129"/>
                  </a:cubicBezTo>
                  <a:cubicBezTo>
                    <a:pt x="12440" y="15137"/>
                    <a:pt x="22147" y="10255"/>
                    <a:pt x="30648" y="11744"/>
                  </a:cubicBezTo>
                  <a:cubicBezTo>
                    <a:pt x="37774" y="12989"/>
                    <a:pt x="40828" y="2093"/>
                    <a:pt x="33664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8" name="Freeform: Shape 1017">
              <a:extLst>
                <a:ext uri="{FF2B5EF4-FFF2-40B4-BE49-F238E27FC236}">
                  <a16:creationId xmlns:a16="http://schemas.microsoft.com/office/drawing/2014/main" id="{7B84A383-D0B5-8391-3D86-357283D816C5}"/>
                </a:ext>
              </a:extLst>
            </p:cNvPr>
            <p:cNvSpPr/>
            <p:nvPr/>
          </p:nvSpPr>
          <p:spPr>
            <a:xfrm>
              <a:off x="9930376" y="5405655"/>
              <a:ext cx="52607" cy="52633"/>
            </a:xfrm>
            <a:custGeom>
              <a:avLst/>
              <a:gdLst>
                <a:gd name="connsiteX0" fmla="*/ 33608 w 52607"/>
                <a:gd name="connsiteY0" fmla="*/ 812 h 52633"/>
                <a:gd name="connsiteX1" fmla="*/ 74 w 52607"/>
                <a:gd name="connsiteY1" fmla="*/ 19323 h 52633"/>
                <a:gd name="connsiteX2" fmla="*/ 16737 w 52607"/>
                <a:gd name="connsiteY2" fmla="*/ 51368 h 52633"/>
                <a:gd name="connsiteX3" fmla="*/ 49611 w 52607"/>
                <a:gd name="connsiteY3" fmla="*/ 37268 h 52633"/>
                <a:gd name="connsiteX4" fmla="*/ 36756 w 52607"/>
                <a:gd name="connsiteY4" fmla="*/ 2076 h 52633"/>
                <a:gd name="connsiteX5" fmla="*/ 31101 w 52607"/>
                <a:gd name="connsiteY5" fmla="*/ 11840 h 52633"/>
                <a:gd name="connsiteX6" fmla="*/ 39659 w 52607"/>
                <a:gd name="connsiteY6" fmla="*/ 31840 h 52633"/>
                <a:gd name="connsiteX7" fmla="*/ 21336 w 52607"/>
                <a:gd name="connsiteY7" fmla="*/ 40981 h 52633"/>
                <a:gd name="connsiteX8" fmla="*/ 10554 w 52607"/>
                <a:gd name="connsiteY8" fmla="*/ 24111 h 52633"/>
                <a:gd name="connsiteX9" fmla="*/ 30667 w 52607"/>
                <a:gd name="connsiteY9" fmla="*/ 11727 h 52633"/>
                <a:gd name="connsiteX10" fmla="*/ 33664 w 52607"/>
                <a:gd name="connsiteY10" fmla="*/ 831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3">
                  <a:moveTo>
                    <a:pt x="33608" y="812"/>
                  </a:moveTo>
                  <a:cubicBezTo>
                    <a:pt x="19659" y="-1619"/>
                    <a:pt x="4503" y="5035"/>
                    <a:pt x="74" y="19323"/>
                  </a:cubicBezTo>
                  <a:cubicBezTo>
                    <a:pt x="-4073" y="32707"/>
                    <a:pt x="3844" y="46749"/>
                    <a:pt x="16737" y="51368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7" y="24073"/>
                    <a:pt x="48593" y="9238"/>
                    <a:pt x="36756" y="2076"/>
                  </a:cubicBezTo>
                  <a:cubicBezTo>
                    <a:pt x="30516" y="-1694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40"/>
                  </a:cubicBezTo>
                  <a:cubicBezTo>
                    <a:pt x="37076" y="39379"/>
                    <a:pt x="28914" y="43451"/>
                    <a:pt x="21336" y="40981"/>
                  </a:cubicBezTo>
                  <a:cubicBezTo>
                    <a:pt x="13948" y="38945"/>
                    <a:pt x="9311" y="31670"/>
                    <a:pt x="10554" y="24111"/>
                  </a:cubicBezTo>
                  <a:cubicBezTo>
                    <a:pt x="12439" y="15138"/>
                    <a:pt x="22147" y="10256"/>
                    <a:pt x="30667" y="11727"/>
                  </a:cubicBezTo>
                  <a:cubicBezTo>
                    <a:pt x="37774" y="12971"/>
                    <a:pt x="40846" y="2076"/>
                    <a:pt x="33664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9" name="Freeform: Shape 1018">
              <a:extLst>
                <a:ext uri="{FF2B5EF4-FFF2-40B4-BE49-F238E27FC236}">
                  <a16:creationId xmlns:a16="http://schemas.microsoft.com/office/drawing/2014/main" id="{62AF4F89-D332-5AD0-2C0D-2EE8C7A4E450}"/>
                </a:ext>
              </a:extLst>
            </p:cNvPr>
            <p:cNvSpPr/>
            <p:nvPr/>
          </p:nvSpPr>
          <p:spPr>
            <a:xfrm>
              <a:off x="9632716" y="3885338"/>
              <a:ext cx="212920" cy="99462"/>
            </a:xfrm>
            <a:custGeom>
              <a:avLst/>
              <a:gdLst>
                <a:gd name="connsiteX0" fmla="*/ -808 w 212920"/>
                <a:gd name="connsiteY0" fmla="*/ 57806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6 w 212920"/>
                <a:gd name="connsiteY4" fmla="*/ 50154 h 99462"/>
                <a:gd name="connsiteX5" fmla="*/ 211704 w 212920"/>
                <a:gd name="connsiteY5" fmla="*/ 43198 h 99462"/>
                <a:gd name="connsiteX6" fmla="*/ 202619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1 w 212920"/>
                <a:gd name="connsiteY9" fmla="*/ 50851 h 99462"/>
                <a:gd name="connsiteX10" fmla="*/ 6148 w 212920"/>
                <a:gd name="connsiteY10" fmla="*/ 61765 h 99462"/>
                <a:gd name="connsiteX11" fmla="*/ 174797 w 212920"/>
                <a:gd name="connsiteY11" fmla="*/ 17657 h 99462"/>
                <a:gd name="connsiteX12" fmla="*/ 198679 w 212920"/>
                <a:gd name="connsiteY12" fmla="*/ 11417 h 99462"/>
                <a:gd name="connsiteX13" fmla="*/ 191724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500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6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6"/>
                  </a:moveTo>
                  <a:cubicBezTo>
                    <a:pt x="2661" y="70379"/>
                    <a:pt x="6111" y="82990"/>
                    <a:pt x="9560" y="95638"/>
                  </a:cubicBezTo>
                  <a:cubicBezTo>
                    <a:pt x="10389" y="98654"/>
                    <a:pt x="13500" y="100407"/>
                    <a:pt x="16515" y="99577"/>
                  </a:cubicBezTo>
                  <a:lnTo>
                    <a:pt x="183750" y="56355"/>
                  </a:lnTo>
                  <a:lnTo>
                    <a:pt x="207746" y="50154"/>
                  </a:lnTo>
                  <a:cubicBezTo>
                    <a:pt x="210724" y="49267"/>
                    <a:pt x="212478" y="46195"/>
                    <a:pt x="211704" y="43198"/>
                  </a:cubicBezTo>
                  <a:cubicBezTo>
                    <a:pt x="208670" y="30286"/>
                    <a:pt x="205634" y="17374"/>
                    <a:pt x="202619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1" y="50851"/>
                  </a:lnTo>
                  <a:cubicBezTo>
                    <a:pt x="-3880" y="52736"/>
                    <a:pt x="-902" y="63612"/>
                    <a:pt x="6148" y="61765"/>
                  </a:cubicBezTo>
                  <a:lnTo>
                    <a:pt x="174797" y="17657"/>
                  </a:lnTo>
                  <a:lnTo>
                    <a:pt x="198679" y="11417"/>
                  </a:lnTo>
                  <a:lnTo>
                    <a:pt x="191724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500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0" name="Freeform: Shape 1019">
              <a:extLst>
                <a:ext uri="{FF2B5EF4-FFF2-40B4-BE49-F238E27FC236}">
                  <a16:creationId xmlns:a16="http://schemas.microsoft.com/office/drawing/2014/main" id="{15C33FD3-A9BB-CB6A-E5B0-991346A90A7B}"/>
                </a:ext>
              </a:extLst>
            </p:cNvPr>
            <p:cNvSpPr/>
            <p:nvPr/>
          </p:nvSpPr>
          <p:spPr>
            <a:xfrm>
              <a:off x="9730267" y="3972926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6 h 52651"/>
                <a:gd name="connsiteX3" fmla="*/ 49593 w 52591"/>
                <a:gd name="connsiteY3" fmla="*/ 37286 h 52651"/>
                <a:gd name="connsiteX4" fmla="*/ 36738 w 52591"/>
                <a:gd name="connsiteY4" fmla="*/ 2075 h 52651"/>
                <a:gd name="connsiteX5" fmla="*/ 31083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035 h 52651"/>
                <a:gd name="connsiteX9" fmla="*/ 30648 w 52591"/>
                <a:gd name="connsiteY9" fmla="*/ 11650 h 52651"/>
                <a:gd name="connsiteX10" fmla="*/ 33664 w 52591"/>
                <a:gd name="connsiteY10" fmla="*/ 736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60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6"/>
                  </a:cubicBezTo>
                  <a:cubicBezTo>
                    <a:pt x="29687" y="56117"/>
                    <a:pt x="44089" y="49934"/>
                    <a:pt x="49593" y="37286"/>
                  </a:cubicBezTo>
                  <a:cubicBezTo>
                    <a:pt x="55059" y="24091"/>
                    <a:pt x="48593" y="9256"/>
                    <a:pt x="36738" y="2075"/>
                  </a:cubicBezTo>
                  <a:cubicBezTo>
                    <a:pt x="30498" y="-1695"/>
                    <a:pt x="24806" y="8069"/>
                    <a:pt x="31083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8" y="39378"/>
                    <a:pt x="28914" y="43450"/>
                    <a:pt x="21337" y="40999"/>
                  </a:cubicBezTo>
                  <a:cubicBezTo>
                    <a:pt x="13910" y="38982"/>
                    <a:pt x="9235" y="31631"/>
                    <a:pt x="10555" y="24035"/>
                  </a:cubicBezTo>
                  <a:cubicBezTo>
                    <a:pt x="12440" y="15043"/>
                    <a:pt x="22147" y="10161"/>
                    <a:pt x="30648" y="11650"/>
                  </a:cubicBezTo>
                  <a:cubicBezTo>
                    <a:pt x="37774" y="12894"/>
                    <a:pt x="40828" y="1999"/>
                    <a:pt x="33664" y="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1" name="Freeform: Shape 1020">
              <a:extLst>
                <a:ext uri="{FF2B5EF4-FFF2-40B4-BE49-F238E27FC236}">
                  <a16:creationId xmlns:a16="http://schemas.microsoft.com/office/drawing/2014/main" id="{68D862F7-3F77-748D-020B-C377EC237CFE}"/>
                </a:ext>
              </a:extLst>
            </p:cNvPr>
            <p:cNvSpPr/>
            <p:nvPr/>
          </p:nvSpPr>
          <p:spPr>
            <a:xfrm>
              <a:off x="9696640" y="3844898"/>
              <a:ext cx="52607" cy="52633"/>
            </a:xfrm>
            <a:custGeom>
              <a:avLst/>
              <a:gdLst>
                <a:gd name="connsiteX0" fmla="*/ 33608 w 52607"/>
                <a:gd name="connsiteY0" fmla="*/ 813 h 52633"/>
                <a:gd name="connsiteX1" fmla="*/ 74 w 52607"/>
                <a:gd name="connsiteY1" fmla="*/ 19323 h 52633"/>
                <a:gd name="connsiteX2" fmla="*/ 16737 w 52607"/>
                <a:gd name="connsiteY2" fmla="*/ 51367 h 52633"/>
                <a:gd name="connsiteX3" fmla="*/ 49611 w 52607"/>
                <a:gd name="connsiteY3" fmla="*/ 37268 h 52633"/>
                <a:gd name="connsiteX4" fmla="*/ 36756 w 52607"/>
                <a:gd name="connsiteY4" fmla="*/ 2075 h 52633"/>
                <a:gd name="connsiteX5" fmla="*/ 31101 w 52607"/>
                <a:gd name="connsiteY5" fmla="*/ 11840 h 52633"/>
                <a:gd name="connsiteX6" fmla="*/ 39659 w 52607"/>
                <a:gd name="connsiteY6" fmla="*/ 31839 h 52633"/>
                <a:gd name="connsiteX7" fmla="*/ 21336 w 52607"/>
                <a:gd name="connsiteY7" fmla="*/ 40981 h 52633"/>
                <a:gd name="connsiteX8" fmla="*/ 10554 w 52607"/>
                <a:gd name="connsiteY8" fmla="*/ 24017 h 52633"/>
                <a:gd name="connsiteX9" fmla="*/ 30667 w 52607"/>
                <a:gd name="connsiteY9" fmla="*/ 11632 h 52633"/>
                <a:gd name="connsiteX10" fmla="*/ 33664 w 52607"/>
                <a:gd name="connsiteY10" fmla="*/ 737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3">
                  <a:moveTo>
                    <a:pt x="33608" y="813"/>
                  </a:moveTo>
                  <a:cubicBezTo>
                    <a:pt x="19659" y="-1619"/>
                    <a:pt x="4503" y="5035"/>
                    <a:pt x="74" y="19323"/>
                  </a:cubicBezTo>
                  <a:cubicBezTo>
                    <a:pt x="-4073" y="32706"/>
                    <a:pt x="3844" y="46749"/>
                    <a:pt x="16737" y="51367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7" y="24073"/>
                    <a:pt x="48593" y="9238"/>
                    <a:pt x="36756" y="2075"/>
                  </a:cubicBezTo>
                  <a:cubicBezTo>
                    <a:pt x="30516" y="-1695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79"/>
                    <a:pt x="28914" y="43451"/>
                    <a:pt x="21336" y="40981"/>
                  </a:cubicBezTo>
                  <a:cubicBezTo>
                    <a:pt x="13910" y="38946"/>
                    <a:pt x="9253" y="31594"/>
                    <a:pt x="10554" y="24017"/>
                  </a:cubicBezTo>
                  <a:cubicBezTo>
                    <a:pt x="12439" y="15044"/>
                    <a:pt x="22147" y="10162"/>
                    <a:pt x="30667" y="11632"/>
                  </a:cubicBezTo>
                  <a:cubicBezTo>
                    <a:pt x="37774" y="12877"/>
                    <a:pt x="40846" y="1981"/>
                    <a:pt x="33664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2" name="Freeform: Shape 1021">
              <a:extLst>
                <a:ext uri="{FF2B5EF4-FFF2-40B4-BE49-F238E27FC236}">
                  <a16:creationId xmlns:a16="http://schemas.microsoft.com/office/drawing/2014/main" id="{2116849D-9BC3-B506-4F8C-DE1B61C51695}"/>
                </a:ext>
              </a:extLst>
            </p:cNvPr>
            <p:cNvSpPr/>
            <p:nvPr/>
          </p:nvSpPr>
          <p:spPr>
            <a:xfrm>
              <a:off x="11358777" y="3730678"/>
              <a:ext cx="96300" cy="242545"/>
            </a:xfrm>
            <a:custGeom>
              <a:avLst/>
              <a:gdLst>
                <a:gd name="connsiteX0" fmla="*/ 83987 w 96300"/>
                <a:gd name="connsiteY0" fmla="*/ 4158 h 242545"/>
                <a:gd name="connsiteX1" fmla="*/ -668 w 96300"/>
                <a:gd name="connsiteY1" fmla="*/ 236009 h 242545"/>
                <a:gd name="connsiteX2" fmla="*/ 10246 w 96300"/>
                <a:gd name="connsiteY2" fmla="*/ 239025 h 242545"/>
                <a:gd name="connsiteX3" fmla="*/ 94901 w 96300"/>
                <a:gd name="connsiteY3" fmla="*/ 7174 h 242545"/>
                <a:gd name="connsiteX4" fmla="*/ 83987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7" y="4158"/>
                  </a:moveTo>
                  <a:lnTo>
                    <a:pt x="-668" y="236009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1" y="7174"/>
                  </a:lnTo>
                  <a:cubicBezTo>
                    <a:pt x="97389" y="331"/>
                    <a:pt x="86474" y="-2628"/>
                    <a:pt x="83987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3" name="Freeform: Shape 1022">
              <a:extLst>
                <a:ext uri="{FF2B5EF4-FFF2-40B4-BE49-F238E27FC236}">
                  <a16:creationId xmlns:a16="http://schemas.microsoft.com/office/drawing/2014/main" id="{0094C789-EF31-12B7-81D0-1F8807516303}"/>
                </a:ext>
              </a:extLst>
            </p:cNvPr>
            <p:cNvSpPr/>
            <p:nvPr/>
          </p:nvSpPr>
          <p:spPr>
            <a:xfrm>
              <a:off x="11447660" y="3727628"/>
              <a:ext cx="78377" cy="246078"/>
            </a:xfrm>
            <a:custGeom>
              <a:avLst/>
              <a:gdLst>
                <a:gd name="connsiteX0" fmla="*/ -787 w 78377"/>
                <a:gd name="connsiteY0" fmla="*/ 7321 h 246078"/>
                <a:gd name="connsiteX1" fmla="*/ 66186 w 78377"/>
                <a:gd name="connsiteY1" fmla="*/ 242415 h 246078"/>
                <a:gd name="connsiteX2" fmla="*/ 77100 w 78377"/>
                <a:gd name="connsiteY2" fmla="*/ 239399 h 246078"/>
                <a:gd name="connsiteX3" fmla="*/ 10108 w 78377"/>
                <a:gd name="connsiteY3" fmla="*/ 4306 h 246078"/>
                <a:gd name="connsiteX4" fmla="*/ -787 w 78377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7" h="246078">
                  <a:moveTo>
                    <a:pt x="-787" y="7321"/>
                  </a:moveTo>
                  <a:lnTo>
                    <a:pt x="66186" y="242415"/>
                  </a:lnTo>
                  <a:cubicBezTo>
                    <a:pt x="68184" y="249408"/>
                    <a:pt x="79098" y="246430"/>
                    <a:pt x="77100" y="239399"/>
                  </a:cubicBezTo>
                  <a:cubicBezTo>
                    <a:pt x="54763" y="161041"/>
                    <a:pt x="32426" y="82664"/>
                    <a:pt x="10108" y="4306"/>
                  </a:cubicBezTo>
                  <a:cubicBezTo>
                    <a:pt x="8129" y="-2688"/>
                    <a:pt x="-2804" y="291"/>
                    <a:pt x="-787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4" name="Freeform: Shape 1023">
              <a:extLst>
                <a:ext uri="{FF2B5EF4-FFF2-40B4-BE49-F238E27FC236}">
                  <a16:creationId xmlns:a16="http://schemas.microsoft.com/office/drawing/2014/main" id="{F755C3C4-8C49-9B41-FD21-67D3FA85F567}"/>
                </a:ext>
              </a:extLst>
            </p:cNvPr>
            <p:cNvSpPr/>
            <p:nvPr/>
          </p:nvSpPr>
          <p:spPr>
            <a:xfrm>
              <a:off x="11540034" y="3903567"/>
              <a:ext cx="86838" cy="157178"/>
            </a:xfrm>
            <a:custGeom>
              <a:avLst/>
              <a:gdLst>
                <a:gd name="connsiteX0" fmla="*/ 73150 w 86838"/>
                <a:gd name="connsiteY0" fmla="*/ 2632 h 157178"/>
                <a:gd name="connsiteX1" fmla="*/ 17053 w 86838"/>
                <a:gd name="connsiteY1" fmla="*/ 25704 h 157178"/>
                <a:gd name="connsiteX2" fmla="*/ 24442 w 86838"/>
                <a:gd name="connsiteY2" fmla="*/ 75618 h 157178"/>
                <a:gd name="connsiteX3" fmla="*/ 67100 w 86838"/>
                <a:gd name="connsiteY3" fmla="*/ 60934 h 157178"/>
                <a:gd name="connsiteX4" fmla="*/ 85289 w 86838"/>
                <a:gd name="connsiteY4" fmla="*/ 9456 h 157178"/>
                <a:gd name="connsiteX5" fmla="*/ 74168 w 86838"/>
                <a:gd name="connsiteY5" fmla="*/ 7947 h 157178"/>
                <a:gd name="connsiteX6" fmla="*/ 71623 w 86838"/>
                <a:gd name="connsiteY6" fmla="*/ 24705 h 157178"/>
                <a:gd name="connsiteX7" fmla="*/ 82537 w 86838"/>
                <a:gd name="connsiteY7" fmla="*/ 24705 h 157178"/>
                <a:gd name="connsiteX8" fmla="*/ 85289 w 86838"/>
                <a:gd name="connsiteY8" fmla="*/ 9456 h 157178"/>
                <a:gd name="connsiteX9" fmla="*/ 74168 w 86838"/>
                <a:gd name="connsiteY9" fmla="*/ 7947 h 157178"/>
                <a:gd name="connsiteX10" fmla="*/ 70096 w 86838"/>
                <a:gd name="connsiteY10" fmla="*/ 104081 h 157178"/>
                <a:gd name="connsiteX11" fmla="*/ 7477 w 86838"/>
                <a:gd name="connsiteY11" fmla="*/ 141931 h 157178"/>
                <a:gd name="connsiteX12" fmla="*/ 1822 w 86838"/>
                <a:gd name="connsiteY12" fmla="*/ 151695 h 157178"/>
                <a:gd name="connsiteX13" fmla="*/ 75751 w 86838"/>
                <a:gd name="connsiteY13" fmla="*/ 120857 h 157178"/>
                <a:gd name="connsiteX14" fmla="*/ 85534 w 86838"/>
                <a:gd name="connsiteY14" fmla="*/ 7966 h 157178"/>
                <a:gd name="connsiteX15" fmla="*/ 74431 w 86838"/>
                <a:gd name="connsiteY15" fmla="*/ 6458 h 157178"/>
                <a:gd name="connsiteX16" fmla="*/ 71679 w 86838"/>
                <a:gd name="connsiteY16" fmla="*/ 27740 h 157178"/>
                <a:gd name="connsiteX17" fmla="*/ 82594 w 86838"/>
                <a:gd name="connsiteY17" fmla="*/ 27740 h 157178"/>
                <a:gd name="connsiteX18" fmla="*/ 85534 w 86838"/>
                <a:gd name="connsiteY18" fmla="*/ 7966 h 157178"/>
                <a:gd name="connsiteX19" fmla="*/ 74431 w 86838"/>
                <a:gd name="connsiteY19" fmla="*/ 6458 h 157178"/>
                <a:gd name="connsiteX20" fmla="*/ 41237 w 86838"/>
                <a:gd name="connsiteY20" fmla="*/ 66589 h 157178"/>
                <a:gd name="connsiteX21" fmla="*/ 21973 w 86838"/>
                <a:gd name="connsiteY21" fmla="*/ 57013 h 157178"/>
                <a:gd name="connsiteX22" fmla="*/ 25460 w 86838"/>
                <a:gd name="connsiteY22" fmla="*/ 33696 h 157178"/>
                <a:gd name="connsiteX23" fmla="*/ 70190 w 86838"/>
                <a:gd name="connsiteY23" fmla="*/ 13546 h 157178"/>
                <a:gd name="connsiteX24" fmla="*/ 73206 w 86838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38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2" y="41594"/>
                    <a:pt x="4952" y="65609"/>
                    <a:pt x="24442" y="75618"/>
                  </a:cubicBezTo>
                  <a:cubicBezTo>
                    <a:pt x="40068" y="83610"/>
                    <a:pt x="58127" y="74204"/>
                    <a:pt x="67100" y="60934"/>
                  </a:cubicBezTo>
                  <a:cubicBezTo>
                    <a:pt x="77354" y="45722"/>
                    <a:pt x="80030" y="26665"/>
                    <a:pt x="85289" y="9456"/>
                  </a:cubicBezTo>
                  <a:lnTo>
                    <a:pt x="74168" y="7947"/>
                  </a:lnTo>
                  <a:cubicBezTo>
                    <a:pt x="73735" y="13602"/>
                    <a:pt x="73697" y="19257"/>
                    <a:pt x="71623" y="24705"/>
                  </a:cubicBezTo>
                  <a:lnTo>
                    <a:pt x="82537" y="24705"/>
                  </a:lnTo>
                  <a:cubicBezTo>
                    <a:pt x="81727" y="19540"/>
                    <a:pt x="83593" y="14262"/>
                    <a:pt x="85289" y="9456"/>
                  </a:cubicBezTo>
                  <a:lnTo>
                    <a:pt x="74168" y="7947"/>
                  </a:lnTo>
                  <a:cubicBezTo>
                    <a:pt x="71548" y="39691"/>
                    <a:pt x="79427" y="73054"/>
                    <a:pt x="70096" y="104081"/>
                  </a:cubicBezTo>
                  <a:cubicBezTo>
                    <a:pt x="62198" y="130358"/>
                    <a:pt x="36714" y="157482"/>
                    <a:pt x="7477" y="141931"/>
                  </a:cubicBezTo>
                  <a:cubicBezTo>
                    <a:pt x="1050" y="138520"/>
                    <a:pt x="-4662" y="148265"/>
                    <a:pt x="1822" y="151695"/>
                  </a:cubicBezTo>
                  <a:cubicBezTo>
                    <a:pt x="31586" y="167529"/>
                    <a:pt x="62425" y="148887"/>
                    <a:pt x="75751" y="120857"/>
                  </a:cubicBezTo>
                  <a:cubicBezTo>
                    <a:pt x="92622" y="85382"/>
                    <a:pt x="82424" y="45458"/>
                    <a:pt x="85534" y="7966"/>
                  </a:cubicBezTo>
                  <a:cubicBezTo>
                    <a:pt x="86099" y="1275"/>
                    <a:pt x="76430" y="785"/>
                    <a:pt x="74431" y="6458"/>
                  </a:cubicBezTo>
                  <a:cubicBezTo>
                    <a:pt x="71717" y="13207"/>
                    <a:pt x="70775" y="20520"/>
                    <a:pt x="71679" y="27740"/>
                  </a:cubicBezTo>
                  <a:cubicBezTo>
                    <a:pt x="72622" y="33847"/>
                    <a:pt x="80841" y="32301"/>
                    <a:pt x="82594" y="27740"/>
                  </a:cubicBezTo>
                  <a:cubicBezTo>
                    <a:pt x="85007" y="21387"/>
                    <a:pt x="85025" y="14658"/>
                    <a:pt x="85534" y="7966"/>
                  </a:cubicBezTo>
                  <a:cubicBezTo>
                    <a:pt x="86043" y="1275"/>
                    <a:pt x="76241" y="559"/>
                    <a:pt x="74431" y="6458"/>
                  </a:cubicBezTo>
                  <a:cubicBezTo>
                    <a:pt x="68626" y="25478"/>
                    <a:pt x="65440" y="61877"/>
                    <a:pt x="41237" y="66589"/>
                  </a:cubicBezTo>
                  <a:cubicBezTo>
                    <a:pt x="32962" y="68210"/>
                    <a:pt x="25442" y="65006"/>
                    <a:pt x="21973" y="57013"/>
                  </a:cubicBezTo>
                  <a:cubicBezTo>
                    <a:pt x="18504" y="49021"/>
                    <a:pt x="21256" y="40840"/>
                    <a:pt x="25460" y="33696"/>
                  </a:cubicBezTo>
                  <a:cubicBezTo>
                    <a:pt x="34564" y="18202"/>
                    <a:pt x="52265" y="7307"/>
                    <a:pt x="70190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5" name="Freeform: Shape 1024">
              <a:extLst>
                <a:ext uri="{FF2B5EF4-FFF2-40B4-BE49-F238E27FC236}">
                  <a16:creationId xmlns:a16="http://schemas.microsoft.com/office/drawing/2014/main" id="{A5700D48-6A14-CDD9-EDE6-366EFC42D137}"/>
                </a:ext>
              </a:extLst>
            </p:cNvPr>
            <p:cNvSpPr/>
            <p:nvPr/>
          </p:nvSpPr>
          <p:spPr>
            <a:xfrm>
              <a:off x="11390187" y="3877784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6" name="Freeform: Shape 1025">
              <a:extLst>
                <a:ext uri="{FF2B5EF4-FFF2-40B4-BE49-F238E27FC236}">
                  <a16:creationId xmlns:a16="http://schemas.microsoft.com/office/drawing/2014/main" id="{A9634977-8D6E-BBE4-05CD-D2985316E25C}"/>
                </a:ext>
              </a:extLst>
            </p:cNvPr>
            <p:cNvSpPr/>
            <p:nvPr/>
          </p:nvSpPr>
          <p:spPr>
            <a:xfrm>
              <a:off x="6463371" y="4691659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3 w 149577"/>
                <a:gd name="connsiteY4" fmla="*/ 180984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4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1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4 w 149577"/>
                <a:gd name="connsiteY13" fmla="*/ 65643 h 279551"/>
                <a:gd name="connsiteX14" fmla="*/ 71509 w 149577"/>
                <a:gd name="connsiteY14" fmla="*/ 17557 h 279551"/>
                <a:gd name="connsiteX15" fmla="*/ 135900 w 149577"/>
                <a:gd name="connsiteY15" fmla="*/ 20272 h 279551"/>
                <a:gd name="connsiteX16" fmla="*/ 141555 w 149577"/>
                <a:gd name="connsiteY16" fmla="*/ 10508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3" y="-5289"/>
                    <a:pt x="74186" y="-3121"/>
                    <a:pt x="47306" y="19914"/>
                  </a:cubicBezTo>
                  <a:cubicBezTo>
                    <a:pt x="20766" y="42533"/>
                    <a:pt x="6138" y="83249"/>
                    <a:pt x="27250" y="114370"/>
                  </a:cubicBezTo>
                  <a:cubicBezTo>
                    <a:pt x="44328" y="139553"/>
                    <a:pt x="76711" y="144265"/>
                    <a:pt x="102649" y="155839"/>
                  </a:cubicBezTo>
                  <a:cubicBezTo>
                    <a:pt x="114807" y="161249"/>
                    <a:pt x="127418" y="168506"/>
                    <a:pt x="133393" y="180984"/>
                  </a:cubicBezTo>
                  <a:cubicBezTo>
                    <a:pt x="141366" y="197667"/>
                    <a:pt x="136032" y="218156"/>
                    <a:pt x="126984" y="233236"/>
                  </a:cubicBezTo>
                  <a:cubicBezTo>
                    <a:pt x="114957" y="253292"/>
                    <a:pt x="93922" y="268334"/>
                    <a:pt x="70020" y="268560"/>
                  </a:cubicBezTo>
                  <a:cubicBezTo>
                    <a:pt x="45855" y="268636"/>
                    <a:pt x="23235" y="256666"/>
                    <a:pt x="9701" y="236648"/>
                  </a:cubicBezTo>
                  <a:cubicBezTo>
                    <a:pt x="5667" y="230635"/>
                    <a:pt x="-4134" y="236290"/>
                    <a:pt x="-64" y="242303"/>
                  </a:cubicBezTo>
                  <a:cubicBezTo>
                    <a:pt x="20370" y="272801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1"/>
                  </a:cubicBezTo>
                  <a:cubicBezTo>
                    <a:pt x="141743" y="158648"/>
                    <a:pt x="112696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1" y="107546"/>
                    <a:pt x="24705" y="85492"/>
                    <a:pt x="30304" y="65643"/>
                  </a:cubicBezTo>
                  <a:cubicBezTo>
                    <a:pt x="36656" y="44532"/>
                    <a:pt x="51622" y="27077"/>
                    <a:pt x="71509" y="17557"/>
                  </a:cubicBezTo>
                  <a:cubicBezTo>
                    <a:pt x="92338" y="7887"/>
                    <a:pt x="115749" y="10018"/>
                    <a:pt x="135900" y="20272"/>
                  </a:cubicBezTo>
                  <a:cubicBezTo>
                    <a:pt x="142384" y="23552"/>
                    <a:pt x="148115" y="13788"/>
                    <a:pt x="141555" y="105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7" name="Freeform: Shape 1026">
              <a:extLst>
                <a:ext uri="{FF2B5EF4-FFF2-40B4-BE49-F238E27FC236}">
                  <a16:creationId xmlns:a16="http://schemas.microsoft.com/office/drawing/2014/main" id="{428CDA1C-017A-A567-9374-492610907647}"/>
                </a:ext>
              </a:extLst>
            </p:cNvPr>
            <p:cNvSpPr/>
            <p:nvPr/>
          </p:nvSpPr>
          <p:spPr>
            <a:xfrm>
              <a:off x="6638983" y="4864590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1 h 116184"/>
                <a:gd name="connsiteX2" fmla="*/ 27714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1"/>
                  </a:cubicBezTo>
                  <a:cubicBezTo>
                    <a:pt x="25036" y="119908"/>
                    <a:pt x="33047" y="111935"/>
                    <a:pt x="27714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7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8" name="Freeform: Shape 1027">
              <a:extLst>
                <a:ext uri="{FF2B5EF4-FFF2-40B4-BE49-F238E27FC236}">
                  <a16:creationId xmlns:a16="http://schemas.microsoft.com/office/drawing/2014/main" id="{85F92C52-AABE-0871-E2D5-35DC3BC032FB}"/>
                </a:ext>
              </a:extLst>
            </p:cNvPr>
            <p:cNvSpPr/>
            <p:nvPr/>
          </p:nvSpPr>
          <p:spPr>
            <a:xfrm>
              <a:off x="6659954" y="4837628"/>
              <a:ext cx="16560" cy="16604"/>
            </a:xfrm>
            <a:custGeom>
              <a:avLst/>
              <a:gdLst>
                <a:gd name="connsiteX0" fmla="*/ 2916 w 16560"/>
                <a:gd name="connsiteY0" fmla="*/ 1218 h 16604"/>
                <a:gd name="connsiteX1" fmla="*/ 15526 w 16560"/>
                <a:gd name="connsiteY1" fmla="*/ 8758 h 16604"/>
                <a:gd name="connsiteX2" fmla="*/ 2709 w 16560"/>
                <a:gd name="connsiteY2" fmla="*/ 15921 h 16604"/>
                <a:gd name="connsiteX3" fmla="*/ 2916 w 16560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0" h="16604">
                  <a:moveTo>
                    <a:pt x="2916" y="1218"/>
                  </a:moveTo>
                  <a:cubicBezTo>
                    <a:pt x="8081" y="-1666"/>
                    <a:pt x="15602" y="2820"/>
                    <a:pt x="15526" y="8758"/>
                  </a:cubicBezTo>
                  <a:cubicBezTo>
                    <a:pt x="15451" y="14695"/>
                    <a:pt x="7798" y="18955"/>
                    <a:pt x="2709" y="15921"/>
                  </a:cubicBezTo>
                  <a:cubicBezTo>
                    <a:pt x="-2381" y="12886"/>
                    <a:pt x="-2248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9" name="Freeform: Shape 1028">
              <a:extLst>
                <a:ext uri="{FF2B5EF4-FFF2-40B4-BE49-F238E27FC236}">
                  <a16:creationId xmlns:a16="http://schemas.microsoft.com/office/drawing/2014/main" id="{12D3818A-6644-B076-02FF-54FDEAC7973E}"/>
                </a:ext>
              </a:extLst>
            </p:cNvPr>
            <p:cNvSpPr/>
            <p:nvPr/>
          </p:nvSpPr>
          <p:spPr>
            <a:xfrm>
              <a:off x="8574540" y="5166672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3 w 149577"/>
                <a:gd name="connsiteY4" fmla="*/ 180984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4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1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4 w 149577"/>
                <a:gd name="connsiteY13" fmla="*/ 65643 h 279551"/>
                <a:gd name="connsiteX14" fmla="*/ 71509 w 149577"/>
                <a:gd name="connsiteY14" fmla="*/ 17557 h 279551"/>
                <a:gd name="connsiteX15" fmla="*/ 135900 w 149577"/>
                <a:gd name="connsiteY15" fmla="*/ 20272 h 279551"/>
                <a:gd name="connsiteX16" fmla="*/ 141555 w 149577"/>
                <a:gd name="connsiteY16" fmla="*/ 10508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3" y="-5289"/>
                    <a:pt x="74186" y="-3121"/>
                    <a:pt x="47306" y="19914"/>
                  </a:cubicBezTo>
                  <a:cubicBezTo>
                    <a:pt x="20766" y="42533"/>
                    <a:pt x="6138" y="83249"/>
                    <a:pt x="27250" y="114370"/>
                  </a:cubicBezTo>
                  <a:cubicBezTo>
                    <a:pt x="44328" y="139553"/>
                    <a:pt x="76711" y="144265"/>
                    <a:pt x="102649" y="155839"/>
                  </a:cubicBezTo>
                  <a:cubicBezTo>
                    <a:pt x="114807" y="161249"/>
                    <a:pt x="127418" y="168506"/>
                    <a:pt x="133393" y="180984"/>
                  </a:cubicBezTo>
                  <a:cubicBezTo>
                    <a:pt x="141366" y="197667"/>
                    <a:pt x="136032" y="218156"/>
                    <a:pt x="126984" y="233236"/>
                  </a:cubicBezTo>
                  <a:cubicBezTo>
                    <a:pt x="114957" y="253292"/>
                    <a:pt x="93922" y="268334"/>
                    <a:pt x="70020" y="268560"/>
                  </a:cubicBezTo>
                  <a:cubicBezTo>
                    <a:pt x="45855" y="268636"/>
                    <a:pt x="23235" y="256666"/>
                    <a:pt x="9701" y="236648"/>
                  </a:cubicBezTo>
                  <a:cubicBezTo>
                    <a:pt x="5667" y="230635"/>
                    <a:pt x="-4134" y="236290"/>
                    <a:pt x="-64" y="242303"/>
                  </a:cubicBezTo>
                  <a:cubicBezTo>
                    <a:pt x="20370" y="272801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1"/>
                  </a:cubicBezTo>
                  <a:cubicBezTo>
                    <a:pt x="141743" y="158648"/>
                    <a:pt x="112696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1" y="107546"/>
                    <a:pt x="24705" y="85492"/>
                    <a:pt x="30304" y="65643"/>
                  </a:cubicBezTo>
                  <a:cubicBezTo>
                    <a:pt x="36656" y="44532"/>
                    <a:pt x="51622" y="27077"/>
                    <a:pt x="71509" y="17557"/>
                  </a:cubicBezTo>
                  <a:cubicBezTo>
                    <a:pt x="92338" y="7887"/>
                    <a:pt x="115749" y="10018"/>
                    <a:pt x="135900" y="20272"/>
                  </a:cubicBezTo>
                  <a:cubicBezTo>
                    <a:pt x="142384" y="23552"/>
                    <a:pt x="148115" y="13788"/>
                    <a:pt x="141555" y="105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0" name="Freeform: Shape 1029">
              <a:extLst>
                <a:ext uri="{FF2B5EF4-FFF2-40B4-BE49-F238E27FC236}">
                  <a16:creationId xmlns:a16="http://schemas.microsoft.com/office/drawing/2014/main" id="{80221C83-B4B0-D360-8277-8DF93102F4F7}"/>
                </a:ext>
              </a:extLst>
            </p:cNvPr>
            <p:cNvSpPr/>
            <p:nvPr/>
          </p:nvSpPr>
          <p:spPr>
            <a:xfrm>
              <a:off x="8750152" y="5339603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1 h 116184"/>
                <a:gd name="connsiteX2" fmla="*/ 27714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1"/>
                  </a:cubicBezTo>
                  <a:cubicBezTo>
                    <a:pt x="25036" y="119908"/>
                    <a:pt x="33047" y="111935"/>
                    <a:pt x="27714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7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1" name="Freeform: Shape 1030">
              <a:extLst>
                <a:ext uri="{FF2B5EF4-FFF2-40B4-BE49-F238E27FC236}">
                  <a16:creationId xmlns:a16="http://schemas.microsoft.com/office/drawing/2014/main" id="{2AF31255-0B1F-F80D-84DF-C380D676316A}"/>
                </a:ext>
              </a:extLst>
            </p:cNvPr>
            <p:cNvSpPr/>
            <p:nvPr/>
          </p:nvSpPr>
          <p:spPr>
            <a:xfrm>
              <a:off x="8771123" y="5312641"/>
              <a:ext cx="16560" cy="16604"/>
            </a:xfrm>
            <a:custGeom>
              <a:avLst/>
              <a:gdLst>
                <a:gd name="connsiteX0" fmla="*/ 2916 w 16560"/>
                <a:gd name="connsiteY0" fmla="*/ 1218 h 16604"/>
                <a:gd name="connsiteX1" fmla="*/ 15526 w 16560"/>
                <a:gd name="connsiteY1" fmla="*/ 8758 h 16604"/>
                <a:gd name="connsiteX2" fmla="*/ 2709 w 16560"/>
                <a:gd name="connsiteY2" fmla="*/ 15921 h 16604"/>
                <a:gd name="connsiteX3" fmla="*/ 2916 w 16560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0" h="16604">
                  <a:moveTo>
                    <a:pt x="2916" y="1218"/>
                  </a:moveTo>
                  <a:cubicBezTo>
                    <a:pt x="8081" y="-1666"/>
                    <a:pt x="15602" y="2820"/>
                    <a:pt x="15526" y="8758"/>
                  </a:cubicBezTo>
                  <a:cubicBezTo>
                    <a:pt x="15451" y="14695"/>
                    <a:pt x="7798" y="18955"/>
                    <a:pt x="2709" y="15921"/>
                  </a:cubicBezTo>
                  <a:cubicBezTo>
                    <a:pt x="-2381" y="12886"/>
                    <a:pt x="-2248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2" name="Freeform: Shape 1031">
              <a:extLst>
                <a:ext uri="{FF2B5EF4-FFF2-40B4-BE49-F238E27FC236}">
                  <a16:creationId xmlns:a16="http://schemas.microsoft.com/office/drawing/2014/main" id="{DC014A92-7452-1578-8532-9B68AB476ED0}"/>
                </a:ext>
              </a:extLst>
            </p:cNvPr>
            <p:cNvSpPr/>
            <p:nvPr/>
          </p:nvSpPr>
          <p:spPr>
            <a:xfrm>
              <a:off x="9803542" y="4118627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3 w 149577"/>
                <a:gd name="connsiteY4" fmla="*/ 180984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4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0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4 w 149577"/>
                <a:gd name="connsiteY13" fmla="*/ 65643 h 279551"/>
                <a:gd name="connsiteX14" fmla="*/ 71509 w 149577"/>
                <a:gd name="connsiteY14" fmla="*/ 17557 h 279551"/>
                <a:gd name="connsiteX15" fmla="*/ 135900 w 149577"/>
                <a:gd name="connsiteY15" fmla="*/ 20272 h 279551"/>
                <a:gd name="connsiteX16" fmla="*/ 141555 w 149577"/>
                <a:gd name="connsiteY16" fmla="*/ 10508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3" y="-5288"/>
                    <a:pt x="74186" y="-3121"/>
                    <a:pt x="47306" y="19914"/>
                  </a:cubicBezTo>
                  <a:cubicBezTo>
                    <a:pt x="20766" y="42533"/>
                    <a:pt x="6138" y="83249"/>
                    <a:pt x="27250" y="114370"/>
                  </a:cubicBezTo>
                  <a:cubicBezTo>
                    <a:pt x="44328" y="139553"/>
                    <a:pt x="76711" y="144265"/>
                    <a:pt x="102649" y="155839"/>
                  </a:cubicBezTo>
                  <a:cubicBezTo>
                    <a:pt x="114807" y="161249"/>
                    <a:pt x="127418" y="168506"/>
                    <a:pt x="133393" y="180984"/>
                  </a:cubicBezTo>
                  <a:cubicBezTo>
                    <a:pt x="141366" y="197667"/>
                    <a:pt x="136032" y="218156"/>
                    <a:pt x="126984" y="233236"/>
                  </a:cubicBezTo>
                  <a:cubicBezTo>
                    <a:pt x="114957" y="253292"/>
                    <a:pt x="93922" y="268334"/>
                    <a:pt x="70020" y="268560"/>
                  </a:cubicBezTo>
                  <a:cubicBezTo>
                    <a:pt x="45855" y="268636"/>
                    <a:pt x="23235" y="256666"/>
                    <a:pt x="9701" y="236648"/>
                  </a:cubicBezTo>
                  <a:cubicBezTo>
                    <a:pt x="5667" y="230635"/>
                    <a:pt x="-4134" y="236290"/>
                    <a:pt x="-64" y="242303"/>
                  </a:cubicBezTo>
                  <a:cubicBezTo>
                    <a:pt x="20370" y="272802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0"/>
                  </a:cubicBezTo>
                  <a:cubicBezTo>
                    <a:pt x="141743" y="158647"/>
                    <a:pt x="112696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1" y="107546"/>
                    <a:pt x="24705" y="85492"/>
                    <a:pt x="30304" y="65643"/>
                  </a:cubicBezTo>
                  <a:cubicBezTo>
                    <a:pt x="36656" y="44531"/>
                    <a:pt x="51622" y="27077"/>
                    <a:pt x="71509" y="17557"/>
                  </a:cubicBezTo>
                  <a:cubicBezTo>
                    <a:pt x="92338" y="7887"/>
                    <a:pt x="115749" y="10017"/>
                    <a:pt x="135900" y="20272"/>
                  </a:cubicBezTo>
                  <a:cubicBezTo>
                    <a:pt x="142384" y="23551"/>
                    <a:pt x="148115" y="13787"/>
                    <a:pt x="141555" y="105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3" name="Freeform: Shape 1032">
              <a:extLst>
                <a:ext uri="{FF2B5EF4-FFF2-40B4-BE49-F238E27FC236}">
                  <a16:creationId xmlns:a16="http://schemas.microsoft.com/office/drawing/2014/main" id="{300A42AB-4BAC-90CF-2A1B-4699E24E361C}"/>
                </a:ext>
              </a:extLst>
            </p:cNvPr>
            <p:cNvSpPr/>
            <p:nvPr/>
          </p:nvSpPr>
          <p:spPr>
            <a:xfrm>
              <a:off x="9979154" y="4291558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2 h 116184"/>
                <a:gd name="connsiteX2" fmla="*/ 27714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2"/>
                  </a:cubicBezTo>
                  <a:cubicBezTo>
                    <a:pt x="25036" y="119908"/>
                    <a:pt x="33047" y="111934"/>
                    <a:pt x="27714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6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4" name="Freeform: Shape 1033">
              <a:extLst>
                <a:ext uri="{FF2B5EF4-FFF2-40B4-BE49-F238E27FC236}">
                  <a16:creationId xmlns:a16="http://schemas.microsoft.com/office/drawing/2014/main" id="{979B343F-B60A-F662-FA23-DD7C02A55D93}"/>
                </a:ext>
              </a:extLst>
            </p:cNvPr>
            <p:cNvSpPr/>
            <p:nvPr/>
          </p:nvSpPr>
          <p:spPr>
            <a:xfrm>
              <a:off x="10000125" y="4264596"/>
              <a:ext cx="16560" cy="16604"/>
            </a:xfrm>
            <a:custGeom>
              <a:avLst/>
              <a:gdLst>
                <a:gd name="connsiteX0" fmla="*/ 2916 w 16560"/>
                <a:gd name="connsiteY0" fmla="*/ 1218 h 16604"/>
                <a:gd name="connsiteX1" fmla="*/ 15526 w 16560"/>
                <a:gd name="connsiteY1" fmla="*/ 8758 h 16604"/>
                <a:gd name="connsiteX2" fmla="*/ 2709 w 16560"/>
                <a:gd name="connsiteY2" fmla="*/ 15921 h 16604"/>
                <a:gd name="connsiteX3" fmla="*/ 2916 w 16560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0" h="16604">
                  <a:moveTo>
                    <a:pt x="2916" y="1218"/>
                  </a:moveTo>
                  <a:cubicBezTo>
                    <a:pt x="8081" y="-1666"/>
                    <a:pt x="15602" y="2820"/>
                    <a:pt x="15526" y="8758"/>
                  </a:cubicBezTo>
                  <a:cubicBezTo>
                    <a:pt x="15451" y="14696"/>
                    <a:pt x="7798" y="18955"/>
                    <a:pt x="2709" y="15921"/>
                  </a:cubicBezTo>
                  <a:cubicBezTo>
                    <a:pt x="-2381" y="12886"/>
                    <a:pt x="-2248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5" name="Freeform: Shape 1034">
              <a:extLst>
                <a:ext uri="{FF2B5EF4-FFF2-40B4-BE49-F238E27FC236}">
                  <a16:creationId xmlns:a16="http://schemas.microsoft.com/office/drawing/2014/main" id="{87F8378D-E38B-35C6-3B1E-6B30C81DB3A7}"/>
                </a:ext>
              </a:extLst>
            </p:cNvPr>
            <p:cNvSpPr/>
            <p:nvPr/>
          </p:nvSpPr>
          <p:spPr>
            <a:xfrm>
              <a:off x="9127111" y="4161715"/>
              <a:ext cx="138779" cy="197828"/>
            </a:xfrm>
            <a:custGeom>
              <a:avLst/>
              <a:gdLst>
                <a:gd name="connsiteX0" fmla="*/ 10332 w 138779"/>
                <a:gd name="connsiteY0" fmla="*/ 47964 h 197828"/>
                <a:gd name="connsiteX1" fmla="*/ 37909 w 138779"/>
                <a:gd name="connsiteY1" fmla="*/ 11943 h 197828"/>
                <a:gd name="connsiteX2" fmla="*/ 76777 w 138779"/>
                <a:gd name="connsiteY2" fmla="*/ 28549 h 197828"/>
                <a:gd name="connsiteX3" fmla="*/ 36552 w 138779"/>
                <a:gd name="connsiteY3" fmla="*/ 116050 h 197828"/>
                <a:gd name="connsiteX4" fmla="*/ 43395 w 138779"/>
                <a:gd name="connsiteY4" fmla="*/ 124928 h 197828"/>
                <a:gd name="connsiteX5" fmla="*/ 93497 w 138779"/>
                <a:gd name="connsiteY5" fmla="*/ 100875 h 197828"/>
                <a:gd name="connsiteX6" fmla="*/ 126484 w 138779"/>
                <a:gd name="connsiteY6" fmla="*/ 131732 h 197828"/>
                <a:gd name="connsiteX7" fmla="*/ 49314 w 138779"/>
                <a:gd name="connsiteY7" fmla="*/ 186793 h 197828"/>
                <a:gd name="connsiteX8" fmla="*/ 49314 w 138779"/>
                <a:gd name="connsiteY8" fmla="*/ 198102 h 197828"/>
                <a:gd name="connsiteX9" fmla="*/ 114930 w 138779"/>
                <a:gd name="connsiteY9" fmla="*/ 176557 h 197828"/>
                <a:gd name="connsiteX10" fmla="*/ 137549 w 138779"/>
                <a:gd name="connsiteY10" fmla="*/ 126982 h 197828"/>
                <a:gd name="connsiteX11" fmla="*/ 101847 w 138779"/>
                <a:gd name="connsiteY11" fmla="*/ 90018 h 197828"/>
                <a:gd name="connsiteX12" fmla="*/ 37608 w 138779"/>
                <a:gd name="connsiteY12" fmla="*/ 115164 h 197828"/>
                <a:gd name="connsiteX13" fmla="*/ 44469 w 138779"/>
                <a:gd name="connsiteY13" fmla="*/ 124042 h 197828"/>
                <a:gd name="connsiteX14" fmla="*/ 88672 w 138779"/>
                <a:gd name="connsiteY14" fmla="*/ 71527 h 197828"/>
                <a:gd name="connsiteX15" fmla="*/ 79247 w 138779"/>
                <a:gd name="connsiteY15" fmla="*/ 13752 h 197828"/>
                <a:gd name="connsiteX16" fmla="*/ -1034 w 138779"/>
                <a:gd name="connsiteY16" fmla="*/ 47964 h 197828"/>
                <a:gd name="connsiteX17" fmla="*/ 10276 w 138779"/>
                <a:gd name="connsiteY17" fmla="*/ 47964 h 197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38779" h="197828">
                  <a:moveTo>
                    <a:pt x="10332" y="47964"/>
                  </a:moveTo>
                  <a:cubicBezTo>
                    <a:pt x="10445" y="31565"/>
                    <a:pt x="21491" y="15750"/>
                    <a:pt x="37909" y="11943"/>
                  </a:cubicBezTo>
                  <a:cubicBezTo>
                    <a:pt x="53064" y="8813"/>
                    <a:pt x="68559" y="15449"/>
                    <a:pt x="76777" y="28549"/>
                  </a:cubicBezTo>
                  <a:cubicBezTo>
                    <a:pt x="97512" y="62479"/>
                    <a:pt x="59813" y="96559"/>
                    <a:pt x="36552" y="116050"/>
                  </a:cubicBezTo>
                  <a:cubicBezTo>
                    <a:pt x="31689" y="120121"/>
                    <a:pt x="38229" y="128792"/>
                    <a:pt x="43395" y="124928"/>
                  </a:cubicBezTo>
                  <a:cubicBezTo>
                    <a:pt x="58116" y="113920"/>
                    <a:pt x="74308" y="101460"/>
                    <a:pt x="93497" y="100875"/>
                  </a:cubicBezTo>
                  <a:cubicBezTo>
                    <a:pt x="112234" y="100310"/>
                    <a:pt x="126767" y="112581"/>
                    <a:pt x="126484" y="131732"/>
                  </a:cubicBezTo>
                  <a:cubicBezTo>
                    <a:pt x="125918" y="171713"/>
                    <a:pt x="81245" y="182891"/>
                    <a:pt x="49314" y="186793"/>
                  </a:cubicBezTo>
                  <a:cubicBezTo>
                    <a:pt x="42188" y="187660"/>
                    <a:pt x="42094" y="198969"/>
                    <a:pt x="49314" y="198102"/>
                  </a:cubicBezTo>
                  <a:cubicBezTo>
                    <a:pt x="72254" y="195294"/>
                    <a:pt x="96174" y="191053"/>
                    <a:pt x="114930" y="176557"/>
                  </a:cubicBezTo>
                  <a:cubicBezTo>
                    <a:pt x="130009" y="164927"/>
                    <a:pt x="139226" y="146171"/>
                    <a:pt x="137549" y="126982"/>
                  </a:cubicBezTo>
                  <a:cubicBezTo>
                    <a:pt x="135890" y="107134"/>
                    <a:pt x="121489" y="92657"/>
                    <a:pt x="101847" y="90018"/>
                  </a:cubicBezTo>
                  <a:cubicBezTo>
                    <a:pt x="77342" y="86719"/>
                    <a:pt x="56287" y="101196"/>
                    <a:pt x="37608" y="115164"/>
                  </a:cubicBezTo>
                  <a:lnTo>
                    <a:pt x="44469" y="124042"/>
                  </a:lnTo>
                  <a:cubicBezTo>
                    <a:pt x="62018" y="109283"/>
                    <a:pt x="80283" y="93543"/>
                    <a:pt x="88672" y="71527"/>
                  </a:cubicBezTo>
                  <a:cubicBezTo>
                    <a:pt x="96080" y="52130"/>
                    <a:pt x="94760" y="28832"/>
                    <a:pt x="79247" y="13752"/>
                  </a:cubicBezTo>
                  <a:cubicBezTo>
                    <a:pt x="49087" y="-15559"/>
                    <a:pt x="-751" y="6382"/>
                    <a:pt x="-1034" y="47964"/>
                  </a:cubicBezTo>
                  <a:cubicBezTo>
                    <a:pt x="-1034" y="55240"/>
                    <a:pt x="10276" y="55259"/>
                    <a:pt x="10276" y="479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6" name="Freeform: Shape 1035">
              <a:extLst>
                <a:ext uri="{FF2B5EF4-FFF2-40B4-BE49-F238E27FC236}">
                  <a16:creationId xmlns:a16="http://schemas.microsoft.com/office/drawing/2014/main" id="{C259BD58-871E-FC31-79E7-26DD4D4A5A2F}"/>
                </a:ext>
              </a:extLst>
            </p:cNvPr>
            <p:cNvSpPr/>
            <p:nvPr/>
          </p:nvSpPr>
          <p:spPr>
            <a:xfrm>
              <a:off x="9321166" y="4296209"/>
              <a:ext cx="16275" cy="34016"/>
            </a:xfrm>
            <a:custGeom>
              <a:avLst/>
              <a:gdLst>
                <a:gd name="connsiteX0" fmla="*/ -881 w 16275"/>
                <a:gd name="connsiteY0" fmla="*/ 7380 h 34016"/>
                <a:gd name="connsiteX1" fmla="*/ 4190 w 16275"/>
                <a:gd name="connsiteY1" fmla="*/ 30282 h 34016"/>
                <a:gd name="connsiteX2" fmla="*/ 15085 w 16275"/>
                <a:gd name="connsiteY2" fmla="*/ 27266 h 34016"/>
                <a:gd name="connsiteX3" fmla="*/ 10033 w 16275"/>
                <a:gd name="connsiteY3" fmla="*/ 4383 h 34016"/>
                <a:gd name="connsiteX4" fmla="*/ -881 w 16275"/>
                <a:gd name="connsiteY4" fmla="*/ 7380 h 34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275" h="34016">
                  <a:moveTo>
                    <a:pt x="-881" y="7380"/>
                  </a:moveTo>
                  <a:cubicBezTo>
                    <a:pt x="816" y="15014"/>
                    <a:pt x="2512" y="22648"/>
                    <a:pt x="4190" y="30282"/>
                  </a:cubicBezTo>
                  <a:cubicBezTo>
                    <a:pt x="5754" y="37388"/>
                    <a:pt x="16669" y="34373"/>
                    <a:pt x="15085" y="27266"/>
                  </a:cubicBezTo>
                  <a:cubicBezTo>
                    <a:pt x="13408" y="19632"/>
                    <a:pt x="11711" y="12017"/>
                    <a:pt x="10033" y="4383"/>
                  </a:cubicBezTo>
                  <a:cubicBezTo>
                    <a:pt x="8450" y="-2724"/>
                    <a:pt x="-2445" y="273"/>
                    <a:pt x="-881" y="73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7" name="Freeform: Shape 1036">
              <a:extLst>
                <a:ext uri="{FF2B5EF4-FFF2-40B4-BE49-F238E27FC236}">
                  <a16:creationId xmlns:a16="http://schemas.microsoft.com/office/drawing/2014/main" id="{C16B6A62-61C3-2D3D-213B-A1CC4375E7AA}"/>
                </a:ext>
              </a:extLst>
            </p:cNvPr>
            <p:cNvSpPr/>
            <p:nvPr/>
          </p:nvSpPr>
          <p:spPr>
            <a:xfrm>
              <a:off x="9308618" y="4110552"/>
              <a:ext cx="72389" cy="165949"/>
            </a:xfrm>
            <a:custGeom>
              <a:avLst/>
              <a:gdLst>
                <a:gd name="connsiteX0" fmla="*/ -397 w 72389"/>
                <a:gd name="connsiteY0" fmla="*/ 8913 h 165949"/>
                <a:gd name="connsiteX1" fmla="*/ 60186 w 72389"/>
                <a:gd name="connsiteY1" fmla="*/ 162312 h 165949"/>
                <a:gd name="connsiteX2" fmla="*/ 71081 w 72389"/>
                <a:gd name="connsiteY2" fmla="*/ 159315 h 165949"/>
                <a:gd name="connsiteX3" fmla="*/ 9367 w 72389"/>
                <a:gd name="connsiteY3" fmla="*/ 3202 h 165949"/>
                <a:gd name="connsiteX4" fmla="*/ -397 w 72389"/>
                <a:gd name="connsiteY4" fmla="*/ 8857 h 165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389" h="165949">
                  <a:moveTo>
                    <a:pt x="-397" y="8913"/>
                  </a:moveTo>
                  <a:cubicBezTo>
                    <a:pt x="23901" y="58337"/>
                    <a:pt x="44164" y="109627"/>
                    <a:pt x="60186" y="162312"/>
                  </a:cubicBezTo>
                  <a:cubicBezTo>
                    <a:pt x="62297" y="169268"/>
                    <a:pt x="73211" y="166289"/>
                    <a:pt x="71081" y="159315"/>
                  </a:cubicBezTo>
                  <a:cubicBezTo>
                    <a:pt x="54757" y="105706"/>
                    <a:pt x="34117" y="53493"/>
                    <a:pt x="9367" y="3202"/>
                  </a:cubicBezTo>
                  <a:cubicBezTo>
                    <a:pt x="6163" y="-3320"/>
                    <a:pt x="-3602" y="2391"/>
                    <a:pt x="-397" y="88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8" name="Freeform: Shape 1037">
              <a:extLst>
                <a:ext uri="{FF2B5EF4-FFF2-40B4-BE49-F238E27FC236}">
                  <a16:creationId xmlns:a16="http://schemas.microsoft.com/office/drawing/2014/main" id="{CAB12DE6-2024-DB2F-29C7-7D586007635B}"/>
                </a:ext>
              </a:extLst>
            </p:cNvPr>
            <p:cNvSpPr/>
            <p:nvPr/>
          </p:nvSpPr>
          <p:spPr>
            <a:xfrm>
              <a:off x="9373322" y="4088862"/>
              <a:ext cx="97103" cy="107506"/>
            </a:xfrm>
            <a:custGeom>
              <a:avLst/>
              <a:gdLst>
                <a:gd name="connsiteX0" fmla="*/ -955 w 97103"/>
                <a:gd name="connsiteY0" fmla="*/ 7418 h 107506"/>
                <a:gd name="connsiteX1" fmla="*/ 12239 w 97103"/>
                <a:gd name="connsiteY1" fmla="*/ 103664 h 107506"/>
                <a:gd name="connsiteX2" fmla="*/ 19195 w 97103"/>
                <a:gd name="connsiteY2" fmla="*/ 107623 h 107506"/>
                <a:gd name="connsiteX3" fmla="*/ 19195 w 97103"/>
                <a:gd name="connsiteY3" fmla="*/ 107623 h 107506"/>
                <a:gd name="connsiteX4" fmla="*/ 92181 w 97103"/>
                <a:gd name="connsiteY4" fmla="*/ 82138 h 107506"/>
                <a:gd name="connsiteX5" fmla="*/ 89184 w 97103"/>
                <a:gd name="connsiteY5" fmla="*/ 71243 h 107506"/>
                <a:gd name="connsiteX6" fmla="*/ 16180 w 97103"/>
                <a:gd name="connsiteY6" fmla="*/ 96709 h 107506"/>
                <a:gd name="connsiteX7" fmla="*/ 23135 w 97103"/>
                <a:gd name="connsiteY7" fmla="*/ 100667 h 107506"/>
                <a:gd name="connsiteX8" fmla="*/ 9940 w 97103"/>
                <a:gd name="connsiteY8" fmla="*/ 4421 h 107506"/>
                <a:gd name="connsiteX9" fmla="*/ -974 w 97103"/>
                <a:gd name="connsiteY9" fmla="*/ 7418 h 107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7103" h="107506">
                  <a:moveTo>
                    <a:pt x="-955" y="7418"/>
                  </a:moveTo>
                  <a:cubicBezTo>
                    <a:pt x="3437" y="39500"/>
                    <a:pt x="7829" y="71582"/>
                    <a:pt x="12239" y="103664"/>
                  </a:cubicBezTo>
                  <a:cubicBezTo>
                    <a:pt x="13069" y="106680"/>
                    <a:pt x="16180" y="108452"/>
                    <a:pt x="19195" y="107623"/>
                  </a:cubicBezTo>
                  <a:cubicBezTo>
                    <a:pt x="19195" y="107623"/>
                    <a:pt x="19195" y="107623"/>
                    <a:pt x="19195" y="107623"/>
                  </a:cubicBezTo>
                  <a:lnTo>
                    <a:pt x="92181" y="82138"/>
                  </a:lnTo>
                  <a:cubicBezTo>
                    <a:pt x="99024" y="79763"/>
                    <a:pt x="96083" y="68830"/>
                    <a:pt x="89184" y="71243"/>
                  </a:cubicBezTo>
                  <a:lnTo>
                    <a:pt x="16180" y="96709"/>
                  </a:lnTo>
                  <a:lnTo>
                    <a:pt x="23135" y="100667"/>
                  </a:lnTo>
                  <a:cubicBezTo>
                    <a:pt x="18761" y="68585"/>
                    <a:pt x="14369" y="36503"/>
                    <a:pt x="9940" y="4421"/>
                  </a:cubicBezTo>
                  <a:cubicBezTo>
                    <a:pt x="8960" y="-2761"/>
                    <a:pt x="-1936" y="293"/>
                    <a:pt x="-974" y="741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9" name="Freeform: Shape 1038">
              <a:extLst>
                <a:ext uri="{FF2B5EF4-FFF2-40B4-BE49-F238E27FC236}">
                  <a16:creationId xmlns:a16="http://schemas.microsoft.com/office/drawing/2014/main" id="{901A7E44-3653-75FB-95A3-E609B3C625F9}"/>
                </a:ext>
              </a:extLst>
            </p:cNvPr>
            <p:cNvSpPr/>
            <p:nvPr/>
          </p:nvSpPr>
          <p:spPr>
            <a:xfrm>
              <a:off x="9440067" y="4120764"/>
              <a:ext cx="30793" cy="122902"/>
            </a:xfrm>
            <a:custGeom>
              <a:avLst/>
              <a:gdLst>
                <a:gd name="connsiteX0" fmla="*/ -935 w 30793"/>
                <a:gd name="connsiteY0" fmla="*/ 7410 h 122902"/>
                <a:gd name="connsiteX1" fmla="*/ 18763 w 30793"/>
                <a:gd name="connsiteY1" fmla="*/ 119132 h 122902"/>
                <a:gd name="connsiteX2" fmla="*/ 29658 w 30793"/>
                <a:gd name="connsiteY2" fmla="*/ 116135 h 122902"/>
                <a:gd name="connsiteX3" fmla="*/ 9979 w 30793"/>
                <a:gd name="connsiteY3" fmla="*/ 4413 h 122902"/>
                <a:gd name="connsiteX4" fmla="*/ -935 w 30793"/>
                <a:gd name="connsiteY4" fmla="*/ 7410 h 122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93" h="122902">
                  <a:moveTo>
                    <a:pt x="-935" y="7410"/>
                  </a:moveTo>
                  <a:cubicBezTo>
                    <a:pt x="5644" y="44657"/>
                    <a:pt x="12203" y="81904"/>
                    <a:pt x="18763" y="119132"/>
                  </a:cubicBezTo>
                  <a:cubicBezTo>
                    <a:pt x="20026" y="126295"/>
                    <a:pt x="30922" y="123260"/>
                    <a:pt x="29658" y="116135"/>
                  </a:cubicBezTo>
                  <a:lnTo>
                    <a:pt x="9979" y="4413"/>
                  </a:lnTo>
                  <a:cubicBezTo>
                    <a:pt x="8716" y="-2750"/>
                    <a:pt x="-2179" y="284"/>
                    <a:pt x="-935" y="74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0" name="Freeform: Shape 1039">
              <a:extLst>
                <a:ext uri="{FF2B5EF4-FFF2-40B4-BE49-F238E27FC236}">
                  <a16:creationId xmlns:a16="http://schemas.microsoft.com/office/drawing/2014/main" id="{E64D1861-6158-5902-8D68-25F840D7FECF}"/>
                </a:ext>
              </a:extLst>
            </p:cNvPr>
            <p:cNvSpPr/>
            <p:nvPr/>
          </p:nvSpPr>
          <p:spPr>
            <a:xfrm>
              <a:off x="6850767" y="4179228"/>
              <a:ext cx="731757" cy="501989"/>
            </a:xfrm>
            <a:custGeom>
              <a:avLst/>
              <a:gdLst>
                <a:gd name="connsiteX0" fmla="*/ 120691 w 731757"/>
                <a:gd name="connsiteY0" fmla="*/ 224434 h 501989"/>
                <a:gd name="connsiteX1" fmla="*/ 334165 w 731757"/>
                <a:gd name="connsiteY1" fmla="*/ 14542 h 501989"/>
                <a:gd name="connsiteX2" fmla="*/ 625864 w 731757"/>
                <a:gd name="connsiteY2" fmla="*/ 167225 h 501989"/>
                <a:gd name="connsiteX3" fmla="*/ 658625 w 731757"/>
                <a:gd name="connsiteY3" fmla="*/ 365411 h 501989"/>
                <a:gd name="connsiteX4" fmla="*/ 662772 w 731757"/>
                <a:gd name="connsiteY4" fmla="*/ 370878 h 501989"/>
                <a:gd name="connsiteX5" fmla="*/ 723525 w 731757"/>
                <a:gd name="connsiteY5" fmla="*/ 386692 h 501989"/>
                <a:gd name="connsiteX6" fmla="*/ 719585 w 731757"/>
                <a:gd name="connsiteY6" fmla="*/ 379737 h 501989"/>
                <a:gd name="connsiteX7" fmla="*/ 691311 w 731757"/>
                <a:gd name="connsiteY7" fmla="*/ 495173 h 501989"/>
                <a:gd name="connsiteX8" fmla="*/ 698266 w 731757"/>
                <a:gd name="connsiteY8" fmla="*/ 491214 h 501989"/>
                <a:gd name="connsiteX9" fmla="*/ 159164 w 731757"/>
                <a:gd name="connsiteY9" fmla="*/ 357702 h 501989"/>
                <a:gd name="connsiteX10" fmla="*/ 6086 w 731757"/>
                <a:gd name="connsiteY10" fmla="*/ 320209 h 501989"/>
                <a:gd name="connsiteX11" fmla="*/ 10044 w 731757"/>
                <a:gd name="connsiteY11" fmla="*/ 327165 h 501989"/>
                <a:gd name="connsiteX12" fmla="*/ 38319 w 731757"/>
                <a:gd name="connsiteY12" fmla="*/ 208205 h 501989"/>
                <a:gd name="connsiteX13" fmla="*/ 31362 w 731757"/>
                <a:gd name="connsiteY13" fmla="*/ 212144 h 501989"/>
                <a:gd name="connsiteX14" fmla="*/ 113567 w 731757"/>
                <a:gd name="connsiteY14" fmla="*/ 229806 h 501989"/>
                <a:gd name="connsiteX15" fmla="*/ 116563 w 731757"/>
                <a:gd name="connsiteY15" fmla="*/ 218911 h 501989"/>
                <a:gd name="connsiteX16" fmla="*/ 34378 w 731757"/>
                <a:gd name="connsiteY16" fmla="*/ 201249 h 501989"/>
                <a:gd name="connsiteX17" fmla="*/ 27423 w 731757"/>
                <a:gd name="connsiteY17" fmla="*/ 205188 h 501989"/>
                <a:gd name="connsiteX18" fmla="*/ -852 w 731757"/>
                <a:gd name="connsiteY18" fmla="*/ 324168 h 501989"/>
                <a:gd name="connsiteX19" fmla="*/ 3107 w 731757"/>
                <a:gd name="connsiteY19" fmla="*/ 331123 h 501989"/>
                <a:gd name="connsiteX20" fmla="*/ 542209 w 731757"/>
                <a:gd name="connsiteY20" fmla="*/ 464674 h 501989"/>
                <a:gd name="connsiteX21" fmla="*/ 695288 w 731757"/>
                <a:gd name="connsiteY21" fmla="*/ 502128 h 501989"/>
                <a:gd name="connsiteX22" fmla="*/ 702243 w 731757"/>
                <a:gd name="connsiteY22" fmla="*/ 498169 h 501989"/>
                <a:gd name="connsiteX23" fmla="*/ 730518 w 731757"/>
                <a:gd name="connsiteY23" fmla="*/ 382753 h 501989"/>
                <a:gd name="connsiteX24" fmla="*/ 726578 w 731757"/>
                <a:gd name="connsiteY24" fmla="*/ 375797 h 501989"/>
                <a:gd name="connsiteX25" fmla="*/ 665826 w 731757"/>
                <a:gd name="connsiteY25" fmla="*/ 359964 h 501989"/>
                <a:gd name="connsiteX26" fmla="*/ 669972 w 731757"/>
                <a:gd name="connsiteY26" fmla="*/ 365411 h 501989"/>
                <a:gd name="connsiteX27" fmla="*/ 644487 w 731757"/>
                <a:gd name="connsiteY27" fmla="*/ 180684 h 501989"/>
                <a:gd name="connsiteX28" fmla="*/ 525358 w 731757"/>
                <a:gd name="connsiteY28" fmla="*/ 41007 h 501989"/>
                <a:gd name="connsiteX29" fmla="*/ 198126 w 731757"/>
                <a:gd name="connsiteY29" fmla="*/ 65305 h 501989"/>
                <a:gd name="connsiteX30" fmla="*/ 109344 w 731757"/>
                <a:gd name="connsiteY30" fmla="*/ 224434 h 501989"/>
                <a:gd name="connsiteX31" fmla="*/ 120691 w 731757"/>
                <a:gd name="connsiteY31" fmla="*/ 224434 h 501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731757" h="501989">
                  <a:moveTo>
                    <a:pt x="120691" y="224434"/>
                  </a:moveTo>
                  <a:cubicBezTo>
                    <a:pt x="132001" y="115690"/>
                    <a:pt x="230020" y="31978"/>
                    <a:pt x="334165" y="14542"/>
                  </a:cubicBezTo>
                  <a:cubicBezTo>
                    <a:pt x="453691" y="-5457"/>
                    <a:pt x="572256" y="60121"/>
                    <a:pt x="625864" y="167225"/>
                  </a:cubicBezTo>
                  <a:cubicBezTo>
                    <a:pt x="656457" y="228355"/>
                    <a:pt x="664355" y="297948"/>
                    <a:pt x="658625" y="365411"/>
                  </a:cubicBezTo>
                  <a:cubicBezTo>
                    <a:pt x="658625" y="367956"/>
                    <a:pt x="660322" y="370199"/>
                    <a:pt x="662772" y="370878"/>
                  </a:cubicBezTo>
                  <a:cubicBezTo>
                    <a:pt x="682960" y="376401"/>
                    <a:pt x="703280" y="381396"/>
                    <a:pt x="723525" y="386692"/>
                  </a:cubicBezTo>
                  <a:cubicBezTo>
                    <a:pt x="722224" y="384374"/>
                    <a:pt x="720904" y="382055"/>
                    <a:pt x="719585" y="379737"/>
                  </a:cubicBezTo>
                  <a:cubicBezTo>
                    <a:pt x="710198" y="418228"/>
                    <a:pt x="700773" y="456700"/>
                    <a:pt x="691311" y="495173"/>
                  </a:cubicBezTo>
                  <a:lnTo>
                    <a:pt x="698266" y="491214"/>
                  </a:lnTo>
                  <a:cubicBezTo>
                    <a:pt x="518327" y="447709"/>
                    <a:pt x="338915" y="402149"/>
                    <a:pt x="159164" y="357702"/>
                  </a:cubicBezTo>
                  <a:cubicBezTo>
                    <a:pt x="108175" y="345129"/>
                    <a:pt x="57149" y="332632"/>
                    <a:pt x="6086" y="320209"/>
                  </a:cubicBezTo>
                  <a:lnTo>
                    <a:pt x="10044" y="327165"/>
                  </a:lnTo>
                  <a:lnTo>
                    <a:pt x="38319" y="208205"/>
                  </a:lnTo>
                  <a:lnTo>
                    <a:pt x="31362" y="212144"/>
                  </a:lnTo>
                  <a:cubicBezTo>
                    <a:pt x="58770" y="218025"/>
                    <a:pt x="86027" y="224472"/>
                    <a:pt x="113567" y="229806"/>
                  </a:cubicBezTo>
                  <a:cubicBezTo>
                    <a:pt x="120673" y="231201"/>
                    <a:pt x="123708" y="220381"/>
                    <a:pt x="116563" y="218911"/>
                  </a:cubicBezTo>
                  <a:cubicBezTo>
                    <a:pt x="89062" y="213558"/>
                    <a:pt x="61768" y="207130"/>
                    <a:pt x="34378" y="201249"/>
                  </a:cubicBezTo>
                  <a:cubicBezTo>
                    <a:pt x="31362" y="200420"/>
                    <a:pt x="28252" y="202172"/>
                    <a:pt x="27423" y="205188"/>
                  </a:cubicBezTo>
                  <a:cubicBezTo>
                    <a:pt x="17980" y="244848"/>
                    <a:pt x="8555" y="284508"/>
                    <a:pt x="-852" y="324168"/>
                  </a:cubicBezTo>
                  <a:cubicBezTo>
                    <a:pt x="-1625" y="327165"/>
                    <a:pt x="129" y="330238"/>
                    <a:pt x="3107" y="331123"/>
                  </a:cubicBezTo>
                  <a:cubicBezTo>
                    <a:pt x="183009" y="374685"/>
                    <a:pt x="362439" y="420245"/>
                    <a:pt x="542209" y="464674"/>
                  </a:cubicBezTo>
                  <a:cubicBezTo>
                    <a:pt x="593217" y="477247"/>
                    <a:pt x="644242" y="489725"/>
                    <a:pt x="695288" y="502128"/>
                  </a:cubicBezTo>
                  <a:cubicBezTo>
                    <a:pt x="698304" y="502901"/>
                    <a:pt x="701376" y="501148"/>
                    <a:pt x="702243" y="498169"/>
                  </a:cubicBezTo>
                  <a:cubicBezTo>
                    <a:pt x="711687" y="459697"/>
                    <a:pt x="721112" y="421225"/>
                    <a:pt x="730518" y="382753"/>
                  </a:cubicBezTo>
                  <a:cubicBezTo>
                    <a:pt x="731347" y="379737"/>
                    <a:pt x="729595" y="376627"/>
                    <a:pt x="726578" y="375797"/>
                  </a:cubicBezTo>
                  <a:cubicBezTo>
                    <a:pt x="706333" y="370500"/>
                    <a:pt x="686014" y="365486"/>
                    <a:pt x="665826" y="359964"/>
                  </a:cubicBezTo>
                  <a:cubicBezTo>
                    <a:pt x="667202" y="361849"/>
                    <a:pt x="668578" y="363602"/>
                    <a:pt x="669972" y="365411"/>
                  </a:cubicBezTo>
                  <a:cubicBezTo>
                    <a:pt x="675288" y="302962"/>
                    <a:pt x="668936" y="238892"/>
                    <a:pt x="644487" y="180684"/>
                  </a:cubicBezTo>
                  <a:cubicBezTo>
                    <a:pt x="620285" y="123155"/>
                    <a:pt x="578872" y="73429"/>
                    <a:pt x="525358" y="41007"/>
                  </a:cubicBezTo>
                  <a:cubicBezTo>
                    <a:pt x="422174" y="-21121"/>
                    <a:pt x="290999" y="-11376"/>
                    <a:pt x="198126" y="65305"/>
                  </a:cubicBezTo>
                  <a:cubicBezTo>
                    <a:pt x="149833" y="105323"/>
                    <a:pt x="115847" y="161438"/>
                    <a:pt x="109344" y="224434"/>
                  </a:cubicBezTo>
                  <a:cubicBezTo>
                    <a:pt x="108646" y="231672"/>
                    <a:pt x="119956" y="231616"/>
                    <a:pt x="120691" y="22443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1" name="Freeform: Shape 1040">
              <a:extLst>
                <a:ext uri="{FF2B5EF4-FFF2-40B4-BE49-F238E27FC236}">
                  <a16:creationId xmlns:a16="http://schemas.microsoft.com/office/drawing/2014/main" id="{CD35657C-DB3C-F622-D37D-F1AFA347ECD7}"/>
                </a:ext>
              </a:extLst>
            </p:cNvPr>
            <p:cNvSpPr/>
            <p:nvPr/>
          </p:nvSpPr>
          <p:spPr>
            <a:xfrm>
              <a:off x="7063765" y="4280518"/>
              <a:ext cx="359304" cy="237783"/>
            </a:xfrm>
            <a:custGeom>
              <a:avLst/>
              <a:gdLst>
                <a:gd name="connsiteX0" fmla="*/ 10105 w 359304"/>
                <a:gd name="connsiteY0" fmla="*/ 144501 h 237783"/>
                <a:gd name="connsiteX1" fmla="*/ 154041 w 359304"/>
                <a:gd name="connsiteY1" fmla="*/ 13062 h 237783"/>
                <a:gd name="connsiteX2" fmla="*/ 329796 w 359304"/>
                <a:gd name="connsiteY2" fmla="*/ 106933 h 237783"/>
                <a:gd name="connsiteX3" fmla="*/ 345536 w 359304"/>
                <a:gd name="connsiteY3" fmla="*/ 232434 h 237783"/>
                <a:gd name="connsiteX4" fmla="*/ 352698 w 359304"/>
                <a:gd name="connsiteY4" fmla="*/ 226987 h 237783"/>
                <a:gd name="connsiteX5" fmla="*/ 6146 w 359304"/>
                <a:gd name="connsiteY5" fmla="*/ 137545 h 237783"/>
                <a:gd name="connsiteX6" fmla="*/ 3149 w 359304"/>
                <a:gd name="connsiteY6" fmla="*/ 148459 h 237783"/>
                <a:gd name="connsiteX7" fmla="*/ 349702 w 359304"/>
                <a:gd name="connsiteY7" fmla="*/ 237901 h 237783"/>
                <a:gd name="connsiteX8" fmla="*/ 356638 w 359304"/>
                <a:gd name="connsiteY8" fmla="*/ 233943 h 237783"/>
                <a:gd name="connsiteX9" fmla="*/ 356846 w 359304"/>
                <a:gd name="connsiteY9" fmla="*/ 232434 h 237783"/>
                <a:gd name="connsiteX10" fmla="*/ 343651 w 359304"/>
                <a:gd name="connsiteY10" fmla="*/ 110967 h 237783"/>
                <a:gd name="connsiteX11" fmla="*/ 272455 w 359304"/>
                <a:gd name="connsiteY11" fmla="*/ 25559 h 237783"/>
                <a:gd name="connsiteX12" fmla="*/ 66654 w 359304"/>
                <a:gd name="connsiteY12" fmla="*/ 39338 h 237783"/>
                <a:gd name="connsiteX13" fmla="*/ -828 w 359304"/>
                <a:gd name="connsiteY13" fmla="*/ 141504 h 237783"/>
                <a:gd name="connsiteX14" fmla="*/ 10105 w 359304"/>
                <a:gd name="connsiteY14" fmla="*/ 144501 h 237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9304" h="237783">
                  <a:moveTo>
                    <a:pt x="10105" y="144501"/>
                  </a:moveTo>
                  <a:cubicBezTo>
                    <a:pt x="27729" y="77905"/>
                    <a:pt x="85145" y="22882"/>
                    <a:pt x="154041" y="13062"/>
                  </a:cubicBezTo>
                  <a:cubicBezTo>
                    <a:pt x="226556" y="2713"/>
                    <a:pt x="299466" y="39583"/>
                    <a:pt x="329796" y="106933"/>
                  </a:cubicBezTo>
                  <a:cubicBezTo>
                    <a:pt x="347459" y="146141"/>
                    <a:pt x="348853" y="190249"/>
                    <a:pt x="345536" y="232434"/>
                  </a:cubicBezTo>
                  <a:lnTo>
                    <a:pt x="352698" y="226987"/>
                  </a:lnTo>
                  <a:cubicBezTo>
                    <a:pt x="238318" y="192869"/>
                    <a:pt x="121262" y="168949"/>
                    <a:pt x="6146" y="137545"/>
                  </a:cubicBezTo>
                  <a:cubicBezTo>
                    <a:pt x="-885" y="135660"/>
                    <a:pt x="-3882" y="146536"/>
                    <a:pt x="3149" y="148459"/>
                  </a:cubicBezTo>
                  <a:cubicBezTo>
                    <a:pt x="118264" y="179863"/>
                    <a:pt x="235321" y="203783"/>
                    <a:pt x="349702" y="237901"/>
                  </a:cubicBezTo>
                  <a:cubicBezTo>
                    <a:pt x="352717" y="238730"/>
                    <a:pt x="355828" y="236940"/>
                    <a:pt x="356638" y="233943"/>
                  </a:cubicBezTo>
                  <a:cubicBezTo>
                    <a:pt x="356789" y="233452"/>
                    <a:pt x="356846" y="232943"/>
                    <a:pt x="356846" y="232434"/>
                  </a:cubicBezTo>
                  <a:cubicBezTo>
                    <a:pt x="360050" y="191719"/>
                    <a:pt x="358731" y="149496"/>
                    <a:pt x="343651" y="110967"/>
                  </a:cubicBezTo>
                  <a:cubicBezTo>
                    <a:pt x="329796" y="75530"/>
                    <a:pt x="305272" y="44993"/>
                    <a:pt x="272455" y="25559"/>
                  </a:cubicBezTo>
                  <a:cubicBezTo>
                    <a:pt x="208140" y="-12725"/>
                    <a:pt x="125163" y="-6919"/>
                    <a:pt x="66654" y="39338"/>
                  </a:cubicBezTo>
                  <a:cubicBezTo>
                    <a:pt x="33761" y="65256"/>
                    <a:pt x="10105" y="101090"/>
                    <a:pt x="-828" y="141504"/>
                  </a:cubicBezTo>
                  <a:cubicBezTo>
                    <a:pt x="-2657" y="148535"/>
                    <a:pt x="8238" y="151588"/>
                    <a:pt x="10105" y="14450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2" name="Freeform: Shape 1041">
              <a:extLst>
                <a:ext uri="{FF2B5EF4-FFF2-40B4-BE49-F238E27FC236}">
                  <a16:creationId xmlns:a16="http://schemas.microsoft.com/office/drawing/2014/main" id="{AFE4DDD8-4A35-4346-1501-298AB03F75D6}"/>
                </a:ext>
              </a:extLst>
            </p:cNvPr>
            <p:cNvSpPr/>
            <p:nvPr/>
          </p:nvSpPr>
          <p:spPr>
            <a:xfrm>
              <a:off x="6950723" y="4511295"/>
              <a:ext cx="13568" cy="17403"/>
            </a:xfrm>
            <a:custGeom>
              <a:avLst/>
              <a:gdLst>
                <a:gd name="connsiteX0" fmla="*/ 1434 w 13568"/>
                <a:gd name="connsiteY0" fmla="*/ 4448 h 17403"/>
                <a:gd name="connsiteX1" fmla="*/ -828 w 13568"/>
                <a:gd name="connsiteY1" fmla="*/ 10593 h 17403"/>
                <a:gd name="connsiteX2" fmla="*/ 3111 w 13568"/>
                <a:gd name="connsiteY2" fmla="*/ 17549 h 17403"/>
                <a:gd name="connsiteX3" fmla="*/ 10066 w 13568"/>
                <a:gd name="connsiteY3" fmla="*/ 13609 h 17403"/>
                <a:gd name="connsiteX4" fmla="*/ 12329 w 13568"/>
                <a:gd name="connsiteY4" fmla="*/ 7445 h 17403"/>
                <a:gd name="connsiteX5" fmla="*/ 8389 w 13568"/>
                <a:gd name="connsiteY5" fmla="*/ 490 h 17403"/>
                <a:gd name="connsiteX6" fmla="*/ 1434 w 13568"/>
                <a:gd name="connsiteY6" fmla="*/ 4448 h 17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68" h="17403">
                  <a:moveTo>
                    <a:pt x="1434" y="4448"/>
                  </a:moveTo>
                  <a:lnTo>
                    <a:pt x="-828" y="10593"/>
                  </a:lnTo>
                  <a:cubicBezTo>
                    <a:pt x="-1658" y="13609"/>
                    <a:pt x="96" y="16719"/>
                    <a:pt x="3111" y="17549"/>
                  </a:cubicBezTo>
                  <a:cubicBezTo>
                    <a:pt x="6109" y="18302"/>
                    <a:pt x="9181" y="16568"/>
                    <a:pt x="10066" y="13609"/>
                  </a:cubicBezTo>
                  <a:lnTo>
                    <a:pt x="12329" y="7445"/>
                  </a:lnTo>
                  <a:cubicBezTo>
                    <a:pt x="13158" y="4429"/>
                    <a:pt x="11406" y="1319"/>
                    <a:pt x="8389" y="490"/>
                  </a:cubicBezTo>
                  <a:cubicBezTo>
                    <a:pt x="5392" y="-246"/>
                    <a:pt x="2319" y="1489"/>
                    <a:pt x="1434" y="4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3" name="Freeform: Shape 1042">
              <a:extLst>
                <a:ext uri="{FF2B5EF4-FFF2-40B4-BE49-F238E27FC236}">
                  <a16:creationId xmlns:a16="http://schemas.microsoft.com/office/drawing/2014/main" id="{9BD17787-171F-3D94-BA05-FF8DA4AE9212}"/>
                </a:ext>
              </a:extLst>
            </p:cNvPr>
            <p:cNvSpPr/>
            <p:nvPr/>
          </p:nvSpPr>
          <p:spPr>
            <a:xfrm>
              <a:off x="7025789" y="4532522"/>
              <a:ext cx="12636" cy="17522"/>
            </a:xfrm>
            <a:custGeom>
              <a:avLst/>
              <a:gdLst>
                <a:gd name="connsiteX0" fmla="*/ 485 w 12636"/>
                <a:gd name="connsiteY0" fmla="*/ 4483 h 17522"/>
                <a:gd name="connsiteX1" fmla="*/ -873 w 12636"/>
                <a:gd name="connsiteY1" fmla="*/ 10836 h 17522"/>
                <a:gd name="connsiteX2" fmla="*/ 3274 w 12636"/>
                <a:gd name="connsiteY2" fmla="*/ 17678 h 17522"/>
                <a:gd name="connsiteX3" fmla="*/ 10023 w 12636"/>
                <a:gd name="connsiteY3" fmla="*/ 13852 h 17522"/>
                <a:gd name="connsiteX4" fmla="*/ 11399 w 12636"/>
                <a:gd name="connsiteY4" fmla="*/ 7499 h 17522"/>
                <a:gd name="connsiteX5" fmla="*/ 7440 w 12636"/>
                <a:gd name="connsiteY5" fmla="*/ 525 h 17522"/>
                <a:gd name="connsiteX6" fmla="*/ 485 w 12636"/>
                <a:gd name="connsiteY6" fmla="*/ 4483 h 17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36" h="17522">
                  <a:moveTo>
                    <a:pt x="485" y="4483"/>
                  </a:moveTo>
                  <a:lnTo>
                    <a:pt x="-873" y="10836"/>
                  </a:lnTo>
                  <a:cubicBezTo>
                    <a:pt x="-1607" y="13870"/>
                    <a:pt x="240" y="16924"/>
                    <a:pt x="3274" y="17678"/>
                  </a:cubicBezTo>
                  <a:cubicBezTo>
                    <a:pt x="6177" y="18395"/>
                    <a:pt x="9136" y="16717"/>
                    <a:pt x="10023" y="13852"/>
                  </a:cubicBezTo>
                  <a:cubicBezTo>
                    <a:pt x="10494" y="11722"/>
                    <a:pt x="10946" y="9611"/>
                    <a:pt x="11399" y="7499"/>
                  </a:cubicBezTo>
                  <a:cubicBezTo>
                    <a:pt x="12228" y="4483"/>
                    <a:pt x="10456" y="1373"/>
                    <a:pt x="7440" y="525"/>
                  </a:cubicBezTo>
                  <a:cubicBezTo>
                    <a:pt x="4443" y="-304"/>
                    <a:pt x="1314" y="1468"/>
                    <a:pt x="485" y="44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4" name="Freeform: Shape 1043">
              <a:extLst>
                <a:ext uri="{FF2B5EF4-FFF2-40B4-BE49-F238E27FC236}">
                  <a16:creationId xmlns:a16="http://schemas.microsoft.com/office/drawing/2014/main" id="{8E19DAB4-8B2B-6B0A-07DB-C94D94AB5D04}"/>
                </a:ext>
              </a:extLst>
            </p:cNvPr>
            <p:cNvSpPr/>
            <p:nvPr/>
          </p:nvSpPr>
          <p:spPr>
            <a:xfrm>
              <a:off x="7100997" y="4548883"/>
              <a:ext cx="13458" cy="21464"/>
            </a:xfrm>
            <a:custGeom>
              <a:avLst/>
              <a:gdLst>
                <a:gd name="connsiteX0" fmla="*/ 1335 w 13458"/>
                <a:gd name="connsiteY0" fmla="*/ 4484 h 21464"/>
                <a:gd name="connsiteX1" fmla="*/ -852 w 13458"/>
                <a:gd name="connsiteY1" fmla="*/ 14625 h 21464"/>
                <a:gd name="connsiteX2" fmla="*/ 3107 w 13458"/>
                <a:gd name="connsiteY2" fmla="*/ 21580 h 21464"/>
                <a:gd name="connsiteX3" fmla="*/ 10063 w 13458"/>
                <a:gd name="connsiteY3" fmla="*/ 17641 h 21464"/>
                <a:gd name="connsiteX4" fmla="*/ 12249 w 13458"/>
                <a:gd name="connsiteY4" fmla="*/ 7481 h 21464"/>
                <a:gd name="connsiteX5" fmla="*/ 8291 w 13458"/>
                <a:gd name="connsiteY5" fmla="*/ 525 h 21464"/>
                <a:gd name="connsiteX6" fmla="*/ 1335 w 13458"/>
                <a:gd name="connsiteY6" fmla="*/ 4484 h 21464"/>
                <a:gd name="connsiteX7" fmla="*/ 1335 w 13458"/>
                <a:gd name="connsiteY7" fmla="*/ 4484 h 21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458" h="21464">
                  <a:moveTo>
                    <a:pt x="1335" y="4484"/>
                  </a:moveTo>
                  <a:lnTo>
                    <a:pt x="-852" y="14625"/>
                  </a:lnTo>
                  <a:cubicBezTo>
                    <a:pt x="-1625" y="17622"/>
                    <a:pt x="129" y="20694"/>
                    <a:pt x="3107" y="21580"/>
                  </a:cubicBezTo>
                  <a:cubicBezTo>
                    <a:pt x="6123" y="22410"/>
                    <a:pt x="9233" y="20657"/>
                    <a:pt x="10063" y="17641"/>
                  </a:cubicBezTo>
                  <a:cubicBezTo>
                    <a:pt x="10779" y="14248"/>
                    <a:pt x="11514" y="10874"/>
                    <a:pt x="12249" y="7481"/>
                  </a:cubicBezTo>
                  <a:cubicBezTo>
                    <a:pt x="13003" y="4484"/>
                    <a:pt x="11250" y="1411"/>
                    <a:pt x="8291" y="525"/>
                  </a:cubicBezTo>
                  <a:cubicBezTo>
                    <a:pt x="5275" y="-304"/>
                    <a:pt x="2165" y="1468"/>
                    <a:pt x="1335" y="4484"/>
                  </a:cubicBezTo>
                  <a:cubicBezTo>
                    <a:pt x="1335" y="4484"/>
                    <a:pt x="1335" y="4484"/>
                    <a:pt x="1335" y="44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5" name="Freeform: Shape 1044">
              <a:extLst>
                <a:ext uri="{FF2B5EF4-FFF2-40B4-BE49-F238E27FC236}">
                  <a16:creationId xmlns:a16="http://schemas.microsoft.com/office/drawing/2014/main" id="{6179D218-ED28-0B0D-E128-0CA866CC403C}"/>
                </a:ext>
              </a:extLst>
            </p:cNvPr>
            <p:cNvSpPr/>
            <p:nvPr/>
          </p:nvSpPr>
          <p:spPr>
            <a:xfrm>
              <a:off x="7175485" y="4569171"/>
              <a:ext cx="14364" cy="18445"/>
            </a:xfrm>
            <a:custGeom>
              <a:avLst/>
              <a:gdLst>
                <a:gd name="connsiteX0" fmla="*/ 2849 w 14364"/>
                <a:gd name="connsiteY0" fmla="*/ 3045 h 18445"/>
                <a:gd name="connsiteX1" fmla="*/ -317 w 14364"/>
                <a:gd name="connsiteY1" fmla="*/ 10340 h 18445"/>
                <a:gd name="connsiteX2" fmla="*/ 1718 w 14364"/>
                <a:gd name="connsiteY2" fmla="*/ 18068 h 18445"/>
                <a:gd name="connsiteX3" fmla="*/ 9446 w 14364"/>
                <a:gd name="connsiteY3" fmla="*/ 16051 h 18445"/>
                <a:gd name="connsiteX4" fmla="*/ 12613 w 14364"/>
                <a:gd name="connsiteY4" fmla="*/ 8757 h 18445"/>
                <a:gd name="connsiteX5" fmla="*/ 10578 w 14364"/>
                <a:gd name="connsiteY5" fmla="*/ 1009 h 18445"/>
                <a:gd name="connsiteX6" fmla="*/ 2849 w 14364"/>
                <a:gd name="connsiteY6" fmla="*/ 3045 h 18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364" h="18445">
                  <a:moveTo>
                    <a:pt x="2849" y="3045"/>
                  </a:moveTo>
                  <a:lnTo>
                    <a:pt x="-317" y="10340"/>
                  </a:lnTo>
                  <a:cubicBezTo>
                    <a:pt x="-1806" y="13054"/>
                    <a:pt x="-902" y="16447"/>
                    <a:pt x="1718" y="18068"/>
                  </a:cubicBezTo>
                  <a:cubicBezTo>
                    <a:pt x="4149" y="19369"/>
                    <a:pt x="8202" y="18935"/>
                    <a:pt x="9446" y="16051"/>
                  </a:cubicBezTo>
                  <a:lnTo>
                    <a:pt x="12613" y="8757"/>
                  </a:lnTo>
                  <a:cubicBezTo>
                    <a:pt x="14103" y="6042"/>
                    <a:pt x="13198" y="2650"/>
                    <a:pt x="10578" y="1009"/>
                  </a:cubicBezTo>
                  <a:cubicBezTo>
                    <a:pt x="8146" y="-272"/>
                    <a:pt x="4112" y="142"/>
                    <a:pt x="2849" y="30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6" name="Freeform: Shape 1045">
              <a:extLst>
                <a:ext uri="{FF2B5EF4-FFF2-40B4-BE49-F238E27FC236}">
                  <a16:creationId xmlns:a16="http://schemas.microsoft.com/office/drawing/2014/main" id="{6223FA57-1119-8D22-9D6F-E7147DD6A8CC}"/>
                </a:ext>
              </a:extLst>
            </p:cNvPr>
            <p:cNvSpPr/>
            <p:nvPr/>
          </p:nvSpPr>
          <p:spPr>
            <a:xfrm>
              <a:off x="7252794" y="4585389"/>
              <a:ext cx="12478" cy="20201"/>
            </a:xfrm>
            <a:custGeom>
              <a:avLst/>
              <a:gdLst>
                <a:gd name="connsiteX0" fmla="*/ 374 w 12478"/>
                <a:gd name="connsiteY0" fmla="*/ 4414 h 20201"/>
                <a:gd name="connsiteX1" fmla="*/ -946 w 12478"/>
                <a:gd name="connsiteY1" fmla="*/ 13425 h 20201"/>
                <a:gd name="connsiteX2" fmla="*/ 2993 w 12478"/>
                <a:gd name="connsiteY2" fmla="*/ 20380 h 20201"/>
                <a:gd name="connsiteX3" fmla="*/ 9950 w 12478"/>
                <a:gd name="connsiteY3" fmla="*/ 16441 h 20201"/>
                <a:gd name="connsiteX4" fmla="*/ 11268 w 12478"/>
                <a:gd name="connsiteY4" fmla="*/ 7412 h 20201"/>
                <a:gd name="connsiteX5" fmla="*/ 7329 w 12478"/>
                <a:gd name="connsiteY5" fmla="*/ 456 h 20201"/>
                <a:gd name="connsiteX6" fmla="*/ 374 w 12478"/>
                <a:gd name="connsiteY6" fmla="*/ 4414 h 20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78" h="20201">
                  <a:moveTo>
                    <a:pt x="374" y="4414"/>
                  </a:moveTo>
                  <a:lnTo>
                    <a:pt x="-946" y="13425"/>
                  </a:lnTo>
                  <a:cubicBezTo>
                    <a:pt x="-1380" y="16346"/>
                    <a:pt x="-230" y="19645"/>
                    <a:pt x="2993" y="20380"/>
                  </a:cubicBezTo>
                  <a:cubicBezTo>
                    <a:pt x="5689" y="21002"/>
                    <a:pt x="9497" y="19570"/>
                    <a:pt x="9950" y="16441"/>
                  </a:cubicBezTo>
                  <a:cubicBezTo>
                    <a:pt x="10401" y="13311"/>
                    <a:pt x="10835" y="10428"/>
                    <a:pt x="11268" y="7412"/>
                  </a:cubicBezTo>
                  <a:cubicBezTo>
                    <a:pt x="12022" y="4414"/>
                    <a:pt x="10288" y="1361"/>
                    <a:pt x="7329" y="456"/>
                  </a:cubicBezTo>
                  <a:cubicBezTo>
                    <a:pt x="4653" y="-147"/>
                    <a:pt x="826" y="1285"/>
                    <a:pt x="374" y="441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7" name="Freeform: Shape 1046">
              <a:extLst>
                <a:ext uri="{FF2B5EF4-FFF2-40B4-BE49-F238E27FC236}">
                  <a16:creationId xmlns:a16="http://schemas.microsoft.com/office/drawing/2014/main" id="{EEC3FAF8-1292-28E5-FEEF-638BC319421A}"/>
                </a:ext>
              </a:extLst>
            </p:cNvPr>
            <p:cNvSpPr/>
            <p:nvPr/>
          </p:nvSpPr>
          <p:spPr>
            <a:xfrm>
              <a:off x="7327285" y="4604245"/>
              <a:ext cx="13829" cy="20059"/>
            </a:xfrm>
            <a:custGeom>
              <a:avLst/>
              <a:gdLst>
                <a:gd name="connsiteX0" fmla="*/ 1677 w 13829"/>
                <a:gd name="connsiteY0" fmla="*/ 4483 h 20059"/>
                <a:gd name="connsiteX1" fmla="*/ -830 w 13829"/>
                <a:gd name="connsiteY1" fmla="*/ 13249 h 20059"/>
                <a:gd name="connsiteX2" fmla="*/ 3129 w 13829"/>
                <a:gd name="connsiteY2" fmla="*/ 20204 h 20059"/>
                <a:gd name="connsiteX3" fmla="*/ 3129 w 13829"/>
                <a:gd name="connsiteY3" fmla="*/ 20204 h 20059"/>
                <a:gd name="connsiteX4" fmla="*/ 10084 w 13829"/>
                <a:gd name="connsiteY4" fmla="*/ 16246 h 20059"/>
                <a:gd name="connsiteX5" fmla="*/ 12591 w 13829"/>
                <a:gd name="connsiteY5" fmla="*/ 7500 h 20059"/>
                <a:gd name="connsiteX6" fmla="*/ 8633 w 13829"/>
                <a:gd name="connsiteY6" fmla="*/ 525 h 20059"/>
                <a:gd name="connsiteX7" fmla="*/ 1677 w 13829"/>
                <a:gd name="connsiteY7" fmla="*/ 4483 h 20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829" h="20059">
                  <a:moveTo>
                    <a:pt x="1677" y="4483"/>
                  </a:moveTo>
                  <a:cubicBezTo>
                    <a:pt x="848" y="7405"/>
                    <a:pt x="0" y="10327"/>
                    <a:pt x="-830" y="13249"/>
                  </a:cubicBezTo>
                  <a:cubicBezTo>
                    <a:pt x="-1659" y="16265"/>
                    <a:pt x="113" y="19375"/>
                    <a:pt x="3129" y="20204"/>
                  </a:cubicBezTo>
                  <a:cubicBezTo>
                    <a:pt x="3129" y="20204"/>
                    <a:pt x="3129" y="20204"/>
                    <a:pt x="3129" y="20204"/>
                  </a:cubicBezTo>
                  <a:cubicBezTo>
                    <a:pt x="6126" y="20958"/>
                    <a:pt x="9198" y="19224"/>
                    <a:pt x="10084" y="16246"/>
                  </a:cubicBezTo>
                  <a:cubicBezTo>
                    <a:pt x="10914" y="13324"/>
                    <a:pt x="11743" y="10403"/>
                    <a:pt x="12591" y="7500"/>
                  </a:cubicBezTo>
                  <a:cubicBezTo>
                    <a:pt x="13421" y="4483"/>
                    <a:pt x="11649" y="1373"/>
                    <a:pt x="8633" y="525"/>
                  </a:cubicBezTo>
                  <a:cubicBezTo>
                    <a:pt x="5636" y="-304"/>
                    <a:pt x="2507" y="1468"/>
                    <a:pt x="1677" y="44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8" name="Freeform: Shape 1047">
              <a:extLst>
                <a:ext uri="{FF2B5EF4-FFF2-40B4-BE49-F238E27FC236}">
                  <a16:creationId xmlns:a16="http://schemas.microsoft.com/office/drawing/2014/main" id="{128AFC82-9C81-3EAA-A77C-FF621308A5FB}"/>
                </a:ext>
              </a:extLst>
            </p:cNvPr>
            <p:cNvSpPr/>
            <p:nvPr/>
          </p:nvSpPr>
          <p:spPr>
            <a:xfrm>
              <a:off x="7404227" y="4624429"/>
              <a:ext cx="11969" cy="17812"/>
            </a:xfrm>
            <a:custGeom>
              <a:avLst/>
              <a:gdLst>
                <a:gd name="connsiteX0" fmla="*/ -374 w 11969"/>
                <a:gd name="connsiteY0" fmla="*/ 5976 h 17812"/>
                <a:gd name="connsiteX1" fmla="*/ -1034 w 11969"/>
                <a:gd name="connsiteY1" fmla="*/ 12479 h 17812"/>
                <a:gd name="connsiteX2" fmla="*/ 4621 w 11969"/>
                <a:gd name="connsiteY2" fmla="*/ 18134 h 17812"/>
                <a:gd name="connsiteX3" fmla="*/ 10276 w 11969"/>
                <a:gd name="connsiteY3" fmla="*/ 12479 h 17812"/>
                <a:gd name="connsiteX4" fmla="*/ 10936 w 11969"/>
                <a:gd name="connsiteY4" fmla="*/ 5976 h 17812"/>
                <a:gd name="connsiteX5" fmla="*/ 5281 w 11969"/>
                <a:gd name="connsiteY5" fmla="*/ 321 h 17812"/>
                <a:gd name="connsiteX6" fmla="*/ -374 w 11969"/>
                <a:gd name="connsiteY6" fmla="*/ 5976 h 17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969" h="17812">
                  <a:moveTo>
                    <a:pt x="-374" y="5976"/>
                  </a:moveTo>
                  <a:cubicBezTo>
                    <a:pt x="-600" y="8144"/>
                    <a:pt x="-808" y="10311"/>
                    <a:pt x="-1034" y="12479"/>
                  </a:cubicBezTo>
                  <a:cubicBezTo>
                    <a:pt x="-1034" y="15608"/>
                    <a:pt x="1492" y="18134"/>
                    <a:pt x="4621" y="18134"/>
                  </a:cubicBezTo>
                  <a:cubicBezTo>
                    <a:pt x="7713" y="18040"/>
                    <a:pt x="10182" y="15571"/>
                    <a:pt x="10276" y="12479"/>
                  </a:cubicBezTo>
                  <a:cubicBezTo>
                    <a:pt x="10502" y="10311"/>
                    <a:pt x="10709" y="8144"/>
                    <a:pt x="10936" y="5976"/>
                  </a:cubicBezTo>
                  <a:cubicBezTo>
                    <a:pt x="10936" y="2847"/>
                    <a:pt x="8410" y="321"/>
                    <a:pt x="5281" y="321"/>
                  </a:cubicBezTo>
                  <a:cubicBezTo>
                    <a:pt x="2209" y="415"/>
                    <a:pt x="-280" y="2904"/>
                    <a:pt x="-374" y="59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9" name="Freeform: Shape 1048">
              <a:extLst>
                <a:ext uri="{FF2B5EF4-FFF2-40B4-BE49-F238E27FC236}">
                  <a16:creationId xmlns:a16="http://schemas.microsoft.com/office/drawing/2014/main" id="{BC33495D-8860-399A-196F-E544F5D94902}"/>
                </a:ext>
              </a:extLst>
            </p:cNvPr>
            <p:cNvSpPr/>
            <p:nvPr/>
          </p:nvSpPr>
          <p:spPr>
            <a:xfrm>
              <a:off x="7479044" y="4642038"/>
              <a:ext cx="12962" cy="18862"/>
            </a:xfrm>
            <a:custGeom>
              <a:avLst/>
              <a:gdLst>
                <a:gd name="connsiteX0" fmla="*/ 810 w 12962"/>
                <a:gd name="connsiteY0" fmla="*/ 4484 h 18862"/>
                <a:gd name="connsiteX1" fmla="*/ -830 w 12962"/>
                <a:gd name="connsiteY1" fmla="*/ 12024 h 18862"/>
                <a:gd name="connsiteX2" fmla="*/ 3129 w 12962"/>
                <a:gd name="connsiteY2" fmla="*/ 18979 h 18862"/>
                <a:gd name="connsiteX3" fmla="*/ 10084 w 12962"/>
                <a:gd name="connsiteY3" fmla="*/ 15021 h 18862"/>
                <a:gd name="connsiteX4" fmla="*/ 11724 w 12962"/>
                <a:gd name="connsiteY4" fmla="*/ 7481 h 18862"/>
                <a:gd name="connsiteX5" fmla="*/ 7766 w 12962"/>
                <a:gd name="connsiteY5" fmla="*/ 525 h 18862"/>
                <a:gd name="connsiteX6" fmla="*/ 810 w 12962"/>
                <a:gd name="connsiteY6" fmla="*/ 4484 h 18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962" h="18862">
                  <a:moveTo>
                    <a:pt x="810" y="4484"/>
                  </a:moveTo>
                  <a:lnTo>
                    <a:pt x="-830" y="12024"/>
                  </a:lnTo>
                  <a:cubicBezTo>
                    <a:pt x="-1659" y="15040"/>
                    <a:pt x="113" y="18150"/>
                    <a:pt x="3129" y="18979"/>
                  </a:cubicBezTo>
                  <a:cubicBezTo>
                    <a:pt x="6145" y="19808"/>
                    <a:pt x="9255" y="18037"/>
                    <a:pt x="10084" y="15021"/>
                  </a:cubicBezTo>
                  <a:lnTo>
                    <a:pt x="11724" y="7481"/>
                  </a:lnTo>
                  <a:cubicBezTo>
                    <a:pt x="12554" y="4465"/>
                    <a:pt x="10782" y="1355"/>
                    <a:pt x="7766" y="525"/>
                  </a:cubicBezTo>
                  <a:cubicBezTo>
                    <a:pt x="4751" y="-304"/>
                    <a:pt x="1640" y="1468"/>
                    <a:pt x="810" y="44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0" name="Freeform: Shape 1049">
              <a:extLst>
                <a:ext uri="{FF2B5EF4-FFF2-40B4-BE49-F238E27FC236}">
                  <a16:creationId xmlns:a16="http://schemas.microsoft.com/office/drawing/2014/main" id="{52FADE73-0A1D-662F-10C0-5225A837401B}"/>
                </a:ext>
              </a:extLst>
            </p:cNvPr>
            <p:cNvSpPr/>
            <p:nvPr/>
          </p:nvSpPr>
          <p:spPr>
            <a:xfrm>
              <a:off x="10236118" y="4041171"/>
              <a:ext cx="731854" cy="502540"/>
            </a:xfrm>
            <a:custGeom>
              <a:avLst/>
              <a:gdLst>
                <a:gd name="connsiteX0" fmla="*/ 620269 w 731854"/>
                <a:gd name="connsiteY0" fmla="*/ 224888 h 502540"/>
                <a:gd name="connsiteX1" fmla="*/ 399991 w 731854"/>
                <a:gd name="connsiteY1" fmla="*/ 4347 h 502540"/>
                <a:gd name="connsiteX2" fmla="*/ 95399 w 731854"/>
                <a:gd name="connsiteY2" fmla="*/ 159329 h 502540"/>
                <a:gd name="connsiteX3" fmla="*/ 59734 w 731854"/>
                <a:gd name="connsiteY3" fmla="*/ 365941 h 502540"/>
                <a:gd name="connsiteX4" fmla="*/ 63881 w 731854"/>
                <a:gd name="connsiteY4" fmla="*/ 360493 h 502540"/>
                <a:gd name="connsiteX5" fmla="*/ 3129 w 731854"/>
                <a:gd name="connsiteY5" fmla="*/ 376327 h 502540"/>
                <a:gd name="connsiteX6" fmla="*/ -830 w 731854"/>
                <a:gd name="connsiteY6" fmla="*/ 383282 h 502540"/>
                <a:gd name="connsiteX7" fmla="*/ -830 w 731854"/>
                <a:gd name="connsiteY7" fmla="*/ 383282 h 502540"/>
                <a:gd name="connsiteX8" fmla="*/ 27540 w 731854"/>
                <a:gd name="connsiteY8" fmla="*/ 498699 h 502540"/>
                <a:gd name="connsiteX9" fmla="*/ 34495 w 731854"/>
                <a:gd name="connsiteY9" fmla="*/ 502658 h 502540"/>
                <a:gd name="connsiteX10" fmla="*/ 34495 w 731854"/>
                <a:gd name="connsiteY10" fmla="*/ 502658 h 502540"/>
                <a:gd name="connsiteX11" fmla="*/ 573597 w 731854"/>
                <a:gd name="connsiteY11" fmla="*/ 369145 h 502540"/>
                <a:gd name="connsiteX12" fmla="*/ 726676 w 731854"/>
                <a:gd name="connsiteY12" fmla="*/ 331653 h 502540"/>
                <a:gd name="connsiteX13" fmla="*/ 730615 w 731854"/>
                <a:gd name="connsiteY13" fmla="*/ 324697 h 502540"/>
                <a:gd name="connsiteX14" fmla="*/ 702340 w 731854"/>
                <a:gd name="connsiteY14" fmla="*/ 205718 h 502540"/>
                <a:gd name="connsiteX15" fmla="*/ 695385 w 731854"/>
                <a:gd name="connsiteY15" fmla="*/ 201778 h 502540"/>
                <a:gd name="connsiteX16" fmla="*/ 613200 w 731854"/>
                <a:gd name="connsiteY16" fmla="*/ 219441 h 502540"/>
                <a:gd name="connsiteX17" fmla="*/ 616197 w 731854"/>
                <a:gd name="connsiteY17" fmla="*/ 230336 h 502540"/>
                <a:gd name="connsiteX18" fmla="*/ 698401 w 731854"/>
                <a:gd name="connsiteY18" fmla="*/ 212674 h 502540"/>
                <a:gd name="connsiteX19" fmla="*/ 691426 w 731854"/>
                <a:gd name="connsiteY19" fmla="*/ 208734 h 502540"/>
                <a:gd name="connsiteX20" fmla="*/ 719701 w 731854"/>
                <a:gd name="connsiteY20" fmla="*/ 327694 h 502540"/>
                <a:gd name="connsiteX21" fmla="*/ 723640 w 731854"/>
                <a:gd name="connsiteY21" fmla="*/ 320739 h 502540"/>
                <a:gd name="connsiteX22" fmla="*/ 184538 w 731854"/>
                <a:gd name="connsiteY22" fmla="*/ 454290 h 502540"/>
                <a:gd name="connsiteX23" fmla="*/ 31460 w 731854"/>
                <a:gd name="connsiteY23" fmla="*/ 491744 h 502540"/>
                <a:gd name="connsiteX24" fmla="*/ 38416 w 731854"/>
                <a:gd name="connsiteY24" fmla="*/ 495702 h 502540"/>
                <a:gd name="connsiteX25" fmla="*/ 10141 w 731854"/>
                <a:gd name="connsiteY25" fmla="*/ 380266 h 502540"/>
                <a:gd name="connsiteX26" fmla="*/ 6183 w 731854"/>
                <a:gd name="connsiteY26" fmla="*/ 387222 h 502540"/>
                <a:gd name="connsiteX27" fmla="*/ 66954 w 731854"/>
                <a:gd name="connsiteY27" fmla="*/ 371407 h 502540"/>
                <a:gd name="connsiteX28" fmla="*/ 71101 w 731854"/>
                <a:gd name="connsiteY28" fmla="*/ 365941 h 502540"/>
                <a:gd name="connsiteX29" fmla="*/ 93909 w 731854"/>
                <a:gd name="connsiteY29" fmla="*/ 189828 h 502540"/>
                <a:gd name="connsiteX30" fmla="*/ 206386 w 731854"/>
                <a:gd name="connsiteY30" fmla="*/ 53676 h 502540"/>
                <a:gd name="connsiteX31" fmla="*/ 521477 w 731854"/>
                <a:gd name="connsiteY31" fmla="*/ 72036 h 502540"/>
                <a:gd name="connsiteX32" fmla="*/ 609016 w 731854"/>
                <a:gd name="connsiteY32" fmla="*/ 224888 h 502540"/>
                <a:gd name="connsiteX33" fmla="*/ 620269 w 731854"/>
                <a:gd name="connsiteY33" fmla="*/ 224888 h 502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31854" h="502540">
                  <a:moveTo>
                    <a:pt x="620269" y="224888"/>
                  </a:moveTo>
                  <a:cubicBezTo>
                    <a:pt x="608601" y="111790"/>
                    <a:pt x="508942" y="23196"/>
                    <a:pt x="399991" y="4347"/>
                  </a:cubicBezTo>
                  <a:cubicBezTo>
                    <a:pt x="276261" y="-17010"/>
                    <a:pt x="152324" y="48342"/>
                    <a:pt x="95399" y="159329"/>
                  </a:cubicBezTo>
                  <a:cubicBezTo>
                    <a:pt x="62826" y="222871"/>
                    <a:pt x="53741" y="295424"/>
                    <a:pt x="59734" y="365941"/>
                  </a:cubicBezTo>
                  <a:lnTo>
                    <a:pt x="63881" y="360493"/>
                  </a:lnTo>
                  <a:cubicBezTo>
                    <a:pt x="43694" y="366016"/>
                    <a:pt x="23373" y="371030"/>
                    <a:pt x="3129" y="376327"/>
                  </a:cubicBezTo>
                  <a:cubicBezTo>
                    <a:pt x="113" y="377156"/>
                    <a:pt x="-1659" y="380266"/>
                    <a:pt x="-830" y="383282"/>
                  </a:cubicBezTo>
                  <a:cubicBezTo>
                    <a:pt x="-830" y="383282"/>
                    <a:pt x="-830" y="383282"/>
                    <a:pt x="-830" y="383282"/>
                  </a:cubicBezTo>
                  <a:cubicBezTo>
                    <a:pt x="8577" y="421774"/>
                    <a:pt x="18020" y="460246"/>
                    <a:pt x="27540" y="498699"/>
                  </a:cubicBezTo>
                  <a:cubicBezTo>
                    <a:pt x="28369" y="501715"/>
                    <a:pt x="31479" y="503487"/>
                    <a:pt x="34495" y="502658"/>
                  </a:cubicBezTo>
                  <a:cubicBezTo>
                    <a:pt x="34495" y="502658"/>
                    <a:pt x="34495" y="502658"/>
                    <a:pt x="34495" y="502658"/>
                  </a:cubicBezTo>
                  <a:cubicBezTo>
                    <a:pt x="214415" y="459134"/>
                    <a:pt x="393827" y="413593"/>
                    <a:pt x="573597" y="369145"/>
                  </a:cubicBezTo>
                  <a:cubicBezTo>
                    <a:pt x="624605" y="356572"/>
                    <a:pt x="675630" y="344075"/>
                    <a:pt x="726676" y="331653"/>
                  </a:cubicBezTo>
                  <a:cubicBezTo>
                    <a:pt x="729692" y="330824"/>
                    <a:pt x="731444" y="327713"/>
                    <a:pt x="730615" y="324697"/>
                  </a:cubicBezTo>
                  <a:lnTo>
                    <a:pt x="702340" y="205718"/>
                  </a:lnTo>
                  <a:cubicBezTo>
                    <a:pt x="701455" y="202759"/>
                    <a:pt x="698382" y="201006"/>
                    <a:pt x="695385" y="201778"/>
                  </a:cubicBezTo>
                  <a:cubicBezTo>
                    <a:pt x="667977" y="207660"/>
                    <a:pt x="640721" y="214087"/>
                    <a:pt x="613200" y="219441"/>
                  </a:cubicBezTo>
                  <a:cubicBezTo>
                    <a:pt x="606056" y="220817"/>
                    <a:pt x="609072" y="231731"/>
                    <a:pt x="616197" y="230336"/>
                  </a:cubicBezTo>
                  <a:cubicBezTo>
                    <a:pt x="643718" y="225001"/>
                    <a:pt x="670993" y="218555"/>
                    <a:pt x="698401" y="212674"/>
                  </a:cubicBezTo>
                  <a:lnTo>
                    <a:pt x="691426" y="208734"/>
                  </a:lnTo>
                  <a:cubicBezTo>
                    <a:pt x="700870" y="248394"/>
                    <a:pt x="710295" y="288054"/>
                    <a:pt x="719701" y="327694"/>
                  </a:cubicBezTo>
                  <a:cubicBezTo>
                    <a:pt x="721021" y="325376"/>
                    <a:pt x="722340" y="323058"/>
                    <a:pt x="723640" y="320739"/>
                  </a:cubicBezTo>
                  <a:cubicBezTo>
                    <a:pt x="543739" y="364301"/>
                    <a:pt x="364327" y="409879"/>
                    <a:pt x="184538" y="454290"/>
                  </a:cubicBezTo>
                  <a:cubicBezTo>
                    <a:pt x="133550" y="466862"/>
                    <a:pt x="82524" y="479340"/>
                    <a:pt x="31460" y="491744"/>
                  </a:cubicBezTo>
                  <a:lnTo>
                    <a:pt x="38416" y="495702"/>
                  </a:lnTo>
                  <a:cubicBezTo>
                    <a:pt x="28972" y="457230"/>
                    <a:pt x="19547" y="418758"/>
                    <a:pt x="10141" y="380266"/>
                  </a:cubicBezTo>
                  <a:lnTo>
                    <a:pt x="6183" y="387222"/>
                  </a:lnTo>
                  <a:cubicBezTo>
                    <a:pt x="26446" y="381925"/>
                    <a:pt x="46766" y="376930"/>
                    <a:pt x="66954" y="371407"/>
                  </a:cubicBezTo>
                  <a:cubicBezTo>
                    <a:pt x="69405" y="370729"/>
                    <a:pt x="71101" y="368485"/>
                    <a:pt x="71101" y="365941"/>
                  </a:cubicBezTo>
                  <a:cubicBezTo>
                    <a:pt x="66031" y="306432"/>
                    <a:pt x="71497" y="245585"/>
                    <a:pt x="93909" y="189828"/>
                  </a:cubicBezTo>
                  <a:cubicBezTo>
                    <a:pt x="116321" y="134070"/>
                    <a:pt x="155510" y="85627"/>
                    <a:pt x="206386" y="53676"/>
                  </a:cubicBezTo>
                  <a:cubicBezTo>
                    <a:pt x="303971" y="-7623"/>
                    <a:pt x="431866" y="-743"/>
                    <a:pt x="521477" y="72036"/>
                  </a:cubicBezTo>
                  <a:cubicBezTo>
                    <a:pt x="568356" y="110131"/>
                    <a:pt x="602739" y="164041"/>
                    <a:pt x="609016" y="224888"/>
                  </a:cubicBezTo>
                  <a:cubicBezTo>
                    <a:pt x="609713" y="232051"/>
                    <a:pt x="621022" y="232126"/>
                    <a:pt x="620269" y="22488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1" name="Freeform: Shape 1050">
              <a:extLst>
                <a:ext uri="{FF2B5EF4-FFF2-40B4-BE49-F238E27FC236}">
                  <a16:creationId xmlns:a16="http://schemas.microsoft.com/office/drawing/2014/main" id="{2452938A-0E39-F27F-B24E-1974C60C37D6}"/>
                </a:ext>
              </a:extLst>
            </p:cNvPr>
            <p:cNvSpPr/>
            <p:nvPr/>
          </p:nvSpPr>
          <p:spPr>
            <a:xfrm>
              <a:off x="10395589" y="4142720"/>
              <a:ext cx="359239" cy="237926"/>
            </a:xfrm>
            <a:custGeom>
              <a:avLst/>
              <a:gdLst>
                <a:gd name="connsiteX0" fmla="*/ 357991 w 359239"/>
                <a:gd name="connsiteY0" fmla="*/ 141698 h 237926"/>
                <a:gd name="connsiteX1" fmla="*/ 205403 w 359239"/>
                <a:gd name="connsiteY1" fmla="*/ 2210 h 237926"/>
                <a:gd name="connsiteX2" fmla="*/ 18904 w 359239"/>
                <a:gd name="connsiteY2" fmla="*/ 98627 h 237926"/>
                <a:gd name="connsiteX3" fmla="*/ 337 w 359239"/>
                <a:gd name="connsiteY3" fmla="*/ 232611 h 237926"/>
                <a:gd name="connsiteX4" fmla="*/ 6199 w 359239"/>
                <a:gd name="connsiteY4" fmla="*/ 238247 h 237926"/>
                <a:gd name="connsiteX5" fmla="*/ 7500 w 359239"/>
                <a:gd name="connsiteY5" fmla="*/ 238077 h 237926"/>
                <a:gd name="connsiteX6" fmla="*/ 354052 w 359239"/>
                <a:gd name="connsiteY6" fmla="*/ 148635 h 237926"/>
                <a:gd name="connsiteX7" fmla="*/ 351036 w 359239"/>
                <a:gd name="connsiteY7" fmla="*/ 137721 h 237926"/>
                <a:gd name="connsiteX8" fmla="*/ 4503 w 359239"/>
                <a:gd name="connsiteY8" fmla="*/ 227163 h 237926"/>
                <a:gd name="connsiteX9" fmla="*/ 11647 w 359239"/>
                <a:gd name="connsiteY9" fmla="*/ 232611 h 237926"/>
                <a:gd name="connsiteX10" fmla="*/ 21844 w 359239"/>
                <a:gd name="connsiteY10" fmla="*/ 121246 h 237926"/>
                <a:gd name="connsiteX11" fmla="*/ 89232 w 359239"/>
                <a:gd name="connsiteY11" fmla="*/ 36234 h 237926"/>
                <a:gd name="connsiteX12" fmla="*/ 284685 w 359239"/>
                <a:gd name="connsiteY12" fmla="*/ 49240 h 237926"/>
                <a:gd name="connsiteX13" fmla="*/ 347097 w 359239"/>
                <a:gd name="connsiteY13" fmla="*/ 144677 h 237926"/>
                <a:gd name="connsiteX14" fmla="*/ 357991 w 359239"/>
                <a:gd name="connsiteY14" fmla="*/ 141698 h 237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9239" h="237926">
                  <a:moveTo>
                    <a:pt x="357991" y="141698"/>
                  </a:moveTo>
                  <a:cubicBezTo>
                    <a:pt x="339330" y="71125"/>
                    <a:pt x="278371" y="12747"/>
                    <a:pt x="205403" y="2210"/>
                  </a:cubicBezTo>
                  <a:cubicBezTo>
                    <a:pt x="129589" y="-8741"/>
                    <a:pt x="52061" y="28506"/>
                    <a:pt x="18904" y="98627"/>
                  </a:cubicBezTo>
                  <a:cubicBezTo>
                    <a:pt x="-832" y="140379"/>
                    <a:pt x="-3207" y="187221"/>
                    <a:pt x="337" y="232611"/>
                  </a:cubicBezTo>
                  <a:cubicBezTo>
                    <a:pt x="393" y="235777"/>
                    <a:pt x="3014" y="238303"/>
                    <a:pt x="6199" y="238247"/>
                  </a:cubicBezTo>
                  <a:cubicBezTo>
                    <a:pt x="6633" y="238247"/>
                    <a:pt x="7066" y="238190"/>
                    <a:pt x="7500" y="238077"/>
                  </a:cubicBezTo>
                  <a:cubicBezTo>
                    <a:pt x="121880" y="203959"/>
                    <a:pt x="238937" y="180039"/>
                    <a:pt x="354052" y="148635"/>
                  </a:cubicBezTo>
                  <a:cubicBezTo>
                    <a:pt x="361064" y="146750"/>
                    <a:pt x="358086" y="135798"/>
                    <a:pt x="351036" y="137721"/>
                  </a:cubicBezTo>
                  <a:cubicBezTo>
                    <a:pt x="235939" y="169125"/>
                    <a:pt x="118882" y="193045"/>
                    <a:pt x="4503" y="227163"/>
                  </a:cubicBezTo>
                  <a:lnTo>
                    <a:pt x="11647" y="232611"/>
                  </a:lnTo>
                  <a:cubicBezTo>
                    <a:pt x="8725" y="195251"/>
                    <a:pt x="9536" y="157023"/>
                    <a:pt x="21844" y="121246"/>
                  </a:cubicBezTo>
                  <a:cubicBezTo>
                    <a:pt x="33909" y="86129"/>
                    <a:pt x="57395" y="55536"/>
                    <a:pt x="89232" y="36234"/>
                  </a:cubicBezTo>
                  <a:cubicBezTo>
                    <a:pt x="150041" y="-655"/>
                    <a:pt x="229474" y="4567"/>
                    <a:pt x="284685" y="49240"/>
                  </a:cubicBezTo>
                  <a:cubicBezTo>
                    <a:pt x="315070" y="73651"/>
                    <a:pt x="336918" y="107053"/>
                    <a:pt x="347097" y="144677"/>
                  </a:cubicBezTo>
                  <a:cubicBezTo>
                    <a:pt x="348944" y="151783"/>
                    <a:pt x="359858" y="148748"/>
                    <a:pt x="357991" y="1416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2" name="Freeform: Shape 1051">
              <a:extLst>
                <a:ext uri="{FF2B5EF4-FFF2-40B4-BE49-F238E27FC236}">
                  <a16:creationId xmlns:a16="http://schemas.microsoft.com/office/drawing/2014/main" id="{68362457-2EA2-1920-258D-655E2866D138}"/>
                </a:ext>
              </a:extLst>
            </p:cNvPr>
            <p:cNvSpPr/>
            <p:nvPr/>
          </p:nvSpPr>
          <p:spPr>
            <a:xfrm>
              <a:off x="10854313" y="4373731"/>
              <a:ext cx="13586" cy="17445"/>
            </a:xfrm>
            <a:custGeom>
              <a:avLst/>
              <a:gdLst>
                <a:gd name="connsiteX0" fmla="*/ -830 w 13586"/>
                <a:gd name="connsiteY0" fmla="*/ 7481 h 17445"/>
                <a:gd name="connsiteX1" fmla="*/ 1451 w 13586"/>
                <a:gd name="connsiteY1" fmla="*/ 13645 h 17445"/>
                <a:gd name="connsiteX2" fmla="*/ 8406 w 13586"/>
                <a:gd name="connsiteY2" fmla="*/ 17584 h 17445"/>
                <a:gd name="connsiteX3" fmla="*/ 12347 w 13586"/>
                <a:gd name="connsiteY3" fmla="*/ 10629 h 17445"/>
                <a:gd name="connsiteX4" fmla="*/ 10084 w 13586"/>
                <a:gd name="connsiteY4" fmla="*/ 4484 h 17445"/>
                <a:gd name="connsiteX5" fmla="*/ 3129 w 13586"/>
                <a:gd name="connsiteY5" fmla="*/ 525 h 17445"/>
                <a:gd name="connsiteX6" fmla="*/ -830 w 13586"/>
                <a:gd name="connsiteY6" fmla="*/ 7481 h 17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86" h="17445">
                  <a:moveTo>
                    <a:pt x="-830" y="7481"/>
                  </a:moveTo>
                  <a:lnTo>
                    <a:pt x="1451" y="13645"/>
                  </a:lnTo>
                  <a:cubicBezTo>
                    <a:pt x="2337" y="16604"/>
                    <a:pt x="5410" y="18357"/>
                    <a:pt x="8406" y="17584"/>
                  </a:cubicBezTo>
                  <a:cubicBezTo>
                    <a:pt x="11423" y="16755"/>
                    <a:pt x="13176" y="13645"/>
                    <a:pt x="12347" y="10629"/>
                  </a:cubicBezTo>
                  <a:lnTo>
                    <a:pt x="10084" y="4484"/>
                  </a:lnTo>
                  <a:cubicBezTo>
                    <a:pt x="9255" y="1468"/>
                    <a:pt x="6145" y="-304"/>
                    <a:pt x="3129" y="525"/>
                  </a:cubicBezTo>
                  <a:cubicBezTo>
                    <a:pt x="113" y="1355"/>
                    <a:pt x="-1659" y="4465"/>
                    <a:pt x="-830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3" name="Freeform: Shape 1052">
              <a:extLst>
                <a:ext uri="{FF2B5EF4-FFF2-40B4-BE49-F238E27FC236}">
                  <a16:creationId xmlns:a16="http://schemas.microsoft.com/office/drawing/2014/main" id="{A2277031-C9B9-450B-D43F-1110B8E2CD0E}"/>
                </a:ext>
              </a:extLst>
            </p:cNvPr>
            <p:cNvSpPr/>
            <p:nvPr/>
          </p:nvSpPr>
          <p:spPr>
            <a:xfrm>
              <a:off x="10780111" y="4394936"/>
              <a:ext cx="12621" cy="17658"/>
            </a:xfrm>
            <a:custGeom>
              <a:avLst/>
              <a:gdLst>
                <a:gd name="connsiteX0" fmla="*/ -858 w 12621"/>
                <a:gd name="connsiteY0" fmla="*/ 7482 h 17658"/>
                <a:gd name="connsiteX1" fmla="*/ 500 w 12621"/>
                <a:gd name="connsiteY1" fmla="*/ 13834 h 17658"/>
                <a:gd name="connsiteX2" fmla="*/ 7455 w 12621"/>
                <a:gd name="connsiteY2" fmla="*/ 17774 h 17658"/>
                <a:gd name="connsiteX3" fmla="*/ 11413 w 12621"/>
                <a:gd name="connsiteY3" fmla="*/ 10819 h 17658"/>
                <a:gd name="connsiteX4" fmla="*/ 10056 w 12621"/>
                <a:gd name="connsiteY4" fmla="*/ 4466 h 17658"/>
                <a:gd name="connsiteX5" fmla="*/ 3101 w 12621"/>
                <a:gd name="connsiteY5" fmla="*/ 527 h 17658"/>
                <a:gd name="connsiteX6" fmla="*/ 3081 w 12621"/>
                <a:gd name="connsiteY6" fmla="*/ 527 h 17658"/>
                <a:gd name="connsiteX7" fmla="*/ -858 w 12621"/>
                <a:gd name="connsiteY7" fmla="*/ 7482 h 17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21" h="17658">
                  <a:moveTo>
                    <a:pt x="-858" y="7482"/>
                  </a:moveTo>
                  <a:lnTo>
                    <a:pt x="500" y="13834"/>
                  </a:lnTo>
                  <a:cubicBezTo>
                    <a:pt x="1329" y="16850"/>
                    <a:pt x="4439" y="18603"/>
                    <a:pt x="7455" y="17774"/>
                  </a:cubicBezTo>
                  <a:cubicBezTo>
                    <a:pt x="10414" y="16888"/>
                    <a:pt x="12167" y="13816"/>
                    <a:pt x="11413" y="10819"/>
                  </a:cubicBezTo>
                  <a:lnTo>
                    <a:pt x="10056" y="4466"/>
                  </a:lnTo>
                  <a:cubicBezTo>
                    <a:pt x="9227" y="1450"/>
                    <a:pt x="6117" y="-303"/>
                    <a:pt x="3101" y="527"/>
                  </a:cubicBezTo>
                  <a:cubicBezTo>
                    <a:pt x="3101" y="527"/>
                    <a:pt x="3081" y="527"/>
                    <a:pt x="3081" y="527"/>
                  </a:cubicBezTo>
                  <a:cubicBezTo>
                    <a:pt x="122" y="1413"/>
                    <a:pt x="-1612" y="4485"/>
                    <a:pt x="-858" y="748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4" name="Freeform: Shape 1053">
              <a:extLst>
                <a:ext uri="{FF2B5EF4-FFF2-40B4-BE49-F238E27FC236}">
                  <a16:creationId xmlns:a16="http://schemas.microsoft.com/office/drawing/2014/main" id="{05EE745F-ABB0-5D68-1B6F-49BB81377DDA}"/>
                </a:ext>
              </a:extLst>
            </p:cNvPr>
            <p:cNvSpPr/>
            <p:nvPr/>
          </p:nvSpPr>
          <p:spPr>
            <a:xfrm>
              <a:off x="10704138" y="4411280"/>
              <a:ext cx="13487" cy="21464"/>
            </a:xfrm>
            <a:custGeom>
              <a:avLst/>
              <a:gdLst>
                <a:gd name="connsiteX0" fmla="*/ -830 w 13487"/>
                <a:gd name="connsiteY0" fmla="*/ 7481 h 21464"/>
                <a:gd name="connsiteX1" fmla="*/ 1357 w 13487"/>
                <a:gd name="connsiteY1" fmla="*/ 17641 h 21464"/>
                <a:gd name="connsiteX2" fmla="*/ 8313 w 13487"/>
                <a:gd name="connsiteY2" fmla="*/ 21580 h 21464"/>
                <a:gd name="connsiteX3" fmla="*/ 12271 w 13487"/>
                <a:gd name="connsiteY3" fmla="*/ 14625 h 21464"/>
                <a:gd name="connsiteX4" fmla="*/ 10084 w 13487"/>
                <a:gd name="connsiteY4" fmla="*/ 4484 h 21464"/>
                <a:gd name="connsiteX5" fmla="*/ 3129 w 13487"/>
                <a:gd name="connsiteY5" fmla="*/ 525 h 21464"/>
                <a:gd name="connsiteX6" fmla="*/ -830 w 13487"/>
                <a:gd name="connsiteY6" fmla="*/ 7481 h 21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487" h="21464">
                  <a:moveTo>
                    <a:pt x="-830" y="7481"/>
                  </a:moveTo>
                  <a:cubicBezTo>
                    <a:pt x="-94" y="10874"/>
                    <a:pt x="622" y="14248"/>
                    <a:pt x="1357" y="17641"/>
                  </a:cubicBezTo>
                  <a:cubicBezTo>
                    <a:pt x="2186" y="20657"/>
                    <a:pt x="5296" y="22410"/>
                    <a:pt x="8313" y="21580"/>
                  </a:cubicBezTo>
                  <a:cubicBezTo>
                    <a:pt x="11291" y="20694"/>
                    <a:pt x="13043" y="17622"/>
                    <a:pt x="12271" y="14625"/>
                  </a:cubicBezTo>
                  <a:lnTo>
                    <a:pt x="10084" y="4484"/>
                  </a:lnTo>
                  <a:cubicBezTo>
                    <a:pt x="9255" y="1468"/>
                    <a:pt x="6145" y="-304"/>
                    <a:pt x="3129" y="525"/>
                  </a:cubicBezTo>
                  <a:cubicBezTo>
                    <a:pt x="113" y="1355"/>
                    <a:pt x="-1659" y="4465"/>
                    <a:pt x="-830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5" name="Freeform: Shape 1054">
              <a:extLst>
                <a:ext uri="{FF2B5EF4-FFF2-40B4-BE49-F238E27FC236}">
                  <a16:creationId xmlns:a16="http://schemas.microsoft.com/office/drawing/2014/main" id="{0BB390C0-EC8D-75EC-6826-25B1DB15521A}"/>
                </a:ext>
              </a:extLst>
            </p:cNvPr>
            <p:cNvSpPr/>
            <p:nvPr/>
          </p:nvSpPr>
          <p:spPr>
            <a:xfrm>
              <a:off x="10628777" y="4431476"/>
              <a:ext cx="14351" cy="18619"/>
            </a:xfrm>
            <a:custGeom>
              <a:avLst/>
              <a:gdLst>
                <a:gd name="connsiteX0" fmla="*/ -321 w 14351"/>
                <a:gd name="connsiteY0" fmla="*/ 8849 h 18619"/>
                <a:gd name="connsiteX1" fmla="*/ 2827 w 14351"/>
                <a:gd name="connsiteY1" fmla="*/ 16144 h 18619"/>
                <a:gd name="connsiteX2" fmla="*/ 10555 w 14351"/>
                <a:gd name="connsiteY2" fmla="*/ 18161 h 18619"/>
                <a:gd name="connsiteX3" fmla="*/ 10574 w 14351"/>
                <a:gd name="connsiteY3" fmla="*/ 18161 h 18619"/>
                <a:gd name="connsiteX4" fmla="*/ 12609 w 14351"/>
                <a:gd name="connsiteY4" fmla="*/ 10432 h 18619"/>
                <a:gd name="connsiteX5" fmla="*/ 9443 w 14351"/>
                <a:gd name="connsiteY5" fmla="*/ 3137 h 18619"/>
                <a:gd name="connsiteX6" fmla="*/ 1715 w 14351"/>
                <a:gd name="connsiteY6" fmla="*/ 1083 h 18619"/>
                <a:gd name="connsiteX7" fmla="*/ 1695 w 14351"/>
                <a:gd name="connsiteY7" fmla="*/ 1102 h 18619"/>
                <a:gd name="connsiteX8" fmla="*/ -321 w 14351"/>
                <a:gd name="connsiteY8" fmla="*/ 8849 h 18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51" h="18619">
                  <a:moveTo>
                    <a:pt x="-321" y="8849"/>
                  </a:moveTo>
                  <a:cubicBezTo>
                    <a:pt x="735" y="11280"/>
                    <a:pt x="1790" y="13712"/>
                    <a:pt x="2827" y="16144"/>
                  </a:cubicBezTo>
                  <a:cubicBezTo>
                    <a:pt x="4410" y="18839"/>
                    <a:pt x="7859" y="19744"/>
                    <a:pt x="10555" y="18161"/>
                  </a:cubicBezTo>
                  <a:cubicBezTo>
                    <a:pt x="10574" y="18161"/>
                    <a:pt x="10574" y="18161"/>
                    <a:pt x="10574" y="18161"/>
                  </a:cubicBezTo>
                  <a:cubicBezTo>
                    <a:pt x="13194" y="16521"/>
                    <a:pt x="14080" y="13147"/>
                    <a:pt x="12609" y="10432"/>
                  </a:cubicBezTo>
                  <a:lnTo>
                    <a:pt x="9443" y="3137"/>
                  </a:lnTo>
                  <a:cubicBezTo>
                    <a:pt x="7879" y="442"/>
                    <a:pt x="4410" y="-482"/>
                    <a:pt x="1715" y="1083"/>
                  </a:cubicBezTo>
                  <a:cubicBezTo>
                    <a:pt x="1715" y="1102"/>
                    <a:pt x="1695" y="1102"/>
                    <a:pt x="1695" y="1102"/>
                  </a:cubicBezTo>
                  <a:cubicBezTo>
                    <a:pt x="-924" y="2741"/>
                    <a:pt x="-1791" y="6135"/>
                    <a:pt x="-321" y="884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6" name="Freeform: Shape 1055">
              <a:extLst>
                <a:ext uri="{FF2B5EF4-FFF2-40B4-BE49-F238E27FC236}">
                  <a16:creationId xmlns:a16="http://schemas.microsoft.com/office/drawing/2014/main" id="{BF00F7E3-251C-C8B0-7EE6-4418B46C0492}"/>
                </a:ext>
              </a:extLst>
            </p:cNvPr>
            <p:cNvSpPr/>
            <p:nvPr/>
          </p:nvSpPr>
          <p:spPr>
            <a:xfrm>
              <a:off x="10553345" y="4447717"/>
              <a:ext cx="12563" cy="20333"/>
            </a:xfrm>
            <a:custGeom>
              <a:avLst/>
              <a:gdLst>
                <a:gd name="connsiteX0" fmla="*/ -873 w 12563"/>
                <a:gd name="connsiteY0" fmla="*/ 7481 h 20333"/>
                <a:gd name="connsiteX1" fmla="*/ 447 w 12563"/>
                <a:gd name="connsiteY1" fmla="*/ 16510 h 20333"/>
                <a:gd name="connsiteX2" fmla="*/ 7402 w 12563"/>
                <a:gd name="connsiteY2" fmla="*/ 20449 h 20333"/>
                <a:gd name="connsiteX3" fmla="*/ 11361 w 12563"/>
                <a:gd name="connsiteY3" fmla="*/ 13494 h 20333"/>
                <a:gd name="connsiteX4" fmla="*/ 10041 w 12563"/>
                <a:gd name="connsiteY4" fmla="*/ 4484 h 20333"/>
                <a:gd name="connsiteX5" fmla="*/ 3086 w 12563"/>
                <a:gd name="connsiteY5" fmla="*/ 525 h 20333"/>
                <a:gd name="connsiteX6" fmla="*/ 3086 w 12563"/>
                <a:gd name="connsiteY6" fmla="*/ 525 h 20333"/>
                <a:gd name="connsiteX7" fmla="*/ -873 w 12563"/>
                <a:gd name="connsiteY7" fmla="*/ 7481 h 20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563" h="20333">
                  <a:moveTo>
                    <a:pt x="-873" y="7481"/>
                  </a:moveTo>
                  <a:cubicBezTo>
                    <a:pt x="-420" y="10497"/>
                    <a:pt x="13" y="13494"/>
                    <a:pt x="447" y="16510"/>
                  </a:cubicBezTo>
                  <a:cubicBezTo>
                    <a:pt x="1276" y="19526"/>
                    <a:pt x="4386" y="21279"/>
                    <a:pt x="7402" y="20449"/>
                  </a:cubicBezTo>
                  <a:cubicBezTo>
                    <a:pt x="10362" y="19545"/>
                    <a:pt x="12096" y="16491"/>
                    <a:pt x="11361" y="13494"/>
                  </a:cubicBezTo>
                  <a:cubicBezTo>
                    <a:pt x="10928" y="10497"/>
                    <a:pt x="10475" y="7481"/>
                    <a:pt x="10041" y="4484"/>
                  </a:cubicBezTo>
                  <a:cubicBezTo>
                    <a:pt x="9212" y="1468"/>
                    <a:pt x="6102" y="-304"/>
                    <a:pt x="3086" y="525"/>
                  </a:cubicBezTo>
                  <a:cubicBezTo>
                    <a:pt x="3086" y="525"/>
                    <a:pt x="3086" y="525"/>
                    <a:pt x="3086" y="525"/>
                  </a:cubicBezTo>
                  <a:cubicBezTo>
                    <a:pt x="145" y="1449"/>
                    <a:pt x="-1589" y="4484"/>
                    <a:pt x="-873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7" name="Freeform: Shape 1056">
              <a:extLst>
                <a:ext uri="{FF2B5EF4-FFF2-40B4-BE49-F238E27FC236}">
                  <a16:creationId xmlns:a16="http://schemas.microsoft.com/office/drawing/2014/main" id="{C48C8915-684B-6D99-4650-1D43DE3C95ED}"/>
                </a:ext>
              </a:extLst>
            </p:cNvPr>
            <p:cNvSpPr/>
            <p:nvPr/>
          </p:nvSpPr>
          <p:spPr>
            <a:xfrm>
              <a:off x="10477507" y="4466642"/>
              <a:ext cx="13829" cy="20087"/>
            </a:xfrm>
            <a:custGeom>
              <a:avLst/>
              <a:gdLst>
                <a:gd name="connsiteX0" fmla="*/ -830 w 13829"/>
                <a:gd name="connsiteY0" fmla="*/ 7500 h 20087"/>
                <a:gd name="connsiteX1" fmla="*/ 1677 w 13829"/>
                <a:gd name="connsiteY1" fmla="*/ 16246 h 20087"/>
                <a:gd name="connsiteX2" fmla="*/ 8633 w 13829"/>
                <a:gd name="connsiteY2" fmla="*/ 20204 h 20087"/>
                <a:gd name="connsiteX3" fmla="*/ 12591 w 13829"/>
                <a:gd name="connsiteY3" fmla="*/ 13249 h 20087"/>
                <a:gd name="connsiteX4" fmla="*/ 10084 w 13829"/>
                <a:gd name="connsiteY4" fmla="*/ 4484 h 20087"/>
                <a:gd name="connsiteX5" fmla="*/ 3129 w 13829"/>
                <a:gd name="connsiteY5" fmla="*/ 525 h 20087"/>
                <a:gd name="connsiteX6" fmla="*/ -830 w 13829"/>
                <a:gd name="connsiteY6" fmla="*/ 7500 h 20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829" h="20087">
                  <a:moveTo>
                    <a:pt x="-830" y="7500"/>
                  </a:moveTo>
                  <a:cubicBezTo>
                    <a:pt x="19" y="10402"/>
                    <a:pt x="848" y="13324"/>
                    <a:pt x="1677" y="16246"/>
                  </a:cubicBezTo>
                  <a:cubicBezTo>
                    <a:pt x="2507" y="19262"/>
                    <a:pt x="5617" y="21034"/>
                    <a:pt x="8633" y="20204"/>
                  </a:cubicBezTo>
                  <a:cubicBezTo>
                    <a:pt x="11649" y="19375"/>
                    <a:pt x="13421" y="16265"/>
                    <a:pt x="12591" y="13249"/>
                  </a:cubicBezTo>
                  <a:cubicBezTo>
                    <a:pt x="11743" y="10327"/>
                    <a:pt x="10914" y="7405"/>
                    <a:pt x="10084" y="4484"/>
                  </a:cubicBezTo>
                  <a:cubicBezTo>
                    <a:pt x="9255" y="1468"/>
                    <a:pt x="6126" y="-304"/>
                    <a:pt x="3129" y="525"/>
                  </a:cubicBezTo>
                  <a:cubicBezTo>
                    <a:pt x="113" y="1374"/>
                    <a:pt x="-1659" y="4484"/>
                    <a:pt x="-830" y="750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8" name="Freeform: Shape 1057">
              <a:extLst>
                <a:ext uri="{FF2B5EF4-FFF2-40B4-BE49-F238E27FC236}">
                  <a16:creationId xmlns:a16="http://schemas.microsoft.com/office/drawing/2014/main" id="{03C75058-1786-FD28-58BE-C5167C62AD3A}"/>
                </a:ext>
              </a:extLst>
            </p:cNvPr>
            <p:cNvSpPr/>
            <p:nvPr/>
          </p:nvSpPr>
          <p:spPr>
            <a:xfrm>
              <a:off x="10402384" y="4486826"/>
              <a:ext cx="12033" cy="17812"/>
            </a:xfrm>
            <a:custGeom>
              <a:avLst/>
              <a:gdLst>
                <a:gd name="connsiteX0" fmla="*/ -1012 w 12033"/>
                <a:gd name="connsiteY0" fmla="*/ 5976 h 17812"/>
                <a:gd name="connsiteX1" fmla="*/ -332 w 12033"/>
                <a:gd name="connsiteY1" fmla="*/ 12479 h 17812"/>
                <a:gd name="connsiteX2" fmla="*/ 5323 w 12033"/>
                <a:gd name="connsiteY2" fmla="*/ 18134 h 17812"/>
                <a:gd name="connsiteX3" fmla="*/ 10977 w 12033"/>
                <a:gd name="connsiteY3" fmla="*/ 12479 h 17812"/>
                <a:gd name="connsiteX4" fmla="*/ 10298 w 12033"/>
                <a:gd name="connsiteY4" fmla="*/ 5976 h 17812"/>
                <a:gd name="connsiteX5" fmla="*/ 4643 w 12033"/>
                <a:gd name="connsiteY5" fmla="*/ 321 h 17812"/>
                <a:gd name="connsiteX6" fmla="*/ -1012 w 12033"/>
                <a:gd name="connsiteY6" fmla="*/ 5976 h 17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3" h="17812">
                  <a:moveTo>
                    <a:pt x="-1012" y="5976"/>
                  </a:moveTo>
                  <a:lnTo>
                    <a:pt x="-332" y="12479"/>
                  </a:lnTo>
                  <a:cubicBezTo>
                    <a:pt x="-257" y="15571"/>
                    <a:pt x="2231" y="18059"/>
                    <a:pt x="5323" y="18134"/>
                  </a:cubicBezTo>
                  <a:cubicBezTo>
                    <a:pt x="8131" y="18002"/>
                    <a:pt x="11298" y="15627"/>
                    <a:pt x="10977" y="12479"/>
                  </a:cubicBezTo>
                  <a:lnTo>
                    <a:pt x="10298" y="5976"/>
                  </a:lnTo>
                  <a:cubicBezTo>
                    <a:pt x="10224" y="2885"/>
                    <a:pt x="7735" y="396"/>
                    <a:pt x="4643" y="321"/>
                  </a:cubicBezTo>
                  <a:cubicBezTo>
                    <a:pt x="1854" y="453"/>
                    <a:pt x="-1332" y="2828"/>
                    <a:pt x="-1012" y="59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9" name="Freeform: Shape 1058">
              <a:extLst>
                <a:ext uri="{FF2B5EF4-FFF2-40B4-BE49-F238E27FC236}">
                  <a16:creationId xmlns:a16="http://schemas.microsoft.com/office/drawing/2014/main" id="{8F089E08-36A2-2E58-43E0-30D75B52C185}"/>
                </a:ext>
              </a:extLst>
            </p:cNvPr>
            <p:cNvSpPr/>
            <p:nvPr/>
          </p:nvSpPr>
          <p:spPr>
            <a:xfrm>
              <a:off x="10326644" y="4504435"/>
              <a:ext cx="12887" cy="18862"/>
            </a:xfrm>
            <a:custGeom>
              <a:avLst/>
              <a:gdLst>
                <a:gd name="connsiteX0" fmla="*/ -858 w 12887"/>
                <a:gd name="connsiteY0" fmla="*/ 7481 h 18862"/>
                <a:gd name="connsiteX1" fmla="*/ 782 w 12887"/>
                <a:gd name="connsiteY1" fmla="*/ 15021 h 18862"/>
                <a:gd name="connsiteX2" fmla="*/ 7738 w 12887"/>
                <a:gd name="connsiteY2" fmla="*/ 18979 h 18862"/>
                <a:gd name="connsiteX3" fmla="*/ 7738 w 12887"/>
                <a:gd name="connsiteY3" fmla="*/ 18979 h 18862"/>
                <a:gd name="connsiteX4" fmla="*/ 11677 w 12887"/>
                <a:gd name="connsiteY4" fmla="*/ 12024 h 18862"/>
                <a:gd name="connsiteX5" fmla="*/ 10037 w 12887"/>
                <a:gd name="connsiteY5" fmla="*/ 4484 h 18862"/>
                <a:gd name="connsiteX6" fmla="*/ 3082 w 12887"/>
                <a:gd name="connsiteY6" fmla="*/ 525 h 18862"/>
                <a:gd name="connsiteX7" fmla="*/ 3082 w 12887"/>
                <a:gd name="connsiteY7" fmla="*/ 525 h 18862"/>
                <a:gd name="connsiteX8" fmla="*/ -858 w 12887"/>
                <a:gd name="connsiteY8" fmla="*/ 7481 h 18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887" h="18862">
                  <a:moveTo>
                    <a:pt x="-858" y="7481"/>
                  </a:moveTo>
                  <a:lnTo>
                    <a:pt x="782" y="15021"/>
                  </a:lnTo>
                  <a:cubicBezTo>
                    <a:pt x="1612" y="18037"/>
                    <a:pt x="4722" y="19808"/>
                    <a:pt x="7738" y="18979"/>
                  </a:cubicBezTo>
                  <a:cubicBezTo>
                    <a:pt x="7738" y="18979"/>
                    <a:pt x="7738" y="18979"/>
                    <a:pt x="7738" y="18979"/>
                  </a:cubicBezTo>
                  <a:cubicBezTo>
                    <a:pt x="10697" y="18093"/>
                    <a:pt x="12431" y="15021"/>
                    <a:pt x="11677" y="12024"/>
                  </a:cubicBezTo>
                  <a:lnTo>
                    <a:pt x="10037" y="4484"/>
                  </a:lnTo>
                  <a:cubicBezTo>
                    <a:pt x="9208" y="1468"/>
                    <a:pt x="6098" y="-304"/>
                    <a:pt x="3082" y="525"/>
                  </a:cubicBezTo>
                  <a:cubicBezTo>
                    <a:pt x="3082" y="525"/>
                    <a:pt x="3082" y="525"/>
                    <a:pt x="3082" y="525"/>
                  </a:cubicBezTo>
                  <a:cubicBezTo>
                    <a:pt x="123" y="1430"/>
                    <a:pt x="-1612" y="4484"/>
                    <a:pt x="-858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0" name="Freeform: Shape 1059">
              <a:extLst>
                <a:ext uri="{FF2B5EF4-FFF2-40B4-BE49-F238E27FC236}">
                  <a16:creationId xmlns:a16="http://schemas.microsoft.com/office/drawing/2014/main" id="{82A59058-9070-A986-8ED9-D4A80B35C35B}"/>
                </a:ext>
              </a:extLst>
            </p:cNvPr>
            <p:cNvSpPr/>
            <p:nvPr/>
          </p:nvSpPr>
          <p:spPr>
            <a:xfrm>
              <a:off x="7184225" y="6085914"/>
              <a:ext cx="72954" cy="73116"/>
            </a:xfrm>
            <a:custGeom>
              <a:avLst/>
              <a:gdLst>
                <a:gd name="connsiteX0" fmla="*/ 23741 w 72954"/>
                <a:gd name="connsiteY0" fmla="*/ 59858 h 73116"/>
                <a:gd name="connsiteX1" fmla="*/ 11470 w 72954"/>
                <a:gd name="connsiteY1" fmla="*/ 27474 h 73116"/>
                <a:gd name="connsiteX2" fmla="*/ 42271 w 72954"/>
                <a:gd name="connsiteY2" fmla="*/ 12809 h 73116"/>
                <a:gd name="connsiteX3" fmla="*/ 60065 w 72954"/>
                <a:gd name="connsiteY3" fmla="*/ 41517 h 73116"/>
                <a:gd name="connsiteX4" fmla="*/ 29810 w 72954"/>
                <a:gd name="connsiteY4" fmla="*/ 62083 h 73116"/>
                <a:gd name="connsiteX5" fmla="*/ 29810 w 72954"/>
                <a:gd name="connsiteY5" fmla="*/ 73392 h 73116"/>
                <a:gd name="connsiteX6" fmla="*/ 71280 w 72954"/>
                <a:gd name="connsiteY6" fmla="*/ 43365 h 73116"/>
                <a:gd name="connsiteX7" fmla="*/ 45305 w 72954"/>
                <a:gd name="connsiteY7" fmla="*/ 1896 h 73116"/>
                <a:gd name="connsiteX8" fmla="*/ 1668 w 72954"/>
                <a:gd name="connsiteY8" fmla="*/ 21612 h 73116"/>
                <a:gd name="connsiteX9" fmla="*/ 18067 w 72954"/>
                <a:gd name="connsiteY9" fmla="*/ 69604 h 73116"/>
                <a:gd name="connsiteX10" fmla="*/ 23722 w 72954"/>
                <a:gd name="connsiteY10" fmla="*/ 59840 h 73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954" h="73116">
                  <a:moveTo>
                    <a:pt x="23741" y="59858"/>
                  </a:moveTo>
                  <a:cubicBezTo>
                    <a:pt x="13619" y="52884"/>
                    <a:pt x="7361" y="39632"/>
                    <a:pt x="11470" y="27474"/>
                  </a:cubicBezTo>
                  <a:cubicBezTo>
                    <a:pt x="15748" y="14770"/>
                    <a:pt x="29905" y="8945"/>
                    <a:pt x="42271" y="12809"/>
                  </a:cubicBezTo>
                  <a:cubicBezTo>
                    <a:pt x="54297" y="16579"/>
                    <a:pt x="62797" y="28813"/>
                    <a:pt x="60065" y="41517"/>
                  </a:cubicBezTo>
                  <a:cubicBezTo>
                    <a:pt x="57086" y="55429"/>
                    <a:pt x="43100" y="62686"/>
                    <a:pt x="29810" y="62083"/>
                  </a:cubicBezTo>
                  <a:cubicBezTo>
                    <a:pt x="22535" y="61762"/>
                    <a:pt x="22553" y="73072"/>
                    <a:pt x="29810" y="73392"/>
                  </a:cubicBezTo>
                  <a:cubicBezTo>
                    <a:pt x="48509" y="74259"/>
                    <a:pt x="67510" y="62516"/>
                    <a:pt x="71280" y="43365"/>
                  </a:cubicBezTo>
                  <a:cubicBezTo>
                    <a:pt x="74899" y="25080"/>
                    <a:pt x="62779" y="7211"/>
                    <a:pt x="45305" y="1896"/>
                  </a:cubicBezTo>
                  <a:cubicBezTo>
                    <a:pt x="28133" y="-3326"/>
                    <a:pt x="8680" y="4741"/>
                    <a:pt x="1668" y="21612"/>
                  </a:cubicBezTo>
                  <a:cubicBezTo>
                    <a:pt x="-5740" y="39463"/>
                    <a:pt x="2856" y="59123"/>
                    <a:pt x="18067" y="69604"/>
                  </a:cubicBezTo>
                  <a:cubicBezTo>
                    <a:pt x="24080" y="73732"/>
                    <a:pt x="29735" y="63949"/>
                    <a:pt x="23722" y="598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1" name="Freeform: Shape 1060">
              <a:extLst>
                <a:ext uri="{FF2B5EF4-FFF2-40B4-BE49-F238E27FC236}">
                  <a16:creationId xmlns:a16="http://schemas.microsoft.com/office/drawing/2014/main" id="{C08ECC31-8FDE-4712-9A47-010139288462}"/>
                </a:ext>
              </a:extLst>
            </p:cNvPr>
            <p:cNvSpPr/>
            <p:nvPr/>
          </p:nvSpPr>
          <p:spPr>
            <a:xfrm>
              <a:off x="7681232" y="5974155"/>
              <a:ext cx="76620" cy="77525"/>
            </a:xfrm>
            <a:custGeom>
              <a:avLst/>
              <a:gdLst>
                <a:gd name="connsiteX0" fmla="*/ 39108 w 76620"/>
                <a:gd name="connsiteY0" fmla="*/ 66587 h 77525"/>
                <a:gd name="connsiteX1" fmla="*/ 10286 w 76620"/>
                <a:gd name="connsiteY1" fmla="*/ 36993 h 77525"/>
                <a:gd name="connsiteX2" fmla="*/ 37562 w 76620"/>
                <a:gd name="connsiteY2" fmla="*/ 11697 h 77525"/>
                <a:gd name="connsiteX3" fmla="*/ 64328 w 76620"/>
                <a:gd name="connsiteY3" fmla="*/ 36748 h 77525"/>
                <a:gd name="connsiteX4" fmla="*/ 40597 w 76620"/>
                <a:gd name="connsiteY4" fmla="*/ 66512 h 77525"/>
                <a:gd name="connsiteX5" fmla="*/ 43594 w 76620"/>
                <a:gd name="connsiteY5" fmla="*/ 77406 h 77525"/>
                <a:gd name="connsiteX6" fmla="*/ 75224 w 76620"/>
                <a:gd name="connsiteY6" fmla="*/ 32167 h 77525"/>
                <a:gd name="connsiteX7" fmla="*/ 35413 w 76620"/>
                <a:gd name="connsiteY7" fmla="*/ 387 h 77525"/>
                <a:gd name="connsiteX8" fmla="*/ -1023 w 76620"/>
                <a:gd name="connsiteY8" fmla="*/ 36917 h 77525"/>
                <a:gd name="connsiteX9" fmla="*/ 39108 w 76620"/>
                <a:gd name="connsiteY9" fmla="*/ 77822 h 77525"/>
                <a:gd name="connsiteX10" fmla="*/ 39108 w 76620"/>
                <a:gd name="connsiteY10" fmla="*/ 66512 h 7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20" h="77525">
                  <a:moveTo>
                    <a:pt x="39108" y="66587"/>
                  </a:moveTo>
                  <a:cubicBezTo>
                    <a:pt x="24028" y="65286"/>
                    <a:pt x="9815" y="52958"/>
                    <a:pt x="10286" y="36993"/>
                  </a:cubicBezTo>
                  <a:cubicBezTo>
                    <a:pt x="10720" y="22441"/>
                    <a:pt x="23481" y="11753"/>
                    <a:pt x="37562" y="11697"/>
                  </a:cubicBezTo>
                  <a:cubicBezTo>
                    <a:pt x="51643" y="11640"/>
                    <a:pt x="63952" y="22384"/>
                    <a:pt x="64328" y="36748"/>
                  </a:cubicBezTo>
                  <a:cubicBezTo>
                    <a:pt x="64706" y="51111"/>
                    <a:pt x="53829" y="62798"/>
                    <a:pt x="40597" y="66512"/>
                  </a:cubicBezTo>
                  <a:cubicBezTo>
                    <a:pt x="33584" y="68397"/>
                    <a:pt x="36563" y="79386"/>
                    <a:pt x="43594" y="77406"/>
                  </a:cubicBezTo>
                  <a:cubicBezTo>
                    <a:pt x="63235" y="71921"/>
                    <a:pt x="78127" y="53147"/>
                    <a:pt x="75224" y="32167"/>
                  </a:cubicBezTo>
                  <a:cubicBezTo>
                    <a:pt x="72548" y="12846"/>
                    <a:pt x="54603" y="-744"/>
                    <a:pt x="35413" y="387"/>
                  </a:cubicBezTo>
                  <a:cubicBezTo>
                    <a:pt x="15904" y="1555"/>
                    <a:pt x="-533" y="16993"/>
                    <a:pt x="-1023" y="36917"/>
                  </a:cubicBezTo>
                  <a:cubicBezTo>
                    <a:pt x="-1551" y="59368"/>
                    <a:pt x="17959" y="76012"/>
                    <a:pt x="39108" y="77822"/>
                  </a:cubicBezTo>
                  <a:cubicBezTo>
                    <a:pt x="46346" y="78443"/>
                    <a:pt x="46308" y="67133"/>
                    <a:pt x="39108" y="6651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2" name="Freeform: Shape 1061">
              <a:extLst>
                <a:ext uri="{FF2B5EF4-FFF2-40B4-BE49-F238E27FC236}">
                  <a16:creationId xmlns:a16="http://schemas.microsoft.com/office/drawing/2014/main" id="{181E54D7-E0BD-E7AC-1F1A-FBDB858AAA99}"/>
                </a:ext>
              </a:extLst>
            </p:cNvPr>
            <p:cNvSpPr/>
            <p:nvPr/>
          </p:nvSpPr>
          <p:spPr>
            <a:xfrm>
              <a:off x="7073476" y="5649466"/>
              <a:ext cx="72457" cy="78814"/>
            </a:xfrm>
            <a:custGeom>
              <a:avLst/>
              <a:gdLst>
                <a:gd name="connsiteX0" fmla="*/ 27932 w 72457"/>
                <a:gd name="connsiteY0" fmla="*/ 71698 h 78814"/>
                <a:gd name="connsiteX1" fmla="*/ 71098 w 72457"/>
                <a:gd name="connsiteY1" fmla="*/ 54262 h 78814"/>
                <a:gd name="connsiteX2" fmla="*/ 39676 w 72457"/>
                <a:gd name="connsiteY2" fmla="*/ 1218 h 78814"/>
                <a:gd name="connsiteX3" fmla="*/ -870 w 72457"/>
                <a:gd name="connsiteY3" fmla="*/ 31491 h 78814"/>
                <a:gd name="connsiteX4" fmla="*/ 36283 w 72457"/>
                <a:gd name="connsiteY4" fmla="*/ 76730 h 78814"/>
                <a:gd name="connsiteX5" fmla="*/ 39299 w 72457"/>
                <a:gd name="connsiteY5" fmla="*/ 65835 h 78814"/>
                <a:gd name="connsiteX6" fmla="*/ 10854 w 72457"/>
                <a:gd name="connsiteY6" fmla="*/ 40407 h 78814"/>
                <a:gd name="connsiteX7" fmla="*/ 30119 w 72457"/>
                <a:gd name="connsiteY7" fmla="*/ 11718 h 78814"/>
                <a:gd name="connsiteX8" fmla="*/ 58545 w 72457"/>
                <a:gd name="connsiteY8" fmla="*/ 39314 h 78814"/>
                <a:gd name="connsiteX9" fmla="*/ 54775 w 72457"/>
                <a:gd name="connsiteY9" fmla="*/ 63969 h 78814"/>
                <a:gd name="connsiteX10" fmla="*/ 36472 w 72457"/>
                <a:gd name="connsiteY10" fmla="*/ 64214 h 78814"/>
                <a:gd name="connsiteX11" fmla="*/ 35925 w 72457"/>
                <a:gd name="connsiteY11" fmla="*/ 63649 h 78814"/>
                <a:gd name="connsiteX12" fmla="*/ 27932 w 72457"/>
                <a:gd name="connsiteY12" fmla="*/ 71641 h 78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57" h="78814">
                  <a:moveTo>
                    <a:pt x="27932" y="71698"/>
                  </a:moveTo>
                  <a:cubicBezTo>
                    <a:pt x="44332" y="87965"/>
                    <a:pt x="68290" y="75468"/>
                    <a:pt x="71098" y="54262"/>
                  </a:cubicBezTo>
                  <a:cubicBezTo>
                    <a:pt x="73718" y="34507"/>
                    <a:pt x="60279" y="6232"/>
                    <a:pt x="39676" y="1218"/>
                  </a:cubicBezTo>
                  <a:cubicBezTo>
                    <a:pt x="19827" y="-3607"/>
                    <a:pt x="958" y="11680"/>
                    <a:pt x="-870" y="31491"/>
                  </a:cubicBezTo>
                  <a:cubicBezTo>
                    <a:pt x="-2999" y="54808"/>
                    <a:pt x="15906" y="70529"/>
                    <a:pt x="36283" y="76730"/>
                  </a:cubicBezTo>
                  <a:cubicBezTo>
                    <a:pt x="43258" y="78879"/>
                    <a:pt x="46235" y="67965"/>
                    <a:pt x="39299" y="65835"/>
                  </a:cubicBezTo>
                  <a:cubicBezTo>
                    <a:pt x="26764" y="61971"/>
                    <a:pt x="13795" y="54205"/>
                    <a:pt x="10854" y="40407"/>
                  </a:cubicBezTo>
                  <a:cubicBezTo>
                    <a:pt x="8046" y="27212"/>
                    <a:pt x="16133" y="13113"/>
                    <a:pt x="30119" y="11718"/>
                  </a:cubicBezTo>
                  <a:cubicBezTo>
                    <a:pt x="45633" y="10172"/>
                    <a:pt x="54888" y="26383"/>
                    <a:pt x="58545" y="39314"/>
                  </a:cubicBezTo>
                  <a:cubicBezTo>
                    <a:pt x="60806" y="47325"/>
                    <a:pt x="61428" y="57692"/>
                    <a:pt x="54775" y="63969"/>
                  </a:cubicBezTo>
                  <a:cubicBezTo>
                    <a:pt x="49780" y="69096"/>
                    <a:pt x="41580" y="69191"/>
                    <a:pt x="36472" y="64214"/>
                  </a:cubicBezTo>
                  <a:cubicBezTo>
                    <a:pt x="36283" y="64026"/>
                    <a:pt x="36094" y="63837"/>
                    <a:pt x="35925" y="63649"/>
                  </a:cubicBezTo>
                  <a:cubicBezTo>
                    <a:pt x="30760" y="58522"/>
                    <a:pt x="22730" y="66514"/>
                    <a:pt x="27932" y="7164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3" name="Freeform: Shape 1062">
              <a:extLst>
                <a:ext uri="{FF2B5EF4-FFF2-40B4-BE49-F238E27FC236}">
                  <a16:creationId xmlns:a16="http://schemas.microsoft.com/office/drawing/2014/main" id="{474F0BAA-CFAF-5F78-CC39-0A1E03EE3E8E}"/>
                </a:ext>
              </a:extLst>
            </p:cNvPr>
            <p:cNvSpPr/>
            <p:nvPr/>
          </p:nvSpPr>
          <p:spPr>
            <a:xfrm>
              <a:off x="7571362" y="5552611"/>
              <a:ext cx="69117" cy="69866"/>
            </a:xfrm>
            <a:custGeom>
              <a:avLst/>
              <a:gdLst>
                <a:gd name="connsiteX0" fmla="*/ 36124 w 69117"/>
                <a:gd name="connsiteY0" fmla="*/ 58941 h 69866"/>
                <a:gd name="connsiteX1" fmla="*/ 10263 w 69117"/>
                <a:gd name="connsiteY1" fmla="*/ 33683 h 69866"/>
                <a:gd name="connsiteX2" fmla="*/ 32467 w 69117"/>
                <a:gd name="connsiteY2" fmla="*/ 11704 h 69866"/>
                <a:gd name="connsiteX3" fmla="*/ 56576 w 69117"/>
                <a:gd name="connsiteY3" fmla="*/ 30177 h 69866"/>
                <a:gd name="connsiteX4" fmla="*/ 38669 w 69117"/>
                <a:gd name="connsiteY4" fmla="*/ 58451 h 69866"/>
                <a:gd name="connsiteX5" fmla="*/ 41685 w 69117"/>
                <a:gd name="connsiteY5" fmla="*/ 69365 h 69866"/>
                <a:gd name="connsiteX6" fmla="*/ 67792 w 69117"/>
                <a:gd name="connsiteY6" fmla="*/ 29291 h 69866"/>
                <a:gd name="connsiteX7" fmla="*/ 30394 w 69117"/>
                <a:gd name="connsiteY7" fmla="*/ 488 h 69866"/>
                <a:gd name="connsiteX8" fmla="*/ -1029 w 69117"/>
                <a:gd name="connsiteY8" fmla="*/ 34832 h 69866"/>
                <a:gd name="connsiteX9" fmla="*/ 36124 w 69117"/>
                <a:gd name="connsiteY9" fmla="*/ 70176 h 69866"/>
                <a:gd name="connsiteX10" fmla="*/ 36124 w 69117"/>
                <a:gd name="connsiteY10" fmla="*/ 58866 h 6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17" h="69866">
                  <a:moveTo>
                    <a:pt x="36124" y="58941"/>
                  </a:moveTo>
                  <a:cubicBezTo>
                    <a:pt x="22835" y="58188"/>
                    <a:pt x="9905" y="47877"/>
                    <a:pt x="10263" y="33683"/>
                  </a:cubicBezTo>
                  <a:cubicBezTo>
                    <a:pt x="10564" y="21600"/>
                    <a:pt x="20743" y="12439"/>
                    <a:pt x="32467" y="11704"/>
                  </a:cubicBezTo>
                  <a:cubicBezTo>
                    <a:pt x="43777" y="10988"/>
                    <a:pt x="54729" y="18679"/>
                    <a:pt x="56576" y="30177"/>
                  </a:cubicBezTo>
                  <a:cubicBezTo>
                    <a:pt x="58593" y="42599"/>
                    <a:pt x="49979" y="54323"/>
                    <a:pt x="38669" y="58451"/>
                  </a:cubicBezTo>
                  <a:cubicBezTo>
                    <a:pt x="31921" y="60977"/>
                    <a:pt x="34899" y="71910"/>
                    <a:pt x="41685" y="69365"/>
                  </a:cubicBezTo>
                  <a:cubicBezTo>
                    <a:pt x="58141" y="63220"/>
                    <a:pt x="70129" y="47387"/>
                    <a:pt x="67792" y="29291"/>
                  </a:cubicBezTo>
                  <a:cubicBezTo>
                    <a:pt x="65454" y="11195"/>
                    <a:pt x="48320" y="-1283"/>
                    <a:pt x="30394" y="488"/>
                  </a:cubicBezTo>
                  <a:cubicBezTo>
                    <a:pt x="12864" y="2223"/>
                    <a:pt x="-1349" y="16925"/>
                    <a:pt x="-1029" y="34832"/>
                  </a:cubicBezTo>
                  <a:cubicBezTo>
                    <a:pt x="-651" y="54908"/>
                    <a:pt x="17143" y="69102"/>
                    <a:pt x="36124" y="70176"/>
                  </a:cubicBezTo>
                  <a:cubicBezTo>
                    <a:pt x="43401" y="70609"/>
                    <a:pt x="43363" y="59281"/>
                    <a:pt x="36124" y="5886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4" name="Freeform: Shape 1063">
              <a:extLst>
                <a:ext uri="{FF2B5EF4-FFF2-40B4-BE49-F238E27FC236}">
                  <a16:creationId xmlns:a16="http://schemas.microsoft.com/office/drawing/2014/main" id="{DA1DF3C2-69E5-5ECF-46C5-0B576EE9D1CC}"/>
                </a:ext>
              </a:extLst>
            </p:cNvPr>
            <p:cNvSpPr/>
            <p:nvPr/>
          </p:nvSpPr>
          <p:spPr>
            <a:xfrm>
              <a:off x="7381685" y="5839391"/>
              <a:ext cx="70304" cy="70165"/>
            </a:xfrm>
            <a:custGeom>
              <a:avLst/>
              <a:gdLst>
                <a:gd name="connsiteX0" fmla="*/ 47596 w 70304"/>
                <a:gd name="connsiteY0" fmla="*/ 57019 h 70165"/>
                <a:gd name="connsiteX1" fmla="*/ 14025 w 70304"/>
                <a:gd name="connsiteY1" fmla="*/ 48009 h 70165"/>
                <a:gd name="connsiteX2" fmla="*/ 22168 w 70304"/>
                <a:gd name="connsiteY2" fmla="*/ 15116 h 70165"/>
                <a:gd name="connsiteX3" fmla="*/ 55155 w 70304"/>
                <a:gd name="connsiteY3" fmla="*/ 23410 h 70165"/>
                <a:gd name="connsiteX4" fmla="*/ 47351 w 70304"/>
                <a:gd name="connsiteY4" fmla="*/ 57131 h 70165"/>
                <a:gd name="connsiteX5" fmla="*/ 55343 w 70304"/>
                <a:gd name="connsiteY5" fmla="*/ 65143 h 70165"/>
                <a:gd name="connsiteX6" fmla="*/ 63788 w 70304"/>
                <a:gd name="connsiteY6" fmla="*/ 15813 h 70165"/>
                <a:gd name="connsiteX7" fmla="*/ 16456 w 70304"/>
                <a:gd name="connsiteY7" fmla="*/ 5351 h 70165"/>
                <a:gd name="connsiteX8" fmla="*/ 3111 w 70304"/>
                <a:gd name="connsiteY8" fmla="*/ 51835 h 70165"/>
                <a:gd name="connsiteX9" fmla="*/ 50612 w 70304"/>
                <a:gd name="connsiteY9" fmla="*/ 67933 h 70165"/>
                <a:gd name="connsiteX10" fmla="*/ 47596 w 70304"/>
                <a:gd name="connsiteY10" fmla="*/ 57019 h 70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304" h="70165">
                  <a:moveTo>
                    <a:pt x="47596" y="57019"/>
                  </a:moveTo>
                  <a:cubicBezTo>
                    <a:pt x="35777" y="61448"/>
                    <a:pt x="21470" y="59035"/>
                    <a:pt x="14025" y="48009"/>
                  </a:cubicBezTo>
                  <a:cubicBezTo>
                    <a:pt x="6579" y="36981"/>
                    <a:pt x="10858" y="21864"/>
                    <a:pt x="22168" y="15116"/>
                  </a:cubicBezTo>
                  <a:cubicBezTo>
                    <a:pt x="33478" y="8368"/>
                    <a:pt x="48727" y="11478"/>
                    <a:pt x="55155" y="23410"/>
                  </a:cubicBezTo>
                  <a:cubicBezTo>
                    <a:pt x="61583" y="35342"/>
                    <a:pt x="56870" y="48857"/>
                    <a:pt x="47351" y="57131"/>
                  </a:cubicBezTo>
                  <a:cubicBezTo>
                    <a:pt x="41847" y="61919"/>
                    <a:pt x="49876" y="69893"/>
                    <a:pt x="55343" y="65143"/>
                  </a:cubicBezTo>
                  <a:cubicBezTo>
                    <a:pt x="69235" y="53060"/>
                    <a:pt x="74004" y="31798"/>
                    <a:pt x="63788" y="15813"/>
                  </a:cubicBezTo>
                  <a:cubicBezTo>
                    <a:pt x="53572" y="-171"/>
                    <a:pt x="32328" y="-4017"/>
                    <a:pt x="16456" y="5351"/>
                  </a:cubicBezTo>
                  <a:cubicBezTo>
                    <a:pt x="584" y="14720"/>
                    <a:pt x="-6013" y="35398"/>
                    <a:pt x="3111" y="51835"/>
                  </a:cubicBezTo>
                  <a:cubicBezTo>
                    <a:pt x="12234" y="68272"/>
                    <a:pt x="33420" y="74455"/>
                    <a:pt x="50612" y="67933"/>
                  </a:cubicBezTo>
                  <a:cubicBezTo>
                    <a:pt x="57360" y="65407"/>
                    <a:pt x="54382" y="54455"/>
                    <a:pt x="47596" y="5701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5" name="Freeform: Shape 1064">
              <a:extLst>
                <a:ext uri="{FF2B5EF4-FFF2-40B4-BE49-F238E27FC236}">
                  <a16:creationId xmlns:a16="http://schemas.microsoft.com/office/drawing/2014/main" id="{692646CA-FAA2-A383-DD71-CBEFCFE4EA9A}"/>
                </a:ext>
              </a:extLst>
            </p:cNvPr>
            <p:cNvSpPr/>
            <p:nvPr/>
          </p:nvSpPr>
          <p:spPr>
            <a:xfrm>
              <a:off x="7877154" y="5722914"/>
              <a:ext cx="63773" cy="63735"/>
            </a:xfrm>
            <a:custGeom>
              <a:avLst/>
              <a:gdLst>
                <a:gd name="connsiteX0" fmla="*/ 37791 w 63773"/>
                <a:gd name="connsiteY0" fmla="*/ 59662 h 63735"/>
                <a:gd name="connsiteX1" fmla="*/ 62408 w 63773"/>
                <a:gd name="connsiteY1" fmla="*/ 26354 h 63735"/>
                <a:gd name="connsiteX2" fmla="*/ 60504 w 63773"/>
                <a:gd name="connsiteY2" fmla="*/ 19474 h 63735"/>
                <a:gd name="connsiteX3" fmla="*/ 18111 w 63773"/>
                <a:gd name="connsiteY3" fmla="*/ 3075 h 63735"/>
                <a:gd name="connsiteX4" fmla="*/ 1712 w 63773"/>
                <a:gd name="connsiteY4" fmla="*/ 45468 h 63735"/>
                <a:gd name="connsiteX5" fmla="*/ 5350 w 63773"/>
                <a:gd name="connsiteY5" fmla="*/ 51688 h 63735"/>
                <a:gd name="connsiteX6" fmla="*/ 56056 w 63773"/>
                <a:gd name="connsiteY6" fmla="*/ 53479 h 63735"/>
                <a:gd name="connsiteX7" fmla="*/ 48045 w 63773"/>
                <a:gd name="connsiteY7" fmla="*/ 45487 h 63735"/>
                <a:gd name="connsiteX8" fmla="*/ 13738 w 63773"/>
                <a:gd name="connsiteY8" fmla="*/ 44054 h 63735"/>
                <a:gd name="connsiteX9" fmla="*/ 20034 w 63773"/>
                <a:gd name="connsiteY9" fmla="*/ 14762 h 63735"/>
                <a:gd name="connsiteX10" fmla="*/ 21485 w 63773"/>
                <a:gd name="connsiteY10" fmla="*/ 13894 h 63735"/>
                <a:gd name="connsiteX11" fmla="*/ 49760 w 63773"/>
                <a:gd name="connsiteY11" fmla="*/ 23093 h 63735"/>
                <a:gd name="connsiteX12" fmla="*/ 34680 w 63773"/>
                <a:gd name="connsiteY12" fmla="*/ 48766 h 63735"/>
                <a:gd name="connsiteX13" fmla="*/ 37696 w 63773"/>
                <a:gd name="connsiteY13" fmla="*/ 59662 h 63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773" h="63735">
                  <a:moveTo>
                    <a:pt x="37791" y="59662"/>
                  </a:moveTo>
                  <a:cubicBezTo>
                    <a:pt x="53794" y="57268"/>
                    <a:pt x="64821" y="42339"/>
                    <a:pt x="62408" y="26354"/>
                  </a:cubicBezTo>
                  <a:cubicBezTo>
                    <a:pt x="62069" y="23979"/>
                    <a:pt x="61428" y="21680"/>
                    <a:pt x="60504" y="19474"/>
                  </a:cubicBezTo>
                  <a:cubicBezTo>
                    <a:pt x="53322" y="3244"/>
                    <a:pt x="34341" y="-4107"/>
                    <a:pt x="18111" y="3075"/>
                  </a:cubicBezTo>
                  <a:cubicBezTo>
                    <a:pt x="1881" y="10256"/>
                    <a:pt x="-5451" y="29238"/>
                    <a:pt x="1712" y="45468"/>
                  </a:cubicBezTo>
                  <a:cubicBezTo>
                    <a:pt x="2692" y="47673"/>
                    <a:pt x="3917" y="49765"/>
                    <a:pt x="5350" y="51688"/>
                  </a:cubicBezTo>
                  <a:cubicBezTo>
                    <a:pt x="18111" y="68804"/>
                    <a:pt x="41466" y="66957"/>
                    <a:pt x="56056" y="53479"/>
                  </a:cubicBezTo>
                  <a:cubicBezTo>
                    <a:pt x="61409" y="48540"/>
                    <a:pt x="53398" y="40548"/>
                    <a:pt x="48045" y="45487"/>
                  </a:cubicBezTo>
                  <a:cubicBezTo>
                    <a:pt x="38187" y="54610"/>
                    <a:pt x="22032" y="56495"/>
                    <a:pt x="13738" y="44054"/>
                  </a:cubicBezTo>
                  <a:cubicBezTo>
                    <a:pt x="7385" y="34233"/>
                    <a:pt x="10195" y="21114"/>
                    <a:pt x="20034" y="14762"/>
                  </a:cubicBezTo>
                  <a:cubicBezTo>
                    <a:pt x="20505" y="14441"/>
                    <a:pt x="20995" y="14159"/>
                    <a:pt x="21485" y="13894"/>
                  </a:cubicBezTo>
                  <a:cubicBezTo>
                    <a:pt x="31570" y="8673"/>
                    <a:pt x="44897" y="12632"/>
                    <a:pt x="49760" y="23093"/>
                  </a:cubicBezTo>
                  <a:cubicBezTo>
                    <a:pt x="55415" y="35100"/>
                    <a:pt x="46989" y="46995"/>
                    <a:pt x="34680" y="48766"/>
                  </a:cubicBezTo>
                  <a:cubicBezTo>
                    <a:pt x="27517" y="49803"/>
                    <a:pt x="30571" y="60698"/>
                    <a:pt x="37696" y="5966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6" name="Freeform: Shape 1065">
              <a:extLst>
                <a:ext uri="{FF2B5EF4-FFF2-40B4-BE49-F238E27FC236}">
                  <a16:creationId xmlns:a16="http://schemas.microsoft.com/office/drawing/2014/main" id="{0CE03B63-2E47-40AE-A24B-A1410558F66B}"/>
                </a:ext>
              </a:extLst>
            </p:cNvPr>
            <p:cNvSpPr/>
            <p:nvPr/>
          </p:nvSpPr>
          <p:spPr>
            <a:xfrm>
              <a:off x="7757829" y="5198868"/>
              <a:ext cx="67605" cy="67631"/>
            </a:xfrm>
            <a:custGeom>
              <a:avLst/>
              <a:gdLst>
                <a:gd name="connsiteX0" fmla="*/ 19475 w 67605"/>
                <a:gd name="connsiteY0" fmla="*/ 53899 h 67631"/>
                <a:gd name="connsiteX1" fmla="*/ 12387 w 67605"/>
                <a:gd name="connsiteY1" fmla="*/ 23739 h 67631"/>
                <a:gd name="connsiteX2" fmla="*/ 42019 w 67605"/>
                <a:gd name="connsiteY2" fmla="*/ 13805 h 67631"/>
                <a:gd name="connsiteX3" fmla="*/ 53196 w 67605"/>
                <a:gd name="connsiteY3" fmla="*/ 43513 h 67631"/>
                <a:gd name="connsiteX4" fmla="*/ 23470 w 67605"/>
                <a:gd name="connsiteY4" fmla="*/ 55934 h 67631"/>
                <a:gd name="connsiteX5" fmla="*/ 20473 w 67605"/>
                <a:gd name="connsiteY5" fmla="*/ 66848 h 67631"/>
                <a:gd name="connsiteX6" fmla="*/ 63921 w 67605"/>
                <a:gd name="connsiteY6" fmla="*/ 47132 h 67631"/>
                <a:gd name="connsiteX7" fmla="*/ 47730 w 67605"/>
                <a:gd name="connsiteY7" fmla="*/ 4041 h 67631"/>
                <a:gd name="connsiteX8" fmla="*/ 3659 w 67605"/>
                <a:gd name="connsiteY8" fmla="*/ 16105 h 67631"/>
                <a:gd name="connsiteX9" fmla="*/ 11482 w 67605"/>
                <a:gd name="connsiteY9" fmla="*/ 61872 h 67631"/>
                <a:gd name="connsiteX10" fmla="*/ 19475 w 67605"/>
                <a:gd name="connsiteY10" fmla="*/ 53880 h 67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605" h="67631">
                  <a:moveTo>
                    <a:pt x="19475" y="53899"/>
                  </a:moveTo>
                  <a:cubicBezTo>
                    <a:pt x="11406" y="46246"/>
                    <a:pt x="7485" y="34314"/>
                    <a:pt x="12387" y="23739"/>
                  </a:cubicBezTo>
                  <a:cubicBezTo>
                    <a:pt x="17533" y="12618"/>
                    <a:pt x="31236" y="8659"/>
                    <a:pt x="42019" y="13805"/>
                  </a:cubicBezTo>
                  <a:cubicBezTo>
                    <a:pt x="52800" y="18951"/>
                    <a:pt x="58682" y="32353"/>
                    <a:pt x="53196" y="43513"/>
                  </a:cubicBezTo>
                  <a:cubicBezTo>
                    <a:pt x="47711" y="54671"/>
                    <a:pt x="34761" y="58592"/>
                    <a:pt x="23470" y="55934"/>
                  </a:cubicBezTo>
                  <a:cubicBezTo>
                    <a:pt x="16401" y="54276"/>
                    <a:pt x="13367" y="65171"/>
                    <a:pt x="20473" y="66848"/>
                  </a:cubicBezTo>
                  <a:cubicBezTo>
                    <a:pt x="37532" y="70864"/>
                    <a:pt x="56608" y="63851"/>
                    <a:pt x="63921" y="47132"/>
                  </a:cubicBezTo>
                  <a:cubicBezTo>
                    <a:pt x="71028" y="30921"/>
                    <a:pt x="63243" y="11902"/>
                    <a:pt x="47730" y="4041"/>
                  </a:cubicBezTo>
                  <a:cubicBezTo>
                    <a:pt x="32217" y="-3819"/>
                    <a:pt x="12613" y="1044"/>
                    <a:pt x="3659" y="16105"/>
                  </a:cubicBezTo>
                  <a:cubicBezTo>
                    <a:pt x="-5294" y="31166"/>
                    <a:pt x="-751" y="50279"/>
                    <a:pt x="11482" y="61872"/>
                  </a:cubicBezTo>
                  <a:cubicBezTo>
                    <a:pt x="16760" y="66886"/>
                    <a:pt x="24771" y="58894"/>
                    <a:pt x="19475" y="538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7" name="Freeform: Shape 1066">
              <a:extLst>
                <a:ext uri="{FF2B5EF4-FFF2-40B4-BE49-F238E27FC236}">
                  <a16:creationId xmlns:a16="http://schemas.microsoft.com/office/drawing/2014/main" id="{168F8F88-BE94-2330-3E09-C4FEAE5D5F27}"/>
                </a:ext>
              </a:extLst>
            </p:cNvPr>
            <p:cNvSpPr/>
            <p:nvPr/>
          </p:nvSpPr>
          <p:spPr>
            <a:xfrm>
              <a:off x="7247954" y="5314879"/>
              <a:ext cx="77973" cy="71928"/>
            </a:xfrm>
            <a:custGeom>
              <a:avLst/>
              <a:gdLst>
                <a:gd name="connsiteX0" fmla="*/ 29982 w 77973"/>
                <a:gd name="connsiteY0" fmla="*/ 63597 h 71928"/>
                <a:gd name="connsiteX1" fmla="*/ 76617 w 77973"/>
                <a:gd name="connsiteY1" fmla="*/ 46368 h 71928"/>
                <a:gd name="connsiteX2" fmla="*/ 42197 w 77973"/>
                <a:gd name="connsiteY2" fmla="*/ 733 h 71928"/>
                <a:gd name="connsiteX3" fmla="*/ -761 w 77973"/>
                <a:gd name="connsiteY3" fmla="*/ 32287 h 71928"/>
                <a:gd name="connsiteX4" fmla="*/ 37296 w 77973"/>
                <a:gd name="connsiteY4" fmla="*/ 70967 h 71928"/>
                <a:gd name="connsiteX5" fmla="*/ 37296 w 77973"/>
                <a:gd name="connsiteY5" fmla="*/ 59657 h 71928"/>
                <a:gd name="connsiteX6" fmla="*/ 10228 w 77973"/>
                <a:gd name="connsiteY6" fmla="*/ 37414 h 71928"/>
                <a:gd name="connsiteX7" fmla="*/ 35374 w 77973"/>
                <a:gd name="connsiteY7" fmla="*/ 11609 h 71928"/>
                <a:gd name="connsiteX8" fmla="*/ 64967 w 77973"/>
                <a:gd name="connsiteY8" fmla="*/ 35888 h 71928"/>
                <a:gd name="connsiteX9" fmla="*/ 37993 w 77973"/>
                <a:gd name="connsiteY9" fmla="*/ 55586 h 71928"/>
                <a:gd name="connsiteX10" fmla="*/ 29982 w 77973"/>
                <a:gd name="connsiteY10" fmla="*/ 63597 h 71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73" h="71928">
                  <a:moveTo>
                    <a:pt x="29982" y="63597"/>
                  </a:moveTo>
                  <a:cubicBezTo>
                    <a:pt x="46947" y="81598"/>
                    <a:pt x="73507" y="69402"/>
                    <a:pt x="76617" y="46368"/>
                  </a:cubicBezTo>
                  <a:cubicBezTo>
                    <a:pt x="79463" y="25256"/>
                    <a:pt x="63139" y="3843"/>
                    <a:pt x="42197" y="733"/>
                  </a:cubicBezTo>
                  <a:cubicBezTo>
                    <a:pt x="21934" y="-2283"/>
                    <a:pt x="1764" y="11571"/>
                    <a:pt x="-761" y="32287"/>
                  </a:cubicBezTo>
                  <a:cubicBezTo>
                    <a:pt x="-3551" y="55020"/>
                    <a:pt x="15468" y="71627"/>
                    <a:pt x="37296" y="70967"/>
                  </a:cubicBezTo>
                  <a:cubicBezTo>
                    <a:pt x="44554" y="70741"/>
                    <a:pt x="44591" y="59431"/>
                    <a:pt x="37296" y="59657"/>
                  </a:cubicBezTo>
                  <a:cubicBezTo>
                    <a:pt x="23819" y="60072"/>
                    <a:pt x="10643" y="52117"/>
                    <a:pt x="10228" y="37414"/>
                  </a:cubicBezTo>
                  <a:cubicBezTo>
                    <a:pt x="9813" y="23277"/>
                    <a:pt x="21537" y="12175"/>
                    <a:pt x="35374" y="11609"/>
                  </a:cubicBezTo>
                  <a:cubicBezTo>
                    <a:pt x="49850" y="11006"/>
                    <a:pt x="61763" y="22203"/>
                    <a:pt x="64967" y="35888"/>
                  </a:cubicBezTo>
                  <a:cubicBezTo>
                    <a:pt x="68606" y="51853"/>
                    <a:pt x="52432" y="71005"/>
                    <a:pt x="37993" y="55586"/>
                  </a:cubicBezTo>
                  <a:cubicBezTo>
                    <a:pt x="32998" y="50270"/>
                    <a:pt x="25006" y="58281"/>
                    <a:pt x="29982" y="6359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8" name="Freeform: Shape 1067">
              <a:extLst>
                <a:ext uri="{FF2B5EF4-FFF2-40B4-BE49-F238E27FC236}">
                  <a16:creationId xmlns:a16="http://schemas.microsoft.com/office/drawing/2014/main" id="{64ABF178-5A69-BDB6-BAE7-B7EDE75B687A}"/>
                </a:ext>
              </a:extLst>
            </p:cNvPr>
            <p:cNvSpPr/>
            <p:nvPr/>
          </p:nvSpPr>
          <p:spPr>
            <a:xfrm>
              <a:off x="7115727" y="5728156"/>
              <a:ext cx="99857" cy="367542"/>
            </a:xfrm>
            <a:custGeom>
              <a:avLst/>
              <a:gdLst>
                <a:gd name="connsiteX0" fmla="*/ 98649 w 99857"/>
                <a:gd name="connsiteY0" fmla="*/ 360840 h 367542"/>
                <a:gd name="connsiteX1" fmla="*/ 10055 w 99857"/>
                <a:gd name="connsiteY1" fmla="*/ 4354 h 367542"/>
                <a:gd name="connsiteX2" fmla="*/ -859 w 99857"/>
                <a:gd name="connsiteY2" fmla="*/ 7370 h 367542"/>
                <a:gd name="connsiteX3" fmla="*/ 87735 w 99857"/>
                <a:gd name="connsiteY3" fmla="*/ 363838 h 367542"/>
                <a:gd name="connsiteX4" fmla="*/ 98629 w 99857"/>
                <a:gd name="connsiteY4" fmla="*/ 360840 h 367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57" h="367542">
                  <a:moveTo>
                    <a:pt x="98649" y="360840"/>
                  </a:moveTo>
                  <a:cubicBezTo>
                    <a:pt x="68866" y="242087"/>
                    <a:pt x="38499" y="123466"/>
                    <a:pt x="10055" y="4354"/>
                  </a:cubicBezTo>
                  <a:cubicBezTo>
                    <a:pt x="8377" y="-2714"/>
                    <a:pt x="-2537" y="283"/>
                    <a:pt x="-859" y="7370"/>
                  </a:cubicBezTo>
                  <a:cubicBezTo>
                    <a:pt x="27529" y="126463"/>
                    <a:pt x="57877" y="245084"/>
                    <a:pt x="87735" y="363838"/>
                  </a:cubicBezTo>
                  <a:cubicBezTo>
                    <a:pt x="89488" y="370887"/>
                    <a:pt x="100402" y="367909"/>
                    <a:pt x="98629" y="3608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9" name="Freeform: Shape 1068">
              <a:extLst>
                <a:ext uri="{FF2B5EF4-FFF2-40B4-BE49-F238E27FC236}">
                  <a16:creationId xmlns:a16="http://schemas.microsoft.com/office/drawing/2014/main" id="{C90756CA-53D3-9126-8DC3-2C26E0139E43}"/>
                </a:ext>
              </a:extLst>
            </p:cNvPr>
            <p:cNvSpPr/>
            <p:nvPr/>
          </p:nvSpPr>
          <p:spPr>
            <a:xfrm>
              <a:off x="7605354" y="5623669"/>
              <a:ext cx="108916" cy="366218"/>
            </a:xfrm>
            <a:custGeom>
              <a:avLst/>
              <a:gdLst>
                <a:gd name="connsiteX0" fmla="*/ 107653 w 108916"/>
                <a:gd name="connsiteY0" fmla="*/ 359543 h 366218"/>
                <a:gd name="connsiteX1" fmla="*/ 10106 w 108916"/>
                <a:gd name="connsiteY1" fmla="*/ 4320 h 366218"/>
                <a:gd name="connsiteX2" fmla="*/ -808 w 108916"/>
                <a:gd name="connsiteY2" fmla="*/ 7317 h 366218"/>
                <a:gd name="connsiteX3" fmla="*/ 96758 w 108916"/>
                <a:gd name="connsiteY3" fmla="*/ 362540 h 366218"/>
                <a:gd name="connsiteX4" fmla="*/ 107653 w 108916"/>
                <a:gd name="connsiteY4" fmla="*/ 359543 h 366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16" h="366218">
                  <a:moveTo>
                    <a:pt x="107653" y="359543"/>
                  </a:moveTo>
                  <a:cubicBezTo>
                    <a:pt x="75081" y="241148"/>
                    <a:pt x="42565" y="122734"/>
                    <a:pt x="10106" y="4320"/>
                  </a:cubicBezTo>
                  <a:cubicBezTo>
                    <a:pt x="8221" y="-2692"/>
                    <a:pt x="-2731" y="287"/>
                    <a:pt x="-808" y="7317"/>
                  </a:cubicBezTo>
                  <a:cubicBezTo>
                    <a:pt x="31707" y="125731"/>
                    <a:pt x="64242" y="244145"/>
                    <a:pt x="96758" y="362540"/>
                  </a:cubicBezTo>
                  <a:cubicBezTo>
                    <a:pt x="98643" y="369552"/>
                    <a:pt x="109595" y="366574"/>
                    <a:pt x="107653" y="35954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0" name="Freeform: Shape 1069">
              <a:extLst>
                <a:ext uri="{FF2B5EF4-FFF2-40B4-BE49-F238E27FC236}">
                  <a16:creationId xmlns:a16="http://schemas.microsoft.com/office/drawing/2014/main" id="{E9286567-C0A5-99CD-6C48-0AD1AC9AA672}"/>
                </a:ext>
              </a:extLst>
            </p:cNvPr>
            <p:cNvSpPr/>
            <p:nvPr/>
          </p:nvSpPr>
          <p:spPr>
            <a:xfrm>
              <a:off x="7795051" y="5263959"/>
              <a:ext cx="113864" cy="468779"/>
            </a:xfrm>
            <a:custGeom>
              <a:avLst/>
              <a:gdLst>
                <a:gd name="connsiteX0" fmla="*/ 112674 w 113864"/>
                <a:gd name="connsiteY0" fmla="*/ 462029 h 468779"/>
                <a:gd name="connsiteX1" fmla="*/ 10037 w 113864"/>
                <a:gd name="connsiteY1" fmla="*/ 4377 h 468779"/>
                <a:gd name="connsiteX2" fmla="*/ -877 w 113864"/>
                <a:gd name="connsiteY2" fmla="*/ 7374 h 468779"/>
                <a:gd name="connsiteX3" fmla="*/ 101760 w 113864"/>
                <a:gd name="connsiteY3" fmla="*/ 465046 h 468779"/>
                <a:gd name="connsiteX4" fmla="*/ 112674 w 113864"/>
                <a:gd name="connsiteY4" fmla="*/ 462029 h 468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64" h="468779">
                  <a:moveTo>
                    <a:pt x="112674" y="462029"/>
                  </a:moveTo>
                  <a:cubicBezTo>
                    <a:pt x="78462" y="309479"/>
                    <a:pt x="44249" y="156928"/>
                    <a:pt x="10037" y="4377"/>
                  </a:cubicBezTo>
                  <a:cubicBezTo>
                    <a:pt x="8434" y="-2729"/>
                    <a:pt x="-2460" y="287"/>
                    <a:pt x="-877" y="7374"/>
                  </a:cubicBezTo>
                  <a:cubicBezTo>
                    <a:pt x="33448" y="159906"/>
                    <a:pt x="67661" y="312457"/>
                    <a:pt x="101760" y="465046"/>
                  </a:cubicBezTo>
                  <a:cubicBezTo>
                    <a:pt x="103362" y="472152"/>
                    <a:pt x="114257" y="469136"/>
                    <a:pt x="112674" y="46202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1" name="Freeform: Shape 1070">
              <a:extLst>
                <a:ext uri="{FF2B5EF4-FFF2-40B4-BE49-F238E27FC236}">
                  <a16:creationId xmlns:a16="http://schemas.microsoft.com/office/drawing/2014/main" id="{48FC2BB9-3F09-17B0-82C6-8022A1CEFE75}"/>
                </a:ext>
              </a:extLst>
            </p:cNvPr>
            <p:cNvSpPr/>
            <p:nvPr/>
          </p:nvSpPr>
          <p:spPr>
            <a:xfrm>
              <a:off x="7281274" y="5384320"/>
              <a:ext cx="130781" cy="458194"/>
            </a:xfrm>
            <a:custGeom>
              <a:avLst/>
              <a:gdLst>
                <a:gd name="connsiteX0" fmla="*/ 129534 w 130781"/>
                <a:gd name="connsiteY0" fmla="*/ 451506 h 458194"/>
                <a:gd name="connsiteX1" fmla="*/ 10083 w 130781"/>
                <a:gd name="connsiteY1" fmla="*/ 4334 h 458194"/>
                <a:gd name="connsiteX2" fmla="*/ -812 w 130781"/>
                <a:gd name="connsiteY2" fmla="*/ 7331 h 458194"/>
                <a:gd name="connsiteX3" fmla="*/ 118620 w 130781"/>
                <a:gd name="connsiteY3" fmla="*/ 454503 h 458194"/>
                <a:gd name="connsiteX4" fmla="*/ 129534 w 130781"/>
                <a:gd name="connsiteY4" fmla="*/ 451506 h 458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81" h="458194">
                  <a:moveTo>
                    <a:pt x="129534" y="451506"/>
                  </a:moveTo>
                  <a:cubicBezTo>
                    <a:pt x="89818" y="302423"/>
                    <a:pt x="50007" y="153360"/>
                    <a:pt x="10083" y="4334"/>
                  </a:cubicBezTo>
                  <a:cubicBezTo>
                    <a:pt x="8198" y="-2697"/>
                    <a:pt x="-2716" y="281"/>
                    <a:pt x="-812" y="7331"/>
                  </a:cubicBezTo>
                  <a:cubicBezTo>
                    <a:pt x="39111" y="156357"/>
                    <a:pt x="78922" y="305420"/>
                    <a:pt x="118620" y="454503"/>
                  </a:cubicBezTo>
                  <a:cubicBezTo>
                    <a:pt x="120505" y="461534"/>
                    <a:pt x="131400" y="458555"/>
                    <a:pt x="129534" y="4515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2" name="Freeform: Shape 1071">
              <a:extLst>
                <a:ext uri="{FF2B5EF4-FFF2-40B4-BE49-F238E27FC236}">
                  <a16:creationId xmlns:a16="http://schemas.microsoft.com/office/drawing/2014/main" id="{5950629E-623E-73BB-968B-24803CD59725}"/>
                </a:ext>
              </a:extLst>
            </p:cNvPr>
            <p:cNvSpPr/>
            <p:nvPr/>
          </p:nvSpPr>
          <p:spPr>
            <a:xfrm>
              <a:off x="7446864" y="5758733"/>
              <a:ext cx="438954" cy="116505"/>
            </a:xfrm>
            <a:custGeom>
              <a:avLst/>
              <a:gdLst>
                <a:gd name="connsiteX0" fmla="*/ 430889 w 438954"/>
                <a:gd name="connsiteY0" fmla="*/ 507 h 116505"/>
                <a:gd name="connsiteX1" fmla="*/ 3001 w 438954"/>
                <a:gd name="connsiteY1" fmla="*/ 105745 h 116505"/>
                <a:gd name="connsiteX2" fmla="*/ 5997 w 438954"/>
                <a:gd name="connsiteY2" fmla="*/ 116640 h 116505"/>
                <a:gd name="connsiteX3" fmla="*/ 433886 w 438954"/>
                <a:gd name="connsiteY3" fmla="*/ 11421 h 116505"/>
                <a:gd name="connsiteX4" fmla="*/ 430889 w 438954"/>
                <a:gd name="connsiteY4" fmla="*/ 507 h 11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54" h="116505">
                  <a:moveTo>
                    <a:pt x="430889" y="507"/>
                  </a:moveTo>
                  <a:cubicBezTo>
                    <a:pt x="288234" y="35567"/>
                    <a:pt x="145599" y="70647"/>
                    <a:pt x="3001" y="105745"/>
                  </a:cubicBezTo>
                  <a:cubicBezTo>
                    <a:pt x="-4068" y="107460"/>
                    <a:pt x="-1071" y="118374"/>
                    <a:pt x="5997" y="116640"/>
                  </a:cubicBezTo>
                  <a:cubicBezTo>
                    <a:pt x="148689" y="81693"/>
                    <a:pt x="291326" y="46613"/>
                    <a:pt x="433886" y="11421"/>
                  </a:cubicBezTo>
                  <a:cubicBezTo>
                    <a:pt x="440955" y="9687"/>
                    <a:pt x="437958" y="-1227"/>
                    <a:pt x="430889" y="5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3" name="Freeform: Shape 1072">
              <a:extLst>
                <a:ext uri="{FF2B5EF4-FFF2-40B4-BE49-F238E27FC236}">
                  <a16:creationId xmlns:a16="http://schemas.microsoft.com/office/drawing/2014/main" id="{97B1EB0C-9B26-0B14-F98C-1566BC45D880}"/>
                </a:ext>
              </a:extLst>
            </p:cNvPr>
            <p:cNvSpPr/>
            <p:nvPr/>
          </p:nvSpPr>
          <p:spPr>
            <a:xfrm>
              <a:off x="7309060" y="5228415"/>
              <a:ext cx="458686" cy="114733"/>
            </a:xfrm>
            <a:custGeom>
              <a:avLst/>
              <a:gdLst>
                <a:gd name="connsiteX0" fmla="*/ 450599 w 458686"/>
                <a:gd name="connsiteY0" fmla="*/ 488 h 114733"/>
                <a:gd name="connsiteX1" fmla="*/ 3013 w 458686"/>
                <a:gd name="connsiteY1" fmla="*/ 103992 h 114733"/>
                <a:gd name="connsiteX2" fmla="*/ 6029 w 458686"/>
                <a:gd name="connsiteY2" fmla="*/ 114887 h 114733"/>
                <a:gd name="connsiteX3" fmla="*/ 453597 w 458686"/>
                <a:gd name="connsiteY3" fmla="*/ 11402 h 114733"/>
                <a:gd name="connsiteX4" fmla="*/ 450599 w 458686"/>
                <a:gd name="connsiteY4" fmla="*/ 488 h 114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686" h="114733">
                  <a:moveTo>
                    <a:pt x="450599" y="488"/>
                  </a:moveTo>
                  <a:cubicBezTo>
                    <a:pt x="301385" y="34889"/>
                    <a:pt x="152189" y="69403"/>
                    <a:pt x="3013" y="103992"/>
                  </a:cubicBezTo>
                  <a:cubicBezTo>
                    <a:pt x="-4075" y="105632"/>
                    <a:pt x="-1077" y="116527"/>
                    <a:pt x="6029" y="114887"/>
                  </a:cubicBezTo>
                  <a:cubicBezTo>
                    <a:pt x="155205" y="80355"/>
                    <a:pt x="304401" y="45860"/>
                    <a:pt x="453597" y="11402"/>
                  </a:cubicBezTo>
                  <a:cubicBezTo>
                    <a:pt x="460703" y="9762"/>
                    <a:pt x="457687" y="-1151"/>
                    <a:pt x="450599" y="48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4" name="Freeform: Shape 1073">
              <a:extLst>
                <a:ext uri="{FF2B5EF4-FFF2-40B4-BE49-F238E27FC236}">
                  <a16:creationId xmlns:a16="http://schemas.microsoft.com/office/drawing/2014/main" id="{D24542AF-6CC6-316A-38E3-9472CDF9BC80}"/>
                </a:ext>
              </a:extLst>
            </p:cNvPr>
            <p:cNvSpPr/>
            <p:nvPr/>
          </p:nvSpPr>
          <p:spPr>
            <a:xfrm>
              <a:off x="7131519" y="5587934"/>
              <a:ext cx="444182" cy="105461"/>
            </a:xfrm>
            <a:custGeom>
              <a:avLst/>
              <a:gdLst>
                <a:gd name="connsiteX0" fmla="*/ 436082 w 444182"/>
                <a:gd name="connsiteY0" fmla="*/ 471 h 105461"/>
                <a:gd name="connsiteX1" fmla="*/ 3028 w 444182"/>
                <a:gd name="connsiteY1" fmla="*/ 94719 h 105461"/>
                <a:gd name="connsiteX2" fmla="*/ 6025 w 444182"/>
                <a:gd name="connsiteY2" fmla="*/ 105633 h 105461"/>
                <a:gd name="connsiteX3" fmla="*/ 439079 w 444182"/>
                <a:gd name="connsiteY3" fmla="*/ 11385 h 105461"/>
                <a:gd name="connsiteX4" fmla="*/ 436082 w 444182"/>
                <a:gd name="connsiteY4" fmla="*/ 471 h 105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82" h="105461">
                  <a:moveTo>
                    <a:pt x="436082" y="471"/>
                  </a:moveTo>
                  <a:cubicBezTo>
                    <a:pt x="291749" y="31950"/>
                    <a:pt x="147398" y="63372"/>
                    <a:pt x="3028" y="94719"/>
                  </a:cubicBezTo>
                  <a:cubicBezTo>
                    <a:pt x="-4079" y="96265"/>
                    <a:pt x="-1082" y="107179"/>
                    <a:pt x="6025" y="105633"/>
                  </a:cubicBezTo>
                  <a:cubicBezTo>
                    <a:pt x="150395" y="74305"/>
                    <a:pt x="294747" y="42883"/>
                    <a:pt x="439079" y="11385"/>
                  </a:cubicBezTo>
                  <a:cubicBezTo>
                    <a:pt x="446203" y="9820"/>
                    <a:pt x="443188" y="-1075"/>
                    <a:pt x="436082" y="4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5" name="Freeform: Shape 1074">
              <a:extLst>
                <a:ext uri="{FF2B5EF4-FFF2-40B4-BE49-F238E27FC236}">
                  <a16:creationId xmlns:a16="http://schemas.microsoft.com/office/drawing/2014/main" id="{1EE0B83E-2BF3-ADBE-1D31-2BE9E335D663}"/>
                </a:ext>
              </a:extLst>
            </p:cNvPr>
            <p:cNvSpPr/>
            <p:nvPr/>
          </p:nvSpPr>
          <p:spPr>
            <a:xfrm>
              <a:off x="7250626" y="6016861"/>
              <a:ext cx="453712" cy="115185"/>
            </a:xfrm>
            <a:custGeom>
              <a:avLst/>
              <a:gdLst>
                <a:gd name="connsiteX0" fmla="*/ 445642 w 453712"/>
                <a:gd name="connsiteY0" fmla="*/ 507 h 115185"/>
                <a:gd name="connsiteX1" fmla="*/ 3013 w 453712"/>
                <a:gd name="connsiteY1" fmla="*/ 104444 h 115185"/>
                <a:gd name="connsiteX2" fmla="*/ 6029 w 453712"/>
                <a:gd name="connsiteY2" fmla="*/ 115339 h 115185"/>
                <a:gd name="connsiteX3" fmla="*/ 448639 w 453712"/>
                <a:gd name="connsiteY3" fmla="*/ 11402 h 115185"/>
                <a:gd name="connsiteX4" fmla="*/ 445642 w 453712"/>
                <a:gd name="connsiteY4" fmla="*/ 507 h 115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2" h="115185">
                  <a:moveTo>
                    <a:pt x="445642" y="507"/>
                  </a:moveTo>
                  <a:cubicBezTo>
                    <a:pt x="298425" y="36510"/>
                    <a:pt x="150739" y="70552"/>
                    <a:pt x="3013" y="104444"/>
                  </a:cubicBezTo>
                  <a:cubicBezTo>
                    <a:pt x="-4075" y="106065"/>
                    <a:pt x="-1077" y="116980"/>
                    <a:pt x="6029" y="115339"/>
                  </a:cubicBezTo>
                  <a:cubicBezTo>
                    <a:pt x="153735" y="81410"/>
                    <a:pt x="301423" y="47480"/>
                    <a:pt x="448639" y="11402"/>
                  </a:cubicBezTo>
                  <a:cubicBezTo>
                    <a:pt x="455707" y="9687"/>
                    <a:pt x="452730" y="-1227"/>
                    <a:pt x="445642" y="5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6" name="Freeform: Shape 1075">
              <a:extLst>
                <a:ext uri="{FF2B5EF4-FFF2-40B4-BE49-F238E27FC236}">
                  <a16:creationId xmlns:a16="http://schemas.microsoft.com/office/drawing/2014/main" id="{9B7A105A-B587-66F3-32D6-15522526C04B}"/>
                </a:ext>
              </a:extLst>
            </p:cNvPr>
            <p:cNvSpPr/>
            <p:nvPr/>
          </p:nvSpPr>
          <p:spPr>
            <a:xfrm>
              <a:off x="7226572" y="5902881"/>
              <a:ext cx="171063" cy="200867"/>
            </a:xfrm>
            <a:custGeom>
              <a:avLst/>
              <a:gdLst>
                <a:gd name="connsiteX0" fmla="*/ 8387 w 171063"/>
                <a:gd name="connsiteY0" fmla="*/ 199310 h 200867"/>
                <a:gd name="connsiteX1" fmla="*/ 168610 w 171063"/>
                <a:gd name="connsiteY1" fmla="*/ 10210 h 200867"/>
                <a:gd name="connsiteX2" fmla="*/ 160618 w 171063"/>
                <a:gd name="connsiteY2" fmla="*/ 2199 h 200867"/>
                <a:gd name="connsiteX3" fmla="*/ 395 w 171063"/>
                <a:gd name="connsiteY3" fmla="*/ 191318 h 200867"/>
                <a:gd name="connsiteX4" fmla="*/ 8387 w 171063"/>
                <a:gd name="connsiteY4" fmla="*/ 199310 h 200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63" h="200867">
                  <a:moveTo>
                    <a:pt x="8387" y="199310"/>
                  </a:moveTo>
                  <a:cubicBezTo>
                    <a:pt x="61807" y="136296"/>
                    <a:pt x="115208" y="73262"/>
                    <a:pt x="168610" y="10210"/>
                  </a:cubicBezTo>
                  <a:cubicBezTo>
                    <a:pt x="173285" y="4668"/>
                    <a:pt x="165311" y="-3362"/>
                    <a:pt x="160618" y="2199"/>
                  </a:cubicBezTo>
                  <a:cubicBezTo>
                    <a:pt x="107310" y="65326"/>
                    <a:pt x="53909" y="128360"/>
                    <a:pt x="395" y="191318"/>
                  </a:cubicBezTo>
                  <a:cubicBezTo>
                    <a:pt x="-4299" y="196841"/>
                    <a:pt x="3675" y="204871"/>
                    <a:pt x="8387" y="1993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7" name="Freeform: Shape 1076">
              <a:extLst>
                <a:ext uri="{FF2B5EF4-FFF2-40B4-BE49-F238E27FC236}">
                  <a16:creationId xmlns:a16="http://schemas.microsoft.com/office/drawing/2014/main" id="{67AE682A-05FA-CA3E-C6D0-DD09521F7E75}"/>
                </a:ext>
              </a:extLst>
            </p:cNvPr>
            <p:cNvSpPr/>
            <p:nvPr/>
          </p:nvSpPr>
          <p:spPr>
            <a:xfrm>
              <a:off x="7121193" y="5371370"/>
              <a:ext cx="152183" cy="290169"/>
            </a:xfrm>
            <a:custGeom>
              <a:avLst/>
              <a:gdLst>
                <a:gd name="connsiteX0" fmla="*/ 9395 w 152183"/>
                <a:gd name="connsiteY0" fmla="*/ 287589 h 290169"/>
                <a:gd name="connsiteX1" fmla="*/ 150485 w 152183"/>
                <a:gd name="connsiteY1" fmla="*/ 8877 h 290169"/>
                <a:gd name="connsiteX2" fmla="*/ 140721 w 152183"/>
                <a:gd name="connsiteY2" fmla="*/ 3222 h 290169"/>
                <a:gd name="connsiteX3" fmla="*/ -369 w 152183"/>
                <a:gd name="connsiteY3" fmla="*/ 281934 h 290169"/>
                <a:gd name="connsiteX4" fmla="*/ 9395 w 152183"/>
                <a:gd name="connsiteY4" fmla="*/ 287589 h 290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83" h="290169">
                  <a:moveTo>
                    <a:pt x="9395" y="287589"/>
                  </a:moveTo>
                  <a:cubicBezTo>
                    <a:pt x="56406" y="194679"/>
                    <a:pt x="103436" y="101787"/>
                    <a:pt x="150485" y="8877"/>
                  </a:cubicBezTo>
                  <a:cubicBezTo>
                    <a:pt x="153766" y="2393"/>
                    <a:pt x="144001" y="-3338"/>
                    <a:pt x="140721" y="3222"/>
                  </a:cubicBezTo>
                  <a:cubicBezTo>
                    <a:pt x="93691" y="96132"/>
                    <a:pt x="46661" y="189043"/>
                    <a:pt x="-369" y="281934"/>
                  </a:cubicBezTo>
                  <a:cubicBezTo>
                    <a:pt x="-3649" y="288419"/>
                    <a:pt x="6096" y="294149"/>
                    <a:pt x="9395" y="2875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8" name="Freeform: Shape 1077">
              <a:extLst>
                <a:ext uri="{FF2B5EF4-FFF2-40B4-BE49-F238E27FC236}">
                  <a16:creationId xmlns:a16="http://schemas.microsoft.com/office/drawing/2014/main" id="{63DF7183-82BA-38EF-86FB-35FF7D56584B}"/>
                </a:ext>
              </a:extLst>
            </p:cNvPr>
            <p:cNvSpPr/>
            <p:nvPr/>
          </p:nvSpPr>
          <p:spPr>
            <a:xfrm>
              <a:off x="7623314" y="5261860"/>
              <a:ext cx="166298" cy="302068"/>
            </a:xfrm>
            <a:custGeom>
              <a:avLst/>
              <a:gdLst>
                <a:gd name="connsiteX0" fmla="*/ 9450 w 166298"/>
                <a:gd name="connsiteY0" fmla="*/ 299533 h 302068"/>
                <a:gd name="connsiteX1" fmla="*/ 164545 w 166298"/>
                <a:gd name="connsiteY1" fmla="*/ 8832 h 302068"/>
                <a:gd name="connsiteX2" fmla="*/ 154782 w 166298"/>
                <a:gd name="connsiteY2" fmla="*/ 3177 h 302068"/>
                <a:gd name="connsiteX3" fmla="*/ -314 w 166298"/>
                <a:gd name="connsiteY3" fmla="*/ 293878 h 302068"/>
                <a:gd name="connsiteX4" fmla="*/ 9450 w 166298"/>
                <a:gd name="connsiteY4" fmla="*/ 299533 h 302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298" h="302068">
                  <a:moveTo>
                    <a:pt x="9450" y="299533"/>
                  </a:moveTo>
                  <a:cubicBezTo>
                    <a:pt x="61174" y="202626"/>
                    <a:pt x="112879" y="105739"/>
                    <a:pt x="164545" y="8832"/>
                  </a:cubicBezTo>
                  <a:cubicBezTo>
                    <a:pt x="167976" y="2405"/>
                    <a:pt x="158212" y="-3307"/>
                    <a:pt x="154782" y="3177"/>
                  </a:cubicBezTo>
                  <a:cubicBezTo>
                    <a:pt x="103096" y="100084"/>
                    <a:pt x="51391" y="196990"/>
                    <a:pt x="-314" y="293878"/>
                  </a:cubicBezTo>
                  <a:cubicBezTo>
                    <a:pt x="-3745" y="300306"/>
                    <a:pt x="6020" y="306017"/>
                    <a:pt x="9450" y="2995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9" name="Freeform: Shape 1078">
              <a:extLst>
                <a:ext uri="{FF2B5EF4-FFF2-40B4-BE49-F238E27FC236}">
                  <a16:creationId xmlns:a16="http://schemas.microsoft.com/office/drawing/2014/main" id="{C9A1F302-EE30-6FF6-C9F9-E3AF18581EB7}"/>
                </a:ext>
              </a:extLst>
            </p:cNvPr>
            <p:cNvSpPr/>
            <p:nvPr/>
          </p:nvSpPr>
          <p:spPr>
            <a:xfrm>
              <a:off x="7744245" y="5789752"/>
              <a:ext cx="161522" cy="209279"/>
            </a:xfrm>
            <a:custGeom>
              <a:avLst/>
              <a:gdLst>
                <a:gd name="connsiteX0" fmla="*/ 9835 w 161522"/>
                <a:gd name="connsiteY0" fmla="*/ 207183 h 209279"/>
                <a:gd name="connsiteX1" fmla="*/ 159390 w 161522"/>
                <a:gd name="connsiteY1" fmla="*/ 8412 h 209279"/>
                <a:gd name="connsiteX2" fmla="*/ 149625 w 161522"/>
                <a:gd name="connsiteY2" fmla="*/ 2757 h 209279"/>
                <a:gd name="connsiteX3" fmla="*/ 72 w 161522"/>
                <a:gd name="connsiteY3" fmla="*/ 201509 h 209279"/>
                <a:gd name="connsiteX4" fmla="*/ 9835 w 161522"/>
                <a:gd name="connsiteY4" fmla="*/ 207164 h 209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22" h="209279">
                  <a:moveTo>
                    <a:pt x="9835" y="207183"/>
                  </a:moveTo>
                  <a:lnTo>
                    <a:pt x="159390" y="8412"/>
                  </a:lnTo>
                  <a:cubicBezTo>
                    <a:pt x="163762" y="2607"/>
                    <a:pt x="153960" y="-3048"/>
                    <a:pt x="149625" y="2757"/>
                  </a:cubicBezTo>
                  <a:cubicBezTo>
                    <a:pt x="99767" y="68996"/>
                    <a:pt x="49910" y="135252"/>
                    <a:pt x="72" y="201509"/>
                  </a:cubicBezTo>
                  <a:cubicBezTo>
                    <a:pt x="-4320" y="207315"/>
                    <a:pt x="5500" y="212970"/>
                    <a:pt x="9835" y="2071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0" name="Freeform: Shape 1079">
              <a:extLst>
                <a:ext uri="{FF2B5EF4-FFF2-40B4-BE49-F238E27FC236}">
                  <a16:creationId xmlns:a16="http://schemas.microsoft.com/office/drawing/2014/main" id="{67DB44B1-B2F1-AE4E-9B36-8E17322D8F42}"/>
                </a:ext>
              </a:extLst>
            </p:cNvPr>
            <p:cNvSpPr/>
            <p:nvPr/>
          </p:nvSpPr>
          <p:spPr>
            <a:xfrm>
              <a:off x="11127734" y="6772063"/>
              <a:ext cx="72936" cy="73091"/>
            </a:xfrm>
            <a:custGeom>
              <a:avLst/>
              <a:gdLst>
                <a:gd name="connsiteX0" fmla="*/ 52792 w 72936"/>
                <a:gd name="connsiteY0" fmla="*/ 69603 h 73091"/>
                <a:gd name="connsiteX1" fmla="*/ 69474 w 72936"/>
                <a:gd name="connsiteY1" fmla="*/ 22290 h 73091"/>
                <a:gd name="connsiteX2" fmla="*/ 25535 w 72936"/>
                <a:gd name="connsiteY2" fmla="*/ 1895 h 73091"/>
                <a:gd name="connsiteX3" fmla="*/ -590 w 72936"/>
                <a:gd name="connsiteY3" fmla="*/ 42158 h 73091"/>
                <a:gd name="connsiteX4" fmla="*/ 41011 w 72936"/>
                <a:gd name="connsiteY4" fmla="*/ 73373 h 73091"/>
                <a:gd name="connsiteX5" fmla="*/ 41011 w 72936"/>
                <a:gd name="connsiteY5" fmla="*/ 62063 h 73091"/>
                <a:gd name="connsiteX6" fmla="*/ 11022 w 72936"/>
                <a:gd name="connsiteY6" fmla="*/ 42667 h 73091"/>
                <a:gd name="connsiteX7" fmla="*/ 28551 w 72936"/>
                <a:gd name="connsiteY7" fmla="*/ 12790 h 73091"/>
                <a:gd name="connsiteX8" fmla="*/ 58711 w 72936"/>
                <a:gd name="connsiteY8" fmla="*/ 25985 h 73091"/>
                <a:gd name="connsiteX9" fmla="*/ 47024 w 72936"/>
                <a:gd name="connsiteY9" fmla="*/ 59820 h 73091"/>
                <a:gd name="connsiteX10" fmla="*/ 52679 w 72936"/>
                <a:gd name="connsiteY10" fmla="*/ 69585 h 73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936" h="73091">
                  <a:moveTo>
                    <a:pt x="52792" y="69603"/>
                  </a:moveTo>
                  <a:cubicBezTo>
                    <a:pt x="67872" y="59274"/>
                    <a:pt x="76373" y="40028"/>
                    <a:pt x="69474" y="22290"/>
                  </a:cubicBezTo>
                  <a:cubicBezTo>
                    <a:pt x="62745" y="4986"/>
                    <a:pt x="42953" y="-3402"/>
                    <a:pt x="25535" y="1895"/>
                  </a:cubicBezTo>
                  <a:cubicBezTo>
                    <a:pt x="8477" y="7060"/>
                    <a:pt x="-3531" y="24213"/>
                    <a:pt x="-590" y="42158"/>
                  </a:cubicBezTo>
                  <a:cubicBezTo>
                    <a:pt x="2651" y="61894"/>
                    <a:pt x="21803" y="74203"/>
                    <a:pt x="41011" y="73373"/>
                  </a:cubicBezTo>
                  <a:cubicBezTo>
                    <a:pt x="48250" y="73053"/>
                    <a:pt x="48306" y="61743"/>
                    <a:pt x="41011" y="62063"/>
                  </a:cubicBezTo>
                  <a:cubicBezTo>
                    <a:pt x="28118" y="62667"/>
                    <a:pt x="14621" y="55937"/>
                    <a:pt x="11022" y="42667"/>
                  </a:cubicBezTo>
                  <a:cubicBezTo>
                    <a:pt x="7421" y="29397"/>
                    <a:pt x="16130" y="16673"/>
                    <a:pt x="28551" y="12790"/>
                  </a:cubicBezTo>
                  <a:cubicBezTo>
                    <a:pt x="40370" y="9020"/>
                    <a:pt x="53885" y="14185"/>
                    <a:pt x="58711" y="25985"/>
                  </a:cubicBezTo>
                  <a:cubicBezTo>
                    <a:pt x="63839" y="38426"/>
                    <a:pt x="57618" y="52525"/>
                    <a:pt x="47024" y="59820"/>
                  </a:cubicBezTo>
                  <a:cubicBezTo>
                    <a:pt x="41068" y="63911"/>
                    <a:pt x="46723" y="73712"/>
                    <a:pt x="52679" y="6958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1" name="Freeform: Shape 1080">
              <a:extLst>
                <a:ext uri="{FF2B5EF4-FFF2-40B4-BE49-F238E27FC236}">
                  <a16:creationId xmlns:a16="http://schemas.microsoft.com/office/drawing/2014/main" id="{05CCC68A-D5E3-E74B-43A9-281E84A17B24}"/>
                </a:ext>
              </a:extLst>
            </p:cNvPr>
            <p:cNvSpPr/>
            <p:nvPr/>
          </p:nvSpPr>
          <p:spPr>
            <a:xfrm>
              <a:off x="10626940" y="6660364"/>
              <a:ext cx="76601" cy="77596"/>
            </a:xfrm>
            <a:custGeom>
              <a:avLst/>
              <a:gdLst>
                <a:gd name="connsiteX0" fmla="*/ 35445 w 76601"/>
                <a:gd name="connsiteY0" fmla="*/ 77817 h 77596"/>
                <a:gd name="connsiteX1" fmla="*/ 75557 w 76601"/>
                <a:gd name="connsiteY1" fmla="*/ 36913 h 77596"/>
                <a:gd name="connsiteX2" fmla="*/ 39139 w 76601"/>
                <a:gd name="connsiteY2" fmla="*/ 383 h 77596"/>
                <a:gd name="connsiteX3" fmla="*/ -671 w 76601"/>
                <a:gd name="connsiteY3" fmla="*/ 32163 h 77596"/>
                <a:gd name="connsiteX4" fmla="*/ 30959 w 76601"/>
                <a:gd name="connsiteY4" fmla="*/ 77403 h 77596"/>
                <a:gd name="connsiteX5" fmla="*/ 33956 w 76601"/>
                <a:gd name="connsiteY5" fmla="*/ 66507 h 77596"/>
                <a:gd name="connsiteX6" fmla="*/ 10224 w 76601"/>
                <a:gd name="connsiteY6" fmla="*/ 36744 h 77596"/>
                <a:gd name="connsiteX7" fmla="*/ 36990 w 76601"/>
                <a:gd name="connsiteY7" fmla="*/ 11693 h 77596"/>
                <a:gd name="connsiteX8" fmla="*/ 64247 w 76601"/>
                <a:gd name="connsiteY8" fmla="*/ 36989 h 77596"/>
                <a:gd name="connsiteX9" fmla="*/ 35445 w 76601"/>
                <a:gd name="connsiteY9" fmla="*/ 66583 h 77596"/>
                <a:gd name="connsiteX10" fmla="*/ 35445 w 76601"/>
                <a:gd name="connsiteY10" fmla="*/ 77893 h 77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01" h="77596">
                  <a:moveTo>
                    <a:pt x="35445" y="77817"/>
                  </a:moveTo>
                  <a:cubicBezTo>
                    <a:pt x="56575" y="75932"/>
                    <a:pt x="76104" y="59383"/>
                    <a:pt x="75557" y="36913"/>
                  </a:cubicBezTo>
                  <a:cubicBezTo>
                    <a:pt x="75086" y="17027"/>
                    <a:pt x="58592" y="1495"/>
                    <a:pt x="39139" y="383"/>
                  </a:cubicBezTo>
                  <a:cubicBezTo>
                    <a:pt x="19932" y="-711"/>
                    <a:pt x="2005" y="12805"/>
                    <a:pt x="-671" y="32163"/>
                  </a:cubicBezTo>
                  <a:cubicBezTo>
                    <a:pt x="-3574" y="53068"/>
                    <a:pt x="11318" y="71842"/>
                    <a:pt x="30959" y="77403"/>
                  </a:cubicBezTo>
                  <a:cubicBezTo>
                    <a:pt x="37971" y="79382"/>
                    <a:pt x="40968" y="68468"/>
                    <a:pt x="33956" y="66507"/>
                  </a:cubicBezTo>
                  <a:cubicBezTo>
                    <a:pt x="20761" y="62737"/>
                    <a:pt x="9829" y="51070"/>
                    <a:pt x="10224" y="36744"/>
                  </a:cubicBezTo>
                  <a:cubicBezTo>
                    <a:pt x="10620" y="22418"/>
                    <a:pt x="22966" y="11655"/>
                    <a:pt x="36990" y="11693"/>
                  </a:cubicBezTo>
                  <a:cubicBezTo>
                    <a:pt x="51014" y="11730"/>
                    <a:pt x="63813" y="22437"/>
                    <a:pt x="64247" y="36989"/>
                  </a:cubicBezTo>
                  <a:cubicBezTo>
                    <a:pt x="64738" y="52955"/>
                    <a:pt x="50543" y="65263"/>
                    <a:pt x="35445" y="66583"/>
                  </a:cubicBezTo>
                  <a:cubicBezTo>
                    <a:pt x="28245" y="67205"/>
                    <a:pt x="28188" y="78515"/>
                    <a:pt x="35445" y="7789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2" name="Freeform: Shape 1081">
              <a:extLst>
                <a:ext uri="{FF2B5EF4-FFF2-40B4-BE49-F238E27FC236}">
                  <a16:creationId xmlns:a16="http://schemas.microsoft.com/office/drawing/2014/main" id="{F4A043A3-5CF1-CA9C-AE9E-DE22CDD1C862}"/>
                </a:ext>
              </a:extLst>
            </p:cNvPr>
            <p:cNvSpPr/>
            <p:nvPr/>
          </p:nvSpPr>
          <p:spPr>
            <a:xfrm>
              <a:off x="11238896" y="6335652"/>
              <a:ext cx="72442" cy="78802"/>
            </a:xfrm>
            <a:custGeom>
              <a:avLst/>
              <a:gdLst>
                <a:gd name="connsiteX0" fmla="*/ 34465 w 72442"/>
                <a:gd name="connsiteY0" fmla="*/ 63649 h 78802"/>
                <a:gd name="connsiteX1" fmla="*/ 16162 w 72442"/>
                <a:gd name="connsiteY1" fmla="*/ 64516 h 78802"/>
                <a:gd name="connsiteX2" fmla="*/ 15615 w 72442"/>
                <a:gd name="connsiteY2" fmla="*/ 63969 h 78802"/>
                <a:gd name="connsiteX3" fmla="*/ 11845 w 72442"/>
                <a:gd name="connsiteY3" fmla="*/ 39314 h 78802"/>
                <a:gd name="connsiteX4" fmla="*/ 40253 w 72442"/>
                <a:gd name="connsiteY4" fmla="*/ 11718 h 78802"/>
                <a:gd name="connsiteX5" fmla="*/ 59536 w 72442"/>
                <a:gd name="connsiteY5" fmla="*/ 40407 h 78802"/>
                <a:gd name="connsiteX6" fmla="*/ 31091 w 72442"/>
                <a:gd name="connsiteY6" fmla="*/ 65835 h 78802"/>
                <a:gd name="connsiteX7" fmla="*/ 34107 w 72442"/>
                <a:gd name="connsiteY7" fmla="*/ 76730 h 78802"/>
                <a:gd name="connsiteX8" fmla="*/ 71241 w 72442"/>
                <a:gd name="connsiteY8" fmla="*/ 31491 h 78802"/>
                <a:gd name="connsiteX9" fmla="*/ 30695 w 72442"/>
                <a:gd name="connsiteY9" fmla="*/ 1218 h 78802"/>
                <a:gd name="connsiteX10" fmla="*/ -708 w 72442"/>
                <a:gd name="connsiteY10" fmla="*/ 54261 h 78802"/>
                <a:gd name="connsiteX11" fmla="*/ 42458 w 72442"/>
                <a:gd name="connsiteY11" fmla="*/ 71697 h 78802"/>
                <a:gd name="connsiteX12" fmla="*/ 34447 w 72442"/>
                <a:gd name="connsiteY12" fmla="*/ 63705 h 78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42" h="78802">
                  <a:moveTo>
                    <a:pt x="34465" y="63649"/>
                  </a:moveTo>
                  <a:cubicBezTo>
                    <a:pt x="29659" y="68945"/>
                    <a:pt x="21459" y="69322"/>
                    <a:pt x="16162" y="64516"/>
                  </a:cubicBezTo>
                  <a:cubicBezTo>
                    <a:pt x="15973" y="64327"/>
                    <a:pt x="15804" y="64157"/>
                    <a:pt x="15615" y="63969"/>
                  </a:cubicBezTo>
                  <a:cubicBezTo>
                    <a:pt x="9000" y="57711"/>
                    <a:pt x="9602" y="47249"/>
                    <a:pt x="11845" y="39314"/>
                  </a:cubicBezTo>
                  <a:cubicBezTo>
                    <a:pt x="15502" y="26402"/>
                    <a:pt x="24758" y="10172"/>
                    <a:pt x="40253" y="11718"/>
                  </a:cubicBezTo>
                  <a:cubicBezTo>
                    <a:pt x="54220" y="13113"/>
                    <a:pt x="62344" y="27288"/>
                    <a:pt x="59536" y="40407"/>
                  </a:cubicBezTo>
                  <a:cubicBezTo>
                    <a:pt x="56595" y="54186"/>
                    <a:pt x="43607" y="61971"/>
                    <a:pt x="31091" y="65835"/>
                  </a:cubicBezTo>
                  <a:cubicBezTo>
                    <a:pt x="24155" y="67965"/>
                    <a:pt x="27114" y="78879"/>
                    <a:pt x="34107" y="76730"/>
                  </a:cubicBezTo>
                  <a:cubicBezTo>
                    <a:pt x="54484" y="70472"/>
                    <a:pt x="73390" y="54751"/>
                    <a:pt x="71241" y="31491"/>
                  </a:cubicBezTo>
                  <a:cubicBezTo>
                    <a:pt x="69356" y="11680"/>
                    <a:pt x="50507" y="-3607"/>
                    <a:pt x="30695" y="1218"/>
                  </a:cubicBezTo>
                  <a:cubicBezTo>
                    <a:pt x="10093" y="6232"/>
                    <a:pt x="-3328" y="34507"/>
                    <a:pt x="-708" y="54261"/>
                  </a:cubicBezTo>
                  <a:cubicBezTo>
                    <a:pt x="2100" y="75411"/>
                    <a:pt x="26040" y="87965"/>
                    <a:pt x="42458" y="71697"/>
                  </a:cubicBezTo>
                  <a:cubicBezTo>
                    <a:pt x="47622" y="66570"/>
                    <a:pt x="39630" y="58502"/>
                    <a:pt x="34447" y="637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3" name="Freeform: Shape 1082">
              <a:extLst>
                <a:ext uri="{FF2B5EF4-FFF2-40B4-BE49-F238E27FC236}">
                  <a16:creationId xmlns:a16="http://schemas.microsoft.com/office/drawing/2014/main" id="{BBC5FA6F-F83D-0753-0D4B-759F192401B1}"/>
                </a:ext>
              </a:extLst>
            </p:cNvPr>
            <p:cNvSpPr/>
            <p:nvPr/>
          </p:nvSpPr>
          <p:spPr>
            <a:xfrm>
              <a:off x="10744335" y="6238814"/>
              <a:ext cx="69162" cy="69944"/>
            </a:xfrm>
            <a:custGeom>
              <a:avLst/>
              <a:gdLst>
                <a:gd name="connsiteX0" fmla="*/ 30960 w 69162"/>
                <a:gd name="connsiteY0" fmla="*/ 70178 h 69944"/>
                <a:gd name="connsiteX1" fmla="*/ 68075 w 69162"/>
                <a:gd name="connsiteY1" fmla="*/ 36041 h 69944"/>
                <a:gd name="connsiteX2" fmla="*/ 36690 w 69162"/>
                <a:gd name="connsiteY2" fmla="*/ 490 h 69944"/>
                <a:gd name="connsiteX3" fmla="*/ -557 w 69162"/>
                <a:gd name="connsiteY3" fmla="*/ 28199 h 69944"/>
                <a:gd name="connsiteX4" fmla="*/ 25399 w 69162"/>
                <a:gd name="connsiteY4" fmla="*/ 69367 h 69944"/>
                <a:gd name="connsiteX5" fmla="*/ 28415 w 69162"/>
                <a:gd name="connsiteY5" fmla="*/ 58453 h 69944"/>
                <a:gd name="connsiteX6" fmla="*/ 10489 w 69162"/>
                <a:gd name="connsiteY6" fmla="*/ 30179 h 69944"/>
                <a:gd name="connsiteX7" fmla="*/ 34598 w 69162"/>
                <a:gd name="connsiteY7" fmla="*/ 11706 h 69944"/>
                <a:gd name="connsiteX8" fmla="*/ 56822 w 69162"/>
                <a:gd name="connsiteY8" fmla="*/ 33685 h 69944"/>
                <a:gd name="connsiteX9" fmla="*/ 30960 w 69162"/>
                <a:gd name="connsiteY9" fmla="*/ 58943 h 69944"/>
                <a:gd name="connsiteX10" fmla="*/ 30960 w 69162"/>
                <a:gd name="connsiteY10" fmla="*/ 70253 h 69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62" h="69944">
                  <a:moveTo>
                    <a:pt x="30960" y="70178"/>
                  </a:moveTo>
                  <a:cubicBezTo>
                    <a:pt x="49545" y="69122"/>
                    <a:pt x="66944" y="55607"/>
                    <a:pt x="68075" y="36041"/>
                  </a:cubicBezTo>
                  <a:cubicBezTo>
                    <a:pt x="69130" y="17682"/>
                    <a:pt x="54597" y="2262"/>
                    <a:pt x="36690" y="490"/>
                  </a:cubicBezTo>
                  <a:cubicBezTo>
                    <a:pt x="19122" y="-1244"/>
                    <a:pt x="2402" y="10500"/>
                    <a:pt x="-557" y="28199"/>
                  </a:cubicBezTo>
                  <a:cubicBezTo>
                    <a:pt x="-3648" y="46616"/>
                    <a:pt x="8660" y="63128"/>
                    <a:pt x="25399" y="69367"/>
                  </a:cubicBezTo>
                  <a:cubicBezTo>
                    <a:pt x="32222" y="71912"/>
                    <a:pt x="35182" y="60979"/>
                    <a:pt x="28415" y="58453"/>
                  </a:cubicBezTo>
                  <a:cubicBezTo>
                    <a:pt x="17105" y="54250"/>
                    <a:pt x="8491" y="42525"/>
                    <a:pt x="10489" y="30179"/>
                  </a:cubicBezTo>
                  <a:cubicBezTo>
                    <a:pt x="12374" y="18661"/>
                    <a:pt x="23250" y="10990"/>
                    <a:pt x="34598" y="11706"/>
                  </a:cubicBezTo>
                  <a:cubicBezTo>
                    <a:pt x="46322" y="12441"/>
                    <a:pt x="56520" y="21602"/>
                    <a:pt x="56822" y="33685"/>
                  </a:cubicBezTo>
                  <a:cubicBezTo>
                    <a:pt x="57180" y="47878"/>
                    <a:pt x="44230" y="58190"/>
                    <a:pt x="30960" y="58943"/>
                  </a:cubicBezTo>
                  <a:cubicBezTo>
                    <a:pt x="23722" y="59358"/>
                    <a:pt x="23664" y="70687"/>
                    <a:pt x="30960" y="702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4" name="Freeform: Shape 1083">
              <a:extLst>
                <a:ext uri="{FF2B5EF4-FFF2-40B4-BE49-F238E27FC236}">
                  <a16:creationId xmlns:a16="http://schemas.microsoft.com/office/drawing/2014/main" id="{9DE21EF3-66BC-89CD-DD4D-6918829B8851}"/>
                </a:ext>
              </a:extLst>
            </p:cNvPr>
            <p:cNvSpPr/>
            <p:nvPr/>
          </p:nvSpPr>
          <p:spPr>
            <a:xfrm>
              <a:off x="10932889" y="6525571"/>
              <a:ext cx="70302" cy="70102"/>
            </a:xfrm>
            <a:custGeom>
              <a:avLst/>
              <a:gdLst>
                <a:gd name="connsiteX0" fmla="*/ 17595 w 70302"/>
                <a:gd name="connsiteY0" fmla="*/ 67882 h 70102"/>
                <a:gd name="connsiteX1" fmla="*/ 65077 w 70302"/>
                <a:gd name="connsiteY1" fmla="*/ 51785 h 70102"/>
                <a:gd name="connsiteX2" fmla="*/ 51732 w 70302"/>
                <a:gd name="connsiteY2" fmla="*/ 5301 h 70102"/>
                <a:gd name="connsiteX3" fmla="*/ 4419 w 70302"/>
                <a:gd name="connsiteY3" fmla="*/ 15763 h 70102"/>
                <a:gd name="connsiteX4" fmla="*/ 12864 w 70302"/>
                <a:gd name="connsiteY4" fmla="*/ 65092 h 70102"/>
                <a:gd name="connsiteX5" fmla="*/ 20856 w 70302"/>
                <a:gd name="connsiteY5" fmla="*/ 57081 h 70102"/>
                <a:gd name="connsiteX6" fmla="*/ 13053 w 70302"/>
                <a:gd name="connsiteY6" fmla="*/ 23359 h 70102"/>
                <a:gd name="connsiteX7" fmla="*/ 46020 w 70302"/>
                <a:gd name="connsiteY7" fmla="*/ 15065 h 70102"/>
                <a:gd name="connsiteX8" fmla="*/ 54182 w 70302"/>
                <a:gd name="connsiteY8" fmla="*/ 47958 h 70102"/>
                <a:gd name="connsiteX9" fmla="*/ 20611 w 70302"/>
                <a:gd name="connsiteY9" fmla="*/ 56968 h 70102"/>
                <a:gd name="connsiteX10" fmla="*/ 17595 w 70302"/>
                <a:gd name="connsiteY10" fmla="*/ 67882 h 70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302" h="70102">
                  <a:moveTo>
                    <a:pt x="17595" y="67882"/>
                  </a:moveTo>
                  <a:cubicBezTo>
                    <a:pt x="34824" y="74348"/>
                    <a:pt x="55841" y="68297"/>
                    <a:pt x="65077" y="51785"/>
                  </a:cubicBezTo>
                  <a:cubicBezTo>
                    <a:pt x="74314" y="35272"/>
                    <a:pt x="67584" y="14650"/>
                    <a:pt x="51732" y="5301"/>
                  </a:cubicBezTo>
                  <a:cubicBezTo>
                    <a:pt x="35879" y="-4048"/>
                    <a:pt x="14580" y="-52"/>
                    <a:pt x="4419" y="15763"/>
                  </a:cubicBezTo>
                  <a:cubicBezTo>
                    <a:pt x="-5741" y="31578"/>
                    <a:pt x="-1009" y="53029"/>
                    <a:pt x="12864" y="65092"/>
                  </a:cubicBezTo>
                  <a:cubicBezTo>
                    <a:pt x="18330" y="69842"/>
                    <a:pt x="26361" y="61869"/>
                    <a:pt x="20856" y="57081"/>
                  </a:cubicBezTo>
                  <a:cubicBezTo>
                    <a:pt x="11431" y="48806"/>
                    <a:pt x="6756" y="35046"/>
                    <a:pt x="13053" y="23359"/>
                  </a:cubicBezTo>
                  <a:cubicBezTo>
                    <a:pt x="19348" y="11672"/>
                    <a:pt x="34730" y="8279"/>
                    <a:pt x="46020" y="15065"/>
                  </a:cubicBezTo>
                  <a:cubicBezTo>
                    <a:pt x="57312" y="21851"/>
                    <a:pt x="61779" y="36724"/>
                    <a:pt x="54182" y="47958"/>
                  </a:cubicBezTo>
                  <a:cubicBezTo>
                    <a:pt x="46586" y="59193"/>
                    <a:pt x="32430" y="61398"/>
                    <a:pt x="20611" y="56968"/>
                  </a:cubicBezTo>
                  <a:cubicBezTo>
                    <a:pt x="13787" y="54423"/>
                    <a:pt x="10828" y="65338"/>
                    <a:pt x="17595" y="6788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5" name="Freeform: Shape 1084">
              <a:extLst>
                <a:ext uri="{FF2B5EF4-FFF2-40B4-BE49-F238E27FC236}">
                  <a16:creationId xmlns:a16="http://schemas.microsoft.com/office/drawing/2014/main" id="{45025596-3F5B-3469-F3CA-3C2C171892BE}"/>
                </a:ext>
              </a:extLst>
            </p:cNvPr>
            <p:cNvSpPr/>
            <p:nvPr/>
          </p:nvSpPr>
          <p:spPr>
            <a:xfrm>
              <a:off x="10443852" y="6408990"/>
              <a:ext cx="63810" cy="63781"/>
            </a:xfrm>
            <a:custGeom>
              <a:avLst/>
              <a:gdLst>
                <a:gd name="connsiteX0" fmla="*/ 26982 w 63810"/>
                <a:gd name="connsiteY0" fmla="*/ 48820 h 63781"/>
                <a:gd name="connsiteX1" fmla="*/ 11902 w 63810"/>
                <a:gd name="connsiteY1" fmla="*/ 23147 h 63781"/>
                <a:gd name="connsiteX2" fmla="*/ 39894 w 63810"/>
                <a:gd name="connsiteY2" fmla="*/ 13628 h 63781"/>
                <a:gd name="connsiteX3" fmla="*/ 49413 w 63810"/>
                <a:gd name="connsiteY3" fmla="*/ 41620 h 63781"/>
                <a:gd name="connsiteX4" fmla="*/ 47961 w 63810"/>
                <a:gd name="connsiteY4" fmla="*/ 44108 h 63781"/>
                <a:gd name="connsiteX5" fmla="*/ 13655 w 63810"/>
                <a:gd name="connsiteY5" fmla="*/ 45540 h 63781"/>
                <a:gd name="connsiteX6" fmla="*/ 5662 w 63810"/>
                <a:gd name="connsiteY6" fmla="*/ 53533 h 63781"/>
                <a:gd name="connsiteX7" fmla="*/ 56350 w 63810"/>
                <a:gd name="connsiteY7" fmla="*/ 51742 h 63781"/>
                <a:gd name="connsiteX8" fmla="*/ 49903 w 63810"/>
                <a:gd name="connsiteY8" fmla="*/ 6748 h 63781"/>
                <a:gd name="connsiteX9" fmla="*/ 4928 w 63810"/>
                <a:gd name="connsiteY9" fmla="*/ 13194 h 63781"/>
                <a:gd name="connsiteX10" fmla="*/ 1214 w 63810"/>
                <a:gd name="connsiteY10" fmla="*/ 19528 h 63781"/>
                <a:gd name="connsiteX11" fmla="*/ 17010 w 63810"/>
                <a:gd name="connsiteY11" fmla="*/ 57793 h 63781"/>
                <a:gd name="connsiteX12" fmla="*/ 23928 w 63810"/>
                <a:gd name="connsiteY12" fmla="*/ 59715 h 63781"/>
                <a:gd name="connsiteX13" fmla="*/ 26926 w 63810"/>
                <a:gd name="connsiteY13" fmla="*/ 48820 h 63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810" h="63781">
                  <a:moveTo>
                    <a:pt x="26982" y="48820"/>
                  </a:moveTo>
                  <a:cubicBezTo>
                    <a:pt x="14729" y="47048"/>
                    <a:pt x="6247" y="35154"/>
                    <a:pt x="11902" y="23147"/>
                  </a:cubicBezTo>
                  <a:cubicBezTo>
                    <a:pt x="17010" y="12799"/>
                    <a:pt x="29527" y="8520"/>
                    <a:pt x="39894" y="13628"/>
                  </a:cubicBezTo>
                  <a:cubicBezTo>
                    <a:pt x="50243" y="18717"/>
                    <a:pt x="54502" y="31253"/>
                    <a:pt x="49413" y="41620"/>
                  </a:cubicBezTo>
                  <a:cubicBezTo>
                    <a:pt x="48979" y="42487"/>
                    <a:pt x="48508" y="43316"/>
                    <a:pt x="47961" y="44108"/>
                  </a:cubicBezTo>
                  <a:cubicBezTo>
                    <a:pt x="39705" y="56530"/>
                    <a:pt x="23457" y="54664"/>
                    <a:pt x="13655" y="45540"/>
                  </a:cubicBezTo>
                  <a:cubicBezTo>
                    <a:pt x="8321" y="40602"/>
                    <a:pt x="309" y="48594"/>
                    <a:pt x="5662" y="53533"/>
                  </a:cubicBezTo>
                  <a:cubicBezTo>
                    <a:pt x="20233" y="66992"/>
                    <a:pt x="43608" y="68858"/>
                    <a:pt x="56350" y="51742"/>
                  </a:cubicBezTo>
                  <a:cubicBezTo>
                    <a:pt x="67000" y="37548"/>
                    <a:pt x="64116" y="17398"/>
                    <a:pt x="49903" y="6748"/>
                  </a:cubicBezTo>
                  <a:cubicBezTo>
                    <a:pt x="35709" y="-3902"/>
                    <a:pt x="15559" y="-1018"/>
                    <a:pt x="4928" y="13194"/>
                  </a:cubicBezTo>
                  <a:cubicBezTo>
                    <a:pt x="3439" y="15155"/>
                    <a:pt x="2194" y="17285"/>
                    <a:pt x="1214" y="19528"/>
                  </a:cubicBezTo>
                  <a:cubicBezTo>
                    <a:pt x="-4987" y="34457"/>
                    <a:pt x="2081" y="51591"/>
                    <a:pt x="17010" y="57793"/>
                  </a:cubicBezTo>
                  <a:cubicBezTo>
                    <a:pt x="19235" y="58716"/>
                    <a:pt x="21553" y="59357"/>
                    <a:pt x="23928" y="59715"/>
                  </a:cubicBezTo>
                  <a:cubicBezTo>
                    <a:pt x="31034" y="60752"/>
                    <a:pt x="34107" y="49857"/>
                    <a:pt x="26926" y="488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6" name="Freeform: Shape 1085">
              <a:extLst>
                <a:ext uri="{FF2B5EF4-FFF2-40B4-BE49-F238E27FC236}">
                  <a16:creationId xmlns:a16="http://schemas.microsoft.com/office/drawing/2014/main" id="{3E8E2158-9A2A-A9C5-9929-A1B388FC71C9}"/>
                </a:ext>
              </a:extLst>
            </p:cNvPr>
            <p:cNvSpPr/>
            <p:nvPr/>
          </p:nvSpPr>
          <p:spPr>
            <a:xfrm>
              <a:off x="10559428" y="5885063"/>
              <a:ext cx="67554" cy="67585"/>
            </a:xfrm>
            <a:custGeom>
              <a:avLst/>
              <a:gdLst>
                <a:gd name="connsiteX0" fmla="*/ 54042 w 67554"/>
                <a:gd name="connsiteY0" fmla="*/ 61826 h 67585"/>
                <a:gd name="connsiteX1" fmla="*/ 61846 w 67554"/>
                <a:gd name="connsiteY1" fmla="*/ 16059 h 67585"/>
                <a:gd name="connsiteX2" fmla="*/ 17794 w 67554"/>
                <a:gd name="connsiteY2" fmla="*/ 3995 h 67585"/>
                <a:gd name="connsiteX3" fmla="*/ 1584 w 67554"/>
                <a:gd name="connsiteY3" fmla="*/ 47086 h 67585"/>
                <a:gd name="connsiteX4" fmla="*/ 45050 w 67554"/>
                <a:gd name="connsiteY4" fmla="*/ 66803 h 67585"/>
                <a:gd name="connsiteX5" fmla="*/ 42035 w 67554"/>
                <a:gd name="connsiteY5" fmla="*/ 55888 h 67585"/>
                <a:gd name="connsiteX6" fmla="*/ 12309 w 67554"/>
                <a:gd name="connsiteY6" fmla="*/ 43467 h 67585"/>
                <a:gd name="connsiteX7" fmla="*/ 23506 w 67554"/>
                <a:gd name="connsiteY7" fmla="*/ 13760 h 67585"/>
                <a:gd name="connsiteX8" fmla="*/ 53137 w 67554"/>
                <a:gd name="connsiteY8" fmla="*/ 23693 h 67585"/>
                <a:gd name="connsiteX9" fmla="*/ 46031 w 67554"/>
                <a:gd name="connsiteY9" fmla="*/ 53853 h 67585"/>
                <a:gd name="connsiteX10" fmla="*/ 54042 w 67554"/>
                <a:gd name="connsiteY10" fmla="*/ 61845 h 67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554" h="67585">
                  <a:moveTo>
                    <a:pt x="54042" y="61826"/>
                  </a:moveTo>
                  <a:cubicBezTo>
                    <a:pt x="66313" y="50196"/>
                    <a:pt x="70724" y="31101"/>
                    <a:pt x="61846" y="16059"/>
                  </a:cubicBezTo>
                  <a:cubicBezTo>
                    <a:pt x="52968" y="1017"/>
                    <a:pt x="33100" y="-3771"/>
                    <a:pt x="17794" y="3995"/>
                  </a:cubicBezTo>
                  <a:cubicBezTo>
                    <a:pt x="2488" y="11761"/>
                    <a:pt x="-5523" y="30875"/>
                    <a:pt x="1584" y="47086"/>
                  </a:cubicBezTo>
                  <a:cubicBezTo>
                    <a:pt x="8916" y="63805"/>
                    <a:pt x="27973" y="70817"/>
                    <a:pt x="45050" y="66803"/>
                  </a:cubicBezTo>
                  <a:cubicBezTo>
                    <a:pt x="52138" y="65125"/>
                    <a:pt x="49141" y="54230"/>
                    <a:pt x="42035" y="55888"/>
                  </a:cubicBezTo>
                  <a:cubicBezTo>
                    <a:pt x="30725" y="58565"/>
                    <a:pt x="17813" y="54380"/>
                    <a:pt x="12309" y="43467"/>
                  </a:cubicBezTo>
                  <a:cubicBezTo>
                    <a:pt x="6805" y="32553"/>
                    <a:pt x="12610" y="18830"/>
                    <a:pt x="23506" y="13760"/>
                  </a:cubicBezTo>
                  <a:cubicBezTo>
                    <a:pt x="34400" y="8689"/>
                    <a:pt x="48010" y="12572"/>
                    <a:pt x="53137" y="23693"/>
                  </a:cubicBezTo>
                  <a:cubicBezTo>
                    <a:pt x="58076" y="34230"/>
                    <a:pt x="54079" y="46200"/>
                    <a:pt x="46031" y="53853"/>
                  </a:cubicBezTo>
                  <a:cubicBezTo>
                    <a:pt x="40753" y="58867"/>
                    <a:pt x="48764" y="66859"/>
                    <a:pt x="54042" y="618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7" name="Freeform: Shape 1086">
              <a:extLst>
                <a:ext uri="{FF2B5EF4-FFF2-40B4-BE49-F238E27FC236}">
                  <a16:creationId xmlns:a16="http://schemas.microsoft.com/office/drawing/2014/main" id="{7D374FE9-764B-55A4-F304-442B5F85756E}"/>
                </a:ext>
              </a:extLst>
            </p:cNvPr>
            <p:cNvSpPr/>
            <p:nvPr/>
          </p:nvSpPr>
          <p:spPr>
            <a:xfrm>
              <a:off x="11058921" y="6001008"/>
              <a:ext cx="77970" cy="71937"/>
            </a:xfrm>
            <a:custGeom>
              <a:avLst/>
              <a:gdLst>
                <a:gd name="connsiteX0" fmla="*/ 37912 w 77970"/>
                <a:gd name="connsiteY0" fmla="*/ 55586 h 71937"/>
                <a:gd name="connsiteX1" fmla="*/ 10938 w 77970"/>
                <a:gd name="connsiteY1" fmla="*/ 35888 h 71937"/>
                <a:gd name="connsiteX2" fmla="*/ 40513 w 77970"/>
                <a:gd name="connsiteY2" fmla="*/ 11610 h 71937"/>
                <a:gd name="connsiteX3" fmla="*/ 65678 w 77970"/>
                <a:gd name="connsiteY3" fmla="*/ 37415 h 71937"/>
                <a:gd name="connsiteX4" fmla="*/ 38610 w 77970"/>
                <a:gd name="connsiteY4" fmla="*/ 59657 h 71937"/>
                <a:gd name="connsiteX5" fmla="*/ 38610 w 77970"/>
                <a:gd name="connsiteY5" fmla="*/ 70967 h 71937"/>
                <a:gd name="connsiteX6" fmla="*/ 76667 w 77970"/>
                <a:gd name="connsiteY6" fmla="*/ 32288 h 71937"/>
                <a:gd name="connsiteX7" fmla="*/ 33690 w 77970"/>
                <a:gd name="connsiteY7" fmla="*/ 733 h 71937"/>
                <a:gd name="connsiteX8" fmla="*/ -711 w 77970"/>
                <a:gd name="connsiteY8" fmla="*/ 46368 h 71937"/>
                <a:gd name="connsiteX9" fmla="*/ 45905 w 77970"/>
                <a:gd name="connsiteY9" fmla="*/ 63597 h 71937"/>
                <a:gd name="connsiteX10" fmla="*/ 37912 w 77970"/>
                <a:gd name="connsiteY10" fmla="*/ 55586 h 71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70" h="71937">
                  <a:moveTo>
                    <a:pt x="37912" y="55586"/>
                  </a:moveTo>
                  <a:cubicBezTo>
                    <a:pt x="23492" y="70967"/>
                    <a:pt x="7300" y="51816"/>
                    <a:pt x="10938" y="35888"/>
                  </a:cubicBezTo>
                  <a:cubicBezTo>
                    <a:pt x="14048" y="22203"/>
                    <a:pt x="26018" y="11006"/>
                    <a:pt x="40513" y="11610"/>
                  </a:cubicBezTo>
                  <a:cubicBezTo>
                    <a:pt x="54255" y="12175"/>
                    <a:pt x="66130" y="23259"/>
                    <a:pt x="65678" y="37415"/>
                  </a:cubicBezTo>
                  <a:cubicBezTo>
                    <a:pt x="65226" y="52061"/>
                    <a:pt x="52125" y="60034"/>
                    <a:pt x="38610" y="59657"/>
                  </a:cubicBezTo>
                  <a:cubicBezTo>
                    <a:pt x="31334" y="59431"/>
                    <a:pt x="31334" y="70741"/>
                    <a:pt x="38610" y="70967"/>
                  </a:cubicBezTo>
                  <a:cubicBezTo>
                    <a:pt x="60418" y="71627"/>
                    <a:pt x="79437" y="55039"/>
                    <a:pt x="76667" y="32288"/>
                  </a:cubicBezTo>
                  <a:cubicBezTo>
                    <a:pt x="74122" y="11553"/>
                    <a:pt x="54047" y="-2282"/>
                    <a:pt x="33690" y="733"/>
                  </a:cubicBezTo>
                  <a:cubicBezTo>
                    <a:pt x="12767" y="3844"/>
                    <a:pt x="-3557" y="25238"/>
                    <a:pt x="-711" y="46368"/>
                  </a:cubicBezTo>
                  <a:cubicBezTo>
                    <a:pt x="2380" y="69403"/>
                    <a:pt x="28996" y="81618"/>
                    <a:pt x="45905" y="63597"/>
                  </a:cubicBezTo>
                  <a:cubicBezTo>
                    <a:pt x="50880" y="58281"/>
                    <a:pt x="42907" y="50270"/>
                    <a:pt x="37912" y="5558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8" name="Freeform: Shape 1087">
              <a:extLst>
                <a:ext uri="{FF2B5EF4-FFF2-40B4-BE49-F238E27FC236}">
                  <a16:creationId xmlns:a16="http://schemas.microsoft.com/office/drawing/2014/main" id="{B4CA8915-055B-9F59-7EF3-BCA9D96C0BBD}"/>
                </a:ext>
              </a:extLst>
            </p:cNvPr>
            <p:cNvSpPr/>
            <p:nvPr/>
          </p:nvSpPr>
          <p:spPr>
            <a:xfrm>
              <a:off x="11169246" y="6414184"/>
              <a:ext cx="99861" cy="367553"/>
            </a:xfrm>
            <a:custGeom>
              <a:avLst/>
              <a:gdLst>
                <a:gd name="connsiteX0" fmla="*/ 10055 w 99861"/>
                <a:gd name="connsiteY0" fmla="*/ 363846 h 367553"/>
                <a:gd name="connsiteX1" fmla="*/ 98649 w 99861"/>
                <a:gd name="connsiteY1" fmla="*/ 7378 h 367553"/>
                <a:gd name="connsiteX2" fmla="*/ 87754 w 99861"/>
                <a:gd name="connsiteY2" fmla="*/ 4363 h 367553"/>
                <a:gd name="connsiteX3" fmla="*/ -840 w 99861"/>
                <a:gd name="connsiteY3" fmla="*/ 360848 h 367553"/>
                <a:gd name="connsiteX4" fmla="*/ 10055 w 99861"/>
                <a:gd name="connsiteY4" fmla="*/ 363846 h 367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61" h="367553">
                  <a:moveTo>
                    <a:pt x="10055" y="363846"/>
                  </a:moveTo>
                  <a:cubicBezTo>
                    <a:pt x="39857" y="245092"/>
                    <a:pt x="70205" y="126471"/>
                    <a:pt x="98649" y="7378"/>
                  </a:cubicBezTo>
                  <a:cubicBezTo>
                    <a:pt x="100345" y="291"/>
                    <a:pt x="89431" y="-2725"/>
                    <a:pt x="87754" y="4363"/>
                  </a:cubicBezTo>
                  <a:cubicBezTo>
                    <a:pt x="59366" y="123474"/>
                    <a:pt x="29018" y="242095"/>
                    <a:pt x="-840" y="360848"/>
                  </a:cubicBezTo>
                  <a:cubicBezTo>
                    <a:pt x="-2612" y="367898"/>
                    <a:pt x="8283" y="370914"/>
                    <a:pt x="10055" y="36384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9" name="Freeform: Shape 1088">
              <a:extLst>
                <a:ext uri="{FF2B5EF4-FFF2-40B4-BE49-F238E27FC236}">
                  <a16:creationId xmlns:a16="http://schemas.microsoft.com/office/drawing/2014/main" id="{32328B09-7B99-FD95-0CC0-31FE3AD81B2A}"/>
                </a:ext>
              </a:extLst>
            </p:cNvPr>
            <p:cNvSpPr/>
            <p:nvPr/>
          </p:nvSpPr>
          <p:spPr>
            <a:xfrm>
              <a:off x="10670571" y="6309791"/>
              <a:ext cx="108899" cy="366234"/>
            </a:xfrm>
            <a:custGeom>
              <a:avLst/>
              <a:gdLst>
                <a:gd name="connsiteX0" fmla="*/ 10099 w 108899"/>
                <a:gd name="connsiteY0" fmla="*/ 362549 h 366234"/>
                <a:gd name="connsiteX1" fmla="*/ 107646 w 108899"/>
                <a:gd name="connsiteY1" fmla="*/ 7326 h 366234"/>
                <a:gd name="connsiteX2" fmla="*/ 96751 w 108899"/>
                <a:gd name="connsiteY2" fmla="*/ 4328 h 366234"/>
                <a:gd name="connsiteX3" fmla="*/ -815 w 108899"/>
                <a:gd name="connsiteY3" fmla="*/ 359551 h 366234"/>
                <a:gd name="connsiteX4" fmla="*/ 10099 w 108899"/>
                <a:gd name="connsiteY4" fmla="*/ 362549 h 366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899" h="366234">
                  <a:moveTo>
                    <a:pt x="10099" y="362549"/>
                  </a:moveTo>
                  <a:cubicBezTo>
                    <a:pt x="42671" y="244153"/>
                    <a:pt x="75187" y="125759"/>
                    <a:pt x="107646" y="7326"/>
                  </a:cubicBezTo>
                  <a:cubicBezTo>
                    <a:pt x="109531" y="295"/>
                    <a:pt x="98673" y="-2703"/>
                    <a:pt x="96751" y="4328"/>
                  </a:cubicBezTo>
                  <a:cubicBezTo>
                    <a:pt x="64235" y="122724"/>
                    <a:pt x="31719" y="241119"/>
                    <a:pt x="-815" y="359551"/>
                  </a:cubicBezTo>
                  <a:cubicBezTo>
                    <a:pt x="-2700" y="366583"/>
                    <a:pt x="8157" y="369579"/>
                    <a:pt x="10099" y="36254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0" name="Freeform: Shape 1089">
              <a:extLst>
                <a:ext uri="{FF2B5EF4-FFF2-40B4-BE49-F238E27FC236}">
                  <a16:creationId xmlns:a16="http://schemas.microsoft.com/office/drawing/2014/main" id="{C628C4F2-843E-E2F6-A67D-C497B3868E73}"/>
                </a:ext>
              </a:extLst>
            </p:cNvPr>
            <p:cNvSpPr/>
            <p:nvPr/>
          </p:nvSpPr>
          <p:spPr>
            <a:xfrm>
              <a:off x="10475931" y="5950052"/>
              <a:ext cx="113852" cy="468779"/>
            </a:xfrm>
            <a:custGeom>
              <a:avLst/>
              <a:gdLst>
                <a:gd name="connsiteX0" fmla="*/ 10021 w 113852"/>
                <a:gd name="connsiteY0" fmla="*/ 465045 h 468779"/>
                <a:gd name="connsiteX1" fmla="*/ 112658 w 113852"/>
                <a:gd name="connsiteY1" fmla="*/ 7374 h 468779"/>
                <a:gd name="connsiteX2" fmla="*/ 101762 w 113852"/>
                <a:gd name="connsiteY2" fmla="*/ 4377 h 468779"/>
                <a:gd name="connsiteX3" fmla="*/ -874 w 113852"/>
                <a:gd name="connsiteY3" fmla="*/ 462029 h 468779"/>
                <a:gd name="connsiteX4" fmla="*/ 10021 w 113852"/>
                <a:gd name="connsiteY4" fmla="*/ 465045 h 468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52" h="468779">
                  <a:moveTo>
                    <a:pt x="10021" y="465045"/>
                  </a:moveTo>
                  <a:cubicBezTo>
                    <a:pt x="44233" y="312495"/>
                    <a:pt x="78446" y="159944"/>
                    <a:pt x="112658" y="7374"/>
                  </a:cubicBezTo>
                  <a:cubicBezTo>
                    <a:pt x="114260" y="287"/>
                    <a:pt x="103365" y="-2729"/>
                    <a:pt x="101762" y="4377"/>
                  </a:cubicBezTo>
                  <a:cubicBezTo>
                    <a:pt x="67437" y="156909"/>
                    <a:pt x="33225" y="309460"/>
                    <a:pt x="-874" y="462029"/>
                  </a:cubicBezTo>
                  <a:cubicBezTo>
                    <a:pt x="-2476" y="469136"/>
                    <a:pt x="8438" y="472152"/>
                    <a:pt x="10021" y="4650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1" name="Freeform: Shape 1090">
              <a:extLst>
                <a:ext uri="{FF2B5EF4-FFF2-40B4-BE49-F238E27FC236}">
                  <a16:creationId xmlns:a16="http://schemas.microsoft.com/office/drawing/2014/main" id="{AEAC3C82-6704-B3A8-CB20-7168AF313A10}"/>
                </a:ext>
              </a:extLst>
            </p:cNvPr>
            <p:cNvSpPr/>
            <p:nvPr/>
          </p:nvSpPr>
          <p:spPr>
            <a:xfrm>
              <a:off x="10972732" y="6070456"/>
              <a:ext cx="130781" cy="458183"/>
            </a:xfrm>
            <a:custGeom>
              <a:avLst/>
              <a:gdLst>
                <a:gd name="connsiteX0" fmla="*/ 10098 w 130781"/>
                <a:gd name="connsiteY0" fmla="*/ 454497 h 458183"/>
                <a:gd name="connsiteX1" fmla="*/ 129530 w 130781"/>
                <a:gd name="connsiteY1" fmla="*/ 7326 h 458183"/>
                <a:gd name="connsiteX2" fmla="*/ 118635 w 130781"/>
                <a:gd name="connsiteY2" fmla="*/ 4328 h 458183"/>
                <a:gd name="connsiteX3" fmla="*/ -816 w 130781"/>
                <a:gd name="connsiteY3" fmla="*/ 451500 h 458183"/>
                <a:gd name="connsiteX4" fmla="*/ 10098 w 130781"/>
                <a:gd name="connsiteY4" fmla="*/ 454497 h 458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81" h="458183">
                  <a:moveTo>
                    <a:pt x="10098" y="454497"/>
                  </a:moveTo>
                  <a:cubicBezTo>
                    <a:pt x="49814" y="305415"/>
                    <a:pt x="89625" y="156352"/>
                    <a:pt x="129530" y="7326"/>
                  </a:cubicBezTo>
                  <a:cubicBezTo>
                    <a:pt x="131415" y="295"/>
                    <a:pt x="120500" y="-2703"/>
                    <a:pt x="118635" y="4328"/>
                  </a:cubicBezTo>
                  <a:cubicBezTo>
                    <a:pt x="78711" y="153354"/>
                    <a:pt x="38900" y="302418"/>
                    <a:pt x="-816" y="451500"/>
                  </a:cubicBezTo>
                  <a:cubicBezTo>
                    <a:pt x="-2701" y="458531"/>
                    <a:pt x="8213" y="461528"/>
                    <a:pt x="10098" y="45449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2" name="Freeform: Shape 1091">
              <a:extLst>
                <a:ext uri="{FF2B5EF4-FFF2-40B4-BE49-F238E27FC236}">
                  <a16:creationId xmlns:a16="http://schemas.microsoft.com/office/drawing/2014/main" id="{9D83CD19-0072-A404-3BF6-F9030D7EDF3A}"/>
                </a:ext>
              </a:extLst>
            </p:cNvPr>
            <p:cNvSpPr/>
            <p:nvPr/>
          </p:nvSpPr>
          <p:spPr>
            <a:xfrm>
              <a:off x="10499041" y="6444863"/>
              <a:ext cx="438956" cy="116505"/>
            </a:xfrm>
            <a:custGeom>
              <a:avLst/>
              <a:gdLst>
                <a:gd name="connsiteX0" fmla="*/ 2990 w 438956"/>
                <a:gd name="connsiteY0" fmla="*/ 11421 h 116505"/>
                <a:gd name="connsiteX1" fmla="*/ 430879 w 438956"/>
                <a:gd name="connsiteY1" fmla="*/ 116640 h 116505"/>
                <a:gd name="connsiteX2" fmla="*/ 433894 w 438956"/>
                <a:gd name="connsiteY2" fmla="*/ 105745 h 116505"/>
                <a:gd name="connsiteX3" fmla="*/ 6005 w 438956"/>
                <a:gd name="connsiteY3" fmla="*/ 507 h 116505"/>
                <a:gd name="connsiteX4" fmla="*/ 3009 w 438956"/>
                <a:gd name="connsiteY4" fmla="*/ 11421 h 11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56" h="116505">
                  <a:moveTo>
                    <a:pt x="2990" y="11421"/>
                  </a:moveTo>
                  <a:cubicBezTo>
                    <a:pt x="145626" y="46481"/>
                    <a:pt x="288262" y="81561"/>
                    <a:pt x="430879" y="116640"/>
                  </a:cubicBezTo>
                  <a:cubicBezTo>
                    <a:pt x="437948" y="118374"/>
                    <a:pt x="440963" y="107479"/>
                    <a:pt x="433894" y="105745"/>
                  </a:cubicBezTo>
                  <a:cubicBezTo>
                    <a:pt x="291202" y="70779"/>
                    <a:pt x="148567" y="35699"/>
                    <a:pt x="6005" y="507"/>
                  </a:cubicBezTo>
                  <a:cubicBezTo>
                    <a:pt x="-1063" y="-1227"/>
                    <a:pt x="-4078" y="9687"/>
                    <a:pt x="3009" y="114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3" name="Freeform: Shape 1092">
              <a:extLst>
                <a:ext uri="{FF2B5EF4-FFF2-40B4-BE49-F238E27FC236}">
                  <a16:creationId xmlns:a16="http://schemas.microsoft.com/office/drawing/2014/main" id="{901FC898-BA89-46F7-F0AD-689F8AF4B1E6}"/>
                </a:ext>
              </a:extLst>
            </p:cNvPr>
            <p:cNvSpPr/>
            <p:nvPr/>
          </p:nvSpPr>
          <p:spPr>
            <a:xfrm>
              <a:off x="10617098" y="5914548"/>
              <a:ext cx="458681" cy="114730"/>
            </a:xfrm>
            <a:custGeom>
              <a:avLst/>
              <a:gdLst>
                <a:gd name="connsiteX0" fmla="*/ 3007 w 458681"/>
                <a:gd name="connsiteY0" fmla="*/ 11399 h 114730"/>
                <a:gd name="connsiteX1" fmla="*/ 450594 w 458681"/>
                <a:gd name="connsiteY1" fmla="*/ 114884 h 114730"/>
                <a:gd name="connsiteX2" fmla="*/ 453591 w 458681"/>
                <a:gd name="connsiteY2" fmla="*/ 103989 h 114730"/>
                <a:gd name="connsiteX3" fmla="*/ 6023 w 458681"/>
                <a:gd name="connsiteY3" fmla="*/ 485 h 114730"/>
                <a:gd name="connsiteX4" fmla="*/ 3007 w 458681"/>
                <a:gd name="connsiteY4" fmla="*/ 11399 h 114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681" h="114730">
                  <a:moveTo>
                    <a:pt x="3007" y="11399"/>
                  </a:moveTo>
                  <a:cubicBezTo>
                    <a:pt x="152222" y="45800"/>
                    <a:pt x="301417" y="80295"/>
                    <a:pt x="450594" y="114884"/>
                  </a:cubicBezTo>
                  <a:cubicBezTo>
                    <a:pt x="457681" y="116524"/>
                    <a:pt x="460697" y="105629"/>
                    <a:pt x="453591" y="103989"/>
                  </a:cubicBezTo>
                  <a:cubicBezTo>
                    <a:pt x="304415" y="69437"/>
                    <a:pt x="155219" y="34942"/>
                    <a:pt x="6023" y="485"/>
                  </a:cubicBezTo>
                  <a:cubicBezTo>
                    <a:pt x="-1064" y="-1136"/>
                    <a:pt x="-4080" y="9759"/>
                    <a:pt x="3007" y="113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4" name="Freeform: Shape 1093">
              <a:extLst>
                <a:ext uri="{FF2B5EF4-FFF2-40B4-BE49-F238E27FC236}">
                  <a16:creationId xmlns:a16="http://schemas.microsoft.com/office/drawing/2014/main" id="{36CB261E-D425-77D4-0E97-E44BF0183F9A}"/>
                </a:ext>
              </a:extLst>
            </p:cNvPr>
            <p:cNvSpPr/>
            <p:nvPr/>
          </p:nvSpPr>
          <p:spPr>
            <a:xfrm>
              <a:off x="10809144" y="6274065"/>
              <a:ext cx="444187" cy="105460"/>
            </a:xfrm>
            <a:custGeom>
              <a:avLst/>
              <a:gdLst>
                <a:gd name="connsiteX0" fmla="*/ 3021 w 444187"/>
                <a:gd name="connsiteY0" fmla="*/ 11384 h 105460"/>
                <a:gd name="connsiteX1" fmla="*/ 436075 w 444187"/>
                <a:gd name="connsiteY1" fmla="*/ 105632 h 105460"/>
                <a:gd name="connsiteX2" fmla="*/ 439090 w 444187"/>
                <a:gd name="connsiteY2" fmla="*/ 94718 h 105460"/>
                <a:gd name="connsiteX3" fmla="*/ 6037 w 444187"/>
                <a:gd name="connsiteY3" fmla="*/ 470 h 105460"/>
                <a:gd name="connsiteX4" fmla="*/ 3021 w 444187"/>
                <a:gd name="connsiteY4" fmla="*/ 11384 h 105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87" h="105460">
                  <a:moveTo>
                    <a:pt x="3021" y="11384"/>
                  </a:moveTo>
                  <a:cubicBezTo>
                    <a:pt x="147353" y="42806"/>
                    <a:pt x="291704" y="74210"/>
                    <a:pt x="436075" y="105632"/>
                  </a:cubicBezTo>
                  <a:cubicBezTo>
                    <a:pt x="443181" y="107178"/>
                    <a:pt x="446216" y="96208"/>
                    <a:pt x="439090" y="94718"/>
                  </a:cubicBezTo>
                  <a:cubicBezTo>
                    <a:pt x="294721" y="63409"/>
                    <a:pt x="150369" y="31986"/>
                    <a:pt x="6037" y="470"/>
                  </a:cubicBezTo>
                  <a:cubicBezTo>
                    <a:pt x="-1069" y="-1076"/>
                    <a:pt x="-4085" y="9895"/>
                    <a:pt x="3021" y="113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5" name="Freeform: Shape 1094">
              <a:extLst>
                <a:ext uri="{FF2B5EF4-FFF2-40B4-BE49-F238E27FC236}">
                  <a16:creationId xmlns:a16="http://schemas.microsoft.com/office/drawing/2014/main" id="{C8C47327-24B1-7278-3DD8-D6B8807F7E6B}"/>
                </a:ext>
              </a:extLst>
            </p:cNvPr>
            <p:cNvSpPr/>
            <p:nvPr/>
          </p:nvSpPr>
          <p:spPr>
            <a:xfrm>
              <a:off x="10680503" y="6702990"/>
              <a:ext cx="453710" cy="115186"/>
            </a:xfrm>
            <a:custGeom>
              <a:avLst/>
              <a:gdLst>
                <a:gd name="connsiteX0" fmla="*/ 2994 w 453710"/>
                <a:gd name="connsiteY0" fmla="*/ 11403 h 115186"/>
                <a:gd name="connsiteX1" fmla="*/ 445623 w 453710"/>
                <a:gd name="connsiteY1" fmla="*/ 115340 h 115186"/>
                <a:gd name="connsiteX2" fmla="*/ 448620 w 453710"/>
                <a:gd name="connsiteY2" fmla="*/ 104444 h 115186"/>
                <a:gd name="connsiteX3" fmla="*/ 6009 w 453710"/>
                <a:gd name="connsiteY3" fmla="*/ 507 h 115186"/>
                <a:gd name="connsiteX4" fmla="*/ 2994 w 453710"/>
                <a:gd name="connsiteY4" fmla="*/ 11403 h 115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0" h="115186">
                  <a:moveTo>
                    <a:pt x="2994" y="11403"/>
                  </a:moveTo>
                  <a:cubicBezTo>
                    <a:pt x="150210" y="47405"/>
                    <a:pt x="297898" y="81467"/>
                    <a:pt x="445623" y="115340"/>
                  </a:cubicBezTo>
                  <a:cubicBezTo>
                    <a:pt x="452710" y="116980"/>
                    <a:pt x="455726" y="106066"/>
                    <a:pt x="448620" y="104444"/>
                  </a:cubicBezTo>
                  <a:cubicBezTo>
                    <a:pt x="300914" y="70515"/>
                    <a:pt x="153226" y="36585"/>
                    <a:pt x="6009" y="507"/>
                  </a:cubicBezTo>
                  <a:cubicBezTo>
                    <a:pt x="-1059" y="-1227"/>
                    <a:pt x="-4074" y="9668"/>
                    <a:pt x="2994" y="1140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6" name="Freeform: Shape 1095">
              <a:extLst>
                <a:ext uri="{FF2B5EF4-FFF2-40B4-BE49-F238E27FC236}">
                  <a16:creationId xmlns:a16="http://schemas.microsoft.com/office/drawing/2014/main" id="{E16118CF-BFFF-EA1F-396E-61A0EF3D98B7}"/>
                </a:ext>
              </a:extLst>
            </p:cNvPr>
            <p:cNvSpPr/>
            <p:nvPr/>
          </p:nvSpPr>
          <p:spPr>
            <a:xfrm>
              <a:off x="10987213" y="6588953"/>
              <a:ext cx="171056" cy="200945"/>
            </a:xfrm>
            <a:custGeom>
              <a:avLst/>
              <a:gdLst>
                <a:gd name="connsiteX0" fmla="*/ 168601 w 171056"/>
                <a:gd name="connsiteY0" fmla="*/ 191357 h 200945"/>
                <a:gd name="connsiteX1" fmla="*/ 8378 w 171056"/>
                <a:gd name="connsiteY1" fmla="*/ 2238 h 200945"/>
                <a:gd name="connsiteX2" fmla="*/ 386 w 171056"/>
                <a:gd name="connsiteY2" fmla="*/ 10249 h 200945"/>
                <a:gd name="connsiteX3" fmla="*/ 160608 w 171056"/>
                <a:gd name="connsiteY3" fmla="*/ 199349 h 200945"/>
                <a:gd name="connsiteX4" fmla="*/ 168601 w 171056"/>
                <a:gd name="connsiteY4" fmla="*/ 191357 h 200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56" h="200945">
                  <a:moveTo>
                    <a:pt x="168601" y="191357"/>
                  </a:moveTo>
                  <a:cubicBezTo>
                    <a:pt x="115181" y="128343"/>
                    <a:pt x="61780" y="65309"/>
                    <a:pt x="8378" y="2238"/>
                  </a:cubicBezTo>
                  <a:cubicBezTo>
                    <a:pt x="3684" y="-3417"/>
                    <a:pt x="-4289" y="4707"/>
                    <a:pt x="386" y="10249"/>
                  </a:cubicBezTo>
                  <a:cubicBezTo>
                    <a:pt x="53674" y="73358"/>
                    <a:pt x="107075" y="136391"/>
                    <a:pt x="160608" y="199349"/>
                  </a:cubicBezTo>
                  <a:cubicBezTo>
                    <a:pt x="165321" y="205004"/>
                    <a:pt x="173276" y="196880"/>
                    <a:pt x="168601" y="1913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7" name="Freeform: Shape 1096">
              <a:extLst>
                <a:ext uri="{FF2B5EF4-FFF2-40B4-BE49-F238E27FC236}">
                  <a16:creationId xmlns:a16="http://schemas.microsoft.com/office/drawing/2014/main" id="{29FF0686-AE9E-8AB5-E646-F1DCF5404880}"/>
                </a:ext>
              </a:extLst>
            </p:cNvPr>
            <p:cNvSpPr/>
            <p:nvPr/>
          </p:nvSpPr>
          <p:spPr>
            <a:xfrm>
              <a:off x="11111472" y="6057488"/>
              <a:ext cx="152182" cy="290088"/>
            </a:xfrm>
            <a:custGeom>
              <a:avLst/>
              <a:gdLst>
                <a:gd name="connsiteX0" fmla="*/ 150485 w 152182"/>
                <a:gd name="connsiteY0" fmla="*/ 281890 h 290088"/>
                <a:gd name="connsiteX1" fmla="*/ 9395 w 152182"/>
                <a:gd name="connsiteY1" fmla="*/ 3177 h 290088"/>
                <a:gd name="connsiteX2" fmla="*/ -370 w 152182"/>
                <a:gd name="connsiteY2" fmla="*/ 8832 h 290088"/>
                <a:gd name="connsiteX3" fmla="*/ 140720 w 152182"/>
                <a:gd name="connsiteY3" fmla="*/ 287544 h 290088"/>
                <a:gd name="connsiteX4" fmla="*/ 150485 w 152182"/>
                <a:gd name="connsiteY4" fmla="*/ 281890 h 29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82" h="290088">
                  <a:moveTo>
                    <a:pt x="150485" y="281890"/>
                  </a:moveTo>
                  <a:cubicBezTo>
                    <a:pt x="103474" y="188979"/>
                    <a:pt x="56443" y="96088"/>
                    <a:pt x="9395" y="3177"/>
                  </a:cubicBezTo>
                  <a:cubicBezTo>
                    <a:pt x="6115" y="-3307"/>
                    <a:pt x="-3649" y="2405"/>
                    <a:pt x="-370" y="8832"/>
                  </a:cubicBezTo>
                  <a:cubicBezTo>
                    <a:pt x="46660" y="101743"/>
                    <a:pt x="93691" y="194634"/>
                    <a:pt x="140720" y="287544"/>
                  </a:cubicBezTo>
                  <a:cubicBezTo>
                    <a:pt x="144001" y="294047"/>
                    <a:pt x="153764" y="288317"/>
                    <a:pt x="150485" y="28189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8" name="Freeform: Shape 1097">
              <a:extLst>
                <a:ext uri="{FF2B5EF4-FFF2-40B4-BE49-F238E27FC236}">
                  <a16:creationId xmlns:a16="http://schemas.microsoft.com/office/drawing/2014/main" id="{0AA0CEF6-86BB-399F-7E70-BC831B9B0EAC}"/>
                </a:ext>
              </a:extLst>
            </p:cNvPr>
            <p:cNvSpPr/>
            <p:nvPr/>
          </p:nvSpPr>
          <p:spPr>
            <a:xfrm>
              <a:off x="10595219" y="5947970"/>
              <a:ext cx="166297" cy="301995"/>
            </a:xfrm>
            <a:custGeom>
              <a:avLst/>
              <a:gdLst>
                <a:gd name="connsiteX0" fmla="*/ 164544 w 166297"/>
                <a:gd name="connsiteY0" fmla="*/ 293842 h 301995"/>
                <a:gd name="connsiteX1" fmla="*/ 9448 w 166297"/>
                <a:gd name="connsiteY1" fmla="*/ 3141 h 301995"/>
                <a:gd name="connsiteX2" fmla="*/ -315 w 166297"/>
                <a:gd name="connsiteY2" fmla="*/ 8796 h 301995"/>
                <a:gd name="connsiteX3" fmla="*/ 154780 w 166297"/>
                <a:gd name="connsiteY3" fmla="*/ 299497 h 301995"/>
                <a:gd name="connsiteX4" fmla="*/ 164544 w 166297"/>
                <a:gd name="connsiteY4" fmla="*/ 293842 h 301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297" h="301995">
                  <a:moveTo>
                    <a:pt x="164544" y="293842"/>
                  </a:moveTo>
                  <a:cubicBezTo>
                    <a:pt x="112839" y="196954"/>
                    <a:pt x="61134" y="100047"/>
                    <a:pt x="9448" y="3141"/>
                  </a:cubicBezTo>
                  <a:cubicBezTo>
                    <a:pt x="6037" y="-3287"/>
                    <a:pt x="-3746" y="2425"/>
                    <a:pt x="-315" y="8796"/>
                  </a:cubicBezTo>
                  <a:cubicBezTo>
                    <a:pt x="51371" y="105702"/>
                    <a:pt x="103075" y="202590"/>
                    <a:pt x="154780" y="299497"/>
                  </a:cubicBezTo>
                  <a:cubicBezTo>
                    <a:pt x="158210" y="305924"/>
                    <a:pt x="167975" y="300213"/>
                    <a:pt x="164544" y="29384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9" name="Freeform: Shape 1098">
              <a:extLst>
                <a:ext uri="{FF2B5EF4-FFF2-40B4-BE49-F238E27FC236}">
                  <a16:creationId xmlns:a16="http://schemas.microsoft.com/office/drawing/2014/main" id="{5DAFE454-D4F7-75DA-6760-A26D03E6F035}"/>
                </a:ext>
              </a:extLst>
            </p:cNvPr>
            <p:cNvSpPr/>
            <p:nvPr/>
          </p:nvSpPr>
          <p:spPr>
            <a:xfrm>
              <a:off x="10479122" y="6475873"/>
              <a:ext cx="161531" cy="209196"/>
            </a:xfrm>
            <a:custGeom>
              <a:avLst/>
              <a:gdLst>
                <a:gd name="connsiteX0" fmla="*/ 159343 w 161531"/>
                <a:gd name="connsiteY0" fmla="*/ 201480 h 209196"/>
                <a:gd name="connsiteX1" fmla="*/ 9846 w 161531"/>
                <a:gd name="connsiteY1" fmla="*/ 2729 h 209196"/>
                <a:gd name="connsiteX2" fmla="*/ 63 w 161531"/>
                <a:gd name="connsiteY2" fmla="*/ 8384 h 209196"/>
                <a:gd name="connsiteX3" fmla="*/ 149636 w 161531"/>
                <a:gd name="connsiteY3" fmla="*/ 207154 h 209196"/>
                <a:gd name="connsiteX4" fmla="*/ 159400 w 161531"/>
                <a:gd name="connsiteY4" fmla="*/ 201499 h 209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31" h="209196">
                  <a:moveTo>
                    <a:pt x="159343" y="201480"/>
                  </a:moveTo>
                  <a:lnTo>
                    <a:pt x="9846" y="2729"/>
                  </a:lnTo>
                  <a:cubicBezTo>
                    <a:pt x="5511" y="-3020"/>
                    <a:pt x="-4310" y="2597"/>
                    <a:pt x="63" y="8384"/>
                  </a:cubicBezTo>
                  <a:lnTo>
                    <a:pt x="149636" y="207154"/>
                  </a:lnTo>
                  <a:cubicBezTo>
                    <a:pt x="153953" y="212809"/>
                    <a:pt x="163773" y="207267"/>
                    <a:pt x="159400" y="2014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0" name="Freeform: Shape 1099">
              <a:extLst>
                <a:ext uri="{FF2B5EF4-FFF2-40B4-BE49-F238E27FC236}">
                  <a16:creationId xmlns:a16="http://schemas.microsoft.com/office/drawing/2014/main" id="{CF3CAD9F-511A-F4DA-1A9B-7D35F9CA64F7}"/>
                </a:ext>
              </a:extLst>
            </p:cNvPr>
            <p:cNvSpPr/>
            <p:nvPr/>
          </p:nvSpPr>
          <p:spPr>
            <a:xfrm>
              <a:off x="9531671" y="5315530"/>
              <a:ext cx="131814" cy="630534"/>
            </a:xfrm>
            <a:custGeom>
              <a:avLst/>
              <a:gdLst>
                <a:gd name="connsiteX0" fmla="*/ 119747 w 131814"/>
                <a:gd name="connsiteY0" fmla="*/ 4398 h 630534"/>
                <a:gd name="connsiteX1" fmla="*/ 25649 w 131814"/>
                <a:gd name="connsiteY1" fmla="*/ 487365 h 630534"/>
                <a:gd name="connsiteX2" fmla="*/ -910 w 131814"/>
                <a:gd name="connsiteY2" fmla="*/ 623781 h 630534"/>
                <a:gd name="connsiteX3" fmla="*/ 9985 w 131814"/>
                <a:gd name="connsiteY3" fmla="*/ 626778 h 630534"/>
                <a:gd name="connsiteX4" fmla="*/ 104082 w 131814"/>
                <a:gd name="connsiteY4" fmla="*/ 143810 h 630534"/>
                <a:gd name="connsiteX5" fmla="*/ 130661 w 131814"/>
                <a:gd name="connsiteY5" fmla="*/ 7414 h 630534"/>
                <a:gd name="connsiteX6" fmla="*/ 119747 w 131814"/>
                <a:gd name="connsiteY6" fmla="*/ 4398 h 6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14" h="630534">
                  <a:moveTo>
                    <a:pt x="119747" y="4398"/>
                  </a:moveTo>
                  <a:lnTo>
                    <a:pt x="25649" y="487365"/>
                  </a:lnTo>
                  <a:cubicBezTo>
                    <a:pt x="16846" y="532831"/>
                    <a:pt x="8006" y="578296"/>
                    <a:pt x="-910" y="623781"/>
                  </a:cubicBezTo>
                  <a:cubicBezTo>
                    <a:pt x="-2305" y="630887"/>
                    <a:pt x="8515" y="633922"/>
                    <a:pt x="9985" y="626778"/>
                  </a:cubicBezTo>
                  <a:lnTo>
                    <a:pt x="104082" y="143810"/>
                  </a:lnTo>
                  <a:lnTo>
                    <a:pt x="130661" y="7414"/>
                  </a:lnTo>
                  <a:cubicBezTo>
                    <a:pt x="132037" y="289"/>
                    <a:pt x="121142" y="-2746"/>
                    <a:pt x="119747" y="43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1" name="Freeform: Shape 1100">
              <a:extLst>
                <a:ext uri="{FF2B5EF4-FFF2-40B4-BE49-F238E27FC236}">
                  <a16:creationId xmlns:a16="http://schemas.microsoft.com/office/drawing/2014/main" id="{A90397A8-573E-06AD-F848-FABE1A3A48DC}"/>
                </a:ext>
              </a:extLst>
            </p:cNvPr>
            <p:cNvSpPr/>
            <p:nvPr/>
          </p:nvSpPr>
          <p:spPr>
            <a:xfrm>
              <a:off x="9532414" y="5910324"/>
              <a:ext cx="627919" cy="113938"/>
            </a:xfrm>
            <a:custGeom>
              <a:avLst/>
              <a:gdLst>
                <a:gd name="connsiteX0" fmla="*/ 622800 w 627919"/>
                <a:gd name="connsiteY0" fmla="*/ 103274 h 113938"/>
                <a:gd name="connsiteX1" fmla="*/ 141680 w 627919"/>
                <a:gd name="connsiteY1" fmla="*/ 23031 h 113938"/>
                <a:gd name="connsiteX2" fmla="*/ 6075 w 627919"/>
                <a:gd name="connsiteY2" fmla="*/ 411 h 113938"/>
                <a:gd name="connsiteX3" fmla="*/ 3059 w 627919"/>
                <a:gd name="connsiteY3" fmla="*/ 11306 h 113938"/>
                <a:gd name="connsiteX4" fmla="*/ 484179 w 627919"/>
                <a:gd name="connsiteY4" fmla="*/ 91550 h 113938"/>
                <a:gd name="connsiteX5" fmla="*/ 619784 w 627919"/>
                <a:gd name="connsiteY5" fmla="*/ 114170 h 113938"/>
                <a:gd name="connsiteX6" fmla="*/ 622800 w 627919"/>
                <a:gd name="connsiteY6" fmla="*/ 103255 h 113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919" h="113938">
                  <a:moveTo>
                    <a:pt x="622800" y="103274"/>
                  </a:moveTo>
                  <a:lnTo>
                    <a:pt x="141680" y="23031"/>
                  </a:lnTo>
                  <a:lnTo>
                    <a:pt x="6075" y="411"/>
                  </a:lnTo>
                  <a:cubicBezTo>
                    <a:pt x="-1050" y="-776"/>
                    <a:pt x="-4123" y="10119"/>
                    <a:pt x="3059" y="11306"/>
                  </a:cubicBezTo>
                  <a:lnTo>
                    <a:pt x="484179" y="91550"/>
                  </a:lnTo>
                  <a:lnTo>
                    <a:pt x="619784" y="114170"/>
                  </a:lnTo>
                  <a:cubicBezTo>
                    <a:pt x="626910" y="115357"/>
                    <a:pt x="629964" y="104462"/>
                    <a:pt x="622800" y="103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2" name="Freeform: Shape 1101">
              <a:extLst>
                <a:ext uri="{FF2B5EF4-FFF2-40B4-BE49-F238E27FC236}">
                  <a16:creationId xmlns:a16="http://schemas.microsoft.com/office/drawing/2014/main" id="{C90621AF-1EF7-E18A-8C56-0E7FFCAF289B}"/>
                </a:ext>
              </a:extLst>
            </p:cNvPr>
            <p:cNvSpPr/>
            <p:nvPr/>
          </p:nvSpPr>
          <p:spPr>
            <a:xfrm>
              <a:off x="9624745" y="5312018"/>
              <a:ext cx="39314" cy="46875"/>
            </a:xfrm>
            <a:custGeom>
              <a:avLst/>
              <a:gdLst>
                <a:gd name="connsiteX0" fmla="*/ 28916 w 39314"/>
                <a:gd name="connsiteY0" fmla="*/ 2255 h 46875"/>
                <a:gd name="connsiteX1" fmla="*/ 341 w 39314"/>
                <a:gd name="connsiteY1" fmla="*/ 37278 h 46875"/>
                <a:gd name="connsiteX2" fmla="*/ 8332 w 39314"/>
                <a:gd name="connsiteY2" fmla="*/ 45271 h 46875"/>
                <a:gd name="connsiteX3" fmla="*/ 36909 w 39314"/>
                <a:gd name="connsiteY3" fmla="*/ 10248 h 46875"/>
                <a:gd name="connsiteX4" fmla="*/ 28916 w 39314"/>
                <a:gd name="connsiteY4" fmla="*/ 2255 h 4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4" h="46875">
                  <a:moveTo>
                    <a:pt x="28916" y="2255"/>
                  </a:moveTo>
                  <a:cubicBezTo>
                    <a:pt x="19397" y="13923"/>
                    <a:pt x="9878" y="25610"/>
                    <a:pt x="341" y="37278"/>
                  </a:cubicBezTo>
                  <a:cubicBezTo>
                    <a:pt x="-4240" y="42933"/>
                    <a:pt x="3715" y="50907"/>
                    <a:pt x="8332" y="45271"/>
                  </a:cubicBezTo>
                  <a:lnTo>
                    <a:pt x="36909" y="10248"/>
                  </a:lnTo>
                  <a:cubicBezTo>
                    <a:pt x="41489" y="4593"/>
                    <a:pt x="33515" y="-3400"/>
                    <a:pt x="28916" y="2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3" name="Freeform: Shape 1102">
              <a:extLst>
                <a:ext uri="{FF2B5EF4-FFF2-40B4-BE49-F238E27FC236}">
                  <a16:creationId xmlns:a16="http://schemas.microsoft.com/office/drawing/2014/main" id="{A076689E-CC4B-B2B2-9316-ABFCAAF3A2B9}"/>
                </a:ext>
              </a:extLst>
            </p:cNvPr>
            <p:cNvSpPr/>
            <p:nvPr/>
          </p:nvSpPr>
          <p:spPr>
            <a:xfrm>
              <a:off x="9653743" y="5310256"/>
              <a:ext cx="25414" cy="47071"/>
            </a:xfrm>
            <a:custGeom>
              <a:avLst/>
              <a:gdLst>
                <a:gd name="connsiteX0" fmla="*/ -647 w 25414"/>
                <a:gd name="connsiteY0" fmla="*/ 7128 h 47071"/>
                <a:gd name="connsiteX1" fmla="*/ 13094 w 25414"/>
                <a:gd name="connsiteY1" fmla="*/ 43583 h 47071"/>
                <a:gd name="connsiteX2" fmla="*/ 23989 w 25414"/>
                <a:gd name="connsiteY2" fmla="*/ 40567 h 47071"/>
                <a:gd name="connsiteX3" fmla="*/ 10267 w 25414"/>
                <a:gd name="connsiteY3" fmla="*/ 4131 h 47071"/>
                <a:gd name="connsiteX4" fmla="*/ -647 w 25414"/>
                <a:gd name="connsiteY4" fmla="*/ 7128 h 47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4" h="47071">
                  <a:moveTo>
                    <a:pt x="-647" y="7128"/>
                  </a:moveTo>
                  <a:lnTo>
                    <a:pt x="13094" y="43583"/>
                  </a:lnTo>
                  <a:cubicBezTo>
                    <a:pt x="15639" y="50332"/>
                    <a:pt x="26571" y="47353"/>
                    <a:pt x="23989" y="40567"/>
                  </a:cubicBezTo>
                  <a:cubicBezTo>
                    <a:pt x="19427" y="28428"/>
                    <a:pt x="14846" y="16289"/>
                    <a:pt x="10267" y="4131"/>
                  </a:cubicBezTo>
                  <a:cubicBezTo>
                    <a:pt x="7722" y="-2617"/>
                    <a:pt x="-3211" y="361"/>
                    <a:pt x="-647" y="71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4" name="Freeform: Shape 1103">
              <a:extLst>
                <a:ext uri="{FF2B5EF4-FFF2-40B4-BE49-F238E27FC236}">
                  <a16:creationId xmlns:a16="http://schemas.microsoft.com/office/drawing/2014/main" id="{7D1A5596-B5B2-E385-24CA-B8A408F9ED6F}"/>
                </a:ext>
              </a:extLst>
            </p:cNvPr>
            <p:cNvSpPr/>
            <p:nvPr/>
          </p:nvSpPr>
          <p:spPr>
            <a:xfrm>
              <a:off x="10128413" y="5984732"/>
              <a:ext cx="32693" cy="39565"/>
            </a:xfrm>
            <a:custGeom>
              <a:avLst/>
              <a:gdLst>
                <a:gd name="connsiteX0" fmla="*/ 16 w 32693"/>
                <a:gd name="connsiteY0" fmla="*/ 8451 h 39565"/>
                <a:gd name="connsiteX1" fmla="*/ 20845 w 32693"/>
                <a:gd name="connsiteY1" fmla="*/ 37423 h 39565"/>
                <a:gd name="connsiteX2" fmla="*/ 30609 w 32693"/>
                <a:gd name="connsiteY2" fmla="*/ 31768 h 39565"/>
                <a:gd name="connsiteX3" fmla="*/ 9781 w 32693"/>
                <a:gd name="connsiteY3" fmla="*/ 2796 h 39565"/>
                <a:gd name="connsiteX4" fmla="*/ 16 w 32693"/>
                <a:gd name="connsiteY4" fmla="*/ 8451 h 3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693" h="39565">
                  <a:moveTo>
                    <a:pt x="16" y="8451"/>
                  </a:moveTo>
                  <a:cubicBezTo>
                    <a:pt x="6953" y="18102"/>
                    <a:pt x="13889" y="27753"/>
                    <a:pt x="20845" y="37423"/>
                  </a:cubicBezTo>
                  <a:cubicBezTo>
                    <a:pt x="25067" y="43267"/>
                    <a:pt x="34870" y="37630"/>
                    <a:pt x="30609" y="31768"/>
                  </a:cubicBezTo>
                  <a:lnTo>
                    <a:pt x="9781" y="2796"/>
                  </a:lnTo>
                  <a:cubicBezTo>
                    <a:pt x="5558" y="-3066"/>
                    <a:pt x="-4244" y="2570"/>
                    <a:pt x="16" y="8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5" name="Freeform: Shape 1104">
              <a:extLst>
                <a:ext uri="{FF2B5EF4-FFF2-40B4-BE49-F238E27FC236}">
                  <a16:creationId xmlns:a16="http://schemas.microsoft.com/office/drawing/2014/main" id="{A9B70514-9C5C-175B-2BA7-CAE7B899CE02}"/>
                </a:ext>
              </a:extLst>
            </p:cNvPr>
            <p:cNvSpPr/>
            <p:nvPr/>
          </p:nvSpPr>
          <p:spPr>
            <a:xfrm>
              <a:off x="10121243" y="6014379"/>
              <a:ext cx="44186" cy="26032"/>
            </a:xfrm>
            <a:custGeom>
              <a:avLst/>
              <a:gdLst>
                <a:gd name="connsiteX0" fmla="*/ 36403 w 44186"/>
                <a:gd name="connsiteY0" fmla="*/ 783 h 26032"/>
                <a:gd name="connsiteX1" fmla="*/ 2718 w 44186"/>
                <a:gd name="connsiteY1" fmla="*/ 14977 h 26032"/>
                <a:gd name="connsiteX2" fmla="*/ 5716 w 44186"/>
                <a:gd name="connsiteY2" fmla="*/ 25891 h 26032"/>
                <a:gd name="connsiteX3" fmla="*/ 39400 w 44186"/>
                <a:gd name="connsiteY3" fmla="*/ 11679 h 26032"/>
                <a:gd name="connsiteX4" fmla="*/ 36403 w 44186"/>
                <a:gd name="connsiteY4" fmla="*/ 783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86" h="26032">
                  <a:moveTo>
                    <a:pt x="36403" y="783"/>
                  </a:moveTo>
                  <a:lnTo>
                    <a:pt x="2718" y="14977"/>
                  </a:lnTo>
                  <a:cubicBezTo>
                    <a:pt x="-3897" y="17767"/>
                    <a:pt x="-1051" y="28718"/>
                    <a:pt x="5716" y="25891"/>
                  </a:cubicBezTo>
                  <a:lnTo>
                    <a:pt x="39400" y="11679"/>
                  </a:lnTo>
                  <a:cubicBezTo>
                    <a:pt x="46017" y="8907"/>
                    <a:pt x="43170" y="-2044"/>
                    <a:pt x="36403" y="7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6" name="Freeform: Shape 1105">
              <a:extLst>
                <a:ext uri="{FF2B5EF4-FFF2-40B4-BE49-F238E27FC236}">
                  <a16:creationId xmlns:a16="http://schemas.microsoft.com/office/drawing/2014/main" id="{66D32382-5494-1E2C-D0E2-6CAB38574477}"/>
                </a:ext>
              </a:extLst>
            </p:cNvPr>
            <p:cNvSpPr/>
            <p:nvPr/>
          </p:nvSpPr>
          <p:spPr>
            <a:xfrm>
              <a:off x="9567094" y="5776683"/>
              <a:ext cx="103377" cy="168021"/>
            </a:xfrm>
            <a:custGeom>
              <a:avLst/>
              <a:gdLst>
                <a:gd name="connsiteX0" fmla="*/ 1705 w 103377"/>
                <a:gd name="connsiteY0" fmla="*/ 10869 h 168021"/>
                <a:gd name="connsiteX1" fmla="*/ 91034 w 103377"/>
                <a:gd name="connsiteY1" fmla="*/ 162892 h 168021"/>
                <a:gd name="connsiteX2" fmla="*/ 102344 w 103377"/>
                <a:gd name="connsiteY2" fmla="*/ 162892 h 168021"/>
                <a:gd name="connsiteX3" fmla="*/ 7417 w 103377"/>
                <a:gd name="connsiteY3" fmla="*/ 1105 h 168021"/>
                <a:gd name="connsiteX4" fmla="*/ 1762 w 103377"/>
                <a:gd name="connsiteY4" fmla="*/ 10869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77" h="168021">
                  <a:moveTo>
                    <a:pt x="1705" y="10869"/>
                  </a:moveTo>
                  <a:cubicBezTo>
                    <a:pt x="56106" y="42348"/>
                    <a:pt x="90016" y="100047"/>
                    <a:pt x="91034" y="162892"/>
                  </a:cubicBezTo>
                  <a:cubicBezTo>
                    <a:pt x="91034" y="170150"/>
                    <a:pt x="102344" y="170168"/>
                    <a:pt x="102344" y="162892"/>
                  </a:cubicBezTo>
                  <a:cubicBezTo>
                    <a:pt x="101288" y="96032"/>
                    <a:pt x="65267" y="34639"/>
                    <a:pt x="7417" y="1105"/>
                  </a:cubicBezTo>
                  <a:cubicBezTo>
                    <a:pt x="1083" y="-2495"/>
                    <a:pt x="-4628" y="7269"/>
                    <a:pt x="1762" y="108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7" name="Freeform: Shape 1106">
              <a:extLst>
                <a:ext uri="{FF2B5EF4-FFF2-40B4-BE49-F238E27FC236}">
                  <a16:creationId xmlns:a16="http://schemas.microsoft.com/office/drawing/2014/main" id="{B6C0D4F0-A54E-9E8F-70B6-2FB300801570}"/>
                </a:ext>
              </a:extLst>
            </p:cNvPr>
            <p:cNvSpPr/>
            <p:nvPr/>
          </p:nvSpPr>
          <p:spPr>
            <a:xfrm>
              <a:off x="9686253" y="5736753"/>
              <a:ext cx="59544" cy="116762"/>
            </a:xfrm>
            <a:custGeom>
              <a:avLst/>
              <a:gdLst>
                <a:gd name="connsiteX0" fmla="*/ 57397 w 59544"/>
                <a:gd name="connsiteY0" fmla="*/ 9292 h 116762"/>
                <a:gd name="connsiteX1" fmla="*/ 20338 w 59544"/>
                <a:gd name="connsiteY1" fmla="*/ 7595 h 116762"/>
                <a:gd name="connsiteX2" fmla="*/ 508 w 59544"/>
                <a:gd name="connsiteY2" fmla="*/ 48084 h 116762"/>
                <a:gd name="connsiteX3" fmla="*/ 30837 w 59544"/>
                <a:gd name="connsiteY3" fmla="*/ 59677 h 116762"/>
                <a:gd name="connsiteX4" fmla="*/ 58244 w 59544"/>
                <a:gd name="connsiteY4" fmla="*/ 21808 h 116762"/>
                <a:gd name="connsiteX5" fmla="*/ 47143 w 59544"/>
                <a:gd name="connsiteY5" fmla="*/ 20300 h 116762"/>
                <a:gd name="connsiteX6" fmla="*/ 41770 w 59544"/>
                <a:gd name="connsiteY6" fmla="*/ 71458 h 116762"/>
                <a:gd name="connsiteX7" fmla="*/ 37491 w 59544"/>
                <a:gd name="connsiteY7" fmla="*/ 93211 h 116762"/>
                <a:gd name="connsiteX8" fmla="*/ 32703 w 59544"/>
                <a:gd name="connsiteY8" fmla="*/ 103163 h 116762"/>
                <a:gd name="connsiteX9" fmla="*/ 21978 w 59544"/>
                <a:gd name="connsiteY9" fmla="*/ 102560 h 116762"/>
                <a:gd name="connsiteX10" fmla="*/ 11064 w 59544"/>
                <a:gd name="connsiteY10" fmla="*/ 105557 h 116762"/>
                <a:gd name="connsiteX11" fmla="*/ 26804 w 59544"/>
                <a:gd name="connsiteY11" fmla="*/ 117074 h 116762"/>
                <a:gd name="connsiteX12" fmla="*/ 46294 w 59544"/>
                <a:gd name="connsiteY12" fmla="*/ 102315 h 116762"/>
                <a:gd name="connsiteX13" fmla="*/ 54343 w 59544"/>
                <a:gd name="connsiteY13" fmla="*/ 63616 h 116762"/>
                <a:gd name="connsiteX14" fmla="*/ 58452 w 59544"/>
                <a:gd name="connsiteY14" fmla="*/ 20262 h 116762"/>
                <a:gd name="connsiteX15" fmla="*/ 47350 w 59544"/>
                <a:gd name="connsiteY15" fmla="*/ 18773 h 116762"/>
                <a:gd name="connsiteX16" fmla="*/ 35380 w 59544"/>
                <a:gd name="connsiteY16" fmla="*/ 43674 h 116762"/>
                <a:gd name="connsiteX17" fmla="*/ 14269 w 59544"/>
                <a:gd name="connsiteY17" fmla="*/ 47821 h 116762"/>
                <a:gd name="connsiteX18" fmla="*/ 47632 w 59544"/>
                <a:gd name="connsiteY18" fmla="*/ 14947 h 116762"/>
                <a:gd name="connsiteX19" fmla="*/ 57397 w 59544"/>
                <a:gd name="connsiteY19" fmla="*/ 9292 h 11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544" h="116762">
                  <a:moveTo>
                    <a:pt x="57397" y="9292"/>
                  </a:moveTo>
                  <a:cubicBezTo>
                    <a:pt x="47727" y="-3413"/>
                    <a:pt x="32025" y="-1359"/>
                    <a:pt x="20338" y="7595"/>
                  </a:cubicBezTo>
                  <a:cubicBezTo>
                    <a:pt x="8652" y="16549"/>
                    <a:pt x="-5825" y="32194"/>
                    <a:pt x="508" y="48084"/>
                  </a:cubicBezTo>
                  <a:cubicBezTo>
                    <a:pt x="5258" y="59978"/>
                    <a:pt x="19546" y="63164"/>
                    <a:pt x="30837" y="59677"/>
                  </a:cubicBezTo>
                  <a:cubicBezTo>
                    <a:pt x="47256" y="54607"/>
                    <a:pt x="53627" y="36605"/>
                    <a:pt x="58244" y="21808"/>
                  </a:cubicBezTo>
                  <a:lnTo>
                    <a:pt x="47143" y="20300"/>
                  </a:lnTo>
                  <a:cubicBezTo>
                    <a:pt x="46332" y="37434"/>
                    <a:pt x="44522" y="54512"/>
                    <a:pt x="41770" y="71458"/>
                  </a:cubicBezTo>
                  <a:cubicBezTo>
                    <a:pt x="40771" y="78790"/>
                    <a:pt x="39339" y="86048"/>
                    <a:pt x="37491" y="93211"/>
                  </a:cubicBezTo>
                  <a:cubicBezTo>
                    <a:pt x="36511" y="96603"/>
                    <a:pt x="35324" y="100581"/>
                    <a:pt x="32703" y="103163"/>
                  </a:cubicBezTo>
                  <a:cubicBezTo>
                    <a:pt x="30083" y="105746"/>
                    <a:pt x="23448" y="107763"/>
                    <a:pt x="21978" y="102560"/>
                  </a:cubicBezTo>
                  <a:cubicBezTo>
                    <a:pt x="19998" y="95567"/>
                    <a:pt x="9085" y="98545"/>
                    <a:pt x="11064" y="105557"/>
                  </a:cubicBezTo>
                  <a:cubicBezTo>
                    <a:pt x="13024" y="112569"/>
                    <a:pt x="19527" y="117320"/>
                    <a:pt x="26804" y="117074"/>
                  </a:cubicBezTo>
                  <a:cubicBezTo>
                    <a:pt x="36228" y="117074"/>
                    <a:pt x="42731" y="110477"/>
                    <a:pt x="46294" y="102315"/>
                  </a:cubicBezTo>
                  <a:cubicBezTo>
                    <a:pt x="51421" y="90534"/>
                    <a:pt x="52552" y="76227"/>
                    <a:pt x="54343" y="63616"/>
                  </a:cubicBezTo>
                  <a:cubicBezTo>
                    <a:pt x="56379" y="49253"/>
                    <a:pt x="57717" y="34814"/>
                    <a:pt x="58452" y="20262"/>
                  </a:cubicBezTo>
                  <a:cubicBezTo>
                    <a:pt x="58791" y="13721"/>
                    <a:pt x="49197" y="12854"/>
                    <a:pt x="47350" y="18773"/>
                  </a:cubicBezTo>
                  <a:cubicBezTo>
                    <a:pt x="44635" y="27463"/>
                    <a:pt x="41883" y="36963"/>
                    <a:pt x="35380" y="43674"/>
                  </a:cubicBezTo>
                  <a:cubicBezTo>
                    <a:pt x="30385" y="48838"/>
                    <a:pt x="20922" y="52420"/>
                    <a:pt x="14269" y="47821"/>
                  </a:cubicBezTo>
                  <a:cubicBezTo>
                    <a:pt x="-1471" y="36944"/>
                    <a:pt x="35569" y="-906"/>
                    <a:pt x="47632" y="14947"/>
                  </a:cubicBezTo>
                  <a:cubicBezTo>
                    <a:pt x="51987" y="20602"/>
                    <a:pt x="61807" y="15041"/>
                    <a:pt x="57397" y="929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8" name="Freeform: Shape 1107">
              <a:extLst>
                <a:ext uri="{FF2B5EF4-FFF2-40B4-BE49-F238E27FC236}">
                  <a16:creationId xmlns:a16="http://schemas.microsoft.com/office/drawing/2014/main" id="{EE27E786-C1AE-1D31-6119-EA154CDF7DE1}"/>
                </a:ext>
              </a:extLst>
            </p:cNvPr>
            <p:cNvSpPr/>
            <p:nvPr/>
          </p:nvSpPr>
          <p:spPr>
            <a:xfrm>
              <a:off x="9757758" y="5738326"/>
              <a:ext cx="68613" cy="104850"/>
            </a:xfrm>
            <a:custGeom>
              <a:avLst/>
              <a:gdLst>
                <a:gd name="connsiteX0" fmla="*/ 27248 w 68613"/>
                <a:gd name="connsiteY0" fmla="*/ 4421 h 104850"/>
                <a:gd name="connsiteX1" fmla="*/ -895 w 68613"/>
                <a:gd name="connsiteY1" fmla="*/ 68378 h 104850"/>
                <a:gd name="connsiteX2" fmla="*/ 28793 w 68613"/>
                <a:gd name="connsiteY2" fmla="*/ 104701 h 104850"/>
                <a:gd name="connsiteX3" fmla="*/ 65777 w 68613"/>
                <a:gd name="connsiteY3" fmla="*/ 51790 h 104850"/>
                <a:gd name="connsiteX4" fmla="*/ 43157 w 68613"/>
                <a:gd name="connsiteY4" fmla="*/ 519 h 104850"/>
                <a:gd name="connsiteX5" fmla="*/ 40160 w 68613"/>
                <a:gd name="connsiteY5" fmla="*/ 11433 h 104850"/>
                <a:gd name="connsiteX6" fmla="*/ 53524 w 68613"/>
                <a:gd name="connsiteY6" fmla="*/ 53524 h 104850"/>
                <a:gd name="connsiteX7" fmla="*/ 23516 w 68613"/>
                <a:gd name="connsiteY7" fmla="*/ 93749 h 104850"/>
                <a:gd name="connsiteX8" fmla="*/ 12300 w 68613"/>
                <a:gd name="connsiteY8" fmla="*/ 57558 h 104850"/>
                <a:gd name="connsiteX9" fmla="*/ 35202 w 68613"/>
                <a:gd name="connsiteY9" fmla="*/ 12413 h 104850"/>
                <a:gd name="connsiteX10" fmla="*/ 27210 w 68613"/>
                <a:gd name="connsiteY10" fmla="*/ 4421 h 1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613" h="104850">
                  <a:moveTo>
                    <a:pt x="27248" y="4421"/>
                  </a:moveTo>
                  <a:cubicBezTo>
                    <a:pt x="12168" y="22290"/>
                    <a:pt x="858" y="44797"/>
                    <a:pt x="-895" y="68378"/>
                  </a:cubicBezTo>
                  <a:cubicBezTo>
                    <a:pt x="-2309" y="86417"/>
                    <a:pt x="7041" y="108697"/>
                    <a:pt x="28793" y="104701"/>
                  </a:cubicBezTo>
                  <a:cubicBezTo>
                    <a:pt x="51828" y="100479"/>
                    <a:pt x="60838" y="71394"/>
                    <a:pt x="65777" y="51790"/>
                  </a:cubicBezTo>
                  <a:cubicBezTo>
                    <a:pt x="70772" y="31791"/>
                    <a:pt x="66059" y="6343"/>
                    <a:pt x="43157" y="519"/>
                  </a:cubicBezTo>
                  <a:cubicBezTo>
                    <a:pt x="36108" y="-1272"/>
                    <a:pt x="33091" y="9642"/>
                    <a:pt x="40160" y="11433"/>
                  </a:cubicBezTo>
                  <a:cubicBezTo>
                    <a:pt x="59010" y="16240"/>
                    <a:pt x="57973" y="38765"/>
                    <a:pt x="53524" y="53524"/>
                  </a:cubicBezTo>
                  <a:cubicBezTo>
                    <a:pt x="49415" y="67115"/>
                    <a:pt x="42063" y="94994"/>
                    <a:pt x="23516" y="93749"/>
                  </a:cubicBezTo>
                  <a:cubicBezTo>
                    <a:pt x="6777" y="92675"/>
                    <a:pt x="9699" y="68472"/>
                    <a:pt x="12300" y="57558"/>
                  </a:cubicBezTo>
                  <a:cubicBezTo>
                    <a:pt x="16315" y="40932"/>
                    <a:pt x="24156" y="25476"/>
                    <a:pt x="35202" y="12413"/>
                  </a:cubicBezTo>
                  <a:cubicBezTo>
                    <a:pt x="39858" y="6871"/>
                    <a:pt x="31885" y="-1159"/>
                    <a:pt x="27210" y="44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9" name="Freeform: Shape 1108">
              <a:extLst>
                <a:ext uri="{FF2B5EF4-FFF2-40B4-BE49-F238E27FC236}">
                  <a16:creationId xmlns:a16="http://schemas.microsoft.com/office/drawing/2014/main" id="{D89A0EB6-492B-C9CD-7F7C-A398AD06B72A}"/>
                </a:ext>
              </a:extLst>
            </p:cNvPr>
            <p:cNvSpPr/>
            <p:nvPr/>
          </p:nvSpPr>
          <p:spPr>
            <a:xfrm>
              <a:off x="9830713" y="5702458"/>
              <a:ext cx="44873" cy="44883"/>
            </a:xfrm>
            <a:custGeom>
              <a:avLst/>
              <a:gdLst>
                <a:gd name="connsiteX0" fmla="*/ 14083 w 44873"/>
                <a:gd name="connsiteY0" fmla="*/ 13427 h 44883"/>
                <a:gd name="connsiteX1" fmla="*/ 29163 w 44873"/>
                <a:gd name="connsiteY1" fmla="*/ 30034 h 44883"/>
                <a:gd name="connsiteX2" fmla="*/ 11784 w 44873"/>
                <a:gd name="connsiteY2" fmla="*/ 15972 h 44883"/>
                <a:gd name="connsiteX3" fmla="*/ 2020 w 44873"/>
                <a:gd name="connsiteY3" fmla="*/ 10317 h 44883"/>
                <a:gd name="connsiteX4" fmla="*/ 6581 w 44873"/>
                <a:gd name="connsiteY4" fmla="*/ 39610 h 44883"/>
                <a:gd name="connsiteX5" fmla="*/ 37156 w 44873"/>
                <a:gd name="connsiteY5" fmla="*/ 38083 h 44883"/>
                <a:gd name="connsiteX6" fmla="*/ 37854 w 44873"/>
                <a:gd name="connsiteY6" fmla="*/ 7471 h 44883"/>
                <a:gd name="connsiteX7" fmla="*/ 8448 w 44873"/>
                <a:gd name="connsiteY7" fmla="*/ 3701 h 44883"/>
                <a:gd name="connsiteX8" fmla="*/ 14103 w 44873"/>
                <a:gd name="connsiteY8" fmla="*/ 13465 h 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73" h="44883">
                  <a:moveTo>
                    <a:pt x="14083" y="13427"/>
                  </a:moveTo>
                  <a:cubicBezTo>
                    <a:pt x="24847" y="6604"/>
                    <a:pt x="38834" y="19704"/>
                    <a:pt x="29163" y="30034"/>
                  </a:cubicBezTo>
                  <a:cubicBezTo>
                    <a:pt x="19493" y="40364"/>
                    <a:pt x="5318" y="26999"/>
                    <a:pt x="11784" y="15972"/>
                  </a:cubicBezTo>
                  <a:cubicBezTo>
                    <a:pt x="15554" y="9676"/>
                    <a:pt x="5714" y="3984"/>
                    <a:pt x="2020" y="10317"/>
                  </a:cubicBezTo>
                  <a:cubicBezTo>
                    <a:pt x="-3371" y="19968"/>
                    <a:pt x="-1486" y="32051"/>
                    <a:pt x="6581" y="39610"/>
                  </a:cubicBezTo>
                  <a:cubicBezTo>
                    <a:pt x="15460" y="47941"/>
                    <a:pt x="28881" y="46584"/>
                    <a:pt x="37156" y="38083"/>
                  </a:cubicBezTo>
                  <a:cubicBezTo>
                    <a:pt x="45431" y="29581"/>
                    <a:pt x="46430" y="16104"/>
                    <a:pt x="37854" y="7471"/>
                  </a:cubicBezTo>
                  <a:cubicBezTo>
                    <a:pt x="30087" y="-390"/>
                    <a:pt x="17948" y="-1954"/>
                    <a:pt x="8448" y="3701"/>
                  </a:cubicBezTo>
                  <a:cubicBezTo>
                    <a:pt x="2340" y="7603"/>
                    <a:pt x="7995" y="17386"/>
                    <a:pt x="14103" y="134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0" name="Freeform: Shape 1109">
              <a:extLst>
                <a:ext uri="{FF2B5EF4-FFF2-40B4-BE49-F238E27FC236}">
                  <a16:creationId xmlns:a16="http://schemas.microsoft.com/office/drawing/2014/main" id="{7CF5A40F-E097-01E5-668D-1439D668A66E}"/>
                </a:ext>
              </a:extLst>
            </p:cNvPr>
            <p:cNvSpPr/>
            <p:nvPr/>
          </p:nvSpPr>
          <p:spPr>
            <a:xfrm>
              <a:off x="8782786" y="4386033"/>
              <a:ext cx="226101" cy="759118"/>
            </a:xfrm>
            <a:custGeom>
              <a:avLst/>
              <a:gdLst>
                <a:gd name="connsiteX0" fmla="*/ 70893 w 226101"/>
                <a:gd name="connsiteY0" fmla="*/ 671224 h 759118"/>
                <a:gd name="connsiteX1" fmla="*/ 154190 w 226101"/>
                <a:gd name="connsiteY1" fmla="*/ 759328 h 759118"/>
                <a:gd name="connsiteX2" fmla="*/ 215810 w 226101"/>
                <a:gd name="connsiteY2" fmla="*/ 674825 h 759118"/>
                <a:gd name="connsiteX3" fmla="*/ 223350 w 226101"/>
                <a:gd name="connsiteY3" fmla="*/ 590944 h 759118"/>
                <a:gd name="connsiteX4" fmla="*/ 224783 w 226101"/>
                <a:gd name="connsiteY4" fmla="*/ 499409 h 759118"/>
                <a:gd name="connsiteX5" fmla="*/ 208516 w 226101"/>
                <a:gd name="connsiteY5" fmla="*/ 320751 h 759118"/>
                <a:gd name="connsiteX6" fmla="*/ 167046 w 226101"/>
                <a:gd name="connsiteY6" fmla="*/ 145449 h 759118"/>
                <a:gd name="connsiteX7" fmla="*/ 138281 w 226101"/>
                <a:gd name="connsiteY7" fmla="*/ 65583 h 759118"/>
                <a:gd name="connsiteX8" fmla="*/ 90648 w 226101"/>
                <a:gd name="connsiteY8" fmla="*/ 6659 h 759118"/>
                <a:gd name="connsiteX9" fmla="*/ 31705 w 226101"/>
                <a:gd name="connsiteY9" fmla="*/ 14312 h 759118"/>
                <a:gd name="connsiteX10" fmla="*/ 6164 w 226101"/>
                <a:gd name="connsiteY10" fmla="*/ 75177 h 759118"/>
                <a:gd name="connsiteX11" fmla="*/ 2865 w 226101"/>
                <a:gd name="connsiteY11" fmla="*/ 257605 h 759118"/>
                <a:gd name="connsiteX12" fmla="*/ 22355 w 226101"/>
                <a:gd name="connsiteY12" fmla="*/ 445424 h 759118"/>
                <a:gd name="connsiteX13" fmla="*/ 59640 w 226101"/>
                <a:gd name="connsiteY13" fmla="*/ 627926 h 759118"/>
                <a:gd name="connsiteX14" fmla="*/ 70950 w 226101"/>
                <a:gd name="connsiteY14" fmla="*/ 671281 h 759118"/>
                <a:gd name="connsiteX15" fmla="*/ 81845 w 226101"/>
                <a:gd name="connsiteY15" fmla="*/ 668265 h 759118"/>
                <a:gd name="connsiteX16" fmla="*/ 62242 w 226101"/>
                <a:gd name="connsiteY16" fmla="*/ 590246 h 759118"/>
                <a:gd name="connsiteX17" fmla="*/ 43637 w 226101"/>
                <a:gd name="connsiteY17" fmla="*/ 505272 h 759118"/>
                <a:gd name="connsiteX18" fmla="*/ 21017 w 226101"/>
                <a:gd name="connsiteY18" fmla="*/ 331383 h 759118"/>
                <a:gd name="connsiteX19" fmla="*/ 10706 w 226101"/>
                <a:gd name="connsiteY19" fmla="*/ 158587 h 759118"/>
                <a:gd name="connsiteX20" fmla="*/ 17567 w 226101"/>
                <a:gd name="connsiteY20" fmla="*/ 75479 h 759118"/>
                <a:gd name="connsiteX21" fmla="*/ 45842 w 226101"/>
                <a:gd name="connsiteY21" fmla="*/ 17177 h 759118"/>
                <a:gd name="connsiteX22" fmla="*/ 110384 w 226101"/>
                <a:gd name="connsiteY22" fmla="*/ 38760 h 759118"/>
                <a:gd name="connsiteX23" fmla="*/ 143144 w 226101"/>
                <a:gd name="connsiteY23" fmla="*/ 109729 h 759118"/>
                <a:gd name="connsiteX24" fmla="*/ 187272 w 226101"/>
                <a:gd name="connsiteY24" fmla="*/ 267897 h 759118"/>
                <a:gd name="connsiteX25" fmla="*/ 211777 w 226101"/>
                <a:gd name="connsiteY25" fmla="*/ 596184 h 759118"/>
                <a:gd name="connsiteX26" fmla="*/ 203030 w 226101"/>
                <a:gd name="connsiteY26" fmla="*/ 681535 h 759118"/>
                <a:gd name="connsiteX27" fmla="*/ 175660 w 226101"/>
                <a:gd name="connsiteY27" fmla="*/ 738367 h 759118"/>
                <a:gd name="connsiteX28" fmla="*/ 118111 w 226101"/>
                <a:gd name="connsiteY28" fmla="*/ 734484 h 759118"/>
                <a:gd name="connsiteX29" fmla="*/ 81770 w 226101"/>
                <a:gd name="connsiteY29" fmla="*/ 668265 h 759118"/>
                <a:gd name="connsiteX30" fmla="*/ 70893 w 226101"/>
                <a:gd name="connsiteY30" fmla="*/ 671224 h 75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101" h="759118">
                  <a:moveTo>
                    <a:pt x="70893" y="671224"/>
                  </a:moveTo>
                  <a:cubicBezTo>
                    <a:pt x="82505" y="708717"/>
                    <a:pt x="106501" y="762212"/>
                    <a:pt x="154190" y="759328"/>
                  </a:cubicBezTo>
                  <a:cubicBezTo>
                    <a:pt x="194283" y="756897"/>
                    <a:pt x="210287" y="707680"/>
                    <a:pt x="215810" y="674825"/>
                  </a:cubicBezTo>
                  <a:cubicBezTo>
                    <a:pt x="220447" y="647247"/>
                    <a:pt x="221936" y="618841"/>
                    <a:pt x="223350" y="590944"/>
                  </a:cubicBezTo>
                  <a:cubicBezTo>
                    <a:pt x="224952" y="560463"/>
                    <a:pt x="225443" y="529946"/>
                    <a:pt x="224783" y="499409"/>
                  </a:cubicBezTo>
                  <a:cubicBezTo>
                    <a:pt x="223538" y="439542"/>
                    <a:pt x="218090" y="379846"/>
                    <a:pt x="208516" y="320751"/>
                  </a:cubicBezTo>
                  <a:cubicBezTo>
                    <a:pt x="198958" y="261394"/>
                    <a:pt x="185103" y="202809"/>
                    <a:pt x="167046" y="145449"/>
                  </a:cubicBezTo>
                  <a:cubicBezTo>
                    <a:pt x="158544" y="118532"/>
                    <a:pt x="149610" y="91463"/>
                    <a:pt x="138281" y="65583"/>
                  </a:cubicBezTo>
                  <a:cubicBezTo>
                    <a:pt x="128140" y="42473"/>
                    <a:pt x="113983" y="18458"/>
                    <a:pt x="90648" y="6659"/>
                  </a:cubicBezTo>
                  <a:cubicBezTo>
                    <a:pt x="70799" y="-3388"/>
                    <a:pt x="47784" y="-1956"/>
                    <a:pt x="31705" y="14312"/>
                  </a:cubicBezTo>
                  <a:cubicBezTo>
                    <a:pt x="16040" y="30183"/>
                    <a:pt x="9783" y="53896"/>
                    <a:pt x="6164" y="75177"/>
                  </a:cubicBezTo>
                  <a:cubicBezTo>
                    <a:pt x="-4034" y="135119"/>
                    <a:pt x="-1716" y="197267"/>
                    <a:pt x="2865" y="257605"/>
                  </a:cubicBezTo>
                  <a:cubicBezTo>
                    <a:pt x="7615" y="320224"/>
                    <a:pt x="13646" y="383220"/>
                    <a:pt x="22355" y="445424"/>
                  </a:cubicBezTo>
                  <a:cubicBezTo>
                    <a:pt x="31007" y="507157"/>
                    <a:pt x="45465" y="567306"/>
                    <a:pt x="59640" y="627926"/>
                  </a:cubicBezTo>
                  <a:cubicBezTo>
                    <a:pt x="63033" y="642441"/>
                    <a:pt x="66577" y="656918"/>
                    <a:pt x="70950" y="671281"/>
                  </a:cubicBezTo>
                  <a:cubicBezTo>
                    <a:pt x="73023" y="678237"/>
                    <a:pt x="83956" y="675258"/>
                    <a:pt x="81845" y="668265"/>
                  </a:cubicBezTo>
                  <a:cubicBezTo>
                    <a:pt x="74136" y="642573"/>
                    <a:pt x="68744" y="616259"/>
                    <a:pt x="62242" y="590246"/>
                  </a:cubicBezTo>
                  <a:cubicBezTo>
                    <a:pt x="55211" y="562103"/>
                    <a:pt x="49009" y="533791"/>
                    <a:pt x="43637" y="505272"/>
                  </a:cubicBezTo>
                  <a:cubicBezTo>
                    <a:pt x="32836" y="447686"/>
                    <a:pt x="27068" y="389610"/>
                    <a:pt x="21017" y="331383"/>
                  </a:cubicBezTo>
                  <a:cubicBezTo>
                    <a:pt x="15098" y="273985"/>
                    <a:pt x="9707" y="216400"/>
                    <a:pt x="10706" y="158587"/>
                  </a:cubicBezTo>
                  <a:cubicBezTo>
                    <a:pt x="11177" y="130916"/>
                    <a:pt x="12591" y="102755"/>
                    <a:pt x="17567" y="75479"/>
                  </a:cubicBezTo>
                  <a:cubicBezTo>
                    <a:pt x="21337" y="55046"/>
                    <a:pt x="27558" y="29561"/>
                    <a:pt x="45842" y="17177"/>
                  </a:cubicBezTo>
                  <a:cubicBezTo>
                    <a:pt x="68952" y="1569"/>
                    <a:pt x="96247" y="19759"/>
                    <a:pt x="110384" y="38760"/>
                  </a:cubicBezTo>
                  <a:cubicBezTo>
                    <a:pt x="125973" y="59721"/>
                    <a:pt x="134511" y="85375"/>
                    <a:pt x="143144" y="109729"/>
                  </a:cubicBezTo>
                  <a:cubicBezTo>
                    <a:pt x="161410" y="161396"/>
                    <a:pt x="176150" y="214232"/>
                    <a:pt x="187272" y="267897"/>
                  </a:cubicBezTo>
                  <a:cubicBezTo>
                    <a:pt x="209721" y="375793"/>
                    <a:pt x="217959" y="486158"/>
                    <a:pt x="211777" y="596184"/>
                  </a:cubicBezTo>
                  <a:cubicBezTo>
                    <a:pt x="210174" y="624458"/>
                    <a:pt x="209081" y="653750"/>
                    <a:pt x="203030" y="681535"/>
                  </a:cubicBezTo>
                  <a:cubicBezTo>
                    <a:pt x="198657" y="701610"/>
                    <a:pt x="191362" y="724136"/>
                    <a:pt x="175660" y="738367"/>
                  </a:cubicBezTo>
                  <a:cubicBezTo>
                    <a:pt x="158488" y="753937"/>
                    <a:pt x="134568" y="748640"/>
                    <a:pt x="118111" y="734484"/>
                  </a:cubicBezTo>
                  <a:cubicBezTo>
                    <a:pt x="98716" y="717802"/>
                    <a:pt x="89140" y="692016"/>
                    <a:pt x="81770" y="668265"/>
                  </a:cubicBezTo>
                  <a:cubicBezTo>
                    <a:pt x="79640" y="661290"/>
                    <a:pt x="68726" y="664231"/>
                    <a:pt x="70893" y="6712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1" name="Freeform: Shape 1110">
              <a:extLst>
                <a:ext uri="{FF2B5EF4-FFF2-40B4-BE49-F238E27FC236}">
                  <a16:creationId xmlns:a16="http://schemas.microsoft.com/office/drawing/2014/main" id="{0F1557C1-4C0E-CF97-262D-D8780558876B}"/>
                </a:ext>
              </a:extLst>
            </p:cNvPr>
            <p:cNvSpPr/>
            <p:nvPr/>
          </p:nvSpPr>
          <p:spPr>
            <a:xfrm>
              <a:off x="8525540" y="4622758"/>
              <a:ext cx="743022" cy="293041"/>
            </a:xfrm>
            <a:custGeom>
              <a:avLst/>
              <a:gdLst>
                <a:gd name="connsiteX0" fmla="*/ 627209 w 743022"/>
                <a:gd name="connsiteY0" fmla="*/ 292109 h 293041"/>
                <a:gd name="connsiteX1" fmla="*/ 702419 w 743022"/>
                <a:gd name="connsiteY1" fmla="*/ 284795 h 293041"/>
                <a:gd name="connsiteX2" fmla="*/ 741721 w 743022"/>
                <a:gd name="connsiteY2" fmla="*/ 238557 h 293041"/>
                <a:gd name="connsiteX3" fmla="*/ 715558 w 743022"/>
                <a:gd name="connsiteY3" fmla="*/ 183025 h 293041"/>
                <a:gd name="connsiteX4" fmla="*/ 649584 w 743022"/>
                <a:gd name="connsiteY4" fmla="*/ 140142 h 293041"/>
                <a:gd name="connsiteX5" fmla="*/ 320863 w 743022"/>
                <a:gd name="connsiteY5" fmla="*/ 25159 h 293041"/>
                <a:gd name="connsiteX6" fmla="*/ 149180 w 743022"/>
                <a:gd name="connsiteY6" fmla="*/ 2728 h 293041"/>
                <a:gd name="connsiteX7" fmla="*/ 5300 w 743022"/>
                <a:gd name="connsiteY7" fmla="*/ 38901 h 293041"/>
                <a:gd name="connsiteX8" fmla="*/ 73159 w 743022"/>
                <a:gd name="connsiteY8" fmla="*/ 140218 h 293041"/>
                <a:gd name="connsiteX9" fmla="*/ 229856 w 743022"/>
                <a:gd name="connsiteY9" fmla="*/ 202818 h 293041"/>
                <a:gd name="connsiteX10" fmla="*/ 399994 w 743022"/>
                <a:gd name="connsiteY10" fmla="*/ 252072 h 293041"/>
                <a:gd name="connsiteX11" fmla="*/ 582704 w 743022"/>
                <a:gd name="connsiteY11" fmla="*/ 286209 h 293041"/>
                <a:gd name="connsiteX12" fmla="*/ 627133 w 743022"/>
                <a:gd name="connsiteY12" fmla="*/ 292128 h 293041"/>
                <a:gd name="connsiteX13" fmla="*/ 627133 w 743022"/>
                <a:gd name="connsiteY13" fmla="*/ 280818 h 293041"/>
                <a:gd name="connsiteX14" fmla="*/ 541819 w 743022"/>
                <a:gd name="connsiteY14" fmla="*/ 268697 h 293041"/>
                <a:gd name="connsiteX15" fmla="*/ 456148 w 743022"/>
                <a:gd name="connsiteY15" fmla="*/ 253410 h 293041"/>
                <a:gd name="connsiteX16" fmla="*/ 296717 w 743022"/>
                <a:gd name="connsiteY16" fmla="*/ 211074 h 293041"/>
                <a:gd name="connsiteX17" fmla="*/ 147804 w 743022"/>
                <a:gd name="connsiteY17" fmla="*/ 162065 h 293041"/>
                <a:gd name="connsiteX18" fmla="*/ 74535 w 743022"/>
                <a:gd name="connsiteY18" fmla="*/ 128135 h 293041"/>
                <a:gd name="connsiteX19" fmla="*/ 18947 w 743022"/>
                <a:gd name="connsiteY19" fmla="*/ 85252 h 293041"/>
                <a:gd name="connsiteX20" fmla="*/ 31614 w 743022"/>
                <a:gd name="connsiteY20" fmla="*/ 27138 h 293041"/>
                <a:gd name="connsiteX21" fmla="*/ 107013 w 743022"/>
                <a:gd name="connsiteY21" fmla="*/ 12303 h 293041"/>
                <a:gd name="connsiteX22" fmla="*/ 267933 w 743022"/>
                <a:gd name="connsiteY22" fmla="*/ 27025 h 293041"/>
                <a:gd name="connsiteX23" fmla="*/ 576541 w 743022"/>
                <a:gd name="connsiteY23" fmla="*/ 117862 h 293041"/>
                <a:gd name="connsiteX24" fmla="*/ 655860 w 743022"/>
                <a:gd name="connsiteY24" fmla="*/ 156165 h 293041"/>
                <a:gd name="connsiteX25" fmla="*/ 721118 w 743022"/>
                <a:gd name="connsiteY25" fmla="*/ 206889 h 293041"/>
                <a:gd name="connsiteX26" fmla="*/ 730203 w 743022"/>
                <a:gd name="connsiteY26" fmla="*/ 239424 h 293041"/>
                <a:gd name="connsiteX27" fmla="*/ 707583 w 743022"/>
                <a:gd name="connsiteY27" fmla="*/ 269583 h 293041"/>
                <a:gd name="connsiteX28" fmla="*/ 627171 w 743022"/>
                <a:gd name="connsiteY28" fmla="*/ 280893 h 293041"/>
                <a:gd name="connsiteX29" fmla="*/ 627209 w 743022"/>
                <a:gd name="connsiteY29" fmla="*/ 292109 h 293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3022" h="293041">
                  <a:moveTo>
                    <a:pt x="627209" y="292109"/>
                  </a:moveTo>
                  <a:cubicBezTo>
                    <a:pt x="652203" y="294258"/>
                    <a:pt x="678857" y="294672"/>
                    <a:pt x="702419" y="284795"/>
                  </a:cubicBezTo>
                  <a:cubicBezTo>
                    <a:pt x="721514" y="276803"/>
                    <a:pt x="739345" y="260083"/>
                    <a:pt x="741721" y="238557"/>
                  </a:cubicBezTo>
                  <a:cubicBezTo>
                    <a:pt x="744096" y="217030"/>
                    <a:pt x="730316" y="197351"/>
                    <a:pt x="715558" y="183025"/>
                  </a:cubicBezTo>
                  <a:cubicBezTo>
                    <a:pt x="696482" y="164515"/>
                    <a:pt x="673033" y="152169"/>
                    <a:pt x="649584" y="140142"/>
                  </a:cubicBezTo>
                  <a:cubicBezTo>
                    <a:pt x="545815" y="86911"/>
                    <a:pt x="435187" y="48212"/>
                    <a:pt x="320863" y="25159"/>
                  </a:cubicBezTo>
                  <a:cubicBezTo>
                    <a:pt x="264238" y="13679"/>
                    <a:pt x="206860" y="6196"/>
                    <a:pt x="149180" y="2728"/>
                  </a:cubicBezTo>
                  <a:cubicBezTo>
                    <a:pt x="104110" y="51"/>
                    <a:pt x="31765" y="-8770"/>
                    <a:pt x="5300" y="38901"/>
                  </a:cubicBezTo>
                  <a:cubicBezTo>
                    <a:pt x="-20656" y="85667"/>
                    <a:pt x="39380" y="122197"/>
                    <a:pt x="73159" y="140218"/>
                  </a:cubicBezTo>
                  <a:cubicBezTo>
                    <a:pt x="122884" y="166721"/>
                    <a:pt x="176192" y="185947"/>
                    <a:pt x="229856" y="202818"/>
                  </a:cubicBezTo>
                  <a:cubicBezTo>
                    <a:pt x="286067" y="220480"/>
                    <a:pt x="342841" y="237690"/>
                    <a:pt x="399994" y="252072"/>
                  </a:cubicBezTo>
                  <a:cubicBezTo>
                    <a:pt x="460313" y="267265"/>
                    <a:pt x="521349" y="276577"/>
                    <a:pt x="582704" y="286209"/>
                  </a:cubicBezTo>
                  <a:cubicBezTo>
                    <a:pt x="597463" y="288546"/>
                    <a:pt x="612261" y="290695"/>
                    <a:pt x="627133" y="292128"/>
                  </a:cubicBezTo>
                  <a:cubicBezTo>
                    <a:pt x="634371" y="292825"/>
                    <a:pt x="634334" y="281496"/>
                    <a:pt x="627133" y="280818"/>
                  </a:cubicBezTo>
                  <a:cubicBezTo>
                    <a:pt x="598576" y="278084"/>
                    <a:pt x="570207" y="272882"/>
                    <a:pt x="541819" y="268697"/>
                  </a:cubicBezTo>
                  <a:cubicBezTo>
                    <a:pt x="513130" y="264456"/>
                    <a:pt x="484573" y="259367"/>
                    <a:pt x="456148" y="253410"/>
                  </a:cubicBezTo>
                  <a:cubicBezTo>
                    <a:pt x="402218" y="242101"/>
                    <a:pt x="349571" y="226493"/>
                    <a:pt x="296717" y="211074"/>
                  </a:cubicBezTo>
                  <a:cubicBezTo>
                    <a:pt x="246558" y="196447"/>
                    <a:pt x="196417" y="181442"/>
                    <a:pt x="147804" y="162065"/>
                  </a:cubicBezTo>
                  <a:cubicBezTo>
                    <a:pt x="122734" y="152225"/>
                    <a:pt x="98266" y="140896"/>
                    <a:pt x="74535" y="128135"/>
                  </a:cubicBezTo>
                  <a:cubicBezTo>
                    <a:pt x="54347" y="117165"/>
                    <a:pt x="32236" y="104629"/>
                    <a:pt x="18947" y="85252"/>
                  </a:cubicBezTo>
                  <a:cubicBezTo>
                    <a:pt x="4489" y="64216"/>
                    <a:pt x="10861" y="41049"/>
                    <a:pt x="31614" y="27138"/>
                  </a:cubicBezTo>
                  <a:cubicBezTo>
                    <a:pt x="53348" y="12549"/>
                    <a:pt x="81679" y="11908"/>
                    <a:pt x="107013" y="12303"/>
                  </a:cubicBezTo>
                  <a:cubicBezTo>
                    <a:pt x="160941" y="13378"/>
                    <a:pt x="214720" y="18298"/>
                    <a:pt x="267933" y="27025"/>
                  </a:cubicBezTo>
                  <a:cubicBezTo>
                    <a:pt x="374245" y="44028"/>
                    <a:pt x="477956" y="74564"/>
                    <a:pt x="576541" y="117862"/>
                  </a:cubicBezTo>
                  <a:cubicBezTo>
                    <a:pt x="603420" y="129681"/>
                    <a:pt x="629866" y="142442"/>
                    <a:pt x="655860" y="156165"/>
                  </a:cubicBezTo>
                  <a:cubicBezTo>
                    <a:pt x="680082" y="168945"/>
                    <a:pt x="705454" y="183629"/>
                    <a:pt x="721118" y="206889"/>
                  </a:cubicBezTo>
                  <a:cubicBezTo>
                    <a:pt x="727527" y="216314"/>
                    <a:pt x="732258" y="227756"/>
                    <a:pt x="730203" y="239424"/>
                  </a:cubicBezTo>
                  <a:cubicBezTo>
                    <a:pt x="727979" y="252147"/>
                    <a:pt x="718234" y="262854"/>
                    <a:pt x="707583" y="269583"/>
                  </a:cubicBezTo>
                  <a:cubicBezTo>
                    <a:pt x="684097" y="284267"/>
                    <a:pt x="653692" y="283174"/>
                    <a:pt x="627171" y="280893"/>
                  </a:cubicBezTo>
                  <a:cubicBezTo>
                    <a:pt x="619970" y="280177"/>
                    <a:pt x="620008" y="291487"/>
                    <a:pt x="627209" y="2921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2" name="Freeform: Shape 1111">
              <a:extLst>
                <a:ext uri="{FF2B5EF4-FFF2-40B4-BE49-F238E27FC236}">
                  <a16:creationId xmlns:a16="http://schemas.microsoft.com/office/drawing/2014/main" id="{86B89C9F-1CBA-405B-EA60-55940B154F90}"/>
                </a:ext>
              </a:extLst>
            </p:cNvPr>
            <p:cNvSpPr/>
            <p:nvPr/>
          </p:nvSpPr>
          <p:spPr>
            <a:xfrm>
              <a:off x="8609735" y="4490305"/>
              <a:ext cx="583640" cy="557443"/>
            </a:xfrm>
            <a:custGeom>
              <a:avLst/>
              <a:gdLst>
                <a:gd name="connsiteX0" fmla="*/ 548442 w 583640"/>
                <a:gd name="connsiteY0" fmla="*/ 136952 h 557443"/>
                <a:gd name="connsiteX1" fmla="*/ 582485 w 583640"/>
                <a:gd name="connsiteY1" fmla="*/ 61327 h 557443"/>
                <a:gd name="connsiteX2" fmla="*/ 558998 w 583640"/>
                <a:gd name="connsiteY2" fmla="*/ 8774 h 557443"/>
                <a:gd name="connsiteX3" fmla="*/ 449670 w 583640"/>
                <a:gd name="connsiteY3" fmla="*/ 27002 h 557443"/>
                <a:gd name="connsiteX4" fmla="*/ 180609 w 583640"/>
                <a:gd name="connsiteY4" fmla="*/ 236573 h 557443"/>
                <a:gd name="connsiteX5" fmla="*/ 70715 w 583640"/>
                <a:gd name="connsiteY5" fmla="*/ 365109 h 557443"/>
                <a:gd name="connsiteX6" fmla="*/ 21970 w 583640"/>
                <a:gd name="connsiteY6" fmla="*/ 436192 h 557443"/>
                <a:gd name="connsiteX7" fmla="*/ -443 w 583640"/>
                <a:gd name="connsiteY7" fmla="*/ 511779 h 557443"/>
                <a:gd name="connsiteX8" fmla="*/ 39387 w 583640"/>
                <a:gd name="connsiteY8" fmla="*/ 556811 h 557443"/>
                <a:gd name="connsiteX9" fmla="*/ 114390 w 583640"/>
                <a:gd name="connsiteY9" fmla="*/ 536906 h 557443"/>
                <a:gd name="connsiteX10" fmla="*/ 258910 w 583640"/>
                <a:gd name="connsiteY10" fmla="*/ 432685 h 557443"/>
                <a:gd name="connsiteX11" fmla="*/ 393856 w 583640"/>
                <a:gd name="connsiteY11" fmla="*/ 310577 h 557443"/>
                <a:gd name="connsiteX12" fmla="*/ 520243 w 583640"/>
                <a:gd name="connsiteY12" fmla="*/ 171466 h 557443"/>
                <a:gd name="connsiteX13" fmla="*/ 548348 w 583640"/>
                <a:gd name="connsiteY13" fmla="*/ 136952 h 557443"/>
                <a:gd name="connsiteX14" fmla="*/ 538584 w 583640"/>
                <a:gd name="connsiteY14" fmla="*/ 131297 h 557443"/>
                <a:gd name="connsiteX15" fmla="*/ 483731 w 583640"/>
                <a:gd name="connsiteY15" fmla="*/ 197271 h 557443"/>
                <a:gd name="connsiteX16" fmla="*/ 425392 w 583640"/>
                <a:gd name="connsiteY16" fmla="*/ 262661 h 557443"/>
                <a:gd name="connsiteX17" fmla="*/ 300870 w 583640"/>
                <a:gd name="connsiteY17" fmla="*/ 380547 h 557443"/>
                <a:gd name="connsiteX18" fmla="*/ 173766 w 583640"/>
                <a:gd name="connsiteY18" fmla="*/ 486106 h 557443"/>
                <a:gd name="connsiteX19" fmla="*/ 104513 w 583640"/>
                <a:gd name="connsiteY19" fmla="*/ 529460 h 557443"/>
                <a:gd name="connsiteX20" fmla="*/ 28737 w 583640"/>
                <a:gd name="connsiteY20" fmla="*/ 541279 h 557443"/>
                <a:gd name="connsiteX21" fmla="*/ 15731 w 583640"/>
                <a:gd name="connsiteY21" fmla="*/ 474306 h 557443"/>
                <a:gd name="connsiteX22" fmla="*/ 58651 w 583640"/>
                <a:gd name="connsiteY22" fmla="*/ 401244 h 557443"/>
                <a:gd name="connsiteX23" fmla="*/ 155161 w 583640"/>
                <a:gd name="connsiteY23" fmla="*/ 280172 h 557443"/>
                <a:gd name="connsiteX24" fmla="*/ 392555 w 583640"/>
                <a:gd name="connsiteY24" fmla="*/ 75879 h 557443"/>
                <a:gd name="connsiteX25" fmla="*/ 465466 w 583640"/>
                <a:gd name="connsiteY25" fmla="*/ 31186 h 557443"/>
                <a:gd name="connsiteX26" fmla="*/ 527481 w 583640"/>
                <a:gd name="connsiteY26" fmla="*/ 12337 h 557443"/>
                <a:gd name="connsiteX27" fmla="*/ 569988 w 583640"/>
                <a:gd name="connsiteY27" fmla="*/ 45305 h 557443"/>
                <a:gd name="connsiteX28" fmla="*/ 538584 w 583640"/>
                <a:gd name="connsiteY28" fmla="*/ 131260 h 557443"/>
                <a:gd name="connsiteX29" fmla="*/ 548442 w 583640"/>
                <a:gd name="connsiteY29" fmla="*/ 136952 h 5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3640" h="557443">
                  <a:moveTo>
                    <a:pt x="548442" y="136952"/>
                  </a:moveTo>
                  <a:cubicBezTo>
                    <a:pt x="564804" y="114879"/>
                    <a:pt x="580789" y="89545"/>
                    <a:pt x="582485" y="61327"/>
                  </a:cubicBezTo>
                  <a:cubicBezTo>
                    <a:pt x="583654" y="41516"/>
                    <a:pt x="576453" y="19707"/>
                    <a:pt x="558998" y="8774"/>
                  </a:cubicBezTo>
                  <a:cubicBezTo>
                    <a:pt x="525992" y="-11961"/>
                    <a:pt x="479301" y="9868"/>
                    <a:pt x="449670" y="27002"/>
                  </a:cubicBezTo>
                  <a:cubicBezTo>
                    <a:pt x="350954" y="84437"/>
                    <a:pt x="260457" y="154916"/>
                    <a:pt x="180609" y="236573"/>
                  </a:cubicBezTo>
                  <a:cubicBezTo>
                    <a:pt x="141119" y="276893"/>
                    <a:pt x="104400" y="319832"/>
                    <a:pt x="70715" y="365109"/>
                  </a:cubicBezTo>
                  <a:cubicBezTo>
                    <a:pt x="53619" y="388106"/>
                    <a:pt x="36786" y="411630"/>
                    <a:pt x="21970" y="436192"/>
                  </a:cubicBezTo>
                  <a:cubicBezTo>
                    <a:pt x="8436" y="458679"/>
                    <a:pt x="-3911" y="484824"/>
                    <a:pt x="-443" y="511779"/>
                  </a:cubicBezTo>
                  <a:cubicBezTo>
                    <a:pt x="2441" y="534040"/>
                    <a:pt x="16522" y="552833"/>
                    <a:pt x="39387" y="556811"/>
                  </a:cubicBezTo>
                  <a:cubicBezTo>
                    <a:pt x="65343" y="561335"/>
                    <a:pt x="92166" y="548951"/>
                    <a:pt x="114390" y="536906"/>
                  </a:cubicBezTo>
                  <a:cubicBezTo>
                    <a:pt x="166717" y="508631"/>
                    <a:pt x="213935" y="471365"/>
                    <a:pt x="258910" y="432685"/>
                  </a:cubicBezTo>
                  <a:cubicBezTo>
                    <a:pt x="304810" y="393101"/>
                    <a:pt x="350426" y="352725"/>
                    <a:pt x="393856" y="310577"/>
                  </a:cubicBezTo>
                  <a:cubicBezTo>
                    <a:pt x="438982" y="266751"/>
                    <a:pt x="479339" y="219137"/>
                    <a:pt x="520243" y="171466"/>
                  </a:cubicBezTo>
                  <a:cubicBezTo>
                    <a:pt x="529913" y="160156"/>
                    <a:pt x="539395" y="148847"/>
                    <a:pt x="548348" y="136952"/>
                  </a:cubicBezTo>
                  <a:cubicBezTo>
                    <a:pt x="552740" y="131146"/>
                    <a:pt x="542919" y="125510"/>
                    <a:pt x="538584" y="131297"/>
                  </a:cubicBezTo>
                  <a:cubicBezTo>
                    <a:pt x="521355" y="154087"/>
                    <a:pt x="502110" y="175387"/>
                    <a:pt x="483731" y="197271"/>
                  </a:cubicBezTo>
                  <a:cubicBezTo>
                    <a:pt x="464881" y="219646"/>
                    <a:pt x="445429" y="241436"/>
                    <a:pt x="425392" y="262661"/>
                  </a:cubicBezTo>
                  <a:cubicBezTo>
                    <a:pt x="385995" y="304130"/>
                    <a:pt x="343358" y="342207"/>
                    <a:pt x="300870" y="380547"/>
                  </a:cubicBezTo>
                  <a:cubicBezTo>
                    <a:pt x="260004" y="417417"/>
                    <a:pt x="218628" y="454061"/>
                    <a:pt x="173766" y="486106"/>
                  </a:cubicBezTo>
                  <a:cubicBezTo>
                    <a:pt x="151712" y="502147"/>
                    <a:pt x="128583" y="516642"/>
                    <a:pt x="104513" y="529460"/>
                  </a:cubicBezTo>
                  <a:cubicBezTo>
                    <a:pt x="83382" y="540487"/>
                    <a:pt x="51846" y="555001"/>
                    <a:pt x="28737" y="541279"/>
                  </a:cubicBezTo>
                  <a:cubicBezTo>
                    <a:pt x="5626" y="527556"/>
                    <a:pt x="8002" y="495889"/>
                    <a:pt x="15731" y="474306"/>
                  </a:cubicBezTo>
                  <a:cubicBezTo>
                    <a:pt x="25155" y="447803"/>
                    <a:pt x="42723" y="424127"/>
                    <a:pt x="58651" y="401244"/>
                  </a:cubicBezTo>
                  <a:cubicBezTo>
                    <a:pt x="88207" y="358870"/>
                    <a:pt x="120440" y="318419"/>
                    <a:pt x="155161" y="280172"/>
                  </a:cubicBezTo>
                  <a:cubicBezTo>
                    <a:pt x="225509" y="202493"/>
                    <a:pt x="305263" y="133861"/>
                    <a:pt x="392555" y="75879"/>
                  </a:cubicBezTo>
                  <a:cubicBezTo>
                    <a:pt x="416230" y="60177"/>
                    <a:pt x="440377" y="44551"/>
                    <a:pt x="465466" y="31186"/>
                  </a:cubicBezTo>
                  <a:cubicBezTo>
                    <a:pt x="484316" y="21140"/>
                    <a:pt x="505861" y="12638"/>
                    <a:pt x="527481" y="12337"/>
                  </a:cubicBezTo>
                  <a:cubicBezTo>
                    <a:pt x="549102" y="12035"/>
                    <a:pt x="565407" y="23646"/>
                    <a:pt x="569988" y="45305"/>
                  </a:cubicBezTo>
                  <a:cubicBezTo>
                    <a:pt x="576623" y="76671"/>
                    <a:pt x="556322" y="107339"/>
                    <a:pt x="538584" y="131260"/>
                  </a:cubicBezTo>
                  <a:cubicBezTo>
                    <a:pt x="534343" y="137103"/>
                    <a:pt x="544145" y="142739"/>
                    <a:pt x="548442" y="1369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3" name="Freeform: Shape 1112">
              <a:extLst>
                <a:ext uri="{FF2B5EF4-FFF2-40B4-BE49-F238E27FC236}">
                  <a16:creationId xmlns:a16="http://schemas.microsoft.com/office/drawing/2014/main" id="{6DB6610F-18D2-327C-C816-CC8F191BEAC7}"/>
                </a:ext>
              </a:extLst>
            </p:cNvPr>
            <p:cNvSpPr/>
            <p:nvPr/>
          </p:nvSpPr>
          <p:spPr>
            <a:xfrm>
              <a:off x="8818239" y="4371485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90" y="47916"/>
                    <a:pt x="23958" y="47916"/>
                  </a:cubicBezTo>
                  <a:cubicBezTo>
                    <a:pt x="10727" y="47916"/>
                    <a:pt x="0" y="37190"/>
                    <a:pt x="0" y="23958"/>
                  </a:cubicBezTo>
                  <a:cubicBezTo>
                    <a:pt x="0" y="10726"/>
                    <a:pt x="10727" y="0"/>
                    <a:pt x="23958" y="0"/>
                  </a:cubicBezTo>
                  <a:cubicBezTo>
                    <a:pt x="37190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4" name="Freeform: Shape 1113">
              <a:extLst>
                <a:ext uri="{FF2B5EF4-FFF2-40B4-BE49-F238E27FC236}">
                  <a16:creationId xmlns:a16="http://schemas.microsoft.com/office/drawing/2014/main" id="{AE680D81-EC76-F116-9B7D-D28742332919}"/>
                </a:ext>
              </a:extLst>
            </p:cNvPr>
            <p:cNvSpPr/>
            <p:nvPr/>
          </p:nvSpPr>
          <p:spPr>
            <a:xfrm>
              <a:off x="8612287" y="5004798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89" y="47916"/>
                    <a:pt x="23958" y="47916"/>
                  </a:cubicBezTo>
                  <a:cubicBezTo>
                    <a:pt x="10726" y="47916"/>
                    <a:pt x="0" y="37190"/>
                    <a:pt x="0" y="23958"/>
                  </a:cubicBezTo>
                  <a:cubicBezTo>
                    <a:pt x="0" y="10726"/>
                    <a:pt x="10726" y="0"/>
                    <a:pt x="23958" y="0"/>
                  </a:cubicBezTo>
                  <a:cubicBezTo>
                    <a:pt x="37189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5" name="Freeform: Shape 1114">
              <a:extLst>
                <a:ext uri="{FF2B5EF4-FFF2-40B4-BE49-F238E27FC236}">
                  <a16:creationId xmlns:a16="http://schemas.microsoft.com/office/drawing/2014/main" id="{1C26DA48-5E6D-C400-DD18-06F9DBC906B9}"/>
                </a:ext>
              </a:extLst>
            </p:cNvPr>
            <p:cNvSpPr/>
            <p:nvPr/>
          </p:nvSpPr>
          <p:spPr>
            <a:xfrm>
              <a:off x="9237628" y="4850193"/>
              <a:ext cx="47871" cy="47876"/>
            </a:xfrm>
            <a:custGeom>
              <a:avLst/>
              <a:gdLst>
                <a:gd name="connsiteX0" fmla="*/ 37833 w 47871"/>
                <a:gd name="connsiteY0" fmla="*/ 42978 h 47876"/>
                <a:gd name="connsiteX1" fmla="*/ 4186 w 47871"/>
                <a:gd name="connsiteY1" fmla="*/ 39189 h 47876"/>
                <a:gd name="connsiteX2" fmla="*/ 7974 w 47871"/>
                <a:gd name="connsiteY2" fmla="*/ 5542 h 47876"/>
                <a:gd name="connsiteX3" fmla="*/ 41603 w 47871"/>
                <a:gd name="connsiteY3" fmla="*/ 9312 h 47876"/>
                <a:gd name="connsiteX4" fmla="*/ 37833 w 47871"/>
                <a:gd name="connsiteY4" fmla="*/ 42978 h 47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71" h="47876">
                  <a:moveTo>
                    <a:pt x="37833" y="42978"/>
                  </a:moveTo>
                  <a:cubicBezTo>
                    <a:pt x="27503" y="51215"/>
                    <a:pt x="12442" y="49519"/>
                    <a:pt x="4186" y="39189"/>
                  </a:cubicBezTo>
                  <a:cubicBezTo>
                    <a:pt x="-4052" y="28859"/>
                    <a:pt x="-2355" y="13798"/>
                    <a:pt x="7974" y="5542"/>
                  </a:cubicBezTo>
                  <a:cubicBezTo>
                    <a:pt x="18304" y="-2695"/>
                    <a:pt x="33346" y="-999"/>
                    <a:pt x="41603" y="9312"/>
                  </a:cubicBezTo>
                  <a:cubicBezTo>
                    <a:pt x="49859" y="19642"/>
                    <a:pt x="48162" y="34721"/>
                    <a:pt x="37833" y="429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6" name="Freeform: Shape 1115">
              <a:extLst>
                <a:ext uri="{FF2B5EF4-FFF2-40B4-BE49-F238E27FC236}">
                  <a16:creationId xmlns:a16="http://schemas.microsoft.com/office/drawing/2014/main" id="{4D49BD50-7679-49DA-4A48-FC3B088AFC68}"/>
                </a:ext>
              </a:extLst>
            </p:cNvPr>
            <p:cNvSpPr/>
            <p:nvPr/>
          </p:nvSpPr>
          <p:spPr>
            <a:xfrm>
              <a:off x="8849936" y="4724533"/>
              <a:ext cx="82882" cy="82928"/>
            </a:xfrm>
            <a:custGeom>
              <a:avLst/>
              <a:gdLst>
                <a:gd name="connsiteX0" fmla="*/ 75371 w 82882"/>
                <a:gd name="connsiteY0" fmla="*/ 16483 h 82928"/>
                <a:gd name="connsiteX1" fmla="*/ 17993 w 82882"/>
                <a:gd name="connsiteY1" fmla="*/ 6285 h 82928"/>
                <a:gd name="connsiteX2" fmla="*/ 5175 w 82882"/>
                <a:gd name="connsiteY2" fmla="*/ 62966 h 82928"/>
                <a:gd name="connsiteX3" fmla="*/ 60499 w 82882"/>
                <a:gd name="connsiteY3" fmla="*/ 78046 h 82928"/>
                <a:gd name="connsiteX4" fmla="*/ 78557 w 82882"/>
                <a:gd name="connsiteY4" fmla="*/ 21836 h 82928"/>
                <a:gd name="connsiteX5" fmla="*/ 67643 w 82882"/>
                <a:gd name="connsiteY5" fmla="*/ 24834 h 82928"/>
                <a:gd name="connsiteX6" fmla="*/ 57558 w 82882"/>
                <a:gd name="connsiteY6" fmla="*/ 66529 h 82928"/>
                <a:gd name="connsiteX7" fmla="*/ 14939 w 82882"/>
                <a:gd name="connsiteY7" fmla="*/ 57293 h 82928"/>
                <a:gd name="connsiteX8" fmla="*/ 24646 w 82882"/>
                <a:gd name="connsiteY8" fmla="*/ 15540 h 82928"/>
                <a:gd name="connsiteX9" fmla="*/ 67360 w 82882"/>
                <a:gd name="connsiteY9" fmla="*/ 24513 h 82928"/>
                <a:gd name="connsiteX10" fmla="*/ 75371 w 82882"/>
                <a:gd name="connsiteY10" fmla="*/ 16520 h 8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882" h="82928">
                  <a:moveTo>
                    <a:pt x="75371" y="16483"/>
                  </a:moveTo>
                  <a:cubicBezTo>
                    <a:pt x="61291" y="611"/>
                    <a:pt x="36673" y="-5081"/>
                    <a:pt x="17993" y="6285"/>
                  </a:cubicBezTo>
                  <a:cubicBezTo>
                    <a:pt x="-1404" y="18066"/>
                    <a:pt x="-6512" y="43985"/>
                    <a:pt x="5175" y="62966"/>
                  </a:cubicBezTo>
                  <a:cubicBezTo>
                    <a:pt x="16635" y="81609"/>
                    <a:pt x="41122" y="89205"/>
                    <a:pt x="60499" y="78046"/>
                  </a:cubicBezTo>
                  <a:cubicBezTo>
                    <a:pt x="79877" y="66887"/>
                    <a:pt x="86512" y="41911"/>
                    <a:pt x="78557" y="21836"/>
                  </a:cubicBezTo>
                  <a:cubicBezTo>
                    <a:pt x="75900" y="15144"/>
                    <a:pt x="64966" y="18066"/>
                    <a:pt x="67643" y="24834"/>
                  </a:cubicBezTo>
                  <a:cubicBezTo>
                    <a:pt x="73298" y="39272"/>
                    <a:pt x="70565" y="56878"/>
                    <a:pt x="57558" y="66529"/>
                  </a:cubicBezTo>
                  <a:cubicBezTo>
                    <a:pt x="43591" y="76934"/>
                    <a:pt x="23761" y="71694"/>
                    <a:pt x="14939" y="57293"/>
                  </a:cubicBezTo>
                  <a:cubicBezTo>
                    <a:pt x="6118" y="42891"/>
                    <a:pt x="9775" y="24004"/>
                    <a:pt x="24646" y="15540"/>
                  </a:cubicBezTo>
                  <a:cubicBezTo>
                    <a:pt x="39048" y="7360"/>
                    <a:pt x="56899" y="12694"/>
                    <a:pt x="67360" y="24513"/>
                  </a:cubicBezTo>
                  <a:cubicBezTo>
                    <a:pt x="72204" y="29979"/>
                    <a:pt x="80178" y="21949"/>
                    <a:pt x="75371" y="165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7" name="Freeform: Shape 1116">
              <a:extLst>
                <a:ext uri="{FF2B5EF4-FFF2-40B4-BE49-F238E27FC236}">
                  <a16:creationId xmlns:a16="http://schemas.microsoft.com/office/drawing/2014/main" id="{4EE02449-CAD6-8B67-804B-9FF5D8BB60FC}"/>
                </a:ext>
              </a:extLst>
            </p:cNvPr>
            <p:cNvSpPr/>
            <p:nvPr/>
          </p:nvSpPr>
          <p:spPr>
            <a:xfrm>
              <a:off x="8716038" y="5841328"/>
              <a:ext cx="882465" cy="610293"/>
            </a:xfrm>
            <a:custGeom>
              <a:avLst/>
              <a:gdLst>
                <a:gd name="connsiteX0" fmla="*/ 877568 w 882465"/>
                <a:gd name="connsiteY0" fmla="*/ 306405 h 610293"/>
                <a:gd name="connsiteX1" fmla="*/ 790859 w 882465"/>
                <a:gd name="connsiteY1" fmla="*/ 275944 h 610293"/>
                <a:gd name="connsiteX2" fmla="*/ 582758 w 882465"/>
                <a:gd name="connsiteY2" fmla="*/ 202882 h 610293"/>
                <a:gd name="connsiteX3" fmla="*/ 330926 w 882465"/>
                <a:gd name="connsiteY3" fmla="*/ 114552 h 610293"/>
                <a:gd name="connsiteX4" fmla="*/ 113325 w 882465"/>
                <a:gd name="connsiteY4" fmla="*/ 38155 h 610293"/>
                <a:gd name="connsiteX5" fmla="*/ 41847 w 882465"/>
                <a:gd name="connsiteY5" fmla="*/ 13066 h 610293"/>
                <a:gd name="connsiteX6" fmla="*/ 7766 w 882465"/>
                <a:gd name="connsiteY6" fmla="*/ 1096 h 610293"/>
                <a:gd name="connsiteX7" fmla="*/ 6239 w 882465"/>
                <a:gd name="connsiteY7" fmla="*/ 568 h 610293"/>
                <a:gd name="connsiteX8" fmla="*/ -716 w 882465"/>
                <a:gd name="connsiteY8" fmla="*/ 7524 h 610293"/>
                <a:gd name="connsiteX9" fmla="*/ 23431 w 882465"/>
                <a:gd name="connsiteY9" fmla="*/ 67051 h 610293"/>
                <a:gd name="connsiteX10" fmla="*/ 81412 w 882465"/>
                <a:gd name="connsiteY10" fmla="*/ 210026 h 610293"/>
                <a:gd name="connsiteX11" fmla="*/ 151571 w 882465"/>
                <a:gd name="connsiteY11" fmla="*/ 383048 h 610293"/>
                <a:gd name="connsiteX12" fmla="*/ 212266 w 882465"/>
                <a:gd name="connsiteY12" fmla="*/ 532677 h 610293"/>
                <a:gd name="connsiteX13" fmla="*/ 241785 w 882465"/>
                <a:gd name="connsiteY13" fmla="*/ 605494 h 610293"/>
                <a:gd name="connsiteX14" fmla="*/ 242219 w 882465"/>
                <a:gd name="connsiteY14" fmla="*/ 606530 h 610293"/>
                <a:gd name="connsiteX15" fmla="*/ 249419 w 882465"/>
                <a:gd name="connsiteY15" fmla="*/ 610356 h 610293"/>
                <a:gd name="connsiteX16" fmla="*/ 250513 w 882465"/>
                <a:gd name="connsiteY16" fmla="*/ 609904 h 610293"/>
                <a:gd name="connsiteX17" fmla="*/ 312830 w 882465"/>
                <a:gd name="connsiteY17" fmla="*/ 580989 h 610293"/>
                <a:gd name="connsiteX18" fmla="*/ 462459 w 882465"/>
                <a:gd name="connsiteY18" fmla="*/ 511527 h 610293"/>
                <a:gd name="connsiteX19" fmla="*/ 643567 w 882465"/>
                <a:gd name="connsiteY19" fmla="*/ 427476 h 610293"/>
                <a:gd name="connsiteX20" fmla="*/ 800228 w 882465"/>
                <a:gd name="connsiteY20" fmla="*/ 354754 h 610293"/>
                <a:gd name="connsiteX21" fmla="*/ 852102 w 882465"/>
                <a:gd name="connsiteY21" fmla="*/ 330664 h 610293"/>
                <a:gd name="connsiteX22" fmla="*/ 876607 w 882465"/>
                <a:gd name="connsiteY22" fmla="*/ 319355 h 610293"/>
                <a:gd name="connsiteX23" fmla="*/ 877719 w 882465"/>
                <a:gd name="connsiteY23" fmla="*/ 318827 h 610293"/>
                <a:gd name="connsiteX24" fmla="*/ 872064 w 882465"/>
                <a:gd name="connsiteY24" fmla="*/ 309063 h 610293"/>
                <a:gd name="connsiteX25" fmla="*/ 809709 w 882465"/>
                <a:gd name="connsiteY25" fmla="*/ 337959 h 610293"/>
                <a:gd name="connsiteX26" fmla="*/ 660080 w 882465"/>
                <a:gd name="connsiteY26" fmla="*/ 407421 h 610293"/>
                <a:gd name="connsiteX27" fmla="*/ 478972 w 882465"/>
                <a:gd name="connsiteY27" fmla="*/ 491472 h 610293"/>
                <a:gd name="connsiteX28" fmla="*/ 322312 w 882465"/>
                <a:gd name="connsiteY28" fmla="*/ 564194 h 610293"/>
                <a:gd name="connsiteX29" fmla="*/ 270437 w 882465"/>
                <a:gd name="connsiteY29" fmla="*/ 588284 h 610293"/>
                <a:gd name="connsiteX30" fmla="*/ 245933 w 882465"/>
                <a:gd name="connsiteY30" fmla="*/ 599593 h 610293"/>
                <a:gd name="connsiteX31" fmla="*/ 244820 w 882465"/>
                <a:gd name="connsiteY31" fmla="*/ 600102 h 610293"/>
                <a:gd name="connsiteX32" fmla="*/ 253115 w 882465"/>
                <a:gd name="connsiteY32" fmla="*/ 603476 h 610293"/>
                <a:gd name="connsiteX33" fmla="*/ 229137 w 882465"/>
                <a:gd name="connsiteY33" fmla="*/ 543987 h 610293"/>
                <a:gd name="connsiteX34" fmla="*/ 171156 w 882465"/>
                <a:gd name="connsiteY34" fmla="*/ 401012 h 610293"/>
                <a:gd name="connsiteX35" fmla="*/ 100959 w 882465"/>
                <a:gd name="connsiteY35" fmla="*/ 227990 h 610293"/>
                <a:gd name="connsiteX36" fmla="*/ 40263 w 882465"/>
                <a:gd name="connsiteY36" fmla="*/ 78380 h 610293"/>
                <a:gd name="connsiteX37" fmla="*/ 20339 w 882465"/>
                <a:gd name="connsiteY37" fmla="*/ 29201 h 610293"/>
                <a:gd name="connsiteX38" fmla="*/ 13986 w 882465"/>
                <a:gd name="connsiteY38" fmla="*/ 13575 h 610293"/>
                <a:gd name="connsiteX39" fmla="*/ 10745 w 882465"/>
                <a:gd name="connsiteY39" fmla="*/ 5545 h 610293"/>
                <a:gd name="connsiteX40" fmla="*/ 10311 w 882465"/>
                <a:gd name="connsiteY40" fmla="*/ 4508 h 610293"/>
                <a:gd name="connsiteX41" fmla="*/ 3356 w 882465"/>
                <a:gd name="connsiteY41" fmla="*/ 11463 h 610293"/>
                <a:gd name="connsiteX42" fmla="*/ 90064 w 882465"/>
                <a:gd name="connsiteY42" fmla="*/ 41887 h 610293"/>
                <a:gd name="connsiteX43" fmla="*/ 298165 w 882465"/>
                <a:gd name="connsiteY43" fmla="*/ 114948 h 610293"/>
                <a:gd name="connsiteX44" fmla="*/ 549941 w 882465"/>
                <a:gd name="connsiteY44" fmla="*/ 203335 h 610293"/>
                <a:gd name="connsiteX45" fmla="*/ 767448 w 882465"/>
                <a:gd name="connsiteY45" fmla="*/ 279714 h 610293"/>
                <a:gd name="connsiteX46" fmla="*/ 838926 w 882465"/>
                <a:gd name="connsiteY46" fmla="*/ 304822 h 610293"/>
                <a:gd name="connsiteX47" fmla="*/ 873006 w 882465"/>
                <a:gd name="connsiteY47" fmla="*/ 316772 h 610293"/>
                <a:gd name="connsiteX48" fmla="*/ 874552 w 882465"/>
                <a:gd name="connsiteY48" fmla="*/ 317319 h 610293"/>
                <a:gd name="connsiteX49" fmla="*/ 877549 w 882465"/>
                <a:gd name="connsiteY49" fmla="*/ 306405 h 610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465" h="610293">
                  <a:moveTo>
                    <a:pt x="877568" y="306405"/>
                  </a:moveTo>
                  <a:lnTo>
                    <a:pt x="790859" y="275944"/>
                  </a:lnTo>
                  <a:lnTo>
                    <a:pt x="582758" y="202882"/>
                  </a:lnTo>
                  <a:lnTo>
                    <a:pt x="330926" y="114552"/>
                  </a:lnTo>
                  <a:lnTo>
                    <a:pt x="113325" y="38155"/>
                  </a:lnTo>
                  <a:lnTo>
                    <a:pt x="41847" y="13066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4"/>
                  </a:cubicBezTo>
                  <a:lnTo>
                    <a:pt x="23431" y="67051"/>
                  </a:lnTo>
                  <a:cubicBezTo>
                    <a:pt x="42751" y="114703"/>
                    <a:pt x="62091" y="162355"/>
                    <a:pt x="81412" y="210026"/>
                  </a:cubicBezTo>
                  <a:lnTo>
                    <a:pt x="151571" y="383048"/>
                  </a:lnTo>
                  <a:cubicBezTo>
                    <a:pt x="171797" y="432924"/>
                    <a:pt x="192022" y="482801"/>
                    <a:pt x="212266" y="532677"/>
                  </a:cubicBezTo>
                  <a:cubicBezTo>
                    <a:pt x="222050" y="556823"/>
                    <a:pt x="230796" y="581837"/>
                    <a:pt x="241785" y="605494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84"/>
                    <a:pt x="246366" y="611299"/>
                    <a:pt x="249419" y="610356"/>
                  </a:cubicBezTo>
                  <a:cubicBezTo>
                    <a:pt x="249797" y="610244"/>
                    <a:pt x="250174" y="610093"/>
                    <a:pt x="250513" y="609904"/>
                  </a:cubicBezTo>
                  <a:lnTo>
                    <a:pt x="312830" y="580989"/>
                  </a:lnTo>
                  <a:lnTo>
                    <a:pt x="462459" y="511527"/>
                  </a:lnTo>
                  <a:lnTo>
                    <a:pt x="643567" y="427476"/>
                  </a:lnTo>
                  <a:lnTo>
                    <a:pt x="800228" y="354754"/>
                  </a:lnTo>
                  <a:lnTo>
                    <a:pt x="852102" y="330664"/>
                  </a:lnTo>
                  <a:cubicBezTo>
                    <a:pt x="860056" y="326895"/>
                    <a:pt x="869067" y="323916"/>
                    <a:pt x="876607" y="319355"/>
                  </a:cubicBezTo>
                  <a:cubicBezTo>
                    <a:pt x="876965" y="319166"/>
                    <a:pt x="877341" y="318978"/>
                    <a:pt x="877719" y="318827"/>
                  </a:cubicBezTo>
                  <a:cubicBezTo>
                    <a:pt x="884316" y="315773"/>
                    <a:pt x="878586" y="306028"/>
                    <a:pt x="872064" y="309063"/>
                  </a:cubicBezTo>
                  <a:lnTo>
                    <a:pt x="809709" y="337959"/>
                  </a:lnTo>
                  <a:lnTo>
                    <a:pt x="660080" y="407421"/>
                  </a:lnTo>
                  <a:lnTo>
                    <a:pt x="478972" y="491472"/>
                  </a:lnTo>
                  <a:lnTo>
                    <a:pt x="322312" y="564194"/>
                  </a:lnTo>
                  <a:lnTo>
                    <a:pt x="270437" y="588284"/>
                  </a:lnTo>
                  <a:cubicBezTo>
                    <a:pt x="263142" y="591658"/>
                    <a:pt x="252266" y="594504"/>
                    <a:pt x="245933" y="599593"/>
                  </a:cubicBezTo>
                  <a:cubicBezTo>
                    <a:pt x="245575" y="599801"/>
                    <a:pt x="245216" y="599970"/>
                    <a:pt x="244820" y="600102"/>
                  </a:cubicBezTo>
                  <a:lnTo>
                    <a:pt x="253115" y="603476"/>
                  </a:lnTo>
                  <a:lnTo>
                    <a:pt x="229137" y="543987"/>
                  </a:lnTo>
                  <a:cubicBezTo>
                    <a:pt x="209816" y="496334"/>
                    <a:pt x="190495" y="448682"/>
                    <a:pt x="171156" y="401012"/>
                  </a:cubicBezTo>
                  <a:lnTo>
                    <a:pt x="100959" y="227990"/>
                  </a:lnTo>
                  <a:cubicBezTo>
                    <a:pt x="80733" y="178114"/>
                    <a:pt x="60488" y="128237"/>
                    <a:pt x="40263" y="78380"/>
                  </a:cubicBezTo>
                  <a:cubicBezTo>
                    <a:pt x="33628" y="61980"/>
                    <a:pt x="26992" y="45581"/>
                    <a:pt x="20339" y="29201"/>
                  </a:cubicBezTo>
                  <a:lnTo>
                    <a:pt x="13986" y="13575"/>
                  </a:lnTo>
                  <a:cubicBezTo>
                    <a:pt x="13044" y="11256"/>
                    <a:pt x="12309" y="7543"/>
                    <a:pt x="10745" y="5545"/>
                  </a:cubicBezTo>
                  <a:cubicBezTo>
                    <a:pt x="10556" y="5224"/>
                    <a:pt x="10405" y="4866"/>
                    <a:pt x="10311" y="4508"/>
                  </a:cubicBezTo>
                  <a:lnTo>
                    <a:pt x="3356" y="11463"/>
                  </a:lnTo>
                  <a:lnTo>
                    <a:pt x="90064" y="41887"/>
                  </a:lnTo>
                  <a:lnTo>
                    <a:pt x="298165" y="114948"/>
                  </a:lnTo>
                  <a:lnTo>
                    <a:pt x="549941" y="203335"/>
                  </a:lnTo>
                  <a:lnTo>
                    <a:pt x="767448" y="279714"/>
                  </a:lnTo>
                  <a:lnTo>
                    <a:pt x="838926" y="304822"/>
                  </a:lnTo>
                  <a:cubicBezTo>
                    <a:pt x="850142" y="308742"/>
                    <a:pt x="861545" y="313775"/>
                    <a:pt x="873006" y="316772"/>
                  </a:cubicBezTo>
                  <a:cubicBezTo>
                    <a:pt x="873515" y="316904"/>
                    <a:pt x="874043" y="317131"/>
                    <a:pt x="874552" y="317319"/>
                  </a:cubicBezTo>
                  <a:cubicBezTo>
                    <a:pt x="881432" y="319732"/>
                    <a:pt x="884392" y="308818"/>
                    <a:pt x="877549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8" name="Freeform: Shape 1117">
              <a:extLst>
                <a:ext uri="{FF2B5EF4-FFF2-40B4-BE49-F238E27FC236}">
                  <a16:creationId xmlns:a16="http://schemas.microsoft.com/office/drawing/2014/main" id="{6016C8FD-BF62-7F82-519D-6A1EDA1D4156}"/>
                </a:ext>
              </a:extLst>
            </p:cNvPr>
            <p:cNvSpPr/>
            <p:nvPr/>
          </p:nvSpPr>
          <p:spPr>
            <a:xfrm>
              <a:off x="8974363" y="6082384"/>
              <a:ext cx="263818" cy="178479"/>
            </a:xfrm>
            <a:custGeom>
              <a:avLst/>
              <a:gdLst>
                <a:gd name="connsiteX0" fmla="*/ 254105 w 263818"/>
                <a:gd name="connsiteY0" fmla="*/ 89760 h 178479"/>
                <a:gd name="connsiteX1" fmla="*/ 94693 w 263818"/>
                <a:gd name="connsiteY1" fmla="*/ 158391 h 178479"/>
                <a:gd name="connsiteX2" fmla="*/ 71809 w 263818"/>
                <a:gd name="connsiteY2" fmla="*/ 168231 h 178479"/>
                <a:gd name="connsiteX3" fmla="*/ 80122 w 263818"/>
                <a:gd name="connsiteY3" fmla="*/ 171624 h 178479"/>
                <a:gd name="connsiteX4" fmla="*/ 18917 w 263818"/>
                <a:gd name="connsiteY4" fmla="*/ 25255 h 178479"/>
                <a:gd name="connsiteX5" fmla="*/ 10208 w 263818"/>
                <a:gd name="connsiteY5" fmla="*/ 4521 h 178479"/>
                <a:gd name="connsiteX6" fmla="*/ 3253 w 263818"/>
                <a:gd name="connsiteY6" fmla="*/ 11477 h 178479"/>
                <a:gd name="connsiteX7" fmla="*/ 224039 w 263818"/>
                <a:gd name="connsiteY7" fmla="*/ 89137 h 178479"/>
                <a:gd name="connsiteX8" fmla="*/ 255462 w 263818"/>
                <a:gd name="connsiteY8" fmla="*/ 100202 h 178479"/>
                <a:gd name="connsiteX9" fmla="*/ 258478 w 263818"/>
                <a:gd name="connsiteY9" fmla="*/ 89288 h 178479"/>
                <a:gd name="connsiteX10" fmla="*/ 37673 w 263818"/>
                <a:gd name="connsiteY10" fmla="*/ 11627 h 178479"/>
                <a:gd name="connsiteX11" fmla="*/ 6269 w 263818"/>
                <a:gd name="connsiteY11" fmla="*/ 563 h 178479"/>
                <a:gd name="connsiteX12" fmla="*/ -706 w 263818"/>
                <a:gd name="connsiteY12" fmla="*/ 7518 h 178479"/>
                <a:gd name="connsiteX13" fmla="*/ 60500 w 263818"/>
                <a:gd name="connsiteY13" fmla="*/ 153886 h 178479"/>
                <a:gd name="connsiteX14" fmla="*/ 69227 w 263818"/>
                <a:gd name="connsiteY14" fmla="*/ 174715 h 178479"/>
                <a:gd name="connsiteX15" fmla="*/ 76465 w 263818"/>
                <a:gd name="connsiteY15" fmla="*/ 178541 h 178479"/>
                <a:gd name="connsiteX16" fmla="*/ 77521 w 263818"/>
                <a:gd name="connsiteY16" fmla="*/ 178089 h 178479"/>
                <a:gd name="connsiteX17" fmla="*/ 236952 w 263818"/>
                <a:gd name="connsiteY17" fmla="*/ 109476 h 178479"/>
                <a:gd name="connsiteX18" fmla="*/ 259816 w 263818"/>
                <a:gd name="connsiteY18" fmla="*/ 99618 h 178479"/>
                <a:gd name="connsiteX19" fmla="*/ 254105 w 263818"/>
                <a:gd name="connsiteY19" fmla="*/ 89760 h 178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18" h="178479">
                  <a:moveTo>
                    <a:pt x="254105" y="89760"/>
                  </a:moveTo>
                  <a:lnTo>
                    <a:pt x="94693" y="158391"/>
                  </a:lnTo>
                  <a:lnTo>
                    <a:pt x="71809" y="168231"/>
                  </a:lnTo>
                  <a:lnTo>
                    <a:pt x="80122" y="171624"/>
                  </a:lnTo>
                  <a:lnTo>
                    <a:pt x="18917" y="25255"/>
                  </a:lnTo>
                  <a:lnTo>
                    <a:pt x="10208" y="4521"/>
                  </a:lnTo>
                  <a:lnTo>
                    <a:pt x="3253" y="11477"/>
                  </a:lnTo>
                  <a:lnTo>
                    <a:pt x="224039" y="89137"/>
                  </a:lnTo>
                  <a:lnTo>
                    <a:pt x="255462" y="100202"/>
                  </a:lnTo>
                  <a:cubicBezTo>
                    <a:pt x="262343" y="102615"/>
                    <a:pt x="265302" y="91701"/>
                    <a:pt x="258478" y="89288"/>
                  </a:cubicBezTo>
                  <a:lnTo>
                    <a:pt x="37673" y="11627"/>
                  </a:lnTo>
                  <a:lnTo>
                    <a:pt x="6269" y="563"/>
                  </a:lnTo>
                  <a:cubicBezTo>
                    <a:pt x="2499" y="-757"/>
                    <a:pt x="-2345" y="3578"/>
                    <a:pt x="-706" y="7518"/>
                  </a:cubicBezTo>
                  <a:cubicBezTo>
                    <a:pt x="19709" y="56301"/>
                    <a:pt x="40104" y="105084"/>
                    <a:pt x="60500" y="153886"/>
                  </a:cubicBezTo>
                  <a:lnTo>
                    <a:pt x="69227" y="174715"/>
                  </a:lnTo>
                  <a:cubicBezTo>
                    <a:pt x="70169" y="177769"/>
                    <a:pt x="73412" y="179484"/>
                    <a:pt x="76465" y="178541"/>
                  </a:cubicBezTo>
                  <a:cubicBezTo>
                    <a:pt x="76824" y="178428"/>
                    <a:pt x="77182" y="178278"/>
                    <a:pt x="77521" y="178089"/>
                  </a:cubicBezTo>
                  <a:lnTo>
                    <a:pt x="236952" y="109476"/>
                  </a:lnTo>
                  <a:lnTo>
                    <a:pt x="259816" y="99618"/>
                  </a:lnTo>
                  <a:cubicBezTo>
                    <a:pt x="266489" y="96658"/>
                    <a:pt x="260740" y="86913"/>
                    <a:pt x="254105" y="8976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9" name="Freeform: Shape 1118">
              <a:extLst>
                <a:ext uri="{FF2B5EF4-FFF2-40B4-BE49-F238E27FC236}">
                  <a16:creationId xmlns:a16="http://schemas.microsoft.com/office/drawing/2014/main" id="{B3F04912-73C9-9294-5979-7802975E3FC1}"/>
                </a:ext>
              </a:extLst>
            </p:cNvPr>
            <p:cNvSpPr/>
            <p:nvPr/>
          </p:nvSpPr>
          <p:spPr>
            <a:xfrm>
              <a:off x="8756658" y="5933280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6 w 27959"/>
                <a:gd name="connsiteY2" fmla="*/ 13986 h 17809"/>
                <a:gd name="connsiteX3" fmla="*/ 6091 w 27959"/>
                <a:gd name="connsiteY3" fmla="*/ 17925 h 17809"/>
                <a:gd name="connsiteX4" fmla="*/ 22810 w 27959"/>
                <a:gd name="connsiteY4" fmla="*/ 11422 h 17809"/>
                <a:gd name="connsiteX5" fmla="*/ 26750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5"/>
                    <a:pt x="-1600" y="10988"/>
                    <a:pt x="-866" y="13986"/>
                  </a:cubicBezTo>
                  <a:cubicBezTo>
                    <a:pt x="-35" y="17001"/>
                    <a:pt x="3075" y="18755"/>
                    <a:pt x="6091" y="17925"/>
                  </a:cubicBezTo>
                  <a:lnTo>
                    <a:pt x="22810" y="11422"/>
                  </a:lnTo>
                  <a:cubicBezTo>
                    <a:pt x="25770" y="10517"/>
                    <a:pt x="27504" y="7464"/>
                    <a:pt x="26750" y="4466"/>
                  </a:cubicBezTo>
                  <a:cubicBezTo>
                    <a:pt x="25921" y="1450"/>
                    <a:pt x="22810" y="-303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0" name="Freeform: Shape 1119">
              <a:extLst>
                <a:ext uri="{FF2B5EF4-FFF2-40B4-BE49-F238E27FC236}">
                  <a16:creationId xmlns:a16="http://schemas.microsoft.com/office/drawing/2014/main" id="{79EC6C71-9A5C-F6E8-9096-D58623BD3E22}"/>
                </a:ext>
              </a:extLst>
            </p:cNvPr>
            <p:cNvSpPr/>
            <p:nvPr/>
          </p:nvSpPr>
          <p:spPr>
            <a:xfrm>
              <a:off x="8799899" y="6035523"/>
              <a:ext cx="22553" cy="15714"/>
            </a:xfrm>
            <a:custGeom>
              <a:avLst/>
              <a:gdLst>
                <a:gd name="connsiteX0" fmla="*/ 14402 w 22553"/>
                <a:gd name="connsiteY0" fmla="*/ 525 h 15714"/>
                <a:gd name="connsiteX1" fmla="*/ 3092 w 22553"/>
                <a:gd name="connsiteY1" fmla="*/ 4917 h 15714"/>
                <a:gd name="connsiteX2" fmla="*/ -865 w 22553"/>
                <a:gd name="connsiteY2" fmla="*/ 11873 h 15714"/>
                <a:gd name="connsiteX3" fmla="*/ 6090 w 22553"/>
                <a:gd name="connsiteY3" fmla="*/ 15831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2 w 22553"/>
                <a:gd name="connsiteY7" fmla="*/ 525 h 15714"/>
                <a:gd name="connsiteX8" fmla="*/ 14402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2" y="525"/>
                  </a:moveTo>
                  <a:lnTo>
                    <a:pt x="3092" y="4917"/>
                  </a:lnTo>
                  <a:cubicBezTo>
                    <a:pt x="133" y="5822"/>
                    <a:pt x="-1601" y="8876"/>
                    <a:pt x="-865" y="11873"/>
                  </a:cubicBezTo>
                  <a:cubicBezTo>
                    <a:pt x="-36" y="14889"/>
                    <a:pt x="3074" y="16661"/>
                    <a:pt x="6090" y="15831"/>
                  </a:cubicBezTo>
                  <a:cubicBezTo>
                    <a:pt x="6090" y="15831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1" y="10534"/>
                    <a:pt x="22075" y="7481"/>
                    <a:pt x="21358" y="4484"/>
                  </a:cubicBezTo>
                  <a:cubicBezTo>
                    <a:pt x="20528" y="1468"/>
                    <a:pt x="17418" y="-304"/>
                    <a:pt x="14402" y="525"/>
                  </a:cubicBezTo>
                  <a:cubicBezTo>
                    <a:pt x="14402" y="525"/>
                    <a:pt x="14402" y="525"/>
                    <a:pt x="14402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1" name="Freeform: Shape 1120">
              <a:extLst>
                <a:ext uri="{FF2B5EF4-FFF2-40B4-BE49-F238E27FC236}">
                  <a16:creationId xmlns:a16="http://schemas.microsoft.com/office/drawing/2014/main" id="{EF14F6A8-5DB9-3A47-FF35-518CDD68BAA9}"/>
                </a:ext>
              </a:extLst>
            </p:cNvPr>
            <p:cNvSpPr/>
            <p:nvPr/>
          </p:nvSpPr>
          <p:spPr>
            <a:xfrm>
              <a:off x="8839879" y="6135332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2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3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2" y="6199"/>
                  </a:lnTo>
                  <a:cubicBezTo>
                    <a:pt x="133" y="7104"/>
                    <a:pt x="-1601" y="10157"/>
                    <a:pt x="-865" y="13155"/>
                  </a:cubicBezTo>
                  <a:cubicBezTo>
                    <a:pt x="-36" y="16170"/>
                    <a:pt x="3074" y="17924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3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2" name="Freeform: Shape 1121">
              <a:extLst>
                <a:ext uri="{FF2B5EF4-FFF2-40B4-BE49-F238E27FC236}">
                  <a16:creationId xmlns:a16="http://schemas.microsoft.com/office/drawing/2014/main" id="{4D38A3D9-374A-24CF-416D-CA55ADFD4639}"/>
                </a:ext>
              </a:extLst>
            </p:cNvPr>
            <p:cNvSpPr/>
            <p:nvPr/>
          </p:nvSpPr>
          <p:spPr>
            <a:xfrm>
              <a:off x="8879822" y="6236423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4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4"/>
                    <a:pt x="-1601" y="10158"/>
                    <a:pt x="-865" y="13154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3" name="Freeform: Shape 1122">
              <a:extLst>
                <a:ext uri="{FF2B5EF4-FFF2-40B4-BE49-F238E27FC236}">
                  <a16:creationId xmlns:a16="http://schemas.microsoft.com/office/drawing/2014/main" id="{7DB16864-8F98-315A-418E-C8A6349185E1}"/>
                </a:ext>
              </a:extLst>
            </p:cNvPr>
            <p:cNvSpPr/>
            <p:nvPr/>
          </p:nvSpPr>
          <p:spPr>
            <a:xfrm>
              <a:off x="8923101" y="6336553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3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4"/>
                    <a:pt x="-1601" y="10157"/>
                    <a:pt x="-865" y="13155"/>
                  </a:cubicBezTo>
                  <a:cubicBezTo>
                    <a:pt x="-36" y="16170"/>
                    <a:pt x="3074" y="17924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3"/>
                  </a:cubicBezTo>
                  <a:cubicBezTo>
                    <a:pt x="23715" y="1468"/>
                    <a:pt x="20605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4" name="Freeform: Shape 1123">
              <a:extLst>
                <a:ext uri="{FF2B5EF4-FFF2-40B4-BE49-F238E27FC236}">
                  <a16:creationId xmlns:a16="http://schemas.microsoft.com/office/drawing/2014/main" id="{2DA5D0D8-76F9-BD0A-7691-18227DD92D32}"/>
                </a:ext>
              </a:extLst>
            </p:cNvPr>
            <p:cNvSpPr/>
            <p:nvPr/>
          </p:nvSpPr>
          <p:spPr>
            <a:xfrm>
              <a:off x="9060874" y="6374024"/>
              <a:ext cx="15263" cy="21497"/>
            </a:xfrm>
            <a:custGeom>
              <a:avLst/>
              <a:gdLst>
                <a:gd name="connsiteX0" fmla="*/ -828 w 15263"/>
                <a:gd name="connsiteY0" fmla="*/ 7445 h 21497"/>
                <a:gd name="connsiteX1" fmla="*/ 3111 w 15263"/>
                <a:gd name="connsiteY1" fmla="*/ 17699 h 21497"/>
                <a:gd name="connsiteX2" fmla="*/ 10067 w 15263"/>
                <a:gd name="connsiteY2" fmla="*/ 21658 h 21497"/>
                <a:gd name="connsiteX3" fmla="*/ 14025 w 15263"/>
                <a:gd name="connsiteY3" fmla="*/ 14702 h 21497"/>
                <a:gd name="connsiteX4" fmla="*/ 14025 w 15263"/>
                <a:gd name="connsiteY4" fmla="*/ 14702 h 21497"/>
                <a:gd name="connsiteX5" fmla="*/ 10067 w 15263"/>
                <a:gd name="connsiteY5" fmla="*/ 4448 h 21497"/>
                <a:gd name="connsiteX6" fmla="*/ 3111 w 15263"/>
                <a:gd name="connsiteY6" fmla="*/ 489 h 21497"/>
                <a:gd name="connsiteX7" fmla="*/ -828 w 15263"/>
                <a:gd name="connsiteY7" fmla="*/ 7445 h 2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497">
                  <a:moveTo>
                    <a:pt x="-828" y="7445"/>
                  </a:moveTo>
                  <a:cubicBezTo>
                    <a:pt x="491" y="10876"/>
                    <a:pt x="1810" y="14288"/>
                    <a:pt x="3111" y="17699"/>
                  </a:cubicBezTo>
                  <a:cubicBezTo>
                    <a:pt x="4016" y="20640"/>
                    <a:pt x="7070" y="22374"/>
                    <a:pt x="10067" y="21658"/>
                  </a:cubicBezTo>
                  <a:cubicBezTo>
                    <a:pt x="13082" y="20828"/>
                    <a:pt x="14854" y="17718"/>
                    <a:pt x="14025" y="14702"/>
                  </a:cubicBezTo>
                  <a:cubicBezTo>
                    <a:pt x="14025" y="14702"/>
                    <a:pt x="14025" y="14702"/>
                    <a:pt x="14025" y="14702"/>
                  </a:cubicBezTo>
                  <a:lnTo>
                    <a:pt x="10067" y="4448"/>
                  </a:lnTo>
                  <a:cubicBezTo>
                    <a:pt x="9163" y="1489"/>
                    <a:pt x="6109" y="-246"/>
                    <a:pt x="3111" y="489"/>
                  </a:cubicBezTo>
                  <a:cubicBezTo>
                    <a:pt x="96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5" name="Freeform: Shape 1124">
              <a:extLst>
                <a:ext uri="{FF2B5EF4-FFF2-40B4-BE49-F238E27FC236}">
                  <a16:creationId xmlns:a16="http://schemas.microsoft.com/office/drawing/2014/main" id="{3B74BF30-213E-4C05-F601-5FF06B0632F3}"/>
                </a:ext>
              </a:extLst>
            </p:cNvPr>
            <p:cNvSpPr/>
            <p:nvPr/>
          </p:nvSpPr>
          <p:spPr>
            <a:xfrm>
              <a:off x="9159006" y="6330198"/>
              <a:ext cx="15658" cy="22560"/>
            </a:xfrm>
            <a:custGeom>
              <a:avLst/>
              <a:gdLst>
                <a:gd name="connsiteX0" fmla="*/ -828 w 15658"/>
                <a:gd name="connsiteY0" fmla="*/ 7445 h 22560"/>
                <a:gd name="connsiteX1" fmla="*/ 3507 w 15658"/>
                <a:gd name="connsiteY1" fmla="*/ 18755 h 22560"/>
                <a:gd name="connsiteX2" fmla="*/ 10463 w 15658"/>
                <a:gd name="connsiteY2" fmla="*/ 22713 h 22560"/>
                <a:gd name="connsiteX3" fmla="*/ 14421 w 15658"/>
                <a:gd name="connsiteY3" fmla="*/ 15758 h 22560"/>
                <a:gd name="connsiteX4" fmla="*/ 14421 w 15658"/>
                <a:gd name="connsiteY4" fmla="*/ 15758 h 22560"/>
                <a:gd name="connsiteX5" fmla="*/ 10066 w 15658"/>
                <a:gd name="connsiteY5" fmla="*/ 4448 h 22560"/>
                <a:gd name="connsiteX6" fmla="*/ 3111 w 15658"/>
                <a:gd name="connsiteY6" fmla="*/ 489 h 22560"/>
                <a:gd name="connsiteX7" fmla="*/ -828 w 15658"/>
                <a:gd name="connsiteY7" fmla="*/ 7445 h 22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8" h="22560">
                  <a:moveTo>
                    <a:pt x="-828" y="7445"/>
                  </a:moveTo>
                  <a:cubicBezTo>
                    <a:pt x="604" y="11215"/>
                    <a:pt x="2055" y="14985"/>
                    <a:pt x="3507" y="18755"/>
                  </a:cubicBezTo>
                  <a:cubicBezTo>
                    <a:pt x="4411" y="21714"/>
                    <a:pt x="7465" y="23448"/>
                    <a:pt x="10463" y="22713"/>
                  </a:cubicBezTo>
                  <a:cubicBezTo>
                    <a:pt x="13478" y="21884"/>
                    <a:pt x="15250" y="18774"/>
                    <a:pt x="14421" y="15758"/>
                  </a:cubicBezTo>
                  <a:cubicBezTo>
                    <a:pt x="14421" y="15758"/>
                    <a:pt x="14421" y="15758"/>
                    <a:pt x="14421" y="15758"/>
                  </a:cubicBezTo>
                  <a:lnTo>
                    <a:pt x="10066" y="4448"/>
                  </a:lnTo>
                  <a:cubicBezTo>
                    <a:pt x="9181" y="1489"/>
                    <a:pt x="6109" y="-246"/>
                    <a:pt x="3111" y="489"/>
                  </a:cubicBezTo>
                  <a:cubicBezTo>
                    <a:pt x="96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6" name="Freeform: Shape 1125">
              <a:extLst>
                <a:ext uri="{FF2B5EF4-FFF2-40B4-BE49-F238E27FC236}">
                  <a16:creationId xmlns:a16="http://schemas.microsoft.com/office/drawing/2014/main" id="{26D868FE-18D9-E3E3-51CF-9763BD45EDD5}"/>
                </a:ext>
              </a:extLst>
            </p:cNvPr>
            <p:cNvSpPr/>
            <p:nvPr/>
          </p:nvSpPr>
          <p:spPr>
            <a:xfrm>
              <a:off x="9256195" y="6284179"/>
              <a:ext cx="16959" cy="25761"/>
            </a:xfrm>
            <a:custGeom>
              <a:avLst/>
              <a:gdLst>
                <a:gd name="connsiteX0" fmla="*/ -848 w 16959"/>
                <a:gd name="connsiteY0" fmla="*/ 7453 h 25761"/>
                <a:gd name="connsiteX1" fmla="*/ 4807 w 16959"/>
                <a:gd name="connsiteY1" fmla="*/ 21967 h 25761"/>
                <a:gd name="connsiteX2" fmla="*/ 11764 w 16959"/>
                <a:gd name="connsiteY2" fmla="*/ 25906 h 25761"/>
                <a:gd name="connsiteX3" fmla="*/ 15721 w 16959"/>
                <a:gd name="connsiteY3" fmla="*/ 18951 h 25761"/>
                <a:gd name="connsiteX4" fmla="*/ 15721 w 16959"/>
                <a:gd name="connsiteY4" fmla="*/ 18951 h 25761"/>
                <a:gd name="connsiteX5" fmla="*/ 10066 w 16959"/>
                <a:gd name="connsiteY5" fmla="*/ 4436 h 25761"/>
                <a:gd name="connsiteX6" fmla="*/ 3111 w 16959"/>
                <a:gd name="connsiteY6" fmla="*/ 497 h 25761"/>
                <a:gd name="connsiteX7" fmla="*/ -828 w 16959"/>
                <a:gd name="connsiteY7" fmla="*/ 7453 h 2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61">
                  <a:moveTo>
                    <a:pt x="-848" y="7453"/>
                  </a:moveTo>
                  <a:cubicBezTo>
                    <a:pt x="1037" y="12297"/>
                    <a:pt x="2922" y="17122"/>
                    <a:pt x="4807" y="21967"/>
                  </a:cubicBezTo>
                  <a:cubicBezTo>
                    <a:pt x="5712" y="24926"/>
                    <a:pt x="8766" y="26660"/>
                    <a:pt x="11764" y="25906"/>
                  </a:cubicBezTo>
                  <a:cubicBezTo>
                    <a:pt x="14779" y="25077"/>
                    <a:pt x="16551" y="21967"/>
                    <a:pt x="15721" y="18951"/>
                  </a:cubicBezTo>
                  <a:cubicBezTo>
                    <a:pt x="15721" y="18951"/>
                    <a:pt x="15721" y="18951"/>
                    <a:pt x="15721" y="18951"/>
                  </a:cubicBezTo>
                  <a:lnTo>
                    <a:pt x="10066" y="4436"/>
                  </a:lnTo>
                  <a:cubicBezTo>
                    <a:pt x="9162" y="1477"/>
                    <a:pt x="6109" y="-257"/>
                    <a:pt x="3111" y="497"/>
                  </a:cubicBezTo>
                  <a:cubicBezTo>
                    <a:pt x="95" y="1326"/>
                    <a:pt x="-1658" y="4436"/>
                    <a:pt x="-828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7" name="Freeform: Shape 1126">
              <a:extLst>
                <a:ext uri="{FF2B5EF4-FFF2-40B4-BE49-F238E27FC236}">
                  <a16:creationId xmlns:a16="http://schemas.microsoft.com/office/drawing/2014/main" id="{F48BB218-C6BE-C6BC-F1C3-D56AA8712009}"/>
                </a:ext>
              </a:extLst>
            </p:cNvPr>
            <p:cNvSpPr/>
            <p:nvPr/>
          </p:nvSpPr>
          <p:spPr>
            <a:xfrm>
              <a:off x="9354100" y="6239147"/>
              <a:ext cx="16488" cy="24679"/>
            </a:xfrm>
            <a:custGeom>
              <a:avLst/>
              <a:gdLst>
                <a:gd name="connsiteX0" fmla="*/ -828 w 16488"/>
                <a:gd name="connsiteY0" fmla="*/ 7453 h 24679"/>
                <a:gd name="connsiteX1" fmla="*/ 4337 w 16488"/>
                <a:gd name="connsiteY1" fmla="*/ 20874 h 24679"/>
                <a:gd name="connsiteX2" fmla="*/ 11292 w 16488"/>
                <a:gd name="connsiteY2" fmla="*/ 24832 h 24679"/>
                <a:gd name="connsiteX3" fmla="*/ 15250 w 16488"/>
                <a:gd name="connsiteY3" fmla="*/ 17876 h 24679"/>
                <a:gd name="connsiteX4" fmla="*/ 15250 w 16488"/>
                <a:gd name="connsiteY4" fmla="*/ 17876 h 24679"/>
                <a:gd name="connsiteX5" fmla="*/ 10066 w 16488"/>
                <a:gd name="connsiteY5" fmla="*/ 4437 h 24679"/>
                <a:gd name="connsiteX6" fmla="*/ 3111 w 16488"/>
                <a:gd name="connsiteY6" fmla="*/ 497 h 24679"/>
                <a:gd name="connsiteX7" fmla="*/ -828 w 16488"/>
                <a:gd name="connsiteY7" fmla="*/ 7453 h 24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8" h="24679">
                  <a:moveTo>
                    <a:pt x="-828" y="7453"/>
                  </a:moveTo>
                  <a:lnTo>
                    <a:pt x="4337" y="20874"/>
                  </a:lnTo>
                  <a:cubicBezTo>
                    <a:pt x="5242" y="23833"/>
                    <a:pt x="8295" y="25567"/>
                    <a:pt x="11292" y="24832"/>
                  </a:cubicBezTo>
                  <a:cubicBezTo>
                    <a:pt x="14308" y="24003"/>
                    <a:pt x="16080" y="20892"/>
                    <a:pt x="15250" y="17876"/>
                  </a:cubicBezTo>
                  <a:cubicBezTo>
                    <a:pt x="15250" y="17876"/>
                    <a:pt x="15250" y="17876"/>
                    <a:pt x="15250" y="17876"/>
                  </a:cubicBezTo>
                  <a:lnTo>
                    <a:pt x="10066" y="4437"/>
                  </a:lnTo>
                  <a:cubicBezTo>
                    <a:pt x="9162" y="1477"/>
                    <a:pt x="6109" y="-257"/>
                    <a:pt x="3111" y="497"/>
                  </a:cubicBezTo>
                  <a:cubicBezTo>
                    <a:pt x="96" y="1327"/>
                    <a:pt x="-1658" y="4437"/>
                    <a:pt x="-828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8" name="Freeform: Shape 1127">
              <a:extLst>
                <a:ext uri="{FF2B5EF4-FFF2-40B4-BE49-F238E27FC236}">
                  <a16:creationId xmlns:a16="http://schemas.microsoft.com/office/drawing/2014/main" id="{36CBEE1F-E959-DC7F-D925-2A6762270E45}"/>
                </a:ext>
              </a:extLst>
            </p:cNvPr>
            <p:cNvSpPr/>
            <p:nvPr/>
          </p:nvSpPr>
          <p:spPr>
            <a:xfrm>
              <a:off x="9451856" y="6192871"/>
              <a:ext cx="15281" cy="21505"/>
            </a:xfrm>
            <a:custGeom>
              <a:avLst/>
              <a:gdLst>
                <a:gd name="connsiteX0" fmla="*/ -830 w 15281"/>
                <a:gd name="connsiteY0" fmla="*/ 7453 h 21505"/>
                <a:gd name="connsiteX1" fmla="*/ 3129 w 15281"/>
                <a:gd name="connsiteY1" fmla="*/ 17707 h 21505"/>
                <a:gd name="connsiteX2" fmla="*/ 10084 w 15281"/>
                <a:gd name="connsiteY2" fmla="*/ 21665 h 21505"/>
                <a:gd name="connsiteX3" fmla="*/ 14043 w 15281"/>
                <a:gd name="connsiteY3" fmla="*/ 14728 h 21505"/>
                <a:gd name="connsiteX4" fmla="*/ 14043 w 15281"/>
                <a:gd name="connsiteY4" fmla="*/ 14691 h 21505"/>
                <a:gd name="connsiteX5" fmla="*/ 10084 w 15281"/>
                <a:gd name="connsiteY5" fmla="*/ 4436 h 21505"/>
                <a:gd name="connsiteX6" fmla="*/ 3129 w 15281"/>
                <a:gd name="connsiteY6" fmla="*/ 497 h 21505"/>
                <a:gd name="connsiteX7" fmla="*/ -830 w 15281"/>
                <a:gd name="connsiteY7" fmla="*/ 7453 h 21505"/>
                <a:gd name="connsiteX8" fmla="*/ -830 w 15281"/>
                <a:gd name="connsiteY8" fmla="*/ 7453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1" h="21505">
                  <a:moveTo>
                    <a:pt x="-830" y="7453"/>
                  </a:moveTo>
                  <a:lnTo>
                    <a:pt x="3129" y="17707"/>
                  </a:lnTo>
                  <a:cubicBezTo>
                    <a:pt x="4034" y="20647"/>
                    <a:pt x="7087" y="22381"/>
                    <a:pt x="10084" y="21665"/>
                  </a:cubicBezTo>
                  <a:cubicBezTo>
                    <a:pt x="13100" y="20836"/>
                    <a:pt x="14872" y="17726"/>
                    <a:pt x="14043" y="14728"/>
                  </a:cubicBezTo>
                  <a:cubicBezTo>
                    <a:pt x="14043" y="14709"/>
                    <a:pt x="14043" y="14709"/>
                    <a:pt x="14043" y="14691"/>
                  </a:cubicBezTo>
                  <a:lnTo>
                    <a:pt x="10084" y="4436"/>
                  </a:lnTo>
                  <a:cubicBezTo>
                    <a:pt x="9180" y="1477"/>
                    <a:pt x="6126" y="-257"/>
                    <a:pt x="3129" y="497"/>
                  </a:cubicBezTo>
                  <a:cubicBezTo>
                    <a:pt x="113" y="1326"/>
                    <a:pt x="-1659" y="4436"/>
                    <a:pt x="-830" y="7453"/>
                  </a:cubicBezTo>
                  <a:cubicBezTo>
                    <a:pt x="-830" y="7453"/>
                    <a:pt x="-830" y="7453"/>
                    <a:pt x="-830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9" name="Freeform: Shape 1128">
              <a:extLst>
                <a:ext uri="{FF2B5EF4-FFF2-40B4-BE49-F238E27FC236}">
                  <a16:creationId xmlns:a16="http://schemas.microsoft.com/office/drawing/2014/main" id="{F0617F3F-B931-2F52-A89D-319B17BD800B}"/>
                </a:ext>
              </a:extLst>
            </p:cNvPr>
            <p:cNvSpPr/>
            <p:nvPr/>
          </p:nvSpPr>
          <p:spPr>
            <a:xfrm>
              <a:off x="8029656" y="4927824"/>
              <a:ext cx="272747" cy="433496"/>
            </a:xfrm>
            <a:custGeom>
              <a:avLst/>
              <a:gdLst>
                <a:gd name="connsiteX0" fmla="*/ 127168 w 272747"/>
                <a:gd name="connsiteY0" fmla="*/ 422358 h 433496"/>
                <a:gd name="connsiteX1" fmla="*/ 102965 w 272747"/>
                <a:gd name="connsiteY1" fmla="*/ 397853 h 433496"/>
                <a:gd name="connsiteX2" fmla="*/ 94388 w 272747"/>
                <a:gd name="connsiteY2" fmla="*/ 349032 h 433496"/>
                <a:gd name="connsiteX3" fmla="*/ 105698 w 272747"/>
                <a:gd name="connsiteY3" fmla="*/ 270241 h 433496"/>
                <a:gd name="connsiteX4" fmla="*/ 154707 w 272747"/>
                <a:gd name="connsiteY4" fmla="*/ 216915 h 433496"/>
                <a:gd name="connsiteX5" fmla="*/ 198797 w 272747"/>
                <a:gd name="connsiteY5" fmla="*/ 170582 h 433496"/>
                <a:gd name="connsiteX6" fmla="*/ 168506 w 272747"/>
                <a:gd name="connsiteY6" fmla="*/ 71527 h 433496"/>
                <a:gd name="connsiteX7" fmla="*/ 60667 w 272747"/>
                <a:gd name="connsiteY7" fmla="*/ 111601 h 433496"/>
                <a:gd name="connsiteX8" fmla="*/ 51845 w 272747"/>
                <a:gd name="connsiteY8" fmla="*/ 144626 h 433496"/>
                <a:gd name="connsiteX9" fmla="*/ 28622 w 272747"/>
                <a:gd name="connsiteY9" fmla="*/ 164041 h 433496"/>
                <a:gd name="connsiteX10" fmla="*/ 10469 w 272747"/>
                <a:gd name="connsiteY10" fmla="*/ 113731 h 433496"/>
                <a:gd name="connsiteX11" fmla="*/ 90600 w 272747"/>
                <a:gd name="connsiteY11" fmla="*/ 17786 h 433496"/>
                <a:gd name="connsiteX12" fmla="*/ 213481 w 272747"/>
                <a:gd name="connsiteY12" fmla="*/ 34751 h 433496"/>
                <a:gd name="connsiteX13" fmla="*/ 259097 w 272747"/>
                <a:gd name="connsiteY13" fmla="*/ 151959 h 433496"/>
                <a:gd name="connsiteX14" fmla="*/ 227543 w 272747"/>
                <a:gd name="connsiteY14" fmla="*/ 218045 h 433496"/>
                <a:gd name="connsiteX15" fmla="*/ 167808 w 272747"/>
                <a:gd name="connsiteY15" fmla="*/ 271503 h 433496"/>
                <a:gd name="connsiteX16" fmla="*/ 137479 w 272747"/>
                <a:gd name="connsiteY16" fmla="*/ 344433 h 433496"/>
                <a:gd name="connsiteX17" fmla="*/ 139835 w 272747"/>
                <a:gd name="connsiteY17" fmla="*/ 388334 h 433496"/>
                <a:gd name="connsiteX18" fmla="*/ 140910 w 272747"/>
                <a:gd name="connsiteY18" fmla="*/ 410482 h 433496"/>
                <a:gd name="connsiteX19" fmla="*/ 125585 w 272747"/>
                <a:gd name="connsiteY19" fmla="*/ 422565 h 433496"/>
                <a:gd name="connsiteX20" fmla="*/ 128582 w 272747"/>
                <a:gd name="connsiteY20" fmla="*/ 433460 h 433496"/>
                <a:gd name="connsiteX21" fmla="*/ 150655 w 272747"/>
                <a:gd name="connsiteY21" fmla="*/ 416364 h 433496"/>
                <a:gd name="connsiteX22" fmla="*/ 150108 w 272747"/>
                <a:gd name="connsiteY22" fmla="*/ 380266 h 433496"/>
                <a:gd name="connsiteX23" fmla="*/ 165283 w 272747"/>
                <a:gd name="connsiteY23" fmla="*/ 292672 h 433496"/>
                <a:gd name="connsiteX24" fmla="*/ 222039 w 272747"/>
                <a:gd name="connsiteY24" fmla="*/ 238874 h 433496"/>
                <a:gd name="connsiteX25" fmla="*/ 263075 w 272747"/>
                <a:gd name="connsiteY25" fmla="*/ 182080 h 433496"/>
                <a:gd name="connsiteX26" fmla="*/ 246449 w 272747"/>
                <a:gd name="connsiteY26" fmla="*/ 52319 h 433496"/>
                <a:gd name="connsiteX27" fmla="*/ 131673 w 272747"/>
                <a:gd name="connsiteY27" fmla="*/ 350 h 433496"/>
                <a:gd name="connsiteX28" fmla="*/ 16294 w 272747"/>
                <a:gd name="connsiteY28" fmla="*/ 58106 h 433496"/>
                <a:gd name="connsiteX29" fmla="*/ -1010 w 272747"/>
                <a:gd name="connsiteY29" fmla="*/ 121573 h 433496"/>
                <a:gd name="connsiteX30" fmla="*/ 16501 w 272747"/>
                <a:gd name="connsiteY30" fmla="*/ 171185 h 433496"/>
                <a:gd name="connsiteX31" fmla="*/ 61741 w 272747"/>
                <a:gd name="connsiteY31" fmla="*/ 152090 h 433496"/>
                <a:gd name="connsiteX32" fmla="*/ 72598 w 272747"/>
                <a:gd name="connsiteY32" fmla="*/ 112920 h 433496"/>
                <a:gd name="connsiteX33" fmla="*/ 100288 w 272747"/>
                <a:gd name="connsiteY33" fmla="*/ 81762 h 433496"/>
                <a:gd name="connsiteX34" fmla="*/ 172012 w 272747"/>
                <a:gd name="connsiteY34" fmla="*/ 88228 h 433496"/>
                <a:gd name="connsiteX35" fmla="*/ 193764 w 272747"/>
                <a:gd name="connsiteY35" fmla="*/ 148943 h 433496"/>
                <a:gd name="connsiteX36" fmla="*/ 149072 w 272747"/>
                <a:gd name="connsiteY36" fmla="*/ 207132 h 433496"/>
                <a:gd name="connsiteX37" fmla="*/ 98649 w 272747"/>
                <a:gd name="connsiteY37" fmla="*/ 259213 h 433496"/>
                <a:gd name="connsiteX38" fmla="*/ 82287 w 272747"/>
                <a:gd name="connsiteY38" fmla="*/ 334442 h 433496"/>
                <a:gd name="connsiteX39" fmla="*/ 88093 w 272747"/>
                <a:gd name="connsiteY39" fmla="*/ 382980 h 433496"/>
                <a:gd name="connsiteX40" fmla="*/ 100269 w 272747"/>
                <a:gd name="connsiteY40" fmla="*/ 422565 h 433496"/>
                <a:gd name="connsiteX41" fmla="*/ 127168 w 272747"/>
                <a:gd name="connsiteY41" fmla="*/ 433630 h 433496"/>
                <a:gd name="connsiteX42" fmla="*/ 127168 w 272747"/>
                <a:gd name="connsiteY42" fmla="*/ 422358 h 43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6">
                  <a:moveTo>
                    <a:pt x="127168" y="422358"/>
                  </a:moveTo>
                  <a:cubicBezTo>
                    <a:pt x="110561" y="423922"/>
                    <a:pt x="106226" y="411463"/>
                    <a:pt x="102965" y="397853"/>
                  </a:cubicBezTo>
                  <a:cubicBezTo>
                    <a:pt x="98893" y="381812"/>
                    <a:pt x="96028" y="365488"/>
                    <a:pt x="94388" y="349032"/>
                  </a:cubicBezTo>
                  <a:cubicBezTo>
                    <a:pt x="92089" y="322454"/>
                    <a:pt x="94388" y="294708"/>
                    <a:pt x="105698" y="270241"/>
                  </a:cubicBezTo>
                  <a:cubicBezTo>
                    <a:pt x="116443" y="247131"/>
                    <a:pt x="134877" y="232013"/>
                    <a:pt x="154707" y="216915"/>
                  </a:cubicBezTo>
                  <a:cubicBezTo>
                    <a:pt x="171672" y="204021"/>
                    <a:pt x="189428" y="190299"/>
                    <a:pt x="198797" y="170582"/>
                  </a:cubicBezTo>
                  <a:cubicBezTo>
                    <a:pt x="215121" y="136181"/>
                    <a:pt x="200682" y="91300"/>
                    <a:pt x="168506" y="71527"/>
                  </a:cubicBezTo>
                  <a:cubicBezTo>
                    <a:pt x="127620" y="46438"/>
                    <a:pt x="78894" y="70811"/>
                    <a:pt x="60667" y="111601"/>
                  </a:cubicBezTo>
                  <a:cubicBezTo>
                    <a:pt x="55859" y="122364"/>
                    <a:pt x="54219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69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9"/>
                  </a:cubicBezTo>
                  <a:cubicBezTo>
                    <a:pt x="255742" y="176746"/>
                    <a:pt x="244715" y="199856"/>
                    <a:pt x="227543" y="218045"/>
                  </a:cubicBezTo>
                  <a:cubicBezTo>
                    <a:pt x="209070" y="237442"/>
                    <a:pt x="186073" y="251806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17"/>
                    <a:pt x="137573" y="373820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5" y="422565"/>
                  </a:cubicBezTo>
                  <a:cubicBezTo>
                    <a:pt x="118630" y="423979"/>
                    <a:pt x="121475" y="434893"/>
                    <a:pt x="128582" y="433460"/>
                  </a:cubicBezTo>
                  <a:cubicBezTo>
                    <a:pt x="138289" y="431688"/>
                    <a:pt x="146527" y="425317"/>
                    <a:pt x="150655" y="416364"/>
                  </a:cubicBezTo>
                  <a:cubicBezTo>
                    <a:pt x="155876" y="404809"/>
                    <a:pt x="151503" y="392198"/>
                    <a:pt x="150108" y="380266"/>
                  </a:cubicBezTo>
                  <a:cubicBezTo>
                    <a:pt x="146602" y="350220"/>
                    <a:pt x="147921" y="318533"/>
                    <a:pt x="165283" y="292672"/>
                  </a:cubicBezTo>
                  <a:cubicBezTo>
                    <a:pt x="179928" y="270862"/>
                    <a:pt x="202585" y="255971"/>
                    <a:pt x="222039" y="238874"/>
                  </a:cubicBezTo>
                  <a:cubicBezTo>
                    <a:pt x="240097" y="223003"/>
                    <a:pt x="254592" y="204776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0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63"/>
                    <a:pt x="-1463" y="99198"/>
                    <a:pt x="-1010" y="121573"/>
                  </a:cubicBezTo>
                  <a:cubicBezTo>
                    <a:pt x="-859" y="138764"/>
                    <a:pt x="197" y="161157"/>
                    <a:pt x="16501" y="171185"/>
                  </a:cubicBezTo>
                  <a:cubicBezTo>
                    <a:pt x="35182" y="182608"/>
                    <a:pt x="56086" y="171864"/>
                    <a:pt x="61741" y="152090"/>
                  </a:cubicBezTo>
                  <a:cubicBezTo>
                    <a:pt x="65511" y="138745"/>
                    <a:pt x="66265" y="125701"/>
                    <a:pt x="72598" y="112920"/>
                  </a:cubicBezTo>
                  <a:cubicBezTo>
                    <a:pt x="78724" y="100141"/>
                    <a:pt x="88319" y="89358"/>
                    <a:pt x="100288" y="81762"/>
                  </a:cubicBezTo>
                  <a:cubicBezTo>
                    <a:pt x="122965" y="67719"/>
                    <a:pt x="152200" y="70358"/>
                    <a:pt x="172012" y="88228"/>
                  </a:cubicBezTo>
                  <a:cubicBezTo>
                    <a:pt x="188618" y="103779"/>
                    <a:pt x="196705" y="126379"/>
                    <a:pt x="193764" y="148943"/>
                  </a:cubicBezTo>
                  <a:cubicBezTo>
                    <a:pt x="189994" y="174993"/>
                    <a:pt x="168769" y="192146"/>
                    <a:pt x="149072" y="207132"/>
                  </a:cubicBezTo>
                  <a:cubicBezTo>
                    <a:pt x="129373" y="222117"/>
                    <a:pt x="110410" y="237008"/>
                    <a:pt x="98649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7"/>
                    <a:pt x="84718" y="367015"/>
                    <a:pt x="88093" y="382980"/>
                  </a:cubicBezTo>
                  <a:cubicBezTo>
                    <a:pt x="90638" y="395666"/>
                    <a:pt x="91956" y="412141"/>
                    <a:pt x="100269" y="422565"/>
                  </a:cubicBezTo>
                  <a:cubicBezTo>
                    <a:pt x="106754" y="430595"/>
                    <a:pt x="116895" y="434779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0" name="Freeform: Shape 1129">
              <a:extLst>
                <a:ext uri="{FF2B5EF4-FFF2-40B4-BE49-F238E27FC236}">
                  <a16:creationId xmlns:a16="http://schemas.microsoft.com/office/drawing/2014/main" id="{91CC4B78-9E15-87F8-C4A5-1CE8FD97D64E}"/>
                </a:ext>
              </a:extLst>
            </p:cNvPr>
            <p:cNvSpPr/>
            <p:nvPr/>
          </p:nvSpPr>
          <p:spPr>
            <a:xfrm>
              <a:off x="8134086" y="5380697"/>
              <a:ext cx="81498" cy="81488"/>
            </a:xfrm>
            <a:custGeom>
              <a:avLst/>
              <a:gdLst>
                <a:gd name="connsiteX0" fmla="*/ 50201 w 81498"/>
                <a:gd name="connsiteY0" fmla="*/ 1058 h 81488"/>
                <a:gd name="connsiteX1" fmla="*/ -693 w 81498"/>
                <a:gd name="connsiteY1" fmla="*/ 37853 h 81488"/>
                <a:gd name="connsiteX2" fmla="*/ 37440 w 81498"/>
                <a:gd name="connsiteY2" fmla="*/ 81566 h 81488"/>
                <a:gd name="connsiteX3" fmla="*/ 80248 w 81498"/>
                <a:gd name="connsiteY3" fmla="*/ 47070 h 81488"/>
                <a:gd name="connsiteX4" fmla="*/ 50201 w 81498"/>
                <a:gd name="connsiteY4" fmla="*/ 1058 h 81488"/>
                <a:gd name="connsiteX5" fmla="*/ 47205 w 81498"/>
                <a:gd name="connsiteY5" fmla="*/ 11973 h 81488"/>
                <a:gd name="connsiteX6" fmla="*/ 41701 w 81498"/>
                <a:gd name="connsiteY6" fmla="*/ 70557 h 81488"/>
                <a:gd name="connsiteX7" fmla="*/ 10221 w 81498"/>
                <a:gd name="connsiteY7" fmla="*/ 43998 h 81488"/>
                <a:gd name="connsiteX8" fmla="*/ 47205 w 81498"/>
                <a:gd name="connsiteY8" fmla="*/ 11954 h 81488"/>
                <a:gd name="connsiteX9" fmla="*/ 50201 w 81498"/>
                <a:gd name="connsiteY9" fmla="*/ 1058 h 81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498" h="81488">
                  <a:moveTo>
                    <a:pt x="50201" y="1058"/>
                  </a:moveTo>
                  <a:cubicBezTo>
                    <a:pt x="26621" y="-3541"/>
                    <a:pt x="2587" y="13933"/>
                    <a:pt x="-693" y="37853"/>
                  </a:cubicBezTo>
                  <a:cubicBezTo>
                    <a:pt x="-3859" y="61001"/>
                    <a:pt x="15500" y="79228"/>
                    <a:pt x="37440" y="81566"/>
                  </a:cubicBezTo>
                  <a:cubicBezTo>
                    <a:pt x="59381" y="83903"/>
                    <a:pt x="78156" y="69200"/>
                    <a:pt x="80248" y="47070"/>
                  </a:cubicBezTo>
                  <a:cubicBezTo>
                    <a:pt x="82246" y="26015"/>
                    <a:pt x="70277" y="7279"/>
                    <a:pt x="50201" y="1058"/>
                  </a:cubicBezTo>
                  <a:cubicBezTo>
                    <a:pt x="43228" y="-1110"/>
                    <a:pt x="40249" y="9805"/>
                    <a:pt x="47205" y="11973"/>
                  </a:cubicBezTo>
                  <a:cubicBezTo>
                    <a:pt x="76911" y="21190"/>
                    <a:pt x="76610" y="71085"/>
                    <a:pt x="41701" y="70557"/>
                  </a:cubicBezTo>
                  <a:cubicBezTo>
                    <a:pt x="26828" y="70312"/>
                    <a:pt x="10937" y="59926"/>
                    <a:pt x="10221" y="43998"/>
                  </a:cubicBezTo>
                  <a:cubicBezTo>
                    <a:pt x="9392" y="25148"/>
                    <a:pt x="28864" y="8391"/>
                    <a:pt x="47205" y="11954"/>
                  </a:cubicBezTo>
                  <a:cubicBezTo>
                    <a:pt x="54311" y="13349"/>
                    <a:pt x="57345" y="2453"/>
                    <a:pt x="50201" y="10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1" name="Freeform: Shape 1130">
              <a:extLst>
                <a:ext uri="{FF2B5EF4-FFF2-40B4-BE49-F238E27FC236}">
                  <a16:creationId xmlns:a16="http://schemas.microsoft.com/office/drawing/2014/main" id="{57874B82-CEBF-E72D-92DC-490D4FA495DA}"/>
                </a:ext>
              </a:extLst>
            </p:cNvPr>
            <p:cNvSpPr/>
            <p:nvPr/>
          </p:nvSpPr>
          <p:spPr>
            <a:xfrm>
              <a:off x="10042806" y="6149286"/>
              <a:ext cx="272747" cy="433496"/>
            </a:xfrm>
            <a:custGeom>
              <a:avLst/>
              <a:gdLst>
                <a:gd name="connsiteX0" fmla="*/ 127168 w 272747"/>
                <a:gd name="connsiteY0" fmla="*/ 422358 h 433496"/>
                <a:gd name="connsiteX1" fmla="*/ 102965 w 272747"/>
                <a:gd name="connsiteY1" fmla="*/ 397853 h 433496"/>
                <a:gd name="connsiteX2" fmla="*/ 94388 w 272747"/>
                <a:gd name="connsiteY2" fmla="*/ 349032 h 433496"/>
                <a:gd name="connsiteX3" fmla="*/ 105698 w 272747"/>
                <a:gd name="connsiteY3" fmla="*/ 270241 h 433496"/>
                <a:gd name="connsiteX4" fmla="*/ 154707 w 272747"/>
                <a:gd name="connsiteY4" fmla="*/ 216915 h 433496"/>
                <a:gd name="connsiteX5" fmla="*/ 198797 w 272747"/>
                <a:gd name="connsiteY5" fmla="*/ 170582 h 433496"/>
                <a:gd name="connsiteX6" fmla="*/ 168506 w 272747"/>
                <a:gd name="connsiteY6" fmla="*/ 71527 h 433496"/>
                <a:gd name="connsiteX7" fmla="*/ 60667 w 272747"/>
                <a:gd name="connsiteY7" fmla="*/ 111601 h 433496"/>
                <a:gd name="connsiteX8" fmla="*/ 51845 w 272747"/>
                <a:gd name="connsiteY8" fmla="*/ 144626 h 433496"/>
                <a:gd name="connsiteX9" fmla="*/ 28622 w 272747"/>
                <a:gd name="connsiteY9" fmla="*/ 164041 h 433496"/>
                <a:gd name="connsiteX10" fmla="*/ 10469 w 272747"/>
                <a:gd name="connsiteY10" fmla="*/ 113731 h 433496"/>
                <a:gd name="connsiteX11" fmla="*/ 90600 w 272747"/>
                <a:gd name="connsiteY11" fmla="*/ 17786 h 433496"/>
                <a:gd name="connsiteX12" fmla="*/ 213481 w 272747"/>
                <a:gd name="connsiteY12" fmla="*/ 34751 h 433496"/>
                <a:gd name="connsiteX13" fmla="*/ 259097 w 272747"/>
                <a:gd name="connsiteY13" fmla="*/ 151959 h 433496"/>
                <a:gd name="connsiteX14" fmla="*/ 227543 w 272747"/>
                <a:gd name="connsiteY14" fmla="*/ 218045 h 433496"/>
                <a:gd name="connsiteX15" fmla="*/ 167808 w 272747"/>
                <a:gd name="connsiteY15" fmla="*/ 271503 h 433496"/>
                <a:gd name="connsiteX16" fmla="*/ 137479 w 272747"/>
                <a:gd name="connsiteY16" fmla="*/ 344433 h 433496"/>
                <a:gd name="connsiteX17" fmla="*/ 139835 w 272747"/>
                <a:gd name="connsiteY17" fmla="*/ 388334 h 433496"/>
                <a:gd name="connsiteX18" fmla="*/ 140910 w 272747"/>
                <a:gd name="connsiteY18" fmla="*/ 410482 h 433496"/>
                <a:gd name="connsiteX19" fmla="*/ 125585 w 272747"/>
                <a:gd name="connsiteY19" fmla="*/ 422565 h 433496"/>
                <a:gd name="connsiteX20" fmla="*/ 128582 w 272747"/>
                <a:gd name="connsiteY20" fmla="*/ 433460 h 433496"/>
                <a:gd name="connsiteX21" fmla="*/ 150655 w 272747"/>
                <a:gd name="connsiteY21" fmla="*/ 416364 h 433496"/>
                <a:gd name="connsiteX22" fmla="*/ 150108 w 272747"/>
                <a:gd name="connsiteY22" fmla="*/ 380266 h 433496"/>
                <a:gd name="connsiteX23" fmla="*/ 165283 w 272747"/>
                <a:gd name="connsiteY23" fmla="*/ 292672 h 433496"/>
                <a:gd name="connsiteX24" fmla="*/ 222039 w 272747"/>
                <a:gd name="connsiteY24" fmla="*/ 238874 h 433496"/>
                <a:gd name="connsiteX25" fmla="*/ 263075 w 272747"/>
                <a:gd name="connsiteY25" fmla="*/ 182080 h 433496"/>
                <a:gd name="connsiteX26" fmla="*/ 246449 w 272747"/>
                <a:gd name="connsiteY26" fmla="*/ 52319 h 433496"/>
                <a:gd name="connsiteX27" fmla="*/ 131673 w 272747"/>
                <a:gd name="connsiteY27" fmla="*/ 350 h 433496"/>
                <a:gd name="connsiteX28" fmla="*/ 16294 w 272747"/>
                <a:gd name="connsiteY28" fmla="*/ 58106 h 433496"/>
                <a:gd name="connsiteX29" fmla="*/ -1010 w 272747"/>
                <a:gd name="connsiteY29" fmla="*/ 121573 h 433496"/>
                <a:gd name="connsiteX30" fmla="*/ 16501 w 272747"/>
                <a:gd name="connsiteY30" fmla="*/ 171185 h 433496"/>
                <a:gd name="connsiteX31" fmla="*/ 61741 w 272747"/>
                <a:gd name="connsiteY31" fmla="*/ 152090 h 433496"/>
                <a:gd name="connsiteX32" fmla="*/ 72598 w 272747"/>
                <a:gd name="connsiteY32" fmla="*/ 112920 h 433496"/>
                <a:gd name="connsiteX33" fmla="*/ 100288 w 272747"/>
                <a:gd name="connsiteY33" fmla="*/ 81762 h 433496"/>
                <a:gd name="connsiteX34" fmla="*/ 172012 w 272747"/>
                <a:gd name="connsiteY34" fmla="*/ 88228 h 433496"/>
                <a:gd name="connsiteX35" fmla="*/ 193764 w 272747"/>
                <a:gd name="connsiteY35" fmla="*/ 148943 h 433496"/>
                <a:gd name="connsiteX36" fmla="*/ 149072 w 272747"/>
                <a:gd name="connsiteY36" fmla="*/ 207132 h 433496"/>
                <a:gd name="connsiteX37" fmla="*/ 98649 w 272747"/>
                <a:gd name="connsiteY37" fmla="*/ 259213 h 433496"/>
                <a:gd name="connsiteX38" fmla="*/ 82287 w 272747"/>
                <a:gd name="connsiteY38" fmla="*/ 334442 h 433496"/>
                <a:gd name="connsiteX39" fmla="*/ 88093 w 272747"/>
                <a:gd name="connsiteY39" fmla="*/ 382980 h 433496"/>
                <a:gd name="connsiteX40" fmla="*/ 100269 w 272747"/>
                <a:gd name="connsiteY40" fmla="*/ 422565 h 433496"/>
                <a:gd name="connsiteX41" fmla="*/ 127168 w 272747"/>
                <a:gd name="connsiteY41" fmla="*/ 433630 h 433496"/>
                <a:gd name="connsiteX42" fmla="*/ 127168 w 272747"/>
                <a:gd name="connsiteY42" fmla="*/ 422358 h 43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6">
                  <a:moveTo>
                    <a:pt x="127168" y="422358"/>
                  </a:moveTo>
                  <a:cubicBezTo>
                    <a:pt x="110561" y="423922"/>
                    <a:pt x="106226" y="411463"/>
                    <a:pt x="102965" y="397853"/>
                  </a:cubicBezTo>
                  <a:cubicBezTo>
                    <a:pt x="98893" y="381812"/>
                    <a:pt x="96028" y="365488"/>
                    <a:pt x="94388" y="349032"/>
                  </a:cubicBezTo>
                  <a:cubicBezTo>
                    <a:pt x="92089" y="322454"/>
                    <a:pt x="94388" y="294708"/>
                    <a:pt x="105698" y="270241"/>
                  </a:cubicBezTo>
                  <a:cubicBezTo>
                    <a:pt x="116443" y="247131"/>
                    <a:pt x="134877" y="232013"/>
                    <a:pt x="154707" y="216915"/>
                  </a:cubicBezTo>
                  <a:cubicBezTo>
                    <a:pt x="171672" y="204021"/>
                    <a:pt x="189428" y="190299"/>
                    <a:pt x="198797" y="170582"/>
                  </a:cubicBezTo>
                  <a:cubicBezTo>
                    <a:pt x="215121" y="136181"/>
                    <a:pt x="200682" y="91300"/>
                    <a:pt x="168506" y="71527"/>
                  </a:cubicBezTo>
                  <a:cubicBezTo>
                    <a:pt x="127620" y="46438"/>
                    <a:pt x="78894" y="70811"/>
                    <a:pt x="60667" y="111601"/>
                  </a:cubicBezTo>
                  <a:cubicBezTo>
                    <a:pt x="55859" y="122364"/>
                    <a:pt x="54219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69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9"/>
                  </a:cubicBezTo>
                  <a:cubicBezTo>
                    <a:pt x="255742" y="176746"/>
                    <a:pt x="244715" y="199856"/>
                    <a:pt x="227543" y="218045"/>
                  </a:cubicBezTo>
                  <a:cubicBezTo>
                    <a:pt x="209070" y="237442"/>
                    <a:pt x="186073" y="251806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17"/>
                    <a:pt x="137573" y="373820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5" y="422565"/>
                  </a:cubicBezTo>
                  <a:cubicBezTo>
                    <a:pt x="118630" y="423979"/>
                    <a:pt x="121475" y="434893"/>
                    <a:pt x="128582" y="433460"/>
                  </a:cubicBezTo>
                  <a:cubicBezTo>
                    <a:pt x="138289" y="431688"/>
                    <a:pt x="146527" y="425317"/>
                    <a:pt x="150655" y="416364"/>
                  </a:cubicBezTo>
                  <a:cubicBezTo>
                    <a:pt x="155876" y="404809"/>
                    <a:pt x="151503" y="392198"/>
                    <a:pt x="150108" y="380266"/>
                  </a:cubicBezTo>
                  <a:cubicBezTo>
                    <a:pt x="146602" y="350220"/>
                    <a:pt x="147921" y="318533"/>
                    <a:pt x="165283" y="292672"/>
                  </a:cubicBezTo>
                  <a:cubicBezTo>
                    <a:pt x="179928" y="270862"/>
                    <a:pt x="202585" y="255971"/>
                    <a:pt x="222039" y="238874"/>
                  </a:cubicBezTo>
                  <a:cubicBezTo>
                    <a:pt x="240097" y="223003"/>
                    <a:pt x="254592" y="204776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0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63"/>
                    <a:pt x="-1463" y="99198"/>
                    <a:pt x="-1010" y="121573"/>
                  </a:cubicBezTo>
                  <a:cubicBezTo>
                    <a:pt x="-859" y="138764"/>
                    <a:pt x="197" y="161157"/>
                    <a:pt x="16501" y="171185"/>
                  </a:cubicBezTo>
                  <a:cubicBezTo>
                    <a:pt x="35182" y="182608"/>
                    <a:pt x="56086" y="171864"/>
                    <a:pt x="61741" y="152090"/>
                  </a:cubicBezTo>
                  <a:cubicBezTo>
                    <a:pt x="65511" y="138745"/>
                    <a:pt x="66265" y="125701"/>
                    <a:pt x="72598" y="112920"/>
                  </a:cubicBezTo>
                  <a:cubicBezTo>
                    <a:pt x="78724" y="100141"/>
                    <a:pt x="88319" y="89358"/>
                    <a:pt x="100288" y="81762"/>
                  </a:cubicBezTo>
                  <a:cubicBezTo>
                    <a:pt x="122965" y="67719"/>
                    <a:pt x="152200" y="70358"/>
                    <a:pt x="172012" y="88228"/>
                  </a:cubicBezTo>
                  <a:cubicBezTo>
                    <a:pt x="188618" y="103779"/>
                    <a:pt x="196705" y="126379"/>
                    <a:pt x="193764" y="148943"/>
                  </a:cubicBezTo>
                  <a:cubicBezTo>
                    <a:pt x="189994" y="174993"/>
                    <a:pt x="168769" y="192146"/>
                    <a:pt x="149072" y="207132"/>
                  </a:cubicBezTo>
                  <a:cubicBezTo>
                    <a:pt x="129373" y="222117"/>
                    <a:pt x="110410" y="237008"/>
                    <a:pt x="98649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7"/>
                    <a:pt x="84718" y="367015"/>
                    <a:pt x="88093" y="382980"/>
                  </a:cubicBezTo>
                  <a:cubicBezTo>
                    <a:pt x="90638" y="395666"/>
                    <a:pt x="91956" y="412141"/>
                    <a:pt x="100269" y="422565"/>
                  </a:cubicBezTo>
                  <a:cubicBezTo>
                    <a:pt x="106754" y="430595"/>
                    <a:pt x="116895" y="434779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2" name="Freeform: Shape 1131">
              <a:extLst>
                <a:ext uri="{FF2B5EF4-FFF2-40B4-BE49-F238E27FC236}">
                  <a16:creationId xmlns:a16="http://schemas.microsoft.com/office/drawing/2014/main" id="{5F3E1C79-E7F7-83B8-5B4C-7CAAC041F609}"/>
                </a:ext>
              </a:extLst>
            </p:cNvPr>
            <p:cNvSpPr/>
            <p:nvPr/>
          </p:nvSpPr>
          <p:spPr>
            <a:xfrm>
              <a:off x="10147236" y="6602159"/>
              <a:ext cx="81498" cy="81488"/>
            </a:xfrm>
            <a:custGeom>
              <a:avLst/>
              <a:gdLst>
                <a:gd name="connsiteX0" fmla="*/ 50201 w 81498"/>
                <a:gd name="connsiteY0" fmla="*/ 1058 h 81488"/>
                <a:gd name="connsiteX1" fmla="*/ -693 w 81498"/>
                <a:gd name="connsiteY1" fmla="*/ 37853 h 81488"/>
                <a:gd name="connsiteX2" fmla="*/ 37440 w 81498"/>
                <a:gd name="connsiteY2" fmla="*/ 81566 h 81488"/>
                <a:gd name="connsiteX3" fmla="*/ 80248 w 81498"/>
                <a:gd name="connsiteY3" fmla="*/ 47070 h 81488"/>
                <a:gd name="connsiteX4" fmla="*/ 50201 w 81498"/>
                <a:gd name="connsiteY4" fmla="*/ 1058 h 81488"/>
                <a:gd name="connsiteX5" fmla="*/ 47205 w 81498"/>
                <a:gd name="connsiteY5" fmla="*/ 11973 h 81488"/>
                <a:gd name="connsiteX6" fmla="*/ 41701 w 81498"/>
                <a:gd name="connsiteY6" fmla="*/ 70557 h 81488"/>
                <a:gd name="connsiteX7" fmla="*/ 10221 w 81498"/>
                <a:gd name="connsiteY7" fmla="*/ 43998 h 81488"/>
                <a:gd name="connsiteX8" fmla="*/ 47205 w 81498"/>
                <a:gd name="connsiteY8" fmla="*/ 11954 h 81488"/>
                <a:gd name="connsiteX9" fmla="*/ 50201 w 81498"/>
                <a:gd name="connsiteY9" fmla="*/ 1058 h 81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498" h="81488">
                  <a:moveTo>
                    <a:pt x="50201" y="1058"/>
                  </a:moveTo>
                  <a:cubicBezTo>
                    <a:pt x="26621" y="-3541"/>
                    <a:pt x="2587" y="13933"/>
                    <a:pt x="-693" y="37853"/>
                  </a:cubicBezTo>
                  <a:cubicBezTo>
                    <a:pt x="-3859" y="61001"/>
                    <a:pt x="15500" y="79228"/>
                    <a:pt x="37440" y="81566"/>
                  </a:cubicBezTo>
                  <a:cubicBezTo>
                    <a:pt x="59381" y="83903"/>
                    <a:pt x="78156" y="69200"/>
                    <a:pt x="80248" y="47070"/>
                  </a:cubicBezTo>
                  <a:cubicBezTo>
                    <a:pt x="82246" y="26015"/>
                    <a:pt x="70277" y="7279"/>
                    <a:pt x="50201" y="1058"/>
                  </a:cubicBezTo>
                  <a:cubicBezTo>
                    <a:pt x="43228" y="-1110"/>
                    <a:pt x="40249" y="9805"/>
                    <a:pt x="47205" y="11973"/>
                  </a:cubicBezTo>
                  <a:cubicBezTo>
                    <a:pt x="76911" y="21190"/>
                    <a:pt x="76610" y="71085"/>
                    <a:pt x="41701" y="70557"/>
                  </a:cubicBezTo>
                  <a:cubicBezTo>
                    <a:pt x="26828" y="70312"/>
                    <a:pt x="10937" y="59926"/>
                    <a:pt x="10221" y="43998"/>
                  </a:cubicBezTo>
                  <a:cubicBezTo>
                    <a:pt x="9392" y="25148"/>
                    <a:pt x="28864" y="8391"/>
                    <a:pt x="47205" y="11954"/>
                  </a:cubicBezTo>
                  <a:cubicBezTo>
                    <a:pt x="54311" y="13349"/>
                    <a:pt x="57345" y="2453"/>
                    <a:pt x="50201" y="10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3" name="Freeform: Shape 1132">
              <a:extLst>
                <a:ext uri="{FF2B5EF4-FFF2-40B4-BE49-F238E27FC236}">
                  <a16:creationId xmlns:a16="http://schemas.microsoft.com/office/drawing/2014/main" id="{41445712-BAFD-23E0-8B2B-FF8B4F10AA25}"/>
                </a:ext>
              </a:extLst>
            </p:cNvPr>
            <p:cNvSpPr/>
            <p:nvPr/>
          </p:nvSpPr>
          <p:spPr>
            <a:xfrm>
              <a:off x="11045611" y="4648848"/>
              <a:ext cx="272747" cy="433496"/>
            </a:xfrm>
            <a:custGeom>
              <a:avLst/>
              <a:gdLst>
                <a:gd name="connsiteX0" fmla="*/ 127168 w 272747"/>
                <a:gd name="connsiteY0" fmla="*/ 422358 h 433496"/>
                <a:gd name="connsiteX1" fmla="*/ 102965 w 272747"/>
                <a:gd name="connsiteY1" fmla="*/ 397853 h 433496"/>
                <a:gd name="connsiteX2" fmla="*/ 94388 w 272747"/>
                <a:gd name="connsiteY2" fmla="*/ 349032 h 433496"/>
                <a:gd name="connsiteX3" fmla="*/ 105698 w 272747"/>
                <a:gd name="connsiteY3" fmla="*/ 270241 h 433496"/>
                <a:gd name="connsiteX4" fmla="*/ 154707 w 272747"/>
                <a:gd name="connsiteY4" fmla="*/ 216915 h 433496"/>
                <a:gd name="connsiteX5" fmla="*/ 198797 w 272747"/>
                <a:gd name="connsiteY5" fmla="*/ 170582 h 433496"/>
                <a:gd name="connsiteX6" fmla="*/ 168506 w 272747"/>
                <a:gd name="connsiteY6" fmla="*/ 71527 h 433496"/>
                <a:gd name="connsiteX7" fmla="*/ 60667 w 272747"/>
                <a:gd name="connsiteY7" fmla="*/ 111601 h 433496"/>
                <a:gd name="connsiteX8" fmla="*/ 51845 w 272747"/>
                <a:gd name="connsiteY8" fmla="*/ 144626 h 433496"/>
                <a:gd name="connsiteX9" fmla="*/ 28622 w 272747"/>
                <a:gd name="connsiteY9" fmla="*/ 164041 h 433496"/>
                <a:gd name="connsiteX10" fmla="*/ 10469 w 272747"/>
                <a:gd name="connsiteY10" fmla="*/ 113731 h 433496"/>
                <a:gd name="connsiteX11" fmla="*/ 90600 w 272747"/>
                <a:gd name="connsiteY11" fmla="*/ 17786 h 433496"/>
                <a:gd name="connsiteX12" fmla="*/ 213481 w 272747"/>
                <a:gd name="connsiteY12" fmla="*/ 34751 h 433496"/>
                <a:gd name="connsiteX13" fmla="*/ 259097 w 272747"/>
                <a:gd name="connsiteY13" fmla="*/ 151959 h 433496"/>
                <a:gd name="connsiteX14" fmla="*/ 227543 w 272747"/>
                <a:gd name="connsiteY14" fmla="*/ 218045 h 433496"/>
                <a:gd name="connsiteX15" fmla="*/ 167808 w 272747"/>
                <a:gd name="connsiteY15" fmla="*/ 271503 h 433496"/>
                <a:gd name="connsiteX16" fmla="*/ 137479 w 272747"/>
                <a:gd name="connsiteY16" fmla="*/ 344433 h 433496"/>
                <a:gd name="connsiteX17" fmla="*/ 139835 w 272747"/>
                <a:gd name="connsiteY17" fmla="*/ 388334 h 433496"/>
                <a:gd name="connsiteX18" fmla="*/ 140910 w 272747"/>
                <a:gd name="connsiteY18" fmla="*/ 410482 h 433496"/>
                <a:gd name="connsiteX19" fmla="*/ 125585 w 272747"/>
                <a:gd name="connsiteY19" fmla="*/ 422565 h 433496"/>
                <a:gd name="connsiteX20" fmla="*/ 128582 w 272747"/>
                <a:gd name="connsiteY20" fmla="*/ 433460 h 433496"/>
                <a:gd name="connsiteX21" fmla="*/ 150655 w 272747"/>
                <a:gd name="connsiteY21" fmla="*/ 416364 h 433496"/>
                <a:gd name="connsiteX22" fmla="*/ 150108 w 272747"/>
                <a:gd name="connsiteY22" fmla="*/ 380266 h 433496"/>
                <a:gd name="connsiteX23" fmla="*/ 165283 w 272747"/>
                <a:gd name="connsiteY23" fmla="*/ 292672 h 433496"/>
                <a:gd name="connsiteX24" fmla="*/ 222039 w 272747"/>
                <a:gd name="connsiteY24" fmla="*/ 238874 h 433496"/>
                <a:gd name="connsiteX25" fmla="*/ 263075 w 272747"/>
                <a:gd name="connsiteY25" fmla="*/ 182080 h 433496"/>
                <a:gd name="connsiteX26" fmla="*/ 246449 w 272747"/>
                <a:gd name="connsiteY26" fmla="*/ 52319 h 433496"/>
                <a:gd name="connsiteX27" fmla="*/ 131673 w 272747"/>
                <a:gd name="connsiteY27" fmla="*/ 350 h 433496"/>
                <a:gd name="connsiteX28" fmla="*/ 16294 w 272747"/>
                <a:gd name="connsiteY28" fmla="*/ 58106 h 433496"/>
                <a:gd name="connsiteX29" fmla="*/ -1010 w 272747"/>
                <a:gd name="connsiteY29" fmla="*/ 121573 h 433496"/>
                <a:gd name="connsiteX30" fmla="*/ 16501 w 272747"/>
                <a:gd name="connsiteY30" fmla="*/ 171185 h 433496"/>
                <a:gd name="connsiteX31" fmla="*/ 61741 w 272747"/>
                <a:gd name="connsiteY31" fmla="*/ 152090 h 433496"/>
                <a:gd name="connsiteX32" fmla="*/ 72598 w 272747"/>
                <a:gd name="connsiteY32" fmla="*/ 112920 h 433496"/>
                <a:gd name="connsiteX33" fmla="*/ 100288 w 272747"/>
                <a:gd name="connsiteY33" fmla="*/ 81762 h 433496"/>
                <a:gd name="connsiteX34" fmla="*/ 172012 w 272747"/>
                <a:gd name="connsiteY34" fmla="*/ 88228 h 433496"/>
                <a:gd name="connsiteX35" fmla="*/ 193764 w 272747"/>
                <a:gd name="connsiteY35" fmla="*/ 148943 h 433496"/>
                <a:gd name="connsiteX36" fmla="*/ 149072 w 272747"/>
                <a:gd name="connsiteY36" fmla="*/ 207132 h 433496"/>
                <a:gd name="connsiteX37" fmla="*/ 98649 w 272747"/>
                <a:gd name="connsiteY37" fmla="*/ 259213 h 433496"/>
                <a:gd name="connsiteX38" fmla="*/ 82287 w 272747"/>
                <a:gd name="connsiteY38" fmla="*/ 334442 h 433496"/>
                <a:gd name="connsiteX39" fmla="*/ 88093 w 272747"/>
                <a:gd name="connsiteY39" fmla="*/ 382980 h 433496"/>
                <a:gd name="connsiteX40" fmla="*/ 100269 w 272747"/>
                <a:gd name="connsiteY40" fmla="*/ 422565 h 433496"/>
                <a:gd name="connsiteX41" fmla="*/ 127168 w 272747"/>
                <a:gd name="connsiteY41" fmla="*/ 433630 h 433496"/>
                <a:gd name="connsiteX42" fmla="*/ 127168 w 272747"/>
                <a:gd name="connsiteY42" fmla="*/ 422358 h 43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6">
                  <a:moveTo>
                    <a:pt x="127168" y="422358"/>
                  </a:moveTo>
                  <a:cubicBezTo>
                    <a:pt x="110561" y="423922"/>
                    <a:pt x="106226" y="411463"/>
                    <a:pt x="102965" y="397853"/>
                  </a:cubicBezTo>
                  <a:cubicBezTo>
                    <a:pt x="98893" y="381812"/>
                    <a:pt x="96028" y="365488"/>
                    <a:pt x="94388" y="349032"/>
                  </a:cubicBezTo>
                  <a:cubicBezTo>
                    <a:pt x="92089" y="322454"/>
                    <a:pt x="94388" y="294708"/>
                    <a:pt x="105698" y="270241"/>
                  </a:cubicBezTo>
                  <a:cubicBezTo>
                    <a:pt x="116443" y="247131"/>
                    <a:pt x="134877" y="232013"/>
                    <a:pt x="154707" y="216915"/>
                  </a:cubicBezTo>
                  <a:cubicBezTo>
                    <a:pt x="171672" y="204021"/>
                    <a:pt x="189428" y="190299"/>
                    <a:pt x="198797" y="170582"/>
                  </a:cubicBezTo>
                  <a:cubicBezTo>
                    <a:pt x="215121" y="136181"/>
                    <a:pt x="200682" y="91300"/>
                    <a:pt x="168506" y="71527"/>
                  </a:cubicBezTo>
                  <a:cubicBezTo>
                    <a:pt x="127620" y="46438"/>
                    <a:pt x="78894" y="70811"/>
                    <a:pt x="60667" y="111601"/>
                  </a:cubicBezTo>
                  <a:cubicBezTo>
                    <a:pt x="55859" y="122364"/>
                    <a:pt x="54219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69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9"/>
                  </a:cubicBezTo>
                  <a:cubicBezTo>
                    <a:pt x="255742" y="176746"/>
                    <a:pt x="244715" y="199856"/>
                    <a:pt x="227543" y="218045"/>
                  </a:cubicBezTo>
                  <a:cubicBezTo>
                    <a:pt x="209070" y="237442"/>
                    <a:pt x="186073" y="251806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17"/>
                    <a:pt x="137573" y="373820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5" y="422565"/>
                  </a:cubicBezTo>
                  <a:cubicBezTo>
                    <a:pt x="118630" y="423979"/>
                    <a:pt x="121475" y="434893"/>
                    <a:pt x="128582" y="433460"/>
                  </a:cubicBezTo>
                  <a:cubicBezTo>
                    <a:pt x="138289" y="431688"/>
                    <a:pt x="146527" y="425317"/>
                    <a:pt x="150655" y="416364"/>
                  </a:cubicBezTo>
                  <a:cubicBezTo>
                    <a:pt x="155876" y="404809"/>
                    <a:pt x="151503" y="392198"/>
                    <a:pt x="150108" y="380266"/>
                  </a:cubicBezTo>
                  <a:cubicBezTo>
                    <a:pt x="146602" y="350220"/>
                    <a:pt x="147921" y="318533"/>
                    <a:pt x="165283" y="292672"/>
                  </a:cubicBezTo>
                  <a:cubicBezTo>
                    <a:pt x="179928" y="270862"/>
                    <a:pt x="202585" y="255971"/>
                    <a:pt x="222039" y="238874"/>
                  </a:cubicBezTo>
                  <a:cubicBezTo>
                    <a:pt x="240097" y="223003"/>
                    <a:pt x="254592" y="204776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0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63"/>
                    <a:pt x="-1463" y="99198"/>
                    <a:pt x="-1010" y="121573"/>
                  </a:cubicBezTo>
                  <a:cubicBezTo>
                    <a:pt x="-859" y="138764"/>
                    <a:pt x="197" y="161157"/>
                    <a:pt x="16501" y="171185"/>
                  </a:cubicBezTo>
                  <a:cubicBezTo>
                    <a:pt x="35182" y="182608"/>
                    <a:pt x="56086" y="171864"/>
                    <a:pt x="61741" y="152090"/>
                  </a:cubicBezTo>
                  <a:cubicBezTo>
                    <a:pt x="65511" y="138745"/>
                    <a:pt x="66265" y="125701"/>
                    <a:pt x="72598" y="112920"/>
                  </a:cubicBezTo>
                  <a:cubicBezTo>
                    <a:pt x="78724" y="100141"/>
                    <a:pt x="88319" y="89358"/>
                    <a:pt x="100288" y="81762"/>
                  </a:cubicBezTo>
                  <a:cubicBezTo>
                    <a:pt x="122965" y="67719"/>
                    <a:pt x="152200" y="70358"/>
                    <a:pt x="172012" y="88228"/>
                  </a:cubicBezTo>
                  <a:cubicBezTo>
                    <a:pt x="188618" y="103779"/>
                    <a:pt x="196705" y="126379"/>
                    <a:pt x="193764" y="148943"/>
                  </a:cubicBezTo>
                  <a:cubicBezTo>
                    <a:pt x="189994" y="174993"/>
                    <a:pt x="168769" y="192146"/>
                    <a:pt x="149072" y="207132"/>
                  </a:cubicBezTo>
                  <a:cubicBezTo>
                    <a:pt x="129373" y="222117"/>
                    <a:pt x="110410" y="237008"/>
                    <a:pt x="98649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7"/>
                    <a:pt x="84718" y="367015"/>
                    <a:pt x="88093" y="382980"/>
                  </a:cubicBezTo>
                  <a:cubicBezTo>
                    <a:pt x="90638" y="395666"/>
                    <a:pt x="91956" y="412141"/>
                    <a:pt x="100269" y="422565"/>
                  </a:cubicBezTo>
                  <a:cubicBezTo>
                    <a:pt x="106754" y="430595"/>
                    <a:pt x="116895" y="434779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4" name="Freeform: Shape 1133">
              <a:extLst>
                <a:ext uri="{FF2B5EF4-FFF2-40B4-BE49-F238E27FC236}">
                  <a16:creationId xmlns:a16="http://schemas.microsoft.com/office/drawing/2014/main" id="{918180B3-F595-65E8-A244-E45E3B68D7AE}"/>
                </a:ext>
              </a:extLst>
            </p:cNvPr>
            <p:cNvSpPr/>
            <p:nvPr/>
          </p:nvSpPr>
          <p:spPr>
            <a:xfrm>
              <a:off x="11150038" y="5101721"/>
              <a:ext cx="81501" cy="81488"/>
            </a:xfrm>
            <a:custGeom>
              <a:avLst/>
              <a:gdLst>
                <a:gd name="connsiteX0" fmla="*/ 50205 w 81501"/>
                <a:gd name="connsiteY0" fmla="*/ 1058 h 81488"/>
                <a:gd name="connsiteX1" fmla="*/ -689 w 81501"/>
                <a:gd name="connsiteY1" fmla="*/ 37853 h 81488"/>
                <a:gd name="connsiteX2" fmla="*/ 37444 w 81501"/>
                <a:gd name="connsiteY2" fmla="*/ 81566 h 81488"/>
                <a:gd name="connsiteX3" fmla="*/ 80251 w 81501"/>
                <a:gd name="connsiteY3" fmla="*/ 47070 h 81488"/>
                <a:gd name="connsiteX4" fmla="*/ 50205 w 81501"/>
                <a:gd name="connsiteY4" fmla="*/ 1058 h 81488"/>
                <a:gd name="connsiteX5" fmla="*/ 47208 w 81501"/>
                <a:gd name="connsiteY5" fmla="*/ 11973 h 81488"/>
                <a:gd name="connsiteX6" fmla="*/ 41704 w 81501"/>
                <a:gd name="connsiteY6" fmla="*/ 70557 h 81488"/>
                <a:gd name="connsiteX7" fmla="*/ 10225 w 81501"/>
                <a:gd name="connsiteY7" fmla="*/ 43998 h 81488"/>
                <a:gd name="connsiteX8" fmla="*/ 47208 w 81501"/>
                <a:gd name="connsiteY8" fmla="*/ 11954 h 81488"/>
                <a:gd name="connsiteX9" fmla="*/ 50205 w 81501"/>
                <a:gd name="connsiteY9" fmla="*/ 1058 h 81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501" h="81488">
                  <a:moveTo>
                    <a:pt x="50205" y="1058"/>
                  </a:moveTo>
                  <a:cubicBezTo>
                    <a:pt x="26624" y="-3541"/>
                    <a:pt x="2591" y="13933"/>
                    <a:pt x="-689" y="37853"/>
                  </a:cubicBezTo>
                  <a:cubicBezTo>
                    <a:pt x="-3875" y="61001"/>
                    <a:pt x="15503" y="79228"/>
                    <a:pt x="37444" y="81566"/>
                  </a:cubicBezTo>
                  <a:cubicBezTo>
                    <a:pt x="59385" y="83903"/>
                    <a:pt x="78159" y="69200"/>
                    <a:pt x="80251" y="47070"/>
                  </a:cubicBezTo>
                  <a:cubicBezTo>
                    <a:pt x="82250" y="26015"/>
                    <a:pt x="70281" y="7279"/>
                    <a:pt x="50205" y="1058"/>
                  </a:cubicBezTo>
                  <a:cubicBezTo>
                    <a:pt x="43231" y="-1110"/>
                    <a:pt x="40253" y="9805"/>
                    <a:pt x="47208" y="11973"/>
                  </a:cubicBezTo>
                  <a:cubicBezTo>
                    <a:pt x="76915" y="21190"/>
                    <a:pt x="76614" y="71085"/>
                    <a:pt x="41704" y="70557"/>
                  </a:cubicBezTo>
                  <a:cubicBezTo>
                    <a:pt x="26832" y="70312"/>
                    <a:pt x="10941" y="59926"/>
                    <a:pt x="10225" y="43998"/>
                  </a:cubicBezTo>
                  <a:cubicBezTo>
                    <a:pt x="9396" y="25148"/>
                    <a:pt x="28867" y="8391"/>
                    <a:pt x="47208" y="11954"/>
                  </a:cubicBezTo>
                  <a:cubicBezTo>
                    <a:pt x="54315" y="13349"/>
                    <a:pt x="57349" y="2453"/>
                    <a:pt x="50205" y="10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5" name="Freeform: Shape 1134">
              <a:extLst>
                <a:ext uri="{FF2B5EF4-FFF2-40B4-BE49-F238E27FC236}">
                  <a16:creationId xmlns:a16="http://schemas.microsoft.com/office/drawing/2014/main" id="{AD750F7B-DBA8-F8BF-CCBB-279AFC95162D}"/>
                </a:ext>
              </a:extLst>
            </p:cNvPr>
            <p:cNvSpPr/>
            <p:nvPr/>
          </p:nvSpPr>
          <p:spPr>
            <a:xfrm>
              <a:off x="6546443" y="5206612"/>
              <a:ext cx="96300" cy="242545"/>
            </a:xfrm>
            <a:custGeom>
              <a:avLst/>
              <a:gdLst>
                <a:gd name="connsiteX0" fmla="*/ 83987 w 96300"/>
                <a:gd name="connsiteY0" fmla="*/ 4158 h 242545"/>
                <a:gd name="connsiteX1" fmla="*/ -668 w 96300"/>
                <a:gd name="connsiteY1" fmla="*/ 236010 h 242545"/>
                <a:gd name="connsiteX2" fmla="*/ 10246 w 96300"/>
                <a:gd name="connsiteY2" fmla="*/ 239025 h 242545"/>
                <a:gd name="connsiteX3" fmla="*/ 94901 w 96300"/>
                <a:gd name="connsiteY3" fmla="*/ 7174 h 242545"/>
                <a:gd name="connsiteX4" fmla="*/ 83987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7" y="4158"/>
                  </a:moveTo>
                  <a:lnTo>
                    <a:pt x="-668" y="236010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1" y="7174"/>
                  </a:lnTo>
                  <a:cubicBezTo>
                    <a:pt x="97389" y="331"/>
                    <a:pt x="86474" y="-2628"/>
                    <a:pt x="83987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6" name="Freeform: Shape 1135">
              <a:extLst>
                <a:ext uri="{FF2B5EF4-FFF2-40B4-BE49-F238E27FC236}">
                  <a16:creationId xmlns:a16="http://schemas.microsoft.com/office/drawing/2014/main" id="{392DC24B-3A39-1795-5740-C674825D27C0}"/>
                </a:ext>
              </a:extLst>
            </p:cNvPr>
            <p:cNvSpPr/>
            <p:nvPr/>
          </p:nvSpPr>
          <p:spPr>
            <a:xfrm>
              <a:off x="6635326" y="5203561"/>
              <a:ext cx="78377" cy="246078"/>
            </a:xfrm>
            <a:custGeom>
              <a:avLst/>
              <a:gdLst>
                <a:gd name="connsiteX0" fmla="*/ -787 w 78377"/>
                <a:gd name="connsiteY0" fmla="*/ 7321 h 246078"/>
                <a:gd name="connsiteX1" fmla="*/ 66186 w 78377"/>
                <a:gd name="connsiteY1" fmla="*/ 242415 h 246078"/>
                <a:gd name="connsiteX2" fmla="*/ 77100 w 78377"/>
                <a:gd name="connsiteY2" fmla="*/ 239399 h 246078"/>
                <a:gd name="connsiteX3" fmla="*/ 10108 w 78377"/>
                <a:gd name="connsiteY3" fmla="*/ 4306 h 246078"/>
                <a:gd name="connsiteX4" fmla="*/ -787 w 78377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7" h="246078">
                  <a:moveTo>
                    <a:pt x="-787" y="7321"/>
                  </a:moveTo>
                  <a:lnTo>
                    <a:pt x="66186" y="242415"/>
                  </a:lnTo>
                  <a:cubicBezTo>
                    <a:pt x="68184" y="249409"/>
                    <a:pt x="79098" y="246430"/>
                    <a:pt x="77100" y="239399"/>
                  </a:cubicBezTo>
                  <a:cubicBezTo>
                    <a:pt x="54763" y="161041"/>
                    <a:pt x="32426" y="82664"/>
                    <a:pt x="10108" y="4306"/>
                  </a:cubicBezTo>
                  <a:cubicBezTo>
                    <a:pt x="8129" y="-2688"/>
                    <a:pt x="-2804" y="290"/>
                    <a:pt x="-787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7" name="Freeform: Shape 1136">
              <a:extLst>
                <a:ext uri="{FF2B5EF4-FFF2-40B4-BE49-F238E27FC236}">
                  <a16:creationId xmlns:a16="http://schemas.microsoft.com/office/drawing/2014/main" id="{F6907B87-B83D-EAD7-AB82-68CCB66E352C}"/>
                </a:ext>
              </a:extLst>
            </p:cNvPr>
            <p:cNvSpPr/>
            <p:nvPr/>
          </p:nvSpPr>
          <p:spPr>
            <a:xfrm>
              <a:off x="6727700" y="5379500"/>
              <a:ext cx="86838" cy="157178"/>
            </a:xfrm>
            <a:custGeom>
              <a:avLst/>
              <a:gdLst>
                <a:gd name="connsiteX0" fmla="*/ 73150 w 86838"/>
                <a:gd name="connsiteY0" fmla="*/ 2632 h 157178"/>
                <a:gd name="connsiteX1" fmla="*/ 17053 w 86838"/>
                <a:gd name="connsiteY1" fmla="*/ 25704 h 157178"/>
                <a:gd name="connsiteX2" fmla="*/ 24442 w 86838"/>
                <a:gd name="connsiteY2" fmla="*/ 75618 h 157178"/>
                <a:gd name="connsiteX3" fmla="*/ 67100 w 86838"/>
                <a:gd name="connsiteY3" fmla="*/ 60934 h 157178"/>
                <a:gd name="connsiteX4" fmla="*/ 85289 w 86838"/>
                <a:gd name="connsiteY4" fmla="*/ 9456 h 157178"/>
                <a:gd name="connsiteX5" fmla="*/ 74168 w 86838"/>
                <a:gd name="connsiteY5" fmla="*/ 7948 h 157178"/>
                <a:gd name="connsiteX6" fmla="*/ 71623 w 86838"/>
                <a:gd name="connsiteY6" fmla="*/ 24705 h 157178"/>
                <a:gd name="connsiteX7" fmla="*/ 82537 w 86838"/>
                <a:gd name="connsiteY7" fmla="*/ 24705 h 157178"/>
                <a:gd name="connsiteX8" fmla="*/ 85289 w 86838"/>
                <a:gd name="connsiteY8" fmla="*/ 9456 h 157178"/>
                <a:gd name="connsiteX9" fmla="*/ 74168 w 86838"/>
                <a:gd name="connsiteY9" fmla="*/ 7948 h 157178"/>
                <a:gd name="connsiteX10" fmla="*/ 70096 w 86838"/>
                <a:gd name="connsiteY10" fmla="*/ 104081 h 157178"/>
                <a:gd name="connsiteX11" fmla="*/ 7477 w 86838"/>
                <a:gd name="connsiteY11" fmla="*/ 141931 h 157178"/>
                <a:gd name="connsiteX12" fmla="*/ 1822 w 86838"/>
                <a:gd name="connsiteY12" fmla="*/ 151696 h 157178"/>
                <a:gd name="connsiteX13" fmla="*/ 75751 w 86838"/>
                <a:gd name="connsiteY13" fmla="*/ 120857 h 157178"/>
                <a:gd name="connsiteX14" fmla="*/ 85534 w 86838"/>
                <a:gd name="connsiteY14" fmla="*/ 7967 h 157178"/>
                <a:gd name="connsiteX15" fmla="*/ 74431 w 86838"/>
                <a:gd name="connsiteY15" fmla="*/ 6459 h 157178"/>
                <a:gd name="connsiteX16" fmla="*/ 71679 w 86838"/>
                <a:gd name="connsiteY16" fmla="*/ 27740 h 157178"/>
                <a:gd name="connsiteX17" fmla="*/ 82594 w 86838"/>
                <a:gd name="connsiteY17" fmla="*/ 27740 h 157178"/>
                <a:gd name="connsiteX18" fmla="*/ 85534 w 86838"/>
                <a:gd name="connsiteY18" fmla="*/ 7967 h 157178"/>
                <a:gd name="connsiteX19" fmla="*/ 74431 w 86838"/>
                <a:gd name="connsiteY19" fmla="*/ 6459 h 157178"/>
                <a:gd name="connsiteX20" fmla="*/ 41237 w 86838"/>
                <a:gd name="connsiteY20" fmla="*/ 66589 h 157178"/>
                <a:gd name="connsiteX21" fmla="*/ 21973 w 86838"/>
                <a:gd name="connsiteY21" fmla="*/ 57014 h 157178"/>
                <a:gd name="connsiteX22" fmla="*/ 25460 w 86838"/>
                <a:gd name="connsiteY22" fmla="*/ 33696 h 157178"/>
                <a:gd name="connsiteX23" fmla="*/ 70190 w 86838"/>
                <a:gd name="connsiteY23" fmla="*/ 13546 h 157178"/>
                <a:gd name="connsiteX24" fmla="*/ 73206 w 86838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38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2" y="41594"/>
                    <a:pt x="4952" y="65609"/>
                    <a:pt x="24442" y="75618"/>
                  </a:cubicBezTo>
                  <a:cubicBezTo>
                    <a:pt x="40068" y="83610"/>
                    <a:pt x="58127" y="74204"/>
                    <a:pt x="67100" y="60934"/>
                  </a:cubicBezTo>
                  <a:cubicBezTo>
                    <a:pt x="77354" y="45723"/>
                    <a:pt x="80030" y="26665"/>
                    <a:pt x="85289" y="9456"/>
                  </a:cubicBezTo>
                  <a:lnTo>
                    <a:pt x="74168" y="7948"/>
                  </a:lnTo>
                  <a:cubicBezTo>
                    <a:pt x="73735" y="13603"/>
                    <a:pt x="73697" y="19258"/>
                    <a:pt x="71623" y="24705"/>
                  </a:cubicBezTo>
                  <a:lnTo>
                    <a:pt x="82537" y="24705"/>
                  </a:lnTo>
                  <a:cubicBezTo>
                    <a:pt x="81727" y="19540"/>
                    <a:pt x="83593" y="14262"/>
                    <a:pt x="85289" y="9456"/>
                  </a:cubicBezTo>
                  <a:lnTo>
                    <a:pt x="74168" y="7948"/>
                  </a:lnTo>
                  <a:cubicBezTo>
                    <a:pt x="71548" y="39690"/>
                    <a:pt x="79427" y="73055"/>
                    <a:pt x="70096" y="104081"/>
                  </a:cubicBezTo>
                  <a:cubicBezTo>
                    <a:pt x="62198" y="130339"/>
                    <a:pt x="36714" y="157482"/>
                    <a:pt x="7477" y="141931"/>
                  </a:cubicBezTo>
                  <a:cubicBezTo>
                    <a:pt x="1050" y="138520"/>
                    <a:pt x="-4662" y="148265"/>
                    <a:pt x="1822" y="151696"/>
                  </a:cubicBezTo>
                  <a:cubicBezTo>
                    <a:pt x="31586" y="167529"/>
                    <a:pt x="62425" y="148887"/>
                    <a:pt x="75751" y="120857"/>
                  </a:cubicBezTo>
                  <a:cubicBezTo>
                    <a:pt x="92622" y="85382"/>
                    <a:pt x="82424" y="45553"/>
                    <a:pt x="85534" y="7967"/>
                  </a:cubicBezTo>
                  <a:cubicBezTo>
                    <a:pt x="86099" y="1275"/>
                    <a:pt x="76430" y="785"/>
                    <a:pt x="74431" y="6459"/>
                  </a:cubicBezTo>
                  <a:cubicBezTo>
                    <a:pt x="71717" y="13207"/>
                    <a:pt x="70775" y="20520"/>
                    <a:pt x="71679" y="27740"/>
                  </a:cubicBezTo>
                  <a:cubicBezTo>
                    <a:pt x="72622" y="33847"/>
                    <a:pt x="80841" y="32301"/>
                    <a:pt x="82594" y="27740"/>
                  </a:cubicBezTo>
                  <a:cubicBezTo>
                    <a:pt x="85007" y="21387"/>
                    <a:pt x="85025" y="14658"/>
                    <a:pt x="85534" y="7967"/>
                  </a:cubicBezTo>
                  <a:cubicBezTo>
                    <a:pt x="86043" y="1275"/>
                    <a:pt x="76241" y="558"/>
                    <a:pt x="74431" y="6459"/>
                  </a:cubicBezTo>
                  <a:cubicBezTo>
                    <a:pt x="68626" y="25478"/>
                    <a:pt x="65440" y="61877"/>
                    <a:pt x="41237" y="66589"/>
                  </a:cubicBezTo>
                  <a:cubicBezTo>
                    <a:pt x="32962" y="68210"/>
                    <a:pt x="25442" y="65006"/>
                    <a:pt x="21973" y="57014"/>
                  </a:cubicBezTo>
                  <a:cubicBezTo>
                    <a:pt x="18504" y="49021"/>
                    <a:pt x="21256" y="40840"/>
                    <a:pt x="25460" y="33696"/>
                  </a:cubicBezTo>
                  <a:cubicBezTo>
                    <a:pt x="34564" y="18202"/>
                    <a:pt x="52265" y="7307"/>
                    <a:pt x="70190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8" name="Freeform: Shape 1137">
              <a:extLst>
                <a:ext uri="{FF2B5EF4-FFF2-40B4-BE49-F238E27FC236}">
                  <a16:creationId xmlns:a16="http://schemas.microsoft.com/office/drawing/2014/main" id="{F63BD7F0-9563-CC1C-26B1-9AA092FCCE9E}"/>
                </a:ext>
              </a:extLst>
            </p:cNvPr>
            <p:cNvSpPr/>
            <p:nvPr/>
          </p:nvSpPr>
          <p:spPr>
            <a:xfrm>
              <a:off x="6577853" y="5353718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9" name="Freeform: Shape 1138">
              <a:extLst>
                <a:ext uri="{FF2B5EF4-FFF2-40B4-BE49-F238E27FC236}">
                  <a16:creationId xmlns:a16="http://schemas.microsoft.com/office/drawing/2014/main" id="{6F38CD28-DD7A-5853-0A7B-4FAC2B940DA0}"/>
                </a:ext>
              </a:extLst>
            </p:cNvPr>
            <p:cNvSpPr/>
            <p:nvPr/>
          </p:nvSpPr>
          <p:spPr>
            <a:xfrm>
              <a:off x="9479460" y="4377224"/>
              <a:ext cx="96300" cy="242545"/>
            </a:xfrm>
            <a:custGeom>
              <a:avLst/>
              <a:gdLst>
                <a:gd name="connsiteX0" fmla="*/ 83987 w 96300"/>
                <a:gd name="connsiteY0" fmla="*/ 4158 h 242545"/>
                <a:gd name="connsiteX1" fmla="*/ -668 w 96300"/>
                <a:gd name="connsiteY1" fmla="*/ 236010 h 242545"/>
                <a:gd name="connsiteX2" fmla="*/ 10246 w 96300"/>
                <a:gd name="connsiteY2" fmla="*/ 239025 h 242545"/>
                <a:gd name="connsiteX3" fmla="*/ 94901 w 96300"/>
                <a:gd name="connsiteY3" fmla="*/ 7174 h 242545"/>
                <a:gd name="connsiteX4" fmla="*/ 83987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7" y="4158"/>
                  </a:moveTo>
                  <a:lnTo>
                    <a:pt x="-668" y="236010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1" y="7174"/>
                  </a:lnTo>
                  <a:cubicBezTo>
                    <a:pt x="97389" y="331"/>
                    <a:pt x="86474" y="-2628"/>
                    <a:pt x="83987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0" name="Freeform: Shape 1139">
              <a:extLst>
                <a:ext uri="{FF2B5EF4-FFF2-40B4-BE49-F238E27FC236}">
                  <a16:creationId xmlns:a16="http://schemas.microsoft.com/office/drawing/2014/main" id="{E245D928-CE54-163B-966B-ABF7D8CB5E84}"/>
                </a:ext>
              </a:extLst>
            </p:cNvPr>
            <p:cNvSpPr/>
            <p:nvPr/>
          </p:nvSpPr>
          <p:spPr>
            <a:xfrm>
              <a:off x="9568343" y="4374173"/>
              <a:ext cx="78377" cy="246078"/>
            </a:xfrm>
            <a:custGeom>
              <a:avLst/>
              <a:gdLst>
                <a:gd name="connsiteX0" fmla="*/ -787 w 78377"/>
                <a:gd name="connsiteY0" fmla="*/ 7321 h 246078"/>
                <a:gd name="connsiteX1" fmla="*/ 66186 w 78377"/>
                <a:gd name="connsiteY1" fmla="*/ 242415 h 246078"/>
                <a:gd name="connsiteX2" fmla="*/ 77100 w 78377"/>
                <a:gd name="connsiteY2" fmla="*/ 239399 h 246078"/>
                <a:gd name="connsiteX3" fmla="*/ 10108 w 78377"/>
                <a:gd name="connsiteY3" fmla="*/ 4306 h 246078"/>
                <a:gd name="connsiteX4" fmla="*/ -787 w 78377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7" h="246078">
                  <a:moveTo>
                    <a:pt x="-787" y="7321"/>
                  </a:moveTo>
                  <a:lnTo>
                    <a:pt x="66186" y="242415"/>
                  </a:lnTo>
                  <a:cubicBezTo>
                    <a:pt x="68184" y="249409"/>
                    <a:pt x="79098" y="246430"/>
                    <a:pt x="77100" y="239399"/>
                  </a:cubicBezTo>
                  <a:cubicBezTo>
                    <a:pt x="54763" y="161041"/>
                    <a:pt x="32426" y="82664"/>
                    <a:pt x="10108" y="4306"/>
                  </a:cubicBezTo>
                  <a:cubicBezTo>
                    <a:pt x="8129" y="-2688"/>
                    <a:pt x="-2804" y="291"/>
                    <a:pt x="-787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1" name="Freeform: Shape 1140">
              <a:extLst>
                <a:ext uri="{FF2B5EF4-FFF2-40B4-BE49-F238E27FC236}">
                  <a16:creationId xmlns:a16="http://schemas.microsoft.com/office/drawing/2014/main" id="{47D64769-668B-E85C-46D4-DF1D948626CA}"/>
                </a:ext>
              </a:extLst>
            </p:cNvPr>
            <p:cNvSpPr/>
            <p:nvPr/>
          </p:nvSpPr>
          <p:spPr>
            <a:xfrm>
              <a:off x="9660717" y="4550113"/>
              <a:ext cx="86838" cy="157178"/>
            </a:xfrm>
            <a:custGeom>
              <a:avLst/>
              <a:gdLst>
                <a:gd name="connsiteX0" fmla="*/ 73150 w 86838"/>
                <a:gd name="connsiteY0" fmla="*/ 2632 h 157178"/>
                <a:gd name="connsiteX1" fmla="*/ 17053 w 86838"/>
                <a:gd name="connsiteY1" fmla="*/ 25704 h 157178"/>
                <a:gd name="connsiteX2" fmla="*/ 24442 w 86838"/>
                <a:gd name="connsiteY2" fmla="*/ 75618 h 157178"/>
                <a:gd name="connsiteX3" fmla="*/ 67100 w 86838"/>
                <a:gd name="connsiteY3" fmla="*/ 60934 h 157178"/>
                <a:gd name="connsiteX4" fmla="*/ 85289 w 86838"/>
                <a:gd name="connsiteY4" fmla="*/ 9456 h 157178"/>
                <a:gd name="connsiteX5" fmla="*/ 74168 w 86838"/>
                <a:gd name="connsiteY5" fmla="*/ 7948 h 157178"/>
                <a:gd name="connsiteX6" fmla="*/ 71623 w 86838"/>
                <a:gd name="connsiteY6" fmla="*/ 24705 h 157178"/>
                <a:gd name="connsiteX7" fmla="*/ 82537 w 86838"/>
                <a:gd name="connsiteY7" fmla="*/ 24705 h 157178"/>
                <a:gd name="connsiteX8" fmla="*/ 85289 w 86838"/>
                <a:gd name="connsiteY8" fmla="*/ 9456 h 157178"/>
                <a:gd name="connsiteX9" fmla="*/ 74168 w 86838"/>
                <a:gd name="connsiteY9" fmla="*/ 7948 h 157178"/>
                <a:gd name="connsiteX10" fmla="*/ 70096 w 86838"/>
                <a:gd name="connsiteY10" fmla="*/ 104081 h 157178"/>
                <a:gd name="connsiteX11" fmla="*/ 7477 w 86838"/>
                <a:gd name="connsiteY11" fmla="*/ 141931 h 157178"/>
                <a:gd name="connsiteX12" fmla="*/ 1822 w 86838"/>
                <a:gd name="connsiteY12" fmla="*/ 151696 h 157178"/>
                <a:gd name="connsiteX13" fmla="*/ 75751 w 86838"/>
                <a:gd name="connsiteY13" fmla="*/ 120857 h 157178"/>
                <a:gd name="connsiteX14" fmla="*/ 85534 w 86838"/>
                <a:gd name="connsiteY14" fmla="*/ 7967 h 157178"/>
                <a:gd name="connsiteX15" fmla="*/ 74431 w 86838"/>
                <a:gd name="connsiteY15" fmla="*/ 6459 h 157178"/>
                <a:gd name="connsiteX16" fmla="*/ 71679 w 86838"/>
                <a:gd name="connsiteY16" fmla="*/ 27740 h 157178"/>
                <a:gd name="connsiteX17" fmla="*/ 82594 w 86838"/>
                <a:gd name="connsiteY17" fmla="*/ 27740 h 157178"/>
                <a:gd name="connsiteX18" fmla="*/ 85534 w 86838"/>
                <a:gd name="connsiteY18" fmla="*/ 7967 h 157178"/>
                <a:gd name="connsiteX19" fmla="*/ 74431 w 86838"/>
                <a:gd name="connsiteY19" fmla="*/ 6459 h 157178"/>
                <a:gd name="connsiteX20" fmla="*/ 41237 w 86838"/>
                <a:gd name="connsiteY20" fmla="*/ 66589 h 157178"/>
                <a:gd name="connsiteX21" fmla="*/ 21973 w 86838"/>
                <a:gd name="connsiteY21" fmla="*/ 57014 h 157178"/>
                <a:gd name="connsiteX22" fmla="*/ 25460 w 86838"/>
                <a:gd name="connsiteY22" fmla="*/ 33696 h 157178"/>
                <a:gd name="connsiteX23" fmla="*/ 70190 w 86838"/>
                <a:gd name="connsiteY23" fmla="*/ 13546 h 157178"/>
                <a:gd name="connsiteX24" fmla="*/ 73206 w 86838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38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2" y="41594"/>
                    <a:pt x="4952" y="65609"/>
                    <a:pt x="24442" y="75618"/>
                  </a:cubicBezTo>
                  <a:cubicBezTo>
                    <a:pt x="40068" y="83610"/>
                    <a:pt x="58127" y="74204"/>
                    <a:pt x="67100" y="60934"/>
                  </a:cubicBezTo>
                  <a:cubicBezTo>
                    <a:pt x="77354" y="45723"/>
                    <a:pt x="80030" y="26665"/>
                    <a:pt x="85289" y="9456"/>
                  </a:cubicBezTo>
                  <a:lnTo>
                    <a:pt x="74168" y="7948"/>
                  </a:lnTo>
                  <a:cubicBezTo>
                    <a:pt x="73735" y="13603"/>
                    <a:pt x="73697" y="19258"/>
                    <a:pt x="71623" y="24705"/>
                  </a:cubicBezTo>
                  <a:lnTo>
                    <a:pt x="82537" y="24705"/>
                  </a:lnTo>
                  <a:cubicBezTo>
                    <a:pt x="81727" y="19540"/>
                    <a:pt x="83593" y="14262"/>
                    <a:pt x="85289" y="9456"/>
                  </a:cubicBezTo>
                  <a:lnTo>
                    <a:pt x="74168" y="7948"/>
                  </a:lnTo>
                  <a:cubicBezTo>
                    <a:pt x="71548" y="39690"/>
                    <a:pt x="79427" y="73055"/>
                    <a:pt x="70096" y="104081"/>
                  </a:cubicBezTo>
                  <a:cubicBezTo>
                    <a:pt x="62198" y="130358"/>
                    <a:pt x="36714" y="157482"/>
                    <a:pt x="7477" y="141931"/>
                  </a:cubicBezTo>
                  <a:cubicBezTo>
                    <a:pt x="1050" y="138520"/>
                    <a:pt x="-4662" y="148265"/>
                    <a:pt x="1822" y="151696"/>
                  </a:cubicBezTo>
                  <a:cubicBezTo>
                    <a:pt x="31586" y="167529"/>
                    <a:pt x="62425" y="148887"/>
                    <a:pt x="75751" y="120857"/>
                  </a:cubicBezTo>
                  <a:cubicBezTo>
                    <a:pt x="92622" y="85382"/>
                    <a:pt x="82424" y="45553"/>
                    <a:pt x="85534" y="7967"/>
                  </a:cubicBezTo>
                  <a:cubicBezTo>
                    <a:pt x="86099" y="1275"/>
                    <a:pt x="76430" y="785"/>
                    <a:pt x="74431" y="6459"/>
                  </a:cubicBezTo>
                  <a:cubicBezTo>
                    <a:pt x="71717" y="13207"/>
                    <a:pt x="70775" y="20520"/>
                    <a:pt x="71679" y="27740"/>
                  </a:cubicBezTo>
                  <a:cubicBezTo>
                    <a:pt x="72622" y="33847"/>
                    <a:pt x="80841" y="32301"/>
                    <a:pt x="82594" y="27740"/>
                  </a:cubicBezTo>
                  <a:cubicBezTo>
                    <a:pt x="85007" y="21387"/>
                    <a:pt x="85025" y="14658"/>
                    <a:pt x="85534" y="7967"/>
                  </a:cubicBezTo>
                  <a:cubicBezTo>
                    <a:pt x="86043" y="1275"/>
                    <a:pt x="76241" y="558"/>
                    <a:pt x="74431" y="6459"/>
                  </a:cubicBezTo>
                  <a:cubicBezTo>
                    <a:pt x="68626" y="25478"/>
                    <a:pt x="65440" y="61877"/>
                    <a:pt x="41237" y="66589"/>
                  </a:cubicBezTo>
                  <a:cubicBezTo>
                    <a:pt x="32962" y="68210"/>
                    <a:pt x="25442" y="65006"/>
                    <a:pt x="21973" y="57014"/>
                  </a:cubicBezTo>
                  <a:cubicBezTo>
                    <a:pt x="18504" y="49021"/>
                    <a:pt x="21256" y="40840"/>
                    <a:pt x="25460" y="33696"/>
                  </a:cubicBezTo>
                  <a:cubicBezTo>
                    <a:pt x="34564" y="18202"/>
                    <a:pt x="52265" y="7307"/>
                    <a:pt x="70190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2" name="Freeform: Shape 1141">
              <a:extLst>
                <a:ext uri="{FF2B5EF4-FFF2-40B4-BE49-F238E27FC236}">
                  <a16:creationId xmlns:a16="http://schemas.microsoft.com/office/drawing/2014/main" id="{8A90E0AF-1B3D-665F-8AB3-0D4C1E18EC09}"/>
                </a:ext>
              </a:extLst>
            </p:cNvPr>
            <p:cNvSpPr/>
            <p:nvPr/>
          </p:nvSpPr>
          <p:spPr>
            <a:xfrm>
              <a:off x="9510869" y="4524330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3" name="Freeform: Shape 1142">
              <a:extLst>
                <a:ext uri="{FF2B5EF4-FFF2-40B4-BE49-F238E27FC236}">
                  <a16:creationId xmlns:a16="http://schemas.microsoft.com/office/drawing/2014/main" id="{21CC6351-4EC4-FC43-A682-D31B889AE300}"/>
                </a:ext>
              </a:extLst>
            </p:cNvPr>
            <p:cNvSpPr/>
            <p:nvPr/>
          </p:nvSpPr>
          <p:spPr>
            <a:xfrm>
              <a:off x="6666514" y="5684985"/>
              <a:ext cx="131814" cy="630534"/>
            </a:xfrm>
            <a:custGeom>
              <a:avLst/>
              <a:gdLst>
                <a:gd name="connsiteX0" fmla="*/ 119747 w 131814"/>
                <a:gd name="connsiteY0" fmla="*/ 4398 h 630534"/>
                <a:gd name="connsiteX1" fmla="*/ 25649 w 131814"/>
                <a:gd name="connsiteY1" fmla="*/ 487365 h 630534"/>
                <a:gd name="connsiteX2" fmla="*/ -910 w 131814"/>
                <a:gd name="connsiteY2" fmla="*/ 623781 h 630534"/>
                <a:gd name="connsiteX3" fmla="*/ 9985 w 131814"/>
                <a:gd name="connsiteY3" fmla="*/ 626778 h 630534"/>
                <a:gd name="connsiteX4" fmla="*/ 104082 w 131814"/>
                <a:gd name="connsiteY4" fmla="*/ 143810 h 630534"/>
                <a:gd name="connsiteX5" fmla="*/ 130661 w 131814"/>
                <a:gd name="connsiteY5" fmla="*/ 7414 h 630534"/>
                <a:gd name="connsiteX6" fmla="*/ 119747 w 131814"/>
                <a:gd name="connsiteY6" fmla="*/ 4398 h 6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14" h="630534">
                  <a:moveTo>
                    <a:pt x="119747" y="4398"/>
                  </a:moveTo>
                  <a:lnTo>
                    <a:pt x="25649" y="487365"/>
                  </a:lnTo>
                  <a:cubicBezTo>
                    <a:pt x="16846" y="532831"/>
                    <a:pt x="8006" y="578296"/>
                    <a:pt x="-910" y="623781"/>
                  </a:cubicBezTo>
                  <a:cubicBezTo>
                    <a:pt x="-2305" y="630887"/>
                    <a:pt x="8515" y="633922"/>
                    <a:pt x="9985" y="626778"/>
                  </a:cubicBezTo>
                  <a:lnTo>
                    <a:pt x="104082" y="143810"/>
                  </a:lnTo>
                  <a:lnTo>
                    <a:pt x="130661" y="7414"/>
                  </a:lnTo>
                  <a:cubicBezTo>
                    <a:pt x="132037" y="289"/>
                    <a:pt x="121142" y="-2746"/>
                    <a:pt x="119747" y="43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4" name="Freeform: Shape 1143">
              <a:extLst>
                <a:ext uri="{FF2B5EF4-FFF2-40B4-BE49-F238E27FC236}">
                  <a16:creationId xmlns:a16="http://schemas.microsoft.com/office/drawing/2014/main" id="{D590FEE1-3491-2572-3728-CBD249F2CCF1}"/>
                </a:ext>
              </a:extLst>
            </p:cNvPr>
            <p:cNvSpPr/>
            <p:nvPr/>
          </p:nvSpPr>
          <p:spPr>
            <a:xfrm>
              <a:off x="6667257" y="6279778"/>
              <a:ext cx="627919" cy="113938"/>
            </a:xfrm>
            <a:custGeom>
              <a:avLst/>
              <a:gdLst>
                <a:gd name="connsiteX0" fmla="*/ 622800 w 627919"/>
                <a:gd name="connsiteY0" fmla="*/ 103274 h 113938"/>
                <a:gd name="connsiteX1" fmla="*/ 141680 w 627919"/>
                <a:gd name="connsiteY1" fmla="*/ 23031 h 113938"/>
                <a:gd name="connsiteX2" fmla="*/ 6075 w 627919"/>
                <a:gd name="connsiteY2" fmla="*/ 411 h 113938"/>
                <a:gd name="connsiteX3" fmla="*/ 3059 w 627919"/>
                <a:gd name="connsiteY3" fmla="*/ 11306 h 113938"/>
                <a:gd name="connsiteX4" fmla="*/ 484179 w 627919"/>
                <a:gd name="connsiteY4" fmla="*/ 91550 h 113938"/>
                <a:gd name="connsiteX5" fmla="*/ 619784 w 627919"/>
                <a:gd name="connsiteY5" fmla="*/ 114170 h 113938"/>
                <a:gd name="connsiteX6" fmla="*/ 622800 w 627919"/>
                <a:gd name="connsiteY6" fmla="*/ 103255 h 113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919" h="113938">
                  <a:moveTo>
                    <a:pt x="622800" y="103274"/>
                  </a:moveTo>
                  <a:lnTo>
                    <a:pt x="141680" y="23031"/>
                  </a:lnTo>
                  <a:lnTo>
                    <a:pt x="6075" y="411"/>
                  </a:lnTo>
                  <a:cubicBezTo>
                    <a:pt x="-1050" y="-776"/>
                    <a:pt x="-4123" y="10119"/>
                    <a:pt x="3059" y="11306"/>
                  </a:cubicBezTo>
                  <a:lnTo>
                    <a:pt x="484179" y="91550"/>
                  </a:lnTo>
                  <a:lnTo>
                    <a:pt x="619784" y="114170"/>
                  </a:lnTo>
                  <a:cubicBezTo>
                    <a:pt x="626910" y="115357"/>
                    <a:pt x="629964" y="104462"/>
                    <a:pt x="622800" y="103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5" name="Freeform: Shape 1144">
              <a:extLst>
                <a:ext uri="{FF2B5EF4-FFF2-40B4-BE49-F238E27FC236}">
                  <a16:creationId xmlns:a16="http://schemas.microsoft.com/office/drawing/2014/main" id="{5F3450D9-6CBF-EAD9-D044-0BC6F71AC3FE}"/>
                </a:ext>
              </a:extLst>
            </p:cNvPr>
            <p:cNvSpPr/>
            <p:nvPr/>
          </p:nvSpPr>
          <p:spPr>
            <a:xfrm>
              <a:off x="6759587" y="5681472"/>
              <a:ext cx="39314" cy="46875"/>
            </a:xfrm>
            <a:custGeom>
              <a:avLst/>
              <a:gdLst>
                <a:gd name="connsiteX0" fmla="*/ 28916 w 39314"/>
                <a:gd name="connsiteY0" fmla="*/ 2255 h 46875"/>
                <a:gd name="connsiteX1" fmla="*/ 341 w 39314"/>
                <a:gd name="connsiteY1" fmla="*/ 37278 h 46875"/>
                <a:gd name="connsiteX2" fmla="*/ 8332 w 39314"/>
                <a:gd name="connsiteY2" fmla="*/ 45271 h 46875"/>
                <a:gd name="connsiteX3" fmla="*/ 36909 w 39314"/>
                <a:gd name="connsiteY3" fmla="*/ 10248 h 46875"/>
                <a:gd name="connsiteX4" fmla="*/ 28916 w 39314"/>
                <a:gd name="connsiteY4" fmla="*/ 2255 h 4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4" h="46875">
                  <a:moveTo>
                    <a:pt x="28916" y="2255"/>
                  </a:moveTo>
                  <a:cubicBezTo>
                    <a:pt x="19397" y="13923"/>
                    <a:pt x="9878" y="25610"/>
                    <a:pt x="341" y="37278"/>
                  </a:cubicBezTo>
                  <a:cubicBezTo>
                    <a:pt x="-4240" y="42933"/>
                    <a:pt x="3715" y="50907"/>
                    <a:pt x="8332" y="45271"/>
                  </a:cubicBezTo>
                  <a:lnTo>
                    <a:pt x="36909" y="10248"/>
                  </a:lnTo>
                  <a:cubicBezTo>
                    <a:pt x="41489" y="4593"/>
                    <a:pt x="33515" y="-3400"/>
                    <a:pt x="28916" y="2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6" name="Freeform: Shape 1145">
              <a:extLst>
                <a:ext uri="{FF2B5EF4-FFF2-40B4-BE49-F238E27FC236}">
                  <a16:creationId xmlns:a16="http://schemas.microsoft.com/office/drawing/2014/main" id="{642E7A65-94AE-8565-A8A2-BD52598D5109}"/>
                </a:ext>
              </a:extLst>
            </p:cNvPr>
            <p:cNvSpPr/>
            <p:nvPr/>
          </p:nvSpPr>
          <p:spPr>
            <a:xfrm>
              <a:off x="6788585" y="5679710"/>
              <a:ext cx="25414" cy="47071"/>
            </a:xfrm>
            <a:custGeom>
              <a:avLst/>
              <a:gdLst>
                <a:gd name="connsiteX0" fmla="*/ -647 w 25414"/>
                <a:gd name="connsiteY0" fmla="*/ 7128 h 47071"/>
                <a:gd name="connsiteX1" fmla="*/ 13094 w 25414"/>
                <a:gd name="connsiteY1" fmla="*/ 43583 h 47071"/>
                <a:gd name="connsiteX2" fmla="*/ 23989 w 25414"/>
                <a:gd name="connsiteY2" fmla="*/ 40567 h 47071"/>
                <a:gd name="connsiteX3" fmla="*/ 10267 w 25414"/>
                <a:gd name="connsiteY3" fmla="*/ 4131 h 47071"/>
                <a:gd name="connsiteX4" fmla="*/ -647 w 25414"/>
                <a:gd name="connsiteY4" fmla="*/ 7128 h 47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4" h="47071">
                  <a:moveTo>
                    <a:pt x="-647" y="7128"/>
                  </a:moveTo>
                  <a:lnTo>
                    <a:pt x="13094" y="43583"/>
                  </a:lnTo>
                  <a:cubicBezTo>
                    <a:pt x="15639" y="50332"/>
                    <a:pt x="26571" y="47353"/>
                    <a:pt x="23989" y="40567"/>
                  </a:cubicBezTo>
                  <a:cubicBezTo>
                    <a:pt x="19427" y="28428"/>
                    <a:pt x="14846" y="16289"/>
                    <a:pt x="10267" y="4131"/>
                  </a:cubicBezTo>
                  <a:cubicBezTo>
                    <a:pt x="7722" y="-2617"/>
                    <a:pt x="-3211" y="361"/>
                    <a:pt x="-647" y="71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7" name="Freeform: Shape 1146">
              <a:extLst>
                <a:ext uri="{FF2B5EF4-FFF2-40B4-BE49-F238E27FC236}">
                  <a16:creationId xmlns:a16="http://schemas.microsoft.com/office/drawing/2014/main" id="{82558F84-7CB9-AC2F-F6C8-9F1091C9467C}"/>
                </a:ext>
              </a:extLst>
            </p:cNvPr>
            <p:cNvSpPr/>
            <p:nvPr/>
          </p:nvSpPr>
          <p:spPr>
            <a:xfrm>
              <a:off x="7263255" y="6354187"/>
              <a:ext cx="32693" cy="39565"/>
            </a:xfrm>
            <a:custGeom>
              <a:avLst/>
              <a:gdLst>
                <a:gd name="connsiteX0" fmla="*/ 16 w 32693"/>
                <a:gd name="connsiteY0" fmla="*/ 8451 h 39565"/>
                <a:gd name="connsiteX1" fmla="*/ 20845 w 32693"/>
                <a:gd name="connsiteY1" fmla="*/ 37423 h 39565"/>
                <a:gd name="connsiteX2" fmla="*/ 30609 w 32693"/>
                <a:gd name="connsiteY2" fmla="*/ 31768 h 39565"/>
                <a:gd name="connsiteX3" fmla="*/ 9781 w 32693"/>
                <a:gd name="connsiteY3" fmla="*/ 2796 h 39565"/>
                <a:gd name="connsiteX4" fmla="*/ 16 w 32693"/>
                <a:gd name="connsiteY4" fmla="*/ 8451 h 3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693" h="39565">
                  <a:moveTo>
                    <a:pt x="16" y="8451"/>
                  </a:moveTo>
                  <a:cubicBezTo>
                    <a:pt x="6953" y="18102"/>
                    <a:pt x="13889" y="27753"/>
                    <a:pt x="20845" y="37423"/>
                  </a:cubicBezTo>
                  <a:cubicBezTo>
                    <a:pt x="25067" y="43267"/>
                    <a:pt x="34870" y="37630"/>
                    <a:pt x="30609" y="31768"/>
                  </a:cubicBezTo>
                  <a:lnTo>
                    <a:pt x="9781" y="2796"/>
                  </a:lnTo>
                  <a:cubicBezTo>
                    <a:pt x="5558" y="-3066"/>
                    <a:pt x="-4244" y="2570"/>
                    <a:pt x="16" y="8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8" name="Freeform: Shape 1147">
              <a:extLst>
                <a:ext uri="{FF2B5EF4-FFF2-40B4-BE49-F238E27FC236}">
                  <a16:creationId xmlns:a16="http://schemas.microsoft.com/office/drawing/2014/main" id="{DECC69A5-FC71-990E-1EBD-073A611DC4CF}"/>
                </a:ext>
              </a:extLst>
            </p:cNvPr>
            <p:cNvSpPr/>
            <p:nvPr/>
          </p:nvSpPr>
          <p:spPr>
            <a:xfrm>
              <a:off x="7256085" y="6383834"/>
              <a:ext cx="44186" cy="26032"/>
            </a:xfrm>
            <a:custGeom>
              <a:avLst/>
              <a:gdLst>
                <a:gd name="connsiteX0" fmla="*/ 36403 w 44186"/>
                <a:gd name="connsiteY0" fmla="*/ 783 h 26032"/>
                <a:gd name="connsiteX1" fmla="*/ 2718 w 44186"/>
                <a:gd name="connsiteY1" fmla="*/ 14977 h 26032"/>
                <a:gd name="connsiteX2" fmla="*/ 5716 w 44186"/>
                <a:gd name="connsiteY2" fmla="*/ 25891 h 26032"/>
                <a:gd name="connsiteX3" fmla="*/ 39400 w 44186"/>
                <a:gd name="connsiteY3" fmla="*/ 11679 h 26032"/>
                <a:gd name="connsiteX4" fmla="*/ 36403 w 44186"/>
                <a:gd name="connsiteY4" fmla="*/ 783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86" h="26032">
                  <a:moveTo>
                    <a:pt x="36403" y="783"/>
                  </a:moveTo>
                  <a:lnTo>
                    <a:pt x="2718" y="14977"/>
                  </a:lnTo>
                  <a:cubicBezTo>
                    <a:pt x="-3897" y="17767"/>
                    <a:pt x="-1051" y="28718"/>
                    <a:pt x="5716" y="25891"/>
                  </a:cubicBezTo>
                  <a:lnTo>
                    <a:pt x="39400" y="11679"/>
                  </a:lnTo>
                  <a:cubicBezTo>
                    <a:pt x="46017" y="8907"/>
                    <a:pt x="43170" y="-2044"/>
                    <a:pt x="36403" y="7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9" name="Freeform: Shape 1148">
              <a:extLst>
                <a:ext uri="{FF2B5EF4-FFF2-40B4-BE49-F238E27FC236}">
                  <a16:creationId xmlns:a16="http://schemas.microsoft.com/office/drawing/2014/main" id="{E4E509E0-0FDC-549B-CE92-27492F5CF9CD}"/>
                </a:ext>
              </a:extLst>
            </p:cNvPr>
            <p:cNvSpPr/>
            <p:nvPr/>
          </p:nvSpPr>
          <p:spPr>
            <a:xfrm>
              <a:off x="6701937" y="6146137"/>
              <a:ext cx="103377" cy="168021"/>
            </a:xfrm>
            <a:custGeom>
              <a:avLst/>
              <a:gdLst>
                <a:gd name="connsiteX0" fmla="*/ 1705 w 103377"/>
                <a:gd name="connsiteY0" fmla="*/ 10869 h 168021"/>
                <a:gd name="connsiteX1" fmla="*/ 91034 w 103377"/>
                <a:gd name="connsiteY1" fmla="*/ 162892 h 168021"/>
                <a:gd name="connsiteX2" fmla="*/ 102344 w 103377"/>
                <a:gd name="connsiteY2" fmla="*/ 162892 h 168021"/>
                <a:gd name="connsiteX3" fmla="*/ 7417 w 103377"/>
                <a:gd name="connsiteY3" fmla="*/ 1105 h 168021"/>
                <a:gd name="connsiteX4" fmla="*/ 1762 w 103377"/>
                <a:gd name="connsiteY4" fmla="*/ 10869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77" h="168021">
                  <a:moveTo>
                    <a:pt x="1705" y="10869"/>
                  </a:moveTo>
                  <a:cubicBezTo>
                    <a:pt x="56106" y="42348"/>
                    <a:pt x="90016" y="100047"/>
                    <a:pt x="91034" y="162892"/>
                  </a:cubicBezTo>
                  <a:cubicBezTo>
                    <a:pt x="91034" y="170150"/>
                    <a:pt x="102344" y="170168"/>
                    <a:pt x="102344" y="162892"/>
                  </a:cubicBezTo>
                  <a:cubicBezTo>
                    <a:pt x="101288" y="96032"/>
                    <a:pt x="65267" y="34639"/>
                    <a:pt x="7417" y="1105"/>
                  </a:cubicBezTo>
                  <a:cubicBezTo>
                    <a:pt x="1083" y="-2495"/>
                    <a:pt x="-4628" y="7269"/>
                    <a:pt x="1762" y="108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0" name="Freeform: Shape 1149">
              <a:extLst>
                <a:ext uri="{FF2B5EF4-FFF2-40B4-BE49-F238E27FC236}">
                  <a16:creationId xmlns:a16="http://schemas.microsoft.com/office/drawing/2014/main" id="{29B544BB-E3C6-043B-45F3-43532AB629FB}"/>
                </a:ext>
              </a:extLst>
            </p:cNvPr>
            <p:cNvSpPr/>
            <p:nvPr/>
          </p:nvSpPr>
          <p:spPr>
            <a:xfrm>
              <a:off x="6821095" y="6106208"/>
              <a:ext cx="59544" cy="116762"/>
            </a:xfrm>
            <a:custGeom>
              <a:avLst/>
              <a:gdLst>
                <a:gd name="connsiteX0" fmla="*/ 57397 w 59544"/>
                <a:gd name="connsiteY0" fmla="*/ 9292 h 116762"/>
                <a:gd name="connsiteX1" fmla="*/ 20338 w 59544"/>
                <a:gd name="connsiteY1" fmla="*/ 7595 h 116762"/>
                <a:gd name="connsiteX2" fmla="*/ 508 w 59544"/>
                <a:gd name="connsiteY2" fmla="*/ 48084 h 116762"/>
                <a:gd name="connsiteX3" fmla="*/ 30837 w 59544"/>
                <a:gd name="connsiteY3" fmla="*/ 59677 h 116762"/>
                <a:gd name="connsiteX4" fmla="*/ 58244 w 59544"/>
                <a:gd name="connsiteY4" fmla="*/ 21808 h 116762"/>
                <a:gd name="connsiteX5" fmla="*/ 47143 w 59544"/>
                <a:gd name="connsiteY5" fmla="*/ 20300 h 116762"/>
                <a:gd name="connsiteX6" fmla="*/ 41770 w 59544"/>
                <a:gd name="connsiteY6" fmla="*/ 71458 h 116762"/>
                <a:gd name="connsiteX7" fmla="*/ 37491 w 59544"/>
                <a:gd name="connsiteY7" fmla="*/ 93211 h 116762"/>
                <a:gd name="connsiteX8" fmla="*/ 32703 w 59544"/>
                <a:gd name="connsiteY8" fmla="*/ 103163 h 116762"/>
                <a:gd name="connsiteX9" fmla="*/ 21978 w 59544"/>
                <a:gd name="connsiteY9" fmla="*/ 102560 h 116762"/>
                <a:gd name="connsiteX10" fmla="*/ 11064 w 59544"/>
                <a:gd name="connsiteY10" fmla="*/ 105557 h 116762"/>
                <a:gd name="connsiteX11" fmla="*/ 26804 w 59544"/>
                <a:gd name="connsiteY11" fmla="*/ 117074 h 116762"/>
                <a:gd name="connsiteX12" fmla="*/ 46294 w 59544"/>
                <a:gd name="connsiteY12" fmla="*/ 102315 h 116762"/>
                <a:gd name="connsiteX13" fmla="*/ 54343 w 59544"/>
                <a:gd name="connsiteY13" fmla="*/ 63635 h 116762"/>
                <a:gd name="connsiteX14" fmla="*/ 58452 w 59544"/>
                <a:gd name="connsiteY14" fmla="*/ 20281 h 116762"/>
                <a:gd name="connsiteX15" fmla="*/ 47350 w 59544"/>
                <a:gd name="connsiteY15" fmla="*/ 18792 h 116762"/>
                <a:gd name="connsiteX16" fmla="*/ 35380 w 59544"/>
                <a:gd name="connsiteY16" fmla="*/ 43693 h 116762"/>
                <a:gd name="connsiteX17" fmla="*/ 14269 w 59544"/>
                <a:gd name="connsiteY17" fmla="*/ 47839 h 116762"/>
                <a:gd name="connsiteX18" fmla="*/ 47632 w 59544"/>
                <a:gd name="connsiteY18" fmla="*/ 14966 h 116762"/>
                <a:gd name="connsiteX19" fmla="*/ 57397 w 59544"/>
                <a:gd name="connsiteY19" fmla="*/ 9311 h 11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544" h="116762">
                  <a:moveTo>
                    <a:pt x="57397" y="9292"/>
                  </a:moveTo>
                  <a:cubicBezTo>
                    <a:pt x="47727" y="-3413"/>
                    <a:pt x="32025" y="-1359"/>
                    <a:pt x="20338" y="7595"/>
                  </a:cubicBezTo>
                  <a:cubicBezTo>
                    <a:pt x="8652" y="16549"/>
                    <a:pt x="-5825" y="32194"/>
                    <a:pt x="508" y="48084"/>
                  </a:cubicBezTo>
                  <a:cubicBezTo>
                    <a:pt x="5258" y="59978"/>
                    <a:pt x="19546" y="63164"/>
                    <a:pt x="30837" y="59677"/>
                  </a:cubicBezTo>
                  <a:cubicBezTo>
                    <a:pt x="47256" y="54607"/>
                    <a:pt x="53627" y="36605"/>
                    <a:pt x="58244" y="21808"/>
                  </a:cubicBezTo>
                  <a:lnTo>
                    <a:pt x="47143" y="20300"/>
                  </a:lnTo>
                  <a:cubicBezTo>
                    <a:pt x="46332" y="37434"/>
                    <a:pt x="44522" y="54512"/>
                    <a:pt x="41770" y="71458"/>
                  </a:cubicBezTo>
                  <a:cubicBezTo>
                    <a:pt x="40771" y="78790"/>
                    <a:pt x="39339" y="86048"/>
                    <a:pt x="37491" y="93211"/>
                  </a:cubicBezTo>
                  <a:cubicBezTo>
                    <a:pt x="36511" y="96603"/>
                    <a:pt x="35324" y="100581"/>
                    <a:pt x="32703" y="103163"/>
                  </a:cubicBezTo>
                  <a:cubicBezTo>
                    <a:pt x="30083" y="105746"/>
                    <a:pt x="23448" y="107763"/>
                    <a:pt x="21978" y="102560"/>
                  </a:cubicBezTo>
                  <a:cubicBezTo>
                    <a:pt x="19998" y="95567"/>
                    <a:pt x="9085" y="98545"/>
                    <a:pt x="11064" y="105557"/>
                  </a:cubicBezTo>
                  <a:cubicBezTo>
                    <a:pt x="13024" y="112569"/>
                    <a:pt x="19527" y="117320"/>
                    <a:pt x="26804" y="117074"/>
                  </a:cubicBezTo>
                  <a:cubicBezTo>
                    <a:pt x="36228" y="117074"/>
                    <a:pt x="42731" y="110477"/>
                    <a:pt x="46294" y="102315"/>
                  </a:cubicBezTo>
                  <a:cubicBezTo>
                    <a:pt x="51421" y="90534"/>
                    <a:pt x="52552" y="76227"/>
                    <a:pt x="54343" y="63635"/>
                  </a:cubicBezTo>
                  <a:cubicBezTo>
                    <a:pt x="56379" y="49253"/>
                    <a:pt x="57717" y="34814"/>
                    <a:pt x="58452" y="20281"/>
                  </a:cubicBezTo>
                  <a:cubicBezTo>
                    <a:pt x="58791" y="13740"/>
                    <a:pt x="49197" y="12873"/>
                    <a:pt x="47350" y="18792"/>
                  </a:cubicBezTo>
                  <a:cubicBezTo>
                    <a:pt x="44635" y="27482"/>
                    <a:pt x="41883" y="36982"/>
                    <a:pt x="35380" y="43693"/>
                  </a:cubicBezTo>
                  <a:cubicBezTo>
                    <a:pt x="30385" y="48857"/>
                    <a:pt x="20922" y="52439"/>
                    <a:pt x="14269" y="47839"/>
                  </a:cubicBezTo>
                  <a:cubicBezTo>
                    <a:pt x="-1471" y="36963"/>
                    <a:pt x="35569" y="-887"/>
                    <a:pt x="47632" y="14966"/>
                  </a:cubicBezTo>
                  <a:cubicBezTo>
                    <a:pt x="51987" y="20620"/>
                    <a:pt x="61807" y="15060"/>
                    <a:pt x="57397" y="931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1" name="Freeform: Shape 1150">
              <a:extLst>
                <a:ext uri="{FF2B5EF4-FFF2-40B4-BE49-F238E27FC236}">
                  <a16:creationId xmlns:a16="http://schemas.microsoft.com/office/drawing/2014/main" id="{4C18D653-2FA4-78EF-EC3B-1DEC4288C31C}"/>
                </a:ext>
              </a:extLst>
            </p:cNvPr>
            <p:cNvSpPr/>
            <p:nvPr/>
          </p:nvSpPr>
          <p:spPr>
            <a:xfrm>
              <a:off x="6892600" y="6107780"/>
              <a:ext cx="68613" cy="104850"/>
            </a:xfrm>
            <a:custGeom>
              <a:avLst/>
              <a:gdLst>
                <a:gd name="connsiteX0" fmla="*/ 27248 w 68613"/>
                <a:gd name="connsiteY0" fmla="*/ 4421 h 104850"/>
                <a:gd name="connsiteX1" fmla="*/ -895 w 68613"/>
                <a:gd name="connsiteY1" fmla="*/ 68378 h 104850"/>
                <a:gd name="connsiteX2" fmla="*/ 28793 w 68613"/>
                <a:gd name="connsiteY2" fmla="*/ 104701 h 104850"/>
                <a:gd name="connsiteX3" fmla="*/ 65777 w 68613"/>
                <a:gd name="connsiteY3" fmla="*/ 51790 h 104850"/>
                <a:gd name="connsiteX4" fmla="*/ 43157 w 68613"/>
                <a:gd name="connsiteY4" fmla="*/ 519 h 104850"/>
                <a:gd name="connsiteX5" fmla="*/ 40160 w 68613"/>
                <a:gd name="connsiteY5" fmla="*/ 11433 h 104850"/>
                <a:gd name="connsiteX6" fmla="*/ 53524 w 68613"/>
                <a:gd name="connsiteY6" fmla="*/ 53524 h 104850"/>
                <a:gd name="connsiteX7" fmla="*/ 23516 w 68613"/>
                <a:gd name="connsiteY7" fmla="*/ 93749 h 104850"/>
                <a:gd name="connsiteX8" fmla="*/ 12300 w 68613"/>
                <a:gd name="connsiteY8" fmla="*/ 57558 h 104850"/>
                <a:gd name="connsiteX9" fmla="*/ 35202 w 68613"/>
                <a:gd name="connsiteY9" fmla="*/ 12413 h 104850"/>
                <a:gd name="connsiteX10" fmla="*/ 27210 w 68613"/>
                <a:gd name="connsiteY10" fmla="*/ 4421 h 1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613" h="104850">
                  <a:moveTo>
                    <a:pt x="27248" y="4421"/>
                  </a:moveTo>
                  <a:cubicBezTo>
                    <a:pt x="12168" y="22290"/>
                    <a:pt x="858" y="44797"/>
                    <a:pt x="-895" y="68378"/>
                  </a:cubicBezTo>
                  <a:cubicBezTo>
                    <a:pt x="-2309" y="86417"/>
                    <a:pt x="7041" y="108697"/>
                    <a:pt x="28793" y="104701"/>
                  </a:cubicBezTo>
                  <a:cubicBezTo>
                    <a:pt x="51828" y="100479"/>
                    <a:pt x="60838" y="71394"/>
                    <a:pt x="65777" y="51790"/>
                  </a:cubicBezTo>
                  <a:cubicBezTo>
                    <a:pt x="70772" y="31791"/>
                    <a:pt x="66059" y="6343"/>
                    <a:pt x="43157" y="519"/>
                  </a:cubicBezTo>
                  <a:cubicBezTo>
                    <a:pt x="36108" y="-1272"/>
                    <a:pt x="33091" y="9642"/>
                    <a:pt x="40160" y="11433"/>
                  </a:cubicBezTo>
                  <a:cubicBezTo>
                    <a:pt x="59010" y="16240"/>
                    <a:pt x="57973" y="38765"/>
                    <a:pt x="53524" y="53524"/>
                  </a:cubicBezTo>
                  <a:cubicBezTo>
                    <a:pt x="49415" y="67115"/>
                    <a:pt x="42063" y="94994"/>
                    <a:pt x="23516" y="93749"/>
                  </a:cubicBezTo>
                  <a:cubicBezTo>
                    <a:pt x="6777" y="92675"/>
                    <a:pt x="9699" y="68472"/>
                    <a:pt x="12300" y="57558"/>
                  </a:cubicBezTo>
                  <a:cubicBezTo>
                    <a:pt x="16315" y="40932"/>
                    <a:pt x="24156" y="25476"/>
                    <a:pt x="35202" y="12413"/>
                  </a:cubicBezTo>
                  <a:cubicBezTo>
                    <a:pt x="39858" y="6871"/>
                    <a:pt x="31885" y="-1159"/>
                    <a:pt x="27210" y="44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2" name="Freeform: Shape 1151">
              <a:extLst>
                <a:ext uri="{FF2B5EF4-FFF2-40B4-BE49-F238E27FC236}">
                  <a16:creationId xmlns:a16="http://schemas.microsoft.com/office/drawing/2014/main" id="{65BE1882-01FF-C1DF-99E8-7264E65D9BEE}"/>
                </a:ext>
              </a:extLst>
            </p:cNvPr>
            <p:cNvSpPr/>
            <p:nvPr/>
          </p:nvSpPr>
          <p:spPr>
            <a:xfrm>
              <a:off x="6965556" y="6071913"/>
              <a:ext cx="44873" cy="44883"/>
            </a:xfrm>
            <a:custGeom>
              <a:avLst/>
              <a:gdLst>
                <a:gd name="connsiteX0" fmla="*/ 14083 w 44873"/>
                <a:gd name="connsiteY0" fmla="*/ 13427 h 44883"/>
                <a:gd name="connsiteX1" fmla="*/ 29163 w 44873"/>
                <a:gd name="connsiteY1" fmla="*/ 30034 h 44883"/>
                <a:gd name="connsiteX2" fmla="*/ 11784 w 44873"/>
                <a:gd name="connsiteY2" fmla="*/ 15972 h 44883"/>
                <a:gd name="connsiteX3" fmla="*/ 2020 w 44873"/>
                <a:gd name="connsiteY3" fmla="*/ 10317 h 44883"/>
                <a:gd name="connsiteX4" fmla="*/ 6581 w 44873"/>
                <a:gd name="connsiteY4" fmla="*/ 39610 h 44883"/>
                <a:gd name="connsiteX5" fmla="*/ 37156 w 44873"/>
                <a:gd name="connsiteY5" fmla="*/ 38083 h 44883"/>
                <a:gd name="connsiteX6" fmla="*/ 37854 w 44873"/>
                <a:gd name="connsiteY6" fmla="*/ 7471 h 44883"/>
                <a:gd name="connsiteX7" fmla="*/ 8448 w 44873"/>
                <a:gd name="connsiteY7" fmla="*/ 3701 h 44883"/>
                <a:gd name="connsiteX8" fmla="*/ 14103 w 44873"/>
                <a:gd name="connsiteY8" fmla="*/ 13465 h 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73" h="44883">
                  <a:moveTo>
                    <a:pt x="14083" y="13427"/>
                  </a:moveTo>
                  <a:cubicBezTo>
                    <a:pt x="24847" y="6604"/>
                    <a:pt x="38834" y="19704"/>
                    <a:pt x="29163" y="30034"/>
                  </a:cubicBezTo>
                  <a:cubicBezTo>
                    <a:pt x="19493" y="40364"/>
                    <a:pt x="5318" y="26999"/>
                    <a:pt x="11784" y="15972"/>
                  </a:cubicBezTo>
                  <a:cubicBezTo>
                    <a:pt x="15554" y="9676"/>
                    <a:pt x="5714" y="3984"/>
                    <a:pt x="2020" y="10317"/>
                  </a:cubicBezTo>
                  <a:cubicBezTo>
                    <a:pt x="-3371" y="19968"/>
                    <a:pt x="-1486" y="32051"/>
                    <a:pt x="6581" y="39610"/>
                  </a:cubicBezTo>
                  <a:cubicBezTo>
                    <a:pt x="15460" y="47941"/>
                    <a:pt x="28881" y="46584"/>
                    <a:pt x="37156" y="38083"/>
                  </a:cubicBezTo>
                  <a:cubicBezTo>
                    <a:pt x="45431" y="29581"/>
                    <a:pt x="46430" y="16104"/>
                    <a:pt x="37854" y="7471"/>
                  </a:cubicBezTo>
                  <a:cubicBezTo>
                    <a:pt x="30087" y="-390"/>
                    <a:pt x="17948" y="-1954"/>
                    <a:pt x="8448" y="3701"/>
                  </a:cubicBezTo>
                  <a:cubicBezTo>
                    <a:pt x="2340" y="7603"/>
                    <a:pt x="7995" y="17386"/>
                    <a:pt x="14103" y="134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3" name="Freeform: Shape 1152">
              <a:extLst>
                <a:ext uri="{FF2B5EF4-FFF2-40B4-BE49-F238E27FC236}">
                  <a16:creationId xmlns:a16="http://schemas.microsoft.com/office/drawing/2014/main" id="{39E3B639-53D1-AC62-E626-C165F48DCCB9}"/>
                </a:ext>
              </a:extLst>
            </p:cNvPr>
            <p:cNvSpPr/>
            <p:nvPr/>
          </p:nvSpPr>
          <p:spPr>
            <a:xfrm>
              <a:off x="8119275" y="5682894"/>
              <a:ext cx="226101" cy="759118"/>
            </a:xfrm>
            <a:custGeom>
              <a:avLst/>
              <a:gdLst>
                <a:gd name="connsiteX0" fmla="*/ 70893 w 226101"/>
                <a:gd name="connsiteY0" fmla="*/ 671224 h 759118"/>
                <a:gd name="connsiteX1" fmla="*/ 154190 w 226101"/>
                <a:gd name="connsiteY1" fmla="*/ 759328 h 759118"/>
                <a:gd name="connsiteX2" fmla="*/ 215810 w 226101"/>
                <a:gd name="connsiteY2" fmla="*/ 674825 h 759118"/>
                <a:gd name="connsiteX3" fmla="*/ 223350 w 226101"/>
                <a:gd name="connsiteY3" fmla="*/ 590944 h 759118"/>
                <a:gd name="connsiteX4" fmla="*/ 224783 w 226101"/>
                <a:gd name="connsiteY4" fmla="*/ 499409 h 759118"/>
                <a:gd name="connsiteX5" fmla="*/ 208516 w 226101"/>
                <a:gd name="connsiteY5" fmla="*/ 320751 h 759118"/>
                <a:gd name="connsiteX6" fmla="*/ 167046 w 226101"/>
                <a:gd name="connsiteY6" fmla="*/ 145449 h 759118"/>
                <a:gd name="connsiteX7" fmla="*/ 138281 w 226101"/>
                <a:gd name="connsiteY7" fmla="*/ 65583 h 759118"/>
                <a:gd name="connsiteX8" fmla="*/ 90648 w 226101"/>
                <a:gd name="connsiteY8" fmla="*/ 6659 h 759118"/>
                <a:gd name="connsiteX9" fmla="*/ 31705 w 226101"/>
                <a:gd name="connsiteY9" fmla="*/ 14311 h 759118"/>
                <a:gd name="connsiteX10" fmla="*/ 6164 w 226101"/>
                <a:gd name="connsiteY10" fmla="*/ 75177 h 759118"/>
                <a:gd name="connsiteX11" fmla="*/ 2865 w 226101"/>
                <a:gd name="connsiteY11" fmla="*/ 257605 h 759118"/>
                <a:gd name="connsiteX12" fmla="*/ 22355 w 226101"/>
                <a:gd name="connsiteY12" fmla="*/ 445424 h 759118"/>
                <a:gd name="connsiteX13" fmla="*/ 59640 w 226101"/>
                <a:gd name="connsiteY13" fmla="*/ 627926 h 759118"/>
                <a:gd name="connsiteX14" fmla="*/ 70950 w 226101"/>
                <a:gd name="connsiteY14" fmla="*/ 671281 h 759118"/>
                <a:gd name="connsiteX15" fmla="*/ 81845 w 226101"/>
                <a:gd name="connsiteY15" fmla="*/ 668265 h 759118"/>
                <a:gd name="connsiteX16" fmla="*/ 62242 w 226101"/>
                <a:gd name="connsiteY16" fmla="*/ 590246 h 759118"/>
                <a:gd name="connsiteX17" fmla="*/ 43637 w 226101"/>
                <a:gd name="connsiteY17" fmla="*/ 505272 h 759118"/>
                <a:gd name="connsiteX18" fmla="*/ 21017 w 226101"/>
                <a:gd name="connsiteY18" fmla="*/ 331383 h 759118"/>
                <a:gd name="connsiteX19" fmla="*/ 10706 w 226101"/>
                <a:gd name="connsiteY19" fmla="*/ 158587 h 759118"/>
                <a:gd name="connsiteX20" fmla="*/ 17567 w 226101"/>
                <a:gd name="connsiteY20" fmla="*/ 75479 h 759118"/>
                <a:gd name="connsiteX21" fmla="*/ 45842 w 226101"/>
                <a:gd name="connsiteY21" fmla="*/ 17177 h 759118"/>
                <a:gd name="connsiteX22" fmla="*/ 110384 w 226101"/>
                <a:gd name="connsiteY22" fmla="*/ 38760 h 759118"/>
                <a:gd name="connsiteX23" fmla="*/ 143144 w 226101"/>
                <a:gd name="connsiteY23" fmla="*/ 109729 h 759118"/>
                <a:gd name="connsiteX24" fmla="*/ 187272 w 226101"/>
                <a:gd name="connsiteY24" fmla="*/ 267897 h 759118"/>
                <a:gd name="connsiteX25" fmla="*/ 211777 w 226101"/>
                <a:gd name="connsiteY25" fmla="*/ 596184 h 759118"/>
                <a:gd name="connsiteX26" fmla="*/ 203030 w 226101"/>
                <a:gd name="connsiteY26" fmla="*/ 681535 h 759118"/>
                <a:gd name="connsiteX27" fmla="*/ 175660 w 226101"/>
                <a:gd name="connsiteY27" fmla="*/ 738367 h 759118"/>
                <a:gd name="connsiteX28" fmla="*/ 118111 w 226101"/>
                <a:gd name="connsiteY28" fmla="*/ 734484 h 759118"/>
                <a:gd name="connsiteX29" fmla="*/ 81770 w 226101"/>
                <a:gd name="connsiteY29" fmla="*/ 668265 h 759118"/>
                <a:gd name="connsiteX30" fmla="*/ 70893 w 226101"/>
                <a:gd name="connsiteY30" fmla="*/ 671224 h 75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101" h="759118">
                  <a:moveTo>
                    <a:pt x="70893" y="671224"/>
                  </a:moveTo>
                  <a:cubicBezTo>
                    <a:pt x="82505" y="708717"/>
                    <a:pt x="106501" y="762212"/>
                    <a:pt x="154190" y="759328"/>
                  </a:cubicBezTo>
                  <a:cubicBezTo>
                    <a:pt x="194283" y="756897"/>
                    <a:pt x="210287" y="707680"/>
                    <a:pt x="215810" y="674825"/>
                  </a:cubicBezTo>
                  <a:cubicBezTo>
                    <a:pt x="220447" y="647247"/>
                    <a:pt x="221936" y="618841"/>
                    <a:pt x="223350" y="590944"/>
                  </a:cubicBezTo>
                  <a:cubicBezTo>
                    <a:pt x="224952" y="560463"/>
                    <a:pt x="225443" y="529946"/>
                    <a:pt x="224783" y="499409"/>
                  </a:cubicBezTo>
                  <a:cubicBezTo>
                    <a:pt x="223538" y="439542"/>
                    <a:pt x="218090" y="379846"/>
                    <a:pt x="208516" y="320751"/>
                  </a:cubicBezTo>
                  <a:cubicBezTo>
                    <a:pt x="198958" y="261394"/>
                    <a:pt x="185103" y="202809"/>
                    <a:pt x="167046" y="145449"/>
                  </a:cubicBezTo>
                  <a:cubicBezTo>
                    <a:pt x="158544" y="118532"/>
                    <a:pt x="149610" y="91464"/>
                    <a:pt x="138281" y="65583"/>
                  </a:cubicBezTo>
                  <a:cubicBezTo>
                    <a:pt x="128140" y="42473"/>
                    <a:pt x="113983" y="18459"/>
                    <a:pt x="90648" y="6659"/>
                  </a:cubicBezTo>
                  <a:cubicBezTo>
                    <a:pt x="70799" y="-3388"/>
                    <a:pt x="47784" y="-1956"/>
                    <a:pt x="31705" y="14311"/>
                  </a:cubicBezTo>
                  <a:cubicBezTo>
                    <a:pt x="16040" y="30183"/>
                    <a:pt x="9783" y="53896"/>
                    <a:pt x="6164" y="75177"/>
                  </a:cubicBezTo>
                  <a:cubicBezTo>
                    <a:pt x="-4034" y="135119"/>
                    <a:pt x="-1716" y="197267"/>
                    <a:pt x="2865" y="257605"/>
                  </a:cubicBezTo>
                  <a:cubicBezTo>
                    <a:pt x="7615" y="320224"/>
                    <a:pt x="13646" y="383220"/>
                    <a:pt x="22355" y="445424"/>
                  </a:cubicBezTo>
                  <a:cubicBezTo>
                    <a:pt x="31007" y="507157"/>
                    <a:pt x="45465" y="567306"/>
                    <a:pt x="59640" y="627926"/>
                  </a:cubicBezTo>
                  <a:cubicBezTo>
                    <a:pt x="63033" y="642441"/>
                    <a:pt x="66577" y="656918"/>
                    <a:pt x="70950" y="671281"/>
                  </a:cubicBezTo>
                  <a:cubicBezTo>
                    <a:pt x="73023" y="678237"/>
                    <a:pt x="83956" y="675258"/>
                    <a:pt x="81845" y="668265"/>
                  </a:cubicBezTo>
                  <a:cubicBezTo>
                    <a:pt x="74136" y="642573"/>
                    <a:pt x="68744" y="616259"/>
                    <a:pt x="62242" y="590246"/>
                  </a:cubicBezTo>
                  <a:cubicBezTo>
                    <a:pt x="55211" y="562103"/>
                    <a:pt x="49009" y="533791"/>
                    <a:pt x="43637" y="505272"/>
                  </a:cubicBezTo>
                  <a:cubicBezTo>
                    <a:pt x="32836" y="447686"/>
                    <a:pt x="27068" y="389610"/>
                    <a:pt x="21017" y="331383"/>
                  </a:cubicBezTo>
                  <a:cubicBezTo>
                    <a:pt x="15098" y="273985"/>
                    <a:pt x="9707" y="216400"/>
                    <a:pt x="10706" y="158587"/>
                  </a:cubicBezTo>
                  <a:cubicBezTo>
                    <a:pt x="11177" y="130916"/>
                    <a:pt x="12591" y="102755"/>
                    <a:pt x="17567" y="75479"/>
                  </a:cubicBezTo>
                  <a:cubicBezTo>
                    <a:pt x="21337" y="55046"/>
                    <a:pt x="27558" y="29561"/>
                    <a:pt x="45842" y="17177"/>
                  </a:cubicBezTo>
                  <a:cubicBezTo>
                    <a:pt x="68952" y="1569"/>
                    <a:pt x="96247" y="19759"/>
                    <a:pt x="110384" y="38760"/>
                  </a:cubicBezTo>
                  <a:cubicBezTo>
                    <a:pt x="125973" y="59721"/>
                    <a:pt x="134511" y="85375"/>
                    <a:pt x="143144" y="109729"/>
                  </a:cubicBezTo>
                  <a:cubicBezTo>
                    <a:pt x="161410" y="161396"/>
                    <a:pt x="176150" y="214232"/>
                    <a:pt x="187272" y="267897"/>
                  </a:cubicBezTo>
                  <a:cubicBezTo>
                    <a:pt x="209721" y="375793"/>
                    <a:pt x="217959" y="486158"/>
                    <a:pt x="211777" y="596184"/>
                  </a:cubicBezTo>
                  <a:cubicBezTo>
                    <a:pt x="210174" y="624458"/>
                    <a:pt x="209081" y="653750"/>
                    <a:pt x="203030" y="681535"/>
                  </a:cubicBezTo>
                  <a:cubicBezTo>
                    <a:pt x="198657" y="701610"/>
                    <a:pt x="191362" y="724135"/>
                    <a:pt x="175660" y="738367"/>
                  </a:cubicBezTo>
                  <a:cubicBezTo>
                    <a:pt x="158488" y="753937"/>
                    <a:pt x="134568" y="748640"/>
                    <a:pt x="118111" y="734484"/>
                  </a:cubicBezTo>
                  <a:cubicBezTo>
                    <a:pt x="98716" y="717802"/>
                    <a:pt x="89140" y="692015"/>
                    <a:pt x="81770" y="668265"/>
                  </a:cubicBezTo>
                  <a:cubicBezTo>
                    <a:pt x="79640" y="661290"/>
                    <a:pt x="68726" y="664231"/>
                    <a:pt x="70893" y="6712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4" name="Freeform: Shape 1153">
              <a:extLst>
                <a:ext uri="{FF2B5EF4-FFF2-40B4-BE49-F238E27FC236}">
                  <a16:creationId xmlns:a16="http://schemas.microsoft.com/office/drawing/2014/main" id="{1E5FC673-5109-3694-45E9-5183644AFBBD}"/>
                </a:ext>
              </a:extLst>
            </p:cNvPr>
            <p:cNvSpPr/>
            <p:nvPr/>
          </p:nvSpPr>
          <p:spPr>
            <a:xfrm>
              <a:off x="7862030" y="5919619"/>
              <a:ext cx="743022" cy="293041"/>
            </a:xfrm>
            <a:custGeom>
              <a:avLst/>
              <a:gdLst>
                <a:gd name="connsiteX0" fmla="*/ 627209 w 743022"/>
                <a:gd name="connsiteY0" fmla="*/ 292109 h 293041"/>
                <a:gd name="connsiteX1" fmla="*/ 702419 w 743022"/>
                <a:gd name="connsiteY1" fmla="*/ 284795 h 293041"/>
                <a:gd name="connsiteX2" fmla="*/ 741721 w 743022"/>
                <a:gd name="connsiteY2" fmla="*/ 238557 h 293041"/>
                <a:gd name="connsiteX3" fmla="*/ 715558 w 743022"/>
                <a:gd name="connsiteY3" fmla="*/ 183025 h 293041"/>
                <a:gd name="connsiteX4" fmla="*/ 649584 w 743022"/>
                <a:gd name="connsiteY4" fmla="*/ 140142 h 293041"/>
                <a:gd name="connsiteX5" fmla="*/ 320863 w 743022"/>
                <a:gd name="connsiteY5" fmla="*/ 25159 h 293041"/>
                <a:gd name="connsiteX6" fmla="*/ 149180 w 743022"/>
                <a:gd name="connsiteY6" fmla="*/ 2728 h 293041"/>
                <a:gd name="connsiteX7" fmla="*/ 5300 w 743022"/>
                <a:gd name="connsiteY7" fmla="*/ 38901 h 293041"/>
                <a:gd name="connsiteX8" fmla="*/ 73159 w 743022"/>
                <a:gd name="connsiteY8" fmla="*/ 140218 h 293041"/>
                <a:gd name="connsiteX9" fmla="*/ 229856 w 743022"/>
                <a:gd name="connsiteY9" fmla="*/ 202818 h 293041"/>
                <a:gd name="connsiteX10" fmla="*/ 399994 w 743022"/>
                <a:gd name="connsiteY10" fmla="*/ 252072 h 293041"/>
                <a:gd name="connsiteX11" fmla="*/ 582704 w 743022"/>
                <a:gd name="connsiteY11" fmla="*/ 286209 h 293041"/>
                <a:gd name="connsiteX12" fmla="*/ 627133 w 743022"/>
                <a:gd name="connsiteY12" fmla="*/ 292128 h 293041"/>
                <a:gd name="connsiteX13" fmla="*/ 627133 w 743022"/>
                <a:gd name="connsiteY13" fmla="*/ 280818 h 293041"/>
                <a:gd name="connsiteX14" fmla="*/ 541819 w 743022"/>
                <a:gd name="connsiteY14" fmla="*/ 268697 h 293041"/>
                <a:gd name="connsiteX15" fmla="*/ 456148 w 743022"/>
                <a:gd name="connsiteY15" fmla="*/ 253410 h 293041"/>
                <a:gd name="connsiteX16" fmla="*/ 296717 w 743022"/>
                <a:gd name="connsiteY16" fmla="*/ 211074 h 293041"/>
                <a:gd name="connsiteX17" fmla="*/ 147804 w 743022"/>
                <a:gd name="connsiteY17" fmla="*/ 162065 h 293041"/>
                <a:gd name="connsiteX18" fmla="*/ 74535 w 743022"/>
                <a:gd name="connsiteY18" fmla="*/ 128135 h 293041"/>
                <a:gd name="connsiteX19" fmla="*/ 18947 w 743022"/>
                <a:gd name="connsiteY19" fmla="*/ 85252 h 293041"/>
                <a:gd name="connsiteX20" fmla="*/ 31614 w 743022"/>
                <a:gd name="connsiteY20" fmla="*/ 27138 h 293041"/>
                <a:gd name="connsiteX21" fmla="*/ 107013 w 743022"/>
                <a:gd name="connsiteY21" fmla="*/ 12303 h 293041"/>
                <a:gd name="connsiteX22" fmla="*/ 267933 w 743022"/>
                <a:gd name="connsiteY22" fmla="*/ 27025 h 293041"/>
                <a:gd name="connsiteX23" fmla="*/ 576541 w 743022"/>
                <a:gd name="connsiteY23" fmla="*/ 117862 h 293041"/>
                <a:gd name="connsiteX24" fmla="*/ 655860 w 743022"/>
                <a:gd name="connsiteY24" fmla="*/ 156165 h 293041"/>
                <a:gd name="connsiteX25" fmla="*/ 721118 w 743022"/>
                <a:gd name="connsiteY25" fmla="*/ 206889 h 293041"/>
                <a:gd name="connsiteX26" fmla="*/ 730203 w 743022"/>
                <a:gd name="connsiteY26" fmla="*/ 239424 h 293041"/>
                <a:gd name="connsiteX27" fmla="*/ 707583 w 743022"/>
                <a:gd name="connsiteY27" fmla="*/ 269583 h 293041"/>
                <a:gd name="connsiteX28" fmla="*/ 627171 w 743022"/>
                <a:gd name="connsiteY28" fmla="*/ 280893 h 293041"/>
                <a:gd name="connsiteX29" fmla="*/ 627209 w 743022"/>
                <a:gd name="connsiteY29" fmla="*/ 292109 h 293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3022" h="293041">
                  <a:moveTo>
                    <a:pt x="627209" y="292109"/>
                  </a:moveTo>
                  <a:cubicBezTo>
                    <a:pt x="652203" y="294258"/>
                    <a:pt x="678857" y="294672"/>
                    <a:pt x="702419" y="284795"/>
                  </a:cubicBezTo>
                  <a:cubicBezTo>
                    <a:pt x="721514" y="276803"/>
                    <a:pt x="739345" y="260083"/>
                    <a:pt x="741721" y="238557"/>
                  </a:cubicBezTo>
                  <a:cubicBezTo>
                    <a:pt x="744096" y="217030"/>
                    <a:pt x="730316" y="197351"/>
                    <a:pt x="715558" y="183025"/>
                  </a:cubicBezTo>
                  <a:cubicBezTo>
                    <a:pt x="696482" y="164515"/>
                    <a:pt x="673033" y="152169"/>
                    <a:pt x="649584" y="140142"/>
                  </a:cubicBezTo>
                  <a:cubicBezTo>
                    <a:pt x="545815" y="86911"/>
                    <a:pt x="435187" y="48212"/>
                    <a:pt x="320863" y="25159"/>
                  </a:cubicBezTo>
                  <a:cubicBezTo>
                    <a:pt x="264238" y="13679"/>
                    <a:pt x="206860" y="6196"/>
                    <a:pt x="149180" y="2728"/>
                  </a:cubicBezTo>
                  <a:cubicBezTo>
                    <a:pt x="104110" y="51"/>
                    <a:pt x="31765" y="-8770"/>
                    <a:pt x="5300" y="38901"/>
                  </a:cubicBezTo>
                  <a:cubicBezTo>
                    <a:pt x="-20656" y="85667"/>
                    <a:pt x="39380" y="122197"/>
                    <a:pt x="73159" y="140218"/>
                  </a:cubicBezTo>
                  <a:cubicBezTo>
                    <a:pt x="122884" y="166721"/>
                    <a:pt x="176192" y="185947"/>
                    <a:pt x="229856" y="202818"/>
                  </a:cubicBezTo>
                  <a:cubicBezTo>
                    <a:pt x="286067" y="220480"/>
                    <a:pt x="342841" y="237690"/>
                    <a:pt x="399994" y="252072"/>
                  </a:cubicBezTo>
                  <a:cubicBezTo>
                    <a:pt x="460313" y="267265"/>
                    <a:pt x="521349" y="276577"/>
                    <a:pt x="582704" y="286209"/>
                  </a:cubicBezTo>
                  <a:cubicBezTo>
                    <a:pt x="597463" y="288546"/>
                    <a:pt x="612261" y="290695"/>
                    <a:pt x="627133" y="292128"/>
                  </a:cubicBezTo>
                  <a:cubicBezTo>
                    <a:pt x="634371" y="292825"/>
                    <a:pt x="634334" y="281496"/>
                    <a:pt x="627133" y="280818"/>
                  </a:cubicBezTo>
                  <a:cubicBezTo>
                    <a:pt x="598576" y="278084"/>
                    <a:pt x="570207" y="272882"/>
                    <a:pt x="541819" y="268697"/>
                  </a:cubicBezTo>
                  <a:cubicBezTo>
                    <a:pt x="513130" y="264456"/>
                    <a:pt x="484573" y="259367"/>
                    <a:pt x="456148" y="253410"/>
                  </a:cubicBezTo>
                  <a:cubicBezTo>
                    <a:pt x="402218" y="242101"/>
                    <a:pt x="349571" y="226493"/>
                    <a:pt x="296717" y="211074"/>
                  </a:cubicBezTo>
                  <a:cubicBezTo>
                    <a:pt x="246558" y="196447"/>
                    <a:pt x="196417" y="181442"/>
                    <a:pt x="147804" y="162065"/>
                  </a:cubicBezTo>
                  <a:cubicBezTo>
                    <a:pt x="122734" y="152225"/>
                    <a:pt x="98266" y="140896"/>
                    <a:pt x="74535" y="128135"/>
                  </a:cubicBezTo>
                  <a:cubicBezTo>
                    <a:pt x="54347" y="117165"/>
                    <a:pt x="32236" y="104629"/>
                    <a:pt x="18947" y="85252"/>
                  </a:cubicBezTo>
                  <a:cubicBezTo>
                    <a:pt x="4489" y="64216"/>
                    <a:pt x="10861" y="41049"/>
                    <a:pt x="31614" y="27138"/>
                  </a:cubicBezTo>
                  <a:cubicBezTo>
                    <a:pt x="53348" y="12549"/>
                    <a:pt x="81679" y="11908"/>
                    <a:pt x="107013" y="12303"/>
                  </a:cubicBezTo>
                  <a:cubicBezTo>
                    <a:pt x="160941" y="13378"/>
                    <a:pt x="214720" y="18298"/>
                    <a:pt x="267933" y="27025"/>
                  </a:cubicBezTo>
                  <a:cubicBezTo>
                    <a:pt x="374245" y="44028"/>
                    <a:pt x="477956" y="74564"/>
                    <a:pt x="576541" y="117862"/>
                  </a:cubicBezTo>
                  <a:cubicBezTo>
                    <a:pt x="603420" y="129681"/>
                    <a:pt x="629866" y="142442"/>
                    <a:pt x="655860" y="156165"/>
                  </a:cubicBezTo>
                  <a:cubicBezTo>
                    <a:pt x="680082" y="168945"/>
                    <a:pt x="705454" y="183629"/>
                    <a:pt x="721118" y="206889"/>
                  </a:cubicBezTo>
                  <a:cubicBezTo>
                    <a:pt x="727527" y="216314"/>
                    <a:pt x="732258" y="227756"/>
                    <a:pt x="730203" y="239424"/>
                  </a:cubicBezTo>
                  <a:cubicBezTo>
                    <a:pt x="727979" y="252147"/>
                    <a:pt x="718234" y="262854"/>
                    <a:pt x="707583" y="269583"/>
                  </a:cubicBezTo>
                  <a:cubicBezTo>
                    <a:pt x="684097" y="284267"/>
                    <a:pt x="653692" y="283174"/>
                    <a:pt x="627171" y="280893"/>
                  </a:cubicBezTo>
                  <a:cubicBezTo>
                    <a:pt x="619970" y="280177"/>
                    <a:pt x="620008" y="291487"/>
                    <a:pt x="627209" y="2921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5" name="Freeform: Shape 1154">
              <a:extLst>
                <a:ext uri="{FF2B5EF4-FFF2-40B4-BE49-F238E27FC236}">
                  <a16:creationId xmlns:a16="http://schemas.microsoft.com/office/drawing/2014/main" id="{EBCC4CF0-4930-9722-510A-2A11E5EB88FA}"/>
                </a:ext>
              </a:extLst>
            </p:cNvPr>
            <p:cNvSpPr/>
            <p:nvPr/>
          </p:nvSpPr>
          <p:spPr>
            <a:xfrm>
              <a:off x="7946225" y="5787166"/>
              <a:ext cx="583640" cy="557443"/>
            </a:xfrm>
            <a:custGeom>
              <a:avLst/>
              <a:gdLst>
                <a:gd name="connsiteX0" fmla="*/ 548442 w 583640"/>
                <a:gd name="connsiteY0" fmla="*/ 136952 h 557443"/>
                <a:gd name="connsiteX1" fmla="*/ 582485 w 583640"/>
                <a:gd name="connsiteY1" fmla="*/ 61327 h 557443"/>
                <a:gd name="connsiteX2" fmla="*/ 558998 w 583640"/>
                <a:gd name="connsiteY2" fmla="*/ 8774 h 557443"/>
                <a:gd name="connsiteX3" fmla="*/ 449670 w 583640"/>
                <a:gd name="connsiteY3" fmla="*/ 27002 h 557443"/>
                <a:gd name="connsiteX4" fmla="*/ 180609 w 583640"/>
                <a:gd name="connsiteY4" fmla="*/ 236573 h 557443"/>
                <a:gd name="connsiteX5" fmla="*/ 70715 w 583640"/>
                <a:gd name="connsiteY5" fmla="*/ 365109 h 557443"/>
                <a:gd name="connsiteX6" fmla="*/ 21970 w 583640"/>
                <a:gd name="connsiteY6" fmla="*/ 436192 h 557443"/>
                <a:gd name="connsiteX7" fmla="*/ -443 w 583640"/>
                <a:gd name="connsiteY7" fmla="*/ 511779 h 557443"/>
                <a:gd name="connsiteX8" fmla="*/ 39387 w 583640"/>
                <a:gd name="connsiteY8" fmla="*/ 556811 h 557443"/>
                <a:gd name="connsiteX9" fmla="*/ 114390 w 583640"/>
                <a:gd name="connsiteY9" fmla="*/ 536906 h 557443"/>
                <a:gd name="connsiteX10" fmla="*/ 258910 w 583640"/>
                <a:gd name="connsiteY10" fmla="*/ 432685 h 557443"/>
                <a:gd name="connsiteX11" fmla="*/ 393856 w 583640"/>
                <a:gd name="connsiteY11" fmla="*/ 310577 h 557443"/>
                <a:gd name="connsiteX12" fmla="*/ 520243 w 583640"/>
                <a:gd name="connsiteY12" fmla="*/ 171466 h 557443"/>
                <a:gd name="connsiteX13" fmla="*/ 548348 w 583640"/>
                <a:gd name="connsiteY13" fmla="*/ 136952 h 557443"/>
                <a:gd name="connsiteX14" fmla="*/ 538584 w 583640"/>
                <a:gd name="connsiteY14" fmla="*/ 131297 h 557443"/>
                <a:gd name="connsiteX15" fmla="*/ 483731 w 583640"/>
                <a:gd name="connsiteY15" fmla="*/ 197271 h 557443"/>
                <a:gd name="connsiteX16" fmla="*/ 425392 w 583640"/>
                <a:gd name="connsiteY16" fmla="*/ 262661 h 557443"/>
                <a:gd name="connsiteX17" fmla="*/ 300870 w 583640"/>
                <a:gd name="connsiteY17" fmla="*/ 380547 h 557443"/>
                <a:gd name="connsiteX18" fmla="*/ 173766 w 583640"/>
                <a:gd name="connsiteY18" fmla="*/ 486106 h 557443"/>
                <a:gd name="connsiteX19" fmla="*/ 104513 w 583640"/>
                <a:gd name="connsiteY19" fmla="*/ 529460 h 557443"/>
                <a:gd name="connsiteX20" fmla="*/ 28737 w 583640"/>
                <a:gd name="connsiteY20" fmla="*/ 541279 h 557443"/>
                <a:gd name="connsiteX21" fmla="*/ 15731 w 583640"/>
                <a:gd name="connsiteY21" fmla="*/ 474306 h 557443"/>
                <a:gd name="connsiteX22" fmla="*/ 58651 w 583640"/>
                <a:gd name="connsiteY22" fmla="*/ 401244 h 557443"/>
                <a:gd name="connsiteX23" fmla="*/ 155161 w 583640"/>
                <a:gd name="connsiteY23" fmla="*/ 280172 h 557443"/>
                <a:gd name="connsiteX24" fmla="*/ 392555 w 583640"/>
                <a:gd name="connsiteY24" fmla="*/ 75879 h 557443"/>
                <a:gd name="connsiteX25" fmla="*/ 465466 w 583640"/>
                <a:gd name="connsiteY25" fmla="*/ 31186 h 557443"/>
                <a:gd name="connsiteX26" fmla="*/ 527481 w 583640"/>
                <a:gd name="connsiteY26" fmla="*/ 12337 h 557443"/>
                <a:gd name="connsiteX27" fmla="*/ 569988 w 583640"/>
                <a:gd name="connsiteY27" fmla="*/ 45305 h 557443"/>
                <a:gd name="connsiteX28" fmla="*/ 538584 w 583640"/>
                <a:gd name="connsiteY28" fmla="*/ 131260 h 557443"/>
                <a:gd name="connsiteX29" fmla="*/ 548442 w 583640"/>
                <a:gd name="connsiteY29" fmla="*/ 136952 h 5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3640" h="557443">
                  <a:moveTo>
                    <a:pt x="548442" y="136952"/>
                  </a:moveTo>
                  <a:cubicBezTo>
                    <a:pt x="564804" y="114879"/>
                    <a:pt x="580789" y="89545"/>
                    <a:pt x="582485" y="61327"/>
                  </a:cubicBezTo>
                  <a:cubicBezTo>
                    <a:pt x="583654" y="41516"/>
                    <a:pt x="576453" y="19707"/>
                    <a:pt x="558998" y="8774"/>
                  </a:cubicBezTo>
                  <a:cubicBezTo>
                    <a:pt x="525992" y="-11961"/>
                    <a:pt x="479301" y="9868"/>
                    <a:pt x="449670" y="27002"/>
                  </a:cubicBezTo>
                  <a:cubicBezTo>
                    <a:pt x="350954" y="84437"/>
                    <a:pt x="260457" y="154916"/>
                    <a:pt x="180609" y="236573"/>
                  </a:cubicBezTo>
                  <a:cubicBezTo>
                    <a:pt x="141119" y="276893"/>
                    <a:pt x="104400" y="319832"/>
                    <a:pt x="70715" y="365109"/>
                  </a:cubicBezTo>
                  <a:cubicBezTo>
                    <a:pt x="53619" y="388106"/>
                    <a:pt x="36786" y="411630"/>
                    <a:pt x="21970" y="436192"/>
                  </a:cubicBezTo>
                  <a:cubicBezTo>
                    <a:pt x="8436" y="458679"/>
                    <a:pt x="-3911" y="484824"/>
                    <a:pt x="-443" y="511779"/>
                  </a:cubicBezTo>
                  <a:cubicBezTo>
                    <a:pt x="2441" y="534040"/>
                    <a:pt x="16522" y="552833"/>
                    <a:pt x="39387" y="556811"/>
                  </a:cubicBezTo>
                  <a:cubicBezTo>
                    <a:pt x="65343" y="561335"/>
                    <a:pt x="92166" y="548951"/>
                    <a:pt x="114390" y="536906"/>
                  </a:cubicBezTo>
                  <a:cubicBezTo>
                    <a:pt x="166717" y="508631"/>
                    <a:pt x="213935" y="471365"/>
                    <a:pt x="258910" y="432685"/>
                  </a:cubicBezTo>
                  <a:cubicBezTo>
                    <a:pt x="304810" y="393101"/>
                    <a:pt x="350426" y="352725"/>
                    <a:pt x="393856" y="310577"/>
                  </a:cubicBezTo>
                  <a:cubicBezTo>
                    <a:pt x="438982" y="266751"/>
                    <a:pt x="479339" y="219137"/>
                    <a:pt x="520243" y="171466"/>
                  </a:cubicBezTo>
                  <a:cubicBezTo>
                    <a:pt x="529913" y="160156"/>
                    <a:pt x="539395" y="148847"/>
                    <a:pt x="548348" y="136952"/>
                  </a:cubicBezTo>
                  <a:cubicBezTo>
                    <a:pt x="552740" y="131146"/>
                    <a:pt x="542919" y="125510"/>
                    <a:pt x="538584" y="131297"/>
                  </a:cubicBezTo>
                  <a:cubicBezTo>
                    <a:pt x="521355" y="154087"/>
                    <a:pt x="502110" y="175387"/>
                    <a:pt x="483731" y="197271"/>
                  </a:cubicBezTo>
                  <a:cubicBezTo>
                    <a:pt x="464881" y="219646"/>
                    <a:pt x="445429" y="241436"/>
                    <a:pt x="425392" y="262661"/>
                  </a:cubicBezTo>
                  <a:cubicBezTo>
                    <a:pt x="385995" y="304130"/>
                    <a:pt x="343358" y="342207"/>
                    <a:pt x="300870" y="380547"/>
                  </a:cubicBezTo>
                  <a:cubicBezTo>
                    <a:pt x="260004" y="417417"/>
                    <a:pt x="218628" y="454061"/>
                    <a:pt x="173766" y="486106"/>
                  </a:cubicBezTo>
                  <a:cubicBezTo>
                    <a:pt x="151712" y="502147"/>
                    <a:pt x="128583" y="516642"/>
                    <a:pt x="104513" y="529460"/>
                  </a:cubicBezTo>
                  <a:cubicBezTo>
                    <a:pt x="83382" y="540487"/>
                    <a:pt x="51846" y="555001"/>
                    <a:pt x="28737" y="541279"/>
                  </a:cubicBezTo>
                  <a:cubicBezTo>
                    <a:pt x="5626" y="527556"/>
                    <a:pt x="8002" y="495889"/>
                    <a:pt x="15731" y="474306"/>
                  </a:cubicBezTo>
                  <a:cubicBezTo>
                    <a:pt x="25155" y="447803"/>
                    <a:pt x="42723" y="424127"/>
                    <a:pt x="58651" y="401244"/>
                  </a:cubicBezTo>
                  <a:cubicBezTo>
                    <a:pt x="88207" y="358870"/>
                    <a:pt x="120440" y="318419"/>
                    <a:pt x="155161" y="280172"/>
                  </a:cubicBezTo>
                  <a:cubicBezTo>
                    <a:pt x="225509" y="202493"/>
                    <a:pt x="305263" y="133861"/>
                    <a:pt x="392555" y="75879"/>
                  </a:cubicBezTo>
                  <a:cubicBezTo>
                    <a:pt x="416230" y="60177"/>
                    <a:pt x="440377" y="44551"/>
                    <a:pt x="465466" y="31186"/>
                  </a:cubicBezTo>
                  <a:cubicBezTo>
                    <a:pt x="484316" y="21140"/>
                    <a:pt x="505861" y="12638"/>
                    <a:pt x="527481" y="12337"/>
                  </a:cubicBezTo>
                  <a:cubicBezTo>
                    <a:pt x="549102" y="12035"/>
                    <a:pt x="565407" y="23646"/>
                    <a:pt x="569988" y="45305"/>
                  </a:cubicBezTo>
                  <a:cubicBezTo>
                    <a:pt x="576623" y="76671"/>
                    <a:pt x="556322" y="107339"/>
                    <a:pt x="538584" y="131260"/>
                  </a:cubicBezTo>
                  <a:cubicBezTo>
                    <a:pt x="534343" y="137103"/>
                    <a:pt x="544145" y="142739"/>
                    <a:pt x="548442" y="1369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6" name="Freeform: Shape 1155">
              <a:extLst>
                <a:ext uri="{FF2B5EF4-FFF2-40B4-BE49-F238E27FC236}">
                  <a16:creationId xmlns:a16="http://schemas.microsoft.com/office/drawing/2014/main" id="{C529B489-5BE8-56CE-7CE5-E6F9323F8FBE}"/>
                </a:ext>
              </a:extLst>
            </p:cNvPr>
            <p:cNvSpPr/>
            <p:nvPr/>
          </p:nvSpPr>
          <p:spPr>
            <a:xfrm rot="-5365624">
              <a:off x="8194666" y="5688113"/>
              <a:ext cx="47918" cy="47918"/>
            </a:xfrm>
            <a:custGeom>
              <a:avLst/>
              <a:gdLst>
                <a:gd name="connsiteX0" fmla="*/ 46906 w 47918"/>
                <a:gd name="connsiteY0" fmla="*/ 24291 h 47918"/>
                <a:gd name="connsiteX1" fmla="*/ 22947 w 47918"/>
                <a:gd name="connsiteY1" fmla="*/ 48250 h 47918"/>
                <a:gd name="connsiteX2" fmla="*/ -1013 w 47918"/>
                <a:gd name="connsiteY2" fmla="*/ 24291 h 47918"/>
                <a:gd name="connsiteX3" fmla="*/ 22947 w 47918"/>
                <a:gd name="connsiteY3" fmla="*/ 331 h 47918"/>
                <a:gd name="connsiteX4" fmla="*/ 46906 w 47918"/>
                <a:gd name="connsiteY4" fmla="*/ 24291 h 47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8" h="47918">
                  <a:moveTo>
                    <a:pt x="46906" y="24291"/>
                  </a:moveTo>
                  <a:cubicBezTo>
                    <a:pt x="46906" y="37523"/>
                    <a:pt x="36179" y="48250"/>
                    <a:pt x="22947" y="48250"/>
                  </a:cubicBezTo>
                  <a:cubicBezTo>
                    <a:pt x="9714" y="48250"/>
                    <a:pt x="-1013" y="37523"/>
                    <a:pt x="-1013" y="24291"/>
                  </a:cubicBezTo>
                  <a:cubicBezTo>
                    <a:pt x="-1013" y="11058"/>
                    <a:pt x="9714" y="331"/>
                    <a:pt x="22947" y="331"/>
                  </a:cubicBezTo>
                  <a:cubicBezTo>
                    <a:pt x="36179" y="331"/>
                    <a:pt x="46906" y="11058"/>
                    <a:pt x="46906" y="2429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7" name="Freeform: Shape 1156">
              <a:extLst>
                <a:ext uri="{FF2B5EF4-FFF2-40B4-BE49-F238E27FC236}">
                  <a16:creationId xmlns:a16="http://schemas.microsoft.com/office/drawing/2014/main" id="{3762BEA5-059C-5B6A-1534-B1AB0DEE5C9B}"/>
                </a:ext>
              </a:extLst>
            </p:cNvPr>
            <p:cNvSpPr/>
            <p:nvPr/>
          </p:nvSpPr>
          <p:spPr>
            <a:xfrm>
              <a:off x="7948776" y="6301659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89" y="47916"/>
                    <a:pt x="23958" y="47916"/>
                  </a:cubicBezTo>
                  <a:cubicBezTo>
                    <a:pt x="10726" y="47916"/>
                    <a:pt x="0" y="37190"/>
                    <a:pt x="0" y="23958"/>
                  </a:cubicBezTo>
                  <a:cubicBezTo>
                    <a:pt x="0" y="10726"/>
                    <a:pt x="10726" y="0"/>
                    <a:pt x="23958" y="0"/>
                  </a:cubicBezTo>
                  <a:cubicBezTo>
                    <a:pt x="37189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8" name="Freeform: Shape 1157">
              <a:extLst>
                <a:ext uri="{FF2B5EF4-FFF2-40B4-BE49-F238E27FC236}">
                  <a16:creationId xmlns:a16="http://schemas.microsoft.com/office/drawing/2014/main" id="{5992E13E-D2BD-1861-D0D4-348C1BEF4515}"/>
                </a:ext>
              </a:extLst>
            </p:cNvPr>
            <p:cNvSpPr/>
            <p:nvPr/>
          </p:nvSpPr>
          <p:spPr>
            <a:xfrm>
              <a:off x="8574118" y="6147054"/>
              <a:ext cx="47871" cy="47876"/>
            </a:xfrm>
            <a:custGeom>
              <a:avLst/>
              <a:gdLst>
                <a:gd name="connsiteX0" fmla="*/ 37833 w 47871"/>
                <a:gd name="connsiteY0" fmla="*/ 42978 h 47876"/>
                <a:gd name="connsiteX1" fmla="*/ 4186 w 47871"/>
                <a:gd name="connsiteY1" fmla="*/ 39189 h 47876"/>
                <a:gd name="connsiteX2" fmla="*/ 7974 w 47871"/>
                <a:gd name="connsiteY2" fmla="*/ 5542 h 47876"/>
                <a:gd name="connsiteX3" fmla="*/ 41603 w 47871"/>
                <a:gd name="connsiteY3" fmla="*/ 9312 h 47876"/>
                <a:gd name="connsiteX4" fmla="*/ 37833 w 47871"/>
                <a:gd name="connsiteY4" fmla="*/ 42978 h 47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71" h="47876">
                  <a:moveTo>
                    <a:pt x="37833" y="42978"/>
                  </a:moveTo>
                  <a:cubicBezTo>
                    <a:pt x="27503" y="51215"/>
                    <a:pt x="12442" y="49519"/>
                    <a:pt x="4186" y="39189"/>
                  </a:cubicBezTo>
                  <a:cubicBezTo>
                    <a:pt x="-4052" y="28859"/>
                    <a:pt x="-2355" y="13798"/>
                    <a:pt x="7974" y="5542"/>
                  </a:cubicBezTo>
                  <a:cubicBezTo>
                    <a:pt x="18304" y="-2695"/>
                    <a:pt x="33346" y="-999"/>
                    <a:pt x="41603" y="9312"/>
                  </a:cubicBezTo>
                  <a:cubicBezTo>
                    <a:pt x="49859" y="19642"/>
                    <a:pt x="48162" y="34721"/>
                    <a:pt x="37833" y="429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9" name="Freeform: Shape 1158">
              <a:extLst>
                <a:ext uri="{FF2B5EF4-FFF2-40B4-BE49-F238E27FC236}">
                  <a16:creationId xmlns:a16="http://schemas.microsoft.com/office/drawing/2014/main" id="{D4350DD6-C14A-543C-D83C-08EE34E002B6}"/>
                </a:ext>
              </a:extLst>
            </p:cNvPr>
            <p:cNvSpPr/>
            <p:nvPr/>
          </p:nvSpPr>
          <p:spPr>
            <a:xfrm>
              <a:off x="8186426" y="6021393"/>
              <a:ext cx="82882" cy="82928"/>
            </a:xfrm>
            <a:custGeom>
              <a:avLst/>
              <a:gdLst>
                <a:gd name="connsiteX0" fmla="*/ 75371 w 82882"/>
                <a:gd name="connsiteY0" fmla="*/ 16483 h 82928"/>
                <a:gd name="connsiteX1" fmla="*/ 17993 w 82882"/>
                <a:gd name="connsiteY1" fmla="*/ 6285 h 82928"/>
                <a:gd name="connsiteX2" fmla="*/ 5175 w 82882"/>
                <a:gd name="connsiteY2" fmla="*/ 62966 h 82928"/>
                <a:gd name="connsiteX3" fmla="*/ 60499 w 82882"/>
                <a:gd name="connsiteY3" fmla="*/ 78046 h 82928"/>
                <a:gd name="connsiteX4" fmla="*/ 78557 w 82882"/>
                <a:gd name="connsiteY4" fmla="*/ 21836 h 82928"/>
                <a:gd name="connsiteX5" fmla="*/ 67643 w 82882"/>
                <a:gd name="connsiteY5" fmla="*/ 24834 h 82928"/>
                <a:gd name="connsiteX6" fmla="*/ 57558 w 82882"/>
                <a:gd name="connsiteY6" fmla="*/ 66529 h 82928"/>
                <a:gd name="connsiteX7" fmla="*/ 14939 w 82882"/>
                <a:gd name="connsiteY7" fmla="*/ 57293 h 82928"/>
                <a:gd name="connsiteX8" fmla="*/ 24646 w 82882"/>
                <a:gd name="connsiteY8" fmla="*/ 15540 h 82928"/>
                <a:gd name="connsiteX9" fmla="*/ 67360 w 82882"/>
                <a:gd name="connsiteY9" fmla="*/ 24513 h 82928"/>
                <a:gd name="connsiteX10" fmla="*/ 75371 w 82882"/>
                <a:gd name="connsiteY10" fmla="*/ 16520 h 8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882" h="82928">
                  <a:moveTo>
                    <a:pt x="75371" y="16483"/>
                  </a:moveTo>
                  <a:cubicBezTo>
                    <a:pt x="61291" y="611"/>
                    <a:pt x="36673" y="-5081"/>
                    <a:pt x="17993" y="6285"/>
                  </a:cubicBezTo>
                  <a:cubicBezTo>
                    <a:pt x="-1404" y="18066"/>
                    <a:pt x="-6512" y="43985"/>
                    <a:pt x="5175" y="62966"/>
                  </a:cubicBezTo>
                  <a:cubicBezTo>
                    <a:pt x="16635" y="81609"/>
                    <a:pt x="41122" y="89205"/>
                    <a:pt x="60499" y="78046"/>
                  </a:cubicBezTo>
                  <a:cubicBezTo>
                    <a:pt x="79877" y="66887"/>
                    <a:pt x="86512" y="41911"/>
                    <a:pt x="78557" y="21836"/>
                  </a:cubicBezTo>
                  <a:cubicBezTo>
                    <a:pt x="75900" y="15144"/>
                    <a:pt x="64966" y="18066"/>
                    <a:pt x="67643" y="24834"/>
                  </a:cubicBezTo>
                  <a:cubicBezTo>
                    <a:pt x="73298" y="39272"/>
                    <a:pt x="70565" y="56878"/>
                    <a:pt x="57558" y="66529"/>
                  </a:cubicBezTo>
                  <a:cubicBezTo>
                    <a:pt x="43591" y="76934"/>
                    <a:pt x="23761" y="71694"/>
                    <a:pt x="14939" y="57293"/>
                  </a:cubicBezTo>
                  <a:cubicBezTo>
                    <a:pt x="6118" y="42891"/>
                    <a:pt x="9775" y="24004"/>
                    <a:pt x="24646" y="15540"/>
                  </a:cubicBezTo>
                  <a:cubicBezTo>
                    <a:pt x="39048" y="7360"/>
                    <a:pt x="56899" y="12694"/>
                    <a:pt x="67360" y="24513"/>
                  </a:cubicBezTo>
                  <a:cubicBezTo>
                    <a:pt x="72204" y="29979"/>
                    <a:pt x="80178" y="21949"/>
                    <a:pt x="75371" y="165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0" name="Freeform: Shape 1159">
              <a:extLst>
                <a:ext uri="{FF2B5EF4-FFF2-40B4-BE49-F238E27FC236}">
                  <a16:creationId xmlns:a16="http://schemas.microsoft.com/office/drawing/2014/main" id="{D2DAB955-87D3-F2F2-BAB8-8D5539789ED6}"/>
                </a:ext>
              </a:extLst>
            </p:cNvPr>
            <p:cNvSpPr/>
            <p:nvPr/>
          </p:nvSpPr>
          <p:spPr>
            <a:xfrm>
              <a:off x="11490669" y="5900194"/>
              <a:ext cx="386835" cy="384890"/>
            </a:xfrm>
            <a:custGeom>
              <a:avLst/>
              <a:gdLst>
                <a:gd name="connsiteX0" fmla="*/ 141252 w 386835"/>
                <a:gd name="connsiteY0" fmla="*/ 384840 h 384890"/>
                <a:gd name="connsiteX1" fmla="*/ 114466 w 386835"/>
                <a:gd name="connsiteY1" fmla="*/ 373530 h 384890"/>
                <a:gd name="connsiteX2" fmla="*/ 101272 w 386835"/>
                <a:gd name="connsiteY2" fmla="*/ 367385 h 384890"/>
                <a:gd name="connsiteX3" fmla="*/ 90169 w 386835"/>
                <a:gd name="connsiteY3" fmla="*/ 362126 h 384890"/>
                <a:gd name="connsiteX4" fmla="*/ 82516 w 386835"/>
                <a:gd name="connsiteY4" fmla="*/ 358922 h 384890"/>
                <a:gd name="connsiteX5" fmla="*/ 76465 w 386835"/>
                <a:gd name="connsiteY5" fmla="*/ 356415 h 384890"/>
                <a:gd name="connsiteX6" fmla="*/ 65382 w 386835"/>
                <a:gd name="connsiteY6" fmla="*/ 351363 h 384890"/>
                <a:gd name="connsiteX7" fmla="*/ 62121 w 386835"/>
                <a:gd name="connsiteY7" fmla="*/ 349836 h 384890"/>
                <a:gd name="connsiteX8" fmla="*/ 58351 w 386835"/>
                <a:gd name="connsiteY8" fmla="*/ 348046 h 384890"/>
                <a:gd name="connsiteX9" fmla="*/ 58124 w 386835"/>
                <a:gd name="connsiteY9" fmla="*/ 347932 h 384890"/>
                <a:gd name="connsiteX10" fmla="*/ 50849 w 386835"/>
                <a:gd name="connsiteY10" fmla="*/ 344558 h 384890"/>
                <a:gd name="connsiteX11" fmla="*/ 43704 w 386835"/>
                <a:gd name="connsiteY11" fmla="*/ 341580 h 384890"/>
                <a:gd name="connsiteX12" fmla="*/ 35938 w 386835"/>
                <a:gd name="connsiteY12" fmla="*/ 338338 h 384890"/>
                <a:gd name="connsiteX13" fmla="*/ 28662 w 386835"/>
                <a:gd name="connsiteY13" fmla="*/ 334945 h 384890"/>
                <a:gd name="connsiteX14" fmla="*/ 21932 w 386835"/>
                <a:gd name="connsiteY14" fmla="*/ 331797 h 384890"/>
                <a:gd name="connsiteX15" fmla="*/ 21330 w 386835"/>
                <a:gd name="connsiteY15" fmla="*/ 331514 h 384890"/>
                <a:gd name="connsiteX16" fmla="*/ 5929 w 386835"/>
                <a:gd name="connsiteY16" fmla="*/ 324974 h 384890"/>
                <a:gd name="connsiteX17" fmla="*/ 3592 w 386835"/>
                <a:gd name="connsiteY17" fmla="*/ 323598 h 384890"/>
                <a:gd name="connsiteX18" fmla="*/ -1008 w 386835"/>
                <a:gd name="connsiteY18" fmla="*/ 315096 h 384890"/>
                <a:gd name="connsiteX19" fmla="*/ 5307 w 386835"/>
                <a:gd name="connsiteY19" fmla="*/ 309197 h 384890"/>
                <a:gd name="connsiteX20" fmla="*/ 9756 w 386835"/>
                <a:gd name="connsiteY20" fmla="*/ 309762 h 384890"/>
                <a:gd name="connsiteX21" fmla="*/ 11641 w 386835"/>
                <a:gd name="connsiteY21" fmla="*/ 310365 h 384890"/>
                <a:gd name="connsiteX22" fmla="*/ 26720 w 386835"/>
                <a:gd name="connsiteY22" fmla="*/ 316755 h 384890"/>
                <a:gd name="connsiteX23" fmla="*/ 36145 w 386835"/>
                <a:gd name="connsiteY23" fmla="*/ 321279 h 384890"/>
                <a:gd name="connsiteX24" fmla="*/ 41800 w 386835"/>
                <a:gd name="connsiteY24" fmla="*/ 324069 h 384890"/>
                <a:gd name="connsiteX25" fmla="*/ 42611 w 386835"/>
                <a:gd name="connsiteY25" fmla="*/ 324446 h 384890"/>
                <a:gd name="connsiteX26" fmla="*/ 53430 w 386835"/>
                <a:gd name="connsiteY26" fmla="*/ 329497 h 384890"/>
                <a:gd name="connsiteX27" fmla="*/ 60141 w 386835"/>
                <a:gd name="connsiteY27" fmla="*/ 332363 h 384890"/>
                <a:gd name="connsiteX28" fmla="*/ 68567 w 386835"/>
                <a:gd name="connsiteY28" fmla="*/ 335982 h 384890"/>
                <a:gd name="connsiteX29" fmla="*/ 77238 w 386835"/>
                <a:gd name="connsiteY29" fmla="*/ 340185 h 384890"/>
                <a:gd name="connsiteX30" fmla="*/ 83044 w 386835"/>
                <a:gd name="connsiteY30" fmla="*/ 343051 h 384890"/>
                <a:gd name="connsiteX31" fmla="*/ 93732 w 386835"/>
                <a:gd name="connsiteY31" fmla="*/ 347989 h 384890"/>
                <a:gd name="connsiteX32" fmla="*/ 100536 w 386835"/>
                <a:gd name="connsiteY32" fmla="*/ 350986 h 384890"/>
                <a:gd name="connsiteX33" fmla="*/ 100763 w 386835"/>
                <a:gd name="connsiteY33" fmla="*/ 350986 h 384890"/>
                <a:gd name="connsiteX34" fmla="*/ 109150 w 386835"/>
                <a:gd name="connsiteY34" fmla="*/ 354756 h 384890"/>
                <a:gd name="connsiteX35" fmla="*/ 119688 w 386835"/>
                <a:gd name="connsiteY35" fmla="*/ 359676 h 384890"/>
                <a:gd name="connsiteX36" fmla="*/ 123759 w 386835"/>
                <a:gd name="connsiteY36" fmla="*/ 361561 h 384890"/>
                <a:gd name="connsiteX37" fmla="*/ 127529 w 386835"/>
                <a:gd name="connsiteY37" fmla="*/ 363446 h 384890"/>
                <a:gd name="connsiteX38" fmla="*/ 137727 w 386835"/>
                <a:gd name="connsiteY38" fmla="*/ 368026 h 384890"/>
                <a:gd name="connsiteX39" fmla="*/ 138104 w 386835"/>
                <a:gd name="connsiteY39" fmla="*/ 368139 h 384890"/>
                <a:gd name="connsiteX40" fmla="*/ 145775 w 386835"/>
                <a:gd name="connsiteY40" fmla="*/ 365953 h 384890"/>
                <a:gd name="connsiteX41" fmla="*/ 155049 w 386835"/>
                <a:gd name="connsiteY41" fmla="*/ 358262 h 384890"/>
                <a:gd name="connsiteX42" fmla="*/ 164003 w 386835"/>
                <a:gd name="connsiteY42" fmla="*/ 350722 h 384890"/>
                <a:gd name="connsiteX43" fmla="*/ 189168 w 386835"/>
                <a:gd name="connsiteY43" fmla="*/ 337527 h 384890"/>
                <a:gd name="connsiteX44" fmla="*/ 212786 w 386835"/>
                <a:gd name="connsiteY44" fmla="*/ 330553 h 384890"/>
                <a:gd name="connsiteX45" fmla="*/ 226980 w 386835"/>
                <a:gd name="connsiteY45" fmla="*/ 328668 h 384890"/>
                <a:gd name="connsiteX46" fmla="*/ 237555 w 386835"/>
                <a:gd name="connsiteY46" fmla="*/ 327386 h 384890"/>
                <a:gd name="connsiteX47" fmla="*/ 277139 w 386835"/>
                <a:gd name="connsiteY47" fmla="*/ 316435 h 384890"/>
                <a:gd name="connsiteX48" fmla="*/ 298307 w 386835"/>
                <a:gd name="connsiteY48" fmla="*/ 304861 h 384890"/>
                <a:gd name="connsiteX49" fmla="*/ 320927 w 386835"/>
                <a:gd name="connsiteY49" fmla="*/ 287726 h 384890"/>
                <a:gd name="connsiteX50" fmla="*/ 340738 w 386835"/>
                <a:gd name="connsiteY50" fmla="*/ 264447 h 384890"/>
                <a:gd name="connsiteX51" fmla="*/ 355818 w 386835"/>
                <a:gd name="connsiteY51" fmla="*/ 240320 h 384890"/>
                <a:gd name="connsiteX52" fmla="*/ 361473 w 386835"/>
                <a:gd name="connsiteY52" fmla="*/ 225522 h 384890"/>
                <a:gd name="connsiteX53" fmla="*/ 363999 w 386835"/>
                <a:gd name="connsiteY53" fmla="*/ 218152 h 384890"/>
                <a:gd name="connsiteX54" fmla="*/ 370143 w 386835"/>
                <a:gd name="connsiteY54" fmla="*/ 186504 h 384890"/>
                <a:gd name="connsiteX55" fmla="*/ 368258 w 386835"/>
                <a:gd name="connsiteY55" fmla="*/ 144544 h 384890"/>
                <a:gd name="connsiteX56" fmla="*/ 358533 w 386835"/>
                <a:gd name="connsiteY56" fmla="*/ 109408 h 384890"/>
                <a:gd name="connsiteX57" fmla="*/ 349880 w 386835"/>
                <a:gd name="connsiteY57" fmla="*/ 93254 h 384890"/>
                <a:gd name="connsiteX58" fmla="*/ 347034 w 386835"/>
                <a:gd name="connsiteY58" fmla="*/ 88447 h 384890"/>
                <a:gd name="connsiteX59" fmla="*/ 313104 w 386835"/>
                <a:gd name="connsiteY59" fmla="*/ 50842 h 384890"/>
                <a:gd name="connsiteX60" fmla="*/ 300268 w 386835"/>
                <a:gd name="connsiteY60" fmla="*/ 41266 h 384890"/>
                <a:gd name="connsiteX61" fmla="*/ 279288 w 386835"/>
                <a:gd name="connsiteY61" fmla="*/ 29957 h 384890"/>
                <a:gd name="connsiteX62" fmla="*/ 277403 w 386835"/>
                <a:gd name="connsiteY62" fmla="*/ 29052 h 384890"/>
                <a:gd name="connsiteX63" fmla="*/ 257178 w 386835"/>
                <a:gd name="connsiteY63" fmla="*/ 21192 h 384890"/>
                <a:gd name="connsiteX64" fmla="*/ 253408 w 386835"/>
                <a:gd name="connsiteY64" fmla="*/ 20098 h 384890"/>
                <a:gd name="connsiteX65" fmla="*/ 237819 w 386835"/>
                <a:gd name="connsiteY65" fmla="*/ 17158 h 384890"/>
                <a:gd name="connsiteX66" fmla="*/ 202758 w 386835"/>
                <a:gd name="connsiteY66" fmla="*/ 16460 h 384890"/>
                <a:gd name="connsiteX67" fmla="*/ 174144 w 386835"/>
                <a:gd name="connsiteY67" fmla="*/ 22115 h 384890"/>
                <a:gd name="connsiteX68" fmla="*/ 150733 w 386835"/>
                <a:gd name="connsiteY68" fmla="*/ 30221 h 384890"/>
                <a:gd name="connsiteX69" fmla="*/ 135239 w 386835"/>
                <a:gd name="connsiteY69" fmla="*/ 38703 h 384890"/>
                <a:gd name="connsiteX70" fmla="*/ 131620 w 386835"/>
                <a:gd name="connsiteY70" fmla="*/ 41022 h 384890"/>
                <a:gd name="connsiteX71" fmla="*/ 114655 w 386835"/>
                <a:gd name="connsiteY71" fmla="*/ 53217 h 384890"/>
                <a:gd name="connsiteX72" fmla="*/ 82102 w 386835"/>
                <a:gd name="connsiteY72" fmla="*/ 91105 h 384890"/>
                <a:gd name="connsiteX73" fmla="*/ 77973 w 386835"/>
                <a:gd name="connsiteY73" fmla="*/ 98475 h 384890"/>
                <a:gd name="connsiteX74" fmla="*/ 70584 w 386835"/>
                <a:gd name="connsiteY74" fmla="*/ 112047 h 384890"/>
                <a:gd name="connsiteX75" fmla="*/ 66117 w 386835"/>
                <a:gd name="connsiteY75" fmla="*/ 123960 h 384890"/>
                <a:gd name="connsiteX76" fmla="*/ 64929 w 386835"/>
                <a:gd name="connsiteY76" fmla="*/ 127730 h 384890"/>
                <a:gd name="connsiteX77" fmla="*/ 61461 w 386835"/>
                <a:gd name="connsiteY77" fmla="*/ 140661 h 384890"/>
                <a:gd name="connsiteX78" fmla="*/ 57842 w 386835"/>
                <a:gd name="connsiteY78" fmla="*/ 169803 h 384890"/>
                <a:gd name="connsiteX79" fmla="*/ 59161 w 386835"/>
                <a:gd name="connsiteY79" fmla="*/ 194176 h 384890"/>
                <a:gd name="connsiteX80" fmla="*/ 60216 w 386835"/>
                <a:gd name="connsiteY80" fmla="*/ 203299 h 384890"/>
                <a:gd name="connsiteX81" fmla="*/ 59274 w 386835"/>
                <a:gd name="connsiteY81" fmla="*/ 226389 h 384890"/>
                <a:gd name="connsiteX82" fmla="*/ 55052 w 386835"/>
                <a:gd name="connsiteY82" fmla="*/ 252101 h 384890"/>
                <a:gd name="connsiteX83" fmla="*/ 50773 w 386835"/>
                <a:gd name="connsiteY83" fmla="*/ 265672 h 384890"/>
                <a:gd name="connsiteX84" fmla="*/ 49473 w 386835"/>
                <a:gd name="connsiteY84" fmla="*/ 269310 h 384890"/>
                <a:gd name="connsiteX85" fmla="*/ 45495 w 386835"/>
                <a:gd name="connsiteY85" fmla="*/ 278735 h 384890"/>
                <a:gd name="connsiteX86" fmla="*/ 43610 w 386835"/>
                <a:gd name="connsiteY86" fmla="*/ 282505 h 384890"/>
                <a:gd name="connsiteX87" fmla="*/ 34845 w 386835"/>
                <a:gd name="connsiteY87" fmla="*/ 298904 h 384890"/>
                <a:gd name="connsiteX88" fmla="*/ 28794 w 386835"/>
                <a:gd name="connsiteY88" fmla="*/ 303523 h 384890"/>
                <a:gd name="connsiteX89" fmla="*/ 25571 w 386835"/>
                <a:gd name="connsiteY89" fmla="*/ 303353 h 384890"/>
                <a:gd name="connsiteX90" fmla="*/ 22461 w 386835"/>
                <a:gd name="connsiteY90" fmla="*/ 301732 h 384890"/>
                <a:gd name="connsiteX91" fmla="*/ 20180 w 386835"/>
                <a:gd name="connsiteY91" fmla="*/ 299263 h 384890"/>
                <a:gd name="connsiteX92" fmla="*/ 21236 w 386835"/>
                <a:gd name="connsiteY92" fmla="*/ 292628 h 384890"/>
                <a:gd name="connsiteX93" fmla="*/ 29227 w 386835"/>
                <a:gd name="connsiteY93" fmla="*/ 276926 h 384890"/>
                <a:gd name="connsiteX94" fmla="*/ 32997 w 386835"/>
                <a:gd name="connsiteY94" fmla="*/ 269725 h 384890"/>
                <a:gd name="connsiteX95" fmla="*/ 42422 w 386835"/>
                <a:gd name="connsiteY95" fmla="*/ 238076 h 384890"/>
                <a:gd name="connsiteX96" fmla="*/ 44402 w 386835"/>
                <a:gd name="connsiteY96" fmla="*/ 195834 h 384890"/>
                <a:gd name="connsiteX97" fmla="*/ 44402 w 386835"/>
                <a:gd name="connsiteY97" fmla="*/ 152762 h 384890"/>
                <a:gd name="connsiteX98" fmla="*/ 51225 w 386835"/>
                <a:gd name="connsiteY98" fmla="*/ 120605 h 384890"/>
                <a:gd name="connsiteX99" fmla="*/ 93712 w 386835"/>
                <a:gd name="connsiteY99" fmla="*/ 52746 h 384890"/>
                <a:gd name="connsiteX100" fmla="*/ 95597 w 386835"/>
                <a:gd name="connsiteY100" fmla="*/ 50861 h 384890"/>
                <a:gd name="connsiteX101" fmla="*/ 109810 w 386835"/>
                <a:gd name="connsiteY101" fmla="*/ 37572 h 384890"/>
                <a:gd name="connsiteX102" fmla="*/ 118368 w 386835"/>
                <a:gd name="connsiteY102" fmla="*/ 31540 h 384890"/>
                <a:gd name="connsiteX103" fmla="*/ 121346 w 386835"/>
                <a:gd name="connsiteY103" fmla="*/ 29655 h 384890"/>
                <a:gd name="connsiteX104" fmla="*/ 121931 w 386835"/>
                <a:gd name="connsiteY104" fmla="*/ 29278 h 384890"/>
                <a:gd name="connsiteX105" fmla="*/ 129809 w 386835"/>
                <a:gd name="connsiteY105" fmla="*/ 24471 h 384890"/>
                <a:gd name="connsiteX106" fmla="*/ 130300 w 386835"/>
                <a:gd name="connsiteY106" fmla="*/ 24226 h 384890"/>
                <a:gd name="connsiteX107" fmla="*/ 151412 w 386835"/>
                <a:gd name="connsiteY107" fmla="*/ 13897 h 384890"/>
                <a:gd name="connsiteX108" fmla="*/ 203550 w 386835"/>
                <a:gd name="connsiteY108" fmla="*/ 1211 h 384890"/>
                <a:gd name="connsiteX109" fmla="*/ 237630 w 386835"/>
                <a:gd name="connsiteY109" fmla="*/ 1946 h 384890"/>
                <a:gd name="connsiteX110" fmla="*/ 243983 w 386835"/>
                <a:gd name="connsiteY110" fmla="*/ 3039 h 384890"/>
                <a:gd name="connsiteX111" fmla="*/ 244284 w 386835"/>
                <a:gd name="connsiteY111" fmla="*/ 3039 h 384890"/>
                <a:gd name="connsiteX112" fmla="*/ 261683 w 386835"/>
                <a:gd name="connsiteY112" fmla="*/ 6602 h 384890"/>
                <a:gd name="connsiteX113" fmla="*/ 264322 w 386835"/>
                <a:gd name="connsiteY113" fmla="*/ 7393 h 384890"/>
                <a:gd name="connsiteX114" fmla="*/ 316931 w 386835"/>
                <a:gd name="connsiteY114" fmla="*/ 34744 h 384890"/>
                <a:gd name="connsiteX115" fmla="*/ 319382 w 386835"/>
                <a:gd name="connsiteY115" fmla="*/ 36629 h 384890"/>
                <a:gd name="connsiteX116" fmla="*/ 323981 w 386835"/>
                <a:gd name="connsiteY116" fmla="*/ 40230 h 384890"/>
                <a:gd name="connsiteX117" fmla="*/ 342944 w 386835"/>
                <a:gd name="connsiteY117" fmla="*/ 58363 h 384890"/>
                <a:gd name="connsiteX118" fmla="*/ 352858 w 386835"/>
                <a:gd name="connsiteY118" fmla="*/ 70766 h 384890"/>
                <a:gd name="connsiteX119" fmla="*/ 357797 w 386835"/>
                <a:gd name="connsiteY119" fmla="*/ 76892 h 384890"/>
                <a:gd name="connsiteX120" fmla="*/ 374969 w 386835"/>
                <a:gd name="connsiteY120" fmla="*/ 108748 h 384890"/>
                <a:gd name="connsiteX121" fmla="*/ 385167 w 386835"/>
                <a:gd name="connsiteY121" fmla="*/ 155044 h 384890"/>
                <a:gd name="connsiteX122" fmla="*/ 385261 w 386835"/>
                <a:gd name="connsiteY122" fmla="*/ 188709 h 384890"/>
                <a:gd name="connsiteX123" fmla="*/ 379814 w 386835"/>
                <a:gd name="connsiteY123" fmla="*/ 217681 h 384890"/>
                <a:gd name="connsiteX124" fmla="*/ 379380 w 386835"/>
                <a:gd name="connsiteY124" fmla="*/ 219566 h 384890"/>
                <a:gd name="connsiteX125" fmla="*/ 372896 w 386835"/>
                <a:gd name="connsiteY125" fmla="*/ 239132 h 384890"/>
                <a:gd name="connsiteX126" fmla="*/ 347976 w 386835"/>
                <a:gd name="connsiteY126" fmla="*/ 279696 h 384890"/>
                <a:gd name="connsiteX127" fmla="*/ 345865 w 386835"/>
                <a:gd name="connsiteY127" fmla="*/ 281940 h 384890"/>
                <a:gd name="connsiteX128" fmla="*/ 346600 w 386835"/>
                <a:gd name="connsiteY128" fmla="*/ 282618 h 384890"/>
                <a:gd name="connsiteX129" fmla="*/ 341662 w 386835"/>
                <a:gd name="connsiteY129" fmla="*/ 287726 h 384890"/>
                <a:gd name="connsiteX130" fmla="*/ 324112 w 386835"/>
                <a:gd name="connsiteY130" fmla="*/ 305276 h 384890"/>
                <a:gd name="connsiteX131" fmla="*/ 313331 w 386835"/>
                <a:gd name="connsiteY131" fmla="*/ 313306 h 384890"/>
                <a:gd name="connsiteX132" fmla="*/ 310918 w 386835"/>
                <a:gd name="connsiteY132" fmla="*/ 314908 h 384890"/>
                <a:gd name="connsiteX133" fmla="*/ 296328 w 386835"/>
                <a:gd name="connsiteY133" fmla="*/ 323937 h 384890"/>
                <a:gd name="connsiteX134" fmla="*/ 294971 w 386835"/>
                <a:gd name="connsiteY134" fmla="*/ 324672 h 384890"/>
                <a:gd name="connsiteX135" fmla="*/ 278195 w 386835"/>
                <a:gd name="connsiteY135" fmla="*/ 332381 h 384890"/>
                <a:gd name="connsiteX136" fmla="*/ 244548 w 386835"/>
                <a:gd name="connsiteY136" fmla="*/ 341354 h 384890"/>
                <a:gd name="connsiteX137" fmla="*/ 232484 w 386835"/>
                <a:gd name="connsiteY137" fmla="*/ 343239 h 384890"/>
                <a:gd name="connsiteX138" fmla="*/ 219704 w 386835"/>
                <a:gd name="connsiteY138" fmla="*/ 345312 h 384890"/>
                <a:gd name="connsiteX139" fmla="*/ 193315 w 386835"/>
                <a:gd name="connsiteY139" fmla="*/ 353116 h 384890"/>
                <a:gd name="connsiteX140" fmla="*/ 171976 w 386835"/>
                <a:gd name="connsiteY140" fmla="*/ 363842 h 384890"/>
                <a:gd name="connsiteX141" fmla="*/ 159008 w 386835"/>
                <a:gd name="connsiteY141" fmla="*/ 374284 h 384890"/>
                <a:gd name="connsiteX142" fmla="*/ 154164 w 386835"/>
                <a:gd name="connsiteY142" fmla="*/ 378525 h 384890"/>
                <a:gd name="connsiteX143" fmla="*/ 151506 w 386835"/>
                <a:gd name="connsiteY143" fmla="*/ 381051 h 384890"/>
                <a:gd name="connsiteX144" fmla="*/ 147265 w 386835"/>
                <a:gd name="connsiteY144" fmla="*/ 384558 h 384890"/>
                <a:gd name="connsiteX145" fmla="*/ 141723 w 386835"/>
                <a:gd name="connsiteY145" fmla="*/ 384935 h 384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386835" h="384890">
                  <a:moveTo>
                    <a:pt x="141252" y="384840"/>
                  </a:moveTo>
                  <a:cubicBezTo>
                    <a:pt x="131827" y="381334"/>
                    <a:pt x="122515" y="377187"/>
                    <a:pt x="114466" y="373530"/>
                  </a:cubicBezTo>
                  <a:cubicBezTo>
                    <a:pt x="110055" y="371645"/>
                    <a:pt x="105626" y="369440"/>
                    <a:pt x="101272" y="367385"/>
                  </a:cubicBezTo>
                  <a:cubicBezTo>
                    <a:pt x="97502" y="365595"/>
                    <a:pt x="93863" y="363823"/>
                    <a:pt x="90169" y="362126"/>
                  </a:cubicBezTo>
                  <a:cubicBezTo>
                    <a:pt x="87624" y="360958"/>
                    <a:pt x="85023" y="359921"/>
                    <a:pt x="82516" y="358922"/>
                  </a:cubicBezTo>
                  <a:cubicBezTo>
                    <a:pt x="80404" y="358074"/>
                    <a:pt x="78425" y="357282"/>
                    <a:pt x="76465" y="356415"/>
                  </a:cubicBezTo>
                  <a:cubicBezTo>
                    <a:pt x="72695" y="354813"/>
                    <a:pt x="69019" y="353059"/>
                    <a:pt x="65382" y="351363"/>
                  </a:cubicBezTo>
                  <a:lnTo>
                    <a:pt x="62121" y="349836"/>
                  </a:lnTo>
                  <a:lnTo>
                    <a:pt x="58351" y="348046"/>
                  </a:lnTo>
                  <a:lnTo>
                    <a:pt x="58124" y="347932"/>
                  </a:lnTo>
                  <a:cubicBezTo>
                    <a:pt x="55750" y="346802"/>
                    <a:pt x="53318" y="345633"/>
                    <a:pt x="50849" y="344558"/>
                  </a:cubicBezTo>
                  <a:cubicBezTo>
                    <a:pt x="48379" y="343484"/>
                    <a:pt x="46041" y="342542"/>
                    <a:pt x="43704" y="341580"/>
                  </a:cubicBezTo>
                  <a:cubicBezTo>
                    <a:pt x="41066" y="340506"/>
                    <a:pt x="38445" y="339450"/>
                    <a:pt x="35938" y="338338"/>
                  </a:cubicBezTo>
                  <a:cubicBezTo>
                    <a:pt x="33431" y="337226"/>
                    <a:pt x="31056" y="336095"/>
                    <a:pt x="28662" y="334945"/>
                  </a:cubicBezTo>
                  <a:cubicBezTo>
                    <a:pt x="26268" y="333795"/>
                    <a:pt x="24213" y="332815"/>
                    <a:pt x="21932" y="331797"/>
                  </a:cubicBezTo>
                  <a:lnTo>
                    <a:pt x="21330" y="331514"/>
                  </a:lnTo>
                  <a:cubicBezTo>
                    <a:pt x="16335" y="329290"/>
                    <a:pt x="11169" y="326972"/>
                    <a:pt x="5929" y="324974"/>
                  </a:cubicBezTo>
                  <a:cubicBezTo>
                    <a:pt x="5081" y="324634"/>
                    <a:pt x="4289" y="324163"/>
                    <a:pt x="3592" y="323598"/>
                  </a:cubicBezTo>
                  <a:cubicBezTo>
                    <a:pt x="726" y="321317"/>
                    <a:pt x="-1290" y="317585"/>
                    <a:pt x="-1008" y="315096"/>
                  </a:cubicBezTo>
                  <a:cubicBezTo>
                    <a:pt x="-725" y="311798"/>
                    <a:pt x="2009" y="309253"/>
                    <a:pt x="5307" y="309197"/>
                  </a:cubicBezTo>
                  <a:cubicBezTo>
                    <a:pt x="6815" y="309140"/>
                    <a:pt x="8323" y="309328"/>
                    <a:pt x="9756" y="309762"/>
                  </a:cubicBezTo>
                  <a:cubicBezTo>
                    <a:pt x="10340" y="309932"/>
                    <a:pt x="10944" y="310139"/>
                    <a:pt x="11641" y="310365"/>
                  </a:cubicBezTo>
                  <a:cubicBezTo>
                    <a:pt x="16806" y="312250"/>
                    <a:pt x="21895" y="314587"/>
                    <a:pt x="26720" y="316755"/>
                  </a:cubicBezTo>
                  <a:cubicBezTo>
                    <a:pt x="29868" y="318187"/>
                    <a:pt x="33054" y="319752"/>
                    <a:pt x="36145" y="321279"/>
                  </a:cubicBezTo>
                  <a:lnTo>
                    <a:pt x="41800" y="324069"/>
                  </a:lnTo>
                  <a:lnTo>
                    <a:pt x="42611" y="324446"/>
                  </a:lnTo>
                  <a:cubicBezTo>
                    <a:pt x="46117" y="326124"/>
                    <a:pt x="49736" y="327858"/>
                    <a:pt x="53430" y="329497"/>
                  </a:cubicBezTo>
                  <a:cubicBezTo>
                    <a:pt x="55674" y="330478"/>
                    <a:pt x="57955" y="331382"/>
                    <a:pt x="60141" y="332363"/>
                  </a:cubicBezTo>
                  <a:cubicBezTo>
                    <a:pt x="62968" y="333531"/>
                    <a:pt x="65796" y="334738"/>
                    <a:pt x="68567" y="335982"/>
                  </a:cubicBezTo>
                  <a:cubicBezTo>
                    <a:pt x="71337" y="337226"/>
                    <a:pt x="74391" y="338772"/>
                    <a:pt x="77238" y="340185"/>
                  </a:cubicBezTo>
                  <a:lnTo>
                    <a:pt x="83044" y="343051"/>
                  </a:lnTo>
                  <a:cubicBezTo>
                    <a:pt x="86229" y="344577"/>
                    <a:pt x="89622" y="346142"/>
                    <a:pt x="93732" y="347989"/>
                  </a:cubicBezTo>
                  <a:lnTo>
                    <a:pt x="100536" y="350986"/>
                  </a:lnTo>
                  <a:lnTo>
                    <a:pt x="100763" y="350986"/>
                  </a:lnTo>
                  <a:cubicBezTo>
                    <a:pt x="103533" y="352192"/>
                    <a:pt x="106417" y="353437"/>
                    <a:pt x="109150" y="354756"/>
                  </a:cubicBezTo>
                  <a:cubicBezTo>
                    <a:pt x="112657" y="356358"/>
                    <a:pt x="116219" y="358036"/>
                    <a:pt x="119688" y="359676"/>
                  </a:cubicBezTo>
                  <a:lnTo>
                    <a:pt x="123759" y="361561"/>
                  </a:lnTo>
                  <a:cubicBezTo>
                    <a:pt x="125041" y="362145"/>
                    <a:pt x="126304" y="362767"/>
                    <a:pt x="127529" y="363446"/>
                  </a:cubicBezTo>
                  <a:cubicBezTo>
                    <a:pt x="130827" y="365067"/>
                    <a:pt x="134201" y="366707"/>
                    <a:pt x="137727" y="368026"/>
                  </a:cubicBezTo>
                  <a:lnTo>
                    <a:pt x="138104" y="368139"/>
                  </a:lnTo>
                  <a:cubicBezTo>
                    <a:pt x="140988" y="368950"/>
                    <a:pt x="144380" y="367065"/>
                    <a:pt x="145775" y="365953"/>
                  </a:cubicBezTo>
                  <a:cubicBezTo>
                    <a:pt x="148923" y="363446"/>
                    <a:pt x="152033" y="360826"/>
                    <a:pt x="155049" y="358262"/>
                  </a:cubicBezTo>
                  <a:cubicBezTo>
                    <a:pt x="158066" y="355699"/>
                    <a:pt x="160987" y="353229"/>
                    <a:pt x="164003" y="350722"/>
                  </a:cubicBezTo>
                  <a:cubicBezTo>
                    <a:pt x="171638" y="344634"/>
                    <a:pt x="180610" y="340770"/>
                    <a:pt x="189168" y="337527"/>
                  </a:cubicBezTo>
                  <a:cubicBezTo>
                    <a:pt x="196839" y="334587"/>
                    <a:pt x="204737" y="332250"/>
                    <a:pt x="212786" y="330553"/>
                  </a:cubicBezTo>
                  <a:cubicBezTo>
                    <a:pt x="217480" y="329667"/>
                    <a:pt x="222211" y="329045"/>
                    <a:pt x="226980" y="328668"/>
                  </a:cubicBezTo>
                  <a:cubicBezTo>
                    <a:pt x="230468" y="328291"/>
                    <a:pt x="234030" y="327933"/>
                    <a:pt x="237555" y="327386"/>
                  </a:cubicBezTo>
                  <a:cubicBezTo>
                    <a:pt x="251165" y="325464"/>
                    <a:pt x="264473" y="321788"/>
                    <a:pt x="277139" y="316435"/>
                  </a:cubicBezTo>
                  <a:cubicBezTo>
                    <a:pt x="284510" y="313192"/>
                    <a:pt x="291597" y="309309"/>
                    <a:pt x="298307" y="304861"/>
                  </a:cubicBezTo>
                  <a:cubicBezTo>
                    <a:pt x="306356" y="299847"/>
                    <a:pt x="313915" y="294117"/>
                    <a:pt x="320927" y="287726"/>
                  </a:cubicBezTo>
                  <a:cubicBezTo>
                    <a:pt x="328165" y="280526"/>
                    <a:pt x="334800" y="272741"/>
                    <a:pt x="340738" y="264447"/>
                  </a:cubicBezTo>
                  <a:cubicBezTo>
                    <a:pt x="346412" y="256832"/>
                    <a:pt x="351464" y="248764"/>
                    <a:pt x="355818" y="240320"/>
                  </a:cubicBezTo>
                  <a:cubicBezTo>
                    <a:pt x="358080" y="235532"/>
                    <a:pt x="359965" y="230593"/>
                    <a:pt x="361473" y="225522"/>
                  </a:cubicBezTo>
                  <a:cubicBezTo>
                    <a:pt x="362302" y="222959"/>
                    <a:pt x="363112" y="220546"/>
                    <a:pt x="363999" y="218152"/>
                  </a:cubicBezTo>
                  <a:cubicBezTo>
                    <a:pt x="367467" y="207935"/>
                    <a:pt x="369540" y="197286"/>
                    <a:pt x="370143" y="186504"/>
                  </a:cubicBezTo>
                  <a:cubicBezTo>
                    <a:pt x="371388" y="172329"/>
                    <a:pt x="369936" y="157965"/>
                    <a:pt x="368258" y="144544"/>
                  </a:cubicBezTo>
                  <a:cubicBezTo>
                    <a:pt x="366638" y="132443"/>
                    <a:pt x="363358" y="120624"/>
                    <a:pt x="358533" y="109408"/>
                  </a:cubicBezTo>
                  <a:cubicBezTo>
                    <a:pt x="356006" y="103828"/>
                    <a:pt x="353122" y="98438"/>
                    <a:pt x="349880" y="93254"/>
                  </a:cubicBezTo>
                  <a:lnTo>
                    <a:pt x="347034" y="88447"/>
                  </a:lnTo>
                  <a:cubicBezTo>
                    <a:pt x="339305" y="75045"/>
                    <a:pt x="328505" y="63095"/>
                    <a:pt x="313104" y="50842"/>
                  </a:cubicBezTo>
                  <a:cubicBezTo>
                    <a:pt x="309335" y="47807"/>
                    <a:pt x="305093" y="44678"/>
                    <a:pt x="300268" y="41266"/>
                  </a:cubicBezTo>
                  <a:cubicBezTo>
                    <a:pt x="293614" y="36893"/>
                    <a:pt x="286602" y="33104"/>
                    <a:pt x="279288" y="29957"/>
                  </a:cubicBezTo>
                  <a:lnTo>
                    <a:pt x="277403" y="29052"/>
                  </a:lnTo>
                  <a:cubicBezTo>
                    <a:pt x="270844" y="25961"/>
                    <a:pt x="264095" y="23340"/>
                    <a:pt x="257178" y="21192"/>
                  </a:cubicBezTo>
                  <a:cubicBezTo>
                    <a:pt x="256009" y="20833"/>
                    <a:pt x="254746" y="20456"/>
                    <a:pt x="253408" y="20098"/>
                  </a:cubicBezTo>
                  <a:cubicBezTo>
                    <a:pt x="248318" y="18590"/>
                    <a:pt x="243096" y="17610"/>
                    <a:pt x="237819" y="17158"/>
                  </a:cubicBezTo>
                  <a:cubicBezTo>
                    <a:pt x="226169" y="16102"/>
                    <a:pt x="214445" y="15876"/>
                    <a:pt x="202758" y="16460"/>
                  </a:cubicBezTo>
                  <a:cubicBezTo>
                    <a:pt x="193069" y="17441"/>
                    <a:pt x="183475" y="19344"/>
                    <a:pt x="174144" y="22115"/>
                  </a:cubicBezTo>
                  <a:cubicBezTo>
                    <a:pt x="166171" y="24283"/>
                    <a:pt x="158348" y="26997"/>
                    <a:pt x="150733" y="30221"/>
                  </a:cubicBezTo>
                  <a:cubicBezTo>
                    <a:pt x="145323" y="32595"/>
                    <a:pt x="140139" y="35423"/>
                    <a:pt x="135239" y="38703"/>
                  </a:cubicBezTo>
                  <a:lnTo>
                    <a:pt x="131620" y="41022"/>
                  </a:lnTo>
                  <a:cubicBezTo>
                    <a:pt x="125625" y="44603"/>
                    <a:pt x="119951" y="48674"/>
                    <a:pt x="114655" y="53217"/>
                  </a:cubicBezTo>
                  <a:cubicBezTo>
                    <a:pt x="102704" y="64094"/>
                    <a:pt x="90357" y="75969"/>
                    <a:pt x="82102" y="91105"/>
                  </a:cubicBezTo>
                  <a:cubicBezTo>
                    <a:pt x="80762" y="93555"/>
                    <a:pt x="79349" y="96063"/>
                    <a:pt x="77973" y="98475"/>
                  </a:cubicBezTo>
                  <a:cubicBezTo>
                    <a:pt x="75429" y="102961"/>
                    <a:pt x="72884" y="107467"/>
                    <a:pt x="70584" y="112047"/>
                  </a:cubicBezTo>
                  <a:cubicBezTo>
                    <a:pt x="68774" y="115893"/>
                    <a:pt x="67285" y="119870"/>
                    <a:pt x="66117" y="123960"/>
                  </a:cubicBezTo>
                  <a:lnTo>
                    <a:pt x="64929" y="127730"/>
                  </a:lnTo>
                  <a:cubicBezTo>
                    <a:pt x="63440" y="131953"/>
                    <a:pt x="62290" y="136269"/>
                    <a:pt x="61461" y="140661"/>
                  </a:cubicBezTo>
                  <a:cubicBezTo>
                    <a:pt x="59896" y="150388"/>
                    <a:pt x="58689" y="160189"/>
                    <a:pt x="57842" y="169803"/>
                  </a:cubicBezTo>
                  <a:cubicBezTo>
                    <a:pt x="57408" y="177946"/>
                    <a:pt x="57860" y="186127"/>
                    <a:pt x="59161" y="194176"/>
                  </a:cubicBezTo>
                  <a:cubicBezTo>
                    <a:pt x="59538" y="197191"/>
                    <a:pt x="59934" y="200302"/>
                    <a:pt x="60216" y="203299"/>
                  </a:cubicBezTo>
                  <a:cubicBezTo>
                    <a:pt x="60688" y="211008"/>
                    <a:pt x="60367" y="218736"/>
                    <a:pt x="59274" y="226389"/>
                  </a:cubicBezTo>
                  <a:cubicBezTo>
                    <a:pt x="58331" y="235023"/>
                    <a:pt x="56918" y="243618"/>
                    <a:pt x="55052" y="252101"/>
                  </a:cubicBezTo>
                  <a:cubicBezTo>
                    <a:pt x="53921" y="256719"/>
                    <a:pt x="52507" y="261243"/>
                    <a:pt x="50773" y="265672"/>
                  </a:cubicBezTo>
                  <a:lnTo>
                    <a:pt x="49473" y="269310"/>
                  </a:lnTo>
                  <a:cubicBezTo>
                    <a:pt x="48341" y="272534"/>
                    <a:pt x="47022" y="275682"/>
                    <a:pt x="45495" y="278735"/>
                  </a:cubicBezTo>
                  <a:lnTo>
                    <a:pt x="43610" y="282505"/>
                  </a:lnTo>
                  <a:cubicBezTo>
                    <a:pt x="40895" y="287991"/>
                    <a:pt x="38068" y="293664"/>
                    <a:pt x="34845" y="298904"/>
                  </a:cubicBezTo>
                  <a:cubicBezTo>
                    <a:pt x="33601" y="301242"/>
                    <a:pt x="31377" y="302938"/>
                    <a:pt x="28794" y="303523"/>
                  </a:cubicBezTo>
                  <a:cubicBezTo>
                    <a:pt x="27720" y="303711"/>
                    <a:pt x="26626" y="303654"/>
                    <a:pt x="25571" y="303353"/>
                  </a:cubicBezTo>
                  <a:cubicBezTo>
                    <a:pt x="24440" y="303033"/>
                    <a:pt x="23384" y="302467"/>
                    <a:pt x="22461" y="301732"/>
                  </a:cubicBezTo>
                  <a:cubicBezTo>
                    <a:pt x="21594" y="301016"/>
                    <a:pt x="20821" y="300186"/>
                    <a:pt x="20180" y="299263"/>
                  </a:cubicBezTo>
                  <a:cubicBezTo>
                    <a:pt x="19011" y="297585"/>
                    <a:pt x="19935" y="295361"/>
                    <a:pt x="21236" y="292628"/>
                  </a:cubicBezTo>
                  <a:cubicBezTo>
                    <a:pt x="23780" y="287331"/>
                    <a:pt x="26551" y="282034"/>
                    <a:pt x="29227" y="276926"/>
                  </a:cubicBezTo>
                  <a:cubicBezTo>
                    <a:pt x="30490" y="274532"/>
                    <a:pt x="31753" y="272138"/>
                    <a:pt x="32997" y="269725"/>
                  </a:cubicBezTo>
                  <a:cubicBezTo>
                    <a:pt x="38257" y="259509"/>
                    <a:pt x="40670" y="248481"/>
                    <a:pt x="42422" y="238076"/>
                  </a:cubicBezTo>
                  <a:cubicBezTo>
                    <a:pt x="44854" y="224128"/>
                    <a:pt x="45514" y="209934"/>
                    <a:pt x="44402" y="195834"/>
                  </a:cubicBezTo>
                  <a:cubicBezTo>
                    <a:pt x="42931" y="181508"/>
                    <a:pt x="42931" y="167088"/>
                    <a:pt x="44402" y="152762"/>
                  </a:cubicBezTo>
                  <a:cubicBezTo>
                    <a:pt x="45532" y="141830"/>
                    <a:pt x="47813" y="131048"/>
                    <a:pt x="51225" y="120605"/>
                  </a:cubicBezTo>
                  <a:cubicBezTo>
                    <a:pt x="59896" y="94988"/>
                    <a:pt x="74448" y="71746"/>
                    <a:pt x="93712" y="52746"/>
                  </a:cubicBezTo>
                  <a:lnTo>
                    <a:pt x="95597" y="50861"/>
                  </a:lnTo>
                  <a:cubicBezTo>
                    <a:pt x="100197" y="46375"/>
                    <a:pt x="104928" y="41756"/>
                    <a:pt x="109810" y="37572"/>
                  </a:cubicBezTo>
                  <a:cubicBezTo>
                    <a:pt x="112524" y="35367"/>
                    <a:pt x="115371" y="33350"/>
                    <a:pt x="118368" y="31540"/>
                  </a:cubicBezTo>
                  <a:cubicBezTo>
                    <a:pt x="119461" y="30842"/>
                    <a:pt x="120422" y="30239"/>
                    <a:pt x="121346" y="29655"/>
                  </a:cubicBezTo>
                  <a:lnTo>
                    <a:pt x="121931" y="29278"/>
                  </a:lnTo>
                  <a:cubicBezTo>
                    <a:pt x="124476" y="27544"/>
                    <a:pt x="127095" y="25942"/>
                    <a:pt x="129809" y="24471"/>
                  </a:cubicBezTo>
                  <a:lnTo>
                    <a:pt x="130300" y="24226"/>
                  </a:lnTo>
                  <a:cubicBezTo>
                    <a:pt x="137161" y="20720"/>
                    <a:pt x="144268" y="17082"/>
                    <a:pt x="151412" y="13897"/>
                  </a:cubicBezTo>
                  <a:cubicBezTo>
                    <a:pt x="165850" y="7469"/>
                    <a:pt x="182419" y="3435"/>
                    <a:pt x="203550" y="1211"/>
                  </a:cubicBezTo>
                  <a:cubicBezTo>
                    <a:pt x="214879" y="-184"/>
                    <a:pt x="226358" y="61"/>
                    <a:pt x="237630" y="1946"/>
                  </a:cubicBezTo>
                  <a:cubicBezTo>
                    <a:pt x="239742" y="2323"/>
                    <a:pt x="241891" y="2700"/>
                    <a:pt x="243983" y="3039"/>
                  </a:cubicBezTo>
                  <a:lnTo>
                    <a:pt x="244284" y="3039"/>
                  </a:lnTo>
                  <a:cubicBezTo>
                    <a:pt x="250147" y="3906"/>
                    <a:pt x="255952" y="5094"/>
                    <a:pt x="261683" y="6602"/>
                  </a:cubicBezTo>
                  <a:cubicBezTo>
                    <a:pt x="262568" y="6847"/>
                    <a:pt x="263435" y="7111"/>
                    <a:pt x="264322" y="7393"/>
                  </a:cubicBezTo>
                  <a:cubicBezTo>
                    <a:pt x="283341" y="13312"/>
                    <a:pt x="301154" y="22586"/>
                    <a:pt x="316931" y="34744"/>
                  </a:cubicBezTo>
                  <a:lnTo>
                    <a:pt x="319382" y="36629"/>
                  </a:lnTo>
                  <a:cubicBezTo>
                    <a:pt x="320927" y="37817"/>
                    <a:pt x="322454" y="39023"/>
                    <a:pt x="323981" y="40230"/>
                  </a:cubicBezTo>
                  <a:cubicBezTo>
                    <a:pt x="330992" y="45508"/>
                    <a:pt x="337364" y="51596"/>
                    <a:pt x="342944" y="58363"/>
                  </a:cubicBezTo>
                  <a:cubicBezTo>
                    <a:pt x="346205" y="62548"/>
                    <a:pt x="349597" y="66732"/>
                    <a:pt x="352858" y="70766"/>
                  </a:cubicBezTo>
                  <a:cubicBezTo>
                    <a:pt x="354592" y="72896"/>
                    <a:pt x="356195" y="74894"/>
                    <a:pt x="357797" y="76892"/>
                  </a:cubicBezTo>
                  <a:cubicBezTo>
                    <a:pt x="366035" y="87166"/>
                    <a:pt x="371312" y="99305"/>
                    <a:pt x="374969" y="108748"/>
                  </a:cubicBezTo>
                  <a:cubicBezTo>
                    <a:pt x="380794" y="123545"/>
                    <a:pt x="384243" y="139172"/>
                    <a:pt x="385167" y="155044"/>
                  </a:cubicBezTo>
                  <a:cubicBezTo>
                    <a:pt x="385978" y="166240"/>
                    <a:pt x="386016" y="177493"/>
                    <a:pt x="385261" y="188709"/>
                  </a:cubicBezTo>
                  <a:cubicBezTo>
                    <a:pt x="384149" y="198492"/>
                    <a:pt x="382321" y="208162"/>
                    <a:pt x="379814" y="217681"/>
                  </a:cubicBezTo>
                  <a:lnTo>
                    <a:pt x="379380" y="219566"/>
                  </a:lnTo>
                  <a:cubicBezTo>
                    <a:pt x="377910" y="226295"/>
                    <a:pt x="375724" y="232855"/>
                    <a:pt x="372896" y="239132"/>
                  </a:cubicBezTo>
                  <a:cubicBezTo>
                    <a:pt x="366373" y="253119"/>
                    <a:pt x="359079" y="267764"/>
                    <a:pt x="347976" y="279696"/>
                  </a:cubicBezTo>
                  <a:lnTo>
                    <a:pt x="345865" y="281940"/>
                  </a:lnTo>
                  <a:lnTo>
                    <a:pt x="346600" y="282618"/>
                  </a:lnTo>
                  <a:lnTo>
                    <a:pt x="341662" y="287726"/>
                  </a:lnTo>
                  <a:cubicBezTo>
                    <a:pt x="336007" y="293589"/>
                    <a:pt x="330107" y="299621"/>
                    <a:pt x="324112" y="305276"/>
                  </a:cubicBezTo>
                  <a:cubicBezTo>
                    <a:pt x="320758" y="308273"/>
                    <a:pt x="317157" y="310949"/>
                    <a:pt x="313331" y="313306"/>
                  </a:cubicBezTo>
                  <a:lnTo>
                    <a:pt x="310918" y="314908"/>
                  </a:lnTo>
                  <a:cubicBezTo>
                    <a:pt x="306205" y="318169"/>
                    <a:pt x="301342" y="321166"/>
                    <a:pt x="296328" y="323937"/>
                  </a:cubicBezTo>
                  <a:lnTo>
                    <a:pt x="294971" y="324672"/>
                  </a:lnTo>
                  <a:cubicBezTo>
                    <a:pt x="289618" y="327726"/>
                    <a:pt x="284001" y="330308"/>
                    <a:pt x="278195" y="332381"/>
                  </a:cubicBezTo>
                  <a:cubicBezTo>
                    <a:pt x="268129" y="335605"/>
                    <a:pt x="257120" y="338526"/>
                    <a:pt x="244548" y="341354"/>
                  </a:cubicBezTo>
                  <a:cubicBezTo>
                    <a:pt x="240627" y="342240"/>
                    <a:pt x="236669" y="342749"/>
                    <a:pt x="232484" y="343239"/>
                  </a:cubicBezTo>
                  <a:cubicBezTo>
                    <a:pt x="228299" y="343729"/>
                    <a:pt x="223946" y="344351"/>
                    <a:pt x="219704" y="345312"/>
                  </a:cubicBezTo>
                  <a:cubicBezTo>
                    <a:pt x="210732" y="347292"/>
                    <a:pt x="201910" y="349893"/>
                    <a:pt x="193315" y="353116"/>
                  </a:cubicBezTo>
                  <a:cubicBezTo>
                    <a:pt x="185831" y="355906"/>
                    <a:pt x="178687" y="359506"/>
                    <a:pt x="171976" y="363842"/>
                  </a:cubicBezTo>
                  <a:cubicBezTo>
                    <a:pt x="167397" y="366990"/>
                    <a:pt x="163061" y="370495"/>
                    <a:pt x="159008" y="374284"/>
                  </a:cubicBezTo>
                  <a:cubicBezTo>
                    <a:pt x="157387" y="375717"/>
                    <a:pt x="155765" y="377168"/>
                    <a:pt x="154164" y="378525"/>
                  </a:cubicBezTo>
                  <a:cubicBezTo>
                    <a:pt x="153184" y="379355"/>
                    <a:pt x="152279" y="380222"/>
                    <a:pt x="151506" y="381051"/>
                  </a:cubicBezTo>
                  <a:cubicBezTo>
                    <a:pt x="150299" y="382446"/>
                    <a:pt x="148867" y="383634"/>
                    <a:pt x="147265" y="384558"/>
                  </a:cubicBezTo>
                  <a:cubicBezTo>
                    <a:pt x="145511" y="385274"/>
                    <a:pt x="143570" y="385406"/>
                    <a:pt x="141723" y="3849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1" name="Freeform: Shape 1160">
              <a:extLst>
                <a:ext uri="{FF2B5EF4-FFF2-40B4-BE49-F238E27FC236}">
                  <a16:creationId xmlns:a16="http://schemas.microsoft.com/office/drawing/2014/main" id="{65BBCF1A-1DDD-9FBF-C150-A92574F4AA26}"/>
                </a:ext>
              </a:extLst>
            </p:cNvPr>
            <p:cNvSpPr/>
            <p:nvPr/>
          </p:nvSpPr>
          <p:spPr>
            <a:xfrm>
              <a:off x="11424966" y="6292714"/>
              <a:ext cx="151872" cy="77218"/>
            </a:xfrm>
            <a:custGeom>
              <a:avLst/>
              <a:gdLst>
                <a:gd name="connsiteX0" fmla="*/ 139680 w 151872"/>
                <a:gd name="connsiteY0" fmla="*/ 76899 h 77218"/>
                <a:gd name="connsiteX1" fmla="*/ 133158 w 151872"/>
                <a:gd name="connsiteY1" fmla="*/ 74279 h 77218"/>
                <a:gd name="connsiteX2" fmla="*/ 131367 w 151872"/>
                <a:gd name="connsiteY2" fmla="*/ 73449 h 77218"/>
                <a:gd name="connsiteX3" fmla="*/ 122715 w 151872"/>
                <a:gd name="connsiteY3" fmla="*/ 69359 h 77218"/>
                <a:gd name="connsiteX4" fmla="*/ 116796 w 151872"/>
                <a:gd name="connsiteY4" fmla="*/ 66550 h 77218"/>
                <a:gd name="connsiteX5" fmla="*/ 116419 w 151872"/>
                <a:gd name="connsiteY5" fmla="*/ 66362 h 77218"/>
                <a:gd name="connsiteX6" fmla="*/ 98964 w 151872"/>
                <a:gd name="connsiteY6" fmla="*/ 58332 h 77218"/>
                <a:gd name="connsiteX7" fmla="*/ 90199 w 151872"/>
                <a:gd name="connsiteY7" fmla="*/ 54562 h 77218"/>
                <a:gd name="connsiteX8" fmla="*/ 89973 w 151872"/>
                <a:gd name="connsiteY8" fmla="*/ 54467 h 77218"/>
                <a:gd name="connsiteX9" fmla="*/ 83734 w 151872"/>
                <a:gd name="connsiteY9" fmla="*/ 51810 h 77218"/>
                <a:gd name="connsiteX10" fmla="*/ 71387 w 151872"/>
                <a:gd name="connsiteY10" fmla="*/ 46305 h 77218"/>
                <a:gd name="connsiteX11" fmla="*/ 67504 w 151872"/>
                <a:gd name="connsiteY11" fmla="*/ 44534 h 77218"/>
                <a:gd name="connsiteX12" fmla="*/ 52425 w 151872"/>
                <a:gd name="connsiteY12" fmla="*/ 37673 h 77218"/>
                <a:gd name="connsiteX13" fmla="*/ 41115 w 151872"/>
                <a:gd name="connsiteY13" fmla="*/ 32300 h 77218"/>
                <a:gd name="connsiteX14" fmla="*/ 40888 w 151872"/>
                <a:gd name="connsiteY14" fmla="*/ 32187 h 77218"/>
                <a:gd name="connsiteX15" fmla="*/ 27486 w 151872"/>
                <a:gd name="connsiteY15" fmla="*/ 25854 h 77218"/>
                <a:gd name="connsiteX16" fmla="*/ 12802 w 151872"/>
                <a:gd name="connsiteY16" fmla="*/ 19501 h 77218"/>
                <a:gd name="connsiteX17" fmla="*/ 3471 w 151872"/>
                <a:gd name="connsiteY17" fmla="*/ 14261 h 77218"/>
                <a:gd name="connsiteX18" fmla="*/ -487 w 151872"/>
                <a:gd name="connsiteY18" fmla="*/ 10491 h 77218"/>
                <a:gd name="connsiteX19" fmla="*/ -1034 w 151872"/>
                <a:gd name="connsiteY19" fmla="*/ 9831 h 77218"/>
                <a:gd name="connsiteX20" fmla="*/ -1034 w 151872"/>
                <a:gd name="connsiteY20" fmla="*/ 8964 h 77218"/>
                <a:gd name="connsiteX21" fmla="*/ 1398 w 151872"/>
                <a:gd name="connsiteY21" fmla="*/ 2951 h 77218"/>
                <a:gd name="connsiteX22" fmla="*/ 6676 w 151872"/>
                <a:gd name="connsiteY22" fmla="*/ 501 h 77218"/>
                <a:gd name="connsiteX23" fmla="*/ 9221 w 151872"/>
                <a:gd name="connsiteY23" fmla="*/ 1650 h 77218"/>
                <a:gd name="connsiteX24" fmla="*/ 19758 w 151872"/>
                <a:gd name="connsiteY24" fmla="*/ 6608 h 77218"/>
                <a:gd name="connsiteX25" fmla="*/ 20700 w 151872"/>
                <a:gd name="connsiteY25" fmla="*/ 7023 h 77218"/>
                <a:gd name="connsiteX26" fmla="*/ 27335 w 151872"/>
                <a:gd name="connsiteY26" fmla="*/ 9775 h 77218"/>
                <a:gd name="connsiteX27" fmla="*/ 34989 w 151872"/>
                <a:gd name="connsiteY27" fmla="*/ 12960 h 77218"/>
                <a:gd name="connsiteX28" fmla="*/ 44187 w 151872"/>
                <a:gd name="connsiteY28" fmla="*/ 17239 h 77218"/>
                <a:gd name="connsiteX29" fmla="*/ 48937 w 151872"/>
                <a:gd name="connsiteY29" fmla="*/ 19501 h 77218"/>
                <a:gd name="connsiteX30" fmla="*/ 51689 w 151872"/>
                <a:gd name="connsiteY30" fmla="*/ 20783 h 77218"/>
                <a:gd name="connsiteX31" fmla="*/ 60265 w 151872"/>
                <a:gd name="connsiteY31" fmla="*/ 24723 h 77218"/>
                <a:gd name="connsiteX32" fmla="*/ 66995 w 151872"/>
                <a:gd name="connsiteY32" fmla="*/ 27512 h 77218"/>
                <a:gd name="connsiteX33" fmla="*/ 74856 w 151872"/>
                <a:gd name="connsiteY33" fmla="*/ 30811 h 77218"/>
                <a:gd name="connsiteX34" fmla="*/ 83828 w 151872"/>
                <a:gd name="connsiteY34" fmla="*/ 34977 h 77218"/>
                <a:gd name="connsiteX35" fmla="*/ 89124 w 151872"/>
                <a:gd name="connsiteY35" fmla="*/ 37503 h 77218"/>
                <a:gd name="connsiteX36" fmla="*/ 99831 w 151872"/>
                <a:gd name="connsiteY36" fmla="*/ 42385 h 77218"/>
                <a:gd name="connsiteX37" fmla="*/ 106127 w 151872"/>
                <a:gd name="connsiteY37" fmla="*/ 45043 h 77218"/>
                <a:gd name="connsiteX38" fmla="*/ 114100 w 151872"/>
                <a:gd name="connsiteY38" fmla="*/ 48417 h 77218"/>
                <a:gd name="connsiteX39" fmla="*/ 121640 w 151872"/>
                <a:gd name="connsiteY39" fmla="*/ 51923 h 77218"/>
                <a:gd name="connsiteX40" fmla="*/ 128709 w 151872"/>
                <a:gd name="connsiteY40" fmla="*/ 55184 h 77218"/>
                <a:gd name="connsiteX41" fmla="*/ 130783 w 151872"/>
                <a:gd name="connsiteY41" fmla="*/ 56108 h 77218"/>
                <a:gd name="connsiteX42" fmla="*/ 143977 w 151872"/>
                <a:gd name="connsiteY42" fmla="*/ 61763 h 77218"/>
                <a:gd name="connsiteX43" fmla="*/ 146560 w 151872"/>
                <a:gd name="connsiteY43" fmla="*/ 63251 h 77218"/>
                <a:gd name="connsiteX44" fmla="*/ 150839 w 151872"/>
                <a:gd name="connsiteY44" fmla="*/ 71602 h 77218"/>
                <a:gd name="connsiteX45" fmla="*/ 144109 w 151872"/>
                <a:gd name="connsiteY45" fmla="*/ 77539 h 77218"/>
                <a:gd name="connsiteX46" fmla="*/ 139680 w 151872"/>
                <a:gd name="connsiteY46" fmla="*/ 76899 h 77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51872" h="77218">
                  <a:moveTo>
                    <a:pt x="139680" y="76899"/>
                  </a:moveTo>
                  <a:cubicBezTo>
                    <a:pt x="137437" y="76201"/>
                    <a:pt x="135269" y="75315"/>
                    <a:pt x="133158" y="74279"/>
                  </a:cubicBezTo>
                  <a:lnTo>
                    <a:pt x="131367" y="73449"/>
                  </a:lnTo>
                  <a:cubicBezTo>
                    <a:pt x="128483" y="72149"/>
                    <a:pt x="125543" y="70735"/>
                    <a:pt x="122715" y="69359"/>
                  </a:cubicBezTo>
                  <a:lnTo>
                    <a:pt x="116796" y="66550"/>
                  </a:lnTo>
                  <a:lnTo>
                    <a:pt x="116419" y="66362"/>
                  </a:lnTo>
                  <a:cubicBezTo>
                    <a:pt x="110632" y="63666"/>
                    <a:pt x="104789" y="60914"/>
                    <a:pt x="98964" y="58332"/>
                  </a:cubicBezTo>
                  <a:cubicBezTo>
                    <a:pt x="96042" y="57031"/>
                    <a:pt x="93083" y="55787"/>
                    <a:pt x="90199" y="54562"/>
                  </a:cubicBezTo>
                  <a:lnTo>
                    <a:pt x="89973" y="54467"/>
                  </a:lnTo>
                  <a:cubicBezTo>
                    <a:pt x="87899" y="53582"/>
                    <a:pt x="85807" y="52715"/>
                    <a:pt x="83734" y="51810"/>
                  </a:cubicBezTo>
                  <a:cubicBezTo>
                    <a:pt x="79586" y="49925"/>
                    <a:pt x="75421" y="48040"/>
                    <a:pt x="71387" y="46305"/>
                  </a:cubicBezTo>
                  <a:lnTo>
                    <a:pt x="67504" y="44534"/>
                  </a:lnTo>
                  <a:cubicBezTo>
                    <a:pt x="62565" y="42309"/>
                    <a:pt x="57457" y="39991"/>
                    <a:pt x="52425" y="37673"/>
                  </a:cubicBezTo>
                  <a:cubicBezTo>
                    <a:pt x="48655" y="35901"/>
                    <a:pt x="44885" y="34072"/>
                    <a:pt x="41115" y="32300"/>
                  </a:cubicBezTo>
                  <a:lnTo>
                    <a:pt x="40888" y="32187"/>
                  </a:lnTo>
                  <a:cubicBezTo>
                    <a:pt x="36496" y="30095"/>
                    <a:pt x="31972" y="27927"/>
                    <a:pt x="27486" y="25854"/>
                  </a:cubicBezTo>
                  <a:cubicBezTo>
                    <a:pt x="22359" y="23479"/>
                    <a:pt x="17553" y="21386"/>
                    <a:pt x="12802" y="19501"/>
                  </a:cubicBezTo>
                  <a:cubicBezTo>
                    <a:pt x="9447" y="18238"/>
                    <a:pt x="6299" y="16467"/>
                    <a:pt x="3471" y="14261"/>
                  </a:cubicBezTo>
                  <a:cubicBezTo>
                    <a:pt x="2020" y="13149"/>
                    <a:pt x="701" y="11886"/>
                    <a:pt x="-487" y="10491"/>
                  </a:cubicBezTo>
                  <a:lnTo>
                    <a:pt x="-1034" y="9831"/>
                  </a:lnTo>
                  <a:lnTo>
                    <a:pt x="-1034" y="8964"/>
                  </a:lnTo>
                  <a:cubicBezTo>
                    <a:pt x="-901" y="6759"/>
                    <a:pt x="-34" y="4648"/>
                    <a:pt x="1398" y="2951"/>
                  </a:cubicBezTo>
                  <a:cubicBezTo>
                    <a:pt x="2548" y="1518"/>
                    <a:pt x="3962" y="-253"/>
                    <a:pt x="6676" y="501"/>
                  </a:cubicBezTo>
                  <a:cubicBezTo>
                    <a:pt x="7562" y="783"/>
                    <a:pt x="8429" y="1179"/>
                    <a:pt x="9221" y="1650"/>
                  </a:cubicBezTo>
                  <a:cubicBezTo>
                    <a:pt x="12670" y="3535"/>
                    <a:pt x="16270" y="5100"/>
                    <a:pt x="19758" y="6608"/>
                  </a:cubicBezTo>
                  <a:lnTo>
                    <a:pt x="20700" y="7023"/>
                  </a:lnTo>
                  <a:cubicBezTo>
                    <a:pt x="22925" y="7965"/>
                    <a:pt x="25168" y="8908"/>
                    <a:pt x="27335" y="9775"/>
                  </a:cubicBezTo>
                  <a:cubicBezTo>
                    <a:pt x="29956" y="10831"/>
                    <a:pt x="32538" y="11867"/>
                    <a:pt x="34989" y="12960"/>
                  </a:cubicBezTo>
                  <a:cubicBezTo>
                    <a:pt x="38061" y="14317"/>
                    <a:pt x="41171" y="15807"/>
                    <a:pt x="44187" y="17239"/>
                  </a:cubicBezTo>
                  <a:lnTo>
                    <a:pt x="48937" y="19501"/>
                  </a:lnTo>
                  <a:lnTo>
                    <a:pt x="51689" y="20783"/>
                  </a:lnTo>
                  <a:cubicBezTo>
                    <a:pt x="54479" y="22103"/>
                    <a:pt x="57344" y="23460"/>
                    <a:pt x="60265" y="24723"/>
                  </a:cubicBezTo>
                  <a:cubicBezTo>
                    <a:pt x="62509" y="25703"/>
                    <a:pt x="64790" y="26607"/>
                    <a:pt x="66995" y="27512"/>
                  </a:cubicBezTo>
                  <a:cubicBezTo>
                    <a:pt x="69710" y="28625"/>
                    <a:pt x="72348" y="29680"/>
                    <a:pt x="74856" y="30811"/>
                  </a:cubicBezTo>
                  <a:cubicBezTo>
                    <a:pt x="77852" y="32131"/>
                    <a:pt x="80888" y="33582"/>
                    <a:pt x="83828" y="34977"/>
                  </a:cubicBezTo>
                  <a:lnTo>
                    <a:pt x="89124" y="37503"/>
                  </a:lnTo>
                  <a:cubicBezTo>
                    <a:pt x="92612" y="39124"/>
                    <a:pt x="96193" y="40801"/>
                    <a:pt x="99831" y="42385"/>
                  </a:cubicBezTo>
                  <a:lnTo>
                    <a:pt x="106127" y="45043"/>
                  </a:lnTo>
                  <a:cubicBezTo>
                    <a:pt x="108879" y="46174"/>
                    <a:pt x="111537" y="47286"/>
                    <a:pt x="114100" y="48417"/>
                  </a:cubicBezTo>
                  <a:cubicBezTo>
                    <a:pt x="116665" y="49548"/>
                    <a:pt x="119209" y="50754"/>
                    <a:pt x="121640" y="51923"/>
                  </a:cubicBezTo>
                  <a:cubicBezTo>
                    <a:pt x="124072" y="53091"/>
                    <a:pt x="126334" y="54128"/>
                    <a:pt x="128709" y="55184"/>
                  </a:cubicBezTo>
                  <a:lnTo>
                    <a:pt x="130783" y="56108"/>
                  </a:lnTo>
                  <a:cubicBezTo>
                    <a:pt x="135081" y="57993"/>
                    <a:pt x="139510" y="60047"/>
                    <a:pt x="143977" y="61763"/>
                  </a:cubicBezTo>
                  <a:cubicBezTo>
                    <a:pt x="144901" y="62121"/>
                    <a:pt x="145787" y="62630"/>
                    <a:pt x="146560" y="63251"/>
                  </a:cubicBezTo>
                  <a:cubicBezTo>
                    <a:pt x="149199" y="65212"/>
                    <a:pt x="150782" y="68303"/>
                    <a:pt x="150839" y="71602"/>
                  </a:cubicBezTo>
                  <a:cubicBezTo>
                    <a:pt x="150010" y="74769"/>
                    <a:pt x="147351" y="77106"/>
                    <a:pt x="144109" y="77539"/>
                  </a:cubicBezTo>
                  <a:cubicBezTo>
                    <a:pt x="142601" y="77539"/>
                    <a:pt x="141112" y="77332"/>
                    <a:pt x="139680" y="768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2" name="Freeform: Shape 1161">
              <a:extLst>
                <a:ext uri="{FF2B5EF4-FFF2-40B4-BE49-F238E27FC236}">
                  <a16:creationId xmlns:a16="http://schemas.microsoft.com/office/drawing/2014/main" id="{ED155D3F-FA9C-15DD-FC6B-8600D500F1F4}"/>
                </a:ext>
              </a:extLst>
            </p:cNvPr>
            <p:cNvSpPr/>
            <p:nvPr/>
          </p:nvSpPr>
          <p:spPr>
            <a:xfrm>
              <a:off x="11470978" y="6234976"/>
              <a:ext cx="152109" cy="77468"/>
            </a:xfrm>
            <a:custGeom>
              <a:avLst/>
              <a:gdLst>
                <a:gd name="connsiteX0" fmla="*/ 140810 w 152109"/>
                <a:gd name="connsiteY0" fmla="*/ 77371 h 77468"/>
                <a:gd name="connsiteX1" fmla="*/ 137305 w 152109"/>
                <a:gd name="connsiteY1" fmla="*/ 76070 h 77468"/>
                <a:gd name="connsiteX2" fmla="*/ 123412 w 152109"/>
                <a:gd name="connsiteY2" fmla="*/ 69567 h 77468"/>
                <a:gd name="connsiteX3" fmla="*/ 112423 w 152109"/>
                <a:gd name="connsiteY3" fmla="*/ 64365 h 77468"/>
                <a:gd name="connsiteX4" fmla="*/ 99775 w 152109"/>
                <a:gd name="connsiteY4" fmla="*/ 58710 h 77468"/>
                <a:gd name="connsiteX5" fmla="*/ 87202 w 152109"/>
                <a:gd name="connsiteY5" fmla="*/ 53168 h 77468"/>
                <a:gd name="connsiteX6" fmla="*/ 73460 w 152109"/>
                <a:gd name="connsiteY6" fmla="*/ 46702 h 77468"/>
                <a:gd name="connsiteX7" fmla="*/ 61981 w 152109"/>
                <a:gd name="connsiteY7" fmla="*/ 41293 h 77468"/>
                <a:gd name="connsiteX8" fmla="*/ 54064 w 152109"/>
                <a:gd name="connsiteY8" fmla="*/ 37824 h 77468"/>
                <a:gd name="connsiteX9" fmla="*/ 47749 w 152109"/>
                <a:gd name="connsiteY9" fmla="*/ 35091 h 77468"/>
                <a:gd name="connsiteX10" fmla="*/ 36930 w 152109"/>
                <a:gd name="connsiteY10" fmla="*/ 30096 h 77468"/>
                <a:gd name="connsiteX11" fmla="*/ 27995 w 152109"/>
                <a:gd name="connsiteY11" fmla="*/ 25911 h 77468"/>
                <a:gd name="connsiteX12" fmla="*/ 18400 w 152109"/>
                <a:gd name="connsiteY12" fmla="*/ 21463 h 77468"/>
                <a:gd name="connsiteX13" fmla="*/ 13141 w 152109"/>
                <a:gd name="connsiteY13" fmla="*/ 19276 h 77468"/>
                <a:gd name="connsiteX14" fmla="*/ 4678 w 152109"/>
                <a:gd name="connsiteY14" fmla="*/ 15506 h 77468"/>
                <a:gd name="connsiteX15" fmla="*/ 2699 w 152109"/>
                <a:gd name="connsiteY15" fmla="*/ 14224 h 77468"/>
                <a:gd name="connsiteX16" fmla="*/ -958 w 152109"/>
                <a:gd name="connsiteY16" fmla="*/ 8117 h 77468"/>
                <a:gd name="connsiteX17" fmla="*/ 2981 w 152109"/>
                <a:gd name="connsiteY17" fmla="*/ 1180 h 77468"/>
                <a:gd name="connsiteX18" fmla="*/ 8316 w 152109"/>
                <a:gd name="connsiteY18" fmla="*/ 747 h 77468"/>
                <a:gd name="connsiteX19" fmla="*/ 10483 w 152109"/>
                <a:gd name="connsiteY19" fmla="*/ 1538 h 77468"/>
                <a:gd name="connsiteX20" fmla="*/ 40493 w 152109"/>
                <a:gd name="connsiteY20" fmla="*/ 15242 h 77468"/>
                <a:gd name="connsiteX21" fmla="*/ 52236 w 152109"/>
                <a:gd name="connsiteY21" fmla="*/ 20897 h 77468"/>
                <a:gd name="connsiteX22" fmla="*/ 65016 w 152109"/>
                <a:gd name="connsiteY22" fmla="*/ 26986 h 77468"/>
                <a:gd name="connsiteX23" fmla="*/ 73291 w 152109"/>
                <a:gd name="connsiteY23" fmla="*/ 30548 h 77468"/>
                <a:gd name="connsiteX24" fmla="*/ 80227 w 152109"/>
                <a:gd name="connsiteY24" fmla="*/ 33507 h 77468"/>
                <a:gd name="connsiteX25" fmla="*/ 89652 w 152109"/>
                <a:gd name="connsiteY25" fmla="*/ 37956 h 77468"/>
                <a:gd name="connsiteX26" fmla="*/ 89973 w 152109"/>
                <a:gd name="connsiteY26" fmla="*/ 38107 h 77468"/>
                <a:gd name="connsiteX27" fmla="*/ 94798 w 152109"/>
                <a:gd name="connsiteY27" fmla="*/ 40425 h 77468"/>
                <a:gd name="connsiteX28" fmla="*/ 96929 w 152109"/>
                <a:gd name="connsiteY28" fmla="*/ 41424 h 77468"/>
                <a:gd name="connsiteX29" fmla="*/ 106089 w 152109"/>
                <a:gd name="connsiteY29" fmla="*/ 45684 h 77468"/>
                <a:gd name="connsiteX30" fmla="*/ 113140 w 152109"/>
                <a:gd name="connsiteY30" fmla="*/ 48738 h 77468"/>
                <a:gd name="connsiteX31" fmla="*/ 120943 w 152109"/>
                <a:gd name="connsiteY31" fmla="*/ 52112 h 77468"/>
                <a:gd name="connsiteX32" fmla="*/ 130254 w 152109"/>
                <a:gd name="connsiteY32" fmla="*/ 56447 h 77468"/>
                <a:gd name="connsiteX33" fmla="*/ 135250 w 152109"/>
                <a:gd name="connsiteY33" fmla="*/ 58804 h 77468"/>
                <a:gd name="connsiteX34" fmla="*/ 148162 w 152109"/>
                <a:gd name="connsiteY34" fmla="*/ 64798 h 77468"/>
                <a:gd name="connsiteX35" fmla="*/ 148615 w 152109"/>
                <a:gd name="connsiteY35" fmla="*/ 65137 h 77468"/>
                <a:gd name="connsiteX36" fmla="*/ 151046 w 152109"/>
                <a:gd name="connsiteY36" fmla="*/ 70792 h 77468"/>
                <a:gd name="connsiteX37" fmla="*/ 146918 w 152109"/>
                <a:gd name="connsiteY37" fmla="*/ 76956 h 77468"/>
                <a:gd name="connsiteX38" fmla="*/ 140810 w 152109"/>
                <a:gd name="connsiteY38" fmla="*/ 77371 h 77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52109" h="77468">
                  <a:moveTo>
                    <a:pt x="140810" y="77371"/>
                  </a:moveTo>
                  <a:cubicBezTo>
                    <a:pt x="139604" y="77013"/>
                    <a:pt x="138436" y="76579"/>
                    <a:pt x="137305" y="76070"/>
                  </a:cubicBezTo>
                  <a:cubicBezTo>
                    <a:pt x="132648" y="74016"/>
                    <a:pt x="127880" y="71754"/>
                    <a:pt x="123412" y="69567"/>
                  </a:cubicBezTo>
                  <a:cubicBezTo>
                    <a:pt x="119793" y="67833"/>
                    <a:pt x="116099" y="66042"/>
                    <a:pt x="112423" y="64365"/>
                  </a:cubicBezTo>
                  <a:cubicBezTo>
                    <a:pt x="108219" y="62480"/>
                    <a:pt x="103922" y="60595"/>
                    <a:pt x="99775" y="58710"/>
                  </a:cubicBezTo>
                  <a:cubicBezTo>
                    <a:pt x="95628" y="56825"/>
                    <a:pt x="91330" y="55053"/>
                    <a:pt x="87202" y="53168"/>
                  </a:cubicBezTo>
                  <a:cubicBezTo>
                    <a:pt x="82621" y="51076"/>
                    <a:pt x="77946" y="48851"/>
                    <a:pt x="73460" y="46702"/>
                  </a:cubicBezTo>
                  <a:cubicBezTo>
                    <a:pt x="69691" y="44912"/>
                    <a:pt x="65921" y="43064"/>
                    <a:pt x="61981" y="41293"/>
                  </a:cubicBezTo>
                  <a:cubicBezTo>
                    <a:pt x="59342" y="40067"/>
                    <a:pt x="56665" y="38936"/>
                    <a:pt x="54064" y="37824"/>
                  </a:cubicBezTo>
                  <a:cubicBezTo>
                    <a:pt x="51878" y="36901"/>
                    <a:pt x="49767" y="35939"/>
                    <a:pt x="47749" y="35091"/>
                  </a:cubicBezTo>
                  <a:cubicBezTo>
                    <a:pt x="44130" y="33470"/>
                    <a:pt x="40473" y="31755"/>
                    <a:pt x="36930" y="30096"/>
                  </a:cubicBezTo>
                  <a:lnTo>
                    <a:pt x="27995" y="25911"/>
                  </a:lnTo>
                  <a:cubicBezTo>
                    <a:pt x="24809" y="24403"/>
                    <a:pt x="21605" y="22895"/>
                    <a:pt x="18400" y="21463"/>
                  </a:cubicBezTo>
                  <a:cubicBezTo>
                    <a:pt x="16629" y="20690"/>
                    <a:pt x="14857" y="19955"/>
                    <a:pt x="13141" y="19276"/>
                  </a:cubicBezTo>
                  <a:cubicBezTo>
                    <a:pt x="10125" y="18051"/>
                    <a:pt x="7355" y="16920"/>
                    <a:pt x="4678" y="15506"/>
                  </a:cubicBezTo>
                  <a:cubicBezTo>
                    <a:pt x="3981" y="15148"/>
                    <a:pt x="3321" y="14714"/>
                    <a:pt x="2699" y="14224"/>
                  </a:cubicBezTo>
                  <a:cubicBezTo>
                    <a:pt x="757" y="12716"/>
                    <a:pt x="-543" y="10549"/>
                    <a:pt x="-958" y="8117"/>
                  </a:cubicBezTo>
                  <a:cubicBezTo>
                    <a:pt x="-1372" y="5666"/>
                    <a:pt x="-91" y="3386"/>
                    <a:pt x="2981" y="1180"/>
                  </a:cubicBezTo>
                  <a:cubicBezTo>
                    <a:pt x="4603" y="219"/>
                    <a:pt x="6563" y="49"/>
                    <a:pt x="8316" y="747"/>
                  </a:cubicBezTo>
                  <a:cubicBezTo>
                    <a:pt x="9051" y="954"/>
                    <a:pt x="9786" y="1218"/>
                    <a:pt x="10483" y="1538"/>
                  </a:cubicBezTo>
                  <a:cubicBezTo>
                    <a:pt x="19550" y="5629"/>
                    <a:pt x="30088" y="10398"/>
                    <a:pt x="40493" y="15242"/>
                  </a:cubicBezTo>
                  <a:cubicBezTo>
                    <a:pt x="44413" y="17127"/>
                    <a:pt x="48391" y="19012"/>
                    <a:pt x="52236" y="20897"/>
                  </a:cubicBezTo>
                  <a:cubicBezTo>
                    <a:pt x="56420" y="22914"/>
                    <a:pt x="60718" y="25006"/>
                    <a:pt x="65016" y="26986"/>
                  </a:cubicBezTo>
                  <a:cubicBezTo>
                    <a:pt x="67768" y="28267"/>
                    <a:pt x="70577" y="29417"/>
                    <a:pt x="73291" y="30548"/>
                  </a:cubicBezTo>
                  <a:cubicBezTo>
                    <a:pt x="75666" y="31547"/>
                    <a:pt x="78004" y="32433"/>
                    <a:pt x="80227" y="33507"/>
                  </a:cubicBezTo>
                  <a:cubicBezTo>
                    <a:pt x="83357" y="34921"/>
                    <a:pt x="86561" y="36467"/>
                    <a:pt x="89652" y="37956"/>
                  </a:cubicBezTo>
                  <a:lnTo>
                    <a:pt x="89973" y="38107"/>
                  </a:lnTo>
                  <a:lnTo>
                    <a:pt x="94798" y="40425"/>
                  </a:lnTo>
                  <a:lnTo>
                    <a:pt x="96929" y="41424"/>
                  </a:lnTo>
                  <a:cubicBezTo>
                    <a:pt x="99926" y="42857"/>
                    <a:pt x="102998" y="44308"/>
                    <a:pt x="106089" y="45684"/>
                  </a:cubicBezTo>
                  <a:cubicBezTo>
                    <a:pt x="108446" y="46740"/>
                    <a:pt x="110820" y="47758"/>
                    <a:pt x="113140" y="48738"/>
                  </a:cubicBezTo>
                  <a:cubicBezTo>
                    <a:pt x="115458" y="49718"/>
                    <a:pt x="118379" y="50943"/>
                    <a:pt x="120943" y="52112"/>
                  </a:cubicBezTo>
                  <a:cubicBezTo>
                    <a:pt x="124053" y="53507"/>
                    <a:pt x="127201" y="54996"/>
                    <a:pt x="130254" y="56447"/>
                  </a:cubicBezTo>
                  <a:lnTo>
                    <a:pt x="135250" y="58804"/>
                  </a:lnTo>
                  <a:lnTo>
                    <a:pt x="148162" y="64798"/>
                  </a:lnTo>
                  <a:lnTo>
                    <a:pt x="148615" y="65137"/>
                  </a:lnTo>
                  <a:cubicBezTo>
                    <a:pt x="150349" y="66476"/>
                    <a:pt x="151253" y="68625"/>
                    <a:pt x="151046" y="70792"/>
                  </a:cubicBezTo>
                  <a:cubicBezTo>
                    <a:pt x="150801" y="73412"/>
                    <a:pt x="149237" y="75731"/>
                    <a:pt x="146918" y="76956"/>
                  </a:cubicBezTo>
                  <a:cubicBezTo>
                    <a:pt x="145014" y="77899"/>
                    <a:pt x="142828" y="78050"/>
                    <a:pt x="140810" y="773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3" name="Freeform: Shape 1162">
              <a:extLst>
                <a:ext uri="{FF2B5EF4-FFF2-40B4-BE49-F238E27FC236}">
                  <a16:creationId xmlns:a16="http://schemas.microsoft.com/office/drawing/2014/main" id="{122B1BAE-B4E3-042F-D18E-EA6D98032ED3}"/>
                </a:ext>
              </a:extLst>
            </p:cNvPr>
            <p:cNvSpPr/>
            <p:nvPr/>
          </p:nvSpPr>
          <p:spPr>
            <a:xfrm>
              <a:off x="11447812" y="6264188"/>
              <a:ext cx="152057" cy="77454"/>
            </a:xfrm>
            <a:custGeom>
              <a:avLst/>
              <a:gdLst>
                <a:gd name="connsiteX0" fmla="*/ 140717 w 152057"/>
                <a:gd name="connsiteY0" fmla="*/ 77395 h 77454"/>
                <a:gd name="connsiteX1" fmla="*/ 137192 w 152057"/>
                <a:gd name="connsiteY1" fmla="*/ 76094 h 77454"/>
                <a:gd name="connsiteX2" fmla="*/ 123299 w 152057"/>
                <a:gd name="connsiteY2" fmla="*/ 69591 h 77454"/>
                <a:gd name="connsiteX3" fmla="*/ 112310 w 152057"/>
                <a:gd name="connsiteY3" fmla="*/ 64389 h 77454"/>
                <a:gd name="connsiteX4" fmla="*/ 99643 w 152057"/>
                <a:gd name="connsiteY4" fmla="*/ 58734 h 77454"/>
                <a:gd name="connsiteX5" fmla="*/ 87108 w 152057"/>
                <a:gd name="connsiteY5" fmla="*/ 53229 h 77454"/>
                <a:gd name="connsiteX6" fmla="*/ 73347 w 152057"/>
                <a:gd name="connsiteY6" fmla="*/ 46745 h 77454"/>
                <a:gd name="connsiteX7" fmla="*/ 61886 w 152057"/>
                <a:gd name="connsiteY7" fmla="*/ 41336 h 77454"/>
                <a:gd name="connsiteX8" fmla="*/ 54064 w 152057"/>
                <a:gd name="connsiteY8" fmla="*/ 37924 h 77454"/>
                <a:gd name="connsiteX9" fmla="*/ 47655 w 152057"/>
                <a:gd name="connsiteY9" fmla="*/ 35153 h 77454"/>
                <a:gd name="connsiteX10" fmla="*/ 36723 w 152057"/>
                <a:gd name="connsiteY10" fmla="*/ 30101 h 77454"/>
                <a:gd name="connsiteX11" fmla="*/ 27882 w 152057"/>
                <a:gd name="connsiteY11" fmla="*/ 25954 h 77454"/>
                <a:gd name="connsiteX12" fmla="*/ 18287 w 152057"/>
                <a:gd name="connsiteY12" fmla="*/ 21506 h 77454"/>
                <a:gd name="connsiteX13" fmla="*/ 12953 w 152057"/>
                <a:gd name="connsiteY13" fmla="*/ 19281 h 77454"/>
                <a:gd name="connsiteX14" fmla="*/ 4584 w 152057"/>
                <a:gd name="connsiteY14" fmla="*/ 15511 h 77454"/>
                <a:gd name="connsiteX15" fmla="*/ 2699 w 152057"/>
                <a:gd name="connsiteY15" fmla="*/ 14229 h 77454"/>
                <a:gd name="connsiteX16" fmla="*/ -958 w 152057"/>
                <a:gd name="connsiteY16" fmla="*/ 8122 h 77454"/>
                <a:gd name="connsiteX17" fmla="*/ 2963 w 152057"/>
                <a:gd name="connsiteY17" fmla="*/ 1167 h 77454"/>
                <a:gd name="connsiteX18" fmla="*/ 8297 w 152057"/>
                <a:gd name="connsiteY18" fmla="*/ 733 h 77454"/>
                <a:gd name="connsiteX19" fmla="*/ 10465 w 152057"/>
                <a:gd name="connsiteY19" fmla="*/ 1544 h 77454"/>
                <a:gd name="connsiteX20" fmla="*/ 40473 w 152057"/>
                <a:gd name="connsiteY20" fmla="*/ 15229 h 77454"/>
                <a:gd name="connsiteX21" fmla="*/ 52217 w 152057"/>
                <a:gd name="connsiteY21" fmla="*/ 20883 h 77454"/>
                <a:gd name="connsiteX22" fmla="*/ 65016 w 152057"/>
                <a:gd name="connsiteY22" fmla="*/ 26972 h 77454"/>
                <a:gd name="connsiteX23" fmla="*/ 73196 w 152057"/>
                <a:gd name="connsiteY23" fmla="*/ 30515 h 77454"/>
                <a:gd name="connsiteX24" fmla="*/ 80209 w 152057"/>
                <a:gd name="connsiteY24" fmla="*/ 33494 h 77454"/>
                <a:gd name="connsiteX25" fmla="*/ 89634 w 152057"/>
                <a:gd name="connsiteY25" fmla="*/ 37961 h 77454"/>
                <a:gd name="connsiteX26" fmla="*/ 94742 w 152057"/>
                <a:gd name="connsiteY26" fmla="*/ 40412 h 77454"/>
                <a:gd name="connsiteX27" fmla="*/ 96872 w 152057"/>
                <a:gd name="connsiteY27" fmla="*/ 41429 h 77454"/>
                <a:gd name="connsiteX28" fmla="*/ 106033 w 152057"/>
                <a:gd name="connsiteY28" fmla="*/ 45671 h 77454"/>
                <a:gd name="connsiteX29" fmla="*/ 112856 w 152057"/>
                <a:gd name="connsiteY29" fmla="*/ 48611 h 77454"/>
                <a:gd name="connsiteX30" fmla="*/ 113102 w 152057"/>
                <a:gd name="connsiteY30" fmla="*/ 48725 h 77454"/>
                <a:gd name="connsiteX31" fmla="*/ 120887 w 152057"/>
                <a:gd name="connsiteY31" fmla="*/ 52099 h 77454"/>
                <a:gd name="connsiteX32" fmla="*/ 130198 w 152057"/>
                <a:gd name="connsiteY32" fmla="*/ 56434 h 77454"/>
                <a:gd name="connsiteX33" fmla="*/ 135213 w 152057"/>
                <a:gd name="connsiteY33" fmla="*/ 58790 h 77454"/>
                <a:gd name="connsiteX34" fmla="*/ 147898 w 152057"/>
                <a:gd name="connsiteY34" fmla="*/ 64690 h 77454"/>
                <a:gd name="connsiteX35" fmla="*/ 148106 w 152057"/>
                <a:gd name="connsiteY35" fmla="*/ 64690 h 77454"/>
                <a:gd name="connsiteX36" fmla="*/ 148577 w 152057"/>
                <a:gd name="connsiteY36" fmla="*/ 65029 h 77454"/>
                <a:gd name="connsiteX37" fmla="*/ 150989 w 152057"/>
                <a:gd name="connsiteY37" fmla="*/ 70684 h 77454"/>
                <a:gd name="connsiteX38" fmla="*/ 146861 w 152057"/>
                <a:gd name="connsiteY38" fmla="*/ 76848 h 77454"/>
                <a:gd name="connsiteX39" fmla="*/ 140717 w 152057"/>
                <a:gd name="connsiteY39" fmla="*/ 77395 h 77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2057" h="77454">
                  <a:moveTo>
                    <a:pt x="140717" y="77395"/>
                  </a:moveTo>
                  <a:cubicBezTo>
                    <a:pt x="139510" y="77056"/>
                    <a:pt x="138341" y="76622"/>
                    <a:pt x="137192" y="76094"/>
                  </a:cubicBezTo>
                  <a:cubicBezTo>
                    <a:pt x="132517" y="74040"/>
                    <a:pt x="127767" y="71778"/>
                    <a:pt x="123299" y="69591"/>
                  </a:cubicBezTo>
                  <a:cubicBezTo>
                    <a:pt x="119680" y="67857"/>
                    <a:pt x="116005" y="66085"/>
                    <a:pt x="112310" y="64389"/>
                  </a:cubicBezTo>
                  <a:cubicBezTo>
                    <a:pt x="108088" y="62504"/>
                    <a:pt x="103790" y="60619"/>
                    <a:pt x="99643" y="58734"/>
                  </a:cubicBezTo>
                  <a:cubicBezTo>
                    <a:pt x="95496" y="56849"/>
                    <a:pt x="91217" y="55096"/>
                    <a:pt x="87108" y="53229"/>
                  </a:cubicBezTo>
                  <a:cubicBezTo>
                    <a:pt x="82509" y="51118"/>
                    <a:pt x="77853" y="48894"/>
                    <a:pt x="73347" y="46745"/>
                  </a:cubicBezTo>
                  <a:cubicBezTo>
                    <a:pt x="69577" y="44955"/>
                    <a:pt x="65807" y="43107"/>
                    <a:pt x="61886" y="41336"/>
                  </a:cubicBezTo>
                  <a:cubicBezTo>
                    <a:pt x="59285" y="40129"/>
                    <a:pt x="56628" y="39017"/>
                    <a:pt x="54064" y="37924"/>
                  </a:cubicBezTo>
                  <a:cubicBezTo>
                    <a:pt x="51878" y="37000"/>
                    <a:pt x="49729" y="36039"/>
                    <a:pt x="47655" y="35153"/>
                  </a:cubicBezTo>
                  <a:cubicBezTo>
                    <a:pt x="43999" y="33513"/>
                    <a:pt x="40304" y="31779"/>
                    <a:pt x="36723" y="30101"/>
                  </a:cubicBezTo>
                  <a:lnTo>
                    <a:pt x="27882" y="25954"/>
                  </a:lnTo>
                  <a:cubicBezTo>
                    <a:pt x="24753" y="24484"/>
                    <a:pt x="21530" y="22957"/>
                    <a:pt x="18287" y="21506"/>
                  </a:cubicBezTo>
                  <a:cubicBezTo>
                    <a:pt x="16497" y="20714"/>
                    <a:pt x="14706" y="19979"/>
                    <a:pt x="12953" y="19281"/>
                  </a:cubicBezTo>
                  <a:cubicBezTo>
                    <a:pt x="10013" y="18094"/>
                    <a:pt x="7298" y="16963"/>
                    <a:pt x="4584" y="15511"/>
                  </a:cubicBezTo>
                  <a:cubicBezTo>
                    <a:pt x="3924" y="15134"/>
                    <a:pt x="3283" y="14720"/>
                    <a:pt x="2699" y="14229"/>
                  </a:cubicBezTo>
                  <a:cubicBezTo>
                    <a:pt x="757" y="12721"/>
                    <a:pt x="-562" y="10554"/>
                    <a:pt x="-958" y="8122"/>
                  </a:cubicBezTo>
                  <a:cubicBezTo>
                    <a:pt x="-1372" y="5653"/>
                    <a:pt x="-91" y="3391"/>
                    <a:pt x="2963" y="1167"/>
                  </a:cubicBezTo>
                  <a:cubicBezTo>
                    <a:pt x="4584" y="224"/>
                    <a:pt x="6544" y="54"/>
                    <a:pt x="8297" y="733"/>
                  </a:cubicBezTo>
                  <a:cubicBezTo>
                    <a:pt x="9033" y="940"/>
                    <a:pt x="9767" y="1223"/>
                    <a:pt x="10465" y="1544"/>
                  </a:cubicBezTo>
                  <a:cubicBezTo>
                    <a:pt x="19588" y="5634"/>
                    <a:pt x="30163" y="10422"/>
                    <a:pt x="40473" y="15229"/>
                  </a:cubicBezTo>
                  <a:cubicBezTo>
                    <a:pt x="44394" y="17114"/>
                    <a:pt x="48371" y="18998"/>
                    <a:pt x="52217" y="20883"/>
                  </a:cubicBezTo>
                  <a:cubicBezTo>
                    <a:pt x="56402" y="22900"/>
                    <a:pt x="60719" y="24993"/>
                    <a:pt x="65016" y="26972"/>
                  </a:cubicBezTo>
                  <a:cubicBezTo>
                    <a:pt x="67730" y="28235"/>
                    <a:pt x="70501" y="29385"/>
                    <a:pt x="73196" y="30515"/>
                  </a:cubicBezTo>
                  <a:cubicBezTo>
                    <a:pt x="75572" y="31496"/>
                    <a:pt x="77946" y="32400"/>
                    <a:pt x="80209" y="33494"/>
                  </a:cubicBezTo>
                  <a:cubicBezTo>
                    <a:pt x="83357" y="34926"/>
                    <a:pt x="86561" y="36453"/>
                    <a:pt x="89634" y="37961"/>
                  </a:cubicBezTo>
                  <a:lnTo>
                    <a:pt x="94742" y="40412"/>
                  </a:lnTo>
                  <a:lnTo>
                    <a:pt x="96872" y="41429"/>
                  </a:lnTo>
                  <a:cubicBezTo>
                    <a:pt x="99850" y="42843"/>
                    <a:pt x="102942" y="44295"/>
                    <a:pt x="106033" y="45671"/>
                  </a:cubicBezTo>
                  <a:cubicBezTo>
                    <a:pt x="108314" y="46689"/>
                    <a:pt x="110613" y="47669"/>
                    <a:pt x="112856" y="48611"/>
                  </a:cubicBezTo>
                  <a:lnTo>
                    <a:pt x="113102" y="48725"/>
                  </a:lnTo>
                  <a:cubicBezTo>
                    <a:pt x="115665" y="49818"/>
                    <a:pt x="118323" y="50949"/>
                    <a:pt x="120887" y="52099"/>
                  </a:cubicBezTo>
                  <a:cubicBezTo>
                    <a:pt x="123997" y="53494"/>
                    <a:pt x="127144" y="54983"/>
                    <a:pt x="130198" y="56434"/>
                  </a:cubicBezTo>
                  <a:lnTo>
                    <a:pt x="135213" y="58790"/>
                  </a:lnTo>
                  <a:lnTo>
                    <a:pt x="147898" y="64690"/>
                  </a:lnTo>
                  <a:lnTo>
                    <a:pt x="148106" y="64690"/>
                  </a:lnTo>
                  <a:lnTo>
                    <a:pt x="148577" y="65029"/>
                  </a:lnTo>
                  <a:cubicBezTo>
                    <a:pt x="150311" y="66368"/>
                    <a:pt x="151216" y="68517"/>
                    <a:pt x="150989" y="70684"/>
                  </a:cubicBezTo>
                  <a:cubicBezTo>
                    <a:pt x="150744" y="73305"/>
                    <a:pt x="149199" y="75623"/>
                    <a:pt x="146861" y="76848"/>
                  </a:cubicBezTo>
                  <a:cubicBezTo>
                    <a:pt x="144976" y="77847"/>
                    <a:pt x="142753" y="78055"/>
                    <a:pt x="140717" y="7739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4" name="Freeform: Shape 1163">
              <a:extLst>
                <a:ext uri="{FF2B5EF4-FFF2-40B4-BE49-F238E27FC236}">
                  <a16:creationId xmlns:a16="http://schemas.microsoft.com/office/drawing/2014/main" id="{AAE2B4D8-4F1E-0344-251F-BB1721E438E6}"/>
                </a:ext>
              </a:extLst>
            </p:cNvPr>
            <p:cNvSpPr/>
            <p:nvPr/>
          </p:nvSpPr>
          <p:spPr>
            <a:xfrm>
              <a:off x="11431221" y="6337839"/>
              <a:ext cx="79775" cy="63552"/>
            </a:xfrm>
            <a:custGeom>
              <a:avLst/>
              <a:gdLst>
                <a:gd name="connsiteX0" fmla="*/ 47564 w 79775"/>
                <a:gd name="connsiteY0" fmla="*/ 60916 h 63552"/>
                <a:gd name="connsiteX1" fmla="*/ 43587 w 79775"/>
                <a:gd name="connsiteY1" fmla="*/ 59690 h 63552"/>
                <a:gd name="connsiteX2" fmla="*/ 21702 w 79775"/>
                <a:gd name="connsiteY2" fmla="*/ 48513 h 63552"/>
                <a:gd name="connsiteX3" fmla="*/ 7621 w 79775"/>
                <a:gd name="connsiteY3" fmla="*/ 31209 h 63552"/>
                <a:gd name="connsiteX4" fmla="*/ -766 w 79775"/>
                <a:gd name="connsiteY4" fmla="*/ 10832 h 63552"/>
                <a:gd name="connsiteX5" fmla="*/ 2513 w 79775"/>
                <a:gd name="connsiteY5" fmla="*/ 1125 h 63552"/>
                <a:gd name="connsiteX6" fmla="*/ 6905 w 79775"/>
                <a:gd name="connsiteY6" fmla="*/ 597 h 63552"/>
                <a:gd name="connsiteX7" fmla="*/ 9846 w 79775"/>
                <a:gd name="connsiteY7" fmla="*/ 2104 h 63552"/>
                <a:gd name="connsiteX8" fmla="*/ 11976 w 79775"/>
                <a:gd name="connsiteY8" fmla="*/ 4725 h 63552"/>
                <a:gd name="connsiteX9" fmla="*/ 15256 w 79775"/>
                <a:gd name="connsiteY9" fmla="*/ 12114 h 63552"/>
                <a:gd name="connsiteX10" fmla="*/ 19760 w 79775"/>
                <a:gd name="connsiteY10" fmla="*/ 21953 h 63552"/>
                <a:gd name="connsiteX11" fmla="*/ 27169 w 79775"/>
                <a:gd name="connsiteY11" fmla="*/ 32490 h 63552"/>
                <a:gd name="connsiteX12" fmla="*/ 33238 w 79775"/>
                <a:gd name="connsiteY12" fmla="*/ 38145 h 63552"/>
                <a:gd name="connsiteX13" fmla="*/ 45472 w 79775"/>
                <a:gd name="connsiteY13" fmla="*/ 45214 h 63552"/>
                <a:gd name="connsiteX14" fmla="*/ 51485 w 79775"/>
                <a:gd name="connsiteY14" fmla="*/ 47212 h 63552"/>
                <a:gd name="connsiteX15" fmla="*/ 73388 w 79775"/>
                <a:gd name="connsiteY15" fmla="*/ 50002 h 63552"/>
                <a:gd name="connsiteX16" fmla="*/ 73728 w 79775"/>
                <a:gd name="connsiteY16" fmla="*/ 50002 h 63552"/>
                <a:gd name="connsiteX17" fmla="*/ 74199 w 79775"/>
                <a:gd name="connsiteY17" fmla="*/ 50115 h 63552"/>
                <a:gd name="connsiteX18" fmla="*/ 76178 w 79775"/>
                <a:gd name="connsiteY18" fmla="*/ 51189 h 63552"/>
                <a:gd name="connsiteX19" fmla="*/ 78723 w 79775"/>
                <a:gd name="connsiteY19" fmla="*/ 56731 h 63552"/>
                <a:gd name="connsiteX20" fmla="*/ 77309 w 79775"/>
                <a:gd name="connsiteY20" fmla="*/ 61406 h 63552"/>
                <a:gd name="connsiteX21" fmla="*/ 71164 w 79775"/>
                <a:gd name="connsiteY21" fmla="*/ 63837 h 63552"/>
                <a:gd name="connsiteX22" fmla="*/ 47564 w 79775"/>
                <a:gd name="connsiteY22" fmla="*/ 60916 h 63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9775" h="63552">
                  <a:moveTo>
                    <a:pt x="47564" y="60916"/>
                  </a:moveTo>
                  <a:cubicBezTo>
                    <a:pt x="46225" y="60538"/>
                    <a:pt x="44907" y="60124"/>
                    <a:pt x="43587" y="59690"/>
                  </a:cubicBezTo>
                  <a:cubicBezTo>
                    <a:pt x="35707" y="57240"/>
                    <a:pt x="28300" y="53451"/>
                    <a:pt x="21702" y="48513"/>
                  </a:cubicBezTo>
                  <a:cubicBezTo>
                    <a:pt x="16104" y="43536"/>
                    <a:pt x="11353" y="37693"/>
                    <a:pt x="7621" y="31209"/>
                  </a:cubicBezTo>
                  <a:cubicBezTo>
                    <a:pt x="3625" y="24969"/>
                    <a:pt x="779" y="18070"/>
                    <a:pt x="-766" y="10832"/>
                  </a:cubicBezTo>
                  <a:cubicBezTo>
                    <a:pt x="-1634" y="7232"/>
                    <a:pt x="-352" y="3462"/>
                    <a:pt x="2513" y="1125"/>
                  </a:cubicBezTo>
                  <a:cubicBezTo>
                    <a:pt x="3814" y="295"/>
                    <a:pt x="5434" y="88"/>
                    <a:pt x="6905" y="597"/>
                  </a:cubicBezTo>
                  <a:cubicBezTo>
                    <a:pt x="7979" y="898"/>
                    <a:pt x="8979" y="1426"/>
                    <a:pt x="9846" y="2104"/>
                  </a:cubicBezTo>
                  <a:cubicBezTo>
                    <a:pt x="10751" y="2802"/>
                    <a:pt x="11467" y="3707"/>
                    <a:pt x="11976" y="4725"/>
                  </a:cubicBezTo>
                  <a:cubicBezTo>
                    <a:pt x="13125" y="7119"/>
                    <a:pt x="14163" y="9550"/>
                    <a:pt x="15256" y="12114"/>
                  </a:cubicBezTo>
                  <a:cubicBezTo>
                    <a:pt x="16688" y="15431"/>
                    <a:pt x="18102" y="18749"/>
                    <a:pt x="19760" y="21953"/>
                  </a:cubicBezTo>
                  <a:cubicBezTo>
                    <a:pt x="21721" y="25799"/>
                    <a:pt x="24210" y="29342"/>
                    <a:pt x="27169" y="32490"/>
                  </a:cubicBezTo>
                  <a:cubicBezTo>
                    <a:pt x="29054" y="34507"/>
                    <a:pt x="31090" y="36392"/>
                    <a:pt x="33238" y="38145"/>
                  </a:cubicBezTo>
                  <a:cubicBezTo>
                    <a:pt x="36933" y="41105"/>
                    <a:pt x="41061" y="43499"/>
                    <a:pt x="45472" y="45214"/>
                  </a:cubicBezTo>
                  <a:cubicBezTo>
                    <a:pt x="47357" y="45968"/>
                    <a:pt x="49449" y="46646"/>
                    <a:pt x="51485" y="47212"/>
                  </a:cubicBezTo>
                  <a:cubicBezTo>
                    <a:pt x="58629" y="49135"/>
                    <a:pt x="65999" y="50058"/>
                    <a:pt x="73388" y="50002"/>
                  </a:cubicBezTo>
                  <a:lnTo>
                    <a:pt x="73728" y="50002"/>
                  </a:lnTo>
                  <a:lnTo>
                    <a:pt x="74199" y="50115"/>
                  </a:lnTo>
                  <a:cubicBezTo>
                    <a:pt x="74915" y="50341"/>
                    <a:pt x="75593" y="50699"/>
                    <a:pt x="76178" y="51189"/>
                  </a:cubicBezTo>
                  <a:cubicBezTo>
                    <a:pt x="77931" y="52471"/>
                    <a:pt x="78892" y="54563"/>
                    <a:pt x="78723" y="56731"/>
                  </a:cubicBezTo>
                  <a:cubicBezTo>
                    <a:pt x="78421" y="58333"/>
                    <a:pt x="77950" y="59898"/>
                    <a:pt x="77309" y="61406"/>
                  </a:cubicBezTo>
                  <a:cubicBezTo>
                    <a:pt x="76442" y="63668"/>
                    <a:pt x="73878" y="63743"/>
                    <a:pt x="71164" y="63837"/>
                  </a:cubicBezTo>
                  <a:cubicBezTo>
                    <a:pt x="63190" y="64082"/>
                    <a:pt x="55236" y="63102"/>
                    <a:pt x="47564" y="6091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5" name="Freeform: Shape 1164">
              <a:extLst>
                <a:ext uri="{FF2B5EF4-FFF2-40B4-BE49-F238E27FC236}">
                  <a16:creationId xmlns:a16="http://schemas.microsoft.com/office/drawing/2014/main" id="{0F9926A4-8D2A-D086-A3BB-5B0FD94AAB13}"/>
                </a:ext>
              </a:extLst>
            </p:cNvPr>
            <p:cNvSpPr/>
            <p:nvPr/>
          </p:nvSpPr>
          <p:spPr>
            <a:xfrm>
              <a:off x="11838738" y="5831076"/>
              <a:ext cx="60462" cy="72345"/>
            </a:xfrm>
            <a:custGeom>
              <a:avLst/>
              <a:gdLst>
                <a:gd name="connsiteX0" fmla="*/ -941 w 60462"/>
                <a:gd name="connsiteY0" fmla="*/ 67690 h 72345"/>
                <a:gd name="connsiteX1" fmla="*/ -620 w 60462"/>
                <a:gd name="connsiteY1" fmla="*/ 62732 h 72345"/>
                <a:gd name="connsiteX2" fmla="*/ -357 w 60462"/>
                <a:gd name="connsiteY2" fmla="*/ 61941 h 72345"/>
                <a:gd name="connsiteX3" fmla="*/ 134 w 60462"/>
                <a:gd name="connsiteY3" fmla="*/ 61281 h 72345"/>
                <a:gd name="connsiteX4" fmla="*/ 46522 w 60462"/>
                <a:gd name="connsiteY4" fmla="*/ 2960 h 72345"/>
                <a:gd name="connsiteX5" fmla="*/ 47314 w 60462"/>
                <a:gd name="connsiteY5" fmla="*/ 2036 h 72345"/>
                <a:gd name="connsiteX6" fmla="*/ 48445 w 60462"/>
                <a:gd name="connsiteY6" fmla="*/ 1584 h 72345"/>
                <a:gd name="connsiteX7" fmla="*/ 54100 w 60462"/>
                <a:gd name="connsiteY7" fmla="*/ 660 h 72345"/>
                <a:gd name="connsiteX8" fmla="*/ 59171 w 60462"/>
                <a:gd name="connsiteY8" fmla="*/ 321 h 72345"/>
                <a:gd name="connsiteX9" fmla="*/ 59340 w 60462"/>
                <a:gd name="connsiteY9" fmla="*/ 5410 h 72345"/>
                <a:gd name="connsiteX10" fmla="*/ 58548 w 60462"/>
                <a:gd name="connsiteY10" fmla="*/ 11329 h 72345"/>
                <a:gd name="connsiteX11" fmla="*/ 58341 w 60462"/>
                <a:gd name="connsiteY11" fmla="*/ 11706 h 72345"/>
                <a:gd name="connsiteX12" fmla="*/ 41603 w 60462"/>
                <a:gd name="connsiteY12" fmla="*/ 33458 h 72345"/>
                <a:gd name="connsiteX13" fmla="*/ 35231 w 60462"/>
                <a:gd name="connsiteY13" fmla="*/ 41338 h 72345"/>
                <a:gd name="connsiteX14" fmla="*/ 28709 w 60462"/>
                <a:gd name="connsiteY14" fmla="*/ 49707 h 72345"/>
                <a:gd name="connsiteX15" fmla="*/ 11744 w 60462"/>
                <a:gd name="connsiteY15" fmla="*/ 70234 h 72345"/>
                <a:gd name="connsiteX16" fmla="*/ 11123 w 60462"/>
                <a:gd name="connsiteY16" fmla="*/ 70894 h 72345"/>
                <a:gd name="connsiteX17" fmla="*/ 10293 w 60462"/>
                <a:gd name="connsiteY17" fmla="*/ 71290 h 72345"/>
                <a:gd name="connsiteX18" fmla="*/ 4337 w 60462"/>
                <a:gd name="connsiteY18" fmla="*/ 72346 h 72345"/>
                <a:gd name="connsiteX19" fmla="*/ -620 w 60462"/>
                <a:gd name="connsiteY19" fmla="*/ 72666 h 72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462" h="72345">
                  <a:moveTo>
                    <a:pt x="-941" y="67690"/>
                  </a:moveTo>
                  <a:cubicBezTo>
                    <a:pt x="-1129" y="66031"/>
                    <a:pt x="-1035" y="64353"/>
                    <a:pt x="-620" y="62732"/>
                  </a:cubicBezTo>
                  <a:lnTo>
                    <a:pt x="-357" y="61941"/>
                  </a:lnTo>
                  <a:lnTo>
                    <a:pt x="134" y="61281"/>
                  </a:lnTo>
                  <a:cubicBezTo>
                    <a:pt x="16514" y="39585"/>
                    <a:pt x="31688" y="20509"/>
                    <a:pt x="46522" y="2960"/>
                  </a:cubicBezTo>
                  <a:lnTo>
                    <a:pt x="47314" y="2036"/>
                  </a:lnTo>
                  <a:lnTo>
                    <a:pt x="48445" y="1584"/>
                  </a:lnTo>
                  <a:cubicBezTo>
                    <a:pt x="50274" y="999"/>
                    <a:pt x="52177" y="679"/>
                    <a:pt x="54100" y="660"/>
                  </a:cubicBezTo>
                  <a:lnTo>
                    <a:pt x="59171" y="321"/>
                  </a:lnTo>
                  <a:lnTo>
                    <a:pt x="59340" y="5410"/>
                  </a:lnTo>
                  <a:cubicBezTo>
                    <a:pt x="59586" y="7427"/>
                    <a:pt x="59322" y="9463"/>
                    <a:pt x="58548" y="11329"/>
                  </a:cubicBezTo>
                  <a:lnTo>
                    <a:pt x="58341" y="11706"/>
                  </a:lnTo>
                  <a:cubicBezTo>
                    <a:pt x="53120" y="19246"/>
                    <a:pt x="47276" y="26503"/>
                    <a:pt x="41603" y="33458"/>
                  </a:cubicBezTo>
                  <a:cubicBezTo>
                    <a:pt x="39510" y="36022"/>
                    <a:pt x="37342" y="38680"/>
                    <a:pt x="35231" y="41338"/>
                  </a:cubicBezTo>
                  <a:cubicBezTo>
                    <a:pt x="33121" y="43996"/>
                    <a:pt x="30820" y="46993"/>
                    <a:pt x="28709" y="49707"/>
                  </a:cubicBezTo>
                  <a:cubicBezTo>
                    <a:pt x="23413" y="56832"/>
                    <a:pt x="17739" y="63675"/>
                    <a:pt x="11744" y="70234"/>
                  </a:cubicBezTo>
                  <a:lnTo>
                    <a:pt x="11123" y="70894"/>
                  </a:lnTo>
                  <a:lnTo>
                    <a:pt x="10293" y="71290"/>
                  </a:lnTo>
                  <a:cubicBezTo>
                    <a:pt x="8390" y="72007"/>
                    <a:pt x="6373" y="72365"/>
                    <a:pt x="4337" y="72346"/>
                  </a:cubicBezTo>
                  <a:lnTo>
                    <a:pt x="-620" y="7266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6" name="Freeform: Shape 1165">
              <a:extLst>
                <a:ext uri="{FF2B5EF4-FFF2-40B4-BE49-F238E27FC236}">
                  <a16:creationId xmlns:a16="http://schemas.microsoft.com/office/drawing/2014/main" id="{8ED8B3E9-F964-8017-223E-C808EF3EEE83}"/>
                </a:ext>
              </a:extLst>
            </p:cNvPr>
            <p:cNvSpPr/>
            <p:nvPr/>
          </p:nvSpPr>
          <p:spPr>
            <a:xfrm>
              <a:off x="11730275" y="5760691"/>
              <a:ext cx="24699" cy="98056"/>
            </a:xfrm>
            <a:custGeom>
              <a:avLst/>
              <a:gdLst>
                <a:gd name="connsiteX0" fmla="*/ 1096 w 24699"/>
                <a:gd name="connsiteY0" fmla="*/ 92458 h 98056"/>
                <a:gd name="connsiteX1" fmla="*/ -1034 w 24699"/>
                <a:gd name="connsiteY1" fmla="*/ 85352 h 98056"/>
                <a:gd name="connsiteX2" fmla="*/ 9164 w 24699"/>
                <a:gd name="connsiteY2" fmla="*/ 17097 h 98056"/>
                <a:gd name="connsiteX3" fmla="*/ 14480 w 24699"/>
                <a:gd name="connsiteY3" fmla="*/ 8464 h 98056"/>
                <a:gd name="connsiteX4" fmla="*/ 21624 w 24699"/>
                <a:gd name="connsiteY4" fmla="*/ 321 h 98056"/>
                <a:gd name="connsiteX5" fmla="*/ 23151 w 24699"/>
                <a:gd name="connsiteY5" fmla="*/ 11009 h 98056"/>
                <a:gd name="connsiteX6" fmla="*/ 23547 w 24699"/>
                <a:gd name="connsiteY6" fmla="*/ 19152 h 98056"/>
                <a:gd name="connsiteX7" fmla="*/ 13085 w 24699"/>
                <a:gd name="connsiteY7" fmla="*/ 87388 h 98056"/>
                <a:gd name="connsiteX8" fmla="*/ 9013 w 24699"/>
                <a:gd name="connsiteY8" fmla="*/ 93608 h 98056"/>
                <a:gd name="connsiteX9" fmla="*/ 4339 w 24699"/>
                <a:gd name="connsiteY9" fmla="*/ 98377 h 98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99" h="98056">
                  <a:moveTo>
                    <a:pt x="1096" y="92458"/>
                  </a:moveTo>
                  <a:cubicBezTo>
                    <a:pt x="-318" y="90366"/>
                    <a:pt x="-1052" y="87878"/>
                    <a:pt x="-1034" y="85352"/>
                  </a:cubicBezTo>
                  <a:cubicBezTo>
                    <a:pt x="1567" y="62733"/>
                    <a:pt x="4999" y="39754"/>
                    <a:pt x="9164" y="17097"/>
                  </a:cubicBezTo>
                  <a:cubicBezTo>
                    <a:pt x="9711" y="14157"/>
                    <a:pt x="11803" y="11555"/>
                    <a:pt x="14480" y="8464"/>
                  </a:cubicBezTo>
                  <a:lnTo>
                    <a:pt x="21624" y="321"/>
                  </a:lnTo>
                  <a:lnTo>
                    <a:pt x="23151" y="11009"/>
                  </a:lnTo>
                  <a:cubicBezTo>
                    <a:pt x="23660" y="13686"/>
                    <a:pt x="23791" y="16438"/>
                    <a:pt x="23547" y="19152"/>
                  </a:cubicBezTo>
                  <a:cubicBezTo>
                    <a:pt x="20455" y="41527"/>
                    <a:pt x="17289" y="64618"/>
                    <a:pt x="13085" y="87388"/>
                  </a:cubicBezTo>
                  <a:cubicBezTo>
                    <a:pt x="12368" y="89819"/>
                    <a:pt x="10955" y="91969"/>
                    <a:pt x="9013" y="93608"/>
                  </a:cubicBezTo>
                  <a:lnTo>
                    <a:pt x="4339" y="98377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7" name="Freeform: Shape 1166">
              <a:extLst>
                <a:ext uri="{FF2B5EF4-FFF2-40B4-BE49-F238E27FC236}">
                  <a16:creationId xmlns:a16="http://schemas.microsoft.com/office/drawing/2014/main" id="{6BFFF4B4-CF07-A098-A52F-40C765E781D0}"/>
                </a:ext>
              </a:extLst>
            </p:cNvPr>
            <p:cNvSpPr/>
            <p:nvPr/>
          </p:nvSpPr>
          <p:spPr>
            <a:xfrm>
              <a:off x="11905804" y="5957180"/>
              <a:ext cx="88970" cy="42675"/>
            </a:xfrm>
            <a:custGeom>
              <a:avLst/>
              <a:gdLst>
                <a:gd name="connsiteX0" fmla="*/ 1190 w 88970"/>
                <a:gd name="connsiteY0" fmla="*/ 36117 h 42675"/>
                <a:gd name="connsiteX1" fmla="*/ 3943 w 88970"/>
                <a:gd name="connsiteY1" fmla="*/ 30255 h 42675"/>
                <a:gd name="connsiteX2" fmla="*/ 4734 w 88970"/>
                <a:gd name="connsiteY2" fmla="*/ 29237 h 42675"/>
                <a:gd name="connsiteX3" fmla="*/ 5922 w 88970"/>
                <a:gd name="connsiteY3" fmla="*/ 28709 h 42675"/>
                <a:gd name="connsiteX4" fmla="*/ 76815 w 88970"/>
                <a:gd name="connsiteY4" fmla="*/ 773 h 42675"/>
                <a:gd name="connsiteX5" fmla="*/ 78002 w 88970"/>
                <a:gd name="connsiteY5" fmla="*/ 321 h 42675"/>
                <a:gd name="connsiteX6" fmla="*/ 79266 w 88970"/>
                <a:gd name="connsiteY6" fmla="*/ 529 h 42675"/>
                <a:gd name="connsiteX7" fmla="*/ 80209 w 88970"/>
                <a:gd name="connsiteY7" fmla="*/ 736 h 42675"/>
                <a:gd name="connsiteX8" fmla="*/ 83979 w 88970"/>
                <a:gd name="connsiteY8" fmla="*/ 2225 h 42675"/>
                <a:gd name="connsiteX9" fmla="*/ 87936 w 88970"/>
                <a:gd name="connsiteY9" fmla="*/ 4015 h 42675"/>
                <a:gd name="connsiteX10" fmla="*/ 86636 w 88970"/>
                <a:gd name="connsiteY10" fmla="*/ 8162 h 42675"/>
                <a:gd name="connsiteX11" fmla="*/ 85844 w 88970"/>
                <a:gd name="connsiteY11" fmla="*/ 10444 h 42675"/>
                <a:gd name="connsiteX12" fmla="*/ 85053 w 88970"/>
                <a:gd name="connsiteY12" fmla="*/ 12328 h 42675"/>
                <a:gd name="connsiteX13" fmla="*/ 83168 w 88970"/>
                <a:gd name="connsiteY13" fmla="*/ 13101 h 42675"/>
                <a:gd name="connsiteX14" fmla="*/ 9201 w 88970"/>
                <a:gd name="connsiteY14" fmla="*/ 42676 h 42675"/>
                <a:gd name="connsiteX15" fmla="*/ 8391 w 88970"/>
                <a:gd name="connsiteY15" fmla="*/ 42997 h 42675"/>
                <a:gd name="connsiteX16" fmla="*/ 7486 w 88970"/>
                <a:gd name="connsiteY16" fmla="*/ 42997 h 42675"/>
                <a:gd name="connsiteX17" fmla="*/ 5073 w 88970"/>
                <a:gd name="connsiteY17" fmla="*/ 42771 h 42675"/>
                <a:gd name="connsiteX18" fmla="*/ -1034 w 88970"/>
                <a:gd name="connsiteY18" fmla="*/ 41922 h 42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8970" h="42675">
                  <a:moveTo>
                    <a:pt x="1190" y="36117"/>
                  </a:moveTo>
                  <a:cubicBezTo>
                    <a:pt x="1850" y="34062"/>
                    <a:pt x="2774" y="32083"/>
                    <a:pt x="3943" y="30255"/>
                  </a:cubicBezTo>
                  <a:lnTo>
                    <a:pt x="4734" y="29237"/>
                  </a:lnTo>
                  <a:lnTo>
                    <a:pt x="5922" y="28709"/>
                  </a:lnTo>
                  <a:cubicBezTo>
                    <a:pt x="27693" y="19284"/>
                    <a:pt x="50878" y="10236"/>
                    <a:pt x="76815" y="773"/>
                  </a:cubicBezTo>
                  <a:lnTo>
                    <a:pt x="78002" y="321"/>
                  </a:lnTo>
                  <a:lnTo>
                    <a:pt x="79266" y="529"/>
                  </a:lnTo>
                  <a:cubicBezTo>
                    <a:pt x="79586" y="585"/>
                    <a:pt x="79907" y="641"/>
                    <a:pt x="80209" y="736"/>
                  </a:cubicBezTo>
                  <a:cubicBezTo>
                    <a:pt x="81509" y="1131"/>
                    <a:pt x="82753" y="1640"/>
                    <a:pt x="83979" y="2225"/>
                  </a:cubicBezTo>
                  <a:lnTo>
                    <a:pt x="87936" y="4015"/>
                  </a:lnTo>
                  <a:lnTo>
                    <a:pt x="86636" y="8162"/>
                  </a:lnTo>
                  <a:cubicBezTo>
                    <a:pt x="86410" y="8935"/>
                    <a:pt x="86146" y="9689"/>
                    <a:pt x="85844" y="10444"/>
                  </a:cubicBezTo>
                  <a:lnTo>
                    <a:pt x="85053" y="12328"/>
                  </a:lnTo>
                  <a:lnTo>
                    <a:pt x="83168" y="13101"/>
                  </a:lnTo>
                  <a:cubicBezTo>
                    <a:pt x="57532" y="23864"/>
                    <a:pt x="31557" y="34025"/>
                    <a:pt x="9201" y="42676"/>
                  </a:cubicBezTo>
                  <a:lnTo>
                    <a:pt x="8391" y="42997"/>
                  </a:lnTo>
                  <a:lnTo>
                    <a:pt x="7486" y="42997"/>
                  </a:lnTo>
                  <a:cubicBezTo>
                    <a:pt x="6675" y="42978"/>
                    <a:pt x="5864" y="42903"/>
                    <a:pt x="5073" y="42771"/>
                  </a:cubicBezTo>
                  <a:lnTo>
                    <a:pt x="-1034" y="41922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8" name="Freeform: Shape 1167">
              <a:extLst>
                <a:ext uri="{FF2B5EF4-FFF2-40B4-BE49-F238E27FC236}">
                  <a16:creationId xmlns:a16="http://schemas.microsoft.com/office/drawing/2014/main" id="{81504335-3DBC-A406-FCDF-78BE449969B5}"/>
                </a:ext>
              </a:extLst>
            </p:cNvPr>
            <p:cNvSpPr/>
            <p:nvPr/>
          </p:nvSpPr>
          <p:spPr>
            <a:xfrm>
              <a:off x="11584322" y="5783348"/>
              <a:ext cx="41125" cy="88122"/>
            </a:xfrm>
            <a:custGeom>
              <a:avLst/>
              <a:gdLst>
                <a:gd name="connsiteX0" fmla="*/ 32217 w 41125"/>
                <a:gd name="connsiteY0" fmla="*/ 85805 h 88122"/>
                <a:gd name="connsiteX1" fmla="*/ 28561 w 41125"/>
                <a:gd name="connsiteY1" fmla="*/ 83561 h 88122"/>
                <a:gd name="connsiteX2" fmla="*/ 27222 w 41125"/>
                <a:gd name="connsiteY2" fmla="*/ 82223 h 88122"/>
                <a:gd name="connsiteX3" fmla="*/ 26845 w 41125"/>
                <a:gd name="connsiteY3" fmla="*/ 81733 h 88122"/>
                <a:gd name="connsiteX4" fmla="*/ 26600 w 41125"/>
                <a:gd name="connsiteY4" fmla="*/ 81167 h 88122"/>
                <a:gd name="connsiteX5" fmla="*/ -675 w 41125"/>
                <a:gd name="connsiteY5" fmla="*/ 11631 h 88122"/>
                <a:gd name="connsiteX6" fmla="*/ -1034 w 41125"/>
                <a:gd name="connsiteY6" fmla="*/ 10651 h 88122"/>
                <a:gd name="connsiteX7" fmla="*/ -1034 w 41125"/>
                <a:gd name="connsiteY7" fmla="*/ 9633 h 88122"/>
                <a:gd name="connsiteX8" fmla="*/ 1473 w 41125"/>
                <a:gd name="connsiteY8" fmla="*/ 3148 h 88122"/>
                <a:gd name="connsiteX9" fmla="*/ 3227 w 41125"/>
                <a:gd name="connsiteY9" fmla="*/ 321 h 88122"/>
                <a:gd name="connsiteX10" fmla="*/ 6506 w 41125"/>
                <a:gd name="connsiteY10" fmla="*/ 905 h 88122"/>
                <a:gd name="connsiteX11" fmla="*/ 8297 w 41125"/>
                <a:gd name="connsiteY11" fmla="*/ 1245 h 88122"/>
                <a:gd name="connsiteX12" fmla="*/ 10917 w 41125"/>
                <a:gd name="connsiteY12" fmla="*/ 1772 h 88122"/>
                <a:gd name="connsiteX13" fmla="*/ 14121 w 41125"/>
                <a:gd name="connsiteY13" fmla="*/ 9802 h 88122"/>
                <a:gd name="connsiteX14" fmla="*/ 19871 w 41125"/>
                <a:gd name="connsiteY14" fmla="*/ 24203 h 88122"/>
                <a:gd name="connsiteX15" fmla="*/ 25168 w 41125"/>
                <a:gd name="connsiteY15" fmla="*/ 37398 h 88122"/>
                <a:gd name="connsiteX16" fmla="*/ 39852 w 41125"/>
                <a:gd name="connsiteY16" fmla="*/ 75776 h 88122"/>
                <a:gd name="connsiteX17" fmla="*/ 39079 w 41125"/>
                <a:gd name="connsiteY17" fmla="*/ 82921 h 88122"/>
                <a:gd name="connsiteX18" fmla="*/ 37325 w 41125"/>
                <a:gd name="connsiteY18" fmla="*/ 88443 h 8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125" h="88122">
                  <a:moveTo>
                    <a:pt x="32217" y="85805"/>
                  </a:moveTo>
                  <a:cubicBezTo>
                    <a:pt x="30935" y="85182"/>
                    <a:pt x="29710" y="84428"/>
                    <a:pt x="28561" y="83561"/>
                  </a:cubicBezTo>
                  <a:cubicBezTo>
                    <a:pt x="28052" y="83165"/>
                    <a:pt x="27618" y="82732"/>
                    <a:pt x="27222" y="82223"/>
                  </a:cubicBezTo>
                  <a:lnTo>
                    <a:pt x="26845" y="81733"/>
                  </a:lnTo>
                  <a:lnTo>
                    <a:pt x="26600" y="81167"/>
                  </a:lnTo>
                  <a:cubicBezTo>
                    <a:pt x="17458" y="59735"/>
                    <a:pt x="8542" y="36984"/>
                    <a:pt x="-675" y="11631"/>
                  </a:cubicBezTo>
                  <a:lnTo>
                    <a:pt x="-1034" y="10651"/>
                  </a:lnTo>
                  <a:lnTo>
                    <a:pt x="-1034" y="9633"/>
                  </a:lnTo>
                  <a:cubicBezTo>
                    <a:pt x="-675" y="7314"/>
                    <a:pt x="173" y="5109"/>
                    <a:pt x="1473" y="3148"/>
                  </a:cubicBezTo>
                  <a:lnTo>
                    <a:pt x="3227" y="321"/>
                  </a:lnTo>
                  <a:lnTo>
                    <a:pt x="6506" y="905"/>
                  </a:lnTo>
                  <a:lnTo>
                    <a:pt x="8297" y="1245"/>
                  </a:lnTo>
                  <a:lnTo>
                    <a:pt x="10917" y="1772"/>
                  </a:lnTo>
                  <a:lnTo>
                    <a:pt x="14121" y="9802"/>
                  </a:lnTo>
                  <a:cubicBezTo>
                    <a:pt x="16120" y="14760"/>
                    <a:pt x="18004" y="19472"/>
                    <a:pt x="19871" y="24203"/>
                  </a:cubicBezTo>
                  <a:cubicBezTo>
                    <a:pt x="21623" y="28596"/>
                    <a:pt x="23377" y="33007"/>
                    <a:pt x="25168" y="37398"/>
                  </a:cubicBezTo>
                  <a:cubicBezTo>
                    <a:pt x="30201" y="49896"/>
                    <a:pt x="35403" y="62827"/>
                    <a:pt x="39852" y="75776"/>
                  </a:cubicBezTo>
                  <a:cubicBezTo>
                    <a:pt x="40342" y="78189"/>
                    <a:pt x="40077" y="80677"/>
                    <a:pt x="39079" y="82921"/>
                  </a:cubicBezTo>
                  <a:lnTo>
                    <a:pt x="37325" y="88443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9" name="Freeform: Shape 1168">
              <a:extLst>
                <a:ext uri="{FF2B5EF4-FFF2-40B4-BE49-F238E27FC236}">
                  <a16:creationId xmlns:a16="http://schemas.microsoft.com/office/drawing/2014/main" id="{8AA68D0E-469D-A69E-8475-84A649885343}"/>
                </a:ext>
              </a:extLst>
            </p:cNvPr>
            <p:cNvSpPr/>
            <p:nvPr/>
          </p:nvSpPr>
          <p:spPr>
            <a:xfrm>
              <a:off x="11912778" y="6102939"/>
              <a:ext cx="100469" cy="24473"/>
            </a:xfrm>
            <a:custGeom>
              <a:avLst/>
              <a:gdLst>
                <a:gd name="connsiteX0" fmla="*/ 16893 w 100469"/>
                <a:gd name="connsiteY0" fmla="*/ 14333 h 24473"/>
                <a:gd name="connsiteX1" fmla="*/ 9353 w 100469"/>
                <a:gd name="connsiteY1" fmla="*/ 10921 h 24473"/>
                <a:gd name="connsiteX2" fmla="*/ -1034 w 100469"/>
                <a:gd name="connsiteY2" fmla="*/ 5266 h 24473"/>
                <a:gd name="connsiteX3" fmla="*/ 10276 w 100469"/>
                <a:gd name="connsiteY3" fmla="*/ 1892 h 24473"/>
                <a:gd name="connsiteX4" fmla="*/ 20172 w 100469"/>
                <a:gd name="connsiteY4" fmla="*/ 346 h 24473"/>
                <a:gd name="connsiteX5" fmla="*/ 88522 w 100469"/>
                <a:gd name="connsiteY5" fmla="*/ 10600 h 24473"/>
                <a:gd name="connsiteX6" fmla="*/ 88973 w 100469"/>
                <a:gd name="connsiteY6" fmla="*/ 10600 h 24473"/>
                <a:gd name="connsiteX7" fmla="*/ 92518 w 100469"/>
                <a:gd name="connsiteY7" fmla="*/ 12485 h 24473"/>
                <a:gd name="connsiteX8" fmla="*/ 94874 w 100469"/>
                <a:gd name="connsiteY8" fmla="*/ 14615 h 24473"/>
                <a:gd name="connsiteX9" fmla="*/ 99436 w 100469"/>
                <a:gd name="connsiteY9" fmla="*/ 19120 h 24473"/>
                <a:gd name="connsiteX10" fmla="*/ 93894 w 100469"/>
                <a:gd name="connsiteY10" fmla="*/ 22363 h 24473"/>
                <a:gd name="connsiteX11" fmla="*/ 86730 w 100469"/>
                <a:gd name="connsiteY11" fmla="*/ 24757 h 24473"/>
                <a:gd name="connsiteX12" fmla="*/ 18363 w 100469"/>
                <a:gd name="connsiteY12" fmla="*/ 14577 h 24473"/>
                <a:gd name="connsiteX13" fmla="*/ 16893 w 100469"/>
                <a:gd name="connsiteY13" fmla="*/ 14333 h 24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0469" h="24473">
                  <a:moveTo>
                    <a:pt x="16893" y="14333"/>
                  </a:moveTo>
                  <a:cubicBezTo>
                    <a:pt x="14254" y="13484"/>
                    <a:pt x="11727" y="12334"/>
                    <a:pt x="9353" y="10921"/>
                  </a:cubicBezTo>
                  <a:lnTo>
                    <a:pt x="-1034" y="5266"/>
                  </a:lnTo>
                  <a:lnTo>
                    <a:pt x="10276" y="1892"/>
                  </a:lnTo>
                  <a:cubicBezTo>
                    <a:pt x="13443" y="723"/>
                    <a:pt x="16798" y="195"/>
                    <a:pt x="20172" y="346"/>
                  </a:cubicBezTo>
                  <a:cubicBezTo>
                    <a:pt x="45789" y="3513"/>
                    <a:pt x="68145" y="6868"/>
                    <a:pt x="88522" y="10600"/>
                  </a:cubicBezTo>
                  <a:lnTo>
                    <a:pt x="88973" y="10600"/>
                  </a:lnTo>
                  <a:cubicBezTo>
                    <a:pt x="90275" y="10977"/>
                    <a:pt x="91481" y="11618"/>
                    <a:pt x="92518" y="12485"/>
                  </a:cubicBezTo>
                  <a:cubicBezTo>
                    <a:pt x="93347" y="13145"/>
                    <a:pt x="94139" y="13861"/>
                    <a:pt x="94874" y="14615"/>
                  </a:cubicBezTo>
                  <a:lnTo>
                    <a:pt x="99436" y="19120"/>
                  </a:lnTo>
                  <a:lnTo>
                    <a:pt x="93894" y="22363"/>
                  </a:lnTo>
                  <a:cubicBezTo>
                    <a:pt x="90972" y="24059"/>
                    <a:pt x="88861" y="25001"/>
                    <a:pt x="86730" y="24757"/>
                  </a:cubicBezTo>
                  <a:cubicBezTo>
                    <a:pt x="63282" y="22042"/>
                    <a:pt x="40021" y="18253"/>
                    <a:pt x="18363" y="14577"/>
                  </a:cubicBezTo>
                  <a:cubicBezTo>
                    <a:pt x="17911" y="14615"/>
                    <a:pt x="17402" y="14502"/>
                    <a:pt x="16893" y="143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0" name="Freeform: Shape 1169">
              <a:extLst>
                <a:ext uri="{FF2B5EF4-FFF2-40B4-BE49-F238E27FC236}">
                  <a16:creationId xmlns:a16="http://schemas.microsoft.com/office/drawing/2014/main" id="{D92E968A-8E21-8AF8-CA13-AD47E4D0689E}"/>
                </a:ext>
              </a:extLst>
            </p:cNvPr>
            <p:cNvSpPr/>
            <p:nvPr/>
          </p:nvSpPr>
          <p:spPr>
            <a:xfrm>
              <a:off x="11393412" y="6024334"/>
              <a:ext cx="94116" cy="27038"/>
            </a:xfrm>
            <a:custGeom>
              <a:avLst/>
              <a:gdLst>
                <a:gd name="connsiteX0" fmla="*/ 9182 w 94116"/>
                <a:gd name="connsiteY0" fmla="*/ 14617 h 27038"/>
                <a:gd name="connsiteX1" fmla="*/ 6053 w 94116"/>
                <a:gd name="connsiteY1" fmla="*/ 12883 h 27038"/>
                <a:gd name="connsiteX2" fmla="*/ 3339 w 94116"/>
                <a:gd name="connsiteY2" fmla="*/ 10357 h 27038"/>
                <a:gd name="connsiteX3" fmla="*/ -1034 w 94116"/>
                <a:gd name="connsiteY3" fmla="*/ 5776 h 27038"/>
                <a:gd name="connsiteX4" fmla="*/ 4489 w 94116"/>
                <a:gd name="connsiteY4" fmla="*/ 2666 h 27038"/>
                <a:gd name="connsiteX5" fmla="*/ 11670 w 94116"/>
                <a:gd name="connsiteY5" fmla="*/ 366 h 27038"/>
                <a:gd name="connsiteX6" fmla="*/ 81414 w 94116"/>
                <a:gd name="connsiteY6" fmla="*/ 10771 h 27038"/>
                <a:gd name="connsiteX7" fmla="*/ 81923 w 94116"/>
                <a:gd name="connsiteY7" fmla="*/ 10885 h 27038"/>
                <a:gd name="connsiteX8" fmla="*/ 85844 w 94116"/>
                <a:gd name="connsiteY8" fmla="*/ 13053 h 27038"/>
                <a:gd name="connsiteX9" fmla="*/ 89614 w 94116"/>
                <a:gd name="connsiteY9" fmla="*/ 16464 h 27038"/>
                <a:gd name="connsiteX10" fmla="*/ 93083 w 94116"/>
                <a:gd name="connsiteY10" fmla="*/ 19819 h 27038"/>
                <a:gd name="connsiteX11" fmla="*/ 90425 w 94116"/>
                <a:gd name="connsiteY11" fmla="*/ 27359 h 27038"/>
                <a:gd name="connsiteX12" fmla="*/ 86259 w 94116"/>
                <a:gd name="connsiteY12" fmla="*/ 26549 h 27038"/>
                <a:gd name="connsiteX13" fmla="*/ 79492 w 94116"/>
                <a:gd name="connsiteY13" fmla="*/ 25342 h 27038"/>
                <a:gd name="connsiteX14" fmla="*/ 60643 w 94116"/>
                <a:gd name="connsiteY14" fmla="*/ 22609 h 27038"/>
                <a:gd name="connsiteX15" fmla="*/ 60001 w 94116"/>
                <a:gd name="connsiteY15" fmla="*/ 22515 h 27038"/>
                <a:gd name="connsiteX16" fmla="*/ 9729 w 94116"/>
                <a:gd name="connsiteY16" fmla="*/ 14673 h 27038"/>
                <a:gd name="connsiteX17" fmla="*/ 9277 w 94116"/>
                <a:gd name="connsiteY17" fmla="*/ 14560 h 27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4116" h="27038">
                  <a:moveTo>
                    <a:pt x="9182" y="14617"/>
                  </a:moveTo>
                  <a:cubicBezTo>
                    <a:pt x="8033" y="14278"/>
                    <a:pt x="6958" y="13674"/>
                    <a:pt x="6053" y="12883"/>
                  </a:cubicBezTo>
                  <a:cubicBezTo>
                    <a:pt x="5092" y="12110"/>
                    <a:pt x="4187" y="11261"/>
                    <a:pt x="3339" y="10357"/>
                  </a:cubicBezTo>
                  <a:lnTo>
                    <a:pt x="-1034" y="5776"/>
                  </a:lnTo>
                  <a:lnTo>
                    <a:pt x="4489" y="2666"/>
                  </a:lnTo>
                  <a:cubicBezTo>
                    <a:pt x="7411" y="1007"/>
                    <a:pt x="9522" y="103"/>
                    <a:pt x="11670" y="366"/>
                  </a:cubicBezTo>
                  <a:cubicBezTo>
                    <a:pt x="34743" y="3024"/>
                    <a:pt x="58229" y="6530"/>
                    <a:pt x="81414" y="10771"/>
                  </a:cubicBezTo>
                  <a:lnTo>
                    <a:pt x="81923" y="10885"/>
                  </a:lnTo>
                  <a:cubicBezTo>
                    <a:pt x="83356" y="11356"/>
                    <a:pt x="84695" y="12091"/>
                    <a:pt x="85844" y="13053"/>
                  </a:cubicBezTo>
                  <a:cubicBezTo>
                    <a:pt x="87164" y="14108"/>
                    <a:pt x="88427" y="15258"/>
                    <a:pt x="89614" y="16464"/>
                  </a:cubicBezTo>
                  <a:lnTo>
                    <a:pt x="93083" y="19819"/>
                  </a:lnTo>
                  <a:lnTo>
                    <a:pt x="90425" y="27359"/>
                  </a:lnTo>
                  <a:lnTo>
                    <a:pt x="86259" y="26549"/>
                  </a:lnTo>
                  <a:cubicBezTo>
                    <a:pt x="84054" y="26115"/>
                    <a:pt x="81792" y="25682"/>
                    <a:pt x="79492" y="25342"/>
                  </a:cubicBezTo>
                  <a:cubicBezTo>
                    <a:pt x="73196" y="24400"/>
                    <a:pt x="66806" y="23457"/>
                    <a:pt x="60643" y="22609"/>
                  </a:cubicBezTo>
                  <a:lnTo>
                    <a:pt x="60001" y="22515"/>
                  </a:lnTo>
                  <a:cubicBezTo>
                    <a:pt x="43489" y="20140"/>
                    <a:pt x="26430" y="17708"/>
                    <a:pt x="9729" y="14673"/>
                  </a:cubicBezTo>
                  <a:lnTo>
                    <a:pt x="9277" y="14560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1" name="Freeform: Shape 1170">
              <a:extLst>
                <a:ext uri="{FF2B5EF4-FFF2-40B4-BE49-F238E27FC236}">
                  <a16:creationId xmlns:a16="http://schemas.microsoft.com/office/drawing/2014/main" id="{754D5A00-31DB-223A-3754-297339B146FD}"/>
                </a:ext>
              </a:extLst>
            </p:cNvPr>
            <p:cNvSpPr/>
            <p:nvPr/>
          </p:nvSpPr>
          <p:spPr>
            <a:xfrm>
              <a:off x="11780378" y="6279624"/>
              <a:ext cx="41262" cy="87594"/>
            </a:xfrm>
            <a:custGeom>
              <a:avLst/>
              <a:gdLst>
                <a:gd name="connsiteX0" fmla="*/ 32273 w 41262"/>
                <a:gd name="connsiteY0" fmla="*/ 85729 h 87594"/>
                <a:gd name="connsiteX1" fmla="*/ 28259 w 41262"/>
                <a:gd name="connsiteY1" fmla="*/ 83448 h 87594"/>
                <a:gd name="connsiteX2" fmla="*/ 27617 w 41262"/>
                <a:gd name="connsiteY2" fmla="*/ 82883 h 87594"/>
                <a:gd name="connsiteX3" fmla="*/ 26939 w 41262"/>
                <a:gd name="connsiteY3" fmla="*/ 82204 h 87594"/>
                <a:gd name="connsiteX4" fmla="*/ 26562 w 41262"/>
                <a:gd name="connsiteY4" fmla="*/ 81337 h 87594"/>
                <a:gd name="connsiteX5" fmla="*/ -732 w 41262"/>
                <a:gd name="connsiteY5" fmla="*/ 12234 h 87594"/>
                <a:gd name="connsiteX6" fmla="*/ -827 w 41262"/>
                <a:gd name="connsiteY6" fmla="*/ 12008 h 87594"/>
                <a:gd name="connsiteX7" fmla="*/ -940 w 41262"/>
                <a:gd name="connsiteY7" fmla="*/ 11574 h 87594"/>
                <a:gd name="connsiteX8" fmla="*/ 1171 w 41262"/>
                <a:gd name="connsiteY8" fmla="*/ 2998 h 87594"/>
                <a:gd name="connsiteX9" fmla="*/ 2585 w 41262"/>
                <a:gd name="connsiteY9" fmla="*/ 321 h 87594"/>
                <a:gd name="connsiteX10" fmla="*/ 5601 w 41262"/>
                <a:gd name="connsiteY10" fmla="*/ 321 h 87594"/>
                <a:gd name="connsiteX11" fmla="*/ 9692 w 41262"/>
                <a:gd name="connsiteY11" fmla="*/ 471 h 87594"/>
                <a:gd name="connsiteX12" fmla="*/ 11463 w 41262"/>
                <a:gd name="connsiteY12" fmla="*/ 3959 h 87594"/>
                <a:gd name="connsiteX13" fmla="*/ 14348 w 41262"/>
                <a:gd name="connsiteY13" fmla="*/ 10104 h 87594"/>
                <a:gd name="connsiteX14" fmla="*/ 19719 w 41262"/>
                <a:gd name="connsiteY14" fmla="*/ 23506 h 87594"/>
                <a:gd name="connsiteX15" fmla="*/ 40002 w 41262"/>
                <a:gd name="connsiteY15" fmla="*/ 75814 h 87594"/>
                <a:gd name="connsiteX16" fmla="*/ 40228 w 41262"/>
                <a:gd name="connsiteY16" fmla="*/ 76455 h 87594"/>
                <a:gd name="connsiteX17" fmla="*/ 40228 w 41262"/>
                <a:gd name="connsiteY17" fmla="*/ 77134 h 87594"/>
                <a:gd name="connsiteX18" fmla="*/ 38871 w 41262"/>
                <a:gd name="connsiteY18" fmla="*/ 82958 h 87594"/>
                <a:gd name="connsiteX19" fmla="*/ 36986 w 41262"/>
                <a:gd name="connsiteY19" fmla="*/ 87916 h 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262" h="87594">
                  <a:moveTo>
                    <a:pt x="32273" y="85729"/>
                  </a:moveTo>
                  <a:cubicBezTo>
                    <a:pt x="30860" y="85126"/>
                    <a:pt x="29502" y="84353"/>
                    <a:pt x="28259" y="83448"/>
                  </a:cubicBezTo>
                  <a:cubicBezTo>
                    <a:pt x="28032" y="83279"/>
                    <a:pt x="27825" y="83090"/>
                    <a:pt x="27617" y="82883"/>
                  </a:cubicBezTo>
                  <a:lnTo>
                    <a:pt x="26939" y="82204"/>
                  </a:lnTo>
                  <a:lnTo>
                    <a:pt x="26562" y="81337"/>
                  </a:lnTo>
                  <a:cubicBezTo>
                    <a:pt x="17307" y="59679"/>
                    <a:pt x="8372" y="37078"/>
                    <a:pt x="-732" y="12234"/>
                  </a:cubicBezTo>
                  <a:lnTo>
                    <a:pt x="-827" y="12008"/>
                  </a:lnTo>
                  <a:lnTo>
                    <a:pt x="-940" y="11574"/>
                  </a:lnTo>
                  <a:cubicBezTo>
                    <a:pt x="-1467" y="8464"/>
                    <a:pt x="361" y="4562"/>
                    <a:pt x="1171" y="2998"/>
                  </a:cubicBezTo>
                  <a:lnTo>
                    <a:pt x="2585" y="321"/>
                  </a:lnTo>
                  <a:lnTo>
                    <a:pt x="5601" y="321"/>
                  </a:lnTo>
                  <a:lnTo>
                    <a:pt x="9692" y="471"/>
                  </a:lnTo>
                  <a:lnTo>
                    <a:pt x="11463" y="3959"/>
                  </a:lnTo>
                  <a:cubicBezTo>
                    <a:pt x="12594" y="6221"/>
                    <a:pt x="13575" y="8125"/>
                    <a:pt x="14348" y="10104"/>
                  </a:cubicBezTo>
                  <a:lnTo>
                    <a:pt x="19719" y="23506"/>
                  </a:lnTo>
                  <a:cubicBezTo>
                    <a:pt x="26600" y="40640"/>
                    <a:pt x="33669" y="58246"/>
                    <a:pt x="40002" y="75814"/>
                  </a:cubicBezTo>
                  <a:lnTo>
                    <a:pt x="40228" y="76455"/>
                  </a:lnTo>
                  <a:lnTo>
                    <a:pt x="40228" y="77134"/>
                  </a:lnTo>
                  <a:cubicBezTo>
                    <a:pt x="40209" y="79151"/>
                    <a:pt x="39738" y="81148"/>
                    <a:pt x="38871" y="82958"/>
                  </a:cubicBezTo>
                  <a:lnTo>
                    <a:pt x="36986" y="8791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2" name="Freeform: Shape 1171">
              <a:extLst>
                <a:ext uri="{FF2B5EF4-FFF2-40B4-BE49-F238E27FC236}">
                  <a16:creationId xmlns:a16="http://schemas.microsoft.com/office/drawing/2014/main" id="{8C9759A9-7FB0-B0A5-09F6-E938AF96325E}"/>
                </a:ext>
              </a:extLst>
            </p:cNvPr>
            <p:cNvSpPr/>
            <p:nvPr/>
          </p:nvSpPr>
          <p:spPr>
            <a:xfrm>
              <a:off x="11458293" y="5880417"/>
              <a:ext cx="72722" cy="59764"/>
            </a:xfrm>
            <a:custGeom>
              <a:avLst/>
              <a:gdLst>
                <a:gd name="connsiteX0" fmla="*/ 61189 w 72722"/>
                <a:gd name="connsiteY0" fmla="*/ 59497 h 59764"/>
                <a:gd name="connsiteX1" fmla="*/ 60548 w 72722"/>
                <a:gd name="connsiteY1" fmla="*/ 59026 h 59764"/>
                <a:gd name="connsiteX2" fmla="*/ 30539 w 72722"/>
                <a:gd name="connsiteY2" fmla="*/ 35784 h 59764"/>
                <a:gd name="connsiteX3" fmla="*/ 2114 w 72722"/>
                <a:gd name="connsiteY3" fmla="*/ 12543 h 59764"/>
                <a:gd name="connsiteX4" fmla="*/ 1379 w 72722"/>
                <a:gd name="connsiteY4" fmla="*/ 11939 h 59764"/>
                <a:gd name="connsiteX5" fmla="*/ 927 w 72722"/>
                <a:gd name="connsiteY5" fmla="*/ 11091 h 59764"/>
                <a:gd name="connsiteX6" fmla="*/ -336 w 72722"/>
                <a:gd name="connsiteY6" fmla="*/ 5983 h 59764"/>
                <a:gd name="connsiteX7" fmla="*/ -1034 w 72722"/>
                <a:gd name="connsiteY7" fmla="*/ 328 h 59764"/>
                <a:gd name="connsiteX8" fmla="*/ 4621 w 72722"/>
                <a:gd name="connsiteY8" fmla="*/ 328 h 59764"/>
                <a:gd name="connsiteX9" fmla="*/ 8240 w 72722"/>
                <a:gd name="connsiteY9" fmla="*/ 705 h 59764"/>
                <a:gd name="connsiteX10" fmla="*/ 9428 w 72722"/>
                <a:gd name="connsiteY10" fmla="*/ 1157 h 59764"/>
                <a:gd name="connsiteX11" fmla="*/ 9842 w 72722"/>
                <a:gd name="connsiteY11" fmla="*/ 1403 h 59764"/>
                <a:gd name="connsiteX12" fmla="*/ 24206 w 72722"/>
                <a:gd name="connsiteY12" fmla="*/ 12241 h 59764"/>
                <a:gd name="connsiteX13" fmla="*/ 32613 w 72722"/>
                <a:gd name="connsiteY13" fmla="*/ 18989 h 59764"/>
                <a:gd name="connsiteX14" fmla="*/ 41020 w 72722"/>
                <a:gd name="connsiteY14" fmla="*/ 25756 h 59764"/>
                <a:gd name="connsiteX15" fmla="*/ 43866 w 72722"/>
                <a:gd name="connsiteY15" fmla="*/ 28037 h 59764"/>
                <a:gd name="connsiteX16" fmla="*/ 45280 w 72722"/>
                <a:gd name="connsiteY16" fmla="*/ 29036 h 59764"/>
                <a:gd name="connsiteX17" fmla="*/ 48918 w 72722"/>
                <a:gd name="connsiteY17" fmla="*/ 31826 h 59764"/>
                <a:gd name="connsiteX18" fmla="*/ 56778 w 72722"/>
                <a:gd name="connsiteY18" fmla="*/ 37933 h 59764"/>
                <a:gd name="connsiteX19" fmla="*/ 68597 w 72722"/>
                <a:gd name="connsiteY19" fmla="*/ 48074 h 59764"/>
                <a:gd name="connsiteX20" fmla="*/ 68729 w 72722"/>
                <a:gd name="connsiteY20" fmla="*/ 48206 h 59764"/>
                <a:gd name="connsiteX21" fmla="*/ 68993 w 72722"/>
                <a:gd name="connsiteY21" fmla="*/ 48489 h 59764"/>
                <a:gd name="connsiteX22" fmla="*/ 70878 w 72722"/>
                <a:gd name="connsiteY22" fmla="*/ 54427 h 59764"/>
                <a:gd name="connsiteX23" fmla="*/ 71688 w 72722"/>
                <a:gd name="connsiteY23" fmla="*/ 59949 h 59764"/>
                <a:gd name="connsiteX24" fmla="*/ 66034 w 72722"/>
                <a:gd name="connsiteY24" fmla="*/ 60063 h 59764"/>
                <a:gd name="connsiteX25" fmla="*/ 62264 w 72722"/>
                <a:gd name="connsiteY25" fmla="*/ 59742 h 59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2722" h="59764">
                  <a:moveTo>
                    <a:pt x="61189" y="59497"/>
                  </a:moveTo>
                  <a:lnTo>
                    <a:pt x="60548" y="59026"/>
                  </a:lnTo>
                  <a:cubicBezTo>
                    <a:pt x="50067" y="51090"/>
                    <a:pt x="39964" y="43268"/>
                    <a:pt x="30539" y="35784"/>
                  </a:cubicBezTo>
                  <a:cubicBezTo>
                    <a:pt x="20681" y="27943"/>
                    <a:pt x="11105" y="20139"/>
                    <a:pt x="2114" y="12543"/>
                  </a:cubicBezTo>
                  <a:lnTo>
                    <a:pt x="1379" y="11939"/>
                  </a:lnTo>
                  <a:lnTo>
                    <a:pt x="927" y="11091"/>
                  </a:lnTo>
                  <a:cubicBezTo>
                    <a:pt x="210" y="9470"/>
                    <a:pt x="-205" y="7736"/>
                    <a:pt x="-336" y="5983"/>
                  </a:cubicBezTo>
                  <a:lnTo>
                    <a:pt x="-1034" y="328"/>
                  </a:lnTo>
                  <a:lnTo>
                    <a:pt x="4621" y="328"/>
                  </a:lnTo>
                  <a:cubicBezTo>
                    <a:pt x="5846" y="290"/>
                    <a:pt x="7053" y="403"/>
                    <a:pt x="8240" y="705"/>
                  </a:cubicBezTo>
                  <a:cubicBezTo>
                    <a:pt x="8655" y="818"/>
                    <a:pt x="9051" y="969"/>
                    <a:pt x="9428" y="1157"/>
                  </a:cubicBezTo>
                  <a:lnTo>
                    <a:pt x="9842" y="1403"/>
                  </a:lnTo>
                  <a:cubicBezTo>
                    <a:pt x="14177" y="4456"/>
                    <a:pt x="18702" y="7868"/>
                    <a:pt x="24206" y="12241"/>
                  </a:cubicBezTo>
                  <a:cubicBezTo>
                    <a:pt x="27014" y="14465"/>
                    <a:pt x="29861" y="16765"/>
                    <a:pt x="32613" y="18989"/>
                  </a:cubicBezTo>
                  <a:cubicBezTo>
                    <a:pt x="35365" y="21214"/>
                    <a:pt x="38268" y="23551"/>
                    <a:pt x="41020" y="25756"/>
                  </a:cubicBezTo>
                  <a:lnTo>
                    <a:pt x="43866" y="28037"/>
                  </a:lnTo>
                  <a:lnTo>
                    <a:pt x="45280" y="29036"/>
                  </a:lnTo>
                  <a:lnTo>
                    <a:pt x="48918" y="31826"/>
                  </a:lnTo>
                  <a:cubicBezTo>
                    <a:pt x="51519" y="33824"/>
                    <a:pt x="54196" y="35878"/>
                    <a:pt x="56778" y="37933"/>
                  </a:cubicBezTo>
                  <a:cubicBezTo>
                    <a:pt x="61548" y="41703"/>
                    <a:pt x="65317" y="44945"/>
                    <a:pt x="68597" y="48074"/>
                  </a:cubicBezTo>
                  <a:lnTo>
                    <a:pt x="68729" y="48206"/>
                  </a:lnTo>
                  <a:lnTo>
                    <a:pt x="68993" y="48489"/>
                  </a:lnTo>
                  <a:cubicBezTo>
                    <a:pt x="70143" y="50261"/>
                    <a:pt x="70802" y="52316"/>
                    <a:pt x="70878" y="54427"/>
                  </a:cubicBezTo>
                  <a:lnTo>
                    <a:pt x="71688" y="59949"/>
                  </a:lnTo>
                  <a:lnTo>
                    <a:pt x="66034" y="60063"/>
                  </a:lnTo>
                  <a:cubicBezTo>
                    <a:pt x="64771" y="60138"/>
                    <a:pt x="63508" y="60025"/>
                    <a:pt x="62264" y="5974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3" name="Freeform: Shape 1172">
              <a:extLst>
                <a:ext uri="{FF2B5EF4-FFF2-40B4-BE49-F238E27FC236}">
                  <a16:creationId xmlns:a16="http://schemas.microsoft.com/office/drawing/2014/main" id="{5CFC9CBA-5192-6394-B993-94E824839037}"/>
                </a:ext>
              </a:extLst>
            </p:cNvPr>
            <p:cNvSpPr/>
            <p:nvPr/>
          </p:nvSpPr>
          <p:spPr>
            <a:xfrm>
              <a:off x="11875079" y="6211619"/>
              <a:ext cx="73306" cy="59869"/>
            </a:xfrm>
            <a:custGeom>
              <a:avLst/>
              <a:gdLst>
                <a:gd name="connsiteX0" fmla="*/ 61755 w 73306"/>
                <a:gd name="connsiteY0" fmla="*/ 59730 h 59869"/>
                <a:gd name="connsiteX1" fmla="*/ 61132 w 73306"/>
                <a:gd name="connsiteY1" fmla="*/ 59277 h 59869"/>
                <a:gd name="connsiteX2" fmla="*/ 46694 w 73306"/>
                <a:gd name="connsiteY2" fmla="*/ 48439 h 59869"/>
                <a:gd name="connsiteX3" fmla="*/ 38815 w 73306"/>
                <a:gd name="connsiteY3" fmla="*/ 42086 h 59869"/>
                <a:gd name="connsiteX4" fmla="*/ 30898 w 73306"/>
                <a:gd name="connsiteY4" fmla="*/ 35734 h 59869"/>
                <a:gd name="connsiteX5" fmla="*/ 30125 w 73306"/>
                <a:gd name="connsiteY5" fmla="*/ 35112 h 59869"/>
                <a:gd name="connsiteX6" fmla="*/ 22434 w 73306"/>
                <a:gd name="connsiteY6" fmla="*/ 29155 h 59869"/>
                <a:gd name="connsiteX7" fmla="*/ 14235 w 73306"/>
                <a:gd name="connsiteY7" fmla="*/ 22784 h 59869"/>
                <a:gd name="connsiteX8" fmla="*/ 2586 w 73306"/>
                <a:gd name="connsiteY8" fmla="*/ 12794 h 59869"/>
                <a:gd name="connsiteX9" fmla="*/ -16 w 73306"/>
                <a:gd name="connsiteY9" fmla="*/ 6272 h 59869"/>
                <a:gd name="connsiteX10" fmla="*/ -1034 w 73306"/>
                <a:gd name="connsiteY10" fmla="*/ 617 h 59869"/>
                <a:gd name="connsiteX11" fmla="*/ 4621 w 73306"/>
                <a:gd name="connsiteY11" fmla="*/ 372 h 59869"/>
                <a:gd name="connsiteX12" fmla="*/ 8279 w 73306"/>
                <a:gd name="connsiteY12" fmla="*/ 598 h 59869"/>
                <a:gd name="connsiteX13" fmla="*/ 9240 w 73306"/>
                <a:gd name="connsiteY13" fmla="*/ 843 h 59869"/>
                <a:gd name="connsiteX14" fmla="*/ 10031 w 73306"/>
                <a:gd name="connsiteY14" fmla="*/ 1446 h 59869"/>
                <a:gd name="connsiteX15" fmla="*/ 38758 w 73306"/>
                <a:gd name="connsiteY15" fmla="*/ 23745 h 59869"/>
                <a:gd name="connsiteX16" fmla="*/ 69690 w 73306"/>
                <a:gd name="connsiteY16" fmla="*/ 48948 h 59869"/>
                <a:gd name="connsiteX17" fmla="*/ 70803 w 73306"/>
                <a:gd name="connsiteY17" fmla="*/ 49871 h 59869"/>
                <a:gd name="connsiteX18" fmla="*/ 71237 w 73306"/>
                <a:gd name="connsiteY18" fmla="*/ 51266 h 59869"/>
                <a:gd name="connsiteX19" fmla="*/ 71802 w 73306"/>
                <a:gd name="connsiteY19" fmla="*/ 54716 h 59869"/>
                <a:gd name="connsiteX20" fmla="*/ 72273 w 73306"/>
                <a:gd name="connsiteY20" fmla="*/ 59711 h 59869"/>
                <a:gd name="connsiteX21" fmla="*/ 67278 w 73306"/>
                <a:gd name="connsiteY21" fmla="*/ 60069 h 59869"/>
                <a:gd name="connsiteX22" fmla="*/ 62641 w 73306"/>
                <a:gd name="connsiteY22" fmla="*/ 59881 h 59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3306" h="59869">
                  <a:moveTo>
                    <a:pt x="61755" y="59730"/>
                  </a:moveTo>
                  <a:lnTo>
                    <a:pt x="61132" y="59277"/>
                  </a:lnTo>
                  <a:cubicBezTo>
                    <a:pt x="56817" y="56280"/>
                    <a:pt x="52367" y="52944"/>
                    <a:pt x="46694" y="48439"/>
                  </a:cubicBezTo>
                  <a:cubicBezTo>
                    <a:pt x="44074" y="46346"/>
                    <a:pt x="41397" y="44179"/>
                    <a:pt x="38815" y="42086"/>
                  </a:cubicBezTo>
                  <a:cubicBezTo>
                    <a:pt x="36232" y="39994"/>
                    <a:pt x="33518" y="37808"/>
                    <a:pt x="30898" y="35734"/>
                  </a:cubicBezTo>
                  <a:lnTo>
                    <a:pt x="30125" y="35112"/>
                  </a:lnTo>
                  <a:cubicBezTo>
                    <a:pt x="27580" y="33095"/>
                    <a:pt x="24960" y="31097"/>
                    <a:pt x="22434" y="29155"/>
                  </a:cubicBezTo>
                  <a:cubicBezTo>
                    <a:pt x="19909" y="27214"/>
                    <a:pt x="16893" y="24895"/>
                    <a:pt x="14235" y="22784"/>
                  </a:cubicBezTo>
                  <a:cubicBezTo>
                    <a:pt x="9541" y="19014"/>
                    <a:pt x="5828" y="15885"/>
                    <a:pt x="2586" y="12794"/>
                  </a:cubicBezTo>
                  <a:cubicBezTo>
                    <a:pt x="1059" y="10947"/>
                    <a:pt x="154" y="8666"/>
                    <a:pt x="-16" y="6272"/>
                  </a:cubicBezTo>
                  <a:lnTo>
                    <a:pt x="-1034" y="617"/>
                  </a:lnTo>
                  <a:lnTo>
                    <a:pt x="4621" y="372"/>
                  </a:lnTo>
                  <a:cubicBezTo>
                    <a:pt x="5847" y="259"/>
                    <a:pt x="7072" y="334"/>
                    <a:pt x="8279" y="598"/>
                  </a:cubicBezTo>
                  <a:lnTo>
                    <a:pt x="9240" y="843"/>
                  </a:lnTo>
                  <a:lnTo>
                    <a:pt x="10031" y="1446"/>
                  </a:lnTo>
                  <a:cubicBezTo>
                    <a:pt x="19645" y="8741"/>
                    <a:pt x="29314" y="16243"/>
                    <a:pt x="38758" y="23745"/>
                  </a:cubicBezTo>
                  <a:cubicBezTo>
                    <a:pt x="49182" y="32021"/>
                    <a:pt x="59587" y="40503"/>
                    <a:pt x="69690" y="48948"/>
                  </a:cubicBezTo>
                  <a:lnTo>
                    <a:pt x="70803" y="49871"/>
                  </a:lnTo>
                  <a:lnTo>
                    <a:pt x="71237" y="51266"/>
                  </a:lnTo>
                  <a:cubicBezTo>
                    <a:pt x="71538" y="52397"/>
                    <a:pt x="71726" y="53547"/>
                    <a:pt x="71802" y="54716"/>
                  </a:cubicBezTo>
                  <a:lnTo>
                    <a:pt x="72273" y="59711"/>
                  </a:lnTo>
                  <a:lnTo>
                    <a:pt x="67278" y="60069"/>
                  </a:lnTo>
                  <a:cubicBezTo>
                    <a:pt x="65733" y="60276"/>
                    <a:pt x="64168" y="60220"/>
                    <a:pt x="62641" y="598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4" name="Freeform: Shape 1173">
              <a:extLst>
                <a:ext uri="{FF2B5EF4-FFF2-40B4-BE49-F238E27FC236}">
                  <a16:creationId xmlns:a16="http://schemas.microsoft.com/office/drawing/2014/main" id="{EA99CC8F-1E15-4A2F-4CA6-108612B879DB}"/>
                </a:ext>
              </a:extLst>
            </p:cNvPr>
            <p:cNvSpPr/>
            <p:nvPr/>
          </p:nvSpPr>
          <p:spPr>
            <a:xfrm>
              <a:off x="11382406" y="4935247"/>
              <a:ext cx="386653" cy="171405"/>
            </a:xfrm>
            <a:custGeom>
              <a:avLst/>
              <a:gdLst>
                <a:gd name="connsiteX0" fmla="*/ 97717 w 386653"/>
                <a:gd name="connsiteY0" fmla="*/ 38733 h 171405"/>
                <a:gd name="connsiteX1" fmla="*/ 161505 w 386653"/>
                <a:gd name="connsiteY1" fmla="*/ 63727 h 171405"/>
                <a:gd name="connsiteX2" fmla="*/ 202975 w 386653"/>
                <a:gd name="connsiteY2" fmla="*/ 97902 h 171405"/>
                <a:gd name="connsiteX3" fmla="*/ 288929 w 386653"/>
                <a:gd name="connsiteY3" fmla="*/ 150870 h 171405"/>
                <a:gd name="connsiteX4" fmla="*/ 373489 w 386653"/>
                <a:gd name="connsiteY4" fmla="*/ 109155 h 171405"/>
                <a:gd name="connsiteX5" fmla="*/ 361067 w 386653"/>
                <a:gd name="connsiteY5" fmla="*/ 11137 h 171405"/>
                <a:gd name="connsiteX6" fmla="*/ 275489 w 386653"/>
                <a:gd name="connsiteY6" fmla="*/ 12833 h 171405"/>
                <a:gd name="connsiteX7" fmla="*/ 210891 w 386653"/>
                <a:gd name="connsiteY7" fmla="*/ 54849 h 171405"/>
                <a:gd name="connsiteX8" fmla="*/ 148951 w 386653"/>
                <a:gd name="connsiteY8" fmla="*/ 112530 h 171405"/>
                <a:gd name="connsiteX9" fmla="*/ 78453 w 386653"/>
                <a:gd name="connsiteY9" fmla="*/ 157279 h 171405"/>
                <a:gd name="connsiteX10" fmla="*/ 42639 w 386653"/>
                <a:gd name="connsiteY10" fmla="*/ 156223 h 171405"/>
                <a:gd name="connsiteX11" fmla="*/ 12479 w 386653"/>
                <a:gd name="connsiteY11" fmla="*/ 119353 h 171405"/>
                <a:gd name="connsiteX12" fmla="*/ 36060 w 386653"/>
                <a:gd name="connsiteY12" fmla="*/ 52455 h 171405"/>
                <a:gd name="connsiteX13" fmla="*/ 97812 w 386653"/>
                <a:gd name="connsiteY13" fmla="*/ 38770 h 171405"/>
                <a:gd name="connsiteX14" fmla="*/ 97812 w 386653"/>
                <a:gd name="connsiteY14" fmla="*/ 27461 h 171405"/>
                <a:gd name="connsiteX15" fmla="*/ 6580 w 386653"/>
                <a:gd name="connsiteY15" fmla="*/ 70457 h 171405"/>
                <a:gd name="connsiteX16" fmla="*/ 28219 w 386653"/>
                <a:gd name="connsiteY16" fmla="*/ 160596 h 171405"/>
                <a:gd name="connsiteX17" fmla="*/ 161731 w 386653"/>
                <a:gd name="connsiteY17" fmla="*/ 116337 h 171405"/>
                <a:gd name="connsiteX18" fmla="*/ 222521 w 386653"/>
                <a:gd name="connsiteY18" fmla="*/ 59599 h 171405"/>
                <a:gd name="connsiteX19" fmla="*/ 292793 w 386653"/>
                <a:gd name="connsiteY19" fmla="*/ 18130 h 171405"/>
                <a:gd name="connsiteX20" fmla="*/ 338711 w 386653"/>
                <a:gd name="connsiteY20" fmla="*/ 13022 h 171405"/>
                <a:gd name="connsiteX21" fmla="*/ 373225 w 386653"/>
                <a:gd name="connsiteY21" fmla="*/ 52078 h 171405"/>
                <a:gd name="connsiteX22" fmla="*/ 310908 w 386653"/>
                <a:gd name="connsiteY22" fmla="*/ 140672 h 171405"/>
                <a:gd name="connsiteX23" fmla="*/ 210024 w 386653"/>
                <a:gd name="connsiteY23" fmla="*/ 89099 h 171405"/>
                <a:gd name="connsiteX24" fmla="*/ 165463 w 386653"/>
                <a:gd name="connsiteY24" fmla="*/ 52700 h 171405"/>
                <a:gd name="connsiteX25" fmla="*/ 97812 w 386653"/>
                <a:gd name="connsiteY25" fmla="*/ 27461 h 171405"/>
                <a:gd name="connsiteX26" fmla="*/ 97717 w 386653"/>
                <a:gd name="connsiteY26" fmla="*/ 38733 h 17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653" h="171405">
                  <a:moveTo>
                    <a:pt x="97717" y="38733"/>
                  </a:moveTo>
                  <a:cubicBezTo>
                    <a:pt x="120714" y="41692"/>
                    <a:pt x="142618" y="50288"/>
                    <a:pt x="161505" y="63727"/>
                  </a:cubicBezTo>
                  <a:cubicBezTo>
                    <a:pt x="176095" y="74076"/>
                    <a:pt x="189403" y="86196"/>
                    <a:pt x="202975" y="97902"/>
                  </a:cubicBezTo>
                  <a:cubicBezTo>
                    <a:pt x="227818" y="119428"/>
                    <a:pt x="255565" y="144517"/>
                    <a:pt x="288929" y="150870"/>
                  </a:cubicBezTo>
                  <a:cubicBezTo>
                    <a:pt x="323217" y="157392"/>
                    <a:pt x="356147" y="138523"/>
                    <a:pt x="373489" y="109155"/>
                  </a:cubicBezTo>
                  <a:cubicBezTo>
                    <a:pt x="391377" y="78996"/>
                    <a:pt x="391264" y="33907"/>
                    <a:pt x="361067" y="11137"/>
                  </a:cubicBezTo>
                  <a:cubicBezTo>
                    <a:pt x="336110" y="-7713"/>
                    <a:pt x="301521" y="1523"/>
                    <a:pt x="275489" y="12833"/>
                  </a:cubicBezTo>
                  <a:cubicBezTo>
                    <a:pt x="251795" y="23182"/>
                    <a:pt x="229967" y="37375"/>
                    <a:pt x="210891" y="54849"/>
                  </a:cubicBezTo>
                  <a:cubicBezTo>
                    <a:pt x="190025" y="73850"/>
                    <a:pt x="170289" y="94038"/>
                    <a:pt x="148951" y="112530"/>
                  </a:cubicBezTo>
                  <a:cubicBezTo>
                    <a:pt x="128310" y="130399"/>
                    <a:pt x="105107" y="149399"/>
                    <a:pt x="78453" y="157279"/>
                  </a:cubicBezTo>
                  <a:cubicBezTo>
                    <a:pt x="66672" y="160766"/>
                    <a:pt x="53949" y="161557"/>
                    <a:pt x="42639" y="156223"/>
                  </a:cubicBezTo>
                  <a:cubicBezTo>
                    <a:pt x="28369" y="149550"/>
                    <a:pt x="16965" y="134169"/>
                    <a:pt x="12479" y="119353"/>
                  </a:cubicBezTo>
                  <a:cubicBezTo>
                    <a:pt x="4939" y="94528"/>
                    <a:pt x="15721" y="67761"/>
                    <a:pt x="36060" y="52455"/>
                  </a:cubicBezTo>
                  <a:cubicBezTo>
                    <a:pt x="53760" y="39110"/>
                    <a:pt x="76361" y="36527"/>
                    <a:pt x="97812" y="38770"/>
                  </a:cubicBezTo>
                  <a:cubicBezTo>
                    <a:pt x="105050" y="39524"/>
                    <a:pt x="104994" y="28214"/>
                    <a:pt x="97812" y="27461"/>
                  </a:cubicBezTo>
                  <a:cubicBezTo>
                    <a:pt x="61187" y="23691"/>
                    <a:pt x="24411" y="36358"/>
                    <a:pt x="6580" y="70457"/>
                  </a:cubicBezTo>
                  <a:cubicBezTo>
                    <a:pt x="-9462" y="101163"/>
                    <a:pt x="830" y="140012"/>
                    <a:pt x="28219" y="160596"/>
                  </a:cubicBezTo>
                  <a:cubicBezTo>
                    <a:pt x="72440" y="193828"/>
                    <a:pt x="129612" y="144762"/>
                    <a:pt x="161731" y="116337"/>
                  </a:cubicBezTo>
                  <a:cubicBezTo>
                    <a:pt x="182466" y="97977"/>
                    <a:pt x="201824" y="78034"/>
                    <a:pt x="222521" y="59599"/>
                  </a:cubicBezTo>
                  <a:cubicBezTo>
                    <a:pt x="243011" y="41315"/>
                    <a:pt x="266875" y="27216"/>
                    <a:pt x="292793" y="18130"/>
                  </a:cubicBezTo>
                  <a:cubicBezTo>
                    <a:pt x="307233" y="13153"/>
                    <a:pt x="323500" y="9459"/>
                    <a:pt x="338711" y="13022"/>
                  </a:cubicBezTo>
                  <a:cubicBezTo>
                    <a:pt x="357561" y="17432"/>
                    <a:pt x="369210" y="33756"/>
                    <a:pt x="373225" y="52078"/>
                  </a:cubicBezTo>
                  <a:cubicBezTo>
                    <a:pt x="381783" y="91154"/>
                    <a:pt x="350832" y="135695"/>
                    <a:pt x="310908" y="140672"/>
                  </a:cubicBezTo>
                  <a:cubicBezTo>
                    <a:pt x="271908" y="145535"/>
                    <a:pt x="237055" y="112548"/>
                    <a:pt x="210024" y="89099"/>
                  </a:cubicBezTo>
                  <a:cubicBezTo>
                    <a:pt x="195548" y="76545"/>
                    <a:pt x="181240" y="63614"/>
                    <a:pt x="165463" y="52700"/>
                  </a:cubicBezTo>
                  <a:cubicBezTo>
                    <a:pt x="145275" y="38978"/>
                    <a:pt x="122072" y="30307"/>
                    <a:pt x="97812" y="27461"/>
                  </a:cubicBezTo>
                  <a:cubicBezTo>
                    <a:pt x="90517" y="26537"/>
                    <a:pt x="90517" y="37847"/>
                    <a:pt x="97717" y="387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5" name="Freeform: Shape 1174">
              <a:extLst>
                <a:ext uri="{FF2B5EF4-FFF2-40B4-BE49-F238E27FC236}">
                  <a16:creationId xmlns:a16="http://schemas.microsoft.com/office/drawing/2014/main" id="{E4838217-83F8-5C14-A938-E2758586D51D}"/>
                </a:ext>
              </a:extLst>
            </p:cNvPr>
            <p:cNvSpPr/>
            <p:nvPr/>
          </p:nvSpPr>
          <p:spPr>
            <a:xfrm>
              <a:off x="9527594" y="3532827"/>
              <a:ext cx="386653" cy="171405"/>
            </a:xfrm>
            <a:custGeom>
              <a:avLst/>
              <a:gdLst>
                <a:gd name="connsiteX0" fmla="*/ 97717 w 386653"/>
                <a:gd name="connsiteY0" fmla="*/ 38733 h 171405"/>
                <a:gd name="connsiteX1" fmla="*/ 161505 w 386653"/>
                <a:gd name="connsiteY1" fmla="*/ 63727 h 171405"/>
                <a:gd name="connsiteX2" fmla="*/ 202975 w 386653"/>
                <a:gd name="connsiteY2" fmla="*/ 97902 h 171405"/>
                <a:gd name="connsiteX3" fmla="*/ 288929 w 386653"/>
                <a:gd name="connsiteY3" fmla="*/ 150870 h 171405"/>
                <a:gd name="connsiteX4" fmla="*/ 373489 w 386653"/>
                <a:gd name="connsiteY4" fmla="*/ 109155 h 171405"/>
                <a:gd name="connsiteX5" fmla="*/ 361067 w 386653"/>
                <a:gd name="connsiteY5" fmla="*/ 11137 h 171405"/>
                <a:gd name="connsiteX6" fmla="*/ 275489 w 386653"/>
                <a:gd name="connsiteY6" fmla="*/ 12833 h 171405"/>
                <a:gd name="connsiteX7" fmla="*/ 210891 w 386653"/>
                <a:gd name="connsiteY7" fmla="*/ 54849 h 171405"/>
                <a:gd name="connsiteX8" fmla="*/ 148951 w 386653"/>
                <a:gd name="connsiteY8" fmla="*/ 112529 h 171405"/>
                <a:gd name="connsiteX9" fmla="*/ 78453 w 386653"/>
                <a:gd name="connsiteY9" fmla="*/ 157279 h 171405"/>
                <a:gd name="connsiteX10" fmla="*/ 42639 w 386653"/>
                <a:gd name="connsiteY10" fmla="*/ 156223 h 171405"/>
                <a:gd name="connsiteX11" fmla="*/ 12479 w 386653"/>
                <a:gd name="connsiteY11" fmla="*/ 119353 h 171405"/>
                <a:gd name="connsiteX12" fmla="*/ 36060 w 386653"/>
                <a:gd name="connsiteY12" fmla="*/ 52455 h 171405"/>
                <a:gd name="connsiteX13" fmla="*/ 97812 w 386653"/>
                <a:gd name="connsiteY13" fmla="*/ 38770 h 171405"/>
                <a:gd name="connsiteX14" fmla="*/ 97812 w 386653"/>
                <a:gd name="connsiteY14" fmla="*/ 27461 h 171405"/>
                <a:gd name="connsiteX15" fmla="*/ 6580 w 386653"/>
                <a:gd name="connsiteY15" fmla="*/ 70457 h 171405"/>
                <a:gd name="connsiteX16" fmla="*/ 28219 w 386653"/>
                <a:gd name="connsiteY16" fmla="*/ 160596 h 171405"/>
                <a:gd name="connsiteX17" fmla="*/ 161731 w 386653"/>
                <a:gd name="connsiteY17" fmla="*/ 116337 h 171405"/>
                <a:gd name="connsiteX18" fmla="*/ 222521 w 386653"/>
                <a:gd name="connsiteY18" fmla="*/ 59600 h 171405"/>
                <a:gd name="connsiteX19" fmla="*/ 292793 w 386653"/>
                <a:gd name="connsiteY19" fmla="*/ 18130 h 171405"/>
                <a:gd name="connsiteX20" fmla="*/ 338711 w 386653"/>
                <a:gd name="connsiteY20" fmla="*/ 13022 h 171405"/>
                <a:gd name="connsiteX21" fmla="*/ 373225 w 386653"/>
                <a:gd name="connsiteY21" fmla="*/ 52078 h 171405"/>
                <a:gd name="connsiteX22" fmla="*/ 310908 w 386653"/>
                <a:gd name="connsiteY22" fmla="*/ 140672 h 171405"/>
                <a:gd name="connsiteX23" fmla="*/ 210024 w 386653"/>
                <a:gd name="connsiteY23" fmla="*/ 89099 h 171405"/>
                <a:gd name="connsiteX24" fmla="*/ 165463 w 386653"/>
                <a:gd name="connsiteY24" fmla="*/ 52700 h 171405"/>
                <a:gd name="connsiteX25" fmla="*/ 97812 w 386653"/>
                <a:gd name="connsiteY25" fmla="*/ 27461 h 171405"/>
                <a:gd name="connsiteX26" fmla="*/ 97717 w 386653"/>
                <a:gd name="connsiteY26" fmla="*/ 38733 h 17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653" h="171405">
                  <a:moveTo>
                    <a:pt x="97717" y="38733"/>
                  </a:moveTo>
                  <a:cubicBezTo>
                    <a:pt x="120714" y="41692"/>
                    <a:pt x="142618" y="50288"/>
                    <a:pt x="161505" y="63727"/>
                  </a:cubicBezTo>
                  <a:cubicBezTo>
                    <a:pt x="176095" y="74076"/>
                    <a:pt x="189403" y="86196"/>
                    <a:pt x="202975" y="97902"/>
                  </a:cubicBezTo>
                  <a:cubicBezTo>
                    <a:pt x="227818" y="119429"/>
                    <a:pt x="255565" y="144517"/>
                    <a:pt x="288929" y="150870"/>
                  </a:cubicBezTo>
                  <a:cubicBezTo>
                    <a:pt x="323217" y="157392"/>
                    <a:pt x="356147" y="138523"/>
                    <a:pt x="373489" y="109155"/>
                  </a:cubicBezTo>
                  <a:cubicBezTo>
                    <a:pt x="391377" y="78996"/>
                    <a:pt x="391264" y="33907"/>
                    <a:pt x="361067" y="11137"/>
                  </a:cubicBezTo>
                  <a:cubicBezTo>
                    <a:pt x="336110" y="-7713"/>
                    <a:pt x="301521" y="1523"/>
                    <a:pt x="275489" y="12833"/>
                  </a:cubicBezTo>
                  <a:cubicBezTo>
                    <a:pt x="251795" y="23182"/>
                    <a:pt x="229967" y="37376"/>
                    <a:pt x="210891" y="54849"/>
                  </a:cubicBezTo>
                  <a:cubicBezTo>
                    <a:pt x="190025" y="73850"/>
                    <a:pt x="170289" y="94038"/>
                    <a:pt x="148951" y="112529"/>
                  </a:cubicBezTo>
                  <a:cubicBezTo>
                    <a:pt x="128310" y="130399"/>
                    <a:pt x="105107" y="149400"/>
                    <a:pt x="78453" y="157279"/>
                  </a:cubicBezTo>
                  <a:cubicBezTo>
                    <a:pt x="66672" y="160766"/>
                    <a:pt x="53949" y="161558"/>
                    <a:pt x="42639" y="156223"/>
                  </a:cubicBezTo>
                  <a:cubicBezTo>
                    <a:pt x="28369" y="149550"/>
                    <a:pt x="16965" y="134169"/>
                    <a:pt x="12479" y="119353"/>
                  </a:cubicBezTo>
                  <a:cubicBezTo>
                    <a:pt x="4939" y="94528"/>
                    <a:pt x="15721" y="67761"/>
                    <a:pt x="36060" y="52455"/>
                  </a:cubicBezTo>
                  <a:cubicBezTo>
                    <a:pt x="53760" y="39110"/>
                    <a:pt x="76361" y="36527"/>
                    <a:pt x="97812" y="38770"/>
                  </a:cubicBezTo>
                  <a:cubicBezTo>
                    <a:pt x="105050" y="39525"/>
                    <a:pt x="104994" y="28215"/>
                    <a:pt x="97812" y="27461"/>
                  </a:cubicBezTo>
                  <a:cubicBezTo>
                    <a:pt x="61187" y="23691"/>
                    <a:pt x="24411" y="36358"/>
                    <a:pt x="6580" y="70457"/>
                  </a:cubicBezTo>
                  <a:cubicBezTo>
                    <a:pt x="-9462" y="101163"/>
                    <a:pt x="830" y="140012"/>
                    <a:pt x="28219" y="160596"/>
                  </a:cubicBezTo>
                  <a:cubicBezTo>
                    <a:pt x="72440" y="193828"/>
                    <a:pt x="129612" y="144762"/>
                    <a:pt x="161731" y="116337"/>
                  </a:cubicBezTo>
                  <a:cubicBezTo>
                    <a:pt x="182466" y="97978"/>
                    <a:pt x="201824" y="78034"/>
                    <a:pt x="222521" y="59600"/>
                  </a:cubicBezTo>
                  <a:cubicBezTo>
                    <a:pt x="243011" y="41315"/>
                    <a:pt x="266875" y="27216"/>
                    <a:pt x="292793" y="18130"/>
                  </a:cubicBezTo>
                  <a:cubicBezTo>
                    <a:pt x="307233" y="13154"/>
                    <a:pt x="323500" y="9459"/>
                    <a:pt x="338711" y="13022"/>
                  </a:cubicBezTo>
                  <a:cubicBezTo>
                    <a:pt x="357561" y="17433"/>
                    <a:pt x="369210" y="33756"/>
                    <a:pt x="373225" y="52078"/>
                  </a:cubicBezTo>
                  <a:cubicBezTo>
                    <a:pt x="381783" y="91154"/>
                    <a:pt x="350832" y="135696"/>
                    <a:pt x="310908" y="140672"/>
                  </a:cubicBezTo>
                  <a:cubicBezTo>
                    <a:pt x="271908" y="145535"/>
                    <a:pt x="237055" y="112548"/>
                    <a:pt x="210024" y="89099"/>
                  </a:cubicBezTo>
                  <a:cubicBezTo>
                    <a:pt x="195548" y="76545"/>
                    <a:pt x="181240" y="63615"/>
                    <a:pt x="165463" y="52700"/>
                  </a:cubicBezTo>
                  <a:cubicBezTo>
                    <a:pt x="145275" y="38978"/>
                    <a:pt x="122072" y="30326"/>
                    <a:pt x="97812" y="27461"/>
                  </a:cubicBezTo>
                  <a:cubicBezTo>
                    <a:pt x="90517" y="26537"/>
                    <a:pt x="90517" y="37847"/>
                    <a:pt x="97717" y="387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6" name="Freeform: Shape 1175">
              <a:extLst>
                <a:ext uri="{FF2B5EF4-FFF2-40B4-BE49-F238E27FC236}">
                  <a16:creationId xmlns:a16="http://schemas.microsoft.com/office/drawing/2014/main" id="{EA91D770-0560-08B0-EA1F-CE3825B77D91}"/>
                </a:ext>
              </a:extLst>
            </p:cNvPr>
            <p:cNvSpPr/>
            <p:nvPr/>
          </p:nvSpPr>
          <p:spPr>
            <a:xfrm>
              <a:off x="9056450" y="5456587"/>
              <a:ext cx="115574" cy="262188"/>
            </a:xfrm>
            <a:custGeom>
              <a:avLst/>
              <a:gdLst>
                <a:gd name="connsiteX0" fmla="*/ 96374 w 115574"/>
                <a:gd name="connsiteY0" fmla="*/ 7372 h 262188"/>
                <a:gd name="connsiteX1" fmla="*/ 96185 w 115574"/>
                <a:gd name="connsiteY1" fmla="*/ 143090 h 262188"/>
                <a:gd name="connsiteX2" fmla="*/ 1937 w 115574"/>
                <a:gd name="connsiteY2" fmla="*/ 252230 h 262188"/>
                <a:gd name="connsiteX3" fmla="*/ 7592 w 115574"/>
                <a:gd name="connsiteY3" fmla="*/ 261994 h 262188"/>
                <a:gd name="connsiteX4" fmla="*/ 106439 w 115574"/>
                <a:gd name="connsiteY4" fmla="*/ 148726 h 262188"/>
                <a:gd name="connsiteX5" fmla="*/ 107326 w 115574"/>
                <a:gd name="connsiteY5" fmla="*/ 4413 h 262188"/>
                <a:gd name="connsiteX6" fmla="*/ 96412 w 115574"/>
                <a:gd name="connsiteY6" fmla="*/ 7409 h 26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5574" h="262188">
                  <a:moveTo>
                    <a:pt x="96374" y="7372"/>
                  </a:moveTo>
                  <a:cubicBezTo>
                    <a:pt x="103725" y="51933"/>
                    <a:pt x="107306" y="98812"/>
                    <a:pt x="96185" y="143090"/>
                  </a:cubicBezTo>
                  <a:cubicBezTo>
                    <a:pt x="83405" y="193852"/>
                    <a:pt x="49777" y="231683"/>
                    <a:pt x="1937" y="252230"/>
                  </a:cubicBezTo>
                  <a:cubicBezTo>
                    <a:pt x="-4736" y="255095"/>
                    <a:pt x="1013" y="264840"/>
                    <a:pt x="7592" y="261994"/>
                  </a:cubicBezTo>
                  <a:cubicBezTo>
                    <a:pt x="57090" y="240712"/>
                    <a:pt x="92566" y="200902"/>
                    <a:pt x="106439" y="148726"/>
                  </a:cubicBezTo>
                  <a:cubicBezTo>
                    <a:pt x="118937" y="101601"/>
                    <a:pt x="115148" y="51895"/>
                    <a:pt x="107326" y="4413"/>
                  </a:cubicBezTo>
                  <a:cubicBezTo>
                    <a:pt x="106137" y="-2750"/>
                    <a:pt x="95243" y="284"/>
                    <a:pt x="96412" y="74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7" name="Freeform: Shape 1176">
              <a:extLst>
                <a:ext uri="{FF2B5EF4-FFF2-40B4-BE49-F238E27FC236}">
                  <a16:creationId xmlns:a16="http://schemas.microsoft.com/office/drawing/2014/main" id="{209565EB-5FB6-1FB6-B341-42C668E7AFD0}"/>
                </a:ext>
              </a:extLst>
            </p:cNvPr>
            <p:cNvSpPr/>
            <p:nvPr/>
          </p:nvSpPr>
          <p:spPr>
            <a:xfrm>
              <a:off x="9131541" y="4964962"/>
              <a:ext cx="653160" cy="458210"/>
            </a:xfrm>
            <a:custGeom>
              <a:avLst/>
              <a:gdLst>
                <a:gd name="connsiteX0" fmla="*/ 641534 w 653160"/>
                <a:gd name="connsiteY0" fmla="*/ 3004 h 458210"/>
                <a:gd name="connsiteX1" fmla="*/ 522780 w 653160"/>
                <a:gd name="connsiteY1" fmla="*/ 103661 h 458210"/>
                <a:gd name="connsiteX2" fmla="*/ 332040 w 653160"/>
                <a:gd name="connsiteY2" fmla="*/ 122643 h 458210"/>
                <a:gd name="connsiteX3" fmla="*/ 214776 w 653160"/>
                <a:gd name="connsiteY3" fmla="*/ 121663 h 458210"/>
                <a:gd name="connsiteX4" fmla="*/ 109444 w 653160"/>
                <a:gd name="connsiteY4" fmla="*/ 139664 h 458210"/>
                <a:gd name="connsiteX5" fmla="*/ 14140 w 653160"/>
                <a:gd name="connsiteY5" fmla="*/ 243206 h 458210"/>
                <a:gd name="connsiteX6" fmla="*/ -751 w 653160"/>
                <a:gd name="connsiteY6" fmla="*/ 330951 h 458210"/>
                <a:gd name="connsiteX7" fmla="*/ 13065 w 653160"/>
                <a:gd name="connsiteY7" fmla="*/ 454455 h 458210"/>
                <a:gd name="connsiteX8" fmla="*/ 23979 w 653160"/>
                <a:gd name="connsiteY8" fmla="*/ 451438 h 458210"/>
                <a:gd name="connsiteX9" fmla="*/ 10313 w 653160"/>
                <a:gd name="connsiteY9" fmla="*/ 337379 h 458210"/>
                <a:gd name="connsiteX10" fmla="*/ 21208 w 653160"/>
                <a:gd name="connsiteY10" fmla="*/ 258719 h 458210"/>
                <a:gd name="connsiteX11" fmla="*/ 117342 w 653160"/>
                <a:gd name="connsiteY11" fmla="*/ 148788 h 458210"/>
                <a:gd name="connsiteX12" fmla="*/ 225558 w 653160"/>
                <a:gd name="connsiteY12" fmla="*/ 132539 h 458210"/>
                <a:gd name="connsiteX13" fmla="*/ 339278 w 653160"/>
                <a:gd name="connsiteY13" fmla="*/ 134141 h 458210"/>
                <a:gd name="connsiteX14" fmla="*/ 523591 w 653160"/>
                <a:gd name="connsiteY14" fmla="*/ 115292 h 458210"/>
                <a:gd name="connsiteX15" fmla="*/ 651279 w 653160"/>
                <a:gd name="connsiteY15" fmla="*/ 8715 h 458210"/>
                <a:gd name="connsiteX16" fmla="*/ 641515 w 653160"/>
                <a:gd name="connsiteY16" fmla="*/ 3060 h 458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53160" h="458210">
                  <a:moveTo>
                    <a:pt x="641534" y="3004"/>
                  </a:moveTo>
                  <a:cubicBezTo>
                    <a:pt x="613542" y="49619"/>
                    <a:pt x="574937" y="86150"/>
                    <a:pt x="522780" y="103661"/>
                  </a:cubicBezTo>
                  <a:cubicBezTo>
                    <a:pt x="462028" y="124075"/>
                    <a:pt x="395356" y="124283"/>
                    <a:pt x="332040" y="122643"/>
                  </a:cubicBezTo>
                  <a:cubicBezTo>
                    <a:pt x="292965" y="121644"/>
                    <a:pt x="253851" y="119778"/>
                    <a:pt x="214776" y="121663"/>
                  </a:cubicBezTo>
                  <a:cubicBezTo>
                    <a:pt x="179640" y="123359"/>
                    <a:pt x="142525" y="126997"/>
                    <a:pt x="109444" y="139664"/>
                  </a:cubicBezTo>
                  <a:cubicBezTo>
                    <a:pt x="62320" y="157760"/>
                    <a:pt x="30124" y="195968"/>
                    <a:pt x="14140" y="243206"/>
                  </a:cubicBezTo>
                  <a:cubicBezTo>
                    <a:pt x="4602" y="271386"/>
                    <a:pt x="549" y="301319"/>
                    <a:pt x="-751" y="330951"/>
                  </a:cubicBezTo>
                  <a:cubicBezTo>
                    <a:pt x="-2636" y="372609"/>
                    <a:pt x="5242" y="413720"/>
                    <a:pt x="13065" y="454455"/>
                  </a:cubicBezTo>
                  <a:cubicBezTo>
                    <a:pt x="14441" y="461599"/>
                    <a:pt x="25336" y="458564"/>
                    <a:pt x="23979" y="451438"/>
                  </a:cubicBezTo>
                  <a:cubicBezTo>
                    <a:pt x="16759" y="413852"/>
                    <a:pt x="9276" y="375832"/>
                    <a:pt x="10313" y="337379"/>
                  </a:cubicBezTo>
                  <a:cubicBezTo>
                    <a:pt x="10746" y="310820"/>
                    <a:pt x="14403" y="284392"/>
                    <a:pt x="21208" y="258719"/>
                  </a:cubicBezTo>
                  <a:cubicBezTo>
                    <a:pt x="35157" y="208447"/>
                    <a:pt x="66957" y="166355"/>
                    <a:pt x="117342" y="148788"/>
                  </a:cubicBezTo>
                  <a:cubicBezTo>
                    <a:pt x="151667" y="136799"/>
                    <a:pt x="189460" y="133708"/>
                    <a:pt x="225558" y="132539"/>
                  </a:cubicBezTo>
                  <a:cubicBezTo>
                    <a:pt x="263465" y="131352"/>
                    <a:pt x="301390" y="133274"/>
                    <a:pt x="339278" y="134141"/>
                  </a:cubicBezTo>
                  <a:cubicBezTo>
                    <a:pt x="400446" y="135517"/>
                    <a:pt x="464817" y="134462"/>
                    <a:pt x="523591" y="115292"/>
                  </a:cubicBezTo>
                  <a:cubicBezTo>
                    <a:pt x="579537" y="97064"/>
                    <a:pt x="621289" y="58743"/>
                    <a:pt x="651279" y="8715"/>
                  </a:cubicBezTo>
                  <a:cubicBezTo>
                    <a:pt x="655049" y="2457"/>
                    <a:pt x="645247" y="-3236"/>
                    <a:pt x="641515" y="306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8" name="Freeform: Shape 1177">
              <a:extLst>
                <a:ext uri="{FF2B5EF4-FFF2-40B4-BE49-F238E27FC236}">
                  <a16:creationId xmlns:a16="http://schemas.microsoft.com/office/drawing/2014/main" id="{6BEF0EAD-B8ED-62E1-0CAB-9E525410EC58}"/>
                </a:ext>
              </a:extLst>
            </p:cNvPr>
            <p:cNvSpPr/>
            <p:nvPr/>
          </p:nvSpPr>
          <p:spPr>
            <a:xfrm>
              <a:off x="9064671" y="5452248"/>
              <a:ext cx="142302" cy="285689"/>
            </a:xfrm>
            <a:custGeom>
              <a:avLst/>
              <a:gdLst>
                <a:gd name="connsiteX0" fmla="*/ 118634 w 142302"/>
                <a:gd name="connsiteY0" fmla="*/ 7413 h 285689"/>
                <a:gd name="connsiteX1" fmla="*/ 113431 w 142302"/>
                <a:gd name="connsiteY1" fmla="*/ 194610 h 285689"/>
                <a:gd name="connsiteX2" fmla="*/ 4366 w 142302"/>
                <a:gd name="connsiteY2" fmla="*/ 274665 h 285689"/>
                <a:gd name="connsiteX3" fmla="*/ 4366 w 142302"/>
                <a:gd name="connsiteY3" fmla="*/ 285975 h 285689"/>
                <a:gd name="connsiteX4" fmla="*/ 105476 w 142302"/>
                <a:gd name="connsiteY4" fmla="*/ 231707 h 285689"/>
                <a:gd name="connsiteX5" fmla="*/ 141196 w 142302"/>
                <a:gd name="connsiteY5" fmla="*/ 110465 h 285689"/>
                <a:gd name="connsiteX6" fmla="*/ 129548 w 142302"/>
                <a:gd name="connsiteY6" fmla="*/ 4398 h 285689"/>
                <a:gd name="connsiteX7" fmla="*/ 118634 w 142302"/>
                <a:gd name="connsiteY7" fmla="*/ 7413 h 28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2302" h="285689">
                  <a:moveTo>
                    <a:pt x="118634" y="7413"/>
                  </a:moveTo>
                  <a:cubicBezTo>
                    <a:pt x="130339" y="68977"/>
                    <a:pt x="138331" y="135045"/>
                    <a:pt x="113431" y="194610"/>
                  </a:cubicBezTo>
                  <a:cubicBezTo>
                    <a:pt x="94016" y="241056"/>
                    <a:pt x="54280" y="269557"/>
                    <a:pt x="4366" y="274665"/>
                  </a:cubicBezTo>
                  <a:cubicBezTo>
                    <a:pt x="-2796" y="275400"/>
                    <a:pt x="-2872" y="286729"/>
                    <a:pt x="4366" y="285975"/>
                  </a:cubicBezTo>
                  <a:cubicBezTo>
                    <a:pt x="44629" y="281847"/>
                    <a:pt x="81066" y="264694"/>
                    <a:pt x="105476" y="231707"/>
                  </a:cubicBezTo>
                  <a:cubicBezTo>
                    <a:pt x="130886" y="197362"/>
                    <a:pt x="140254" y="152538"/>
                    <a:pt x="141196" y="110465"/>
                  </a:cubicBezTo>
                  <a:cubicBezTo>
                    <a:pt x="141989" y="74801"/>
                    <a:pt x="136183" y="39326"/>
                    <a:pt x="129548" y="4398"/>
                  </a:cubicBezTo>
                  <a:cubicBezTo>
                    <a:pt x="128190" y="-2746"/>
                    <a:pt x="117276" y="289"/>
                    <a:pt x="118634" y="74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9" name="Freeform: Shape 1178">
              <a:extLst>
                <a:ext uri="{FF2B5EF4-FFF2-40B4-BE49-F238E27FC236}">
                  <a16:creationId xmlns:a16="http://schemas.microsoft.com/office/drawing/2014/main" id="{EC8DE2CF-AC6A-B7A0-A832-4BDE1F3D42F3}"/>
                </a:ext>
              </a:extLst>
            </p:cNvPr>
            <p:cNvSpPr/>
            <p:nvPr/>
          </p:nvSpPr>
          <p:spPr>
            <a:xfrm>
              <a:off x="9163294" y="4972184"/>
              <a:ext cx="651904" cy="455079"/>
            </a:xfrm>
            <a:custGeom>
              <a:avLst/>
              <a:gdLst>
                <a:gd name="connsiteX0" fmla="*/ 639543 w 651904"/>
                <a:gd name="connsiteY0" fmla="*/ 4057 h 455079"/>
                <a:gd name="connsiteX1" fmla="*/ 531968 w 651904"/>
                <a:gd name="connsiteY1" fmla="*/ 121302 h 455079"/>
                <a:gd name="connsiteX2" fmla="*/ 341774 w 651904"/>
                <a:gd name="connsiteY2" fmla="*/ 151047 h 455079"/>
                <a:gd name="connsiteX3" fmla="*/ 14072 w 651904"/>
                <a:gd name="connsiteY3" fmla="*/ 251968 h 455079"/>
                <a:gd name="connsiteX4" fmla="*/ 12884 w 651904"/>
                <a:gd name="connsiteY4" fmla="*/ 451323 h 455079"/>
                <a:gd name="connsiteX5" fmla="*/ 23780 w 651904"/>
                <a:gd name="connsiteY5" fmla="*/ 448326 h 455079"/>
                <a:gd name="connsiteX6" fmla="*/ 21197 w 651904"/>
                <a:gd name="connsiteY6" fmla="*/ 265484 h 455079"/>
                <a:gd name="connsiteX7" fmla="*/ 125399 w 651904"/>
                <a:gd name="connsiteY7" fmla="*/ 169614 h 455079"/>
                <a:gd name="connsiteX8" fmla="*/ 354177 w 651904"/>
                <a:gd name="connsiteY8" fmla="*/ 162753 h 455079"/>
                <a:gd name="connsiteX9" fmla="*/ 535474 w 651904"/>
                <a:gd name="connsiteY9" fmla="*/ 132159 h 455079"/>
                <a:gd name="connsiteX10" fmla="*/ 650457 w 651904"/>
                <a:gd name="connsiteY10" fmla="*/ 7130 h 455079"/>
                <a:gd name="connsiteX11" fmla="*/ 639562 w 651904"/>
                <a:gd name="connsiteY11" fmla="*/ 4113 h 455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51904" h="455079">
                  <a:moveTo>
                    <a:pt x="639543" y="4057"/>
                  </a:moveTo>
                  <a:cubicBezTo>
                    <a:pt x="619224" y="55893"/>
                    <a:pt x="582410" y="97269"/>
                    <a:pt x="531968" y="121302"/>
                  </a:cubicBezTo>
                  <a:cubicBezTo>
                    <a:pt x="472968" y="149407"/>
                    <a:pt x="406033" y="153045"/>
                    <a:pt x="341774" y="151047"/>
                  </a:cubicBezTo>
                  <a:cubicBezTo>
                    <a:pt x="230731" y="147617"/>
                    <a:pt x="65418" y="123131"/>
                    <a:pt x="14072" y="251968"/>
                  </a:cubicBezTo>
                  <a:cubicBezTo>
                    <a:pt x="-11243" y="315455"/>
                    <a:pt x="160" y="386461"/>
                    <a:pt x="12884" y="451323"/>
                  </a:cubicBezTo>
                  <a:cubicBezTo>
                    <a:pt x="14279" y="458467"/>
                    <a:pt x="25193" y="455432"/>
                    <a:pt x="23780" y="448326"/>
                  </a:cubicBezTo>
                  <a:cubicBezTo>
                    <a:pt x="12055" y="388572"/>
                    <a:pt x="1725" y="324804"/>
                    <a:pt x="21197" y="265484"/>
                  </a:cubicBezTo>
                  <a:cubicBezTo>
                    <a:pt x="37332" y="216267"/>
                    <a:pt x="75541" y="182545"/>
                    <a:pt x="125399" y="169614"/>
                  </a:cubicBezTo>
                  <a:cubicBezTo>
                    <a:pt x="199760" y="150293"/>
                    <a:pt x="278496" y="161188"/>
                    <a:pt x="354177" y="162753"/>
                  </a:cubicBezTo>
                  <a:cubicBezTo>
                    <a:pt x="415721" y="163997"/>
                    <a:pt x="478981" y="158399"/>
                    <a:pt x="535474" y="132159"/>
                  </a:cubicBezTo>
                  <a:cubicBezTo>
                    <a:pt x="589723" y="106976"/>
                    <a:pt x="628761" y="62415"/>
                    <a:pt x="650457" y="7130"/>
                  </a:cubicBezTo>
                  <a:cubicBezTo>
                    <a:pt x="653116" y="343"/>
                    <a:pt x="642182" y="-2597"/>
                    <a:pt x="639562" y="41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0" name="Freeform: Shape 1179">
              <a:extLst>
                <a:ext uri="{FF2B5EF4-FFF2-40B4-BE49-F238E27FC236}">
                  <a16:creationId xmlns:a16="http://schemas.microsoft.com/office/drawing/2014/main" id="{71E90D80-533F-3515-E544-B80BB1E09BC1}"/>
                </a:ext>
              </a:extLst>
            </p:cNvPr>
            <p:cNvSpPr/>
            <p:nvPr/>
          </p:nvSpPr>
          <p:spPr>
            <a:xfrm>
              <a:off x="9529956" y="4828213"/>
              <a:ext cx="111273" cy="269457"/>
            </a:xfrm>
            <a:custGeom>
              <a:avLst/>
              <a:gdLst>
                <a:gd name="connsiteX0" fmla="*/ 17166 w 111273"/>
                <a:gd name="connsiteY0" fmla="*/ 262673 h 269457"/>
                <a:gd name="connsiteX1" fmla="*/ 21540 w 111273"/>
                <a:gd name="connsiteY1" fmla="*/ 108520 h 269457"/>
                <a:gd name="connsiteX2" fmla="*/ 107419 w 111273"/>
                <a:gd name="connsiteY2" fmla="*/ 10803 h 269457"/>
                <a:gd name="connsiteX3" fmla="*/ 101765 w 111273"/>
                <a:gd name="connsiteY3" fmla="*/ 1038 h 269457"/>
                <a:gd name="connsiteX4" fmla="*/ 11474 w 111273"/>
                <a:gd name="connsiteY4" fmla="*/ 103204 h 269457"/>
                <a:gd name="connsiteX5" fmla="*/ 6309 w 111273"/>
                <a:gd name="connsiteY5" fmla="*/ 265689 h 269457"/>
                <a:gd name="connsiteX6" fmla="*/ 17223 w 111273"/>
                <a:gd name="connsiteY6" fmla="*/ 262673 h 269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273" h="269457">
                  <a:moveTo>
                    <a:pt x="17166" y="262673"/>
                  </a:moveTo>
                  <a:cubicBezTo>
                    <a:pt x="9212" y="211778"/>
                    <a:pt x="5027" y="158227"/>
                    <a:pt x="21540" y="108520"/>
                  </a:cubicBezTo>
                  <a:cubicBezTo>
                    <a:pt x="36035" y="64939"/>
                    <a:pt x="67156" y="32065"/>
                    <a:pt x="107419" y="10803"/>
                  </a:cubicBezTo>
                  <a:cubicBezTo>
                    <a:pt x="113847" y="7410"/>
                    <a:pt x="108135" y="-2392"/>
                    <a:pt x="101765" y="1038"/>
                  </a:cubicBezTo>
                  <a:cubicBezTo>
                    <a:pt x="59654" y="23281"/>
                    <a:pt x="27195" y="57908"/>
                    <a:pt x="11474" y="103204"/>
                  </a:cubicBezTo>
                  <a:cubicBezTo>
                    <a:pt x="-6621" y="155456"/>
                    <a:pt x="-2060" y="212080"/>
                    <a:pt x="6309" y="265689"/>
                  </a:cubicBezTo>
                  <a:cubicBezTo>
                    <a:pt x="7440" y="272851"/>
                    <a:pt x="18335" y="269817"/>
                    <a:pt x="17223" y="26267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1" name="Freeform: Shape 1180">
              <a:extLst>
                <a:ext uri="{FF2B5EF4-FFF2-40B4-BE49-F238E27FC236}">
                  <a16:creationId xmlns:a16="http://schemas.microsoft.com/office/drawing/2014/main" id="{B2279DE2-EB5D-5AB5-A67A-9A0F5A63CAD0}"/>
                </a:ext>
              </a:extLst>
            </p:cNvPr>
            <p:cNvSpPr/>
            <p:nvPr/>
          </p:nvSpPr>
          <p:spPr>
            <a:xfrm>
              <a:off x="8894487" y="5124530"/>
              <a:ext cx="673163" cy="438327"/>
            </a:xfrm>
            <a:custGeom>
              <a:avLst/>
              <a:gdLst>
                <a:gd name="connsiteX0" fmla="*/ 8201 w 673163"/>
                <a:gd name="connsiteY0" fmla="*/ 436674 h 438327"/>
                <a:gd name="connsiteX1" fmla="*/ 142317 w 673163"/>
                <a:gd name="connsiteY1" fmla="*/ 346422 h 438327"/>
                <a:gd name="connsiteX2" fmla="*/ 342464 w 673163"/>
                <a:gd name="connsiteY2" fmla="*/ 343010 h 438327"/>
                <a:gd name="connsiteX3" fmla="*/ 563326 w 673163"/>
                <a:gd name="connsiteY3" fmla="*/ 328835 h 438327"/>
                <a:gd name="connsiteX4" fmla="*/ 657405 w 673163"/>
                <a:gd name="connsiteY4" fmla="*/ 225821 h 438327"/>
                <a:gd name="connsiteX5" fmla="*/ 659101 w 673163"/>
                <a:gd name="connsiteY5" fmla="*/ 4412 h 438327"/>
                <a:gd name="connsiteX6" fmla="*/ 648207 w 673163"/>
                <a:gd name="connsiteY6" fmla="*/ 7410 h 438327"/>
                <a:gd name="connsiteX7" fmla="*/ 661401 w 673163"/>
                <a:gd name="connsiteY7" fmla="*/ 128387 h 438327"/>
                <a:gd name="connsiteX8" fmla="*/ 650430 w 673163"/>
                <a:gd name="connsiteY8" fmla="*/ 209705 h 438327"/>
                <a:gd name="connsiteX9" fmla="*/ 559216 w 673163"/>
                <a:gd name="connsiteY9" fmla="*/ 318392 h 438327"/>
                <a:gd name="connsiteX10" fmla="*/ 339014 w 673163"/>
                <a:gd name="connsiteY10" fmla="*/ 331417 h 438327"/>
                <a:gd name="connsiteX11" fmla="*/ 145069 w 673163"/>
                <a:gd name="connsiteY11" fmla="*/ 334339 h 438327"/>
                <a:gd name="connsiteX12" fmla="*/ 69765 w 673163"/>
                <a:gd name="connsiteY12" fmla="*/ 363274 h 438327"/>
                <a:gd name="connsiteX13" fmla="*/ 266 w 673163"/>
                <a:gd name="connsiteY13" fmla="*/ 428682 h 438327"/>
                <a:gd name="connsiteX14" fmla="*/ 8259 w 673163"/>
                <a:gd name="connsiteY14" fmla="*/ 436674 h 438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73163" h="438327">
                  <a:moveTo>
                    <a:pt x="8201" y="436674"/>
                  </a:moveTo>
                  <a:cubicBezTo>
                    <a:pt x="43093" y="391944"/>
                    <a:pt x="86221" y="358712"/>
                    <a:pt x="142317" y="346422"/>
                  </a:cubicBezTo>
                  <a:cubicBezTo>
                    <a:pt x="207557" y="332134"/>
                    <a:pt x="276565" y="337562"/>
                    <a:pt x="342464" y="343010"/>
                  </a:cubicBezTo>
                  <a:cubicBezTo>
                    <a:pt x="414753" y="348985"/>
                    <a:pt x="494222" y="356412"/>
                    <a:pt x="563326" y="328835"/>
                  </a:cubicBezTo>
                  <a:cubicBezTo>
                    <a:pt x="609998" y="310230"/>
                    <a:pt x="641910" y="273191"/>
                    <a:pt x="657405" y="225821"/>
                  </a:cubicBezTo>
                  <a:cubicBezTo>
                    <a:pt x="681099" y="153495"/>
                    <a:pt x="672051" y="77776"/>
                    <a:pt x="659101" y="4412"/>
                  </a:cubicBezTo>
                  <a:cubicBezTo>
                    <a:pt x="657839" y="-2751"/>
                    <a:pt x="646943" y="284"/>
                    <a:pt x="648207" y="7410"/>
                  </a:cubicBezTo>
                  <a:cubicBezTo>
                    <a:pt x="655238" y="47333"/>
                    <a:pt x="662607" y="87672"/>
                    <a:pt x="661401" y="128387"/>
                  </a:cubicBezTo>
                  <a:cubicBezTo>
                    <a:pt x="660835" y="155814"/>
                    <a:pt x="657160" y="183108"/>
                    <a:pt x="650430" y="209705"/>
                  </a:cubicBezTo>
                  <a:cubicBezTo>
                    <a:pt x="637386" y="258921"/>
                    <a:pt x="607547" y="299429"/>
                    <a:pt x="559216" y="318392"/>
                  </a:cubicBezTo>
                  <a:cubicBezTo>
                    <a:pt x="490132" y="345517"/>
                    <a:pt x="411134" y="337374"/>
                    <a:pt x="339014" y="331417"/>
                  </a:cubicBezTo>
                  <a:cubicBezTo>
                    <a:pt x="274925" y="326121"/>
                    <a:pt x="208668" y="321785"/>
                    <a:pt x="145069" y="334339"/>
                  </a:cubicBezTo>
                  <a:cubicBezTo>
                    <a:pt x="118416" y="339316"/>
                    <a:pt x="92894" y="349136"/>
                    <a:pt x="69765" y="363274"/>
                  </a:cubicBezTo>
                  <a:cubicBezTo>
                    <a:pt x="42527" y="380238"/>
                    <a:pt x="19926" y="403461"/>
                    <a:pt x="266" y="428682"/>
                  </a:cubicBezTo>
                  <a:cubicBezTo>
                    <a:pt x="-4164" y="434337"/>
                    <a:pt x="3791" y="442424"/>
                    <a:pt x="8259" y="4366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2" name="Freeform: Shape 1181">
              <a:extLst>
                <a:ext uri="{FF2B5EF4-FFF2-40B4-BE49-F238E27FC236}">
                  <a16:creationId xmlns:a16="http://schemas.microsoft.com/office/drawing/2014/main" id="{16DF5213-735E-FA63-CCF5-5D2CEEA293A0}"/>
                </a:ext>
              </a:extLst>
            </p:cNvPr>
            <p:cNvSpPr/>
            <p:nvPr/>
          </p:nvSpPr>
          <p:spPr>
            <a:xfrm>
              <a:off x="9494642" y="4809533"/>
              <a:ext cx="138193" cy="289556"/>
            </a:xfrm>
            <a:custGeom>
              <a:avLst/>
              <a:gdLst>
                <a:gd name="connsiteX0" fmla="*/ 20983 w 138193"/>
                <a:gd name="connsiteY0" fmla="*/ 282766 h 289556"/>
                <a:gd name="connsiteX1" fmla="*/ 25413 w 138193"/>
                <a:gd name="connsiteY1" fmla="*/ 92629 h 289556"/>
                <a:gd name="connsiteX2" fmla="*/ 133083 w 138193"/>
                <a:gd name="connsiteY2" fmla="*/ 11349 h 289556"/>
                <a:gd name="connsiteX3" fmla="*/ 130066 w 138193"/>
                <a:gd name="connsiteY3" fmla="*/ 434 h 289556"/>
                <a:gd name="connsiteX4" fmla="*/ 30596 w 138193"/>
                <a:gd name="connsiteY4" fmla="*/ 58869 h 289556"/>
                <a:gd name="connsiteX5" fmla="*/ -921 w 138193"/>
                <a:gd name="connsiteY5" fmla="*/ 176170 h 289556"/>
                <a:gd name="connsiteX6" fmla="*/ 10069 w 138193"/>
                <a:gd name="connsiteY6" fmla="*/ 285801 h 289556"/>
                <a:gd name="connsiteX7" fmla="*/ 20983 w 138193"/>
                <a:gd name="connsiteY7" fmla="*/ 282785 h 289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8193" h="289556">
                  <a:moveTo>
                    <a:pt x="20983" y="282766"/>
                  </a:moveTo>
                  <a:cubicBezTo>
                    <a:pt x="9918" y="220807"/>
                    <a:pt x="1757" y="152891"/>
                    <a:pt x="25413" y="92629"/>
                  </a:cubicBezTo>
                  <a:cubicBezTo>
                    <a:pt x="43904" y="45504"/>
                    <a:pt x="84733" y="20434"/>
                    <a:pt x="133083" y="11349"/>
                  </a:cubicBezTo>
                  <a:cubicBezTo>
                    <a:pt x="140227" y="10010"/>
                    <a:pt x="137191" y="-904"/>
                    <a:pt x="130066" y="434"/>
                  </a:cubicBezTo>
                  <a:cubicBezTo>
                    <a:pt x="90784" y="7823"/>
                    <a:pt x="53932" y="25335"/>
                    <a:pt x="30596" y="58869"/>
                  </a:cubicBezTo>
                  <a:cubicBezTo>
                    <a:pt x="7261" y="92402"/>
                    <a:pt x="154" y="135964"/>
                    <a:pt x="-921" y="176170"/>
                  </a:cubicBezTo>
                  <a:cubicBezTo>
                    <a:pt x="-1900" y="213003"/>
                    <a:pt x="3622" y="249684"/>
                    <a:pt x="10069" y="285801"/>
                  </a:cubicBezTo>
                  <a:cubicBezTo>
                    <a:pt x="11351" y="292944"/>
                    <a:pt x="22265" y="289910"/>
                    <a:pt x="20983" y="28278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3" name="Freeform: Shape 1182">
              <a:extLst>
                <a:ext uri="{FF2B5EF4-FFF2-40B4-BE49-F238E27FC236}">
                  <a16:creationId xmlns:a16="http://schemas.microsoft.com/office/drawing/2014/main" id="{7297D29A-D21A-23D7-5D5E-09593AB4C35B}"/>
                </a:ext>
              </a:extLst>
            </p:cNvPr>
            <p:cNvSpPr/>
            <p:nvPr/>
          </p:nvSpPr>
          <p:spPr>
            <a:xfrm>
              <a:off x="8863781" y="5123294"/>
              <a:ext cx="673209" cy="429445"/>
            </a:xfrm>
            <a:custGeom>
              <a:avLst/>
              <a:gdLst>
                <a:gd name="connsiteX0" fmla="*/ 9577 w 673209"/>
                <a:gd name="connsiteY0" fmla="*/ 427072 h 429445"/>
                <a:gd name="connsiteX1" fmla="*/ 135323 w 673209"/>
                <a:gd name="connsiteY1" fmla="*/ 319119 h 429445"/>
                <a:gd name="connsiteX2" fmla="*/ 332378 w 673209"/>
                <a:gd name="connsiteY2" fmla="*/ 305717 h 429445"/>
                <a:gd name="connsiteX3" fmla="*/ 656933 w 673209"/>
                <a:gd name="connsiteY3" fmla="*/ 210036 h 429445"/>
                <a:gd name="connsiteX4" fmla="*/ 658403 w 673209"/>
                <a:gd name="connsiteY4" fmla="*/ 4404 h 429445"/>
                <a:gd name="connsiteX5" fmla="*/ 647508 w 673209"/>
                <a:gd name="connsiteY5" fmla="*/ 7402 h 429445"/>
                <a:gd name="connsiteX6" fmla="*/ 650015 w 673209"/>
                <a:gd name="connsiteY6" fmla="*/ 195748 h 429445"/>
                <a:gd name="connsiteX7" fmla="*/ 547076 w 673209"/>
                <a:gd name="connsiteY7" fmla="*/ 292654 h 429445"/>
                <a:gd name="connsiteX8" fmla="*/ 325611 w 673209"/>
                <a:gd name="connsiteY8" fmla="*/ 293766 h 429445"/>
                <a:gd name="connsiteX9" fmla="*/ 134626 w 673209"/>
                <a:gd name="connsiteY9" fmla="*/ 307414 h 429445"/>
                <a:gd name="connsiteX10" fmla="*/ -187 w 673209"/>
                <a:gd name="connsiteY10" fmla="*/ 421360 h 429445"/>
                <a:gd name="connsiteX11" fmla="*/ 9577 w 673209"/>
                <a:gd name="connsiteY11" fmla="*/ 427015 h 429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73209" h="429445">
                  <a:moveTo>
                    <a:pt x="9577" y="427072"/>
                  </a:moveTo>
                  <a:cubicBezTo>
                    <a:pt x="38926" y="377667"/>
                    <a:pt x="80583" y="338478"/>
                    <a:pt x="135323" y="319119"/>
                  </a:cubicBezTo>
                  <a:cubicBezTo>
                    <a:pt x="198564" y="296820"/>
                    <a:pt x="266649" y="299308"/>
                    <a:pt x="332378" y="305717"/>
                  </a:cubicBezTo>
                  <a:cubicBezTo>
                    <a:pt x="442593" y="316499"/>
                    <a:pt x="606397" y="338893"/>
                    <a:pt x="656933" y="210036"/>
                  </a:cubicBezTo>
                  <a:cubicBezTo>
                    <a:pt x="682549" y="144740"/>
                    <a:pt x="670806" y="71113"/>
                    <a:pt x="658403" y="4404"/>
                  </a:cubicBezTo>
                  <a:cubicBezTo>
                    <a:pt x="657084" y="-2740"/>
                    <a:pt x="646188" y="276"/>
                    <a:pt x="647508" y="7402"/>
                  </a:cubicBezTo>
                  <a:cubicBezTo>
                    <a:pt x="658912" y="68814"/>
                    <a:pt x="669392" y="134712"/>
                    <a:pt x="650015" y="195748"/>
                  </a:cubicBezTo>
                  <a:cubicBezTo>
                    <a:pt x="634332" y="245172"/>
                    <a:pt x="596727" y="278913"/>
                    <a:pt x="547076" y="292654"/>
                  </a:cubicBezTo>
                  <a:cubicBezTo>
                    <a:pt x="474976" y="312616"/>
                    <a:pt x="398635" y="300646"/>
                    <a:pt x="325611" y="293766"/>
                  </a:cubicBezTo>
                  <a:cubicBezTo>
                    <a:pt x="261956" y="287772"/>
                    <a:pt x="195944" y="286452"/>
                    <a:pt x="134626" y="307414"/>
                  </a:cubicBezTo>
                  <a:cubicBezTo>
                    <a:pt x="76022" y="327451"/>
                    <a:pt x="31160" y="368562"/>
                    <a:pt x="-187" y="421360"/>
                  </a:cubicBezTo>
                  <a:cubicBezTo>
                    <a:pt x="-3957" y="427637"/>
                    <a:pt x="5864" y="433330"/>
                    <a:pt x="9577" y="42701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4" name="Freeform: Shape 1183">
              <a:extLst>
                <a:ext uri="{FF2B5EF4-FFF2-40B4-BE49-F238E27FC236}">
                  <a16:creationId xmlns:a16="http://schemas.microsoft.com/office/drawing/2014/main" id="{F613CCE4-2838-43F1-4C60-72CEE277BD04}"/>
                </a:ext>
              </a:extLst>
            </p:cNvPr>
            <p:cNvSpPr/>
            <p:nvPr/>
          </p:nvSpPr>
          <p:spPr>
            <a:xfrm>
              <a:off x="9602701" y="4841741"/>
              <a:ext cx="166984" cy="149473"/>
            </a:xfrm>
            <a:custGeom>
              <a:avLst/>
              <a:gdLst>
                <a:gd name="connsiteX0" fmla="*/ 164134 w 166984"/>
                <a:gd name="connsiteY0" fmla="*/ 140306 h 149473"/>
                <a:gd name="connsiteX1" fmla="*/ 8775 w 166984"/>
                <a:gd name="connsiteY1" fmla="*/ 1817 h 149473"/>
                <a:gd name="connsiteX2" fmla="*/ 783 w 166984"/>
                <a:gd name="connsiteY2" fmla="*/ 9809 h 149473"/>
                <a:gd name="connsiteX3" fmla="*/ 156123 w 166984"/>
                <a:gd name="connsiteY3" fmla="*/ 148298 h 149473"/>
                <a:gd name="connsiteX4" fmla="*/ 164134 w 166984"/>
                <a:gd name="connsiteY4" fmla="*/ 140306 h 149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984" h="149473">
                  <a:moveTo>
                    <a:pt x="164134" y="140306"/>
                  </a:moveTo>
                  <a:lnTo>
                    <a:pt x="8775" y="1817"/>
                  </a:lnTo>
                  <a:cubicBezTo>
                    <a:pt x="3365" y="-3008"/>
                    <a:pt x="-4665" y="4965"/>
                    <a:pt x="783" y="9809"/>
                  </a:cubicBezTo>
                  <a:lnTo>
                    <a:pt x="156123" y="148298"/>
                  </a:lnTo>
                  <a:cubicBezTo>
                    <a:pt x="161551" y="153124"/>
                    <a:pt x="169582" y="145151"/>
                    <a:pt x="164134" y="1403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5" name="Freeform: Shape 1184">
              <a:extLst>
                <a:ext uri="{FF2B5EF4-FFF2-40B4-BE49-F238E27FC236}">
                  <a16:creationId xmlns:a16="http://schemas.microsoft.com/office/drawing/2014/main" id="{BEC42286-0E42-16B6-3739-63DCF01A8D6D}"/>
                </a:ext>
              </a:extLst>
            </p:cNvPr>
            <p:cNvSpPr/>
            <p:nvPr/>
          </p:nvSpPr>
          <p:spPr>
            <a:xfrm>
              <a:off x="9561214" y="4898901"/>
              <a:ext cx="167860" cy="140521"/>
            </a:xfrm>
            <a:custGeom>
              <a:avLst/>
              <a:gdLst>
                <a:gd name="connsiteX0" fmla="*/ 165000 w 167860"/>
                <a:gd name="connsiteY0" fmla="*/ 131345 h 140521"/>
                <a:gd name="connsiteX1" fmla="*/ 8924 w 167860"/>
                <a:gd name="connsiteY1" fmla="*/ 1621 h 140521"/>
                <a:gd name="connsiteX2" fmla="*/ 932 w 167860"/>
                <a:gd name="connsiteY2" fmla="*/ 9613 h 140521"/>
                <a:gd name="connsiteX3" fmla="*/ 157007 w 167860"/>
                <a:gd name="connsiteY3" fmla="*/ 139356 h 140521"/>
                <a:gd name="connsiteX4" fmla="*/ 165000 w 167860"/>
                <a:gd name="connsiteY4" fmla="*/ 131345 h 140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860" h="140521">
                  <a:moveTo>
                    <a:pt x="165000" y="131345"/>
                  </a:moveTo>
                  <a:cubicBezTo>
                    <a:pt x="114370" y="86463"/>
                    <a:pt x="62344" y="43222"/>
                    <a:pt x="8924" y="1621"/>
                  </a:cubicBezTo>
                  <a:cubicBezTo>
                    <a:pt x="3269" y="-2809"/>
                    <a:pt x="-4798" y="5146"/>
                    <a:pt x="932" y="9613"/>
                  </a:cubicBezTo>
                  <a:cubicBezTo>
                    <a:pt x="54314" y="51196"/>
                    <a:pt x="106339" y="94437"/>
                    <a:pt x="157007" y="139356"/>
                  </a:cubicBezTo>
                  <a:cubicBezTo>
                    <a:pt x="162437" y="144163"/>
                    <a:pt x="170466" y="136189"/>
                    <a:pt x="165000" y="1313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6" name="Freeform: Shape 1185">
              <a:extLst>
                <a:ext uri="{FF2B5EF4-FFF2-40B4-BE49-F238E27FC236}">
                  <a16:creationId xmlns:a16="http://schemas.microsoft.com/office/drawing/2014/main" id="{4ED65AC1-F9B7-9886-830D-89A094D8C88A}"/>
                </a:ext>
              </a:extLst>
            </p:cNvPr>
            <p:cNvSpPr/>
            <p:nvPr/>
          </p:nvSpPr>
          <p:spPr>
            <a:xfrm>
              <a:off x="9537786" y="4969376"/>
              <a:ext cx="124581" cy="103621"/>
            </a:xfrm>
            <a:custGeom>
              <a:avLst/>
              <a:gdLst>
                <a:gd name="connsiteX0" fmla="*/ 121794 w 124581"/>
                <a:gd name="connsiteY0" fmla="*/ 94347 h 103621"/>
                <a:gd name="connsiteX1" fmla="*/ 7188 w 124581"/>
                <a:gd name="connsiteY1" fmla="*/ 1323 h 103621"/>
                <a:gd name="connsiteX2" fmla="*/ 1533 w 124581"/>
                <a:gd name="connsiteY2" fmla="*/ 11087 h 103621"/>
                <a:gd name="connsiteX3" fmla="*/ 113859 w 124581"/>
                <a:gd name="connsiteY3" fmla="*/ 102339 h 103621"/>
                <a:gd name="connsiteX4" fmla="*/ 121850 w 124581"/>
                <a:gd name="connsiteY4" fmla="*/ 94347 h 103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581" h="103621">
                  <a:moveTo>
                    <a:pt x="121794" y="94347"/>
                  </a:moveTo>
                  <a:cubicBezTo>
                    <a:pt x="86149" y="60304"/>
                    <a:pt x="47828" y="29202"/>
                    <a:pt x="7188" y="1323"/>
                  </a:cubicBezTo>
                  <a:cubicBezTo>
                    <a:pt x="1174" y="-2824"/>
                    <a:pt x="-4480" y="6978"/>
                    <a:pt x="1533" y="11087"/>
                  </a:cubicBezTo>
                  <a:cubicBezTo>
                    <a:pt x="41363" y="38438"/>
                    <a:pt x="78930" y="68956"/>
                    <a:pt x="113859" y="102339"/>
                  </a:cubicBezTo>
                  <a:cubicBezTo>
                    <a:pt x="119118" y="107372"/>
                    <a:pt x="127053" y="99398"/>
                    <a:pt x="121850" y="9434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7" name="Freeform: Shape 1186">
              <a:extLst>
                <a:ext uri="{FF2B5EF4-FFF2-40B4-BE49-F238E27FC236}">
                  <a16:creationId xmlns:a16="http://schemas.microsoft.com/office/drawing/2014/main" id="{A07907CC-0164-957D-9201-189331D5AE12}"/>
                </a:ext>
              </a:extLst>
            </p:cNvPr>
            <p:cNvSpPr/>
            <p:nvPr/>
          </p:nvSpPr>
          <p:spPr>
            <a:xfrm>
              <a:off x="9420042" y="5119085"/>
              <a:ext cx="111256" cy="106536"/>
            </a:xfrm>
            <a:custGeom>
              <a:avLst/>
              <a:gdLst>
                <a:gd name="connsiteX0" fmla="*/ 108495 w 111256"/>
                <a:gd name="connsiteY0" fmla="*/ 97264 h 106536"/>
                <a:gd name="connsiteX1" fmla="*/ 8705 w 111256"/>
                <a:gd name="connsiteY1" fmla="*/ 1922 h 106536"/>
                <a:gd name="connsiteX2" fmla="*/ 694 w 111256"/>
                <a:gd name="connsiteY2" fmla="*/ 9914 h 106536"/>
                <a:gd name="connsiteX3" fmla="*/ 100484 w 111256"/>
                <a:gd name="connsiteY3" fmla="*/ 105256 h 106536"/>
                <a:gd name="connsiteX4" fmla="*/ 108495 w 111256"/>
                <a:gd name="connsiteY4" fmla="*/ 97264 h 106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256" h="106536">
                  <a:moveTo>
                    <a:pt x="108495" y="97264"/>
                  </a:moveTo>
                  <a:lnTo>
                    <a:pt x="8705" y="1922"/>
                  </a:lnTo>
                  <a:cubicBezTo>
                    <a:pt x="3427" y="-3111"/>
                    <a:pt x="-4584" y="4882"/>
                    <a:pt x="694" y="9914"/>
                  </a:cubicBezTo>
                  <a:lnTo>
                    <a:pt x="100484" y="105256"/>
                  </a:lnTo>
                  <a:cubicBezTo>
                    <a:pt x="105761" y="110289"/>
                    <a:pt x="113773" y="102297"/>
                    <a:pt x="108495" y="972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8" name="Freeform: Shape 1187">
              <a:extLst>
                <a:ext uri="{FF2B5EF4-FFF2-40B4-BE49-F238E27FC236}">
                  <a16:creationId xmlns:a16="http://schemas.microsoft.com/office/drawing/2014/main" id="{568F957C-D879-F7A0-497C-600662FB6EB2}"/>
                </a:ext>
              </a:extLst>
            </p:cNvPr>
            <p:cNvSpPr/>
            <p:nvPr/>
          </p:nvSpPr>
          <p:spPr>
            <a:xfrm>
              <a:off x="9321636" y="5120571"/>
              <a:ext cx="204171" cy="190845"/>
            </a:xfrm>
            <a:custGeom>
              <a:avLst/>
              <a:gdLst>
                <a:gd name="connsiteX0" fmla="*/ 201623 w 204171"/>
                <a:gd name="connsiteY0" fmla="*/ 181374 h 190845"/>
                <a:gd name="connsiteX1" fmla="*/ 7037 w 204171"/>
                <a:gd name="connsiteY1" fmla="*/ 1435 h 190845"/>
                <a:gd name="connsiteX2" fmla="*/ 1383 w 204171"/>
                <a:gd name="connsiteY2" fmla="*/ 11199 h 190845"/>
                <a:gd name="connsiteX3" fmla="*/ 193650 w 204171"/>
                <a:gd name="connsiteY3" fmla="*/ 189348 h 190845"/>
                <a:gd name="connsiteX4" fmla="*/ 201642 w 204171"/>
                <a:gd name="connsiteY4" fmla="*/ 181355 h 19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4171" h="190845">
                  <a:moveTo>
                    <a:pt x="201623" y="181374"/>
                  </a:moveTo>
                  <a:cubicBezTo>
                    <a:pt x="142661" y="115306"/>
                    <a:pt x="77497" y="55043"/>
                    <a:pt x="7037" y="1435"/>
                  </a:cubicBezTo>
                  <a:cubicBezTo>
                    <a:pt x="1250" y="-2976"/>
                    <a:pt x="-4386" y="6845"/>
                    <a:pt x="1383" y="11199"/>
                  </a:cubicBezTo>
                  <a:cubicBezTo>
                    <a:pt x="71013" y="64299"/>
                    <a:pt x="135403" y="123958"/>
                    <a:pt x="193650" y="189348"/>
                  </a:cubicBezTo>
                  <a:cubicBezTo>
                    <a:pt x="198494" y="194795"/>
                    <a:pt x="206467" y="186784"/>
                    <a:pt x="201642" y="1813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9" name="Freeform: Shape 1188">
              <a:extLst>
                <a:ext uri="{FF2B5EF4-FFF2-40B4-BE49-F238E27FC236}">
                  <a16:creationId xmlns:a16="http://schemas.microsoft.com/office/drawing/2014/main" id="{C8E4848E-5241-C847-52A2-CE3B6B22A615}"/>
                </a:ext>
              </a:extLst>
            </p:cNvPr>
            <p:cNvSpPr/>
            <p:nvPr/>
          </p:nvSpPr>
          <p:spPr>
            <a:xfrm>
              <a:off x="9237460" y="5154466"/>
              <a:ext cx="251173" cy="226148"/>
            </a:xfrm>
            <a:custGeom>
              <a:avLst/>
              <a:gdLst>
                <a:gd name="connsiteX0" fmla="*/ 248457 w 251173"/>
                <a:gd name="connsiteY0" fmla="*/ 216846 h 226148"/>
                <a:gd name="connsiteX1" fmla="*/ 8877 w 251173"/>
                <a:gd name="connsiteY1" fmla="*/ 1714 h 226148"/>
                <a:gd name="connsiteX2" fmla="*/ 885 w 251173"/>
                <a:gd name="connsiteY2" fmla="*/ 9707 h 226148"/>
                <a:gd name="connsiteX3" fmla="*/ 240446 w 251173"/>
                <a:gd name="connsiteY3" fmla="*/ 224839 h 226148"/>
                <a:gd name="connsiteX4" fmla="*/ 248457 w 251173"/>
                <a:gd name="connsiteY4" fmla="*/ 216846 h 226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173" h="226148">
                  <a:moveTo>
                    <a:pt x="248457" y="216846"/>
                  </a:moveTo>
                  <a:cubicBezTo>
                    <a:pt x="171532" y="141919"/>
                    <a:pt x="91684" y="70214"/>
                    <a:pt x="8877" y="1714"/>
                  </a:cubicBezTo>
                  <a:cubicBezTo>
                    <a:pt x="3222" y="-2904"/>
                    <a:pt x="-4733" y="5051"/>
                    <a:pt x="885" y="9707"/>
                  </a:cubicBezTo>
                  <a:cubicBezTo>
                    <a:pt x="83616" y="78150"/>
                    <a:pt x="163483" y="149873"/>
                    <a:pt x="240446" y="224839"/>
                  </a:cubicBezTo>
                  <a:cubicBezTo>
                    <a:pt x="245668" y="229928"/>
                    <a:pt x="253641" y="221936"/>
                    <a:pt x="248457" y="21684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0" name="Freeform: Shape 1189">
              <a:extLst>
                <a:ext uri="{FF2B5EF4-FFF2-40B4-BE49-F238E27FC236}">
                  <a16:creationId xmlns:a16="http://schemas.microsoft.com/office/drawing/2014/main" id="{B9326B91-C75D-3CED-3D77-6E5B0F4B5B64}"/>
                </a:ext>
              </a:extLst>
            </p:cNvPr>
            <p:cNvSpPr/>
            <p:nvPr/>
          </p:nvSpPr>
          <p:spPr>
            <a:xfrm>
              <a:off x="9182622" y="5218027"/>
              <a:ext cx="242263" cy="199380"/>
            </a:xfrm>
            <a:custGeom>
              <a:avLst/>
              <a:gdLst>
                <a:gd name="connsiteX0" fmla="*/ 239451 w 242263"/>
                <a:gd name="connsiteY0" fmla="*/ 190174 h 199380"/>
                <a:gd name="connsiteX1" fmla="*/ 7129 w 242263"/>
                <a:gd name="connsiteY1" fmla="*/ 1356 h 199380"/>
                <a:gd name="connsiteX2" fmla="*/ 1474 w 242263"/>
                <a:gd name="connsiteY2" fmla="*/ 11121 h 199380"/>
                <a:gd name="connsiteX3" fmla="*/ 231440 w 242263"/>
                <a:gd name="connsiteY3" fmla="*/ 198166 h 199380"/>
                <a:gd name="connsiteX4" fmla="*/ 239451 w 242263"/>
                <a:gd name="connsiteY4" fmla="*/ 190174 h 199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263" h="199380">
                  <a:moveTo>
                    <a:pt x="239451" y="190174"/>
                  </a:moveTo>
                  <a:cubicBezTo>
                    <a:pt x="165787" y="122711"/>
                    <a:pt x="88220" y="59678"/>
                    <a:pt x="7129" y="1356"/>
                  </a:cubicBezTo>
                  <a:cubicBezTo>
                    <a:pt x="1209" y="-2885"/>
                    <a:pt x="-4445" y="7011"/>
                    <a:pt x="1474" y="11121"/>
                  </a:cubicBezTo>
                  <a:cubicBezTo>
                    <a:pt x="81736" y="68895"/>
                    <a:pt x="158529" y="131344"/>
                    <a:pt x="231440" y="198166"/>
                  </a:cubicBezTo>
                  <a:cubicBezTo>
                    <a:pt x="236813" y="203067"/>
                    <a:pt x="244824" y="195094"/>
                    <a:pt x="239451" y="1901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1" name="Freeform: Shape 1190">
              <a:extLst>
                <a:ext uri="{FF2B5EF4-FFF2-40B4-BE49-F238E27FC236}">
                  <a16:creationId xmlns:a16="http://schemas.microsoft.com/office/drawing/2014/main" id="{B506074B-6403-3DAC-41E6-E2D6A3A93710}"/>
                </a:ext>
              </a:extLst>
            </p:cNvPr>
            <p:cNvSpPr/>
            <p:nvPr/>
          </p:nvSpPr>
          <p:spPr>
            <a:xfrm>
              <a:off x="9161733" y="5294550"/>
              <a:ext cx="173847" cy="143770"/>
            </a:xfrm>
            <a:custGeom>
              <a:avLst/>
              <a:gdLst>
                <a:gd name="connsiteX0" fmla="*/ 170993 w 173847"/>
                <a:gd name="connsiteY0" fmla="*/ 134706 h 143770"/>
                <a:gd name="connsiteX1" fmla="*/ 8885 w 173847"/>
                <a:gd name="connsiteY1" fmla="*/ 1703 h 143770"/>
                <a:gd name="connsiteX2" fmla="*/ 892 w 173847"/>
                <a:gd name="connsiteY2" fmla="*/ 9695 h 143770"/>
                <a:gd name="connsiteX3" fmla="*/ 162887 w 173847"/>
                <a:gd name="connsiteY3" fmla="*/ 142718 h 143770"/>
                <a:gd name="connsiteX4" fmla="*/ 170898 w 173847"/>
                <a:gd name="connsiteY4" fmla="*/ 134706 h 143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847" h="143770">
                  <a:moveTo>
                    <a:pt x="170993" y="134706"/>
                  </a:moveTo>
                  <a:lnTo>
                    <a:pt x="8885" y="1703"/>
                  </a:lnTo>
                  <a:cubicBezTo>
                    <a:pt x="3230" y="-2897"/>
                    <a:pt x="-4743" y="5077"/>
                    <a:pt x="892" y="9695"/>
                  </a:cubicBezTo>
                  <a:cubicBezTo>
                    <a:pt x="54934" y="54030"/>
                    <a:pt x="108920" y="98364"/>
                    <a:pt x="162887" y="142718"/>
                  </a:cubicBezTo>
                  <a:cubicBezTo>
                    <a:pt x="168542" y="147298"/>
                    <a:pt x="176515" y="139343"/>
                    <a:pt x="170898" y="1347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2" name="Freeform: Shape 1191">
              <a:extLst>
                <a:ext uri="{FF2B5EF4-FFF2-40B4-BE49-F238E27FC236}">
                  <a16:creationId xmlns:a16="http://schemas.microsoft.com/office/drawing/2014/main" id="{6919F286-4B0E-C25C-6F9A-9F63EFD55BA4}"/>
                </a:ext>
              </a:extLst>
            </p:cNvPr>
            <p:cNvSpPr/>
            <p:nvPr/>
          </p:nvSpPr>
          <p:spPr>
            <a:xfrm>
              <a:off x="9038506" y="5459387"/>
              <a:ext cx="128292" cy="93231"/>
            </a:xfrm>
            <a:custGeom>
              <a:avLst/>
              <a:gdLst>
                <a:gd name="connsiteX0" fmla="*/ 124723 w 128292"/>
                <a:gd name="connsiteY0" fmla="*/ 82779 h 93231"/>
                <a:gd name="connsiteX1" fmla="*/ 7176 w 128292"/>
                <a:gd name="connsiteY1" fmla="*/ 1330 h 93231"/>
                <a:gd name="connsiteX2" fmla="*/ 1521 w 128292"/>
                <a:gd name="connsiteY2" fmla="*/ 11094 h 93231"/>
                <a:gd name="connsiteX3" fmla="*/ 119049 w 128292"/>
                <a:gd name="connsiteY3" fmla="*/ 92544 h 93231"/>
                <a:gd name="connsiteX4" fmla="*/ 124704 w 128292"/>
                <a:gd name="connsiteY4" fmla="*/ 82779 h 93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292" h="93231">
                  <a:moveTo>
                    <a:pt x="124723" y="82779"/>
                  </a:moveTo>
                  <a:lnTo>
                    <a:pt x="7176" y="1330"/>
                  </a:lnTo>
                  <a:cubicBezTo>
                    <a:pt x="1182" y="-2836"/>
                    <a:pt x="-4473" y="6985"/>
                    <a:pt x="1521" y="11094"/>
                  </a:cubicBezTo>
                  <a:lnTo>
                    <a:pt x="119049" y="92544"/>
                  </a:lnTo>
                  <a:cubicBezTo>
                    <a:pt x="125043" y="96709"/>
                    <a:pt x="130698" y="86889"/>
                    <a:pt x="124704" y="827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3" name="Freeform: Shape 1192">
              <a:extLst>
                <a:ext uri="{FF2B5EF4-FFF2-40B4-BE49-F238E27FC236}">
                  <a16:creationId xmlns:a16="http://schemas.microsoft.com/office/drawing/2014/main" id="{E7F62EC0-20A7-353F-0B30-49F9A985F835}"/>
                </a:ext>
              </a:extLst>
            </p:cNvPr>
            <p:cNvSpPr/>
            <p:nvPr/>
          </p:nvSpPr>
          <p:spPr>
            <a:xfrm>
              <a:off x="8950917" y="5497526"/>
              <a:ext cx="201955" cy="146734"/>
            </a:xfrm>
            <a:custGeom>
              <a:avLst/>
              <a:gdLst>
                <a:gd name="connsiteX0" fmla="*/ 198383 w 201955"/>
                <a:gd name="connsiteY0" fmla="*/ 136269 h 146734"/>
                <a:gd name="connsiteX1" fmla="*/ 7152 w 201955"/>
                <a:gd name="connsiteY1" fmla="*/ 1343 h 146734"/>
                <a:gd name="connsiteX2" fmla="*/ 1497 w 201955"/>
                <a:gd name="connsiteY2" fmla="*/ 11107 h 146734"/>
                <a:gd name="connsiteX3" fmla="*/ 192728 w 201955"/>
                <a:gd name="connsiteY3" fmla="*/ 146033 h 146734"/>
                <a:gd name="connsiteX4" fmla="*/ 198383 w 201955"/>
                <a:gd name="connsiteY4" fmla="*/ 136269 h 146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955" h="146734">
                  <a:moveTo>
                    <a:pt x="198383" y="136269"/>
                  </a:moveTo>
                  <a:lnTo>
                    <a:pt x="7152" y="1343"/>
                  </a:lnTo>
                  <a:cubicBezTo>
                    <a:pt x="1196" y="-2861"/>
                    <a:pt x="-4459" y="6998"/>
                    <a:pt x="1497" y="11107"/>
                  </a:cubicBezTo>
                  <a:lnTo>
                    <a:pt x="192728" y="146033"/>
                  </a:lnTo>
                  <a:cubicBezTo>
                    <a:pt x="198684" y="150237"/>
                    <a:pt x="204358" y="140378"/>
                    <a:pt x="198383" y="1362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4" name="Freeform: Shape 1193">
              <a:extLst>
                <a:ext uri="{FF2B5EF4-FFF2-40B4-BE49-F238E27FC236}">
                  <a16:creationId xmlns:a16="http://schemas.microsoft.com/office/drawing/2014/main" id="{0E9026FC-9FB5-DEF2-97C7-A4AB13578B4B}"/>
                </a:ext>
              </a:extLst>
            </p:cNvPr>
            <p:cNvSpPr/>
            <p:nvPr/>
          </p:nvSpPr>
          <p:spPr>
            <a:xfrm>
              <a:off x="8903299" y="5548237"/>
              <a:ext cx="186874" cy="150662"/>
            </a:xfrm>
            <a:custGeom>
              <a:avLst/>
              <a:gdLst>
                <a:gd name="connsiteX0" fmla="*/ 183890 w 186874"/>
                <a:gd name="connsiteY0" fmla="*/ 141579 h 150662"/>
                <a:gd name="connsiteX1" fmla="*/ 8908 w 186874"/>
                <a:gd name="connsiteY1" fmla="*/ 1658 h 150662"/>
                <a:gd name="connsiteX2" fmla="*/ 916 w 186874"/>
                <a:gd name="connsiteY2" fmla="*/ 9650 h 150662"/>
                <a:gd name="connsiteX3" fmla="*/ 175898 w 186874"/>
                <a:gd name="connsiteY3" fmla="*/ 149647 h 150662"/>
                <a:gd name="connsiteX4" fmla="*/ 183890 w 186874"/>
                <a:gd name="connsiteY4" fmla="*/ 141655 h 15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874" h="150662">
                  <a:moveTo>
                    <a:pt x="183890" y="141579"/>
                  </a:moveTo>
                  <a:lnTo>
                    <a:pt x="8908" y="1658"/>
                  </a:lnTo>
                  <a:cubicBezTo>
                    <a:pt x="3253" y="-2847"/>
                    <a:pt x="-4776" y="5107"/>
                    <a:pt x="916" y="9650"/>
                  </a:cubicBezTo>
                  <a:lnTo>
                    <a:pt x="175898" y="149647"/>
                  </a:lnTo>
                  <a:cubicBezTo>
                    <a:pt x="181553" y="154152"/>
                    <a:pt x="189583" y="146197"/>
                    <a:pt x="183890" y="1416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5" name="Freeform: Shape 1194">
              <a:extLst>
                <a:ext uri="{FF2B5EF4-FFF2-40B4-BE49-F238E27FC236}">
                  <a16:creationId xmlns:a16="http://schemas.microsoft.com/office/drawing/2014/main" id="{0A4101AB-3558-73ED-CF4C-44D2C363AC0E}"/>
                </a:ext>
              </a:extLst>
            </p:cNvPr>
            <p:cNvSpPr/>
            <p:nvPr/>
          </p:nvSpPr>
          <p:spPr>
            <a:xfrm>
              <a:off x="11309760" y="4152393"/>
              <a:ext cx="882465" cy="610293"/>
            </a:xfrm>
            <a:custGeom>
              <a:avLst/>
              <a:gdLst>
                <a:gd name="connsiteX0" fmla="*/ 877568 w 882465"/>
                <a:gd name="connsiteY0" fmla="*/ 306405 h 610293"/>
                <a:gd name="connsiteX1" fmla="*/ 790859 w 882465"/>
                <a:gd name="connsiteY1" fmla="*/ 275944 h 610293"/>
                <a:gd name="connsiteX2" fmla="*/ 582758 w 882465"/>
                <a:gd name="connsiteY2" fmla="*/ 202882 h 610293"/>
                <a:gd name="connsiteX3" fmla="*/ 330926 w 882465"/>
                <a:gd name="connsiteY3" fmla="*/ 114552 h 610293"/>
                <a:gd name="connsiteX4" fmla="*/ 113325 w 882465"/>
                <a:gd name="connsiteY4" fmla="*/ 38154 h 610293"/>
                <a:gd name="connsiteX5" fmla="*/ 41847 w 882465"/>
                <a:gd name="connsiteY5" fmla="*/ 13065 h 610293"/>
                <a:gd name="connsiteX6" fmla="*/ 7766 w 882465"/>
                <a:gd name="connsiteY6" fmla="*/ 1096 h 610293"/>
                <a:gd name="connsiteX7" fmla="*/ 6239 w 882465"/>
                <a:gd name="connsiteY7" fmla="*/ 568 h 610293"/>
                <a:gd name="connsiteX8" fmla="*/ -716 w 882465"/>
                <a:gd name="connsiteY8" fmla="*/ 7523 h 610293"/>
                <a:gd name="connsiteX9" fmla="*/ 23411 w 882465"/>
                <a:gd name="connsiteY9" fmla="*/ 67051 h 610293"/>
                <a:gd name="connsiteX10" fmla="*/ 81412 w 882465"/>
                <a:gd name="connsiteY10" fmla="*/ 210026 h 610293"/>
                <a:gd name="connsiteX11" fmla="*/ 151571 w 882465"/>
                <a:gd name="connsiteY11" fmla="*/ 383048 h 610293"/>
                <a:gd name="connsiteX12" fmla="*/ 212266 w 882465"/>
                <a:gd name="connsiteY12" fmla="*/ 532677 h 610293"/>
                <a:gd name="connsiteX13" fmla="*/ 241785 w 882465"/>
                <a:gd name="connsiteY13" fmla="*/ 605493 h 610293"/>
                <a:gd name="connsiteX14" fmla="*/ 242219 w 882465"/>
                <a:gd name="connsiteY14" fmla="*/ 606530 h 610293"/>
                <a:gd name="connsiteX15" fmla="*/ 249419 w 882465"/>
                <a:gd name="connsiteY15" fmla="*/ 610356 h 610293"/>
                <a:gd name="connsiteX16" fmla="*/ 250513 w 882465"/>
                <a:gd name="connsiteY16" fmla="*/ 609904 h 610293"/>
                <a:gd name="connsiteX17" fmla="*/ 312830 w 882465"/>
                <a:gd name="connsiteY17" fmla="*/ 580989 h 610293"/>
                <a:gd name="connsiteX18" fmla="*/ 462459 w 882465"/>
                <a:gd name="connsiteY18" fmla="*/ 511527 h 610293"/>
                <a:gd name="connsiteX19" fmla="*/ 643567 w 882465"/>
                <a:gd name="connsiteY19" fmla="*/ 427476 h 610293"/>
                <a:gd name="connsiteX20" fmla="*/ 800228 w 882465"/>
                <a:gd name="connsiteY20" fmla="*/ 354754 h 610293"/>
                <a:gd name="connsiteX21" fmla="*/ 852102 w 882465"/>
                <a:gd name="connsiteY21" fmla="*/ 330664 h 610293"/>
                <a:gd name="connsiteX22" fmla="*/ 876607 w 882465"/>
                <a:gd name="connsiteY22" fmla="*/ 319355 h 610293"/>
                <a:gd name="connsiteX23" fmla="*/ 877719 w 882465"/>
                <a:gd name="connsiteY23" fmla="*/ 318827 h 610293"/>
                <a:gd name="connsiteX24" fmla="*/ 872064 w 882465"/>
                <a:gd name="connsiteY24" fmla="*/ 309062 h 610293"/>
                <a:gd name="connsiteX25" fmla="*/ 809709 w 882465"/>
                <a:gd name="connsiteY25" fmla="*/ 337959 h 610293"/>
                <a:gd name="connsiteX26" fmla="*/ 660080 w 882465"/>
                <a:gd name="connsiteY26" fmla="*/ 407420 h 610293"/>
                <a:gd name="connsiteX27" fmla="*/ 478972 w 882465"/>
                <a:gd name="connsiteY27" fmla="*/ 491471 h 610293"/>
                <a:gd name="connsiteX28" fmla="*/ 322312 w 882465"/>
                <a:gd name="connsiteY28" fmla="*/ 564193 h 610293"/>
                <a:gd name="connsiteX29" fmla="*/ 270437 w 882465"/>
                <a:gd name="connsiteY29" fmla="*/ 588283 h 610293"/>
                <a:gd name="connsiteX30" fmla="*/ 245933 w 882465"/>
                <a:gd name="connsiteY30" fmla="*/ 599593 h 610293"/>
                <a:gd name="connsiteX31" fmla="*/ 244820 w 882465"/>
                <a:gd name="connsiteY31" fmla="*/ 600102 h 610293"/>
                <a:gd name="connsiteX32" fmla="*/ 253115 w 882465"/>
                <a:gd name="connsiteY32" fmla="*/ 603476 h 610293"/>
                <a:gd name="connsiteX33" fmla="*/ 229137 w 882465"/>
                <a:gd name="connsiteY33" fmla="*/ 543987 h 610293"/>
                <a:gd name="connsiteX34" fmla="*/ 171156 w 882465"/>
                <a:gd name="connsiteY34" fmla="*/ 401012 h 610293"/>
                <a:gd name="connsiteX35" fmla="*/ 100959 w 882465"/>
                <a:gd name="connsiteY35" fmla="*/ 227990 h 610293"/>
                <a:gd name="connsiteX36" fmla="*/ 40263 w 882465"/>
                <a:gd name="connsiteY36" fmla="*/ 78379 h 610293"/>
                <a:gd name="connsiteX37" fmla="*/ 20339 w 882465"/>
                <a:gd name="connsiteY37" fmla="*/ 29201 h 610293"/>
                <a:gd name="connsiteX38" fmla="*/ 13986 w 882465"/>
                <a:gd name="connsiteY38" fmla="*/ 13574 h 610293"/>
                <a:gd name="connsiteX39" fmla="*/ 10745 w 882465"/>
                <a:gd name="connsiteY39" fmla="*/ 5544 h 610293"/>
                <a:gd name="connsiteX40" fmla="*/ 10311 w 882465"/>
                <a:gd name="connsiteY40" fmla="*/ 4508 h 610293"/>
                <a:gd name="connsiteX41" fmla="*/ 3356 w 882465"/>
                <a:gd name="connsiteY41" fmla="*/ 11463 h 610293"/>
                <a:gd name="connsiteX42" fmla="*/ 90064 w 882465"/>
                <a:gd name="connsiteY42" fmla="*/ 41886 h 610293"/>
                <a:gd name="connsiteX43" fmla="*/ 298165 w 882465"/>
                <a:gd name="connsiteY43" fmla="*/ 114948 h 610293"/>
                <a:gd name="connsiteX44" fmla="*/ 549941 w 882465"/>
                <a:gd name="connsiteY44" fmla="*/ 203334 h 610293"/>
                <a:gd name="connsiteX45" fmla="*/ 767448 w 882465"/>
                <a:gd name="connsiteY45" fmla="*/ 279713 h 610293"/>
                <a:gd name="connsiteX46" fmla="*/ 838926 w 882465"/>
                <a:gd name="connsiteY46" fmla="*/ 304821 h 610293"/>
                <a:gd name="connsiteX47" fmla="*/ 873006 w 882465"/>
                <a:gd name="connsiteY47" fmla="*/ 316772 h 610293"/>
                <a:gd name="connsiteX48" fmla="*/ 874552 w 882465"/>
                <a:gd name="connsiteY48" fmla="*/ 317319 h 610293"/>
                <a:gd name="connsiteX49" fmla="*/ 877549 w 882465"/>
                <a:gd name="connsiteY49" fmla="*/ 306405 h 610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465" h="610293">
                  <a:moveTo>
                    <a:pt x="877568" y="306405"/>
                  </a:moveTo>
                  <a:lnTo>
                    <a:pt x="790859" y="275944"/>
                  </a:lnTo>
                  <a:lnTo>
                    <a:pt x="582758" y="202882"/>
                  </a:lnTo>
                  <a:lnTo>
                    <a:pt x="330926" y="114552"/>
                  </a:lnTo>
                  <a:lnTo>
                    <a:pt x="113325" y="38154"/>
                  </a:lnTo>
                  <a:lnTo>
                    <a:pt x="41847" y="13065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3"/>
                  </a:cubicBezTo>
                  <a:cubicBezTo>
                    <a:pt x="7333" y="27353"/>
                    <a:pt x="15362" y="47202"/>
                    <a:pt x="23411" y="67051"/>
                  </a:cubicBezTo>
                  <a:cubicBezTo>
                    <a:pt x="42751" y="114703"/>
                    <a:pt x="62091" y="162355"/>
                    <a:pt x="81412" y="210026"/>
                  </a:cubicBezTo>
                  <a:lnTo>
                    <a:pt x="151571" y="383048"/>
                  </a:lnTo>
                  <a:cubicBezTo>
                    <a:pt x="171797" y="432924"/>
                    <a:pt x="192022" y="482800"/>
                    <a:pt x="212266" y="532677"/>
                  </a:cubicBezTo>
                  <a:cubicBezTo>
                    <a:pt x="222050" y="556823"/>
                    <a:pt x="230796" y="581837"/>
                    <a:pt x="241785" y="605493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84"/>
                    <a:pt x="246366" y="611299"/>
                    <a:pt x="249419" y="610356"/>
                  </a:cubicBezTo>
                  <a:cubicBezTo>
                    <a:pt x="249797" y="610244"/>
                    <a:pt x="250174" y="610093"/>
                    <a:pt x="250513" y="609904"/>
                  </a:cubicBezTo>
                  <a:lnTo>
                    <a:pt x="312830" y="580989"/>
                  </a:lnTo>
                  <a:lnTo>
                    <a:pt x="462459" y="511527"/>
                  </a:lnTo>
                  <a:lnTo>
                    <a:pt x="643567" y="427476"/>
                  </a:lnTo>
                  <a:lnTo>
                    <a:pt x="800228" y="354754"/>
                  </a:lnTo>
                  <a:lnTo>
                    <a:pt x="852102" y="330664"/>
                  </a:lnTo>
                  <a:cubicBezTo>
                    <a:pt x="860056" y="326894"/>
                    <a:pt x="869067" y="323916"/>
                    <a:pt x="876607" y="319355"/>
                  </a:cubicBezTo>
                  <a:cubicBezTo>
                    <a:pt x="876965" y="319166"/>
                    <a:pt x="877341" y="318977"/>
                    <a:pt x="877719" y="318827"/>
                  </a:cubicBezTo>
                  <a:cubicBezTo>
                    <a:pt x="884316" y="315773"/>
                    <a:pt x="878586" y="306028"/>
                    <a:pt x="872064" y="309062"/>
                  </a:cubicBezTo>
                  <a:lnTo>
                    <a:pt x="809709" y="337959"/>
                  </a:lnTo>
                  <a:lnTo>
                    <a:pt x="660080" y="407420"/>
                  </a:lnTo>
                  <a:lnTo>
                    <a:pt x="478972" y="491471"/>
                  </a:lnTo>
                  <a:lnTo>
                    <a:pt x="322312" y="564193"/>
                  </a:lnTo>
                  <a:lnTo>
                    <a:pt x="270437" y="588283"/>
                  </a:lnTo>
                  <a:cubicBezTo>
                    <a:pt x="263142" y="591658"/>
                    <a:pt x="252266" y="594504"/>
                    <a:pt x="245933" y="599593"/>
                  </a:cubicBezTo>
                  <a:cubicBezTo>
                    <a:pt x="245575" y="599801"/>
                    <a:pt x="245216" y="599970"/>
                    <a:pt x="244820" y="600102"/>
                  </a:cubicBezTo>
                  <a:lnTo>
                    <a:pt x="253115" y="603476"/>
                  </a:lnTo>
                  <a:lnTo>
                    <a:pt x="229137" y="543987"/>
                  </a:lnTo>
                  <a:cubicBezTo>
                    <a:pt x="209816" y="496334"/>
                    <a:pt x="190495" y="448682"/>
                    <a:pt x="171156" y="401012"/>
                  </a:cubicBezTo>
                  <a:lnTo>
                    <a:pt x="100959" y="227990"/>
                  </a:lnTo>
                  <a:cubicBezTo>
                    <a:pt x="80733" y="178113"/>
                    <a:pt x="60488" y="128237"/>
                    <a:pt x="40263" y="78379"/>
                  </a:cubicBezTo>
                  <a:cubicBezTo>
                    <a:pt x="33628" y="61980"/>
                    <a:pt x="26992" y="45581"/>
                    <a:pt x="20339" y="29201"/>
                  </a:cubicBezTo>
                  <a:lnTo>
                    <a:pt x="13986" y="13574"/>
                  </a:lnTo>
                  <a:cubicBezTo>
                    <a:pt x="13044" y="11256"/>
                    <a:pt x="12309" y="7542"/>
                    <a:pt x="10745" y="5544"/>
                  </a:cubicBezTo>
                  <a:cubicBezTo>
                    <a:pt x="10556" y="5224"/>
                    <a:pt x="10405" y="4866"/>
                    <a:pt x="10311" y="4508"/>
                  </a:cubicBezTo>
                  <a:lnTo>
                    <a:pt x="3356" y="11463"/>
                  </a:lnTo>
                  <a:lnTo>
                    <a:pt x="90064" y="41886"/>
                  </a:lnTo>
                  <a:lnTo>
                    <a:pt x="298165" y="114948"/>
                  </a:lnTo>
                  <a:lnTo>
                    <a:pt x="549941" y="203334"/>
                  </a:lnTo>
                  <a:lnTo>
                    <a:pt x="767448" y="279713"/>
                  </a:lnTo>
                  <a:lnTo>
                    <a:pt x="838926" y="304821"/>
                  </a:lnTo>
                  <a:cubicBezTo>
                    <a:pt x="850142" y="308742"/>
                    <a:pt x="861545" y="313775"/>
                    <a:pt x="873006" y="316772"/>
                  </a:cubicBezTo>
                  <a:cubicBezTo>
                    <a:pt x="873515" y="316904"/>
                    <a:pt x="874043" y="317130"/>
                    <a:pt x="874552" y="317319"/>
                  </a:cubicBezTo>
                  <a:cubicBezTo>
                    <a:pt x="881432" y="319731"/>
                    <a:pt x="884392" y="308817"/>
                    <a:pt x="877549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6" name="Freeform: Shape 1195">
              <a:extLst>
                <a:ext uri="{FF2B5EF4-FFF2-40B4-BE49-F238E27FC236}">
                  <a16:creationId xmlns:a16="http://schemas.microsoft.com/office/drawing/2014/main" id="{83F32D8E-29C7-899E-8CF4-35AF2C8F9A03}"/>
                </a:ext>
              </a:extLst>
            </p:cNvPr>
            <p:cNvSpPr/>
            <p:nvPr/>
          </p:nvSpPr>
          <p:spPr>
            <a:xfrm>
              <a:off x="11568085" y="4393354"/>
              <a:ext cx="263818" cy="178479"/>
            </a:xfrm>
            <a:custGeom>
              <a:avLst/>
              <a:gdLst>
                <a:gd name="connsiteX0" fmla="*/ 254105 w 263818"/>
                <a:gd name="connsiteY0" fmla="*/ 89854 h 178479"/>
                <a:gd name="connsiteX1" fmla="*/ 94693 w 263818"/>
                <a:gd name="connsiteY1" fmla="*/ 158486 h 178479"/>
                <a:gd name="connsiteX2" fmla="*/ 71809 w 263818"/>
                <a:gd name="connsiteY2" fmla="*/ 168325 h 178479"/>
                <a:gd name="connsiteX3" fmla="*/ 80122 w 263818"/>
                <a:gd name="connsiteY3" fmla="*/ 171718 h 178479"/>
                <a:gd name="connsiteX4" fmla="*/ 18917 w 263818"/>
                <a:gd name="connsiteY4" fmla="*/ 25350 h 178479"/>
                <a:gd name="connsiteX5" fmla="*/ 10208 w 263818"/>
                <a:gd name="connsiteY5" fmla="*/ 4521 h 178479"/>
                <a:gd name="connsiteX6" fmla="*/ 3253 w 263818"/>
                <a:gd name="connsiteY6" fmla="*/ 11477 h 178479"/>
                <a:gd name="connsiteX7" fmla="*/ 224039 w 263818"/>
                <a:gd name="connsiteY7" fmla="*/ 89137 h 178479"/>
                <a:gd name="connsiteX8" fmla="*/ 255462 w 263818"/>
                <a:gd name="connsiteY8" fmla="*/ 100202 h 178479"/>
                <a:gd name="connsiteX9" fmla="*/ 258478 w 263818"/>
                <a:gd name="connsiteY9" fmla="*/ 89288 h 178479"/>
                <a:gd name="connsiteX10" fmla="*/ 37673 w 263818"/>
                <a:gd name="connsiteY10" fmla="*/ 11627 h 178479"/>
                <a:gd name="connsiteX11" fmla="*/ 6269 w 263818"/>
                <a:gd name="connsiteY11" fmla="*/ 563 h 178479"/>
                <a:gd name="connsiteX12" fmla="*/ -706 w 263818"/>
                <a:gd name="connsiteY12" fmla="*/ 7518 h 178479"/>
                <a:gd name="connsiteX13" fmla="*/ 60500 w 263818"/>
                <a:gd name="connsiteY13" fmla="*/ 153886 h 178479"/>
                <a:gd name="connsiteX14" fmla="*/ 69227 w 263818"/>
                <a:gd name="connsiteY14" fmla="*/ 174715 h 178479"/>
                <a:gd name="connsiteX15" fmla="*/ 76465 w 263818"/>
                <a:gd name="connsiteY15" fmla="*/ 178541 h 178479"/>
                <a:gd name="connsiteX16" fmla="*/ 77521 w 263818"/>
                <a:gd name="connsiteY16" fmla="*/ 178089 h 178479"/>
                <a:gd name="connsiteX17" fmla="*/ 236952 w 263818"/>
                <a:gd name="connsiteY17" fmla="*/ 109476 h 178479"/>
                <a:gd name="connsiteX18" fmla="*/ 259816 w 263818"/>
                <a:gd name="connsiteY18" fmla="*/ 99618 h 178479"/>
                <a:gd name="connsiteX19" fmla="*/ 254105 w 263818"/>
                <a:gd name="connsiteY19" fmla="*/ 89854 h 178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18" h="178479">
                  <a:moveTo>
                    <a:pt x="254105" y="89854"/>
                  </a:moveTo>
                  <a:lnTo>
                    <a:pt x="94693" y="158486"/>
                  </a:lnTo>
                  <a:lnTo>
                    <a:pt x="71809" y="168325"/>
                  </a:lnTo>
                  <a:lnTo>
                    <a:pt x="80122" y="171718"/>
                  </a:lnTo>
                  <a:lnTo>
                    <a:pt x="18917" y="25350"/>
                  </a:lnTo>
                  <a:lnTo>
                    <a:pt x="10208" y="4521"/>
                  </a:lnTo>
                  <a:lnTo>
                    <a:pt x="3253" y="11477"/>
                  </a:lnTo>
                  <a:lnTo>
                    <a:pt x="224039" y="89137"/>
                  </a:lnTo>
                  <a:lnTo>
                    <a:pt x="255462" y="100202"/>
                  </a:lnTo>
                  <a:cubicBezTo>
                    <a:pt x="262343" y="102615"/>
                    <a:pt x="265302" y="91701"/>
                    <a:pt x="258478" y="89288"/>
                  </a:cubicBezTo>
                  <a:lnTo>
                    <a:pt x="37673" y="11627"/>
                  </a:lnTo>
                  <a:lnTo>
                    <a:pt x="6269" y="563"/>
                  </a:lnTo>
                  <a:cubicBezTo>
                    <a:pt x="2499" y="-757"/>
                    <a:pt x="-2345" y="3578"/>
                    <a:pt x="-706" y="7518"/>
                  </a:cubicBezTo>
                  <a:cubicBezTo>
                    <a:pt x="19709" y="56301"/>
                    <a:pt x="40104" y="105084"/>
                    <a:pt x="60500" y="153886"/>
                  </a:cubicBezTo>
                  <a:lnTo>
                    <a:pt x="69227" y="174715"/>
                  </a:lnTo>
                  <a:cubicBezTo>
                    <a:pt x="70169" y="177769"/>
                    <a:pt x="73412" y="179484"/>
                    <a:pt x="76465" y="178541"/>
                  </a:cubicBezTo>
                  <a:cubicBezTo>
                    <a:pt x="76824" y="178429"/>
                    <a:pt x="77182" y="178278"/>
                    <a:pt x="77521" y="178089"/>
                  </a:cubicBezTo>
                  <a:lnTo>
                    <a:pt x="236952" y="109476"/>
                  </a:lnTo>
                  <a:lnTo>
                    <a:pt x="259816" y="99618"/>
                  </a:lnTo>
                  <a:cubicBezTo>
                    <a:pt x="266489" y="96753"/>
                    <a:pt x="260740" y="87008"/>
                    <a:pt x="254105" y="8985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7" name="Freeform: Shape 1196">
              <a:extLst>
                <a:ext uri="{FF2B5EF4-FFF2-40B4-BE49-F238E27FC236}">
                  <a16:creationId xmlns:a16="http://schemas.microsoft.com/office/drawing/2014/main" id="{EA6EBC54-1DC2-90F0-03D4-51BE96998C1F}"/>
                </a:ext>
              </a:extLst>
            </p:cNvPr>
            <p:cNvSpPr/>
            <p:nvPr/>
          </p:nvSpPr>
          <p:spPr>
            <a:xfrm>
              <a:off x="11350379" y="4244345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6 w 27959"/>
                <a:gd name="connsiteY2" fmla="*/ 13985 h 17809"/>
                <a:gd name="connsiteX3" fmla="*/ 6091 w 27959"/>
                <a:gd name="connsiteY3" fmla="*/ 17925 h 17809"/>
                <a:gd name="connsiteX4" fmla="*/ 22810 w 27959"/>
                <a:gd name="connsiteY4" fmla="*/ 11422 h 17809"/>
                <a:gd name="connsiteX5" fmla="*/ 26750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4"/>
                    <a:pt x="-1600" y="10988"/>
                    <a:pt x="-866" y="13985"/>
                  </a:cubicBezTo>
                  <a:cubicBezTo>
                    <a:pt x="-35" y="17001"/>
                    <a:pt x="3075" y="18754"/>
                    <a:pt x="6091" y="17925"/>
                  </a:cubicBezTo>
                  <a:lnTo>
                    <a:pt x="22810" y="11422"/>
                  </a:lnTo>
                  <a:cubicBezTo>
                    <a:pt x="25770" y="10517"/>
                    <a:pt x="27504" y="7463"/>
                    <a:pt x="26750" y="4466"/>
                  </a:cubicBezTo>
                  <a:cubicBezTo>
                    <a:pt x="25921" y="1450"/>
                    <a:pt x="22810" y="-303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8" name="Freeform: Shape 1197">
              <a:extLst>
                <a:ext uri="{FF2B5EF4-FFF2-40B4-BE49-F238E27FC236}">
                  <a16:creationId xmlns:a16="http://schemas.microsoft.com/office/drawing/2014/main" id="{8B6FB550-1D94-E10E-1FBA-F27BEA0165C9}"/>
                </a:ext>
              </a:extLst>
            </p:cNvPr>
            <p:cNvSpPr/>
            <p:nvPr/>
          </p:nvSpPr>
          <p:spPr>
            <a:xfrm>
              <a:off x="11393621" y="4346588"/>
              <a:ext cx="22553" cy="15714"/>
            </a:xfrm>
            <a:custGeom>
              <a:avLst/>
              <a:gdLst>
                <a:gd name="connsiteX0" fmla="*/ 14402 w 22553"/>
                <a:gd name="connsiteY0" fmla="*/ 525 h 15714"/>
                <a:gd name="connsiteX1" fmla="*/ 3092 w 22553"/>
                <a:gd name="connsiteY1" fmla="*/ 4917 h 15714"/>
                <a:gd name="connsiteX2" fmla="*/ -865 w 22553"/>
                <a:gd name="connsiteY2" fmla="*/ 11873 h 15714"/>
                <a:gd name="connsiteX3" fmla="*/ 6090 w 22553"/>
                <a:gd name="connsiteY3" fmla="*/ 15831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2 w 22553"/>
                <a:gd name="connsiteY7" fmla="*/ 525 h 15714"/>
                <a:gd name="connsiteX8" fmla="*/ 14402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2" y="525"/>
                  </a:moveTo>
                  <a:lnTo>
                    <a:pt x="3092" y="4917"/>
                  </a:lnTo>
                  <a:cubicBezTo>
                    <a:pt x="133" y="5822"/>
                    <a:pt x="-1601" y="8876"/>
                    <a:pt x="-865" y="11873"/>
                  </a:cubicBezTo>
                  <a:cubicBezTo>
                    <a:pt x="-36" y="14889"/>
                    <a:pt x="3074" y="16660"/>
                    <a:pt x="6090" y="15831"/>
                  </a:cubicBezTo>
                  <a:cubicBezTo>
                    <a:pt x="6090" y="15831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1" y="10534"/>
                    <a:pt x="22075" y="7481"/>
                    <a:pt x="21358" y="4484"/>
                  </a:cubicBezTo>
                  <a:cubicBezTo>
                    <a:pt x="20528" y="1468"/>
                    <a:pt x="17418" y="-304"/>
                    <a:pt x="14402" y="525"/>
                  </a:cubicBezTo>
                  <a:cubicBezTo>
                    <a:pt x="14402" y="525"/>
                    <a:pt x="14402" y="525"/>
                    <a:pt x="14402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9" name="Freeform: Shape 1198">
              <a:extLst>
                <a:ext uri="{FF2B5EF4-FFF2-40B4-BE49-F238E27FC236}">
                  <a16:creationId xmlns:a16="http://schemas.microsoft.com/office/drawing/2014/main" id="{98CD8C00-22BF-6490-00C5-46815EC739FC}"/>
                </a:ext>
              </a:extLst>
            </p:cNvPr>
            <p:cNvSpPr/>
            <p:nvPr/>
          </p:nvSpPr>
          <p:spPr>
            <a:xfrm>
              <a:off x="11433601" y="4446397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2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2" y="6199"/>
                  </a:lnTo>
                  <a:cubicBezTo>
                    <a:pt x="133" y="7104"/>
                    <a:pt x="-1601" y="10157"/>
                    <a:pt x="-865" y="13155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0" name="Freeform: Shape 1199">
              <a:extLst>
                <a:ext uri="{FF2B5EF4-FFF2-40B4-BE49-F238E27FC236}">
                  <a16:creationId xmlns:a16="http://schemas.microsoft.com/office/drawing/2014/main" id="{D163147B-C804-6A6A-8C05-0BB8C2BDBBEF}"/>
                </a:ext>
              </a:extLst>
            </p:cNvPr>
            <p:cNvSpPr/>
            <p:nvPr/>
          </p:nvSpPr>
          <p:spPr>
            <a:xfrm>
              <a:off x="11473544" y="4547488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4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4"/>
                    <a:pt x="-1601" y="10158"/>
                    <a:pt x="-865" y="13154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1" name="Freeform: Shape 1200">
              <a:extLst>
                <a:ext uri="{FF2B5EF4-FFF2-40B4-BE49-F238E27FC236}">
                  <a16:creationId xmlns:a16="http://schemas.microsoft.com/office/drawing/2014/main" id="{EC235331-2C56-7685-C063-E4944D2156F0}"/>
                </a:ext>
              </a:extLst>
            </p:cNvPr>
            <p:cNvSpPr/>
            <p:nvPr/>
          </p:nvSpPr>
          <p:spPr>
            <a:xfrm>
              <a:off x="11516823" y="4647618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3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4"/>
                    <a:pt x="-1601" y="10157"/>
                    <a:pt x="-865" y="13155"/>
                  </a:cubicBezTo>
                  <a:cubicBezTo>
                    <a:pt x="-36" y="16170"/>
                    <a:pt x="3074" y="17924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3"/>
                  </a:cubicBezTo>
                  <a:cubicBezTo>
                    <a:pt x="23715" y="1468"/>
                    <a:pt x="20605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2" name="Freeform: Shape 1201">
              <a:extLst>
                <a:ext uri="{FF2B5EF4-FFF2-40B4-BE49-F238E27FC236}">
                  <a16:creationId xmlns:a16="http://schemas.microsoft.com/office/drawing/2014/main" id="{F4470037-8D64-05B2-9BAA-AE6E3C48E1CC}"/>
                </a:ext>
              </a:extLst>
            </p:cNvPr>
            <p:cNvSpPr/>
            <p:nvPr/>
          </p:nvSpPr>
          <p:spPr>
            <a:xfrm>
              <a:off x="11654596" y="4685089"/>
              <a:ext cx="15263" cy="21497"/>
            </a:xfrm>
            <a:custGeom>
              <a:avLst/>
              <a:gdLst>
                <a:gd name="connsiteX0" fmla="*/ -828 w 15263"/>
                <a:gd name="connsiteY0" fmla="*/ 7445 h 21497"/>
                <a:gd name="connsiteX1" fmla="*/ 3111 w 15263"/>
                <a:gd name="connsiteY1" fmla="*/ 17699 h 21497"/>
                <a:gd name="connsiteX2" fmla="*/ 10067 w 15263"/>
                <a:gd name="connsiteY2" fmla="*/ 21658 h 21497"/>
                <a:gd name="connsiteX3" fmla="*/ 14025 w 15263"/>
                <a:gd name="connsiteY3" fmla="*/ 14702 h 21497"/>
                <a:gd name="connsiteX4" fmla="*/ 14025 w 15263"/>
                <a:gd name="connsiteY4" fmla="*/ 14702 h 21497"/>
                <a:gd name="connsiteX5" fmla="*/ 10067 w 15263"/>
                <a:gd name="connsiteY5" fmla="*/ 4448 h 21497"/>
                <a:gd name="connsiteX6" fmla="*/ 3111 w 15263"/>
                <a:gd name="connsiteY6" fmla="*/ 489 h 21497"/>
                <a:gd name="connsiteX7" fmla="*/ -828 w 15263"/>
                <a:gd name="connsiteY7" fmla="*/ 7445 h 2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497">
                  <a:moveTo>
                    <a:pt x="-828" y="7445"/>
                  </a:moveTo>
                  <a:cubicBezTo>
                    <a:pt x="491" y="10876"/>
                    <a:pt x="1810" y="14288"/>
                    <a:pt x="3111" y="17699"/>
                  </a:cubicBezTo>
                  <a:cubicBezTo>
                    <a:pt x="4016" y="20640"/>
                    <a:pt x="7070" y="22374"/>
                    <a:pt x="10067" y="21658"/>
                  </a:cubicBezTo>
                  <a:cubicBezTo>
                    <a:pt x="13082" y="20828"/>
                    <a:pt x="14854" y="17718"/>
                    <a:pt x="14025" y="14702"/>
                  </a:cubicBezTo>
                  <a:cubicBezTo>
                    <a:pt x="14025" y="14702"/>
                    <a:pt x="14025" y="14702"/>
                    <a:pt x="14025" y="14702"/>
                  </a:cubicBezTo>
                  <a:lnTo>
                    <a:pt x="10067" y="4448"/>
                  </a:lnTo>
                  <a:cubicBezTo>
                    <a:pt x="9163" y="1489"/>
                    <a:pt x="6109" y="-246"/>
                    <a:pt x="3111" y="489"/>
                  </a:cubicBezTo>
                  <a:cubicBezTo>
                    <a:pt x="96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3" name="Freeform: Shape 1202">
              <a:extLst>
                <a:ext uri="{FF2B5EF4-FFF2-40B4-BE49-F238E27FC236}">
                  <a16:creationId xmlns:a16="http://schemas.microsoft.com/office/drawing/2014/main" id="{F1B874F0-E6FD-C719-1771-4F4E51613323}"/>
                </a:ext>
              </a:extLst>
            </p:cNvPr>
            <p:cNvSpPr/>
            <p:nvPr/>
          </p:nvSpPr>
          <p:spPr>
            <a:xfrm>
              <a:off x="11752727" y="4641263"/>
              <a:ext cx="15658" cy="22560"/>
            </a:xfrm>
            <a:custGeom>
              <a:avLst/>
              <a:gdLst>
                <a:gd name="connsiteX0" fmla="*/ -828 w 15658"/>
                <a:gd name="connsiteY0" fmla="*/ 7445 h 22560"/>
                <a:gd name="connsiteX1" fmla="*/ 3507 w 15658"/>
                <a:gd name="connsiteY1" fmla="*/ 18755 h 22560"/>
                <a:gd name="connsiteX2" fmla="*/ 10463 w 15658"/>
                <a:gd name="connsiteY2" fmla="*/ 22713 h 22560"/>
                <a:gd name="connsiteX3" fmla="*/ 14421 w 15658"/>
                <a:gd name="connsiteY3" fmla="*/ 15758 h 22560"/>
                <a:gd name="connsiteX4" fmla="*/ 14421 w 15658"/>
                <a:gd name="connsiteY4" fmla="*/ 15758 h 22560"/>
                <a:gd name="connsiteX5" fmla="*/ 10066 w 15658"/>
                <a:gd name="connsiteY5" fmla="*/ 4448 h 22560"/>
                <a:gd name="connsiteX6" fmla="*/ 3111 w 15658"/>
                <a:gd name="connsiteY6" fmla="*/ 489 h 22560"/>
                <a:gd name="connsiteX7" fmla="*/ -828 w 15658"/>
                <a:gd name="connsiteY7" fmla="*/ 7445 h 22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8" h="22560">
                  <a:moveTo>
                    <a:pt x="-828" y="7445"/>
                  </a:moveTo>
                  <a:cubicBezTo>
                    <a:pt x="604" y="11215"/>
                    <a:pt x="2055" y="14985"/>
                    <a:pt x="3507" y="18755"/>
                  </a:cubicBezTo>
                  <a:cubicBezTo>
                    <a:pt x="4411" y="21714"/>
                    <a:pt x="7465" y="23448"/>
                    <a:pt x="10463" y="22713"/>
                  </a:cubicBezTo>
                  <a:cubicBezTo>
                    <a:pt x="13478" y="21884"/>
                    <a:pt x="15250" y="18774"/>
                    <a:pt x="14421" y="15758"/>
                  </a:cubicBezTo>
                  <a:cubicBezTo>
                    <a:pt x="14421" y="15758"/>
                    <a:pt x="14421" y="15758"/>
                    <a:pt x="14421" y="15758"/>
                  </a:cubicBezTo>
                  <a:lnTo>
                    <a:pt x="10066" y="4448"/>
                  </a:lnTo>
                  <a:cubicBezTo>
                    <a:pt x="9181" y="1489"/>
                    <a:pt x="6109" y="-246"/>
                    <a:pt x="3111" y="489"/>
                  </a:cubicBezTo>
                  <a:cubicBezTo>
                    <a:pt x="96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4" name="Freeform: Shape 1203">
              <a:extLst>
                <a:ext uri="{FF2B5EF4-FFF2-40B4-BE49-F238E27FC236}">
                  <a16:creationId xmlns:a16="http://schemas.microsoft.com/office/drawing/2014/main" id="{0B8A3872-3677-D6ED-669F-3F23F4CC8E18}"/>
                </a:ext>
              </a:extLst>
            </p:cNvPr>
            <p:cNvSpPr/>
            <p:nvPr/>
          </p:nvSpPr>
          <p:spPr>
            <a:xfrm>
              <a:off x="11849917" y="4595244"/>
              <a:ext cx="16959" cy="25761"/>
            </a:xfrm>
            <a:custGeom>
              <a:avLst/>
              <a:gdLst>
                <a:gd name="connsiteX0" fmla="*/ -848 w 16959"/>
                <a:gd name="connsiteY0" fmla="*/ 7453 h 25761"/>
                <a:gd name="connsiteX1" fmla="*/ 4807 w 16959"/>
                <a:gd name="connsiteY1" fmla="*/ 21967 h 25761"/>
                <a:gd name="connsiteX2" fmla="*/ 11764 w 16959"/>
                <a:gd name="connsiteY2" fmla="*/ 25906 h 25761"/>
                <a:gd name="connsiteX3" fmla="*/ 15721 w 16959"/>
                <a:gd name="connsiteY3" fmla="*/ 18951 h 25761"/>
                <a:gd name="connsiteX4" fmla="*/ 15721 w 16959"/>
                <a:gd name="connsiteY4" fmla="*/ 18951 h 25761"/>
                <a:gd name="connsiteX5" fmla="*/ 10066 w 16959"/>
                <a:gd name="connsiteY5" fmla="*/ 4436 h 25761"/>
                <a:gd name="connsiteX6" fmla="*/ 3111 w 16959"/>
                <a:gd name="connsiteY6" fmla="*/ 497 h 25761"/>
                <a:gd name="connsiteX7" fmla="*/ -828 w 16959"/>
                <a:gd name="connsiteY7" fmla="*/ 7453 h 2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61">
                  <a:moveTo>
                    <a:pt x="-848" y="7453"/>
                  </a:moveTo>
                  <a:cubicBezTo>
                    <a:pt x="1037" y="12297"/>
                    <a:pt x="2922" y="17122"/>
                    <a:pt x="4807" y="21967"/>
                  </a:cubicBezTo>
                  <a:cubicBezTo>
                    <a:pt x="5712" y="24926"/>
                    <a:pt x="8766" y="26660"/>
                    <a:pt x="11764" y="25906"/>
                  </a:cubicBezTo>
                  <a:cubicBezTo>
                    <a:pt x="14779" y="25077"/>
                    <a:pt x="16551" y="21967"/>
                    <a:pt x="15721" y="18951"/>
                  </a:cubicBezTo>
                  <a:cubicBezTo>
                    <a:pt x="15721" y="18951"/>
                    <a:pt x="15721" y="18951"/>
                    <a:pt x="15721" y="18951"/>
                  </a:cubicBezTo>
                  <a:lnTo>
                    <a:pt x="10066" y="4436"/>
                  </a:lnTo>
                  <a:cubicBezTo>
                    <a:pt x="9162" y="1477"/>
                    <a:pt x="6109" y="-257"/>
                    <a:pt x="3111" y="497"/>
                  </a:cubicBezTo>
                  <a:cubicBezTo>
                    <a:pt x="95" y="1326"/>
                    <a:pt x="-1658" y="4436"/>
                    <a:pt x="-828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5" name="Freeform: Shape 1204">
              <a:extLst>
                <a:ext uri="{FF2B5EF4-FFF2-40B4-BE49-F238E27FC236}">
                  <a16:creationId xmlns:a16="http://schemas.microsoft.com/office/drawing/2014/main" id="{56642C6A-9E9C-B313-16D5-A360303EDBFB}"/>
                </a:ext>
              </a:extLst>
            </p:cNvPr>
            <p:cNvSpPr/>
            <p:nvPr/>
          </p:nvSpPr>
          <p:spPr>
            <a:xfrm>
              <a:off x="11947822" y="4550212"/>
              <a:ext cx="16488" cy="24679"/>
            </a:xfrm>
            <a:custGeom>
              <a:avLst/>
              <a:gdLst>
                <a:gd name="connsiteX0" fmla="*/ -828 w 16488"/>
                <a:gd name="connsiteY0" fmla="*/ 7453 h 24679"/>
                <a:gd name="connsiteX1" fmla="*/ 4337 w 16488"/>
                <a:gd name="connsiteY1" fmla="*/ 20874 h 24679"/>
                <a:gd name="connsiteX2" fmla="*/ 11292 w 16488"/>
                <a:gd name="connsiteY2" fmla="*/ 24832 h 24679"/>
                <a:gd name="connsiteX3" fmla="*/ 15250 w 16488"/>
                <a:gd name="connsiteY3" fmla="*/ 17876 h 24679"/>
                <a:gd name="connsiteX4" fmla="*/ 15250 w 16488"/>
                <a:gd name="connsiteY4" fmla="*/ 17876 h 24679"/>
                <a:gd name="connsiteX5" fmla="*/ 10066 w 16488"/>
                <a:gd name="connsiteY5" fmla="*/ 4437 h 24679"/>
                <a:gd name="connsiteX6" fmla="*/ 3111 w 16488"/>
                <a:gd name="connsiteY6" fmla="*/ 497 h 24679"/>
                <a:gd name="connsiteX7" fmla="*/ -828 w 16488"/>
                <a:gd name="connsiteY7" fmla="*/ 7453 h 24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8" h="24679">
                  <a:moveTo>
                    <a:pt x="-828" y="7453"/>
                  </a:moveTo>
                  <a:lnTo>
                    <a:pt x="4337" y="20874"/>
                  </a:lnTo>
                  <a:cubicBezTo>
                    <a:pt x="5242" y="23833"/>
                    <a:pt x="8295" y="25567"/>
                    <a:pt x="11292" y="24832"/>
                  </a:cubicBezTo>
                  <a:cubicBezTo>
                    <a:pt x="14308" y="24003"/>
                    <a:pt x="16080" y="20892"/>
                    <a:pt x="15250" y="17876"/>
                  </a:cubicBezTo>
                  <a:cubicBezTo>
                    <a:pt x="15250" y="17876"/>
                    <a:pt x="15250" y="17876"/>
                    <a:pt x="15250" y="17876"/>
                  </a:cubicBezTo>
                  <a:lnTo>
                    <a:pt x="10066" y="4437"/>
                  </a:lnTo>
                  <a:cubicBezTo>
                    <a:pt x="9162" y="1477"/>
                    <a:pt x="6109" y="-257"/>
                    <a:pt x="3111" y="497"/>
                  </a:cubicBezTo>
                  <a:cubicBezTo>
                    <a:pt x="96" y="1327"/>
                    <a:pt x="-1658" y="4437"/>
                    <a:pt x="-828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6" name="Freeform: Shape 1205">
              <a:extLst>
                <a:ext uri="{FF2B5EF4-FFF2-40B4-BE49-F238E27FC236}">
                  <a16:creationId xmlns:a16="http://schemas.microsoft.com/office/drawing/2014/main" id="{9A2CD46B-A7A2-FF44-2626-886883C9E6E9}"/>
                </a:ext>
              </a:extLst>
            </p:cNvPr>
            <p:cNvSpPr/>
            <p:nvPr/>
          </p:nvSpPr>
          <p:spPr>
            <a:xfrm>
              <a:off x="12045578" y="4503936"/>
              <a:ext cx="15281" cy="21505"/>
            </a:xfrm>
            <a:custGeom>
              <a:avLst/>
              <a:gdLst>
                <a:gd name="connsiteX0" fmla="*/ -830 w 15281"/>
                <a:gd name="connsiteY0" fmla="*/ 7453 h 21505"/>
                <a:gd name="connsiteX1" fmla="*/ 3129 w 15281"/>
                <a:gd name="connsiteY1" fmla="*/ 17707 h 21505"/>
                <a:gd name="connsiteX2" fmla="*/ 10084 w 15281"/>
                <a:gd name="connsiteY2" fmla="*/ 21665 h 21505"/>
                <a:gd name="connsiteX3" fmla="*/ 14043 w 15281"/>
                <a:gd name="connsiteY3" fmla="*/ 14728 h 21505"/>
                <a:gd name="connsiteX4" fmla="*/ 14043 w 15281"/>
                <a:gd name="connsiteY4" fmla="*/ 14691 h 21505"/>
                <a:gd name="connsiteX5" fmla="*/ 10084 w 15281"/>
                <a:gd name="connsiteY5" fmla="*/ 4436 h 21505"/>
                <a:gd name="connsiteX6" fmla="*/ 3129 w 15281"/>
                <a:gd name="connsiteY6" fmla="*/ 497 h 21505"/>
                <a:gd name="connsiteX7" fmla="*/ -830 w 15281"/>
                <a:gd name="connsiteY7" fmla="*/ 7453 h 21505"/>
                <a:gd name="connsiteX8" fmla="*/ -830 w 15281"/>
                <a:gd name="connsiteY8" fmla="*/ 7453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1" h="21505">
                  <a:moveTo>
                    <a:pt x="-830" y="7453"/>
                  </a:moveTo>
                  <a:lnTo>
                    <a:pt x="3129" y="17707"/>
                  </a:lnTo>
                  <a:cubicBezTo>
                    <a:pt x="4034" y="20647"/>
                    <a:pt x="7087" y="22381"/>
                    <a:pt x="10084" y="21665"/>
                  </a:cubicBezTo>
                  <a:cubicBezTo>
                    <a:pt x="13100" y="20836"/>
                    <a:pt x="14872" y="17726"/>
                    <a:pt x="14043" y="14728"/>
                  </a:cubicBezTo>
                  <a:cubicBezTo>
                    <a:pt x="14043" y="14709"/>
                    <a:pt x="14043" y="14709"/>
                    <a:pt x="14043" y="14691"/>
                  </a:cubicBezTo>
                  <a:lnTo>
                    <a:pt x="10084" y="4436"/>
                  </a:lnTo>
                  <a:cubicBezTo>
                    <a:pt x="9180" y="1477"/>
                    <a:pt x="6126" y="-257"/>
                    <a:pt x="3129" y="497"/>
                  </a:cubicBezTo>
                  <a:cubicBezTo>
                    <a:pt x="113" y="1326"/>
                    <a:pt x="-1659" y="4436"/>
                    <a:pt x="-830" y="7453"/>
                  </a:cubicBezTo>
                  <a:cubicBezTo>
                    <a:pt x="-830" y="7453"/>
                    <a:pt x="-830" y="7453"/>
                    <a:pt x="-830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7" name="Freeform: Shape 1206">
              <a:extLst>
                <a:ext uri="{FF2B5EF4-FFF2-40B4-BE49-F238E27FC236}">
                  <a16:creationId xmlns:a16="http://schemas.microsoft.com/office/drawing/2014/main" id="{CB6B79E8-7815-AEB9-2BB7-A779C169BBC9}"/>
                </a:ext>
              </a:extLst>
            </p:cNvPr>
            <p:cNvSpPr/>
            <p:nvPr/>
          </p:nvSpPr>
          <p:spPr>
            <a:xfrm>
              <a:off x="8560942" y="4147475"/>
              <a:ext cx="10928" cy="11309"/>
            </a:xfrm>
            <a:custGeom>
              <a:avLst/>
              <a:gdLst>
                <a:gd name="connsiteX0" fmla="*/ 4430 w 10928"/>
                <a:gd name="connsiteY0" fmla="*/ 11631 h 11309"/>
                <a:gd name="connsiteX1" fmla="*/ 4430 w 10928"/>
                <a:gd name="connsiteY1" fmla="*/ 321 h 11309"/>
                <a:gd name="connsiteX2" fmla="*/ 4430 w 10928"/>
                <a:gd name="connsiteY2" fmla="*/ 11631 h 1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28" h="11309">
                  <a:moveTo>
                    <a:pt x="4430" y="11631"/>
                  </a:moveTo>
                  <a:cubicBezTo>
                    <a:pt x="11706" y="11631"/>
                    <a:pt x="11725" y="321"/>
                    <a:pt x="4430" y="321"/>
                  </a:cubicBezTo>
                  <a:cubicBezTo>
                    <a:pt x="-2864" y="321"/>
                    <a:pt x="-2846" y="11631"/>
                    <a:pt x="4430" y="116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8" name="Freeform: Shape 1207">
              <a:extLst>
                <a:ext uri="{FF2B5EF4-FFF2-40B4-BE49-F238E27FC236}">
                  <a16:creationId xmlns:a16="http://schemas.microsoft.com/office/drawing/2014/main" id="{8B5766D6-2510-838B-05F7-96A2FBFD66E5}"/>
                </a:ext>
              </a:extLst>
            </p:cNvPr>
            <p:cNvSpPr/>
            <p:nvPr/>
          </p:nvSpPr>
          <p:spPr>
            <a:xfrm>
              <a:off x="8397636" y="4026933"/>
              <a:ext cx="177511" cy="279752"/>
            </a:xfrm>
            <a:custGeom>
              <a:avLst/>
              <a:gdLst>
                <a:gd name="connsiteX0" fmla="*/ 8268 w 177511"/>
                <a:gd name="connsiteY0" fmla="*/ 278221 h 279752"/>
                <a:gd name="connsiteX1" fmla="*/ 115164 w 177511"/>
                <a:gd name="connsiteY1" fmla="*/ 151928 h 279752"/>
                <a:gd name="connsiteX2" fmla="*/ 108322 w 177511"/>
                <a:gd name="connsiteY2" fmla="*/ 152795 h 279752"/>
                <a:gd name="connsiteX3" fmla="*/ 127944 w 177511"/>
                <a:gd name="connsiteY3" fmla="*/ 167875 h 279752"/>
                <a:gd name="connsiteX4" fmla="*/ 135955 w 177511"/>
                <a:gd name="connsiteY4" fmla="*/ 167875 h 279752"/>
                <a:gd name="connsiteX5" fmla="*/ 174824 w 177511"/>
                <a:gd name="connsiteY5" fmla="*/ 129365 h 279752"/>
                <a:gd name="connsiteX6" fmla="*/ 174824 w 177511"/>
                <a:gd name="connsiteY6" fmla="*/ 121372 h 279752"/>
                <a:gd name="connsiteX7" fmla="*/ 173674 w 177511"/>
                <a:gd name="connsiteY7" fmla="*/ 120486 h 279752"/>
                <a:gd name="connsiteX8" fmla="*/ 15562 w 177511"/>
                <a:gd name="connsiteY8" fmla="*/ 1733 h 279752"/>
                <a:gd name="connsiteX9" fmla="*/ 7551 w 177511"/>
                <a:gd name="connsiteY9" fmla="*/ 9725 h 279752"/>
                <a:gd name="connsiteX10" fmla="*/ 167962 w 177511"/>
                <a:gd name="connsiteY10" fmla="*/ 130156 h 279752"/>
                <a:gd name="connsiteX11" fmla="*/ 166831 w 177511"/>
                <a:gd name="connsiteY11" fmla="*/ 121278 h 279752"/>
                <a:gd name="connsiteX12" fmla="*/ 127944 w 177511"/>
                <a:gd name="connsiteY12" fmla="*/ 159769 h 279752"/>
                <a:gd name="connsiteX13" fmla="*/ 135955 w 177511"/>
                <a:gd name="connsiteY13" fmla="*/ 159769 h 279752"/>
                <a:gd name="connsiteX14" fmla="*/ 114033 w 177511"/>
                <a:gd name="connsiteY14" fmla="*/ 142936 h 279752"/>
                <a:gd name="connsiteX15" fmla="*/ 107172 w 177511"/>
                <a:gd name="connsiteY15" fmla="*/ 143822 h 279752"/>
                <a:gd name="connsiteX16" fmla="*/ 275 w 177511"/>
                <a:gd name="connsiteY16" fmla="*/ 270115 h 279752"/>
                <a:gd name="connsiteX17" fmla="*/ 8268 w 177511"/>
                <a:gd name="connsiteY17" fmla="*/ 278108 h 279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7511" h="279752">
                  <a:moveTo>
                    <a:pt x="8268" y="278221"/>
                  </a:moveTo>
                  <a:cubicBezTo>
                    <a:pt x="42291" y="234810"/>
                    <a:pt x="77936" y="192700"/>
                    <a:pt x="115164" y="151928"/>
                  </a:cubicBezTo>
                  <a:lnTo>
                    <a:pt x="108322" y="152795"/>
                  </a:lnTo>
                  <a:cubicBezTo>
                    <a:pt x="114994" y="157620"/>
                    <a:pt x="121762" y="162427"/>
                    <a:pt x="127944" y="167875"/>
                  </a:cubicBezTo>
                  <a:cubicBezTo>
                    <a:pt x="130187" y="170005"/>
                    <a:pt x="133712" y="170005"/>
                    <a:pt x="135955" y="167875"/>
                  </a:cubicBezTo>
                  <a:lnTo>
                    <a:pt x="174824" y="129365"/>
                  </a:lnTo>
                  <a:cubicBezTo>
                    <a:pt x="177029" y="127159"/>
                    <a:pt x="177029" y="123578"/>
                    <a:pt x="174824" y="121372"/>
                  </a:cubicBezTo>
                  <a:cubicBezTo>
                    <a:pt x="174484" y="121033"/>
                    <a:pt x="174088" y="120731"/>
                    <a:pt x="173674" y="120486"/>
                  </a:cubicBezTo>
                  <a:cubicBezTo>
                    <a:pt x="118821" y="83843"/>
                    <a:pt x="66042" y="44202"/>
                    <a:pt x="15562" y="1733"/>
                  </a:cubicBezTo>
                  <a:cubicBezTo>
                    <a:pt x="10020" y="-2923"/>
                    <a:pt x="1971" y="5032"/>
                    <a:pt x="7551" y="9725"/>
                  </a:cubicBezTo>
                  <a:cubicBezTo>
                    <a:pt x="58766" y="52797"/>
                    <a:pt x="112318" y="93004"/>
                    <a:pt x="167962" y="130156"/>
                  </a:cubicBezTo>
                  <a:lnTo>
                    <a:pt x="166831" y="121278"/>
                  </a:lnTo>
                  <a:lnTo>
                    <a:pt x="127944" y="159769"/>
                  </a:lnTo>
                  <a:lnTo>
                    <a:pt x="135955" y="159769"/>
                  </a:lnTo>
                  <a:cubicBezTo>
                    <a:pt x="129037" y="153700"/>
                    <a:pt x="121479" y="148327"/>
                    <a:pt x="114033" y="142936"/>
                  </a:cubicBezTo>
                  <a:cubicBezTo>
                    <a:pt x="111809" y="141636"/>
                    <a:pt x="108981" y="141994"/>
                    <a:pt x="107172" y="143822"/>
                  </a:cubicBezTo>
                  <a:cubicBezTo>
                    <a:pt x="69943" y="184538"/>
                    <a:pt x="34318" y="226629"/>
                    <a:pt x="275" y="270115"/>
                  </a:cubicBezTo>
                  <a:cubicBezTo>
                    <a:pt x="-4173" y="275770"/>
                    <a:pt x="3781" y="283838"/>
                    <a:pt x="8268" y="2781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9" name="Freeform: Shape 1208">
              <a:extLst>
                <a:ext uri="{FF2B5EF4-FFF2-40B4-BE49-F238E27FC236}">
                  <a16:creationId xmlns:a16="http://schemas.microsoft.com/office/drawing/2014/main" id="{DA6E40BB-34CD-749C-288F-84F138074354}"/>
                </a:ext>
              </a:extLst>
            </p:cNvPr>
            <p:cNvSpPr/>
            <p:nvPr/>
          </p:nvSpPr>
          <p:spPr>
            <a:xfrm>
              <a:off x="7854154" y="4024757"/>
              <a:ext cx="559540" cy="712330"/>
            </a:xfrm>
            <a:custGeom>
              <a:avLst/>
              <a:gdLst>
                <a:gd name="connsiteX0" fmla="*/ 543512 w 559540"/>
                <a:gd name="connsiteY0" fmla="*/ 273234 h 712330"/>
                <a:gd name="connsiteX1" fmla="*/ 424872 w 559540"/>
                <a:gd name="connsiteY1" fmla="*/ 668154 h 712330"/>
                <a:gd name="connsiteX2" fmla="*/ 413430 w 559540"/>
                <a:gd name="connsiteY2" fmla="*/ 705495 h 712330"/>
                <a:gd name="connsiteX3" fmla="*/ 421743 w 559540"/>
                <a:gd name="connsiteY3" fmla="*/ 702121 h 712330"/>
                <a:gd name="connsiteX4" fmla="*/ 89724 w 559540"/>
                <a:gd name="connsiteY4" fmla="*/ 431176 h 712330"/>
                <a:gd name="connsiteX5" fmla="*/ 8670 w 559540"/>
                <a:gd name="connsiteY5" fmla="*/ 342092 h 712330"/>
                <a:gd name="connsiteX6" fmla="*/ 6182 w 559540"/>
                <a:gd name="connsiteY6" fmla="*/ 351517 h 712330"/>
                <a:gd name="connsiteX7" fmla="*/ 184990 w 559540"/>
                <a:gd name="connsiteY7" fmla="*/ 285109 h 712330"/>
                <a:gd name="connsiteX8" fmla="*/ 428152 w 559540"/>
                <a:gd name="connsiteY8" fmla="*/ 194800 h 712330"/>
                <a:gd name="connsiteX9" fmla="*/ 447868 w 559540"/>
                <a:gd name="connsiteY9" fmla="*/ 187467 h 712330"/>
                <a:gd name="connsiteX10" fmla="*/ 467774 w 559540"/>
                <a:gd name="connsiteY10" fmla="*/ 166884 h 712330"/>
                <a:gd name="connsiteX11" fmla="*/ 496294 w 559540"/>
                <a:gd name="connsiteY11" fmla="*/ 135499 h 712330"/>
                <a:gd name="connsiteX12" fmla="*/ 554596 w 559540"/>
                <a:gd name="connsiteY12" fmla="*/ 71410 h 712330"/>
                <a:gd name="connsiteX13" fmla="*/ 554596 w 559540"/>
                <a:gd name="connsiteY13" fmla="*/ 63399 h 712330"/>
                <a:gd name="connsiteX14" fmla="*/ 530751 w 559540"/>
                <a:gd name="connsiteY14" fmla="*/ 34803 h 712330"/>
                <a:gd name="connsiteX15" fmla="*/ 531637 w 559540"/>
                <a:gd name="connsiteY15" fmla="*/ 41646 h 712330"/>
                <a:gd name="connsiteX16" fmla="*/ 556669 w 559540"/>
                <a:gd name="connsiteY16" fmla="*/ 9809 h 712330"/>
                <a:gd name="connsiteX17" fmla="*/ 548677 w 559540"/>
                <a:gd name="connsiteY17" fmla="*/ 1798 h 712330"/>
                <a:gd name="connsiteX18" fmla="*/ 521760 w 559540"/>
                <a:gd name="connsiteY18" fmla="*/ 36010 h 712330"/>
                <a:gd name="connsiteX19" fmla="*/ 522646 w 559540"/>
                <a:gd name="connsiteY19" fmla="*/ 42852 h 712330"/>
                <a:gd name="connsiteX20" fmla="*/ 546491 w 559540"/>
                <a:gd name="connsiteY20" fmla="*/ 71466 h 712330"/>
                <a:gd name="connsiteX21" fmla="*/ 546491 w 559540"/>
                <a:gd name="connsiteY21" fmla="*/ 63455 h 712330"/>
                <a:gd name="connsiteX22" fmla="*/ 494390 w 559540"/>
                <a:gd name="connsiteY22" fmla="*/ 120796 h 712330"/>
                <a:gd name="connsiteX23" fmla="*/ 472072 w 559540"/>
                <a:gd name="connsiteY23" fmla="*/ 145301 h 712330"/>
                <a:gd name="connsiteX24" fmla="*/ 459669 w 559540"/>
                <a:gd name="connsiteY24" fmla="*/ 158948 h 712330"/>
                <a:gd name="connsiteX25" fmla="*/ 444778 w 559540"/>
                <a:gd name="connsiteY25" fmla="*/ 175328 h 712330"/>
                <a:gd name="connsiteX26" fmla="*/ 443873 w 559540"/>
                <a:gd name="connsiteY26" fmla="*/ 176949 h 712330"/>
                <a:gd name="connsiteX27" fmla="*/ 441177 w 559540"/>
                <a:gd name="connsiteY27" fmla="*/ 177948 h 712330"/>
                <a:gd name="connsiteX28" fmla="*/ 430187 w 559540"/>
                <a:gd name="connsiteY28" fmla="*/ 182039 h 712330"/>
                <a:gd name="connsiteX29" fmla="*/ 335449 w 559540"/>
                <a:gd name="connsiteY29" fmla="*/ 217212 h 712330"/>
                <a:gd name="connsiteX30" fmla="*/ 68763 w 559540"/>
                <a:gd name="connsiteY30" fmla="*/ 316249 h 712330"/>
                <a:gd name="connsiteX31" fmla="*/ 3015 w 559540"/>
                <a:gd name="connsiteY31" fmla="*/ 340659 h 712330"/>
                <a:gd name="connsiteX32" fmla="*/ -774 w 559540"/>
                <a:gd name="connsiteY32" fmla="*/ 347860 h 712330"/>
                <a:gd name="connsiteX33" fmla="*/ 527 w 559540"/>
                <a:gd name="connsiteY33" fmla="*/ 350084 h 712330"/>
                <a:gd name="connsiteX34" fmla="*/ 315317 w 559540"/>
                <a:gd name="connsiteY34" fmla="*/ 642745 h 712330"/>
                <a:gd name="connsiteX35" fmla="*/ 416032 w 559540"/>
                <a:gd name="connsiteY35" fmla="*/ 711886 h 712330"/>
                <a:gd name="connsiteX36" fmla="*/ 423759 w 559540"/>
                <a:gd name="connsiteY36" fmla="*/ 709850 h 712330"/>
                <a:gd name="connsiteX37" fmla="*/ 424325 w 559540"/>
                <a:gd name="connsiteY37" fmla="*/ 708511 h 712330"/>
                <a:gd name="connsiteX38" fmla="*/ 521778 w 559540"/>
                <a:gd name="connsiteY38" fmla="*/ 387124 h 712330"/>
                <a:gd name="connsiteX39" fmla="*/ 554407 w 559540"/>
                <a:gd name="connsiteY39" fmla="*/ 276250 h 712330"/>
                <a:gd name="connsiteX40" fmla="*/ 543512 w 559540"/>
                <a:gd name="connsiteY40" fmla="*/ 273234 h 712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559540" h="712330">
                  <a:moveTo>
                    <a:pt x="543512" y="273234"/>
                  </a:moveTo>
                  <a:cubicBezTo>
                    <a:pt x="505417" y="405295"/>
                    <a:pt x="465079" y="536715"/>
                    <a:pt x="424872" y="668154"/>
                  </a:cubicBezTo>
                  <a:cubicBezTo>
                    <a:pt x="421102" y="680595"/>
                    <a:pt x="417295" y="693036"/>
                    <a:pt x="413430" y="705495"/>
                  </a:cubicBezTo>
                  <a:lnTo>
                    <a:pt x="421743" y="702121"/>
                  </a:lnTo>
                  <a:cubicBezTo>
                    <a:pt x="301048" y="624837"/>
                    <a:pt x="189646" y="533925"/>
                    <a:pt x="89724" y="431176"/>
                  </a:cubicBezTo>
                  <a:cubicBezTo>
                    <a:pt x="61732" y="402373"/>
                    <a:pt x="34701" y="372685"/>
                    <a:pt x="8670" y="342092"/>
                  </a:cubicBezTo>
                  <a:lnTo>
                    <a:pt x="6182" y="351517"/>
                  </a:lnTo>
                  <a:lnTo>
                    <a:pt x="184990" y="285109"/>
                  </a:lnTo>
                  <a:lnTo>
                    <a:pt x="428152" y="194800"/>
                  </a:lnTo>
                  <a:cubicBezTo>
                    <a:pt x="434523" y="192425"/>
                    <a:pt x="441837" y="190653"/>
                    <a:pt x="447868" y="187467"/>
                  </a:cubicBezTo>
                  <a:cubicBezTo>
                    <a:pt x="455710" y="183339"/>
                    <a:pt x="461798" y="173462"/>
                    <a:pt x="467774" y="166884"/>
                  </a:cubicBezTo>
                  <a:lnTo>
                    <a:pt x="496294" y="135499"/>
                  </a:lnTo>
                  <a:lnTo>
                    <a:pt x="554596" y="71410"/>
                  </a:lnTo>
                  <a:cubicBezTo>
                    <a:pt x="556707" y="69167"/>
                    <a:pt x="556707" y="65642"/>
                    <a:pt x="554596" y="63399"/>
                  </a:cubicBezTo>
                  <a:lnTo>
                    <a:pt x="530751" y="34803"/>
                  </a:lnTo>
                  <a:cubicBezTo>
                    <a:pt x="531033" y="37084"/>
                    <a:pt x="531335" y="39365"/>
                    <a:pt x="531637" y="41646"/>
                  </a:cubicBezTo>
                  <a:cubicBezTo>
                    <a:pt x="537913" y="29563"/>
                    <a:pt x="546415" y="18762"/>
                    <a:pt x="556669" y="9809"/>
                  </a:cubicBezTo>
                  <a:cubicBezTo>
                    <a:pt x="562155" y="4983"/>
                    <a:pt x="554124" y="-2990"/>
                    <a:pt x="548677" y="1798"/>
                  </a:cubicBezTo>
                  <a:cubicBezTo>
                    <a:pt x="537650" y="11411"/>
                    <a:pt x="528508" y="23022"/>
                    <a:pt x="521760" y="36010"/>
                  </a:cubicBezTo>
                  <a:cubicBezTo>
                    <a:pt x="520553" y="38234"/>
                    <a:pt x="520911" y="41005"/>
                    <a:pt x="522646" y="42852"/>
                  </a:cubicBezTo>
                  <a:lnTo>
                    <a:pt x="546491" y="71466"/>
                  </a:lnTo>
                  <a:lnTo>
                    <a:pt x="546491" y="63455"/>
                  </a:lnTo>
                  <a:lnTo>
                    <a:pt x="494390" y="120796"/>
                  </a:lnTo>
                  <a:lnTo>
                    <a:pt x="472072" y="145301"/>
                  </a:lnTo>
                  <a:cubicBezTo>
                    <a:pt x="467925" y="149843"/>
                    <a:pt x="463797" y="154386"/>
                    <a:pt x="459669" y="158948"/>
                  </a:cubicBezTo>
                  <a:cubicBezTo>
                    <a:pt x="455032" y="164037"/>
                    <a:pt x="450244" y="171125"/>
                    <a:pt x="444778" y="175328"/>
                  </a:cubicBezTo>
                  <a:cubicBezTo>
                    <a:pt x="443891" y="176007"/>
                    <a:pt x="444947" y="176252"/>
                    <a:pt x="443873" y="176949"/>
                  </a:cubicBezTo>
                  <a:cubicBezTo>
                    <a:pt x="443006" y="177364"/>
                    <a:pt x="442101" y="177703"/>
                    <a:pt x="441177" y="177948"/>
                  </a:cubicBezTo>
                  <a:lnTo>
                    <a:pt x="430187" y="182039"/>
                  </a:lnTo>
                  <a:lnTo>
                    <a:pt x="335449" y="217212"/>
                  </a:lnTo>
                  <a:lnTo>
                    <a:pt x="68763" y="316249"/>
                  </a:lnTo>
                  <a:lnTo>
                    <a:pt x="3015" y="340659"/>
                  </a:lnTo>
                  <a:cubicBezTo>
                    <a:pt x="-20" y="341602"/>
                    <a:pt x="-1716" y="344825"/>
                    <a:pt x="-774" y="347860"/>
                  </a:cubicBezTo>
                  <a:cubicBezTo>
                    <a:pt x="-509" y="348689"/>
                    <a:pt x="-76" y="349443"/>
                    <a:pt x="527" y="350084"/>
                  </a:cubicBezTo>
                  <a:cubicBezTo>
                    <a:pt x="93927" y="459356"/>
                    <a:pt x="199543" y="557544"/>
                    <a:pt x="315317" y="642745"/>
                  </a:cubicBezTo>
                  <a:cubicBezTo>
                    <a:pt x="348116" y="666891"/>
                    <a:pt x="381687" y="689944"/>
                    <a:pt x="416032" y="711886"/>
                  </a:cubicBezTo>
                  <a:cubicBezTo>
                    <a:pt x="418727" y="713450"/>
                    <a:pt x="422196" y="712545"/>
                    <a:pt x="423759" y="709850"/>
                  </a:cubicBezTo>
                  <a:cubicBezTo>
                    <a:pt x="424005" y="709416"/>
                    <a:pt x="424194" y="708983"/>
                    <a:pt x="424325" y="708511"/>
                  </a:cubicBezTo>
                  <a:cubicBezTo>
                    <a:pt x="457199" y="601502"/>
                    <a:pt x="489677" y="494360"/>
                    <a:pt x="521778" y="387124"/>
                  </a:cubicBezTo>
                  <a:cubicBezTo>
                    <a:pt x="532787" y="350197"/>
                    <a:pt x="543663" y="313252"/>
                    <a:pt x="554407" y="276250"/>
                  </a:cubicBezTo>
                  <a:cubicBezTo>
                    <a:pt x="556443" y="269237"/>
                    <a:pt x="545529" y="266240"/>
                    <a:pt x="543512" y="27323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0" name="Freeform: Shape 1209">
              <a:extLst>
                <a:ext uri="{FF2B5EF4-FFF2-40B4-BE49-F238E27FC236}">
                  <a16:creationId xmlns:a16="http://schemas.microsoft.com/office/drawing/2014/main" id="{C6AFC188-E196-84FC-C178-4B46412AA9DF}"/>
                </a:ext>
              </a:extLst>
            </p:cNvPr>
            <p:cNvSpPr/>
            <p:nvPr/>
          </p:nvSpPr>
          <p:spPr>
            <a:xfrm>
              <a:off x="7963042" y="4321282"/>
              <a:ext cx="424637" cy="76425"/>
            </a:xfrm>
            <a:custGeom>
              <a:avLst/>
              <a:gdLst>
                <a:gd name="connsiteX0" fmla="*/ 413832 w 424637"/>
                <a:gd name="connsiteY0" fmla="*/ 44548 h 76425"/>
                <a:gd name="connsiteX1" fmla="*/ 378773 w 424637"/>
                <a:gd name="connsiteY1" fmla="*/ 60872 h 76425"/>
                <a:gd name="connsiteX2" fmla="*/ 336266 w 424637"/>
                <a:gd name="connsiteY2" fmla="*/ 65208 h 76425"/>
                <a:gd name="connsiteX3" fmla="*/ 261187 w 424637"/>
                <a:gd name="connsiteY3" fmla="*/ 31599 h 76425"/>
                <a:gd name="connsiteX4" fmla="*/ 195535 w 424637"/>
                <a:gd name="connsiteY4" fmla="*/ 553 h 76425"/>
                <a:gd name="connsiteX5" fmla="*/ 154668 w 424637"/>
                <a:gd name="connsiteY5" fmla="*/ 4323 h 76425"/>
                <a:gd name="connsiteX6" fmla="*/ 110126 w 424637"/>
                <a:gd name="connsiteY6" fmla="*/ 11335 h 76425"/>
                <a:gd name="connsiteX7" fmla="*/ 5774 w 424637"/>
                <a:gd name="connsiteY7" fmla="*/ 5209 h 76425"/>
                <a:gd name="connsiteX8" fmla="*/ 2759 w 424637"/>
                <a:gd name="connsiteY8" fmla="*/ 16123 h 76425"/>
                <a:gd name="connsiteX9" fmla="*/ 94518 w 424637"/>
                <a:gd name="connsiteY9" fmla="*/ 24700 h 76425"/>
                <a:gd name="connsiteX10" fmla="*/ 188240 w 424637"/>
                <a:gd name="connsiteY10" fmla="*/ 11769 h 76425"/>
                <a:gd name="connsiteX11" fmla="*/ 262714 w 424637"/>
                <a:gd name="connsiteY11" fmla="*/ 46848 h 76425"/>
                <a:gd name="connsiteX12" fmla="*/ 339339 w 424637"/>
                <a:gd name="connsiteY12" fmla="*/ 76706 h 76425"/>
                <a:gd name="connsiteX13" fmla="*/ 384579 w 424637"/>
                <a:gd name="connsiteY13" fmla="*/ 71277 h 76425"/>
                <a:gd name="connsiteX14" fmla="*/ 421825 w 424637"/>
                <a:gd name="connsiteY14" fmla="*/ 52616 h 76425"/>
                <a:gd name="connsiteX15" fmla="*/ 413832 w 424637"/>
                <a:gd name="connsiteY15" fmla="*/ 44624 h 76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24637" h="76425">
                  <a:moveTo>
                    <a:pt x="413832" y="44548"/>
                  </a:moveTo>
                  <a:cubicBezTo>
                    <a:pt x="403862" y="53672"/>
                    <a:pt x="391873" y="58290"/>
                    <a:pt x="378773" y="60872"/>
                  </a:cubicBezTo>
                  <a:cubicBezTo>
                    <a:pt x="364635" y="63643"/>
                    <a:pt x="350705" y="65943"/>
                    <a:pt x="336266" y="65208"/>
                  </a:cubicBezTo>
                  <a:cubicBezTo>
                    <a:pt x="306333" y="63719"/>
                    <a:pt x="284411" y="48884"/>
                    <a:pt x="261187" y="31599"/>
                  </a:cubicBezTo>
                  <a:cubicBezTo>
                    <a:pt x="241622" y="17047"/>
                    <a:pt x="220586" y="2532"/>
                    <a:pt x="195535" y="553"/>
                  </a:cubicBezTo>
                  <a:cubicBezTo>
                    <a:pt x="182038" y="-503"/>
                    <a:pt x="167995" y="2268"/>
                    <a:pt x="154668" y="4323"/>
                  </a:cubicBezTo>
                  <a:cubicBezTo>
                    <a:pt x="139795" y="6529"/>
                    <a:pt x="124998" y="9167"/>
                    <a:pt x="110126" y="11335"/>
                  </a:cubicBezTo>
                  <a:cubicBezTo>
                    <a:pt x="75046" y="16444"/>
                    <a:pt x="39402" y="18347"/>
                    <a:pt x="5774" y="5209"/>
                  </a:cubicBezTo>
                  <a:cubicBezTo>
                    <a:pt x="-1011" y="2551"/>
                    <a:pt x="-3952" y="13484"/>
                    <a:pt x="2759" y="16123"/>
                  </a:cubicBezTo>
                  <a:cubicBezTo>
                    <a:pt x="32145" y="27584"/>
                    <a:pt x="63530" y="28206"/>
                    <a:pt x="94518" y="24700"/>
                  </a:cubicBezTo>
                  <a:cubicBezTo>
                    <a:pt x="125507" y="21193"/>
                    <a:pt x="156855" y="12711"/>
                    <a:pt x="188240" y="11769"/>
                  </a:cubicBezTo>
                  <a:cubicBezTo>
                    <a:pt x="217061" y="10902"/>
                    <a:pt x="240868" y="30618"/>
                    <a:pt x="262714" y="46848"/>
                  </a:cubicBezTo>
                  <a:cubicBezTo>
                    <a:pt x="285994" y="64190"/>
                    <a:pt x="309839" y="75952"/>
                    <a:pt x="339339" y="76706"/>
                  </a:cubicBezTo>
                  <a:cubicBezTo>
                    <a:pt x="354569" y="77102"/>
                    <a:pt x="369762" y="74519"/>
                    <a:pt x="384579" y="71277"/>
                  </a:cubicBezTo>
                  <a:cubicBezTo>
                    <a:pt x="398452" y="68525"/>
                    <a:pt x="411326" y="62079"/>
                    <a:pt x="421825" y="52616"/>
                  </a:cubicBezTo>
                  <a:cubicBezTo>
                    <a:pt x="427198" y="47677"/>
                    <a:pt x="419186" y="39704"/>
                    <a:pt x="413832" y="446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1" name="Freeform: Shape 1210">
              <a:extLst>
                <a:ext uri="{FF2B5EF4-FFF2-40B4-BE49-F238E27FC236}">
                  <a16:creationId xmlns:a16="http://schemas.microsoft.com/office/drawing/2014/main" id="{44714071-C3D6-802D-03E0-BAFBFCF9E466}"/>
                </a:ext>
              </a:extLst>
            </p:cNvPr>
            <p:cNvSpPr/>
            <p:nvPr/>
          </p:nvSpPr>
          <p:spPr>
            <a:xfrm>
              <a:off x="8224021" y="4457757"/>
              <a:ext cx="61618" cy="61669"/>
            </a:xfrm>
            <a:custGeom>
              <a:avLst/>
              <a:gdLst>
                <a:gd name="connsiteX0" fmla="*/ 54233 w 61618"/>
                <a:gd name="connsiteY0" fmla="*/ 11784 h 61669"/>
                <a:gd name="connsiteX1" fmla="*/ 10483 w 61618"/>
                <a:gd name="connsiteY1" fmla="*/ 6676 h 61669"/>
                <a:gd name="connsiteX2" fmla="*/ 4828 w 61618"/>
                <a:gd name="connsiteY2" fmla="*/ 49823 h 61669"/>
                <a:gd name="connsiteX3" fmla="*/ 47842 w 61618"/>
                <a:gd name="connsiteY3" fmla="*/ 56628 h 61669"/>
                <a:gd name="connsiteX4" fmla="*/ 55382 w 61618"/>
                <a:gd name="connsiteY4" fmla="*/ 13274 h 61669"/>
                <a:gd name="connsiteX5" fmla="*/ 45619 w 61618"/>
                <a:gd name="connsiteY5" fmla="*/ 18929 h 61669"/>
                <a:gd name="connsiteX6" fmla="*/ 42678 w 61618"/>
                <a:gd name="connsiteY6" fmla="*/ 46449 h 61669"/>
                <a:gd name="connsiteX7" fmla="*/ 13857 w 61618"/>
                <a:gd name="connsiteY7" fmla="*/ 42943 h 61669"/>
                <a:gd name="connsiteX8" fmla="*/ 18042 w 61618"/>
                <a:gd name="connsiteY8" fmla="*/ 15215 h 61669"/>
                <a:gd name="connsiteX9" fmla="*/ 46316 w 61618"/>
                <a:gd name="connsiteY9" fmla="*/ 19796 h 61669"/>
                <a:gd name="connsiteX10" fmla="*/ 54328 w 61618"/>
                <a:gd name="connsiteY10" fmla="*/ 11803 h 61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618" h="61669">
                  <a:moveTo>
                    <a:pt x="54233" y="11784"/>
                  </a:moveTo>
                  <a:cubicBezTo>
                    <a:pt x="43734" y="-864"/>
                    <a:pt x="23564" y="-3748"/>
                    <a:pt x="10483" y="6676"/>
                  </a:cubicBezTo>
                  <a:cubicBezTo>
                    <a:pt x="-2185" y="16780"/>
                    <a:pt x="-4899" y="36836"/>
                    <a:pt x="4828" y="49823"/>
                  </a:cubicBezTo>
                  <a:cubicBezTo>
                    <a:pt x="14554" y="62810"/>
                    <a:pt x="34591" y="65921"/>
                    <a:pt x="47842" y="56628"/>
                  </a:cubicBezTo>
                  <a:cubicBezTo>
                    <a:pt x="61584" y="46977"/>
                    <a:pt x="64393" y="26883"/>
                    <a:pt x="55382" y="13274"/>
                  </a:cubicBezTo>
                  <a:cubicBezTo>
                    <a:pt x="51387" y="7223"/>
                    <a:pt x="41585" y="12896"/>
                    <a:pt x="45619" y="18929"/>
                  </a:cubicBezTo>
                  <a:cubicBezTo>
                    <a:pt x="51274" y="27373"/>
                    <a:pt x="50727" y="39531"/>
                    <a:pt x="42678" y="46449"/>
                  </a:cubicBezTo>
                  <a:cubicBezTo>
                    <a:pt x="34629" y="53367"/>
                    <a:pt x="20228" y="51614"/>
                    <a:pt x="13857" y="42943"/>
                  </a:cubicBezTo>
                  <a:cubicBezTo>
                    <a:pt x="7844" y="34008"/>
                    <a:pt x="9653" y="21963"/>
                    <a:pt x="18042" y="15215"/>
                  </a:cubicBezTo>
                  <a:cubicBezTo>
                    <a:pt x="27052" y="8523"/>
                    <a:pt x="39530" y="11634"/>
                    <a:pt x="46316" y="19796"/>
                  </a:cubicBezTo>
                  <a:cubicBezTo>
                    <a:pt x="50972" y="25451"/>
                    <a:pt x="58927" y="17364"/>
                    <a:pt x="54328" y="1180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2" name="Freeform: Shape 1211">
              <a:extLst>
                <a:ext uri="{FF2B5EF4-FFF2-40B4-BE49-F238E27FC236}">
                  <a16:creationId xmlns:a16="http://schemas.microsoft.com/office/drawing/2014/main" id="{9967004B-977F-5064-2C49-8F55765201BC}"/>
                </a:ext>
              </a:extLst>
            </p:cNvPr>
            <p:cNvSpPr/>
            <p:nvPr/>
          </p:nvSpPr>
          <p:spPr>
            <a:xfrm>
              <a:off x="8066892" y="4403547"/>
              <a:ext cx="70555" cy="67364"/>
            </a:xfrm>
            <a:custGeom>
              <a:avLst/>
              <a:gdLst>
                <a:gd name="connsiteX0" fmla="*/ 67218 w 70555"/>
                <a:gd name="connsiteY0" fmla="*/ 21283 h 67364"/>
                <a:gd name="connsiteX1" fmla="*/ 16324 w 70555"/>
                <a:gd name="connsiteY1" fmla="*/ 4922 h 67364"/>
                <a:gd name="connsiteX2" fmla="*/ 8406 w 70555"/>
                <a:gd name="connsiteY2" fmla="*/ 57248 h 67364"/>
                <a:gd name="connsiteX3" fmla="*/ 67161 w 70555"/>
                <a:gd name="connsiteY3" fmla="*/ 21283 h 67364"/>
                <a:gd name="connsiteX4" fmla="*/ 56247 w 70555"/>
                <a:gd name="connsiteY4" fmla="*/ 24280 h 67364"/>
                <a:gd name="connsiteX5" fmla="*/ 25484 w 70555"/>
                <a:gd name="connsiteY5" fmla="*/ 55137 h 67364"/>
                <a:gd name="connsiteX6" fmla="*/ 17191 w 70555"/>
                <a:gd name="connsiteY6" fmla="*/ 18512 h 67364"/>
                <a:gd name="connsiteX7" fmla="*/ 39489 w 70555"/>
                <a:gd name="connsiteY7" fmla="*/ 12028 h 67364"/>
                <a:gd name="connsiteX8" fmla="*/ 56247 w 70555"/>
                <a:gd name="connsiteY8" fmla="*/ 24280 h 67364"/>
                <a:gd name="connsiteX9" fmla="*/ 67218 w 70555"/>
                <a:gd name="connsiteY9" fmla="*/ 21283 h 67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555" h="67364">
                  <a:moveTo>
                    <a:pt x="67218" y="21283"/>
                  </a:moveTo>
                  <a:cubicBezTo>
                    <a:pt x="60092" y="2132"/>
                    <a:pt x="33062" y="-5314"/>
                    <a:pt x="16324" y="4922"/>
                  </a:cubicBezTo>
                  <a:cubicBezTo>
                    <a:pt x="-2150" y="16231"/>
                    <a:pt x="-7578" y="41415"/>
                    <a:pt x="8406" y="57248"/>
                  </a:cubicBezTo>
                  <a:cubicBezTo>
                    <a:pt x="34607" y="83242"/>
                    <a:pt x="80431" y="56702"/>
                    <a:pt x="67161" y="21283"/>
                  </a:cubicBezTo>
                  <a:cubicBezTo>
                    <a:pt x="64616" y="14535"/>
                    <a:pt x="53683" y="17513"/>
                    <a:pt x="56247" y="24280"/>
                  </a:cubicBezTo>
                  <a:cubicBezTo>
                    <a:pt x="63429" y="43450"/>
                    <a:pt x="45559" y="63035"/>
                    <a:pt x="25484" y="55137"/>
                  </a:cubicBezTo>
                  <a:cubicBezTo>
                    <a:pt x="9896" y="49011"/>
                    <a:pt x="4957" y="30633"/>
                    <a:pt x="17191" y="18512"/>
                  </a:cubicBezTo>
                  <a:cubicBezTo>
                    <a:pt x="22996" y="12744"/>
                    <a:pt x="31460" y="9596"/>
                    <a:pt x="39489" y="12028"/>
                  </a:cubicBezTo>
                  <a:cubicBezTo>
                    <a:pt x="45050" y="13706"/>
                    <a:pt x="54098" y="18531"/>
                    <a:pt x="56247" y="24280"/>
                  </a:cubicBezTo>
                  <a:cubicBezTo>
                    <a:pt x="58810" y="31047"/>
                    <a:pt x="69762" y="28126"/>
                    <a:pt x="67218" y="212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3" name="Freeform: Shape 1212">
              <a:extLst>
                <a:ext uri="{FF2B5EF4-FFF2-40B4-BE49-F238E27FC236}">
                  <a16:creationId xmlns:a16="http://schemas.microsoft.com/office/drawing/2014/main" id="{86623C0F-86A7-15FC-7F38-6AE1B8D28095}"/>
                </a:ext>
              </a:extLst>
            </p:cNvPr>
            <p:cNvSpPr/>
            <p:nvPr/>
          </p:nvSpPr>
          <p:spPr>
            <a:xfrm>
              <a:off x="8122109" y="4520047"/>
              <a:ext cx="63118" cy="60745"/>
            </a:xfrm>
            <a:custGeom>
              <a:avLst/>
              <a:gdLst>
                <a:gd name="connsiteX0" fmla="*/ 50511 w 63118"/>
                <a:gd name="connsiteY0" fmla="*/ 11284 h 60745"/>
                <a:gd name="connsiteX1" fmla="*/ 7854 w 63118"/>
                <a:gd name="connsiteY1" fmla="*/ 7967 h 60745"/>
                <a:gd name="connsiteX2" fmla="*/ 8288 w 63118"/>
                <a:gd name="connsiteY2" fmla="*/ 52301 h 60745"/>
                <a:gd name="connsiteX3" fmla="*/ 53772 w 63118"/>
                <a:gd name="connsiteY3" fmla="*/ 52132 h 60745"/>
                <a:gd name="connsiteX4" fmla="*/ 49361 w 63118"/>
                <a:gd name="connsiteY4" fmla="*/ 10398 h 60745"/>
                <a:gd name="connsiteX5" fmla="*/ 43706 w 63118"/>
                <a:gd name="connsiteY5" fmla="*/ 20163 h 60745"/>
                <a:gd name="connsiteX6" fmla="*/ 42896 w 63118"/>
                <a:gd name="connsiteY6" fmla="*/ 46552 h 60745"/>
                <a:gd name="connsiteX7" fmla="*/ 14338 w 63118"/>
                <a:gd name="connsiteY7" fmla="*/ 42198 h 60745"/>
                <a:gd name="connsiteX8" fmla="*/ 42613 w 63118"/>
                <a:gd name="connsiteY8" fmla="*/ 19333 h 60745"/>
                <a:gd name="connsiteX9" fmla="*/ 50511 w 63118"/>
                <a:gd name="connsiteY9" fmla="*/ 11284 h 60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118" h="60745">
                  <a:moveTo>
                    <a:pt x="50511" y="11284"/>
                  </a:moveTo>
                  <a:cubicBezTo>
                    <a:pt x="40483" y="-1628"/>
                    <a:pt x="19748" y="-3645"/>
                    <a:pt x="7854" y="7967"/>
                  </a:cubicBezTo>
                  <a:cubicBezTo>
                    <a:pt x="-4040" y="19578"/>
                    <a:pt x="-4096" y="40822"/>
                    <a:pt x="8288" y="52301"/>
                  </a:cubicBezTo>
                  <a:cubicBezTo>
                    <a:pt x="20672" y="63781"/>
                    <a:pt x="41463" y="64252"/>
                    <a:pt x="53772" y="52132"/>
                  </a:cubicBezTo>
                  <a:cubicBezTo>
                    <a:pt x="67175" y="38937"/>
                    <a:pt x="63405" y="20803"/>
                    <a:pt x="49361" y="10398"/>
                  </a:cubicBezTo>
                  <a:cubicBezTo>
                    <a:pt x="43518" y="6063"/>
                    <a:pt x="37863" y="15865"/>
                    <a:pt x="43706" y="20163"/>
                  </a:cubicBezTo>
                  <a:cubicBezTo>
                    <a:pt x="53301" y="27269"/>
                    <a:pt x="53131" y="39861"/>
                    <a:pt x="42896" y="46552"/>
                  </a:cubicBezTo>
                  <a:cubicBezTo>
                    <a:pt x="33603" y="52358"/>
                    <a:pt x="21464" y="50511"/>
                    <a:pt x="14338" y="42198"/>
                  </a:cubicBezTo>
                  <a:cubicBezTo>
                    <a:pt x="-1043" y="23348"/>
                    <a:pt x="27251" y="-402"/>
                    <a:pt x="42613" y="19333"/>
                  </a:cubicBezTo>
                  <a:cubicBezTo>
                    <a:pt x="46967" y="25026"/>
                    <a:pt x="54922" y="16958"/>
                    <a:pt x="50511" y="112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4" name="Freeform: Shape 1213">
              <a:extLst>
                <a:ext uri="{FF2B5EF4-FFF2-40B4-BE49-F238E27FC236}">
                  <a16:creationId xmlns:a16="http://schemas.microsoft.com/office/drawing/2014/main" id="{AA13849B-8F71-B694-4DC9-5FD76935CFE0}"/>
                </a:ext>
              </a:extLst>
            </p:cNvPr>
            <p:cNvSpPr/>
            <p:nvPr/>
          </p:nvSpPr>
          <p:spPr>
            <a:xfrm>
              <a:off x="10145752" y="5093731"/>
              <a:ext cx="10928" cy="11309"/>
            </a:xfrm>
            <a:custGeom>
              <a:avLst/>
              <a:gdLst>
                <a:gd name="connsiteX0" fmla="*/ 4430 w 10928"/>
                <a:gd name="connsiteY0" fmla="*/ 11631 h 11309"/>
                <a:gd name="connsiteX1" fmla="*/ 4430 w 10928"/>
                <a:gd name="connsiteY1" fmla="*/ 321 h 11309"/>
                <a:gd name="connsiteX2" fmla="*/ 4430 w 10928"/>
                <a:gd name="connsiteY2" fmla="*/ 11631 h 1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28" h="11309">
                  <a:moveTo>
                    <a:pt x="4430" y="11631"/>
                  </a:moveTo>
                  <a:cubicBezTo>
                    <a:pt x="11706" y="11631"/>
                    <a:pt x="11725" y="321"/>
                    <a:pt x="4430" y="321"/>
                  </a:cubicBezTo>
                  <a:cubicBezTo>
                    <a:pt x="-2865" y="321"/>
                    <a:pt x="-2846" y="11631"/>
                    <a:pt x="4430" y="116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5" name="Freeform: Shape 1214">
              <a:extLst>
                <a:ext uri="{FF2B5EF4-FFF2-40B4-BE49-F238E27FC236}">
                  <a16:creationId xmlns:a16="http://schemas.microsoft.com/office/drawing/2014/main" id="{DA3BC72E-103F-96E0-F3FD-8A6054BD72A4}"/>
                </a:ext>
              </a:extLst>
            </p:cNvPr>
            <p:cNvSpPr/>
            <p:nvPr/>
          </p:nvSpPr>
          <p:spPr>
            <a:xfrm>
              <a:off x="10142481" y="4973302"/>
              <a:ext cx="177523" cy="279739"/>
            </a:xfrm>
            <a:custGeom>
              <a:avLst/>
              <a:gdLst>
                <a:gd name="connsiteX0" fmla="*/ 175181 w 177523"/>
                <a:gd name="connsiteY0" fmla="*/ 270115 h 279739"/>
                <a:gd name="connsiteX1" fmla="*/ 68284 w 177523"/>
                <a:gd name="connsiteY1" fmla="*/ 143822 h 279739"/>
                <a:gd name="connsiteX2" fmla="*/ 61422 w 177523"/>
                <a:gd name="connsiteY2" fmla="*/ 142936 h 279739"/>
                <a:gd name="connsiteX3" fmla="*/ 39500 w 177523"/>
                <a:gd name="connsiteY3" fmla="*/ 159769 h 279739"/>
                <a:gd name="connsiteX4" fmla="*/ 47492 w 177523"/>
                <a:gd name="connsiteY4" fmla="*/ 159769 h 279739"/>
                <a:gd name="connsiteX5" fmla="*/ 8624 w 177523"/>
                <a:gd name="connsiteY5" fmla="*/ 121278 h 279739"/>
                <a:gd name="connsiteX6" fmla="*/ 7474 w 177523"/>
                <a:gd name="connsiteY6" fmla="*/ 130156 h 279739"/>
                <a:gd name="connsiteX7" fmla="*/ 167886 w 177523"/>
                <a:gd name="connsiteY7" fmla="*/ 9725 h 279739"/>
                <a:gd name="connsiteX8" fmla="*/ 159893 w 177523"/>
                <a:gd name="connsiteY8" fmla="*/ 1733 h 279739"/>
                <a:gd name="connsiteX9" fmla="*/ 1763 w 177523"/>
                <a:gd name="connsiteY9" fmla="*/ 120392 h 279739"/>
                <a:gd name="connsiteX10" fmla="*/ -254 w 177523"/>
                <a:gd name="connsiteY10" fmla="*/ 128139 h 279739"/>
                <a:gd name="connsiteX11" fmla="*/ 632 w 177523"/>
                <a:gd name="connsiteY11" fmla="*/ 129270 h 279739"/>
                <a:gd name="connsiteX12" fmla="*/ 39500 w 177523"/>
                <a:gd name="connsiteY12" fmla="*/ 167780 h 279739"/>
                <a:gd name="connsiteX13" fmla="*/ 47492 w 177523"/>
                <a:gd name="connsiteY13" fmla="*/ 167780 h 279739"/>
                <a:gd name="connsiteX14" fmla="*/ 67133 w 177523"/>
                <a:gd name="connsiteY14" fmla="*/ 152701 h 279739"/>
                <a:gd name="connsiteX15" fmla="*/ 60273 w 177523"/>
                <a:gd name="connsiteY15" fmla="*/ 151833 h 279739"/>
                <a:gd name="connsiteX16" fmla="*/ 167188 w 177523"/>
                <a:gd name="connsiteY16" fmla="*/ 278126 h 279739"/>
                <a:gd name="connsiteX17" fmla="*/ 175181 w 177523"/>
                <a:gd name="connsiteY17" fmla="*/ 270134 h 279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7523" h="279739">
                  <a:moveTo>
                    <a:pt x="175181" y="270115"/>
                  </a:moveTo>
                  <a:cubicBezTo>
                    <a:pt x="141156" y="226704"/>
                    <a:pt x="105531" y="184613"/>
                    <a:pt x="68284" y="143822"/>
                  </a:cubicBezTo>
                  <a:cubicBezTo>
                    <a:pt x="66474" y="141994"/>
                    <a:pt x="63647" y="141636"/>
                    <a:pt x="61422" y="142936"/>
                  </a:cubicBezTo>
                  <a:cubicBezTo>
                    <a:pt x="53882" y="148327"/>
                    <a:pt x="46343" y="153699"/>
                    <a:pt x="39500" y="159769"/>
                  </a:cubicBezTo>
                  <a:lnTo>
                    <a:pt x="47492" y="159769"/>
                  </a:lnTo>
                  <a:lnTo>
                    <a:pt x="8624" y="121278"/>
                  </a:lnTo>
                  <a:cubicBezTo>
                    <a:pt x="8247" y="124237"/>
                    <a:pt x="7870" y="127197"/>
                    <a:pt x="7474" y="130156"/>
                  </a:cubicBezTo>
                  <a:cubicBezTo>
                    <a:pt x="63138" y="93003"/>
                    <a:pt x="116689" y="52797"/>
                    <a:pt x="167886" y="9725"/>
                  </a:cubicBezTo>
                  <a:cubicBezTo>
                    <a:pt x="173540" y="5032"/>
                    <a:pt x="165435" y="-2923"/>
                    <a:pt x="159893" y="1733"/>
                  </a:cubicBezTo>
                  <a:cubicBezTo>
                    <a:pt x="109414" y="44164"/>
                    <a:pt x="56616" y="83786"/>
                    <a:pt x="1763" y="120392"/>
                  </a:cubicBezTo>
                  <a:cubicBezTo>
                    <a:pt x="-933" y="121976"/>
                    <a:pt x="-1837" y="125444"/>
                    <a:pt x="-254" y="128139"/>
                  </a:cubicBezTo>
                  <a:cubicBezTo>
                    <a:pt x="-9" y="128554"/>
                    <a:pt x="292" y="128931"/>
                    <a:pt x="632" y="129270"/>
                  </a:cubicBezTo>
                  <a:lnTo>
                    <a:pt x="39500" y="167780"/>
                  </a:lnTo>
                  <a:cubicBezTo>
                    <a:pt x="41743" y="169910"/>
                    <a:pt x="45249" y="169910"/>
                    <a:pt x="47492" y="167780"/>
                  </a:cubicBezTo>
                  <a:cubicBezTo>
                    <a:pt x="53694" y="162333"/>
                    <a:pt x="60461" y="157526"/>
                    <a:pt x="67133" y="152701"/>
                  </a:cubicBezTo>
                  <a:lnTo>
                    <a:pt x="60273" y="151833"/>
                  </a:lnTo>
                  <a:cubicBezTo>
                    <a:pt x="97501" y="192530"/>
                    <a:pt x="133145" y="234640"/>
                    <a:pt x="167188" y="278126"/>
                  </a:cubicBezTo>
                  <a:cubicBezTo>
                    <a:pt x="171674" y="283781"/>
                    <a:pt x="179629" y="275789"/>
                    <a:pt x="175181" y="27013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6" name="Freeform: Shape 1215">
              <a:extLst>
                <a:ext uri="{FF2B5EF4-FFF2-40B4-BE49-F238E27FC236}">
                  <a16:creationId xmlns:a16="http://schemas.microsoft.com/office/drawing/2014/main" id="{EB8E9832-40EF-FEF7-C9D4-B787D1966365}"/>
                </a:ext>
              </a:extLst>
            </p:cNvPr>
            <p:cNvSpPr/>
            <p:nvPr/>
          </p:nvSpPr>
          <p:spPr>
            <a:xfrm>
              <a:off x="10303984" y="4970983"/>
              <a:ext cx="559419" cy="712365"/>
            </a:xfrm>
            <a:custGeom>
              <a:avLst/>
              <a:gdLst>
                <a:gd name="connsiteX0" fmla="*/ 3008 w 559419"/>
                <a:gd name="connsiteY0" fmla="*/ 276280 h 712365"/>
                <a:gd name="connsiteX1" fmla="*/ 121648 w 559419"/>
                <a:gd name="connsiteY1" fmla="*/ 671181 h 712365"/>
                <a:gd name="connsiteX2" fmla="*/ 133091 w 559419"/>
                <a:gd name="connsiteY2" fmla="*/ 708542 h 712365"/>
                <a:gd name="connsiteX3" fmla="*/ 140046 w 559419"/>
                <a:gd name="connsiteY3" fmla="*/ 712481 h 712365"/>
                <a:gd name="connsiteX4" fmla="*/ 141403 w 559419"/>
                <a:gd name="connsiteY4" fmla="*/ 711916 h 712365"/>
                <a:gd name="connsiteX5" fmla="*/ 474534 w 559419"/>
                <a:gd name="connsiteY5" fmla="*/ 440480 h 712365"/>
                <a:gd name="connsiteX6" fmla="*/ 556832 w 559419"/>
                <a:gd name="connsiteY6" fmla="*/ 350208 h 712365"/>
                <a:gd name="connsiteX7" fmla="*/ 556568 w 559419"/>
                <a:gd name="connsiteY7" fmla="*/ 342084 h 712365"/>
                <a:gd name="connsiteX8" fmla="*/ 554344 w 559419"/>
                <a:gd name="connsiteY8" fmla="*/ 340783 h 712365"/>
                <a:gd name="connsiteX9" fmla="*/ 377251 w 559419"/>
                <a:gd name="connsiteY9" fmla="*/ 274904 h 712365"/>
                <a:gd name="connsiteX10" fmla="*/ 134334 w 559419"/>
                <a:gd name="connsiteY10" fmla="*/ 184689 h 712365"/>
                <a:gd name="connsiteX11" fmla="*/ 112790 w 559419"/>
                <a:gd name="connsiteY11" fmla="*/ 176678 h 712365"/>
                <a:gd name="connsiteX12" fmla="*/ 110094 w 559419"/>
                <a:gd name="connsiteY12" fmla="*/ 172587 h 712365"/>
                <a:gd name="connsiteX13" fmla="*/ 97690 w 559419"/>
                <a:gd name="connsiteY13" fmla="*/ 158940 h 712365"/>
                <a:gd name="connsiteX14" fmla="*/ 67927 w 559419"/>
                <a:gd name="connsiteY14" fmla="*/ 126179 h 712365"/>
                <a:gd name="connsiteX15" fmla="*/ 10869 w 559419"/>
                <a:gd name="connsiteY15" fmla="*/ 63391 h 712365"/>
                <a:gd name="connsiteX16" fmla="*/ 10869 w 559419"/>
                <a:gd name="connsiteY16" fmla="*/ 71402 h 712365"/>
                <a:gd name="connsiteX17" fmla="*/ 34713 w 559419"/>
                <a:gd name="connsiteY17" fmla="*/ 42788 h 712365"/>
                <a:gd name="connsiteX18" fmla="*/ 35600 w 559419"/>
                <a:gd name="connsiteY18" fmla="*/ 35946 h 712365"/>
                <a:gd name="connsiteX19" fmla="*/ 8795 w 559419"/>
                <a:gd name="connsiteY19" fmla="*/ 1790 h 712365"/>
                <a:gd name="connsiteX20" fmla="*/ 803 w 559419"/>
                <a:gd name="connsiteY20" fmla="*/ 9801 h 712365"/>
                <a:gd name="connsiteX21" fmla="*/ 25835 w 559419"/>
                <a:gd name="connsiteY21" fmla="*/ 41638 h 712365"/>
                <a:gd name="connsiteX22" fmla="*/ 26721 w 559419"/>
                <a:gd name="connsiteY22" fmla="*/ 34796 h 712365"/>
                <a:gd name="connsiteX23" fmla="*/ 2877 w 559419"/>
                <a:gd name="connsiteY23" fmla="*/ 63391 h 712365"/>
                <a:gd name="connsiteX24" fmla="*/ 2877 w 559419"/>
                <a:gd name="connsiteY24" fmla="*/ 71402 h 712365"/>
                <a:gd name="connsiteX25" fmla="*/ 104570 w 559419"/>
                <a:gd name="connsiteY25" fmla="*/ 183313 h 712365"/>
                <a:gd name="connsiteX26" fmla="*/ 122177 w 559419"/>
                <a:gd name="connsiteY26" fmla="*/ 192191 h 712365"/>
                <a:gd name="connsiteX27" fmla="*/ 215822 w 559419"/>
                <a:gd name="connsiteY27" fmla="*/ 226969 h 712365"/>
                <a:gd name="connsiteX28" fmla="*/ 484921 w 559419"/>
                <a:gd name="connsiteY28" fmla="*/ 326872 h 712365"/>
                <a:gd name="connsiteX29" fmla="*/ 551328 w 559419"/>
                <a:gd name="connsiteY29" fmla="*/ 351528 h 712365"/>
                <a:gd name="connsiteX30" fmla="*/ 548839 w 559419"/>
                <a:gd name="connsiteY30" fmla="*/ 342103 h 712365"/>
                <a:gd name="connsiteX31" fmla="*/ 235067 w 559419"/>
                <a:gd name="connsiteY31" fmla="*/ 633972 h 712365"/>
                <a:gd name="connsiteX32" fmla="*/ 135692 w 559419"/>
                <a:gd name="connsiteY32" fmla="*/ 702133 h 712365"/>
                <a:gd name="connsiteX33" fmla="*/ 144004 w 559419"/>
                <a:gd name="connsiteY33" fmla="*/ 705507 h 712365"/>
                <a:gd name="connsiteX34" fmla="*/ 46570 w 559419"/>
                <a:gd name="connsiteY34" fmla="*/ 384138 h 712365"/>
                <a:gd name="connsiteX35" fmla="*/ 13922 w 559419"/>
                <a:gd name="connsiteY35" fmla="*/ 273245 h 712365"/>
                <a:gd name="connsiteX36" fmla="*/ 3008 w 559419"/>
                <a:gd name="connsiteY36" fmla="*/ 276261 h 712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59419" h="712365">
                  <a:moveTo>
                    <a:pt x="3008" y="276280"/>
                  </a:moveTo>
                  <a:cubicBezTo>
                    <a:pt x="41104" y="408341"/>
                    <a:pt x="81442" y="539761"/>
                    <a:pt x="121648" y="671181"/>
                  </a:cubicBezTo>
                  <a:cubicBezTo>
                    <a:pt x="125418" y="683641"/>
                    <a:pt x="129226" y="696082"/>
                    <a:pt x="133091" y="708542"/>
                  </a:cubicBezTo>
                  <a:cubicBezTo>
                    <a:pt x="133920" y="711558"/>
                    <a:pt x="137030" y="713311"/>
                    <a:pt x="140046" y="712481"/>
                  </a:cubicBezTo>
                  <a:cubicBezTo>
                    <a:pt x="140517" y="712349"/>
                    <a:pt x="140969" y="712161"/>
                    <a:pt x="141403" y="711916"/>
                  </a:cubicBezTo>
                  <a:cubicBezTo>
                    <a:pt x="262456" y="634462"/>
                    <a:pt x="374235" y="543399"/>
                    <a:pt x="474534" y="440480"/>
                  </a:cubicBezTo>
                  <a:cubicBezTo>
                    <a:pt x="502960" y="411300"/>
                    <a:pt x="530386" y="381216"/>
                    <a:pt x="556832" y="350208"/>
                  </a:cubicBezTo>
                  <a:cubicBezTo>
                    <a:pt x="559000" y="347890"/>
                    <a:pt x="558887" y="344252"/>
                    <a:pt x="556568" y="342084"/>
                  </a:cubicBezTo>
                  <a:cubicBezTo>
                    <a:pt x="555946" y="341481"/>
                    <a:pt x="555174" y="341047"/>
                    <a:pt x="554344" y="340783"/>
                  </a:cubicBezTo>
                  <a:lnTo>
                    <a:pt x="377251" y="274904"/>
                  </a:lnTo>
                  <a:lnTo>
                    <a:pt x="134334" y="184689"/>
                  </a:lnTo>
                  <a:cubicBezTo>
                    <a:pt x="128001" y="182333"/>
                    <a:pt x="118350" y="180674"/>
                    <a:pt x="112790" y="176678"/>
                  </a:cubicBezTo>
                  <a:cubicBezTo>
                    <a:pt x="112940" y="176791"/>
                    <a:pt x="109020" y="171192"/>
                    <a:pt x="110094" y="172587"/>
                  </a:cubicBezTo>
                  <a:cubicBezTo>
                    <a:pt x="106192" y="167837"/>
                    <a:pt x="102063" y="163276"/>
                    <a:pt x="97690" y="158940"/>
                  </a:cubicBezTo>
                  <a:cubicBezTo>
                    <a:pt x="87776" y="148026"/>
                    <a:pt x="77861" y="137112"/>
                    <a:pt x="67927" y="126179"/>
                  </a:cubicBezTo>
                  <a:lnTo>
                    <a:pt x="10869" y="63391"/>
                  </a:lnTo>
                  <a:lnTo>
                    <a:pt x="10869" y="71402"/>
                  </a:lnTo>
                  <a:lnTo>
                    <a:pt x="34713" y="42788"/>
                  </a:lnTo>
                  <a:cubicBezTo>
                    <a:pt x="36448" y="40941"/>
                    <a:pt x="36806" y="38189"/>
                    <a:pt x="35600" y="35946"/>
                  </a:cubicBezTo>
                  <a:cubicBezTo>
                    <a:pt x="28871" y="22996"/>
                    <a:pt x="19766" y="11403"/>
                    <a:pt x="8795" y="1790"/>
                  </a:cubicBezTo>
                  <a:cubicBezTo>
                    <a:pt x="3348" y="-2979"/>
                    <a:pt x="-4682" y="4976"/>
                    <a:pt x="803" y="9801"/>
                  </a:cubicBezTo>
                  <a:cubicBezTo>
                    <a:pt x="11057" y="18755"/>
                    <a:pt x="19559" y="29556"/>
                    <a:pt x="25835" y="41638"/>
                  </a:cubicBezTo>
                  <a:cubicBezTo>
                    <a:pt x="26137" y="39358"/>
                    <a:pt x="26420" y="37077"/>
                    <a:pt x="26721" y="34796"/>
                  </a:cubicBezTo>
                  <a:cubicBezTo>
                    <a:pt x="18766" y="44334"/>
                    <a:pt x="10812" y="53872"/>
                    <a:pt x="2877" y="63391"/>
                  </a:cubicBezTo>
                  <a:cubicBezTo>
                    <a:pt x="746" y="65634"/>
                    <a:pt x="746" y="69159"/>
                    <a:pt x="2877" y="71402"/>
                  </a:cubicBezTo>
                  <a:cubicBezTo>
                    <a:pt x="36806" y="108649"/>
                    <a:pt x="69680" y="147046"/>
                    <a:pt x="104570" y="183313"/>
                  </a:cubicBezTo>
                  <a:cubicBezTo>
                    <a:pt x="109434" y="188365"/>
                    <a:pt x="115655" y="189778"/>
                    <a:pt x="122177" y="192191"/>
                  </a:cubicBezTo>
                  <a:lnTo>
                    <a:pt x="215822" y="226969"/>
                  </a:lnTo>
                  <a:lnTo>
                    <a:pt x="484921" y="326872"/>
                  </a:lnTo>
                  <a:lnTo>
                    <a:pt x="551328" y="351528"/>
                  </a:lnTo>
                  <a:lnTo>
                    <a:pt x="548839" y="342103"/>
                  </a:lnTo>
                  <a:cubicBezTo>
                    <a:pt x="455779" y="451092"/>
                    <a:pt x="350503" y="549035"/>
                    <a:pt x="235067" y="633972"/>
                  </a:cubicBezTo>
                  <a:cubicBezTo>
                    <a:pt x="202684" y="657761"/>
                    <a:pt x="169564" y="680474"/>
                    <a:pt x="135692" y="702133"/>
                  </a:cubicBezTo>
                  <a:lnTo>
                    <a:pt x="144004" y="705507"/>
                  </a:lnTo>
                  <a:cubicBezTo>
                    <a:pt x="111130" y="598497"/>
                    <a:pt x="78652" y="491374"/>
                    <a:pt x="46570" y="384138"/>
                  </a:cubicBezTo>
                  <a:cubicBezTo>
                    <a:pt x="35543" y="347211"/>
                    <a:pt x="24667" y="310247"/>
                    <a:pt x="13922" y="273245"/>
                  </a:cubicBezTo>
                  <a:cubicBezTo>
                    <a:pt x="11906" y="266270"/>
                    <a:pt x="992" y="269230"/>
                    <a:pt x="3008" y="27626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7" name="Freeform: Shape 1216">
              <a:extLst>
                <a:ext uri="{FF2B5EF4-FFF2-40B4-BE49-F238E27FC236}">
                  <a16:creationId xmlns:a16="http://schemas.microsoft.com/office/drawing/2014/main" id="{A0CFD736-B226-98E3-CF03-624556872DC9}"/>
                </a:ext>
              </a:extLst>
            </p:cNvPr>
            <p:cNvSpPr/>
            <p:nvPr/>
          </p:nvSpPr>
          <p:spPr>
            <a:xfrm>
              <a:off x="10329926" y="5267572"/>
              <a:ext cx="424608" cy="76339"/>
            </a:xfrm>
            <a:custGeom>
              <a:avLst/>
              <a:gdLst>
                <a:gd name="connsiteX0" fmla="*/ 704 w 424608"/>
                <a:gd name="connsiteY0" fmla="*/ 52507 h 76339"/>
                <a:gd name="connsiteX1" fmla="*/ 72427 w 424608"/>
                <a:gd name="connsiteY1" fmla="*/ 76446 h 76339"/>
                <a:gd name="connsiteX2" fmla="*/ 150126 w 424608"/>
                <a:gd name="connsiteY2" fmla="*/ 53826 h 76339"/>
                <a:gd name="connsiteX3" fmla="*/ 221453 w 424608"/>
                <a:gd name="connsiteY3" fmla="*/ 12545 h 76339"/>
                <a:gd name="connsiteX4" fmla="*/ 269991 w 424608"/>
                <a:gd name="connsiteY4" fmla="*/ 15863 h 76339"/>
                <a:gd name="connsiteX5" fmla="*/ 317002 w 424608"/>
                <a:gd name="connsiteY5" fmla="*/ 23158 h 76339"/>
                <a:gd name="connsiteX6" fmla="*/ 419790 w 424608"/>
                <a:gd name="connsiteY6" fmla="*/ 15976 h 76339"/>
                <a:gd name="connsiteX7" fmla="*/ 416774 w 424608"/>
                <a:gd name="connsiteY7" fmla="*/ 5062 h 76339"/>
                <a:gd name="connsiteX8" fmla="*/ 237475 w 424608"/>
                <a:gd name="connsiteY8" fmla="*/ 482 h 76339"/>
                <a:gd name="connsiteX9" fmla="*/ 169805 w 424608"/>
                <a:gd name="connsiteY9" fmla="*/ 25344 h 76339"/>
                <a:gd name="connsiteX10" fmla="*/ 98572 w 424608"/>
                <a:gd name="connsiteY10" fmla="*/ 63855 h 76339"/>
                <a:gd name="connsiteX11" fmla="*/ 49562 w 424608"/>
                <a:gd name="connsiteY11" fmla="*/ 61800 h 76339"/>
                <a:gd name="connsiteX12" fmla="*/ 8753 w 424608"/>
                <a:gd name="connsiteY12" fmla="*/ 44477 h 76339"/>
                <a:gd name="connsiteX13" fmla="*/ 742 w 424608"/>
                <a:gd name="connsiteY13" fmla="*/ 52469 h 76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24608" h="76339">
                  <a:moveTo>
                    <a:pt x="704" y="52507"/>
                  </a:moveTo>
                  <a:cubicBezTo>
                    <a:pt x="19705" y="69924"/>
                    <a:pt x="47395" y="75127"/>
                    <a:pt x="72427" y="76446"/>
                  </a:cubicBezTo>
                  <a:cubicBezTo>
                    <a:pt x="100155" y="78105"/>
                    <a:pt x="127619" y="70112"/>
                    <a:pt x="150126" y="53826"/>
                  </a:cubicBezTo>
                  <a:cubicBezTo>
                    <a:pt x="172105" y="38124"/>
                    <a:pt x="193952" y="17446"/>
                    <a:pt x="221453" y="12545"/>
                  </a:cubicBezTo>
                  <a:cubicBezTo>
                    <a:pt x="237268" y="9718"/>
                    <a:pt x="254327" y="13432"/>
                    <a:pt x="269991" y="15863"/>
                  </a:cubicBezTo>
                  <a:cubicBezTo>
                    <a:pt x="285655" y="18295"/>
                    <a:pt x="301282" y="21046"/>
                    <a:pt x="317002" y="23158"/>
                  </a:cubicBezTo>
                  <a:cubicBezTo>
                    <a:pt x="351573" y="27833"/>
                    <a:pt x="386746" y="28813"/>
                    <a:pt x="419790" y="15976"/>
                  </a:cubicBezTo>
                  <a:cubicBezTo>
                    <a:pt x="426481" y="13356"/>
                    <a:pt x="423560" y="2404"/>
                    <a:pt x="416774" y="5062"/>
                  </a:cubicBezTo>
                  <a:cubicBezTo>
                    <a:pt x="357925" y="28040"/>
                    <a:pt x="297361" y="4553"/>
                    <a:pt x="237475" y="482"/>
                  </a:cubicBezTo>
                  <a:cubicBezTo>
                    <a:pt x="212141" y="-1234"/>
                    <a:pt x="189766" y="11038"/>
                    <a:pt x="169805" y="25344"/>
                  </a:cubicBezTo>
                  <a:cubicBezTo>
                    <a:pt x="147185" y="41536"/>
                    <a:pt x="126960" y="59104"/>
                    <a:pt x="98572" y="63855"/>
                  </a:cubicBezTo>
                  <a:cubicBezTo>
                    <a:pt x="82041" y="66644"/>
                    <a:pt x="65830" y="64891"/>
                    <a:pt x="49562" y="61800"/>
                  </a:cubicBezTo>
                  <a:cubicBezTo>
                    <a:pt x="34389" y="58935"/>
                    <a:pt x="20440" y="55202"/>
                    <a:pt x="8753" y="44477"/>
                  </a:cubicBezTo>
                  <a:cubicBezTo>
                    <a:pt x="3400" y="39557"/>
                    <a:pt x="-4630" y="47530"/>
                    <a:pt x="742" y="524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8" name="Freeform: Shape 1217">
              <a:extLst>
                <a:ext uri="{FF2B5EF4-FFF2-40B4-BE49-F238E27FC236}">
                  <a16:creationId xmlns:a16="http://schemas.microsoft.com/office/drawing/2014/main" id="{52244AA4-6920-FF04-A4DD-77E51CFF9EFD}"/>
                </a:ext>
              </a:extLst>
            </p:cNvPr>
            <p:cNvSpPr/>
            <p:nvPr/>
          </p:nvSpPr>
          <p:spPr>
            <a:xfrm>
              <a:off x="10432037" y="5404032"/>
              <a:ext cx="61623" cy="61678"/>
            </a:xfrm>
            <a:custGeom>
              <a:avLst/>
              <a:gdLst>
                <a:gd name="connsiteX0" fmla="*/ 13275 w 61623"/>
                <a:gd name="connsiteY0" fmla="*/ 19758 h 61678"/>
                <a:gd name="connsiteX1" fmla="*/ 40437 w 61623"/>
                <a:gd name="connsiteY1" fmla="*/ 14367 h 61678"/>
                <a:gd name="connsiteX2" fmla="*/ 45734 w 61623"/>
                <a:gd name="connsiteY2" fmla="*/ 42905 h 61678"/>
                <a:gd name="connsiteX3" fmla="*/ 18025 w 61623"/>
                <a:gd name="connsiteY3" fmla="*/ 47203 h 61678"/>
                <a:gd name="connsiteX4" fmla="*/ 13972 w 61623"/>
                <a:gd name="connsiteY4" fmla="*/ 18928 h 61678"/>
                <a:gd name="connsiteX5" fmla="*/ 4208 w 61623"/>
                <a:gd name="connsiteY5" fmla="*/ 13274 h 61678"/>
                <a:gd name="connsiteX6" fmla="*/ 11748 w 61623"/>
                <a:gd name="connsiteY6" fmla="*/ 56628 h 61678"/>
                <a:gd name="connsiteX7" fmla="*/ 54744 w 61623"/>
                <a:gd name="connsiteY7" fmla="*/ 49823 h 61678"/>
                <a:gd name="connsiteX8" fmla="*/ 49089 w 61623"/>
                <a:gd name="connsiteY8" fmla="*/ 6676 h 61678"/>
                <a:gd name="connsiteX9" fmla="*/ 5339 w 61623"/>
                <a:gd name="connsiteY9" fmla="*/ 11785 h 61678"/>
                <a:gd name="connsiteX10" fmla="*/ 13332 w 61623"/>
                <a:gd name="connsiteY10" fmla="*/ 19777 h 61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623" h="61678">
                  <a:moveTo>
                    <a:pt x="13275" y="19758"/>
                  </a:moveTo>
                  <a:cubicBezTo>
                    <a:pt x="19759" y="11954"/>
                    <a:pt x="31371" y="8731"/>
                    <a:pt x="40437" y="14367"/>
                  </a:cubicBezTo>
                  <a:cubicBezTo>
                    <a:pt x="49504" y="20003"/>
                    <a:pt x="52125" y="34216"/>
                    <a:pt x="45734" y="42905"/>
                  </a:cubicBezTo>
                  <a:cubicBezTo>
                    <a:pt x="39005" y="51313"/>
                    <a:pt x="26978" y="53179"/>
                    <a:pt x="18025" y="47203"/>
                  </a:cubicBezTo>
                  <a:cubicBezTo>
                    <a:pt x="9015" y="40625"/>
                    <a:pt x="8091" y="27750"/>
                    <a:pt x="13972" y="18928"/>
                  </a:cubicBezTo>
                  <a:cubicBezTo>
                    <a:pt x="18006" y="12840"/>
                    <a:pt x="8204" y="7166"/>
                    <a:pt x="4208" y="13274"/>
                  </a:cubicBezTo>
                  <a:cubicBezTo>
                    <a:pt x="-4858" y="26958"/>
                    <a:pt x="-2050" y="47053"/>
                    <a:pt x="11748" y="56628"/>
                  </a:cubicBezTo>
                  <a:cubicBezTo>
                    <a:pt x="24942" y="65940"/>
                    <a:pt x="45056" y="62811"/>
                    <a:pt x="54744" y="49823"/>
                  </a:cubicBezTo>
                  <a:cubicBezTo>
                    <a:pt x="64433" y="36836"/>
                    <a:pt x="61756" y="16780"/>
                    <a:pt x="49089" y="6676"/>
                  </a:cubicBezTo>
                  <a:cubicBezTo>
                    <a:pt x="36007" y="-3748"/>
                    <a:pt x="15819" y="-864"/>
                    <a:pt x="5339" y="11785"/>
                  </a:cubicBezTo>
                  <a:cubicBezTo>
                    <a:pt x="721" y="17345"/>
                    <a:pt x="8695" y="25394"/>
                    <a:pt x="13332" y="197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9" name="Freeform: Shape 1218">
              <a:extLst>
                <a:ext uri="{FF2B5EF4-FFF2-40B4-BE49-F238E27FC236}">
                  <a16:creationId xmlns:a16="http://schemas.microsoft.com/office/drawing/2014/main" id="{21A36E13-3CC9-9677-F07B-935737679D80}"/>
                </a:ext>
              </a:extLst>
            </p:cNvPr>
            <p:cNvSpPr/>
            <p:nvPr/>
          </p:nvSpPr>
          <p:spPr>
            <a:xfrm>
              <a:off x="10580158" y="5349803"/>
              <a:ext cx="70529" cy="67364"/>
            </a:xfrm>
            <a:custGeom>
              <a:avLst/>
              <a:gdLst>
                <a:gd name="connsiteX0" fmla="*/ 12219 w 70529"/>
                <a:gd name="connsiteY0" fmla="*/ 24280 h 67364"/>
                <a:gd name="connsiteX1" fmla="*/ 28072 w 70529"/>
                <a:gd name="connsiteY1" fmla="*/ 12329 h 67364"/>
                <a:gd name="connsiteX2" fmla="*/ 50334 w 70529"/>
                <a:gd name="connsiteY2" fmla="*/ 17664 h 67364"/>
                <a:gd name="connsiteX3" fmla="*/ 42983 w 70529"/>
                <a:gd name="connsiteY3" fmla="*/ 55137 h 67364"/>
                <a:gd name="connsiteX4" fmla="*/ 12219 w 70529"/>
                <a:gd name="connsiteY4" fmla="*/ 24280 h 67364"/>
                <a:gd name="connsiteX5" fmla="*/ 1305 w 70529"/>
                <a:gd name="connsiteY5" fmla="*/ 21283 h 67364"/>
                <a:gd name="connsiteX6" fmla="*/ 60061 w 70529"/>
                <a:gd name="connsiteY6" fmla="*/ 57248 h 67364"/>
                <a:gd name="connsiteX7" fmla="*/ 52143 w 70529"/>
                <a:gd name="connsiteY7" fmla="*/ 4922 h 67364"/>
                <a:gd name="connsiteX8" fmla="*/ 1249 w 70529"/>
                <a:gd name="connsiteY8" fmla="*/ 21283 h 67364"/>
                <a:gd name="connsiteX9" fmla="*/ 12219 w 70529"/>
                <a:gd name="connsiteY9" fmla="*/ 24280 h 67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529" h="67364">
                  <a:moveTo>
                    <a:pt x="12219" y="24280"/>
                  </a:moveTo>
                  <a:cubicBezTo>
                    <a:pt x="14293" y="18625"/>
                    <a:pt x="22757" y="14195"/>
                    <a:pt x="28072" y="12329"/>
                  </a:cubicBezTo>
                  <a:cubicBezTo>
                    <a:pt x="35952" y="9540"/>
                    <a:pt x="44283" y="12217"/>
                    <a:pt x="50334" y="17664"/>
                  </a:cubicBezTo>
                  <a:cubicBezTo>
                    <a:pt x="63529" y="29577"/>
                    <a:pt x="59118" y="48785"/>
                    <a:pt x="42983" y="55137"/>
                  </a:cubicBezTo>
                  <a:cubicBezTo>
                    <a:pt x="22907" y="63035"/>
                    <a:pt x="5037" y="43450"/>
                    <a:pt x="12219" y="24280"/>
                  </a:cubicBezTo>
                  <a:cubicBezTo>
                    <a:pt x="14764" y="17457"/>
                    <a:pt x="3850" y="14516"/>
                    <a:pt x="1305" y="21283"/>
                  </a:cubicBezTo>
                  <a:cubicBezTo>
                    <a:pt x="-11890" y="56702"/>
                    <a:pt x="33878" y="83242"/>
                    <a:pt x="60061" y="57248"/>
                  </a:cubicBezTo>
                  <a:cubicBezTo>
                    <a:pt x="76045" y="41396"/>
                    <a:pt x="70597" y="16269"/>
                    <a:pt x="52143" y="4922"/>
                  </a:cubicBezTo>
                  <a:cubicBezTo>
                    <a:pt x="35461" y="-5314"/>
                    <a:pt x="8431" y="2132"/>
                    <a:pt x="1249" y="21283"/>
                  </a:cubicBezTo>
                  <a:cubicBezTo>
                    <a:pt x="-1239" y="28107"/>
                    <a:pt x="9694" y="31066"/>
                    <a:pt x="12219" y="242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20" name="Freeform: Shape 1219">
              <a:extLst>
                <a:ext uri="{FF2B5EF4-FFF2-40B4-BE49-F238E27FC236}">
                  <a16:creationId xmlns:a16="http://schemas.microsoft.com/office/drawing/2014/main" id="{B81C2A7F-146C-4719-2C8B-69695279A9F1}"/>
                </a:ext>
              </a:extLst>
            </p:cNvPr>
            <p:cNvSpPr/>
            <p:nvPr/>
          </p:nvSpPr>
          <p:spPr>
            <a:xfrm>
              <a:off x="10532601" y="5466303"/>
              <a:ext cx="63182" cy="60795"/>
            </a:xfrm>
            <a:custGeom>
              <a:avLst/>
              <a:gdLst>
                <a:gd name="connsiteX0" fmla="*/ 18345 w 63182"/>
                <a:gd name="connsiteY0" fmla="*/ 19277 h 60795"/>
                <a:gd name="connsiteX1" fmla="*/ 46619 w 63182"/>
                <a:gd name="connsiteY1" fmla="*/ 42141 h 60795"/>
                <a:gd name="connsiteX2" fmla="*/ 19212 w 63182"/>
                <a:gd name="connsiteY2" fmla="*/ 47155 h 60795"/>
                <a:gd name="connsiteX3" fmla="*/ 17327 w 63182"/>
                <a:gd name="connsiteY3" fmla="*/ 20163 h 60795"/>
                <a:gd name="connsiteX4" fmla="*/ 11672 w 63182"/>
                <a:gd name="connsiteY4" fmla="*/ 10398 h 60795"/>
                <a:gd name="connsiteX5" fmla="*/ 7280 w 63182"/>
                <a:gd name="connsiteY5" fmla="*/ 52132 h 60795"/>
                <a:gd name="connsiteX6" fmla="*/ 52745 w 63182"/>
                <a:gd name="connsiteY6" fmla="*/ 52301 h 60795"/>
                <a:gd name="connsiteX7" fmla="*/ 53198 w 63182"/>
                <a:gd name="connsiteY7" fmla="*/ 7967 h 60795"/>
                <a:gd name="connsiteX8" fmla="*/ 10542 w 63182"/>
                <a:gd name="connsiteY8" fmla="*/ 11284 h 60795"/>
                <a:gd name="connsiteX9" fmla="*/ 18345 w 63182"/>
                <a:gd name="connsiteY9" fmla="*/ 19277 h 60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182" h="60795">
                  <a:moveTo>
                    <a:pt x="18345" y="19277"/>
                  </a:moveTo>
                  <a:cubicBezTo>
                    <a:pt x="33669" y="-478"/>
                    <a:pt x="61963" y="23254"/>
                    <a:pt x="46619" y="42141"/>
                  </a:cubicBezTo>
                  <a:cubicBezTo>
                    <a:pt x="39815" y="50096"/>
                    <a:pt x="28392" y="52189"/>
                    <a:pt x="19212" y="47155"/>
                  </a:cubicBezTo>
                  <a:cubicBezTo>
                    <a:pt x="8204" y="40822"/>
                    <a:pt x="7130" y="27684"/>
                    <a:pt x="17327" y="20163"/>
                  </a:cubicBezTo>
                  <a:cubicBezTo>
                    <a:pt x="23114" y="15884"/>
                    <a:pt x="17478" y="6063"/>
                    <a:pt x="11672" y="10398"/>
                  </a:cubicBezTo>
                  <a:cubicBezTo>
                    <a:pt x="-2352" y="20803"/>
                    <a:pt x="-6122" y="38937"/>
                    <a:pt x="7280" y="52132"/>
                  </a:cubicBezTo>
                  <a:cubicBezTo>
                    <a:pt x="19532" y="64177"/>
                    <a:pt x="40324" y="63988"/>
                    <a:pt x="52745" y="52301"/>
                  </a:cubicBezTo>
                  <a:cubicBezTo>
                    <a:pt x="65111" y="40181"/>
                    <a:pt x="65300" y="20332"/>
                    <a:pt x="53198" y="7967"/>
                  </a:cubicBezTo>
                  <a:cubicBezTo>
                    <a:pt x="41304" y="-3645"/>
                    <a:pt x="20550" y="-1628"/>
                    <a:pt x="10542" y="11284"/>
                  </a:cubicBezTo>
                  <a:cubicBezTo>
                    <a:pt x="5941" y="16958"/>
                    <a:pt x="13877" y="25026"/>
                    <a:pt x="18345" y="192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</p:spTree>
    <p:extLst>
      <p:ext uri="{BB962C8B-B14F-4D97-AF65-F5344CB8AC3E}">
        <p14:creationId xmlns:p14="http://schemas.microsoft.com/office/powerpoint/2010/main" val="9135566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516E91-4C38-4A11-B5E5-889D59336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C5186D-09DB-44C1-ACCA-5378ACEF20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FADDDE-A156-4D79-BCAD-47BDABDFC3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279148-33AE-44C1-8DEE-6A56D3752F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4EBBD4-5088-493E-9AF0-BE082F087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C0FCE3-3036-4A94-BD59-ACCB75E46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3712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630E9-8D8F-4322-8F6D-8939AA30E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0ADA399-2EF0-402F-89F0-7EBB9F7713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E16B65-96BC-4960-BFB2-A62D7B06C4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976941-F1D6-4912-B86C-2D7CF2741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80F966-7B34-4328-AD5D-A7EC1A678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FCC762-05C3-4F29-85E6-4471EE738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621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4FB1ED-DFF6-4596-B89F-1EDC4A96B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A1653D-1F62-460B-AB72-2F42CA89DC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2AB4B3-339B-4080-8D49-72D9CF3F54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3AB1ED-9A35-4F3A-9814-4C4592D4D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B6B459-3935-4E01-950F-F84C4AD74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03813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5D3E8F8-CE6D-4691-B737-882D76C10A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9EA3C0-0767-48A1-9588-590CFF9635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9CB67F-CA81-4F49-A17F-F8EC75B29E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A84989-D84B-42E5-8FC5-8984AF0F80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303E7C-9973-4AC4-AF38-17DE38A91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3349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5B6833-1DD9-45A3-8D50-FF87265CE2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9D396D-9F26-40DE-A3FD-2544AD8974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BED51B-AA89-431A-AD02-29D3C2BD8C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A52807-CC2A-4C1C-872E-DD2AB3E2925E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A39129-0540-4BC9-B032-00A17CDAF9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61FD36-C6E0-455A-95C2-5148C335DC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F4BEF8-4134-4995-A805-94B7C86BCB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227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5E2A1D-74CF-4B5A-BC4B-40B13BFC5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B45257-AD1A-4D44-B0EB-0031E53710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B0F16D-6C91-4EE1-BBB7-1D7D2409C3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2DF59C-C0B7-40CA-AE6C-577E0121771F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014E55-8913-4BD5-BBF2-31A63CE2A8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29DB40-875B-4C60-8C43-EE90E68C9B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82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lideegg.com/tips-and-tricks-powerpoint-templates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egg.com/tips-and-tricks-powerpoint-templates" TargetMode="External"/><Relationship Id="rId2" Type="http://schemas.openxmlformats.org/officeDocument/2006/relationships/hyperlink" Target="https://www.slideegg.com/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slideegg.tawk.help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egg.com/tips-and-tricks-powerpoint-templates" TargetMode="External"/><Relationship Id="rId2" Type="http://schemas.openxmlformats.org/officeDocument/2006/relationships/hyperlink" Target="https://www.slideegg.com/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slideegg.tawk.help/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hyperlink" Target="https://www.facebook.com/isba.digital" TargetMode="External"/><Relationship Id="rId7" Type="http://schemas.openxmlformats.org/officeDocument/2006/relationships/hyperlink" Target="https://www.instagram.com/slide_egg/" TargetMode="External"/><Relationship Id="rId2" Type="http://schemas.openxmlformats.org/officeDocument/2006/relationships/hyperlink" Target="http://www.slideegg.com/" TargetMode="Externa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.png"/><Relationship Id="rId11" Type="http://schemas.openxmlformats.org/officeDocument/2006/relationships/image" Target="../media/image7.png"/><Relationship Id="rId5" Type="http://schemas.openxmlformats.org/officeDocument/2006/relationships/hyperlink" Target="https://www.youtube.com/@theanalystislamsoliman8411" TargetMode="External"/><Relationship Id="rId10" Type="http://schemas.openxmlformats.org/officeDocument/2006/relationships/image" Target="../media/image6.jpg"/><Relationship Id="rId4" Type="http://schemas.openxmlformats.org/officeDocument/2006/relationships/image" Target="../media/image3.png"/><Relationship Id="rId9" Type="http://schemas.openxmlformats.org/officeDocument/2006/relationships/hyperlink" Target="https://www.slideegg.com/redesig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9B63B505-AE89-0AE6-EF96-C23FE9FC0D58}"/>
              </a:ext>
            </a:extLst>
          </p:cNvPr>
          <p:cNvGrpSpPr/>
          <p:nvPr/>
        </p:nvGrpSpPr>
        <p:grpSpPr>
          <a:xfrm>
            <a:off x="2092904" y="1438069"/>
            <a:ext cx="8006192" cy="5102432"/>
            <a:chOff x="1727199" y="1001801"/>
            <a:chExt cx="8737602" cy="5568567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7D82A3A7-3750-E25F-26CE-BCEFE63CABA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27199" y="1001801"/>
              <a:ext cx="8737602" cy="5260790"/>
            </a:xfrm>
            <a:prstGeom prst="rect">
              <a:avLst/>
            </a:prstGeom>
          </p:spPr>
        </p:pic>
        <p:sp>
          <p:nvSpPr>
            <p:cNvPr id="562" name="TextBox 561">
              <a:extLst>
                <a:ext uri="{FF2B5EF4-FFF2-40B4-BE49-F238E27FC236}">
                  <a16:creationId xmlns:a16="http://schemas.microsoft.com/office/drawing/2014/main" id="{22DA2719-9818-C936-3665-D1B1C2A6E784}"/>
                </a:ext>
              </a:extLst>
            </p:cNvPr>
            <p:cNvSpPr txBox="1"/>
            <p:nvPr/>
          </p:nvSpPr>
          <p:spPr>
            <a:xfrm>
              <a:off x="2109715" y="2741212"/>
              <a:ext cx="92845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Georgia Pro" panose="02040502050405020303" pitchFamily="18" charset="0"/>
                </a:rPr>
                <a:t>Grand Pa</a:t>
              </a:r>
              <a:endParaRPr lang="en-I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Georgia Pro" panose="02040502050405020303" pitchFamily="18" charset="0"/>
              </a:endParaRPr>
            </a:p>
          </p:txBody>
        </p:sp>
        <p:sp>
          <p:nvSpPr>
            <p:cNvPr id="563" name="TextBox 562">
              <a:extLst>
                <a:ext uri="{FF2B5EF4-FFF2-40B4-BE49-F238E27FC236}">
                  <a16:creationId xmlns:a16="http://schemas.microsoft.com/office/drawing/2014/main" id="{633A526C-7115-A168-D03E-0CB1DCAB2CBF}"/>
                </a:ext>
              </a:extLst>
            </p:cNvPr>
            <p:cNvSpPr txBox="1"/>
            <p:nvPr/>
          </p:nvSpPr>
          <p:spPr>
            <a:xfrm>
              <a:off x="4472691" y="2741211"/>
              <a:ext cx="98616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Georgia Pro" panose="02040502050405020303" pitchFamily="18" charset="0"/>
                </a:rPr>
                <a:t>Grand Ma</a:t>
              </a:r>
              <a:endParaRPr lang="en-I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Georgia Pro" panose="02040502050405020303" pitchFamily="18" charset="0"/>
              </a:endParaRPr>
            </a:p>
          </p:txBody>
        </p:sp>
        <p:sp>
          <p:nvSpPr>
            <p:cNvPr id="564" name="TextBox 563">
              <a:extLst>
                <a:ext uri="{FF2B5EF4-FFF2-40B4-BE49-F238E27FC236}">
                  <a16:creationId xmlns:a16="http://schemas.microsoft.com/office/drawing/2014/main" id="{BABF9FCA-EFF4-5D90-3F1C-9C1D45DE47F2}"/>
                </a:ext>
              </a:extLst>
            </p:cNvPr>
            <p:cNvSpPr txBox="1"/>
            <p:nvPr/>
          </p:nvSpPr>
          <p:spPr>
            <a:xfrm>
              <a:off x="6936427" y="2729780"/>
              <a:ext cx="60625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Georgia Pro" panose="02040502050405020303" pitchFamily="18" charset="0"/>
                </a:rPr>
                <a:t>Mom</a:t>
              </a:r>
              <a:endParaRPr lang="en-I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Georgia Pro" panose="02040502050405020303" pitchFamily="18" charset="0"/>
              </a:endParaRPr>
            </a:p>
          </p:txBody>
        </p:sp>
        <p:sp>
          <p:nvSpPr>
            <p:cNvPr id="565" name="TextBox 564">
              <a:extLst>
                <a:ext uri="{FF2B5EF4-FFF2-40B4-BE49-F238E27FC236}">
                  <a16:creationId xmlns:a16="http://schemas.microsoft.com/office/drawing/2014/main" id="{A9256D74-D1E0-012A-C5D1-6B3DEB997F48}"/>
                </a:ext>
              </a:extLst>
            </p:cNvPr>
            <p:cNvSpPr txBox="1"/>
            <p:nvPr/>
          </p:nvSpPr>
          <p:spPr>
            <a:xfrm>
              <a:off x="9357111" y="2741211"/>
              <a:ext cx="51167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Georgia Pro" panose="02040502050405020303" pitchFamily="18" charset="0"/>
                </a:rPr>
                <a:t>Dad</a:t>
              </a:r>
              <a:endParaRPr lang="en-I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Georgia Pro" panose="02040502050405020303" pitchFamily="18" charset="0"/>
              </a:endParaRPr>
            </a:p>
          </p:txBody>
        </p:sp>
        <p:sp>
          <p:nvSpPr>
            <p:cNvPr id="566" name="TextBox 565">
              <a:extLst>
                <a:ext uri="{FF2B5EF4-FFF2-40B4-BE49-F238E27FC236}">
                  <a16:creationId xmlns:a16="http://schemas.microsoft.com/office/drawing/2014/main" id="{4BDF27D3-7B51-7236-FADF-E227365B4E74}"/>
                </a:ext>
              </a:extLst>
            </p:cNvPr>
            <p:cNvSpPr txBox="1"/>
            <p:nvPr/>
          </p:nvSpPr>
          <p:spPr>
            <a:xfrm>
              <a:off x="3426624" y="4995240"/>
              <a:ext cx="79861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Georgia Pro" panose="02040502050405020303" pitchFamily="18" charset="0"/>
                </a:rPr>
                <a:t>Brother</a:t>
              </a:r>
              <a:endParaRPr lang="en-I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Georgia Pro" panose="02040502050405020303" pitchFamily="18" charset="0"/>
              </a:endParaRPr>
            </a:p>
          </p:txBody>
        </p:sp>
        <p:sp>
          <p:nvSpPr>
            <p:cNvPr id="567" name="TextBox 566">
              <a:extLst>
                <a:ext uri="{FF2B5EF4-FFF2-40B4-BE49-F238E27FC236}">
                  <a16:creationId xmlns:a16="http://schemas.microsoft.com/office/drawing/2014/main" id="{B83D3DA8-51EC-A78D-FEC2-443780C62CD5}"/>
                </a:ext>
              </a:extLst>
            </p:cNvPr>
            <p:cNvSpPr txBox="1"/>
            <p:nvPr/>
          </p:nvSpPr>
          <p:spPr>
            <a:xfrm>
              <a:off x="8134439" y="4995240"/>
              <a:ext cx="63831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Georgia Pro" panose="02040502050405020303" pitchFamily="18" charset="0"/>
                </a:rPr>
                <a:t>Sister</a:t>
              </a:r>
              <a:endParaRPr lang="en-I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Georgia Pro" panose="02040502050405020303" pitchFamily="18" charset="0"/>
              </a:endParaRPr>
            </a:p>
          </p:txBody>
        </p:sp>
        <p:sp>
          <p:nvSpPr>
            <p:cNvPr id="568" name="TextBox 567">
              <a:extLst>
                <a:ext uri="{FF2B5EF4-FFF2-40B4-BE49-F238E27FC236}">
                  <a16:creationId xmlns:a16="http://schemas.microsoft.com/office/drawing/2014/main" id="{F7828E5B-E4E9-E169-9957-8A6427861C83}"/>
                </a:ext>
              </a:extLst>
            </p:cNvPr>
            <p:cNvSpPr txBox="1"/>
            <p:nvPr/>
          </p:nvSpPr>
          <p:spPr>
            <a:xfrm>
              <a:off x="5894614" y="6262591"/>
              <a:ext cx="43794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Georgia Pro" panose="02040502050405020303" pitchFamily="18" charset="0"/>
                </a:rPr>
                <a:t>Me</a:t>
              </a:r>
              <a:endParaRPr lang="en-I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Georgia Pro" panose="02040502050405020303" pitchFamily="18" charset="0"/>
              </a:endParaRPr>
            </a:p>
          </p:txBody>
        </p:sp>
      </p:grpSp>
      <p:sp>
        <p:nvSpPr>
          <p:cNvPr id="569" name="TextBox 568">
            <a:extLst>
              <a:ext uri="{FF2B5EF4-FFF2-40B4-BE49-F238E27FC236}">
                <a16:creationId xmlns:a16="http://schemas.microsoft.com/office/drawing/2014/main" id="{45790891-596B-0841-415E-A479CBF17019}"/>
              </a:ext>
            </a:extLst>
          </p:cNvPr>
          <p:cNvSpPr txBox="1"/>
          <p:nvPr/>
        </p:nvSpPr>
        <p:spPr>
          <a:xfrm>
            <a:off x="4912526" y="322514"/>
            <a:ext cx="236694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latin typeface="Georgia" panose="02040502050405020303" pitchFamily="18" charset="0"/>
                <a:ea typeface="Cambria" panose="02040503050406030204" pitchFamily="18" charset="0"/>
                <a:cs typeface="+mj-cs"/>
              </a:rPr>
              <a:t>Family Tree</a:t>
            </a:r>
          </a:p>
        </p:txBody>
      </p:sp>
    </p:spTree>
    <p:extLst>
      <p:ext uri="{BB962C8B-B14F-4D97-AF65-F5344CB8AC3E}">
        <p14:creationId xmlns:p14="http://schemas.microsoft.com/office/powerpoint/2010/main" val="833027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4" name="Group 973">
            <a:extLst>
              <a:ext uri="{FF2B5EF4-FFF2-40B4-BE49-F238E27FC236}">
                <a16:creationId xmlns:a16="http://schemas.microsoft.com/office/drawing/2014/main" id="{FFBFF47C-CA5A-1CCC-B908-1EDB587D97AD}"/>
              </a:ext>
            </a:extLst>
          </p:cNvPr>
          <p:cNvGrpSpPr/>
          <p:nvPr/>
        </p:nvGrpSpPr>
        <p:grpSpPr>
          <a:xfrm>
            <a:off x="909154" y="308244"/>
            <a:ext cx="9756348" cy="6241512"/>
            <a:chOff x="4147660" y="1971579"/>
            <a:chExt cx="3892105" cy="2489930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8F633408-AFA2-9EF8-83B9-DB03E6613C43}"/>
                </a:ext>
              </a:extLst>
            </p:cNvPr>
            <p:cNvSpPr/>
            <p:nvPr/>
          </p:nvSpPr>
          <p:spPr>
            <a:xfrm>
              <a:off x="4845843" y="3326606"/>
              <a:ext cx="693896" cy="148018"/>
            </a:xfrm>
            <a:custGeom>
              <a:avLst/>
              <a:gdLst>
                <a:gd name="connsiteX0" fmla="*/ 626734 w 693896"/>
                <a:gd name="connsiteY0" fmla="*/ 147964 h 148018"/>
                <a:gd name="connsiteX1" fmla="*/ 67617 w 693896"/>
                <a:gd name="connsiteY1" fmla="*/ 147964 h 148018"/>
                <a:gd name="connsiteX2" fmla="*/ -11 w 693896"/>
                <a:gd name="connsiteY2" fmla="*/ 80718 h 148018"/>
                <a:gd name="connsiteX3" fmla="*/ -11 w 693896"/>
                <a:gd name="connsiteY3" fmla="*/ 80527 h 148018"/>
                <a:gd name="connsiteX4" fmla="*/ -11 w 693896"/>
                <a:gd name="connsiteY4" fmla="*/ -54 h 148018"/>
                <a:gd name="connsiteX5" fmla="*/ 12562 w 693896"/>
                <a:gd name="connsiteY5" fmla="*/ -54 h 148018"/>
                <a:gd name="connsiteX6" fmla="*/ 12562 w 693896"/>
                <a:gd name="connsiteY6" fmla="*/ 80527 h 148018"/>
                <a:gd name="connsiteX7" fmla="*/ 67331 w 693896"/>
                <a:gd name="connsiteY7" fmla="*/ 135296 h 148018"/>
                <a:gd name="connsiteX8" fmla="*/ 626449 w 693896"/>
                <a:gd name="connsiteY8" fmla="*/ 135296 h 148018"/>
                <a:gd name="connsiteX9" fmla="*/ 681313 w 693896"/>
                <a:gd name="connsiteY9" fmla="*/ 80527 h 148018"/>
                <a:gd name="connsiteX10" fmla="*/ 681313 w 693896"/>
                <a:gd name="connsiteY10" fmla="*/ -54 h 148018"/>
                <a:gd name="connsiteX11" fmla="*/ 693886 w 693896"/>
                <a:gd name="connsiteY11" fmla="*/ -54 h 148018"/>
                <a:gd name="connsiteX12" fmla="*/ 693886 w 693896"/>
                <a:gd name="connsiteY12" fmla="*/ 80527 h 148018"/>
                <a:gd name="connsiteX13" fmla="*/ 626734 w 693896"/>
                <a:gd name="connsiteY13" fmla="*/ 147964 h 148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93896" h="148018">
                  <a:moveTo>
                    <a:pt x="626734" y="147964"/>
                  </a:moveTo>
                  <a:lnTo>
                    <a:pt x="67617" y="147964"/>
                  </a:lnTo>
                  <a:cubicBezTo>
                    <a:pt x="30372" y="148069"/>
                    <a:pt x="95" y="117961"/>
                    <a:pt x="-11" y="80718"/>
                  </a:cubicBezTo>
                  <a:cubicBezTo>
                    <a:pt x="-11" y="80651"/>
                    <a:pt x="-11" y="80594"/>
                    <a:pt x="-11" y="80527"/>
                  </a:cubicBezTo>
                  <a:lnTo>
                    <a:pt x="-11" y="-54"/>
                  </a:lnTo>
                  <a:lnTo>
                    <a:pt x="12562" y="-54"/>
                  </a:lnTo>
                  <a:lnTo>
                    <a:pt x="12562" y="80527"/>
                  </a:lnTo>
                  <a:cubicBezTo>
                    <a:pt x="12615" y="110750"/>
                    <a:pt x="37104" y="135239"/>
                    <a:pt x="67331" y="135296"/>
                  </a:cubicBezTo>
                  <a:lnTo>
                    <a:pt x="626449" y="135296"/>
                  </a:lnTo>
                  <a:cubicBezTo>
                    <a:pt x="656710" y="135296"/>
                    <a:pt x="681255" y="110788"/>
                    <a:pt x="681313" y="80527"/>
                  </a:cubicBezTo>
                  <a:lnTo>
                    <a:pt x="681313" y="-54"/>
                  </a:lnTo>
                  <a:lnTo>
                    <a:pt x="693886" y="-54"/>
                  </a:lnTo>
                  <a:lnTo>
                    <a:pt x="693886" y="80527"/>
                  </a:lnTo>
                  <a:cubicBezTo>
                    <a:pt x="693838" y="117637"/>
                    <a:pt x="663844" y="147755"/>
                    <a:pt x="626734" y="147964"/>
                  </a:cubicBezTo>
                  <a:close/>
                </a:path>
              </a:pathLst>
            </a:custGeom>
            <a:solidFill>
              <a:srgbClr val="B27A3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F12D1CEB-CF79-CA4F-F6E5-86CB2D3F3F90}"/>
                </a:ext>
              </a:extLst>
            </p:cNvPr>
            <p:cNvSpPr/>
            <p:nvPr/>
          </p:nvSpPr>
          <p:spPr>
            <a:xfrm>
              <a:off x="4450365" y="3675888"/>
              <a:ext cx="1485423" cy="118205"/>
            </a:xfrm>
            <a:custGeom>
              <a:avLst/>
              <a:gdLst>
                <a:gd name="connsiteX0" fmla="*/ 1485413 w 1485423"/>
                <a:gd name="connsiteY0" fmla="*/ 118151 h 118205"/>
                <a:gd name="connsiteX1" fmla="*/ 1472745 w 1485423"/>
                <a:gd name="connsiteY1" fmla="*/ 118151 h 118205"/>
                <a:gd name="connsiteX2" fmla="*/ 1472745 w 1485423"/>
                <a:gd name="connsiteY2" fmla="*/ 67383 h 118205"/>
                <a:gd name="connsiteX3" fmla="*/ 1417976 w 1485423"/>
                <a:gd name="connsiteY3" fmla="*/ 12614 h 118205"/>
                <a:gd name="connsiteX4" fmla="*/ 67426 w 1485423"/>
                <a:gd name="connsiteY4" fmla="*/ 12614 h 118205"/>
                <a:gd name="connsiteX5" fmla="*/ 12658 w 1485423"/>
                <a:gd name="connsiteY5" fmla="*/ 67383 h 118205"/>
                <a:gd name="connsiteX6" fmla="*/ 12658 w 1485423"/>
                <a:gd name="connsiteY6" fmla="*/ 118151 h 118205"/>
                <a:gd name="connsiteX7" fmla="*/ -11 w 1485423"/>
                <a:gd name="connsiteY7" fmla="*/ 118151 h 118205"/>
                <a:gd name="connsiteX8" fmla="*/ -11 w 1485423"/>
                <a:gd name="connsiteY8" fmla="*/ 67383 h 118205"/>
                <a:gd name="connsiteX9" fmla="*/ 67426 w 1485423"/>
                <a:gd name="connsiteY9" fmla="*/ -54 h 118205"/>
                <a:gd name="connsiteX10" fmla="*/ 1417976 w 1485423"/>
                <a:gd name="connsiteY10" fmla="*/ -54 h 118205"/>
                <a:gd name="connsiteX11" fmla="*/ 1485413 w 1485423"/>
                <a:gd name="connsiteY11" fmla="*/ 67383 h 118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85423" h="118205">
                  <a:moveTo>
                    <a:pt x="1485413" y="118151"/>
                  </a:moveTo>
                  <a:lnTo>
                    <a:pt x="1472745" y="118151"/>
                  </a:lnTo>
                  <a:lnTo>
                    <a:pt x="1472745" y="67383"/>
                  </a:lnTo>
                  <a:cubicBezTo>
                    <a:pt x="1472688" y="37160"/>
                    <a:pt x="1448199" y="12671"/>
                    <a:pt x="1417976" y="12614"/>
                  </a:cubicBezTo>
                  <a:lnTo>
                    <a:pt x="67426" y="12614"/>
                  </a:lnTo>
                  <a:cubicBezTo>
                    <a:pt x="37200" y="12671"/>
                    <a:pt x="12710" y="37160"/>
                    <a:pt x="12658" y="67383"/>
                  </a:cubicBezTo>
                  <a:lnTo>
                    <a:pt x="12658" y="118151"/>
                  </a:lnTo>
                  <a:lnTo>
                    <a:pt x="-11" y="118151"/>
                  </a:lnTo>
                  <a:lnTo>
                    <a:pt x="-11" y="67383"/>
                  </a:lnTo>
                  <a:cubicBezTo>
                    <a:pt x="42" y="30159"/>
                    <a:pt x="30204" y="3"/>
                    <a:pt x="67426" y="-54"/>
                  </a:cubicBezTo>
                  <a:lnTo>
                    <a:pt x="1417976" y="-54"/>
                  </a:lnTo>
                  <a:cubicBezTo>
                    <a:pt x="1455200" y="3"/>
                    <a:pt x="1485356" y="30159"/>
                    <a:pt x="1485413" y="67383"/>
                  </a:cubicBezTo>
                  <a:close/>
                </a:path>
              </a:pathLst>
            </a:custGeom>
            <a:solidFill>
              <a:srgbClr val="B27A3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CCA36C5C-830D-A184-553A-73D3DE6612FE}"/>
                </a:ext>
              </a:extLst>
            </p:cNvPr>
            <p:cNvSpPr/>
            <p:nvPr/>
          </p:nvSpPr>
          <p:spPr>
            <a:xfrm>
              <a:off x="5186743" y="3468243"/>
              <a:ext cx="12668" cy="213931"/>
            </a:xfrm>
            <a:custGeom>
              <a:avLst/>
              <a:gdLst>
                <a:gd name="connsiteX0" fmla="*/ 0 w 12668"/>
                <a:gd name="connsiteY0" fmla="*/ 0 h 213931"/>
                <a:gd name="connsiteX1" fmla="*/ 12668 w 12668"/>
                <a:gd name="connsiteY1" fmla="*/ 0 h 213931"/>
                <a:gd name="connsiteX2" fmla="*/ 12668 w 12668"/>
                <a:gd name="connsiteY2" fmla="*/ 213932 h 213931"/>
                <a:gd name="connsiteX3" fmla="*/ 0 w 12668"/>
                <a:gd name="connsiteY3" fmla="*/ 213932 h 213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68" h="213931">
                  <a:moveTo>
                    <a:pt x="0" y="0"/>
                  </a:moveTo>
                  <a:lnTo>
                    <a:pt x="12668" y="0"/>
                  </a:lnTo>
                  <a:lnTo>
                    <a:pt x="12668" y="213932"/>
                  </a:lnTo>
                  <a:lnTo>
                    <a:pt x="0" y="213932"/>
                  </a:lnTo>
                  <a:close/>
                </a:path>
              </a:pathLst>
            </a:custGeom>
            <a:solidFill>
              <a:srgbClr val="B27A3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F22BD33E-4447-DE19-058C-1745795CC95D}"/>
                </a:ext>
              </a:extLst>
            </p:cNvPr>
            <p:cNvSpPr/>
            <p:nvPr/>
          </p:nvSpPr>
          <p:spPr>
            <a:xfrm>
              <a:off x="5186743" y="3682174"/>
              <a:ext cx="12668" cy="111918"/>
            </a:xfrm>
            <a:custGeom>
              <a:avLst/>
              <a:gdLst>
                <a:gd name="connsiteX0" fmla="*/ 0 w 12668"/>
                <a:gd name="connsiteY0" fmla="*/ 0 h 111918"/>
                <a:gd name="connsiteX1" fmla="*/ 12668 w 12668"/>
                <a:gd name="connsiteY1" fmla="*/ 0 h 111918"/>
                <a:gd name="connsiteX2" fmla="*/ 12668 w 12668"/>
                <a:gd name="connsiteY2" fmla="*/ 111919 h 111918"/>
                <a:gd name="connsiteX3" fmla="*/ 0 w 12668"/>
                <a:gd name="connsiteY3" fmla="*/ 111919 h 111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68" h="111918">
                  <a:moveTo>
                    <a:pt x="0" y="0"/>
                  </a:moveTo>
                  <a:lnTo>
                    <a:pt x="12668" y="0"/>
                  </a:lnTo>
                  <a:lnTo>
                    <a:pt x="12668" y="111919"/>
                  </a:lnTo>
                  <a:lnTo>
                    <a:pt x="0" y="111919"/>
                  </a:lnTo>
                  <a:close/>
                </a:path>
              </a:pathLst>
            </a:custGeom>
            <a:solidFill>
              <a:srgbClr val="B27A3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BF3431A-DB73-3F85-C564-3A3D944E4703}"/>
                </a:ext>
              </a:extLst>
            </p:cNvPr>
            <p:cNvSpPr/>
            <p:nvPr/>
          </p:nvSpPr>
          <p:spPr>
            <a:xfrm>
              <a:off x="5889497" y="2588799"/>
              <a:ext cx="693896" cy="123444"/>
            </a:xfrm>
            <a:custGeom>
              <a:avLst/>
              <a:gdLst>
                <a:gd name="connsiteX0" fmla="*/ 626448 w 693896"/>
                <a:gd name="connsiteY0" fmla="*/ 123390 h 123444"/>
                <a:gd name="connsiteX1" fmla="*/ 67426 w 693896"/>
                <a:gd name="connsiteY1" fmla="*/ 123390 h 123444"/>
                <a:gd name="connsiteX2" fmla="*/ -11 w 693896"/>
                <a:gd name="connsiteY2" fmla="*/ 55953 h 123444"/>
                <a:gd name="connsiteX3" fmla="*/ -11 w 693896"/>
                <a:gd name="connsiteY3" fmla="*/ -54 h 123444"/>
                <a:gd name="connsiteX4" fmla="*/ 12562 w 693896"/>
                <a:gd name="connsiteY4" fmla="*/ -54 h 123444"/>
                <a:gd name="connsiteX5" fmla="*/ 12562 w 693896"/>
                <a:gd name="connsiteY5" fmla="*/ 55953 h 123444"/>
                <a:gd name="connsiteX6" fmla="*/ 67426 w 693896"/>
                <a:gd name="connsiteY6" fmla="*/ 110722 h 123444"/>
                <a:gd name="connsiteX7" fmla="*/ 626448 w 693896"/>
                <a:gd name="connsiteY7" fmla="*/ 110722 h 123444"/>
                <a:gd name="connsiteX8" fmla="*/ 681313 w 693896"/>
                <a:gd name="connsiteY8" fmla="*/ 55953 h 123444"/>
                <a:gd name="connsiteX9" fmla="*/ 681313 w 693896"/>
                <a:gd name="connsiteY9" fmla="*/ -54 h 123444"/>
                <a:gd name="connsiteX10" fmla="*/ 693886 w 693896"/>
                <a:gd name="connsiteY10" fmla="*/ -54 h 123444"/>
                <a:gd name="connsiteX11" fmla="*/ 693886 w 693896"/>
                <a:gd name="connsiteY11" fmla="*/ 55953 h 123444"/>
                <a:gd name="connsiteX12" fmla="*/ 626448 w 693896"/>
                <a:gd name="connsiteY12" fmla="*/ 123390 h 123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93896" h="123444">
                  <a:moveTo>
                    <a:pt x="626448" y="123390"/>
                  </a:moveTo>
                  <a:lnTo>
                    <a:pt x="67426" y="123390"/>
                  </a:lnTo>
                  <a:cubicBezTo>
                    <a:pt x="30203" y="123333"/>
                    <a:pt x="46" y="93177"/>
                    <a:pt x="-11" y="55953"/>
                  </a:cubicBezTo>
                  <a:lnTo>
                    <a:pt x="-11" y="-54"/>
                  </a:lnTo>
                  <a:lnTo>
                    <a:pt x="12562" y="-54"/>
                  </a:lnTo>
                  <a:lnTo>
                    <a:pt x="12562" y="55953"/>
                  </a:lnTo>
                  <a:cubicBezTo>
                    <a:pt x="12619" y="86214"/>
                    <a:pt x="37165" y="110722"/>
                    <a:pt x="67426" y="110722"/>
                  </a:cubicBezTo>
                  <a:lnTo>
                    <a:pt x="626448" y="110722"/>
                  </a:lnTo>
                  <a:cubicBezTo>
                    <a:pt x="656709" y="110722"/>
                    <a:pt x="681255" y="86214"/>
                    <a:pt x="681313" y="55953"/>
                  </a:cubicBezTo>
                  <a:lnTo>
                    <a:pt x="681313" y="-54"/>
                  </a:lnTo>
                  <a:lnTo>
                    <a:pt x="693886" y="-54"/>
                  </a:lnTo>
                  <a:lnTo>
                    <a:pt x="693886" y="55953"/>
                  </a:lnTo>
                  <a:cubicBezTo>
                    <a:pt x="693838" y="93177"/>
                    <a:pt x="663672" y="123333"/>
                    <a:pt x="626448" y="123390"/>
                  </a:cubicBezTo>
                  <a:close/>
                </a:path>
              </a:pathLst>
            </a:custGeom>
            <a:solidFill>
              <a:srgbClr val="B27A3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011AD55D-53E9-DC8B-1030-C8908CD5189B}"/>
                </a:ext>
              </a:extLst>
            </p:cNvPr>
            <p:cNvSpPr/>
            <p:nvPr/>
          </p:nvSpPr>
          <p:spPr>
            <a:xfrm>
              <a:off x="6230111" y="2705862"/>
              <a:ext cx="12668" cy="362997"/>
            </a:xfrm>
            <a:custGeom>
              <a:avLst/>
              <a:gdLst>
                <a:gd name="connsiteX0" fmla="*/ 0 w 12668"/>
                <a:gd name="connsiteY0" fmla="*/ 0 h 362997"/>
                <a:gd name="connsiteX1" fmla="*/ 12668 w 12668"/>
                <a:gd name="connsiteY1" fmla="*/ 0 h 362997"/>
                <a:gd name="connsiteX2" fmla="*/ 12668 w 12668"/>
                <a:gd name="connsiteY2" fmla="*/ 362998 h 362997"/>
                <a:gd name="connsiteX3" fmla="*/ 0 w 12668"/>
                <a:gd name="connsiteY3" fmla="*/ 362998 h 362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68" h="362997">
                  <a:moveTo>
                    <a:pt x="0" y="0"/>
                  </a:moveTo>
                  <a:lnTo>
                    <a:pt x="12668" y="0"/>
                  </a:lnTo>
                  <a:lnTo>
                    <a:pt x="12668" y="362998"/>
                  </a:lnTo>
                  <a:lnTo>
                    <a:pt x="0" y="362998"/>
                  </a:lnTo>
                  <a:close/>
                </a:path>
              </a:pathLst>
            </a:custGeom>
            <a:solidFill>
              <a:srgbClr val="B27A3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92D93778-E62B-6839-A448-0F2041EE04E5}"/>
                </a:ext>
              </a:extLst>
            </p:cNvPr>
            <p:cNvSpPr/>
            <p:nvPr/>
          </p:nvSpPr>
          <p:spPr>
            <a:xfrm>
              <a:off x="5812726" y="3062573"/>
              <a:ext cx="840486" cy="12668"/>
            </a:xfrm>
            <a:custGeom>
              <a:avLst/>
              <a:gdLst>
                <a:gd name="connsiteX0" fmla="*/ 0 w 840486"/>
                <a:gd name="connsiteY0" fmla="*/ 0 h 12668"/>
                <a:gd name="connsiteX1" fmla="*/ 840486 w 840486"/>
                <a:gd name="connsiteY1" fmla="*/ 0 h 12668"/>
                <a:gd name="connsiteX2" fmla="*/ 840486 w 840486"/>
                <a:gd name="connsiteY2" fmla="*/ 12668 h 12668"/>
                <a:gd name="connsiteX3" fmla="*/ 0 w 840486"/>
                <a:gd name="connsiteY3" fmla="*/ 12668 h 12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40486" h="12668">
                  <a:moveTo>
                    <a:pt x="0" y="0"/>
                  </a:moveTo>
                  <a:lnTo>
                    <a:pt x="840486" y="0"/>
                  </a:lnTo>
                  <a:lnTo>
                    <a:pt x="840486" y="12668"/>
                  </a:lnTo>
                  <a:lnTo>
                    <a:pt x="0" y="12668"/>
                  </a:lnTo>
                  <a:close/>
                </a:path>
              </a:pathLst>
            </a:custGeom>
            <a:solidFill>
              <a:srgbClr val="B27A3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098577F-C1A0-EAEE-5F9F-8A192B072B98}"/>
                </a:ext>
              </a:extLst>
            </p:cNvPr>
            <p:cNvSpPr/>
            <p:nvPr/>
          </p:nvSpPr>
          <p:spPr>
            <a:xfrm>
              <a:off x="6948296" y="3324225"/>
              <a:ext cx="693991" cy="125920"/>
            </a:xfrm>
            <a:custGeom>
              <a:avLst/>
              <a:gdLst>
                <a:gd name="connsiteX0" fmla="*/ 626544 w 693991"/>
                <a:gd name="connsiteY0" fmla="*/ 125866 h 125920"/>
                <a:gd name="connsiteX1" fmla="*/ 67426 w 693991"/>
                <a:gd name="connsiteY1" fmla="*/ 125866 h 125920"/>
                <a:gd name="connsiteX2" fmla="*/ -11 w 693991"/>
                <a:gd name="connsiteY2" fmla="*/ 58429 h 125920"/>
                <a:gd name="connsiteX3" fmla="*/ -11 w 693991"/>
                <a:gd name="connsiteY3" fmla="*/ -54 h 125920"/>
                <a:gd name="connsiteX4" fmla="*/ 12562 w 693991"/>
                <a:gd name="connsiteY4" fmla="*/ -54 h 125920"/>
                <a:gd name="connsiteX5" fmla="*/ 12562 w 693991"/>
                <a:gd name="connsiteY5" fmla="*/ 58429 h 125920"/>
                <a:gd name="connsiteX6" fmla="*/ 67426 w 693991"/>
                <a:gd name="connsiteY6" fmla="*/ 113293 h 125920"/>
                <a:gd name="connsiteX7" fmla="*/ 626544 w 693991"/>
                <a:gd name="connsiteY7" fmla="*/ 113293 h 125920"/>
                <a:gd name="connsiteX8" fmla="*/ 681313 w 693991"/>
                <a:gd name="connsiteY8" fmla="*/ 58429 h 125920"/>
                <a:gd name="connsiteX9" fmla="*/ 681313 w 693991"/>
                <a:gd name="connsiteY9" fmla="*/ -54 h 125920"/>
                <a:gd name="connsiteX10" fmla="*/ 693981 w 693991"/>
                <a:gd name="connsiteY10" fmla="*/ -54 h 125920"/>
                <a:gd name="connsiteX11" fmla="*/ 693981 w 693991"/>
                <a:gd name="connsiteY11" fmla="*/ 58429 h 125920"/>
                <a:gd name="connsiteX12" fmla="*/ 626544 w 693991"/>
                <a:gd name="connsiteY12" fmla="*/ 125866 h 125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93991" h="125920">
                  <a:moveTo>
                    <a:pt x="626544" y="125866"/>
                  </a:moveTo>
                  <a:lnTo>
                    <a:pt x="67426" y="125866"/>
                  </a:lnTo>
                  <a:cubicBezTo>
                    <a:pt x="30183" y="125866"/>
                    <a:pt x="-11" y="95672"/>
                    <a:pt x="-11" y="58429"/>
                  </a:cubicBezTo>
                  <a:lnTo>
                    <a:pt x="-11" y="-54"/>
                  </a:lnTo>
                  <a:lnTo>
                    <a:pt x="12562" y="-54"/>
                  </a:lnTo>
                  <a:lnTo>
                    <a:pt x="12562" y="58429"/>
                  </a:lnTo>
                  <a:cubicBezTo>
                    <a:pt x="12610" y="88709"/>
                    <a:pt x="37146" y="113246"/>
                    <a:pt x="67426" y="113293"/>
                  </a:cubicBezTo>
                  <a:lnTo>
                    <a:pt x="626544" y="113293"/>
                  </a:lnTo>
                  <a:cubicBezTo>
                    <a:pt x="656805" y="113236"/>
                    <a:pt x="681313" y="88690"/>
                    <a:pt x="681313" y="58429"/>
                  </a:cubicBezTo>
                  <a:lnTo>
                    <a:pt x="681313" y="-54"/>
                  </a:lnTo>
                  <a:lnTo>
                    <a:pt x="693981" y="-54"/>
                  </a:lnTo>
                  <a:lnTo>
                    <a:pt x="693981" y="58429"/>
                  </a:lnTo>
                  <a:cubicBezTo>
                    <a:pt x="693933" y="95653"/>
                    <a:pt x="663767" y="125809"/>
                    <a:pt x="626544" y="125866"/>
                  </a:cubicBezTo>
                  <a:close/>
                </a:path>
              </a:pathLst>
            </a:custGeom>
            <a:solidFill>
              <a:srgbClr val="B27A3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F757C0D-BA57-4013-FEED-B71C4807F258}"/>
                </a:ext>
              </a:extLst>
            </p:cNvPr>
            <p:cNvSpPr/>
            <p:nvPr/>
          </p:nvSpPr>
          <p:spPr>
            <a:xfrm>
              <a:off x="7288910" y="3443859"/>
              <a:ext cx="12668" cy="655796"/>
            </a:xfrm>
            <a:custGeom>
              <a:avLst/>
              <a:gdLst>
                <a:gd name="connsiteX0" fmla="*/ 0 w 12668"/>
                <a:gd name="connsiteY0" fmla="*/ 0 h 655796"/>
                <a:gd name="connsiteX1" fmla="*/ 12668 w 12668"/>
                <a:gd name="connsiteY1" fmla="*/ 0 h 655796"/>
                <a:gd name="connsiteX2" fmla="*/ 12668 w 12668"/>
                <a:gd name="connsiteY2" fmla="*/ 655796 h 655796"/>
                <a:gd name="connsiteX3" fmla="*/ 0 w 12668"/>
                <a:gd name="connsiteY3" fmla="*/ 655796 h 655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68" h="655796">
                  <a:moveTo>
                    <a:pt x="0" y="0"/>
                  </a:moveTo>
                  <a:lnTo>
                    <a:pt x="12668" y="0"/>
                  </a:lnTo>
                  <a:lnTo>
                    <a:pt x="12668" y="655796"/>
                  </a:lnTo>
                  <a:lnTo>
                    <a:pt x="0" y="655796"/>
                  </a:lnTo>
                  <a:close/>
                </a:path>
              </a:pathLst>
            </a:custGeom>
            <a:solidFill>
              <a:srgbClr val="B27A3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6B9069E-F18C-C509-245F-B9A95418B252}"/>
                </a:ext>
              </a:extLst>
            </p:cNvPr>
            <p:cNvSpPr/>
            <p:nvPr/>
          </p:nvSpPr>
          <p:spPr>
            <a:xfrm>
              <a:off x="7168419" y="4093273"/>
              <a:ext cx="253555" cy="12668"/>
            </a:xfrm>
            <a:custGeom>
              <a:avLst/>
              <a:gdLst>
                <a:gd name="connsiteX0" fmla="*/ 0 w 253555"/>
                <a:gd name="connsiteY0" fmla="*/ 0 h 12668"/>
                <a:gd name="connsiteX1" fmla="*/ 253555 w 253555"/>
                <a:gd name="connsiteY1" fmla="*/ 0 h 12668"/>
                <a:gd name="connsiteX2" fmla="*/ 253555 w 253555"/>
                <a:gd name="connsiteY2" fmla="*/ 12668 h 12668"/>
                <a:gd name="connsiteX3" fmla="*/ 0 w 253555"/>
                <a:gd name="connsiteY3" fmla="*/ 12668 h 12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555" h="12668">
                  <a:moveTo>
                    <a:pt x="0" y="0"/>
                  </a:moveTo>
                  <a:lnTo>
                    <a:pt x="253555" y="0"/>
                  </a:lnTo>
                  <a:lnTo>
                    <a:pt x="253555" y="12668"/>
                  </a:lnTo>
                  <a:lnTo>
                    <a:pt x="0" y="12668"/>
                  </a:lnTo>
                  <a:close/>
                </a:path>
              </a:pathLst>
            </a:custGeom>
            <a:solidFill>
              <a:srgbClr val="B27A3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1050B909-35F3-D9DE-15E7-7CD37AFE3525}"/>
                </a:ext>
              </a:extLst>
            </p:cNvPr>
            <p:cNvSpPr/>
            <p:nvPr/>
          </p:nvSpPr>
          <p:spPr>
            <a:xfrm>
              <a:off x="5627941" y="1995582"/>
              <a:ext cx="574166" cy="574167"/>
            </a:xfrm>
            <a:custGeom>
              <a:avLst/>
              <a:gdLst>
                <a:gd name="connsiteX0" fmla="*/ 574167 w 574166"/>
                <a:gd name="connsiteY0" fmla="*/ 287084 h 574167"/>
                <a:gd name="connsiteX1" fmla="*/ 287084 w 574166"/>
                <a:gd name="connsiteY1" fmla="*/ 574167 h 574167"/>
                <a:gd name="connsiteX2" fmla="*/ 0 w 574166"/>
                <a:gd name="connsiteY2" fmla="*/ 287084 h 574167"/>
                <a:gd name="connsiteX3" fmla="*/ 287084 w 574166"/>
                <a:gd name="connsiteY3" fmla="*/ 0 h 574167"/>
                <a:gd name="connsiteX4" fmla="*/ 574167 w 574166"/>
                <a:gd name="connsiteY4" fmla="*/ 287084 h 574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4166" h="574167">
                  <a:moveTo>
                    <a:pt x="574167" y="287084"/>
                  </a:moveTo>
                  <a:cubicBezTo>
                    <a:pt x="574167" y="445635"/>
                    <a:pt x="445635" y="574167"/>
                    <a:pt x="287084" y="574167"/>
                  </a:cubicBezTo>
                  <a:cubicBezTo>
                    <a:pt x="128532" y="574167"/>
                    <a:pt x="0" y="445635"/>
                    <a:pt x="0" y="287084"/>
                  </a:cubicBezTo>
                  <a:cubicBezTo>
                    <a:pt x="0" y="128532"/>
                    <a:pt x="128532" y="0"/>
                    <a:pt x="287084" y="0"/>
                  </a:cubicBezTo>
                  <a:cubicBezTo>
                    <a:pt x="445635" y="0"/>
                    <a:pt x="574167" y="128532"/>
                    <a:pt x="574167" y="287084"/>
                  </a:cubicBezTo>
                  <a:close/>
                </a:path>
              </a:pathLst>
            </a:custGeom>
            <a:solidFill>
              <a:srgbClr val="FF8A3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AACCB4F0-E82C-AB6E-CC6B-65983A09A885}"/>
                </a:ext>
              </a:extLst>
            </p:cNvPr>
            <p:cNvSpPr/>
            <p:nvPr/>
          </p:nvSpPr>
          <p:spPr>
            <a:xfrm>
              <a:off x="6009703" y="2448687"/>
              <a:ext cx="167569" cy="187358"/>
            </a:xfrm>
            <a:custGeom>
              <a:avLst/>
              <a:gdLst>
                <a:gd name="connsiteX0" fmla="*/ -11 w 167569"/>
                <a:gd name="connsiteY0" fmla="*/ 2232 h 264699"/>
                <a:gd name="connsiteX1" fmla="*/ 6371 w 167569"/>
                <a:gd name="connsiteY1" fmla="*/ -54 h 264699"/>
                <a:gd name="connsiteX2" fmla="*/ 155056 w 167569"/>
                <a:gd name="connsiteY2" fmla="*/ 122723 h 264699"/>
                <a:gd name="connsiteX3" fmla="*/ 167439 w 167569"/>
                <a:gd name="connsiteY3" fmla="*/ 156061 h 264699"/>
                <a:gd name="connsiteX4" fmla="*/ 66855 w 167569"/>
                <a:gd name="connsiteY4" fmla="*/ 264646 h 264699"/>
                <a:gd name="connsiteX5" fmla="*/ 41995 w 167569"/>
                <a:gd name="connsiteY5" fmla="*/ 195589 h 264699"/>
                <a:gd name="connsiteX6" fmla="*/ 88858 w 167569"/>
                <a:gd name="connsiteY6" fmla="*/ 142059 h 264699"/>
                <a:gd name="connsiteX7" fmla="*/ 11133 w 167569"/>
                <a:gd name="connsiteY7" fmla="*/ 82909 h 264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7569" h="264699">
                  <a:moveTo>
                    <a:pt x="-11" y="2232"/>
                  </a:moveTo>
                  <a:lnTo>
                    <a:pt x="6371" y="-54"/>
                  </a:lnTo>
                  <a:cubicBezTo>
                    <a:pt x="6371" y="-54"/>
                    <a:pt x="118861" y="79194"/>
                    <a:pt x="155056" y="122723"/>
                  </a:cubicBezTo>
                  <a:cubicBezTo>
                    <a:pt x="163848" y="131496"/>
                    <a:pt x="168372" y="143678"/>
                    <a:pt x="167439" y="156061"/>
                  </a:cubicBezTo>
                  <a:cubicBezTo>
                    <a:pt x="164962" y="175111"/>
                    <a:pt x="66855" y="264646"/>
                    <a:pt x="66855" y="264646"/>
                  </a:cubicBezTo>
                  <a:lnTo>
                    <a:pt x="41995" y="195589"/>
                  </a:lnTo>
                  <a:cubicBezTo>
                    <a:pt x="41995" y="195589"/>
                    <a:pt x="93429" y="147964"/>
                    <a:pt x="88858" y="142059"/>
                  </a:cubicBezTo>
                  <a:cubicBezTo>
                    <a:pt x="84285" y="136153"/>
                    <a:pt x="11133" y="82909"/>
                    <a:pt x="11133" y="82909"/>
                  </a:cubicBezTo>
                  <a:close/>
                </a:path>
              </a:pathLst>
            </a:custGeom>
            <a:solidFill>
              <a:srgbClr val="70806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B7E82140-4CE0-D7C3-E02B-4C8029BA8CDA}"/>
                </a:ext>
              </a:extLst>
            </p:cNvPr>
            <p:cNvSpPr/>
            <p:nvPr/>
          </p:nvSpPr>
          <p:spPr>
            <a:xfrm>
              <a:off x="5697766" y="2444305"/>
              <a:ext cx="123627" cy="177451"/>
            </a:xfrm>
            <a:custGeom>
              <a:avLst/>
              <a:gdLst>
                <a:gd name="connsiteX0" fmla="*/ 123617 w 123627"/>
                <a:gd name="connsiteY0" fmla="*/ 4137 h 276891"/>
                <a:gd name="connsiteX1" fmla="*/ 116759 w 123627"/>
                <a:gd name="connsiteY1" fmla="*/ -54 h 276891"/>
                <a:gd name="connsiteX2" fmla="*/ 649 w 123627"/>
                <a:gd name="connsiteY2" fmla="*/ 129581 h 276891"/>
                <a:gd name="connsiteX3" fmla="*/ 56942 w 123627"/>
                <a:gd name="connsiteY3" fmla="*/ 276838 h 276891"/>
                <a:gd name="connsiteX4" fmla="*/ 108377 w 123627"/>
                <a:gd name="connsiteY4" fmla="*/ 236547 h 276891"/>
                <a:gd name="connsiteX5" fmla="*/ 54561 w 123627"/>
                <a:gd name="connsiteY5" fmla="*/ 132534 h 276891"/>
                <a:gd name="connsiteX6" fmla="*/ 115425 w 123627"/>
                <a:gd name="connsiteY6" fmla="*/ 79861 h 276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627" h="276891">
                  <a:moveTo>
                    <a:pt x="123617" y="4137"/>
                  </a:moveTo>
                  <a:lnTo>
                    <a:pt x="116759" y="-54"/>
                  </a:lnTo>
                  <a:cubicBezTo>
                    <a:pt x="116759" y="-54"/>
                    <a:pt x="8460" y="89290"/>
                    <a:pt x="649" y="129581"/>
                  </a:cubicBezTo>
                  <a:cubicBezTo>
                    <a:pt x="-7161" y="169872"/>
                    <a:pt x="56942" y="276838"/>
                    <a:pt x="56942" y="276838"/>
                  </a:cubicBezTo>
                  <a:lnTo>
                    <a:pt x="108377" y="236547"/>
                  </a:lnTo>
                  <a:cubicBezTo>
                    <a:pt x="108377" y="236547"/>
                    <a:pt x="36844" y="154727"/>
                    <a:pt x="54561" y="132534"/>
                  </a:cubicBezTo>
                  <a:cubicBezTo>
                    <a:pt x="72277" y="110341"/>
                    <a:pt x="115425" y="79861"/>
                    <a:pt x="115425" y="79861"/>
                  </a:cubicBezTo>
                  <a:close/>
                </a:path>
              </a:pathLst>
            </a:custGeom>
            <a:solidFill>
              <a:srgbClr val="70806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2C08DB5D-9230-4E0B-6DF8-1183F7F95AAA}"/>
                </a:ext>
              </a:extLst>
            </p:cNvPr>
            <p:cNvSpPr/>
            <p:nvPr/>
          </p:nvSpPr>
          <p:spPr>
            <a:xfrm>
              <a:off x="5872542" y="2452020"/>
              <a:ext cx="71532" cy="139827"/>
            </a:xfrm>
            <a:custGeom>
              <a:avLst/>
              <a:gdLst>
                <a:gd name="connsiteX0" fmla="*/ 71522 w 71532"/>
                <a:gd name="connsiteY0" fmla="*/ 68526 h 139827"/>
                <a:gd name="connsiteX1" fmla="*/ 35613 w 71532"/>
                <a:gd name="connsiteY1" fmla="*/ -54 h 139827"/>
                <a:gd name="connsiteX2" fmla="*/ -11 w 71532"/>
                <a:gd name="connsiteY2" fmla="*/ 68050 h 139827"/>
                <a:gd name="connsiteX3" fmla="*/ 35708 w 71532"/>
                <a:gd name="connsiteY3" fmla="*/ 139773 h 139827"/>
                <a:gd name="connsiteX4" fmla="*/ 71522 w 71532"/>
                <a:gd name="connsiteY4" fmla="*/ 68526 h 139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532" h="139827">
                  <a:moveTo>
                    <a:pt x="71522" y="68526"/>
                  </a:moveTo>
                  <a:cubicBezTo>
                    <a:pt x="57616" y="42142"/>
                    <a:pt x="45709" y="19186"/>
                    <a:pt x="35613" y="-54"/>
                  </a:cubicBezTo>
                  <a:cubicBezTo>
                    <a:pt x="25421" y="19567"/>
                    <a:pt x="13515" y="42332"/>
                    <a:pt x="-11" y="68050"/>
                  </a:cubicBezTo>
                  <a:cubicBezTo>
                    <a:pt x="10276" y="89195"/>
                    <a:pt x="22183" y="113198"/>
                    <a:pt x="35708" y="139773"/>
                  </a:cubicBezTo>
                  <a:cubicBezTo>
                    <a:pt x="49043" y="113674"/>
                    <a:pt x="61045" y="89862"/>
                    <a:pt x="71522" y="68526"/>
                  </a:cubicBezTo>
                  <a:close/>
                </a:path>
              </a:pathLst>
            </a:custGeom>
            <a:solidFill>
              <a:srgbClr val="8BB12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A41D8E3C-91EE-7729-A0B1-140D19098F0F}"/>
                </a:ext>
              </a:extLst>
            </p:cNvPr>
            <p:cNvSpPr/>
            <p:nvPr/>
          </p:nvSpPr>
          <p:spPr>
            <a:xfrm>
              <a:off x="5944552" y="2460402"/>
              <a:ext cx="66675" cy="133826"/>
            </a:xfrm>
            <a:custGeom>
              <a:avLst/>
              <a:gdLst>
                <a:gd name="connsiteX0" fmla="*/ 66664 w 66675"/>
                <a:gd name="connsiteY0" fmla="*/ 72622 h 133826"/>
                <a:gd name="connsiteX1" fmla="*/ 28564 w 66675"/>
                <a:gd name="connsiteY1" fmla="*/ -54 h 133826"/>
                <a:gd name="connsiteX2" fmla="*/ -11 w 66675"/>
                <a:gd name="connsiteY2" fmla="*/ 60144 h 133826"/>
                <a:gd name="connsiteX3" fmla="*/ 38661 w 66675"/>
                <a:gd name="connsiteY3" fmla="*/ 133772 h 133826"/>
                <a:gd name="connsiteX4" fmla="*/ 66664 w 66675"/>
                <a:gd name="connsiteY4" fmla="*/ 72622 h 133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675" h="133826">
                  <a:moveTo>
                    <a:pt x="66664" y="72622"/>
                  </a:moveTo>
                  <a:lnTo>
                    <a:pt x="28564" y="-54"/>
                  </a:lnTo>
                  <a:cubicBezTo>
                    <a:pt x="20658" y="16615"/>
                    <a:pt x="10943" y="36808"/>
                    <a:pt x="-11" y="60144"/>
                  </a:cubicBezTo>
                  <a:cubicBezTo>
                    <a:pt x="11610" y="82309"/>
                    <a:pt x="24497" y="106845"/>
                    <a:pt x="38661" y="133772"/>
                  </a:cubicBezTo>
                  <a:cubicBezTo>
                    <a:pt x="49138" y="110722"/>
                    <a:pt x="58663" y="90148"/>
                    <a:pt x="66664" y="72622"/>
                  </a:cubicBezTo>
                  <a:close/>
                </a:path>
              </a:pathLst>
            </a:custGeom>
            <a:solidFill>
              <a:srgbClr val="8BB12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5C86D5A3-F78C-C450-7AF4-59751533CF8F}"/>
                </a:ext>
              </a:extLst>
            </p:cNvPr>
            <p:cNvSpPr/>
            <p:nvPr/>
          </p:nvSpPr>
          <p:spPr>
            <a:xfrm>
              <a:off x="5805487" y="2459640"/>
              <a:ext cx="66675" cy="133921"/>
            </a:xfrm>
            <a:custGeom>
              <a:avLst/>
              <a:gdLst>
                <a:gd name="connsiteX0" fmla="*/ 38089 w 66675"/>
                <a:gd name="connsiteY0" fmla="*/ -54 h 133921"/>
                <a:gd name="connsiteX1" fmla="*/ -11 w 66675"/>
                <a:gd name="connsiteY1" fmla="*/ 72336 h 133921"/>
                <a:gd name="connsiteX2" fmla="*/ 28564 w 66675"/>
                <a:gd name="connsiteY2" fmla="*/ 133867 h 133921"/>
                <a:gd name="connsiteX3" fmla="*/ 66664 w 66675"/>
                <a:gd name="connsiteY3" fmla="*/ 60430 h 133921"/>
                <a:gd name="connsiteX4" fmla="*/ 38089 w 66675"/>
                <a:gd name="connsiteY4" fmla="*/ -54 h 133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675" h="133921">
                  <a:moveTo>
                    <a:pt x="38089" y="-54"/>
                  </a:moveTo>
                  <a:cubicBezTo>
                    <a:pt x="26754" y="21663"/>
                    <a:pt x="14086" y="45856"/>
                    <a:pt x="-11" y="72336"/>
                  </a:cubicBezTo>
                  <a:cubicBezTo>
                    <a:pt x="7704" y="89386"/>
                    <a:pt x="17229" y="110436"/>
                    <a:pt x="28564" y="133867"/>
                  </a:cubicBezTo>
                  <a:lnTo>
                    <a:pt x="66664" y="60430"/>
                  </a:lnTo>
                  <a:cubicBezTo>
                    <a:pt x="55234" y="36236"/>
                    <a:pt x="45614" y="15567"/>
                    <a:pt x="38089" y="-54"/>
                  </a:cubicBezTo>
                  <a:close/>
                </a:path>
              </a:pathLst>
            </a:custGeom>
            <a:solidFill>
              <a:srgbClr val="8BB12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07C422A8-1E9C-4D8F-43E7-BA30A1C5DAAC}"/>
                </a:ext>
              </a:extLst>
            </p:cNvPr>
            <p:cNvSpPr/>
            <p:nvPr/>
          </p:nvSpPr>
          <p:spPr>
            <a:xfrm>
              <a:off x="5796724" y="2442114"/>
              <a:ext cx="46862" cy="89916"/>
            </a:xfrm>
            <a:custGeom>
              <a:avLst/>
              <a:gdLst>
                <a:gd name="connsiteX0" fmla="*/ 46852 w 46862"/>
                <a:gd name="connsiteY0" fmla="*/ 17472 h 89916"/>
                <a:gd name="connsiteX1" fmla="*/ 38756 w 46862"/>
                <a:gd name="connsiteY1" fmla="*/ -54 h 89916"/>
                <a:gd name="connsiteX2" fmla="*/ 17801 w 46862"/>
                <a:gd name="connsiteY2" fmla="*/ 2137 h 89916"/>
                <a:gd name="connsiteX3" fmla="*/ -11 w 46862"/>
                <a:gd name="connsiteY3" fmla="*/ 70145 h 89916"/>
                <a:gd name="connsiteX4" fmla="*/ 8847 w 46862"/>
                <a:gd name="connsiteY4" fmla="*/ 89862 h 89916"/>
                <a:gd name="connsiteX5" fmla="*/ 46852 w 46862"/>
                <a:gd name="connsiteY5" fmla="*/ 17472 h 89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862" h="89916">
                  <a:moveTo>
                    <a:pt x="46852" y="17472"/>
                  </a:moveTo>
                  <a:cubicBezTo>
                    <a:pt x="43804" y="10900"/>
                    <a:pt x="41042" y="4994"/>
                    <a:pt x="38756" y="-54"/>
                  </a:cubicBezTo>
                  <a:lnTo>
                    <a:pt x="17801" y="2137"/>
                  </a:lnTo>
                  <a:cubicBezTo>
                    <a:pt x="10343" y="24378"/>
                    <a:pt x="4390" y="47104"/>
                    <a:pt x="-11" y="70145"/>
                  </a:cubicBezTo>
                  <a:cubicBezTo>
                    <a:pt x="2561" y="76051"/>
                    <a:pt x="5609" y="82623"/>
                    <a:pt x="8847" y="89862"/>
                  </a:cubicBezTo>
                  <a:cubicBezTo>
                    <a:pt x="22849" y="63382"/>
                    <a:pt x="35517" y="39189"/>
                    <a:pt x="46852" y="17472"/>
                  </a:cubicBezTo>
                  <a:close/>
                </a:path>
              </a:pathLst>
            </a:custGeom>
            <a:solidFill>
              <a:srgbClr val="DEDBB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AE2B237A-FCBF-1483-542A-719B6D67F8F2}"/>
                </a:ext>
              </a:extLst>
            </p:cNvPr>
            <p:cNvSpPr/>
            <p:nvPr/>
          </p:nvSpPr>
          <p:spPr>
            <a:xfrm>
              <a:off x="5787865" y="2512313"/>
              <a:ext cx="17716" cy="53435"/>
            </a:xfrm>
            <a:custGeom>
              <a:avLst/>
              <a:gdLst>
                <a:gd name="connsiteX0" fmla="*/ 8848 w 17716"/>
                <a:gd name="connsiteY0" fmla="*/ -54 h 53435"/>
                <a:gd name="connsiteX1" fmla="*/ -11 w 17716"/>
                <a:gd name="connsiteY1" fmla="*/ 53381 h 53435"/>
                <a:gd name="connsiteX2" fmla="*/ 17706 w 17716"/>
                <a:gd name="connsiteY2" fmla="*/ 19663 h 53435"/>
                <a:gd name="connsiteX3" fmla="*/ 8848 w 17716"/>
                <a:gd name="connsiteY3" fmla="*/ -54 h 53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716" h="53435">
                  <a:moveTo>
                    <a:pt x="8848" y="-54"/>
                  </a:moveTo>
                  <a:cubicBezTo>
                    <a:pt x="5704" y="15472"/>
                    <a:pt x="2561" y="33474"/>
                    <a:pt x="-11" y="53381"/>
                  </a:cubicBezTo>
                  <a:lnTo>
                    <a:pt x="17706" y="19663"/>
                  </a:lnTo>
                  <a:cubicBezTo>
                    <a:pt x="14467" y="12424"/>
                    <a:pt x="11419" y="5851"/>
                    <a:pt x="8848" y="-54"/>
                  </a:cubicBezTo>
                  <a:close/>
                </a:path>
              </a:pathLst>
            </a:custGeom>
            <a:solidFill>
              <a:srgbClr val="8BB12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F925AD22-0DE8-C320-D925-236C2A7DECF1}"/>
                </a:ext>
              </a:extLst>
            </p:cNvPr>
            <p:cNvSpPr/>
            <p:nvPr/>
          </p:nvSpPr>
          <p:spPr>
            <a:xfrm>
              <a:off x="6011227" y="2503265"/>
              <a:ext cx="26098" cy="79247"/>
            </a:xfrm>
            <a:custGeom>
              <a:avLst/>
              <a:gdLst>
                <a:gd name="connsiteX0" fmla="*/ 26088 w 26098"/>
                <a:gd name="connsiteY0" fmla="*/ 79194 h 79247"/>
                <a:gd name="connsiteX1" fmla="*/ 13515 w 26098"/>
                <a:gd name="connsiteY1" fmla="*/ -54 h 79247"/>
                <a:gd name="connsiteX2" fmla="*/ -11 w 26098"/>
                <a:gd name="connsiteY2" fmla="*/ 29759 h 79247"/>
                <a:gd name="connsiteX3" fmla="*/ 26088 w 26098"/>
                <a:gd name="connsiteY3" fmla="*/ 79194 h 79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98" h="79247">
                  <a:moveTo>
                    <a:pt x="26088" y="79194"/>
                  </a:moveTo>
                  <a:cubicBezTo>
                    <a:pt x="21706" y="51667"/>
                    <a:pt x="17325" y="24330"/>
                    <a:pt x="13515" y="-54"/>
                  </a:cubicBezTo>
                  <a:cubicBezTo>
                    <a:pt x="9609" y="8614"/>
                    <a:pt x="5133" y="18996"/>
                    <a:pt x="-11" y="29759"/>
                  </a:cubicBezTo>
                  <a:cubicBezTo>
                    <a:pt x="8181" y="45380"/>
                    <a:pt x="16944" y="61858"/>
                    <a:pt x="26088" y="79194"/>
                  </a:cubicBezTo>
                  <a:close/>
                </a:path>
              </a:pathLst>
            </a:custGeom>
            <a:solidFill>
              <a:srgbClr val="8BB12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055B38FF-0250-52CA-6098-49758C6CCA31}"/>
                </a:ext>
              </a:extLst>
            </p:cNvPr>
            <p:cNvSpPr/>
            <p:nvPr/>
          </p:nvSpPr>
          <p:spPr>
            <a:xfrm>
              <a:off x="5961982" y="2439161"/>
              <a:ext cx="20097" cy="21240"/>
            </a:xfrm>
            <a:custGeom>
              <a:avLst/>
              <a:gdLst>
                <a:gd name="connsiteX0" fmla="*/ 20087 w 20097"/>
                <a:gd name="connsiteY0" fmla="*/ 2137 h 21240"/>
                <a:gd name="connsiteX1" fmla="*/ -11 w 20097"/>
                <a:gd name="connsiteY1" fmla="*/ -54 h 21240"/>
                <a:gd name="connsiteX2" fmla="*/ 11134 w 20097"/>
                <a:gd name="connsiteY2" fmla="*/ 21187 h 21240"/>
                <a:gd name="connsiteX3" fmla="*/ 20087 w 20097"/>
                <a:gd name="connsiteY3" fmla="*/ 2137 h 21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097" h="21240">
                  <a:moveTo>
                    <a:pt x="20087" y="2137"/>
                  </a:moveTo>
                  <a:cubicBezTo>
                    <a:pt x="14372" y="1375"/>
                    <a:pt x="7800" y="708"/>
                    <a:pt x="-11" y="-54"/>
                  </a:cubicBezTo>
                  <a:lnTo>
                    <a:pt x="11134" y="21187"/>
                  </a:lnTo>
                  <a:cubicBezTo>
                    <a:pt x="14467" y="14233"/>
                    <a:pt x="17325" y="7471"/>
                    <a:pt x="20087" y="2137"/>
                  </a:cubicBezTo>
                  <a:close/>
                </a:path>
              </a:pathLst>
            </a:custGeom>
            <a:solidFill>
              <a:srgbClr val="00593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217CF9ED-4761-97CF-54A9-D9281EC5EF37}"/>
                </a:ext>
              </a:extLst>
            </p:cNvPr>
            <p:cNvSpPr/>
            <p:nvPr/>
          </p:nvSpPr>
          <p:spPr>
            <a:xfrm>
              <a:off x="5835490" y="2440114"/>
              <a:ext cx="18383" cy="19526"/>
            </a:xfrm>
            <a:custGeom>
              <a:avLst/>
              <a:gdLst>
                <a:gd name="connsiteX0" fmla="*/ 18373 w 18383"/>
                <a:gd name="connsiteY0" fmla="*/ -54 h 19526"/>
                <a:gd name="connsiteX1" fmla="*/ -11 w 18383"/>
                <a:gd name="connsiteY1" fmla="*/ 1946 h 19526"/>
                <a:gd name="connsiteX2" fmla="*/ 8086 w 18383"/>
                <a:gd name="connsiteY2" fmla="*/ 19472 h 19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383" h="19526">
                  <a:moveTo>
                    <a:pt x="18373" y="-54"/>
                  </a:moveTo>
                  <a:lnTo>
                    <a:pt x="-11" y="1946"/>
                  </a:lnTo>
                  <a:cubicBezTo>
                    <a:pt x="2275" y="6994"/>
                    <a:pt x="5037" y="12900"/>
                    <a:pt x="8086" y="19472"/>
                  </a:cubicBezTo>
                  <a:close/>
                </a:path>
              </a:pathLst>
            </a:custGeom>
            <a:solidFill>
              <a:srgbClr val="00593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07EE9453-BAA7-E47C-923A-691A75E13161}"/>
                </a:ext>
              </a:extLst>
            </p:cNvPr>
            <p:cNvSpPr/>
            <p:nvPr/>
          </p:nvSpPr>
          <p:spPr>
            <a:xfrm>
              <a:off x="5973127" y="2441352"/>
              <a:ext cx="51625" cy="91725"/>
            </a:xfrm>
            <a:custGeom>
              <a:avLst/>
              <a:gdLst>
                <a:gd name="connsiteX0" fmla="*/ 38089 w 51625"/>
                <a:gd name="connsiteY0" fmla="*/ 91672 h 91725"/>
                <a:gd name="connsiteX1" fmla="*/ 51615 w 51625"/>
                <a:gd name="connsiteY1" fmla="*/ 61858 h 91725"/>
                <a:gd name="connsiteX2" fmla="*/ 42947 w 51625"/>
                <a:gd name="connsiteY2" fmla="*/ 7280 h 91725"/>
                <a:gd name="connsiteX3" fmla="*/ 8943 w 51625"/>
                <a:gd name="connsiteY3" fmla="*/ -54 h 91725"/>
                <a:gd name="connsiteX4" fmla="*/ -11 w 51625"/>
                <a:gd name="connsiteY4" fmla="*/ 18996 h 91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625" h="91725">
                  <a:moveTo>
                    <a:pt x="38089" y="91672"/>
                  </a:moveTo>
                  <a:cubicBezTo>
                    <a:pt x="43233" y="80432"/>
                    <a:pt x="47614" y="70526"/>
                    <a:pt x="51615" y="61858"/>
                  </a:cubicBezTo>
                  <a:cubicBezTo>
                    <a:pt x="48281" y="40903"/>
                    <a:pt x="45233" y="22044"/>
                    <a:pt x="42947" y="7280"/>
                  </a:cubicBezTo>
                  <a:cubicBezTo>
                    <a:pt x="42947" y="7280"/>
                    <a:pt x="42375" y="4042"/>
                    <a:pt x="8943" y="-54"/>
                  </a:cubicBezTo>
                  <a:cubicBezTo>
                    <a:pt x="6276" y="5661"/>
                    <a:pt x="3323" y="12043"/>
                    <a:pt x="-11" y="18996"/>
                  </a:cubicBezTo>
                  <a:close/>
                </a:path>
              </a:pathLst>
            </a:custGeom>
            <a:solidFill>
              <a:srgbClr val="DEDBB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0E0BF571-37C9-2B53-B027-28B0E708A8EB}"/>
                </a:ext>
              </a:extLst>
            </p:cNvPr>
            <p:cNvSpPr/>
            <p:nvPr/>
          </p:nvSpPr>
          <p:spPr>
            <a:xfrm>
              <a:off x="5907690" y="2435637"/>
              <a:ext cx="64960" cy="84963"/>
            </a:xfrm>
            <a:custGeom>
              <a:avLst/>
              <a:gdLst>
                <a:gd name="connsiteX0" fmla="*/ 36375 w 64960"/>
                <a:gd name="connsiteY0" fmla="*/ 84909 h 84963"/>
                <a:gd name="connsiteX1" fmla="*/ 64950 w 64960"/>
                <a:gd name="connsiteY1" fmla="*/ 24711 h 84963"/>
                <a:gd name="connsiteX2" fmla="*/ 53806 w 64960"/>
                <a:gd name="connsiteY2" fmla="*/ 3470 h 84963"/>
                <a:gd name="connsiteX3" fmla="*/ 8562 w 64960"/>
                <a:gd name="connsiteY3" fmla="*/ -54 h 84963"/>
                <a:gd name="connsiteX4" fmla="*/ -11 w 64960"/>
                <a:gd name="connsiteY4" fmla="*/ 16329 h 84963"/>
                <a:gd name="connsiteX5" fmla="*/ 36375 w 64960"/>
                <a:gd name="connsiteY5" fmla="*/ 84909 h 84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960" h="84963">
                  <a:moveTo>
                    <a:pt x="36375" y="84909"/>
                  </a:moveTo>
                  <a:cubicBezTo>
                    <a:pt x="47805" y="61573"/>
                    <a:pt x="57520" y="41380"/>
                    <a:pt x="64950" y="24711"/>
                  </a:cubicBezTo>
                  <a:lnTo>
                    <a:pt x="53806" y="3470"/>
                  </a:lnTo>
                  <a:cubicBezTo>
                    <a:pt x="41709" y="2327"/>
                    <a:pt x="26754" y="1089"/>
                    <a:pt x="8562" y="-54"/>
                  </a:cubicBezTo>
                  <a:cubicBezTo>
                    <a:pt x="5895" y="5089"/>
                    <a:pt x="3037" y="10614"/>
                    <a:pt x="-11" y="16329"/>
                  </a:cubicBezTo>
                  <a:cubicBezTo>
                    <a:pt x="10562" y="35569"/>
                    <a:pt x="22468" y="58620"/>
                    <a:pt x="36375" y="84909"/>
                  </a:cubicBezTo>
                  <a:close/>
                </a:path>
              </a:pathLst>
            </a:custGeom>
            <a:solidFill>
              <a:srgbClr val="DEDBB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26AE1B8A-F76C-5F77-53D4-85C06D5132D8}"/>
                </a:ext>
              </a:extLst>
            </p:cNvPr>
            <p:cNvSpPr/>
            <p:nvPr/>
          </p:nvSpPr>
          <p:spPr>
            <a:xfrm>
              <a:off x="5843587" y="2435351"/>
              <a:ext cx="64579" cy="84772"/>
            </a:xfrm>
            <a:custGeom>
              <a:avLst/>
              <a:gdLst>
                <a:gd name="connsiteX0" fmla="*/ 28945 w 64579"/>
                <a:gd name="connsiteY0" fmla="*/ 84718 h 84772"/>
                <a:gd name="connsiteX1" fmla="*/ 64569 w 64579"/>
                <a:gd name="connsiteY1" fmla="*/ 16615 h 84772"/>
                <a:gd name="connsiteX2" fmla="*/ 55901 w 64579"/>
                <a:gd name="connsiteY2" fmla="*/ -54 h 84772"/>
                <a:gd name="connsiteX3" fmla="*/ 10276 w 64579"/>
                <a:gd name="connsiteY3" fmla="*/ 4708 h 84772"/>
                <a:gd name="connsiteX4" fmla="*/ -11 w 64579"/>
                <a:gd name="connsiteY4" fmla="*/ 23758 h 84772"/>
                <a:gd name="connsiteX5" fmla="*/ 28945 w 64579"/>
                <a:gd name="connsiteY5" fmla="*/ 84718 h 84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579" h="84772">
                  <a:moveTo>
                    <a:pt x="28945" y="84718"/>
                  </a:moveTo>
                  <a:cubicBezTo>
                    <a:pt x="42471" y="59001"/>
                    <a:pt x="54377" y="36236"/>
                    <a:pt x="64569" y="16615"/>
                  </a:cubicBezTo>
                  <a:cubicBezTo>
                    <a:pt x="61521" y="10709"/>
                    <a:pt x="58568" y="5185"/>
                    <a:pt x="55901" y="-54"/>
                  </a:cubicBezTo>
                  <a:lnTo>
                    <a:pt x="10276" y="4708"/>
                  </a:lnTo>
                  <a:lnTo>
                    <a:pt x="-11" y="23758"/>
                  </a:lnTo>
                  <a:cubicBezTo>
                    <a:pt x="7514" y="39856"/>
                    <a:pt x="17134" y="60525"/>
                    <a:pt x="28945" y="84718"/>
                  </a:cubicBezTo>
                  <a:close/>
                </a:path>
              </a:pathLst>
            </a:custGeom>
            <a:solidFill>
              <a:srgbClr val="DEDBB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E0625458-5548-D15B-ED22-87A1E360A392}"/>
                </a:ext>
              </a:extLst>
            </p:cNvPr>
            <p:cNvSpPr/>
            <p:nvPr/>
          </p:nvSpPr>
          <p:spPr>
            <a:xfrm>
              <a:off x="5899498" y="2434875"/>
              <a:ext cx="17240" cy="16668"/>
            </a:xfrm>
            <a:custGeom>
              <a:avLst/>
              <a:gdLst>
                <a:gd name="connsiteX0" fmla="*/ 17229 w 17240"/>
                <a:gd name="connsiteY0" fmla="*/ 708 h 16668"/>
                <a:gd name="connsiteX1" fmla="*/ 4752 w 17240"/>
                <a:gd name="connsiteY1" fmla="*/ -54 h 16668"/>
                <a:gd name="connsiteX2" fmla="*/ -11 w 17240"/>
                <a:gd name="connsiteY2" fmla="*/ -54 h 16668"/>
                <a:gd name="connsiteX3" fmla="*/ 8657 w 17240"/>
                <a:gd name="connsiteY3" fmla="*/ 16615 h 16668"/>
                <a:gd name="connsiteX4" fmla="*/ 17229 w 17240"/>
                <a:gd name="connsiteY4" fmla="*/ 708 h 16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240" h="16668">
                  <a:moveTo>
                    <a:pt x="17229" y="708"/>
                  </a:moveTo>
                  <a:lnTo>
                    <a:pt x="4752" y="-54"/>
                  </a:lnTo>
                  <a:lnTo>
                    <a:pt x="-11" y="-54"/>
                  </a:lnTo>
                  <a:cubicBezTo>
                    <a:pt x="2656" y="5185"/>
                    <a:pt x="5609" y="10709"/>
                    <a:pt x="8657" y="16615"/>
                  </a:cubicBezTo>
                  <a:cubicBezTo>
                    <a:pt x="11705" y="11757"/>
                    <a:pt x="14562" y="5851"/>
                    <a:pt x="17229" y="708"/>
                  </a:cubicBezTo>
                  <a:close/>
                </a:path>
              </a:pathLst>
            </a:custGeom>
            <a:solidFill>
              <a:srgbClr val="8BB12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E50B856D-0158-9F34-5A4C-1B1483BC968A}"/>
                </a:ext>
              </a:extLst>
            </p:cNvPr>
            <p:cNvSpPr/>
            <p:nvPr/>
          </p:nvSpPr>
          <p:spPr>
            <a:xfrm>
              <a:off x="5852519" y="2402300"/>
              <a:ext cx="106279" cy="84010"/>
            </a:xfrm>
            <a:custGeom>
              <a:avLst/>
              <a:gdLst>
                <a:gd name="connsiteX0" fmla="*/ 35443 w 106279"/>
                <a:gd name="connsiteY0" fmla="*/ 1946 h 84010"/>
                <a:gd name="connsiteX1" fmla="*/ 21251 w 106279"/>
                <a:gd name="connsiteY1" fmla="*/ 10709 h 84010"/>
                <a:gd name="connsiteX2" fmla="*/ 963 w 106279"/>
                <a:gd name="connsiteY2" fmla="*/ 40046 h 84010"/>
                <a:gd name="connsiteX3" fmla="*/ 963 w 106279"/>
                <a:gd name="connsiteY3" fmla="*/ 47952 h 84010"/>
                <a:gd name="connsiteX4" fmla="*/ 20013 w 106279"/>
                <a:gd name="connsiteY4" fmla="*/ 83956 h 84010"/>
                <a:gd name="connsiteX5" fmla="*/ 47445 w 106279"/>
                <a:gd name="connsiteY5" fmla="*/ 44809 h 84010"/>
                <a:gd name="connsiteX6" fmla="*/ 78401 w 106279"/>
                <a:gd name="connsiteY6" fmla="*/ 80908 h 84010"/>
                <a:gd name="connsiteX7" fmla="*/ 105833 w 106279"/>
                <a:gd name="connsiteY7" fmla="*/ 47190 h 84010"/>
                <a:gd name="connsiteX8" fmla="*/ 104500 w 106279"/>
                <a:gd name="connsiteY8" fmla="*/ 39760 h 84010"/>
                <a:gd name="connsiteX9" fmla="*/ 72781 w 106279"/>
                <a:gd name="connsiteY9" fmla="*/ -54 h 8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6279" h="84010">
                  <a:moveTo>
                    <a:pt x="35443" y="1946"/>
                  </a:moveTo>
                  <a:cubicBezTo>
                    <a:pt x="35443" y="1946"/>
                    <a:pt x="29157" y="1946"/>
                    <a:pt x="21251" y="10709"/>
                  </a:cubicBezTo>
                  <a:cubicBezTo>
                    <a:pt x="13869" y="20044"/>
                    <a:pt x="7088" y="29845"/>
                    <a:pt x="963" y="40046"/>
                  </a:cubicBezTo>
                  <a:cubicBezTo>
                    <a:pt x="963" y="40046"/>
                    <a:pt x="-1228" y="44999"/>
                    <a:pt x="963" y="47952"/>
                  </a:cubicBezTo>
                  <a:cubicBezTo>
                    <a:pt x="3154" y="50905"/>
                    <a:pt x="20013" y="83956"/>
                    <a:pt x="20013" y="83956"/>
                  </a:cubicBezTo>
                  <a:lnTo>
                    <a:pt x="47445" y="44809"/>
                  </a:lnTo>
                  <a:lnTo>
                    <a:pt x="78401" y="80908"/>
                  </a:lnTo>
                  <a:lnTo>
                    <a:pt x="105833" y="47190"/>
                  </a:lnTo>
                  <a:cubicBezTo>
                    <a:pt x="106729" y="44656"/>
                    <a:pt x="106224" y="41827"/>
                    <a:pt x="104500" y="39760"/>
                  </a:cubicBezTo>
                  <a:cubicBezTo>
                    <a:pt x="101452" y="36236"/>
                    <a:pt x="72781" y="-54"/>
                    <a:pt x="72781" y="-54"/>
                  </a:cubicBezTo>
                  <a:close/>
                </a:path>
              </a:pathLst>
            </a:custGeom>
            <a:solidFill>
              <a:srgbClr val="DEDBB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AA0D6642-F28C-860A-3511-793A539417BD}"/>
                </a:ext>
              </a:extLst>
            </p:cNvPr>
            <p:cNvSpPr/>
            <p:nvPr/>
          </p:nvSpPr>
          <p:spPr>
            <a:xfrm>
              <a:off x="5852519" y="2396013"/>
              <a:ext cx="106283" cy="83915"/>
            </a:xfrm>
            <a:custGeom>
              <a:avLst/>
              <a:gdLst>
                <a:gd name="connsiteX0" fmla="*/ 35443 w 106283"/>
                <a:gd name="connsiteY0" fmla="*/ 1851 h 83915"/>
                <a:gd name="connsiteX1" fmla="*/ 21251 w 106283"/>
                <a:gd name="connsiteY1" fmla="*/ 10614 h 83915"/>
                <a:gd name="connsiteX2" fmla="*/ 963 w 106283"/>
                <a:gd name="connsiteY2" fmla="*/ 39951 h 83915"/>
                <a:gd name="connsiteX3" fmla="*/ 963 w 106283"/>
                <a:gd name="connsiteY3" fmla="*/ 47952 h 83915"/>
                <a:gd name="connsiteX4" fmla="*/ 20013 w 106283"/>
                <a:gd name="connsiteY4" fmla="*/ 83861 h 83915"/>
                <a:gd name="connsiteX5" fmla="*/ 47445 w 106283"/>
                <a:gd name="connsiteY5" fmla="*/ 44713 h 83915"/>
                <a:gd name="connsiteX6" fmla="*/ 78401 w 106283"/>
                <a:gd name="connsiteY6" fmla="*/ 80813 h 83915"/>
                <a:gd name="connsiteX7" fmla="*/ 105833 w 106283"/>
                <a:gd name="connsiteY7" fmla="*/ 47095 h 83915"/>
                <a:gd name="connsiteX8" fmla="*/ 104500 w 106283"/>
                <a:gd name="connsiteY8" fmla="*/ 39760 h 83915"/>
                <a:gd name="connsiteX9" fmla="*/ 72781 w 106283"/>
                <a:gd name="connsiteY9" fmla="*/ -54 h 83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6283" h="83915">
                  <a:moveTo>
                    <a:pt x="35443" y="1851"/>
                  </a:moveTo>
                  <a:cubicBezTo>
                    <a:pt x="35443" y="1851"/>
                    <a:pt x="29157" y="1851"/>
                    <a:pt x="21251" y="10614"/>
                  </a:cubicBezTo>
                  <a:cubicBezTo>
                    <a:pt x="13869" y="19948"/>
                    <a:pt x="7088" y="29750"/>
                    <a:pt x="963" y="39951"/>
                  </a:cubicBezTo>
                  <a:cubicBezTo>
                    <a:pt x="963" y="39951"/>
                    <a:pt x="-1228" y="44904"/>
                    <a:pt x="963" y="47952"/>
                  </a:cubicBezTo>
                  <a:cubicBezTo>
                    <a:pt x="3154" y="51000"/>
                    <a:pt x="20013" y="83861"/>
                    <a:pt x="20013" y="83861"/>
                  </a:cubicBezTo>
                  <a:lnTo>
                    <a:pt x="47445" y="44713"/>
                  </a:lnTo>
                  <a:lnTo>
                    <a:pt x="78401" y="80813"/>
                  </a:lnTo>
                  <a:lnTo>
                    <a:pt x="105833" y="47095"/>
                  </a:lnTo>
                  <a:cubicBezTo>
                    <a:pt x="106738" y="44590"/>
                    <a:pt x="106224" y="41789"/>
                    <a:pt x="104500" y="39760"/>
                  </a:cubicBezTo>
                  <a:cubicBezTo>
                    <a:pt x="101452" y="36141"/>
                    <a:pt x="72781" y="-54"/>
                    <a:pt x="72781" y="-54"/>
                  </a:cubicBezTo>
                  <a:close/>
                </a:path>
              </a:pathLst>
            </a:custGeom>
            <a:solidFill>
              <a:srgbClr val="0E463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B580F27F-C69B-6670-64AB-C48C10A7CE63}"/>
                </a:ext>
              </a:extLst>
            </p:cNvPr>
            <p:cNvSpPr/>
            <p:nvPr/>
          </p:nvSpPr>
          <p:spPr>
            <a:xfrm>
              <a:off x="5884061" y="2386203"/>
              <a:ext cx="43726" cy="54939"/>
            </a:xfrm>
            <a:custGeom>
              <a:avLst/>
              <a:gdLst>
                <a:gd name="connsiteX0" fmla="*/ -4 w 43726"/>
                <a:gd name="connsiteY0" fmla="*/ 5661 h 54939"/>
                <a:gd name="connsiteX1" fmla="*/ -4 w 43726"/>
                <a:gd name="connsiteY1" fmla="*/ 39094 h 54939"/>
                <a:gd name="connsiteX2" fmla="*/ 14865 w 43726"/>
                <a:gd name="connsiteY2" fmla="*/ 54877 h 54939"/>
                <a:gd name="connsiteX3" fmla="*/ 19046 w 43726"/>
                <a:gd name="connsiteY3" fmla="*/ 54429 h 54939"/>
                <a:gd name="connsiteX4" fmla="*/ 42573 w 43726"/>
                <a:gd name="connsiteY4" fmla="*/ 27854 h 54939"/>
                <a:gd name="connsiteX5" fmla="*/ 43716 w 43726"/>
                <a:gd name="connsiteY5" fmla="*/ -54 h 54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3726" h="54939">
                  <a:moveTo>
                    <a:pt x="-4" y="5661"/>
                  </a:moveTo>
                  <a:lnTo>
                    <a:pt x="-4" y="39094"/>
                  </a:lnTo>
                  <a:cubicBezTo>
                    <a:pt x="-261" y="47561"/>
                    <a:pt x="6397" y="54629"/>
                    <a:pt x="14865" y="54877"/>
                  </a:cubicBezTo>
                  <a:cubicBezTo>
                    <a:pt x="16275" y="54924"/>
                    <a:pt x="17684" y="54772"/>
                    <a:pt x="19046" y="54429"/>
                  </a:cubicBezTo>
                  <a:cubicBezTo>
                    <a:pt x="32848" y="53514"/>
                    <a:pt x="43335" y="41665"/>
                    <a:pt x="42573" y="27854"/>
                  </a:cubicBezTo>
                  <a:cubicBezTo>
                    <a:pt x="43145" y="18329"/>
                    <a:pt x="43716" y="-54"/>
                    <a:pt x="43716" y="-54"/>
                  </a:cubicBezTo>
                  <a:close/>
                </a:path>
              </a:pathLst>
            </a:custGeom>
            <a:solidFill>
              <a:srgbClr val="EFCAA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D6C2A7CF-AFED-7258-136C-B12B6C73EC0D}"/>
                </a:ext>
              </a:extLst>
            </p:cNvPr>
            <p:cNvSpPr/>
            <p:nvPr/>
          </p:nvSpPr>
          <p:spPr>
            <a:xfrm>
              <a:off x="5884061" y="2386203"/>
              <a:ext cx="43726" cy="54939"/>
            </a:xfrm>
            <a:custGeom>
              <a:avLst/>
              <a:gdLst>
                <a:gd name="connsiteX0" fmla="*/ -4 w 43726"/>
                <a:gd name="connsiteY0" fmla="*/ 5661 h 54939"/>
                <a:gd name="connsiteX1" fmla="*/ -4 w 43726"/>
                <a:gd name="connsiteY1" fmla="*/ 39094 h 54939"/>
                <a:gd name="connsiteX2" fmla="*/ 14865 w 43726"/>
                <a:gd name="connsiteY2" fmla="*/ 54877 h 54939"/>
                <a:gd name="connsiteX3" fmla="*/ 19046 w 43726"/>
                <a:gd name="connsiteY3" fmla="*/ 54429 h 54939"/>
                <a:gd name="connsiteX4" fmla="*/ 42573 w 43726"/>
                <a:gd name="connsiteY4" fmla="*/ 27854 h 54939"/>
                <a:gd name="connsiteX5" fmla="*/ 43716 w 43726"/>
                <a:gd name="connsiteY5" fmla="*/ -54 h 54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3726" h="54939">
                  <a:moveTo>
                    <a:pt x="-4" y="5661"/>
                  </a:moveTo>
                  <a:lnTo>
                    <a:pt x="-4" y="39094"/>
                  </a:lnTo>
                  <a:cubicBezTo>
                    <a:pt x="-261" y="47561"/>
                    <a:pt x="6397" y="54629"/>
                    <a:pt x="14865" y="54877"/>
                  </a:cubicBezTo>
                  <a:cubicBezTo>
                    <a:pt x="16275" y="54924"/>
                    <a:pt x="17684" y="54772"/>
                    <a:pt x="19046" y="54429"/>
                  </a:cubicBezTo>
                  <a:cubicBezTo>
                    <a:pt x="32848" y="53514"/>
                    <a:pt x="43335" y="41665"/>
                    <a:pt x="42573" y="27854"/>
                  </a:cubicBezTo>
                  <a:cubicBezTo>
                    <a:pt x="43145" y="18329"/>
                    <a:pt x="43716" y="-54"/>
                    <a:pt x="43716" y="-54"/>
                  </a:cubicBezTo>
                  <a:close/>
                </a:path>
              </a:pathLst>
            </a:custGeom>
            <a:solidFill>
              <a:srgbClr val="A3714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627C53CE-9B86-12C1-5474-51984E3836D2}"/>
                </a:ext>
              </a:extLst>
            </p:cNvPr>
            <p:cNvSpPr/>
            <p:nvPr/>
          </p:nvSpPr>
          <p:spPr>
            <a:xfrm>
              <a:off x="5733931" y="2241703"/>
              <a:ext cx="43933" cy="68553"/>
            </a:xfrm>
            <a:custGeom>
              <a:avLst/>
              <a:gdLst>
                <a:gd name="connsiteX0" fmla="*/ 43922 w 43933"/>
                <a:gd name="connsiteY0" fmla="*/ 16525 h 68553"/>
                <a:gd name="connsiteX1" fmla="*/ 30968 w 43933"/>
                <a:gd name="connsiteY1" fmla="*/ -48 h 68553"/>
                <a:gd name="connsiteX2" fmla="*/ 1250 w 43933"/>
                <a:gd name="connsiteY2" fmla="*/ 25955 h 68553"/>
                <a:gd name="connsiteX3" fmla="*/ 19634 w 43933"/>
                <a:gd name="connsiteY3" fmla="*/ 67674 h 68553"/>
                <a:gd name="connsiteX4" fmla="*/ 36969 w 43933"/>
                <a:gd name="connsiteY4" fmla="*/ 58149 h 68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933" h="68553">
                  <a:moveTo>
                    <a:pt x="43922" y="16525"/>
                  </a:moveTo>
                  <a:cubicBezTo>
                    <a:pt x="43922" y="16525"/>
                    <a:pt x="38398" y="1761"/>
                    <a:pt x="30968" y="-48"/>
                  </a:cubicBezTo>
                  <a:cubicBezTo>
                    <a:pt x="15843" y="-343"/>
                    <a:pt x="2965" y="10920"/>
                    <a:pt x="1250" y="25955"/>
                  </a:cubicBezTo>
                  <a:cubicBezTo>
                    <a:pt x="-3207" y="42455"/>
                    <a:pt x="4441" y="59832"/>
                    <a:pt x="19634" y="67674"/>
                  </a:cubicBezTo>
                  <a:cubicBezTo>
                    <a:pt x="30492" y="71960"/>
                    <a:pt x="36969" y="58149"/>
                    <a:pt x="36969" y="58149"/>
                  </a:cubicBezTo>
                  <a:close/>
                </a:path>
              </a:pathLst>
            </a:custGeom>
            <a:solidFill>
              <a:srgbClr val="C68D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6457AFD2-E449-F76E-0B89-313D0F740CD1}"/>
                </a:ext>
              </a:extLst>
            </p:cNvPr>
            <p:cNvSpPr/>
            <p:nvPr/>
          </p:nvSpPr>
          <p:spPr>
            <a:xfrm>
              <a:off x="5740313" y="2241708"/>
              <a:ext cx="37551" cy="68738"/>
            </a:xfrm>
            <a:custGeom>
              <a:avLst/>
              <a:gdLst>
                <a:gd name="connsiteX0" fmla="*/ 24586 w 37551"/>
                <a:gd name="connsiteY0" fmla="*/ -54 h 68738"/>
                <a:gd name="connsiteX1" fmla="*/ 22491 w 37551"/>
                <a:gd name="connsiteY1" fmla="*/ -54 h 68738"/>
                <a:gd name="connsiteX2" fmla="*/ 26682 w 37551"/>
                <a:gd name="connsiteY2" fmla="*/ 5185 h 68738"/>
                <a:gd name="connsiteX3" fmla="*/ 27444 w 37551"/>
                <a:gd name="connsiteY3" fmla="*/ 27378 h 68738"/>
                <a:gd name="connsiteX4" fmla="*/ 26577 w 37551"/>
                <a:gd name="connsiteY4" fmla="*/ 27749 h 68738"/>
                <a:gd name="connsiteX5" fmla="*/ 26206 w 37551"/>
                <a:gd name="connsiteY5" fmla="*/ 27378 h 68738"/>
                <a:gd name="connsiteX6" fmla="*/ 10937 w 37551"/>
                <a:gd name="connsiteY6" fmla="*/ 20605 h 68738"/>
                <a:gd name="connsiteX7" fmla="*/ 5822 w 37551"/>
                <a:gd name="connsiteY7" fmla="*/ 24425 h 68738"/>
                <a:gd name="connsiteX8" fmla="*/ 107 w 37551"/>
                <a:gd name="connsiteY8" fmla="*/ 44332 h 68738"/>
                <a:gd name="connsiteX9" fmla="*/ 4012 w 37551"/>
                <a:gd name="connsiteY9" fmla="*/ 60811 h 68738"/>
                <a:gd name="connsiteX10" fmla="*/ 4584 w 37551"/>
                <a:gd name="connsiteY10" fmla="*/ 61954 h 68738"/>
                <a:gd name="connsiteX11" fmla="*/ 13252 w 37551"/>
                <a:gd name="connsiteY11" fmla="*/ 67859 h 68738"/>
                <a:gd name="connsiteX12" fmla="*/ 30587 w 37551"/>
                <a:gd name="connsiteY12" fmla="*/ 58334 h 68738"/>
                <a:gd name="connsiteX13" fmla="*/ 37540 w 37551"/>
                <a:gd name="connsiteY13" fmla="*/ 16519 h 68738"/>
                <a:gd name="connsiteX14" fmla="*/ 24586 w 37551"/>
                <a:gd name="connsiteY14" fmla="*/ -54 h 68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7551" h="68738">
                  <a:moveTo>
                    <a:pt x="24586" y="-54"/>
                  </a:moveTo>
                  <a:lnTo>
                    <a:pt x="22491" y="-54"/>
                  </a:lnTo>
                  <a:cubicBezTo>
                    <a:pt x="24224" y="1390"/>
                    <a:pt x="25653" y="3172"/>
                    <a:pt x="26682" y="5185"/>
                  </a:cubicBezTo>
                  <a:cubicBezTo>
                    <a:pt x="29835" y="12197"/>
                    <a:pt x="30111" y="20166"/>
                    <a:pt x="27444" y="27378"/>
                  </a:cubicBezTo>
                  <a:cubicBezTo>
                    <a:pt x="27311" y="27720"/>
                    <a:pt x="26920" y="27886"/>
                    <a:pt x="26577" y="27749"/>
                  </a:cubicBezTo>
                  <a:cubicBezTo>
                    <a:pt x="26406" y="27682"/>
                    <a:pt x="26272" y="27547"/>
                    <a:pt x="26206" y="27378"/>
                  </a:cubicBezTo>
                  <a:cubicBezTo>
                    <a:pt x="23862" y="21291"/>
                    <a:pt x="17023" y="18259"/>
                    <a:pt x="10937" y="20605"/>
                  </a:cubicBezTo>
                  <a:cubicBezTo>
                    <a:pt x="8918" y="21384"/>
                    <a:pt x="7146" y="22706"/>
                    <a:pt x="5822" y="24425"/>
                  </a:cubicBezTo>
                  <a:cubicBezTo>
                    <a:pt x="1498" y="30112"/>
                    <a:pt x="-541" y="37215"/>
                    <a:pt x="107" y="44332"/>
                  </a:cubicBezTo>
                  <a:cubicBezTo>
                    <a:pt x="602" y="49985"/>
                    <a:pt x="1917" y="55536"/>
                    <a:pt x="4012" y="60811"/>
                  </a:cubicBezTo>
                  <a:lnTo>
                    <a:pt x="4584" y="61954"/>
                  </a:lnTo>
                  <a:cubicBezTo>
                    <a:pt x="7013" y="64521"/>
                    <a:pt x="9975" y="66534"/>
                    <a:pt x="13252" y="67859"/>
                  </a:cubicBezTo>
                  <a:cubicBezTo>
                    <a:pt x="24110" y="72145"/>
                    <a:pt x="30587" y="58334"/>
                    <a:pt x="30587" y="58334"/>
                  </a:cubicBezTo>
                  <a:lnTo>
                    <a:pt x="37540" y="16519"/>
                  </a:lnTo>
                  <a:cubicBezTo>
                    <a:pt x="37540" y="16519"/>
                    <a:pt x="32016" y="1756"/>
                    <a:pt x="24586" y="-54"/>
                  </a:cubicBezTo>
                  <a:close/>
                </a:path>
              </a:pathLst>
            </a:custGeom>
            <a:solidFill>
              <a:srgbClr val="EFCFB1">
                <a:alpha val="6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2E675EDD-84B1-B8D7-4DCF-33E361EAA417}"/>
                </a:ext>
              </a:extLst>
            </p:cNvPr>
            <p:cNvSpPr/>
            <p:nvPr/>
          </p:nvSpPr>
          <p:spPr>
            <a:xfrm>
              <a:off x="5742621" y="2264350"/>
              <a:ext cx="24590" cy="31460"/>
            </a:xfrm>
            <a:custGeom>
              <a:avLst/>
              <a:gdLst>
                <a:gd name="connsiteX0" fmla="*/ 15896 w 24590"/>
                <a:gd name="connsiteY0" fmla="*/ 1307 h 31460"/>
                <a:gd name="connsiteX1" fmla="*/ -11 w 24590"/>
                <a:gd name="connsiteY1" fmla="*/ 17309 h 31460"/>
                <a:gd name="connsiteX2" fmla="*/ 561 w 24590"/>
                <a:gd name="connsiteY2" fmla="*/ 17309 h 31460"/>
                <a:gd name="connsiteX3" fmla="*/ 5228 w 24590"/>
                <a:gd name="connsiteY3" fmla="*/ 7784 h 31460"/>
                <a:gd name="connsiteX4" fmla="*/ 15991 w 24590"/>
                <a:gd name="connsiteY4" fmla="*/ 7784 h 31460"/>
                <a:gd name="connsiteX5" fmla="*/ 18658 w 24590"/>
                <a:gd name="connsiteY5" fmla="*/ 12261 h 31460"/>
                <a:gd name="connsiteX6" fmla="*/ 12943 w 24590"/>
                <a:gd name="connsiteY6" fmla="*/ 16261 h 31460"/>
                <a:gd name="connsiteX7" fmla="*/ 8943 w 24590"/>
                <a:gd name="connsiteY7" fmla="*/ 24834 h 31460"/>
                <a:gd name="connsiteX8" fmla="*/ 9705 w 24590"/>
                <a:gd name="connsiteY8" fmla="*/ 24834 h 31460"/>
                <a:gd name="connsiteX9" fmla="*/ 14086 w 24590"/>
                <a:gd name="connsiteY9" fmla="*/ 18547 h 31460"/>
                <a:gd name="connsiteX10" fmla="*/ 19897 w 24590"/>
                <a:gd name="connsiteY10" fmla="*/ 15309 h 31460"/>
                <a:gd name="connsiteX11" fmla="*/ 22278 w 24590"/>
                <a:gd name="connsiteY11" fmla="*/ 30644 h 31460"/>
                <a:gd name="connsiteX12" fmla="*/ 23040 w 24590"/>
                <a:gd name="connsiteY12" fmla="*/ 31406 h 31460"/>
                <a:gd name="connsiteX13" fmla="*/ 23802 w 24590"/>
                <a:gd name="connsiteY13" fmla="*/ 30644 h 31460"/>
                <a:gd name="connsiteX14" fmla="*/ 15896 w 24590"/>
                <a:gd name="connsiteY14" fmla="*/ 1307 h 31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4590" h="31460">
                  <a:moveTo>
                    <a:pt x="15896" y="1307"/>
                  </a:moveTo>
                  <a:cubicBezTo>
                    <a:pt x="6371" y="-4312"/>
                    <a:pt x="1799" y="8737"/>
                    <a:pt x="-11" y="17309"/>
                  </a:cubicBezTo>
                  <a:cubicBezTo>
                    <a:pt x="-11" y="17309"/>
                    <a:pt x="-11" y="17309"/>
                    <a:pt x="561" y="17309"/>
                  </a:cubicBezTo>
                  <a:cubicBezTo>
                    <a:pt x="2085" y="14071"/>
                    <a:pt x="3514" y="10642"/>
                    <a:pt x="5228" y="7784"/>
                  </a:cubicBezTo>
                  <a:cubicBezTo>
                    <a:pt x="8181" y="2450"/>
                    <a:pt x="13134" y="3974"/>
                    <a:pt x="15991" y="7784"/>
                  </a:cubicBezTo>
                  <a:cubicBezTo>
                    <a:pt x="17115" y="9124"/>
                    <a:pt x="18011" y="10636"/>
                    <a:pt x="18658" y="12261"/>
                  </a:cubicBezTo>
                  <a:cubicBezTo>
                    <a:pt x="16315" y="12824"/>
                    <a:pt x="14277" y="14254"/>
                    <a:pt x="12943" y="16261"/>
                  </a:cubicBezTo>
                  <a:cubicBezTo>
                    <a:pt x="11048" y="18820"/>
                    <a:pt x="9686" y="21735"/>
                    <a:pt x="8943" y="24834"/>
                  </a:cubicBezTo>
                  <a:cubicBezTo>
                    <a:pt x="8943" y="24834"/>
                    <a:pt x="8943" y="25501"/>
                    <a:pt x="9705" y="24834"/>
                  </a:cubicBezTo>
                  <a:cubicBezTo>
                    <a:pt x="11134" y="22834"/>
                    <a:pt x="12467" y="20548"/>
                    <a:pt x="14086" y="18547"/>
                  </a:cubicBezTo>
                  <a:cubicBezTo>
                    <a:pt x="15610" y="16848"/>
                    <a:pt x="17649" y="15708"/>
                    <a:pt x="19897" y="15309"/>
                  </a:cubicBezTo>
                  <a:cubicBezTo>
                    <a:pt x="20973" y="20372"/>
                    <a:pt x="21773" y="25492"/>
                    <a:pt x="22278" y="30644"/>
                  </a:cubicBezTo>
                  <a:cubicBezTo>
                    <a:pt x="22278" y="31065"/>
                    <a:pt x="22621" y="31406"/>
                    <a:pt x="23040" y="31406"/>
                  </a:cubicBezTo>
                  <a:cubicBezTo>
                    <a:pt x="23459" y="31406"/>
                    <a:pt x="23802" y="31065"/>
                    <a:pt x="23802" y="30644"/>
                  </a:cubicBezTo>
                  <a:cubicBezTo>
                    <a:pt x="25612" y="20357"/>
                    <a:pt x="24754" y="6355"/>
                    <a:pt x="15896" y="1307"/>
                  </a:cubicBezTo>
                  <a:close/>
                </a:path>
              </a:pathLst>
            </a:custGeom>
            <a:solidFill>
              <a:srgbClr val="C68D67">
                <a:alpha val="7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C906949A-2AB7-C9C8-60BC-06BE7E713CEB}"/>
                </a:ext>
              </a:extLst>
            </p:cNvPr>
            <p:cNvSpPr/>
            <p:nvPr/>
          </p:nvSpPr>
          <p:spPr>
            <a:xfrm>
              <a:off x="6037420" y="2243185"/>
              <a:ext cx="48316" cy="63293"/>
            </a:xfrm>
            <a:custGeom>
              <a:avLst/>
              <a:gdLst>
                <a:gd name="connsiteX0" fmla="*/ 7323 w 48316"/>
                <a:gd name="connsiteY0" fmla="*/ 10280 h 63293"/>
                <a:gd name="connsiteX1" fmla="*/ 26373 w 48316"/>
                <a:gd name="connsiteY1" fmla="*/ -7 h 63293"/>
                <a:gd name="connsiteX2" fmla="*/ 47900 w 48316"/>
                <a:gd name="connsiteY2" fmla="*/ 32568 h 63293"/>
                <a:gd name="connsiteX3" fmla="*/ 14562 w 48316"/>
                <a:gd name="connsiteY3" fmla="*/ 63239 h 63293"/>
                <a:gd name="connsiteX4" fmla="*/ -11 w 48316"/>
                <a:gd name="connsiteY4" fmla="*/ 49332 h 63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316" h="63293">
                  <a:moveTo>
                    <a:pt x="7323" y="10280"/>
                  </a:moveTo>
                  <a:cubicBezTo>
                    <a:pt x="7323" y="10280"/>
                    <a:pt x="18182" y="-864"/>
                    <a:pt x="26373" y="-7"/>
                  </a:cubicBezTo>
                  <a:cubicBezTo>
                    <a:pt x="41004" y="3491"/>
                    <a:pt x="50415" y="17736"/>
                    <a:pt x="47900" y="32568"/>
                  </a:cubicBezTo>
                  <a:cubicBezTo>
                    <a:pt x="45519" y="49432"/>
                    <a:pt x="31565" y="62270"/>
                    <a:pt x="14562" y="63239"/>
                  </a:cubicBezTo>
                  <a:cubicBezTo>
                    <a:pt x="1894" y="63239"/>
                    <a:pt x="-11" y="49332"/>
                    <a:pt x="-11" y="49332"/>
                  </a:cubicBezTo>
                  <a:close/>
                </a:path>
              </a:pathLst>
            </a:custGeom>
            <a:solidFill>
              <a:srgbClr val="C68D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19B6554E-F5EB-9106-3263-F36F6314C5D1}"/>
                </a:ext>
              </a:extLst>
            </p:cNvPr>
            <p:cNvSpPr/>
            <p:nvPr/>
          </p:nvSpPr>
          <p:spPr>
            <a:xfrm>
              <a:off x="6037420" y="2248376"/>
              <a:ext cx="41991" cy="58485"/>
            </a:xfrm>
            <a:custGeom>
              <a:avLst/>
              <a:gdLst>
                <a:gd name="connsiteX0" fmla="*/ 40375 w 41991"/>
                <a:gd name="connsiteY0" fmla="*/ 44809 h 58485"/>
                <a:gd name="connsiteX1" fmla="*/ 41518 w 41991"/>
                <a:gd name="connsiteY1" fmla="*/ 28521 h 58485"/>
                <a:gd name="connsiteX2" fmla="*/ 33041 w 41991"/>
                <a:gd name="connsiteY2" fmla="*/ 17186 h 58485"/>
                <a:gd name="connsiteX3" fmla="*/ 15991 w 41991"/>
                <a:gd name="connsiteY3" fmla="*/ 18329 h 58485"/>
                <a:gd name="connsiteX4" fmla="*/ 15039 w 41991"/>
                <a:gd name="connsiteY4" fmla="*/ 18329 h 58485"/>
                <a:gd name="connsiteX5" fmla="*/ 13800 w 41991"/>
                <a:gd name="connsiteY5" fmla="*/ -54 h 58485"/>
                <a:gd name="connsiteX6" fmla="*/ 7323 w 41991"/>
                <a:gd name="connsiteY6" fmla="*/ 5470 h 58485"/>
                <a:gd name="connsiteX7" fmla="*/ -11 w 41991"/>
                <a:gd name="connsiteY7" fmla="*/ 44523 h 58485"/>
                <a:gd name="connsiteX8" fmla="*/ 14562 w 41991"/>
                <a:gd name="connsiteY8" fmla="*/ 58429 h 58485"/>
                <a:gd name="connsiteX9" fmla="*/ 40375 w 41991"/>
                <a:gd name="connsiteY9" fmla="*/ 44809 h 58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991" h="58485">
                  <a:moveTo>
                    <a:pt x="40375" y="44809"/>
                  </a:moveTo>
                  <a:cubicBezTo>
                    <a:pt x="42013" y="39541"/>
                    <a:pt x="42404" y="33965"/>
                    <a:pt x="41518" y="28521"/>
                  </a:cubicBezTo>
                  <a:cubicBezTo>
                    <a:pt x="41099" y="23431"/>
                    <a:pt x="37804" y="19029"/>
                    <a:pt x="33041" y="17186"/>
                  </a:cubicBezTo>
                  <a:cubicBezTo>
                    <a:pt x="27431" y="15318"/>
                    <a:pt x="21306" y="15729"/>
                    <a:pt x="15991" y="18329"/>
                  </a:cubicBezTo>
                  <a:cubicBezTo>
                    <a:pt x="15991" y="18329"/>
                    <a:pt x="15039" y="18329"/>
                    <a:pt x="15039" y="18329"/>
                  </a:cubicBezTo>
                  <a:cubicBezTo>
                    <a:pt x="13915" y="12270"/>
                    <a:pt x="13496" y="6101"/>
                    <a:pt x="13800" y="-54"/>
                  </a:cubicBezTo>
                  <a:cubicBezTo>
                    <a:pt x="11524" y="1644"/>
                    <a:pt x="9362" y="3490"/>
                    <a:pt x="7323" y="5470"/>
                  </a:cubicBezTo>
                  <a:lnTo>
                    <a:pt x="-11" y="44523"/>
                  </a:lnTo>
                  <a:cubicBezTo>
                    <a:pt x="-11" y="44523"/>
                    <a:pt x="1894" y="58620"/>
                    <a:pt x="14562" y="58429"/>
                  </a:cubicBezTo>
                  <a:cubicBezTo>
                    <a:pt x="24716" y="57784"/>
                    <a:pt x="34108" y="52827"/>
                    <a:pt x="40375" y="44809"/>
                  </a:cubicBezTo>
                  <a:close/>
                </a:path>
              </a:pathLst>
            </a:custGeom>
            <a:solidFill>
              <a:srgbClr val="EFCFB1">
                <a:alpha val="6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353E100B-FD6C-E66A-9BAF-A0B0FF44379A}"/>
                </a:ext>
              </a:extLst>
            </p:cNvPr>
            <p:cNvSpPr/>
            <p:nvPr/>
          </p:nvSpPr>
          <p:spPr>
            <a:xfrm>
              <a:off x="6043707" y="2266207"/>
              <a:ext cx="29528" cy="24845"/>
            </a:xfrm>
            <a:custGeom>
              <a:avLst/>
              <a:gdLst>
                <a:gd name="connsiteX0" fmla="*/ 18277 w 29528"/>
                <a:gd name="connsiteY0" fmla="*/ 117 h 24845"/>
                <a:gd name="connsiteX1" fmla="*/ 29041 w 29528"/>
                <a:gd name="connsiteY1" fmla="*/ 19167 h 24845"/>
                <a:gd name="connsiteX2" fmla="*/ 28469 w 29528"/>
                <a:gd name="connsiteY2" fmla="*/ 19167 h 24845"/>
                <a:gd name="connsiteX3" fmla="*/ 27040 w 29528"/>
                <a:gd name="connsiteY3" fmla="*/ 8975 h 24845"/>
                <a:gd name="connsiteX4" fmla="*/ 16087 w 29528"/>
                <a:gd name="connsiteY4" fmla="*/ 5261 h 24845"/>
                <a:gd name="connsiteX5" fmla="*/ 11800 w 29528"/>
                <a:gd name="connsiteY5" fmla="*/ 8975 h 24845"/>
                <a:gd name="connsiteX6" fmla="*/ 16277 w 29528"/>
                <a:gd name="connsiteY6" fmla="*/ 14405 h 24845"/>
                <a:gd name="connsiteX7" fmla="*/ 17420 w 29528"/>
                <a:gd name="connsiteY7" fmla="*/ 23263 h 24845"/>
                <a:gd name="connsiteX8" fmla="*/ 16563 w 29528"/>
                <a:gd name="connsiteY8" fmla="*/ 23263 h 24845"/>
                <a:gd name="connsiteX9" fmla="*/ 14277 w 29528"/>
                <a:gd name="connsiteY9" fmla="*/ 16310 h 24845"/>
                <a:gd name="connsiteX10" fmla="*/ 9419 w 29528"/>
                <a:gd name="connsiteY10" fmla="*/ 11547 h 24845"/>
                <a:gd name="connsiteX11" fmla="*/ 1608 w 29528"/>
                <a:gd name="connsiteY11" fmla="*/ 24215 h 24845"/>
                <a:gd name="connsiteX12" fmla="*/ 513 w 29528"/>
                <a:gd name="connsiteY12" fmla="*/ 24743 h 24845"/>
                <a:gd name="connsiteX13" fmla="*/ -11 w 29528"/>
                <a:gd name="connsiteY13" fmla="*/ 24215 h 24845"/>
                <a:gd name="connsiteX14" fmla="*/ 18277 w 29528"/>
                <a:gd name="connsiteY14" fmla="*/ 117 h 24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9528" h="24845">
                  <a:moveTo>
                    <a:pt x="18277" y="117"/>
                  </a:moveTo>
                  <a:cubicBezTo>
                    <a:pt x="30183" y="-1693"/>
                    <a:pt x="30183" y="11261"/>
                    <a:pt x="29041" y="19167"/>
                  </a:cubicBezTo>
                  <a:cubicBezTo>
                    <a:pt x="29041" y="19167"/>
                    <a:pt x="28469" y="19167"/>
                    <a:pt x="28469" y="19167"/>
                  </a:cubicBezTo>
                  <a:cubicBezTo>
                    <a:pt x="27993" y="15738"/>
                    <a:pt x="27802" y="12309"/>
                    <a:pt x="27040" y="8975"/>
                  </a:cubicBezTo>
                  <a:cubicBezTo>
                    <a:pt x="25897" y="3260"/>
                    <a:pt x="20278" y="3070"/>
                    <a:pt x="16087" y="5261"/>
                  </a:cubicBezTo>
                  <a:cubicBezTo>
                    <a:pt x="14496" y="6293"/>
                    <a:pt x="13048" y="7544"/>
                    <a:pt x="11800" y="8975"/>
                  </a:cubicBezTo>
                  <a:cubicBezTo>
                    <a:pt x="13858" y="10238"/>
                    <a:pt x="15429" y="12148"/>
                    <a:pt x="16277" y="14405"/>
                  </a:cubicBezTo>
                  <a:cubicBezTo>
                    <a:pt x="17325" y="17232"/>
                    <a:pt x="17715" y="20262"/>
                    <a:pt x="17420" y="23263"/>
                  </a:cubicBezTo>
                  <a:lnTo>
                    <a:pt x="16563" y="23263"/>
                  </a:lnTo>
                  <a:cubicBezTo>
                    <a:pt x="15706" y="20977"/>
                    <a:pt x="15134" y="18596"/>
                    <a:pt x="14277" y="16310"/>
                  </a:cubicBezTo>
                  <a:cubicBezTo>
                    <a:pt x="13220" y="14234"/>
                    <a:pt x="11515" y="12562"/>
                    <a:pt x="9419" y="11547"/>
                  </a:cubicBezTo>
                  <a:cubicBezTo>
                    <a:pt x="6533" y="15590"/>
                    <a:pt x="3923" y="19822"/>
                    <a:pt x="1608" y="24215"/>
                  </a:cubicBezTo>
                  <a:cubicBezTo>
                    <a:pt x="1456" y="24662"/>
                    <a:pt x="961" y="24899"/>
                    <a:pt x="513" y="24743"/>
                  </a:cubicBezTo>
                  <a:cubicBezTo>
                    <a:pt x="266" y="24657"/>
                    <a:pt x="75" y="24463"/>
                    <a:pt x="-11" y="24215"/>
                  </a:cubicBezTo>
                  <a:cubicBezTo>
                    <a:pt x="1704" y="13833"/>
                    <a:pt x="7419" y="1736"/>
                    <a:pt x="18277" y="117"/>
                  </a:cubicBezTo>
                  <a:close/>
                </a:path>
              </a:pathLst>
            </a:custGeom>
            <a:solidFill>
              <a:srgbClr val="C68D67">
                <a:alpha val="7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F8C8EE82-DC33-6543-74CF-C813362E8878}"/>
                </a:ext>
              </a:extLst>
            </p:cNvPr>
            <p:cNvSpPr/>
            <p:nvPr/>
          </p:nvSpPr>
          <p:spPr>
            <a:xfrm>
              <a:off x="5764216" y="2139922"/>
              <a:ext cx="284666" cy="285507"/>
            </a:xfrm>
            <a:custGeom>
              <a:avLst/>
              <a:gdLst>
                <a:gd name="connsiteX0" fmla="*/ 8017 w 284666"/>
                <a:gd name="connsiteY0" fmla="*/ 68585 h 285507"/>
                <a:gd name="connsiteX1" fmla="*/ 8589 w 284666"/>
                <a:gd name="connsiteY1" fmla="*/ 121068 h 285507"/>
                <a:gd name="connsiteX2" fmla="*/ 19638 w 284666"/>
                <a:gd name="connsiteY2" fmla="*/ 226414 h 285507"/>
                <a:gd name="connsiteX3" fmla="*/ 167942 w 284666"/>
                <a:gd name="connsiteY3" fmla="*/ 282993 h 285507"/>
                <a:gd name="connsiteX4" fmla="*/ 280432 w 284666"/>
                <a:gd name="connsiteY4" fmla="*/ 160692 h 285507"/>
                <a:gd name="connsiteX5" fmla="*/ 279765 w 284666"/>
                <a:gd name="connsiteY5" fmla="*/ 50487 h 285507"/>
                <a:gd name="connsiteX6" fmla="*/ 178515 w 284666"/>
                <a:gd name="connsiteY6" fmla="*/ 2100 h 285507"/>
                <a:gd name="connsiteX7" fmla="*/ 8017 w 284666"/>
                <a:gd name="connsiteY7" fmla="*/ 68585 h 285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4666" h="285507">
                  <a:moveTo>
                    <a:pt x="8017" y="68585"/>
                  </a:moveTo>
                  <a:cubicBezTo>
                    <a:pt x="10913" y="85944"/>
                    <a:pt x="11113" y="103649"/>
                    <a:pt x="8589" y="121068"/>
                  </a:cubicBezTo>
                  <a:cubicBezTo>
                    <a:pt x="3922" y="142785"/>
                    <a:pt x="-13128" y="182694"/>
                    <a:pt x="19638" y="226414"/>
                  </a:cubicBezTo>
                  <a:cubicBezTo>
                    <a:pt x="54718" y="271363"/>
                    <a:pt x="111830" y="293156"/>
                    <a:pt x="167942" y="282993"/>
                  </a:cubicBezTo>
                  <a:cubicBezTo>
                    <a:pt x="225092" y="273468"/>
                    <a:pt x="270907" y="225081"/>
                    <a:pt x="280432" y="160692"/>
                  </a:cubicBezTo>
                  <a:cubicBezTo>
                    <a:pt x="286281" y="124171"/>
                    <a:pt x="286052" y="86935"/>
                    <a:pt x="279765" y="50487"/>
                  </a:cubicBezTo>
                  <a:cubicBezTo>
                    <a:pt x="279765" y="50487"/>
                    <a:pt x="252810" y="9054"/>
                    <a:pt x="178515" y="2100"/>
                  </a:cubicBezTo>
                  <a:cubicBezTo>
                    <a:pt x="178515" y="2386"/>
                    <a:pt x="54880" y="-19236"/>
                    <a:pt x="8017" y="68585"/>
                  </a:cubicBezTo>
                  <a:close/>
                </a:path>
              </a:pathLst>
            </a:custGeom>
            <a:solidFill>
              <a:srgbClr val="C68D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5B4FDC89-8D7F-04C0-1FA5-3A1C3131BB8E}"/>
                </a:ext>
              </a:extLst>
            </p:cNvPr>
            <p:cNvSpPr/>
            <p:nvPr/>
          </p:nvSpPr>
          <p:spPr>
            <a:xfrm>
              <a:off x="5764338" y="2140216"/>
              <a:ext cx="284544" cy="172072"/>
            </a:xfrm>
            <a:custGeom>
              <a:avLst/>
              <a:gdLst>
                <a:gd name="connsiteX0" fmla="*/ -11 w 284544"/>
                <a:gd name="connsiteY0" fmla="*/ 166017 h 172072"/>
                <a:gd name="connsiteX1" fmla="*/ 6371 w 284544"/>
                <a:gd name="connsiteY1" fmla="*/ 151349 h 172072"/>
                <a:gd name="connsiteX2" fmla="*/ 20849 w 284544"/>
                <a:gd name="connsiteY2" fmla="*/ 128870 h 172072"/>
                <a:gd name="connsiteX3" fmla="*/ 36184 w 284544"/>
                <a:gd name="connsiteY3" fmla="*/ 107629 h 172072"/>
                <a:gd name="connsiteX4" fmla="*/ 51043 w 284544"/>
                <a:gd name="connsiteY4" fmla="*/ 90008 h 172072"/>
                <a:gd name="connsiteX5" fmla="*/ 51958 w 284544"/>
                <a:gd name="connsiteY5" fmla="*/ 89780 h 172072"/>
                <a:gd name="connsiteX6" fmla="*/ 52186 w 284544"/>
                <a:gd name="connsiteY6" fmla="*/ 90008 h 172072"/>
                <a:gd name="connsiteX7" fmla="*/ 56282 w 284544"/>
                <a:gd name="connsiteY7" fmla="*/ 116106 h 172072"/>
                <a:gd name="connsiteX8" fmla="*/ 89143 w 284544"/>
                <a:gd name="connsiteY8" fmla="*/ 61814 h 172072"/>
                <a:gd name="connsiteX9" fmla="*/ 90039 w 284544"/>
                <a:gd name="connsiteY9" fmla="*/ 61520 h 172072"/>
                <a:gd name="connsiteX10" fmla="*/ 90382 w 284544"/>
                <a:gd name="connsiteY10" fmla="*/ 62290 h 172072"/>
                <a:gd name="connsiteX11" fmla="*/ 88858 w 284544"/>
                <a:gd name="connsiteY11" fmla="*/ 97533 h 172072"/>
                <a:gd name="connsiteX12" fmla="*/ 105622 w 284544"/>
                <a:gd name="connsiteY12" fmla="*/ 68291 h 172072"/>
                <a:gd name="connsiteX13" fmla="*/ 135530 w 284544"/>
                <a:gd name="connsiteY13" fmla="*/ 35239 h 172072"/>
                <a:gd name="connsiteX14" fmla="*/ 154580 w 284544"/>
                <a:gd name="connsiteY14" fmla="*/ 23238 h 172072"/>
                <a:gd name="connsiteX15" fmla="*/ 172582 w 284544"/>
                <a:gd name="connsiteY15" fmla="*/ 26762 h 172072"/>
                <a:gd name="connsiteX16" fmla="*/ 199443 w 284544"/>
                <a:gd name="connsiteY16" fmla="*/ 61909 h 172072"/>
                <a:gd name="connsiteX17" fmla="*/ 214492 w 284544"/>
                <a:gd name="connsiteY17" fmla="*/ 101343 h 172072"/>
                <a:gd name="connsiteX18" fmla="*/ 210968 w 284544"/>
                <a:gd name="connsiteY18" fmla="*/ 65814 h 172072"/>
                <a:gd name="connsiteX19" fmla="*/ 212016 w 284544"/>
                <a:gd name="connsiteY19" fmla="*/ 65243 h 172072"/>
                <a:gd name="connsiteX20" fmla="*/ 241448 w 284544"/>
                <a:gd name="connsiteY20" fmla="*/ 96866 h 172072"/>
                <a:gd name="connsiteX21" fmla="*/ 264499 w 284544"/>
                <a:gd name="connsiteY21" fmla="*/ 135823 h 172072"/>
                <a:gd name="connsiteX22" fmla="*/ 278215 w 284544"/>
                <a:gd name="connsiteY22" fmla="*/ 172018 h 172072"/>
                <a:gd name="connsiteX23" fmla="*/ 280310 w 284544"/>
                <a:gd name="connsiteY23" fmla="*/ 160874 h 172072"/>
                <a:gd name="connsiteX24" fmla="*/ 279643 w 284544"/>
                <a:gd name="connsiteY24" fmla="*/ 50670 h 172072"/>
                <a:gd name="connsiteX25" fmla="*/ 178393 w 284544"/>
                <a:gd name="connsiteY25" fmla="*/ 2283 h 172072"/>
                <a:gd name="connsiteX26" fmla="*/ 7895 w 284544"/>
                <a:gd name="connsiteY26" fmla="*/ 68958 h 172072"/>
                <a:gd name="connsiteX27" fmla="*/ 8467 w 284544"/>
                <a:gd name="connsiteY27" fmla="*/ 121440 h 172072"/>
                <a:gd name="connsiteX28" fmla="*/ -11 w 284544"/>
                <a:gd name="connsiteY28" fmla="*/ 166017 h 172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84544" h="172072">
                  <a:moveTo>
                    <a:pt x="-11" y="166017"/>
                  </a:moveTo>
                  <a:cubicBezTo>
                    <a:pt x="1818" y="161004"/>
                    <a:pt x="3952" y="156107"/>
                    <a:pt x="6371" y="151349"/>
                  </a:cubicBezTo>
                  <a:cubicBezTo>
                    <a:pt x="10667" y="143529"/>
                    <a:pt x="15506" y="136017"/>
                    <a:pt x="20849" y="128870"/>
                  </a:cubicBezTo>
                  <a:cubicBezTo>
                    <a:pt x="25993" y="121917"/>
                    <a:pt x="31136" y="114773"/>
                    <a:pt x="36184" y="107629"/>
                  </a:cubicBezTo>
                  <a:cubicBezTo>
                    <a:pt x="40480" y="101230"/>
                    <a:pt x="45462" y="95322"/>
                    <a:pt x="51043" y="90008"/>
                  </a:cubicBezTo>
                  <a:cubicBezTo>
                    <a:pt x="51234" y="89693"/>
                    <a:pt x="51643" y="89590"/>
                    <a:pt x="51958" y="89780"/>
                  </a:cubicBezTo>
                  <a:cubicBezTo>
                    <a:pt x="52053" y="89836"/>
                    <a:pt x="52129" y="89915"/>
                    <a:pt x="52186" y="90008"/>
                  </a:cubicBezTo>
                  <a:cubicBezTo>
                    <a:pt x="53520" y="98676"/>
                    <a:pt x="54282" y="107629"/>
                    <a:pt x="56282" y="116106"/>
                  </a:cubicBezTo>
                  <a:cubicBezTo>
                    <a:pt x="62502" y="95534"/>
                    <a:pt x="73799" y="76862"/>
                    <a:pt x="89143" y="61814"/>
                  </a:cubicBezTo>
                  <a:cubicBezTo>
                    <a:pt x="89305" y="61485"/>
                    <a:pt x="89715" y="61354"/>
                    <a:pt x="90039" y="61520"/>
                  </a:cubicBezTo>
                  <a:cubicBezTo>
                    <a:pt x="90324" y="61662"/>
                    <a:pt x="90467" y="61984"/>
                    <a:pt x="90382" y="62290"/>
                  </a:cubicBezTo>
                  <a:cubicBezTo>
                    <a:pt x="89210" y="73999"/>
                    <a:pt x="88696" y="85765"/>
                    <a:pt x="88858" y="97533"/>
                  </a:cubicBezTo>
                  <a:cubicBezTo>
                    <a:pt x="92972" y="87010"/>
                    <a:pt x="98621" y="77156"/>
                    <a:pt x="105622" y="68291"/>
                  </a:cubicBezTo>
                  <a:cubicBezTo>
                    <a:pt x="114489" y="56326"/>
                    <a:pt x="124510" y="45256"/>
                    <a:pt x="135530" y="35239"/>
                  </a:cubicBezTo>
                  <a:cubicBezTo>
                    <a:pt x="140816" y="29756"/>
                    <a:pt x="147351" y="25638"/>
                    <a:pt x="154580" y="23238"/>
                  </a:cubicBezTo>
                  <a:cubicBezTo>
                    <a:pt x="160809" y="21736"/>
                    <a:pt x="167382" y="23022"/>
                    <a:pt x="172582" y="26762"/>
                  </a:cubicBezTo>
                  <a:cubicBezTo>
                    <a:pt x="184355" y="36030"/>
                    <a:pt x="193594" y="48119"/>
                    <a:pt x="199443" y="61909"/>
                  </a:cubicBezTo>
                  <a:cubicBezTo>
                    <a:pt x="205720" y="74536"/>
                    <a:pt x="210759" y="87743"/>
                    <a:pt x="214492" y="101343"/>
                  </a:cubicBezTo>
                  <a:cubicBezTo>
                    <a:pt x="213254" y="89532"/>
                    <a:pt x="212111" y="77721"/>
                    <a:pt x="210968" y="65814"/>
                  </a:cubicBezTo>
                  <a:cubicBezTo>
                    <a:pt x="210968" y="65814"/>
                    <a:pt x="211635" y="64957"/>
                    <a:pt x="212016" y="65243"/>
                  </a:cubicBezTo>
                  <a:cubicBezTo>
                    <a:pt x="223836" y="73714"/>
                    <a:pt x="233847" y="84466"/>
                    <a:pt x="241448" y="96866"/>
                  </a:cubicBezTo>
                  <a:cubicBezTo>
                    <a:pt x="250021" y="109304"/>
                    <a:pt x="257726" y="122321"/>
                    <a:pt x="264499" y="135823"/>
                  </a:cubicBezTo>
                  <a:cubicBezTo>
                    <a:pt x="270318" y="147379"/>
                    <a:pt x="274909" y="159510"/>
                    <a:pt x="278215" y="172018"/>
                  </a:cubicBezTo>
                  <a:cubicBezTo>
                    <a:pt x="279072" y="168303"/>
                    <a:pt x="279739" y="164589"/>
                    <a:pt x="280310" y="160874"/>
                  </a:cubicBezTo>
                  <a:cubicBezTo>
                    <a:pt x="286158" y="124353"/>
                    <a:pt x="285930" y="87117"/>
                    <a:pt x="279643" y="50670"/>
                  </a:cubicBezTo>
                  <a:cubicBezTo>
                    <a:pt x="279643" y="50670"/>
                    <a:pt x="252688" y="9236"/>
                    <a:pt x="178393" y="2283"/>
                  </a:cubicBezTo>
                  <a:cubicBezTo>
                    <a:pt x="178393" y="2283"/>
                    <a:pt x="54568" y="-19339"/>
                    <a:pt x="7895" y="68958"/>
                  </a:cubicBezTo>
                  <a:cubicBezTo>
                    <a:pt x="10791" y="86317"/>
                    <a:pt x="10991" y="104022"/>
                    <a:pt x="8467" y="121440"/>
                  </a:cubicBezTo>
                  <a:cubicBezTo>
                    <a:pt x="4104" y="135966"/>
                    <a:pt x="1266" y="150905"/>
                    <a:pt x="-11" y="166017"/>
                  </a:cubicBezTo>
                  <a:close/>
                </a:path>
              </a:pathLst>
            </a:custGeom>
            <a:solidFill>
              <a:srgbClr val="EFCFB1">
                <a:alpha val="6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0261E7FF-0BF4-64D9-D4AF-A2E355953A60}"/>
                </a:ext>
              </a:extLst>
            </p:cNvPr>
            <p:cNvSpPr/>
            <p:nvPr/>
          </p:nvSpPr>
          <p:spPr>
            <a:xfrm>
              <a:off x="5771101" y="2344197"/>
              <a:ext cx="255174" cy="81232"/>
            </a:xfrm>
            <a:custGeom>
              <a:avLst/>
              <a:gdLst>
                <a:gd name="connsiteX0" fmla="*/ 231447 w 255174"/>
                <a:gd name="connsiteY0" fmla="*/ 38046 h 81232"/>
                <a:gd name="connsiteX1" fmla="*/ 159342 w 255174"/>
                <a:gd name="connsiteY1" fmla="*/ 70812 h 81232"/>
                <a:gd name="connsiteX2" fmla="*/ 107622 w 255174"/>
                <a:gd name="connsiteY2" fmla="*/ 72622 h 81232"/>
                <a:gd name="connsiteX3" fmla="*/ 52758 w 255174"/>
                <a:gd name="connsiteY3" fmla="*/ 53572 h 81232"/>
                <a:gd name="connsiteX4" fmla="*/ -11 w 255174"/>
                <a:gd name="connsiteY4" fmla="*/ -54 h 81232"/>
                <a:gd name="connsiteX5" fmla="*/ 12753 w 255174"/>
                <a:gd name="connsiteY5" fmla="*/ 22139 h 81232"/>
                <a:gd name="connsiteX6" fmla="*/ 161057 w 255174"/>
                <a:gd name="connsiteY6" fmla="*/ 78718 h 81232"/>
                <a:gd name="connsiteX7" fmla="*/ 255164 w 255174"/>
                <a:gd name="connsiteY7" fmla="*/ 10709 h 81232"/>
                <a:gd name="connsiteX8" fmla="*/ 231447 w 255174"/>
                <a:gd name="connsiteY8" fmla="*/ 38046 h 81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5174" h="81232">
                  <a:moveTo>
                    <a:pt x="231447" y="38046"/>
                  </a:moveTo>
                  <a:cubicBezTo>
                    <a:pt x="210492" y="54768"/>
                    <a:pt x="185717" y="66030"/>
                    <a:pt x="159342" y="70812"/>
                  </a:cubicBezTo>
                  <a:cubicBezTo>
                    <a:pt x="142331" y="74355"/>
                    <a:pt x="124843" y="74974"/>
                    <a:pt x="107622" y="72622"/>
                  </a:cubicBezTo>
                  <a:cubicBezTo>
                    <a:pt x="88372" y="69469"/>
                    <a:pt x="69817" y="63028"/>
                    <a:pt x="52758" y="53572"/>
                  </a:cubicBezTo>
                  <a:cubicBezTo>
                    <a:pt x="30088" y="41526"/>
                    <a:pt x="11667" y="22806"/>
                    <a:pt x="-11" y="-54"/>
                  </a:cubicBezTo>
                  <a:cubicBezTo>
                    <a:pt x="3323" y="7837"/>
                    <a:pt x="7609" y="15291"/>
                    <a:pt x="12753" y="22139"/>
                  </a:cubicBezTo>
                  <a:cubicBezTo>
                    <a:pt x="47833" y="67088"/>
                    <a:pt x="104955" y="88881"/>
                    <a:pt x="161057" y="78718"/>
                  </a:cubicBezTo>
                  <a:cubicBezTo>
                    <a:pt x="201100" y="71450"/>
                    <a:pt x="235704" y="46449"/>
                    <a:pt x="255164" y="10709"/>
                  </a:cubicBezTo>
                  <a:cubicBezTo>
                    <a:pt x="247782" y="20260"/>
                    <a:pt x="239857" y="29387"/>
                    <a:pt x="231447" y="38046"/>
                  </a:cubicBezTo>
                  <a:close/>
                </a:path>
              </a:pathLst>
            </a:custGeom>
            <a:solidFill>
              <a:srgbClr val="EFCFB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5FCB4449-38EF-DD2D-74EE-2F74291E1E9F}"/>
                </a:ext>
              </a:extLst>
            </p:cNvPr>
            <p:cNvSpPr/>
            <p:nvPr/>
          </p:nvSpPr>
          <p:spPr>
            <a:xfrm>
              <a:off x="5833204" y="2208826"/>
              <a:ext cx="150113" cy="7581"/>
            </a:xfrm>
            <a:custGeom>
              <a:avLst/>
              <a:gdLst>
                <a:gd name="connsiteX0" fmla="*/ -11 w 150113"/>
                <a:gd name="connsiteY0" fmla="*/ 6349 h 7581"/>
                <a:gd name="connsiteX1" fmla="*/ 37518 w 150113"/>
                <a:gd name="connsiteY1" fmla="*/ 3301 h 7581"/>
                <a:gd name="connsiteX2" fmla="*/ 74760 w 150113"/>
                <a:gd name="connsiteY2" fmla="*/ 3301 h 7581"/>
                <a:gd name="connsiteX3" fmla="*/ 93810 w 150113"/>
                <a:gd name="connsiteY3" fmla="*/ 1872 h 7581"/>
                <a:gd name="connsiteX4" fmla="*/ 112860 w 150113"/>
                <a:gd name="connsiteY4" fmla="*/ 1872 h 7581"/>
                <a:gd name="connsiteX5" fmla="*/ 150103 w 150113"/>
                <a:gd name="connsiteY5" fmla="*/ 158 h 7581"/>
                <a:gd name="connsiteX6" fmla="*/ 150103 w 150113"/>
                <a:gd name="connsiteY6" fmla="*/ 158 h 7581"/>
                <a:gd name="connsiteX7" fmla="*/ 150103 w 150113"/>
                <a:gd name="connsiteY7" fmla="*/ 158 h 7581"/>
                <a:gd name="connsiteX8" fmla="*/ 150103 w 150113"/>
                <a:gd name="connsiteY8" fmla="*/ 158 h 7581"/>
                <a:gd name="connsiteX9" fmla="*/ 131720 w 150113"/>
                <a:gd name="connsiteY9" fmla="*/ 3301 h 7581"/>
                <a:gd name="connsiteX10" fmla="*/ 112670 w 150113"/>
                <a:gd name="connsiteY10" fmla="*/ 5587 h 7581"/>
                <a:gd name="connsiteX11" fmla="*/ 93620 w 150113"/>
                <a:gd name="connsiteY11" fmla="*/ 5587 h 7581"/>
                <a:gd name="connsiteX12" fmla="*/ 74570 w 150113"/>
                <a:gd name="connsiteY12" fmla="*/ 7301 h 7581"/>
                <a:gd name="connsiteX13" fmla="*/ 36946 w 150113"/>
                <a:gd name="connsiteY13" fmla="*/ 6349 h 7581"/>
                <a:gd name="connsiteX14" fmla="*/ -11 w 150113"/>
                <a:gd name="connsiteY14" fmla="*/ 6349 h 7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113" h="7581">
                  <a:moveTo>
                    <a:pt x="-11" y="6349"/>
                  </a:moveTo>
                  <a:cubicBezTo>
                    <a:pt x="12467" y="5587"/>
                    <a:pt x="24754" y="3206"/>
                    <a:pt x="37518" y="3301"/>
                  </a:cubicBezTo>
                  <a:cubicBezTo>
                    <a:pt x="50281" y="3396"/>
                    <a:pt x="62473" y="3777"/>
                    <a:pt x="74760" y="3301"/>
                  </a:cubicBezTo>
                  <a:cubicBezTo>
                    <a:pt x="81047" y="3301"/>
                    <a:pt x="86952" y="2158"/>
                    <a:pt x="93810" y="1872"/>
                  </a:cubicBezTo>
                  <a:cubicBezTo>
                    <a:pt x="100668" y="1586"/>
                    <a:pt x="106479" y="1872"/>
                    <a:pt x="112860" y="1872"/>
                  </a:cubicBezTo>
                  <a:cubicBezTo>
                    <a:pt x="125148" y="2920"/>
                    <a:pt x="137435" y="-985"/>
                    <a:pt x="150103" y="158"/>
                  </a:cubicBezTo>
                  <a:lnTo>
                    <a:pt x="150103" y="158"/>
                  </a:lnTo>
                  <a:lnTo>
                    <a:pt x="150103" y="158"/>
                  </a:lnTo>
                  <a:lnTo>
                    <a:pt x="150103" y="158"/>
                  </a:lnTo>
                  <a:cubicBezTo>
                    <a:pt x="143902" y="725"/>
                    <a:pt x="137759" y="1776"/>
                    <a:pt x="131720" y="3301"/>
                  </a:cubicBezTo>
                  <a:cubicBezTo>
                    <a:pt x="125453" y="4648"/>
                    <a:pt x="119080" y="5413"/>
                    <a:pt x="112670" y="5587"/>
                  </a:cubicBezTo>
                  <a:cubicBezTo>
                    <a:pt x="106383" y="5587"/>
                    <a:pt x="100097" y="5587"/>
                    <a:pt x="93620" y="5587"/>
                  </a:cubicBezTo>
                  <a:cubicBezTo>
                    <a:pt x="87143" y="5587"/>
                    <a:pt x="81237" y="7016"/>
                    <a:pt x="74570" y="7301"/>
                  </a:cubicBezTo>
                  <a:cubicBezTo>
                    <a:pt x="62026" y="7796"/>
                    <a:pt x="49453" y="7478"/>
                    <a:pt x="36946" y="6349"/>
                  </a:cubicBezTo>
                  <a:cubicBezTo>
                    <a:pt x="25135" y="6254"/>
                    <a:pt x="12753" y="7587"/>
                    <a:pt x="-11" y="6349"/>
                  </a:cubicBezTo>
                  <a:close/>
                </a:path>
              </a:pathLst>
            </a:custGeom>
            <a:solidFill>
              <a:srgbClr val="C68D67">
                <a:alpha val="7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0DE7544F-AAFF-20EB-4461-85F9CFADD8B8}"/>
                </a:ext>
              </a:extLst>
            </p:cNvPr>
            <p:cNvSpPr/>
            <p:nvPr/>
          </p:nvSpPr>
          <p:spPr>
            <a:xfrm>
              <a:off x="5842634" y="2194722"/>
              <a:ext cx="120491" cy="5936"/>
            </a:xfrm>
            <a:custGeom>
              <a:avLst/>
              <a:gdLst>
                <a:gd name="connsiteX0" fmla="*/ -11 w 120491"/>
                <a:gd name="connsiteY0" fmla="*/ 5594 h 5936"/>
                <a:gd name="connsiteX1" fmla="*/ 29898 w 120491"/>
                <a:gd name="connsiteY1" fmla="*/ 1498 h 5936"/>
                <a:gd name="connsiteX2" fmla="*/ 60187 w 120491"/>
                <a:gd name="connsiteY2" fmla="*/ -26 h 5936"/>
                <a:gd name="connsiteX3" fmla="*/ 75141 w 120491"/>
                <a:gd name="connsiteY3" fmla="*/ -26 h 5936"/>
                <a:gd name="connsiteX4" fmla="*/ 90382 w 120491"/>
                <a:gd name="connsiteY4" fmla="*/ -26 h 5936"/>
                <a:gd name="connsiteX5" fmla="*/ 120481 w 120491"/>
                <a:gd name="connsiteY5" fmla="*/ 1117 h 5936"/>
                <a:gd name="connsiteX6" fmla="*/ 90382 w 120491"/>
                <a:gd name="connsiteY6" fmla="*/ 3879 h 5936"/>
                <a:gd name="connsiteX7" fmla="*/ 75332 w 120491"/>
                <a:gd name="connsiteY7" fmla="*/ 4546 h 5936"/>
                <a:gd name="connsiteX8" fmla="*/ 60187 w 120491"/>
                <a:gd name="connsiteY8" fmla="*/ 4546 h 5936"/>
                <a:gd name="connsiteX9" fmla="*/ 30279 w 120491"/>
                <a:gd name="connsiteY9" fmla="*/ 5022 h 5936"/>
                <a:gd name="connsiteX10" fmla="*/ -11 w 120491"/>
                <a:gd name="connsiteY10" fmla="*/ 5594 h 5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0491" h="5936">
                  <a:moveTo>
                    <a:pt x="-11" y="5594"/>
                  </a:moveTo>
                  <a:cubicBezTo>
                    <a:pt x="10086" y="4546"/>
                    <a:pt x="19897" y="2736"/>
                    <a:pt x="29898" y="1498"/>
                  </a:cubicBezTo>
                  <a:cubicBezTo>
                    <a:pt x="39947" y="325"/>
                    <a:pt x="50072" y="-184"/>
                    <a:pt x="60187" y="-26"/>
                  </a:cubicBezTo>
                  <a:cubicBezTo>
                    <a:pt x="65236" y="-26"/>
                    <a:pt x="70189" y="-26"/>
                    <a:pt x="75141" y="-26"/>
                  </a:cubicBezTo>
                  <a:cubicBezTo>
                    <a:pt x="80095" y="-26"/>
                    <a:pt x="85333" y="-26"/>
                    <a:pt x="90382" y="-26"/>
                  </a:cubicBezTo>
                  <a:cubicBezTo>
                    <a:pt x="100383" y="-26"/>
                    <a:pt x="110384" y="1022"/>
                    <a:pt x="120481" y="1117"/>
                  </a:cubicBezTo>
                  <a:cubicBezTo>
                    <a:pt x="110527" y="2750"/>
                    <a:pt x="100469" y="3673"/>
                    <a:pt x="90382" y="3879"/>
                  </a:cubicBezTo>
                  <a:cubicBezTo>
                    <a:pt x="85333" y="3879"/>
                    <a:pt x="80857" y="3879"/>
                    <a:pt x="75332" y="4546"/>
                  </a:cubicBezTo>
                  <a:cubicBezTo>
                    <a:pt x="69808" y="5213"/>
                    <a:pt x="65236" y="4546"/>
                    <a:pt x="60187" y="4546"/>
                  </a:cubicBezTo>
                  <a:cubicBezTo>
                    <a:pt x="50091" y="4546"/>
                    <a:pt x="40280" y="4546"/>
                    <a:pt x="30279" y="5022"/>
                  </a:cubicBezTo>
                  <a:cubicBezTo>
                    <a:pt x="20211" y="5927"/>
                    <a:pt x="10086" y="6119"/>
                    <a:pt x="-11" y="5594"/>
                  </a:cubicBezTo>
                  <a:close/>
                </a:path>
              </a:pathLst>
            </a:custGeom>
            <a:solidFill>
              <a:srgbClr val="C68D67">
                <a:alpha val="7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6A8CABEF-5455-AECC-380D-940658405F07}"/>
                </a:ext>
              </a:extLst>
            </p:cNvPr>
            <p:cNvSpPr/>
            <p:nvPr/>
          </p:nvSpPr>
          <p:spPr>
            <a:xfrm>
              <a:off x="5903118" y="2342768"/>
              <a:ext cx="9525" cy="84"/>
            </a:xfrm>
            <a:custGeom>
              <a:avLst/>
              <a:gdLst>
                <a:gd name="connsiteX0" fmla="*/ -11 w 9525"/>
                <a:gd name="connsiteY0" fmla="*/ -54 h 84"/>
                <a:gd name="connsiteX1" fmla="*/ -11 w 9525"/>
                <a:gd name="connsiteY1" fmla="*/ -54 h 84"/>
                <a:gd name="connsiteX2" fmla="*/ -11 w 9525"/>
                <a:gd name="connsiteY2" fmla="*/ -54 h 84"/>
                <a:gd name="connsiteX3" fmla="*/ -11 w 9525"/>
                <a:gd name="connsiteY3" fmla="*/ -54 h 84"/>
                <a:gd name="connsiteX4" fmla="*/ -11 w 9525"/>
                <a:gd name="connsiteY4" fmla="*/ -54 h 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84">
                  <a:moveTo>
                    <a:pt x="-11" y="-54"/>
                  </a:moveTo>
                  <a:cubicBezTo>
                    <a:pt x="-11" y="-54"/>
                    <a:pt x="-11" y="-54"/>
                    <a:pt x="-11" y="-54"/>
                  </a:cubicBezTo>
                  <a:lnTo>
                    <a:pt x="-11" y="-54"/>
                  </a:lnTo>
                  <a:cubicBezTo>
                    <a:pt x="-11" y="-54"/>
                    <a:pt x="-11" y="-54"/>
                    <a:pt x="-11" y="-54"/>
                  </a:cubicBezTo>
                  <a:cubicBezTo>
                    <a:pt x="-11" y="-54"/>
                    <a:pt x="-11" y="136"/>
                    <a:pt x="-11" y="-54"/>
                  </a:cubicBezTo>
                  <a:close/>
                </a:path>
              </a:pathLst>
            </a:custGeom>
            <a:solidFill>
              <a:srgbClr val="B4805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20E6C3B8-EF75-D90F-9A78-490FCF918F8A}"/>
                </a:ext>
              </a:extLst>
            </p:cNvPr>
            <p:cNvSpPr/>
            <p:nvPr/>
          </p:nvSpPr>
          <p:spPr>
            <a:xfrm>
              <a:off x="5819965" y="2334005"/>
              <a:ext cx="38100" cy="42957"/>
            </a:xfrm>
            <a:custGeom>
              <a:avLst/>
              <a:gdLst>
                <a:gd name="connsiteX0" fmla="*/ 38089 w 38100"/>
                <a:gd name="connsiteY0" fmla="*/ -54 h 42957"/>
                <a:gd name="connsiteX1" fmla="*/ -11 w 38100"/>
                <a:gd name="connsiteY1" fmla="*/ 42904 h 42957"/>
                <a:gd name="connsiteX2" fmla="*/ 38089 w 38100"/>
                <a:gd name="connsiteY2" fmla="*/ -54 h 42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8100" h="42957">
                  <a:moveTo>
                    <a:pt x="38089" y="-54"/>
                  </a:moveTo>
                  <a:cubicBezTo>
                    <a:pt x="25802" y="14614"/>
                    <a:pt x="13038" y="28521"/>
                    <a:pt x="-11" y="42904"/>
                  </a:cubicBezTo>
                  <a:cubicBezTo>
                    <a:pt x="17172" y="33293"/>
                    <a:pt x="30602" y="18154"/>
                    <a:pt x="38089" y="-54"/>
                  </a:cubicBezTo>
                  <a:close/>
                </a:path>
              </a:pathLst>
            </a:custGeom>
            <a:solidFill>
              <a:srgbClr val="C68D67">
                <a:alpha val="7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C9A9EF49-3ECA-C8F0-D205-60B7FC14A00E}"/>
                </a:ext>
              </a:extLst>
            </p:cNvPr>
            <p:cNvSpPr/>
            <p:nvPr/>
          </p:nvSpPr>
          <p:spPr>
            <a:xfrm>
              <a:off x="5937598" y="2336101"/>
              <a:ext cx="39528" cy="28575"/>
            </a:xfrm>
            <a:custGeom>
              <a:avLst/>
              <a:gdLst>
                <a:gd name="connsiteX0" fmla="*/ -11 w 39528"/>
                <a:gd name="connsiteY0" fmla="*/ -54 h 28575"/>
                <a:gd name="connsiteX1" fmla="*/ 39518 w 39528"/>
                <a:gd name="connsiteY1" fmla="*/ 28521 h 28575"/>
                <a:gd name="connsiteX2" fmla="*/ -11 w 39528"/>
                <a:gd name="connsiteY2" fmla="*/ -5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9528" h="28575">
                  <a:moveTo>
                    <a:pt x="-11" y="-54"/>
                  </a:moveTo>
                  <a:cubicBezTo>
                    <a:pt x="11676" y="11374"/>
                    <a:pt x="25002" y="21004"/>
                    <a:pt x="39518" y="28521"/>
                  </a:cubicBezTo>
                  <a:cubicBezTo>
                    <a:pt x="29517" y="15281"/>
                    <a:pt x="13991" y="8614"/>
                    <a:pt x="-11" y="-54"/>
                  </a:cubicBezTo>
                  <a:close/>
                </a:path>
              </a:pathLst>
            </a:custGeom>
            <a:solidFill>
              <a:srgbClr val="C68D67">
                <a:alpha val="7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516CD7C5-488C-89F6-9985-CF9370F7F5EE}"/>
                </a:ext>
              </a:extLst>
            </p:cNvPr>
            <p:cNvSpPr/>
            <p:nvPr/>
          </p:nvSpPr>
          <p:spPr>
            <a:xfrm>
              <a:off x="5824251" y="2301359"/>
              <a:ext cx="29717" cy="5695"/>
            </a:xfrm>
            <a:custGeom>
              <a:avLst/>
              <a:gdLst>
                <a:gd name="connsiteX0" fmla="*/ 29707 w 29717"/>
                <a:gd name="connsiteY0" fmla="*/ 5160 h 5695"/>
                <a:gd name="connsiteX1" fmla="*/ 15229 w 29717"/>
                <a:gd name="connsiteY1" fmla="*/ 207 h 5695"/>
                <a:gd name="connsiteX2" fmla="*/ -11 w 29717"/>
                <a:gd name="connsiteY2" fmla="*/ 3350 h 5695"/>
                <a:gd name="connsiteX3" fmla="*/ 29707 w 29717"/>
                <a:gd name="connsiteY3" fmla="*/ 5160 h 5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717" h="5695">
                  <a:moveTo>
                    <a:pt x="29707" y="5160"/>
                  </a:moveTo>
                  <a:cubicBezTo>
                    <a:pt x="25478" y="2121"/>
                    <a:pt x="20439" y="397"/>
                    <a:pt x="15229" y="207"/>
                  </a:cubicBezTo>
                  <a:cubicBezTo>
                    <a:pt x="9933" y="-610"/>
                    <a:pt x="4523" y="506"/>
                    <a:pt x="-11" y="3350"/>
                  </a:cubicBezTo>
                  <a:cubicBezTo>
                    <a:pt x="9733" y="5571"/>
                    <a:pt x="19773" y="6183"/>
                    <a:pt x="29707" y="5160"/>
                  </a:cubicBezTo>
                  <a:close/>
                </a:path>
              </a:pathLst>
            </a:custGeom>
            <a:solidFill>
              <a:srgbClr val="C68D67">
                <a:alpha val="7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A278031E-FC29-014C-74A9-C84732D7F807}"/>
                </a:ext>
              </a:extLst>
            </p:cNvPr>
            <p:cNvSpPr/>
            <p:nvPr/>
          </p:nvSpPr>
          <p:spPr>
            <a:xfrm>
              <a:off x="5951981" y="2302830"/>
              <a:ext cx="37337" cy="5362"/>
            </a:xfrm>
            <a:custGeom>
              <a:avLst/>
              <a:gdLst>
                <a:gd name="connsiteX0" fmla="*/ -11 w 37337"/>
                <a:gd name="connsiteY0" fmla="*/ 5309 h 5362"/>
                <a:gd name="connsiteX1" fmla="*/ 37327 w 37337"/>
                <a:gd name="connsiteY1" fmla="*/ 4547 h 5362"/>
                <a:gd name="connsiteX2" fmla="*/ -11 w 37337"/>
                <a:gd name="connsiteY2" fmla="*/ 5309 h 5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337" h="5362">
                  <a:moveTo>
                    <a:pt x="-11" y="5309"/>
                  </a:moveTo>
                  <a:cubicBezTo>
                    <a:pt x="12372" y="3675"/>
                    <a:pt x="24888" y="3420"/>
                    <a:pt x="37327" y="4547"/>
                  </a:cubicBezTo>
                  <a:cubicBezTo>
                    <a:pt x="25631" y="-1849"/>
                    <a:pt x="11419" y="-1560"/>
                    <a:pt x="-11" y="5309"/>
                  </a:cubicBezTo>
                  <a:close/>
                </a:path>
              </a:pathLst>
            </a:custGeom>
            <a:solidFill>
              <a:srgbClr val="C68D67">
                <a:alpha val="7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3F695165-1E90-1CC5-029C-FD3876A1DAAD}"/>
                </a:ext>
              </a:extLst>
            </p:cNvPr>
            <p:cNvSpPr/>
            <p:nvPr/>
          </p:nvSpPr>
          <p:spPr>
            <a:xfrm>
              <a:off x="5901022" y="2341911"/>
              <a:ext cx="571" cy="9525"/>
            </a:xfrm>
            <a:custGeom>
              <a:avLst/>
              <a:gdLst>
                <a:gd name="connsiteX0" fmla="*/ -11 w 571"/>
                <a:gd name="connsiteY0" fmla="*/ -54 h 9525"/>
                <a:gd name="connsiteX1" fmla="*/ -11 w 571"/>
                <a:gd name="connsiteY1" fmla="*/ -54 h 9525"/>
                <a:gd name="connsiteX2" fmla="*/ 561 w 571"/>
                <a:gd name="connsiteY2" fmla="*/ -54 h 9525"/>
                <a:gd name="connsiteX3" fmla="*/ 561 w 571"/>
                <a:gd name="connsiteY3" fmla="*/ -54 h 9525"/>
                <a:gd name="connsiteX4" fmla="*/ -11 w 571"/>
                <a:gd name="connsiteY4" fmla="*/ -5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9525">
                  <a:moveTo>
                    <a:pt x="-11" y="-54"/>
                  </a:moveTo>
                  <a:cubicBezTo>
                    <a:pt x="-11" y="-54"/>
                    <a:pt x="-11" y="-54"/>
                    <a:pt x="-11" y="-54"/>
                  </a:cubicBezTo>
                  <a:lnTo>
                    <a:pt x="561" y="-54"/>
                  </a:lnTo>
                  <a:cubicBezTo>
                    <a:pt x="561" y="-54"/>
                    <a:pt x="561" y="-54"/>
                    <a:pt x="561" y="-54"/>
                  </a:cubicBezTo>
                  <a:cubicBezTo>
                    <a:pt x="561" y="-54"/>
                    <a:pt x="370" y="-54"/>
                    <a:pt x="-11" y="-54"/>
                  </a:cubicBezTo>
                  <a:close/>
                </a:path>
              </a:pathLst>
            </a:custGeom>
            <a:solidFill>
              <a:srgbClr val="B4805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21351250-88D1-05FC-1250-820B79697923}"/>
                </a:ext>
              </a:extLst>
            </p:cNvPr>
            <p:cNvSpPr/>
            <p:nvPr/>
          </p:nvSpPr>
          <p:spPr>
            <a:xfrm>
              <a:off x="5880353" y="2323528"/>
              <a:ext cx="27908" cy="10477"/>
            </a:xfrm>
            <a:custGeom>
              <a:avLst/>
              <a:gdLst>
                <a:gd name="connsiteX0" fmla="*/ -11 w 27908"/>
                <a:gd name="connsiteY0" fmla="*/ -54 h 10477"/>
                <a:gd name="connsiteX1" fmla="*/ 13420 w 27908"/>
                <a:gd name="connsiteY1" fmla="*/ 10423 h 10477"/>
                <a:gd name="connsiteX2" fmla="*/ 27897 w 27908"/>
                <a:gd name="connsiteY2" fmla="*/ 898 h 10477"/>
                <a:gd name="connsiteX3" fmla="*/ -11 w 27908"/>
                <a:gd name="connsiteY3" fmla="*/ -54 h 10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908" h="10477">
                  <a:moveTo>
                    <a:pt x="-11" y="-54"/>
                  </a:moveTo>
                  <a:cubicBezTo>
                    <a:pt x="1551" y="6092"/>
                    <a:pt x="7076" y="10402"/>
                    <a:pt x="13420" y="10423"/>
                  </a:cubicBezTo>
                  <a:cubicBezTo>
                    <a:pt x="19668" y="10270"/>
                    <a:pt x="25288" y="6575"/>
                    <a:pt x="27897" y="898"/>
                  </a:cubicBezTo>
                  <a:cubicBezTo>
                    <a:pt x="19801" y="4708"/>
                    <a:pt x="4942" y="8804"/>
                    <a:pt x="-11" y="-54"/>
                  </a:cubicBezTo>
                  <a:close/>
                </a:path>
              </a:pathLst>
            </a:custGeom>
            <a:solidFill>
              <a:srgbClr val="EFCFB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8C064A4E-408C-B15C-A673-90955FA748C6}"/>
                </a:ext>
              </a:extLst>
            </p:cNvPr>
            <p:cNvSpPr/>
            <p:nvPr/>
          </p:nvSpPr>
          <p:spPr>
            <a:xfrm>
              <a:off x="5879686" y="2293905"/>
              <a:ext cx="19544" cy="40389"/>
            </a:xfrm>
            <a:custGeom>
              <a:avLst/>
              <a:gdLst>
                <a:gd name="connsiteX0" fmla="*/ 19135 w 19544"/>
                <a:gd name="connsiteY0" fmla="*/ 39189 h 40389"/>
                <a:gd name="connsiteX1" fmla="*/ 5038 w 19544"/>
                <a:gd name="connsiteY1" fmla="*/ 35855 h 40389"/>
                <a:gd name="connsiteX2" fmla="*/ 1418 w 19544"/>
                <a:gd name="connsiteY2" fmla="*/ 31093 h 40389"/>
                <a:gd name="connsiteX3" fmla="*/ 3799 w 19544"/>
                <a:gd name="connsiteY3" fmla="*/ 23377 h 40389"/>
                <a:gd name="connsiteX4" fmla="*/ 10848 w 19544"/>
                <a:gd name="connsiteY4" fmla="*/ -54 h 40389"/>
                <a:gd name="connsiteX5" fmla="*/ 10848 w 19544"/>
                <a:gd name="connsiteY5" fmla="*/ -54 h 40389"/>
                <a:gd name="connsiteX6" fmla="*/ 5323 w 19544"/>
                <a:gd name="connsiteY6" fmla="*/ 18996 h 40389"/>
                <a:gd name="connsiteX7" fmla="*/ -11 w 19544"/>
                <a:gd name="connsiteY7" fmla="*/ 29188 h 40389"/>
                <a:gd name="connsiteX8" fmla="*/ 19039 w 19544"/>
                <a:gd name="connsiteY8" fmla="*/ 40141 h 40389"/>
                <a:gd name="connsiteX9" fmla="*/ 19135 w 19544"/>
                <a:gd name="connsiteY9" fmla="*/ 39189 h 40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544" h="40389">
                  <a:moveTo>
                    <a:pt x="19135" y="39189"/>
                  </a:moveTo>
                  <a:cubicBezTo>
                    <a:pt x="14191" y="39739"/>
                    <a:pt x="9209" y="38561"/>
                    <a:pt x="5038" y="35855"/>
                  </a:cubicBezTo>
                  <a:cubicBezTo>
                    <a:pt x="3523" y="34531"/>
                    <a:pt x="2285" y="32911"/>
                    <a:pt x="1418" y="31093"/>
                  </a:cubicBezTo>
                  <a:cubicBezTo>
                    <a:pt x="-11" y="28235"/>
                    <a:pt x="2466" y="25568"/>
                    <a:pt x="3799" y="23377"/>
                  </a:cubicBezTo>
                  <a:cubicBezTo>
                    <a:pt x="8105" y="16293"/>
                    <a:pt x="10524" y="8229"/>
                    <a:pt x="10848" y="-54"/>
                  </a:cubicBezTo>
                  <a:cubicBezTo>
                    <a:pt x="10848" y="-54"/>
                    <a:pt x="10848" y="-54"/>
                    <a:pt x="10848" y="-54"/>
                  </a:cubicBezTo>
                  <a:cubicBezTo>
                    <a:pt x="10143" y="6571"/>
                    <a:pt x="8276" y="13021"/>
                    <a:pt x="5323" y="18996"/>
                  </a:cubicBezTo>
                  <a:cubicBezTo>
                    <a:pt x="3799" y="22234"/>
                    <a:pt x="85" y="25568"/>
                    <a:pt x="-11" y="29188"/>
                  </a:cubicBezTo>
                  <a:cubicBezTo>
                    <a:pt x="-11" y="38713"/>
                    <a:pt x="11610" y="41094"/>
                    <a:pt x="19039" y="40141"/>
                  </a:cubicBezTo>
                  <a:cubicBezTo>
                    <a:pt x="19230" y="40427"/>
                    <a:pt x="19992" y="39189"/>
                    <a:pt x="19135" y="39189"/>
                  </a:cubicBezTo>
                  <a:close/>
                </a:path>
              </a:pathLst>
            </a:custGeom>
            <a:solidFill>
              <a:srgbClr val="C68D67">
                <a:alpha val="7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FF303E1C-E789-F536-6864-7259B53F9F2F}"/>
                </a:ext>
              </a:extLst>
            </p:cNvPr>
            <p:cNvSpPr/>
            <p:nvPr/>
          </p:nvSpPr>
          <p:spPr>
            <a:xfrm>
              <a:off x="5870923" y="2369153"/>
              <a:ext cx="69151" cy="18999"/>
            </a:xfrm>
            <a:custGeom>
              <a:avLst/>
              <a:gdLst>
                <a:gd name="connsiteX0" fmla="*/ 65331 w 69151"/>
                <a:gd name="connsiteY0" fmla="*/ 4137 h 18999"/>
                <a:gd name="connsiteX1" fmla="*/ 64759 w 69151"/>
                <a:gd name="connsiteY1" fmla="*/ 2899 h 18999"/>
                <a:gd name="connsiteX2" fmla="*/ 64188 w 69151"/>
                <a:gd name="connsiteY2" fmla="*/ -54 h 18999"/>
                <a:gd name="connsiteX3" fmla="*/ 63712 w 69151"/>
                <a:gd name="connsiteY3" fmla="*/ 708 h 18999"/>
                <a:gd name="connsiteX4" fmla="*/ 63712 w 69151"/>
                <a:gd name="connsiteY4" fmla="*/ 2803 h 18999"/>
                <a:gd name="connsiteX5" fmla="*/ 64378 w 69151"/>
                <a:gd name="connsiteY5" fmla="*/ 5089 h 18999"/>
                <a:gd name="connsiteX6" fmla="*/ 49519 w 69151"/>
                <a:gd name="connsiteY6" fmla="*/ 14614 h 18999"/>
                <a:gd name="connsiteX7" fmla="*/ 30469 w 69151"/>
                <a:gd name="connsiteY7" fmla="*/ 17567 h 18999"/>
                <a:gd name="connsiteX8" fmla="*/ 12848 w 69151"/>
                <a:gd name="connsiteY8" fmla="*/ 15757 h 18999"/>
                <a:gd name="connsiteX9" fmla="*/ -11 w 69151"/>
                <a:gd name="connsiteY9" fmla="*/ 4042 h 18999"/>
                <a:gd name="connsiteX10" fmla="*/ -11 w 69151"/>
                <a:gd name="connsiteY10" fmla="*/ 4042 h 18999"/>
                <a:gd name="connsiteX11" fmla="*/ 7704 w 69151"/>
                <a:gd name="connsiteY11" fmla="*/ 14519 h 18999"/>
                <a:gd name="connsiteX12" fmla="*/ 26754 w 69151"/>
                <a:gd name="connsiteY12" fmla="*/ 18710 h 18999"/>
                <a:gd name="connsiteX13" fmla="*/ 64283 w 69151"/>
                <a:gd name="connsiteY13" fmla="*/ 5851 h 18999"/>
                <a:gd name="connsiteX14" fmla="*/ 64283 w 69151"/>
                <a:gd name="connsiteY14" fmla="*/ 5851 h 18999"/>
                <a:gd name="connsiteX15" fmla="*/ 69141 w 69151"/>
                <a:gd name="connsiteY15" fmla="*/ 7471 h 18999"/>
                <a:gd name="connsiteX16" fmla="*/ 65331 w 69151"/>
                <a:gd name="connsiteY16" fmla="*/ 4137 h 18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9151" h="18999">
                  <a:moveTo>
                    <a:pt x="65331" y="4137"/>
                  </a:moveTo>
                  <a:cubicBezTo>
                    <a:pt x="65045" y="3774"/>
                    <a:pt x="64854" y="3350"/>
                    <a:pt x="64759" y="2899"/>
                  </a:cubicBezTo>
                  <a:cubicBezTo>
                    <a:pt x="64378" y="1961"/>
                    <a:pt x="64178" y="958"/>
                    <a:pt x="64188" y="-54"/>
                  </a:cubicBezTo>
                  <a:cubicBezTo>
                    <a:pt x="63997" y="177"/>
                    <a:pt x="63835" y="434"/>
                    <a:pt x="63712" y="708"/>
                  </a:cubicBezTo>
                  <a:cubicBezTo>
                    <a:pt x="63664" y="1406"/>
                    <a:pt x="63664" y="2106"/>
                    <a:pt x="63712" y="2803"/>
                  </a:cubicBezTo>
                  <a:cubicBezTo>
                    <a:pt x="63616" y="3624"/>
                    <a:pt x="63854" y="4449"/>
                    <a:pt x="64378" y="5089"/>
                  </a:cubicBezTo>
                  <a:cubicBezTo>
                    <a:pt x="60044" y="9138"/>
                    <a:pt x="55006" y="12366"/>
                    <a:pt x="49519" y="14614"/>
                  </a:cubicBezTo>
                  <a:cubicBezTo>
                    <a:pt x="43404" y="16762"/>
                    <a:pt x="36946" y="17763"/>
                    <a:pt x="30469" y="17567"/>
                  </a:cubicBezTo>
                  <a:cubicBezTo>
                    <a:pt x="24535" y="17921"/>
                    <a:pt x="18582" y="17310"/>
                    <a:pt x="12848" y="15757"/>
                  </a:cubicBezTo>
                  <a:cubicBezTo>
                    <a:pt x="7514" y="14233"/>
                    <a:pt x="275" y="10328"/>
                    <a:pt x="-11" y="4042"/>
                  </a:cubicBezTo>
                  <a:lnTo>
                    <a:pt x="-11" y="4042"/>
                  </a:lnTo>
                  <a:cubicBezTo>
                    <a:pt x="513" y="8658"/>
                    <a:pt x="3447" y="12649"/>
                    <a:pt x="7704" y="14519"/>
                  </a:cubicBezTo>
                  <a:cubicBezTo>
                    <a:pt x="13600" y="17489"/>
                    <a:pt x="20154" y="18930"/>
                    <a:pt x="26754" y="18710"/>
                  </a:cubicBezTo>
                  <a:cubicBezTo>
                    <a:pt x="40537" y="20086"/>
                    <a:pt x="54244" y="15392"/>
                    <a:pt x="64283" y="5851"/>
                  </a:cubicBezTo>
                  <a:lnTo>
                    <a:pt x="64283" y="5851"/>
                  </a:lnTo>
                  <a:cubicBezTo>
                    <a:pt x="65502" y="7216"/>
                    <a:pt x="67350" y="7833"/>
                    <a:pt x="69141" y="7471"/>
                  </a:cubicBezTo>
                  <a:cubicBezTo>
                    <a:pt x="67464" y="6932"/>
                    <a:pt x="66083" y="5726"/>
                    <a:pt x="65331" y="4137"/>
                  </a:cubicBezTo>
                  <a:close/>
                </a:path>
              </a:pathLst>
            </a:custGeom>
            <a:solidFill>
              <a:srgbClr val="C3936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EF065ED3-3168-20D7-03FA-0BDA555BAFBE}"/>
                </a:ext>
              </a:extLst>
            </p:cNvPr>
            <p:cNvSpPr/>
            <p:nvPr/>
          </p:nvSpPr>
          <p:spPr>
            <a:xfrm>
              <a:off x="5843309" y="2270258"/>
              <a:ext cx="13874" cy="30339"/>
            </a:xfrm>
            <a:custGeom>
              <a:avLst/>
              <a:gdLst>
                <a:gd name="connsiteX0" fmla="*/ 13601 w 13874"/>
                <a:gd name="connsiteY0" fmla="*/ 15973 h 30339"/>
                <a:gd name="connsiteX1" fmla="*/ 4934 w 13874"/>
                <a:gd name="connsiteY1" fmla="*/ 30260 h 30339"/>
                <a:gd name="connsiteX2" fmla="*/ 267 w 13874"/>
                <a:gd name="connsiteY2" fmla="*/ 14258 h 30339"/>
                <a:gd name="connsiteX3" fmla="*/ 8839 w 13874"/>
                <a:gd name="connsiteY3" fmla="*/ -29 h 30339"/>
                <a:gd name="connsiteX4" fmla="*/ 13601 w 13874"/>
                <a:gd name="connsiteY4" fmla="*/ 15973 h 30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74" h="30339">
                  <a:moveTo>
                    <a:pt x="13601" y="15973"/>
                  </a:moveTo>
                  <a:cubicBezTo>
                    <a:pt x="12459" y="24355"/>
                    <a:pt x="8649" y="30737"/>
                    <a:pt x="4934" y="30260"/>
                  </a:cubicBezTo>
                  <a:cubicBezTo>
                    <a:pt x="1219" y="29784"/>
                    <a:pt x="-781" y="22640"/>
                    <a:pt x="267" y="14258"/>
                  </a:cubicBezTo>
                  <a:cubicBezTo>
                    <a:pt x="1314" y="5876"/>
                    <a:pt x="5220" y="-505"/>
                    <a:pt x="8839" y="-29"/>
                  </a:cubicBezTo>
                  <a:cubicBezTo>
                    <a:pt x="12459" y="447"/>
                    <a:pt x="14649" y="7591"/>
                    <a:pt x="13601" y="15973"/>
                  </a:cubicBezTo>
                  <a:close/>
                </a:path>
              </a:pathLst>
            </a:custGeom>
            <a:solidFill>
              <a:srgbClr val="3C190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EC952810-332D-27EF-F523-9A10184FC954}"/>
                </a:ext>
              </a:extLst>
            </p:cNvPr>
            <p:cNvSpPr/>
            <p:nvPr/>
          </p:nvSpPr>
          <p:spPr>
            <a:xfrm>
              <a:off x="5845896" y="2273970"/>
              <a:ext cx="4430" cy="9105"/>
            </a:xfrm>
            <a:custGeom>
              <a:avLst/>
              <a:gdLst>
                <a:gd name="connsiteX0" fmla="*/ 4157 w 4430"/>
                <a:gd name="connsiteY0" fmla="*/ 4927 h 9105"/>
                <a:gd name="connsiteX1" fmla="*/ 1204 w 4430"/>
                <a:gd name="connsiteY1" fmla="*/ 9023 h 9105"/>
                <a:gd name="connsiteX2" fmla="*/ 252 w 4430"/>
                <a:gd name="connsiteY2" fmla="*/ 4070 h 9105"/>
                <a:gd name="connsiteX3" fmla="*/ 3205 w 4430"/>
                <a:gd name="connsiteY3" fmla="*/ -26 h 9105"/>
                <a:gd name="connsiteX4" fmla="*/ 4157 w 4430"/>
                <a:gd name="connsiteY4" fmla="*/ 4927 h 9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30" h="9105">
                  <a:moveTo>
                    <a:pt x="4157" y="4927"/>
                  </a:moveTo>
                  <a:cubicBezTo>
                    <a:pt x="3681" y="7404"/>
                    <a:pt x="2347" y="9309"/>
                    <a:pt x="1204" y="9023"/>
                  </a:cubicBezTo>
                  <a:cubicBezTo>
                    <a:pt x="61" y="8737"/>
                    <a:pt x="-320" y="6547"/>
                    <a:pt x="252" y="4070"/>
                  </a:cubicBezTo>
                  <a:cubicBezTo>
                    <a:pt x="823" y="1594"/>
                    <a:pt x="2062" y="-312"/>
                    <a:pt x="3205" y="-26"/>
                  </a:cubicBezTo>
                  <a:cubicBezTo>
                    <a:pt x="4347" y="260"/>
                    <a:pt x="4729" y="2451"/>
                    <a:pt x="4157" y="4927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56D2E1B6-A811-D3C6-C1D5-1AE23C4253C3}"/>
                </a:ext>
              </a:extLst>
            </p:cNvPr>
            <p:cNvSpPr/>
            <p:nvPr/>
          </p:nvSpPr>
          <p:spPr>
            <a:xfrm>
              <a:off x="5943146" y="2276069"/>
              <a:ext cx="13874" cy="30434"/>
            </a:xfrm>
            <a:custGeom>
              <a:avLst/>
              <a:gdLst>
                <a:gd name="connsiteX0" fmla="*/ 13587 w 13874"/>
                <a:gd name="connsiteY0" fmla="*/ 16068 h 30434"/>
                <a:gd name="connsiteX1" fmla="*/ 5014 w 13874"/>
                <a:gd name="connsiteY1" fmla="*/ 30355 h 30434"/>
                <a:gd name="connsiteX2" fmla="*/ 252 w 13874"/>
                <a:gd name="connsiteY2" fmla="*/ 14353 h 30434"/>
                <a:gd name="connsiteX3" fmla="*/ 8919 w 13874"/>
                <a:gd name="connsiteY3" fmla="*/ -29 h 30434"/>
                <a:gd name="connsiteX4" fmla="*/ 13587 w 13874"/>
                <a:gd name="connsiteY4" fmla="*/ 16068 h 30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74" h="30434">
                  <a:moveTo>
                    <a:pt x="13587" y="16068"/>
                  </a:moveTo>
                  <a:cubicBezTo>
                    <a:pt x="12539" y="24450"/>
                    <a:pt x="8634" y="30832"/>
                    <a:pt x="5014" y="30355"/>
                  </a:cubicBezTo>
                  <a:cubicBezTo>
                    <a:pt x="1395" y="29879"/>
                    <a:pt x="-796" y="22735"/>
                    <a:pt x="252" y="14353"/>
                  </a:cubicBezTo>
                  <a:cubicBezTo>
                    <a:pt x="1299" y="5971"/>
                    <a:pt x="5205" y="-506"/>
                    <a:pt x="8919" y="-29"/>
                  </a:cubicBezTo>
                  <a:cubicBezTo>
                    <a:pt x="12634" y="447"/>
                    <a:pt x="14635" y="7686"/>
                    <a:pt x="13587" y="16068"/>
                  </a:cubicBezTo>
                  <a:close/>
                </a:path>
              </a:pathLst>
            </a:custGeom>
            <a:solidFill>
              <a:srgbClr val="3C190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2C235C15-4A43-7DF4-BF64-AE1C872B3D40}"/>
                </a:ext>
              </a:extLst>
            </p:cNvPr>
            <p:cNvSpPr/>
            <p:nvPr/>
          </p:nvSpPr>
          <p:spPr>
            <a:xfrm>
              <a:off x="5945795" y="2279780"/>
              <a:ext cx="4494" cy="9090"/>
            </a:xfrm>
            <a:custGeom>
              <a:avLst/>
              <a:gdLst>
                <a:gd name="connsiteX0" fmla="*/ 4175 w 4494"/>
                <a:gd name="connsiteY0" fmla="*/ 4927 h 9090"/>
                <a:gd name="connsiteX1" fmla="*/ 1222 w 4494"/>
                <a:gd name="connsiteY1" fmla="*/ 9023 h 9090"/>
                <a:gd name="connsiteX2" fmla="*/ 174 w 4494"/>
                <a:gd name="connsiteY2" fmla="*/ 4070 h 9090"/>
                <a:gd name="connsiteX3" fmla="*/ 3127 w 4494"/>
                <a:gd name="connsiteY3" fmla="*/ -26 h 9090"/>
                <a:gd name="connsiteX4" fmla="*/ 4175 w 4494"/>
                <a:gd name="connsiteY4" fmla="*/ 4927 h 9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94" h="9090">
                  <a:moveTo>
                    <a:pt x="4175" y="4927"/>
                  </a:moveTo>
                  <a:cubicBezTo>
                    <a:pt x="3603" y="7404"/>
                    <a:pt x="2270" y="9213"/>
                    <a:pt x="1222" y="9023"/>
                  </a:cubicBezTo>
                  <a:cubicBezTo>
                    <a:pt x="174" y="8833"/>
                    <a:pt x="-302" y="6547"/>
                    <a:pt x="174" y="4070"/>
                  </a:cubicBezTo>
                  <a:cubicBezTo>
                    <a:pt x="651" y="1594"/>
                    <a:pt x="2079" y="-312"/>
                    <a:pt x="3127" y="-26"/>
                  </a:cubicBezTo>
                  <a:cubicBezTo>
                    <a:pt x="4175" y="260"/>
                    <a:pt x="4937" y="2451"/>
                    <a:pt x="4175" y="4927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CC3CD48E-279E-FCCB-A0AE-7931A82AB9CF}"/>
                </a:ext>
              </a:extLst>
            </p:cNvPr>
            <p:cNvSpPr/>
            <p:nvPr/>
          </p:nvSpPr>
          <p:spPr>
            <a:xfrm>
              <a:off x="5775042" y="2249730"/>
              <a:ext cx="118904" cy="69657"/>
            </a:xfrm>
            <a:custGeom>
              <a:avLst/>
              <a:gdLst>
                <a:gd name="connsiteX0" fmla="*/ 109777 w 118904"/>
                <a:gd name="connsiteY0" fmla="*/ 1354 h 69657"/>
                <a:gd name="connsiteX1" fmla="*/ 18528 w 118904"/>
                <a:gd name="connsiteY1" fmla="*/ 3355 h 69657"/>
                <a:gd name="connsiteX2" fmla="*/ 240 w 118904"/>
                <a:gd name="connsiteY2" fmla="*/ 19261 h 69657"/>
                <a:gd name="connsiteX3" fmla="*/ 26529 w 118904"/>
                <a:gd name="connsiteY3" fmla="*/ 67648 h 69657"/>
                <a:gd name="connsiteX4" fmla="*/ 99776 w 118904"/>
                <a:gd name="connsiteY4" fmla="*/ 60505 h 69657"/>
                <a:gd name="connsiteX5" fmla="*/ 118826 w 118904"/>
                <a:gd name="connsiteY5" fmla="*/ 14023 h 69657"/>
                <a:gd name="connsiteX6" fmla="*/ 109777 w 118904"/>
                <a:gd name="connsiteY6" fmla="*/ 1354 h 69657"/>
                <a:gd name="connsiteX7" fmla="*/ 111777 w 118904"/>
                <a:gd name="connsiteY7" fmla="*/ 16213 h 69657"/>
                <a:gd name="connsiteX8" fmla="*/ 95299 w 118904"/>
                <a:gd name="connsiteY8" fmla="*/ 57171 h 69657"/>
                <a:gd name="connsiteX9" fmla="*/ 30720 w 118904"/>
                <a:gd name="connsiteY9" fmla="*/ 63553 h 69657"/>
                <a:gd name="connsiteX10" fmla="*/ 7574 w 118904"/>
                <a:gd name="connsiteY10" fmla="*/ 20881 h 69657"/>
                <a:gd name="connsiteX11" fmla="*/ 23290 w 118904"/>
                <a:gd name="connsiteY11" fmla="*/ 6403 h 69657"/>
                <a:gd name="connsiteX12" fmla="*/ 103776 w 118904"/>
                <a:gd name="connsiteY12" fmla="*/ 4688 h 69657"/>
                <a:gd name="connsiteX13" fmla="*/ 111777 w 118904"/>
                <a:gd name="connsiteY13" fmla="*/ 15928 h 69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18904" h="69657">
                  <a:moveTo>
                    <a:pt x="109777" y="1354"/>
                  </a:moveTo>
                  <a:cubicBezTo>
                    <a:pt x="79373" y="-1047"/>
                    <a:pt x="48798" y="-376"/>
                    <a:pt x="18528" y="3355"/>
                  </a:cubicBezTo>
                  <a:cubicBezTo>
                    <a:pt x="-3570" y="5545"/>
                    <a:pt x="240" y="19261"/>
                    <a:pt x="240" y="19261"/>
                  </a:cubicBezTo>
                  <a:cubicBezTo>
                    <a:pt x="240" y="19261"/>
                    <a:pt x="8908" y="62410"/>
                    <a:pt x="26529" y="67648"/>
                  </a:cubicBezTo>
                  <a:cubicBezTo>
                    <a:pt x="44150" y="72887"/>
                    <a:pt x="89013" y="66601"/>
                    <a:pt x="99776" y="60505"/>
                  </a:cubicBezTo>
                  <a:cubicBezTo>
                    <a:pt x="110539" y="54409"/>
                    <a:pt x="119779" y="25643"/>
                    <a:pt x="118826" y="14023"/>
                  </a:cubicBezTo>
                  <a:cubicBezTo>
                    <a:pt x="117873" y="2402"/>
                    <a:pt x="109777" y="1354"/>
                    <a:pt x="109777" y="1354"/>
                  </a:cubicBezTo>
                  <a:close/>
                  <a:moveTo>
                    <a:pt x="111777" y="16213"/>
                  </a:moveTo>
                  <a:cubicBezTo>
                    <a:pt x="113016" y="26405"/>
                    <a:pt x="104824" y="51837"/>
                    <a:pt x="95299" y="57171"/>
                  </a:cubicBezTo>
                  <a:cubicBezTo>
                    <a:pt x="74611" y="64530"/>
                    <a:pt x="52446" y="66721"/>
                    <a:pt x="30720" y="63553"/>
                  </a:cubicBezTo>
                  <a:cubicBezTo>
                    <a:pt x="15099" y="58885"/>
                    <a:pt x="7574" y="20881"/>
                    <a:pt x="7574" y="20881"/>
                  </a:cubicBezTo>
                  <a:cubicBezTo>
                    <a:pt x="7574" y="20881"/>
                    <a:pt x="4240" y="8689"/>
                    <a:pt x="23290" y="6403"/>
                  </a:cubicBezTo>
                  <a:cubicBezTo>
                    <a:pt x="49998" y="3135"/>
                    <a:pt x="76954" y="2561"/>
                    <a:pt x="103776" y="4688"/>
                  </a:cubicBezTo>
                  <a:cubicBezTo>
                    <a:pt x="103776" y="4688"/>
                    <a:pt x="110539" y="6403"/>
                    <a:pt x="111777" y="15928"/>
                  </a:cubicBezTo>
                  <a:close/>
                </a:path>
              </a:pathLst>
            </a:custGeom>
            <a:solidFill>
              <a:srgbClr val="1D1D1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6DAFA48A-A76D-693A-FF83-EA2218495445}"/>
                </a:ext>
              </a:extLst>
            </p:cNvPr>
            <p:cNvSpPr/>
            <p:nvPr/>
          </p:nvSpPr>
          <p:spPr>
            <a:xfrm>
              <a:off x="5917830" y="2249728"/>
              <a:ext cx="118902" cy="69659"/>
            </a:xfrm>
            <a:custGeom>
              <a:avLst/>
              <a:gdLst>
                <a:gd name="connsiteX0" fmla="*/ 136 w 118902"/>
                <a:gd name="connsiteY0" fmla="*/ 14024 h 69659"/>
                <a:gd name="connsiteX1" fmla="*/ 18709 w 118902"/>
                <a:gd name="connsiteY1" fmla="*/ 60506 h 69659"/>
                <a:gd name="connsiteX2" fmla="*/ 92052 w 118902"/>
                <a:gd name="connsiteY2" fmla="*/ 67650 h 69659"/>
                <a:gd name="connsiteX3" fmla="*/ 118627 w 118902"/>
                <a:gd name="connsiteY3" fmla="*/ 19263 h 69659"/>
                <a:gd name="connsiteX4" fmla="*/ 100339 w 118902"/>
                <a:gd name="connsiteY4" fmla="*/ 3356 h 69659"/>
                <a:gd name="connsiteX5" fmla="*/ 9089 w 118902"/>
                <a:gd name="connsiteY5" fmla="*/ 1356 h 69659"/>
                <a:gd name="connsiteX6" fmla="*/ 136 w 118902"/>
                <a:gd name="connsiteY6" fmla="*/ 14024 h 69659"/>
                <a:gd name="connsiteX7" fmla="*/ 14328 w 118902"/>
                <a:gd name="connsiteY7" fmla="*/ 5071 h 69659"/>
                <a:gd name="connsiteX8" fmla="*/ 94814 w 118902"/>
                <a:gd name="connsiteY8" fmla="*/ 6785 h 69659"/>
                <a:gd name="connsiteX9" fmla="*/ 111007 w 118902"/>
                <a:gd name="connsiteY9" fmla="*/ 20882 h 69659"/>
                <a:gd name="connsiteX10" fmla="*/ 87861 w 118902"/>
                <a:gd name="connsiteY10" fmla="*/ 63554 h 69659"/>
                <a:gd name="connsiteX11" fmla="*/ 23186 w 118902"/>
                <a:gd name="connsiteY11" fmla="*/ 57173 h 69659"/>
                <a:gd name="connsiteX12" fmla="*/ 6708 w 118902"/>
                <a:gd name="connsiteY12" fmla="*/ 16215 h 69659"/>
                <a:gd name="connsiteX13" fmla="*/ 14328 w 118902"/>
                <a:gd name="connsiteY13" fmla="*/ 5071 h 69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18902" h="69659">
                  <a:moveTo>
                    <a:pt x="136" y="14024"/>
                  </a:moveTo>
                  <a:cubicBezTo>
                    <a:pt x="-1293" y="25645"/>
                    <a:pt x="7946" y="54410"/>
                    <a:pt x="18709" y="60506"/>
                  </a:cubicBezTo>
                  <a:cubicBezTo>
                    <a:pt x="29473" y="66602"/>
                    <a:pt x="74431" y="72889"/>
                    <a:pt x="92052" y="67650"/>
                  </a:cubicBezTo>
                  <a:cubicBezTo>
                    <a:pt x="109673" y="62411"/>
                    <a:pt x="118627" y="19263"/>
                    <a:pt x="118627" y="19263"/>
                  </a:cubicBezTo>
                  <a:cubicBezTo>
                    <a:pt x="118627" y="19263"/>
                    <a:pt x="122532" y="5547"/>
                    <a:pt x="100339" y="3356"/>
                  </a:cubicBezTo>
                  <a:cubicBezTo>
                    <a:pt x="70068" y="-378"/>
                    <a:pt x="39493" y="-1047"/>
                    <a:pt x="9089" y="1356"/>
                  </a:cubicBezTo>
                  <a:cubicBezTo>
                    <a:pt x="9089" y="1356"/>
                    <a:pt x="1469" y="2308"/>
                    <a:pt x="136" y="14024"/>
                  </a:cubicBezTo>
                  <a:close/>
                  <a:moveTo>
                    <a:pt x="14328" y="5071"/>
                  </a:moveTo>
                  <a:cubicBezTo>
                    <a:pt x="41150" y="2944"/>
                    <a:pt x="68106" y="3518"/>
                    <a:pt x="94814" y="6785"/>
                  </a:cubicBezTo>
                  <a:cubicBezTo>
                    <a:pt x="114340" y="8690"/>
                    <a:pt x="111007" y="20882"/>
                    <a:pt x="111007" y="20882"/>
                  </a:cubicBezTo>
                  <a:cubicBezTo>
                    <a:pt x="111007" y="20882"/>
                    <a:pt x="103387" y="58982"/>
                    <a:pt x="87861" y="63554"/>
                  </a:cubicBezTo>
                  <a:cubicBezTo>
                    <a:pt x="66106" y="66722"/>
                    <a:pt x="43903" y="64532"/>
                    <a:pt x="23186" y="57173"/>
                  </a:cubicBezTo>
                  <a:cubicBezTo>
                    <a:pt x="13661" y="51838"/>
                    <a:pt x="5565" y="26407"/>
                    <a:pt x="6708" y="16215"/>
                  </a:cubicBezTo>
                  <a:cubicBezTo>
                    <a:pt x="7851" y="6023"/>
                    <a:pt x="14328" y="5071"/>
                    <a:pt x="14328" y="5071"/>
                  </a:cubicBezTo>
                  <a:close/>
                </a:path>
              </a:pathLst>
            </a:custGeom>
            <a:solidFill>
              <a:srgbClr val="1D1D1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9588B49A-4100-0502-1285-ED05ED40BEE5}"/>
                </a:ext>
              </a:extLst>
            </p:cNvPr>
            <p:cNvSpPr/>
            <p:nvPr/>
          </p:nvSpPr>
          <p:spPr>
            <a:xfrm>
              <a:off x="5888925" y="2256948"/>
              <a:ext cx="33623" cy="20859"/>
            </a:xfrm>
            <a:custGeom>
              <a:avLst/>
              <a:gdLst>
                <a:gd name="connsiteX0" fmla="*/ -11 w 33623"/>
                <a:gd name="connsiteY0" fmla="*/ -54 h 20859"/>
                <a:gd name="connsiteX1" fmla="*/ 33612 w 33623"/>
                <a:gd name="connsiteY1" fmla="*/ -54 h 20859"/>
                <a:gd name="connsiteX2" fmla="*/ 33612 w 33623"/>
                <a:gd name="connsiteY2" fmla="*/ 20806 h 20859"/>
                <a:gd name="connsiteX3" fmla="*/ 942 w 33623"/>
                <a:gd name="connsiteY3" fmla="*/ 20806 h 20859"/>
                <a:gd name="connsiteX4" fmla="*/ -11 w 33623"/>
                <a:gd name="connsiteY4" fmla="*/ -54 h 20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623" h="20859">
                  <a:moveTo>
                    <a:pt x="-11" y="-54"/>
                  </a:moveTo>
                  <a:cubicBezTo>
                    <a:pt x="10810" y="4132"/>
                    <a:pt x="22792" y="4132"/>
                    <a:pt x="33612" y="-54"/>
                  </a:cubicBezTo>
                  <a:cubicBezTo>
                    <a:pt x="31250" y="6698"/>
                    <a:pt x="31250" y="14053"/>
                    <a:pt x="33612" y="20806"/>
                  </a:cubicBezTo>
                  <a:cubicBezTo>
                    <a:pt x="23230" y="16082"/>
                    <a:pt x="11324" y="16082"/>
                    <a:pt x="942" y="20806"/>
                  </a:cubicBezTo>
                  <a:cubicBezTo>
                    <a:pt x="3685" y="14048"/>
                    <a:pt x="3342" y="6426"/>
                    <a:pt x="-11" y="-54"/>
                  </a:cubicBezTo>
                  <a:close/>
                </a:path>
              </a:pathLst>
            </a:custGeom>
            <a:solidFill>
              <a:srgbClr val="1D1D1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2CD0BF5E-8E73-FC3A-120C-2E6E3EFF4014}"/>
                </a:ext>
              </a:extLst>
            </p:cNvPr>
            <p:cNvSpPr/>
            <p:nvPr/>
          </p:nvSpPr>
          <p:spPr>
            <a:xfrm>
              <a:off x="5924549" y="2228394"/>
              <a:ext cx="76771" cy="25505"/>
            </a:xfrm>
            <a:custGeom>
              <a:avLst/>
              <a:gdLst>
                <a:gd name="connsiteX0" fmla="*/ 846 w 76771"/>
                <a:gd name="connsiteY0" fmla="*/ 15450 h 25505"/>
                <a:gd name="connsiteX1" fmla="*/ 11419 w 76771"/>
                <a:gd name="connsiteY1" fmla="*/ 15450 h 25505"/>
                <a:gd name="connsiteX2" fmla="*/ 11419 w 76771"/>
                <a:gd name="connsiteY2" fmla="*/ 15450 h 25505"/>
                <a:gd name="connsiteX3" fmla="*/ 30469 w 76771"/>
                <a:gd name="connsiteY3" fmla="*/ 17546 h 25505"/>
                <a:gd name="connsiteX4" fmla="*/ 70665 w 76771"/>
                <a:gd name="connsiteY4" fmla="*/ 25452 h 25505"/>
                <a:gd name="connsiteX5" fmla="*/ 73427 w 76771"/>
                <a:gd name="connsiteY5" fmla="*/ 22689 h 25505"/>
                <a:gd name="connsiteX6" fmla="*/ 76094 w 76771"/>
                <a:gd name="connsiteY6" fmla="*/ 19546 h 25505"/>
                <a:gd name="connsiteX7" fmla="*/ 76761 w 76771"/>
                <a:gd name="connsiteY7" fmla="*/ 18689 h 25505"/>
                <a:gd name="connsiteX8" fmla="*/ 45900 w 76771"/>
                <a:gd name="connsiteY8" fmla="*/ 10878 h 25505"/>
                <a:gd name="connsiteX9" fmla="*/ 26183 w 76771"/>
                <a:gd name="connsiteY9" fmla="*/ 1353 h 25505"/>
                <a:gd name="connsiteX10" fmla="*/ 20944 w 76771"/>
                <a:gd name="connsiteY10" fmla="*/ 401 h 25505"/>
                <a:gd name="connsiteX11" fmla="*/ 11419 w 76771"/>
                <a:gd name="connsiteY11" fmla="*/ 401 h 25505"/>
                <a:gd name="connsiteX12" fmla="*/ -11 w 76771"/>
                <a:gd name="connsiteY12" fmla="*/ 15450 h 25505"/>
                <a:gd name="connsiteX13" fmla="*/ 846 w 76771"/>
                <a:gd name="connsiteY13" fmla="*/ 15450 h 25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6771" h="25505">
                  <a:moveTo>
                    <a:pt x="846" y="15450"/>
                  </a:moveTo>
                  <a:cubicBezTo>
                    <a:pt x="4371" y="15212"/>
                    <a:pt x="7895" y="15212"/>
                    <a:pt x="11419" y="15450"/>
                  </a:cubicBezTo>
                  <a:lnTo>
                    <a:pt x="11419" y="15450"/>
                  </a:lnTo>
                  <a:cubicBezTo>
                    <a:pt x="17830" y="15449"/>
                    <a:pt x="24211" y="16152"/>
                    <a:pt x="30469" y="17546"/>
                  </a:cubicBezTo>
                  <a:cubicBezTo>
                    <a:pt x="43900" y="20118"/>
                    <a:pt x="57234" y="23261"/>
                    <a:pt x="70665" y="25452"/>
                  </a:cubicBezTo>
                  <a:cubicBezTo>
                    <a:pt x="71636" y="24579"/>
                    <a:pt x="72551" y="23657"/>
                    <a:pt x="73427" y="22689"/>
                  </a:cubicBezTo>
                  <a:cubicBezTo>
                    <a:pt x="74284" y="21642"/>
                    <a:pt x="75141" y="20499"/>
                    <a:pt x="76094" y="19546"/>
                  </a:cubicBezTo>
                  <a:lnTo>
                    <a:pt x="76761" y="18689"/>
                  </a:lnTo>
                  <a:cubicBezTo>
                    <a:pt x="66064" y="18138"/>
                    <a:pt x="55577" y="15485"/>
                    <a:pt x="45900" y="10878"/>
                  </a:cubicBezTo>
                  <a:cubicBezTo>
                    <a:pt x="39518" y="7640"/>
                    <a:pt x="32946" y="4020"/>
                    <a:pt x="26183" y="1353"/>
                  </a:cubicBezTo>
                  <a:lnTo>
                    <a:pt x="20944" y="401"/>
                  </a:lnTo>
                  <a:cubicBezTo>
                    <a:pt x="17801" y="-206"/>
                    <a:pt x="14562" y="-206"/>
                    <a:pt x="11419" y="401"/>
                  </a:cubicBezTo>
                  <a:cubicBezTo>
                    <a:pt x="5561" y="3474"/>
                    <a:pt x="1380" y="8987"/>
                    <a:pt x="-11" y="15450"/>
                  </a:cubicBezTo>
                  <a:cubicBezTo>
                    <a:pt x="-11" y="15450"/>
                    <a:pt x="656" y="15450"/>
                    <a:pt x="846" y="15450"/>
                  </a:cubicBezTo>
                  <a:close/>
                </a:path>
              </a:pathLst>
            </a:custGeom>
            <a:solidFill>
              <a:srgbClr val="C68D67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056386C1-6EA5-9408-A692-475FADB05A78}"/>
                </a:ext>
              </a:extLst>
            </p:cNvPr>
            <p:cNvSpPr/>
            <p:nvPr/>
          </p:nvSpPr>
          <p:spPr>
            <a:xfrm>
              <a:off x="5804058" y="2228013"/>
              <a:ext cx="76771" cy="25886"/>
            </a:xfrm>
            <a:custGeom>
              <a:avLst/>
              <a:gdLst>
                <a:gd name="connsiteX0" fmla="*/ 75904 w 76771"/>
                <a:gd name="connsiteY0" fmla="*/ 15165 h 25886"/>
                <a:gd name="connsiteX1" fmla="*/ 65331 w 76771"/>
                <a:gd name="connsiteY1" fmla="*/ 15165 h 25886"/>
                <a:gd name="connsiteX2" fmla="*/ 65331 w 76771"/>
                <a:gd name="connsiteY2" fmla="*/ 15165 h 25886"/>
                <a:gd name="connsiteX3" fmla="*/ 46281 w 76771"/>
                <a:gd name="connsiteY3" fmla="*/ 17451 h 25886"/>
                <a:gd name="connsiteX4" fmla="*/ 6180 w 76771"/>
                <a:gd name="connsiteY4" fmla="*/ 25833 h 25886"/>
                <a:gd name="connsiteX5" fmla="*/ 3418 w 76771"/>
                <a:gd name="connsiteY5" fmla="*/ 23070 h 25886"/>
                <a:gd name="connsiteX6" fmla="*/ 656 w 76771"/>
                <a:gd name="connsiteY6" fmla="*/ 19927 h 25886"/>
                <a:gd name="connsiteX7" fmla="*/ -11 w 76771"/>
                <a:gd name="connsiteY7" fmla="*/ 19165 h 25886"/>
                <a:gd name="connsiteX8" fmla="*/ 30755 w 76771"/>
                <a:gd name="connsiteY8" fmla="*/ 10974 h 25886"/>
                <a:gd name="connsiteX9" fmla="*/ 50376 w 76771"/>
                <a:gd name="connsiteY9" fmla="*/ 1449 h 25886"/>
                <a:gd name="connsiteX10" fmla="*/ 55615 w 76771"/>
                <a:gd name="connsiteY10" fmla="*/ 401 h 25886"/>
                <a:gd name="connsiteX11" fmla="*/ 65140 w 76771"/>
                <a:gd name="connsiteY11" fmla="*/ 401 h 25886"/>
                <a:gd name="connsiteX12" fmla="*/ 76761 w 76771"/>
                <a:gd name="connsiteY12" fmla="*/ 15260 h 25886"/>
                <a:gd name="connsiteX13" fmla="*/ 75904 w 76771"/>
                <a:gd name="connsiteY13" fmla="*/ 15165 h 25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6771" h="25886">
                  <a:moveTo>
                    <a:pt x="75904" y="15165"/>
                  </a:moveTo>
                  <a:cubicBezTo>
                    <a:pt x="72379" y="14927"/>
                    <a:pt x="68855" y="14927"/>
                    <a:pt x="65331" y="15165"/>
                  </a:cubicBezTo>
                  <a:lnTo>
                    <a:pt x="65331" y="15165"/>
                  </a:lnTo>
                  <a:cubicBezTo>
                    <a:pt x="58920" y="15274"/>
                    <a:pt x="52539" y="16040"/>
                    <a:pt x="46281" y="17451"/>
                  </a:cubicBezTo>
                  <a:cubicBezTo>
                    <a:pt x="32946" y="20213"/>
                    <a:pt x="19611" y="23451"/>
                    <a:pt x="6180" y="25833"/>
                  </a:cubicBezTo>
                  <a:cubicBezTo>
                    <a:pt x="5209" y="24960"/>
                    <a:pt x="4295" y="24038"/>
                    <a:pt x="3418" y="23070"/>
                  </a:cubicBezTo>
                  <a:cubicBezTo>
                    <a:pt x="2466" y="22023"/>
                    <a:pt x="1704" y="20880"/>
                    <a:pt x="656" y="19927"/>
                  </a:cubicBezTo>
                  <a:cubicBezTo>
                    <a:pt x="389" y="19720"/>
                    <a:pt x="161" y="19461"/>
                    <a:pt x="-11" y="19165"/>
                  </a:cubicBezTo>
                  <a:cubicBezTo>
                    <a:pt x="10686" y="18493"/>
                    <a:pt x="21144" y="15709"/>
                    <a:pt x="30755" y="10974"/>
                  </a:cubicBezTo>
                  <a:cubicBezTo>
                    <a:pt x="37137" y="7640"/>
                    <a:pt x="43614" y="3925"/>
                    <a:pt x="50376" y="1449"/>
                  </a:cubicBezTo>
                  <a:lnTo>
                    <a:pt x="55615" y="401"/>
                  </a:lnTo>
                  <a:cubicBezTo>
                    <a:pt x="58758" y="-206"/>
                    <a:pt x="61997" y="-206"/>
                    <a:pt x="65140" y="401"/>
                  </a:cubicBezTo>
                  <a:cubicBezTo>
                    <a:pt x="70950" y="2020"/>
                    <a:pt x="75237" y="9926"/>
                    <a:pt x="76761" y="15260"/>
                  </a:cubicBezTo>
                  <a:cubicBezTo>
                    <a:pt x="76475" y="14974"/>
                    <a:pt x="76094" y="15165"/>
                    <a:pt x="75904" y="15165"/>
                  </a:cubicBezTo>
                  <a:close/>
                </a:path>
              </a:pathLst>
            </a:custGeom>
            <a:solidFill>
              <a:srgbClr val="C68D67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819AF2F0-93D7-1E98-7128-4A74EB1A7829}"/>
                </a:ext>
              </a:extLst>
            </p:cNvPr>
            <p:cNvSpPr/>
            <p:nvPr/>
          </p:nvSpPr>
          <p:spPr>
            <a:xfrm>
              <a:off x="5924930" y="2223918"/>
              <a:ext cx="76771" cy="25791"/>
            </a:xfrm>
            <a:custGeom>
              <a:avLst/>
              <a:gdLst>
                <a:gd name="connsiteX0" fmla="*/ 466 w 76771"/>
                <a:gd name="connsiteY0" fmla="*/ 15641 h 25791"/>
                <a:gd name="connsiteX1" fmla="*/ 11038 w 76771"/>
                <a:gd name="connsiteY1" fmla="*/ 15641 h 25791"/>
                <a:gd name="connsiteX2" fmla="*/ 11038 w 76771"/>
                <a:gd name="connsiteY2" fmla="*/ 15641 h 25791"/>
                <a:gd name="connsiteX3" fmla="*/ 30088 w 76771"/>
                <a:gd name="connsiteY3" fmla="*/ 17736 h 25791"/>
                <a:gd name="connsiteX4" fmla="*/ 70284 w 76771"/>
                <a:gd name="connsiteY4" fmla="*/ 25737 h 25791"/>
                <a:gd name="connsiteX5" fmla="*/ 73427 w 76771"/>
                <a:gd name="connsiteY5" fmla="*/ 22689 h 25791"/>
                <a:gd name="connsiteX6" fmla="*/ 76094 w 76771"/>
                <a:gd name="connsiteY6" fmla="*/ 19546 h 25791"/>
                <a:gd name="connsiteX7" fmla="*/ 76761 w 76771"/>
                <a:gd name="connsiteY7" fmla="*/ 18784 h 25791"/>
                <a:gd name="connsiteX8" fmla="*/ 45900 w 76771"/>
                <a:gd name="connsiteY8" fmla="*/ 10878 h 25791"/>
                <a:gd name="connsiteX9" fmla="*/ 26183 w 76771"/>
                <a:gd name="connsiteY9" fmla="*/ 1353 h 25791"/>
                <a:gd name="connsiteX10" fmla="*/ 20944 w 76771"/>
                <a:gd name="connsiteY10" fmla="*/ 401 h 25791"/>
                <a:gd name="connsiteX11" fmla="*/ 11419 w 76771"/>
                <a:gd name="connsiteY11" fmla="*/ 401 h 25791"/>
                <a:gd name="connsiteX12" fmla="*/ -11 w 76771"/>
                <a:gd name="connsiteY12" fmla="*/ 15450 h 25791"/>
                <a:gd name="connsiteX13" fmla="*/ 466 w 76771"/>
                <a:gd name="connsiteY13" fmla="*/ 15641 h 25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6771" h="25791">
                  <a:moveTo>
                    <a:pt x="466" y="15641"/>
                  </a:moveTo>
                  <a:cubicBezTo>
                    <a:pt x="4085" y="15641"/>
                    <a:pt x="7419" y="15165"/>
                    <a:pt x="11038" y="15641"/>
                  </a:cubicBezTo>
                  <a:lnTo>
                    <a:pt x="11038" y="15641"/>
                  </a:lnTo>
                  <a:cubicBezTo>
                    <a:pt x="17439" y="15733"/>
                    <a:pt x="23821" y="16435"/>
                    <a:pt x="30088" y="17736"/>
                  </a:cubicBezTo>
                  <a:cubicBezTo>
                    <a:pt x="43519" y="20403"/>
                    <a:pt x="56854" y="23451"/>
                    <a:pt x="70284" y="25737"/>
                  </a:cubicBezTo>
                  <a:cubicBezTo>
                    <a:pt x="71389" y="24782"/>
                    <a:pt x="72436" y="23765"/>
                    <a:pt x="73427" y="22689"/>
                  </a:cubicBezTo>
                  <a:lnTo>
                    <a:pt x="76094" y="19546"/>
                  </a:lnTo>
                  <a:cubicBezTo>
                    <a:pt x="76361" y="19339"/>
                    <a:pt x="76589" y="19079"/>
                    <a:pt x="76761" y="18784"/>
                  </a:cubicBezTo>
                  <a:cubicBezTo>
                    <a:pt x="66045" y="18244"/>
                    <a:pt x="55549" y="15556"/>
                    <a:pt x="45900" y="10878"/>
                  </a:cubicBezTo>
                  <a:cubicBezTo>
                    <a:pt x="39518" y="7640"/>
                    <a:pt x="32946" y="4020"/>
                    <a:pt x="26183" y="1353"/>
                  </a:cubicBezTo>
                  <a:cubicBezTo>
                    <a:pt x="24459" y="935"/>
                    <a:pt x="22706" y="618"/>
                    <a:pt x="20944" y="401"/>
                  </a:cubicBezTo>
                  <a:cubicBezTo>
                    <a:pt x="17801" y="-206"/>
                    <a:pt x="14563" y="-206"/>
                    <a:pt x="11419" y="401"/>
                  </a:cubicBezTo>
                  <a:cubicBezTo>
                    <a:pt x="5580" y="3495"/>
                    <a:pt x="1399" y="8998"/>
                    <a:pt x="-11" y="15450"/>
                  </a:cubicBezTo>
                  <a:cubicBezTo>
                    <a:pt x="-11" y="15450"/>
                    <a:pt x="275" y="15736"/>
                    <a:pt x="466" y="15641"/>
                  </a:cubicBezTo>
                  <a:close/>
                </a:path>
              </a:pathLst>
            </a:custGeom>
            <a:solidFill>
              <a:srgbClr val="87796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47557A6B-4EF6-43D7-A253-F137845795FD}"/>
                </a:ext>
              </a:extLst>
            </p:cNvPr>
            <p:cNvSpPr/>
            <p:nvPr/>
          </p:nvSpPr>
          <p:spPr>
            <a:xfrm>
              <a:off x="5804058" y="2223693"/>
              <a:ext cx="76771" cy="26016"/>
            </a:xfrm>
            <a:custGeom>
              <a:avLst/>
              <a:gdLst>
                <a:gd name="connsiteX0" fmla="*/ 75904 w 76771"/>
                <a:gd name="connsiteY0" fmla="*/ 15199 h 26016"/>
                <a:gd name="connsiteX1" fmla="*/ 65331 w 76771"/>
                <a:gd name="connsiteY1" fmla="*/ 15199 h 26016"/>
                <a:gd name="connsiteX2" fmla="*/ 65331 w 76771"/>
                <a:gd name="connsiteY2" fmla="*/ 15199 h 26016"/>
                <a:gd name="connsiteX3" fmla="*/ 46281 w 76771"/>
                <a:gd name="connsiteY3" fmla="*/ 17580 h 26016"/>
                <a:gd name="connsiteX4" fmla="*/ 6180 w 76771"/>
                <a:gd name="connsiteY4" fmla="*/ 25962 h 26016"/>
                <a:gd name="connsiteX5" fmla="*/ 3418 w 76771"/>
                <a:gd name="connsiteY5" fmla="*/ 23200 h 26016"/>
                <a:gd name="connsiteX6" fmla="*/ 656 w 76771"/>
                <a:gd name="connsiteY6" fmla="*/ 20057 h 26016"/>
                <a:gd name="connsiteX7" fmla="*/ -11 w 76771"/>
                <a:gd name="connsiteY7" fmla="*/ 19295 h 26016"/>
                <a:gd name="connsiteX8" fmla="*/ 30755 w 76771"/>
                <a:gd name="connsiteY8" fmla="*/ 11008 h 26016"/>
                <a:gd name="connsiteX9" fmla="*/ 50376 w 76771"/>
                <a:gd name="connsiteY9" fmla="*/ 1483 h 26016"/>
                <a:gd name="connsiteX10" fmla="*/ 55615 w 76771"/>
                <a:gd name="connsiteY10" fmla="*/ 435 h 26016"/>
                <a:gd name="connsiteX11" fmla="*/ 65140 w 76771"/>
                <a:gd name="connsiteY11" fmla="*/ 435 h 26016"/>
                <a:gd name="connsiteX12" fmla="*/ 76761 w 76771"/>
                <a:gd name="connsiteY12" fmla="*/ 15294 h 26016"/>
                <a:gd name="connsiteX13" fmla="*/ 75904 w 76771"/>
                <a:gd name="connsiteY13" fmla="*/ 15199 h 26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6771" h="26016">
                  <a:moveTo>
                    <a:pt x="75904" y="15199"/>
                  </a:moveTo>
                  <a:cubicBezTo>
                    <a:pt x="72379" y="15008"/>
                    <a:pt x="68855" y="15008"/>
                    <a:pt x="65331" y="15199"/>
                  </a:cubicBezTo>
                  <a:lnTo>
                    <a:pt x="65331" y="15199"/>
                  </a:lnTo>
                  <a:cubicBezTo>
                    <a:pt x="58911" y="15295"/>
                    <a:pt x="52529" y="16093"/>
                    <a:pt x="46281" y="17580"/>
                  </a:cubicBezTo>
                  <a:cubicBezTo>
                    <a:pt x="32946" y="20342"/>
                    <a:pt x="19611" y="23581"/>
                    <a:pt x="6180" y="25962"/>
                  </a:cubicBezTo>
                  <a:cubicBezTo>
                    <a:pt x="5209" y="25090"/>
                    <a:pt x="4295" y="24168"/>
                    <a:pt x="3418" y="23200"/>
                  </a:cubicBezTo>
                  <a:cubicBezTo>
                    <a:pt x="2466" y="22152"/>
                    <a:pt x="1704" y="21009"/>
                    <a:pt x="656" y="20057"/>
                  </a:cubicBezTo>
                  <a:lnTo>
                    <a:pt x="-11" y="19295"/>
                  </a:lnTo>
                  <a:cubicBezTo>
                    <a:pt x="10686" y="18588"/>
                    <a:pt x="21144" y="15771"/>
                    <a:pt x="30755" y="11008"/>
                  </a:cubicBezTo>
                  <a:cubicBezTo>
                    <a:pt x="37137" y="7769"/>
                    <a:pt x="43614" y="4055"/>
                    <a:pt x="50376" y="1483"/>
                  </a:cubicBezTo>
                  <a:cubicBezTo>
                    <a:pt x="52100" y="1033"/>
                    <a:pt x="53853" y="683"/>
                    <a:pt x="55615" y="435"/>
                  </a:cubicBezTo>
                  <a:cubicBezTo>
                    <a:pt x="58758" y="-217"/>
                    <a:pt x="61997" y="-217"/>
                    <a:pt x="65140" y="435"/>
                  </a:cubicBezTo>
                  <a:cubicBezTo>
                    <a:pt x="70950" y="2054"/>
                    <a:pt x="75237" y="9960"/>
                    <a:pt x="76761" y="15294"/>
                  </a:cubicBezTo>
                  <a:cubicBezTo>
                    <a:pt x="76475" y="15104"/>
                    <a:pt x="76094" y="15199"/>
                    <a:pt x="75904" y="15199"/>
                  </a:cubicBezTo>
                  <a:close/>
                </a:path>
              </a:pathLst>
            </a:custGeom>
            <a:solidFill>
              <a:srgbClr val="87796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01222CC7-4DD4-E679-D085-32758BAE7386}"/>
                </a:ext>
              </a:extLst>
            </p:cNvPr>
            <p:cNvSpPr/>
            <p:nvPr/>
          </p:nvSpPr>
          <p:spPr>
            <a:xfrm>
              <a:off x="5711665" y="2039969"/>
              <a:ext cx="407193" cy="247607"/>
            </a:xfrm>
            <a:custGeom>
              <a:avLst/>
              <a:gdLst>
                <a:gd name="connsiteX0" fmla="*/ 289835 w 407193"/>
                <a:gd name="connsiteY0" fmla="*/ 168538 h 247607"/>
                <a:gd name="connsiteX1" fmla="*/ 310219 w 407193"/>
                <a:gd name="connsiteY1" fmla="*/ 191303 h 247607"/>
                <a:gd name="connsiteX2" fmla="*/ 324792 w 407193"/>
                <a:gd name="connsiteY2" fmla="*/ 217878 h 247607"/>
                <a:gd name="connsiteX3" fmla="*/ 331364 w 407193"/>
                <a:gd name="connsiteY3" fmla="*/ 233975 h 247607"/>
                <a:gd name="connsiteX4" fmla="*/ 332507 w 407193"/>
                <a:gd name="connsiteY4" fmla="*/ 238547 h 247607"/>
                <a:gd name="connsiteX5" fmla="*/ 362987 w 407193"/>
                <a:gd name="connsiteY5" fmla="*/ 207496 h 247607"/>
                <a:gd name="connsiteX6" fmla="*/ 396706 w 407193"/>
                <a:gd name="connsiteY6" fmla="*/ 187588 h 247607"/>
                <a:gd name="connsiteX7" fmla="*/ 398611 w 407193"/>
                <a:gd name="connsiteY7" fmla="*/ 186731 h 247607"/>
                <a:gd name="connsiteX8" fmla="*/ 393658 w 407193"/>
                <a:gd name="connsiteY8" fmla="*/ 170253 h 247607"/>
                <a:gd name="connsiteX9" fmla="*/ 392324 w 407193"/>
                <a:gd name="connsiteY9" fmla="*/ 168824 h 247607"/>
                <a:gd name="connsiteX10" fmla="*/ 393086 w 407193"/>
                <a:gd name="connsiteY10" fmla="*/ 168824 h 247607"/>
                <a:gd name="connsiteX11" fmla="*/ 386895 w 407193"/>
                <a:gd name="connsiteY11" fmla="*/ 159299 h 247607"/>
                <a:gd name="connsiteX12" fmla="*/ 386895 w 407193"/>
                <a:gd name="connsiteY12" fmla="*/ 158156 h 247607"/>
                <a:gd name="connsiteX13" fmla="*/ 407183 w 407193"/>
                <a:gd name="connsiteY13" fmla="*/ 165014 h 247607"/>
                <a:gd name="connsiteX14" fmla="*/ 407183 w 407193"/>
                <a:gd name="connsiteY14" fmla="*/ 163585 h 247607"/>
                <a:gd name="connsiteX15" fmla="*/ 406612 w 407193"/>
                <a:gd name="connsiteY15" fmla="*/ 163014 h 247607"/>
                <a:gd name="connsiteX16" fmla="*/ 406612 w 407193"/>
                <a:gd name="connsiteY16" fmla="*/ 161680 h 247607"/>
                <a:gd name="connsiteX17" fmla="*/ 395753 w 407193"/>
                <a:gd name="connsiteY17" fmla="*/ 144059 h 247607"/>
                <a:gd name="connsiteX18" fmla="*/ 402230 w 407193"/>
                <a:gd name="connsiteY18" fmla="*/ 148536 h 247607"/>
                <a:gd name="connsiteX19" fmla="*/ 404802 w 407193"/>
                <a:gd name="connsiteY19" fmla="*/ 150346 h 247607"/>
                <a:gd name="connsiteX20" fmla="*/ 391467 w 407193"/>
                <a:gd name="connsiteY20" fmla="*/ 108436 h 247607"/>
                <a:gd name="connsiteX21" fmla="*/ 360225 w 407193"/>
                <a:gd name="connsiteY21" fmla="*/ 62239 h 247607"/>
                <a:gd name="connsiteX22" fmla="*/ 317172 w 407193"/>
                <a:gd name="connsiteY22" fmla="*/ 27664 h 247607"/>
                <a:gd name="connsiteX23" fmla="*/ 287359 w 407193"/>
                <a:gd name="connsiteY23" fmla="*/ 16900 h 247607"/>
                <a:gd name="connsiteX24" fmla="*/ 275167 w 407193"/>
                <a:gd name="connsiteY24" fmla="*/ 14995 h 247607"/>
                <a:gd name="connsiteX25" fmla="*/ 268594 w 407193"/>
                <a:gd name="connsiteY25" fmla="*/ 15948 h 247607"/>
                <a:gd name="connsiteX26" fmla="*/ 259069 w 407193"/>
                <a:gd name="connsiteY26" fmla="*/ 18996 h 247607"/>
                <a:gd name="connsiteX27" fmla="*/ 254974 w 407193"/>
                <a:gd name="connsiteY27" fmla="*/ 20806 h 247607"/>
                <a:gd name="connsiteX28" fmla="*/ 254116 w 407193"/>
                <a:gd name="connsiteY28" fmla="*/ 18710 h 247607"/>
                <a:gd name="connsiteX29" fmla="*/ 247544 w 407193"/>
                <a:gd name="connsiteY29" fmla="*/ 6613 h 247607"/>
                <a:gd name="connsiteX30" fmla="*/ 241924 w 407193"/>
                <a:gd name="connsiteY30" fmla="*/ -54 h 247607"/>
                <a:gd name="connsiteX31" fmla="*/ 241067 w 407193"/>
                <a:gd name="connsiteY31" fmla="*/ 994 h 247607"/>
                <a:gd name="connsiteX32" fmla="*/ 245639 w 407193"/>
                <a:gd name="connsiteY32" fmla="*/ 16710 h 247607"/>
                <a:gd name="connsiteX33" fmla="*/ 246496 w 407193"/>
                <a:gd name="connsiteY33" fmla="*/ 21568 h 247607"/>
                <a:gd name="connsiteX34" fmla="*/ 247258 w 407193"/>
                <a:gd name="connsiteY34" fmla="*/ 22996 h 247607"/>
                <a:gd name="connsiteX35" fmla="*/ 247268 w 407193"/>
                <a:gd name="connsiteY35" fmla="*/ 23939 h 247607"/>
                <a:gd name="connsiteX36" fmla="*/ 247258 w 407193"/>
                <a:gd name="connsiteY36" fmla="*/ 23949 h 247607"/>
                <a:gd name="connsiteX37" fmla="*/ 247258 w 407193"/>
                <a:gd name="connsiteY37" fmla="*/ 25473 h 247607"/>
                <a:gd name="connsiteX38" fmla="*/ 241353 w 407193"/>
                <a:gd name="connsiteY38" fmla="*/ 18329 h 247607"/>
                <a:gd name="connsiteX39" fmla="*/ 234304 w 407193"/>
                <a:gd name="connsiteY39" fmla="*/ 14424 h 247607"/>
                <a:gd name="connsiteX40" fmla="*/ 220398 w 407193"/>
                <a:gd name="connsiteY40" fmla="*/ 9471 h 247607"/>
                <a:gd name="connsiteX41" fmla="*/ 178012 w 407193"/>
                <a:gd name="connsiteY41" fmla="*/ 7852 h 247607"/>
                <a:gd name="connsiteX42" fmla="*/ 103336 w 407193"/>
                <a:gd name="connsiteY42" fmla="*/ 35855 h 247607"/>
                <a:gd name="connsiteX43" fmla="*/ 27136 w 407193"/>
                <a:gd name="connsiteY43" fmla="*/ 113389 h 247607"/>
                <a:gd name="connsiteX44" fmla="*/ -11 w 407193"/>
                <a:gd name="connsiteY44" fmla="*/ 188160 h 247607"/>
                <a:gd name="connsiteX45" fmla="*/ 15325 w 407193"/>
                <a:gd name="connsiteY45" fmla="*/ 196351 h 247607"/>
                <a:gd name="connsiteX46" fmla="*/ 33898 w 407193"/>
                <a:gd name="connsiteY46" fmla="*/ 209972 h 247607"/>
                <a:gd name="connsiteX47" fmla="*/ 39137 w 407193"/>
                <a:gd name="connsiteY47" fmla="*/ 205686 h 247607"/>
                <a:gd name="connsiteX48" fmla="*/ 55139 w 407193"/>
                <a:gd name="connsiteY48" fmla="*/ 206638 h 247607"/>
                <a:gd name="connsiteX49" fmla="*/ 59140 w 407193"/>
                <a:gd name="connsiteY49" fmla="*/ 226736 h 247607"/>
                <a:gd name="connsiteX50" fmla="*/ 55139 w 407193"/>
                <a:gd name="connsiteY50" fmla="*/ 240928 h 247607"/>
                <a:gd name="connsiteX51" fmla="*/ 53710 w 407193"/>
                <a:gd name="connsiteY51" fmla="*/ 247215 h 247607"/>
                <a:gd name="connsiteX52" fmla="*/ 54758 w 407193"/>
                <a:gd name="connsiteY52" fmla="*/ 247215 h 247607"/>
                <a:gd name="connsiteX53" fmla="*/ 68855 w 407193"/>
                <a:gd name="connsiteY53" fmla="*/ 222831 h 247607"/>
                <a:gd name="connsiteX54" fmla="*/ 78380 w 407193"/>
                <a:gd name="connsiteY54" fmla="*/ 210639 h 247607"/>
                <a:gd name="connsiteX55" fmla="*/ 87905 w 407193"/>
                <a:gd name="connsiteY55" fmla="*/ 199018 h 247607"/>
                <a:gd name="connsiteX56" fmla="*/ 105717 w 407193"/>
                <a:gd name="connsiteY56" fmla="*/ 175301 h 247607"/>
                <a:gd name="connsiteX57" fmla="*/ 108384 w 407193"/>
                <a:gd name="connsiteY57" fmla="*/ 171396 h 247607"/>
                <a:gd name="connsiteX58" fmla="*/ 107908 w 407193"/>
                <a:gd name="connsiteY58" fmla="*/ 177016 h 247607"/>
                <a:gd name="connsiteX59" fmla="*/ 109812 w 407193"/>
                <a:gd name="connsiteY59" fmla="*/ 197304 h 247607"/>
                <a:gd name="connsiteX60" fmla="*/ 110670 w 407193"/>
                <a:gd name="connsiteY60" fmla="*/ 197304 h 247607"/>
                <a:gd name="connsiteX61" fmla="*/ 112289 w 407193"/>
                <a:gd name="connsiteY61" fmla="*/ 193780 h 247607"/>
                <a:gd name="connsiteX62" fmla="*/ 114861 w 407193"/>
                <a:gd name="connsiteY62" fmla="*/ 184255 h 247607"/>
                <a:gd name="connsiteX63" fmla="*/ 119242 w 407193"/>
                <a:gd name="connsiteY63" fmla="*/ 171205 h 247607"/>
                <a:gd name="connsiteX64" fmla="*/ 118099 w 407193"/>
                <a:gd name="connsiteY64" fmla="*/ 180730 h 247607"/>
                <a:gd name="connsiteX65" fmla="*/ 119147 w 407193"/>
                <a:gd name="connsiteY65" fmla="*/ 196732 h 247607"/>
                <a:gd name="connsiteX66" fmla="*/ 120290 w 407193"/>
                <a:gd name="connsiteY66" fmla="*/ 196732 h 247607"/>
                <a:gd name="connsiteX67" fmla="*/ 127624 w 407193"/>
                <a:gd name="connsiteY67" fmla="*/ 177682 h 247607"/>
                <a:gd name="connsiteX68" fmla="*/ 140959 w 407193"/>
                <a:gd name="connsiteY68" fmla="*/ 157013 h 247607"/>
                <a:gd name="connsiteX69" fmla="*/ 149056 w 407193"/>
                <a:gd name="connsiteY69" fmla="*/ 147488 h 247607"/>
                <a:gd name="connsiteX70" fmla="*/ 143436 w 407193"/>
                <a:gd name="connsiteY70" fmla="*/ 165300 h 247607"/>
                <a:gd name="connsiteX71" fmla="*/ 141150 w 407193"/>
                <a:gd name="connsiteY71" fmla="*/ 177682 h 247607"/>
                <a:gd name="connsiteX72" fmla="*/ 141150 w 407193"/>
                <a:gd name="connsiteY72" fmla="*/ 184350 h 247607"/>
                <a:gd name="connsiteX73" fmla="*/ 142198 w 407193"/>
                <a:gd name="connsiteY73" fmla="*/ 183778 h 247607"/>
                <a:gd name="connsiteX74" fmla="*/ 151723 w 407193"/>
                <a:gd name="connsiteY74" fmla="*/ 162252 h 247607"/>
                <a:gd name="connsiteX75" fmla="*/ 170773 w 407193"/>
                <a:gd name="connsiteY75" fmla="*/ 137582 h 247607"/>
                <a:gd name="connsiteX76" fmla="*/ 193918 w 407193"/>
                <a:gd name="connsiteY76" fmla="*/ 118532 h 247607"/>
                <a:gd name="connsiteX77" fmla="*/ 207444 w 407193"/>
                <a:gd name="connsiteY77" fmla="*/ 110722 h 247607"/>
                <a:gd name="connsiteX78" fmla="*/ 215254 w 407193"/>
                <a:gd name="connsiteY78" fmla="*/ 106912 h 247607"/>
                <a:gd name="connsiteX79" fmla="*/ 218779 w 407193"/>
                <a:gd name="connsiteY79" fmla="*/ 105578 h 247607"/>
                <a:gd name="connsiteX80" fmla="*/ 220017 w 407193"/>
                <a:gd name="connsiteY80" fmla="*/ 105578 h 247607"/>
                <a:gd name="connsiteX81" fmla="*/ 227065 w 407193"/>
                <a:gd name="connsiteY81" fmla="*/ 115103 h 247607"/>
                <a:gd name="connsiteX82" fmla="*/ 236590 w 407193"/>
                <a:gd name="connsiteY82" fmla="*/ 128248 h 247607"/>
                <a:gd name="connsiteX83" fmla="*/ 247068 w 407193"/>
                <a:gd name="connsiteY83" fmla="*/ 140154 h 247607"/>
                <a:gd name="connsiteX84" fmla="*/ 258117 w 407193"/>
                <a:gd name="connsiteY84" fmla="*/ 152346 h 247607"/>
                <a:gd name="connsiteX85" fmla="*/ 269356 w 407193"/>
                <a:gd name="connsiteY85" fmla="*/ 164252 h 247607"/>
                <a:gd name="connsiteX86" fmla="*/ 280501 w 407193"/>
                <a:gd name="connsiteY86" fmla="*/ 176349 h 247607"/>
                <a:gd name="connsiteX87" fmla="*/ 302789 w 407193"/>
                <a:gd name="connsiteY87" fmla="*/ 200542 h 247607"/>
                <a:gd name="connsiteX88" fmla="*/ 303742 w 407193"/>
                <a:gd name="connsiteY88" fmla="*/ 199590 h 247607"/>
                <a:gd name="connsiteX89" fmla="*/ 300217 w 407193"/>
                <a:gd name="connsiteY89" fmla="*/ 193970 h 247607"/>
                <a:gd name="connsiteX90" fmla="*/ 296884 w 407193"/>
                <a:gd name="connsiteY90" fmla="*/ 187684 h 247607"/>
                <a:gd name="connsiteX91" fmla="*/ 289168 w 407193"/>
                <a:gd name="connsiteY91" fmla="*/ 174063 h 247607"/>
                <a:gd name="connsiteX92" fmla="*/ 282310 w 407193"/>
                <a:gd name="connsiteY92" fmla="*/ 161490 h 247607"/>
                <a:gd name="connsiteX93" fmla="*/ 289835 w 407193"/>
                <a:gd name="connsiteY93" fmla="*/ 168538 h 2476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407193" h="247607">
                  <a:moveTo>
                    <a:pt x="289835" y="168538"/>
                  </a:moveTo>
                  <a:cubicBezTo>
                    <a:pt x="297388" y="175411"/>
                    <a:pt x="304218" y="183038"/>
                    <a:pt x="310219" y="191303"/>
                  </a:cubicBezTo>
                  <a:cubicBezTo>
                    <a:pt x="315676" y="199819"/>
                    <a:pt x="320544" y="208698"/>
                    <a:pt x="324792" y="217878"/>
                  </a:cubicBezTo>
                  <a:cubicBezTo>
                    <a:pt x="327554" y="222995"/>
                    <a:pt x="329754" y="228391"/>
                    <a:pt x="331364" y="233975"/>
                  </a:cubicBezTo>
                  <a:cubicBezTo>
                    <a:pt x="331831" y="235475"/>
                    <a:pt x="332212" y="237002"/>
                    <a:pt x="332507" y="238547"/>
                  </a:cubicBezTo>
                  <a:cubicBezTo>
                    <a:pt x="340680" y="226421"/>
                    <a:pt x="351014" y="215896"/>
                    <a:pt x="362987" y="207496"/>
                  </a:cubicBezTo>
                  <a:cubicBezTo>
                    <a:pt x="373388" y="199538"/>
                    <a:pt x="384714" y="192855"/>
                    <a:pt x="396706" y="187588"/>
                  </a:cubicBezTo>
                  <a:lnTo>
                    <a:pt x="398611" y="186731"/>
                  </a:lnTo>
                  <a:cubicBezTo>
                    <a:pt x="397639" y="181055"/>
                    <a:pt x="395982" y="175521"/>
                    <a:pt x="393658" y="170253"/>
                  </a:cubicBezTo>
                  <a:lnTo>
                    <a:pt x="392324" y="168824"/>
                  </a:lnTo>
                  <a:lnTo>
                    <a:pt x="393086" y="168824"/>
                  </a:lnTo>
                  <a:cubicBezTo>
                    <a:pt x="391467" y="165380"/>
                    <a:pt x="389390" y="162175"/>
                    <a:pt x="386895" y="159299"/>
                  </a:cubicBezTo>
                  <a:cubicBezTo>
                    <a:pt x="386895" y="159299"/>
                    <a:pt x="386895" y="158156"/>
                    <a:pt x="386895" y="158156"/>
                  </a:cubicBezTo>
                  <a:cubicBezTo>
                    <a:pt x="394210" y="158230"/>
                    <a:pt x="401316" y="160633"/>
                    <a:pt x="407183" y="165014"/>
                  </a:cubicBezTo>
                  <a:cubicBezTo>
                    <a:pt x="407183" y="165014"/>
                    <a:pt x="407183" y="164062"/>
                    <a:pt x="407183" y="163585"/>
                  </a:cubicBezTo>
                  <a:cubicBezTo>
                    <a:pt x="406869" y="163585"/>
                    <a:pt x="406612" y="163329"/>
                    <a:pt x="406612" y="163014"/>
                  </a:cubicBezTo>
                  <a:cubicBezTo>
                    <a:pt x="406573" y="162570"/>
                    <a:pt x="406573" y="162124"/>
                    <a:pt x="406612" y="161680"/>
                  </a:cubicBezTo>
                  <a:cubicBezTo>
                    <a:pt x="404021" y="155232"/>
                    <a:pt x="400344" y="149273"/>
                    <a:pt x="395753" y="144059"/>
                  </a:cubicBezTo>
                  <a:lnTo>
                    <a:pt x="402230" y="148536"/>
                  </a:lnTo>
                  <a:lnTo>
                    <a:pt x="404802" y="150346"/>
                  </a:lnTo>
                  <a:cubicBezTo>
                    <a:pt x="402106" y="135877"/>
                    <a:pt x="397630" y="121799"/>
                    <a:pt x="391467" y="108436"/>
                  </a:cubicBezTo>
                  <a:cubicBezTo>
                    <a:pt x="383409" y="91569"/>
                    <a:pt x="372874" y="75998"/>
                    <a:pt x="360225" y="62239"/>
                  </a:cubicBezTo>
                  <a:cubicBezTo>
                    <a:pt x="348261" y="48024"/>
                    <a:pt x="333631" y="36280"/>
                    <a:pt x="317172" y="27664"/>
                  </a:cubicBezTo>
                  <a:cubicBezTo>
                    <a:pt x="307675" y="22954"/>
                    <a:pt x="297674" y="19344"/>
                    <a:pt x="287359" y="16900"/>
                  </a:cubicBezTo>
                  <a:cubicBezTo>
                    <a:pt x="283368" y="15841"/>
                    <a:pt x="279281" y="15203"/>
                    <a:pt x="275167" y="14995"/>
                  </a:cubicBezTo>
                  <a:cubicBezTo>
                    <a:pt x="272957" y="15173"/>
                    <a:pt x="270766" y="15491"/>
                    <a:pt x="268594" y="15948"/>
                  </a:cubicBezTo>
                  <a:cubicBezTo>
                    <a:pt x="265337" y="16670"/>
                    <a:pt x="262146" y="17690"/>
                    <a:pt x="259069" y="18996"/>
                  </a:cubicBezTo>
                  <a:cubicBezTo>
                    <a:pt x="257660" y="19501"/>
                    <a:pt x="256298" y="20106"/>
                    <a:pt x="254974" y="20806"/>
                  </a:cubicBezTo>
                  <a:lnTo>
                    <a:pt x="254116" y="18710"/>
                  </a:lnTo>
                  <a:cubicBezTo>
                    <a:pt x="252268" y="14502"/>
                    <a:pt x="250068" y="10455"/>
                    <a:pt x="247544" y="6613"/>
                  </a:cubicBezTo>
                  <a:cubicBezTo>
                    <a:pt x="246020" y="4327"/>
                    <a:pt x="244496" y="994"/>
                    <a:pt x="241924" y="-54"/>
                  </a:cubicBezTo>
                  <a:cubicBezTo>
                    <a:pt x="241353" y="-54"/>
                    <a:pt x="240877" y="613"/>
                    <a:pt x="241067" y="994"/>
                  </a:cubicBezTo>
                  <a:cubicBezTo>
                    <a:pt x="242877" y="6137"/>
                    <a:pt x="244306" y="11376"/>
                    <a:pt x="245639" y="16710"/>
                  </a:cubicBezTo>
                  <a:cubicBezTo>
                    <a:pt x="245639" y="18329"/>
                    <a:pt x="246211" y="19948"/>
                    <a:pt x="246496" y="21568"/>
                  </a:cubicBezTo>
                  <a:cubicBezTo>
                    <a:pt x="246792" y="22023"/>
                    <a:pt x="247039" y="22501"/>
                    <a:pt x="247258" y="22996"/>
                  </a:cubicBezTo>
                  <a:cubicBezTo>
                    <a:pt x="247525" y="23255"/>
                    <a:pt x="247525" y="23676"/>
                    <a:pt x="247268" y="23939"/>
                  </a:cubicBezTo>
                  <a:cubicBezTo>
                    <a:pt x="247268" y="23942"/>
                    <a:pt x="247258" y="23946"/>
                    <a:pt x="247258" y="23949"/>
                  </a:cubicBezTo>
                  <a:cubicBezTo>
                    <a:pt x="247201" y="24456"/>
                    <a:pt x="247201" y="24966"/>
                    <a:pt x="247258" y="25473"/>
                  </a:cubicBezTo>
                  <a:cubicBezTo>
                    <a:pt x="245420" y="22985"/>
                    <a:pt x="243448" y="20600"/>
                    <a:pt x="241353" y="18329"/>
                  </a:cubicBezTo>
                  <a:cubicBezTo>
                    <a:pt x="239143" y="16792"/>
                    <a:pt x="236781" y="15483"/>
                    <a:pt x="234304" y="14424"/>
                  </a:cubicBezTo>
                  <a:cubicBezTo>
                    <a:pt x="229847" y="12309"/>
                    <a:pt x="225189" y="10650"/>
                    <a:pt x="220398" y="9471"/>
                  </a:cubicBezTo>
                  <a:cubicBezTo>
                    <a:pt x="206463" y="6509"/>
                    <a:pt x="192128" y="5961"/>
                    <a:pt x="178012" y="7852"/>
                  </a:cubicBezTo>
                  <a:cubicBezTo>
                    <a:pt x="151322" y="11424"/>
                    <a:pt x="125796" y="20999"/>
                    <a:pt x="103336" y="35855"/>
                  </a:cubicBezTo>
                  <a:cubicBezTo>
                    <a:pt x="72475" y="55695"/>
                    <a:pt x="46433" y="82186"/>
                    <a:pt x="27136" y="113389"/>
                  </a:cubicBezTo>
                  <a:cubicBezTo>
                    <a:pt x="12658" y="135991"/>
                    <a:pt x="3380" y="161532"/>
                    <a:pt x="-11" y="188160"/>
                  </a:cubicBezTo>
                  <a:cubicBezTo>
                    <a:pt x="5285" y="190528"/>
                    <a:pt x="10410" y="193265"/>
                    <a:pt x="15325" y="196351"/>
                  </a:cubicBezTo>
                  <a:cubicBezTo>
                    <a:pt x="21944" y="200274"/>
                    <a:pt x="28164" y="204835"/>
                    <a:pt x="33898" y="209972"/>
                  </a:cubicBezTo>
                  <a:cubicBezTo>
                    <a:pt x="35508" y="208386"/>
                    <a:pt x="37261" y="206951"/>
                    <a:pt x="39137" y="205686"/>
                  </a:cubicBezTo>
                  <a:cubicBezTo>
                    <a:pt x="43985" y="202042"/>
                    <a:pt x="50758" y="202445"/>
                    <a:pt x="55139" y="206638"/>
                  </a:cubicBezTo>
                  <a:cubicBezTo>
                    <a:pt x="62187" y="212258"/>
                    <a:pt x="60949" y="219497"/>
                    <a:pt x="59140" y="226736"/>
                  </a:cubicBezTo>
                  <a:cubicBezTo>
                    <a:pt x="57901" y="231499"/>
                    <a:pt x="56473" y="236261"/>
                    <a:pt x="55139" y="240928"/>
                  </a:cubicBezTo>
                  <a:lnTo>
                    <a:pt x="53710" y="247215"/>
                  </a:lnTo>
                  <a:cubicBezTo>
                    <a:pt x="53710" y="247977"/>
                    <a:pt x="54568" y="247215"/>
                    <a:pt x="54758" y="247215"/>
                  </a:cubicBezTo>
                  <a:cubicBezTo>
                    <a:pt x="59521" y="239119"/>
                    <a:pt x="63712" y="230641"/>
                    <a:pt x="68855" y="222831"/>
                  </a:cubicBezTo>
                  <a:cubicBezTo>
                    <a:pt x="71741" y="218548"/>
                    <a:pt x="74922" y="214474"/>
                    <a:pt x="78380" y="210639"/>
                  </a:cubicBezTo>
                  <a:cubicBezTo>
                    <a:pt x="81619" y="206829"/>
                    <a:pt x="84381" y="202733"/>
                    <a:pt x="87905" y="199018"/>
                  </a:cubicBezTo>
                  <a:cubicBezTo>
                    <a:pt x="94325" y="191488"/>
                    <a:pt x="100278" y="183567"/>
                    <a:pt x="105717" y="175301"/>
                  </a:cubicBezTo>
                  <a:lnTo>
                    <a:pt x="108384" y="171396"/>
                  </a:lnTo>
                  <a:cubicBezTo>
                    <a:pt x="108384" y="173301"/>
                    <a:pt x="108384" y="175111"/>
                    <a:pt x="107908" y="177016"/>
                  </a:cubicBezTo>
                  <a:cubicBezTo>
                    <a:pt x="107098" y="183837"/>
                    <a:pt x="107746" y="190752"/>
                    <a:pt x="109812" y="197304"/>
                  </a:cubicBezTo>
                  <a:cubicBezTo>
                    <a:pt x="109812" y="197304"/>
                    <a:pt x="110479" y="197304"/>
                    <a:pt x="110670" y="197304"/>
                  </a:cubicBezTo>
                  <a:cubicBezTo>
                    <a:pt x="111584" y="196341"/>
                    <a:pt x="112156" y="195101"/>
                    <a:pt x="112289" y="193780"/>
                  </a:cubicBezTo>
                  <a:cubicBezTo>
                    <a:pt x="112965" y="190558"/>
                    <a:pt x="113823" y="187379"/>
                    <a:pt x="114861" y="184255"/>
                  </a:cubicBezTo>
                  <a:cubicBezTo>
                    <a:pt x="116194" y="179873"/>
                    <a:pt x="117718" y="175492"/>
                    <a:pt x="119242" y="171205"/>
                  </a:cubicBezTo>
                  <a:cubicBezTo>
                    <a:pt x="118671" y="174444"/>
                    <a:pt x="118385" y="177682"/>
                    <a:pt x="118099" y="180730"/>
                  </a:cubicBezTo>
                  <a:cubicBezTo>
                    <a:pt x="117537" y="186085"/>
                    <a:pt x="117899" y="191496"/>
                    <a:pt x="119147" y="196732"/>
                  </a:cubicBezTo>
                  <a:cubicBezTo>
                    <a:pt x="119147" y="197494"/>
                    <a:pt x="120100" y="196732"/>
                    <a:pt x="120290" y="196732"/>
                  </a:cubicBezTo>
                  <a:cubicBezTo>
                    <a:pt x="122252" y="190206"/>
                    <a:pt x="124700" y="183837"/>
                    <a:pt x="127624" y="177682"/>
                  </a:cubicBezTo>
                  <a:cubicBezTo>
                    <a:pt x="131453" y="170412"/>
                    <a:pt x="135911" y="163496"/>
                    <a:pt x="140959" y="157013"/>
                  </a:cubicBezTo>
                  <a:cubicBezTo>
                    <a:pt x="143626" y="153775"/>
                    <a:pt x="146293" y="150536"/>
                    <a:pt x="149056" y="147488"/>
                  </a:cubicBezTo>
                  <a:cubicBezTo>
                    <a:pt x="146808" y="153301"/>
                    <a:pt x="144931" y="159251"/>
                    <a:pt x="143436" y="165300"/>
                  </a:cubicBezTo>
                  <a:cubicBezTo>
                    <a:pt x="142483" y="169396"/>
                    <a:pt x="141721" y="173491"/>
                    <a:pt x="141150" y="177682"/>
                  </a:cubicBezTo>
                  <a:cubicBezTo>
                    <a:pt x="140435" y="179846"/>
                    <a:pt x="140435" y="182186"/>
                    <a:pt x="141150" y="184350"/>
                  </a:cubicBezTo>
                  <a:cubicBezTo>
                    <a:pt x="141150" y="184350"/>
                    <a:pt x="142102" y="184350"/>
                    <a:pt x="142198" y="183778"/>
                  </a:cubicBezTo>
                  <a:cubicBezTo>
                    <a:pt x="144312" y="176178"/>
                    <a:pt x="147522" y="168927"/>
                    <a:pt x="151723" y="162252"/>
                  </a:cubicBezTo>
                  <a:cubicBezTo>
                    <a:pt x="157228" y="153411"/>
                    <a:pt x="163610" y="145146"/>
                    <a:pt x="170773" y="137582"/>
                  </a:cubicBezTo>
                  <a:cubicBezTo>
                    <a:pt x="177935" y="130589"/>
                    <a:pt x="185679" y="124216"/>
                    <a:pt x="193918" y="118532"/>
                  </a:cubicBezTo>
                  <a:cubicBezTo>
                    <a:pt x="198271" y="115670"/>
                    <a:pt x="202786" y="113062"/>
                    <a:pt x="207444" y="110722"/>
                  </a:cubicBezTo>
                  <a:cubicBezTo>
                    <a:pt x="209968" y="109300"/>
                    <a:pt x="212578" y="108028"/>
                    <a:pt x="215254" y="106912"/>
                  </a:cubicBezTo>
                  <a:cubicBezTo>
                    <a:pt x="216388" y="106369"/>
                    <a:pt x="217569" y="105923"/>
                    <a:pt x="218779" y="105578"/>
                  </a:cubicBezTo>
                  <a:lnTo>
                    <a:pt x="220017" y="105578"/>
                  </a:lnTo>
                  <a:cubicBezTo>
                    <a:pt x="222208" y="108817"/>
                    <a:pt x="224875" y="111674"/>
                    <a:pt x="227065" y="115103"/>
                  </a:cubicBezTo>
                  <a:cubicBezTo>
                    <a:pt x="229256" y="118532"/>
                    <a:pt x="233542" y="123676"/>
                    <a:pt x="236590" y="128248"/>
                  </a:cubicBezTo>
                  <a:cubicBezTo>
                    <a:pt x="239743" y="132501"/>
                    <a:pt x="243248" y="136483"/>
                    <a:pt x="247068" y="140154"/>
                  </a:cubicBezTo>
                  <a:lnTo>
                    <a:pt x="258117" y="152346"/>
                  </a:lnTo>
                  <a:cubicBezTo>
                    <a:pt x="261736" y="156442"/>
                    <a:pt x="265642" y="160156"/>
                    <a:pt x="269356" y="164252"/>
                  </a:cubicBezTo>
                  <a:cubicBezTo>
                    <a:pt x="273071" y="168348"/>
                    <a:pt x="276691" y="172444"/>
                    <a:pt x="280501" y="176349"/>
                  </a:cubicBezTo>
                  <a:cubicBezTo>
                    <a:pt x="288121" y="184255"/>
                    <a:pt x="294407" y="193399"/>
                    <a:pt x="302789" y="200542"/>
                  </a:cubicBezTo>
                  <a:cubicBezTo>
                    <a:pt x="302789" y="200542"/>
                    <a:pt x="303837" y="199971"/>
                    <a:pt x="303742" y="199590"/>
                  </a:cubicBezTo>
                  <a:cubicBezTo>
                    <a:pt x="302789" y="197590"/>
                    <a:pt x="301360" y="195875"/>
                    <a:pt x="300217" y="193970"/>
                  </a:cubicBezTo>
                  <a:cubicBezTo>
                    <a:pt x="299074" y="192065"/>
                    <a:pt x="298027" y="189779"/>
                    <a:pt x="296884" y="187684"/>
                  </a:cubicBezTo>
                  <a:cubicBezTo>
                    <a:pt x="294407" y="183112"/>
                    <a:pt x="291740" y="178159"/>
                    <a:pt x="289168" y="174063"/>
                  </a:cubicBezTo>
                  <a:lnTo>
                    <a:pt x="282310" y="161490"/>
                  </a:lnTo>
                  <a:cubicBezTo>
                    <a:pt x="284787" y="163966"/>
                    <a:pt x="287263" y="166443"/>
                    <a:pt x="289835" y="168538"/>
                  </a:cubicBezTo>
                  <a:close/>
                </a:path>
              </a:pathLst>
            </a:custGeom>
            <a:solidFill>
              <a:srgbClr val="998D8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7ECEFEC1-A0D5-D5C7-CFF2-E4AB7E80222C}"/>
                </a:ext>
              </a:extLst>
            </p:cNvPr>
            <p:cNvSpPr/>
            <p:nvPr/>
          </p:nvSpPr>
          <p:spPr>
            <a:xfrm>
              <a:off x="5711761" y="2040445"/>
              <a:ext cx="407098" cy="247988"/>
            </a:xfrm>
            <a:custGeom>
              <a:avLst/>
              <a:gdLst>
                <a:gd name="connsiteX0" fmla="*/ 392229 w 407098"/>
                <a:gd name="connsiteY0" fmla="*/ 168538 h 247988"/>
                <a:gd name="connsiteX1" fmla="*/ 392991 w 407098"/>
                <a:gd name="connsiteY1" fmla="*/ 168538 h 247988"/>
                <a:gd name="connsiteX2" fmla="*/ 386800 w 407098"/>
                <a:gd name="connsiteY2" fmla="*/ 159013 h 247988"/>
                <a:gd name="connsiteX3" fmla="*/ 386800 w 407098"/>
                <a:gd name="connsiteY3" fmla="*/ 157870 h 247988"/>
                <a:gd name="connsiteX4" fmla="*/ 407088 w 407098"/>
                <a:gd name="connsiteY4" fmla="*/ 164728 h 247988"/>
                <a:gd name="connsiteX5" fmla="*/ 407088 w 407098"/>
                <a:gd name="connsiteY5" fmla="*/ 163300 h 247988"/>
                <a:gd name="connsiteX6" fmla="*/ 406516 w 407098"/>
                <a:gd name="connsiteY6" fmla="*/ 162728 h 247988"/>
                <a:gd name="connsiteX7" fmla="*/ 406516 w 407098"/>
                <a:gd name="connsiteY7" fmla="*/ 161395 h 247988"/>
                <a:gd name="connsiteX8" fmla="*/ 395658 w 407098"/>
                <a:gd name="connsiteY8" fmla="*/ 143773 h 247988"/>
                <a:gd name="connsiteX9" fmla="*/ 402135 w 407098"/>
                <a:gd name="connsiteY9" fmla="*/ 148250 h 247988"/>
                <a:gd name="connsiteX10" fmla="*/ 404706 w 407098"/>
                <a:gd name="connsiteY10" fmla="*/ 150060 h 247988"/>
                <a:gd name="connsiteX11" fmla="*/ 391371 w 407098"/>
                <a:gd name="connsiteY11" fmla="*/ 107959 h 247988"/>
                <a:gd name="connsiteX12" fmla="*/ 364416 w 407098"/>
                <a:gd name="connsiteY12" fmla="*/ 66716 h 247988"/>
                <a:gd name="connsiteX13" fmla="*/ 375846 w 407098"/>
                <a:gd name="connsiteY13" fmla="*/ 84337 h 247988"/>
                <a:gd name="connsiteX14" fmla="*/ 390991 w 407098"/>
                <a:gd name="connsiteY14" fmla="*/ 131962 h 247988"/>
                <a:gd name="connsiteX15" fmla="*/ 389752 w 407098"/>
                <a:gd name="connsiteY15" fmla="*/ 131962 h 247988"/>
                <a:gd name="connsiteX16" fmla="*/ 352224 w 407098"/>
                <a:gd name="connsiteY16" fmla="*/ 74812 h 247988"/>
                <a:gd name="connsiteX17" fmla="*/ 371941 w 407098"/>
                <a:gd name="connsiteY17" fmla="*/ 173491 h 247988"/>
                <a:gd name="connsiteX18" fmla="*/ 370607 w 407098"/>
                <a:gd name="connsiteY18" fmla="*/ 173491 h 247988"/>
                <a:gd name="connsiteX19" fmla="*/ 348414 w 407098"/>
                <a:gd name="connsiteY19" fmla="*/ 118437 h 247988"/>
                <a:gd name="connsiteX20" fmla="*/ 350033 w 407098"/>
                <a:gd name="connsiteY20" fmla="*/ 126533 h 247988"/>
                <a:gd name="connsiteX21" fmla="*/ 354319 w 407098"/>
                <a:gd name="connsiteY21" fmla="*/ 149869 h 247988"/>
                <a:gd name="connsiteX22" fmla="*/ 357367 w 407098"/>
                <a:gd name="connsiteY22" fmla="*/ 167300 h 247988"/>
                <a:gd name="connsiteX23" fmla="*/ 347842 w 407098"/>
                <a:gd name="connsiteY23" fmla="*/ 190827 h 247988"/>
                <a:gd name="connsiteX24" fmla="*/ 337746 w 407098"/>
                <a:gd name="connsiteY24" fmla="*/ 185112 h 247988"/>
                <a:gd name="connsiteX25" fmla="*/ 325554 w 407098"/>
                <a:gd name="connsiteY25" fmla="*/ 171586 h 247988"/>
                <a:gd name="connsiteX26" fmla="*/ 311838 w 407098"/>
                <a:gd name="connsiteY26" fmla="*/ 152536 h 247988"/>
                <a:gd name="connsiteX27" fmla="*/ 324887 w 407098"/>
                <a:gd name="connsiteY27" fmla="*/ 180064 h 247988"/>
                <a:gd name="connsiteX28" fmla="*/ 340032 w 407098"/>
                <a:gd name="connsiteY28" fmla="*/ 210448 h 247988"/>
                <a:gd name="connsiteX29" fmla="*/ 339670 w 407098"/>
                <a:gd name="connsiteY29" fmla="*/ 211318 h 247988"/>
                <a:gd name="connsiteX30" fmla="*/ 338984 w 407098"/>
                <a:gd name="connsiteY30" fmla="*/ 211210 h 247988"/>
                <a:gd name="connsiteX31" fmla="*/ 300884 w 407098"/>
                <a:gd name="connsiteY31" fmla="*/ 167014 h 247988"/>
                <a:gd name="connsiteX32" fmla="*/ 275643 w 407098"/>
                <a:gd name="connsiteY32" fmla="*/ 114817 h 247988"/>
                <a:gd name="connsiteX33" fmla="*/ 276557 w 407098"/>
                <a:gd name="connsiteY33" fmla="*/ 114590 h 247988"/>
                <a:gd name="connsiteX34" fmla="*/ 276786 w 407098"/>
                <a:gd name="connsiteY34" fmla="*/ 114817 h 247988"/>
                <a:gd name="connsiteX35" fmla="*/ 308599 w 407098"/>
                <a:gd name="connsiteY35" fmla="*/ 163966 h 247988"/>
                <a:gd name="connsiteX36" fmla="*/ 286596 w 407098"/>
                <a:gd name="connsiteY36" fmla="*/ 115198 h 247988"/>
                <a:gd name="connsiteX37" fmla="*/ 274690 w 407098"/>
                <a:gd name="connsiteY37" fmla="*/ 60906 h 247988"/>
                <a:gd name="connsiteX38" fmla="*/ 275757 w 407098"/>
                <a:gd name="connsiteY38" fmla="*/ 60731 h 247988"/>
                <a:gd name="connsiteX39" fmla="*/ 275929 w 407098"/>
                <a:gd name="connsiteY39" fmla="*/ 60906 h 247988"/>
                <a:gd name="connsiteX40" fmla="*/ 287644 w 407098"/>
                <a:gd name="connsiteY40" fmla="*/ 73193 h 247988"/>
                <a:gd name="connsiteX41" fmla="*/ 273071 w 407098"/>
                <a:gd name="connsiteY41" fmla="*/ 51667 h 247988"/>
                <a:gd name="connsiteX42" fmla="*/ 273928 w 407098"/>
                <a:gd name="connsiteY42" fmla="*/ 50524 h 247988"/>
                <a:gd name="connsiteX43" fmla="*/ 305932 w 407098"/>
                <a:gd name="connsiteY43" fmla="*/ 69574 h 247988"/>
                <a:gd name="connsiteX44" fmla="*/ 326983 w 407098"/>
                <a:gd name="connsiteY44" fmla="*/ 94053 h 247988"/>
                <a:gd name="connsiteX45" fmla="*/ 318981 w 407098"/>
                <a:gd name="connsiteY45" fmla="*/ 75003 h 247988"/>
                <a:gd name="connsiteX46" fmla="*/ 308504 w 407098"/>
                <a:gd name="connsiteY46" fmla="*/ 56715 h 247988"/>
                <a:gd name="connsiteX47" fmla="*/ 282215 w 407098"/>
                <a:gd name="connsiteY47" fmla="*/ 26044 h 247988"/>
                <a:gd name="connsiteX48" fmla="*/ 282358 w 407098"/>
                <a:gd name="connsiteY48" fmla="*/ 25113 h 247988"/>
                <a:gd name="connsiteX49" fmla="*/ 282882 w 407098"/>
                <a:gd name="connsiteY49" fmla="*/ 24997 h 247988"/>
                <a:gd name="connsiteX50" fmla="*/ 323554 w 407098"/>
                <a:gd name="connsiteY50" fmla="*/ 33093 h 247988"/>
                <a:gd name="connsiteX51" fmla="*/ 338413 w 407098"/>
                <a:gd name="connsiteY51" fmla="*/ 40999 h 247988"/>
                <a:gd name="connsiteX52" fmla="*/ 317458 w 407098"/>
                <a:gd name="connsiteY52" fmla="*/ 27664 h 247988"/>
                <a:gd name="connsiteX53" fmla="*/ 287644 w 407098"/>
                <a:gd name="connsiteY53" fmla="*/ 16900 h 247988"/>
                <a:gd name="connsiteX54" fmla="*/ 275452 w 407098"/>
                <a:gd name="connsiteY54" fmla="*/ 14995 h 247988"/>
                <a:gd name="connsiteX55" fmla="*/ 268880 w 407098"/>
                <a:gd name="connsiteY55" fmla="*/ 15948 h 247988"/>
                <a:gd name="connsiteX56" fmla="*/ 259355 w 407098"/>
                <a:gd name="connsiteY56" fmla="*/ 18996 h 247988"/>
                <a:gd name="connsiteX57" fmla="*/ 255259 w 407098"/>
                <a:gd name="connsiteY57" fmla="*/ 20806 h 247988"/>
                <a:gd name="connsiteX58" fmla="*/ 254402 w 407098"/>
                <a:gd name="connsiteY58" fmla="*/ 18710 h 247988"/>
                <a:gd name="connsiteX59" fmla="*/ 247830 w 407098"/>
                <a:gd name="connsiteY59" fmla="*/ 6613 h 247988"/>
                <a:gd name="connsiteX60" fmla="*/ 242210 w 407098"/>
                <a:gd name="connsiteY60" fmla="*/ -54 h 247988"/>
                <a:gd name="connsiteX61" fmla="*/ 241353 w 407098"/>
                <a:gd name="connsiteY61" fmla="*/ 994 h 247988"/>
                <a:gd name="connsiteX62" fmla="*/ 245925 w 407098"/>
                <a:gd name="connsiteY62" fmla="*/ 16710 h 247988"/>
                <a:gd name="connsiteX63" fmla="*/ 246782 w 407098"/>
                <a:gd name="connsiteY63" fmla="*/ 21568 h 247988"/>
                <a:gd name="connsiteX64" fmla="*/ 247544 w 407098"/>
                <a:gd name="connsiteY64" fmla="*/ 22996 h 247988"/>
                <a:gd name="connsiteX65" fmla="*/ 247554 w 407098"/>
                <a:gd name="connsiteY65" fmla="*/ 23939 h 247988"/>
                <a:gd name="connsiteX66" fmla="*/ 247544 w 407098"/>
                <a:gd name="connsiteY66" fmla="*/ 23949 h 247988"/>
                <a:gd name="connsiteX67" fmla="*/ 247544 w 407098"/>
                <a:gd name="connsiteY67" fmla="*/ 25473 h 247988"/>
                <a:gd name="connsiteX68" fmla="*/ 241638 w 407098"/>
                <a:gd name="connsiteY68" fmla="*/ 18329 h 247988"/>
                <a:gd name="connsiteX69" fmla="*/ 234590 w 407098"/>
                <a:gd name="connsiteY69" fmla="*/ 14424 h 247988"/>
                <a:gd name="connsiteX70" fmla="*/ 220683 w 407098"/>
                <a:gd name="connsiteY70" fmla="*/ 9471 h 247988"/>
                <a:gd name="connsiteX71" fmla="*/ 178297 w 407098"/>
                <a:gd name="connsiteY71" fmla="*/ 7852 h 247988"/>
                <a:gd name="connsiteX72" fmla="*/ 122862 w 407098"/>
                <a:gd name="connsiteY72" fmla="*/ 24901 h 247988"/>
                <a:gd name="connsiteX73" fmla="*/ 164676 w 407098"/>
                <a:gd name="connsiteY73" fmla="*/ 12614 h 247988"/>
                <a:gd name="connsiteX74" fmla="*/ 200967 w 407098"/>
                <a:gd name="connsiteY74" fmla="*/ 9947 h 247988"/>
                <a:gd name="connsiteX75" fmla="*/ 231161 w 407098"/>
                <a:gd name="connsiteY75" fmla="*/ 18615 h 247988"/>
                <a:gd name="connsiteX76" fmla="*/ 230494 w 407098"/>
                <a:gd name="connsiteY76" fmla="*/ 19853 h 247988"/>
                <a:gd name="connsiteX77" fmla="*/ 204015 w 407098"/>
                <a:gd name="connsiteY77" fmla="*/ 23568 h 247988"/>
                <a:gd name="connsiteX78" fmla="*/ 180202 w 407098"/>
                <a:gd name="connsiteY78" fmla="*/ 33093 h 247988"/>
                <a:gd name="connsiteX79" fmla="*/ 163914 w 407098"/>
                <a:gd name="connsiteY79" fmla="*/ 42618 h 247988"/>
                <a:gd name="connsiteX80" fmla="*/ 217159 w 407098"/>
                <a:gd name="connsiteY80" fmla="*/ 27283 h 247988"/>
                <a:gd name="connsiteX81" fmla="*/ 217826 w 407098"/>
                <a:gd name="connsiteY81" fmla="*/ 28330 h 247988"/>
                <a:gd name="connsiteX82" fmla="*/ 190013 w 407098"/>
                <a:gd name="connsiteY82" fmla="*/ 55286 h 247988"/>
                <a:gd name="connsiteX83" fmla="*/ 155056 w 407098"/>
                <a:gd name="connsiteY83" fmla="*/ 79670 h 247988"/>
                <a:gd name="connsiteX84" fmla="*/ 81904 w 407098"/>
                <a:gd name="connsiteY84" fmla="*/ 126724 h 247988"/>
                <a:gd name="connsiteX85" fmla="*/ 112479 w 407098"/>
                <a:gd name="connsiteY85" fmla="*/ 115579 h 247988"/>
                <a:gd name="connsiteX86" fmla="*/ 146579 w 407098"/>
                <a:gd name="connsiteY86" fmla="*/ 98149 h 247988"/>
                <a:gd name="connsiteX87" fmla="*/ 215445 w 407098"/>
                <a:gd name="connsiteY87" fmla="*/ 58525 h 247988"/>
                <a:gd name="connsiteX88" fmla="*/ 216397 w 407098"/>
                <a:gd name="connsiteY88" fmla="*/ 58525 h 247988"/>
                <a:gd name="connsiteX89" fmla="*/ 216397 w 407098"/>
                <a:gd name="connsiteY89" fmla="*/ 59477 h 247988"/>
                <a:gd name="connsiteX90" fmla="*/ 167820 w 407098"/>
                <a:gd name="connsiteY90" fmla="*/ 102721 h 247988"/>
                <a:gd name="connsiteX91" fmla="*/ 121052 w 407098"/>
                <a:gd name="connsiteY91" fmla="*/ 162728 h 247988"/>
                <a:gd name="connsiteX92" fmla="*/ 120185 w 407098"/>
                <a:gd name="connsiteY92" fmla="*/ 163100 h 247988"/>
                <a:gd name="connsiteX93" fmla="*/ 119814 w 407098"/>
                <a:gd name="connsiteY93" fmla="*/ 162728 h 247988"/>
                <a:gd name="connsiteX94" fmla="*/ 125624 w 407098"/>
                <a:gd name="connsiteY94" fmla="*/ 135487 h 247988"/>
                <a:gd name="connsiteX95" fmla="*/ 142102 w 407098"/>
                <a:gd name="connsiteY95" fmla="*/ 111960 h 247988"/>
                <a:gd name="connsiteX96" fmla="*/ 120862 w 407098"/>
                <a:gd name="connsiteY96" fmla="*/ 128629 h 247988"/>
                <a:gd name="connsiteX97" fmla="*/ 101812 w 407098"/>
                <a:gd name="connsiteY97" fmla="*/ 154251 h 247988"/>
                <a:gd name="connsiteX98" fmla="*/ 86000 w 407098"/>
                <a:gd name="connsiteY98" fmla="*/ 181111 h 247988"/>
                <a:gd name="connsiteX99" fmla="*/ 68474 w 407098"/>
                <a:gd name="connsiteY99" fmla="*/ 212163 h 247988"/>
                <a:gd name="connsiteX100" fmla="*/ 67236 w 407098"/>
                <a:gd name="connsiteY100" fmla="*/ 212163 h 247988"/>
                <a:gd name="connsiteX101" fmla="*/ 71046 w 407098"/>
                <a:gd name="connsiteY101" fmla="*/ 158061 h 247988"/>
                <a:gd name="connsiteX102" fmla="*/ 61521 w 407098"/>
                <a:gd name="connsiteY102" fmla="*/ 191970 h 247988"/>
                <a:gd name="connsiteX103" fmla="*/ 60854 w 407098"/>
                <a:gd name="connsiteY103" fmla="*/ 192637 h 247988"/>
                <a:gd name="connsiteX104" fmla="*/ 60187 w 407098"/>
                <a:gd name="connsiteY104" fmla="*/ 191970 h 247988"/>
                <a:gd name="connsiteX105" fmla="*/ 55044 w 407098"/>
                <a:gd name="connsiteY105" fmla="*/ 182445 h 247988"/>
                <a:gd name="connsiteX106" fmla="*/ 44090 w 407098"/>
                <a:gd name="connsiteY106" fmla="*/ 183397 h 247988"/>
                <a:gd name="connsiteX107" fmla="*/ 36184 w 407098"/>
                <a:gd name="connsiteY107" fmla="*/ 190922 h 247988"/>
                <a:gd name="connsiteX108" fmla="*/ 29898 w 407098"/>
                <a:gd name="connsiteY108" fmla="*/ 195494 h 247988"/>
                <a:gd name="connsiteX109" fmla="*/ 17134 w 407098"/>
                <a:gd name="connsiteY109" fmla="*/ 175111 h 247988"/>
                <a:gd name="connsiteX110" fmla="*/ 27516 w 407098"/>
                <a:gd name="connsiteY110" fmla="*/ 137773 h 247988"/>
                <a:gd name="connsiteX111" fmla="*/ 41899 w 407098"/>
                <a:gd name="connsiteY111" fmla="*/ 113579 h 247988"/>
                <a:gd name="connsiteX112" fmla="*/ 56663 w 407098"/>
                <a:gd name="connsiteY112" fmla="*/ 92624 h 247988"/>
                <a:gd name="connsiteX113" fmla="*/ 16372 w 407098"/>
                <a:gd name="connsiteY113" fmla="*/ 146631 h 247988"/>
                <a:gd name="connsiteX114" fmla="*/ 15334 w 407098"/>
                <a:gd name="connsiteY114" fmla="*/ 146929 h 247988"/>
                <a:gd name="connsiteX115" fmla="*/ 15039 w 407098"/>
                <a:gd name="connsiteY115" fmla="*/ 146631 h 247988"/>
                <a:gd name="connsiteX116" fmla="*/ 15039 w 407098"/>
                <a:gd name="connsiteY116" fmla="*/ 136153 h 247988"/>
                <a:gd name="connsiteX117" fmla="*/ -11 w 407098"/>
                <a:gd name="connsiteY117" fmla="*/ 188541 h 247988"/>
                <a:gd name="connsiteX118" fmla="*/ 15325 w 407098"/>
                <a:gd name="connsiteY118" fmla="*/ 196732 h 247988"/>
                <a:gd name="connsiteX119" fmla="*/ 33898 w 407098"/>
                <a:gd name="connsiteY119" fmla="*/ 210353 h 247988"/>
                <a:gd name="connsiteX120" fmla="*/ 39137 w 407098"/>
                <a:gd name="connsiteY120" fmla="*/ 206067 h 247988"/>
                <a:gd name="connsiteX121" fmla="*/ 55139 w 407098"/>
                <a:gd name="connsiteY121" fmla="*/ 207019 h 247988"/>
                <a:gd name="connsiteX122" fmla="*/ 59139 w 407098"/>
                <a:gd name="connsiteY122" fmla="*/ 227117 h 247988"/>
                <a:gd name="connsiteX123" fmla="*/ 55139 w 407098"/>
                <a:gd name="connsiteY123" fmla="*/ 241309 h 247988"/>
                <a:gd name="connsiteX124" fmla="*/ 53710 w 407098"/>
                <a:gd name="connsiteY124" fmla="*/ 247596 h 247988"/>
                <a:gd name="connsiteX125" fmla="*/ 54758 w 407098"/>
                <a:gd name="connsiteY125" fmla="*/ 247596 h 247988"/>
                <a:gd name="connsiteX126" fmla="*/ 68855 w 407098"/>
                <a:gd name="connsiteY126" fmla="*/ 223212 h 247988"/>
                <a:gd name="connsiteX127" fmla="*/ 78380 w 407098"/>
                <a:gd name="connsiteY127" fmla="*/ 211020 h 247988"/>
                <a:gd name="connsiteX128" fmla="*/ 87905 w 407098"/>
                <a:gd name="connsiteY128" fmla="*/ 199399 h 247988"/>
                <a:gd name="connsiteX129" fmla="*/ 105621 w 407098"/>
                <a:gd name="connsiteY129" fmla="*/ 174825 h 247988"/>
                <a:gd name="connsiteX130" fmla="*/ 108288 w 407098"/>
                <a:gd name="connsiteY130" fmla="*/ 170920 h 247988"/>
                <a:gd name="connsiteX131" fmla="*/ 107812 w 407098"/>
                <a:gd name="connsiteY131" fmla="*/ 176539 h 247988"/>
                <a:gd name="connsiteX132" fmla="*/ 109717 w 407098"/>
                <a:gd name="connsiteY132" fmla="*/ 196828 h 247988"/>
                <a:gd name="connsiteX133" fmla="*/ 110575 w 407098"/>
                <a:gd name="connsiteY133" fmla="*/ 196828 h 247988"/>
                <a:gd name="connsiteX134" fmla="*/ 112194 w 407098"/>
                <a:gd name="connsiteY134" fmla="*/ 193303 h 247988"/>
                <a:gd name="connsiteX135" fmla="*/ 114766 w 407098"/>
                <a:gd name="connsiteY135" fmla="*/ 183778 h 247988"/>
                <a:gd name="connsiteX136" fmla="*/ 119147 w 407098"/>
                <a:gd name="connsiteY136" fmla="*/ 170729 h 247988"/>
                <a:gd name="connsiteX137" fmla="*/ 118004 w 407098"/>
                <a:gd name="connsiteY137" fmla="*/ 180254 h 247988"/>
                <a:gd name="connsiteX138" fmla="*/ 119052 w 407098"/>
                <a:gd name="connsiteY138" fmla="*/ 196256 h 247988"/>
                <a:gd name="connsiteX139" fmla="*/ 120195 w 407098"/>
                <a:gd name="connsiteY139" fmla="*/ 196256 h 247988"/>
                <a:gd name="connsiteX140" fmla="*/ 127529 w 407098"/>
                <a:gd name="connsiteY140" fmla="*/ 177206 h 247988"/>
                <a:gd name="connsiteX141" fmla="*/ 140864 w 407098"/>
                <a:gd name="connsiteY141" fmla="*/ 156537 h 247988"/>
                <a:gd name="connsiteX142" fmla="*/ 148960 w 407098"/>
                <a:gd name="connsiteY142" fmla="*/ 147012 h 247988"/>
                <a:gd name="connsiteX143" fmla="*/ 143341 w 407098"/>
                <a:gd name="connsiteY143" fmla="*/ 164824 h 247988"/>
                <a:gd name="connsiteX144" fmla="*/ 141054 w 407098"/>
                <a:gd name="connsiteY144" fmla="*/ 177206 h 247988"/>
                <a:gd name="connsiteX145" fmla="*/ 141054 w 407098"/>
                <a:gd name="connsiteY145" fmla="*/ 183874 h 247988"/>
                <a:gd name="connsiteX146" fmla="*/ 142102 w 407098"/>
                <a:gd name="connsiteY146" fmla="*/ 183302 h 247988"/>
                <a:gd name="connsiteX147" fmla="*/ 151627 w 407098"/>
                <a:gd name="connsiteY147" fmla="*/ 161776 h 247988"/>
                <a:gd name="connsiteX148" fmla="*/ 170677 w 407098"/>
                <a:gd name="connsiteY148" fmla="*/ 137106 h 247988"/>
                <a:gd name="connsiteX149" fmla="*/ 193823 w 407098"/>
                <a:gd name="connsiteY149" fmla="*/ 118056 h 247988"/>
                <a:gd name="connsiteX150" fmla="*/ 207348 w 407098"/>
                <a:gd name="connsiteY150" fmla="*/ 110245 h 247988"/>
                <a:gd name="connsiteX151" fmla="*/ 215159 w 407098"/>
                <a:gd name="connsiteY151" fmla="*/ 106435 h 247988"/>
                <a:gd name="connsiteX152" fmla="*/ 218683 w 407098"/>
                <a:gd name="connsiteY152" fmla="*/ 105102 h 247988"/>
                <a:gd name="connsiteX153" fmla="*/ 219921 w 407098"/>
                <a:gd name="connsiteY153" fmla="*/ 105102 h 247988"/>
                <a:gd name="connsiteX154" fmla="*/ 226970 w 407098"/>
                <a:gd name="connsiteY154" fmla="*/ 114627 h 247988"/>
                <a:gd name="connsiteX155" fmla="*/ 236495 w 407098"/>
                <a:gd name="connsiteY155" fmla="*/ 127771 h 247988"/>
                <a:gd name="connsiteX156" fmla="*/ 246972 w 407098"/>
                <a:gd name="connsiteY156" fmla="*/ 139678 h 247988"/>
                <a:gd name="connsiteX157" fmla="*/ 258021 w 407098"/>
                <a:gd name="connsiteY157" fmla="*/ 151870 h 247988"/>
                <a:gd name="connsiteX158" fmla="*/ 269261 w 407098"/>
                <a:gd name="connsiteY158" fmla="*/ 163776 h 247988"/>
                <a:gd name="connsiteX159" fmla="*/ 280405 w 407098"/>
                <a:gd name="connsiteY159" fmla="*/ 175873 h 247988"/>
                <a:gd name="connsiteX160" fmla="*/ 302694 w 407098"/>
                <a:gd name="connsiteY160" fmla="*/ 200066 h 247988"/>
                <a:gd name="connsiteX161" fmla="*/ 303646 w 407098"/>
                <a:gd name="connsiteY161" fmla="*/ 199114 h 247988"/>
                <a:gd name="connsiteX162" fmla="*/ 300122 w 407098"/>
                <a:gd name="connsiteY162" fmla="*/ 193494 h 247988"/>
                <a:gd name="connsiteX163" fmla="*/ 296788 w 407098"/>
                <a:gd name="connsiteY163" fmla="*/ 187207 h 247988"/>
                <a:gd name="connsiteX164" fmla="*/ 289073 w 407098"/>
                <a:gd name="connsiteY164" fmla="*/ 173587 h 247988"/>
                <a:gd name="connsiteX165" fmla="*/ 282215 w 407098"/>
                <a:gd name="connsiteY165" fmla="*/ 161014 h 247988"/>
                <a:gd name="connsiteX166" fmla="*/ 289740 w 407098"/>
                <a:gd name="connsiteY166" fmla="*/ 168348 h 247988"/>
                <a:gd name="connsiteX167" fmla="*/ 310123 w 407098"/>
                <a:gd name="connsiteY167" fmla="*/ 191113 h 247988"/>
                <a:gd name="connsiteX168" fmla="*/ 324696 w 407098"/>
                <a:gd name="connsiteY168" fmla="*/ 217402 h 247988"/>
                <a:gd name="connsiteX169" fmla="*/ 331269 w 407098"/>
                <a:gd name="connsiteY169" fmla="*/ 233499 h 247988"/>
                <a:gd name="connsiteX170" fmla="*/ 332412 w 407098"/>
                <a:gd name="connsiteY170" fmla="*/ 238071 h 247988"/>
                <a:gd name="connsiteX171" fmla="*/ 362892 w 407098"/>
                <a:gd name="connsiteY171" fmla="*/ 207019 h 247988"/>
                <a:gd name="connsiteX172" fmla="*/ 396610 w 407098"/>
                <a:gd name="connsiteY172" fmla="*/ 187112 h 247988"/>
                <a:gd name="connsiteX173" fmla="*/ 398515 w 407098"/>
                <a:gd name="connsiteY173" fmla="*/ 186255 h 247988"/>
                <a:gd name="connsiteX174" fmla="*/ 393562 w 407098"/>
                <a:gd name="connsiteY174" fmla="*/ 169777 h 247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</a:cxnLst>
              <a:rect l="l" t="t" r="r" b="b"/>
              <a:pathLst>
                <a:path w="407098" h="247988">
                  <a:moveTo>
                    <a:pt x="392229" y="168538"/>
                  </a:moveTo>
                  <a:lnTo>
                    <a:pt x="392991" y="168538"/>
                  </a:lnTo>
                  <a:cubicBezTo>
                    <a:pt x="391371" y="165094"/>
                    <a:pt x="389295" y="161889"/>
                    <a:pt x="386800" y="159013"/>
                  </a:cubicBezTo>
                  <a:cubicBezTo>
                    <a:pt x="386800" y="159013"/>
                    <a:pt x="386800" y="157870"/>
                    <a:pt x="386800" y="157870"/>
                  </a:cubicBezTo>
                  <a:cubicBezTo>
                    <a:pt x="394115" y="157945"/>
                    <a:pt x="401220" y="160347"/>
                    <a:pt x="407088" y="164728"/>
                  </a:cubicBezTo>
                  <a:cubicBezTo>
                    <a:pt x="407088" y="164728"/>
                    <a:pt x="407088" y="163776"/>
                    <a:pt x="407088" y="163300"/>
                  </a:cubicBezTo>
                  <a:cubicBezTo>
                    <a:pt x="406773" y="163300"/>
                    <a:pt x="406516" y="163043"/>
                    <a:pt x="406516" y="162728"/>
                  </a:cubicBezTo>
                  <a:cubicBezTo>
                    <a:pt x="406478" y="162284"/>
                    <a:pt x="406478" y="161839"/>
                    <a:pt x="406516" y="161395"/>
                  </a:cubicBezTo>
                  <a:cubicBezTo>
                    <a:pt x="403925" y="154946"/>
                    <a:pt x="400249" y="148987"/>
                    <a:pt x="395658" y="143773"/>
                  </a:cubicBezTo>
                  <a:lnTo>
                    <a:pt x="402135" y="148250"/>
                  </a:lnTo>
                  <a:lnTo>
                    <a:pt x="404706" y="150060"/>
                  </a:lnTo>
                  <a:cubicBezTo>
                    <a:pt x="402030" y="135526"/>
                    <a:pt x="397553" y="121383"/>
                    <a:pt x="391371" y="107959"/>
                  </a:cubicBezTo>
                  <a:cubicBezTo>
                    <a:pt x="384323" y="93041"/>
                    <a:pt x="375246" y="79163"/>
                    <a:pt x="364416" y="66716"/>
                  </a:cubicBezTo>
                  <a:cubicBezTo>
                    <a:pt x="368512" y="72431"/>
                    <a:pt x="372226" y="78337"/>
                    <a:pt x="375846" y="84337"/>
                  </a:cubicBezTo>
                  <a:cubicBezTo>
                    <a:pt x="384037" y="97863"/>
                    <a:pt x="394896" y="115389"/>
                    <a:pt x="390991" y="131962"/>
                  </a:cubicBezTo>
                  <a:cubicBezTo>
                    <a:pt x="390991" y="132629"/>
                    <a:pt x="390038" y="132534"/>
                    <a:pt x="389752" y="131962"/>
                  </a:cubicBezTo>
                  <a:cubicBezTo>
                    <a:pt x="375941" y="113865"/>
                    <a:pt x="370702" y="89386"/>
                    <a:pt x="352224" y="74812"/>
                  </a:cubicBezTo>
                  <a:cubicBezTo>
                    <a:pt x="363654" y="106816"/>
                    <a:pt x="376608" y="138820"/>
                    <a:pt x="371941" y="173491"/>
                  </a:cubicBezTo>
                  <a:cubicBezTo>
                    <a:pt x="371941" y="174253"/>
                    <a:pt x="370797" y="174063"/>
                    <a:pt x="370607" y="173491"/>
                  </a:cubicBezTo>
                  <a:cubicBezTo>
                    <a:pt x="363749" y="154441"/>
                    <a:pt x="356700" y="136344"/>
                    <a:pt x="348414" y="118437"/>
                  </a:cubicBezTo>
                  <a:cubicBezTo>
                    <a:pt x="348985" y="121104"/>
                    <a:pt x="349557" y="123866"/>
                    <a:pt x="350033" y="126533"/>
                  </a:cubicBezTo>
                  <a:cubicBezTo>
                    <a:pt x="351462" y="134344"/>
                    <a:pt x="352795" y="142154"/>
                    <a:pt x="354319" y="149869"/>
                  </a:cubicBezTo>
                  <a:cubicBezTo>
                    <a:pt x="355662" y="155617"/>
                    <a:pt x="356681" y="161437"/>
                    <a:pt x="357367" y="167300"/>
                  </a:cubicBezTo>
                  <a:cubicBezTo>
                    <a:pt x="358034" y="173968"/>
                    <a:pt x="358701" y="191779"/>
                    <a:pt x="347842" y="190827"/>
                  </a:cubicBezTo>
                  <a:cubicBezTo>
                    <a:pt x="343966" y="190018"/>
                    <a:pt x="340432" y="188020"/>
                    <a:pt x="337746" y="185112"/>
                  </a:cubicBezTo>
                  <a:cubicBezTo>
                    <a:pt x="333288" y="180975"/>
                    <a:pt x="329211" y="176449"/>
                    <a:pt x="325554" y="171586"/>
                  </a:cubicBezTo>
                  <a:cubicBezTo>
                    <a:pt x="320696" y="165395"/>
                    <a:pt x="316029" y="158823"/>
                    <a:pt x="311838" y="152536"/>
                  </a:cubicBezTo>
                  <a:cubicBezTo>
                    <a:pt x="316029" y="162061"/>
                    <a:pt x="320125" y="171586"/>
                    <a:pt x="324887" y="180064"/>
                  </a:cubicBezTo>
                  <a:cubicBezTo>
                    <a:pt x="330916" y="189673"/>
                    <a:pt x="335984" y="199850"/>
                    <a:pt x="340032" y="210448"/>
                  </a:cubicBezTo>
                  <a:cubicBezTo>
                    <a:pt x="340175" y="210789"/>
                    <a:pt x="340013" y="211179"/>
                    <a:pt x="339670" y="211318"/>
                  </a:cubicBezTo>
                  <a:cubicBezTo>
                    <a:pt x="339441" y="211413"/>
                    <a:pt x="339175" y="211371"/>
                    <a:pt x="338984" y="211210"/>
                  </a:cubicBezTo>
                  <a:cubicBezTo>
                    <a:pt x="322982" y="200066"/>
                    <a:pt x="312504" y="182635"/>
                    <a:pt x="300884" y="167014"/>
                  </a:cubicBezTo>
                  <a:cubicBezTo>
                    <a:pt x="289263" y="151393"/>
                    <a:pt x="276309" y="134725"/>
                    <a:pt x="275643" y="114817"/>
                  </a:cubicBezTo>
                  <a:cubicBezTo>
                    <a:pt x="275833" y="114502"/>
                    <a:pt x="276243" y="114399"/>
                    <a:pt x="276557" y="114590"/>
                  </a:cubicBezTo>
                  <a:cubicBezTo>
                    <a:pt x="276652" y="114646"/>
                    <a:pt x="276729" y="114724"/>
                    <a:pt x="276786" y="114817"/>
                  </a:cubicBezTo>
                  <a:cubicBezTo>
                    <a:pt x="288883" y="130248"/>
                    <a:pt x="295836" y="149203"/>
                    <a:pt x="308599" y="163966"/>
                  </a:cubicBezTo>
                  <a:cubicBezTo>
                    <a:pt x="302789" y="147107"/>
                    <a:pt x="292502" y="132058"/>
                    <a:pt x="286596" y="115198"/>
                  </a:cubicBezTo>
                  <a:cubicBezTo>
                    <a:pt x="279700" y="97869"/>
                    <a:pt x="275681" y="79530"/>
                    <a:pt x="274690" y="60906"/>
                  </a:cubicBezTo>
                  <a:cubicBezTo>
                    <a:pt x="274938" y="60564"/>
                    <a:pt x="275414" y="60486"/>
                    <a:pt x="275757" y="60731"/>
                  </a:cubicBezTo>
                  <a:cubicBezTo>
                    <a:pt x="275824" y="60779"/>
                    <a:pt x="275881" y="60838"/>
                    <a:pt x="275929" y="60906"/>
                  </a:cubicBezTo>
                  <a:cubicBezTo>
                    <a:pt x="279738" y="65097"/>
                    <a:pt x="283548" y="69193"/>
                    <a:pt x="287644" y="73193"/>
                  </a:cubicBezTo>
                  <a:cubicBezTo>
                    <a:pt x="283682" y="65452"/>
                    <a:pt x="278786" y="58223"/>
                    <a:pt x="273071" y="51667"/>
                  </a:cubicBezTo>
                  <a:cubicBezTo>
                    <a:pt x="272500" y="51000"/>
                    <a:pt x="273071" y="50238"/>
                    <a:pt x="273928" y="50524"/>
                  </a:cubicBezTo>
                  <a:cubicBezTo>
                    <a:pt x="285749" y="54706"/>
                    <a:pt x="296626" y="61179"/>
                    <a:pt x="305932" y="69574"/>
                  </a:cubicBezTo>
                  <a:cubicBezTo>
                    <a:pt x="313457" y="77289"/>
                    <a:pt x="319553" y="86338"/>
                    <a:pt x="326983" y="94053"/>
                  </a:cubicBezTo>
                  <a:cubicBezTo>
                    <a:pt x="324944" y="87457"/>
                    <a:pt x="322268" y="81076"/>
                    <a:pt x="318981" y="75003"/>
                  </a:cubicBezTo>
                  <a:cubicBezTo>
                    <a:pt x="316067" y="68592"/>
                    <a:pt x="312562" y="62468"/>
                    <a:pt x="308504" y="56715"/>
                  </a:cubicBezTo>
                  <a:cubicBezTo>
                    <a:pt x="300313" y="46047"/>
                    <a:pt x="289454" y="37665"/>
                    <a:pt x="282215" y="26044"/>
                  </a:cubicBezTo>
                  <a:cubicBezTo>
                    <a:pt x="281996" y="25747"/>
                    <a:pt x="282063" y="25330"/>
                    <a:pt x="282358" y="25113"/>
                  </a:cubicBezTo>
                  <a:cubicBezTo>
                    <a:pt x="282510" y="25002"/>
                    <a:pt x="282701" y="24960"/>
                    <a:pt x="282882" y="24997"/>
                  </a:cubicBezTo>
                  <a:cubicBezTo>
                    <a:pt x="296864" y="24769"/>
                    <a:pt x="310723" y="27529"/>
                    <a:pt x="323554" y="33093"/>
                  </a:cubicBezTo>
                  <a:cubicBezTo>
                    <a:pt x="328792" y="35156"/>
                    <a:pt x="333774" y="37809"/>
                    <a:pt x="338413" y="40999"/>
                  </a:cubicBezTo>
                  <a:cubicBezTo>
                    <a:pt x="331945" y="35788"/>
                    <a:pt x="324916" y="31316"/>
                    <a:pt x="317458" y="27664"/>
                  </a:cubicBezTo>
                  <a:cubicBezTo>
                    <a:pt x="307961" y="22954"/>
                    <a:pt x="297960" y="19344"/>
                    <a:pt x="287644" y="16900"/>
                  </a:cubicBezTo>
                  <a:cubicBezTo>
                    <a:pt x="283653" y="15841"/>
                    <a:pt x="279567" y="15203"/>
                    <a:pt x="275452" y="14995"/>
                  </a:cubicBezTo>
                  <a:cubicBezTo>
                    <a:pt x="273242" y="15173"/>
                    <a:pt x="271052" y="15491"/>
                    <a:pt x="268880" y="15948"/>
                  </a:cubicBezTo>
                  <a:cubicBezTo>
                    <a:pt x="265622" y="16670"/>
                    <a:pt x="262432" y="17690"/>
                    <a:pt x="259355" y="18996"/>
                  </a:cubicBezTo>
                  <a:cubicBezTo>
                    <a:pt x="257945" y="19501"/>
                    <a:pt x="256583" y="20106"/>
                    <a:pt x="255259" y="20806"/>
                  </a:cubicBezTo>
                  <a:lnTo>
                    <a:pt x="254402" y="18710"/>
                  </a:lnTo>
                  <a:cubicBezTo>
                    <a:pt x="252554" y="14502"/>
                    <a:pt x="250354" y="10455"/>
                    <a:pt x="247830" y="6613"/>
                  </a:cubicBezTo>
                  <a:cubicBezTo>
                    <a:pt x="246306" y="4327"/>
                    <a:pt x="244782" y="994"/>
                    <a:pt x="242210" y="-54"/>
                  </a:cubicBezTo>
                  <a:cubicBezTo>
                    <a:pt x="241638" y="-54"/>
                    <a:pt x="241162" y="613"/>
                    <a:pt x="241353" y="994"/>
                  </a:cubicBezTo>
                  <a:cubicBezTo>
                    <a:pt x="243162" y="6137"/>
                    <a:pt x="244591" y="11376"/>
                    <a:pt x="245925" y="16710"/>
                  </a:cubicBezTo>
                  <a:cubicBezTo>
                    <a:pt x="245925" y="18329"/>
                    <a:pt x="246496" y="19948"/>
                    <a:pt x="246782" y="21568"/>
                  </a:cubicBezTo>
                  <a:cubicBezTo>
                    <a:pt x="247077" y="22023"/>
                    <a:pt x="247325" y="22501"/>
                    <a:pt x="247544" y="22996"/>
                  </a:cubicBezTo>
                  <a:cubicBezTo>
                    <a:pt x="247811" y="23255"/>
                    <a:pt x="247811" y="23676"/>
                    <a:pt x="247554" y="23939"/>
                  </a:cubicBezTo>
                  <a:cubicBezTo>
                    <a:pt x="247554" y="23942"/>
                    <a:pt x="247544" y="23946"/>
                    <a:pt x="247544" y="23949"/>
                  </a:cubicBezTo>
                  <a:cubicBezTo>
                    <a:pt x="247487" y="24456"/>
                    <a:pt x="247487" y="24966"/>
                    <a:pt x="247544" y="25473"/>
                  </a:cubicBezTo>
                  <a:cubicBezTo>
                    <a:pt x="245706" y="22985"/>
                    <a:pt x="243734" y="20600"/>
                    <a:pt x="241638" y="18329"/>
                  </a:cubicBezTo>
                  <a:cubicBezTo>
                    <a:pt x="239429" y="16792"/>
                    <a:pt x="237067" y="15483"/>
                    <a:pt x="234590" y="14424"/>
                  </a:cubicBezTo>
                  <a:cubicBezTo>
                    <a:pt x="230132" y="12309"/>
                    <a:pt x="225474" y="10650"/>
                    <a:pt x="220683" y="9471"/>
                  </a:cubicBezTo>
                  <a:cubicBezTo>
                    <a:pt x="206748" y="6509"/>
                    <a:pt x="192413" y="5961"/>
                    <a:pt x="178297" y="7852"/>
                  </a:cubicBezTo>
                  <a:cubicBezTo>
                    <a:pt x="158981" y="10327"/>
                    <a:pt x="140235" y="16094"/>
                    <a:pt x="122862" y="24901"/>
                  </a:cubicBezTo>
                  <a:cubicBezTo>
                    <a:pt x="136187" y="18960"/>
                    <a:pt x="150256" y="14827"/>
                    <a:pt x="164676" y="12614"/>
                  </a:cubicBezTo>
                  <a:cubicBezTo>
                    <a:pt x="176678" y="10678"/>
                    <a:pt x="188813" y="9785"/>
                    <a:pt x="200967" y="9947"/>
                  </a:cubicBezTo>
                  <a:cubicBezTo>
                    <a:pt x="211701" y="9552"/>
                    <a:pt x="222274" y="12588"/>
                    <a:pt x="231161" y="18615"/>
                  </a:cubicBezTo>
                  <a:cubicBezTo>
                    <a:pt x="231733" y="19091"/>
                    <a:pt x="231161" y="19948"/>
                    <a:pt x="230494" y="19853"/>
                  </a:cubicBezTo>
                  <a:cubicBezTo>
                    <a:pt x="221493" y="18601"/>
                    <a:pt x="212320" y="19886"/>
                    <a:pt x="204015" y="23568"/>
                  </a:cubicBezTo>
                  <a:cubicBezTo>
                    <a:pt x="195909" y="26293"/>
                    <a:pt x="187956" y="29473"/>
                    <a:pt x="180202" y="33093"/>
                  </a:cubicBezTo>
                  <a:cubicBezTo>
                    <a:pt x="174573" y="35914"/>
                    <a:pt x="169134" y="39096"/>
                    <a:pt x="163914" y="42618"/>
                  </a:cubicBezTo>
                  <a:cubicBezTo>
                    <a:pt x="180612" y="34385"/>
                    <a:pt x="198643" y="29192"/>
                    <a:pt x="217159" y="27283"/>
                  </a:cubicBezTo>
                  <a:cubicBezTo>
                    <a:pt x="217731" y="27283"/>
                    <a:pt x="218017" y="27949"/>
                    <a:pt x="217826" y="28330"/>
                  </a:cubicBezTo>
                  <a:cubicBezTo>
                    <a:pt x="210273" y="38934"/>
                    <a:pt x="200843" y="48068"/>
                    <a:pt x="190013" y="55286"/>
                  </a:cubicBezTo>
                  <a:cubicBezTo>
                    <a:pt x="178488" y="63478"/>
                    <a:pt x="166581" y="71383"/>
                    <a:pt x="155056" y="79670"/>
                  </a:cubicBezTo>
                  <a:cubicBezTo>
                    <a:pt x="131996" y="97329"/>
                    <a:pt x="107536" y="113066"/>
                    <a:pt x="81904" y="126724"/>
                  </a:cubicBezTo>
                  <a:cubicBezTo>
                    <a:pt x="92477" y="124152"/>
                    <a:pt x="102735" y="120414"/>
                    <a:pt x="112479" y="115579"/>
                  </a:cubicBezTo>
                  <a:cubicBezTo>
                    <a:pt x="124005" y="110150"/>
                    <a:pt x="135339" y="104149"/>
                    <a:pt x="146579" y="98149"/>
                  </a:cubicBezTo>
                  <a:cubicBezTo>
                    <a:pt x="169915" y="85576"/>
                    <a:pt x="192680" y="71955"/>
                    <a:pt x="215445" y="58525"/>
                  </a:cubicBezTo>
                  <a:cubicBezTo>
                    <a:pt x="215711" y="58262"/>
                    <a:pt x="216131" y="58262"/>
                    <a:pt x="216397" y="58525"/>
                  </a:cubicBezTo>
                  <a:cubicBezTo>
                    <a:pt x="216664" y="58788"/>
                    <a:pt x="216664" y="59214"/>
                    <a:pt x="216397" y="59477"/>
                  </a:cubicBezTo>
                  <a:cubicBezTo>
                    <a:pt x="204681" y="78527"/>
                    <a:pt x="184393" y="88814"/>
                    <a:pt x="167820" y="102721"/>
                  </a:cubicBezTo>
                  <a:cubicBezTo>
                    <a:pt x="148446" y="119467"/>
                    <a:pt x="132558" y="139856"/>
                    <a:pt x="121052" y="162728"/>
                  </a:cubicBezTo>
                  <a:cubicBezTo>
                    <a:pt x="120919" y="163070"/>
                    <a:pt x="120528" y="163237"/>
                    <a:pt x="120185" y="163100"/>
                  </a:cubicBezTo>
                  <a:cubicBezTo>
                    <a:pt x="120014" y="163032"/>
                    <a:pt x="119880" y="162898"/>
                    <a:pt x="119814" y="162728"/>
                  </a:cubicBezTo>
                  <a:cubicBezTo>
                    <a:pt x="118080" y="153236"/>
                    <a:pt x="120166" y="143446"/>
                    <a:pt x="125624" y="135487"/>
                  </a:cubicBezTo>
                  <a:cubicBezTo>
                    <a:pt x="130548" y="127261"/>
                    <a:pt x="136054" y="119398"/>
                    <a:pt x="142102" y="111960"/>
                  </a:cubicBezTo>
                  <a:cubicBezTo>
                    <a:pt x="133854" y="115842"/>
                    <a:pt x="126595" y="121540"/>
                    <a:pt x="120862" y="128629"/>
                  </a:cubicBezTo>
                  <a:cubicBezTo>
                    <a:pt x="113880" y="136683"/>
                    <a:pt x="107517" y="145248"/>
                    <a:pt x="101812" y="154251"/>
                  </a:cubicBezTo>
                  <a:cubicBezTo>
                    <a:pt x="96287" y="163014"/>
                    <a:pt x="90667" y="171777"/>
                    <a:pt x="86000" y="181111"/>
                  </a:cubicBezTo>
                  <a:cubicBezTo>
                    <a:pt x="81047" y="191937"/>
                    <a:pt x="75180" y="202325"/>
                    <a:pt x="68474" y="212163"/>
                  </a:cubicBezTo>
                  <a:cubicBezTo>
                    <a:pt x="68474" y="212734"/>
                    <a:pt x="67331" y="212163"/>
                    <a:pt x="67236" y="212163"/>
                  </a:cubicBezTo>
                  <a:cubicBezTo>
                    <a:pt x="65140" y="193970"/>
                    <a:pt x="71427" y="176158"/>
                    <a:pt x="71046" y="158061"/>
                  </a:cubicBezTo>
                  <a:cubicBezTo>
                    <a:pt x="66569" y="168919"/>
                    <a:pt x="65902" y="180921"/>
                    <a:pt x="61521" y="191970"/>
                  </a:cubicBezTo>
                  <a:cubicBezTo>
                    <a:pt x="61521" y="192338"/>
                    <a:pt x="61225" y="192637"/>
                    <a:pt x="60854" y="192637"/>
                  </a:cubicBezTo>
                  <a:cubicBezTo>
                    <a:pt x="60483" y="192637"/>
                    <a:pt x="60187" y="192338"/>
                    <a:pt x="60187" y="191970"/>
                  </a:cubicBezTo>
                  <a:cubicBezTo>
                    <a:pt x="59216" y="188448"/>
                    <a:pt x="57453" y="185191"/>
                    <a:pt x="55044" y="182445"/>
                  </a:cubicBezTo>
                  <a:cubicBezTo>
                    <a:pt x="51710" y="179492"/>
                    <a:pt x="47424" y="181302"/>
                    <a:pt x="44090" y="183397"/>
                  </a:cubicBezTo>
                  <a:cubicBezTo>
                    <a:pt x="41137" y="185554"/>
                    <a:pt x="38480" y="188083"/>
                    <a:pt x="36184" y="190922"/>
                  </a:cubicBezTo>
                  <a:cubicBezTo>
                    <a:pt x="34622" y="193072"/>
                    <a:pt x="32422" y="194672"/>
                    <a:pt x="29898" y="195494"/>
                  </a:cubicBezTo>
                  <a:cubicBezTo>
                    <a:pt x="18563" y="197685"/>
                    <a:pt x="16563" y="182921"/>
                    <a:pt x="17134" y="175111"/>
                  </a:cubicBezTo>
                  <a:cubicBezTo>
                    <a:pt x="18287" y="162135"/>
                    <a:pt x="21801" y="149480"/>
                    <a:pt x="27516" y="137773"/>
                  </a:cubicBezTo>
                  <a:cubicBezTo>
                    <a:pt x="31374" y="129188"/>
                    <a:pt x="36203" y="121071"/>
                    <a:pt x="41899" y="113579"/>
                  </a:cubicBezTo>
                  <a:cubicBezTo>
                    <a:pt x="47776" y="107320"/>
                    <a:pt x="52748" y="100266"/>
                    <a:pt x="56663" y="92624"/>
                  </a:cubicBezTo>
                  <a:cubicBezTo>
                    <a:pt x="37041" y="104626"/>
                    <a:pt x="28088" y="127771"/>
                    <a:pt x="16372" y="146631"/>
                  </a:cubicBezTo>
                  <a:cubicBezTo>
                    <a:pt x="16172" y="146999"/>
                    <a:pt x="15705" y="147133"/>
                    <a:pt x="15334" y="146929"/>
                  </a:cubicBezTo>
                  <a:cubicBezTo>
                    <a:pt x="15210" y="146860"/>
                    <a:pt x="15105" y="146757"/>
                    <a:pt x="15039" y="146631"/>
                  </a:cubicBezTo>
                  <a:cubicBezTo>
                    <a:pt x="14515" y="143158"/>
                    <a:pt x="14515" y="139626"/>
                    <a:pt x="15039" y="136153"/>
                  </a:cubicBezTo>
                  <a:cubicBezTo>
                    <a:pt x="7219" y="152684"/>
                    <a:pt x="2132" y="170378"/>
                    <a:pt x="-11" y="188541"/>
                  </a:cubicBezTo>
                  <a:cubicBezTo>
                    <a:pt x="5285" y="190909"/>
                    <a:pt x="10410" y="193646"/>
                    <a:pt x="15325" y="196732"/>
                  </a:cubicBezTo>
                  <a:cubicBezTo>
                    <a:pt x="21944" y="200655"/>
                    <a:pt x="28164" y="205216"/>
                    <a:pt x="33898" y="210353"/>
                  </a:cubicBezTo>
                  <a:cubicBezTo>
                    <a:pt x="35508" y="208767"/>
                    <a:pt x="37261" y="207332"/>
                    <a:pt x="39137" y="206067"/>
                  </a:cubicBezTo>
                  <a:cubicBezTo>
                    <a:pt x="43985" y="202423"/>
                    <a:pt x="50758" y="202827"/>
                    <a:pt x="55139" y="207019"/>
                  </a:cubicBezTo>
                  <a:cubicBezTo>
                    <a:pt x="62187" y="212639"/>
                    <a:pt x="60949" y="219878"/>
                    <a:pt x="59139" y="227117"/>
                  </a:cubicBezTo>
                  <a:cubicBezTo>
                    <a:pt x="57901" y="231880"/>
                    <a:pt x="56472" y="236642"/>
                    <a:pt x="55139" y="241309"/>
                  </a:cubicBezTo>
                  <a:lnTo>
                    <a:pt x="53710" y="247596"/>
                  </a:lnTo>
                  <a:cubicBezTo>
                    <a:pt x="53710" y="248358"/>
                    <a:pt x="54567" y="247596"/>
                    <a:pt x="54758" y="247596"/>
                  </a:cubicBezTo>
                  <a:cubicBezTo>
                    <a:pt x="59521" y="239500"/>
                    <a:pt x="63712" y="231022"/>
                    <a:pt x="68855" y="223212"/>
                  </a:cubicBezTo>
                  <a:cubicBezTo>
                    <a:pt x="71741" y="218929"/>
                    <a:pt x="74922" y="214856"/>
                    <a:pt x="78380" y="211020"/>
                  </a:cubicBezTo>
                  <a:cubicBezTo>
                    <a:pt x="81618" y="207210"/>
                    <a:pt x="84381" y="203114"/>
                    <a:pt x="87905" y="199399"/>
                  </a:cubicBezTo>
                  <a:cubicBezTo>
                    <a:pt x="94325" y="191590"/>
                    <a:pt x="100240" y="183382"/>
                    <a:pt x="105621" y="174825"/>
                  </a:cubicBezTo>
                  <a:lnTo>
                    <a:pt x="108288" y="170920"/>
                  </a:lnTo>
                  <a:cubicBezTo>
                    <a:pt x="108288" y="172825"/>
                    <a:pt x="108288" y="174634"/>
                    <a:pt x="107812" y="176539"/>
                  </a:cubicBezTo>
                  <a:cubicBezTo>
                    <a:pt x="107003" y="183361"/>
                    <a:pt x="107650" y="190275"/>
                    <a:pt x="109717" y="196828"/>
                  </a:cubicBezTo>
                  <a:cubicBezTo>
                    <a:pt x="109717" y="196828"/>
                    <a:pt x="110384" y="196828"/>
                    <a:pt x="110575" y="196828"/>
                  </a:cubicBezTo>
                  <a:cubicBezTo>
                    <a:pt x="111489" y="195865"/>
                    <a:pt x="112060" y="194624"/>
                    <a:pt x="112194" y="193303"/>
                  </a:cubicBezTo>
                  <a:cubicBezTo>
                    <a:pt x="112870" y="190082"/>
                    <a:pt x="113727" y="186903"/>
                    <a:pt x="114766" y="183778"/>
                  </a:cubicBezTo>
                  <a:cubicBezTo>
                    <a:pt x="116099" y="179397"/>
                    <a:pt x="117623" y="175015"/>
                    <a:pt x="119147" y="170729"/>
                  </a:cubicBezTo>
                  <a:cubicBezTo>
                    <a:pt x="118575" y="173968"/>
                    <a:pt x="118290" y="177206"/>
                    <a:pt x="118004" y="180254"/>
                  </a:cubicBezTo>
                  <a:cubicBezTo>
                    <a:pt x="117442" y="185609"/>
                    <a:pt x="117804" y="191019"/>
                    <a:pt x="119052" y="196256"/>
                  </a:cubicBezTo>
                  <a:cubicBezTo>
                    <a:pt x="119052" y="197018"/>
                    <a:pt x="120004" y="196256"/>
                    <a:pt x="120195" y="196256"/>
                  </a:cubicBezTo>
                  <a:cubicBezTo>
                    <a:pt x="122157" y="189730"/>
                    <a:pt x="124605" y="183361"/>
                    <a:pt x="127529" y="177206"/>
                  </a:cubicBezTo>
                  <a:cubicBezTo>
                    <a:pt x="131358" y="169936"/>
                    <a:pt x="135816" y="163020"/>
                    <a:pt x="140864" y="156537"/>
                  </a:cubicBezTo>
                  <a:cubicBezTo>
                    <a:pt x="143531" y="153298"/>
                    <a:pt x="146198" y="150060"/>
                    <a:pt x="148960" y="147012"/>
                  </a:cubicBezTo>
                  <a:cubicBezTo>
                    <a:pt x="146712" y="152825"/>
                    <a:pt x="144836" y="158774"/>
                    <a:pt x="143341" y="164824"/>
                  </a:cubicBezTo>
                  <a:cubicBezTo>
                    <a:pt x="142388" y="168919"/>
                    <a:pt x="141626" y="173015"/>
                    <a:pt x="141054" y="177206"/>
                  </a:cubicBezTo>
                  <a:cubicBezTo>
                    <a:pt x="140340" y="179370"/>
                    <a:pt x="140340" y="181710"/>
                    <a:pt x="141054" y="183874"/>
                  </a:cubicBezTo>
                  <a:cubicBezTo>
                    <a:pt x="141054" y="183874"/>
                    <a:pt x="142007" y="183874"/>
                    <a:pt x="142102" y="183302"/>
                  </a:cubicBezTo>
                  <a:cubicBezTo>
                    <a:pt x="144217" y="175702"/>
                    <a:pt x="147427" y="168451"/>
                    <a:pt x="151627" y="161776"/>
                  </a:cubicBezTo>
                  <a:cubicBezTo>
                    <a:pt x="157133" y="152935"/>
                    <a:pt x="163514" y="144670"/>
                    <a:pt x="170677" y="137106"/>
                  </a:cubicBezTo>
                  <a:cubicBezTo>
                    <a:pt x="177840" y="130113"/>
                    <a:pt x="185584" y="123739"/>
                    <a:pt x="193823" y="118056"/>
                  </a:cubicBezTo>
                  <a:cubicBezTo>
                    <a:pt x="198176" y="115194"/>
                    <a:pt x="202691" y="112586"/>
                    <a:pt x="207348" y="110245"/>
                  </a:cubicBezTo>
                  <a:cubicBezTo>
                    <a:pt x="209873" y="108823"/>
                    <a:pt x="212482" y="107552"/>
                    <a:pt x="215159" y="106435"/>
                  </a:cubicBezTo>
                  <a:cubicBezTo>
                    <a:pt x="216292" y="105892"/>
                    <a:pt x="217474" y="105447"/>
                    <a:pt x="218683" y="105102"/>
                  </a:cubicBezTo>
                  <a:lnTo>
                    <a:pt x="219921" y="105102"/>
                  </a:lnTo>
                  <a:cubicBezTo>
                    <a:pt x="222112" y="108340"/>
                    <a:pt x="224779" y="111198"/>
                    <a:pt x="226970" y="114627"/>
                  </a:cubicBezTo>
                  <a:cubicBezTo>
                    <a:pt x="229161" y="118056"/>
                    <a:pt x="233447" y="123199"/>
                    <a:pt x="236495" y="127771"/>
                  </a:cubicBezTo>
                  <a:cubicBezTo>
                    <a:pt x="239648" y="132024"/>
                    <a:pt x="243153" y="136007"/>
                    <a:pt x="246972" y="139678"/>
                  </a:cubicBezTo>
                  <a:lnTo>
                    <a:pt x="258021" y="151870"/>
                  </a:lnTo>
                  <a:cubicBezTo>
                    <a:pt x="261641" y="155965"/>
                    <a:pt x="265546" y="159680"/>
                    <a:pt x="269261" y="163776"/>
                  </a:cubicBezTo>
                  <a:cubicBezTo>
                    <a:pt x="272976" y="167872"/>
                    <a:pt x="276595" y="171967"/>
                    <a:pt x="280405" y="175873"/>
                  </a:cubicBezTo>
                  <a:cubicBezTo>
                    <a:pt x="288025" y="183778"/>
                    <a:pt x="294312" y="192922"/>
                    <a:pt x="302694" y="200066"/>
                  </a:cubicBezTo>
                  <a:cubicBezTo>
                    <a:pt x="302694" y="200066"/>
                    <a:pt x="303742" y="199495"/>
                    <a:pt x="303646" y="199114"/>
                  </a:cubicBezTo>
                  <a:cubicBezTo>
                    <a:pt x="302694" y="197113"/>
                    <a:pt x="301265" y="195399"/>
                    <a:pt x="300122" y="193494"/>
                  </a:cubicBezTo>
                  <a:cubicBezTo>
                    <a:pt x="298979" y="191589"/>
                    <a:pt x="297931" y="189303"/>
                    <a:pt x="296788" y="187207"/>
                  </a:cubicBezTo>
                  <a:cubicBezTo>
                    <a:pt x="294312" y="182635"/>
                    <a:pt x="291645" y="177682"/>
                    <a:pt x="289073" y="173587"/>
                  </a:cubicBezTo>
                  <a:lnTo>
                    <a:pt x="282215" y="161014"/>
                  </a:lnTo>
                  <a:cubicBezTo>
                    <a:pt x="284692" y="163490"/>
                    <a:pt x="287168" y="165967"/>
                    <a:pt x="289740" y="168348"/>
                  </a:cubicBezTo>
                  <a:cubicBezTo>
                    <a:pt x="297293" y="175220"/>
                    <a:pt x="304122" y="182848"/>
                    <a:pt x="310123" y="191113"/>
                  </a:cubicBezTo>
                  <a:cubicBezTo>
                    <a:pt x="315572" y="199537"/>
                    <a:pt x="320439" y="208320"/>
                    <a:pt x="324696" y="217402"/>
                  </a:cubicBezTo>
                  <a:cubicBezTo>
                    <a:pt x="327459" y="222518"/>
                    <a:pt x="329659" y="227914"/>
                    <a:pt x="331269" y="233499"/>
                  </a:cubicBezTo>
                  <a:cubicBezTo>
                    <a:pt x="331735" y="234999"/>
                    <a:pt x="332117" y="236526"/>
                    <a:pt x="332412" y="238071"/>
                  </a:cubicBezTo>
                  <a:cubicBezTo>
                    <a:pt x="340584" y="225945"/>
                    <a:pt x="350919" y="215419"/>
                    <a:pt x="362892" y="207019"/>
                  </a:cubicBezTo>
                  <a:cubicBezTo>
                    <a:pt x="373293" y="199062"/>
                    <a:pt x="384618" y="192379"/>
                    <a:pt x="396610" y="187112"/>
                  </a:cubicBezTo>
                  <a:lnTo>
                    <a:pt x="398515" y="186255"/>
                  </a:lnTo>
                  <a:cubicBezTo>
                    <a:pt x="397544" y="180579"/>
                    <a:pt x="395886" y="175045"/>
                    <a:pt x="393562" y="169777"/>
                  </a:cubicBezTo>
                  <a:close/>
                </a:path>
              </a:pathLst>
            </a:custGeom>
            <a:solidFill>
              <a:srgbClr val="998D81">
                <a:alpha val="7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B0E6105B-BAE7-AB3E-5B29-98DC69F66B36}"/>
                </a:ext>
              </a:extLst>
            </p:cNvPr>
            <p:cNvSpPr/>
            <p:nvPr/>
          </p:nvSpPr>
          <p:spPr>
            <a:xfrm>
              <a:off x="5832473" y="2347319"/>
              <a:ext cx="131450" cy="35454"/>
            </a:xfrm>
            <a:custGeom>
              <a:avLst/>
              <a:gdLst>
                <a:gd name="connsiteX0" fmla="*/ 95495 w 131450"/>
                <a:gd name="connsiteY0" fmla="*/ 7968 h 35454"/>
                <a:gd name="connsiteX1" fmla="*/ 107306 w 131450"/>
                <a:gd name="connsiteY1" fmla="*/ 5110 h 35454"/>
                <a:gd name="connsiteX2" fmla="*/ 64824 w 131450"/>
                <a:gd name="connsiteY2" fmla="*/ 9968 h 35454"/>
                <a:gd name="connsiteX3" fmla="*/ 39773 w 131450"/>
                <a:gd name="connsiteY3" fmla="*/ 3205 h 35454"/>
                <a:gd name="connsiteX4" fmla="*/ 42250 w 131450"/>
                <a:gd name="connsiteY4" fmla="*/ 9778 h 35454"/>
                <a:gd name="connsiteX5" fmla="*/ 54 w 131450"/>
                <a:gd name="connsiteY5" fmla="*/ 29780 h 35454"/>
                <a:gd name="connsiteX6" fmla="*/ 32725 w 131450"/>
                <a:gd name="connsiteY6" fmla="*/ 29209 h 35454"/>
                <a:gd name="connsiteX7" fmla="*/ 31201 w 131450"/>
                <a:gd name="connsiteY7" fmla="*/ 35400 h 35454"/>
                <a:gd name="connsiteX8" fmla="*/ 65681 w 131450"/>
                <a:gd name="connsiteY8" fmla="*/ 23017 h 35454"/>
                <a:gd name="connsiteX9" fmla="*/ 105115 w 131450"/>
                <a:gd name="connsiteY9" fmla="*/ 32542 h 35454"/>
                <a:gd name="connsiteX10" fmla="*/ 101876 w 131450"/>
                <a:gd name="connsiteY10" fmla="*/ 23017 h 35454"/>
                <a:gd name="connsiteX11" fmla="*/ 131213 w 131450"/>
                <a:gd name="connsiteY11" fmla="*/ 25875 h 35454"/>
                <a:gd name="connsiteX12" fmla="*/ 95495 w 131450"/>
                <a:gd name="connsiteY12" fmla="*/ 7968 h 35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1450" h="35454">
                  <a:moveTo>
                    <a:pt x="95495" y="7968"/>
                  </a:moveTo>
                  <a:cubicBezTo>
                    <a:pt x="95495" y="7968"/>
                    <a:pt x="106448" y="7968"/>
                    <a:pt x="107306" y="5110"/>
                  </a:cubicBezTo>
                  <a:cubicBezTo>
                    <a:pt x="108163" y="2253"/>
                    <a:pt x="87113" y="-7177"/>
                    <a:pt x="64824" y="9968"/>
                  </a:cubicBezTo>
                  <a:cubicBezTo>
                    <a:pt x="64824" y="9968"/>
                    <a:pt x="47203" y="-128"/>
                    <a:pt x="39773" y="3205"/>
                  </a:cubicBezTo>
                  <a:cubicBezTo>
                    <a:pt x="36154" y="4920"/>
                    <a:pt x="42250" y="9778"/>
                    <a:pt x="42250" y="9778"/>
                  </a:cubicBezTo>
                  <a:cubicBezTo>
                    <a:pt x="42250" y="9778"/>
                    <a:pt x="6722" y="11683"/>
                    <a:pt x="54" y="29780"/>
                  </a:cubicBezTo>
                  <a:cubicBezTo>
                    <a:pt x="-1565" y="36733"/>
                    <a:pt x="27581" y="31304"/>
                    <a:pt x="32725" y="29209"/>
                  </a:cubicBezTo>
                  <a:cubicBezTo>
                    <a:pt x="28058" y="33876"/>
                    <a:pt x="30248" y="34352"/>
                    <a:pt x="31201" y="35400"/>
                  </a:cubicBezTo>
                  <a:cubicBezTo>
                    <a:pt x="43650" y="34682"/>
                    <a:pt x="55623" y="30382"/>
                    <a:pt x="65681" y="23017"/>
                  </a:cubicBezTo>
                  <a:cubicBezTo>
                    <a:pt x="72063" y="29685"/>
                    <a:pt x="101876" y="35876"/>
                    <a:pt x="105115" y="32542"/>
                  </a:cubicBezTo>
                  <a:cubicBezTo>
                    <a:pt x="108354" y="29209"/>
                    <a:pt x="101876" y="23017"/>
                    <a:pt x="101876" y="23017"/>
                  </a:cubicBezTo>
                  <a:cubicBezTo>
                    <a:pt x="101876" y="23017"/>
                    <a:pt x="128165" y="29209"/>
                    <a:pt x="131213" y="25875"/>
                  </a:cubicBezTo>
                  <a:cubicBezTo>
                    <a:pt x="134261" y="22541"/>
                    <a:pt x="105686" y="7968"/>
                    <a:pt x="95495" y="7968"/>
                  </a:cubicBezTo>
                  <a:close/>
                </a:path>
              </a:pathLst>
            </a:custGeom>
            <a:solidFill>
              <a:srgbClr val="998D8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241754E2-BE54-8128-BBDB-DC0E58F717B5}"/>
                </a:ext>
              </a:extLst>
            </p:cNvPr>
            <p:cNvSpPr/>
            <p:nvPr/>
          </p:nvSpPr>
          <p:spPr>
            <a:xfrm>
              <a:off x="5832473" y="2360961"/>
              <a:ext cx="131452" cy="22288"/>
            </a:xfrm>
            <a:custGeom>
              <a:avLst/>
              <a:gdLst>
                <a:gd name="connsiteX0" fmla="*/ 113878 w 131452"/>
                <a:gd name="connsiteY0" fmla="*/ -54 h 22288"/>
                <a:gd name="connsiteX1" fmla="*/ 121784 w 131452"/>
                <a:gd name="connsiteY1" fmla="*/ 7471 h 22288"/>
                <a:gd name="connsiteX2" fmla="*/ 96733 w 131452"/>
                <a:gd name="connsiteY2" fmla="*/ 4804 h 22288"/>
                <a:gd name="connsiteX3" fmla="*/ 99495 w 131452"/>
                <a:gd name="connsiteY3" fmla="*/ 14329 h 22288"/>
                <a:gd name="connsiteX4" fmla="*/ 65872 w 131452"/>
                <a:gd name="connsiteY4" fmla="*/ 5566 h 22288"/>
                <a:gd name="connsiteX5" fmla="*/ 36344 w 131452"/>
                <a:gd name="connsiteY5" fmla="*/ 17091 h 22288"/>
                <a:gd name="connsiteX6" fmla="*/ 37678 w 131452"/>
                <a:gd name="connsiteY6" fmla="*/ 11281 h 22288"/>
                <a:gd name="connsiteX7" fmla="*/ 9770 w 131452"/>
                <a:gd name="connsiteY7" fmla="*/ 11281 h 22288"/>
                <a:gd name="connsiteX8" fmla="*/ 17866 w 131452"/>
                <a:gd name="connsiteY8" fmla="*/ 1756 h 22288"/>
                <a:gd name="connsiteX9" fmla="*/ 54 w 131452"/>
                <a:gd name="connsiteY9" fmla="*/ 16615 h 22288"/>
                <a:gd name="connsiteX10" fmla="*/ 32725 w 131452"/>
                <a:gd name="connsiteY10" fmla="*/ 16043 h 22288"/>
                <a:gd name="connsiteX11" fmla="*/ 31201 w 131452"/>
                <a:gd name="connsiteY11" fmla="*/ 22234 h 22288"/>
                <a:gd name="connsiteX12" fmla="*/ 65681 w 131452"/>
                <a:gd name="connsiteY12" fmla="*/ 9852 h 22288"/>
                <a:gd name="connsiteX13" fmla="*/ 105115 w 131452"/>
                <a:gd name="connsiteY13" fmla="*/ 19377 h 22288"/>
                <a:gd name="connsiteX14" fmla="*/ 101876 w 131452"/>
                <a:gd name="connsiteY14" fmla="*/ 9852 h 22288"/>
                <a:gd name="connsiteX15" fmla="*/ 131213 w 131452"/>
                <a:gd name="connsiteY15" fmla="*/ 12709 h 22288"/>
                <a:gd name="connsiteX16" fmla="*/ 113878 w 131452"/>
                <a:gd name="connsiteY16" fmla="*/ -54 h 22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1452" h="22288">
                  <a:moveTo>
                    <a:pt x="113878" y="-54"/>
                  </a:moveTo>
                  <a:cubicBezTo>
                    <a:pt x="119212" y="3089"/>
                    <a:pt x="123403" y="6232"/>
                    <a:pt x="121784" y="7471"/>
                  </a:cubicBezTo>
                  <a:cubicBezTo>
                    <a:pt x="119212" y="10519"/>
                    <a:pt x="96733" y="4804"/>
                    <a:pt x="96733" y="4804"/>
                  </a:cubicBezTo>
                  <a:cubicBezTo>
                    <a:pt x="96733" y="4804"/>
                    <a:pt x="102924" y="10233"/>
                    <a:pt x="99495" y="14329"/>
                  </a:cubicBezTo>
                  <a:cubicBezTo>
                    <a:pt x="96066" y="18424"/>
                    <a:pt x="70920" y="11662"/>
                    <a:pt x="65872" y="5566"/>
                  </a:cubicBezTo>
                  <a:cubicBezTo>
                    <a:pt x="57433" y="12326"/>
                    <a:pt x="47127" y="16348"/>
                    <a:pt x="36344" y="17091"/>
                  </a:cubicBezTo>
                  <a:cubicBezTo>
                    <a:pt x="35583" y="16043"/>
                    <a:pt x="33677" y="15662"/>
                    <a:pt x="37678" y="11281"/>
                  </a:cubicBezTo>
                  <a:cubicBezTo>
                    <a:pt x="33297" y="13281"/>
                    <a:pt x="8341" y="18329"/>
                    <a:pt x="9770" y="11281"/>
                  </a:cubicBezTo>
                  <a:cubicBezTo>
                    <a:pt x="11399" y="7332"/>
                    <a:pt x="14227" y="4000"/>
                    <a:pt x="17866" y="1756"/>
                  </a:cubicBezTo>
                  <a:cubicBezTo>
                    <a:pt x="10094" y="3967"/>
                    <a:pt x="3626" y="9366"/>
                    <a:pt x="54" y="16615"/>
                  </a:cubicBezTo>
                  <a:cubicBezTo>
                    <a:pt x="-1565" y="23568"/>
                    <a:pt x="27581" y="18139"/>
                    <a:pt x="32725" y="16043"/>
                  </a:cubicBezTo>
                  <a:cubicBezTo>
                    <a:pt x="28058" y="20710"/>
                    <a:pt x="30248" y="21187"/>
                    <a:pt x="31201" y="22234"/>
                  </a:cubicBezTo>
                  <a:cubicBezTo>
                    <a:pt x="43650" y="21516"/>
                    <a:pt x="55623" y="17217"/>
                    <a:pt x="65681" y="9852"/>
                  </a:cubicBezTo>
                  <a:cubicBezTo>
                    <a:pt x="72063" y="16519"/>
                    <a:pt x="101876" y="22711"/>
                    <a:pt x="105115" y="19377"/>
                  </a:cubicBezTo>
                  <a:cubicBezTo>
                    <a:pt x="108354" y="16043"/>
                    <a:pt x="101876" y="9852"/>
                    <a:pt x="101876" y="9852"/>
                  </a:cubicBezTo>
                  <a:cubicBezTo>
                    <a:pt x="101876" y="9852"/>
                    <a:pt x="128165" y="16043"/>
                    <a:pt x="131213" y="12709"/>
                  </a:cubicBezTo>
                  <a:cubicBezTo>
                    <a:pt x="133023" y="9471"/>
                    <a:pt x="123784" y="4137"/>
                    <a:pt x="113878" y="-54"/>
                  </a:cubicBezTo>
                  <a:close/>
                </a:path>
              </a:pathLst>
            </a:custGeom>
            <a:solidFill>
              <a:srgbClr val="998D81">
                <a:alpha val="7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28DA6506-D469-233E-9A60-0D023AB3C553}"/>
                </a:ext>
              </a:extLst>
            </p:cNvPr>
            <p:cNvSpPr/>
            <p:nvPr/>
          </p:nvSpPr>
          <p:spPr>
            <a:xfrm>
              <a:off x="5604033" y="1971579"/>
              <a:ext cx="621982" cy="621982"/>
            </a:xfrm>
            <a:custGeom>
              <a:avLst/>
              <a:gdLst>
                <a:gd name="connsiteX0" fmla="*/ 310980 w 621982"/>
                <a:gd name="connsiteY0" fmla="*/ 621928 h 621982"/>
                <a:gd name="connsiteX1" fmla="*/ -11 w 621982"/>
                <a:gd name="connsiteY1" fmla="*/ 310937 h 621982"/>
                <a:gd name="connsiteX2" fmla="*/ 310980 w 621982"/>
                <a:gd name="connsiteY2" fmla="*/ -54 h 621982"/>
                <a:gd name="connsiteX3" fmla="*/ 621972 w 621982"/>
                <a:gd name="connsiteY3" fmla="*/ 310937 h 621982"/>
                <a:gd name="connsiteX4" fmla="*/ 621972 w 621982"/>
                <a:gd name="connsiteY4" fmla="*/ 311032 h 621982"/>
                <a:gd name="connsiteX5" fmla="*/ 310980 w 621982"/>
                <a:gd name="connsiteY5" fmla="*/ 621928 h 621982"/>
                <a:gd name="connsiteX6" fmla="*/ 310980 w 621982"/>
                <a:gd name="connsiteY6" fmla="*/ 8518 h 621982"/>
                <a:gd name="connsiteX7" fmla="*/ 8371 w 621982"/>
                <a:gd name="connsiteY7" fmla="*/ 310937 h 621982"/>
                <a:gd name="connsiteX8" fmla="*/ 310790 w 621982"/>
                <a:gd name="connsiteY8" fmla="*/ 613546 h 621982"/>
                <a:gd name="connsiteX9" fmla="*/ 613399 w 621982"/>
                <a:gd name="connsiteY9" fmla="*/ 311128 h 621982"/>
                <a:gd name="connsiteX10" fmla="*/ 613399 w 621982"/>
                <a:gd name="connsiteY10" fmla="*/ 311032 h 621982"/>
                <a:gd name="connsiteX11" fmla="*/ 310980 w 621982"/>
                <a:gd name="connsiteY11" fmla="*/ 8328 h 621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21982" h="621982">
                  <a:moveTo>
                    <a:pt x="310980" y="621928"/>
                  </a:moveTo>
                  <a:cubicBezTo>
                    <a:pt x="139226" y="621928"/>
                    <a:pt x="-11" y="482692"/>
                    <a:pt x="-11" y="310937"/>
                  </a:cubicBezTo>
                  <a:cubicBezTo>
                    <a:pt x="-11" y="139181"/>
                    <a:pt x="139226" y="-54"/>
                    <a:pt x="310980" y="-54"/>
                  </a:cubicBezTo>
                  <a:cubicBezTo>
                    <a:pt x="482735" y="-54"/>
                    <a:pt x="621972" y="139181"/>
                    <a:pt x="621972" y="310937"/>
                  </a:cubicBezTo>
                  <a:cubicBezTo>
                    <a:pt x="621972" y="310969"/>
                    <a:pt x="621972" y="311001"/>
                    <a:pt x="621972" y="311032"/>
                  </a:cubicBezTo>
                  <a:cubicBezTo>
                    <a:pt x="621810" y="482711"/>
                    <a:pt x="482659" y="621824"/>
                    <a:pt x="310980" y="621928"/>
                  </a:cubicBezTo>
                  <a:close/>
                  <a:moveTo>
                    <a:pt x="310980" y="8518"/>
                  </a:moveTo>
                  <a:cubicBezTo>
                    <a:pt x="143902" y="8466"/>
                    <a:pt x="8428" y="143863"/>
                    <a:pt x="8371" y="310937"/>
                  </a:cubicBezTo>
                  <a:cubicBezTo>
                    <a:pt x="8314" y="478015"/>
                    <a:pt x="143712" y="613489"/>
                    <a:pt x="310790" y="613546"/>
                  </a:cubicBezTo>
                  <a:cubicBezTo>
                    <a:pt x="477868" y="613604"/>
                    <a:pt x="613342" y="478206"/>
                    <a:pt x="613399" y="311128"/>
                  </a:cubicBezTo>
                  <a:cubicBezTo>
                    <a:pt x="613399" y="311096"/>
                    <a:pt x="613399" y="311064"/>
                    <a:pt x="613399" y="311032"/>
                  </a:cubicBezTo>
                  <a:cubicBezTo>
                    <a:pt x="613342" y="143987"/>
                    <a:pt x="478030" y="8538"/>
                    <a:pt x="310980" y="8328"/>
                  </a:cubicBezTo>
                  <a:close/>
                </a:path>
              </a:pathLst>
            </a:custGeom>
            <a:solidFill>
              <a:srgbClr val="FF8A3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grpSp>
          <p:nvGrpSpPr>
            <p:cNvPr id="92" name="Graphic 4">
              <a:extLst>
                <a:ext uri="{FF2B5EF4-FFF2-40B4-BE49-F238E27FC236}">
                  <a16:creationId xmlns:a16="http://schemas.microsoft.com/office/drawing/2014/main" id="{58EF9FFA-9863-EC10-6179-5B7A9A041277}"/>
                </a:ext>
              </a:extLst>
            </p:cNvPr>
            <p:cNvGrpSpPr/>
            <p:nvPr/>
          </p:nvGrpSpPr>
          <p:grpSpPr>
            <a:xfrm>
              <a:off x="6264401" y="1995582"/>
              <a:ext cx="574166" cy="574357"/>
              <a:chOff x="6264401" y="1995582"/>
              <a:chExt cx="574166" cy="574357"/>
            </a:xfrm>
          </p:grpSpPr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D99A0687-36C1-7310-3261-F4CBA67CA24E}"/>
                  </a:ext>
                </a:extLst>
              </p:cNvPr>
              <p:cNvSpPr/>
              <p:nvPr/>
            </p:nvSpPr>
            <p:spPr>
              <a:xfrm>
                <a:off x="6264401" y="1995582"/>
                <a:ext cx="574166" cy="574167"/>
              </a:xfrm>
              <a:custGeom>
                <a:avLst/>
                <a:gdLst>
                  <a:gd name="connsiteX0" fmla="*/ 574167 w 574166"/>
                  <a:gd name="connsiteY0" fmla="*/ 287084 h 574167"/>
                  <a:gd name="connsiteX1" fmla="*/ 287083 w 574166"/>
                  <a:gd name="connsiteY1" fmla="*/ 574167 h 574167"/>
                  <a:gd name="connsiteX2" fmla="*/ 0 w 574166"/>
                  <a:gd name="connsiteY2" fmla="*/ 287084 h 574167"/>
                  <a:gd name="connsiteX3" fmla="*/ 287083 w 574166"/>
                  <a:gd name="connsiteY3" fmla="*/ 0 h 574167"/>
                  <a:gd name="connsiteX4" fmla="*/ 574167 w 574166"/>
                  <a:gd name="connsiteY4" fmla="*/ 287084 h 5741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4166" h="574167">
                    <a:moveTo>
                      <a:pt x="574167" y="287084"/>
                    </a:moveTo>
                    <a:cubicBezTo>
                      <a:pt x="574167" y="445635"/>
                      <a:pt x="445635" y="574167"/>
                      <a:pt x="287083" y="574167"/>
                    </a:cubicBezTo>
                    <a:cubicBezTo>
                      <a:pt x="128532" y="574167"/>
                      <a:pt x="0" y="445635"/>
                      <a:pt x="0" y="287084"/>
                    </a:cubicBezTo>
                    <a:cubicBezTo>
                      <a:pt x="0" y="128532"/>
                      <a:pt x="128532" y="0"/>
                      <a:pt x="287083" y="0"/>
                    </a:cubicBezTo>
                    <a:cubicBezTo>
                      <a:pt x="445635" y="0"/>
                      <a:pt x="574167" y="128532"/>
                      <a:pt x="574167" y="287084"/>
                    </a:cubicBezTo>
                    <a:close/>
                  </a:path>
                </a:pathLst>
              </a:custGeom>
              <a:solidFill>
                <a:srgbClr val="FFAE3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38D1C56E-692C-E32C-40E1-714F9A84591D}"/>
                  </a:ext>
                </a:extLst>
              </p:cNvPr>
              <p:cNvSpPr/>
              <p:nvPr/>
            </p:nvSpPr>
            <p:spPr>
              <a:xfrm>
                <a:off x="6321932" y="2046595"/>
                <a:ext cx="467176" cy="405235"/>
              </a:xfrm>
              <a:custGeom>
                <a:avLst/>
                <a:gdLst>
                  <a:gd name="connsiteX0" fmla="*/ 465285 w 467176"/>
                  <a:gd name="connsiteY0" fmla="*/ 121907 h 405235"/>
                  <a:gd name="connsiteX1" fmla="*/ 436710 w 467176"/>
                  <a:gd name="connsiteY1" fmla="*/ 101524 h 405235"/>
                  <a:gd name="connsiteX2" fmla="*/ 422613 w 467176"/>
                  <a:gd name="connsiteY2" fmla="*/ 101524 h 405235"/>
                  <a:gd name="connsiteX3" fmla="*/ 430328 w 467176"/>
                  <a:gd name="connsiteY3" fmla="*/ 86284 h 405235"/>
                  <a:gd name="connsiteX4" fmla="*/ 421661 w 467176"/>
                  <a:gd name="connsiteY4" fmla="*/ 50851 h 405235"/>
                  <a:gd name="connsiteX5" fmla="*/ 386228 w 467176"/>
                  <a:gd name="connsiteY5" fmla="*/ 42469 h 405235"/>
                  <a:gd name="connsiteX6" fmla="*/ 375465 w 467176"/>
                  <a:gd name="connsiteY6" fmla="*/ 47612 h 405235"/>
                  <a:gd name="connsiteX7" fmla="*/ 360415 w 467176"/>
                  <a:gd name="connsiteY7" fmla="*/ 24943 h 405235"/>
                  <a:gd name="connsiteX8" fmla="*/ 337174 w 467176"/>
                  <a:gd name="connsiteY8" fmla="*/ 32563 h 405235"/>
                  <a:gd name="connsiteX9" fmla="*/ 335841 w 467176"/>
                  <a:gd name="connsiteY9" fmla="*/ 26943 h 405235"/>
                  <a:gd name="connsiteX10" fmla="*/ 312790 w 467176"/>
                  <a:gd name="connsiteY10" fmla="*/ 4369 h 405235"/>
                  <a:gd name="connsiteX11" fmla="*/ 271737 w 467176"/>
                  <a:gd name="connsiteY11" fmla="*/ 11893 h 405235"/>
                  <a:gd name="connsiteX12" fmla="*/ 264403 w 467176"/>
                  <a:gd name="connsiteY12" fmla="*/ 4845 h 405235"/>
                  <a:gd name="connsiteX13" fmla="*/ 234876 w 467176"/>
                  <a:gd name="connsiteY13" fmla="*/ 1797 h 405235"/>
                  <a:gd name="connsiteX14" fmla="*/ 216683 w 467176"/>
                  <a:gd name="connsiteY14" fmla="*/ 17037 h 405235"/>
                  <a:gd name="connsiteX15" fmla="*/ 214683 w 467176"/>
                  <a:gd name="connsiteY15" fmla="*/ 21609 h 405235"/>
                  <a:gd name="connsiteX16" fmla="*/ 193823 w 467176"/>
                  <a:gd name="connsiteY16" fmla="*/ 12941 h 405235"/>
                  <a:gd name="connsiteX17" fmla="*/ 174773 w 467176"/>
                  <a:gd name="connsiteY17" fmla="*/ 29229 h 405235"/>
                  <a:gd name="connsiteX18" fmla="*/ 173344 w 467176"/>
                  <a:gd name="connsiteY18" fmla="*/ 28467 h 405235"/>
                  <a:gd name="connsiteX19" fmla="*/ 147626 w 467176"/>
                  <a:gd name="connsiteY19" fmla="*/ 24562 h 405235"/>
                  <a:gd name="connsiteX20" fmla="*/ 95239 w 467176"/>
                  <a:gd name="connsiteY20" fmla="*/ 37325 h 405235"/>
                  <a:gd name="connsiteX21" fmla="*/ 55139 w 467176"/>
                  <a:gd name="connsiteY21" fmla="*/ 65329 h 405235"/>
                  <a:gd name="connsiteX22" fmla="*/ 45614 w 467176"/>
                  <a:gd name="connsiteY22" fmla="*/ 86188 h 405235"/>
                  <a:gd name="connsiteX23" fmla="*/ 47519 w 467176"/>
                  <a:gd name="connsiteY23" fmla="*/ 105810 h 405235"/>
                  <a:gd name="connsiteX24" fmla="*/ 28850 w 467176"/>
                  <a:gd name="connsiteY24" fmla="*/ 104762 h 405235"/>
                  <a:gd name="connsiteX25" fmla="*/ 16563 w 467176"/>
                  <a:gd name="connsiteY25" fmla="*/ 123812 h 405235"/>
                  <a:gd name="connsiteX26" fmla="*/ 21801 w 467176"/>
                  <a:gd name="connsiteY26" fmla="*/ 160102 h 405235"/>
                  <a:gd name="connsiteX27" fmla="*/ 8942 w 467176"/>
                  <a:gd name="connsiteY27" fmla="*/ 173628 h 405235"/>
                  <a:gd name="connsiteX28" fmla="*/ 1132 w 467176"/>
                  <a:gd name="connsiteY28" fmla="*/ 217633 h 405235"/>
                  <a:gd name="connsiteX29" fmla="*/ 20182 w 467176"/>
                  <a:gd name="connsiteY29" fmla="*/ 259639 h 405235"/>
                  <a:gd name="connsiteX30" fmla="*/ 41899 w 467176"/>
                  <a:gd name="connsiteY30" fmla="*/ 270783 h 405235"/>
                  <a:gd name="connsiteX31" fmla="*/ 34184 w 467176"/>
                  <a:gd name="connsiteY31" fmla="*/ 282784 h 405235"/>
                  <a:gd name="connsiteX32" fmla="*/ 38946 w 467176"/>
                  <a:gd name="connsiteY32" fmla="*/ 317741 h 405235"/>
                  <a:gd name="connsiteX33" fmla="*/ 69807 w 467176"/>
                  <a:gd name="connsiteY33" fmla="*/ 333362 h 405235"/>
                  <a:gd name="connsiteX34" fmla="*/ 69807 w 467176"/>
                  <a:gd name="connsiteY34" fmla="*/ 336601 h 405235"/>
                  <a:gd name="connsiteX35" fmla="*/ 84285 w 467176"/>
                  <a:gd name="connsiteY35" fmla="*/ 366604 h 405235"/>
                  <a:gd name="connsiteX36" fmla="*/ 118670 w 467176"/>
                  <a:gd name="connsiteY36" fmla="*/ 369271 h 405235"/>
                  <a:gd name="connsiteX37" fmla="*/ 121433 w 467176"/>
                  <a:gd name="connsiteY37" fmla="*/ 367938 h 405235"/>
                  <a:gd name="connsiteX38" fmla="*/ 131815 w 467176"/>
                  <a:gd name="connsiteY38" fmla="*/ 390703 h 405235"/>
                  <a:gd name="connsiteX39" fmla="*/ 164486 w 467176"/>
                  <a:gd name="connsiteY39" fmla="*/ 390036 h 405235"/>
                  <a:gd name="connsiteX40" fmla="*/ 171153 w 467176"/>
                  <a:gd name="connsiteY40" fmla="*/ 383559 h 405235"/>
                  <a:gd name="connsiteX41" fmla="*/ 173630 w 467176"/>
                  <a:gd name="connsiteY41" fmla="*/ 390322 h 405235"/>
                  <a:gd name="connsiteX42" fmla="*/ 194490 w 467176"/>
                  <a:gd name="connsiteY42" fmla="*/ 404038 h 405235"/>
                  <a:gd name="connsiteX43" fmla="*/ 218778 w 467176"/>
                  <a:gd name="connsiteY43" fmla="*/ 393560 h 405235"/>
                  <a:gd name="connsiteX44" fmla="*/ 220302 w 467176"/>
                  <a:gd name="connsiteY44" fmla="*/ 391846 h 405235"/>
                  <a:gd name="connsiteX45" fmla="*/ 228399 w 467176"/>
                  <a:gd name="connsiteY45" fmla="*/ 399656 h 405235"/>
                  <a:gd name="connsiteX46" fmla="*/ 243638 w 467176"/>
                  <a:gd name="connsiteY46" fmla="*/ 395560 h 405235"/>
                  <a:gd name="connsiteX47" fmla="*/ 257735 w 467176"/>
                  <a:gd name="connsiteY47" fmla="*/ 402704 h 405235"/>
                  <a:gd name="connsiteX48" fmla="*/ 286310 w 467176"/>
                  <a:gd name="connsiteY48" fmla="*/ 404419 h 405235"/>
                  <a:gd name="connsiteX49" fmla="*/ 310409 w 467176"/>
                  <a:gd name="connsiteY49" fmla="*/ 394894 h 405235"/>
                  <a:gd name="connsiteX50" fmla="*/ 317362 w 467176"/>
                  <a:gd name="connsiteY50" fmla="*/ 385369 h 405235"/>
                  <a:gd name="connsiteX51" fmla="*/ 318695 w 467176"/>
                  <a:gd name="connsiteY51" fmla="*/ 381368 h 405235"/>
                  <a:gd name="connsiteX52" fmla="*/ 319838 w 467176"/>
                  <a:gd name="connsiteY52" fmla="*/ 377558 h 405235"/>
                  <a:gd name="connsiteX53" fmla="*/ 323839 w 467176"/>
                  <a:gd name="connsiteY53" fmla="*/ 377558 h 405235"/>
                  <a:gd name="connsiteX54" fmla="*/ 336126 w 467176"/>
                  <a:gd name="connsiteY54" fmla="*/ 376510 h 405235"/>
                  <a:gd name="connsiteX55" fmla="*/ 351747 w 467176"/>
                  <a:gd name="connsiteY55" fmla="*/ 374510 h 405235"/>
                  <a:gd name="connsiteX56" fmla="*/ 378322 w 467176"/>
                  <a:gd name="connsiteY56" fmla="*/ 364985 h 405235"/>
                  <a:gd name="connsiteX57" fmla="*/ 398134 w 467176"/>
                  <a:gd name="connsiteY57" fmla="*/ 348507 h 405235"/>
                  <a:gd name="connsiteX58" fmla="*/ 404706 w 467176"/>
                  <a:gd name="connsiteY58" fmla="*/ 329457 h 405235"/>
                  <a:gd name="connsiteX59" fmla="*/ 404706 w 467176"/>
                  <a:gd name="connsiteY59" fmla="*/ 329457 h 405235"/>
                  <a:gd name="connsiteX60" fmla="*/ 429376 w 467176"/>
                  <a:gd name="connsiteY60" fmla="*/ 302025 h 405235"/>
                  <a:gd name="connsiteX61" fmla="*/ 431757 w 467176"/>
                  <a:gd name="connsiteY61" fmla="*/ 267735 h 405235"/>
                  <a:gd name="connsiteX62" fmla="*/ 423756 w 467176"/>
                  <a:gd name="connsiteY62" fmla="*/ 255257 h 405235"/>
                  <a:gd name="connsiteX63" fmla="*/ 433281 w 467176"/>
                  <a:gd name="connsiteY63" fmla="*/ 237064 h 405235"/>
                  <a:gd name="connsiteX64" fmla="*/ 429281 w 467176"/>
                  <a:gd name="connsiteY64" fmla="*/ 222777 h 405235"/>
                  <a:gd name="connsiteX65" fmla="*/ 458332 w 467176"/>
                  <a:gd name="connsiteY65" fmla="*/ 199155 h 405235"/>
                  <a:gd name="connsiteX66" fmla="*/ 452426 w 467176"/>
                  <a:gd name="connsiteY66" fmla="*/ 167437 h 405235"/>
                  <a:gd name="connsiteX67" fmla="*/ 465285 w 467176"/>
                  <a:gd name="connsiteY67" fmla="*/ 121907 h 4052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467176" h="405235">
                    <a:moveTo>
                      <a:pt x="465285" y="121907"/>
                    </a:moveTo>
                    <a:cubicBezTo>
                      <a:pt x="459913" y="110640"/>
                      <a:pt x="449112" y="102936"/>
                      <a:pt x="436710" y="101524"/>
                    </a:cubicBezTo>
                    <a:cubicBezTo>
                      <a:pt x="432043" y="100715"/>
                      <a:pt x="427280" y="100715"/>
                      <a:pt x="422613" y="101524"/>
                    </a:cubicBezTo>
                    <a:cubicBezTo>
                      <a:pt x="425747" y="96749"/>
                      <a:pt x="428338" y="91637"/>
                      <a:pt x="430328" y="86284"/>
                    </a:cubicBezTo>
                    <a:cubicBezTo>
                      <a:pt x="433976" y="73773"/>
                      <a:pt x="430671" y="60266"/>
                      <a:pt x="421661" y="50851"/>
                    </a:cubicBezTo>
                    <a:cubicBezTo>
                      <a:pt x="412031" y="42229"/>
                      <a:pt x="398696" y="39073"/>
                      <a:pt x="386228" y="42469"/>
                    </a:cubicBezTo>
                    <a:cubicBezTo>
                      <a:pt x="382418" y="43675"/>
                      <a:pt x="378798" y="45405"/>
                      <a:pt x="375465" y="47612"/>
                    </a:cubicBezTo>
                    <a:cubicBezTo>
                      <a:pt x="375683" y="37652"/>
                      <a:pt x="369683" y="28607"/>
                      <a:pt x="360415" y="24943"/>
                    </a:cubicBezTo>
                    <a:cubicBezTo>
                      <a:pt x="351871" y="23328"/>
                      <a:pt x="343099" y="26204"/>
                      <a:pt x="337174" y="32563"/>
                    </a:cubicBezTo>
                    <a:cubicBezTo>
                      <a:pt x="336898" y="30653"/>
                      <a:pt x="336450" y="28772"/>
                      <a:pt x="335841" y="26943"/>
                    </a:cubicBezTo>
                    <a:cubicBezTo>
                      <a:pt x="331878" y="16376"/>
                      <a:pt x="323439" y="8108"/>
                      <a:pt x="312790" y="4369"/>
                    </a:cubicBezTo>
                    <a:cubicBezTo>
                      <a:pt x="298712" y="-257"/>
                      <a:pt x="283253" y="2577"/>
                      <a:pt x="271737" y="11893"/>
                    </a:cubicBezTo>
                    <a:cubicBezTo>
                      <a:pt x="269756" y="9105"/>
                      <a:pt x="267270" y="6714"/>
                      <a:pt x="264403" y="4845"/>
                    </a:cubicBezTo>
                    <a:cubicBezTo>
                      <a:pt x="255459" y="-370"/>
                      <a:pt x="244696" y="-1481"/>
                      <a:pt x="234876" y="1797"/>
                    </a:cubicBezTo>
                    <a:cubicBezTo>
                      <a:pt x="227027" y="4258"/>
                      <a:pt x="220483" y="9742"/>
                      <a:pt x="216683" y="17037"/>
                    </a:cubicBezTo>
                    <a:cubicBezTo>
                      <a:pt x="215768" y="18443"/>
                      <a:pt x="215092" y="19987"/>
                      <a:pt x="214683" y="21609"/>
                    </a:cubicBezTo>
                    <a:cubicBezTo>
                      <a:pt x="209825" y="15133"/>
                      <a:pt x="201833" y="11812"/>
                      <a:pt x="193823" y="12941"/>
                    </a:cubicBezTo>
                    <a:cubicBezTo>
                      <a:pt x="185345" y="15223"/>
                      <a:pt x="178345" y="21207"/>
                      <a:pt x="174773" y="29229"/>
                    </a:cubicBezTo>
                    <a:lnTo>
                      <a:pt x="173344" y="28467"/>
                    </a:lnTo>
                    <a:cubicBezTo>
                      <a:pt x="165191" y="25206"/>
                      <a:pt x="156389" y="23869"/>
                      <a:pt x="147626" y="24562"/>
                    </a:cubicBezTo>
                    <a:cubicBezTo>
                      <a:pt x="129510" y="25410"/>
                      <a:pt x="111717" y="29744"/>
                      <a:pt x="95239" y="37325"/>
                    </a:cubicBezTo>
                    <a:cubicBezTo>
                      <a:pt x="79723" y="43128"/>
                      <a:pt x="65931" y="52761"/>
                      <a:pt x="55139" y="65329"/>
                    </a:cubicBezTo>
                    <a:cubicBezTo>
                      <a:pt x="50386" y="71445"/>
                      <a:pt x="47119" y="78587"/>
                      <a:pt x="45614" y="86188"/>
                    </a:cubicBezTo>
                    <a:cubicBezTo>
                      <a:pt x="44414" y="92779"/>
                      <a:pt x="45080" y="99573"/>
                      <a:pt x="47519" y="105810"/>
                    </a:cubicBezTo>
                    <a:cubicBezTo>
                      <a:pt x="42423" y="100871"/>
                      <a:pt x="34469" y="100425"/>
                      <a:pt x="28850" y="104762"/>
                    </a:cubicBezTo>
                    <a:cubicBezTo>
                      <a:pt x="22725" y="109546"/>
                      <a:pt x="18391" y="116259"/>
                      <a:pt x="16563" y="123812"/>
                    </a:cubicBezTo>
                    <a:cubicBezTo>
                      <a:pt x="12467" y="136056"/>
                      <a:pt x="14410" y="149518"/>
                      <a:pt x="21801" y="160102"/>
                    </a:cubicBezTo>
                    <a:cubicBezTo>
                      <a:pt x="16743" y="163807"/>
                      <a:pt x="12391" y="168387"/>
                      <a:pt x="8942" y="173628"/>
                    </a:cubicBezTo>
                    <a:cubicBezTo>
                      <a:pt x="980" y="186822"/>
                      <a:pt x="-1811" y="202504"/>
                      <a:pt x="1132" y="217633"/>
                    </a:cubicBezTo>
                    <a:cubicBezTo>
                      <a:pt x="2284" y="233455"/>
                      <a:pt x="9038" y="248349"/>
                      <a:pt x="20182" y="259639"/>
                    </a:cubicBezTo>
                    <a:cubicBezTo>
                      <a:pt x="26240" y="265306"/>
                      <a:pt x="33765" y="269166"/>
                      <a:pt x="41899" y="270783"/>
                    </a:cubicBezTo>
                    <a:cubicBezTo>
                      <a:pt x="38537" y="274216"/>
                      <a:pt x="35908" y="278300"/>
                      <a:pt x="34184" y="282784"/>
                    </a:cubicBezTo>
                    <a:cubicBezTo>
                      <a:pt x="29259" y="294431"/>
                      <a:pt x="31088" y="307836"/>
                      <a:pt x="38946" y="317741"/>
                    </a:cubicBezTo>
                    <a:cubicBezTo>
                      <a:pt x="46509" y="327148"/>
                      <a:pt x="57749" y="332841"/>
                      <a:pt x="69807" y="333362"/>
                    </a:cubicBezTo>
                    <a:lnTo>
                      <a:pt x="69807" y="336601"/>
                    </a:lnTo>
                    <a:cubicBezTo>
                      <a:pt x="68207" y="348597"/>
                      <a:pt x="73903" y="360393"/>
                      <a:pt x="84285" y="366604"/>
                    </a:cubicBezTo>
                    <a:cubicBezTo>
                      <a:pt x="94667" y="372929"/>
                      <a:pt x="107441" y="373920"/>
                      <a:pt x="118670" y="369271"/>
                    </a:cubicBezTo>
                    <a:lnTo>
                      <a:pt x="121433" y="367938"/>
                    </a:lnTo>
                    <a:cubicBezTo>
                      <a:pt x="121442" y="376672"/>
                      <a:pt x="125224" y="384969"/>
                      <a:pt x="131815" y="390703"/>
                    </a:cubicBezTo>
                    <a:cubicBezTo>
                      <a:pt x="141911" y="396827"/>
                      <a:pt x="154646" y="396570"/>
                      <a:pt x="164486" y="390036"/>
                    </a:cubicBezTo>
                    <a:cubicBezTo>
                      <a:pt x="167096" y="388312"/>
                      <a:pt x="169353" y="386112"/>
                      <a:pt x="171153" y="383559"/>
                    </a:cubicBezTo>
                    <a:cubicBezTo>
                      <a:pt x="171744" y="385893"/>
                      <a:pt x="172572" y="388160"/>
                      <a:pt x="173630" y="390322"/>
                    </a:cubicBezTo>
                    <a:cubicBezTo>
                      <a:pt x="177602" y="398323"/>
                      <a:pt x="185574" y="403561"/>
                      <a:pt x="194490" y="404038"/>
                    </a:cubicBezTo>
                    <a:cubicBezTo>
                      <a:pt x="203681" y="404019"/>
                      <a:pt x="212463" y="400237"/>
                      <a:pt x="218778" y="393560"/>
                    </a:cubicBezTo>
                    <a:lnTo>
                      <a:pt x="220302" y="391846"/>
                    </a:lnTo>
                    <a:cubicBezTo>
                      <a:pt x="221550" y="395618"/>
                      <a:pt x="224579" y="398542"/>
                      <a:pt x="228399" y="399656"/>
                    </a:cubicBezTo>
                    <a:cubicBezTo>
                      <a:pt x="233828" y="400561"/>
                      <a:pt x="239390" y="399066"/>
                      <a:pt x="243638" y="395560"/>
                    </a:cubicBezTo>
                    <a:cubicBezTo>
                      <a:pt x="247572" y="399218"/>
                      <a:pt x="252459" y="401695"/>
                      <a:pt x="257735" y="402704"/>
                    </a:cubicBezTo>
                    <a:cubicBezTo>
                      <a:pt x="267041" y="405266"/>
                      <a:pt x="276767" y="405847"/>
                      <a:pt x="286310" y="404419"/>
                    </a:cubicBezTo>
                    <a:cubicBezTo>
                      <a:pt x="295026" y="403371"/>
                      <a:pt x="303332" y="400094"/>
                      <a:pt x="310409" y="394894"/>
                    </a:cubicBezTo>
                    <a:cubicBezTo>
                      <a:pt x="313504" y="392360"/>
                      <a:pt x="315895" y="389083"/>
                      <a:pt x="317362" y="385369"/>
                    </a:cubicBezTo>
                    <a:cubicBezTo>
                      <a:pt x="318076" y="384140"/>
                      <a:pt x="318524" y="382778"/>
                      <a:pt x="318695" y="381368"/>
                    </a:cubicBezTo>
                    <a:cubicBezTo>
                      <a:pt x="318695" y="380606"/>
                      <a:pt x="318695" y="377749"/>
                      <a:pt x="319838" y="377558"/>
                    </a:cubicBezTo>
                    <a:cubicBezTo>
                      <a:pt x="321172" y="377415"/>
                      <a:pt x="322505" y="377415"/>
                      <a:pt x="323839" y="377558"/>
                    </a:cubicBezTo>
                    <a:cubicBezTo>
                      <a:pt x="327954" y="377587"/>
                      <a:pt x="332069" y="377234"/>
                      <a:pt x="336126" y="376510"/>
                    </a:cubicBezTo>
                    <a:cubicBezTo>
                      <a:pt x="341365" y="375844"/>
                      <a:pt x="346604" y="375367"/>
                      <a:pt x="351747" y="374510"/>
                    </a:cubicBezTo>
                    <a:cubicBezTo>
                      <a:pt x="361091" y="372891"/>
                      <a:pt x="370083" y="369671"/>
                      <a:pt x="378322" y="364985"/>
                    </a:cubicBezTo>
                    <a:cubicBezTo>
                      <a:pt x="385980" y="360899"/>
                      <a:pt x="392724" y="355292"/>
                      <a:pt x="398134" y="348507"/>
                    </a:cubicBezTo>
                    <a:cubicBezTo>
                      <a:pt x="402773" y="343282"/>
                      <a:pt x="405135" y="336428"/>
                      <a:pt x="404706" y="329457"/>
                    </a:cubicBezTo>
                    <a:lnTo>
                      <a:pt x="404706" y="329457"/>
                    </a:lnTo>
                    <a:cubicBezTo>
                      <a:pt x="415460" y="322950"/>
                      <a:pt x="424042" y="313404"/>
                      <a:pt x="429376" y="302025"/>
                    </a:cubicBezTo>
                    <a:cubicBezTo>
                      <a:pt x="434415" y="291290"/>
                      <a:pt x="435262" y="279063"/>
                      <a:pt x="431757" y="267735"/>
                    </a:cubicBezTo>
                    <a:cubicBezTo>
                      <a:pt x="430300" y="262911"/>
                      <a:pt x="427538" y="258590"/>
                      <a:pt x="423756" y="255257"/>
                    </a:cubicBezTo>
                    <a:cubicBezTo>
                      <a:pt x="428681" y="250279"/>
                      <a:pt x="431995" y="243943"/>
                      <a:pt x="433281" y="237064"/>
                    </a:cubicBezTo>
                    <a:cubicBezTo>
                      <a:pt x="433710" y="231976"/>
                      <a:pt x="432291" y="226904"/>
                      <a:pt x="429281" y="222777"/>
                    </a:cubicBezTo>
                    <a:cubicBezTo>
                      <a:pt x="441597" y="218849"/>
                      <a:pt x="451979" y="210412"/>
                      <a:pt x="458332" y="199155"/>
                    </a:cubicBezTo>
                    <a:cubicBezTo>
                      <a:pt x="463352" y="188408"/>
                      <a:pt x="460980" y="175657"/>
                      <a:pt x="452426" y="167437"/>
                    </a:cubicBezTo>
                    <a:cubicBezTo>
                      <a:pt x="465218" y="156064"/>
                      <a:pt x="470238" y="138293"/>
                      <a:pt x="465285" y="121907"/>
                    </a:cubicBezTo>
                    <a:close/>
                  </a:path>
                </a:pathLst>
              </a:custGeom>
              <a:solidFill>
                <a:srgbClr val="C4AD8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4F448C2A-432C-81F8-6D42-6E50F0B79B3F}"/>
                  </a:ext>
                </a:extLst>
              </p:cNvPr>
              <p:cNvSpPr/>
              <p:nvPr/>
            </p:nvSpPr>
            <p:spPr>
              <a:xfrm>
                <a:off x="6321932" y="2046595"/>
                <a:ext cx="467176" cy="405235"/>
              </a:xfrm>
              <a:custGeom>
                <a:avLst/>
                <a:gdLst>
                  <a:gd name="connsiteX0" fmla="*/ 465285 w 467176"/>
                  <a:gd name="connsiteY0" fmla="*/ 121907 h 405235"/>
                  <a:gd name="connsiteX1" fmla="*/ 436710 w 467176"/>
                  <a:gd name="connsiteY1" fmla="*/ 101524 h 405235"/>
                  <a:gd name="connsiteX2" fmla="*/ 422613 w 467176"/>
                  <a:gd name="connsiteY2" fmla="*/ 101524 h 405235"/>
                  <a:gd name="connsiteX3" fmla="*/ 430328 w 467176"/>
                  <a:gd name="connsiteY3" fmla="*/ 86284 h 405235"/>
                  <a:gd name="connsiteX4" fmla="*/ 421661 w 467176"/>
                  <a:gd name="connsiteY4" fmla="*/ 50851 h 405235"/>
                  <a:gd name="connsiteX5" fmla="*/ 386228 w 467176"/>
                  <a:gd name="connsiteY5" fmla="*/ 42469 h 405235"/>
                  <a:gd name="connsiteX6" fmla="*/ 375465 w 467176"/>
                  <a:gd name="connsiteY6" fmla="*/ 47612 h 405235"/>
                  <a:gd name="connsiteX7" fmla="*/ 360415 w 467176"/>
                  <a:gd name="connsiteY7" fmla="*/ 24943 h 405235"/>
                  <a:gd name="connsiteX8" fmla="*/ 337174 w 467176"/>
                  <a:gd name="connsiteY8" fmla="*/ 32563 h 405235"/>
                  <a:gd name="connsiteX9" fmla="*/ 335841 w 467176"/>
                  <a:gd name="connsiteY9" fmla="*/ 26943 h 405235"/>
                  <a:gd name="connsiteX10" fmla="*/ 312790 w 467176"/>
                  <a:gd name="connsiteY10" fmla="*/ 4369 h 405235"/>
                  <a:gd name="connsiteX11" fmla="*/ 271737 w 467176"/>
                  <a:gd name="connsiteY11" fmla="*/ 11893 h 405235"/>
                  <a:gd name="connsiteX12" fmla="*/ 264403 w 467176"/>
                  <a:gd name="connsiteY12" fmla="*/ 4845 h 405235"/>
                  <a:gd name="connsiteX13" fmla="*/ 234876 w 467176"/>
                  <a:gd name="connsiteY13" fmla="*/ 1797 h 405235"/>
                  <a:gd name="connsiteX14" fmla="*/ 216683 w 467176"/>
                  <a:gd name="connsiteY14" fmla="*/ 17037 h 405235"/>
                  <a:gd name="connsiteX15" fmla="*/ 214683 w 467176"/>
                  <a:gd name="connsiteY15" fmla="*/ 21609 h 405235"/>
                  <a:gd name="connsiteX16" fmla="*/ 193823 w 467176"/>
                  <a:gd name="connsiteY16" fmla="*/ 12941 h 405235"/>
                  <a:gd name="connsiteX17" fmla="*/ 174773 w 467176"/>
                  <a:gd name="connsiteY17" fmla="*/ 29229 h 405235"/>
                  <a:gd name="connsiteX18" fmla="*/ 173344 w 467176"/>
                  <a:gd name="connsiteY18" fmla="*/ 28467 h 405235"/>
                  <a:gd name="connsiteX19" fmla="*/ 147626 w 467176"/>
                  <a:gd name="connsiteY19" fmla="*/ 24562 h 405235"/>
                  <a:gd name="connsiteX20" fmla="*/ 95239 w 467176"/>
                  <a:gd name="connsiteY20" fmla="*/ 37325 h 405235"/>
                  <a:gd name="connsiteX21" fmla="*/ 55139 w 467176"/>
                  <a:gd name="connsiteY21" fmla="*/ 65329 h 405235"/>
                  <a:gd name="connsiteX22" fmla="*/ 45614 w 467176"/>
                  <a:gd name="connsiteY22" fmla="*/ 86188 h 405235"/>
                  <a:gd name="connsiteX23" fmla="*/ 47519 w 467176"/>
                  <a:gd name="connsiteY23" fmla="*/ 105810 h 405235"/>
                  <a:gd name="connsiteX24" fmla="*/ 28850 w 467176"/>
                  <a:gd name="connsiteY24" fmla="*/ 104762 h 405235"/>
                  <a:gd name="connsiteX25" fmla="*/ 16563 w 467176"/>
                  <a:gd name="connsiteY25" fmla="*/ 123812 h 405235"/>
                  <a:gd name="connsiteX26" fmla="*/ 21801 w 467176"/>
                  <a:gd name="connsiteY26" fmla="*/ 160102 h 405235"/>
                  <a:gd name="connsiteX27" fmla="*/ 8942 w 467176"/>
                  <a:gd name="connsiteY27" fmla="*/ 173628 h 405235"/>
                  <a:gd name="connsiteX28" fmla="*/ 1132 w 467176"/>
                  <a:gd name="connsiteY28" fmla="*/ 217633 h 405235"/>
                  <a:gd name="connsiteX29" fmla="*/ 20182 w 467176"/>
                  <a:gd name="connsiteY29" fmla="*/ 259639 h 405235"/>
                  <a:gd name="connsiteX30" fmla="*/ 41899 w 467176"/>
                  <a:gd name="connsiteY30" fmla="*/ 270783 h 405235"/>
                  <a:gd name="connsiteX31" fmla="*/ 34184 w 467176"/>
                  <a:gd name="connsiteY31" fmla="*/ 282784 h 405235"/>
                  <a:gd name="connsiteX32" fmla="*/ 38946 w 467176"/>
                  <a:gd name="connsiteY32" fmla="*/ 317741 h 405235"/>
                  <a:gd name="connsiteX33" fmla="*/ 69807 w 467176"/>
                  <a:gd name="connsiteY33" fmla="*/ 333362 h 405235"/>
                  <a:gd name="connsiteX34" fmla="*/ 69807 w 467176"/>
                  <a:gd name="connsiteY34" fmla="*/ 336601 h 405235"/>
                  <a:gd name="connsiteX35" fmla="*/ 84285 w 467176"/>
                  <a:gd name="connsiteY35" fmla="*/ 366604 h 405235"/>
                  <a:gd name="connsiteX36" fmla="*/ 118670 w 467176"/>
                  <a:gd name="connsiteY36" fmla="*/ 369271 h 405235"/>
                  <a:gd name="connsiteX37" fmla="*/ 121433 w 467176"/>
                  <a:gd name="connsiteY37" fmla="*/ 367938 h 405235"/>
                  <a:gd name="connsiteX38" fmla="*/ 131815 w 467176"/>
                  <a:gd name="connsiteY38" fmla="*/ 390703 h 405235"/>
                  <a:gd name="connsiteX39" fmla="*/ 164486 w 467176"/>
                  <a:gd name="connsiteY39" fmla="*/ 390036 h 405235"/>
                  <a:gd name="connsiteX40" fmla="*/ 171153 w 467176"/>
                  <a:gd name="connsiteY40" fmla="*/ 383559 h 405235"/>
                  <a:gd name="connsiteX41" fmla="*/ 173630 w 467176"/>
                  <a:gd name="connsiteY41" fmla="*/ 390322 h 405235"/>
                  <a:gd name="connsiteX42" fmla="*/ 194490 w 467176"/>
                  <a:gd name="connsiteY42" fmla="*/ 404038 h 405235"/>
                  <a:gd name="connsiteX43" fmla="*/ 218778 w 467176"/>
                  <a:gd name="connsiteY43" fmla="*/ 393560 h 405235"/>
                  <a:gd name="connsiteX44" fmla="*/ 220302 w 467176"/>
                  <a:gd name="connsiteY44" fmla="*/ 391846 h 405235"/>
                  <a:gd name="connsiteX45" fmla="*/ 228399 w 467176"/>
                  <a:gd name="connsiteY45" fmla="*/ 399656 h 405235"/>
                  <a:gd name="connsiteX46" fmla="*/ 243638 w 467176"/>
                  <a:gd name="connsiteY46" fmla="*/ 395560 h 405235"/>
                  <a:gd name="connsiteX47" fmla="*/ 257735 w 467176"/>
                  <a:gd name="connsiteY47" fmla="*/ 402704 h 405235"/>
                  <a:gd name="connsiteX48" fmla="*/ 286310 w 467176"/>
                  <a:gd name="connsiteY48" fmla="*/ 404419 h 405235"/>
                  <a:gd name="connsiteX49" fmla="*/ 310409 w 467176"/>
                  <a:gd name="connsiteY49" fmla="*/ 394894 h 405235"/>
                  <a:gd name="connsiteX50" fmla="*/ 317362 w 467176"/>
                  <a:gd name="connsiteY50" fmla="*/ 385369 h 405235"/>
                  <a:gd name="connsiteX51" fmla="*/ 318695 w 467176"/>
                  <a:gd name="connsiteY51" fmla="*/ 381368 h 405235"/>
                  <a:gd name="connsiteX52" fmla="*/ 319838 w 467176"/>
                  <a:gd name="connsiteY52" fmla="*/ 377558 h 405235"/>
                  <a:gd name="connsiteX53" fmla="*/ 323839 w 467176"/>
                  <a:gd name="connsiteY53" fmla="*/ 377558 h 405235"/>
                  <a:gd name="connsiteX54" fmla="*/ 336126 w 467176"/>
                  <a:gd name="connsiteY54" fmla="*/ 376510 h 405235"/>
                  <a:gd name="connsiteX55" fmla="*/ 351747 w 467176"/>
                  <a:gd name="connsiteY55" fmla="*/ 374510 h 405235"/>
                  <a:gd name="connsiteX56" fmla="*/ 378322 w 467176"/>
                  <a:gd name="connsiteY56" fmla="*/ 364985 h 405235"/>
                  <a:gd name="connsiteX57" fmla="*/ 398134 w 467176"/>
                  <a:gd name="connsiteY57" fmla="*/ 348507 h 405235"/>
                  <a:gd name="connsiteX58" fmla="*/ 404706 w 467176"/>
                  <a:gd name="connsiteY58" fmla="*/ 329457 h 405235"/>
                  <a:gd name="connsiteX59" fmla="*/ 404706 w 467176"/>
                  <a:gd name="connsiteY59" fmla="*/ 329457 h 405235"/>
                  <a:gd name="connsiteX60" fmla="*/ 429376 w 467176"/>
                  <a:gd name="connsiteY60" fmla="*/ 302025 h 405235"/>
                  <a:gd name="connsiteX61" fmla="*/ 431757 w 467176"/>
                  <a:gd name="connsiteY61" fmla="*/ 267735 h 405235"/>
                  <a:gd name="connsiteX62" fmla="*/ 423756 w 467176"/>
                  <a:gd name="connsiteY62" fmla="*/ 255257 h 405235"/>
                  <a:gd name="connsiteX63" fmla="*/ 433281 w 467176"/>
                  <a:gd name="connsiteY63" fmla="*/ 237064 h 405235"/>
                  <a:gd name="connsiteX64" fmla="*/ 429281 w 467176"/>
                  <a:gd name="connsiteY64" fmla="*/ 222777 h 405235"/>
                  <a:gd name="connsiteX65" fmla="*/ 458332 w 467176"/>
                  <a:gd name="connsiteY65" fmla="*/ 199155 h 405235"/>
                  <a:gd name="connsiteX66" fmla="*/ 452426 w 467176"/>
                  <a:gd name="connsiteY66" fmla="*/ 167437 h 405235"/>
                  <a:gd name="connsiteX67" fmla="*/ 465285 w 467176"/>
                  <a:gd name="connsiteY67" fmla="*/ 121907 h 405235"/>
                  <a:gd name="connsiteX68" fmla="*/ 425090 w 467176"/>
                  <a:gd name="connsiteY68" fmla="*/ 236207 h 405235"/>
                  <a:gd name="connsiteX69" fmla="*/ 415565 w 467176"/>
                  <a:gd name="connsiteY69" fmla="*/ 251447 h 405235"/>
                  <a:gd name="connsiteX70" fmla="*/ 407564 w 467176"/>
                  <a:gd name="connsiteY70" fmla="*/ 247637 h 405235"/>
                  <a:gd name="connsiteX71" fmla="*/ 406707 w 467176"/>
                  <a:gd name="connsiteY71" fmla="*/ 236683 h 405235"/>
                  <a:gd name="connsiteX72" fmla="*/ 419279 w 467176"/>
                  <a:gd name="connsiteY72" fmla="*/ 227158 h 405235"/>
                  <a:gd name="connsiteX73" fmla="*/ 425090 w 467176"/>
                  <a:gd name="connsiteY73" fmla="*/ 235731 h 405235"/>
                  <a:gd name="connsiteX74" fmla="*/ 438425 w 467176"/>
                  <a:gd name="connsiteY74" fmla="*/ 158769 h 405235"/>
                  <a:gd name="connsiteX75" fmla="*/ 436234 w 467176"/>
                  <a:gd name="connsiteY75" fmla="*/ 160102 h 405235"/>
                  <a:gd name="connsiteX76" fmla="*/ 440996 w 467176"/>
                  <a:gd name="connsiteY76" fmla="*/ 184105 h 405235"/>
                  <a:gd name="connsiteX77" fmla="*/ 413850 w 467176"/>
                  <a:gd name="connsiteY77" fmla="*/ 203155 h 405235"/>
                  <a:gd name="connsiteX78" fmla="*/ 392228 w 467176"/>
                  <a:gd name="connsiteY78" fmla="*/ 186963 h 405235"/>
                  <a:gd name="connsiteX79" fmla="*/ 402611 w 467176"/>
                  <a:gd name="connsiteY79" fmla="*/ 161912 h 405235"/>
                  <a:gd name="connsiteX80" fmla="*/ 380322 w 467176"/>
                  <a:gd name="connsiteY80" fmla="*/ 143815 h 405235"/>
                  <a:gd name="connsiteX81" fmla="*/ 381751 w 467176"/>
                  <a:gd name="connsiteY81" fmla="*/ 124765 h 405235"/>
                  <a:gd name="connsiteX82" fmla="*/ 358224 w 467176"/>
                  <a:gd name="connsiteY82" fmla="*/ 126765 h 405235"/>
                  <a:gd name="connsiteX83" fmla="*/ 346604 w 467176"/>
                  <a:gd name="connsiteY83" fmla="*/ 112763 h 405235"/>
                  <a:gd name="connsiteX84" fmla="*/ 345746 w 467176"/>
                  <a:gd name="connsiteY84" fmla="*/ 113335 h 405235"/>
                  <a:gd name="connsiteX85" fmla="*/ 312504 w 467176"/>
                  <a:gd name="connsiteY85" fmla="*/ 118859 h 405235"/>
                  <a:gd name="connsiteX86" fmla="*/ 287834 w 467176"/>
                  <a:gd name="connsiteY86" fmla="*/ 95237 h 405235"/>
                  <a:gd name="connsiteX87" fmla="*/ 285834 w 467176"/>
                  <a:gd name="connsiteY87" fmla="*/ 78473 h 405235"/>
                  <a:gd name="connsiteX88" fmla="*/ 279738 w 467176"/>
                  <a:gd name="connsiteY88" fmla="*/ 81426 h 405235"/>
                  <a:gd name="connsiteX89" fmla="*/ 268308 w 467176"/>
                  <a:gd name="connsiteY89" fmla="*/ 81426 h 405235"/>
                  <a:gd name="connsiteX90" fmla="*/ 264593 w 467176"/>
                  <a:gd name="connsiteY90" fmla="*/ 77235 h 405235"/>
                  <a:gd name="connsiteX91" fmla="*/ 262117 w 467176"/>
                  <a:gd name="connsiteY91" fmla="*/ 85141 h 405235"/>
                  <a:gd name="connsiteX92" fmla="*/ 251830 w 467176"/>
                  <a:gd name="connsiteY92" fmla="*/ 101809 h 405235"/>
                  <a:gd name="connsiteX93" fmla="*/ 212873 w 467176"/>
                  <a:gd name="connsiteY93" fmla="*/ 125050 h 405235"/>
                  <a:gd name="connsiteX94" fmla="*/ 176773 w 467176"/>
                  <a:gd name="connsiteY94" fmla="*/ 124098 h 405235"/>
                  <a:gd name="connsiteX95" fmla="*/ 170486 w 467176"/>
                  <a:gd name="connsiteY95" fmla="*/ 118764 h 405235"/>
                  <a:gd name="connsiteX96" fmla="*/ 137625 w 467176"/>
                  <a:gd name="connsiteY96" fmla="*/ 150958 h 405235"/>
                  <a:gd name="connsiteX97" fmla="*/ 84476 w 467176"/>
                  <a:gd name="connsiteY97" fmla="*/ 148482 h 405235"/>
                  <a:gd name="connsiteX98" fmla="*/ 54472 w 467176"/>
                  <a:gd name="connsiteY98" fmla="*/ 206584 h 405235"/>
                  <a:gd name="connsiteX99" fmla="*/ 53519 w 467176"/>
                  <a:gd name="connsiteY99" fmla="*/ 235159 h 405235"/>
                  <a:gd name="connsiteX100" fmla="*/ 24944 w 467176"/>
                  <a:gd name="connsiteY100" fmla="*/ 229159 h 405235"/>
                  <a:gd name="connsiteX101" fmla="*/ 19325 w 467176"/>
                  <a:gd name="connsiteY101" fmla="*/ 190487 h 405235"/>
                  <a:gd name="connsiteX102" fmla="*/ 44947 w 467176"/>
                  <a:gd name="connsiteY102" fmla="*/ 168961 h 405235"/>
                  <a:gd name="connsiteX103" fmla="*/ 27326 w 467176"/>
                  <a:gd name="connsiteY103" fmla="*/ 126955 h 405235"/>
                  <a:gd name="connsiteX104" fmla="*/ 58472 w 467176"/>
                  <a:gd name="connsiteY104" fmla="*/ 125050 h 405235"/>
                  <a:gd name="connsiteX105" fmla="*/ 57139 w 467176"/>
                  <a:gd name="connsiteY105" fmla="*/ 78283 h 405235"/>
                  <a:gd name="connsiteX106" fmla="*/ 93429 w 467176"/>
                  <a:gd name="connsiteY106" fmla="*/ 44469 h 405235"/>
                  <a:gd name="connsiteX107" fmla="*/ 141626 w 467176"/>
                  <a:gd name="connsiteY107" fmla="*/ 31229 h 405235"/>
                  <a:gd name="connsiteX108" fmla="*/ 176678 w 467176"/>
                  <a:gd name="connsiteY108" fmla="*/ 34944 h 405235"/>
                  <a:gd name="connsiteX109" fmla="*/ 178868 w 467176"/>
                  <a:gd name="connsiteY109" fmla="*/ 31134 h 405235"/>
                  <a:gd name="connsiteX110" fmla="*/ 198966 w 467176"/>
                  <a:gd name="connsiteY110" fmla="*/ 24562 h 405235"/>
                  <a:gd name="connsiteX111" fmla="*/ 221159 w 467176"/>
                  <a:gd name="connsiteY111" fmla="*/ 38373 h 405235"/>
                  <a:gd name="connsiteX112" fmla="*/ 233923 w 467176"/>
                  <a:gd name="connsiteY112" fmla="*/ 13703 h 405235"/>
                  <a:gd name="connsiteX113" fmla="*/ 261641 w 467176"/>
                  <a:gd name="connsiteY113" fmla="*/ 11131 h 405235"/>
                  <a:gd name="connsiteX114" fmla="*/ 269451 w 467176"/>
                  <a:gd name="connsiteY114" fmla="*/ 26848 h 405235"/>
                  <a:gd name="connsiteX115" fmla="*/ 274023 w 467176"/>
                  <a:gd name="connsiteY115" fmla="*/ 25419 h 405235"/>
                  <a:gd name="connsiteX116" fmla="*/ 298312 w 467176"/>
                  <a:gd name="connsiteY116" fmla="*/ 32563 h 405235"/>
                  <a:gd name="connsiteX117" fmla="*/ 305075 w 467176"/>
                  <a:gd name="connsiteY117" fmla="*/ 47612 h 405235"/>
                  <a:gd name="connsiteX118" fmla="*/ 330316 w 467176"/>
                  <a:gd name="connsiteY118" fmla="*/ 43135 h 405235"/>
                  <a:gd name="connsiteX119" fmla="*/ 355271 w 467176"/>
                  <a:gd name="connsiteY119" fmla="*/ 56280 h 405235"/>
                  <a:gd name="connsiteX120" fmla="*/ 360320 w 467176"/>
                  <a:gd name="connsiteY120" fmla="*/ 67329 h 405235"/>
                  <a:gd name="connsiteX121" fmla="*/ 381656 w 467176"/>
                  <a:gd name="connsiteY121" fmla="*/ 58661 h 405235"/>
                  <a:gd name="connsiteX122" fmla="*/ 410897 w 467176"/>
                  <a:gd name="connsiteY122" fmla="*/ 76187 h 405235"/>
                  <a:gd name="connsiteX123" fmla="*/ 400896 w 467176"/>
                  <a:gd name="connsiteY123" fmla="*/ 108001 h 405235"/>
                  <a:gd name="connsiteX124" fmla="*/ 412802 w 467176"/>
                  <a:gd name="connsiteY124" fmla="*/ 108001 h 405235"/>
                  <a:gd name="connsiteX125" fmla="*/ 447283 w 467176"/>
                  <a:gd name="connsiteY125" fmla="*/ 128098 h 405235"/>
                  <a:gd name="connsiteX126" fmla="*/ 438425 w 467176"/>
                  <a:gd name="connsiteY126" fmla="*/ 158769 h 4052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</a:cxnLst>
                <a:rect l="l" t="t" r="r" b="b"/>
                <a:pathLst>
                  <a:path w="467176" h="405235">
                    <a:moveTo>
                      <a:pt x="465285" y="121907"/>
                    </a:moveTo>
                    <a:cubicBezTo>
                      <a:pt x="459913" y="110640"/>
                      <a:pt x="449112" y="102936"/>
                      <a:pt x="436710" y="101524"/>
                    </a:cubicBezTo>
                    <a:cubicBezTo>
                      <a:pt x="432043" y="100715"/>
                      <a:pt x="427280" y="100715"/>
                      <a:pt x="422613" y="101524"/>
                    </a:cubicBezTo>
                    <a:cubicBezTo>
                      <a:pt x="425747" y="96749"/>
                      <a:pt x="428338" y="91637"/>
                      <a:pt x="430328" y="86284"/>
                    </a:cubicBezTo>
                    <a:cubicBezTo>
                      <a:pt x="433976" y="73773"/>
                      <a:pt x="430671" y="60266"/>
                      <a:pt x="421661" y="50851"/>
                    </a:cubicBezTo>
                    <a:cubicBezTo>
                      <a:pt x="412031" y="42229"/>
                      <a:pt x="398696" y="39073"/>
                      <a:pt x="386228" y="42469"/>
                    </a:cubicBezTo>
                    <a:cubicBezTo>
                      <a:pt x="382418" y="43675"/>
                      <a:pt x="378798" y="45405"/>
                      <a:pt x="375465" y="47612"/>
                    </a:cubicBezTo>
                    <a:cubicBezTo>
                      <a:pt x="375683" y="37652"/>
                      <a:pt x="369683" y="28607"/>
                      <a:pt x="360415" y="24943"/>
                    </a:cubicBezTo>
                    <a:cubicBezTo>
                      <a:pt x="351871" y="23328"/>
                      <a:pt x="343099" y="26204"/>
                      <a:pt x="337174" y="32563"/>
                    </a:cubicBezTo>
                    <a:cubicBezTo>
                      <a:pt x="336898" y="30653"/>
                      <a:pt x="336450" y="28772"/>
                      <a:pt x="335841" y="26943"/>
                    </a:cubicBezTo>
                    <a:cubicBezTo>
                      <a:pt x="331878" y="16376"/>
                      <a:pt x="323439" y="8108"/>
                      <a:pt x="312790" y="4369"/>
                    </a:cubicBezTo>
                    <a:cubicBezTo>
                      <a:pt x="298712" y="-257"/>
                      <a:pt x="283253" y="2577"/>
                      <a:pt x="271737" y="11893"/>
                    </a:cubicBezTo>
                    <a:cubicBezTo>
                      <a:pt x="269756" y="9105"/>
                      <a:pt x="267270" y="6714"/>
                      <a:pt x="264403" y="4845"/>
                    </a:cubicBezTo>
                    <a:cubicBezTo>
                      <a:pt x="255459" y="-370"/>
                      <a:pt x="244696" y="-1481"/>
                      <a:pt x="234876" y="1797"/>
                    </a:cubicBezTo>
                    <a:cubicBezTo>
                      <a:pt x="227027" y="4258"/>
                      <a:pt x="220483" y="9742"/>
                      <a:pt x="216683" y="17037"/>
                    </a:cubicBezTo>
                    <a:cubicBezTo>
                      <a:pt x="215768" y="18443"/>
                      <a:pt x="215092" y="19987"/>
                      <a:pt x="214683" y="21609"/>
                    </a:cubicBezTo>
                    <a:cubicBezTo>
                      <a:pt x="209825" y="15133"/>
                      <a:pt x="201833" y="11812"/>
                      <a:pt x="193823" y="12941"/>
                    </a:cubicBezTo>
                    <a:cubicBezTo>
                      <a:pt x="185345" y="15223"/>
                      <a:pt x="178345" y="21207"/>
                      <a:pt x="174773" y="29229"/>
                    </a:cubicBezTo>
                    <a:lnTo>
                      <a:pt x="173344" y="28467"/>
                    </a:lnTo>
                    <a:cubicBezTo>
                      <a:pt x="165191" y="25206"/>
                      <a:pt x="156389" y="23869"/>
                      <a:pt x="147626" y="24562"/>
                    </a:cubicBezTo>
                    <a:cubicBezTo>
                      <a:pt x="129510" y="25410"/>
                      <a:pt x="111717" y="29744"/>
                      <a:pt x="95239" y="37325"/>
                    </a:cubicBezTo>
                    <a:cubicBezTo>
                      <a:pt x="79723" y="43128"/>
                      <a:pt x="65931" y="52761"/>
                      <a:pt x="55139" y="65329"/>
                    </a:cubicBezTo>
                    <a:cubicBezTo>
                      <a:pt x="50386" y="71445"/>
                      <a:pt x="47119" y="78587"/>
                      <a:pt x="45614" y="86188"/>
                    </a:cubicBezTo>
                    <a:cubicBezTo>
                      <a:pt x="44414" y="92779"/>
                      <a:pt x="45080" y="99573"/>
                      <a:pt x="47519" y="105810"/>
                    </a:cubicBezTo>
                    <a:cubicBezTo>
                      <a:pt x="42423" y="100871"/>
                      <a:pt x="34469" y="100425"/>
                      <a:pt x="28850" y="104762"/>
                    </a:cubicBezTo>
                    <a:cubicBezTo>
                      <a:pt x="22725" y="109546"/>
                      <a:pt x="18391" y="116259"/>
                      <a:pt x="16563" y="123812"/>
                    </a:cubicBezTo>
                    <a:cubicBezTo>
                      <a:pt x="12467" y="136056"/>
                      <a:pt x="14410" y="149518"/>
                      <a:pt x="21801" y="160102"/>
                    </a:cubicBezTo>
                    <a:cubicBezTo>
                      <a:pt x="16743" y="163807"/>
                      <a:pt x="12391" y="168387"/>
                      <a:pt x="8942" y="173628"/>
                    </a:cubicBezTo>
                    <a:cubicBezTo>
                      <a:pt x="980" y="186822"/>
                      <a:pt x="-1811" y="202504"/>
                      <a:pt x="1132" y="217633"/>
                    </a:cubicBezTo>
                    <a:cubicBezTo>
                      <a:pt x="2284" y="233455"/>
                      <a:pt x="9038" y="248349"/>
                      <a:pt x="20182" y="259639"/>
                    </a:cubicBezTo>
                    <a:cubicBezTo>
                      <a:pt x="26240" y="265306"/>
                      <a:pt x="33765" y="269166"/>
                      <a:pt x="41899" y="270783"/>
                    </a:cubicBezTo>
                    <a:cubicBezTo>
                      <a:pt x="38537" y="274216"/>
                      <a:pt x="35908" y="278300"/>
                      <a:pt x="34184" y="282784"/>
                    </a:cubicBezTo>
                    <a:cubicBezTo>
                      <a:pt x="29259" y="294431"/>
                      <a:pt x="31088" y="307836"/>
                      <a:pt x="38946" y="317741"/>
                    </a:cubicBezTo>
                    <a:cubicBezTo>
                      <a:pt x="46509" y="327148"/>
                      <a:pt x="57749" y="332841"/>
                      <a:pt x="69807" y="333362"/>
                    </a:cubicBezTo>
                    <a:lnTo>
                      <a:pt x="69807" y="336601"/>
                    </a:lnTo>
                    <a:cubicBezTo>
                      <a:pt x="68207" y="348597"/>
                      <a:pt x="73903" y="360393"/>
                      <a:pt x="84285" y="366604"/>
                    </a:cubicBezTo>
                    <a:cubicBezTo>
                      <a:pt x="94667" y="372929"/>
                      <a:pt x="107441" y="373920"/>
                      <a:pt x="118670" y="369271"/>
                    </a:cubicBezTo>
                    <a:lnTo>
                      <a:pt x="121433" y="367938"/>
                    </a:lnTo>
                    <a:cubicBezTo>
                      <a:pt x="121442" y="376672"/>
                      <a:pt x="125224" y="384969"/>
                      <a:pt x="131815" y="390703"/>
                    </a:cubicBezTo>
                    <a:cubicBezTo>
                      <a:pt x="141911" y="396827"/>
                      <a:pt x="154646" y="396570"/>
                      <a:pt x="164486" y="390036"/>
                    </a:cubicBezTo>
                    <a:cubicBezTo>
                      <a:pt x="167096" y="388312"/>
                      <a:pt x="169353" y="386112"/>
                      <a:pt x="171153" y="383559"/>
                    </a:cubicBezTo>
                    <a:cubicBezTo>
                      <a:pt x="171744" y="385893"/>
                      <a:pt x="172572" y="388160"/>
                      <a:pt x="173630" y="390322"/>
                    </a:cubicBezTo>
                    <a:cubicBezTo>
                      <a:pt x="177602" y="398323"/>
                      <a:pt x="185574" y="403561"/>
                      <a:pt x="194490" y="404038"/>
                    </a:cubicBezTo>
                    <a:cubicBezTo>
                      <a:pt x="203681" y="404019"/>
                      <a:pt x="212463" y="400237"/>
                      <a:pt x="218778" y="393560"/>
                    </a:cubicBezTo>
                    <a:lnTo>
                      <a:pt x="220302" y="391846"/>
                    </a:lnTo>
                    <a:cubicBezTo>
                      <a:pt x="221550" y="395618"/>
                      <a:pt x="224579" y="398542"/>
                      <a:pt x="228399" y="399656"/>
                    </a:cubicBezTo>
                    <a:cubicBezTo>
                      <a:pt x="233828" y="400561"/>
                      <a:pt x="239390" y="399066"/>
                      <a:pt x="243638" y="395560"/>
                    </a:cubicBezTo>
                    <a:cubicBezTo>
                      <a:pt x="247572" y="399218"/>
                      <a:pt x="252459" y="401695"/>
                      <a:pt x="257735" y="402704"/>
                    </a:cubicBezTo>
                    <a:cubicBezTo>
                      <a:pt x="267041" y="405266"/>
                      <a:pt x="276767" y="405847"/>
                      <a:pt x="286310" y="404419"/>
                    </a:cubicBezTo>
                    <a:cubicBezTo>
                      <a:pt x="295026" y="403371"/>
                      <a:pt x="303332" y="400094"/>
                      <a:pt x="310409" y="394894"/>
                    </a:cubicBezTo>
                    <a:cubicBezTo>
                      <a:pt x="313504" y="392360"/>
                      <a:pt x="315895" y="389083"/>
                      <a:pt x="317362" y="385369"/>
                    </a:cubicBezTo>
                    <a:cubicBezTo>
                      <a:pt x="318076" y="384140"/>
                      <a:pt x="318524" y="382778"/>
                      <a:pt x="318695" y="381368"/>
                    </a:cubicBezTo>
                    <a:cubicBezTo>
                      <a:pt x="318695" y="380606"/>
                      <a:pt x="318695" y="377749"/>
                      <a:pt x="319838" y="377558"/>
                    </a:cubicBezTo>
                    <a:cubicBezTo>
                      <a:pt x="321172" y="377415"/>
                      <a:pt x="322505" y="377415"/>
                      <a:pt x="323839" y="377558"/>
                    </a:cubicBezTo>
                    <a:cubicBezTo>
                      <a:pt x="327954" y="377587"/>
                      <a:pt x="332069" y="377234"/>
                      <a:pt x="336126" y="376510"/>
                    </a:cubicBezTo>
                    <a:cubicBezTo>
                      <a:pt x="341365" y="375844"/>
                      <a:pt x="346604" y="375367"/>
                      <a:pt x="351747" y="374510"/>
                    </a:cubicBezTo>
                    <a:cubicBezTo>
                      <a:pt x="361091" y="372891"/>
                      <a:pt x="370083" y="369671"/>
                      <a:pt x="378322" y="364985"/>
                    </a:cubicBezTo>
                    <a:cubicBezTo>
                      <a:pt x="385980" y="360899"/>
                      <a:pt x="392724" y="355292"/>
                      <a:pt x="398134" y="348507"/>
                    </a:cubicBezTo>
                    <a:cubicBezTo>
                      <a:pt x="402773" y="343282"/>
                      <a:pt x="405135" y="336428"/>
                      <a:pt x="404706" y="329457"/>
                    </a:cubicBezTo>
                    <a:lnTo>
                      <a:pt x="404706" y="329457"/>
                    </a:lnTo>
                    <a:cubicBezTo>
                      <a:pt x="415460" y="322950"/>
                      <a:pt x="424042" y="313404"/>
                      <a:pt x="429376" y="302025"/>
                    </a:cubicBezTo>
                    <a:cubicBezTo>
                      <a:pt x="434415" y="291290"/>
                      <a:pt x="435262" y="279063"/>
                      <a:pt x="431757" y="267735"/>
                    </a:cubicBezTo>
                    <a:cubicBezTo>
                      <a:pt x="430300" y="262911"/>
                      <a:pt x="427538" y="258590"/>
                      <a:pt x="423756" y="255257"/>
                    </a:cubicBezTo>
                    <a:cubicBezTo>
                      <a:pt x="428681" y="250279"/>
                      <a:pt x="431995" y="243943"/>
                      <a:pt x="433281" y="237064"/>
                    </a:cubicBezTo>
                    <a:cubicBezTo>
                      <a:pt x="433710" y="231976"/>
                      <a:pt x="432291" y="226904"/>
                      <a:pt x="429281" y="222777"/>
                    </a:cubicBezTo>
                    <a:cubicBezTo>
                      <a:pt x="441597" y="218849"/>
                      <a:pt x="451979" y="210412"/>
                      <a:pt x="458332" y="199155"/>
                    </a:cubicBezTo>
                    <a:cubicBezTo>
                      <a:pt x="463352" y="188408"/>
                      <a:pt x="460980" y="175657"/>
                      <a:pt x="452426" y="167437"/>
                    </a:cubicBezTo>
                    <a:cubicBezTo>
                      <a:pt x="465218" y="156064"/>
                      <a:pt x="470238" y="138293"/>
                      <a:pt x="465285" y="121907"/>
                    </a:cubicBezTo>
                    <a:close/>
                    <a:moveTo>
                      <a:pt x="425090" y="236207"/>
                    </a:moveTo>
                    <a:cubicBezTo>
                      <a:pt x="424518" y="241351"/>
                      <a:pt x="421851" y="250495"/>
                      <a:pt x="415565" y="251447"/>
                    </a:cubicBezTo>
                    <a:cubicBezTo>
                      <a:pt x="412393" y="251783"/>
                      <a:pt x="409297" y="250311"/>
                      <a:pt x="407564" y="247637"/>
                    </a:cubicBezTo>
                    <a:cubicBezTo>
                      <a:pt x="405211" y="244449"/>
                      <a:pt x="404878" y="240199"/>
                      <a:pt x="406707" y="236683"/>
                    </a:cubicBezTo>
                    <a:cubicBezTo>
                      <a:pt x="408802" y="232111"/>
                      <a:pt x="414517" y="227158"/>
                      <a:pt x="419279" y="227158"/>
                    </a:cubicBezTo>
                    <a:cubicBezTo>
                      <a:pt x="424233" y="225825"/>
                      <a:pt x="425661" y="231254"/>
                      <a:pt x="425090" y="235731"/>
                    </a:cubicBezTo>
                    <a:close/>
                    <a:moveTo>
                      <a:pt x="438425" y="158769"/>
                    </a:moveTo>
                    <a:lnTo>
                      <a:pt x="436234" y="160102"/>
                    </a:lnTo>
                    <a:cubicBezTo>
                      <a:pt x="442949" y="166171"/>
                      <a:pt x="444892" y="175931"/>
                      <a:pt x="440996" y="184105"/>
                    </a:cubicBezTo>
                    <a:cubicBezTo>
                      <a:pt x="436272" y="195072"/>
                      <a:pt x="425766" y="202440"/>
                      <a:pt x="413850" y="203155"/>
                    </a:cubicBezTo>
                    <a:cubicBezTo>
                      <a:pt x="403716" y="203551"/>
                      <a:pt x="394695" y="196795"/>
                      <a:pt x="392228" y="186963"/>
                    </a:cubicBezTo>
                    <a:cubicBezTo>
                      <a:pt x="390428" y="177294"/>
                      <a:pt x="394495" y="167474"/>
                      <a:pt x="402611" y="161912"/>
                    </a:cubicBezTo>
                    <a:cubicBezTo>
                      <a:pt x="391886" y="161773"/>
                      <a:pt x="382665" y="154283"/>
                      <a:pt x="380322" y="143815"/>
                    </a:cubicBezTo>
                    <a:cubicBezTo>
                      <a:pt x="379046" y="137454"/>
                      <a:pt x="379541" y="130865"/>
                      <a:pt x="381751" y="124765"/>
                    </a:cubicBezTo>
                    <a:cubicBezTo>
                      <a:pt x="374684" y="129174"/>
                      <a:pt x="365930" y="129919"/>
                      <a:pt x="358224" y="126765"/>
                    </a:cubicBezTo>
                    <a:cubicBezTo>
                      <a:pt x="352681" y="123787"/>
                      <a:pt x="348509" y="118765"/>
                      <a:pt x="346604" y="112763"/>
                    </a:cubicBezTo>
                    <a:lnTo>
                      <a:pt x="345746" y="113335"/>
                    </a:lnTo>
                    <a:cubicBezTo>
                      <a:pt x="335955" y="119814"/>
                      <a:pt x="323867" y="121822"/>
                      <a:pt x="312504" y="118859"/>
                    </a:cubicBezTo>
                    <a:cubicBezTo>
                      <a:pt x="300646" y="115968"/>
                      <a:pt x="291235" y="106959"/>
                      <a:pt x="287834" y="95237"/>
                    </a:cubicBezTo>
                    <a:cubicBezTo>
                      <a:pt x="286196" y="89808"/>
                      <a:pt x="285520" y="84135"/>
                      <a:pt x="285834" y="78473"/>
                    </a:cubicBezTo>
                    <a:cubicBezTo>
                      <a:pt x="283901" y="79647"/>
                      <a:pt x="281862" y="80635"/>
                      <a:pt x="279738" y="81426"/>
                    </a:cubicBezTo>
                    <a:cubicBezTo>
                      <a:pt x="276147" y="83242"/>
                      <a:pt x="271899" y="83242"/>
                      <a:pt x="268308" y="81426"/>
                    </a:cubicBezTo>
                    <a:cubicBezTo>
                      <a:pt x="266756" y="80341"/>
                      <a:pt x="265479" y="78906"/>
                      <a:pt x="264593" y="77235"/>
                    </a:cubicBezTo>
                    <a:cubicBezTo>
                      <a:pt x="264155" y="79976"/>
                      <a:pt x="263317" y="82639"/>
                      <a:pt x="262117" y="85141"/>
                    </a:cubicBezTo>
                    <a:cubicBezTo>
                      <a:pt x="259583" y="91203"/>
                      <a:pt x="256116" y="96829"/>
                      <a:pt x="251830" y="101809"/>
                    </a:cubicBezTo>
                    <a:cubicBezTo>
                      <a:pt x="241419" y="113222"/>
                      <a:pt x="227865" y="121307"/>
                      <a:pt x="212873" y="125050"/>
                    </a:cubicBezTo>
                    <a:cubicBezTo>
                      <a:pt x="201176" y="129484"/>
                      <a:pt x="188212" y="129142"/>
                      <a:pt x="176773" y="124098"/>
                    </a:cubicBezTo>
                    <a:cubicBezTo>
                      <a:pt x="174411" y="122665"/>
                      <a:pt x="172287" y="120865"/>
                      <a:pt x="170486" y="118764"/>
                    </a:cubicBezTo>
                    <a:cubicBezTo>
                      <a:pt x="163171" y="132670"/>
                      <a:pt x="151675" y="143931"/>
                      <a:pt x="137625" y="150958"/>
                    </a:cubicBezTo>
                    <a:cubicBezTo>
                      <a:pt x="121718" y="159150"/>
                      <a:pt x="96382" y="164674"/>
                      <a:pt x="84476" y="148482"/>
                    </a:cubicBezTo>
                    <a:cubicBezTo>
                      <a:pt x="88667" y="170199"/>
                      <a:pt x="77999" y="220300"/>
                      <a:pt x="54472" y="206584"/>
                    </a:cubicBezTo>
                    <a:cubicBezTo>
                      <a:pt x="59739" y="215484"/>
                      <a:pt x="59368" y="226632"/>
                      <a:pt x="53519" y="235159"/>
                    </a:cubicBezTo>
                    <a:cubicBezTo>
                      <a:pt x="43994" y="245923"/>
                      <a:pt x="31326" y="238398"/>
                      <a:pt x="24944" y="229159"/>
                    </a:cubicBezTo>
                    <a:cubicBezTo>
                      <a:pt x="16400" y="218153"/>
                      <a:pt x="14267" y="203469"/>
                      <a:pt x="19325" y="190487"/>
                    </a:cubicBezTo>
                    <a:cubicBezTo>
                      <a:pt x="23516" y="180962"/>
                      <a:pt x="33707" y="169246"/>
                      <a:pt x="44947" y="168961"/>
                    </a:cubicBezTo>
                    <a:cubicBezTo>
                      <a:pt x="29440" y="161293"/>
                      <a:pt x="21935" y="143391"/>
                      <a:pt x="27326" y="126955"/>
                    </a:cubicBezTo>
                    <a:cubicBezTo>
                      <a:pt x="33041" y="112001"/>
                      <a:pt x="48376" y="118383"/>
                      <a:pt x="58472" y="125050"/>
                    </a:cubicBezTo>
                    <a:cubicBezTo>
                      <a:pt x="52138" y="110188"/>
                      <a:pt x="51662" y="93482"/>
                      <a:pt x="57139" y="78283"/>
                    </a:cubicBezTo>
                    <a:cubicBezTo>
                      <a:pt x="64692" y="62955"/>
                      <a:pt x="77608" y="50926"/>
                      <a:pt x="93429" y="44469"/>
                    </a:cubicBezTo>
                    <a:cubicBezTo>
                      <a:pt x="108755" y="37695"/>
                      <a:pt x="124995" y="33233"/>
                      <a:pt x="141626" y="31229"/>
                    </a:cubicBezTo>
                    <a:cubicBezTo>
                      <a:pt x="153427" y="29223"/>
                      <a:pt x="165552" y="30508"/>
                      <a:pt x="176678" y="34944"/>
                    </a:cubicBezTo>
                    <a:cubicBezTo>
                      <a:pt x="177335" y="33630"/>
                      <a:pt x="178059" y="32359"/>
                      <a:pt x="178868" y="31134"/>
                    </a:cubicBezTo>
                    <a:cubicBezTo>
                      <a:pt x="183936" y="25544"/>
                      <a:pt x="191575" y="23045"/>
                      <a:pt x="198966" y="24562"/>
                    </a:cubicBezTo>
                    <a:cubicBezTo>
                      <a:pt x="208043" y="25650"/>
                      <a:pt x="216168" y="30708"/>
                      <a:pt x="221159" y="38373"/>
                    </a:cubicBezTo>
                    <a:cubicBezTo>
                      <a:pt x="222160" y="28837"/>
                      <a:pt x="226713" y="20027"/>
                      <a:pt x="233923" y="13703"/>
                    </a:cubicBezTo>
                    <a:cubicBezTo>
                      <a:pt x="241772" y="7268"/>
                      <a:pt x="252744" y="6251"/>
                      <a:pt x="261641" y="11131"/>
                    </a:cubicBezTo>
                    <a:cubicBezTo>
                      <a:pt x="266756" y="14697"/>
                      <a:pt x="269699" y="20620"/>
                      <a:pt x="269451" y="26848"/>
                    </a:cubicBezTo>
                    <a:cubicBezTo>
                      <a:pt x="270908" y="26173"/>
                      <a:pt x="272442" y="25692"/>
                      <a:pt x="274023" y="25419"/>
                    </a:cubicBezTo>
                    <a:cubicBezTo>
                      <a:pt x="282815" y="23432"/>
                      <a:pt x="291997" y="26134"/>
                      <a:pt x="298312" y="32563"/>
                    </a:cubicBezTo>
                    <a:cubicBezTo>
                      <a:pt x="302255" y="36632"/>
                      <a:pt x="304656" y="41958"/>
                      <a:pt x="305075" y="47612"/>
                    </a:cubicBezTo>
                    <a:cubicBezTo>
                      <a:pt x="312895" y="43754"/>
                      <a:pt x="321648" y="42201"/>
                      <a:pt x="330316" y="43135"/>
                    </a:cubicBezTo>
                    <a:cubicBezTo>
                      <a:pt x="340174" y="43582"/>
                      <a:pt x="349328" y="48401"/>
                      <a:pt x="355271" y="56280"/>
                    </a:cubicBezTo>
                    <a:cubicBezTo>
                      <a:pt x="357567" y="59653"/>
                      <a:pt x="359272" y="63388"/>
                      <a:pt x="360320" y="67329"/>
                    </a:cubicBezTo>
                    <a:cubicBezTo>
                      <a:pt x="366625" y="62761"/>
                      <a:pt x="373950" y="59787"/>
                      <a:pt x="381656" y="58661"/>
                    </a:cubicBezTo>
                    <a:cubicBezTo>
                      <a:pt x="394448" y="56185"/>
                      <a:pt x="407049" y="63739"/>
                      <a:pt x="410897" y="76187"/>
                    </a:cubicBezTo>
                    <a:cubicBezTo>
                      <a:pt x="412393" y="87745"/>
                      <a:pt x="408735" y="99377"/>
                      <a:pt x="400896" y="108001"/>
                    </a:cubicBezTo>
                    <a:cubicBezTo>
                      <a:pt x="404859" y="107619"/>
                      <a:pt x="408840" y="107619"/>
                      <a:pt x="412802" y="108001"/>
                    </a:cubicBezTo>
                    <a:cubicBezTo>
                      <a:pt x="426871" y="108726"/>
                      <a:pt x="439720" y="116214"/>
                      <a:pt x="447283" y="128098"/>
                    </a:cubicBezTo>
                    <a:cubicBezTo>
                      <a:pt x="453084" y="139038"/>
                      <a:pt x="449169" y="152608"/>
                      <a:pt x="438425" y="158769"/>
                    </a:cubicBezTo>
                    <a:close/>
                  </a:path>
                </a:pathLst>
              </a:custGeom>
              <a:solidFill>
                <a:srgbClr val="C4AD87">
                  <a:alpha val="4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2B029D07-23EE-4B3A-8D1A-610891B080A6}"/>
                  </a:ext>
                </a:extLst>
              </p:cNvPr>
              <p:cNvSpPr/>
              <p:nvPr/>
            </p:nvSpPr>
            <p:spPr>
              <a:xfrm>
                <a:off x="6322503" y="2138743"/>
                <a:ext cx="460454" cy="313087"/>
              </a:xfrm>
              <a:custGeom>
                <a:avLst/>
                <a:gdLst>
                  <a:gd name="connsiteX0" fmla="*/ 449760 w 460454"/>
                  <a:gd name="connsiteY0" fmla="*/ 103864 h 313087"/>
                  <a:gd name="connsiteX1" fmla="*/ 401278 w 460454"/>
                  <a:gd name="connsiteY1" fmla="*/ 118056 h 313087"/>
                  <a:gd name="connsiteX2" fmla="*/ 383752 w 460454"/>
                  <a:gd name="connsiteY2" fmla="*/ 108531 h 313087"/>
                  <a:gd name="connsiteX3" fmla="*/ 376513 w 460454"/>
                  <a:gd name="connsiteY3" fmla="*/ 89481 h 313087"/>
                  <a:gd name="connsiteX4" fmla="*/ 378608 w 460454"/>
                  <a:gd name="connsiteY4" fmla="*/ 49952 h 313087"/>
                  <a:gd name="connsiteX5" fmla="*/ 359558 w 460454"/>
                  <a:gd name="connsiteY5" fmla="*/ 49952 h 313087"/>
                  <a:gd name="connsiteX6" fmla="*/ 311933 w 460454"/>
                  <a:gd name="connsiteY6" fmla="*/ 37379 h 313087"/>
                  <a:gd name="connsiteX7" fmla="*/ 270023 w 460454"/>
                  <a:gd name="connsiteY7" fmla="*/ -54 h 313087"/>
                  <a:gd name="connsiteX8" fmla="*/ 208111 w 460454"/>
                  <a:gd name="connsiteY8" fmla="*/ 51952 h 313087"/>
                  <a:gd name="connsiteX9" fmla="*/ 155437 w 460454"/>
                  <a:gd name="connsiteY9" fmla="*/ 73860 h 313087"/>
                  <a:gd name="connsiteX10" fmla="*/ 125624 w 460454"/>
                  <a:gd name="connsiteY10" fmla="*/ 81099 h 313087"/>
                  <a:gd name="connsiteX11" fmla="*/ 110098 w 460454"/>
                  <a:gd name="connsiteY11" fmla="*/ 81099 h 313087"/>
                  <a:gd name="connsiteX12" fmla="*/ 98002 w 460454"/>
                  <a:gd name="connsiteY12" fmla="*/ 77860 h 313087"/>
                  <a:gd name="connsiteX13" fmla="*/ 109050 w 460454"/>
                  <a:gd name="connsiteY13" fmla="*/ 114151 h 313087"/>
                  <a:gd name="connsiteX14" fmla="*/ 99525 w 460454"/>
                  <a:gd name="connsiteY14" fmla="*/ 123676 h 313087"/>
                  <a:gd name="connsiteX15" fmla="*/ 92382 w 460454"/>
                  <a:gd name="connsiteY15" fmla="*/ 122723 h 313087"/>
                  <a:gd name="connsiteX16" fmla="*/ 86648 w 460454"/>
                  <a:gd name="connsiteY16" fmla="*/ 160002 h 313087"/>
                  <a:gd name="connsiteX17" fmla="*/ 83714 w 460454"/>
                  <a:gd name="connsiteY17" fmla="*/ 161871 h 313087"/>
                  <a:gd name="connsiteX18" fmla="*/ 128100 w 460454"/>
                  <a:gd name="connsiteY18" fmla="*/ 191208 h 313087"/>
                  <a:gd name="connsiteX19" fmla="*/ 135530 w 460454"/>
                  <a:gd name="connsiteY19" fmla="*/ 224260 h 313087"/>
                  <a:gd name="connsiteX20" fmla="*/ 111717 w 460454"/>
                  <a:gd name="connsiteY20" fmla="*/ 248167 h 313087"/>
                  <a:gd name="connsiteX21" fmla="*/ 86191 w 460454"/>
                  <a:gd name="connsiteY21" fmla="*/ 231880 h 313087"/>
                  <a:gd name="connsiteX22" fmla="*/ 80095 w 460454"/>
                  <a:gd name="connsiteY22" fmla="*/ 204448 h 313087"/>
                  <a:gd name="connsiteX23" fmla="*/ 66950 w 460454"/>
                  <a:gd name="connsiteY23" fmla="*/ 219211 h 313087"/>
                  <a:gd name="connsiteX24" fmla="*/ 45042 w 460454"/>
                  <a:gd name="connsiteY24" fmla="*/ 215020 h 313087"/>
                  <a:gd name="connsiteX25" fmla="*/ 39518 w 460454"/>
                  <a:gd name="connsiteY25" fmla="*/ 189208 h 313087"/>
                  <a:gd name="connsiteX26" fmla="*/ 51234 w 460454"/>
                  <a:gd name="connsiteY26" fmla="*/ 168157 h 313087"/>
                  <a:gd name="connsiteX27" fmla="*/ 24945 w 460454"/>
                  <a:gd name="connsiteY27" fmla="*/ 162252 h 313087"/>
                  <a:gd name="connsiteX28" fmla="*/ 5895 w 460454"/>
                  <a:gd name="connsiteY28" fmla="*/ 137963 h 313087"/>
                  <a:gd name="connsiteX29" fmla="*/ -11 w 460454"/>
                  <a:gd name="connsiteY29" fmla="*/ 115675 h 313087"/>
                  <a:gd name="connsiteX30" fmla="*/ 751 w 460454"/>
                  <a:gd name="connsiteY30" fmla="*/ 126152 h 313087"/>
                  <a:gd name="connsiteX31" fmla="*/ 19801 w 460454"/>
                  <a:gd name="connsiteY31" fmla="*/ 168157 h 313087"/>
                  <a:gd name="connsiteX32" fmla="*/ 41518 w 460454"/>
                  <a:gd name="connsiteY32" fmla="*/ 179302 h 313087"/>
                  <a:gd name="connsiteX33" fmla="*/ 33803 w 460454"/>
                  <a:gd name="connsiteY33" fmla="*/ 191303 h 313087"/>
                  <a:gd name="connsiteX34" fmla="*/ 38566 w 460454"/>
                  <a:gd name="connsiteY34" fmla="*/ 226260 h 313087"/>
                  <a:gd name="connsiteX35" fmla="*/ 69236 w 460454"/>
                  <a:gd name="connsiteY35" fmla="*/ 241214 h 313087"/>
                  <a:gd name="connsiteX36" fmla="*/ 69236 w 460454"/>
                  <a:gd name="connsiteY36" fmla="*/ 244453 h 313087"/>
                  <a:gd name="connsiteX37" fmla="*/ 83714 w 460454"/>
                  <a:gd name="connsiteY37" fmla="*/ 274456 h 313087"/>
                  <a:gd name="connsiteX38" fmla="*/ 118099 w 460454"/>
                  <a:gd name="connsiteY38" fmla="*/ 277123 h 313087"/>
                  <a:gd name="connsiteX39" fmla="*/ 120862 w 460454"/>
                  <a:gd name="connsiteY39" fmla="*/ 275790 h 313087"/>
                  <a:gd name="connsiteX40" fmla="*/ 131244 w 460454"/>
                  <a:gd name="connsiteY40" fmla="*/ 298555 h 313087"/>
                  <a:gd name="connsiteX41" fmla="*/ 163914 w 460454"/>
                  <a:gd name="connsiteY41" fmla="*/ 297888 h 313087"/>
                  <a:gd name="connsiteX42" fmla="*/ 170582 w 460454"/>
                  <a:gd name="connsiteY42" fmla="*/ 291411 h 313087"/>
                  <a:gd name="connsiteX43" fmla="*/ 173059 w 460454"/>
                  <a:gd name="connsiteY43" fmla="*/ 298174 h 313087"/>
                  <a:gd name="connsiteX44" fmla="*/ 193918 w 460454"/>
                  <a:gd name="connsiteY44" fmla="*/ 311890 h 313087"/>
                  <a:gd name="connsiteX45" fmla="*/ 218207 w 460454"/>
                  <a:gd name="connsiteY45" fmla="*/ 301412 h 313087"/>
                  <a:gd name="connsiteX46" fmla="*/ 219731 w 460454"/>
                  <a:gd name="connsiteY46" fmla="*/ 299698 h 313087"/>
                  <a:gd name="connsiteX47" fmla="*/ 227827 w 460454"/>
                  <a:gd name="connsiteY47" fmla="*/ 307508 h 313087"/>
                  <a:gd name="connsiteX48" fmla="*/ 243067 w 460454"/>
                  <a:gd name="connsiteY48" fmla="*/ 303412 h 313087"/>
                  <a:gd name="connsiteX49" fmla="*/ 257164 w 460454"/>
                  <a:gd name="connsiteY49" fmla="*/ 310556 h 313087"/>
                  <a:gd name="connsiteX50" fmla="*/ 285739 w 460454"/>
                  <a:gd name="connsiteY50" fmla="*/ 312271 h 313087"/>
                  <a:gd name="connsiteX51" fmla="*/ 309838 w 460454"/>
                  <a:gd name="connsiteY51" fmla="*/ 302746 h 313087"/>
                  <a:gd name="connsiteX52" fmla="*/ 316791 w 460454"/>
                  <a:gd name="connsiteY52" fmla="*/ 293221 h 313087"/>
                  <a:gd name="connsiteX53" fmla="*/ 318124 w 460454"/>
                  <a:gd name="connsiteY53" fmla="*/ 289220 h 313087"/>
                  <a:gd name="connsiteX54" fmla="*/ 319267 w 460454"/>
                  <a:gd name="connsiteY54" fmla="*/ 285410 h 313087"/>
                  <a:gd name="connsiteX55" fmla="*/ 323268 w 460454"/>
                  <a:gd name="connsiteY55" fmla="*/ 285410 h 313087"/>
                  <a:gd name="connsiteX56" fmla="*/ 335555 w 460454"/>
                  <a:gd name="connsiteY56" fmla="*/ 284362 h 313087"/>
                  <a:gd name="connsiteX57" fmla="*/ 351176 w 460454"/>
                  <a:gd name="connsiteY57" fmla="*/ 282362 h 313087"/>
                  <a:gd name="connsiteX58" fmla="*/ 377751 w 460454"/>
                  <a:gd name="connsiteY58" fmla="*/ 272837 h 313087"/>
                  <a:gd name="connsiteX59" fmla="*/ 397563 w 460454"/>
                  <a:gd name="connsiteY59" fmla="*/ 256359 h 313087"/>
                  <a:gd name="connsiteX60" fmla="*/ 404135 w 460454"/>
                  <a:gd name="connsiteY60" fmla="*/ 237309 h 313087"/>
                  <a:gd name="connsiteX61" fmla="*/ 404135 w 460454"/>
                  <a:gd name="connsiteY61" fmla="*/ 237309 h 313087"/>
                  <a:gd name="connsiteX62" fmla="*/ 428805 w 460454"/>
                  <a:gd name="connsiteY62" fmla="*/ 209877 h 313087"/>
                  <a:gd name="connsiteX63" fmla="*/ 431186 w 460454"/>
                  <a:gd name="connsiteY63" fmla="*/ 175587 h 313087"/>
                  <a:gd name="connsiteX64" fmla="*/ 423185 w 460454"/>
                  <a:gd name="connsiteY64" fmla="*/ 163109 h 313087"/>
                  <a:gd name="connsiteX65" fmla="*/ 432710 w 460454"/>
                  <a:gd name="connsiteY65" fmla="*/ 144916 h 313087"/>
                  <a:gd name="connsiteX66" fmla="*/ 428710 w 460454"/>
                  <a:gd name="connsiteY66" fmla="*/ 130629 h 313087"/>
                  <a:gd name="connsiteX67" fmla="*/ 457761 w 460454"/>
                  <a:gd name="connsiteY67" fmla="*/ 107007 h 313087"/>
                  <a:gd name="connsiteX68" fmla="*/ 460142 w 460454"/>
                  <a:gd name="connsiteY68" fmla="*/ 91386 h 313087"/>
                  <a:gd name="connsiteX69" fmla="*/ 449760 w 460454"/>
                  <a:gd name="connsiteY69" fmla="*/ 103864 h 313087"/>
                  <a:gd name="connsiteX70" fmla="*/ 424519 w 460454"/>
                  <a:gd name="connsiteY70" fmla="*/ 143583 h 313087"/>
                  <a:gd name="connsiteX71" fmla="*/ 414994 w 460454"/>
                  <a:gd name="connsiteY71" fmla="*/ 158823 h 313087"/>
                  <a:gd name="connsiteX72" fmla="*/ 406993 w 460454"/>
                  <a:gd name="connsiteY72" fmla="*/ 155013 h 313087"/>
                  <a:gd name="connsiteX73" fmla="*/ 406135 w 460454"/>
                  <a:gd name="connsiteY73" fmla="*/ 144059 h 313087"/>
                  <a:gd name="connsiteX74" fmla="*/ 418708 w 460454"/>
                  <a:gd name="connsiteY74" fmla="*/ 134534 h 313087"/>
                  <a:gd name="connsiteX75" fmla="*/ 424519 w 460454"/>
                  <a:gd name="connsiteY75" fmla="*/ 143583 h 3130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460454" h="313087">
                    <a:moveTo>
                      <a:pt x="449760" y="103864"/>
                    </a:moveTo>
                    <a:cubicBezTo>
                      <a:pt x="436768" y="116028"/>
                      <a:pt x="418775" y="121296"/>
                      <a:pt x="401278" y="118056"/>
                    </a:cubicBezTo>
                    <a:cubicBezTo>
                      <a:pt x="394572" y="116817"/>
                      <a:pt x="388438" y="113481"/>
                      <a:pt x="383752" y="108531"/>
                    </a:cubicBezTo>
                    <a:cubicBezTo>
                      <a:pt x="379675" y="102943"/>
                      <a:pt x="377179" y="96364"/>
                      <a:pt x="376513" y="89481"/>
                    </a:cubicBezTo>
                    <a:cubicBezTo>
                      <a:pt x="373912" y="76335"/>
                      <a:pt x="374627" y="62749"/>
                      <a:pt x="378608" y="49952"/>
                    </a:cubicBezTo>
                    <a:cubicBezTo>
                      <a:pt x="372274" y="50588"/>
                      <a:pt x="365892" y="50588"/>
                      <a:pt x="359558" y="49952"/>
                    </a:cubicBezTo>
                    <a:cubicBezTo>
                      <a:pt x="343156" y="48100"/>
                      <a:pt x="327116" y="43865"/>
                      <a:pt x="311933" y="37379"/>
                    </a:cubicBezTo>
                    <a:cubicBezTo>
                      <a:pt x="294693" y="30235"/>
                      <a:pt x="275738" y="18329"/>
                      <a:pt x="270023" y="-54"/>
                    </a:cubicBezTo>
                    <a:cubicBezTo>
                      <a:pt x="253773" y="21922"/>
                      <a:pt x="232561" y="39742"/>
                      <a:pt x="208111" y="51952"/>
                    </a:cubicBezTo>
                    <a:cubicBezTo>
                      <a:pt x="191385" y="61111"/>
                      <a:pt x="173725" y="68455"/>
                      <a:pt x="155437" y="73860"/>
                    </a:cubicBezTo>
                    <a:cubicBezTo>
                      <a:pt x="145712" y="77077"/>
                      <a:pt x="135740" y="79499"/>
                      <a:pt x="125624" y="81099"/>
                    </a:cubicBezTo>
                    <a:cubicBezTo>
                      <a:pt x="120490" y="82005"/>
                      <a:pt x="115232" y="82005"/>
                      <a:pt x="110098" y="81099"/>
                    </a:cubicBezTo>
                    <a:cubicBezTo>
                      <a:pt x="106003" y="80242"/>
                      <a:pt x="102097" y="78432"/>
                      <a:pt x="98002" y="77860"/>
                    </a:cubicBezTo>
                    <a:cubicBezTo>
                      <a:pt x="106098" y="87385"/>
                      <a:pt x="113813" y="101863"/>
                      <a:pt x="109050" y="114151"/>
                    </a:cubicBezTo>
                    <a:cubicBezTo>
                      <a:pt x="107888" y="118846"/>
                      <a:pt x="104221" y="122512"/>
                      <a:pt x="99525" y="123676"/>
                    </a:cubicBezTo>
                    <a:cubicBezTo>
                      <a:pt x="97106" y="124045"/>
                      <a:pt x="94620" y="123715"/>
                      <a:pt x="92382" y="122723"/>
                    </a:cubicBezTo>
                    <a:cubicBezTo>
                      <a:pt x="101088" y="134601"/>
                      <a:pt x="98525" y="151292"/>
                      <a:pt x="86648" y="160002"/>
                    </a:cubicBezTo>
                    <a:cubicBezTo>
                      <a:pt x="85714" y="160688"/>
                      <a:pt x="84733" y="161313"/>
                      <a:pt x="83714" y="161871"/>
                    </a:cubicBezTo>
                    <a:cubicBezTo>
                      <a:pt x="102231" y="164323"/>
                      <a:pt x="118585" y="175137"/>
                      <a:pt x="128100" y="191208"/>
                    </a:cubicBezTo>
                    <a:cubicBezTo>
                      <a:pt x="134892" y="200792"/>
                      <a:pt x="137559" y="212692"/>
                      <a:pt x="135530" y="224260"/>
                    </a:cubicBezTo>
                    <a:cubicBezTo>
                      <a:pt x="132882" y="236163"/>
                      <a:pt x="123614" y="245474"/>
                      <a:pt x="111717" y="248167"/>
                    </a:cubicBezTo>
                    <a:cubicBezTo>
                      <a:pt x="100678" y="248482"/>
                      <a:pt x="90563" y="242027"/>
                      <a:pt x="86191" y="231880"/>
                    </a:cubicBezTo>
                    <a:cubicBezTo>
                      <a:pt x="81447" y="223557"/>
                      <a:pt x="79323" y="213996"/>
                      <a:pt x="80095" y="204448"/>
                    </a:cubicBezTo>
                    <a:cubicBezTo>
                      <a:pt x="77237" y="210537"/>
                      <a:pt x="72665" y="215666"/>
                      <a:pt x="66950" y="219211"/>
                    </a:cubicBezTo>
                    <a:cubicBezTo>
                      <a:pt x="59654" y="223626"/>
                      <a:pt x="50195" y="221817"/>
                      <a:pt x="45042" y="215020"/>
                    </a:cubicBezTo>
                    <a:cubicBezTo>
                      <a:pt x="39185" y="207791"/>
                      <a:pt x="37137" y="198200"/>
                      <a:pt x="39518" y="189208"/>
                    </a:cubicBezTo>
                    <a:cubicBezTo>
                      <a:pt x="40966" y="181079"/>
                      <a:pt x="45090" y="173669"/>
                      <a:pt x="51234" y="168157"/>
                    </a:cubicBezTo>
                    <a:cubicBezTo>
                      <a:pt x="42109" y="168437"/>
                      <a:pt x="33070" y="166406"/>
                      <a:pt x="24945" y="162252"/>
                    </a:cubicBezTo>
                    <a:cubicBezTo>
                      <a:pt x="16172" y="156392"/>
                      <a:pt x="9495" y="147882"/>
                      <a:pt x="5895" y="137963"/>
                    </a:cubicBezTo>
                    <a:cubicBezTo>
                      <a:pt x="2856" y="130860"/>
                      <a:pt x="866" y="123352"/>
                      <a:pt x="-11" y="115675"/>
                    </a:cubicBezTo>
                    <a:cubicBezTo>
                      <a:pt x="-11" y="119199"/>
                      <a:pt x="-11" y="122723"/>
                      <a:pt x="751" y="126152"/>
                    </a:cubicBezTo>
                    <a:cubicBezTo>
                      <a:pt x="1904" y="141974"/>
                      <a:pt x="8657" y="156867"/>
                      <a:pt x="19801" y="168157"/>
                    </a:cubicBezTo>
                    <a:cubicBezTo>
                      <a:pt x="25859" y="173825"/>
                      <a:pt x="33384" y="177684"/>
                      <a:pt x="41518" y="179302"/>
                    </a:cubicBezTo>
                    <a:cubicBezTo>
                      <a:pt x="38156" y="182734"/>
                      <a:pt x="35527" y="186819"/>
                      <a:pt x="33803" y="191303"/>
                    </a:cubicBezTo>
                    <a:cubicBezTo>
                      <a:pt x="28879" y="202949"/>
                      <a:pt x="30707" y="216355"/>
                      <a:pt x="38566" y="226260"/>
                    </a:cubicBezTo>
                    <a:cubicBezTo>
                      <a:pt x="46205" y="235370"/>
                      <a:pt x="57358" y="240806"/>
                      <a:pt x="69236" y="241214"/>
                    </a:cubicBezTo>
                    <a:lnTo>
                      <a:pt x="69236" y="244453"/>
                    </a:lnTo>
                    <a:cubicBezTo>
                      <a:pt x="67636" y="256448"/>
                      <a:pt x="73332" y="268245"/>
                      <a:pt x="83714" y="274456"/>
                    </a:cubicBezTo>
                    <a:cubicBezTo>
                      <a:pt x="94096" y="280781"/>
                      <a:pt x="106869" y="281772"/>
                      <a:pt x="118099" y="277123"/>
                    </a:cubicBezTo>
                    <a:lnTo>
                      <a:pt x="120862" y="275790"/>
                    </a:lnTo>
                    <a:cubicBezTo>
                      <a:pt x="120871" y="284524"/>
                      <a:pt x="124652" y="292821"/>
                      <a:pt x="131244" y="298555"/>
                    </a:cubicBezTo>
                    <a:cubicBezTo>
                      <a:pt x="141340" y="304679"/>
                      <a:pt x="154075" y="304422"/>
                      <a:pt x="163914" y="297888"/>
                    </a:cubicBezTo>
                    <a:cubicBezTo>
                      <a:pt x="166524" y="296164"/>
                      <a:pt x="168782" y="293964"/>
                      <a:pt x="170582" y="291411"/>
                    </a:cubicBezTo>
                    <a:cubicBezTo>
                      <a:pt x="171173" y="293745"/>
                      <a:pt x="172001" y="296011"/>
                      <a:pt x="173059" y="298174"/>
                    </a:cubicBezTo>
                    <a:cubicBezTo>
                      <a:pt x="177030" y="306175"/>
                      <a:pt x="185003" y="311413"/>
                      <a:pt x="193918" y="311890"/>
                    </a:cubicBezTo>
                    <a:cubicBezTo>
                      <a:pt x="203110" y="311871"/>
                      <a:pt x="211892" y="308089"/>
                      <a:pt x="218207" y="301412"/>
                    </a:cubicBezTo>
                    <a:lnTo>
                      <a:pt x="219731" y="299698"/>
                    </a:lnTo>
                    <a:cubicBezTo>
                      <a:pt x="220979" y="303470"/>
                      <a:pt x="224008" y="306394"/>
                      <a:pt x="227827" y="307508"/>
                    </a:cubicBezTo>
                    <a:cubicBezTo>
                      <a:pt x="233256" y="308413"/>
                      <a:pt x="238819" y="306918"/>
                      <a:pt x="243067" y="303412"/>
                    </a:cubicBezTo>
                    <a:cubicBezTo>
                      <a:pt x="247001" y="307070"/>
                      <a:pt x="251888" y="309547"/>
                      <a:pt x="257164" y="310556"/>
                    </a:cubicBezTo>
                    <a:cubicBezTo>
                      <a:pt x="266470" y="313118"/>
                      <a:pt x="276195" y="313699"/>
                      <a:pt x="285739" y="312271"/>
                    </a:cubicBezTo>
                    <a:cubicBezTo>
                      <a:pt x="294455" y="311223"/>
                      <a:pt x="302760" y="307946"/>
                      <a:pt x="309838" y="302746"/>
                    </a:cubicBezTo>
                    <a:cubicBezTo>
                      <a:pt x="312933" y="300212"/>
                      <a:pt x="315324" y="296935"/>
                      <a:pt x="316791" y="293221"/>
                    </a:cubicBezTo>
                    <a:cubicBezTo>
                      <a:pt x="317505" y="291992"/>
                      <a:pt x="317953" y="290630"/>
                      <a:pt x="318124" y="289220"/>
                    </a:cubicBezTo>
                    <a:cubicBezTo>
                      <a:pt x="318124" y="288458"/>
                      <a:pt x="318124" y="285601"/>
                      <a:pt x="319267" y="285410"/>
                    </a:cubicBezTo>
                    <a:cubicBezTo>
                      <a:pt x="320601" y="285267"/>
                      <a:pt x="321934" y="285267"/>
                      <a:pt x="323268" y="285410"/>
                    </a:cubicBezTo>
                    <a:cubicBezTo>
                      <a:pt x="327383" y="285439"/>
                      <a:pt x="331498" y="285086"/>
                      <a:pt x="335555" y="284362"/>
                    </a:cubicBezTo>
                    <a:cubicBezTo>
                      <a:pt x="340794" y="283696"/>
                      <a:pt x="346032" y="283219"/>
                      <a:pt x="351176" y="282362"/>
                    </a:cubicBezTo>
                    <a:cubicBezTo>
                      <a:pt x="360520" y="280743"/>
                      <a:pt x="369512" y="277523"/>
                      <a:pt x="377751" y="272837"/>
                    </a:cubicBezTo>
                    <a:cubicBezTo>
                      <a:pt x="385409" y="268751"/>
                      <a:pt x="392153" y="263144"/>
                      <a:pt x="397563" y="256359"/>
                    </a:cubicBezTo>
                    <a:cubicBezTo>
                      <a:pt x="402201" y="251134"/>
                      <a:pt x="404564" y="244280"/>
                      <a:pt x="404135" y="237309"/>
                    </a:cubicBezTo>
                    <a:lnTo>
                      <a:pt x="404135" y="237309"/>
                    </a:lnTo>
                    <a:cubicBezTo>
                      <a:pt x="414889" y="230802"/>
                      <a:pt x="423471" y="221256"/>
                      <a:pt x="428805" y="209877"/>
                    </a:cubicBezTo>
                    <a:cubicBezTo>
                      <a:pt x="433844" y="199142"/>
                      <a:pt x="434691" y="186915"/>
                      <a:pt x="431186" y="175587"/>
                    </a:cubicBezTo>
                    <a:cubicBezTo>
                      <a:pt x="429729" y="170763"/>
                      <a:pt x="426966" y="166442"/>
                      <a:pt x="423185" y="163109"/>
                    </a:cubicBezTo>
                    <a:cubicBezTo>
                      <a:pt x="428109" y="158131"/>
                      <a:pt x="431424" y="151795"/>
                      <a:pt x="432710" y="144916"/>
                    </a:cubicBezTo>
                    <a:cubicBezTo>
                      <a:pt x="433139" y="139828"/>
                      <a:pt x="431719" y="134756"/>
                      <a:pt x="428710" y="130629"/>
                    </a:cubicBezTo>
                    <a:cubicBezTo>
                      <a:pt x="441025" y="126701"/>
                      <a:pt x="451408" y="118264"/>
                      <a:pt x="457761" y="107007"/>
                    </a:cubicBezTo>
                    <a:cubicBezTo>
                      <a:pt x="460123" y="102162"/>
                      <a:pt x="460952" y="96714"/>
                      <a:pt x="460142" y="91386"/>
                    </a:cubicBezTo>
                    <a:cubicBezTo>
                      <a:pt x="457342" y="96053"/>
                      <a:pt x="453837" y="100261"/>
                      <a:pt x="449760" y="103864"/>
                    </a:cubicBezTo>
                    <a:close/>
                    <a:moveTo>
                      <a:pt x="424519" y="143583"/>
                    </a:moveTo>
                    <a:cubicBezTo>
                      <a:pt x="423947" y="148726"/>
                      <a:pt x="421280" y="157870"/>
                      <a:pt x="414994" y="158823"/>
                    </a:cubicBezTo>
                    <a:cubicBezTo>
                      <a:pt x="411822" y="159159"/>
                      <a:pt x="408726" y="157687"/>
                      <a:pt x="406993" y="155013"/>
                    </a:cubicBezTo>
                    <a:cubicBezTo>
                      <a:pt x="404640" y="151824"/>
                      <a:pt x="404306" y="147575"/>
                      <a:pt x="406135" y="144059"/>
                    </a:cubicBezTo>
                    <a:cubicBezTo>
                      <a:pt x="408231" y="139487"/>
                      <a:pt x="413946" y="134534"/>
                      <a:pt x="418708" y="134534"/>
                    </a:cubicBezTo>
                    <a:cubicBezTo>
                      <a:pt x="423661" y="133677"/>
                      <a:pt x="425090" y="139106"/>
                      <a:pt x="424519" y="143583"/>
                    </a:cubicBezTo>
                    <a:close/>
                  </a:path>
                </a:pathLst>
              </a:custGeom>
              <a:solidFill>
                <a:srgbClr val="C4AD87">
                  <a:alpha val="4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A6A0B163-E132-44FA-14A6-B6DB6C90EB17}"/>
                  </a:ext>
                </a:extLst>
              </p:cNvPr>
              <p:cNvSpPr/>
              <p:nvPr/>
            </p:nvSpPr>
            <p:spPr>
              <a:xfrm>
                <a:off x="6691121" y="2097119"/>
                <a:ext cx="9525" cy="9525"/>
              </a:xfrm>
              <a:custGeom>
                <a:avLst/>
                <a:gdLst>
                  <a:gd name="connsiteX0" fmla="*/ -11 w 9525"/>
                  <a:gd name="connsiteY0" fmla="*/ -54 h 9525"/>
                  <a:gd name="connsiteX1" fmla="*/ -11 w 9525"/>
                  <a:gd name="connsiteY1" fmla="*/ -54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9525">
                    <a:moveTo>
                      <a:pt x="-11" y="-54"/>
                    </a:moveTo>
                    <a:lnTo>
                      <a:pt x="-11" y="-54"/>
                    </a:lnTo>
                    <a:close/>
                  </a:path>
                </a:pathLst>
              </a:custGeom>
              <a:solidFill>
                <a:srgbClr val="8D5C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929470DB-7EE0-6847-AF08-EE1DFCDA26B4}"/>
                  </a:ext>
                </a:extLst>
              </p:cNvPr>
              <p:cNvSpPr/>
              <p:nvPr/>
            </p:nvSpPr>
            <p:spPr>
              <a:xfrm>
                <a:off x="6426993" y="2414492"/>
                <a:ext cx="246125" cy="155066"/>
              </a:xfrm>
              <a:custGeom>
                <a:avLst/>
                <a:gdLst>
                  <a:gd name="connsiteX0" fmla="*/ 233256 w 246125"/>
                  <a:gd name="connsiteY0" fmla="*/ 108340 h 155066"/>
                  <a:gd name="connsiteX1" fmla="*/ 222970 w 246125"/>
                  <a:gd name="connsiteY1" fmla="*/ 71574 h 155066"/>
                  <a:gd name="connsiteX2" fmla="*/ 217731 w 246125"/>
                  <a:gd name="connsiteY2" fmla="*/ 55953 h 155066"/>
                  <a:gd name="connsiteX3" fmla="*/ 160581 w 246125"/>
                  <a:gd name="connsiteY3" fmla="*/ 38046 h 155066"/>
                  <a:gd name="connsiteX4" fmla="*/ 160581 w 246125"/>
                  <a:gd name="connsiteY4" fmla="*/ -54 h 155066"/>
                  <a:gd name="connsiteX5" fmla="*/ 104764 w 246125"/>
                  <a:gd name="connsiteY5" fmla="*/ -54 h 155066"/>
                  <a:gd name="connsiteX6" fmla="*/ 104764 w 246125"/>
                  <a:gd name="connsiteY6" fmla="*/ 38046 h 155066"/>
                  <a:gd name="connsiteX7" fmla="*/ -11 w 246125"/>
                  <a:gd name="connsiteY7" fmla="*/ 96529 h 155066"/>
                  <a:gd name="connsiteX8" fmla="*/ -11 w 246125"/>
                  <a:gd name="connsiteY8" fmla="*/ 155013 h 155066"/>
                  <a:gd name="connsiteX9" fmla="*/ 246115 w 246125"/>
                  <a:gd name="connsiteY9" fmla="*/ 155013 h 155066"/>
                  <a:gd name="connsiteX10" fmla="*/ 233256 w 246125"/>
                  <a:gd name="connsiteY10" fmla="*/ 108340 h 1550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6125" h="155066">
                    <a:moveTo>
                      <a:pt x="233256" y="108340"/>
                    </a:moveTo>
                    <a:cubicBezTo>
                      <a:pt x="229923" y="96053"/>
                      <a:pt x="226875" y="83671"/>
                      <a:pt x="222970" y="71574"/>
                    </a:cubicBezTo>
                    <a:cubicBezTo>
                      <a:pt x="221255" y="66335"/>
                      <a:pt x="219731" y="61096"/>
                      <a:pt x="217731" y="55953"/>
                    </a:cubicBezTo>
                    <a:cubicBezTo>
                      <a:pt x="191632" y="46428"/>
                      <a:pt x="166581" y="41665"/>
                      <a:pt x="160581" y="38046"/>
                    </a:cubicBezTo>
                    <a:cubicBezTo>
                      <a:pt x="150008" y="31378"/>
                      <a:pt x="160581" y="-54"/>
                      <a:pt x="160581" y="-54"/>
                    </a:cubicBezTo>
                    <a:lnTo>
                      <a:pt x="104764" y="-54"/>
                    </a:lnTo>
                    <a:cubicBezTo>
                      <a:pt x="104764" y="-54"/>
                      <a:pt x="115337" y="31474"/>
                      <a:pt x="104764" y="38046"/>
                    </a:cubicBezTo>
                    <a:cubicBezTo>
                      <a:pt x="94192" y="44618"/>
                      <a:pt x="4847" y="44428"/>
                      <a:pt x="-11" y="96529"/>
                    </a:cubicBezTo>
                    <a:lnTo>
                      <a:pt x="-11" y="155013"/>
                    </a:lnTo>
                    <a:lnTo>
                      <a:pt x="246115" y="155013"/>
                    </a:lnTo>
                    <a:cubicBezTo>
                      <a:pt x="242115" y="139582"/>
                      <a:pt x="237447" y="124057"/>
                      <a:pt x="233256" y="108340"/>
                    </a:cubicBezTo>
                    <a:close/>
                  </a:path>
                </a:pathLst>
              </a:custGeom>
              <a:solidFill>
                <a:srgbClr val="F4D9B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id="{8028005A-4508-6543-F32A-E5DA1D8804EB}"/>
                  </a:ext>
                </a:extLst>
              </p:cNvPr>
              <p:cNvSpPr/>
              <p:nvPr/>
            </p:nvSpPr>
            <p:spPr>
              <a:xfrm>
                <a:off x="6426421" y="2458974"/>
                <a:ext cx="246125" cy="110966"/>
              </a:xfrm>
              <a:custGeom>
                <a:avLst/>
                <a:gdLst>
                  <a:gd name="connsiteX0" fmla="*/ 233828 w 246125"/>
                  <a:gd name="connsiteY0" fmla="*/ 63859 h 110966"/>
                  <a:gd name="connsiteX1" fmla="*/ 223541 w 246125"/>
                  <a:gd name="connsiteY1" fmla="*/ 27092 h 110966"/>
                  <a:gd name="connsiteX2" fmla="*/ 218302 w 246125"/>
                  <a:gd name="connsiteY2" fmla="*/ 11471 h 110966"/>
                  <a:gd name="connsiteX3" fmla="*/ 210111 w 246125"/>
                  <a:gd name="connsiteY3" fmla="*/ 8518 h 110966"/>
                  <a:gd name="connsiteX4" fmla="*/ 195156 w 246125"/>
                  <a:gd name="connsiteY4" fmla="*/ 10423 h 110966"/>
                  <a:gd name="connsiteX5" fmla="*/ 183346 w 246125"/>
                  <a:gd name="connsiteY5" fmla="*/ 8137 h 110966"/>
                  <a:gd name="connsiteX6" fmla="*/ 168010 w 246125"/>
                  <a:gd name="connsiteY6" fmla="*/ 7090 h 110966"/>
                  <a:gd name="connsiteX7" fmla="*/ 143055 w 246125"/>
                  <a:gd name="connsiteY7" fmla="*/ 9471 h 110966"/>
                  <a:gd name="connsiteX8" fmla="*/ 179631 w 246125"/>
                  <a:gd name="connsiteY8" fmla="*/ 17948 h 110966"/>
                  <a:gd name="connsiteX9" fmla="*/ 180297 w 246125"/>
                  <a:gd name="connsiteY9" fmla="*/ 18615 h 110966"/>
                  <a:gd name="connsiteX10" fmla="*/ 179631 w 246125"/>
                  <a:gd name="connsiteY10" fmla="*/ 19282 h 110966"/>
                  <a:gd name="connsiteX11" fmla="*/ 81237 w 246125"/>
                  <a:gd name="connsiteY11" fmla="*/ 17567 h 110966"/>
                  <a:gd name="connsiteX12" fmla="*/ 80942 w 246125"/>
                  <a:gd name="connsiteY12" fmla="*/ 16529 h 110966"/>
                  <a:gd name="connsiteX13" fmla="*/ 81237 w 246125"/>
                  <a:gd name="connsiteY13" fmla="*/ 16234 h 110966"/>
                  <a:gd name="connsiteX14" fmla="*/ 116766 w 246125"/>
                  <a:gd name="connsiteY14" fmla="*/ 10995 h 110966"/>
                  <a:gd name="connsiteX15" fmla="*/ 93906 w 246125"/>
                  <a:gd name="connsiteY15" fmla="*/ 12138 h 110966"/>
                  <a:gd name="connsiteX16" fmla="*/ 82190 w 246125"/>
                  <a:gd name="connsiteY16" fmla="*/ 12138 h 110966"/>
                  <a:gd name="connsiteX17" fmla="*/ 77999 w 246125"/>
                  <a:gd name="connsiteY17" fmla="*/ 4994 h 110966"/>
                  <a:gd name="connsiteX18" fmla="*/ 77142 w 246125"/>
                  <a:gd name="connsiteY18" fmla="*/ -54 h 110966"/>
                  <a:gd name="connsiteX19" fmla="*/ -11 w 246125"/>
                  <a:gd name="connsiteY19" fmla="*/ 52429 h 110966"/>
                  <a:gd name="connsiteX20" fmla="*/ -11 w 246125"/>
                  <a:gd name="connsiteY20" fmla="*/ 110912 h 110966"/>
                  <a:gd name="connsiteX21" fmla="*/ 246115 w 246125"/>
                  <a:gd name="connsiteY21" fmla="*/ 110912 h 110966"/>
                  <a:gd name="connsiteX22" fmla="*/ 233828 w 246125"/>
                  <a:gd name="connsiteY22" fmla="*/ 63859 h 1109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46125" h="110966">
                    <a:moveTo>
                      <a:pt x="233828" y="63859"/>
                    </a:moveTo>
                    <a:cubicBezTo>
                      <a:pt x="230494" y="51571"/>
                      <a:pt x="227446" y="39189"/>
                      <a:pt x="223541" y="27092"/>
                    </a:cubicBezTo>
                    <a:cubicBezTo>
                      <a:pt x="221827" y="21853"/>
                      <a:pt x="220303" y="16615"/>
                      <a:pt x="218302" y="11471"/>
                    </a:cubicBezTo>
                    <a:lnTo>
                      <a:pt x="210111" y="8518"/>
                    </a:lnTo>
                    <a:cubicBezTo>
                      <a:pt x="205358" y="10357"/>
                      <a:pt x="200224" y="11004"/>
                      <a:pt x="195156" y="10423"/>
                    </a:cubicBezTo>
                    <a:cubicBezTo>
                      <a:pt x="191156" y="9852"/>
                      <a:pt x="187251" y="8709"/>
                      <a:pt x="183346" y="8137"/>
                    </a:cubicBezTo>
                    <a:cubicBezTo>
                      <a:pt x="178269" y="7366"/>
                      <a:pt x="173144" y="7013"/>
                      <a:pt x="168010" y="7090"/>
                    </a:cubicBezTo>
                    <a:cubicBezTo>
                      <a:pt x="159657" y="7404"/>
                      <a:pt x="151322" y="8204"/>
                      <a:pt x="143055" y="9471"/>
                    </a:cubicBezTo>
                    <a:cubicBezTo>
                      <a:pt x="155056" y="12900"/>
                      <a:pt x="167820" y="13376"/>
                      <a:pt x="179631" y="17948"/>
                    </a:cubicBezTo>
                    <a:cubicBezTo>
                      <a:pt x="180002" y="17948"/>
                      <a:pt x="180297" y="18243"/>
                      <a:pt x="180297" y="18615"/>
                    </a:cubicBezTo>
                    <a:cubicBezTo>
                      <a:pt x="180297" y="18986"/>
                      <a:pt x="180002" y="19282"/>
                      <a:pt x="179631" y="19282"/>
                    </a:cubicBezTo>
                    <a:cubicBezTo>
                      <a:pt x="147627" y="29378"/>
                      <a:pt x="110860" y="39379"/>
                      <a:pt x="81237" y="17567"/>
                    </a:cubicBezTo>
                    <a:cubicBezTo>
                      <a:pt x="80866" y="17367"/>
                      <a:pt x="80733" y="16900"/>
                      <a:pt x="80942" y="16529"/>
                    </a:cubicBezTo>
                    <a:cubicBezTo>
                      <a:pt x="81009" y="16405"/>
                      <a:pt x="81114" y="16300"/>
                      <a:pt x="81237" y="16234"/>
                    </a:cubicBezTo>
                    <a:cubicBezTo>
                      <a:pt x="88953" y="16234"/>
                      <a:pt x="109146" y="12043"/>
                      <a:pt x="116766" y="10995"/>
                    </a:cubicBezTo>
                    <a:cubicBezTo>
                      <a:pt x="113337" y="10995"/>
                      <a:pt x="97716" y="12328"/>
                      <a:pt x="93906" y="12138"/>
                    </a:cubicBezTo>
                    <a:cubicBezTo>
                      <a:pt x="90020" y="12662"/>
                      <a:pt x="86076" y="12662"/>
                      <a:pt x="82190" y="12138"/>
                    </a:cubicBezTo>
                    <a:cubicBezTo>
                      <a:pt x="79618" y="11376"/>
                      <a:pt x="78571" y="7185"/>
                      <a:pt x="77999" y="4994"/>
                    </a:cubicBezTo>
                    <a:cubicBezTo>
                      <a:pt x="77618" y="3327"/>
                      <a:pt x="77332" y="1641"/>
                      <a:pt x="77142" y="-54"/>
                    </a:cubicBezTo>
                    <a:cubicBezTo>
                      <a:pt x="46947" y="5470"/>
                      <a:pt x="3323" y="16424"/>
                      <a:pt x="-11" y="52429"/>
                    </a:cubicBezTo>
                    <a:lnTo>
                      <a:pt x="-11" y="110912"/>
                    </a:lnTo>
                    <a:lnTo>
                      <a:pt x="246115" y="110912"/>
                    </a:lnTo>
                    <a:cubicBezTo>
                      <a:pt x="242686" y="95101"/>
                      <a:pt x="238019" y="79575"/>
                      <a:pt x="233828" y="63859"/>
                    </a:cubicBezTo>
                    <a:close/>
                  </a:path>
                </a:pathLst>
              </a:custGeom>
              <a:solidFill>
                <a:srgbClr val="EFCFB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00" name="Freeform: Shape 99">
                <a:extLst>
                  <a:ext uri="{FF2B5EF4-FFF2-40B4-BE49-F238E27FC236}">
                    <a16:creationId xmlns:a16="http://schemas.microsoft.com/office/drawing/2014/main" id="{98CC4A51-C8D6-B852-09F0-7E26B2D2AE29}"/>
                  </a:ext>
                </a:extLst>
              </p:cNvPr>
              <p:cNvSpPr/>
              <p:nvPr/>
            </p:nvSpPr>
            <p:spPr>
              <a:xfrm>
                <a:off x="6396132" y="2458878"/>
                <a:ext cx="330041" cy="110870"/>
              </a:xfrm>
              <a:custGeom>
                <a:avLst/>
                <a:gdLst>
                  <a:gd name="connsiteX0" fmla="*/ 330031 w 330041"/>
                  <a:gd name="connsiteY0" fmla="*/ 110817 h 110870"/>
                  <a:gd name="connsiteX1" fmla="*/ -11 w 330041"/>
                  <a:gd name="connsiteY1" fmla="*/ 110817 h 110870"/>
                  <a:gd name="connsiteX2" fmla="*/ 15134 w 330041"/>
                  <a:gd name="connsiteY2" fmla="*/ 50333 h 110870"/>
                  <a:gd name="connsiteX3" fmla="*/ 107241 w 330041"/>
                  <a:gd name="connsiteY3" fmla="*/ -54 h 110870"/>
                  <a:gd name="connsiteX4" fmla="*/ 113337 w 330041"/>
                  <a:gd name="connsiteY4" fmla="*/ 14995 h 110870"/>
                  <a:gd name="connsiteX5" fmla="*/ 132387 w 330041"/>
                  <a:gd name="connsiteY5" fmla="*/ 30426 h 110870"/>
                  <a:gd name="connsiteX6" fmla="*/ 189537 w 330041"/>
                  <a:gd name="connsiteY6" fmla="*/ 33760 h 110870"/>
                  <a:gd name="connsiteX7" fmla="*/ 223922 w 330041"/>
                  <a:gd name="connsiteY7" fmla="*/ 613 h 110870"/>
                  <a:gd name="connsiteX8" fmla="*/ 249830 w 330041"/>
                  <a:gd name="connsiteY8" fmla="*/ 4613 h 110870"/>
                  <a:gd name="connsiteX9" fmla="*/ 330031 w 330041"/>
                  <a:gd name="connsiteY9" fmla="*/ 110817 h 1108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30041" h="110870">
                    <a:moveTo>
                      <a:pt x="330031" y="110817"/>
                    </a:moveTo>
                    <a:lnTo>
                      <a:pt x="-11" y="110817"/>
                    </a:lnTo>
                    <a:cubicBezTo>
                      <a:pt x="2018" y="90014"/>
                      <a:pt x="7124" y="69631"/>
                      <a:pt x="15134" y="50333"/>
                    </a:cubicBezTo>
                    <a:cubicBezTo>
                      <a:pt x="30660" y="13757"/>
                      <a:pt x="77047" y="5566"/>
                      <a:pt x="107241" y="-54"/>
                    </a:cubicBezTo>
                    <a:cubicBezTo>
                      <a:pt x="108165" y="5347"/>
                      <a:pt x="110251" y="10471"/>
                      <a:pt x="113337" y="14995"/>
                    </a:cubicBezTo>
                    <a:cubicBezTo>
                      <a:pt x="118156" y="21787"/>
                      <a:pt x="124748" y="27121"/>
                      <a:pt x="132387" y="30426"/>
                    </a:cubicBezTo>
                    <a:cubicBezTo>
                      <a:pt x="150608" y="37522"/>
                      <a:pt x="170611" y="38684"/>
                      <a:pt x="189537" y="33760"/>
                    </a:cubicBezTo>
                    <a:cubicBezTo>
                      <a:pt x="206301" y="29950"/>
                      <a:pt x="220874" y="21091"/>
                      <a:pt x="223922" y="613"/>
                    </a:cubicBezTo>
                    <a:cubicBezTo>
                      <a:pt x="228113" y="2041"/>
                      <a:pt x="245449" y="2994"/>
                      <a:pt x="249830" y="4613"/>
                    </a:cubicBezTo>
                    <a:cubicBezTo>
                      <a:pt x="311457" y="27949"/>
                      <a:pt x="330031" y="110817"/>
                      <a:pt x="330031" y="110817"/>
                    </a:cubicBezTo>
                    <a:close/>
                  </a:path>
                </a:pathLst>
              </a:custGeom>
              <a:solidFill>
                <a:srgbClr val="236CA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69E8F89C-E717-6E92-B587-97F3330AAE48}"/>
                  </a:ext>
                </a:extLst>
              </p:cNvPr>
              <p:cNvSpPr/>
              <p:nvPr/>
            </p:nvSpPr>
            <p:spPr>
              <a:xfrm>
                <a:off x="6550722" y="2543079"/>
                <a:ext cx="23526" cy="26669"/>
              </a:xfrm>
              <a:custGeom>
                <a:avLst/>
                <a:gdLst>
                  <a:gd name="connsiteX0" fmla="*/ 11515 w 23526"/>
                  <a:gd name="connsiteY0" fmla="*/ 11281 h 26669"/>
                  <a:gd name="connsiteX1" fmla="*/ -11 w 23526"/>
                  <a:gd name="connsiteY1" fmla="*/ 26616 h 26669"/>
                  <a:gd name="connsiteX2" fmla="*/ 6752 w 23526"/>
                  <a:gd name="connsiteY2" fmla="*/ 26616 h 26669"/>
                  <a:gd name="connsiteX3" fmla="*/ 23516 w 23526"/>
                  <a:gd name="connsiteY3" fmla="*/ -54 h 26669"/>
                  <a:gd name="connsiteX4" fmla="*/ 11515 w 23526"/>
                  <a:gd name="connsiteY4" fmla="*/ 11281 h 266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526" h="26669">
                    <a:moveTo>
                      <a:pt x="11515" y="11281"/>
                    </a:moveTo>
                    <a:cubicBezTo>
                      <a:pt x="7352" y="16138"/>
                      <a:pt x="3504" y="21263"/>
                      <a:pt x="-11" y="26616"/>
                    </a:cubicBezTo>
                    <a:lnTo>
                      <a:pt x="6752" y="26616"/>
                    </a:lnTo>
                    <a:cubicBezTo>
                      <a:pt x="11172" y="17043"/>
                      <a:pt x="16811" y="8080"/>
                      <a:pt x="23516" y="-54"/>
                    </a:cubicBezTo>
                    <a:cubicBezTo>
                      <a:pt x="19239" y="3422"/>
                      <a:pt x="15229" y="7213"/>
                      <a:pt x="11515" y="11281"/>
                    </a:cubicBezTo>
                    <a:close/>
                  </a:path>
                </a:pathLst>
              </a:custGeom>
              <a:solidFill>
                <a:srgbClr val="236CAF">
                  <a:alpha val="4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02" name="Freeform: Shape 101">
                <a:extLst>
                  <a:ext uri="{FF2B5EF4-FFF2-40B4-BE49-F238E27FC236}">
                    <a16:creationId xmlns:a16="http://schemas.microsoft.com/office/drawing/2014/main" id="{8BC265B7-C783-404D-DADA-4974D821C2F0}"/>
                  </a:ext>
                </a:extLst>
              </p:cNvPr>
              <p:cNvSpPr/>
              <p:nvPr/>
            </p:nvSpPr>
            <p:spPr>
              <a:xfrm>
                <a:off x="6450996" y="2514599"/>
                <a:ext cx="14001" cy="55149"/>
              </a:xfrm>
              <a:custGeom>
                <a:avLst/>
                <a:gdLst>
                  <a:gd name="connsiteX0" fmla="*/ 8466 w 14001"/>
                  <a:gd name="connsiteY0" fmla="*/ 48428 h 55149"/>
                  <a:gd name="connsiteX1" fmla="*/ 9705 w 14001"/>
                  <a:gd name="connsiteY1" fmla="*/ 24616 h 55149"/>
                  <a:gd name="connsiteX2" fmla="*/ 13991 w 14001"/>
                  <a:gd name="connsiteY2" fmla="*/ -54 h 55149"/>
                  <a:gd name="connsiteX3" fmla="*/ 7038 w 14001"/>
                  <a:gd name="connsiteY3" fmla="*/ 23568 h 55149"/>
                  <a:gd name="connsiteX4" fmla="*/ -11 w 14001"/>
                  <a:gd name="connsiteY4" fmla="*/ 55096 h 55149"/>
                  <a:gd name="connsiteX5" fmla="*/ 8466 w 14001"/>
                  <a:gd name="connsiteY5" fmla="*/ 55096 h 551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4001" h="55149">
                    <a:moveTo>
                      <a:pt x="8466" y="48428"/>
                    </a:moveTo>
                    <a:cubicBezTo>
                      <a:pt x="8400" y="40475"/>
                      <a:pt x="8819" y="32521"/>
                      <a:pt x="9705" y="24616"/>
                    </a:cubicBezTo>
                    <a:cubicBezTo>
                      <a:pt x="10752" y="16329"/>
                      <a:pt x="12181" y="8137"/>
                      <a:pt x="13991" y="-54"/>
                    </a:cubicBezTo>
                    <a:cubicBezTo>
                      <a:pt x="11229" y="7661"/>
                      <a:pt x="9038" y="15567"/>
                      <a:pt x="7038" y="23568"/>
                    </a:cubicBezTo>
                    <a:cubicBezTo>
                      <a:pt x="3933" y="33893"/>
                      <a:pt x="1580" y="44428"/>
                      <a:pt x="-11" y="55096"/>
                    </a:cubicBezTo>
                    <a:lnTo>
                      <a:pt x="8466" y="55096"/>
                    </a:lnTo>
                    <a:close/>
                  </a:path>
                </a:pathLst>
              </a:custGeom>
              <a:solidFill>
                <a:srgbClr val="236CA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03" name="Freeform: Shape 102">
                <a:extLst>
                  <a:ext uri="{FF2B5EF4-FFF2-40B4-BE49-F238E27FC236}">
                    <a16:creationId xmlns:a16="http://schemas.microsoft.com/office/drawing/2014/main" id="{A9A3F5F5-1553-A1D9-4395-92695023BB2B}"/>
                  </a:ext>
                </a:extLst>
              </p:cNvPr>
              <p:cNvSpPr/>
              <p:nvPr/>
            </p:nvSpPr>
            <p:spPr>
              <a:xfrm>
                <a:off x="6444995" y="2509265"/>
                <a:ext cx="19716" cy="60483"/>
              </a:xfrm>
              <a:custGeom>
                <a:avLst/>
                <a:gdLst>
                  <a:gd name="connsiteX0" fmla="*/ -11 w 19716"/>
                  <a:gd name="connsiteY0" fmla="*/ 60430 h 60483"/>
                  <a:gd name="connsiteX1" fmla="*/ 8086 w 19716"/>
                  <a:gd name="connsiteY1" fmla="*/ 60430 h 60483"/>
                  <a:gd name="connsiteX2" fmla="*/ 19706 w 19716"/>
                  <a:gd name="connsiteY2" fmla="*/ -54 h 60483"/>
                  <a:gd name="connsiteX3" fmla="*/ 3228 w 19716"/>
                  <a:gd name="connsiteY3" fmla="*/ 46714 h 60483"/>
                  <a:gd name="connsiteX4" fmla="*/ -11 w 19716"/>
                  <a:gd name="connsiteY4" fmla="*/ 60430 h 604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716" h="60483">
                    <a:moveTo>
                      <a:pt x="-11" y="60430"/>
                    </a:moveTo>
                    <a:lnTo>
                      <a:pt x="8086" y="60430"/>
                    </a:lnTo>
                    <a:cubicBezTo>
                      <a:pt x="9314" y="39846"/>
                      <a:pt x="13220" y="19520"/>
                      <a:pt x="19706" y="-54"/>
                    </a:cubicBezTo>
                    <a:cubicBezTo>
                      <a:pt x="12572" y="14910"/>
                      <a:pt x="7047" y="30588"/>
                      <a:pt x="3228" y="46714"/>
                    </a:cubicBezTo>
                    <a:cubicBezTo>
                      <a:pt x="2085" y="51667"/>
                      <a:pt x="1037" y="55858"/>
                      <a:pt x="-11" y="60430"/>
                    </a:cubicBezTo>
                    <a:close/>
                  </a:path>
                </a:pathLst>
              </a:custGeom>
              <a:solidFill>
                <a:srgbClr val="236CAF">
                  <a:alpha val="4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04" name="Freeform: Shape 103">
                <a:extLst>
                  <a:ext uri="{FF2B5EF4-FFF2-40B4-BE49-F238E27FC236}">
                    <a16:creationId xmlns:a16="http://schemas.microsoft.com/office/drawing/2014/main" id="{D846E05E-B1C8-29EF-3B56-3AB8D7F7EBB8}"/>
                  </a:ext>
                </a:extLst>
              </p:cNvPr>
              <p:cNvSpPr/>
              <p:nvPr/>
            </p:nvSpPr>
            <p:spPr>
              <a:xfrm>
                <a:off x="6390105" y="2252471"/>
                <a:ext cx="42317" cy="66300"/>
              </a:xfrm>
              <a:custGeom>
                <a:avLst/>
                <a:gdLst>
                  <a:gd name="connsiteX0" fmla="*/ 42306 w 42317"/>
                  <a:gd name="connsiteY0" fmla="*/ 15949 h 66300"/>
                  <a:gd name="connsiteX1" fmla="*/ 29733 w 42317"/>
                  <a:gd name="connsiteY1" fmla="*/ -53 h 66300"/>
                  <a:gd name="connsiteX2" fmla="*/ 1158 w 42317"/>
                  <a:gd name="connsiteY2" fmla="*/ 25093 h 66300"/>
                  <a:gd name="connsiteX3" fmla="*/ 18970 w 42317"/>
                  <a:gd name="connsiteY3" fmla="*/ 65479 h 66300"/>
                  <a:gd name="connsiteX4" fmla="*/ 35734 w 42317"/>
                  <a:gd name="connsiteY4" fmla="*/ 55954 h 66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2317" h="66300">
                    <a:moveTo>
                      <a:pt x="42306" y="15949"/>
                    </a:moveTo>
                    <a:cubicBezTo>
                      <a:pt x="42306" y="15949"/>
                      <a:pt x="36877" y="1661"/>
                      <a:pt x="29733" y="-53"/>
                    </a:cubicBezTo>
                    <a:cubicBezTo>
                      <a:pt x="15198" y="-158"/>
                      <a:pt x="2901" y="10663"/>
                      <a:pt x="1158" y="25093"/>
                    </a:cubicBezTo>
                    <a:cubicBezTo>
                      <a:pt x="-3042" y="41060"/>
                      <a:pt x="4349" y="57810"/>
                      <a:pt x="18970" y="65479"/>
                    </a:cubicBezTo>
                    <a:cubicBezTo>
                      <a:pt x="29543" y="69574"/>
                      <a:pt x="35734" y="55954"/>
                      <a:pt x="35734" y="55954"/>
                    </a:cubicBezTo>
                    <a:close/>
                  </a:path>
                </a:pathLst>
              </a:custGeom>
              <a:solidFill>
                <a:srgbClr val="E9BE9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05" name="Freeform: Shape 104">
                <a:extLst>
                  <a:ext uri="{FF2B5EF4-FFF2-40B4-BE49-F238E27FC236}">
                    <a16:creationId xmlns:a16="http://schemas.microsoft.com/office/drawing/2014/main" id="{FC6C9400-E61B-7CC9-0A74-1F5B4B91CD1C}"/>
                  </a:ext>
                </a:extLst>
              </p:cNvPr>
              <p:cNvSpPr/>
              <p:nvPr/>
            </p:nvSpPr>
            <p:spPr>
              <a:xfrm>
                <a:off x="6396120" y="2252397"/>
                <a:ext cx="36302" cy="66279"/>
              </a:xfrm>
              <a:custGeom>
                <a:avLst/>
                <a:gdLst>
                  <a:gd name="connsiteX0" fmla="*/ 23718 w 36302"/>
                  <a:gd name="connsiteY0" fmla="*/ 20 h 66279"/>
                  <a:gd name="connsiteX1" fmla="*/ 21718 w 36302"/>
                  <a:gd name="connsiteY1" fmla="*/ 20 h 66279"/>
                  <a:gd name="connsiteX2" fmla="*/ 25719 w 36302"/>
                  <a:gd name="connsiteY2" fmla="*/ 5068 h 66279"/>
                  <a:gd name="connsiteX3" fmla="*/ 26576 w 36302"/>
                  <a:gd name="connsiteY3" fmla="*/ 26500 h 66279"/>
                  <a:gd name="connsiteX4" fmla="*/ 25338 w 36302"/>
                  <a:gd name="connsiteY4" fmla="*/ 26500 h 66279"/>
                  <a:gd name="connsiteX5" fmla="*/ 10431 w 36302"/>
                  <a:gd name="connsiteY5" fmla="*/ 19917 h 66279"/>
                  <a:gd name="connsiteX6" fmla="*/ 5526 w 36302"/>
                  <a:gd name="connsiteY6" fmla="*/ 23547 h 66279"/>
                  <a:gd name="connsiteX7" fmla="*/ 96 w 36302"/>
                  <a:gd name="connsiteY7" fmla="*/ 42597 h 66279"/>
                  <a:gd name="connsiteX8" fmla="*/ 3906 w 36302"/>
                  <a:gd name="connsiteY8" fmla="*/ 58599 h 66279"/>
                  <a:gd name="connsiteX9" fmla="*/ 4383 w 36302"/>
                  <a:gd name="connsiteY9" fmla="*/ 59742 h 66279"/>
                  <a:gd name="connsiteX10" fmla="*/ 12765 w 36302"/>
                  <a:gd name="connsiteY10" fmla="*/ 65457 h 66279"/>
                  <a:gd name="connsiteX11" fmla="*/ 29529 w 36302"/>
                  <a:gd name="connsiteY11" fmla="*/ 55932 h 66279"/>
                  <a:gd name="connsiteX12" fmla="*/ 36292 w 36302"/>
                  <a:gd name="connsiteY12" fmla="*/ 15546 h 66279"/>
                  <a:gd name="connsiteX13" fmla="*/ 23718 w 36302"/>
                  <a:gd name="connsiteY13" fmla="*/ 20 h 662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6302" h="66279">
                    <a:moveTo>
                      <a:pt x="23718" y="20"/>
                    </a:moveTo>
                    <a:cubicBezTo>
                      <a:pt x="23052" y="-79"/>
                      <a:pt x="22385" y="-79"/>
                      <a:pt x="21718" y="20"/>
                    </a:cubicBezTo>
                    <a:cubicBezTo>
                      <a:pt x="23423" y="1377"/>
                      <a:pt x="24785" y="3103"/>
                      <a:pt x="25719" y="5068"/>
                    </a:cubicBezTo>
                    <a:cubicBezTo>
                      <a:pt x="28776" y="11830"/>
                      <a:pt x="29081" y="19516"/>
                      <a:pt x="26576" y="26500"/>
                    </a:cubicBezTo>
                    <a:cubicBezTo>
                      <a:pt x="26576" y="26500"/>
                      <a:pt x="25623" y="27262"/>
                      <a:pt x="25338" y="26500"/>
                    </a:cubicBezTo>
                    <a:cubicBezTo>
                      <a:pt x="23042" y="20565"/>
                      <a:pt x="16365" y="17618"/>
                      <a:pt x="10431" y="19917"/>
                    </a:cubicBezTo>
                    <a:cubicBezTo>
                      <a:pt x="8497" y="20665"/>
                      <a:pt x="6802" y="21919"/>
                      <a:pt x="5526" y="23547"/>
                    </a:cubicBezTo>
                    <a:cubicBezTo>
                      <a:pt x="1430" y="29011"/>
                      <a:pt x="-504" y="35795"/>
                      <a:pt x="96" y="42597"/>
                    </a:cubicBezTo>
                    <a:cubicBezTo>
                      <a:pt x="554" y="48093"/>
                      <a:pt x="1840" y="53488"/>
                      <a:pt x="3906" y="58599"/>
                    </a:cubicBezTo>
                    <a:cubicBezTo>
                      <a:pt x="4021" y="58996"/>
                      <a:pt x="4183" y="59379"/>
                      <a:pt x="4383" y="59742"/>
                    </a:cubicBezTo>
                    <a:cubicBezTo>
                      <a:pt x="6764" y="62193"/>
                      <a:pt x="9612" y="64137"/>
                      <a:pt x="12765" y="65457"/>
                    </a:cubicBezTo>
                    <a:cubicBezTo>
                      <a:pt x="23338" y="69553"/>
                      <a:pt x="29529" y="55932"/>
                      <a:pt x="29529" y="55932"/>
                    </a:cubicBezTo>
                    <a:lnTo>
                      <a:pt x="36292" y="15546"/>
                    </a:lnTo>
                    <a:cubicBezTo>
                      <a:pt x="36292" y="15546"/>
                      <a:pt x="30862" y="1735"/>
                      <a:pt x="23718" y="20"/>
                    </a:cubicBezTo>
                    <a:close/>
                  </a:path>
                </a:pathLst>
              </a:custGeom>
              <a:solidFill>
                <a:srgbClr val="EFCFB1">
                  <a:alpha val="6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06" name="Freeform: Shape 105">
                <a:extLst>
                  <a:ext uri="{FF2B5EF4-FFF2-40B4-BE49-F238E27FC236}">
                    <a16:creationId xmlns:a16="http://schemas.microsoft.com/office/drawing/2014/main" id="{7A8E6F47-27DF-01FF-A0AE-001EAAA295D8}"/>
                  </a:ext>
                </a:extLst>
              </p:cNvPr>
              <p:cNvSpPr/>
              <p:nvPr/>
            </p:nvSpPr>
            <p:spPr>
              <a:xfrm>
                <a:off x="6398323" y="2273919"/>
                <a:ext cx="23777" cy="29818"/>
              </a:xfrm>
              <a:custGeom>
                <a:avLst/>
                <a:gdLst>
                  <a:gd name="connsiteX0" fmla="*/ 15420 w 23777"/>
                  <a:gd name="connsiteY0" fmla="*/ 1264 h 29818"/>
                  <a:gd name="connsiteX1" fmla="*/ -11 w 23777"/>
                  <a:gd name="connsiteY1" fmla="*/ 16694 h 29818"/>
                  <a:gd name="connsiteX2" fmla="*/ 561 w 23777"/>
                  <a:gd name="connsiteY2" fmla="*/ 16694 h 29818"/>
                  <a:gd name="connsiteX3" fmla="*/ 5037 w 23777"/>
                  <a:gd name="connsiteY3" fmla="*/ 7169 h 29818"/>
                  <a:gd name="connsiteX4" fmla="*/ 15515 w 23777"/>
                  <a:gd name="connsiteY4" fmla="*/ 7169 h 29818"/>
                  <a:gd name="connsiteX5" fmla="*/ 17991 w 23777"/>
                  <a:gd name="connsiteY5" fmla="*/ 11455 h 29818"/>
                  <a:gd name="connsiteX6" fmla="*/ 12562 w 23777"/>
                  <a:gd name="connsiteY6" fmla="*/ 15361 h 29818"/>
                  <a:gd name="connsiteX7" fmla="*/ 8657 w 23777"/>
                  <a:gd name="connsiteY7" fmla="*/ 23647 h 29818"/>
                  <a:gd name="connsiteX8" fmla="*/ 9324 w 23777"/>
                  <a:gd name="connsiteY8" fmla="*/ 23647 h 29818"/>
                  <a:gd name="connsiteX9" fmla="*/ 13610 w 23777"/>
                  <a:gd name="connsiteY9" fmla="*/ 17647 h 29818"/>
                  <a:gd name="connsiteX10" fmla="*/ 19230 w 23777"/>
                  <a:gd name="connsiteY10" fmla="*/ 14503 h 29818"/>
                  <a:gd name="connsiteX11" fmla="*/ 21611 w 23777"/>
                  <a:gd name="connsiteY11" fmla="*/ 29267 h 29818"/>
                  <a:gd name="connsiteX12" fmla="*/ 22592 w 23777"/>
                  <a:gd name="connsiteY12" fmla="*/ 29717 h 29818"/>
                  <a:gd name="connsiteX13" fmla="*/ 23040 w 23777"/>
                  <a:gd name="connsiteY13" fmla="*/ 29267 h 29818"/>
                  <a:gd name="connsiteX14" fmla="*/ 15420 w 23777"/>
                  <a:gd name="connsiteY14" fmla="*/ 1264 h 29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3777" h="29818">
                    <a:moveTo>
                      <a:pt x="15420" y="1264"/>
                    </a:moveTo>
                    <a:cubicBezTo>
                      <a:pt x="5895" y="-4166"/>
                      <a:pt x="1799" y="8407"/>
                      <a:pt x="-11" y="16694"/>
                    </a:cubicBezTo>
                    <a:cubicBezTo>
                      <a:pt x="-11" y="16694"/>
                      <a:pt x="-11" y="16694"/>
                      <a:pt x="561" y="16694"/>
                    </a:cubicBezTo>
                    <a:cubicBezTo>
                      <a:pt x="2085" y="13551"/>
                      <a:pt x="3418" y="10217"/>
                      <a:pt x="5037" y="7169"/>
                    </a:cubicBezTo>
                    <a:cubicBezTo>
                      <a:pt x="7895" y="2026"/>
                      <a:pt x="12658" y="3550"/>
                      <a:pt x="15515" y="7169"/>
                    </a:cubicBezTo>
                    <a:cubicBezTo>
                      <a:pt x="16553" y="8463"/>
                      <a:pt x="17391" y="9909"/>
                      <a:pt x="17991" y="11455"/>
                    </a:cubicBezTo>
                    <a:cubicBezTo>
                      <a:pt x="15801" y="12123"/>
                      <a:pt x="13896" y="13496"/>
                      <a:pt x="12562" y="15361"/>
                    </a:cubicBezTo>
                    <a:cubicBezTo>
                      <a:pt x="10733" y="17843"/>
                      <a:pt x="9409" y="20657"/>
                      <a:pt x="8657" y="23647"/>
                    </a:cubicBezTo>
                    <a:lnTo>
                      <a:pt x="9324" y="23647"/>
                    </a:lnTo>
                    <a:cubicBezTo>
                      <a:pt x="10752" y="21742"/>
                      <a:pt x="12086" y="19552"/>
                      <a:pt x="13610" y="17647"/>
                    </a:cubicBezTo>
                    <a:cubicBezTo>
                      <a:pt x="15058" y="15978"/>
                      <a:pt x="17049" y="14867"/>
                      <a:pt x="19230" y="14503"/>
                    </a:cubicBezTo>
                    <a:cubicBezTo>
                      <a:pt x="20306" y="19374"/>
                      <a:pt x="21106" y="24304"/>
                      <a:pt x="21611" y="29267"/>
                    </a:cubicBezTo>
                    <a:cubicBezTo>
                      <a:pt x="21754" y="29661"/>
                      <a:pt x="22192" y="29862"/>
                      <a:pt x="22592" y="29717"/>
                    </a:cubicBezTo>
                    <a:cubicBezTo>
                      <a:pt x="22802" y="29640"/>
                      <a:pt x="22963" y="29475"/>
                      <a:pt x="23040" y="29267"/>
                    </a:cubicBezTo>
                    <a:cubicBezTo>
                      <a:pt x="24754" y="20314"/>
                      <a:pt x="23897" y="6598"/>
                      <a:pt x="15420" y="1264"/>
                    </a:cubicBezTo>
                    <a:close/>
                  </a:path>
                </a:pathLst>
              </a:custGeom>
              <a:solidFill>
                <a:srgbClr val="B4805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07" name="Freeform: Shape 106">
                <a:extLst>
                  <a:ext uri="{FF2B5EF4-FFF2-40B4-BE49-F238E27FC236}">
                    <a16:creationId xmlns:a16="http://schemas.microsoft.com/office/drawing/2014/main" id="{0618DDEB-214A-4728-341B-0C6BF6DFDE4C}"/>
                  </a:ext>
                </a:extLst>
              </p:cNvPr>
              <p:cNvSpPr/>
              <p:nvPr/>
            </p:nvSpPr>
            <p:spPr>
              <a:xfrm>
                <a:off x="6683501" y="2254263"/>
                <a:ext cx="46666" cy="61359"/>
              </a:xfrm>
              <a:custGeom>
                <a:avLst/>
                <a:gdLst>
                  <a:gd name="connsiteX0" fmla="*/ 7038 w 46666"/>
                  <a:gd name="connsiteY0" fmla="*/ 9584 h 61359"/>
                  <a:gd name="connsiteX1" fmla="*/ 25516 w 46666"/>
                  <a:gd name="connsiteY1" fmla="*/ 59 h 61359"/>
                  <a:gd name="connsiteX2" fmla="*/ 46281 w 46666"/>
                  <a:gd name="connsiteY2" fmla="*/ 31587 h 61359"/>
                  <a:gd name="connsiteX3" fmla="*/ 14086 w 46666"/>
                  <a:gd name="connsiteY3" fmla="*/ 61305 h 61359"/>
                  <a:gd name="connsiteX4" fmla="*/ -11 w 46666"/>
                  <a:gd name="connsiteY4" fmla="*/ 47780 h 613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666" h="61359">
                    <a:moveTo>
                      <a:pt x="7038" y="9584"/>
                    </a:moveTo>
                    <a:cubicBezTo>
                      <a:pt x="7038" y="9584"/>
                      <a:pt x="17515" y="-1274"/>
                      <a:pt x="25516" y="59"/>
                    </a:cubicBezTo>
                    <a:cubicBezTo>
                      <a:pt x="39604" y="3543"/>
                      <a:pt x="48643" y="17270"/>
                      <a:pt x="46281" y="31587"/>
                    </a:cubicBezTo>
                    <a:cubicBezTo>
                      <a:pt x="43928" y="47860"/>
                      <a:pt x="30498" y="60258"/>
                      <a:pt x="14086" y="61305"/>
                    </a:cubicBezTo>
                    <a:cubicBezTo>
                      <a:pt x="1799" y="61305"/>
                      <a:pt x="-11" y="47780"/>
                      <a:pt x="-11" y="47780"/>
                    </a:cubicBezTo>
                    <a:close/>
                  </a:path>
                </a:pathLst>
              </a:custGeom>
              <a:solidFill>
                <a:srgbClr val="E9BE9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EC195AB1-0109-99A7-B469-0E3E1751CC0A}"/>
                  </a:ext>
                </a:extLst>
              </p:cNvPr>
              <p:cNvSpPr/>
              <p:nvPr/>
            </p:nvSpPr>
            <p:spPr>
              <a:xfrm>
                <a:off x="6683311" y="2258949"/>
                <a:ext cx="40594" cy="56959"/>
              </a:xfrm>
              <a:custGeom>
                <a:avLst/>
                <a:gdLst>
                  <a:gd name="connsiteX0" fmla="*/ 38946 w 40594"/>
                  <a:gd name="connsiteY0" fmla="*/ 43285 h 56959"/>
                  <a:gd name="connsiteX1" fmla="*/ 40185 w 40594"/>
                  <a:gd name="connsiteY1" fmla="*/ 27473 h 56959"/>
                  <a:gd name="connsiteX2" fmla="*/ 31993 w 40594"/>
                  <a:gd name="connsiteY2" fmla="*/ 16519 h 56959"/>
                  <a:gd name="connsiteX3" fmla="*/ 15420 w 40594"/>
                  <a:gd name="connsiteY3" fmla="*/ 17662 h 56959"/>
                  <a:gd name="connsiteX4" fmla="*/ 14477 w 40594"/>
                  <a:gd name="connsiteY4" fmla="*/ 17672 h 56959"/>
                  <a:gd name="connsiteX5" fmla="*/ 14467 w 40594"/>
                  <a:gd name="connsiteY5" fmla="*/ 17662 h 56959"/>
                  <a:gd name="connsiteX6" fmla="*/ 13324 w 40594"/>
                  <a:gd name="connsiteY6" fmla="*/ -54 h 56959"/>
                  <a:gd name="connsiteX7" fmla="*/ 7038 w 40594"/>
                  <a:gd name="connsiteY7" fmla="*/ 5280 h 56959"/>
                  <a:gd name="connsiteX8" fmla="*/ -11 w 40594"/>
                  <a:gd name="connsiteY8" fmla="*/ 43380 h 56959"/>
                  <a:gd name="connsiteX9" fmla="*/ 14086 w 40594"/>
                  <a:gd name="connsiteY9" fmla="*/ 56905 h 56959"/>
                  <a:gd name="connsiteX10" fmla="*/ 38946 w 40594"/>
                  <a:gd name="connsiteY10" fmla="*/ 43285 h 56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0594" h="56959">
                    <a:moveTo>
                      <a:pt x="38946" y="43285"/>
                    </a:moveTo>
                    <a:cubicBezTo>
                      <a:pt x="40566" y="38179"/>
                      <a:pt x="40994" y="32769"/>
                      <a:pt x="40185" y="27473"/>
                    </a:cubicBezTo>
                    <a:cubicBezTo>
                      <a:pt x="39661" y="22601"/>
                      <a:pt x="36518" y="18402"/>
                      <a:pt x="31993" y="16519"/>
                    </a:cubicBezTo>
                    <a:cubicBezTo>
                      <a:pt x="26526" y="14740"/>
                      <a:pt x="20592" y="15150"/>
                      <a:pt x="15420" y="17662"/>
                    </a:cubicBezTo>
                    <a:cubicBezTo>
                      <a:pt x="15162" y="17925"/>
                      <a:pt x="14744" y="17930"/>
                      <a:pt x="14477" y="17672"/>
                    </a:cubicBezTo>
                    <a:cubicBezTo>
                      <a:pt x="14477" y="17669"/>
                      <a:pt x="14467" y="17665"/>
                      <a:pt x="14467" y="17662"/>
                    </a:cubicBezTo>
                    <a:cubicBezTo>
                      <a:pt x="13420" y="11819"/>
                      <a:pt x="13038" y="5875"/>
                      <a:pt x="13324" y="-54"/>
                    </a:cubicBezTo>
                    <a:cubicBezTo>
                      <a:pt x="11086" y="1548"/>
                      <a:pt x="8981" y="3332"/>
                      <a:pt x="7038" y="5280"/>
                    </a:cubicBezTo>
                    <a:lnTo>
                      <a:pt x="-11" y="43380"/>
                    </a:lnTo>
                    <a:cubicBezTo>
                      <a:pt x="-11" y="43380"/>
                      <a:pt x="1799" y="57001"/>
                      <a:pt x="14086" y="56905"/>
                    </a:cubicBezTo>
                    <a:cubicBezTo>
                      <a:pt x="23954" y="56163"/>
                      <a:pt x="33013" y="51198"/>
                      <a:pt x="38946" y="43285"/>
                    </a:cubicBezTo>
                    <a:close/>
                  </a:path>
                </a:pathLst>
              </a:custGeom>
              <a:solidFill>
                <a:srgbClr val="EFCFB1">
                  <a:alpha val="6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id="{7C25009C-68BC-4B24-C61B-DFC83F600EA6}"/>
                  </a:ext>
                </a:extLst>
              </p:cNvPr>
              <p:cNvSpPr/>
              <p:nvPr/>
            </p:nvSpPr>
            <p:spPr>
              <a:xfrm>
                <a:off x="6689577" y="2276124"/>
                <a:ext cx="28547" cy="24009"/>
              </a:xfrm>
              <a:custGeom>
                <a:avLst/>
                <a:gdLst>
                  <a:gd name="connsiteX0" fmla="*/ 17630 w 28547"/>
                  <a:gd name="connsiteY0" fmla="*/ 106 h 24009"/>
                  <a:gd name="connsiteX1" fmla="*/ 28108 w 28547"/>
                  <a:gd name="connsiteY1" fmla="*/ 19156 h 24009"/>
                  <a:gd name="connsiteX2" fmla="*/ 27536 w 28547"/>
                  <a:gd name="connsiteY2" fmla="*/ 19156 h 24009"/>
                  <a:gd name="connsiteX3" fmla="*/ 26107 w 28547"/>
                  <a:gd name="connsiteY3" fmla="*/ 9631 h 24009"/>
                  <a:gd name="connsiteX4" fmla="*/ 15535 w 28547"/>
                  <a:gd name="connsiteY4" fmla="*/ 6011 h 24009"/>
                  <a:gd name="connsiteX5" fmla="*/ 11344 w 28547"/>
                  <a:gd name="connsiteY5" fmla="*/ 9059 h 24009"/>
                  <a:gd name="connsiteX6" fmla="*/ 15725 w 28547"/>
                  <a:gd name="connsiteY6" fmla="*/ 14202 h 24009"/>
                  <a:gd name="connsiteX7" fmla="*/ 16773 w 28547"/>
                  <a:gd name="connsiteY7" fmla="*/ 22775 h 24009"/>
                  <a:gd name="connsiteX8" fmla="*/ 16011 w 28547"/>
                  <a:gd name="connsiteY8" fmla="*/ 22775 h 24009"/>
                  <a:gd name="connsiteX9" fmla="*/ 13725 w 28547"/>
                  <a:gd name="connsiteY9" fmla="*/ 16012 h 24009"/>
                  <a:gd name="connsiteX10" fmla="*/ 9058 w 28547"/>
                  <a:gd name="connsiteY10" fmla="*/ 11440 h 24009"/>
                  <a:gd name="connsiteX11" fmla="*/ 1533 w 28547"/>
                  <a:gd name="connsiteY11" fmla="*/ 23632 h 24009"/>
                  <a:gd name="connsiteX12" fmla="*/ 9 w 28547"/>
                  <a:gd name="connsiteY12" fmla="*/ 23156 h 24009"/>
                  <a:gd name="connsiteX13" fmla="*/ 17630 w 28547"/>
                  <a:gd name="connsiteY13" fmla="*/ 106 h 240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8547" h="24009">
                    <a:moveTo>
                      <a:pt x="17630" y="106"/>
                    </a:moveTo>
                    <a:cubicBezTo>
                      <a:pt x="29156" y="-1609"/>
                      <a:pt x="29156" y="10869"/>
                      <a:pt x="28108" y="19156"/>
                    </a:cubicBezTo>
                    <a:cubicBezTo>
                      <a:pt x="28108" y="19156"/>
                      <a:pt x="27536" y="19156"/>
                      <a:pt x="27536" y="19156"/>
                    </a:cubicBezTo>
                    <a:cubicBezTo>
                      <a:pt x="27536" y="15917"/>
                      <a:pt x="26870" y="12583"/>
                      <a:pt x="26107" y="9631"/>
                    </a:cubicBezTo>
                    <a:cubicBezTo>
                      <a:pt x="25060" y="4106"/>
                      <a:pt x="19535" y="3916"/>
                      <a:pt x="15535" y="6011"/>
                    </a:cubicBezTo>
                    <a:cubicBezTo>
                      <a:pt x="13992" y="6806"/>
                      <a:pt x="12573" y="7834"/>
                      <a:pt x="11344" y="9059"/>
                    </a:cubicBezTo>
                    <a:cubicBezTo>
                      <a:pt x="13354" y="10213"/>
                      <a:pt x="14906" y="12032"/>
                      <a:pt x="15725" y="14202"/>
                    </a:cubicBezTo>
                    <a:cubicBezTo>
                      <a:pt x="16725" y="16942"/>
                      <a:pt x="17087" y="19875"/>
                      <a:pt x="16773" y="22775"/>
                    </a:cubicBezTo>
                    <a:cubicBezTo>
                      <a:pt x="16773" y="22775"/>
                      <a:pt x="16106" y="22775"/>
                      <a:pt x="16011" y="22775"/>
                    </a:cubicBezTo>
                    <a:cubicBezTo>
                      <a:pt x="15249" y="20489"/>
                      <a:pt x="14677" y="18203"/>
                      <a:pt x="13725" y="16012"/>
                    </a:cubicBezTo>
                    <a:cubicBezTo>
                      <a:pt x="12753" y="13985"/>
                      <a:pt x="11105" y="12366"/>
                      <a:pt x="9058" y="11440"/>
                    </a:cubicBezTo>
                    <a:cubicBezTo>
                      <a:pt x="6286" y="15332"/>
                      <a:pt x="3771" y="19406"/>
                      <a:pt x="1533" y="23632"/>
                    </a:cubicBezTo>
                    <a:cubicBezTo>
                      <a:pt x="1057" y="24394"/>
                      <a:pt x="-182" y="23632"/>
                      <a:pt x="9" y="23156"/>
                    </a:cubicBezTo>
                    <a:cubicBezTo>
                      <a:pt x="1628" y="13345"/>
                      <a:pt x="7153" y="1629"/>
                      <a:pt x="17630" y="106"/>
                    </a:cubicBezTo>
                    <a:close/>
                  </a:path>
                </a:pathLst>
              </a:custGeom>
              <a:solidFill>
                <a:srgbClr val="B4805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FE50BD34-8870-B584-7083-8D4E71E74C6F}"/>
                  </a:ext>
                </a:extLst>
              </p:cNvPr>
              <p:cNvSpPr/>
              <p:nvPr/>
            </p:nvSpPr>
            <p:spPr>
              <a:xfrm>
                <a:off x="6419196" y="2165032"/>
                <a:ext cx="275306" cy="264964"/>
              </a:xfrm>
              <a:custGeom>
                <a:avLst/>
                <a:gdLst>
                  <a:gd name="connsiteX0" fmla="*/ 270580 w 275306"/>
                  <a:gd name="connsiteY0" fmla="*/ 38046 h 264964"/>
                  <a:gd name="connsiteX1" fmla="*/ 173521 w 275306"/>
                  <a:gd name="connsiteY1" fmla="*/ -54 h 264964"/>
                  <a:gd name="connsiteX2" fmla="*/ 7690 w 275306"/>
                  <a:gd name="connsiteY2" fmla="*/ 55096 h 264964"/>
                  <a:gd name="connsiteX3" fmla="*/ 8262 w 275306"/>
                  <a:gd name="connsiteY3" fmla="*/ 105864 h 264964"/>
                  <a:gd name="connsiteX4" fmla="*/ 19025 w 275306"/>
                  <a:gd name="connsiteY4" fmla="*/ 207781 h 264964"/>
                  <a:gd name="connsiteX5" fmla="*/ 162472 w 275306"/>
                  <a:gd name="connsiteY5" fmla="*/ 262550 h 264964"/>
                  <a:gd name="connsiteX6" fmla="*/ 271247 w 275306"/>
                  <a:gd name="connsiteY6" fmla="*/ 144154 h 264964"/>
                  <a:gd name="connsiteX7" fmla="*/ 270580 w 275306"/>
                  <a:gd name="connsiteY7" fmla="*/ 38046 h 2649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75306" h="264964">
                    <a:moveTo>
                      <a:pt x="270580" y="38046"/>
                    </a:moveTo>
                    <a:cubicBezTo>
                      <a:pt x="235900" y="32347"/>
                      <a:pt x="202820" y="19362"/>
                      <a:pt x="173521" y="-54"/>
                    </a:cubicBezTo>
                    <a:cubicBezTo>
                      <a:pt x="173521" y="-54"/>
                      <a:pt x="116371" y="59287"/>
                      <a:pt x="7690" y="55096"/>
                    </a:cubicBezTo>
                    <a:cubicBezTo>
                      <a:pt x="10538" y="71884"/>
                      <a:pt x="10729" y="89016"/>
                      <a:pt x="8262" y="105864"/>
                    </a:cubicBezTo>
                    <a:cubicBezTo>
                      <a:pt x="3785" y="126819"/>
                      <a:pt x="-12693" y="165490"/>
                      <a:pt x="19025" y="207781"/>
                    </a:cubicBezTo>
                    <a:cubicBezTo>
                      <a:pt x="52972" y="251244"/>
                      <a:pt x="108198" y="272332"/>
                      <a:pt x="162472" y="262550"/>
                    </a:cubicBezTo>
                    <a:cubicBezTo>
                      <a:pt x="218193" y="253025"/>
                      <a:pt x="262103" y="206543"/>
                      <a:pt x="271247" y="144154"/>
                    </a:cubicBezTo>
                    <a:cubicBezTo>
                      <a:pt x="276857" y="108989"/>
                      <a:pt x="276638" y="73138"/>
                      <a:pt x="270580" y="38046"/>
                    </a:cubicBezTo>
                    <a:close/>
                  </a:path>
                </a:pathLst>
              </a:custGeom>
              <a:solidFill>
                <a:srgbClr val="F4D9B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3DB26882-BFE8-604C-77B4-82CB06B7D612}"/>
                  </a:ext>
                </a:extLst>
              </p:cNvPr>
              <p:cNvSpPr/>
              <p:nvPr/>
            </p:nvSpPr>
            <p:spPr>
              <a:xfrm>
                <a:off x="6427278" y="2164746"/>
                <a:ext cx="265652" cy="70300"/>
              </a:xfrm>
              <a:custGeom>
                <a:avLst/>
                <a:gdLst>
                  <a:gd name="connsiteX0" fmla="*/ 84000 w 265652"/>
                  <a:gd name="connsiteY0" fmla="*/ 57667 h 70300"/>
                  <a:gd name="connsiteX1" fmla="*/ 127338 w 265652"/>
                  <a:gd name="connsiteY1" fmla="*/ 38617 h 70300"/>
                  <a:gd name="connsiteX2" fmla="*/ 164200 w 265652"/>
                  <a:gd name="connsiteY2" fmla="*/ 8423 h 70300"/>
                  <a:gd name="connsiteX3" fmla="*/ 165134 w 265652"/>
                  <a:gd name="connsiteY3" fmla="*/ 8312 h 70300"/>
                  <a:gd name="connsiteX4" fmla="*/ 165248 w 265652"/>
                  <a:gd name="connsiteY4" fmla="*/ 8423 h 70300"/>
                  <a:gd name="connsiteX5" fmla="*/ 175726 w 265652"/>
                  <a:gd name="connsiteY5" fmla="*/ 19567 h 70300"/>
                  <a:gd name="connsiteX6" fmla="*/ 190204 w 265652"/>
                  <a:gd name="connsiteY6" fmla="*/ 29854 h 70300"/>
                  <a:gd name="connsiteX7" fmla="*/ 220398 w 265652"/>
                  <a:gd name="connsiteY7" fmla="*/ 44332 h 70300"/>
                  <a:gd name="connsiteX8" fmla="*/ 265642 w 265652"/>
                  <a:gd name="connsiteY8" fmla="*/ 57096 h 70300"/>
                  <a:gd name="connsiteX9" fmla="*/ 262879 w 265652"/>
                  <a:gd name="connsiteY9" fmla="*/ 38046 h 70300"/>
                  <a:gd name="connsiteX10" fmla="*/ 165820 w 265652"/>
                  <a:gd name="connsiteY10" fmla="*/ -54 h 70300"/>
                  <a:gd name="connsiteX11" fmla="*/ -11 w 265652"/>
                  <a:gd name="connsiteY11" fmla="*/ 55096 h 70300"/>
                  <a:gd name="connsiteX12" fmla="*/ 1323 w 265652"/>
                  <a:gd name="connsiteY12" fmla="*/ 65383 h 70300"/>
                  <a:gd name="connsiteX13" fmla="*/ 84000 w 265652"/>
                  <a:gd name="connsiteY13" fmla="*/ 57667 h 70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65652" h="70300">
                    <a:moveTo>
                      <a:pt x="84000" y="57667"/>
                    </a:moveTo>
                    <a:cubicBezTo>
                      <a:pt x="98868" y="52328"/>
                      <a:pt x="113346" y="45962"/>
                      <a:pt x="127338" y="38617"/>
                    </a:cubicBezTo>
                    <a:cubicBezTo>
                      <a:pt x="141864" y="31651"/>
                      <a:pt x="154513" y="21295"/>
                      <a:pt x="164200" y="8423"/>
                    </a:cubicBezTo>
                    <a:cubicBezTo>
                      <a:pt x="164429" y="8134"/>
                      <a:pt x="164848" y="8084"/>
                      <a:pt x="165134" y="8312"/>
                    </a:cubicBezTo>
                    <a:cubicBezTo>
                      <a:pt x="165181" y="8344"/>
                      <a:pt x="165220" y="8382"/>
                      <a:pt x="165248" y="8423"/>
                    </a:cubicBezTo>
                    <a:cubicBezTo>
                      <a:pt x="169058" y="11852"/>
                      <a:pt x="172106" y="16043"/>
                      <a:pt x="175726" y="19567"/>
                    </a:cubicBezTo>
                    <a:cubicBezTo>
                      <a:pt x="180145" y="23539"/>
                      <a:pt x="185003" y="26990"/>
                      <a:pt x="190204" y="29854"/>
                    </a:cubicBezTo>
                    <a:cubicBezTo>
                      <a:pt x="199843" y="35516"/>
                      <a:pt x="209949" y="40359"/>
                      <a:pt x="220398" y="44332"/>
                    </a:cubicBezTo>
                    <a:cubicBezTo>
                      <a:pt x="234990" y="50162"/>
                      <a:pt x="250154" y="54439"/>
                      <a:pt x="265642" y="57096"/>
                    </a:cubicBezTo>
                    <a:cubicBezTo>
                      <a:pt x="265070" y="50701"/>
                      <a:pt x="264146" y="44341"/>
                      <a:pt x="262879" y="38046"/>
                    </a:cubicBezTo>
                    <a:cubicBezTo>
                      <a:pt x="228199" y="32347"/>
                      <a:pt x="195118" y="19362"/>
                      <a:pt x="165820" y="-54"/>
                    </a:cubicBezTo>
                    <a:cubicBezTo>
                      <a:pt x="165820" y="-54"/>
                      <a:pt x="108670" y="59287"/>
                      <a:pt x="-11" y="55096"/>
                    </a:cubicBezTo>
                    <a:cubicBezTo>
                      <a:pt x="-11" y="55096"/>
                      <a:pt x="751" y="59191"/>
                      <a:pt x="1323" y="65383"/>
                    </a:cubicBezTo>
                    <a:cubicBezTo>
                      <a:pt x="27231" y="76146"/>
                      <a:pt x="58663" y="67002"/>
                      <a:pt x="84000" y="57667"/>
                    </a:cubicBezTo>
                    <a:close/>
                  </a:path>
                </a:pathLst>
              </a:custGeom>
              <a:solidFill>
                <a:srgbClr val="EFCFB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D28BB16E-7936-D05E-5C0B-2820F0DFE2C7}"/>
                  </a:ext>
                </a:extLst>
              </p:cNvPr>
              <p:cNvSpPr/>
              <p:nvPr/>
            </p:nvSpPr>
            <p:spPr>
              <a:xfrm>
                <a:off x="6478523" y="2336672"/>
                <a:ext cx="35051" cy="39624"/>
              </a:xfrm>
              <a:custGeom>
                <a:avLst/>
                <a:gdLst>
                  <a:gd name="connsiteX0" fmla="*/ 35041 w 35051"/>
                  <a:gd name="connsiteY0" fmla="*/ -54 h 39624"/>
                  <a:gd name="connsiteX1" fmla="*/ -11 w 35051"/>
                  <a:gd name="connsiteY1" fmla="*/ 39570 h 39624"/>
                  <a:gd name="connsiteX2" fmla="*/ 35041 w 35051"/>
                  <a:gd name="connsiteY2" fmla="*/ -54 h 396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5051" h="39624">
                    <a:moveTo>
                      <a:pt x="35041" y="-54"/>
                    </a:moveTo>
                    <a:cubicBezTo>
                      <a:pt x="23706" y="13471"/>
                      <a:pt x="11896" y="26521"/>
                      <a:pt x="-11" y="39570"/>
                    </a:cubicBezTo>
                    <a:cubicBezTo>
                      <a:pt x="15791" y="30672"/>
                      <a:pt x="28135" y="16714"/>
                      <a:pt x="35041" y="-54"/>
                    </a:cubicBezTo>
                    <a:close/>
                  </a:path>
                </a:pathLst>
              </a:custGeom>
              <a:solidFill>
                <a:srgbClr val="EFCFB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E61E1E46-2706-2F35-FD54-869455B1627F}"/>
                  </a:ext>
                </a:extLst>
              </p:cNvPr>
              <p:cNvSpPr/>
              <p:nvPr/>
            </p:nvSpPr>
            <p:spPr>
              <a:xfrm>
                <a:off x="6587013" y="2338578"/>
                <a:ext cx="36576" cy="26669"/>
              </a:xfrm>
              <a:custGeom>
                <a:avLst/>
                <a:gdLst>
                  <a:gd name="connsiteX0" fmla="*/ -11 w 36576"/>
                  <a:gd name="connsiteY0" fmla="*/ -54 h 26669"/>
                  <a:gd name="connsiteX1" fmla="*/ 36566 w 36576"/>
                  <a:gd name="connsiteY1" fmla="*/ 26616 h 26669"/>
                  <a:gd name="connsiteX2" fmla="*/ -11 w 36576"/>
                  <a:gd name="connsiteY2" fmla="*/ -54 h 266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6576" h="26669">
                    <a:moveTo>
                      <a:pt x="-11" y="-54"/>
                    </a:moveTo>
                    <a:cubicBezTo>
                      <a:pt x="10781" y="10607"/>
                      <a:pt x="23116" y="19596"/>
                      <a:pt x="36566" y="26616"/>
                    </a:cubicBezTo>
                    <a:cubicBezTo>
                      <a:pt x="27231" y="14138"/>
                      <a:pt x="12943" y="7947"/>
                      <a:pt x="-11" y="-54"/>
                    </a:cubicBezTo>
                    <a:close/>
                  </a:path>
                </a:pathLst>
              </a:custGeom>
              <a:solidFill>
                <a:srgbClr val="EFCFB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4AF41895-454A-7B29-FC37-D19518889CD7}"/>
                  </a:ext>
                </a:extLst>
              </p:cNvPr>
              <p:cNvSpPr/>
              <p:nvPr/>
            </p:nvSpPr>
            <p:spPr>
              <a:xfrm>
                <a:off x="6482333" y="2306496"/>
                <a:ext cx="27432" cy="5224"/>
              </a:xfrm>
              <a:custGeom>
                <a:avLst/>
                <a:gdLst>
                  <a:gd name="connsiteX0" fmla="*/ 27421 w 27432"/>
                  <a:gd name="connsiteY0" fmla="*/ 4691 h 5224"/>
                  <a:gd name="connsiteX1" fmla="*/ 13991 w 27432"/>
                  <a:gd name="connsiteY1" fmla="*/ 214 h 5224"/>
                  <a:gd name="connsiteX2" fmla="*/ -11 w 27432"/>
                  <a:gd name="connsiteY2" fmla="*/ 3072 h 5224"/>
                  <a:gd name="connsiteX3" fmla="*/ 27421 w 27432"/>
                  <a:gd name="connsiteY3" fmla="*/ 4691 h 52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7432" h="5224">
                    <a:moveTo>
                      <a:pt x="27421" y="4691"/>
                    </a:moveTo>
                    <a:cubicBezTo>
                      <a:pt x="23497" y="1888"/>
                      <a:pt x="18811" y="328"/>
                      <a:pt x="13991" y="214"/>
                    </a:cubicBezTo>
                    <a:cubicBezTo>
                      <a:pt x="9133" y="-590"/>
                      <a:pt x="4142" y="427"/>
                      <a:pt x="-11" y="3072"/>
                    </a:cubicBezTo>
                    <a:cubicBezTo>
                      <a:pt x="8981" y="5135"/>
                      <a:pt x="18249" y="5682"/>
                      <a:pt x="27421" y="4691"/>
                    </a:cubicBezTo>
                    <a:close/>
                  </a:path>
                </a:pathLst>
              </a:custGeom>
              <a:solidFill>
                <a:srgbClr val="EFCFB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156AA8BF-3F6E-CBA8-B66A-0FBBDF915745}"/>
                  </a:ext>
                </a:extLst>
              </p:cNvPr>
              <p:cNvSpPr/>
              <p:nvPr/>
            </p:nvSpPr>
            <p:spPr>
              <a:xfrm>
                <a:off x="6600348" y="2307848"/>
                <a:ext cx="34480" cy="4916"/>
              </a:xfrm>
              <a:custGeom>
                <a:avLst/>
                <a:gdLst>
                  <a:gd name="connsiteX0" fmla="*/ -11 w 34480"/>
                  <a:gd name="connsiteY0" fmla="*/ 4863 h 4916"/>
                  <a:gd name="connsiteX1" fmla="*/ 34470 w 34480"/>
                  <a:gd name="connsiteY1" fmla="*/ 4196 h 4916"/>
                  <a:gd name="connsiteX2" fmla="*/ -11 w 34480"/>
                  <a:gd name="connsiteY2" fmla="*/ 4863 h 49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4480" h="4916">
                    <a:moveTo>
                      <a:pt x="-11" y="4863"/>
                    </a:moveTo>
                    <a:cubicBezTo>
                      <a:pt x="11419" y="3355"/>
                      <a:pt x="22992" y="3131"/>
                      <a:pt x="34470" y="4196"/>
                    </a:cubicBezTo>
                    <a:cubicBezTo>
                      <a:pt x="23668" y="-1700"/>
                      <a:pt x="10552" y="-1447"/>
                      <a:pt x="-11" y="4863"/>
                    </a:cubicBezTo>
                    <a:close/>
                  </a:path>
                </a:pathLst>
              </a:custGeom>
              <a:solidFill>
                <a:srgbClr val="EFCFB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id="{E3CFAE86-4862-525A-E3BD-52906C2D1802}"/>
                  </a:ext>
                </a:extLst>
              </p:cNvPr>
              <p:cNvSpPr/>
              <p:nvPr/>
            </p:nvSpPr>
            <p:spPr>
              <a:xfrm>
                <a:off x="6425850" y="2351913"/>
                <a:ext cx="246887" cy="78559"/>
              </a:xfrm>
              <a:custGeom>
                <a:avLst/>
                <a:gdLst>
                  <a:gd name="connsiteX0" fmla="*/ 223827 w 246887"/>
                  <a:gd name="connsiteY0" fmla="*/ 36522 h 78559"/>
                  <a:gd name="connsiteX1" fmla="*/ 154199 w 246887"/>
                  <a:gd name="connsiteY1" fmla="*/ 68240 h 78559"/>
                  <a:gd name="connsiteX2" fmla="*/ 104193 w 246887"/>
                  <a:gd name="connsiteY2" fmla="*/ 69859 h 78559"/>
                  <a:gd name="connsiteX3" fmla="*/ 51043 w 246887"/>
                  <a:gd name="connsiteY3" fmla="*/ 51762 h 78559"/>
                  <a:gd name="connsiteX4" fmla="*/ -11 w 246887"/>
                  <a:gd name="connsiteY4" fmla="*/ -54 h 78559"/>
                  <a:gd name="connsiteX5" fmla="*/ 12372 w 246887"/>
                  <a:gd name="connsiteY5" fmla="*/ 21377 h 78559"/>
                  <a:gd name="connsiteX6" fmla="*/ 155818 w 246887"/>
                  <a:gd name="connsiteY6" fmla="*/ 76146 h 78559"/>
                  <a:gd name="connsiteX7" fmla="*/ 246877 w 246887"/>
                  <a:gd name="connsiteY7" fmla="*/ 10328 h 78559"/>
                  <a:gd name="connsiteX8" fmla="*/ 223827 w 246887"/>
                  <a:gd name="connsiteY8" fmla="*/ 36522 h 78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46887" h="78559">
                    <a:moveTo>
                      <a:pt x="223827" y="36522"/>
                    </a:moveTo>
                    <a:cubicBezTo>
                      <a:pt x="203586" y="52669"/>
                      <a:pt x="179669" y="63563"/>
                      <a:pt x="154199" y="68240"/>
                    </a:cubicBezTo>
                    <a:cubicBezTo>
                      <a:pt x="137749" y="71631"/>
                      <a:pt x="120833" y="72183"/>
                      <a:pt x="104193" y="69859"/>
                    </a:cubicBezTo>
                    <a:cubicBezTo>
                      <a:pt x="85562" y="66964"/>
                      <a:pt x="67569" y="60839"/>
                      <a:pt x="51043" y="51762"/>
                    </a:cubicBezTo>
                    <a:cubicBezTo>
                      <a:pt x="29145" y="40092"/>
                      <a:pt x="11333" y="22014"/>
                      <a:pt x="-11" y="-54"/>
                    </a:cubicBezTo>
                    <a:cubicBezTo>
                      <a:pt x="3256" y="7553"/>
                      <a:pt x="7409" y="14748"/>
                      <a:pt x="12372" y="21377"/>
                    </a:cubicBezTo>
                    <a:cubicBezTo>
                      <a:pt x="46319" y="64840"/>
                      <a:pt x="101545" y="85928"/>
                      <a:pt x="155818" y="76146"/>
                    </a:cubicBezTo>
                    <a:cubicBezTo>
                      <a:pt x="194547" y="69078"/>
                      <a:pt x="228018" y="44890"/>
                      <a:pt x="246877" y="10328"/>
                    </a:cubicBezTo>
                    <a:cubicBezTo>
                      <a:pt x="239657" y="19453"/>
                      <a:pt x="231961" y="28196"/>
                      <a:pt x="223827" y="36522"/>
                    </a:cubicBezTo>
                    <a:close/>
                  </a:path>
                </a:pathLst>
              </a:custGeom>
              <a:solidFill>
                <a:srgbClr val="EFCFB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id="{011779B4-A76C-7906-5675-BE2BAB4D2B34}"/>
                  </a:ext>
                </a:extLst>
              </p:cNvPr>
              <p:cNvSpPr/>
              <p:nvPr/>
            </p:nvSpPr>
            <p:spPr>
              <a:xfrm>
                <a:off x="6440771" y="2330465"/>
                <a:ext cx="45214" cy="18682"/>
              </a:xfrm>
              <a:custGeom>
                <a:avLst/>
                <a:gdLst>
                  <a:gd name="connsiteX0" fmla="*/ 22 w 45214"/>
                  <a:gd name="connsiteY0" fmla="*/ 6344 h 18682"/>
                  <a:gd name="connsiteX1" fmla="*/ 21358 w 45214"/>
                  <a:gd name="connsiteY1" fmla="*/ 18155 h 18682"/>
                  <a:gd name="connsiteX2" fmla="*/ 45171 w 45214"/>
                  <a:gd name="connsiteY2" fmla="*/ 12249 h 18682"/>
                  <a:gd name="connsiteX3" fmla="*/ 24311 w 45214"/>
                  <a:gd name="connsiteY3" fmla="*/ 343 h 18682"/>
                  <a:gd name="connsiteX4" fmla="*/ 22 w 45214"/>
                  <a:gd name="connsiteY4" fmla="*/ 6344 h 186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5214" h="18682">
                    <a:moveTo>
                      <a:pt x="22" y="6344"/>
                    </a:moveTo>
                    <a:cubicBezTo>
                      <a:pt x="-644" y="11297"/>
                      <a:pt x="8881" y="16535"/>
                      <a:pt x="21358" y="18155"/>
                    </a:cubicBezTo>
                    <a:cubicBezTo>
                      <a:pt x="33836" y="19774"/>
                      <a:pt x="44504" y="17107"/>
                      <a:pt x="45171" y="12249"/>
                    </a:cubicBezTo>
                    <a:cubicBezTo>
                      <a:pt x="45838" y="7391"/>
                      <a:pt x="36408" y="1867"/>
                      <a:pt x="24311" y="343"/>
                    </a:cubicBezTo>
                    <a:cubicBezTo>
                      <a:pt x="12214" y="-1181"/>
                      <a:pt x="784" y="1867"/>
                      <a:pt x="22" y="6344"/>
                    </a:cubicBezTo>
                    <a:close/>
                  </a:path>
                </a:pathLst>
              </a:custGeom>
              <a:solidFill>
                <a:srgbClr val="F5BEB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18" name="Freeform: Shape 117">
                <a:extLst>
                  <a:ext uri="{FF2B5EF4-FFF2-40B4-BE49-F238E27FC236}">
                    <a16:creationId xmlns:a16="http://schemas.microsoft.com/office/drawing/2014/main" id="{918CE96C-DFE4-DEC7-3171-C69DCA3E346D}"/>
                  </a:ext>
                </a:extLst>
              </p:cNvPr>
              <p:cNvSpPr/>
              <p:nvPr/>
            </p:nvSpPr>
            <p:spPr>
              <a:xfrm>
                <a:off x="6617533" y="2330167"/>
                <a:ext cx="45067" cy="19268"/>
              </a:xfrm>
              <a:custGeom>
                <a:avLst/>
                <a:gdLst>
                  <a:gd name="connsiteX0" fmla="*/ 45002 w 45067"/>
                  <a:gd name="connsiteY0" fmla="*/ 5976 h 19268"/>
                  <a:gd name="connsiteX1" fmla="*/ 24142 w 45067"/>
                  <a:gd name="connsiteY1" fmla="*/ 18453 h 19268"/>
                  <a:gd name="connsiteX2" fmla="*/ 44 w 45067"/>
                  <a:gd name="connsiteY2" fmla="*/ 13119 h 19268"/>
                  <a:gd name="connsiteX3" fmla="*/ 20999 w 45067"/>
                  <a:gd name="connsiteY3" fmla="*/ 642 h 19268"/>
                  <a:gd name="connsiteX4" fmla="*/ 45002 w 45067"/>
                  <a:gd name="connsiteY4" fmla="*/ 5976 h 192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5067" h="19268">
                    <a:moveTo>
                      <a:pt x="45002" y="5976"/>
                    </a:moveTo>
                    <a:cubicBezTo>
                      <a:pt x="45859" y="10929"/>
                      <a:pt x="36524" y="16453"/>
                      <a:pt x="24142" y="18453"/>
                    </a:cubicBezTo>
                    <a:cubicBezTo>
                      <a:pt x="11759" y="20454"/>
                      <a:pt x="901" y="18453"/>
                      <a:pt x="44" y="13119"/>
                    </a:cubicBezTo>
                    <a:cubicBezTo>
                      <a:pt x="-813" y="7785"/>
                      <a:pt x="8521" y="2642"/>
                      <a:pt x="20999" y="642"/>
                    </a:cubicBezTo>
                    <a:cubicBezTo>
                      <a:pt x="33476" y="-1359"/>
                      <a:pt x="44145" y="1118"/>
                      <a:pt x="45002" y="5976"/>
                    </a:cubicBezTo>
                    <a:close/>
                  </a:path>
                </a:pathLst>
              </a:custGeom>
              <a:solidFill>
                <a:srgbClr val="F5BEB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id="{08E6EBF0-DADB-8AB8-6AB8-4F81C9A376C5}"/>
                  </a:ext>
                </a:extLst>
              </p:cNvPr>
              <p:cNvSpPr/>
              <p:nvPr/>
            </p:nvSpPr>
            <p:spPr>
              <a:xfrm>
                <a:off x="6553199" y="2343530"/>
                <a:ext cx="476" cy="42"/>
              </a:xfrm>
              <a:custGeom>
                <a:avLst/>
                <a:gdLst>
                  <a:gd name="connsiteX0" fmla="*/ -11 w 476"/>
                  <a:gd name="connsiteY0" fmla="*/ -54 h 42"/>
                  <a:gd name="connsiteX1" fmla="*/ -11 w 476"/>
                  <a:gd name="connsiteY1" fmla="*/ -54 h 42"/>
                  <a:gd name="connsiteX2" fmla="*/ 465 w 476"/>
                  <a:gd name="connsiteY2" fmla="*/ -54 h 42"/>
                  <a:gd name="connsiteX3" fmla="*/ 465 w 476"/>
                  <a:gd name="connsiteY3" fmla="*/ -54 h 42"/>
                  <a:gd name="connsiteX4" fmla="*/ -11 w 476"/>
                  <a:gd name="connsiteY4" fmla="*/ -54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6" h="42">
                    <a:moveTo>
                      <a:pt x="-11" y="-54"/>
                    </a:moveTo>
                    <a:cubicBezTo>
                      <a:pt x="-11" y="-54"/>
                      <a:pt x="-11" y="-54"/>
                      <a:pt x="-11" y="-54"/>
                    </a:cubicBezTo>
                    <a:lnTo>
                      <a:pt x="465" y="-54"/>
                    </a:lnTo>
                    <a:lnTo>
                      <a:pt x="465" y="-54"/>
                    </a:lnTo>
                    <a:cubicBezTo>
                      <a:pt x="465" y="-54"/>
                      <a:pt x="370" y="41"/>
                      <a:pt x="-11" y="-54"/>
                    </a:cubicBezTo>
                    <a:close/>
                  </a:path>
                </a:pathLst>
              </a:custGeom>
              <a:solidFill>
                <a:srgbClr val="B4805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2E6EC82F-9C68-9940-2DD8-2CC64EE4FA9B}"/>
                  </a:ext>
                </a:extLst>
              </p:cNvPr>
              <p:cNvSpPr/>
              <p:nvPr/>
            </p:nvSpPr>
            <p:spPr>
              <a:xfrm>
                <a:off x="6582060" y="2241832"/>
                <a:ext cx="54006" cy="20641"/>
              </a:xfrm>
              <a:custGeom>
                <a:avLst/>
                <a:gdLst>
                  <a:gd name="connsiteX0" fmla="*/ 31041 w 54006"/>
                  <a:gd name="connsiteY0" fmla="*/ 7633 h 20641"/>
                  <a:gd name="connsiteX1" fmla="*/ 53996 w 54006"/>
                  <a:gd name="connsiteY1" fmla="*/ 13634 h 20641"/>
                  <a:gd name="connsiteX2" fmla="*/ 25421 w 54006"/>
                  <a:gd name="connsiteY2" fmla="*/ 13 h 20641"/>
                  <a:gd name="connsiteX3" fmla="*/ -11 w 54006"/>
                  <a:gd name="connsiteY3" fmla="*/ 20587 h 20641"/>
                  <a:gd name="connsiteX4" fmla="*/ 31041 w 54006"/>
                  <a:gd name="connsiteY4" fmla="*/ 7633 h 20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006" h="20641">
                    <a:moveTo>
                      <a:pt x="31041" y="7633"/>
                    </a:moveTo>
                    <a:cubicBezTo>
                      <a:pt x="39051" y="7821"/>
                      <a:pt x="46919" y="9875"/>
                      <a:pt x="53996" y="13634"/>
                    </a:cubicBezTo>
                    <a:cubicBezTo>
                      <a:pt x="47481" y="4445"/>
                      <a:pt x="36661" y="-710"/>
                      <a:pt x="25421" y="13"/>
                    </a:cubicBezTo>
                    <a:cubicBezTo>
                      <a:pt x="13791" y="1633"/>
                      <a:pt x="3999" y="9549"/>
                      <a:pt x="-11" y="20587"/>
                    </a:cubicBezTo>
                    <a:cubicBezTo>
                      <a:pt x="8390" y="12590"/>
                      <a:pt x="19449" y="7977"/>
                      <a:pt x="31041" y="7633"/>
                    </a:cubicBezTo>
                    <a:close/>
                  </a:path>
                </a:pathLst>
              </a:custGeom>
              <a:solidFill>
                <a:srgbClr val="EFCFB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21" name="Freeform: Shape 120">
                <a:extLst>
                  <a:ext uri="{FF2B5EF4-FFF2-40B4-BE49-F238E27FC236}">
                    <a16:creationId xmlns:a16="http://schemas.microsoft.com/office/drawing/2014/main" id="{15F62CCB-899F-0AB7-1A84-C9494BF52207}"/>
                  </a:ext>
                </a:extLst>
              </p:cNvPr>
              <p:cNvSpPr/>
              <p:nvPr/>
            </p:nvSpPr>
            <p:spPr>
              <a:xfrm>
                <a:off x="6583503" y="2245427"/>
                <a:ext cx="56783" cy="17232"/>
              </a:xfrm>
              <a:custGeom>
                <a:avLst/>
                <a:gdLst>
                  <a:gd name="connsiteX0" fmla="*/ 2451 w 56783"/>
                  <a:gd name="connsiteY0" fmla="*/ 16897 h 17232"/>
                  <a:gd name="connsiteX1" fmla="*/ 55981 w 56783"/>
                  <a:gd name="connsiteY1" fmla="*/ 14992 h 17232"/>
                  <a:gd name="connsiteX2" fmla="*/ 56648 w 56783"/>
                  <a:gd name="connsiteY2" fmla="*/ 14230 h 17232"/>
                  <a:gd name="connsiteX3" fmla="*/ 165 w 56783"/>
                  <a:gd name="connsiteY3" fmla="*/ 14230 h 17232"/>
                  <a:gd name="connsiteX4" fmla="*/ 2451 w 56783"/>
                  <a:gd name="connsiteY4" fmla="*/ 16897 h 172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783" h="17232">
                    <a:moveTo>
                      <a:pt x="2451" y="16897"/>
                    </a:moveTo>
                    <a:cubicBezTo>
                      <a:pt x="18472" y="6112"/>
                      <a:pt x="39236" y="5373"/>
                      <a:pt x="55981" y="14992"/>
                    </a:cubicBezTo>
                    <a:cubicBezTo>
                      <a:pt x="56457" y="14992"/>
                      <a:pt x="57029" y="14992"/>
                      <a:pt x="56648" y="14230"/>
                    </a:cubicBezTo>
                    <a:cubicBezTo>
                      <a:pt x="42646" y="-344"/>
                      <a:pt x="10452" y="-8821"/>
                      <a:pt x="165" y="14230"/>
                    </a:cubicBezTo>
                    <a:cubicBezTo>
                      <a:pt x="-502" y="15849"/>
                      <a:pt x="831" y="17944"/>
                      <a:pt x="2451" y="16897"/>
                    </a:cubicBezTo>
                    <a:close/>
                  </a:path>
                </a:pathLst>
              </a:custGeom>
              <a:solidFill>
                <a:srgbClr val="AD9A7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9C2B0D39-468F-FEED-7112-5269E2C756D1}"/>
                  </a:ext>
                </a:extLst>
              </p:cNvPr>
              <p:cNvSpPr/>
              <p:nvPr/>
            </p:nvSpPr>
            <p:spPr>
              <a:xfrm>
                <a:off x="6469188" y="2241638"/>
                <a:ext cx="56292" cy="21025"/>
              </a:xfrm>
              <a:custGeom>
                <a:avLst/>
                <a:gdLst>
                  <a:gd name="connsiteX0" fmla="*/ 27517 w 56292"/>
                  <a:gd name="connsiteY0" fmla="*/ 492 h 21025"/>
                  <a:gd name="connsiteX1" fmla="*/ -11 w 56292"/>
                  <a:gd name="connsiteY1" fmla="*/ 20971 h 21025"/>
                  <a:gd name="connsiteX2" fmla="*/ 33994 w 56292"/>
                  <a:gd name="connsiteY2" fmla="*/ 5921 h 21025"/>
                  <a:gd name="connsiteX3" fmla="*/ 56282 w 56292"/>
                  <a:gd name="connsiteY3" fmla="*/ 11446 h 21025"/>
                  <a:gd name="connsiteX4" fmla="*/ 49424 w 56292"/>
                  <a:gd name="connsiteY4" fmla="*/ 3445 h 21025"/>
                  <a:gd name="connsiteX5" fmla="*/ 27517 w 56292"/>
                  <a:gd name="connsiteY5" fmla="*/ 492 h 21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6292" h="21025">
                    <a:moveTo>
                      <a:pt x="27517" y="492"/>
                    </a:moveTo>
                    <a:cubicBezTo>
                      <a:pt x="15229" y="2111"/>
                      <a:pt x="1894" y="7541"/>
                      <a:pt x="-11" y="20971"/>
                    </a:cubicBezTo>
                    <a:cubicBezTo>
                      <a:pt x="8819" y="11554"/>
                      <a:pt x="21087" y="6122"/>
                      <a:pt x="33994" y="5921"/>
                    </a:cubicBezTo>
                    <a:cubicBezTo>
                      <a:pt x="41775" y="5837"/>
                      <a:pt x="49443" y="7738"/>
                      <a:pt x="56282" y="11446"/>
                    </a:cubicBezTo>
                    <a:cubicBezTo>
                      <a:pt x="54720" y="8233"/>
                      <a:pt x="52358" y="5478"/>
                      <a:pt x="49424" y="3445"/>
                    </a:cubicBezTo>
                    <a:cubicBezTo>
                      <a:pt x="42604" y="224"/>
                      <a:pt x="34946" y="-807"/>
                      <a:pt x="27517" y="492"/>
                    </a:cubicBezTo>
                    <a:close/>
                  </a:path>
                </a:pathLst>
              </a:custGeom>
              <a:solidFill>
                <a:srgbClr val="EFCFB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id="{AB2532FA-FF64-D68B-BABA-8D8CD008B5A6}"/>
                  </a:ext>
                </a:extLst>
              </p:cNvPr>
              <p:cNvSpPr/>
              <p:nvPr/>
            </p:nvSpPr>
            <p:spPr>
              <a:xfrm>
                <a:off x="6470588" y="2243127"/>
                <a:ext cx="58305" cy="17072"/>
              </a:xfrm>
              <a:custGeom>
                <a:avLst/>
                <a:gdLst>
                  <a:gd name="connsiteX0" fmla="*/ 780 w 58305"/>
                  <a:gd name="connsiteY0" fmla="*/ 16624 h 17072"/>
                  <a:gd name="connsiteX1" fmla="*/ 56406 w 58305"/>
                  <a:gd name="connsiteY1" fmla="*/ 14434 h 17072"/>
                  <a:gd name="connsiteX2" fmla="*/ 57359 w 58305"/>
                  <a:gd name="connsiteY2" fmla="*/ 13005 h 17072"/>
                  <a:gd name="connsiteX3" fmla="*/ 1066 w 58305"/>
                  <a:gd name="connsiteY3" fmla="*/ 15196 h 17072"/>
                  <a:gd name="connsiteX4" fmla="*/ 780 w 58305"/>
                  <a:gd name="connsiteY4" fmla="*/ 16624 h 17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305" h="17072">
                    <a:moveTo>
                      <a:pt x="780" y="16624"/>
                    </a:moveTo>
                    <a:cubicBezTo>
                      <a:pt x="17487" y="5658"/>
                      <a:pt x="38890" y="4815"/>
                      <a:pt x="56406" y="14434"/>
                    </a:cubicBezTo>
                    <a:cubicBezTo>
                      <a:pt x="58787" y="15577"/>
                      <a:pt x="58692" y="15386"/>
                      <a:pt x="57359" y="13005"/>
                    </a:cubicBezTo>
                    <a:cubicBezTo>
                      <a:pt x="46119" y="-8141"/>
                      <a:pt x="12972" y="-806"/>
                      <a:pt x="1066" y="15196"/>
                    </a:cubicBezTo>
                    <a:cubicBezTo>
                      <a:pt x="113" y="16434"/>
                      <a:pt x="-649" y="17672"/>
                      <a:pt x="780" y="16624"/>
                    </a:cubicBezTo>
                    <a:close/>
                  </a:path>
                </a:pathLst>
              </a:custGeom>
              <a:solidFill>
                <a:srgbClr val="AD9A7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6697C4BC-EFA6-1115-A2CB-57C084B20FBA}"/>
                  </a:ext>
                </a:extLst>
              </p:cNvPr>
              <p:cNvSpPr/>
              <p:nvPr/>
            </p:nvSpPr>
            <p:spPr>
              <a:xfrm>
                <a:off x="6490620" y="2227323"/>
                <a:ext cx="138207" cy="6956"/>
              </a:xfrm>
              <a:custGeom>
                <a:avLst/>
                <a:gdLst>
                  <a:gd name="connsiteX0" fmla="*/ -11 w 138207"/>
                  <a:gd name="connsiteY0" fmla="*/ 5949 h 6956"/>
                  <a:gd name="connsiteX1" fmla="*/ 34660 w 138207"/>
                  <a:gd name="connsiteY1" fmla="*/ 3091 h 6956"/>
                  <a:gd name="connsiteX2" fmla="*/ 69046 w 138207"/>
                  <a:gd name="connsiteY2" fmla="*/ 3091 h 6956"/>
                  <a:gd name="connsiteX3" fmla="*/ 86381 w 138207"/>
                  <a:gd name="connsiteY3" fmla="*/ 1662 h 6956"/>
                  <a:gd name="connsiteX4" fmla="*/ 103717 w 138207"/>
                  <a:gd name="connsiteY4" fmla="*/ 1662 h 6956"/>
                  <a:gd name="connsiteX5" fmla="*/ 138197 w 138207"/>
                  <a:gd name="connsiteY5" fmla="*/ 138 h 6956"/>
                  <a:gd name="connsiteX6" fmla="*/ 138197 w 138207"/>
                  <a:gd name="connsiteY6" fmla="*/ 138 h 6956"/>
                  <a:gd name="connsiteX7" fmla="*/ 138197 w 138207"/>
                  <a:gd name="connsiteY7" fmla="*/ 138 h 6956"/>
                  <a:gd name="connsiteX8" fmla="*/ 138197 w 138207"/>
                  <a:gd name="connsiteY8" fmla="*/ 138 h 6956"/>
                  <a:gd name="connsiteX9" fmla="*/ 121147 w 138207"/>
                  <a:gd name="connsiteY9" fmla="*/ 2996 h 6956"/>
                  <a:gd name="connsiteX10" fmla="*/ 103717 w 138207"/>
                  <a:gd name="connsiteY10" fmla="*/ 5091 h 6956"/>
                  <a:gd name="connsiteX11" fmla="*/ 86571 w 138207"/>
                  <a:gd name="connsiteY11" fmla="*/ 5091 h 6956"/>
                  <a:gd name="connsiteX12" fmla="*/ 69331 w 138207"/>
                  <a:gd name="connsiteY12" fmla="*/ 6615 h 6956"/>
                  <a:gd name="connsiteX13" fmla="*/ 34470 w 138207"/>
                  <a:gd name="connsiteY13" fmla="*/ 5758 h 6956"/>
                  <a:gd name="connsiteX14" fmla="*/ -11 w 138207"/>
                  <a:gd name="connsiteY14" fmla="*/ 5949 h 6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38207" h="6956">
                    <a:moveTo>
                      <a:pt x="-11" y="5949"/>
                    </a:moveTo>
                    <a:cubicBezTo>
                      <a:pt x="11515" y="5282"/>
                      <a:pt x="22849" y="3091"/>
                      <a:pt x="34660" y="3091"/>
                    </a:cubicBezTo>
                    <a:cubicBezTo>
                      <a:pt x="46471" y="3091"/>
                      <a:pt x="57616" y="3091"/>
                      <a:pt x="69046" y="3091"/>
                    </a:cubicBezTo>
                    <a:cubicBezTo>
                      <a:pt x="74761" y="3091"/>
                      <a:pt x="80285" y="2043"/>
                      <a:pt x="86381" y="1662"/>
                    </a:cubicBezTo>
                    <a:cubicBezTo>
                      <a:pt x="92477" y="1281"/>
                      <a:pt x="98002" y="1662"/>
                      <a:pt x="103717" y="1662"/>
                    </a:cubicBezTo>
                    <a:cubicBezTo>
                      <a:pt x="115146" y="2710"/>
                      <a:pt x="126481" y="-909"/>
                      <a:pt x="138197" y="138"/>
                    </a:cubicBezTo>
                    <a:lnTo>
                      <a:pt x="138197" y="138"/>
                    </a:lnTo>
                    <a:lnTo>
                      <a:pt x="138197" y="138"/>
                    </a:lnTo>
                    <a:lnTo>
                      <a:pt x="138197" y="138"/>
                    </a:lnTo>
                    <a:cubicBezTo>
                      <a:pt x="132444" y="619"/>
                      <a:pt x="126738" y="1576"/>
                      <a:pt x="121147" y="2996"/>
                    </a:cubicBezTo>
                    <a:cubicBezTo>
                      <a:pt x="115423" y="4273"/>
                      <a:pt x="109584" y="4975"/>
                      <a:pt x="103717" y="5091"/>
                    </a:cubicBezTo>
                    <a:cubicBezTo>
                      <a:pt x="97906" y="5091"/>
                      <a:pt x="92191" y="5091"/>
                      <a:pt x="86571" y="5091"/>
                    </a:cubicBezTo>
                    <a:cubicBezTo>
                      <a:pt x="80952" y="5091"/>
                      <a:pt x="75142" y="6425"/>
                      <a:pt x="69331" y="6615"/>
                    </a:cubicBezTo>
                    <a:cubicBezTo>
                      <a:pt x="57701" y="7189"/>
                      <a:pt x="46052" y="6902"/>
                      <a:pt x="34470" y="5758"/>
                    </a:cubicBezTo>
                    <a:cubicBezTo>
                      <a:pt x="23230" y="5853"/>
                      <a:pt x="11515" y="7092"/>
                      <a:pt x="-11" y="5949"/>
                    </a:cubicBezTo>
                    <a:close/>
                  </a:path>
                </a:pathLst>
              </a:custGeom>
              <a:solidFill>
                <a:srgbClr val="EFCFB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id="{8B82A004-46E4-3A7F-88FA-AFD26FD872DA}"/>
                  </a:ext>
                </a:extLst>
              </p:cNvPr>
              <p:cNvSpPr/>
              <p:nvPr/>
            </p:nvSpPr>
            <p:spPr>
              <a:xfrm>
                <a:off x="6499287" y="2214347"/>
                <a:ext cx="111347" cy="5401"/>
              </a:xfrm>
              <a:custGeom>
                <a:avLst/>
                <a:gdLst>
                  <a:gd name="connsiteX0" fmla="*/ -11 w 111347"/>
                  <a:gd name="connsiteY0" fmla="*/ 5209 h 5401"/>
                  <a:gd name="connsiteX1" fmla="*/ 27612 w 111347"/>
                  <a:gd name="connsiteY1" fmla="*/ 1399 h 5401"/>
                  <a:gd name="connsiteX2" fmla="*/ 55615 w 111347"/>
                  <a:gd name="connsiteY2" fmla="*/ -30 h 5401"/>
                  <a:gd name="connsiteX3" fmla="*/ 69427 w 111347"/>
                  <a:gd name="connsiteY3" fmla="*/ -30 h 5401"/>
                  <a:gd name="connsiteX4" fmla="*/ 83428 w 111347"/>
                  <a:gd name="connsiteY4" fmla="*/ -30 h 5401"/>
                  <a:gd name="connsiteX5" fmla="*/ 111337 w 111347"/>
                  <a:gd name="connsiteY5" fmla="*/ 1018 h 5401"/>
                  <a:gd name="connsiteX6" fmla="*/ 83428 w 111347"/>
                  <a:gd name="connsiteY6" fmla="*/ 3590 h 5401"/>
                  <a:gd name="connsiteX7" fmla="*/ 69617 w 111347"/>
                  <a:gd name="connsiteY7" fmla="*/ 4256 h 5401"/>
                  <a:gd name="connsiteX8" fmla="*/ 55615 w 111347"/>
                  <a:gd name="connsiteY8" fmla="*/ 4256 h 5401"/>
                  <a:gd name="connsiteX9" fmla="*/ 27897 w 111347"/>
                  <a:gd name="connsiteY9" fmla="*/ 4256 h 5401"/>
                  <a:gd name="connsiteX10" fmla="*/ -11 w 111347"/>
                  <a:gd name="connsiteY10" fmla="*/ 5209 h 54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1347" h="5401">
                    <a:moveTo>
                      <a:pt x="-11" y="5209"/>
                    </a:moveTo>
                    <a:cubicBezTo>
                      <a:pt x="9514" y="4256"/>
                      <a:pt x="18372" y="2542"/>
                      <a:pt x="27612" y="1399"/>
                    </a:cubicBezTo>
                    <a:cubicBezTo>
                      <a:pt x="36908" y="306"/>
                      <a:pt x="46262" y="-172"/>
                      <a:pt x="55615" y="-30"/>
                    </a:cubicBezTo>
                    <a:lnTo>
                      <a:pt x="69427" y="-30"/>
                    </a:lnTo>
                    <a:cubicBezTo>
                      <a:pt x="74094" y="-30"/>
                      <a:pt x="78952" y="-30"/>
                      <a:pt x="83428" y="-30"/>
                    </a:cubicBezTo>
                    <a:cubicBezTo>
                      <a:pt x="92953" y="-30"/>
                      <a:pt x="102002" y="923"/>
                      <a:pt x="111337" y="1018"/>
                    </a:cubicBezTo>
                    <a:cubicBezTo>
                      <a:pt x="102116" y="2587"/>
                      <a:pt x="92782" y="3447"/>
                      <a:pt x="83428" y="3590"/>
                    </a:cubicBezTo>
                    <a:cubicBezTo>
                      <a:pt x="78856" y="3590"/>
                      <a:pt x="73903" y="3590"/>
                      <a:pt x="69617" y="4256"/>
                    </a:cubicBezTo>
                    <a:cubicBezTo>
                      <a:pt x="65331" y="4923"/>
                      <a:pt x="60092" y="4256"/>
                      <a:pt x="55615" y="4256"/>
                    </a:cubicBezTo>
                    <a:cubicBezTo>
                      <a:pt x="46090" y="4256"/>
                      <a:pt x="37137" y="4256"/>
                      <a:pt x="27897" y="4256"/>
                    </a:cubicBezTo>
                    <a:cubicBezTo>
                      <a:pt x="18630" y="5241"/>
                      <a:pt x="9305" y="5560"/>
                      <a:pt x="-11" y="5209"/>
                    </a:cubicBezTo>
                    <a:close/>
                  </a:path>
                </a:pathLst>
              </a:custGeom>
              <a:solidFill>
                <a:srgbClr val="EFCFB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933E4DCA-A537-0249-2537-B105FFA6C6BB}"/>
                  </a:ext>
                </a:extLst>
              </p:cNvPr>
              <p:cNvSpPr/>
              <p:nvPr/>
            </p:nvSpPr>
            <p:spPr>
              <a:xfrm>
                <a:off x="6534149" y="2326957"/>
                <a:ext cx="25812" cy="9525"/>
              </a:xfrm>
              <a:custGeom>
                <a:avLst/>
                <a:gdLst>
                  <a:gd name="connsiteX0" fmla="*/ -11 w 25812"/>
                  <a:gd name="connsiteY0" fmla="*/ -54 h 9525"/>
                  <a:gd name="connsiteX1" fmla="*/ 12372 w 25812"/>
                  <a:gd name="connsiteY1" fmla="*/ 9471 h 9525"/>
                  <a:gd name="connsiteX2" fmla="*/ 25802 w 25812"/>
                  <a:gd name="connsiteY2" fmla="*/ 803 h 9525"/>
                  <a:gd name="connsiteX3" fmla="*/ -11 w 25812"/>
                  <a:gd name="connsiteY3" fmla="*/ -54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812" h="9525">
                    <a:moveTo>
                      <a:pt x="-11" y="-54"/>
                    </a:moveTo>
                    <a:cubicBezTo>
                      <a:pt x="1523" y="5532"/>
                      <a:pt x="6580" y="9422"/>
                      <a:pt x="12372" y="9471"/>
                    </a:cubicBezTo>
                    <a:cubicBezTo>
                      <a:pt x="18125" y="9350"/>
                      <a:pt x="23326" y="5997"/>
                      <a:pt x="25802" y="803"/>
                    </a:cubicBezTo>
                    <a:cubicBezTo>
                      <a:pt x="18277" y="4327"/>
                      <a:pt x="4561" y="8518"/>
                      <a:pt x="-11" y="-54"/>
                    </a:cubicBezTo>
                    <a:close/>
                  </a:path>
                </a:pathLst>
              </a:custGeom>
              <a:solidFill>
                <a:srgbClr val="EFCFB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id="{626DF2C5-9758-B631-5D23-CCD6D1A32C46}"/>
                  </a:ext>
                </a:extLst>
              </p:cNvPr>
              <p:cNvSpPr/>
              <p:nvPr/>
            </p:nvSpPr>
            <p:spPr>
              <a:xfrm>
                <a:off x="6533101" y="2299620"/>
                <a:ext cx="18329" cy="37596"/>
              </a:xfrm>
              <a:custGeom>
                <a:avLst/>
                <a:gdLst>
                  <a:gd name="connsiteX0" fmla="*/ 17706 w 18329"/>
                  <a:gd name="connsiteY0" fmla="*/ 36141 h 37596"/>
                  <a:gd name="connsiteX1" fmla="*/ 4752 w 18329"/>
                  <a:gd name="connsiteY1" fmla="*/ 33093 h 37596"/>
                  <a:gd name="connsiteX2" fmla="*/ 1323 w 18329"/>
                  <a:gd name="connsiteY2" fmla="*/ 28711 h 37596"/>
                  <a:gd name="connsiteX3" fmla="*/ 3513 w 18329"/>
                  <a:gd name="connsiteY3" fmla="*/ 21568 h 37596"/>
                  <a:gd name="connsiteX4" fmla="*/ 9990 w 18329"/>
                  <a:gd name="connsiteY4" fmla="*/ -54 h 37596"/>
                  <a:gd name="connsiteX5" fmla="*/ 9990 w 18329"/>
                  <a:gd name="connsiteY5" fmla="*/ -54 h 37596"/>
                  <a:gd name="connsiteX6" fmla="*/ 4847 w 18329"/>
                  <a:gd name="connsiteY6" fmla="*/ 17662 h 37596"/>
                  <a:gd name="connsiteX7" fmla="*/ -11 w 18329"/>
                  <a:gd name="connsiteY7" fmla="*/ 27187 h 37596"/>
                  <a:gd name="connsiteX8" fmla="*/ 17420 w 18329"/>
                  <a:gd name="connsiteY8" fmla="*/ 37379 h 37596"/>
                  <a:gd name="connsiteX9" fmla="*/ 17706 w 18329"/>
                  <a:gd name="connsiteY9" fmla="*/ 36141 h 375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329" h="37596">
                    <a:moveTo>
                      <a:pt x="17706" y="36141"/>
                    </a:moveTo>
                    <a:cubicBezTo>
                      <a:pt x="13162" y="36715"/>
                      <a:pt x="8562" y="35633"/>
                      <a:pt x="4752" y="33093"/>
                    </a:cubicBezTo>
                    <a:cubicBezTo>
                      <a:pt x="3304" y="31902"/>
                      <a:pt x="2132" y="30406"/>
                      <a:pt x="1323" y="28711"/>
                    </a:cubicBezTo>
                    <a:cubicBezTo>
                      <a:pt x="-11" y="26140"/>
                      <a:pt x="2275" y="23663"/>
                      <a:pt x="3513" y="21568"/>
                    </a:cubicBezTo>
                    <a:cubicBezTo>
                      <a:pt x="7495" y="15039"/>
                      <a:pt x="9733" y="7591"/>
                      <a:pt x="9990" y="-54"/>
                    </a:cubicBezTo>
                    <a:cubicBezTo>
                      <a:pt x="9990" y="-54"/>
                      <a:pt x="9990" y="-54"/>
                      <a:pt x="9990" y="-54"/>
                    </a:cubicBezTo>
                    <a:cubicBezTo>
                      <a:pt x="9343" y="6110"/>
                      <a:pt x="7600" y="12110"/>
                      <a:pt x="4847" y="17662"/>
                    </a:cubicBezTo>
                    <a:cubicBezTo>
                      <a:pt x="3513" y="20710"/>
                      <a:pt x="-11" y="23758"/>
                      <a:pt x="-11" y="27187"/>
                    </a:cubicBezTo>
                    <a:cubicBezTo>
                      <a:pt x="-11" y="35855"/>
                      <a:pt x="10752" y="38236"/>
                      <a:pt x="17420" y="37379"/>
                    </a:cubicBezTo>
                    <a:cubicBezTo>
                      <a:pt x="18182" y="37284"/>
                      <a:pt x="18849" y="36141"/>
                      <a:pt x="17706" y="36141"/>
                    </a:cubicBezTo>
                    <a:close/>
                  </a:path>
                </a:pathLst>
              </a:custGeom>
              <a:solidFill>
                <a:srgbClr val="B4805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28" name="Freeform: Shape 127">
                <a:extLst>
                  <a:ext uri="{FF2B5EF4-FFF2-40B4-BE49-F238E27FC236}">
                    <a16:creationId xmlns:a16="http://schemas.microsoft.com/office/drawing/2014/main" id="{FBB0C316-046B-D273-02F8-F733B4A1F6B3}"/>
                  </a:ext>
                </a:extLst>
              </p:cNvPr>
              <p:cNvSpPr/>
              <p:nvPr/>
            </p:nvSpPr>
            <p:spPr>
              <a:xfrm>
                <a:off x="6505669" y="2355342"/>
                <a:ext cx="103060" cy="27565"/>
              </a:xfrm>
              <a:custGeom>
                <a:avLst/>
                <a:gdLst>
                  <a:gd name="connsiteX0" fmla="*/ 97335 w 103060"/>
                  <a:gd name="connsiteY0" fmla="*/ 6137 h 27565"/>
                  <a:gd name="connsiteX1" fmla="*/ 96478 w 103060"/>
                  <a:gd name="connsiteY1" fmla="*/ 4232 h 27565"/>
                  <a:gd name="connsiteX2" fmla="*/ 95525 w 103060"/>
                  <a:gd name="connsiteY2" fmla="*/ -54 h 27565"/>
                  <a:gd name="connsiteX3" fmla="*/ 94954 w 103060"/>
                  <a:gd name="connsiteY3" fmla="*/ 1089 h 27565"/>
                  <a:gd name="connsiteX4" fmla="*/ 94287 w 103060"/>
                  <a:gd name="connsiteY4" fmla="*/ 4042 h 27565"/>
                  <a:gd name="connsiteX5" fmla="*/ 95239 w 103060"/>
                  <a:gd name="connsiteY5" fmla="*/ 7471 h 27565"/>
                  <a:gd name="connsiteX6" fmla="*/ 73141 w 103060"/>
                  <a:gd name="connsiteY6" fmla="*/ 21187 h 27565"/>
                  <a:gd name="connsiteX7" fmla="*/ 45138 w 103060"/>
                  <a:gd name="connsiteY7" fmla="*/ 25568 h 27565"/>
                  <a:gd name="connsiteX8" fmla="*/ 19039 w 103060"/>
                  <a:gd name="connsiteY8" fmla="*/ 22901 h 27565"/>
                  <a:gd name="connsiteX9" fmla="*/ -11 w 103060"/>
                  <a:gd name="connsiteY9" fmla="*/ 5375 h 27565"/>
                  <a:gd name="connsiteX10" fmla="*/ -11 w 103060"/>
                  <a:gd name="connsiteY10" fmla="*/ 5375 h 27565"/>
                  <a:gd name="connsiteX11" fmla="*/ 11324 w 103060"/>
                  <a:gd name="connsiteY11" fmla="*/ 20901 h 27565"/>
                  <a:gd name="connsiteX12" fmla="*/ 39899 w 103060"/>
                  <a:gd name="connsiteY12" fmla="*/ 27092 h 27565"/>
                  <a:gd name="connsiteX13" fmla="*/ 95811 w 103060"/>
                  <a:gd name="connsiteY13" fmla="*/ 8042 h 27565"/>
                  <a:gd name="connsiteX14" fmla="*/ 95811 w 103060"/>
                  <a:gd name="connsiteY14" fmla="*/ 8042 h 27565"/>
                  <a:gd name="connsiteX15" fmla="*/ 103050 w 103060"/>
                  <a:gd name="connsiteY15" fmla="*/ 10423 h 27565"/>
                  <a:gd name="connsiteX16" fmla="*/ 97335 w 103060"/>
                  <a:gd name="connsiteY16" fmla="*/ 6137 h 27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03060" h="27565">
                    <a:moveTo>
                      <a:pt x="97335" y="6137"/>
                    </a:moveTo>
                    <a:cubicBezTo>
                      <a:pt x="96878" y="5594"/>
                      <a:pt x="96582" y="4934"/>
                      <a:pt x="96478" y="4232"/>
                    </a:cubicBezTo>
                    <a:cubicBezTo>
                      <a:pt x="95925" y="2866"/>
                      <a:pt x="95601" y="1417"/>
                      <a:pt x="95525" y="-54"/>
                    </a:cubicBezTo>
                    <a:cubicBezTo>
                      <a:pt x="95277" y="296"/>
                      <a:pt x="95087" y="681"/>
                      <a:pt x="94954" y="1089"/>
                    </a:cubicBezTo>
                    <a:cubicBezTo>
                      <a:pt x="94630" y="2048"/>
                      <a:pt x="94411" y="3038"/>
                      <a:pt x="94287" y="4042"/>
                    </a:cubicBezTo>
                    <a:cubicBezTo>
                      <a:pt x="94172" y="5263"/>
                      <a:pt x="94506" y="6485"/>
                      <a:pt x="95239" y="7471"/>
                    </a:cubicBezTo>
                    <a:cubicBezTo>
                      <a:pt x="88772" y="13351"/>
                      <a:pt x="81285" y="17999"/>
                      <a:pt x="73141" y="21187"/>
                    </a:cubicBezTo>
                    <a:cubicBezTo>
                      <a:pt x="64159" y="24359"/>
                      <a:pt x="54663" y="25845"/>
                      <a:pt x="45138" y="25568"/>
                    </a:cubicBezTo>
                    <a:cubicBezTo>
                      <a:pt x="36356" y="26065"/>
                      <a:pt x="27545" y="25165"/>
                      <a:pt x="19039" y="22901"/>
                    </a:cubicBezTo>
                    <a:cubicBezTo>
                      <a:pt x="11038" y="20615"/>
                      <a:pt x="-11" y="14710"/>
                      <a:pt x="-11" y="5375"/>
                    </a:cubicBezTo>
                    <a:lnTo>
                      <a:pt x="-11" y="5375"/>
                    </a:lnTo>
                    <a:cubicBezTo>
                      <a:pt x="685" y="12217"/>
                      <a:pt x="5018" y="18151"/>
                      <a:pt x="11324" y="20901"/>
                    </a:cubicBezTo>
                    <a:cubicBezTo>
                      <a:pt x="20173" y="25355"/>
                      <a:pt x="30003" y="27485"/>
                      <a:pt x="39899" y="27092"/>
                    </a:cubicBezTo>
                    <a:cubicBezTo>
                      <a:pt x="60444" y="29354"/>
                      <a:pt x="80923" y="22374"/>
                      <a:pt x="95811" y="8042"/>
                    </a:cubicBezTo>
                    <a:lnTo>
                      <a:pt x="95811" y="8042"/>
                    </a:lnTo>
                    <a:cubicBezTo>
                      <a:pt x="97677" y="9993"/>
                      <a:pt x="100392" y="10886"/>
                      <a:pt x="103050" y="10423"/>
                    </a:cubicBezTo>
                    <a:cubicBezTo>
                      <a:pt x="100659" y="9790"/>
                      <a:pt x="98611" y="8254"/>
                      <a:pt x="97335" y="6137"/>
                    </a:cubicBezTo>
                    <a:close/>
                  </a:path>
                </a:pathLst>
              </a:custGeom>
              <a:solidFill>
                <a:srgbClr val="C3936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403AE8FE-26BB-0C0B-B142-922CFD1975AC}"/>
                  </a:ext>
                </a:extLst>
              </p:cNvPr>
              <p:cNvSpPr/>
              <p:nvPr/>
            </p:nvSpPr>
            <p:spPr>
              <a:xfrm>
                <a:off x="6500193" y="2277695"/>
                <a:ext cx="12710" cy="28133"/>
              </a:xfrm>
              <a:custGeom>
                <a:avLst/>
                <a:gdLst>
                  <a:gd name="connsiteX0" fmla="*/ 12514 w 12710"/>
                  <a:gd name="connsiteY0" fmla="*/ 14823 h 28133"/>
                  <a:gd name="connsiteX1" fmla="*/ 4609 w 12710"/>
                  <a:gd name="connsiteY1" fmla="*/ 28062 h 28133"/>
                  <a:gd name="connsiteX2" fmla="*/ 227 w 12710"/>
                  <a:gd name="connsiteY2" fmla="*/ 13203 h 28133"/>
                  <a:gd name="connsiteX3" fmla="*/ 8228 w 12710"/>
                  <a:gd name="connsiteY3" fmla="*/ -36 h 28133"/>
                  <a:gd name="connsiteX4" fmla="*/ 12514 w 12710"/>
                  <a:gd name="connsiteY4" fmla="*/ 14823 h 28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710" h="28133">
                    <a:moveTo>
                      <a:pt x="12514" y="14823"/>
                    </a:moveTo>
                    <a:cubicBezTo>
                      <a:pt x="11562" y="22538"/>
                      <a:pt x="7942" y="28443"/>
                      <a:pt x="4609" y="28062"/>
                    </a:cubicBezTo>
                    <a:cubicBezTo>
                      <a:pt x="1275" y="27681"/>
                      <a:pt x="-726" y="21014"/>
                      <a:pt x="227" y="13203"/>
                    </a:cubicBezTo>
                    <a:cubicBezTo>
                      <a:pt x="1180" y="5393"/>
                      <a:pt x="4799" y="-417"/>
                      <a:pt x="8228" y="-36"/>
                    </a:cubicBezTo>
                    <a:cubicBezTo>
                      <a:pt x="11657" y="345"/>
                      <a:pt x="13276" y="7012"/>
                      <a:pt x="12514" y="14823"/>
                    </a:cubicBezTo>
                    <a:close/>
                  </a:path>
                </a:pathLst>
              </a:custGeom>
              <a:solidFill>
                <a:srgbClr val="3C190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30" name="Freeform: Shape 129">
                <a:extLst>
                  <a:ext uri="{FF2B5EF4-FFF2-40B4-BE49-F238E27FC236}">
                    <a16:creationId xmlns:a16="http://schemas.microsoft.com/office/drawing/2014/main" id="{92F24D6F-505B-EB71-CBA1-56318F5E1DA7}"/>
                  </a:ext>
                </a:extLst>
              </p:cNvPr>
              <p:cNvSpPr/>
              <p:nvPr/>
            </p:nvSpPr>
            <p:spPr>
              <a:xfrm>
                <a:off x="6502339" y="2281204"/>
                <a:ext cx="3993" cy="8429"/>
              </a:xfrm>
              <a:custGeom>
                <a:avLst/>
                <a:gdLst>
                  <a:gd name="connsiteX0" fmla="*/ 3796 w 3993"/>
                  <a:gd name="connsiteY0" fmla="*/ 4551 h 8429"/>
                  <a:gd name="connsiteX1" fmla="*/ 1129 w 3993"/>
                  <a:gd name="connsiteY1" fmla="*/ 8361 h 8429"/>
                  <a:gd name="connsiteX2" fmla="*/ 176 w 3993"/>
                  <a:gd name="connsiteY2" fmla="*/ 3693 h 8429"/>
                  <a:gd name="connsiteX3" fmla="*/ 2843 w 3993"/>
                  <a:gd name="connsiteY3" fmla="*/ -21 h 8429"/>
                  <a:gd name="connsiteX4" fmla="*/ 3796 w 3993"/>
                  <a:gd name="connsiteY4" fmla="*/ 4551 h 8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993" h="8429">
                    <a:moveTo>
                      <a:pt x="3796" y="4551"/>
                    </a:moveTo>
                    <a:cubicBezTo>
                      <a:pt x="3319" y="6837"/>
                      <a:pt x="2081" y="8551"/>
                      <a:pt x="1129" y="8361"/>
                    </a:cubicBezTo>
                    <a:cubicBezTo>
                      <a:pt x="176" y="8170"/>
                      <a:pt x="-300" y="6075"/>
                      <a:pt x="176" y="3693"/>
                    </a:cubicBezTo>
                    <a:cubicBezTo>
                      <a:pt x="652" y="1312"/>
                      <a:pt x="1890" y="-307"/>
                      <a:pt x="2843" y="-21"/>
                    </a:cubicBezTo>
                    <a:cubicBezTo>
                      <a:pt x="3796" y="264"/>
                      <a:pt x="4272" y="2169"/>
                      <a:pt x="3796" y="4551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E80B681F-67E4-26BD-19D4-DFEEE26A74D8}"/>
                  </a:ext>
                </a:extLst>
              </p:cNvPr>
              <p:cNvSpPr/>
              <p:nvPr/>
            </p:nvSpPr>
            <p:spPr>
              <a:xfrm>
                <a:off x="6592155" y="2283124"/>
                <a:ext cx="12812" cy="28133"/>
              </a:xfrm>
              <a:custGeom>
                <a:avLst/>
                <a:gdLst>
                  <a:gd name="connsiteX0" fmla="*/ 12564 w 12812"/>
                  <a:gd name="connsiteY0" fmla="*/ 14823 h 28133"/>
                  <a:gd name="connsiteX1" fmla="*/ 4563 w 12812"/>
                  <a:gd name="connsiteY1" fmla="*/ 28062 h 28133"/>
                  <a:gd name="connsiteX2" fmla="*/ 277 w 12812"/>
                  <a:gd name="connsiteY2" fmla="*/ 13203 h 28133"/>
                  <a:gd name="connsiteX3" fmla="*/ 8182 w 12812"/>
                  <a:gd name="connsiteY3" fmla="*/ -36 h 28133"/>
                  <a:gd name="connsiteX4" fmla="*/ 12564 w 12812"/>
                  <a:gd name="connsiteY4" fmla="*/ 14823 h 28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12" h="28133">
                    <a:moveTo>
                      <a:pt x="12564" y="14823"/>
                    </a:moveTo>
                    <a:cubicBezTo>
                      <a:pt x="11516" y="22538"/>
                      <a:pt x="7992" y="28443"/>
                      <a:pt x="4563" y="28062"/>
                    </a:cubicBezTo>
                    <a:cubicBezTo>
                      <a:pt x="1134" y="27681"/>
                      <a:pt x="-771" y="21014"/>
                      <a:pt x="277" y="13203"/>
                    </a:cubicBezTo>
                    <a:cubicBezTo>
                      <a:pt x="1324" y="5393"/>
                      <a:pt x="4849" y="-417"/>
                      <a:pt x="8182" y="-36"/>
                    </a:cubicBezTo>
                    <a:cubicBezTo>
                      <a:pt x="11516" y="345"/>
                      <a:pt x="13516" y="7107"/>
                      <a:pt x="12564" y="14823"/>
                    </a:cubicBezTo>
                    <a:close/>
                  </a:path>
                </a:pathLst>
              </a:custGeom>
              <a:solidFill>
                <a:srgbClr val="3C190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32" name="Freeform: Shape 131">
                <a:extLst>
                  <a:ext uri="{FF2B5EF4-FFF2-40B4-BE49-F238E27FC236}">
                    <a16:creationId xmlns:a16="http://schemas.microsoft.com/office/drawing/2014/main" id="{11DE7A6C-EF74-DE4A-EC56-6C5258BC2BB2}"/>
                  </a:ext>
                </a:extLst>
              </p:cNvPr>
              <p:cNvSpPr/>
              <p:nvPr/>
            </p:nvSpPr>
            <p:spPr>
              <a:xfrm>
                <a:off x="6594525" y="2286634"/>
                <a:ext cx="4120" cy="8429"/>
              </a:xfrm>
              <a:custGeom>
                <a:avLst/>
                <a:gdLst>
                  <a:gd name="connsiteX0" fmla="*/ 3907 w 4120"/>
                  <a:gd name="connsiteY0" fmla="*/ 4551 h 8429"/>
                  <a:gd name="connsiteX1" fmla="*/ 1144 w 4120"/>
                  <a:gd name="connsiteY1" fmla="*/ 8361 h 8429"/>
                  <a:gd name="connsiteX2" fmla="*/ 192 w 4120"/>
                  <a:gd name="connsiteY2" fmla="*/ 3693 h 8429"/>
                  <a:gd name="connsiteX3" fmla="*/ 2954 w 4120"/>
                  <a:gd name="connsiteY3" fmla="*/ -21 h 8429"/>
                  <a:gd name="connsiteX4" fmla="*/ 3907 w 4120"/>
                  <a:gd name="connsiteY4" fmla="*/ 4551 h 8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20" h="8429">
                    <a:moveTo>
                      <a:pt x="3907" y="4551"/>
                    </a:moveTo>
                    <a:cubicBezTo>
                      <a:pt x="3431" y="6837"/>
                      <a:pt x="2192" y="8551"/>
                      <a:pt x="1144" y="8361"/>
                    </a:cubicBezTo>
                    <a:cubicBezTo>
                      <a:pt x="97" y="8170"/>
                      <a:pt x="-284" y="6075"/>
                      <a:pt x="192" y="3693"/>
                    </a:cubicBezTo>
                    <a:cubicBezTo>
                      <a:pt x="668" y="1312"/>
                      <a:pt x="1907" y="-307"/>
                      <a:pt x="2954" y="-21"/>
                    </a:cubicBezTo>
                    <a:cubicBezTo>
                      <a:pt x="4002" y="264"/>
                      <a:pt x="4383" y="2169"/>
                      <a:pt x="3907" y="4551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33" name="Freeform: Shape 132">
                <a:extLst>
                  <a:ext uri="{FF2B5EF4-FFF2-40B4-BE49-F238E27FC236}">
                    <a16:creationId xmlns:a16="http://schemas.microsoft.com/office/drawing/2014/main" id="{B5206FD7-CF6D-840B-B620-B69AB3874CB6}"/>
                  </a:ext>
                </a:extLst>
              </p:cNvPr>
              <p:cNvSpPr/>
              <p:nvPr/>
            </p:nvSpPr>
            <p:spPr>
              <a:xfrm>
                <a:off x="6437183" y="2254190"/>
                <a:ext cx="104741" cy="82161"/>
              </a:xfrm>
              <a:custGeom>
                <a:avLst/>
                <a:gdLst>
                  <a:gd name="connsiteX0" fmla="*/ 102480 w 104741"/>
                  <a:gd name="connsiteY0" fmla="*/ 17754 h 82161"/>
                  <a:gd name="connsiteX1" fmla="*/ 68095 w 104741"/>
                  <a:gd name="connsiteY1" fmla="*/ 132 h 82161"/>
                  <a:gd name="connsiteX2" fmla="*/ 58570 w 104741"/>
                  <a:gd name="connsiteY2" fmla="*/ 132 h 82161"/>
                  <a:gd name="connsiteX3" fmla="*/ 51998 w 104741"/>
                  <a:gd name="connsiteY3" fmla="*/ 132 h 82161"/>
                  <a:gd name="connsiteX4" fmla="*/ -9 w 104741"/>
                  <a:gd name="connsiteY4" fmla="*/ 34708 h 82161"/>
                  <a:gd name="connsiteX5" fmla="*/ 14183 w 104741"/>
                  <a:gd name="connsiteY5" fmla="*/ 67379 h 82161"/>
                  <a:gd name="connsiteX6" fmla="*/ 57522 w 104741"/>
                  <a:gd name="connsiteY6" fmla="*/ 81762 h 82161"/>
                  <a:gd name="connsiteX7" fmla="*/ 94574 w 104741"/>
                  <a:gd name="connsiteY7" fmla="*/ 60997 h 82161"/>
                  <a:gd name="connsiteX8" fmla="*/ 102480 w 104741"/>
                  <a:gd name="connsiteY8" fmla="*/ 17754 h 82161"/>
                  <a:gd name="connsiteX9" fmla="*/ 96098 w 104741"/>
                  <a:gd name="connsiteY9" fmla="*/ 52139 h 82161"/>
                  <a:gd name="connsiteX10" fmla="*/ 60665 w 104741"/>
                  <a:gd name="connsiteY10" fmla="*/ 78618 h 82161"/>
                  <a:gd name="connsiteX11" fmla="*/ 7135 w 104741"/>
                  <a:gd name="connsiteY11" fmla="*/ 52520 h 82161"/>
                  <a:gd name="connsiteX12" fmla="*/ 5135 w 104741"/>
                  <a:gd name="connsiteY12" fmla="*/ 23278 h 82161"/>
                  <a:gd name="connsiteX13" fmla="*/ 14660 w 104741"/>
                  <a:gd name="connsiteY13" fmla="*/ 13182 h 82161"/>
                  <a:gd name="connsiteX14" fmla="*/ 31424 w 104741"/>
                  <a:gd name="connsiteY14" fmla="*/ 7467 h 82161"/>
                  <a:gd name="connsiteX15" fmla="*/ 73715 w 104741"/>
                  <a:gd name="connsiteY15" fmla="*/ 4323 h 82161"/>
                  <a:gd name="connsiteX16" fmla="*/ 99146 w 104741"/>
                  <a:gd name="connsiteY16" fmla="*/ 29279 h 82161"/>
                  <a:gd name="connsiteX17" fmla="*/ 96098 w 104741"/>
                  <a:gd name="connsiteY17" fmla="*/ 52139 h 82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04741" h="82161">
                    <a:moveTo>
                      <a:pt x="102480" y="17754"/>
                    </a:moveTo>
                    <a:cubicBezTo>
                      <a:pt x="96003" y="3180"/>
                      <a:pt x="82573" y="894"/>
                      <a:pt x="68095" y="132"/>
                    </a:cubicBezTo>
                    <a:cubicBezTo>
                      <a:pt x="64923" y="-116"/>
                      <a:pt x="61742" y="-116"/>
                      <a:pt x="58570" y="132"/>
                    </a:cubicBezTo>
                    <a:cubicBezTo>
                      <a:pt x="56379" y="-11"/>
                      <a:pt x="54188" y="-11"/>
                      <a:pt x="51998" y="132"/>
                    </a:cubicBezTo>
                    <a:cubicBezTo>
                      <a:pt x="31328" y="2323"/>
                      <a:pt x="-295" y="7467"/>
                      <a:pt x="-9" y="34708"/>
                    </a:cubicBezTo>
                    <a:cubicBezTo>
                      <a:pt x="-56" y="47105"/>
                      <a:pt x="5087" y="58955"/>
                      <a:pt x="14183" y="67379"/>
                    </a:cubicBezTo>
                    <a:cubicBezTo>
                      <a:pt x="25823" y="78299"/>
                      <a:pt x="41663" y="83558"/>
                      <a:pt x="57522" y="81762"/>
                    </a:cubicBezTo>
                    <a:cubicBezTo>
                      <a:pt x="72305" y="80550"/>
                      <a:pt x="85830" y="72972"/>
                      <a:pt x="94574" y="60997"/>
                    </a:cubicBezTo>
                    <a:cubicBezTo>
                      <a:pt x="102099" y="50139"/>
                      <a:pt x="108195" y="30517"/>
                      <a:pt x="102480" y="17754"/>
                    </a:cubicBezTo>
                    <a:close/>
                    <a:moveTo>
                      <a:pt x="96098" y="52139"/>
                    </a:moveTo>
                    <a:cubicBezTo>
                      <a:pt x="89821" y="66628"/>
                      <a:pt x="76343" y="76707"/>
                      <a:pt x="60665" y="78618"/>
                    </a:cubicBezTo>
                    <a:cubicBezTo>
                      <a:pt x="39025" y="82619"/>
                      <a:pt x="17308" y="72031"/>
                      <a:pt x="7135" y="52520"/>
                    </a:cubicBezTo>
                    <a:cubicBezTo>
                      <a:pt x="1334" y="43815"/>
                      <a:pt x="572" y="32692"/>
                      <a:pt x="5135" y="23278"/>
                    </a:cubicBezTo>
                    <a:cubicBezTo>
                      <a:pt x="7573" y="19283"/>
                      <a:pt x="10811" y="15844"/>
                      <a:pt x="14660" y="13182"/>
                    </a:cubicBezTo>
                    <a:cubicBezTo>
                      <a:pt x="19956" y="10502"/>
                      <a:pt x="25594" y="8578"/>
                      <a:pt x="31424" y="7467"/>
                    </a:cubicBezTo>
                    <a:cubicBezTo>
                      <a:pt x="45263" y="4186"/>
                      <a:pt x="59541" y="3125"/>
                      <a:pt x="73715" y="4323"/>
                    </a:cubicBezTo>
                    <a:cubicBezTo>
                      <a:pt x="87621" y="4218"/>
                      <a:pt x="98994" y="15375"/>
                      <a:pt x="99146" y="29279"/>
                    </a:cubicBezTo>
                    <a:cubicBezTo>
                      <a:pt x="99746" y="37028"/>
                      <a:pt x="98708" y="44818"/>
                      <a:pt x="96098" y="52139"/>
                    </a:cubicBezTo>
                    <a:close/>
                  </a:path>
                </a:pathLst>
              </a:custGeom>
              <a:solidFill>
                <a:srgbClr val="2623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34" name="Freeform: Shape 133">
                <a:extLst>
                  <a:ext uri="{FF2B5EF4-FFF2-40B4-BE49-F238E27FC236}">
                    <a16:creationId xmlns:a16="http://schemas.microsoft.com/office/drawing/2014/main" id="{37374794-5D4D-A8FE-E7F5-51EB4E60B74E}"/>
                  </a:ext>
                </a:extLst>
              </p:cNvPr>
              <p:cNvSpPr/>
              <p:nvPr/>
            </p:nvSpPr>
            <p:spPr>
              <a:xfrm>
                <a:off x="6564321" y="2253524"/>
                <a:ext cx="104905" cy="82168"/>
              </a:xfrm>
              <a:custGeom>
                <a:avLst/>
                <a:gdLst>
                  <a:gd name="connsiteX0" fmla="*/ 10870 w 104905"/>
                  <a:gd name="connsiteY0" fmla="*/ 61282 h 82168"/>
                  <a:gd name="connsiteX1" fmla="*/ 47827 w 104905"/>
                  <a:gd name="connsiteY1" fmla="*/ 81856 h 82168"/>
                  <a:gd name="connsiteX2" fmla="*/ 91261 w 104905"/>
                  <a:gd name="connsiteY2" fmla="*/ 66711 h 82168"/>
                  <a:gd name="connsiteX3" fmla="*/ 104882 w 104905"/>
                  <a:gd name="connsiteY3" fmla="*/ 33850 h 82168"/>
                  <a:gd name="connsiteX4" fmla="*/ 52304 w 104905"/>
                  <a:gd name="connsiteY4" fmla="*/ 132 h 82168"/>
                  <a:gd name="connsiteX5" fmla="*/ 45732 w 104905"/>
                  <a:gd name="connsiteY5" fmla="*/ 132 h 82168"/>
                  <a:gd name="connsiteX6" fmla="*/ 36207 w 104905"/>
                  <a:gd name="connsiteY6" fmla="*/ 132 h 82168"/>
                  <a:gd name="connsiteX7" fmla="*/ 2107 w 104905"/>
                  <a:gd name="connsiteY7" fmla="*/ 18324 h 82168"/>
                  <a:gd name="connsiteX8" fmla="*/ 10870 w 104905"/>
                  <a:gd name="connsiteY8" fmla="*/ 61282 h 82168"/>
                  <a:gd name="connsiteX9" fmla="*/ 5536 w 104905"/>
                  <a:gd name="connsiteY9" fmla="*/ 29659 h 82168"/>
                  <a:gd name="connsiteX10" fmla="*/ 30492 w 104905"/>
                  <a:gd name="connsiteY10" fmla="*/ 4323 h 82168"/>
                  <a:gd name="connsiteX11" fmla="*/ 30492 w 104905"/>
                  <a:gd name="connsiteY11" fmla="*/ 4323 h 82168"/>
                  <a:gd name="connsiteX12" fmla="*/ 72878 w 104905"/>
                  <a:gd name="connsiteY12" fmla="*/ 6704 h 82168"/>
                  <a:gd name="connsiteX13" fmla="*/ 89737 w 104905"/>
                  <a:gd name="connsiteY13" fmla="*/ 12133 h 82168"/>
                  <a:gd name="connsiteX14" fmla="*/ 99739 w 104905"/>
                  <a:gd name="connsiteY14" fmla="*/ 21658 h 82168"/>
                  <a:gd name="connsiteX15" fmla="*/ 98214 w 104905"/>
                  <a:gd name="connsiteY15" fmla="*/ 50995 h 82168"/>
                  <a:gd name="connsiteX16" fmla="*/ 44874 w 104905"/>
                  <a:gd name="connsiteY16" fmla="*/ 78808 h 82168"/>
                  <a:gd name="connsiteX17" fmla="*/ 8965 w 104905"/>
                  <a:gd name="connsiteY17" fmla="*/ 52995 h 82168"/>
                  <a:gd name="connsiteX18" fmla="*/ 5536 w 104905"/>
                  <a:gd name="connsiteY18" fmla="*/ 29659 h 82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04905" h="82168">
                    <a:moveTo>
                      <a:pt x="10870" y="61282"/>
                    </a:moveTo>
                    <a:cubicBezTo>
                      <a:pt x="19643" y="73151"/>
                      <a:pt x="33120" y="80651"/>
                      <a:pt x="47827" y="81856"/>
                    </a:cubicBezTo>
                    <a:cubicBezTo>
                      <a:pt x="63829" y="83414"/>
                      <a:pt x="79698" y="77878"/>
                      <a:pt x="91261" y="66711"/>
                    </a:cubicBezTo>
                    <a:cubicBezTo>
                      <a:pt x="100234" y="58169"/>
                      <a:pt x="105177" y="46235"/>
                      <a:pt x="104882" y="33850"/>
                    </a:cubicBezTo>
                    <a:cubicBezTo>
                      <a:pt x="104882" y="6513"/>
                      <a:pt x="73068" y="2037"/>
                      <a:pt x="52304" y="132"/>
                    </a:cubicBezTo>
                    <a:cubicBezTo>
                      <a:pt x="50113" y="-11"/>
                      <a:pt x="47922" y="-11"/>
                      <a:pt x="45732" y="132"/>
                    </a:cubicBezTo>
                    <a:cubicBezTo>
                      <a:pt x="42560" y="-116"/>
                      <a:pt x="39379" y="-116"/>
                      <a:pt x="36207" y="132"/>
                    </a:cubicBezTo>
                    <a:cubicBezTo>
                      <a:pt x="21729" y="1084"/>
                      <a:pt x="8394" y="3656"/>
                      <a:pt x="2107" y="18324"/>
                    </a:cubicBezTo>
                    <a:cubicBezTo>
                      <a:pt x="-3513" y="31183"/>
                      <a:pt x="2964" y="50233"/>
                      <a:pt x="10870" y="61282"/>
                    </a:cubicBezTo>
                    <a:close/>
                    <a:moveTo>
                      <a:pt x="5536" y="29659"/>
                    </a:moveTo>
                    <a:cubicBezTo>
                      <a:pt x="5431" y="15772"/>
                      <a:pt x="16604" y="4428"/>
                      <a:pt x="30492" y="4323"/>
                    </a:cubicBezTo>
                    <a:cubicBezTo>
                      <a:pt x="30492" y="4323"/>
                      <a:pt x="30492" y="4323"/>
                      <a:pt x="30492" y="4323"/>
                    </a:cubicBezTo>
                    <a:cubicBezTo>
                      <a:pt x="44655" y="2876"/>
                      <a:pt x="58962" y="3679"/>
                      <a:pt x="72878" y="6704"/>
                    </a:cubicBezTo>
                    <a:cubicBezTo>
                      <a:pt x="78717" y="7746"/>
                      <a:pt x="84384" y="9572"/>
                      <a:pt x="89737" y="12133"/>
                    </a:cubicBezTo>
                    <a:cubicBezTo>
                      <a:pt x="93709" y="14569"/>
                      <a:pt x="97110" y="17814"/>
                      <a:pt x="99739" y="21658"/>
                    </a:cubicBezTo>
                    <a:cubicBezTo>
                      <a:pt x="104453" y="31018"/>
                      <a:pt x="103872" y="42174"/>
                      <a:pt x="98214" y="50995"/>
                    </a:cubicBezTo>
                    <a:cubicBezTo>
                      <a:pt x="88623" y="71120"/>
                      <a:pt x="66868" y="82464"/>
                      <a:pt x="44874" y="78808"/>
                    </a:cubicBezTo>
                    <a:cubicBezTo>
                      <a:pt x="29177" y="77166"/>
                      <a:pt x="15518" y="67350"/>
                      <a:pt x="8965" y="52995"/>
                    </a:cubicBezTo>
                    <a:cubicBezTo>
                      <a:pt x="6155" y="45554"/>
                      <a:pt x="4984" y="37594"/>
                      <a:pt x="5536" y="29659"/>
                    </a:cubicBezTo>
                    <a:close/>
                  </a:path>
                </a:pathLst>
              </a:custGeom>
              <a:solidFill>
                <a:srgbClr val="2623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35" name="Freeform: Shape 134">
                <a:extLst>
                  <a:ext uri="{FF2B5EF4-FFF2-40B4-BE49-F238E27FC236}">
                    <a16:creationId xmlns:a16="http://schemas.microsoft.com/office/drawing/2014/main" id="{46BB1B43-50DD-E4D9-5973-F4AEF965F1E8}"/>
                  </a:ext>
                </a:extLst>
              </p:cNvPr>
              <p:cNvSpPr/>
              <p:nvPr/>
            </p:nvSpPr>
            <p:spPr>
              <a:xfrm>
                <a:off x="6538912" y="2268754"/>
                <a:ext cx="28575" cy="12959"/>
              </a:xfrm>
              <a:custGeom>
                <a:avLst/>
                <a:gdLst>
                  <a:gd name="connsiteX0" fmla="*/ 1418 w 28575"/>
                  <a:gd name="connsiteY0" fmla="*/ 12906 h 12959"/>
                  <a:gd name="connsiteX1" fmla="*/ 28564 w 28575"/>
                  <a:gd name="connsiteY1" fmla="*/ 12906 h 12959"/>
                  <a:gd name="connsiteX2" fmla="*/ 28564 w 28575"/>
                  <a:gd name="connsiteY2" fmla="*/ 3381 h 12959"/>
                  <a:gd name="connsiteX3" fmla="*/ -11 w 28575"/>
                  <a:gd name="connsiteY3" fmla="*/ 3381 h 12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575" h="12959">
                    <a:moveTo>
                      <a:pt x="1418" y="12906"/>
                    </a:moveTo>
                    <a:cubicBezTo>
                      <a:pt x="1418" y="12906"/>
                      <a:pt x="10943" y="-429"/>
                      <a:pt x="28564" y="12906"/>
                    </a:cubicBezTo>
                    <a:lnTo>
                      <a:pt x="28564" y="3381"/>
                    </a:lnTo>
                    <a:cubicBezTo>
                      <a:pt x="19592" y="-1199"/>
                      <a:pt x="8962" y="-1199"/>
                      <a:pt x="-11" y="3381"/>
                    </a:cubicBezTo>
                    <a:close/>
                  </a:path>
                </a:pathLst>
              </a:custGeom>
              <a:solidFill>
                <a:srgbClr val="2623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36" name="Freeform: Shape 135">
                <a:extLst>
                  <a:ext uri="{FF2B5EF4-FFF2-40B4-BE49-F238E27FC236}">
                    <a16:creationId xmlns:a16="http://schemas.microsoft.com/office/drawing/2014/main" id="{4B6C301D-6E95-E545-7392-9D64E4A4A0C3}"/>
                  </a:ext>
                </a:extLst>
              </p:cNvPr>
              <p:cNvSpPr/>
              <p:nvPr/>
            </p:nvSpPr>
            <p:spPr>
              <a:xfrm>
                <a:off x="6646544" y="2475261"/>
                <a:ext cx="26384" cy="94203"/>
              </a:xfrm>
              <a:custGeom>
                <a:avLst/>
                <a:gdLst>
                  <a:gd name="connsiteX0" fmla="*/ -11 w 26384"/>
                  <a:gd name="connsiteY0" fmla="*/ -54 h 94203"/>
                  <a:gd name="connsiteX1" fmla="*/ 26374 w 26384"/>
                  <a:gd name="connsiteY1" fmla="*/ 94148 h 94203"/>
                  <a:gd name="connsiteX2" fmla="*/ -11 w 26384"/>
                  <a:gd name="connsiteY2" fmla="*/ -54 h 942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6384" h="94203">
                    <a:moveTo>
                      <a:pt x="-11" y="-54"/>
                    </a:moveTo>
                    <a:cubicBezTo>
                      <a:pt x="-11" y="-54"/>
                      <a:pt x="1037" y="54334"/>
                      <a:pt x="26374" y="94148"/>
                    </a:cubicBezTo>
                    <a:cubicBezTo>
                      <a:pt x="26374" y="94434"/>
                      <a:pt x="13039" y="55477"/>
                      <a:pt x="-11" y="-54"/>
                    </a:cubicBezTo>
                    <a:close/>
                  </a:path>
                </a:pathLst>
              </a:custGeom>
              <a:solidFill>
                <a:srgbClr val="236CAF">
                  <a:alpha val="4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</p:grp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7026DAFE-1A91-3660-7679-DFD383FF27E9}"/>
                </a:ext>
              </a:extLst>
            </p:cNvPr>
            <p:cNvSpPr/>
            <p:nvPr/>
          </p:nvSpPr>
          <p:spPr>
            <a:xfrm>
              <a:off x="6240493" y="1971579"/>
              <a:ext cx="621982" cy="621982"/>
            </a:xfrm>
            <a:custGeom>
              <a:avLst/>
              <a:gdLst>
                <a:gd name="connsiteX0" fmla="*/ 310981 w 621982"/>
                <a:gd name="connsiteY0" fmla="*/ 621928 h 621982"/>
                <a:gd name="connsiteX1" fmla="*/ -11 w 621982"/>
                <a:gd name="connsiteY1" fmla="*/ 310937 h 621982"/>
                <a:gd name="connsiteX2" fmla="*/ 310981 w 621982"/>
                <a:gd name="connsiteY2" fmla="*/ -54 h 621982"/>
                <a:gd name="connsiteX3" fmla="*/ 621972 w 621982"/>
                <a:gd name="connsiteY3" fmla="*/ 310937 h 621982"/>
                <a:gd name="connsiteX4" fmla="*/ 621972 w 621982"/>
                <a:gd name="connsiteY4" fmla="*/ 311032 h 621982"/>
                <a:gd name="connsiteX5" fmla="*/ 310981 w 621982"/>
                <a:gd name="connsiteY5" fmla="*/ 621928 h 621982"/>
                <a:gd name="connsiteX6" fmla="*/ 310981 w 621982"/>
                <a:gd name="connsiteY6" fmla="*/ 8518 h 621982"/>
                <a:gd name="connsiteX7" fmla="*/ 8562 w 621982"/>
                <a:gd name="connsiteY7" fmla="*/ 311128 h 621982"/>
                <a:gd name="connsiteX8" fmla="*/ 311171 w 621982"/>
                <a:gd name="connsiteY8" fmla="*/ 613546 h 621982"/>
                <a:gd name="connsiteX9" fmla="*/ 613590 w 621982"/>
                <a:gd name="connsiteY9" fmla="*/ 311032 h 621982"/>
                <a:gd name="connsiteX10" fmla="*/ 310981 w 621982"/>
                <a:gd name="connsiteY10" fmla="*/ 8328 h 621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21982" h="621982">
                  <a:moveTo>
                    <a:pt x="310981" y="621928"/>
                  </a:moveTo>
                  <a:cubicBezTo>
                    <a:pt x="139226" y="621928"/>
                    <a:pt x="-11" y="482692"/>
                    <a:pt x="-11" y="310937"/>
                  </a:cubicBezTo>
                  <a:cubicBezTo>
                    <a:pt x="-11" y="139181"/>
                    <a:pt x="139226" y="-54"/>
                    <a:pt x="310981" y="-54"/>
                  </a:cubicBezTo>
                  <a:cubicBezTo>
                    <a:pt x="482735" y="-54"/>
                    <a:pt x="621972" y="139181"/>
                    <a:pt x="621972" y="310937"/>
                  </a:cubicBezTo>
                  <a:cubicBezTo>
                    <a:pt x="621972" y="310969"/>
                    <a:pt x="621972" y="311001"/>
                    <a:pt x="621972" y="311032"/>
                  </a:cubicBezTo>
                  <a:cubicBezTo>
                    <a:pt x="621810" y="482711"/>
                    <a:pt x="482659" y="621824"/>
                    <a:pt x="310981" y="621928"/>
                  </a:cubicBezTo>
                  <a:close/>
                  <a:moveTo>
                    <a:pt x="310981" y="8518"/>
                  </a:moveTo>
                  <a:cubicBezTo>
                    <a:pt x="143903" y="8571"/>
                    <a:pt x="8505" y="144053"/>
                    <a:pt x="8562" y="311128"/>
                  </a:cubicBezTo>
                  <a:cubicBezTo>
                    <a:pt x="8619" y="478206"/>
                    <a:pt x="144093" y="613604"/>
                    <a:pt x="311171" y="613546"/>
                  </a:cubicBezTo>
                  <a:cubicBezTo>
                    <a:pt x="478211" y="613489"/>
                    <a:pt x="613590" y="478072"/>
                    <a:pt x="613590" y="311032"/>
                  </a:cubicBezTo>
                  <a:cubicBezTo>
                    <a:pt x="613533" y="143912"/>
                    <a:pt x="478097" y="8433"/>
                    <a:pt x="310981" y="8328"/>
                  </a:cubicBezTo>
                  <a:close/>
                </a:path>
              </a:pathLst>
            </a:custGeom>
            <a:solidFill>
              <a:srgbClr val="FFAE3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grpSp>
          <p:nvGrpSpPr>
            <p:cNvPr id="138" name="Graphic 4">
              <a:extLst>
                <a:ext uri="{FF2B5EF4-FFF2-40B4-BE49-F238E27FC236}">
                  <a16:creationId xmlns:a16="http://schemas.microsoft.com/office/drawing/2014/main" id="{C3581899-6ECC-CFFD-E265-2B28CDE83D3E}"/>
                </a:ext>
              </a:extLst>
            </p:cNvPr>
            <p:cNvGrpSpPr/>
            <p:nvPr/>
          </p:nvGrpSpPr>
          <p:grpSpPr>
            <a:xfrm>
              <a:off x="4571904" y="2733675"/>
              <a:ext cx="574167" cy="958462"/>
              <a:chOff x="4571904" y="2733675"/>
              <a:chExt cx="574167" cy="958462"/>
            </a:xfrm>
          </p:grpSpPr>
          <p:sp>
            <p:nvSpPr>
              <p:cNvPr id="139" name="Freeform: Shape 138">
                <a:extLst>
                  <a:ext uri="{FF2B5EF4-FFF2-40B4-BE49-F238E27FC236}">
                    <a16:creationId xmlns:a16="http://schemas.microsoft.com/office/drawing/2014/main" id="{DB685C04-0483-DCD5-F3D0-750ECEE79B81}"/>
                  </a:ext>
                </a:extLst>
              </p:cNvPr>
              <p:cNvSpPr/>
              <p:nvPr/>
            </p:nvSpPr>
            <p:spPr>
              <a:xfrm>
                <a:off x="4571904" y="2733675"/>
                <a:ext cx="574167" cy="574167"/>
              </a:xfrm>
              <a:custGeom>
                <a:avLst/>
                <a:gdLst>
                  <a:gd name="connsiteX0" fmla="*/ 574167 w 574167"/>
                  <a:gd name="connsiteY0" fmla="*/ 287084 h 574167"/>
                  <a:gd name="connsiteX1" fmla="*/ 287083 w 574167"/>
                  <a:gd name="connsiteY1" fmla="*/ 574167 h 574167"/>
                  <a:gd name="connsiteX2" fmla="*/ 0 w 574167"/>
                  <a:gd name="connsiteY2" fmla="*/ 287084 h 574167"/>
                  <a:gd name="connsiteX3" fmla="*/ 287083 w 574167"/>
                  <a:gd name="connsiteY3" fmla="*/ 0 h 574167"/>
                  <a:gd name="connsiteX4" fmla="*/ 574167 w 574167"/>
                  <a:gd name="connsiteY4" fmla="*/ 287084 h 5741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4167" h="574167">
                    <a:moveTo>
                      <a:pt x="574167" y="287084"/>
                    </a:moveTo>
                    <a:cubicBezTo>
                      <a:pt x="574167" y="445635"/>
                      <a:pt x="445635" y="574167"/>
                      <a:pt x="287083" y="574167"/>
                    </a:cubicBezTo>
                    <a:cubicBezTo>
                      <a:pt x="128532" y="574167"/>
                      <a:pt x="0" y="445635"/>
                      <a:pt x="0" y="287084"/>
                    </a:cubicBezTo>
                    <a:cubicBezTo>
                      <a:pt x="0" y="128532"/>
                      <a:pt x="128532" y="0"/>
                      <a:pt x="287083" y="0"/>
                    </a:cubicBezTo>
                    <a:cubicBezTo>
                      <a:pt x="445635" y="0"/>
                      <a:pt x="574167" y="128532"/>
                      <a:pt x="574167" y="287084"/>
                    </a:cubicBezTo>
                    <a:close/>
                  </a:path>
                </a:pathLst>
              </a:custGeom>
              <a:solidFill>
                <a:srgbClr val="6CCFE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40" name="Freeform: Shape 139">
                <a:extLst>
                  <a:ext uri="{FF2B5EF4-FFF2-40B4-BE49-F238E27FC236}">
                    <a16:creationId xmlns:a16="http://schemas.microsoft.com/office/drawing/2014/main" id="{6C655B32-EADC-886B-ADCA-72AEC15D0F9C}"/>
                  </a:ext>
                </a:extLst>
              </p:cNvPr>
              <p:cNvSpPr/>
              <p:nvPr/>
            </p:nvSpPr>
            <p:spPr>
              <a:xfrm>
                <a:off x="4982812" y="3566382"/>
                <a:ext cx="70619" cy="125755"/>
              </a:xfrm>
              <a:custGeom>
                <a:avLst/>
                <a:gdLst>
                  <a:gd name="connsiteX0" fmla="*/ 36375 w 70619"/>
                  <a:gd name="connsiteY0" fmla="*/ 9 h 125755"/>
                  <a:gd name="connsiteX1" fmla="*/ 9229 w 70619"/>
                  <a:gd name="connsiteY1" fmla="*/ 43252 h 125755"/>
                  <a:gd name="connsiteX2" fmla="*/ 1038 w 70619"/>
                  <a:gd name="connsiteY2" fmla="*/ 76876 h 125755"/>
                  <a:gd name="connsiteX3" fmla="*/ 3228 w 70619"/>
                  <a:gd name="connsiteY3" fmla="*/ 94878 h 125755"/>
                  <a:gd name="connsiteX4" fmla="*/ 14468 w 70619"/>
                  <a:gd name="connsiteY4" fmla="*/ 79828 h 125755"/>
                  <a:gd name="connsiteX5" fmla="*/ 22945 w 70619"/>
                  <a:gd name="connsiteY5" fmla="*/ 68589 h 125755"/>
                  <a:gd name="connsiteX6" fmla="*/ 21897 w 70619"/>
                  <a:gd name="connsiteY6" fmla="*/ 85448 h 125755"/>
                  <a:gd name="connsiteX7" fmla="*/ 12372 w 70619"/>
                  <a:gd name="connsiteY7" fmla="*/ 122976 h 125755"/>
                  <a:gd name="connsiteX8" fmla="*/ 24374 w 70619"/>
                  <a:gd name="connsiteY8" fmla="*/ 119071 h 125755"/>
                  <a:gd name="connsiteX9" fmla="*/ 27708 w 70619"/>
                  <a:gd name="connsiteY9" fmla="*/ 122214 h 125755"/>
                  <a:gd name="connsiteX10" fmla="*/ 37899 w 70619"/>
                  <a:gd name="connsiteY10" fmla="*/ 117261 h 125755"/>
                  <a:gd name="connsiteX11" fmla="*/ 41233 w 70619"/>
                  <a:gd name="connsiteY11" fmla="*/ 118214 h 125755"/>
                  <a:gd name="connsiteX12" fmla="*/ 51806 w 70619"/>
                  <a:gd name="connsiteY12" fmla="*/ 109927 h 125755"/>
                  <a:gd name="connsiteX13" fmla="*/ 60093 w 70619"/>
                  <a:gd name="connsiteY13" fmla="*/ 104022 h 125755"/>
                  <a:gd name="connsiteX14" fmla="*/ 59140 w 70619"/>
                  <a:gd name="connsiteY14" fmla="*/ 8772 h 125755"/>
                  <a:gd name="connsiteX15" fmla="*/ 42376 w 70619"/>
                  <a:gd name="connsiteY15" fmla="*/ 390 h 125755"/>
                  <a:gd name="connsiteX16" fmla="*/ 36375 w 70619"/>
                  <a:gd name="connsiteY16" fmla="*/ 9 h 1257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70619" h="125755">
                    <a:moveTo>
                      <a:pt x="36375" y="9"/>
                    </a:moveTo>
                    <a:cubicBezTo>
                      <a:pt x="18183" y="1342"/>
                      <a:pt x="13230" y="29536"/>
                      <a:pt x="9229" y="43252"/>
                    </a:cubicBezTo>
                    <a:cubicBezTo>
                      <a:pt x="5868" y="54301"/>
                      <a:pt x="3133" y="65522"/>
                      <a:pt x="1038" y="76876"/>
                    </a:cubicBezTo>
                    <a:cubicBezTo>
                      <a:pt x="276" y="81257"/>
                      <a:pt x="-1725" y="92115"/>
                      <a:pt x="3228" y="94878"/>
                    </a:cubicBezTo>
                    <a:cubicBezTo>
                      <a:pt x="9610" y="98402"/>
                      <a:pt x="12753" y="83638"/>
                      <a:pt x="14468" y="79828"/>
                    </a:cubicBezTo>
                    <a:cubicBezTo>
                      <a:pt x="15230" y="77733"/>
                      <a:pt x="20659" y="60111"/>
                      <a:pt x="22945" y="68589"/>
                    </a:cubicBezTo>
                    <a:cubicBezTo>
                      <a:pt x="24221" y="74189"/>
                      <a:pt x="23850" y="80047"/>
                      <a:pt x="21897" y="85448"/>
                    </a:cubicBezTo>
                    <a:cubicBezTo>
                      <a:pt x="19707" y="96592"/>
                      <a:pt x="8086" y="115071"/>
                      <a:pt x="12372" y="122976"/>
                    </a:cubicBezTo>
                    <a:cubicBezTo>
                      <a:pt x="16659" y="130882"/>
                      <a:pt x="24374" y="119071"/>
                      <a:pt x="24374" y="119071"/>
                    </a:cubicBezTo>
                    <a:cubicBezTo>
                      <a:pt x="24374" y="119071"/>
                      <a:pt x="23517" y="121071"/>
                      <a:pt x="27708" y="122214"/>
                    </a:cubicBezTo>
                    <a:cubicBezTo>
                      <a:pt x="31899" y="123357"/>
                      <a:pt x="37233" y="117357"/>
                      <a:pt x="37899" y="117261"/>
                    </a:cubicBezTo>
                    <a:cubicBezTo>
                      <a:pt x="38566" y="117166"/>
                      <a:pt x="37899" y="119452"/>
                      <a:pt x="41233" y="118214"/>
                    </a:cubicBezTo>
                    <a:cubicBezTo>
                      <a:pt x="45167" y="116014"/>
                      <a:pt x="48729" y="113223"/>
                      <a:pt x="51806" y="109927"/>
                    </a:cubicBezTo>
                    <a:cubicBezTo>
                      <a:pt x="55187" y="109022"/>
                      <a:pt x="58140" y="106927"/>
                      <a:pt x="60093" y="104022"/>
                    </a:cubicBezTo>
                    <a:cubicBezTo>
                      <a:pt x="64188" y="98878"/>
                      <a:pt x="82095" y="58397"/>
                      <a:pt x="59140" y="8772"/>
                    </a:cubicBezTo>
                    <a:cubicBezTo>
                      <a:pt x="55806" y="1628"/>
                      <a:pt x="49615" y="2199"/>
                      <a:pt x="42376" y="390"/>
                    </a:cubicBezTo>
                    <a:cubicBezTo>
                      <a:pt x="40404" y="-20"/>
                      <a:pt x="38385" y="-144"/>
                      <a:pt x="36375" y="9"/>
                    </a:cubicBezTo>
                    <a:close/>
                  </a:path>
                </a:pathLst>
              </a:custGeom>
              <a:solidFill>
                <a:srgbClr val="EEC9A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41" name="Freeform: Shape 140">
                <a:extLst>
                  <a:ext uri="{FF2B5EF4-FFF2-40B4-BE49-F238E27FC236}">
                    <a16:creationId xmlns:a16="http://schemas.microsoft.com/office/drawing/2014/main" id="{AF771B93-1A3F-3D27-E7B7-DD8459EDE6C2}"/>
                  </a:ext>
                </a:extLst>
              </p:cNvPr>
              <p:cNvSpPr/>
              <p:nvPr/>
            </p:nvSpPr>
            <p:spPr>
              <a:xfrm>
                <a:off x="5006053" y="3631787"/>
                <a:ext cx="18287" cy="55911"/>
              </a:xfrm>
              <a:custGeom>
                <a:avLst/>
                <a:gdLst>
                  <a:gd name="connsiteX0" fmla="*/ 10562 w 18287"/>
                  <a:gd name="connsiteY0" fmla="*/ 31855 h 55911"/>
                  <a:gd name="connsiteX1" fmla="*/ 18277 w 18287"/>
                  <a:gd name="connsiteY1" fmla="*/ -54 h 55911"/>
                  <a:gd name="connsiteX2" fmla="*/ 18277 w 18287"/>
                  <a:gd name="connsiteY2" fmla="*/ -54 h 55911"/>
                  <a:gd name="connsiteX3" fmla="*/ 11514 w 18287"/>
                  <a:gd name="connsiteY3" fmla="*/ 32426 h 55911"/>
                  <a:gd name="connsiteX4" fmla="*/ -11 w 18287"/>
                  <a:gd name="connsiteY4" fmla="*/ 55858 h 55911"/>
                  <a:gd name="connsiteX5" fmla="*/ -11 w 18287"/>
                  <a:gd name="connsiteY5" fmla="*/ 55858 h 55911"/>
                  <a:gd name="connsiteX6" fmla="*/ 10562 w 18287"/>
                  <a:gd name="connsiteY6" fmla="*/ 31855 h 559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287" h="55911">
                    <a:moveTo>
                      <a:pt x="10562" y="31855"/>
                    </a:moveTo>
                    <a:cubicBezTo>
                      <a:pt x="14086" y="21472"/>
                      <a:pt x="16668" y="10795"/>
                      <a:pt x="18277" y="-54"/>
                    </a:cubicBezTo>
                    <a:lnTo>
                      <a:pt x="18277" y="-54"/>
                    </a:lnTo>
                    <a:cubicBezTo>
                      <a:pt x="17020" y="10957"/>
                      <a:pt x="14763" y="21825"/>
                      <a:pt x="11514" y="32426"/>
                    </a:cubicBezTo>
                    <a:cubicBezTo>
                      <a:pt x="9181" y="40894"/>
                      <a:pt x="5266" y="48838"/>
                      <a:pt x="-11" y="55858"/>
                    </a:cubicBezTo>
                    <a:cubicBezTo>
                      <a:pt x="-11" y="55858"/>
                      <a:pt x="-11" y="55858"/>
                      <a:pt x="-11" y="55858"/>
                    </a:cubicBezTo>
                    <a:cubicBezTo>
                      <a:pt x="4352" y="48257"/>
                      <a:pt x="7895" y="40208"/>
                      <a:pt x="10562" y="31855"/>
                    </a:cubicBezTo>
                    <a:close/>
                  </a:path>
                </a:pathLst>
              </a:custGeom>
              <a:solidFill>
                <a:srgbClr val="915F2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42" name="Freeform: Shape 141">
                <a:extLst>
                  <a:ext uri="{FF2B5EF4-FFF2-40B4-BE49-F238E27FC236}">
                    <a16:creationId xmlns:a16="http://schemas.microsoft.com/office/drawing/2014/main" id="{88E4A2BF-8BC8-5959-E3CE-21A90A45C664}"/>
                  </a:ext>
                </a:extLst>
              </p:cNvPr>
              <p:cNvSpPr/>
              <p:nvPr/>
            </p:nvSpPr>
            <p:spPr>
              <a:xfrm>
                <a:off x="5019293" y="3634073"/>
                <a:ext cx="18764" cy="51054"/>
              </a:xfrm>
              <a:custGeom>
                <a:avLst/>
                <a:gdLst>
                  <a:gd name="connsiteX0" fmla="*/ 12658 w 18764"/>
                  <a:gd name="connsiteY0" fmla="*/ 26711 h 51054"/>
                  <a:gd name="connsiteX1" fmla="*/ 18754 w 18764"/>
                  <a:gd name="connsiteY1" fmla="*/ -54 h 51054"/>
                  <a:gd name="connsiteX2" fmla="*/ 18754 w 18764"/>
                  <a:gd name="connsiteY2" fmla="*/ -54 h 51054"/>
                  <a:gd name="connsiteX3" fmla="*/ 12372 w 18764"/>
                  <a:gd name="connsiteY3" fmla="*/ 29188 h 51054"/>
                  <a:gd name="connsiteX4" fmla="*/ -11 w 18764"/>
                  <a:gd name="connsiteY4" fmla="*/ 51000 h 51054"/>
                  <a:gd name="connsiteX5" fmla="*/ -11 w 18764"/>
                  <a:gd name="connsiteY5" fmla="*/ 51000 h 51054"/>
                  <a:gd name="connsiteX6" fmla="*/ 12658 w 18764"/>
                  <a:gd name="connsiteY6" fmla="*/ 26711 h 51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764" h="51054">
                    <a:moveTo>
                      <a:pt x="12658" y="26711"/>
                    </a:moveTo>
                    <a:cubicBezTo>
                      <a:pt x="15896" y="18043"/>
                      <a:pt x="16372" y="8804"/>
                      <a:pt x="18754" y="-54"/>
                    </a:cubicBezTo>
                    <a:lnTo>
                      <a:pt x="18754" y="-54"/>
                    </a:lnTo>
                    <a:cubicBezTo>
                      <a:pt x="17525" y="9871"/>
                      <a:pt x="15391" y="19653"/>
                      <a:pt x="12372" y="29188"/>
                    </a:cubicBezTo>
                    <a:cubicBezTo>
                      <a:pt x="10191" y="37398"/>
                      <a:pt x="5923" y="44913"/>
                      <a:pt x="-11" y="51000"/>
                    </a:cubicBezTo>
                    <a:cubicBezTo>
                      <a:pt x="-11" y="51000"/>
                      <a:pt x="-11" y="51000"/>
                      <a:pt x="-11" y="51000"/>
                    </a:cubicBezTo>
                    <a:cubicBezTo>
                      <a:pt x="5990" y="43961"/>
                      <a:pt x="10324" y="35665"/>
                      <a:pt x="12658" y="26711"/>
                    </a:cubicBezTo>
                    <a:close/>
                  </a:path>
                </a:pathLst>
              </a:custGeom>
              <a:solidFill>
                <a:srgbClr val="915F2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43" name="Freeform: Shape 142">
                <a:extLst>
                  <a:ext uri="{FF2B5EF4-FFF2-40B4-BE49-F238E27FC236}">
                    <a16:creationId xmlns:a16="http://schemas.microsoft.com/office/drawing/2014/main" id="{02867974-C6BA-5AE5-C330-92694D3654F5}"/>
                  </a:ext>
                </a:extLst>
              </p:cNvPr>
              <p:cNvSpPr/>
              <p:nvPr/>
            </p:nvSpPr>
            <p:spPr>
              <a:xfrm>
                <a:off x="5030532" y="3639978"/>
                <a:ext cx="16859" cy="40766"/>
              </a:xfrm>
              <a:custGeom>
                <a:avLst/>
                <a:gdLst>
                  <a:gd name="connsiteX0" fmla="*/ 16849 w 16859"/>
                  <a:gd name="connsiteY0" fmla="*/ -54 h 40766"/>
                  <a:gd name="connsiteX1" fmla="*/ 16849 w 16859"/>
                  <a:gd name="connsiteY1" fmla="*/ -54 h 40766"/>
                  <a:gd name="connsiteX2" fmla="*/ 12181 w 16859"/>
                  <a:gd name="connsiteY2" fmla="*/ 21663 h 40766"/>
                  <a:gd name="connsiteX3" fmla="*/ -11 w 16859"/>
                  <a:gd name="connsiteY3" fmla="*/ 40713 h 40766"/>
                  <a:gd name="connsiteX4" fmla="*/ -11 w 16859"/>
                  <a:gd name="connsiteY4" fmla="*/ 40713 h 40766"/>
                  <a:gd name="connsiteX5" fmla="*/ 16849 w 16859"/>
                  <a:gd name="connsiteY5" fmla="*/ -54 h 40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6859" h="40766">
                    <a:moveTo>
                      <a:pt x="16849" y="-54"/>
                    </a:moveTo>
                    <a:lnTo>
                      <a:pt x="16849" y="-54"/>
                    </a:lnTo>
                    <a:cubicBezTo>
                      <a:pt x="16191" y="7347"/>
                      <a:pt x="14629" y="14643"/>
                      <a:pt x="12181" y="21663"/>
                    </a:cubicBezTo>
                    <a:cubicBezTo>
                      <a:pt x="9981" y="29026"/>
                      <a:pt x="5752" y="35627"/>
                      <a:pt x="-11" y="40713"/>
                    </a:cubicBezTo>
                    <a:cubicBezTo>
                      <a:pt x="-11" y="40713"/>
                      <a:pt x="-11" y="40713"/>
                      <a:pt x="-11" y="40713"/>
                    </a:cubicBezTo>
                    <a:cubicBezTo>
                      <a:pt x="9857" y="29292"/>
                      <a:pt x="15772" y="14995"/>
                      <a:pt x="16849" y="-54"/>
                    </a:cubicBezTo>
                    <a:close/>
                  </a:path>
                </a:pathLst>
              </a:custGeom>
              <a:solidFill>
                <a:srgbClr val="915F2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44" name="Freeform: Shape 143">
                <a:extLst>
                  <a:ext uri="{FF2B5EF4-FFF2-40B4-BE49-F238E27FC236}">
                    <a16:creationId xmlns:a16="http://schemas.microsoft.com/office/drawing/2014/main" id="{5C8B6BE5-57F4-AD7F-8444-2D8B461AB553}"/>
                  </a:ext>
                </a:extLst>
              </p:cNvPr>
              <p:cNvSpPr/>
              <p:nvPr/>
            </p:nvSpPr>
            <p:spPr>
              <a:xfrm>
                <a:off x="4969001" y="3169158"/>
                <a:ext cx="80391" cy="246990"/>
              </a:xfrm>
              <a:custGeom>
                <a:avLst/>
                <a:gdLst>
                  <a:gd name="connsiteX0" fmla="*/ 20563 w 80391"/>
                  <a:gd name="connsiteY0" fmla="*/ 236166 h 246990"/>
                  <a:gd name="connsiteX1" fmla="*/ -11 w 80391"/>
                  <a:gd name="connsiteY1" fmla="*/ 162442 h 246990"/>
                  <a:gd name="connsiteX2" fmla="*/ -11 w 80391"/>
                  <a:gd name="connsiteY2" fmla="*/ -54 h 246990"/>
                  <a:gd name="connsiteX3" fmla="*/ 52472 w 80391"/>
                  <a:gd name="connsiteY3" fmla="*/ 30426 h 246990"/>
                  <a:gd name="connsiteX4" fmla="*/ 80380 w 80391"/>
                  <a:gd name="connsiteY4" fmla="*/ 222736 h 246990"/>
                  <a:gd name="connsiteX5" fmla="*/ 20563 w 80391"/>
                  <a:gd name="connsiteY5" fmla="*/ 236166 h 246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391" h="246990">
                    <a:moveTo>
                      <a:pt x="20563" y="236166"/>
                    </a:moveTo>
                    <a:lnTo>
                      <a:pt x="-11" y="162442"/>
                    </a:lnTo>
                    <a:cubicBezTo>
                      <a:pt x="-11" y="150250"/>
                      <a:pt x="-11" y="33569"/>
                      <a:pt x="-11" y="-54"/>
                    </a:cubicBezTo>
                    <a:cubicBezTo>
                      <a:pt x="-11" y="-54"/>
                      <a:pt x="44757" y="2708"/>
                      <a:pt x="52472" y="30426"/>
                    </a:cubicBezTo>
                    <a:lnTo>
                      <a:pt x="80380" y="222736"/>
                    </a:lnTo>
                    <a:cubicBezTo>
                      <a:pt x="74951" y="248072"/>
                      <a:pt x="30088" y="255121"/>
                      <a:pt x="20563" y="236166"/>
                    </a:cubicBezTo>
                    <a:close/>
                  </a:path>
                </a:pathLst>
              </a:custGeom>
              <a:solidFill>
                <a:srgbClr val="E1B58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 dirty="0"/>
              </a:p>
            </p:txBody>
          </p:sp>
          <p:sp>
            <p:nvSpPr>
              <p:cNvPr id="146" name="Freeform: Shape 145">
                <a:extLst>
                  <a:ext uri="{FF2B5EF4-FFF2-40B4-BE49-F238E27FC236}">
                    <a16:creationId xmlns:a16="http://schemas.microsoft.com/office/drawing/2014/main" id="{46DB1168-9A5F-CD9D-EC33-2A0F8958D811}"/>
                  </a:ext>
                </a:extLst>
              </p:cNvPr>
              <p:cNvSpPr/>
              <p:nvPr/>
            </p:nvSpPr>
            <p:spPr>
              <a:xfrm>
                <a:off x="4969096" y="3169158"/>
                <a:ext cx="88677" cy="197453"/>
              </a:xfrm>
              <a:custGeom>
                <a:avLst/>
                <a:gdLst>
                  <a:gd name="connsiteX0" fmla="*/ 16277 w 88677"/>
                  <a:gd name="connsiteY0" fmla="*/ 196637 h 197453"/>
                  <a:gd name="connsiteX1" fmla="*/ 6752 w 88677"/>
                  <a:gd name="connsiteY1" fmla="*/ 197399 h 197453"/>
                  <a:gd name="connsiteX2" fmla="*/ -11 w 88677"/>
                  <a:gd name="connsiteY2" fmla="*/ 162442 h 197453"/>
                  <a:gd name="connsiteX3" fmla="*/ -11 w 88677"/>
                  <a:gd name="connsiteY3" fmla="*/ -54 h 197453"/>
                  <a:gd name="connsiteX4" fmla="*/ 52948 w 88677"/>
                  <a:gd name="connsiteY4" fmla="*/ 29854 h 197453"/>
                  <a:gd name="connsiteX5" fmla="*/ 88667 w 88677"/>
                  <a:gd name="connsiteY5" fmla="*/ 177016 h 197453"/>
                  <a:gd name="connsiteX6" fmla="*/ 16277 w 88677"/>
                  <a:gd name="connsiteY6" fmla="*/ 196637 h 197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8677" h="197453">
                    <a:moveTo>
                      <a:pt x="16277" y="196637"/>
                    </a:moveTo>
                    <a:cubicBezTo>
                      <a:pt x="14753" y="196637"/>
                      <a:pt x="8181" y="197209"/>
                      <a:pt x="6752" y="197399"/>
                    </a:cubicBezTo>
                    <a:lnTo>
                      <a:pt x="-11" y="162442"/>
                    </a:lnTo>
                    <a:cubicBezTo>
                      <a:pt x="-11" y="150346"/>
                      <a:pt x="-11" y="11280"/>
                      <a:pt x="-11" y="-54"/>
                    </a:cubicBezTo>
                    <a:cubicBezTo>
                      <a:pt x="-11" y="-54"/>
                      <a:pt x="45328" y="898"/>
                      <a:pt x="52948" y="29854"/>
                    </a:cubicBezTo>
                    <a:lnTo>
                      <a:pt x="88667" y="177016"/>
                    </a:lnTo>
                    <a:cubicBezTo>
                      <a:pt x="65197" y="185788"/>
                      <a:pt x="40966" y="192360"/>
                      <a:pt x="16277" y="196637"/>
                    </a:cubicBezTo>
                    <a:close/>
                  </a:path>
                </a:pathLst>
              </a:custGeom>
              <a:solidFill>
                <a:srgbClr val="2DA59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49" name="Freeform: Shape 148">
                <a:extLst>
                  <a:ext uri="{FF2B5EF4-FFF2-40B4-BE49-F238E27FC236}">
                    <a16:creationId xmlns:a16="http://schemas.microsoft.com/office/drawing/2014/main" id="{6197D90C-176C-3B4D-91BE-BE98786D0FA6}"/>
                  </a:ext>
                </a:extLst>
              </p:cNvPr>
              <p:cNvSpPr/>
              <p:nvPr/>
            </p:nvSpPr>
            <p:spPr>
              <a:xfrm>
                <a:off x="4631625" y="3169158"/>
                <a:ext cx="88677" cy="197453"/>
              </a:xfrm>
              <a:custGeom>
                <a:avLst/>
                <a:gdLst>
                  <a:gd name="connsiteX0" fmla="*/ 72284 w 88677"/>
                  <a:gd name="connsiteY0" fmla="*/ 196637 h 197453"/>
                  <a:gd name="connsiteX1" fmla="*/ 81809 w 88677"/>
                  <a:gd name="connsiteY1" fmla="*/ 197399 h 197453"/>
                  <a:gd name="connsiteX2" fmla="*/ 88667 w 88677"/>
                  <a:gd name="connsiteY2" fmla="*/ 162442 h 197453"/>
                  <a:gd name="connsiteX3" fmla="*/ 88667 w 88677"/>
                  <a:gd name="connsiteY3" fmla="*/ -54 h 197453"/>
                  <a:gd name="connsiteX4" fmla="*/ 35613 w 88677"/>
                  <a:gd name="connsiteY4" fmla="*/ 29854 h 197453"/>
                  <a:gd name="connsiteX5" fmla="*/ -11 w 88677"/>
                  <a:gd name="connsiteY5" fmla="*/ 177016 h 197453"/>
                  <a:gd name="connsiteX6" fmla="*/ 72284 w 88677"/>
                  <a:gd name="connsiteY6" fmla="*/ 196637 h 197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8677" h="197453">
                    <a:moveTo>
                      <a:pt x="72284" y="196637"/>
                    </a:moveTo>
                    <a:cubicBezTo>
                      <a:pt x="73713" y="196637"/>
                      <a:pt x="80380" y="197209"/>
                      <a:pt x="81809" y="197399"/>
                    </a:cubicBezTo>
                    <a:lnTo>
                      <a:pt x="88667" y="162442"/>
                    </a:lnTo>
                    <a:cubicBezTo>
                      <a:pt x="88667" y="150346"/>
                      <a:pt x="88667" y="11280"/>
                      <a:pt x="88667" y="-54"/>
                    </a:cubicBezTo>
                    <a:cubicBezTo>
                      <a:pt x="88667" y="-54"/>
                      <a:pt x="43328" y="898"/>
                      <a:pt x="35613" y="29854"/>
                    </a:cubicBezTo>
                    <a:lnTo>
                      <a:pt x="-11" y="177016"/>
                    </a:lnTo>
                    <a:cubicBezTo>
                      <a:pt x="23422" y="185798"/>
                      <a:pt x="47626" y="192370"/>
                      <a:pt x="72284" y="196637"/>
                    </a:cubicBezTo>
                    <a:close/>
                  </a:path>
                </a:pathLst>
              </a:custGeom>
              <a:solidFill>
                <a:srgbClr val="2DA59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51" name="Freeform: Shape 150">
                <a:extLst>
                  <a:ext uri="{FF2B5EF4-FFF2-40B4-BE49-F238E27FC236}">
                    <a16:creationId xmlns:a16="http://schemas.microsoft.com/office/drawing/2014/main" id="{B88B566A-5D71-0D02-BBED-F6891246570E}"/>
                  </a:ext>
                </a:extLst>
              </p:cNvPr>
              <p:cNvSpPr/>
              <p:nvPr/>
            </p:nvSpPr>
            <p:spPr>
              <a:xfrm>
                <a:off x="4663630" y="3631787"/>
                <a:ext cx="18287" cy="55911"/>
              </a:xfrm>
              <a:custGeom>
                <a:avLst/>
                <a:gdLst>
                  <a:gd name="connsiteX0" fmla="*/ 7704 w 18287"/>
                  <a:gd name="connsiteY0" fmla="*/ 31855 h 55911"/>
                  <a:gd name="connsiteX1" fmla="*/ -11 w 18287"/>
                  <a:gd name="connsiteY1" fmla="*/ -54 h 55911"/>
                  <a:gd name="connsiteX2" fmla="*/ -11 w 18287"/>
                  <a:gd name="connsiteY2" fmla="*/ -54 h 55911"/>
                  <a:gd name="connsiteX3" fmla="*/ 6752 w 18287"/>
                  <a:gd name="connsiteY3" fmla="*/ 32426 h 55911"/>
                  <a:gd name="connsiteX4" fmla="*/ 18277 w 18287"/>
                  <a:gd name="connsiteY4" fmla="*/ 55858 h 55911"/>
                  <a:gd name="connsiteX5" fmla="*/ 18277 w 18287"/>
                  <a:gd name="connsiteY5" fmla="*/ 55858 h 55911"/>
                  <a:gd name="connsiteX6" fmla="*/ 7704 w 18287"/>
                  <a:gd name="connsiteY6" fmla="*/ 31855 h 559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287" h="55911">
                    <a:moveTo>
                      <a:pt x="7704" y="31855"/>
                    </a:moveTo>
                    <a:cubicBezTo>
                      <a:pt x="4184" y="21472"/>
                      <a:pt x="1602" y="10795"/>
                      <a:pt x="-11" y="-54"/>
                    </a:cubicBezTo>
                    <a:lnTo>
                      <a:pt x="-11" y="-54"/>
                    </a:lnTo>
                    <a:cubicBezTo>
                      <a:pt x="1196" y="10966"/>
                      <a:pt x="3460" y="21844"/>
                      <a:pt x="6752" y="32426"/>
                    </a:cubicBezTo>
                    <a:cubicBezTo>
                      <a:pt x="9088" y="40894"/>
                      <a:pt x="12998" y="48838"/>
                      <a:pt x="18277" y="55858"/>
                    </a:cubicBezTo>
                    <a:cubicBezTo>
                      <a:pt x="18277" y="55858"/>
                      <a:pt x="18277" y="55858"/>
                      <a:pt x="18277" y="55858"/>
                    </a:cubicBezTo>
                    <a:cubicBezTo>
                      <a:pt x="13873" y="48276"/>
                      <a:pt x="10327" y="40227"/>
                      <a:pt x="7704" y="31855"/>
                    </a:cubicBezTo>
                    <a:close/>
                  </a:path>
                </a:pathLst>
              </a:custGeom>
              <a:solidFill>
                <a:srgbClr val="915F2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52" name="Freeform: Shape 151">
                <a:extLst>
                  <a:ext uri="{FF2B5EF4-FFF2-40B4-BE49-F238E27FC236}">
                    <a16:creationId xmlns:a16="http://schemas.microsoft.com/office/drawing/2014/main" id="{84ABE11E-8913-899A-B630-9D075B384992}"/>
                  </a:ext>
                </a:extLst>
              </p:cNvPr>
              <p:cNvSpPr/>
              <p:nvPr/>
            </p:nvSpPr>
            <p:spPr>
              <a:xfrm>
                <a:off x="4649914" y="3634073"/>
                <a:ext cx="18668" cy="50863"/>
              </a:xfrm>
              <a:custGeom>
                <a:avLst/>
                <a:gdLst>
                  <a:gd name="connsiteX0" fmla="*/ 6085 w 18668"/>
                  <a:gd name="connsiteY0" fmla="*/ 26711 h 50863"/>
                  <a:gd name="connsiteX1" fmla="*/ -11 w 18668"/>
                  <a:gd name="connsiteY1" fmla="*/ -54 h 50863"/>
                  <a:gd name="connsiteX2" fmla="*/ -11 w 18668"/>
                  <a:gd name="connsiteY2" fmla="*/ -54 h 50863"/>
                  <a:gd name="connsiteX3" fmla="*/ 6276 w 18668"/>
                  <a:gd name="connsiteY3" fmla="*/ 29188 h 50863"/>
                  <a:gd name="connsiteX4" fmla="*/ 18658 w 18668"/>
                  <a:gd name="connsiteY4" fmla="*/ 50809 h 50863"/>
                  <a:gd name="connsiteX5" fmla="*/ 18658 w 18668"/>
                  <a:gd name="connsiteY5" fmla="*/ 50809 h 50863"/>
                  <a:gd name="connsiteX6" fmla="*/ 6085 w 18668"/>
                  <a:gd name="connsiteY6" fmla="*/ 26711 h 50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668" h="50863">
                    <a:moveTo>
                      <a:pt x="6085" y="26711"/>
                    </a:moveTo>
                    <a:cubicBezTo>
                      <a:pt x="3536" y="17919"/>
                      <a:pt x="1501" y="8976"/>
                      <a:pt x="-11" y="-54"/>
                    </a:cubicBezTo>
                    <a:lnTo>
                      <a:pt x="-11" y="-54"/>
                    </a:lnTo>
                    <a:cubicBezTo>
                      <a:pt x="1187" y="9861"/>
                      <a:pt x="3291" y="19653"/>
                      <a:pt x="6276" y="29188"/>
                    </a:cubicBezTo>
                    <a:cubicBezTo>
                      <a:pt x="8536" y="37312"/>
                      <a:pt x="12793" y="44751"/>
                      <a:pt x="18658" y="50809"/>
                    </a:cubicBezTo>
                    <a:lnTo>
                      <a:pt x="18658" y="50809"/>
                    </a:lnTo>
                    <a:cubicBezTo>
                      <a:pt x="12716" y="43818"/>
                      <a:pt x="8418" y="35588"/>
                      <a:pt x="6085" y="26711"/>
                    </a:cubicBezTo>
                    <a:close/>
                  </a:path>
                </a:pathLst>
              </a:custGeom>
              <a:solidFill>
                <a:srgbClr val="915F2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53" name="Freeform: Shape 152">
                <a:extLst>
                  <a:ext uri="{FF2B5EF4-FFF2-40B4-BE49-F238E27FC236}">
                    <a16:creationId xmlns:a16="http://schemas.microsoft.com/office/drawing/2014/main" id="{B3009A6A-335E-7B97-BFD4-DA85CEAF38BE}"/>
                  </a:ext>
                </a:extLst>
              </p:cNvPr>
              <p:cNvSpPr/>
              <p:nvPr/>
            </p:nvSpPr>
            <p:spPr>
              <a:xfrm>
                <a:off x="4640579" y="3639978"/>
                <a:ext cx="16763" cy="40766"/>
              </a:xfrm>
              <a:custGeom>
                <a:avLst/>
                <a:gdLst>
                  <a:gd name="connsiteX0" fmla="*/ -11 w 16763"/>
                  <a:gd name="connsiteY0" fmla="*/ -54 h 40766"/>
                  <a:gd name="connsiteX1" fmla="*/ -11 w 16763"/>
                  <a:gd name="connsiteY1" fmla="*/ -54 h 40766"/>
                  <a:gd name="connsiteX2" fmla="*/ 4656 w 16763"/>
                  <a:gd name="connsiteY2" fmla="*/ 21663 h 40766"/>
                  <a:gd name="connsiteX3" fmla="*/ 16753 w 16763"/>
                  <a:gd name="connsiteY3" fmla="*/ 40713 h 40766"/>
                  <a:gd name="connsiteX4" fmla="*/ 16753 w 16763"/>
                  <a:gd name="connsiteY4" fmla="*/ 40713 h 40766"/>
                  <a:gd name="connsiteX5" fmla="*/ -11 w 16763"/>
                  <a:gd name="connsiteY5" fmla="*/ -54 h 40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6763" h="40766">
                    <a:moveTo>
                      <a:pt x="-11" y="-54"/>
                    </a:moveTo>
                    <a:lnTo>
                      <a:pt x="-11" y="-54"/>
                    </a:lnTo>
                    <a:cubicBezTo>
                      <a:pt x="645" y="7347"/>
                      <a:pt x="2212" y="14643"/>
                      <a:pt x="4656" y="21663"/>
                    </a:cubicBezTo>
                    <a:cubicBezTo>
                      <a:pt x="6866" y="28997"/>
                      <a:pt x="11052" y="35588"/>
                      <a:pt x="16753" y="40713"/>
                    </a:cubicBezTo>
                    <a:cubicBezTo>
                      <a:pt x="16753" y="40713"/>
                      <a:pt x="16753" y="40713"/>
                      <a:pt x="16753" y="40713"/>
                    </a:cubicBezTo>
                    <a:cubicBezTo>
                      <a:pt x="6850" y="29331"/>
                      <a:pt x="960" y="15005"/>
                      <a:pt x="-11" y="-54"/>
                    </a:cubicBezTo>
                    <a:close/>
                  </a:path>
                </a:pathLst>
              </a:custGeom>
              <a:solidFill>
                <a:srgbClr val="915F2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54" name="Freeform: Shape 153">
                <a:extLst>
                  <a:ext uri="{FF2B5EF4-FFF2-40B4-BE49-F238E27FC236}">
                    <a16:creationId xmlns:a16="http://schemas.microsoft.com/office/drawing/2014/main" id="{84099A9B-80B7-CEA8-0525-8AF21FA2DFB7}"/>
                  </a:ext>
                </a:extLst>
              </p:cNvPr>
              <p:cNvSpPr/>
              <p:nvPr/>
            </p:nvSpPr>
            <p:spPr>
              <a:xfrm>
                <a:off x="4718373" y="3150869"/>
                <a:ext cx="253917" cy="226419"/>
              </a:xfrm>
              <a:custGeom>
                <a:avLst/>
                <a:gdLst>
                  <a:gd name="connsiteX0" fmla="*/ 251284 w 253917"/>
                  <a:gd name="connsiteY0" fmla="*/ 253406 h 370332"/>
                  <a:gd name="connsiteX1" fmla="*/ 252808 w 253917"/>
                  <a:gd name="connsiteY1" fmla="*/ 18234 h 370332"/>
                  <a:gd name="connsiteX2" fmla="*/ 127459 w 253917"/>
                  <a:gd name="connsiteY2" fmla="*/ -54 h 370332"/>
                  <a:gd name="connsiteX3" fmla="*/ 2110 w 253917"/>
                  <a:gd name="connsiteY3" fmla="*/ 18234 h 370332"/>
                  <a:gd name="connsiteX4" fmla="*/ 3634 w 253917"/>
                  <a:gd name="connsiteY4" fmla="*/ 253406 h 370332"/>
                  <a:gd name="connsiteX5" fmla="*/ 2205 w 253917"/>
                  <a:gd name="connsiteY5" fmla="*/ 358181 h 370332"/>
                  <a:gd name="connsiteX6" fmla="*/ 2205 w 253917"/>
                  <a:gd name="connsiteY6" fmla="*/ 358181 h 370332"/>
                  <a:gd name="connsiteX7" fmla="*/ 2205 w 253917"/>
                  <a:gd name="connsiteY7" fmla="*/ 358181 h 370332"/>
                  <a:gd name="connsiteX8" fmla="*/ 2205 w 253917"/>
                  <a:gd name="connsiteY8" fmla="*/ 358657 h 370332"/>
                  <a:gd name="connsiteX9" fmla="*/ 2205 w 253917"/>
                  <a:gd name="connsiteY9" fmla="*/ 358657 h 370332"/>
                  <a:gd name="connsiteX10" fmla="*/ 116505 w 253917"/>
                  <a:gd name="connsiteY10" fmla="*/ 370278 h 370332"/>
                  <a:gd name="connsiteX11" fmla="*/ 135555 w 253917"/>
                  <a:gd name="connsiteY11" fmla="*/ 370278 h 370332"/>
                  <a:gd name="connsiteX12" fmla="*/ 249855 w 253917"/>
                  <a:gd name="connsiteY12" fmla="*/ 358657 h 370332"/>
                  <a:gd name="connsiteX13" fmla="*/ 249855 w 253917"/>
                  <a:gd name="connsiteY13" fmla="*/ 358657 h 370332"/>
                  <a:gd name="connsiteX14" fmla="*/ 249855 w 253917"/>
                  <a:gd name="connsiteY14" fmla="*/ 358181 h 370332"/>
                  <a:gd name="connsiteX15" fmla="*/ 249855 w 253917"/>
                  <a:gd name="connsiteY15" fmla="*/ 358181 h 370332"/>
                  <a:gd name="connsiteX16" fmla="*/ 249855 w 253917"/>
                  <a:gd name="connsiteY16" fmla="*/ 358181 h 370332"/>
                  <a:gd name="connsiteX17" fmla="*/ 251284 w 253917"/>
                  <a:gd name="connsiteY17" fmla="*/ 253406 h 3703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253917" h="370332">
                    <a:moveTo>
                      <a:pt x="251284" y="253406"/>
                    </a:moveTo>
                    <a:cubicBezTo>
                      <a:pt x="251284" y="253406"/>
                      <a:pt x="255475" y="38808"/>
                      <a:pt x="252808" y="18234"/>
                    </a:cubicBezTo>
                    <a:lnTo>
                      <a:pt x="127459" y="-54"/>
                    </a:lnTo>
                    <a:lnTo>
                      <a:pt x="2110" y="18234"/>
                    </a:lnTo>
                    <a:cubicBezTo>
                      <a:pt x="-557" y="38808"/>
                      <a:pt x="3634" y="253406"/>
                      <a:pt x="3634" y="253406"/>
                    </a:cubicBezTo>
                    <a:cubicBezTo>
                      <a:pt x="3634" y="261883"/>
                      <a:pt x="-3510" y="346847"/>
                      <a:pt x="2205" y="358181"/>
                    </a:cubicBezTo>
                    <a:lnTo>
                      <a:pt x="2205" y="358181"/>
                    </a:lnTo>
                    <a:lnTo>
                      <a:pt x="2205" y="358181"/>
                    </a:lnTo>
                    <a:lnTo>
                      <a:pt x="2205" y="358657"/>
                    </a:lnTo>
                    <a:lnTo>
                      <a:pt x="2205" y="358657"/>
                    </a:lnTo>
                    <a:cubicBezTo>
                      <a:pt x="9540" y="365039"/>
                      <a:pt x="57641" y="369992"/>
                      <a:pt x="116505" y="370278"/>
                    </a:cubicBezTo>
                    <a:lnTo>
                      <a:pt x="135555" y="370278"/>
                    </a:lnTo>
                    <a:cubicBezTo>
                      <a:pt x="194706" y="370278"/>
                      <a:pt x="242807" y="365039"/>
                      <a:pt x="249855" y="358657"/>
                    </a:cubicBezTo>
                    <a:lnTo>
                      <a:pt x="249855" y="358657"/>
                    </a:lnTo>
                    <a:lnTo>
                      <a:pt x="249855" y="358181"/>
                    </a:lnTo>
                    <a:lnTo>
                      <a:pt x="249855" y="358181"/>
                    </a:lnTo>
                    <a:lnTo>
                      <a:pt x="249855" y="358181"/>
                    </a:lnTo>
                    <a:cubicBezTo>
                      <a:pt x="258047" y="346847"/>
                      <a:pt x="251284" y="261883"/>
                      <a:pt x="251284" y="253406"/>
                    </a:cubicBezTo>
                    <a:close/>
                  </a:path>
                </a:pathLst>
              </a:custGeom>
              <a:solidFill>
                <a:srgbClr val="30AA9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55" name="Freeform: Shape 154">
                <a:extLst>
                  <a:ext uri="{FF2B5EF4-FFF2-40B4-BE49-F238E27FC236}">
                    <a16:creationId xmlns:a16="http://schemas.microsoft.com/office/drawing/2014/main" id="{40B3FF92-B112-84C1-5425-C62F9D2BCC90}"/>
                  </a:ext>
                </a:extLst>
              </p:cNvPr>
              <p:cNvSpPr/>
              <p:nvPr/>
            </p:nvSpPr>
            <p:spPr>
              <a:xfrm>
                <a:off x="4719590" y="3150869"/>
                <a:ext cx="251982" cy="89058"/>
              </a:xfrm>
              <a:custGeom>
                <a:avLst/>
                <a:gdLst>
                  <a:gd name="connsiteX0" fmla="*/ 251972 w 251982"/>
                  <a:gd name="connsiteY0" fmla="*/ 89005 h 89058"/>
                  <a:gd name="connsiteX1" fmla="*/ 251210 w 251982"/>
                  <a:gd name="connsiteY1" fmla="*/ 18234 h 89058"/>
                  <a:gd name="connsiteX2" fmla="*/ 126242 w 251982"/>
                  <a:gd name="connsiteY2" fmla="*/ -54 h 89058"/>
                  <a:gd name="connsiteX3" fmla="*/ 893 w 251982"/>
                  <a:gd name="connsiteY3" fmla="*/ 18234 h 89058"/>
                  <a:gd name="connsiteX4" fmla="*/ 131 w 251982"/>
                  <a:gd name="connsiteY4" fmla="*/ 89005 h 890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1982" h="89058">
                    <a:moveTo>
                      <a:pt x="251972" y="89005"/>
                    </a:moveTo>
                    <a:cubicBezTo>
                      <a:pt x="251972" y="53857"/>
                      <a:pt x="251972" y="25187"/>
                      <a:pt x="251210" y="18234"/>
                    </a:cubicBezTo>
                    <a:lnTo>
                      <a:pt x="126242" y="-54"/>
                    </a:lnTo>
                    <a:lnTo>
                      <a:pt x="893" y="18234"/>
                    </a:lnTo>
                    <a:cubicBezTo>
                      <a:pt x="-60" y="25187"/>
                      <a:pt x="-155" y="53857"/>
                      <a:pt x="131" y="89005"/>
                    </a:cubicBezTo>
                    <a:close/>
                  </a:path>
                </a:pathLst>
              </a:custGeom>
              <a:solidFill>
                <a:srgbClr val="48B59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56" name="Freeform: Shape 155">
                <a:extLst>
                  <a:ext uri="{FF2B5EF4-FFF2-40B4-BE49-F238E27FC236}">
                    <a16:creationId xmlns:a16="http://schemas.microsoft.com/office/drawing/2014/main" id="{9B8BD0B8-56A2-D205-B07C-D7F73A141E6F}"/>
                  </a:ext>
                </a:extLst>
              </p:cNvPr>
              <p:cNvSpPr/>
              <p:nvPr/>
            </p:nvSpPr>
            <p:spPr>
              <a:xfrm>
                <a:off x="4808219" y="3151536"/>
                <a:ext cx="74580" cy="61912"/>
              </a:xfrm>
              <a:custGeom>
                <a:avLst/>
                <a:gdLst>
                  <a:gd name="connsiteX0" fmla="*/ -11 w 74580"/>
                  <a:gd name="connsiteY0" fmla="*/ 4137 h 61912"/>
                  <a:gd name="connsiteX1" fmla="*/ -11 w 74580"/>
                  <a:gd name="connsiteY1" fmla="*/ 23187 h 61912"/>
                  <a:gd name="connsiteX2" fmla="*/ 37327 w 74580"/>
                  <a:gd name="connsiteY2" fmla="*/ 61858 h 61912"/>
                  <a:gd name="connsiteX3" fmla="*/ 74570 w 74580"/>
                  <a:gd name="connsiteY3" fmla="*/ 23187 h 61912"/>
                  <a:gd name="connsiteX4" fmla="*/ 74570 w 74580"/>
                  <a:gd name="connsiteY4" fmla="*/ 4137 h 61912"/>
                  <a:gd name="connsiteX5" fmla="*/ 39327 w 74580"/>
                  <a:gd name="connsiteY5" fmla="*/ -54 h 619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4580" h="61912">
                    <a:moveTo>
                      <a:pt x="-11" y="4137"/>
                    </a:moveTo>
                    <a:lnTo>
                      <a:pt x="-11" y="23187"/>
                    </a:lnTo>
                    <a:cubicBezTo>
                      <a:pt x="-11" y="29950"/>
                      <a:pt x="19039" y="61858"/>
                      <a:pt x="37327" y="61858"/>
                    </a:cubicBezTo>
                    <a:cubicBezTo>
                      <a:pt x="55615" y="61858"/>
                      <a:pt x="74570" y="29950"/>
                      <a:pt x="74570" y="23187"/>
                    </a:cubicBezTo>
                    <a:lnTo>
                      <a:pt x="74570" y="4137"/>
                    </a:lnTo>
                    <a:lnTo>
                      <a:pt x="39327" y="-54"/>
                    </a:lnTo>
                    <a:close/>
                  </a:path>
                </a:pathLst>
              </a:custGeom>
              <a:solidFill>
                <a:srgbClr val="267A6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57" name="Freeform: Shape 156">
                <a:extLst>
                  <a:ext uri="{FF2B5EF4-FFF2-40B4-BE49-F238E27FC236}">
                    <a16:creationId xmlns:a16="http://schemas.microsoft.com/office/drawing/2014/main" id="{42B87954-0553-62F5-FB21-327CC32A25C4}"/>
                  </a:ext>
                </a:extLst>
              </p:cNvPr>
              <p:cNvSpPr/>
              <p:nvPr/>
            </p:nvSpPr>
            <p:spPr>
              <a:xfrm>
                <a:off x="4812410" y="3080480"/>
                <a:ext cx="66293" cy="126396"/>
              </a:xfrm>
              <a:custGeom>
                <a:avLst/>
                <a:gdLst>
                  <a:gd name="connsiteX0" fmla="*/ 66283 w 66293"/>
                  <a:gd name="connsiteY0" fmla="*/ 86909 h 126396"/>
                  <a:gd name="connsiteX1" fmla="*/ 33136 w 66293"/>
                  <a:gd name="connsiteY1" fmla="*/ 126343 h 126396"/>
                  <a:gd name="connsiteX2" fmla="*/ -11 w 66293"/>
                  <a:gd name="connsiteY2" fmla="*/ 86909 h 126396"/>
                  <a:gd name="connsiteX3" fmla="*/ -11 w 66293"/>
                  <a:gd name="connsiteY3" fmla="*/ 24997 h 126396"/>
                  <a:gd name="connsiteX4" fmla="*/ 25040 w 66293"/>
                  <a:gd name="connsiteY4" fmla="*/ -54 h 126396"/>
                  <a:gd name="connsiteX5" fmla="*/ 41233 w 66293"/>
                  <a:gd name="connsiteY5" fmla="*/ -54 h 126396"/>
                  <a:gd name="connsiteX6" fmla="*/ 66283 w 66293"/>
                  <a:gd name="connsiteY6" fmla="*/ 24997 h 126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6293" h="126396">
                    <a:moveTo>
                      <a:pt x="66283" y="86909"/>
                    </a:moveTo>
                    <a:cubicBezTo>
                      <a:pt x="66283" y="93767"/>
                      <a:pt x="49710" y="126343"/>
                      <a:pt x="33136" y="126343"/>
                    </a:cubicBezTo>
                    <a:cubicBezTo>
                      <a:pt x="16563" y="126343"/>
                      <a:pt x="-11" y="93767"/>
                      <a:pt x="-11" y="86909"/>
                    </a:cubicBezTo>
                    <a:lnTo>
                      <a:pt x="-11" y="24997"/>
                    </a:lnTo>
                    <a:cubicBezTo>
                      <a:pt x="-11" y="11157"/>
                      <a:pt x="11205" y="-54"/>
                      <a:pt x="25040" y="-54"/>
                    </a:cubicBezTo>
                    <a:lnTo>
                      <a:pt x="41233" y="-54"/>
                    </a:lnTo>
                    <a:cubicBezTo>
                      <a:pt x="55068" y="-54"/>
                      <a:pt x="66283" y="11157"/>
                      <a:pt x="66283" y="24997"/>
                    </a:cubicBezTo>
                    <a:close/>
                  </a:path>
                </a:pathLst>
              </a:custGeom>
              <a:solidFill>
                <a:srgbClr val="E1B58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58" name="Freeform: Shape 157">
                <a:extLst>
                  <a:ext uri="{FF2B5EF4-FFF2-40B4-BE49-F238E27FC236}">
                    <a16:creationId xmlns:a16="http://schemas.microsoft.com/office/drawing/2014/main" id="{98722D25-0282-4D5A-26E5-B55B80146C02}"/>
                  </a:ext>
                </a:extLst>
              </p:cNvPr>
              <p:cNvSpPr/>
              <p:nvPr/>
            </p:nvSpPr>
            <p:spPr>
              <a:xfrm>
                <a:off x="4974240" y="3337750"/>
                <a:ext cx="83343" cy="28860"/>
              </a:xfrm>
              <a:custGeom>
                <a:avLst/>
                <a:gdLst>
                  <a:gd name="connsiteX0" fmla="*/ -11 w 83343"/>
                  <a:gd name="connsiteY0" fmla="*/ 20996 h 28860"/>
                  <a:gd name="connsiteX1" fmla="*/ 1513 w 83343"/>
                  <a:gd name="connsiteY1" fmla="*/ 28807 h 28860"/>
                  <a:gd name="connsiteX2" fmla="*/ 11038 w 83343"/>
                  <a:gd name="connsiteY2" fmla="*/ 28045 h 28860"/>
                  <a:gd name="connsiteX3" fmla="*/ 83333 w 83343"/>
                  <a:gd name="connsiteY3" fmla="*/ 8423 h 28860"/>
                  <a:gd name="connsiteX4" fmla="*/ 81237 w 83343"/>
                  <a:gd name="connsiteY4" fmla="*/ -54 h 28860"/>
                  <a:gd name="connsiteX5" fmla="*/ -11 w 83343"/>
                  <a:gd name="connsiteY5" fmla="*/ 20996 h 28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343" h="28860">
                    <a:moveTo>
                      <a:pt x="-11" y="20996"/>
                    </a:moveTo>
                    <a:lnTo>
                      <a:pt x="1513" y="28807"/>
                    </a:lnTo>
                    <a:cubicBezTo>
                      <a:pt x="3037" y="28807"/>
                      <a:pt x="9609" y="28330"/>
                      <a:pt x="11038" y="28045"/>
                    </a:cubicBezTo>
                    <a:cubicBezTo>
                      <a:pt x="35689" y="23768"/>
                      <a:pt x="59892" y="17196"/>
                      <a:pt x="83333" y="8423"/>
                    </a:cubicBezTo>
                    <a:lnTo>
                      <a:pt x="81237" y="-54"/>
                    </a:lnTo>
                    <a:cubicBezTo>
                      <a:pt x="55082" y="10147"/>
                      <a:pt x="27812" y="17215"/>
                      <a:pt x="-11" y="20996"/>
                    </a:cubicBezTo>
                    <a:close/>
                  </a:path>
                </a:pathLst>
              </a:custGeom>
              <a:solidFill>
                <a:srgbClr val="267A6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59" name="Freeform: Shape 158">
                <a:extLst>
                  <a:ext uri="{FF2B5EF4-FFF2-40B4-BE49-F238E27FC236}">
                    <a16:creationId xmlns:a16="http://schemas.microsoft.com/office/drawing/2014/main" id="{13C19301-207E-84F8-0AF3-6717F4EA2B3E}"/>
                  </a:ext>
                </a:extLst>
              </p:cNvPr>
              <p:cNvSpPr/>
              <p:nvPr/>
            </p:nvSpPr>
            <p:spPr>
              <a:xfrm>
                <a:off x="4631625" y="3335940"/>
                <a:ext cx="83534" cy="30670"/>
              </a:xfrm>
              <a:custGeom>
                <a:avLst/>
                <a:gdLst>
                  <a:gd name="connsiteX0" fmla="*/ -11 w 83534"/>
                  <a:gd name="connsiteY0" fmla="*/ 10233 h 30670"/>
                  <a:gd name="connsiteX1" fmla="*/ 72284 w 83534"/>
                  <a:gd name="connsiteY1" fmla="*/ 29854 h 30670"/>
                  <a:gd name="connsiteX2" fmla="*/ 81809 w 83534"/>
                  <a:gd name="connsiteY2" fmla="*/ 30616 h 30670"/>
                  <a:gd name="connsiteX3" fmla="*/ 83524 w 83534"/>
                  <a:gd name="connsiteY3" fmla="*/ 22139 h 30670"/>
                  <a:gd name="connsiteX4" fmla="*/ 2466 w 83534"/>
                  <a:gd name="connsiteY4" fmla="*/ -54 h 30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3534" h="30670">
                    <a:moveTo>
                      <a:pt x="-11" y="10233"/>
                    </a:moveTo>
                    <a:cubicBezTo>
                      <a:pt x="23422" y="19015"/>
                      <a:pt x="47626" y="25587"/>
                      <a:pt x="72284" y="29854"/>
                    </a:cubicBezTo>
                    <a:cubicBezTo>
                      <a:pt x="73713" y="29854"/>
                      <a:pt x="80380" y="30426"/>
                      <a:pt x="81809" y="30616"/>
                    </a:cubicBezTo>
                    <a:lnTo>
                      <a:pt x="83524" y="22139"/>
                    </a:lnTo>
                    <a:cubicBezTo>
                      <a:pt x="55714" y="18005"/>
                      <a:pt x="28500" y="10557"/>
                      <a:pt x="2466" y="-54"/>
                    </a:cubicBezTo>
                    <a:close/>
                  </a:path>
                </a:pathLst>
              </a:custGeom>
              <a:solidFill>
                <a:srgbClr val="267A6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60" name="Freeform: Shape 159">
                <a:extLst>
                  <a:ext uri="{FF2B5EF4-FFF2-40B4-BE49-F238E27FC236}">
                    <a16:creationId xmlns:a16="http://schemas.microsoft.com/office/drawing/2014/main" id="{CEB5B592-70A0-75CA-A9C8-3E9FED047632}"/>
                  </a:ext>
                </a:extLst>
              </p:cNvPr>
              <p:cNvSpPr/>
              <p:nvPr/>
            </p:nvSpPr>
            <p:spPr>
              <a:xfrm>
                <a:off x="4655638" y="2768908"/>
                <a:ext cx="297551" cy="307475"/>
              </a:xfrm>
              <a:custGeom>
                <a:avLst/>
                <a:gdLst>
                  <a:gd name="connsiteX0" fmla="*/ 297541 w 297551"/>
                  <a:gd name="connsiteY0" fmla="*/ 52342 h 307475"/>
                  <a:gd name="connsiteX1" fmla="*/ 235057 w 297551"/>
                  <a:gd name="connsiteY1" fmla="*/ 50 h 307475"/>
                  <a:gd name="connsiteX2" fmla="*/ 104945 w 297551"/>
                  <a:gd name="connsiteY2" fmla="*/ 43960 h 307475"/>
                  <a:gd name="connsiteX3" fmla="*/ 2361 w 297551"/>
                  <a:gd name="connsiteY3" fmla="*/ 109873 h 307475"/>
                  <a:gd name="connsiteX4" fmla="*/ 35032 w 297551"/>
                  <a:gd name="connsiteY4" fmla="*/ 109873 h 307475"/>
                  <a:gd name="connsiteX5" fmla="*/ 20459 w 297551"/>
                  <a:gd name="connsiteY5" fmla="*/ 132447 h 307475"/>
                  <a:gd name="connsiteX6" fmla="*/ 37318 w 297551"/>
                  <a:gd name="connsiteY6" fmla="*/ 127399 h 307475"/>
                  <a:gd name="connsiteX7" fmla="*/ 49700 w 297551"/>
                  <a:gd name="connsiteY7" fmla="*/ 180834 h 307475"/>
                  <a:gd name="connsiteX8" fmla="*/ 55892 w 297551"/>
                  <a:gd name="connsiteY8" fmla="*/ 269893 h 307475"/>
                  <a:gd name="connsiteX9" fmla="*/ 51986 w 297551"/>
                  <a:gd name="connsiteY9" fmla="*/ 307422 h 307475"/>
                  <a:gd name="connsiteX10" fmla="*/ 69989 w 297551"/>
                  <a:gd name="connsiteY10" fmla="*/ 196646 h 307475"/>
                  <a:gd name="connsiteX11" fmla="*/ 69989 w 297551"/>
                  <a:gd name="connsiteY11" fmla="*/ 123398 h 307475"/>
                  <a:gd name="connsiteX12" fmla="*/ 238962 w 297551"/>
                  <a:gd name="connsiteY12" fmla="*/ 86822 h 307475"/>
                  <a:gd name="connsiteX13" fmla="*/ 256495 w 297551"/>
                  <a:gd name="connsiteY13" fmla="*/ 103567 h 307475"/>
                  <a:gd name="connsiteX14" fmla="*/ 256393 w 297551"/>
                  <a:gd name="connsiteY14" fmla="*/ 105872 h 307475"/>
                  <a:gd name="connsiteX15" fmla="*/ 297541 w 297551"/>
                  <a:gd name="connsiteY15" fmla="*/ 52342 h 307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97551" h="307475">
                    <a:moveTo>
                      <a:pt x="297541" y="52342"/>
                    </a:moveTo>
                    <a:cubicBezTo>
                      <a:pt x="296874" y="50532"/>
                      <a:pt x="277634" y="-2712"/>
                      <a:pt x="235057" y="50"/>
                    </a:cubicBezTo>
                    <a:cubicBezTo>
                      <a:pt x="189000" y="5003"/>
                      <a:pt x="144587" y="19995"/>
                      <a:pt x="104945" y="43960"/>
                    </a:cubicBezTo>
                    <a:cubicBezTo>
                      <a:pt x="67703" y="65963"/>
                      <a:pt x="12553" y="109301"/>
                      <a:pt x="2361" y="109873"/>
                    </a:cubicBezTo>
                    <a:cubicBezTo>
                      <a:pt x="-7831" y="110444"/>
                      <a:pt x="17030" y="115588"/>
                      <a:pt x="35032" y="109873"/>
                    </a:cubicBezTo>
                    <a:cubicBezTo>
                      <a:pt x="35032" y="109873"/>
                      <a:pt x="17601" y="129590"/>
                      <a:pt x="20459" y="132447"/>
                    </a:cubicBezTo>
                    <a:cubicBezTo>
                      <a:pt x="23316" y="135305"/>
                      <a:pt x="37318" y="127399"/>
                      <a:pt x="37318" y="127399"/>
                    </a:cubicBezTo>
                    <a:cubicBezTo>
                      <a:pt x="37318" y="127399"/>
                      <a:pt x="41795" y="165499"/>
                      <a:pt x="49700" y="180834"/>
                    </a:cubicBezTo>
                    <a:cubicBezTo>
                      <a:pt x="57606" y="196169"/>
                      <a:pt x="59225" y="237222"/>
                      <a:pt x="55892" y="269893"/>
                    </a:cubicBezTo>
                    <a:cubicBezTo>
                      <a:pt x="53471" y="282256"/>
                      <a:pt x="52164" y="294820"/>
                      <a:pt x="51986" y="307422"/>
                    </a:cubicBezTo>
                    <a:cubicBezTo>
                      <a:pt x="50272" y="287705"/>
                      <a:pt x="79132" y="223125"/>
                      <a:pt x="69989" y="196646"/>
                    </a:cubicBezTo>
                    <a:cubicBezTo>
                      <a:pt x="60845" y="170166"/>
                      <a:pt x="66655" y="149021"/>
                      <a:pt x="69989" y="123398"/>
                    </a:cubicBezTo>
                    <a:cubicBezTo>
                      <a:pt x="73322" y="97776"/>
                      <a:pt x="220388" y="86251"/>
                      <a:pt x="238962" y="86822"/>
                    </a:cubicBezTo>
                    <a:cubicBezTo>
                      <a:pt x="248429" y="86603"/>
                      <a:pt x="256279" y="94100"/>
                      <a:pt x="256495" y="103567"/>
                    </a:cubicBezTo>
                    <a:cubicBezTo>
                      <a:pt x="256513" y="104339"/>
                      <a:pt x="256479" y="105110"/>
                      <a:pt x="256393" y="105872"/>
                    </a:cubicBezTo>
                    <a:cubicBezTo>
                      <a:pt x="260393" y="82060"/>
                      <a:pt x="288111" y="59486"/>
                      <a:pt x="297541" y="52342"/>
                    </a:cubicBezTo>
                    <a:close/>
                  </a:path>
                </a:pathLst>
              </a:custGeom>
              <a:solidFill>
                <a:srgbClr val="45444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61" name="Freeform: Shape 160">
                <a:extLst>
                  <a:ext uri="{FF2B5EF4-FFF2-40B4-BE49-F238E27FC236}">
                    <a16:creationId xmlns:a16="http://schemas.microsoft.com/office/drawing/2014/main" id="{1CD5C6E2-8BE2-FE1F-678B-F489909BB2D0}"/>
                  </a:ext>
                </a:extLst>
              </p:cNvPr>
              <p:cNvSpPr/>
              <p:nvPr/>
            </p:nvSpPr>
            <p:spPr>
              <a:xfrm>
                <a:off x="4912041" y="2821400"/>
                <a:ext cx="133540" cy="213074"/>
              </a:xfrm>
              <a:custGeom>
                <a:avLst/>
                <a:gdLst>
                  <a:gd name="connsiteX0" fmla="*/ 118290 w 133540"/>
                  <a:gd name="connsiteY0" fmla="*/ 73765 h 213074"/>
                  <a:gd name="connsiteX1" fmla="*/ 133530 w 133540"/>
                  <a:gd name="connsiteY1" fmla="*/ 81099 h 213074"/>
                  <a:gd name="connsiteX2" fmla="*/ 41137 w 133540"/>
                  <a:gd name="connsiteY2" fmla="*/ -54 h 213074"/>
                  <a:gd name="connsiteX3" fmla="*/ 41137 w 133540"/>
                  <a:gd name="connsiteY3" fmla="*/ -54 h 213074"/>
                  <a:gd name="connsiteX4" fmla="*/ -11 w 133540"/>
                  <a:gd name="connsiteY4" fmla="*/ 53000 h 213074"/>
                  <a:gd name="connsiteX5" fmla="*/ 16944 w 133540"/>
                  <a:gd name="connsiteY5" fmla="*/ 43475 h 213074"/>
                  <a:gd name="connsiteX6" fmla="*/ 65902 w 133540"/>
                  <a:gd name="connsiteY6" fmla="*/ 135010 h 213074"/>
                  <a:gd name="connsiteX7" fmla="*/ 69331 w 133540"/>
                  <a:gd name="connsiteY7" fmla="*/ 213020 h 213074"/>
                  <a:gd name="connsiteX8" fmla="*/ 121719 w 133540"/>
                  <a:gd name="connsiteY8" fmla="*/ 104340 h 213074"/>
                  <a:gd name="connsiteX9" fmla="*/ 116575 w 133540"/>
                  <a:gd name="connsiteY9" fmla="*/ 90814 h 213074"/>
                  <a:gd name="connsiteX10" fmla="*/ 128386 w 133540"/>
                  <a:gd name="connsiteY10" fmla="*/ 97006 h 213074"/>
                  <a:gd name="connsiteX11" fmla="*/ 118290 w 133540"/>
                  <a:gd name="connsiteY11" fmla="*/ 73765 h 2130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33540" h="213074">
                    <a:moveTo>
                      <a:pt x="118290" y="73765"/>
                    </a:moveTo>
                    <a:cubicBezTo>
                      <a:pt x="123776" y="75260"/>
                      <a:pt x="128939" y="77746"/>
                      <a:pt x="133530" y="81099"/>
                    </a:cubicBezTo>
                    <a:cubicBezTo>
                      <a:pt x="133530" y="81099"/>
                      <a:pt x="122195" y="12900"/>
                      <a:pt x="41137" y="-54"/>
                    </a:cubicBezTo>
                    <a:lnTo>
                      <a:pt x="41137" y="-54"/>
                    </a:lnTo>
                    <a:cubicBezTo>
                      <a:pt x="31612" y="7090"/>
                      <a:pt x="3990" y="29664"/>
                      <a:pt x="-11" y="53000"/>
                    </a:cubicBezTo>
                    <a:cubicBezTo>
                      <a:pt x="2350" y="45933"/>
                      <a:pt x="9684" y="41818"/>
                      <a:pt x="16944" y="43475"/>
                    </a:cubicBezTo>
                    <a:cubicBezTo>
                      <a:pt x="30469" y="45761"/>
                      <a:pt x="70379" y="101578"/>
                      <a:pt x="65902" y="135010"/>
                    </a:cubicBezTo>
                    <a:cubicBezTo>
                      <a:pt x="63734" y="161052"/>
                      <a:pt x="64887" y="187265"/>
                      <a:pt x="69331" y="213020"/>
                    </a:cubicBezTo>
                    <a:cubicBezTo>
                      <a:pt x="67617" y="154441"/>
                      <a:pt x="96859" y="107769"/>
                      <a:pt x="121719" y="104340"/>
                    </a:cubicBezTo>
                    <a:cubicBezTo>
                      <a:pt x="120823" y="99558"/>
                      <a:pt x="119080" y="94986"/>
                      <a:pt x="116575" y="90814"/>
                    </a:cubicBezTo>
                    <a:cubicBezTo>
                      <a:pt x="116575" y="90814"/>
                      <a:pt x="127910" y="94243"/>
                      <a:pt x="128386" y="97006"/>
                    </a:cubicBezTo>
                    <a:cubicBezTo>
                      <a:pt x="127767" y="88338"/>
                      <a:pt x="124205" y="80137"/>
                      <a:pt x="118290" y="73765"/>
                    </a:cubicBezTo>
                    <a:close/>
                  </a:path>
                </a:pathLst>
              </a:custGeom>
              <a:solidFill>
                <a:srgbClr val="1D1D1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62" name="Freeform: Shape 161">
                <a:extLst>
                  <a:ext uri="{FF2B5EF4-FFF2-40B4-BE49-F238E27FC236}">
                    <a16:creationId xmlns:a16="http://schemas.microsoft.com/office/drawing/2014/main" id="{DA5D36DA-DCBA-FF7E-22A8-C6EB1E7954B1}"/>
                  </a:ext>
                </a:extLst>
              </p:cNvPr>
              <p:cNvSpPr/>
              <p:nvPr/>
            </p:nvSpPr>
            <p:spPr>
              <a:xfrm>
                <a:off x="4707970" y="3076384"/>
                <a:ext cx="45" cy="2286"/>
              </a:xfrm>
              <a:custGeom>
                <a:avLst/>
                <a:gdLst>
                  <a:gd name="connsiteX0" fmla="*/ 35 w 45"/>
                  <a:gd name="connsiteY0" fmla="*/ 2232 h 2286"/>
                  <a:gd name="connsiteX1" fmla="*/ 35 w 45"/>
                  <a:gd name="connsiteY1" fmla="*/ -54 h 2286"/>
                  <a:gd name="connsiteX2" fmla="*/ 35 w 45"/>
                  <a:gd name="connsiteY2" fmla="*/ 2232 h 2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5" h="2286">
                    <a:moveTo>
                      <a:pt x="35" y="2232"/>
                    </a:moveTo>
                    <a:cubicBezTo>
                      <a:pt x="35" y="1470"/>
                      <a:pt x="35" y="708"/>
                      <a:pt x="35" y="-54"/>
                    </a:cubicBezTo>
                    <a:cubicBezTo>
                      <a:pt x="-26" y="708"/>
                      <a:pt x="-26" y="1470"/>
                      <a:pt x="35" y="2232"/>
                    </a:cubicBezTo>
                    <a:close/>
                  </a:path>
                </a:pathLst>
              </a:custGeom>
              <a:no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63" name="Freeform: Shape 162">
                <a:extLst>
                  <a:ext uri="{FF2B5EF4-FFF2-40B4-BE49-F238E27FC236}">
                    <a16:creationId xmlns:a16="http://schemas.microsoft.com/office/drawing/2014/main" id="{5AD7DF6D-8AC8-26D3-D32A-37B019E188A4}"/>
                  </a:ext>
                </a:extLst>
              </p:cNvPr>
              <p:cNvSpPr/>
              <p:nvPr/>
            </p:nvSpPr>
            <p:spPr>
              <a:xfrm>
                <a:off x="4707169" y="2855194"/>
                <a:ext cx="273853" cy="288399"/>
              </a:xfrm>
              <a:custGeom>
                <a:avLst/>
                <a:gdLst>
                  <a:gd name="connsiteX0" fmla="*/ 270774 w 273853"/>
                  <a:gd name="connsiteY0" fmla="*/ 101026 h 288399"/>
                  <a:gd name="connsiteX1" fmla="*/ 221816 w 273853"/>
                  <a:gd name="connsiteY1" fmla="*/ 9491 h 288399"/>
                  <a:gd name="connsiteX2" fmla="*/ 204861 w 273853"/>
                  <a:gd name="connsiteY2" fmla="*/ 19016 h 288399"/>
                  <a:gd name="connsiteX3" fmla="*/ 189733 w 273853"/>
                  <a:gd name="connsiteY3" fmla="*/ 70 h 288399"/>
                  <a:gd name="connsiteX4" fmla="*/ 187431 w 273853"/>
                  <a:gd name="connsiteY4" fmla="*/ -34 h 288399"/>
                  <a:gd name="connsiteX5" fmla="*/ 18457 w 273853"/>
                  <a:gd name="connsiteY5" fmla="*/ 36542 h 288399"/>
                  <a:gd name="connsiteX6" fmla="*/ 18457 w 273853"/>
                  <a:gd name="connsiteY6" fmla="*/ 109789 h 288399"/>
                  <a:gd name="connsiteX7" fmla="*/ 455 w 273853"/>
                  <a:gd name="connsiteY7" fmla="*/ 221136 h 288399"/>
                  <a:gd name="connsiteX8" fmla="*/ 455 w 273853"/>
                  <a:gd name="connsiteY8" fmla="*/ 223422 h 288399"/>
                  <a:gd name="connsiteX9" fmla="*/ 455 w 273853"/>
                  <a:gd name="connsiteY9" fmla="*/ 223422 h 288399"/>
                  <a:gd name="connsiteX10" fmla="*/ 1217 w 273853"/>
                  <a:gd name="connsiteY10" fmla="*/ 226280 h 288399"/>
                  <a:gd name="connsiteX11" fmla="*/ 20934 w 273853"/>
                  <a:gd name="connsiteY11" fmla="*/ 250473 h 288399"/>
                  <a:gd name="connsiteX12" fmla="*/ 137519 w 273853"/>
                  <a:gd name="connsiteY12" fmla="*/ 287144 h 288399"/>
                  <a:gd name="connsiteX13" fmla="*/ 273822 w 273853"/>
                  <a:gd name="connsiteY13" fmla="*/ 178940 h 288399"/>
                  <a:gd name="connsiteX14" fmla="*/ 270774 w 273853"/>
                  <a:gd name="connsiteY14" fmla="*/ 101026 h 288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73853" h="288399">
                    <a:moveTo>
                      <a:pt x="270774" y="101026"/>
                    </a:moveTo>
                    <a:cubicBezTo>
                      <a:pt x="275251" y="67593"/>
                      <a:pt x="235341" y="11777"/>
                      <a:pt x="221816" y="9491"/>
                    </a:cubicBezTo>
                    <a:cubicBezTo>
                      <a:pt x="214556" y="7833"/>
                      <a:pt x="207222" y="11948"/>
                      <a:pt x="204861" y="19016"/>
                    </a:cubicBezTo>
                    <a:cubicBezTo>
                      <a:pt x="205916" y="9605"/>
                      <a:pt x="199142" y="1118"/>
                      <a:pt x="189733" y="70"/>
                    </a:cubicBezTo>
                    <a:cubicBezTo>
                      <a:pt x="188968" y="-15"/>
                      <a:pt x="188199" y="-53"/>
                      <a:pt x="187431" y="-34"/>
                    </a:cubicBezTo>
                    <a:cubicBezTo>
                      <a:pt x="168381" y="-606"/>
                      <a:pt x="21886" y="11205"/>
                      <a:pt x="18457" y="36542"/>
                    </a:cubicBezTo>
                    <a:cubicBezTo>
                      <a:pt x="15028" y="61878"/>
                      <a:pt x="8932" y="82166"/>
                      <a:pt x="18457" y="109789"/>
                    </a:cubicBezTo>
                    <a:cubicBezTo>
                      <a:pt x="27982" y="137411"/>
                      <a:pt x="-4212" y="192466"/>
                      <a:pt x="455" y="221136"/>
                    </a:cubicBezTo>
                    <a:cubicBezTo>
                      <a:pt x="455" y="221898"/>
                      <a:pt x="455" y="222660"/>
                      <a:pt x="455" y="223422"/>
                    </a:cubicBezTo>
                    <a:lnTo>
                      <a:pt x="455" y="223422"/>
                    </a:lnTo>
                    <a:cubicBezTo>
                      <a:pt x="455" y="224375"/>
                      <a:pt x="1026" y="225327"/>
                      <a:pt x="1217" y="226280"/>
                    </a:cubicBezTo>
                    <a:cubicBezTo>
                      <a:pt x="5255" y="236119"/>
                      <a:pt x="12115" y="244529"/>
                      <a:pt x="20934" y="250473"/>
                    </a:cubicBezTo>
                    <a:cubicBezTo>
                      <a:pt x="50747" y="274762"/>
                      <a:pt x="93038" y="293336"/>
                      <a:pt x="137519" y="287144"/>
                    </a:cubicBezTo>
                    <a:cubicBezTo>
                      <a:pt x="182001" y="280953"/>
                      <a:pt x="275442" y="237519"/>
                      <a:pt x="273822" y="178940"/>
                    </a:cubicBezTo>
                    <a:cubicBezTo>
                      <a:pt x="269513" y="153204"/>
                      <a:pt x="268489" y="127020"/>
                      <a:pt x="270774" y="101026"/>
                    </a:cubicBezTo>
                    <a:close/>
                  </a:path>
                </a:pathLst>
              </a:custGeom>
              <a:solidFill>
                <a:srgbClr val="EEC9A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64" name="Freeform: Shape 163">
                <a:extLst>
                  <a:ext uri="{FF2B5EF4-FFF2-40B4-BE49-F238E27FC236}">
                    <a16:creationId xmlns:a16="http://schemas.microsoft.com/office/drawing/2014/main" id="{34282D9C-6936-671E-E489-53338C6FDC28}"/>
                  </a:ext>
                </a:extLst>
              </p:cNvPr>
              <p:cNvSpPr/>
              <p:nvPr/>
            </p:nvSpPr>
            <p:spPr>
              <a:xfrm>
                <a:off x="4690339" y="2988798"/>
                <a:ext cx="35292" cy="46331"/>
              </a:xfrm>
              <a:custGeom>
                <a:avLst/>
                <a:gdLst>
                  <a:gd name="connsiteX0" fmla="*/ 35192 w 35292"/>
                  <a:gd name="connsiteY0" fmla="*/ 8284 h 46331"/>
                  <a:gd name="connsiteX1" fmla="*/ 14142 w 35292"/>
                  <a:gd name="connsiteY1" fmla="*/ 664 h 46331"/>
                  <a:gd name="connsiteX2" fmla="*/ 26048 w 35292"/>
                  <a:gd name="connsiteY2" fmla="*/ 45812 h 46331"/>
                  <a:gd name="connsiteX3" fmla="*/ 35192 w 35292"/>
                  <a:gd name="connsiteY3" fmla="*/ 8284 h 463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292" h="46331">
                    <a:moveTo>
                      <a:pt x="35192" y="8284"/>
                    </a:moveTo>
                    <a:cubicBezTo>
                      <a:pt x="35192" y="8284"/>
                      <a:pt x="37859" y="-2956"/>
                      <a:pt x="14142" y="664"/>
                    </a:cubicBezTo>
                    <a:cubicBezTo>
                      <a:pt x="-9576" y="4283"/>
                      <a:pt x="-2051" y="51432"/>
                      <a:pt x="26048" y="45812"/>
                    </a:cubicBezTo>
                    <a:cubicBezTo>
                      <a:pt x="26048" y="45812"/>
                      <a:pt x="34049" y="15618"/>
                      <a:pt x="35192" y="8284"/>
                    </a:cubicBezTo>
                    <a:close/>
                  </a:path>
                </a:pathLst>
              </a:custGeom>
              <a:solidFill>
                <a:srgbClr val="EFCAA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65" name="Freeform: Shape 164">
                <a:extLst>
                  <a:ext uri="{FF2B5EF4-FFF2-40B4-BE49-F238E27FC236}">
                    <a16:creationId xmlns:a16="http://schemas.microsoft.com/office/drawing/2014/main" id="{758914BA-8603-0EDE-C9E8-A553E5913DC4}"/>
                  </a:ext>
                </a:extLst>
              </p:cNvPr>
              <p:cNvSpPr/>
              <p:nvPr/>
            </p:nvSpPr>
            <p:spPr>
              <a:xfrm>
                <a:off x="4977383" y="2973946"/>
                <a:ext cx="43405" cy="57942"/>
              </a:xfrm>
              <a:custGeom>
                <a:avLst/>
                <a:gdLst>
                  <a:gd name="connsiteX0" fmla="*/ -11 w 43405"/>
                  <a:gd name="connsiteY0" fmla="*/ 26279 h 57942"/>
                  <a:gd name="connsiteX1" fmla="*/ 24754 w 43405"/>
                  <a:gd name="connsiteY1" fmla="*/ 86 h 57942"/>
                  <a:gd name="connsiteX2" fmla="*/ 36089 w 43405"/>
                  <a:gd name="connsiteY2" fmla="*/ 45425 h 57942"/>
                  <a:gd name="connsiteX3" fmla="*/ 3418 w 43405"/>
                  <a:gd name="connsiteY3" fmla="*/ 57236 h 57942"/>
                  <a:gd name="connsiteX4" fmla="*/ -11 w 43405"/>
                  <a:gd name="connsiteY4" fmla="*/ 26279 h 57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3405" h="57942">
                    <a:moveTo>
                      <a:pt x="-11" y="26279"/>
                    </a:moveTo>
                    <a:cubicBezTo>
                      <a:pt x="-11" y="26279"/>
                      <a:pt x="9514" y="2562"/>
                      <a:pt x="24754" y="86"/>
                    </a:cubicBezTo>
                    <a:cubicBezTo>
                      <a:pt x="39994" y="-2391"/>
                      <a:pt x="51520" y="28661"/>
                      <a:pt x="36089" y="45425"/>
                    </a:cubicBezTo>
                    <a:cubicBezTo>
                      <a:pt x="28250" y="55140"/>
                      <a:pt x="15658" y="59684"/>
                      <a:pt x="3418" y="57236"/>
                    </a:cubicBezTo>
                    <a:cubicBezTo>
                      <a:pt x="1372" y="47034"/>
                      <a:pt x="225" y="36681"/>
                      <a:pt x="-11" y="26279"/>
                    </a:cubicBezTo>
                    <a:close/>
                  </a:path>
                </a:pathLst>
              </a:custGeom>
              <a:solidFill>
                <a:srgbClr val="EFCAA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66" name="Freeform: Shape 165">
                <a:extLst>
                  <a:ext uri="{FF2B5EF4-FFF2-40B4-BE49-F238E27FC236}">
                    <a16:creationId xmlns:a16="http://schemas.microsoft.com/office/drawing/2014/main" id="{DA4D9A78-66CD-9F8C-9C62-6A41457F7297}"/>
                  </a:ext>
                </a:extLst>
              </p:cNvPr>
              <p:cNvSpPr/>
              <p:nvPr/>
            </p:nvSpPr>
            <p:spPr>
              <a:xfrm>
                <a:off x="4980717" y="3001256"/>
                <a:ext cx="21431" cy="19311"/>
              </a:xfrm>
              <a:custGeom>
                <a:avLst/>
                <a:gdLst>
                  <a:gd name="connsiteX0" fmla="*/ 21421 w 21431"/>
                  <a:gd name="connsiteY0" fmla="*/ 1637 h 19311"/>
                  <a:gd name="connsiteX1" fmla="*/ 20087 w 21431"/>
                  <a:gd name="connsiteY1" fmla="*/ 1637 h 19311"/>
                  <a:gd name="connsiteX2" fmla="*/ 16467 w 21431"/>
                  <a:gd name="connsiteY2" fmla="*/ 1637 h 19311"/>
                  <a:gd name="connsiteX3" fmla="*/ 14086 w 21431"/>
                  <a:gd name="connsiteY3" fmla="*/ 1637 h 19311"/>
                  <a:gd name="connsiteX4" fmla="*/ 11705 w 21431"/>
                  <a:gd name="connsiteY4" fmla="*/ 2494 h 19311"/>
                  <a:gd name="connsiteX5" fmla="*/ 9324 w 21431"/>
                  <a:gd name="connsiteY5" fmla="*/ 3827 h 19311"/>
                  <a:gd name="connsiteX6" fmla="*/ 7133 w 21431"/>
                  <a:gd name="connsiteY6" fmla="*/ 5542 h 19311"/>
                  <a:gd name="connsiteX7" fmla="*/ 5228 w 21431"/>
                  <a:gd name="connsiteY7" fmla="*/ 7732 h 19311"/>
                  <a:gd name="connsiteX8" fmla="*/ 3609 w 21431"/>
                  <a:gd name="connsiteY8" fmla="*/ 10019 h 19311"/>
                  <a:gd name="connsiteX9" fmla="*/ 2371 w 21431"/>
                  <a:gd name="connsiteY9" fmla="*/ 12400 h 19311"/>
                  <a:gd name="connsiteX10" fmla="*/ 1418 w 21431"/>
                  <a:gd name="connsiteY10" fmla="*/ 14591 h 19311"/>
                  <a:gd name="connsiteX11" fmla="*/ -11 w 21431"/>
                  <a:gd name="connsiteY11" fmla="*/ 18020 h 19311"/>
                  <a:gd name="connsiteX12" fmla="*/ -11 w 21431"/>
                  <a:gd name="connsiteY12" fmla="*/ 19258 h 19311"/>
                  <a:gd name="connsiteX13" fmla="*/ -11 w 21431"/>
                  <a:gd name="connsiteY13" fmla="*/ 17924 h 19311"/>
                  <a:gd name="connsiteX14" fmla="*/ 561 w 21431"/>
                  <a:gd name="connsiteY14" fmla="*/ 14114 h 19311"/>
                  <a:gd name="connsiteX15" fmla="*/ 1227 w 21431"/>
                  <a:gd name="connsiteY15" fmla="*/ 11733 h 19311"/>
                  <a:gd name="connsiteX16" fmla="*/ 2275 w 21431"/>
                  <a:gd name="connsiteY16" fmla="*/ 9066 h 19311"/>
                  <a:gd name="connsiteX17" fmla="*/ 3799 w 21431"/>
                  <a:gd name="connsiteY17" fmla="*/ 6399 h 19311"/>
                  <a:gd name="connsiteX18" fmla="*/ 5895 w 21431"/>
                  <a:gd name="connsiteY18" fmla="*/ 3923 h 19311"/>
                  <a:gd name="connsiteX19" fmla="*/ 8466 w 21431"/>
                  <a:gd name="connsiteY19" fmla="*/ 1922 h 19311"/>
                  <a:gd name="connsiteX20" fmla="*/ 11324 w 21431"/>
                  <a:gd name="connsiteY20" fmla="*/ 684 h 19311"/>
                  <a:gd name="connsiteX21" fmla="*/ 14181 w 21431"/>
                  <a:gd name="connsiteY21" fmla="*/ 17 h 19311"/>
                  <a:gd name="connsiteX22" fmla="*/ 16753 w 21431"/>
                  <a:gd name="connsiteY22" fmla="*/ 17 h 19311"/>
                  <a:gd name="connsiteX23" fmla="*/ 20468 w 21431"/>
                  <a:gd name="connsiteY23" fmla="*/ 684 h 19311"/>
                  <a:gd name="connsiteX24" fmla="*/ 21421 w 21431"/>
                  <a:gd name="connsiteY24" fmla="*/ 1637 h 19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21431" h="19311">
                    <a:moveTo>
                      <a:pt x="21421" y="1637"/>
                    </a:moveTo>
                    <a:lnTo>
                      <a:pt x="20087" y="1637"/>
                    </a:lnTo>
                    <a:cubicBezTo>
                      <a:pt x="18887" y="1503"/>
                      <a:pt x="17668" y="1503"/>
                      <a:pt x="16467" y="1637"/>
                    </a:cubicBezTo>
                    <a:lnTo>
                      <a:pt x="14086" y="1637"/>
                    </a:lnTo>
                    <a:cubicBezTo>
                      <a:pt x="13278" y="1884"/>
                      <a:pt x="12483" y="2170"/>
                      <a:pt x="11705" y="2494"/>
                    </a:cubicBezTo>
                    <a:cubicBezTo>
                      <a:pt x="10862" y="2846"/>
                      <a:pt x="10063" y="3294"/>
                      <a:pt x="9324" y="3827"/>
                    </a:cubicBezTo>
                    <a:cubicBezTo>
                      <a:pt x="8531" y="4313"/>
                      <a:pt x="7797" y="4894"/>
                      <a:pt x="7133" y="5542"/>
                    </a:cubicBezTo>
                    <a:cubicBezTo>
                      <a:pt x="6421" y="6199"/>
                      <a:pt x="5783" y="6932"/>
                      <a:pt x="5228" y="7732"/>
                    </a:cubicBezTo>
                    <a:cubicBezTo>
                      <a:pt x="4604" y="8428"/>
                      <a:pt x="4061" y="9199"/>
                      <a:pt x="3609" y="10019"/>
                    </a:cubicBezTo>
                    <a:cubicBezTo>
                      <a:pt x="3609" y="10876"/>
                      <a:pt x="2751" y="11543"/>
                      <a:pt x="2371" y="12400"/>
                    </a:cubicBezTo>
                    <a:cubicBezTo>
                      <a:pt x="1989" y="13257"/>
                      <a:pt x="1704" y="13924"/>
                      <a:pt x="1418" y="14591"/>
                    </a:cubicBezTo>
                    <a:cubicBezTo>
                      <a:pt x="1132" y="15257"/>
                      <a:pt x="370" y="17162"/>
                      <a:pt x="-11" y="18020"/>
                    </a:cubicBezTo>
                    <a:lnTo>
                      <a:pt x="-11" y="19258"/>
                    </a:lnTo>
                    <a:cubicBezTo>
                      <a:pt x="-11" y="19258"/>
                      <a:pt x="-11" y="18782"/>
                      <a:pt x="-11" y="17924"/>
                    </a:cubicBezTo>
                    <a:cubicBezTo>
                      <a:pt x="33" y="16638"/>
                      <a:pt x="224" y="15362"/>
                      <a:pt x="561" y="14114"/>
                    </a:cubicBezTo>
                    <a:cubicBezTo>
                      <a:pt x="561" y="13448"/>
                      <a:pt x="561" y="12590"/>
                      <a:pt x="1227" y="11733"/>
                    </a:cubicBezTo>
                    <a:cubicBezTo>
                      <a:pt x="1509" y="10819"/>
                      <a:pt x="1860" y="9923"/>
                      <a:pt x="2275" y="9066"/>
                    </a:cubicBezTo>
                    <a:cubicBezTo>
                      <a:pt x="2690" y="8123"/>
                      <a:pt x="3200" y="7237"/>
                      <a:pt x="3799" y="6399"/>
                    </a:cubicBezTo>
                    <a:cubicBezTo>
                      <a:pt x="4371" y="5542"/>
                      <a:pt x="5228" y="4780"/>
                      <a:pt x="5895" y="3923"/>
                    </a:cubicBezTo>
                    <a:lnTo>
                      <a:pt x="8466" y="1922"/>
                    </a:lnTo>
                    <a:cubicBezTo>
                      <a:pt x="9383" y="1427"/>
                      <a:pt x="10338" y="1017"/>
                      <a:pt x="11324" y="684"/>
                    </a:cubicBezTo>
                    <a:cubicBezTo>
                      <a:pt x="12243" y="341"/>
                      <a:pt x="13204" y="113"/>
                      <a:pt x="14181" y="17"/>
                    </a:cubicBezTo>
                    <a:cubicBezTo>
                      <a:pt x="15036" y="-78"/>
                      <a:pt x="15899" y="-78"/>
                      <a:pt x="16753" y="17"/>
                    </a:cubicBezTo>
                    <a:cubicBezTo>
                      <a:pt x="18020" y="74"/>
                      <a:pt x="19268" y="303"/>
                      <a:pt x="20468" y="684"/>
                    </a:cubicBezTo>
                    <a:cubicBezTo>
                      <a:pt x="20830" y="951"/>
                      <a:pt x="21154" y="1275"/>
                      <a:pt x="21421" y="1637"/>
                    </a:cubicBezTo>
                    <a:close/>
                  </a:path>
                </a:pathLst>
              </a:custGeom>
              <a:solidFill>
                <a:srgbClr val="C3936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67" name="Freeform: Shape 166">
                <a:extLst>
                  <a:ext uri="{FF2B5EF4-FFF2-40B4-BE49-F238E27FC236}">
                    <a16:creationId xmlns:a16="http://schemas.microsoft.com/office/drawing/2014/main" id="{1AAFDB9E-3A28-CFC2-B1B5-DD6150110DA2}"/>
                  </a:ext>
                </a:extLst>
              </p:cNvPr>
              <p:cNvSpPr/>
              <p:nvPr/>
            </p:nvSpPr>
            <p:spPr>
              <a:xfrm>
                <a:off x="4698015" y="3007602"/>
                <a:ext cx="22478" cy="11441"/>
              </a:xfrm>
              <a:custGeom>
                <a:avLst/>
                <a:gdLst>
                  <a:gd name="connsiteX0" fmla="*/ -11 w 22478"/>
                  <a:gd name="connsiteY0" fmla="*/ 1863 h 11441"/>
                  <a:gd name="connsiteX1" fmla="*/ 3990 w 22478"/>
                  <a:gd name="connsiteY1" fmla="*/ 53 h 11441"/>
                  <a:gd name="connsiteX2" fmla="*/ 6180 w 22478"/>
                  <a:gd name="connsiteY2" fmla="*/ 53 h 11441"/>
                  <a:gd name="connsiteX3" fmla="*/ 8562 w 22478"/>
                  <a:gd name="connsiteY3" fmla="*/ 53 h 11441"/>
                  <a:gd name="connsiteX4" fmla="*/ 11133 w 22478"/>
                  <a:gd name="connsiteY4" fmla="*/ 53 h 11441"/>
                  <a:gd name="connsiteX5" fmla="*/ 13800 w 22478"/>
                  <a:gd name="connsiteY5" fmla="*/ 815 h 11441"/>
                  <a:gd name="connsiteX6" fmla="*/ 16182 w 22478"/>
                  <a:gd name="connsiteY6" fmla="*/ 2149 h 11441"/>
                  <a:gd name="connsiteX7" fmla="*/ 18277 w 22478"/>
                  <a:gd name="connsiteY7" fmla="*/ 3768 h 11441"/>
                  <a:gd name="connsiteX8" fmla="*/ 19896 w 22478"/>
                  <a:gd name="connsiteY8" fmla="*/ 5578 h 11441"/>
                  <a:gd name="connsiteX9" fmla="*/ 21039 w 22478"/>
                  <a:gd name="connsiteY9" fmla="*/ 7387 h 11441"/>
                  <a:gd name="connsiteX10" fmla="*/ 22468 w 22478"/>
                  <a:gd name="connsiteY10" fmla="*/ 10245 h 11441"/>
                  <a:gd name="connsiteX11" fmla="*/ 22468 w 22478"/>
                  <a:gd name="connsiteY11" fmla="*/ 11388 h 11441"/>
                  <a:gd name="connsiteX12" fmla="*/ 21706 w 22478"/>
                  <a:gd name="connsiteY12" fmla="*/ 10435 h 11441"/>
                  <a:gd name="connsiteX13" fmla="*/ 19706 w 22478"/>
                  <a:gd name="connsiteY13" fmla="*/ 8149 h 11441"/>
                  <a:gd name="connsiteX14" fmla="*/ 18277 w 22478"/>
                  <a:gd name="connsiteY14" fmla="*/ 6721 h 11441"/>
                  <a:gd name="connsiteX15" fmla="*/ 16563 w 22478"/>
                  <a:gd name="connsiteY15" fmla="*/ 5292 h 11441"/>
                  <a:gd name="connsiteX16" fmla="*/ 14658 w 22478"/>
                  <a:gd name="connsiteY16" fmla="*/ 3958 h 11441"/>
                  <a:gd name="connsiteX17" fmla="*/ 12562 w 22478"/>
                  <a:gd name="connsiteY17" fmla="*/ 2911 h 11441"/>
                  <a:gd name="connsiteX18" fmla="*/ 10276 w 22478"/>
                  <a:gd name="connsiteY18" fmla="*/ 2149 h 11441"/>
                  <a:gd name="connsiteX19" fmla="*/ 8085 w 22478"/>
                  <a:gd name="connsiteY19" fmla="*/ 2149 h 11441"/>
                  <a:gd name="connsiteX20" fmla="*/ 5895 w 22478"/>
                  <a:gd name="connsiteY20" fmla="*/ 2149 h 11441"/>
                  <a:gd name="connsiteX21" fmla="*/ 3894 w 22478"/>
                  <a:gd name="connsiteY21" fmla="*/ 2149 h 11441"/>
                  <a:gd name="connsiteX22" fmla="*/ 846 w 22478"/>
                  <a:gd name="connsiteY22" fmla="*/ 2149 h 11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2478" h="11441">
                    <a:moveTo>
                      <a:pt x="-11" y="1863"/>
                    </a:moveTo>
                    <a:cubicBezTo>
                      <a:pt x="1220" y="1053"/>
                      <a:pt x="2570" y="444"/>
                      <a:pt x="3990" y="53"/>
                    </a:cubicBezTo>
                    <a:lnTo>
                      <a:pt x="6180" y="53"/>
                    </a:lnTo>
                    <a:lnTo>
                      <a:pt x="8562" y="53"/>
                    </a:lnTo>
                    <a:cubicBezTo>
                      <a:pt x="9413" y="-90"/>
                      <a:pt x="10282" y="-90"/>
                      <a:pt x="11133" y="53"/>
                    </a:cubicBezTo>
                    <a:lnTo>
                      <a:pt x="13800" y="815"/>
                    </a:lnTo>
                    <a:cubicBezTo>
                      <a:pt x="14643" y="1167"/>
                      <a:pt x="15443" y="1615"/>
                      <a:pt x="16182" y="2149"/>
                    </a:cubicBezTo>
                    <a:cubicBezTo>
                      <a:pt x="16920" y="2634"/>
                      <a:pt x="17621" y="3177"/>
                      <a:pt x="18277" y="3768"/>
                    </a:cubicBezTo>
                    <a:lnTo>
                      <a:pt x="19896" y="5578"/>
                    </a:lnTo>
                    <a:cubicBezTo>
                      <a:pt x="20344" y="6140"/>
                      <a:pt x="20728" y="6740"/>
                      <a:pt x="21039" y="7387"/>
                    </a:cubicBezTo>
                    <a:cubicBezTo>
                      <a:pt x="21630" y="8283"/>
                      <a:pt x="22110" y="9235"/>
                      <a:pt x="22468" y="10245"/>
                    </a:cubicBezTo>
                    <a:cubicBezTo>
                      <a:pt x="22468" y="10912"/>
                      <a:pt x="22468" y="11388"/>
                      <a:pt x="22468" y="11388"/>
                    </a:cubicBezTo>
                    <a:lnTo>
                      <a:pt x="21706" y="10435"/>
                    </a:lnTo>
                    <a:cubicBezTo>
                      <a:pt x="21135" y="9864"/>
                      <a:pt x="20563" y="9007"/>
                      <a:pt x="19706" y="8149"/>
                    </a:cubicBezTo>
                    <a:lnTo>
                      <a:pt x="18277" y="6721"/>
                    </a:lnTo>
                    <a:lnTo>
                      <a:pt x="16563" y="5292"/>
                    </a:lnTo>
                    <a:lnTo>
                      <a:pt x="14658" y="3958"/>
                    </a:lnTo>
                    <a:lnTo>
                      <a:pt x="12562" y="2911"/>
                    </a:lnTo>
                    <a:lnTo>
                      <a:pt x="10276" y="2149"/>
                    </a:lnTo>
                    <a:lnTo>
                      <a:pt x="8085" y="2149"/>
                    </a:lnTo>
                    <a:cubicBezTo>
                      <a:pt x="7356" y="2101"/>
                      <a:pt x="6624" y="2101"/>
                      <a:pt x="5895" y="2149"/>
                    </a:cubicBezTo>
                    <a:lnTo>
                      <a:pt x="3894" y="2149"/>
                    </a:lnTo>
                    <a:cubicBezTo>
                      <a:pt x="2880" y="2063"/>
                      <a:pt x="1861" y="2063"/>
                      <a:pt x="846" y="2149"/>
                    </a:cubicBezTo>
                    <a:close/>
                  </a:path>
                </a:pathLst>
              </a:custGeom>
              <a:solidFill>
                <a:srgbClr val="C3936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68" name="Freeform: Shape 167">
                <a:extLst>
                  <a:ext uri="{FF2B5EF4-FFF2-40B4-BE49-F238E27FC236}">
                    <a16:creationId xmlns:a16="http://schemas.microsoft.com/office/drawing/2014/main" id="{A07CF040-FED4-4C6A-04CB-BCA93EA27A2E}"/>
                  </a:ext>
                </a:extLst>
              </p:cNvPr>
              <p:cNvSpPr/>
              <p:nvPr/>
            </p:nvSpPr>
            <p:spPr>
              <a:xfrm>
                <a:off x="4805743" y="3024949"/>
                <a:ext cx="34004" cy="27584"/>
              </a:xfrm>
              <a:custGeom>
                <a:avLst/>
                <a:gdLst>
                  <a:gd name="connsiteX0" fmla="*/ 17706 w 34004"/>
                  <a:gd name="connsiteY0" fmla="*/ -54 h 27584"/>
                  <a:gd name="connsiteX1" fmla="*/ 15610 w 34004"/>
                  <a:gd name="connsiteY1" fmla="*/ 1565 h 27584"/>
                  <a:gd name="connsiteX2" fmla="*/ 10276 w 34004"/>
                  <a:gd name="connsiteY2" fmla="*/ 6137 h 27584"/>
                  <a:gd name="connsiteX3" fmla="*/ 3894 w 34004"/>
                  <a:gd name="connsiteY3" fmla="*/ 13376 h 27584"/>
                  <a:gd name="connsiteX4" fmla="*/ 2371 w 34004"/>
                  <a:gd name="connsiteY4" fmla="*/ 18043 h 27584"/>
                  <a:gd name="connsiteX5" fmla="*/ 4942 w 34004"/>
                  <a:gd name="connsiteY5" fmla="*/ 21853 h 27584"/>
                  <a:gd name="connsiteX6" fmla="*/ 9800 w 34004"/>
                  <a:gd name="connsiteY6" fmla="*/ 24235 h 27584"/>
                  <a:gd name="connsiteX7" fmla="*/ 15134 w 34004"/>
                  <a:gd name="connsiteY7" fmla="*/ 25282 h 27584"/>
                  <a:gd name="connsiteX8" fmla="*/ 24659 w 34004"/>
                  <a:gd name="connsiteY8" fmla="*/ 25282 h 27584"/>
                  <a:gd name="connsiteX9" fmla="*/ 31422 w 34004"/>
                  <a:gd name="connsiteY9" fmla="*/ 23854 h 27584"/>
                  <a:gd name="connsiteX10" fmla="*/ 33993 w 34004"/>
                  <a:gd name="connsiteY10" fmla="*/ 23187 h 27584"/>
                  <a:gd name="connsiteX11" fmla="*/ 31612 w 34004"/>
                  <a:gd name="connsiteY11" fmla="*/ 24330 h 27584"/>
                  <a:gd name="connsiteX12" fmla="*/ 24850 w 34004"/>
                  <a:gd name="connsiteY12" fmla="*/ 26521 h 27584"/>
                  <a:gd name="connsiteX13" fmla="*/ 14753 w 34004"/>
                  <a:gd name="connsiteY13" fmla="*/ 27473 h 27584"/>
                  <a:gd name="connsiteX14" fmla="*/ 8943 w 34004"/>
                  <a:gd name="connsiteY14" fmla="*/ 26521 h 27584"/>
                  <a:gd name="connsiteX15" fmla="*/ 3418 w 34004"/>
                  <a:gd name="connsiteY15" fmla="*/ 23949 h 27584"/>
                  <a:gd name="connsiteX16" fmla="*/ -11 w 34004"/>
                  <a:gd name="connsiteY16" fmla="*/ 18329 h 27584"/>
                  <a:gd name="connsiteX17" fmla="*/ 1989 w 34004"/>
                  <a:gd name="connsiteY17" fmla="*/ 12233 h 27584"/>
                  <a:gd name="connsiteX18" fmla="*/ 5609 w 34004"/>
                  <a:gd name="connsiteY18" fmla="*/ 8137 h 27584"/>
                  <a:gd name="connsiteX19" fmla="*/ 9229 w 34004"/>
                  <a:gd name="connsiteY19" fmla="*/ 5089 h 27584"/>
                  <a:gd name="connsiteX20" fmla="*/ 15134 w 34004"/>
                  <a:gd name="connsiteY20" fmla="*/ 1089 h 27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4004" h="27584">
                    <a:moveTo>
                      <a:pt x="17706" y="-54"/>
                    </a:moveTo>
                    <a:lnTo>
                      <a:pt x="15610" y="1565"/>
                    </a:lnTo>
                    <a:cubicBezTo>
                      <a:pt x="14277" y="2613"/>
                      <a:pt x="12372" y="4137"/>
                      <a:pt x="10276" y="6137"/>
                    </a:cubicBezTo>
                    <a:cubicBezTo>
                      <a:pt x="7793" y="8214"/>
                      <a:pt x="5641" y="10652"/>
                      <a:pt x="3894" y="13376"/>
                    </a:cubicBezTo>
                    <a:cubicBezTo>
                      <a:pt x="2910" y="14738"/>
                      <a:pt x="2377" y="16367"/>
                      <a:pt x="2371" y="18043"/>
                    </a:cubicBezTo>
                    <a:cubicBezTo>
                      <a:pt x="2517" y="19672"/>
                      <a:pt x="3489" y="21110"/>
                      <a:pt x="4942" y="21853"/>
                    </a:cubicBezTo>
                    <a:cubicBezTo>
                      <a:pt x="6440" y="22873"/>
                      <a:pt x="8076" y="23673"/>
                      <a:pt x="9800" y="24235"/>
                    </a:cubicBezTo>
                    <a:cubicBezTo>
                      <a:pt x="11548" y="24720"/>
                      <a:pt x="13332" y="25073"/>
                      <a:pt x="15134" y="25282"/>
                    </a:cubicBezTo>
                    <a:cubicBezTo>
                      <a:pt x="18298" y="25654"/>
                      <a:pt x="21495" y="25654"/>
                      <a:pt x="24659" y="25282"/>
                    </a:cubicBezTo>
                    <a:cubicBezTo>
                      <a:pt x="26936" y="24920"/>
                      <a:pt x="29194" y="24444"/>
                      <a:pt x="31422" y="23854"/>
                    </a:cubicBezTo>
                    <a:lnTo>
                      <a:pt x="33993" y="23187"/>
                    </a:lnTo>
                    <a:lnTo>
                      <a:pt x="31612" y="24330"/>
                    </a:lnTo>
                    <a:cubicBezTo>
                      <a:pt x="29405" y="25197"/>
                      <a:pt x="27147" y="25930"/>
                      <a:pt x="24850" y="26521"/>
                    </a:cubicBezTo>
                    <a:cubicBezTo>
                      <a:pt x="21552" y="27349"/>
                      <a:pt x="18148" y="27673"/>
                      <a:pt x="14753" y="27473"/>
                    </a:cubicBezTo>
                    <a:cubicBezTo>
                      <a:pt x="12786" y="27378"/>
                      <a:pt x="10836" y="27064"/>
                      <a:pt x="8943" y="26521"/>
                    </a:cubicBezTo>
                    <a:cubicBezTo>
                      <a:pt x="7008" y="25882"/>
                      <a:pt x="5154" y="25016"/>
                      <a:pt x="3418" y="23949"/>
                    </a:cubicBezTo>
                    <a:cubicBezTo>
                      <a:pt x="1440" y="22730"/>
                      <a:pt x="165" y="20644"/>
                      <a:pt x="-11" y="18329"/>
                    </a:cubicBezTo>
                    <a:cubicBezTo>
                      <a:pt x="61" y="16148"/>
                      <a:pt x="754" y="14033"/>
                      <a:pt x="1989" y="12233"/>
                    </a:cubicBezTo>
                    <a:cubicBezTo>
                      <a:pt x="3048" y="10747"/>
                      <a:pt x="4261" y="9366"/>
                      <a:pt x="5609" y="8137"/>
                    </a:cubicBezTo>
                    <a:cubicBezTo>
                      <a:pt x="6847" y="6994"/>
                      <a:pt x="8085" y="5947"/>
                      <a:pt x="9229" y="5089"/>
                    </a:cubicBezTo>
                    <a:cubicBezTo>
                      <a:pt x="10371" y="4232"/>
                      <a:pt x="13705" y="2041"/>
                      <a:pt x="15134" y="1089"/>
                    </a:cubicBezTo>
                    <a:close/>
                  </a:path>
                </a:pathLst>
              </a:custGeom>
              <a:solidFill>
                <a:srgbClr val="C3936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69" name="Freeform: Shape 168">
                <a:extLst>
                  <a:ext uri="{FF2B5EF4-FFF2-40B4-BE49-F238E27FC236}">
                    <a16:creationId xmlns:a16="http://schemas.microsoft.com/office/drawing/2014/main" id="{7CB60F06-0F75-2180-451B-0D94582331A9}"/>
                  </a:ext>
                </a:extLst>
              </p:cNvPr>
              <p:cNvSpPr/>
              <p:nvPr/>
            </p:nvSpPr>
            <p:spPr>
              <a:xfrm>
                <a:off x="4784297" y="3067812"/>
                <a:ext cx="97359" cy="30453"/>
              </a:xfrm>
              <a:custGeom>
                <a:avLst/>
                <a:gdLst>
                  <a:gd name="connsiteX0" fmla="*/ 2004 w 97359"/>
                  <a:gd name="connsiteY0" fmla="*/ 13757 h 30453"/>
                  <a:gd name="connsiteX1" fmla="*/ 1337 w 97359"/>
                  <a:gd name="connsiteY1" fmla="*/ 14995 h 30453"/>
                  <a:gd name="connsiteX2" fmla="*/ 194 w 97359"/>
                  <a:gd name="connsiteY2" fmla="*/ 18520 h 30453"/>
                  <a:gd name="connsiteX3" fmla="*/ 861 w 97359"/>
                  <a:gd name="connsiteY3" fmla="*/ 23949 h 30453"/>
                  <a:gd name="connsiteX4" fmla="*/ 6576 w 97359"/>
                  <a:gd name="connsiteY4" fmla="*/ 27759 h 30453"/>
                  <a:gd name="connsiteX5" fmla="*/ 10767 w 97359"/>
                  <a:gd name="connsiteY5" fmla="*/ 28426 h 30453"/>
                  <a:gd name="connsiteX6" fmla="*/ 15339 w 97359"/>
                  <a:gd name="connsiteY6" fmla="*/ 28426 h 30453"/>
                  <a:gd name="connsiteX7" fmla="*/ 24864 w 97359"/>
                  <a:gd name="connsiteY7" fmla="*/ 28426 h 30453"/>
                  <a:gd name="connsiteX8" fmla="*/ 30007 w 97359"/>
                  <a:gd name="connsiteY8" fmla="*/ 28426 h 30453"/>
                  <a:gd name="connsiteX9" fmla="*/ 35341 w 97359"/>
                  <a:gd name="connsiteY9" fmla="*/ 28426 h 30453"/>
                  <a:gd name="connsiteX10" fmla="*/ 40771 w 97359"/>
                  <a:gd name="connsiteY10" fmla="*/ 27664 h 30453"/>
                  <a:gd name="connsiteX11" fmla="*/ 46105 w 97359"/>
                  <a:gd name="connsiteY11" fmla="*/ 26616 h 30453"/>
                  <a:gd name="connsiteX12" fmla="*/ 56677 w 97359"/>
                  <a:gd name="connsiteY12" fmla="*/ 23949 h 30453"/>
                  <a:gd name="connsiteX13" fmla="*/ 61726 w 97359"/>
                  <a:gd name="connsiteY13" fmla="*/ 22330 h 30453"/>
                  <a:gd name="connsiteX14" fmla="*/ 66583 w 97359"/>
                  <a:gd name="connsiteY14" fmla="*/ 20329 h 30453"/>
                  <a:gd name="connsiteX15" fmla="*/ 71155 w 97359"/>
                  <a:gd name="connsiteY15" fmla="*/ 18234 h 30453"/>
                  <a:gd name="connsiteX16" fmla="*/ 75442 w 97359"/>
                  <a:gd name="connsiteY16" fmla="*/ 16043 h 30453"/>
                  <a:gd name="connsiteX17" fmla="*/ 79442 w 97359"/>
                  <a:gd name="connsiteY17" fmla="*/ 13852 h 30453"/>
                  <a:gd name="connsiteX18" fmla="*/ 83062 w 97359"/>
                  <a:gd name="connsiteY18" fmla="*/ 11471 h 30453"/>
                  <a:gd name="connsiteX19" fmla="*/ 89158 w 97359"/>
                  <a:gd name="connsiteY19" fmla="*/ 7090 h 30453"/>
                  <a:gd name="connsiteX20" fmla="*/ 91634 w 97359"/>
                  <a:gd name="connsiteY20" fmla="*/ 5185 h 30453"/>
                  <a:gd name="connsiteX21" fmla="*/ 93539 w 97359"/>
                  <a:gd name="connsiteY21" fmla="*/ 3375 h 30453"/>
                  <a:gd name="connsiteX22" fmla="*/ 97349 w 97359"/>
                  <a:gd name="connsiteY22" fmla="*/ -54 h 30453"/>
                  <a:gd name="connsiteX23" fmla="*/ 93920 w 97359"/>
                  <a:gd name="connsiteY23" fmla="*/ 3661 h 30453"/>
                  <a:gd name="connsiteX24" fmla="*/ 92015 w 97359"/>
                  <a:gd name="connsiteY24" fmla="*/ 5661 h 30453"/>
                  <a:gd name="connsiteX25" fmla="*/ 90110 w 97359"/>
                  <a:gd name="connsiteY25" fmla="*/ 7471 h 30453"/>
                  <a:gd name="connsiteX26" fmla="*/ 87443 w 97359"/>
                  <a:gd name="connsiteY26" fmla="*/ 9852 h 30453"/>
                  <a:gd name="connsiteX27" fmla="*/ 84300 w 97359"/>
                  <a:gd name="connsiteY27" fmla="*/ 12233 h 30453"/>
                  <a:gd name="connsiteX28" fmla="*/ 80776 w 97359"/>
                  <a:gd name="connsiteY28" fmla="*/ 14805 h 30453"/>
                  <a:gd name="connsiteX29" fmla="*/ 76775 w 97359"/>
                  <a:gd name="connsiteY29" fmla="*/ 17281 h 30453"/>
                  <a:gd name="connsiteX30" fmla="*/ 72489 w 97359"/>
                  <a:gd name="connsiteY30" fmla="*/ 19663 h 30453"/>
                  <a:gd name="connsiteX31" fmla="*/ 67822 w 97359"/>
                  <a:gd name="connsiteY31" fmla="*/ 21853 h 30453"/>
                  <a:gd name="connsiteX32" fmla="*/ 62964 w 97359"/>
                  <a:gd name="connsiteY32" fmla="*/ 23949 h 30453"/>
                  <a:gd name="connsiteX33" fmla="*/ 57820 w 97359"/>
                  <a:gd name="connsiteY33" fmla="*/ 25663 h 30453"/>
                  <a:gd name="connsiteX34" fmla="*/ 47057 w 97359"/>
                  <a:gd name="connsiteY34" fmla="*/ 28521 h 30453"/>
                  <a:gd name="connsiteX35" fmla="*/ 41533 w 97359"/>
                  <a:gd name="connsiteY35" fmla="*/ 29473 h 30453"/>
                  <a:gd name="connsiteX36" fmla="*/ 36103 w 97359"/>
                  <a:gd name="connsiteY36" fmla="*/ 30235 h 30453"/>
                  <a:gd name="connsiteX37" fmla="*/ 30674 w 97359"/>
                  <a:gd name="connsiteY37" fmla="*/ 30235 h 30453"/>
                  <a:gd name="connsiteX38" fmla="*/ 25340 w 97359"/>
                  <a:gd name="connsiteY38" fmla="*/ 30235 h 30453"/>
                  <a:gd name="connsiteX39" fmla="*/ 15815 w 97359"/>
                  <a:gd name="connsiteY39" fmla="*/ 30235 h 30453"/>
                  <a:gd name="connsiteX40" fmla="*/ 11148 w 97359"/>
                  <a:gd name="connsiteY40" fmla="*/ 29759 h 30453"/>
                  <a:gd name="connsiteX41" fmla="*/ 6862 w 97359"/>
                  <a:gd name="connsiteY41" fmla="*/ 28807 h 30453"/>
                  <a:gd name="connsiteX42" fmla="*/ 670 w 97359"/>
                  <a:gd name="connsiteY42" fmla="*/ 24235 h 30453"/>
                  <a:gd name="connsiteX43" fmla="*/ 670 w 97359"/>
                  <a:gd name="connsiteY43" fmla="*/ 18329 h 30453"/>
                  <a:gd name="connsiteX44" fmla="*/ 2099 w 97359"/>
                  <a:gd name="connsiteY44" fmla="*/ 14805 h 30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</a:cxnLst>
                <a:rect l="l" t="t" r="r" b="b"/>
                <a:pathLst>
                  <a:path w="97359" h="30453">
                    <a:moveTo>
                      <a:pt x="2004" y="13757"/>
                    </a:moveTo>
                    <a:lnTo>
                      <a:pt x="1337" y="14995"/>
                    </a:lnTo>
                    <a:cubicBezTo>
                      <a:pt x="871" y="16138"/>
                      <a:pt x="489" y="17319"/>
                      <a:pt x="194" y="18520"/>
                    </a:cubicBezTo>
                    <a:cubicBezTo>
                      <a:pt x="-229" y="20348"/>
                      <a:pt x="7" y="22272"/>
                      <a:pt x="861" y="23949"/>
                    </a:cubicBezTo>
                    <a:cubicBezTo>
                      <a:pt x="2168" y="25939"/>
                      <a:pt x="4232" y="27321"/>
                      <a:pt x="6576" y="27759"/>
                    </a:cubicBezTo>
                    <a:cubicBezTo>
                      <a:pt x="7955" y="28083"/>
                      <a:pt x="9355" y="28302"/>
                      <a:pt x="10767" y="28426"/>
                    </a:cubicBezTo>
                    <a:cubicBezTo>
                      <a:pt x="12196" y="28426"/>
                      <a:pt x="13720" y="28426"/>
                      <a:pt x="15339" y="28426"/>
                    </a:cubicBezTo>
                    <a:cubicBezTo>
                      <a:pt x="18482" y="28426"/>
                      <a:pt x="21816" y="28426"/>
                      <a:pt x="24864" y="28426"/>
                    </a:cubicBezTo>
                    <a:cubicBezTo>
                      <a:pt x="26577" y="28521"/>
                      <a:pt x="28294" y="28521"/>
                      <a:pt x="30007" y="28426"/>
                    </a:cubicBezTo>
                    <a:lnTo>
                      <a:pt x="35341" y="28426"/>
                    </a:lnTo>
                    <a:lnTo>
                      <a:pt x="40771" y="27664"/>
                    </a:lnTo>
                    <a:lnTo>
                      <a:pt x="46105" y="26616"/>
                    </a:lnTo>
                    <a:cubicBezTo>
                      <a:pt x="49677" y="25930"/>
                      <a:pt x="53207" y="25035"/>
                      <a:pt x="56677" y="23949"/>
                    </a:cubicBezTo>
                    <a:lnTo>
                      <a:pt x="61726" y="22330"/>
                    </a:lnTo>
                    <a:lnTo>
                      <a:pt x="66583" y="20329"/>
                    </a:lnTo>
                    <a:cubicBezTo>
                      <a:pt x="68203" y="19758"/>
                      <a:pt x="69631" y="18901"/>
                      <a:pt x="71155" y="18234"/>
                    </a:cubicBezTo>
                    <a:cubicBezTo>
                      <a:pt x="72640" y="17615"/>
                      <a:pt x="74074" y="16891"/>
                      <a:pt x="75442" y="16043"/>
                    </a:cubicBezTo>
                    <a:lnTo>
                      <a:pt x="79442" y="13852"/>
                    </a:lnTo>
                    <a:cubicBezTo>
                      <a:pt x="80776" y="13090"/>
                      <a:pt x="81919" y="12233"/>
                      <a:pt x="83062" y="11471"/>
                    </a:cubicBezTo>
                    <a:cubicBezTo>
                      <a:pt x="85173" y="10128"/>
                      <a:pt x="87209" y="8661"/>
                      <a:pt x="89158" y="7090"/>
                    </a:cubicBezTo>
                    <a:lnTo>
                      <a:pt x="91634" y="5185"/>
                    </a:lnTo>
                    <a:lnTo>
                      <a:pt x="93539" y="3375"/>
                    </a:lnTo>
                    <a:lnTo>
                      <a:pt x="97349" y="-54"/>
                    </a:lnTo>
                    <a:lnTo>
                      <a:pt x="93920" y="3661"/>
                    </a:lnTo>
                    <a:lnTo>
                      <a:pt x="92015" y="5661"/>
                    </a:lnTo>
                    <a:lnTo>
                      <a:pt x="90110" y="7471"/>
                    </a:lnTo>
                    <a:lnTo>
                      <a:pt x="87443" y="9852"/>
                    </a:lnTo>
                    <a:cubicBezTo>
                      <a:pt x="86491" y="10709"/>
                      <a:pt x="85348" y="11376"/>
                      <a:pt x="84300" y="12233"/>
                    </a:cubicBezTo>
                    <a:lnTo>
                      <a:pt x="80776" y="14805"/>
                    </a:lnTo>
                    <a:lnTo>
                      <a:pt x="76775" y="17281"/>
                    </a:lnTo>
                    <a:cubicBezTo>
                      <a:pt x="75390" y="18148"/>
                      <a:pt x="73960" y="18948"/>
                      <a:pt x="72489" y="19663"/>
                    </a:cubicBezTo>
                    <a:lnTo>
                      <a:pt x="67822" y="21853"/>
                    </a:lnTo>
                    <a:lnTo>
                      <a:pt x="62964" y="23949"/>
                    </a:lnTo>
                    <a:lnTo>
                      <a:pt x="57820" y="25663"/>
                    </a:lnTo>
                    <a:cubicBezTo>
                      <a:pt x="54286" y="26806"/>
                      <a:pt x="50693" y="27759"/>
                      <a:pt x="47057" y="28521"/>
                    </a:cubicBezTo>
                    <a:cubicBezTo>
                      <a:pt x="45234" y="28940"/>
                      <a:pt x="43390" y="29254"/>
                      <a:pt x="41533" y="29473"/>
                    </a:cubicBezTo>
                    <a:lnTo>
                      <a:pt x="36103" y="30235"/>
                    </a:lnTo>
                    <a:cubicBezTo>
                      <a:pt x="34295" y="30330"/>
                      <a:pt x="32483" y="30330"/>
                      <a:pt x="30674" y="30235"/>
                    </a:cubicBezTo>
                    <a:cubicBezTo>
                      <a:pt x="28898" y="30330"/>
                      <a:pt x="27117" y="30330"/>
                      <a:pt x="25340" y="30235"/>
                    </a:cubicBezTo>
                    <a:cubicBezTo>
                      <a:pt x="22169" y="30454"/>
                      <a:pt x="18986" y="30454"/>
                      <a:pt x="15815" y="30235"/>
                    </a:cubicBezTo>
                    <a:lnTo>
                      <a:pt x="11148" y="29759"/>
                    </a:lnTo>
                    <a:cubicBezTo>
                      <a:pt x="9689" y="29597"/>
                      <a:pt x="8251" y="29283"/>
                      <a:pt x="6862" y="28807"/>
                    </a:cubicBezTo>
                    <a:cubicBezTo>
                      <a:pt x="4247" y="28226"/>
                      <a:pt x="1999" y="26559"/>
                      <a:pt x="670" y="24235"/>
                    </a:cubicBezTo>
                    <a:cubicBezTo>
                      <a:pt x="-83" y="22339"/>
                      <a:pt x="-83" y="20225"/>
                      <a:pt x="670" y="18329"/>
                    </a:cubicBezTo>
                    <a:cubicBezTo>
                      <a:pt x="991" y="17100"/>
                      <a:pt x="1472" y="15910"/>
                      <a:pt x="2099" y="14805"/>
                    </a:cubicBezTo>
                    <a:close/>
                  </a:path>
                </a:pathLst>
              </a:custGeom>
              <a:solidFill>
                <a:srgbClr val="C3936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70" name="Freeform: Shape 169">
                <a:extLst>
                  <a:ext uri="{FF2B5EF4-FFF2-40B4-BE49-F238E27FC236}">
                    <a16:creationId xmlns:a16="http://schemas.microsoft.com/office/drawing/2014/main" id="{E2D111E3-5C50-E508-54DF-5C1FD4CBED49}"/>
                  </a:ext>
                </a:extLst>
              </p:cNvPr>
              <p:cNvSpPr/>
              <p:nvPr/>
            </p:nvSpPr>
            <p:spPr>
              <a:xfrm>
                <a:off x="4871179" y="3066758"/>
                <a:ext cx="13175" cy="4767"/>
              </a:xfrm>
              <a:custGeom>
                <a:avLst/>
                <a:gdLst>
                  <a:gd name="connsiteX0" fmla="*/ -11 w 13175"/>
                  <a:gd name="connsiteY0" fmla="*/ 2428 h 4767"/>
                  <a:gd name="connsiteX1" fmla="*/ 2085 w 13175"/>
                  <a:gd name="connsiteY1" fmla="*/ 1190 h 4767"/>
                  <a:gd name="connsiteX2" fmla="*/ 4466 w 13175"/>
                  <a:gd name="connsiteY2" fmla="*/ 427 h 4767"/>
                  <a:gd name="connsiteX3" fmla="*/ 7323 w 13175"/>
                  <a:gd name="connsiteY3" fmla="*/ -49 h 4767"/>
                  <a:gd name="connsiteX4" fmla="*/ 10371 w 13175"/>
                  <a:gd name="connsiteY4" fmla="*/ 427 h 4767"/>
                  <a:gd name="connsiteX5" fmla="*/ 11705 w 13175"/>
                  <a:gd name="connsiteY5" fmla="*/ 1094 h 4767"/>
                  <a:gd name="connsiteX6" fmla="*/ 12657 w 13175"/>
                  <a:gd name="connsiteY6" fmla="*/ 2142 h 4767"/>
                  <a:gd name="connsiteX7" fmla="*/ 13134 w 13175"/>
                  <a:gd name="connsiteY7" fmla="*/ 3190 h 4767"/>
                  <a:gd name="connsiteX8" fmla="*/ 13134 w 13175"/>
                  <a:gd name="connsiteY8" fmla="*/ 3952 h 4767"/>
                  <a:gd name="connsiteX9" fmla="*/ 13134 w 13175"/>
                  <a:gd name="connsiteY9" fmla="*/ 4714 h 4767"/>
                  <a:gd name="connsiteX10" fmla="*/ 13134 w 13175"/>
                  <a:gd name="connsiteY10" fmla="*/ 4047 h 4767"/>
                  <a:gd name="connsiteX11" fmla="*/ 13134 w 13175"/>
                  <a:gd name="connsiteY11" fmla="*/ 3571 h 4767"/>
                  <a:gd name="connsiteX12" fmla="*/ 12467 w 13175"/>
                  <a:gd name="connsiteY12" fmla="*/ 2999 h 4767"/>
                  <a:gd name="connsiteX13" fmla="*/ 10657 w 13175"/>
                  <a:gd name="connsiteY13" fmla="*/ 2333 h 4767"/>
                  <a:gd name="connsiteX14" fmla="*/ 1132 w 13175"/>
                  <a:gd name="connsiteY14" fmla="*/ 2333 h 4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3175" h="4767">
                    <a:moveTo>
                      <a:pt x="-11" y="2428"/>
                    </a:moveTo>
                    <a:cubicBezTo>
                      <a:pt x="625" y="1913"/>
                      <a:pt x="1331" y="1504"/>
                      <a:pt x="2085" y="1190"/>
                    </a:cubicBezTo>
                    <a:lnTo>
                      <a:pt x="4466" y="427"/>
                    </a:lnTo>
                    <a:cubicBezTo>
                      <a:pt x="5399" y="170"/>
                      <a:pt x="6357" y="8"/>
                      <a:pt x="7323" y="-49"/>
                    </a:cubicBezTo>
                    <a:cubicBezTo>
                      <a:pt x="8361" y="-87"/>
                      <a:pt x="9395" y="75"/>
                      <a:pt x="10371" y="427"/>
                    </a:cubicBezTo>
                    <a:lnTo>
                      <a:pt x="11705" y="1094"/>
                    </a:lnTo>
                    <a:cubicBezTo>
                      <a:pt x="12094" y="1370"/>
                      <a:pt x="12418" y="1732"/>
                      <a:pt x="12657" y="2142"/>
                    </a:cubicBezTo>
                    <a:cubicBezTo>
                      <a:pt x="12911" y="2437"/>
                      <a:pt x="13076" y="2799"/>
                      <a:pt x="13134" y="3190"/>
                    </a:cubicBezTo>
                    <a:cubicBezTo>
                      <a:pt x="13175" y="3437"/>
                      <a:pt x="13175" y="3704"/>
                      <a:pt x="13134" y="3952"/>
                    </a:cubicBezTo>
                    <a:cubicBezTo>
                      <a:pt x="13111" y="4209"/>
                      <a:pt x="13111" y="4457"/>
                      <a:pt x="13134" y="4714"/>
                    </a:cubicBezTo>
                    <a:lnTo>
                      <a:pt x="13134" y="4047"/>
                    </a:lnTo>
                    <a:cubicBezTo>
                      <a:pt x="13134" y="4047"/>
                      <a:pt x="13134" y="4047"/>
                      <a:pt x="13134" y="3571"/>
                    </a:cubicBezTo>
                    <a:cubicBezTo>
                      <a:pt x="13134" y="3094"/>
                      <a:pt x="13134" y="3571"/>
                      <a:pt x="12467" y="2999"/>
                    </a:cubicBezTo>
                    <a:cubicBezTo>
                      <a:pt x="11940" y="2609"/>
                      <a:pt x="11312" y="2380"/>
                      <a:pt x="10657" y="2333"/>
                    </a:cubicBezTo>
                    <a:lnTo>
                      <a:pt x="1132" y="2333"/>
                    </a:lnTo>
                    <a:close/>
                  </a:path>
                </a:pathLst>
              </a:custGeom>
              <a:solidFill>
                <a:srgbClr val="C3936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71" name="Freeform: Shape 170">
                <a:extLst>
                  <a:ext uri="{FF2B5EF4-FFF2-40B4-BE49-F238E27FC236}">
                    <a16:creationId xmlns:a16="http://schemas.microsoft.com/office/drawing/2014/main" id="{F7D05F19-DCF6-BAB9-72FF-8E87D94495B5}"/>
                  </a:ext>
                </a:extLst>
              </p:cNvPr>
              <p:cNvSpPr/>
              <p:nvPr/>
            </p:nvSpPr>
            <p:spPr>
              <a:xfrm>
                <a:off x="4887848" y="2951491"/>
                <a:ext cx="38861" cy="19070"/>
              </a:xfrm>
              <a:custGeom>
                <a:avLst/>
                <a:gdLst>
                  <a:gd name="connsiteX0" fmla="*/ -11 w 38861"/>
                  <a:gd name="connsiteY0" fmla="*/ 19017 h 19070"/>
                  <a:gd name="connsiteX1" fmla="*/ 20468 w 38861"/>
                  <a:gd name="connsiteY1" fmla="*/ 9492 h 19070"/>
                  <a:gd name="connsiteX2" fmla="*/ 38851 w 38861"/>
                  <a:gd name="connsiteY2" fmla="*/ 15588 h 19070"/>
                  <a:gd name="connsiteX3" fmla="*/ 20468 w 38861"/>
                  <a:gd name="connsiteY3" fmla="*/ -33 h 19070"/>
                  <a:gd name="connsiteX4" fmla="*/ -11 w 38861"/>
                  <a:gd name="connsiteY4" fmla="*/ 19017 h 190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861" h="19070">
                    <a:moveTo>
                      <a:pt x="-11" y="19017"/>
                    </a:moveTo>
                    <a:cubicBezTo>
                      <a:pt x="5217" y="13168"/>
                      <a:pt x="12623" y="9720"/>
                      <a:pt x="20468" y="9492"/>
                    </a:cubicBezTo>
                    <a:cubicBezTo>
                      <a:pt x="27006" y="9968"/>
                      <a:pt x="33322" y="12063"/>
                      <a:pt x="38851" y="15588"/>
                    </a:cubicBezTo>
                    <a:cubicBezTo>
                      <a:pt x="36687" y="6987"/>
                      <a:pt x="29302" y="719"/>
                      <a:pt x="20468" y="-33"/>
                    </a:cubicBezTo>
                    <a:cubicBezTo>
                      <a:pt x="5609" y="-700"/>
                      <a:pt x="561" y="14921"/>
                      <a:pt x="-11" y="19017"/>
                    </a:cubicBezTo>
                    <a:close/>
                  </a:path>
                </a:pathLst>
              </a:custGeom>
              <a:solidFill>
                <a:srgbClr val="82552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72" name="Freeform: Shape 171">
                <a:extLst>
                  <a:ext uri="{FF2B5EF4-FFF2-40B4-BE49-F238E27FC236}">
                    <a16:creationId xmlns:a16="http://schemas.microsoft.com/office/drawing/2014/main" id="{9AE8EFAF-4940-C0C0-52F4-C01045D55FBE}"/>
                  </a:ext>
                </a:extLst>
              </p:cNvPr>
              <p:cNvSpPr/>
              <p:nvPr/>
            </p:nvSpPr>
            <p:spPr>
              <a:xfrm>
                <a:off x="4900387" y="2986083"/>
                <a:ext cx="13865" cy="31627"/>
              </a:xfrm>
              <a:custGeom>
                <a:avLst/>
                <a:gdLst>
                  <a:gd name="connsiteX0" fmla="*/ 13835 w 13865"/>
                  <a:gd name="connsiteY0" fmla="*/ 16047 h 31627"/>
                  <a:gd name="connsiteX1" fmla="*/ 6310 w 13865"/>
                  <a:gd name="connsiteY1" fmla="*/ 31573 h 31627"/>
                  <a:gd name="connsiteX2" fmla="*/ 23 w 13865"/>
                  <a:gd name="connsiteY2" fmla="*/ 15475 h 31627"/>
                  <a:gd name="connsiteX3" fmla="*/ 7548 w 13865"/>
                  <a:gd name="connsiteY3" fmla="*/ -50 h 31627"/>
                  <a:gd name="connsiteX4" fmla="*/ 13835 w 13865"/>
                  <a:gd name="connsiteY4" fmla="*/ 16047 h 316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865" h="31627">
                    <a:moveTo>
                      <a:pt x="13835" y="16047"/>
                    </a:moveTo>
                    <a:cubicBezTo>
                      <a:pt x="13835" y="24715"/>
                      <a:pt x="10120" y="31668"/>
                      <a:pt x="6310" y="31573"/>
                    </a:cubicBezTo>
                    <a:cubicBezTo>
                      <a:pt x="2500" y="31477"/>
                      <a:pt x="-358" y="24238"/>
                      <a:pt x="23" y="15475"/>
                    </a:cubicBezTo>
                    <a:cubicBezTo>
                      <a:pt x="404" y="6712"/>
                      <a:pt x="3738" y="-241"/>
                      <a:pt x="7548" y="-50"/>
                    </a:cubicBezTo>
                    <a:cubicBezTo>
                      <a:pt x="11358" y="140"/>
                      <a:pt x="14120" y="7284"/>
                      <a:pt x="13835" y="16047"/>
                    </a:cubicBezTo>
                    <a:close/>
                  </a:path>
                </a:pathLst>
              </a:custGeom>
              <a:solidFill>
                <a:srgbClr val="3C190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73" name="Freeform: Shape 172">
                <a:extLst>
                  <a:ext uri="{FF2B5EF4-FFF2-40B4-BE49-F238E27FC236}">
                    <a16:creationId xmlns:a16="http://schemas.microsoft.com/office/drawing/2014/main" id="{446F1969-13B9-BD22-850E-CDE8FBD73552}"/>
                  </a:ext>
                </a:extLst>
              </p:cNvPr>
              <p:cNvSpPr/>
              <p:nvPr/>
            </p:nvSpPr>
            <p:spPr>
              <a:xfrm>
                <a:off x="4902322" y="2990179"/>
                <a:ext cx="4302" cy="9540"/>
              </a:xfrm>
              <a:custGeom>
                <a:avLst/>
                <a:gdLst>
                  <a:gd name="connsiteX0" fmla="*/ 4184 w 4302"/>
                  <a:gd name="connsiteY0" fmla="*/ 4998 h 9540"/>
                  <a:gd name="connsiteX1" fmla="*/ 1612 w 4302"/>
                  <a:gd name="connsiteY1" fmla="*/ 9474 h 9540"/>
                  <a:gd name="connsiteX2" fmla="*/ 88 w 4302"/>
                  <a:gd name="connsiteY2" fmla="*/ 4426 h 9540"/>
                  <a:gd name="connsiteX3" fmla="*/ 2755 w 4302"/>
                  <a:gd name="connsiteY3" fmla="*/ -51 h 9540"/>
                  <a:gd name="connsiteX4" fmla="*/ 4184 w 4302"/>
                  <a:gd name="connsiteY4" fmla="*/ 4998 h 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302" h="9540">
                    <a:moveTo>
                      <a:pt x="4184" y="4998"/>
                    </a:moveTo>
                    <a:cubicBezTo>
                      <a:pt x="4184" y="7569"/>
                      <a:pt x="2755" y="9665"/>
                      <a:pt x="1612" y="9474"/>
                    </a:cubicBezTo>
                    <a:cubicBezTo>
                      <a:pt x="469" y="9284"/>
                      <a:pt x="-293" y="7093"/>
                      <a:pt x="88" y="4426"/>
                    </a:cubicBezTo>
                    <a:cubicBezTo>
                      <a:pt x="469" y="1759"/>
                      <a:pt x="1612" y="-146"/>
                      <a:pt x="2755" y="-51"/>
                    </a:cubicBezTo>
                    <a:cubicBezTo>
                      <a:pt x="3898" y="45"/>
                      <a:pt x="4565" y="2331"/>
                      <a:pt x="4184" y="4998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74" name="Freeform: Shape 173">
                <a:extLst>
                  <a:ext uri="{FF2B5EF4-FFF2-40B4-BE49-F238E27FC236}">
                    <a16:creationId xmlns:a16="http://schemas.microsoft.com/office/drawing/2014/main" id="{35D1E221-9B62-C86F-85F3-F56EB1DEE5E3}"/>
                  </a:ext>
                </a:extLst>
              </p:cNvPr>
              <p:cNvSpPr/>
              <p:nvPr/>
            </p:nvSpPr>
            <p:spPr>
              <a:xfrm>
                <a:off x="4745068" y="2954270"/>
                <a:ext cx="38862" cy="19244"/>
              </a:xfrm>
              <a:custGeom>
                <a:avLst/>
                <a:gdLst>
                  <a:gd name="connsiteX0" fmla="*/ -11 w 38862"/>
                  <a:gd name="connsiteY0" fmla="*/ 19190 h 19244"/>
                  <a:gd name="connsiteX1" fmla="*/ 20468 w 38862"/>
                  <a:gd name="connsiteY1" fmla="*/ 9665 h 19244"/>
                  <a:gd name="connsiteX2" fmla="*/ 38851 w 38862"/>
                  <a:gd name="connsiteY2" fmla="*/ 15666 h 19244"/>
                  <a:gd name="connsiteX3" fmla="*/ 20468 w 38862"/>
                  <a:gd name="connsiteY3" fmla="*/ -50 h 19244"/>
                  <a:gd name="connsiteX4" fmla="*/ -11 w 38862"/>
                  <a:gd name="connsiteY4" fmla="*/ 19190 h 192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862" h="19244">
                    <a:moveTo>
                      <a:pt x="-11" y="19190"/>
                    </a:moveTo>
                    <a:cubicBezTo>
                      <a:pt x="5218" y="13342"/>
                      <a:pt x="12623" y="9894"/>
                      <a:pt x="20468" y="9665"/>
                    </a:cubicBezTo>
                    <a:cubicBezTo>
                      <a:pt x="26993" y="10142"/>
                      <a:pt x="33303" y="12199"/>
                      <a:pt x="38851" y="15666"/>
                    </a:cubicBezTo>
                    <a:cubicBezTo>
                      <a:pt x="36748" y="7017"/>
                      <a:pt x="29342" y="683"/>
                      <a:pt x="20468" y="-50"/>
                    </a:cubicBezTo>
                    <a:cubicBezTo>
                      <a:pt x="5990" y="-336"/>
                      <a:pt x="561" y="15190"/>
                      <a:pt x="-11" y="19190"/>
                    </a:cubicBezTo>
                    <a:close/>
                  </a:path>
                </a:pathLst>
              </a:custGeom>
              <a:solidFill>
                <a:srgbClr val="82552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75" name="Freeform: Shape 174">
                <a:extLst>
                  <a:ext uri="{FF2B5EF4-FFF2-40B4-BE49-F238E27FC236}">
                    <a16:creationId xmlns:a16="http://schemas.microsoft.com/office/drawing/2014/main" id="{6BA32098-A90B-358E-DF58-8B3ADDF0E2FA}"/>
                  </a:ext>
                </a:extLst>
              </p:cNvPr>
              <p:cNvSpPr/>
              <p:nvPr/>
            </p:nvSpPr>
            <p:spPr>
              <a:xfrm>
                <a:off x="4765322" y="2989226"/>
                <a:ext cx="13845" cy="31627"/>
              </a:xfrm>
              <a:custGeom>
                <a:avLst/>
                <a:gdLst>
                  <a:gd name="connsiteX0" fmla="*/ 13835 w 13845"/>
                  <a:gd name="connsiteY0" fmla="*/ 16047 h 31627"/>
                  <a:gd name="connsiteX1" fmla="*/ 6310 w 13845"/>
                  <a:gd name="connsiteY1" fmla="*/ 31573 h 31627"/>
                  <a:gd name="connsiteX2" fmla="*/ 23 w 13845"/>
                  <a:gd name="connsiteY2" fmla="*/ 15475 h 31627"/>
                  <a:gd name="connsiteX3" fmla="*/ 7548 w 13845"/>
                  <a:gd name="connsiteY3" fmla="*/ -50 h 31627"/>
                  <a:gd name="connsiteX4" fmla="*/ 13835 w 13845"/>
                  <a:gd name="connsiteY4" fmla="*/ 16047 h 316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845" h="31627">
                    <a:moveTo>
                      <a:pt x="13835" y="16047"/>
                    </a:moveTo>
                    <a:cubicBezTo>
                      <a:pt x="13835" y="24715"/>
                      <a:pt x="10120" y="31668"/>
                      <a:pt x="6310" y="31573"/>
                    </a:cubicBezTo>
                    <a:cubicBezTo>
                      <a:pt x="2500" y="31477"/>
                      <a:pt x="-358" y="24238"/>
                      <a:pt x="23" y="15475"/>
                    </a:cubicBezTo>
                    <a:cubicBezTo>
                      <a:pt x="404" y="6712"/>
                      <a:pt x="3738" y="-241"/>
                      <a:pt x="7548" y="-50"/>
                    </a:cubicBezTo>
                    <a:cubicBezTo>
                      <a:pt x="11358" y="140"/>
                      <a:pt x="13835" y="7284"/>
                      <a:pt x="13835" y="16047"/>
                    </a:cubicBezTo>
                    <a:close/>
                  </a:path>
                </a:pathLst>
              </a:custGeom>
              <a:solidFill>
                <a:srgbClr val="3C190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76" name="Freeform: Shape 175">
                <a:extLst>
                  <a:ext uri="{FF2B5EF4-FFF2-40B4-BE49-F238E27FC236}">
                    <a16:creationId xmlns:a16="http://schemas.microsoft.com/office/drawing/2014/main" id="{D2238175-4FA0-82D4-02D4-A98AAB21AE8A}"/>
                  </a:ext>
                </a:extLst>
              </p:cNvPr>
              <p:cNvSpPr/>
              <p:nvPr/>
            </p:nvSpPr>
            <p:spPr>
              <a:xfrm>
                <a:off x="4767291" y="2993323"/>
                <a:ext cx="4322" cy="9540"/>
              </a:xfrm>
              <a:custGeom>
                <a:avLst/>
                <a:gdLst>
                  <a:gd name="connsiteX0" fmla="*/ 4246 w 4322"/>
                  <a:gd name="connsiteY0" fmla="*/ 4998 h 9540"/>
                  <a:gd name="connsiteX1" fmla="*/ 1579 w 4322"/>
                  <a:gd name="connsiteY1" fmla="*/ 9474 h 9540"/>
                  <a:gd name="connsiteX2" fmla="*/ 55 w 4322"/>
                  <a:gd name="connsiteY2" fmla="*/ 4426 h 9540"/>
                  <a:gd name="connsiteX3" fmla="*/ 2722 w 4322"/>
                  <a:gd name="connsiteY3" fmla="*/ -51 h 9540"/>
                  <a:gd name="connsiteX4" fmla="*/ 4246 w 4322"/>
                  <a:gd name="connsiteY4" fmla="*/ 4998 h 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322" h="9540">
                    <a:moveTo>
                      <a:pt x="4246" y="4998"/>
                    </a:moveTo>
                    <a:cubicBezTo>
                      <a:pt x="4246" y="7569"/>
                      <a:pt x="2722" y="9665"/>
                      <a:pt x="1579" y="9474"/>
                    </a:cubicBezTo>
                    <a:cubicBezTo>
                      <a:pt x="436" y="9284"/>
                      <a:pt x="-230" y="7093"/>
                      <a:pt x="55" y="4426"/>
                    </a:cubicBezTo>
                    <a:cubicBezTo>
                      <a:pt x="341" y="1759"/>
                      <a:pt x="1579" y="-146"/>
                      <a:pt x="2722" y="-51"/>
                    </a:cubicBezTo>
                    <a:cubicBezTo>
                      <a:pt x="3865" y="44"/>
                      <a:pt x="4532" y="2331"/>
                      <a:pt x="4246" y="4998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77" name="Freeform: Shape 176">
                <a:extLst>
                  <a:ext uri="{FF2B5EF4-FFF2-40B4-BE49-F238E27FC236}">
                    <a16:creationId xmlns:a16="http://schemas.microsoft.com/office/drawing/2014/main" id="{2A3559E7-7FDE-CD48-7198-6EB6CEFA3D4B}"/>
                  </a:ext>
                </a:extLst>
              </p:cNvPr>
              <p:cNvSpPr/>
              <p:nvPr/>
            </p:nvSpPr>
            <p:spPr>
              <a:xfrm>
                <a:off x="4895938" y="3021914"/>
                <a:ext cx="43725" cy="18523"/>
              </a:xfrm>
              <a:custGeom>
                <a:avLst/>
                <a:gdLst>
                  <a:gd name="connsiteX0" fmla="*/ 43715 w 43725"/>
                  <a:gd name="connsiteY0" fmla="*/ 7839 h 18523"/>
                  <a:gd name="connsiteX1" fmla="*/ 22474 w 43725"/>
                  <a:gd name="connsiteY1" fmla="*/ 18316 h 18523"/>
                  <a:gd name="connsiteX2" fmla="*/ -5 w 43725"/>
                  <a:gd name="connsiteY2" fmla="*/ 10696 h 18523"/>
                  <a:gd name="connsiteX3" fmla="*/ 21236 w 43725"/>
                  <a:gd name="connsiteY3" fmla="*/ 124 h 18523"/>
                  <a:gd name="connsiteX4" fmla="*/ 43715 w 43725"/>
                  <a:gd name="connsiteY4" fmla="*/ 7839 h 185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3725" h="18523">
                    <a:moveTo>
                      <a:pt x="43715" y="7839"/>
                    </a:moveTo>
                    <a:cubicBezTo>
                      <a:pt x="43715" y="12792"/>
                      <a:pt x="34190" y="17364"/>
                      <a:pt x="22474" y="18316"/>
                    </a:cubicBezTo>
                    <a:cubicBezTo>
                      <a:pt x="10759" y="19269"/>
                      <a:pt x="281" y="15649"/>
                      <a:pt x="-5" y="10696"/>
                    </a:cubicBezTo>
                    <a:cubicBezTo>
                      <a:pt x="-290" y="5743"/>
                      <a:pt x="9520" y="1171"/>
                      <a:pt x="21236" y="124"/>
                    </a:cubicBezTo>
                    <a:cubicBezTo>
                      <a:pt x="32952" y="-924"/>
                      <a:pt x="43429" y="2791"/>
                      <a:pt x="43715" y="7839"/>
                    </a:cubicBezTo>
                    <a:close/>
                  </a:path>
                </a:pathLst>
              </a:custGeom>
              <a:solidFill>
                <a:srgbClr val="F9CBC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78" name="Freeform: Shape 177">
                <a:extLst>
                  <a:ext uri="{FF2B5EF4-FFF2-40B4-BE49-F238E27FC236}">
                    <a16:creationId xmlns:a16="http://schemas.microsoft.com/office/drawing/2014/main" id="{CB607C4B-15CE-4E2B-797B-8B33FE836F1A}"/>
                  </a:ext>
                </a:extLst>
              </p:cNvPr>
              <p:cNvSpPr/>
              <p:nvPr/>
            </p:nvSpPr>
            <p:spPr>
              <a:xfrm>
                <a:off x="4730089" y="3019672"/>
                <a:ext cx="43580" cy="18979"/>
              </a:xfrm>
              <a:custGeom>
                <a:avLst/>
                <a:gdLst>
                  <a:gd name="connsiteX0" fmla="*/ 43544 w 43580"/>
                  <a:gd name="connsiteY0" fmla="*/ 12271 h 18979"/>
                  <a:gd name="connsiteX1" fmla="*/ 20589 w 43580"/>
                  <a:gd name="connsiteY1" fmla="*/ 18462 h 18979"/>
                  <a:gd name="connsiteX2" fmla="*/ 15 w 43580"/>
                  <a:gd name="connsiteY2" fmla="*/ 6556 h 18979"/>
                  <a:gd name="connsiteX3" fmla="*/ 22970 w 43580"/>
                  <a:gd name="connsiteY3" fmla="*/ 365 h 18979"/>
                  <a:gd name="connsiteX4" fmla="*/ 43544 w 43580"/>
                  <a:gd name="connsiteY4" fmla="*/ 12271 h 18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3580" h="18979">
                    <a:moveTo>
                      <a:pt x="43544" y="12271"/>
                    </a:moveTo>
                    <a:cubicBezTo>
                      <a:pt x="42877" y="17319"/>
                      <a:pt x="32590" y="20082"/>
                      <a:pt x="20589" y="18462"/>
                    </a:cubicBezTo>
                    <a:cubicBezTo>
                      <a:pt x="8587" y="16843"/>
                      <a:pt x="-557" y="11509"/>
                      <a:pt x="15" y="6556"/>
                    </a:cubicBezTo>
                    <a:cubicBezTo>
                      <a:pt x="586" y="1603"/>
                      <a:pt x="10968" y="-1159"/>
                      <a:pt x="22970" y="365"/>
                    </a:cubicBezTo>
                    <a:cubicBezTo>
                      <a:pt x="34971" y="1889"/>
                      <a:pt x="44115" y="7318"/>
                      <a:pt x="43544" y="12271"/>
                    </a:cubicBezTo>
                    <a:close/>
                  </a:path>
                </a:pathLst>
              </a:custGeom>
              <a:solidFill>
                <a:srgbClr val="F9CBC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79" name="Freeform: Shape 178">
                <a:extLst>
                  <a:ext uri="{FF2B5EF4-FFF2-40B4-BE49-F238E27FC236}">
                    <a16:creationId xmlns:a16="http://schemas.microsoft.com/office/drawing/2014/main" id="{914C2BD0-0F69-76FB-4E3F-5B4D27CF69C5}"/>
                  </a:ext>
                </a:extLst>
              </p:cNvPr>
              <p:cNvSpPr/>
              <p:nvPr/>
            </p:nvSpPr>
            <p:spPr>
              <a:xfrm>
                <a:off x="4810314" y="2977134"/>
                <a:ext cx="48672" cy="20669"/>
              </a:xfrm>
              <a:custGeom>
                <a:avLst/>
                <a:gdLst>
                  <a:gd name="connsiteX0" fmla="*/ 39804 w 48672"/>
                  <a:gd name="connsiteY0" fmla="*/ 20615 h 20669"/>
                  <a:gd name="connsiteX1" fmla="*/ 24373 w 48672"/>
                  <a:gd name="connsiteY1" fmla="*/ 11090 h 20669"/>
                  <a:gd name="connsiteX2" fmla="*/ 8848 w 48672"/>
                  <a:gd name="connsiteY2" fmla="*/ 20615 h 20669"/>
                  <a:gd name="connsiteX3" fmla="*/ -11 w 48672"/>
                  <a:gd name="connsiteY3" fmla="*/ 13757 h 20669"/>
                  <a:gd name="connsiteX4" fmla="*/ 24659 w 48672"/>
                  <a:gd name="connsiteY4" fmla="*/ -54 h 20669"/>
                  <a:gd name="connsiteX5" fmla="*/ 48662 w 48672"/>
                  <a:gd name="connsiteY5" fmla="*/ 13757 h 206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8672" h="20669">
                    <a:moveTo>
                      <a:pt x="39804" y="20615"/>
                    </a:moveTo>
                    <a:cubicBezTo>
                      <a:pt x="36030" y="15624"/>
                      <a:pt x="30525" y="12224"/>
                      <a:pt x="24373" y="11090"/>
                    </a:cubicBezTo>
                    <a:cubicBezTo>
                      <a:pt x="18169" y="12157"/>
                      <a:pt x="12612" y="15567"/>
                      <a:pt x="8848" y="20615"/>
                    </a:cubicBezTo>
                    <a:lnTo>
                      <a:pt x="-11" y="13757"/>
                    </a:lnTo>
                    <a:cubicBezTo>
                      <a:pt x="5860" y="5842"/>
                      <a:pt x="14840" y="813"/>
                      <a:pt x="24659" y="-54"/>
                    </a:cubicBezTo>
                    <a:cubicBezTo>
                      <a:pt x="34168" y="1203"/>
                      <a:pt x="42794" y="6166"/>
                      <a:pt x="48662" y="13757"/>
                    </a:cubicBezTo>
                    <a:close/>
                  </a:path>
                </a:pathLst>
              </a:custGeom>
              <a:solidFill>
                <a:srgbClr val="01293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80" name="Freeform: Shape 179">
                <a:extLst>
                  <a:ext uri="{FF2B5EF4-FFF2-40B4-BE49-F238E27FC236}">
                    <a16:creationId xmlns:a16="http://schemas.microsoft.com/office/drawing/2014/main" id="{D5B3E8AE-AD27-DF9B-C345-B506EEAF8C4E}"/>
                  </a:ext>
                </a:extLst>
              </p:cNvPr>
              <p:cNvSpPr/>
              <p:nvPr/>
            </p:nvSpPr>
            <p:spPr>
              <a:xfrm>
                <a:off x="4958619" y="2967983"/>
                <a:ext cx="53435" cy="25914"/>
              </a:xfrm>
              <a:custGeom>
                <a:avLst/>
                <a:gdLst>
                  <a:gd name="connsiteX0" fmla="*/ 50472 w 53435"/>
                  <a:gd name="connsiteY0" fmla="*/ 3286 h 25914"/>
                  <a:gd name="connsiteX1" fmla="*/ 40947 w 53435"/>
                  <a:gd name="connsiteY1" fmla="*/ -48 h 25914"/>
                  <a:gd name="connsiteX2" fmla="*/ -11 w 53435"/>
                  <a:gd name="connsiteY2" fmla="*/ 15287 h 25914"/>
                  <a:gd name="connsiteX3" fmla="*/ 3895 w 53435"/>
                  <a:gd name="connsiteY3" fmla="*/ 25860 h 25914"/>
                  <a:gd name="connsiteX4" fmla="*/ 53425 w 53435"/>
                  <a:gd name="connsiteY4" fmla="*/ 9096 h 25914"/>
                  <a:gd name="connsiteX5" fmla="*/ 50472 w 53435"/>
                  <a:gd name="connsiteY5" fmla="*/ 3286 h 25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3435" h="25914">
                    <a:moveTo>
                      <a:pt x="50472" y="3286"/>
                    </a:moveTo>
                    <a:cubicBezTo>
                      <a:pt x="47814" y="1038"/>
                      <a:pt x="44423" y="-153"/>
                      <a:pt x="40947" y="-48"/>
                    </a:cubicBezTo>
                    <a:lnTo>
                      <a:pt x="-11" y="15287"/>
                    </a:lnTo>
                    <a:lnTo>
                      <a:pt x="3895" y="25860"/>
                    </a:lnTo>
                    <a:lnTo>
                      <a:pt x="53425" y="9096"/>
                    </a:lnTo>
                    <a:cubicBezTo>
                      <a:pt x="52282" y="7763"/>
                      <a:pt x="51805" y="4334"/>
                      <a:pt x="50472" y="3286"/>
                    </a:cubicBezTo>
                    <a:close/>
                  </a:path>
                </a:pathLst>
              </a:custGeom>
              <a:solidFill>
                <a:srgbClr val="01293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81" name="Freeform: Shape 180">
                <a:extLst>
                  <a:ext uri="{FF2B5EF4-FFF2-40B4-BE49-F238E27FC236}">
                    <a16:creationId xmlns:a16="http://schemas.microsoft.com/office/drawing/2014/main" id="{8F6EA912-830E-92AE-D3CD-A86764FD80C9}"/>
                  </a:ext>
                </a:extLst>
              </p:cNvPr>
              <p:cNvSpPr/>
              <p:nvPr/>
            </p:nvSpPr>
            <p:spPr>
              <a:xfrm>
                <a:off x="4702934" y="2943605"/>
                <a:ext cx="117703" cy="104394"/>
              </a:xfrm>
              <a:custGeom>
                <a:avLst/>
                <a:gdLst>
                  <a:gd name="connsiteX0" fmla="*/ 58126 w 117703"/>
                  <a:gd name="connsiteY0" fmla="*/ 104340 h 104394"/>
                  <a:gd name="connsiteX1" fmla="*/ 58126 w 117703"/>
                  <a:gd name="connsiteY1" fmla="*/ 104340 h 104394"/>
                  <a:gd name="connsiteX2" fmla="*/ 37456 w 117703"/>
                  <a:gd name="connsiteY2" fmla="*/ 102435 h 104394"/>
                  <a:gd name="connsiteX3" fmla="*/ 404 w 117703"/>
                  <a:gd name="connsiteY3" fmla="*/ 35760 h 104394"/>
                  <a:gd name="connsiteX4" fmla="*/ 5929 w 117703"/>
                  <a:gd name="connsiteY4" fmla="*/ 19567 h 104394"/>
                  <a:gd name="connsiteX5" fmla="*/ 20788 w 117703"/>
                  <a:gd name="connsiteY5" fmla="*/ 7852 h 104394"/>
                  <a:gd name="connsiteX6" fmla="*/ 37171 w 117703"/>
                  <a:gd name="connsiteY6" fmla="*/ 2708 h 104394"/>
                  <a:gd name="connsiteX7" fmla="*/ 63936 w 117703"/>
                  <a:gd name="connsiteY7" fmla="*/ -54 h 104394"/>
                  <a:gd name="connsiteX8" fmla="*/ 68603 w 117703"/>
                  <a:gd name="connsiteY8" fmla="*/ -54 h 104394"/>
                  <a:gd name="connsiteX9" fmla="*/ 116228 w 117703"/>
                  <a:gd name="connsiteY9" fmla="*/ 24330 h 104394"/>
                  <a:gd name="connsiteX10" fmla="*/ 116228 w 117703"/>
                  <a:gd name="connsiteY10" fmla="*/ 60620 h 104394"/>
                  <a:gd name="connsiteX11" fmla="*/ 116228 w 117703"/>
                  <a:gd name="connsiteY11" fmla="*/ 63478 h 104394"/>
                  <a:gd name="connsiteX12" fmla="*/ 58126 w 117703"/>
                  <a:gd name="connsiteY12" fmla="*/ 104340 h 104394"/>
                  <a:gd name="connsiteX13" fmla="*/ 68603 w 117703"/>
                  <a:gd name="connsiteY13" fmla="*/ 10995 h 104394"/>
                  <a:gd name="connsiteX14" fmla="*/ 64222 w 117703"/>
                  <a:gd name="connsiteY14" fmla="*/ 10995 h 104394"/>
                  <a:gd name="connsiteX15" fmla="*/ 39266 w 117703"/>
                  <a:gd name="connsiteY15" fmla="*/ 13567 h 104394"/>
                  <a:gd name="connsiteX16" fmla="*/ 25741 w 117703"/>
                  <a:gd name="connsiteY16" fmla="*/ 17853 h 104394"/>
                  <a:gd name="connsiteX17" fmla="*/ 15263 w 117703"/>
                  <a:gd name="connsiteY17" fmla="*/ 26140 h 104394"/>
                  <a:gd name="connsiteX18" fmla="*/ 11644 w 117703"/>
                  <a:gd name="connsiteY18" fmla="*/ 36617 h 104394"/>
                  <a:gd name="connsiteX19" fmla="*/ 39457 w 117703"/>
                  <a:gd name="connsiteY19" fmla="*/ 91386 h 104394"/>
                  <a:gd name="connsiteX20" fmla="*/ 58507 w 117703"/>
                  <a:gd name="connsiteY20" fmla="*/ 93100 h 104394"/>
                  <a:gd name="connsiteX21" fmla="*/ 105370 w 117703"/>
                  <a:gd name="connsiteY21" fmla="*/ 62049 h 104394"/>
                  <a:gd name="connsiteX22" fmla="*/ 105370 w 117703"/>
                  <a:gd name="connsiteY22" fmla="*/ 59096 h 104394"/>
                  <a:gd name="connsiteX23" fmla="*/ 105370 w 117703"/>
                  <a:gd name="connsiteY23" fmla="*/ 26521 h 104394"/>
                  <a:gd name="connsiteX24" fmla="*/ 68603 w 117703"/>
                  <a:gd name="connsiteY24" fmla="*/ 10995 h 1043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17703" h="104394">
                    <a:moveTo>
                      <a:pt x="58126" y="104340"/>
                    </a:moveTo>
                    <a:lnTo>
                      <a:pt x="58126" y="104340"/>
                    </a:lnTo>
                    <a:cubicBezTo>
                      <a:pt x="51193" y="104311"/>
                      <a:pt x="44277" y="103673"/>
                      <a:pt x="37456" y="102435"/>
                    </a:cubicBezTo>
                    <a:cubicBezTo>
                      <a:pt x="-2739" y="95291"/>
                      <a:pt x="-644" y="50619"/>
                      <a:pt x="404" y="35760"/>
                    </a:cubicBezTo>
                    <a:cubicBezTo>
                      <a:pt x="788" y="29969"/>
                      <a:pt x="2694" y="24387"/>
                      <a:pt x="5929" y="19567"/>
                    </a:cubicBezTo>
                    <a:cubicBezTo>
                      <a:pt x="9912" y="14567"/>
                      <a:pt x="14997" y="10557"/>
                      <a:pt x="20788" y="7852"/>
                    </a:cubicBezTo>
                    <a:cubicBezTo>
                      <a:pt x="26014" y="5461"/>
                      <a:pt x="31518" y="3737"/>
                      <a:pt x="37171" y="2708"/>
                    </a:cubicBezTo>
                    <a:cubicBezTo>
                      <a:pt x="46002" y="1060"/>
                      <a:pt x="54954" y="136"/>
                      <a:pt x="63936" y="-54"/>
                    </a:cubicBezTo>
                    <a:lnTo>
                      <a:pt x="68603" y="-54"/>
                    </a:lnTo>
                    <a:cubicBezTo>
                      <a:pt x="97178" y="-54"/>
                      <a:pt x="112894" y="8137"/>
                      <a:pt x="116228" y="24330"/>
                    </a:cubicBezTo>
                    <a:cubicBezTo>
                      <a:pt x="118181" y="36350"/>
                      <a:pt x="118181" y="48600"/>
                      <a:pt x="116228" y="60620"/>
                    </a:cubicBezTo>
                    <a:lnTo>
                      <a:pt x="116228" y="63478"/>
                    </a:lnTo>
                    <a:cubicBezTo>
                      <a:pt x="113466" y="88909"/>
                      <a:pt x="91749" y="104340"/>
                      <a:pt x="58126" y="104340"/>
                    </a:cubicBezTo>
                    <a:close/>
                    <a:moveTo>
                      <a:pt x="68603" y="10995"/>
                    </a:moveTo>
                    <a:lnTo>
                      <a:pt x="64222" y="10995"/>
                    </a:lnTo>
                    <a:cubicBezTo>
                      <a:pt x="55847" y="11176"/>
                      <a:pt x="47501" y="12033"/>
                      <a:pt x="39266" y="13567"/>
                    </a:cubicBezTo>
                    <a:cubicBezTo>
                      <a:pt x="34592" y="14405"/>
                      <a:pt x="30046" y="15843"/>
                      <a:pt x="25741" y="17853"/>
                    </a:cubicBezTo>
                    <a:cubicBezTo>
                      <a:pt x="21629" y="19729"/>
                      <a:pt x="18033" y="22568"/>
                      <a:pt x="15263" y="26140"/>
                    </a:cubicBezTo>
                    <a:cubicBezTo>
                      <a:pt x="13167" y="29254"/>
                      <a:pt x="11919" y="32874"/>
                      <a:pt x="11644" y="36617"/>
                    </a:cubicBezTo>
                    <a:cubicBezTo>
                      <a:pt x="9834" y="70717"/>
                      <a:pt x="18406" y="87576"/>
                      <a:pt x="39457" y="91386"/>
                    </a:cubicBezTo>
                    <a:cubicBezTo>
                      <a:pt x="45748" y="92491"/>
                      <a:pt x="52120" y="93062"/>
                      <a:pt x="58507" y="93100"/>
                    </a:cubicBezTo>
                    <a:cubicBezTo>
                      <a:pt x="96607" y="93100"/>
                      <a:pt x="104131" y="74050"/>
                      <a:pt x="105370" y="62049"/>
                    </a:cubicBezTo>
                    <a:lnTo>
                      <a:pt x="105370" y="59096"/>
                    </a:lnTo>
                    <a:cubicBezTo>
                      <a:pt x="107033" y="48304"/>
                      <a:pt x="107033" y="37312"/>
                      <a:pt x="105370" y="26521"/>
                    </a:cubicBezTo>
                    <a:cubicBezTo>
                      <a:pt x="103179" y="16043"/>
                      <a:pt x="91082" y="10995"/>
                      <a:pt x="68603" y="10995"/>
                    </a:cubicBezTo>
                    <a:close/>
                  </a:path>
                </a:pathLst>
              </a:custGeom>
              <a:solidFill>
                <a:srgbClr val="023C5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82" name="Freeform: Shape 181">
                <a:extLst>
                  <a:ext uri="{FF2B5EF4-FFF2-40B4-BE49-F238E27FC236}">
                    <a16:creationId xmlns:a16="http://schemas.microsoft.com/office/drawing/2014/main" id="{6AAD86FF-A344-D7D8-7F91-8A323021A91E}"/>
                  </a:ext>
                </a:extLst>
              </p:cNvPr>
              <p:cNvSpPr/>
              <p:nvPr/>
            </p:nvSpPr>
            <p:spPr>
              <a:xfrm>
                <a:off x="4848760" y="2943320"/>
                <a:ext cx="117219" cy="104680"/>
              </a:xfrm>
              <a:custGeom>
                <a:avLst/>
                <a:gdLst>
                  <a:gd name="connsiteX0" fmla="*/ 59461 w 117219"/>
                  <a:gd name="connsiteY0" fmla="*/ 104626 h 104680"/>
                  <a:gd name="connsiteX1" fmla="*/ 1454 w 117219"/>
                  <a:gd name="connsiteY1" fmla="*/ 63478 h 104680"/>
                  <a:gd name="connsiteX2" fmla="*/ 1454 w 117219"/>
                  <a:gd name="connsiteY2" fmla="*/ 60620 h 104680"/>
                  <a:gd name="connsiteX3" fmla="*/ 1454 w 117219"/>
                  <a:gd name="connsiteY3" fmla="*/ 24330 h 104680"/>
                  <a:gd name="connsiteX4" fmla="*/ 49079 w 117219"/>
                  <a:gd name="connsiteY4" fmla="*/ -54 h 104680"/>
                  <a:gd name="connsiteX5" fmla="*/ 53651 w 117219"/>
                  <a:gd name="connsiteY5" fmla="*/ -54 h 104680"/>
                  <a:gd name="connsiteX6" fmla="*/ 80416 w 117219"/>
                  <a:gd name="connsiteY6" fmla="*/ 2708 h 104680"/>
                  <a:gd name="connsiteX7" fmla="*/ 96799 w 117219"/>
                  <a:gd name="connsiteY7" fmla="*/ 7852 h 104680"/>
                  <a:gd name="connsiteX8" fmla="*/ 111372 w 117219"/>
                  <a:gd name="connsiteY8" fmla="*/ 20044 h 104680"/>
                  <a:gd name="connsiteX9" fmla="*/ 116897 w 117219"/>
                  <a:gd name="connsiteY9" fmla="*/ 36236 h 104680"/>
                  <a:gd name="connsiteX10" fmla="*/ 79845 w 117219"/>
                  <a:gd name="connsiteY10" fmla="*/ 102911 h 104680"/>
                  <a:gd name="connsiteX11" fmla="*/ 59461 w 117219"/>
                  <a:gd name="connsiteY11" fmla="*/ 104626 h 104680"/>
                  <a:gd name="connsiteX12" fmla="*/ 49079 w 117219"/>
                  <a:gd name="connsiteY12" fmla="*/ 11281 h 104680"/>
                  <a:gd name="connsiteX13" fmla="*/ 12026 w 117219"/>
                  <a:gd name="connsiteY13" fmla="*/ 26806 h 104680"/>
                  <a:gd name="connsiteX14" fmla="*/ 12026 w 117219"/>
                  <a:gd name="connsiteY14" fmla="*/ 59382 h 104680"/>
                  <a:gd name="connsiteX15" fmla="*/ 12026 w 117219"/>
                  <a:gd name="connsiteY15" fmla="*/ 62335 h 104680"/>
                  <a:gd name="connsiteX16" fmla="*/ 58889 w 117219"/>
                  <a:gd name="connsiteY16" fmla="*/ 93386 h 104680"/>
                  <a:gd name="connsiteX17" fmla="*/ 77939 w 117219"/>
                  <a:gd name="connsiteY17" fmla="*/ 91672 h 104680"/>
                  <a:gd name="connsiteX18" fmla="*/ 105753 w 117219"/>
                  <a:gd name="connsiteY18" fmla="*/ 36903 h 104680"/>
                  <a:gd name="connsiteX19" fmla="*/ 102228 w 117219"/>
                  <a:gd name="connsiteY19" fmla="*/ 26425 h 104680"/>
                  <a:gd name="connsiteX20" fmla="*/ 91655 w 117219"/>
                  <a:gd name="connsiteY20" fmla="*/ 18139 h 104680"/>
                  <a:gd name="connsiteX21" fmla="*/ 78130 w 117219"/>
                  <a:gd name="connsiteY21" fmla="*/ 13852 h 104680"/>
                  <a:gd name="connsiteX22" fmla="*/ 53270 w 117219"/>
                  <a:gd name="connsiteY22" fmla="*/ 11281 h 104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17219" h="104680">
                    <a:moveTo>
                      <a:pt x="59461" y="104626"/>
                    </a:moveTo>
                    <a:cubicBezTo>
                      <a:pt x="25838" y="104626"/>
                      <a:pt x="4121" y="89195"/>
                      <a:pt x="1454" y="63478"/>
                    </a:cubicBezTo>
                    <a:lnTo>
                      <a:pt x="1454" y="60620"/>
                    </a:lnTo>
                    <a:cubicBezTo>
                      <a:pt x="-499" y="48600"/>
                      <a:pt x="-499" y="36350"/>
                      <a:pt x="1454" y="24330"/>
                    </a:cubicBezTo>
                    <a:cubicBezTo>
                      <a:pt x="5073" y="8137"/>
                      <a:pt x="21266" y="-54"/>
                      <a:pt x="49079" y="-54"/>
                    </a:cubicBezTo>
                    <a:lnTo>
                      <a:pt x="53651" y="-54"/>
                    </a:lnTo>
                    <a:cubicBezTo>
                      <a:pt x="62633" y="136"/>
                      <a:pt x="71584" y="1060"/>
                      <a:pt x="80416" y="2708"/>
                    </a:cubicBezTo>
                    <a:cubicBezTo>
                      <a:pt x="86069" y="3737"/>
                      <a:pt x="91573" y="5461"/>
                      <a:pt x="96799" y="7852"/>
                    </a:cubicBezTo>
                    <a:cubicBezTo>
                      <a:pt x="102551" y="10709"/>
                      <a:pt x="107545" y="14891"/>
                      <a:pt x="111372" y="20044"/>
                    </a:cubicBezTo>
                    <a:cubicBezTo>
                      <a:pt x="114607" y="24863"/>
                      <a:pt x="116513" y="30445"/>
                      <a:pt x="116897" y="36236"/>
                    </a:cubicBezTo>
                    <a:cubicBezTo>
                      <a:pt x="117659" y="50905"/>
                      <a:pt x="120040" y="95577"/>
                      <a:pt x="79845" y="102911"/>
                    </a:cubicBezTo>
                    <a:cubicBezTo>
                      <a:pt x="73112" y="104073"/>
                      <a:pt x="66292" y="104645"/>
                      <a:pt x="59461" y="104626"/>
                    </a:cubicBezTo>
                    <a:close/>
                    <a:moveTo>
                      <a:pt x="49079" y="11281"/>
                    </a:moveTo>
                    <a:cubicBezTo>
                      <a:pt x="26504" y="11281"/>
                      <a:pt x="14408" y="16329"/>
                      <a:pt x="12026" y="26806"/>
                    </a:cubicBezTo>
                    <a:cubicBezTo>
                      <a:pt x="10363" y="37598"/>
                      <a:pt x="10363" y="48590"/>
                      <a:pt x="12026" y="59382"/>
                    </a:cubicBezTo>
                    <a:lnTo>
                      <a:pt x="12026" y="62335"/>
                    </a:lnTo>
                    <a:cubicBezTo>
                      <a:pt x="13265" y="73860"/>
                      <a:pt x="20980" y="93386"/>
                      <a:pt x="58889" y="93386"/>
                    </a:cubicBezTo>
                    <a:cubicBezTo>
                      <a:pt x="65276" y="93348"/>
                      <a:pt x="71648" y="92777"/>
                      <a:pt x="77939" y="91672"/>
                    </a:cubicBezTo>
                    <a:cubicBezTo>
                      <a:pt x="98990" y="87862"/>
                      <a:pt x="107562" y="71002"/>
                      <a:pt x="105753" y="36903"/>
                    </a:cubicBezTo>
                    <a:cubicBezTo>
                      <a:pt x="105469" y="33169"/>
                      <a:pt x="104257" y="29569"/>
                      <a:pt x="102228" y="26425"/>
                    </a:cubicBezTo>
                    <a:cubicBezTo>
                      <a:pt x="99397" y="22882"/>
                      <a:pt x="95777" y="20044"/>
                      <a:pt x="91655" y="18139"/>
                    </a:cubicBezTo>
                    <a:cubicBezTo>
                      <a:pt x="87350" y="16129"/>
                      <a:pt x="82804" y="14691"/>
                      <a:pt x="78130" y="13852"/>
                    </a:cubicBezTo>
                    <a:cubicBezTo>
                      <a:pt x="69927" y="12319"/>
                      <a:pt x="61613" y="11462"/>
                      <a:pt x="53270" y="11281"/>
                    </a:cubicBezTo>
                    <a:close/>
                  </a:path>
                </a:pathLst>
              </a:custGeom>
              <a:solidFill>
                <a:srgbClr val="023C5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83" name="Freeform: Shape 182">
                <a:extLst>
                  <a:ext uri="{FF2B5EF4-FFF2-40B4-BE49-F238E27FC236}">
                    <a16:creationId xmlns:a16="http://schemas.microsoft.com/office/drawing/2014/main" id="{D8F528DA-2C1D-78B3-4BDD-21D63F7F508A}"/>
                  </a:ext>
                </a:extLst>
              </p:cNvPr>
              <p:cNvSpPr/>
              <p:nvPr/>
            </p:nvSpPr>
            <p:spPr>
              <a:xfrm>
                <a:off x="4912518" y="2874168"/>
                <a:ext cx="9525" cy="9525"/>
              </a:xfrm>
              <a:custGeom>
                <a:avLst/>
                <a:gdLst>
                  <a:gd name="connsiteX0" fmla="*/ -11 w 9525"/>
                  <a:gd name="connsiteY0" fmla="*/ -54 h 9525"/>
                  <a:gd name="connsiteX1" fmla="*/ -11 w 9525"/>
                  <a:gd name="connsiteY1" fmla="*/ -54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9525">
                    <a:moveTo>
                      <a:pt x="-11" y="-54"/>
                    </a:moveTo>
                    <a:lnTo>
                      <a:pt x="-11" y="-54"/>
                    </a:lnTo>
                    <a:close/>
                  </a:path>
                </a:pathLst>
              </a:custGeom>
              <a:no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84" name="Freeform: Shape 183">
                <a:extLst>
                  <a:ext uri="{FF2B5EF4-FFF2-40B4-BE49-F238E27FC236}">
                    <a16:creationId xmlns:a16="http://schemas.microsoft.com/office/drawing/2014/main" id="{9A8584DC-7772-F6BC-F065-BB166BC3D7B3}"/>
                  </a:ext>
                </a:extLst>
              </p:cNvPr>
              <p:cNvSpPr/>
              <p:nvPr/>
            </p:nvSpPr>
            <p:spPr>
              <a:xfrm>
                <a:off x="4716288" y="2844432"/>
                <a:ext cx="196347" cy="92601"/>
              </a:xfrm>
              <a:custGeom>
                <a:avLst/>
                <a:gdLst>
                  <a:gd name="connsiteX0" fmla="*/ 174406 w 196347"/>
                  <a:gd name="connsiteY0" fmla="*/ 59 h 92601"/>
                  <a:gd name="connsiteX1" fmla="*/ 9338 w 196347"/>
                  <a:gd name="connsiteY1" fmla="*/ 34349 h 92601"/>
                  <a:gd name="connsiteX2" fmla="*/ 4195 w 196347"/>
                  <a:gd name="connsiteY2" fmla="*/ 92547 h 92601"/>
                  <a:gd name="connsiteX3" fmla="*/ 9338 w 196347"/>
                  <a:gd name="connsiteY3" fmla="*/ 47875 h 92601"/>
                  <a:gd name="connsiteX4" fmla="*/ 178312 w 196347"/>
                  <a:gd name="connsiteY4" fmla="*/ 11299 h 92601"/>
                  <a:gd name="connsiteX5" fmla="*/ 195844 w 196347"/>
                  <a:gd name="connsiteY5" fmla="*/ 28044 h 92601"/>
                  <a:gd name="connsiteX6" fmla="*/ 195742 w 196347"/>
                  <a:gd name="connsiteY6" fmla="*/ 30349 h 92601"/>
                  <a:gd name="connsiteX7" fmla="*/ 195742 w 196347"/>
                  <a:gd name="connsiteY7" fmla="*/ 30349 h 92601"/>
                  <a:gd name="connsiteX8" fmla="*/ 174406 w 196347"/>
                  <a:gd name="connsiteY8" fmla="*/ 59 h 926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6347" h="92601">
                    <a:moveTo>
                      <a:pt x="174406" y="59"/>
                    </a:moveTo>
                    <a:cubicBezTo>
                      <a:pt x="146784" y="-1655"/>
                      <a:pt x="26769" y="16347"/>
                      <a:pt x="9338" y="34349"/>
                    </a:cubicBezTo>
                    <a:cubicBezTo>
                      <a:pt x="-8092" y="52352"/>
                      <a:pt x="4195" y="92547"/>
                      <a:pt x="4195" y="92547"/>
                    </a:cubicBezTo>
                    <a:cubicBezTo>
                      <a:pt x="4827" y="77555"/>
                      <a:pt x="6546" y="62620"/>
                      <a:pt x="9338" y="47875"/>
                    </a:cubicBezTo>
                    <a:cubicBezTo>
                      <a:pt x="12767" y="22538"/>
                      <a:pt x="159738" y="10727"/>
                      <a:pt x="178312" y="11299"/>
                    </a:cubicBezTo>
                    <a:cubicBezTo>
                      <a:pt x="187779" y="11080"/>
                      <a:pt x="195628" y="18576"/>
                      <a:pt x="195844" y="28044"/>
                    </a:cubicBezTo>
                    <a:cubicBezTo>
                      <a:pt x="195863" y="28815"/>
                      <a:pt x="195828" y="29587"/>
                      <a:pt x="195742" y="30349"/>
                    </a:cubicBezTo>
                    <a:lnTo>
                      <a:pt x="195742" y="30349"/>
                    </a:lnTo>
                    <a:cubicBezTo>
                      <a:pt x="196219" y="27491"/>
                      <a:pt x="200791" y="1679"/>
                      <a:pt x="174406" y="59"/>
                    </a:cubicBezTo>
                    <a:close/>
                  </a:path>
                </a:pathLst>
              </a:custGeom>
              <a:solidFill>
                <a:srgbClr val="1D1D1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85" name="Freeform: Shape 184">
                <a:extLst>
                  <a:ext uri="{FF2B5EF4-FFF2-40B4-BE49-F238E27FC236}">
                    <a16:creationId xmlns:a16="http://schemas.microsoft.com/office/drawing/2014/main" id="{93B6A580-8DCF-7877-D610-9EC4AE02CF12}"/>
                  </a:ext>
                </a:extLst>
              </p:cNvPr>
              <p:cNvSpPr/>
              <p:nvPr/>
            </p:nvSpPr>
            <p:spPr>
              <a:xfrm>
                <a:off x="4912518" y="2866834"/>
                <a:ext cx="1809" cy="6095"/>
              </a:xfrm>
              <a:custGeom>
                <a:avLst/>
                <a:gdLst>
                  <a:gd name="connsiteX0" fmla="*/ -11 w 1809"/>
                  <a:gd name="connsiteY0" fmla="*/ 3565 h 6095"/>
                  <a:gd name="connsiteX1" fmla="*/ -11 w 1809"/>
                  <a:gd name="connsiteY1" fmla="*/ 6042 h 6095"/>
                  <a:gd name="connsiteX2" fmla="*/ 1799 w 1809"/>
                  <a:gd name="connsiteY2" fmla="*/ -54 h 6095"/>
                  <a:gd name="connsiteX3" fmla="*/ -11 w 1809"/>
                  <a:gd name="connsiteY3" fmla="*/ 3565 h 60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09" h="6095">
                    <a:moveTo>
                      <a:pt x="-11" y="3565"/>
                    </a:moveTo>
                    <a:lnTo>
                      <a:pt x="-11" y="6042"/>
                    </a:lnTo>
                    <a:cubicBezTo>
                      <a:pt x="461" y="3975"/>
                      <a:pt x="1065" y="1937"/>
                      <a:pt x="1799" y="-54"/>
                    </a:cubicBezTo>
                    <a:cubicBezTo>
                      <a:pt x="1076" y="1089"/>
                      <a:pt x="470" y="2298"/>
                      <a:pt x="-11" y="3565"/>
                    </a:cubicBezTo>
                    <a:close/>
                  </a:path>
                </a:pathLst>
              </a:custGeom>
              <a:no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86" name="Freeform: Shape 185">
                <a:extLst>
                  <a:ext uri="{FF2B5EF4-FFF2-40B4-BE49-F238E27FC236}">
                    <a16:creationId xmlns:a16="http://schemas.microsoft.com/office/drawing/2014/main" id="{9333F494-B01F-FA27-5C3B-B8A373C31B11}"/>
                  </a:ext>
                </a:extLst>
              </p:cNvPr>
              <p:cNvSpPr/>
              <p:nvPr/>
            </p:nvSpPr>
            <p:spPr>
              <a:xfrm>
                <a:off x="4977079" y="2993231"/>
                <a:ext cx="304" cy="7048"/>
              </a:xfrm>
              <a:custGeom>
                <a:avLst/>
                <a:gdLst>
                  <a:gd name="connsiteX0" fmla="*/ 294 w 304"/>
                  <a:gd name="connsiteY0" fmla="*/ 6994 h 7048"/>
                  <a:gd name="connsiteX1" fmla="*/ 294 w 304"/>
                  <a:gd name="connsiteY1" fmla="*/ 6994 h 7048"/>
                  <a:gd name="connsiteX2" fmla="*/ 294 w 304"/>
                  <a:gd name="connsiteY2" fmla="*/ -54 h 7048"/>
                  <a:gd name="connsiteX3" fmla="*/ 294 w 304"/>
                  <a:gd name="connsiteY3" fmla="*/ 6994 h 70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4" h="7048">
                    <a:moveTo>
                      <a:pt x="294" y="6994"/>
                    </a:moveTo>
                    <a:lnTo>
                      <a:pt x="294" y="6994"/>
                    </a:lnTo>
                    <a:cubicBezTo>
                      <a:pt x="294" y="4708"/>
                      <a:pt x="294" y="2327"/>
                      <a:pt x="294" y="-54"/>
                    </a:cubicBezTo>
                    <a:cubicBezTo>
                      <a:pt x="-112" y="2279"/>
                      <a:pt x="-112" y="4661"/>
                      <a:pt x="294" y="6994"/>
                    </a:cubicBezTo>
                    <a:close/>
                  </a:path>
                </a:pathLst>
              </a:custGeom>
              <a:no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87" name="Freeform: Shape 186">
                <a:extLst>
                  <a:ext uri="{FF2B5EF4-FFF2-40B4-BE49-F238E27FC236}">
                    <a16:creationId xmlns:a16="http://schemas.microsoft.com/office/drawing/2014/main" id="{7C8F6555-C56C-B533-D321-10565B0B6CE5}"/>
                  </a:ext>
                </a:extLst>
              </p:cNvPr>
              <p:cNvSpPr/>
              <p:nvPr/>
            </p:nvSpPr>
            <p:spPr>
              <a:xfrm>
                <a:off x="4977383" y="3000279"/>
                <a:ext cx="235" cy="6095"/>
              </a:xfrm>
              <a:custGeom>
                <a:avLst/>
                <a:gdLst>
                  <a:gd name="connsiteX0" fmla="*/ -11 w 235"/>
                  <a:gd name="connsiteY0" fmla="*/ -54 h 6095"/>
                  <a:gd name="connsiteX1" fmla="*/ -11 w 235"/>
                  <a:gd name="connsiteY1" fmla="*/ 6042 h 6095"/>
                  <a:gd name="connsiteX2" fmla="*/ -11 w 235"/>
                  <a:gd name="connsiteY2" fmla="*/ -54 h 60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5" h="6095">
                    <a:moveTo>
                      <a:pt x="-11" y="-54"/>
                    </a:moveTo>
                    <a:cubicBezTo>
                      <a:pt x="-11" y="2041"/>
                      <a:pt x="-11" y="4137"/>
                      <a:pt x="-11" y="6042"/>
                    </a:cubicBezTo>
                    <a:cubicBezTo>
                      <a:pt x="304" y="4023"/>
                      <a:pt x="304" y="1965"/>
                      <a:pt x="-11" y="-54"/>
                    </a:cubicBezTo>
                    <a:close/>
                  </a:path>
                </a:pathLst>
              </a:custGeom>
              <a:solidFill>
                <a:srgbClr val="82552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88" name="Freeform: Shape 187">
                <a:extLst>
                  <a:ext uri="{FF2B5EF4-FFF2-40B4-BE49-F238E27FC236}">
                    <a16:creationId xmlns:a16="http://schemas.microsoft.com/office/drawing/2014/main" id="{7AD87DA8-A9B2-2DA4-DD28-012E6A37BC47}"/>
                  </a:ext>
                </a:extLst>
              </p:cNvPr>
              <p:cNvSpPr/>
              <p:nvPr/>
            </p:nvSpPr>
            <p:spPr>
              <a:xfrm>
                <a:off x="4912496" y="2872930"/>
                <a:ext cx="21" cy="1428"/>
              </a:xfrm>
              <a:custGeom>
                <a:avLst/>
                <a:gdLst>
                  <a:gd name="connsiteX0" fmla="*/ 11 w 21"/>
                  <a:gd name="connsiteY0" fmla="*/ 1375 h 1428"/>
                  <a:gd name="connsiteX1" fmla="*/ 11 w 21"/>
                  <a:gd name="connsiteY1" fmla="*/ 422 h 1428"/>
                  <a:gd name="connsiteX2" fmla="*/ 11 w 21"/>
                  <a:gd name="connsiteY2" fmla="*/ -54 h 1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" h="1428">
                    <a:moveTo>
                      <a:pt x="11" y="1375"/>
                    </a:moveTo>
                    <a:cubicBezTo>
                      <a:pt x="-18" y="1060"/>
                      <a:pt x="-18" y="736"/>
                      <a:pt x="11" y="422"/>
                    </a:cubicBezTo>
                    <a:lnTo>
                      <a:pt x="11" y="-54"/>
                    </a:lnTo>
                    <a:close/>
                  </a:path>
                </a:pathLst>
              </a:custGeom>
              <a:solidFill>
                <a:srgbClr val="82552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89" name="Freeform: Shape 188">
                <a:extLst>
                  <a:ext uri="{FF2B5EF4-FFF2-40B4-BE49-F238E27FC236}">
                    <a16:creationId xmlns:a16="http://schemas.microsoft.com/office/drawing/2014/main" id="{D5C8DE60-DF18-9FAC-B17F-4322D16D0F04}"/>
                  </a:ext>
                </a:extLst>
              </p:cNvPr>
              <p:cNvSpPr/>
              <p:nvPr/>
            </p:nvSpPr>
            <p:spPr>
              <a:xfrm>
                <a:off x="4912327" y="2858944"/>
                <a:ext cx="73305" cy="134287"/>
              </a:xfrm>
              <a:custGeom>
                <a:avLst/>
                <a:gdLst>
                  <a:gd name="connsiteX0" fmla="*/ 72951 w 73305"/>
                  <a:gd name="connsiteY0" fmla="*/ 78036 h 134287"/>
                  <a:gd name="connsiteX1" fmla="*/ 19420 w 73305"/>
                  <a:gd name="connsiteY1" fmla="*/ 121 h 134287"/>
                  <a:gd name="connsiteX2" fmla="*/ 1799 w 73305"/>
                  <a:gd name="connsiteY2" fmla="*/ 7836 h 134287"/>
                  <a:gd name="connsiteX3" fmla="*/ -11 w 73305"/>
                  <a:gd name="connsiteY3" fmla="*/ 13932 h 134287"/>
                  <a:gd name="connsiteX4" fmla="*/ -11 w 73305"/>
                  <a:gd name="connsiteY4" fmla="*/ 14409 h 134287"/>
                  <a:gd name="connsiteX5" fmla="*/ 16563 w 73305"/>
                  <a:gd name="connsiteY5" fmla="*/ 5741 h 134287"/>
                  <a:gd name="connsiteX6" fmla="*/ 65521 w 73305"/>
                  <a:gd name="connsiteY6" fmla="*/ 97276 h 134287"/>
                  <a:gd name="connsiteX7" fmla="*/ 64473 w 73305"/>
                  <a:gd name="connsiteY7" fmla="*/ 134233 h 134287"/>
                  <a:gd name="connsiteX8" fmla="*/ 72951 w 73305"/>
                  <a:gd name="connsiteY8" fmla="*/ 78036 h 134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3305" h="134287">
                    <a:moveTo>
                      <a:pt x="72951" y="78036"/>
                    </a:moveTo>
                    <a:cubicBezTo>
                      <a:pt x="70188" y="40983"/>
                      <a:pt x="34089" y="1836"/>
                      <a:pt x="19420" y="121"/>
                    </a:cubicBezTo>
                    <a:cubicBezTo>
                      <a:pt x="12562" y="-831"/>
                      <a:pt x="5751" y="2150"/>
                      <a:pt x="1799" y="7836"/>
                    </a:cubicBezTo>
                    <a:cubicBezTo>
                      <a:pt x="1065" y="9827"/>
                      <a:pt x="461" y="11865"/>
                      <a:pt x="-11" y="13932"/>
                    </a:cubicBezTo>
                    <a:lnTo>
                      <a:pt x="-11" y="14409"/>
                    </a:lnTo>
                    <a:cubicBezTo>
                      <a:pt x="2592" y="7798"/>
                      <a:pt x="9652" y="4112"/>
                      <a:pt x="16563" y="5741"/>
                    </a:cubicBezTo>
                    <a:cubicBezTo>
                      <a:pt x="30088" y="8027"/>
                      <a:pt x="69998" y="63843"/>
                      <a:pt x="65521" y="97276"/>
                    </a:cubicBezTo>
                    <a:cubicBezTo>
                      <a:pt x="64122" y="109544"/>
                      <a:pt x="63771" y="121908"/>
                      <a:pt x="64473" y="134233"/>
                    </a:cubicBezTo>
                    <a:cubicBezTo>
                      <a:pt x="65426" y="122803"/>
                      <a:pt x="75237" y="107754"/>
                      <a:pt x="72951" y="78036"/>
                    </a:cubicBezTo>
                    <a:close/>
                  </a:path>
                </a:pathLst>
              </a:custGeom>
              <a:solidFill>
                <a:srgbClr val="1D1D1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</p:grp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D9B4573A-901E-75AE-5613-D92461B8447C}"/>
                </a:ext>
              </a:extLst>
            </p:cNvPr>
            <p:cNvSpPr/>
            <p:nvPr/>
          </p:nvSpPr>
          <p:spPr>
            <a:xfrm>
              <a:off x="4547710" y="2709767"/>
              <a:ext cx="621982" cy="621982"/>
            </a:xfrm>
            <a:custGeom>
              <a:avLst/>
              <a:gdLst>
                <a:gd name="connsiteX0" fmla="*/ 311266 w 621982"/>
                <a:gd name="connsiteY0" fmla="*/ 621929 h 621982"/>
                <a:gd name="connsiteX1" fmla="*/ -11 w 621982"/>
                <a:gd name="connsiteY1" fmla="*/ 311223 h 621982"/>
                <a:gd name="connsiteX2" fmla="*/ 310695 w 621982"/>
                <a:gd name="connsiteY2" fmla="*/ -54 h 621982"/>
                <a:gd name="connsiteX3" fmla="*/ 621972 w 621982"/>
                <a:gd name="connsiteY3" fmla="*/ 310652 h 621982"/>
                <a:gd name="connsiteX4" fmla="*/ 621972 w 621982"/>
                <a:gd name="connsiteY4" fmla="*/ 311033 h 621982"/>
                <a:gd name="connsiteX5" fmla="*/ 311266 w 621982"/>
                <a:gd name="connsiteY5" fmla="*/ 621929 h 621982"/>
                <a:gd name="connsiteX6" fmla="*/ 311266 w 621982"/>
                <a:gd name="connsiteY6" fmla="*/ 8423 h 621982"/>
                <a:gd name="connsiteX7" fmla="*/ 8657 w 621982"/>
                <a:gd name="connsiteY7" fmla="*/ 311033 h 621982"/>
                <a:gd name="connsiteX8" fmla="*/ 311266 w 621982"/>
                <a:gd name="connsiteY8" fmla="*/ 613642 h 621982"/>
                <a:gd name="connsiteX9" fmla="*/ 613876 w 621982"/>
                <a:gd name="connsiteY9" fmla="*/ 311033 h 621982"/>
                <a:gd name="connsiteX10" fmla="*/ 311266 w 621982"/>
                <a:gd name="connsiteY10" fmla="*/ 8423 h 621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21982" h="621982">
                  <a:moveTo>
                    <a:pt x="311266" y="621929"/>
                  </a:moveTo>
                  <a:cubicBezTo>
                    <a:pt x="139511" y="622090"/>
                    <a:pt x="147" y="482978"/>
                    <a:pt x="-11" y="311223"/>
                  </a:cubicBezTo>
                  <a:cubicBezTo>
                    <a:pt x="-169" y="139468"/>
                    <a:pt x="138939" y="108"/>
                    <a:pt x="310695" y="-54"/>
                  </a:cubicBezTo>
                  <a:cubicBezTo>
                    <a:pt x="482450" y="-216"/>
                    <a:pt x="621810" y="138897"/>
                    <a:pt x="621972" y="310652"/>
                  </a:cubicBezTo>
                  <a:cubicBezTo>
                    <a:pt x="621972" y="310775"/>
                    <a:pt x="621972" y="310909"/>
                    <a:pt x="621972" y="311033"/>
                  </a:cubicBezTo>
                  <a:cubicBezTo>
                    <a:pt x="621810" y="482597"/>
                    <a:pt x="482831" y="621662"/>
                    <a:pt x="311266" y="621929"/>
                  </a:cubicBezTo>
                  <a:close/>
                  <a:moveTo>
                    <a:pt x="311266" y="8423"/>
                  </a:moveTo>
                  <a:cubicBezTo>
                    <a:pt x="144140" y="8423"/>
                    <a:pt x="8657" y="143907"/>
                    <a:pt x="8657" y="311033"/>
                  </a:cubicBezTo>
                  <a:cubicBezTo>
                    <a:pt x="8657" y="478158"/>
                    <a:pt x="144140" y="613642"/>
                    <a:pt x="311266" y="613642"/>
                  </a:cubicBezTo>
                  <a:cubicBezTo>
                    <a:pt x="478392" y="613642"/>
                    <a:pt x="613876" y="478158"/>
                    <a:pt x="613876" y="311033"/>
                  </a:cubicBezTo>
                  <a:cubicBezTo>
                    <a:pt x="613714" y="143974"/>
                    <a:pt x="478325" y="8585"/>
                    <a:pt x="311266" y="8423"/>
                  </a:cubicBezTo>
                  <a:close/>
                </a:path>
              </a:pathLst>
            </a:custGeom>
            <a:solidFill>
              <a:srgbClr val="6CCFE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9356E14B-04BC-9056-2673-A1DB3941C483}"/>
                </a:ext>
              </a:extLst>
            </p:cNvPr>
            <p:cNvSpPr/>
            <p:nvPr/>
          </p:nvSpPr>
          <p:spPr>
            <a:xfrm>
              <a:off x="4904898" y="3813714"/>
              <a:ext cx="574167" cy="574167"/>
            </a:xfrm>
            <a:custGeom>
              <a:avLst/>
              <a:gdLst>
                <a:gd name="connsiteX0" fmla="*/ 574167 w 574167"/>
                <a:gd name="connsiteY0" fmla="*/ 287084 h 574167"/>
                <a:gd name="connsiteX1" fmla="*/ 287083 w 574167"/>
                <a:gd name="connsiteY1" fmla="*/ 574167 h 574167"/>
                <a:gd name="connsiteX2" fmla="*/ 0 w 574167"/>
                <a:gd name="connsiteY2" fmla="*/ 287084 h 574167"/>
                <a:gd name="connsiteX3" fmla="*/ 287083 w 574167"/>
                <a:gd name="connsiteY3" fmla="*/ 0 h 574167"/>
                <a:gd name="connsiteX4" fmla="*/ 574167 w 574167"/>
                <a:gd name="connsiteY4" fmla="*/ 287084 h 574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4167" h="574167">
                  <a:moveTo>
                    <a:pt x="574167" y="287084"/>
                  </a:moveTo>
                  <a:cubicBezTo>
                    <a:pt x="574167" y="445635"/>
                    <a:pt x="445635" y="574167"/>
                    <a:pt x="287083" y="574167"/>
                  </a:cubicBezTo>
                  <a:cubicBezTo>
                    <a:pt x="128532" y="574167"/>
                    <a:pt x="0" y="445635"/>
                    <a:pt x="0" y="287084"/>
                  </a:cubicBezTo>
                  <a:cubicBezTo>
                    <a:pt x="0" y="128532"/>
                    <a:pt x="128532" y="0"/>
                    <a:pt x="287083" y="0"/>
                  </a:cubicBezTo>
                  <a:cubicBezTo>
                    <a:pt x="445635" y="0"/>
                    <a:pt x="574167" y="128532"/>
                    <a:pt x="574167" y="287084"/>
                  </a:cubicBezTo>
                  <a:close/>
                </a:path>
              </a:pathLst>
            </a:custGeom>
            <a:solidFill>
              <a:srgbClr val="6CCFE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EAD5BF8B-203A-A260-2921-6F91D5A93558}"/>
                </a:ext>
              </a:extLst>
            </p:cNvPr>
            <p:cNvSpPr/>
            <p:nvPr/>
          </p:nvSpPr>
          <p:spPr>
            <a:xfrm>
              <a:off x="5282469" y="4235672"/>
              <a:ext cx="65722" cy="202013"/>
            </a:xfrm>
            <a:custGeom>
              <a:avLst/>
              <a:gdLst>
                <a:gd name="connsiteX0" fmla="*/ 16849 w 65722"/>
                <a:gd name="connsiteY0" fmla="*/ 193113 h 202013"/>
                <a:gd name="connsiteX1" fmla="*/ -11 w 65722"/>
                <a:gd name="connsiteY1" fmla="*/ 106435 h 202013"/>
                <a:gd name="connsiteX2" fmla="*/ -11 w 65722"/>
                <a:gd name="connsiteY2" fmla="*/ -54 h 202013"/>
                <a:gd name="connsiteX3" fmla="*/ 42852 w 65722"/>
                <a:gd name="connsiteY3" fmla="*/ 24806 h 202013"/>
                <a:gd name="connsiteX4" fmla="*/ 65712 w 65722"/>
                <a:gd name="connsiteY4" fmla="*/ 182254 h 202013"/>
                <a:gd name="connsiteX5" fmla="*/ 16849 w 65722"/>
                <a:gd name="connsiteY5" fmla="*/ 193113 h 202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722" h="202013">
                  <a:moveTo>
                    <a:pt x="16849" y="193113"/>
                  </a:moveTo>
                  <a:lnTo>
                    <a:pt x="-11" y="106435"/>
                  </a:lnTo>
                  <a:cubicBezTo>
                    <a:pt x="-11" y="96434"/>
                    <a:pt x="-11" y="27473"/>
                    <a:pt x="-11" y="-54"/>
                  </a:cubicBezTo>
                  <a:cubicBezTo>
                    <a:pt x="-11" y="-54"/>
                    <a:pt x="36565" y="2136"/>
                    <a:pt x="42852" y="24806"/>
                  </a:cubicBezTo>
                  <a:lnTo>
                    <a:pt x="65712" y="182254"/>
                  </a:lnTo>
                  <a:cubicBezTo>
                    <a:pt x="61425" y="202924"/>
                    <a:pt x="24659" y="208639"/>
                    <a:pt x="16849" y="193113"/>
                  </a:cubicBezTo>
                  <a:close/>
                </a:path>
              </a:pathLst>
            </a:custGeom>
            <a:solidFill>
              <a:srgbClr val="E1B58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74FFE048-CD38-594F-916A-BAFCF4D2AD82}"/>
                </a:ext>
              </a:extLst>
            </p:cNvPr>
            <p:cNvSpPr/>
            <p:nvPr/>
          </p:nvSpPr>
          <p:spPr>
            <a:xfrm>
              <a:off x="5282469" y="4235576"/>
              <a:ext cx="72485" cy="142970"/>
            </a:xfrm>
            <a:custGeom>
              <a:avLst/>
              <a:gdLst>
                <a:gd name="connsiteX0" fmla="*/ 13420 w 72485"/>
                <a:gd name="connsiteY0" fmla="*/ 142345 h 142970"/>
                <a:gd name="connsiteX1" fmla="*/ 5609 w 72485"/>
                <a:gd name="connsiteY1" fmla="*/ 142916 h 142970"/>
                <a:gd name="connsiteX2" fmla="*/ -11 w 72485"/>
                <a:gd name="connsiteY2" fmla="*/ 117580 h 142970"/>
                <a:gd name="connsiteX3" fmla="*/ -11 w 72485"/>
                <a:gd name="connsiteY3" fmla="*/ -54 h 142970"/>
                <a:gd name="connsiteX4" fmla="*/ 43328 w 72485"/>
                <a:gd name="connsiteY4" fmla="*/ 21568 h 142970"/>
                <a:gd name="connsiteX5" fmla="*/ 72475 w 72485"/>
                <a:gd name="connsiteY5" fmla="*/ 128152 h 142970"/>
                <a:gd name="connsiteX6" fmla="*/ 13420 w 72485"/>
                <a:gd name="connsiteY6" fmla="*/ 142345 h 142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2485" h="142970">
                  <a:moveTo>
                    <a:pt x="13420" y="142345"/>
                  </a:moveTo>
                  <a:cubicBezTo>
                    <a:pt x="12181" y="142345"/>
                    <a:pt x="6847" y="142345"/>
                    <a:pt x="5609" y="142916"/>
                  </a:cubicBezTo>
                  <a:lnTo>
                    <a:pt x="-11" y="117580"/>
                  </a:lnTo>
                  <a:cubicBezTo>
                    <a:pt x="-11" y="108817"/>
                    <a:pt x="-11" y="8138"/>
                    <a:pt x="-11" y="-54"/>
                  </a:cubicBezTo>
                  <a:cubicBezTo>
                    <a:pt x="-11" y="-54"/>
                    <a:pt x="37041" y="613"/>
                    <a:pt x="43328" y="21568"/>
                  </a:cubicBezTo>
                  <a:lnTo>
                    <a:pt x="72475" y="128152"/>
                  </a:lnTo>
                  <a:cubicBezTo>
                    <a:pt x="53215" y="134515"/>
                    <a:pt x="33470" y="139268"/>
                    <a:pt x="13420" y="142345"/>
                  </a:cubicBezTo>
                  <a:close/>
                </a:path>
              </a:pathLst>
            </a:custGeom>
            <a:solidFill>
              <a:srgbClr val="45454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F992D639-F992-B6C5-771C-C11A39030AC0}"/>
                </a:ext>
              </a:extLst>
            </p:cNvPr>
            <p:cNvSpPr/>
            <p:nvPr/>
          </p:nvSpPr>
          <p:spPr>
            <a:xfrm>
              <a:off x="5013197" y="4235576"/>
              <a:ext cx="65722" cy="202130"/>
            </a:xfrm>
            <a:custGeom>
              <a:avLst/>
              <a:gdLst>
                <a:gd name="connsiteX0" fmla="*/ 48948 w 65722"/>
                <a:gd name="connsiteY0" fmla="*/ 193208 h 202130"/>
                <a:gd name="connsiteX1" fmla="*/ 65712 w 65722"/>
                <a:gd name="connsiteY1" fmla="*/ 108912 h 202130"/>
                <a:gd name="connsiteX2" fmla="*/ 65712 w 65722"/>
                <a:gd name="connsiteY2" fmla="*/ -54 h 202130"/>
                <a:gd name="connsiteX3" fmla="*/ 22849 w 65722"/>
                <a:gd name="connsiteY3" fmla="*/ 24806 h 202130"/>
                <a:gd name="connsiteX4" fmla="*/ -11 w 65722"/>
                <a:gd name="connsiteY4" fmla="*/ 182731 h 202130"/>
                <a:gd name="connsiteX5" fmla="*/ 48948 w 65722"/>
                <a:gd name="connsiteY5" fmla="*/ 193208 h 202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722" h="202130">
                  <a:moveTo>
                    <a:pt x="48948" y="193208"/>
                  </a:moveTo>
                  <a:lnTo>
                    <a:pt x="65712" y="108912"/>
                  </a:lnTo>
                  <a:cubicBezTo>
                    <a:pt x="65712" y="99387"/>
                    <a:pt x="65712" y="27473"/>
                    <a:pt x="65712" y="-54"/>
                  </a:cubicBezTo>
                  <a:cubicBezTo>
                    <a:pt x="65712" y="-54"/>
                    <a:pt x="29136" y="2137"/>
                    <a:pt x="22849" y="24806"/>
                  </a:cubicBezTo>
                  <a:lnTo>
                    <a:pt x="-11" y="182731"/>
                  </a:lnTo>
                  <a:cubicBezTo>
                    <a:pt x="4085" y="203019"/>
                    <a:pt x="41137" y="208734"/>
                    <a:pt x="48948" y="193208"/>
                  </a:cubicBezTo>
                  <a:close/>
                </a:path>
              </a:pathLst>
            </a:custGeom>
            <a:solidFill>
              <a:srgbClr val="E1B58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6BBA615F-59B7-9F52-209A-7A8562308DB5}"/>
                </a:ext>
              </a:extLst>
            </p:cNvPr>
            <p:cNvSpPr/>
            <p:nvPr/>
          </p:nvSpPr>
          <p:spPr>
            <a:xfrm>
              <a:off x="5006339" y="4235576"/>
              <a:ext cx="72580" cy="142970"/>
            </a:xfrm>
            <a:custGeom>
              <a:avLst/>
              <a:gdLst>
                <a:gd name="connsiteX0" fmla="*/ 59139 w 72580"/>
                <a:gd name="connsiteY0" fmla="*/ 142345 h 142970"/>
                <a:gd name="connsiteX1" fmla="*/ 67045 w 72580"/>
                <a:gd name="connsiteY1" fmla="*/ 142916 h 142970"/>
                <a:gd name="connsiteX2" fmla="*/ 72570 w 72580"/>
                <a:gd name="connsiteY2" fmla="*/ 117580 h 142970"/>
                <a:gd name="connsiteX3" fmla="*/ 72570 w 72580"/>
                <a:gd name="connsiteY3" fmla="*/ -54 h 142970"/>
                <a:gd name="connsiteX4" fmla="*/ 29231 w 72580"/>
                <a:gd name="connsiteY4" fmla="*/ 21568 h 142970"/>
                <a:gd name="connsiteX5" fmla="*/ -11 w 72580"/>
                <a:gd name="connsiteY5" fmla="*/ 128152 h 142970"/>
                <a:gd name="connsiteX6" fmla="*/ 59139 w 72580"/>
                <a:gd name="connsiteY6" fmla="*/ 142345 h 142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2580" h="142970">
                  <a:moveTo>
                    <a:pt x="59139" y="142345"/>
                  </a:moveTo>
                  <a:cubicBezTo>
                    <a:pt x="60378" y="142345"/>
                    <a:pt x="65807" y="142345"/>
                    <a:pt x="67045" y="142916"/>
                  </a:cubicBezTo>
                  <a:lnTo>
                    <a:pt x="72570" y="117580"/>
                  </a:lnTo>
                  <a:cubicBezTo>
                    <a:pt x="72570" y="108817"/>
                    <a:pt x="72570" y="8138"/>
                    <a:pt x="72570" y="-54"/>
                  </a:cubicBezTo>
                  <a:cubicBezTo>
                    <a:pt x="72570" y="-54"/>
                    <a:pt x="35518" y="613"/>
                    <a:pt x="29231" y="21568"/>
                  </a:cubicBezTo>
                  <a:lnTo>
                    <a:pt x="-11" y="128152"/>
                  </a:lnTo>
                  <a:cubicBezTo>
                    <a:pt x="19287" y="134506"/>
                    <a:pt x="39070" y="139249"/>
                    <a:pt x="59139" y="142345"/>
                  </a:cubicBezTo>
                  <a:close/>
                </a:path>
              </a:pathLst>
            </a:custGeom>
            <a:solidFill>
              <a:srgbClr val="45454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43EDDD0C-50A3-29D3-291B-7C9C1A43C772}"/>
                </a:ext>
              </a:extLst>
            </p:cNvPr>
            <p:cNvSpPr/>
            <p:nvPr/>
          </p:nvSpPr>
          <p:spPr>
            <a:xfrm>
              <a:off x="5077200" y="4211764"/>
              <a:ext cx="208027" cy="241405"/>
            </a:xfrm>
            <a:custGeom>
              <a:avLst/>
              <a:gdLst>
                <a:gd name="connsiteX0" fmla="*/ 205543 w 208027"/>
                <a:gd name="connsiteY0" fmla="*/ 216068 h 425672"/>
                <a:gd name="connsiteX1" fmla="*/ 206782 w 208027"/>
                <a:gd name="connsiteY1" fmla="*/ 23663 h 425672"/>
                <a:gd name="connsiteX2" fmla="*/ 104198 w 208027"/>
                <a:gd name="connsiteY2" fmla="*/ -54 h 425672"/>
                <a:gd name="connsiteX3" fmla="*/ 1613 w 208027"/>
                <a:gd name="connsiteY3" fmla="*/ 23663 h 425672"/>
                <a:gd name="connsiteX4" fmla="*/ 2947 w 208027"/>
                <a:gd name="connsiteY4" fmla="*/ 216068 h 425672"/>
                <a:gd name="connsiteX5" fmla="*/ 1804 w 208027"/>
                <a:gd name="connsiteY5" fmla="*/ 301793 h 425672"/>
                <a:gd name="connsiteX6" fmla="*/ 1804 w 208027"/>
                <a:gd name="connsiteY6" fmla="*/ 301793 h 425672"/>
                <a:gd name="connsiteX7" fmla="*/ 1804 w 208027"/>
                <a:gd name="connsiteY7" fmla="*/ 301793 h 425672"/>
                <a:gd name="connsiteX8" fmla="*/ 1804 w 208027"/>
                <a:gd name="connsiteY8" fmla="*/ 301793 h 425672"/>
                <a:gd name="connsiteX9" fmla="*/ 95625 w 208027"/>
                <a:gd name="connsiteY9" fmla="*/ 425618 h 425672"/>
                <a:gd name="connsiteX10" fmla="*/ 111341 w 208027"/>
                <a:gd name="connsiteY10" fmla="*/ 425618 h 425672"/>
                <a:gd name="connsiteX11" fmla="*/ 205163 w 208027"/>
                <a:gd name="connsiteY11" fmla="*/ 301793 h 425672"/>
                <a:gd name="connsiteX12" fmla="*/ 205163 w 208027"/>
                <a:gd name="connsiteY12" fmla="*/ 301793 h 425672"/>
                <a:gd name="connsiteX13" fmla="*/ 205163 w 208027"/>
                <a:gd name="connsiteY13" fmla="*/ 301793 h 425672"/>
                <a:gd name="connsiteX14" fmla="*/ 205163 w 208027"/>
                <a:gd name="connsiteY14" fmla="*/ 301793 h 425672"/>
                <a:gd name="connsiteX15" fmla="*/ 205543 w 208027"/>
                <a:gd name="connsiteY15" fmla="*/ 216068 h 425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08027" h="425672">
                  <a:moveTo>
                    <a:pt x="205543" y="216068"/>
                  </a:moveTo>
                  <a:cubicBezTo>
                    <a:pt x="205543" y="216068"/>
                    <a:pt x="208972" y="40522"/>
                    <a:pt x="206782" y="23663"/>
                  </a:cubicBezTo>
                  <a:lnTo>
                    <a:pt x="104198" y="-54"/>
                  </a:lnTo>
                  <a:lnTo>
                    <a:pt x="1613" y="23663"/>
                  </a:lnTo>
                  <a:cubicBezTo>
                    <a:pt x="-482" y="40522"/>
                    <a:pt x="2947" y="216068"/>
                    <a:pt x="2947" y="216068"/>
                  </a:cubicBezTo>
                  <a:cubicBezTo>
                    <a:pt x="2947" y="223022"/>
                    <a:pt x="-2864" y="292268"/>
                    <a:pt x="1804" y="301793"/>
                  </a:cubicBezTo>
                  <a:lnTo>
                    <a:pt x="1804" y="301793"/>
                  </a:lnTo>
                  <a:lnTo>
                    <a:pt x="1804" y="301793"/>
                  </a:lnTo>
                  <a:lnTo>
                    <a:pt x="1804" y="301793"/>
                  </a:lnTo>
                  <a:cubicBezTo>
                    <a:pt x="7804" y="307032"/>
                    <a:pt x="47143" y="425618"/>
                    <a:pt x="95625" y="425618"/>
                  </a:cubicBezTo>
                  <a:lnTo>
                    <a:pt x="111341" y="425618"/>
                  </a:lnTo>
                  <a:cubicBezTo>
                    <a:pt x="159823" y="425618"/>
                    <a:pt x="199162" y="307318"/>
                    <a:pt x="205163" y="301793"/>
                  </a:cubicBezTo>
                  <a:lnTo>
                    <a:pt x="205163" y="301793"/>
                  </a:lnTo>
                  <a:lnTo>
                    <a:pt x="205163" y="301793"/>
                  </a:lnTo>
                  <a:lnTo>
                    <a:pt x="205163" y="301793"/>
                  </a:lnTo>
                  <a:cubicBezTo>
                    <a:pt x="211354" y="292744"/>
                    <a:pt x="205543" y="223117"/>
                    <a:pt x="205543" y="216068"/>
                  </a:cubicBezTo>
                  <a:close/>
                </a:path>
              </a:pathLst>
            </a:custGeom>
            <a:solidFill>
              <a:srgbClr val="24242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6651F91D-2C11-576C-F69C-A04A86707E9F}"/>
                </a:ext>
              </a:extLst>
            </p:cNvPr>
            <p:cNvSpPr/>
            <p:nvPr/>
          </p:nvSpPr>
          <p:spPr>
            <a:xfrm>
              <a:off x="5154357" y="4163568"/>
              <a:ext cx="54197" cy="103441"/>
            </a:xfrm>
            <a:custGeom>
              <a:avLst/>
              <a:gdLst>
                <a:gd name="connsiteX0" fmla="*/ 54187 w 54197"/>
                <a:gd name="connsiteY0" fmla="*/ 71098 h 103441"/>
                <a:gd name="connsiteX1" fmla="*/ 27135 w 54197"/>
                <a:gd name="connsiteY1" fmla="*/ 103387 h 103441"/>
                <a:gd name="connsiteX2" fmla="*/ -11 w 54197"/>
                <a:gd name="connsiteY2" fmla="*/ 71098 h 103441"/>
                <a:gd name="connsiteX3" fmla="*/ -11 w 54197"/>
                <a:gd name="connsiteY3" fmla="*/ 20520 h 103441"/>
                <a:gd name="connsiteX4" fmla="*/ 20468 w 54197"/>
                <a:gd name="connsiteY4" fmla="*/ -54 h 103441"/>
                <a:gd name="connsiteX5" fmla="*/ 33708 w 54197"/>
                <a:gd name="connsiteY5" fmla="*/ -54 h 103441"/>
                <a:gd name="connsiteX6" fmla="*/ 54187 w 54197"/>
                <a:gd name="connsiteY6" fmla="*/ 20520 h 103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197" h="103441">
                  <a:moveTo>
                    <a:pt x="54187" y="71098"/>
                  </a:moveTo>
                  <a:cubicBezTo>
                    <a:pt x="54187" y="76813"/>
                    <a:pt x="40661" y="103387"/>
                    <a:pt x="27135" y="103387"/>
                  </a:cubicBezTo>
                  <a:cubicBezTo>
                    <a:pt x="13610" y="103387"/>
                    <a:pt x="-11" y="76813"/>
                    <a:pt x="-11" y="71098"/>
                  </a:cubicBezTo>
                  <a:lnTo>
                    <a:pt x="-11" y="20520"/>
                  </a:lnTo>
                  <a:cubicBezTo>
                    <a:pt x="-11" y="9195"/>
                    <a:pt x="9143" y="3"/>
                    <a:pt x="20468" y="-54"/>
                  </a:cubicBezTo>
                  <a:lnTo>
                    <a:pt x="33708" y="-54"/>
                  </a:lnTo>
                  <a:cubicBezTo>
                    <a:pt x="45033" y="-6"/>
                    <a:pt x="54187" y="9195"/>
                    <a:pt x="54187" y="20520"/>
                  </a:cubicBezTo>
                  <a:close/>
                </a:path>
              </a:pathLst>
            </a:custGeom>
            <a:solidFill>
              <a:srgbClr val="E1B58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667D0EFE-63F7-2D57-FE95-727193CC030F}"/>
                </a:ext>
              </a:extLst>
            </p:cNvPr>
            <p:cNvSpPr/>
            <p:nvPr/>
          </p:nvSpPr>
          <p:spPr>
            <a:xfrm>
              <a:off x="5115019" y="4315968"/>
              <a:ext cx="48386" cy="48386"/>
            </a:xfrm>
            <a:custGeom>
              <a:avLst/>
              <a:gdLst>
                <a:gd name="connsiteX0" fmla="*/ 24183 w 48386"/>
                <a:gd name="connsiteY0" fmla="*/ -54 h 48386"/>
                <a:gd name="connsiteX1" fmla="*/ -11 w 48386"/>
                <a:gd name="connsiteY1" fmla="*/ 24139 h 48386"/>
                <a:gd name="connsiteX2" fmla="*/ 24183 w 48386"/>
                <a:gd name="connsiteY2" fmla="*/ 48333 h 48386"/>
                <a:gd name="connsiteX3" fmla="*/ 48376 w 48386"/>
                <a:gd name="connsiteY3" fmla="*/ 24139 h 48386"/>
                <a:gd name="connsiteX4" fmla="*/ 24183 w 48386"/>
                <a:gd name="connsiteY4" fmla="*/ -54 h 48386"/>
                <a:gd name="connsiteX5" fmla="*/ 28279 w 48386"/>
                <a:gd name="connsiteY5" fmla="*/ 19948 h 48386"/>
                <a:gd name="connsiteX6" fmla="*/ 26754 w 48386"/>
                <a:gd name="connsiteY6" fmla="*/ 18901 h 48386"/>
                <a:gd name="connsiteX7" fmla="*/ 31707 w 48386"/>
                <a:gd name="connsiteY7" fmla="*/ 5947 h 48386"/>
                <a:gd name="connsiteX8" fmla="*/ 38089 w 48386"/>
                <a:gd name="connsiteY8" fmla="*/ 10138 h 48386"/>
                <a:gd name="connsiteX9" fmla="*/ 26088 w 48386"/>
                <a:gd name="connsiteY9" fmla="*/ 18615 h 48386"/>
                <a:gd name="connsiteX10" fmla="*/ 24564 w 48386"/>
                <a:gd name="connsiteY10" fmla="*/ 18615 h 48386"/>
                <a:gd name="connsiteX11" fmla="*/ 24564 w 48386"/>
                <a:gd name="connsiteY11" fmla="*/ 4708 h 48386"/>
                <a:gd name="connsiteX12" fmla="*/ 31041 w 48386"/>
                <a:gd name="connsiteY12" fmla="*/ 5947 h 48386"/>
                <a:gd name="connsiteX13" fmla="*/ 23802 w 48386"/>
                <a:gd name="connsiteY13" fmla="*/ 18615 h 48386"/>
                <a:gd name="connsiteX14" fmla="*/ 21992 w 48386"/>
                <a:gd name="connsiteY14" fmla="*/ 18615 h 48386"/>
                <a:gd name="connsiteX15" fmla="*/ 16277 w 48386"/>
                <a:gd name="connsiteY15" fmla="*/ 5947 h 48386"/>
                <a:gd name="connsiteX16" fmla="*/ 23802 w 48386"/>
                <a:gd name="connsiteY16" fmla="*/ 4327 h 48386"/>
                <a:gd name="connsiteX17" fmla="*/ 21325 w 48386"/>
                <a:gd name="connsiteY17" fmla="*/ 19377 h 48386"/>
                <a:gd name="connsiteX18" fmla="*/ 20087 w 48386"/>
                <a:gd name="connsiteY18" fmla="*/ 20234 h 48386"/>
                <a:gd name="connsiteX19" fmla="*/ 10562 w 48386"/>
                <a:gd name="connsiteY19" fmla="*/ 10709 h 48386"/>
                <a:gd name="connsiteX20" fmla="*/ 15991 w 48386"/>
                <a:gd name="connsiteY20" fmla="*/ 6899 h 48386"/>
                <a:gd name="connsiteX21" fmla="*/ 18373 w 48386"/>
                <a:gd name="connsiteY21" fmla="*/ 24520 h 48386"/>
                <a:gd name="connsiteX22" fmla="*/ 4275 w 48386"/>
                <a:gd name="connsiteY22" fmla="*/ 24520 h 48386"/>
                <a:gd name="connsiteX23" fmla="*/ 5418 w 48386"/>
                <a:gd name="connsiteY23" fmla="*/ 18043 h 48386"/>
                <a:gd name="connsiteX24" fmla="*/ 18563 w 48386"/>
                <a:gd name="connsiteY24" fmla="*/ 23092 h 48386"/>
                <a:gd name="connsiteX25" fmla="*/ 18563 w 48386"/>
                <a:gd name="connsiteY25" fmla="*/ 24425 h 48386"/>
                <a:gd name="connsiteX26" fmla="*/ 18373 w 48386"/>
                <a:gd name="connsiteY26" fmla="*/ 25187 h 48386"/>
                <a:gd name="connsiteX27" fmla="*/ 18373 w 48386"/>
                <a:gd name="connsiteY27" fmla="*/ 26806 h 48386"/>
                <a:gd name="connsiteX28" fmla="*/ 5418 w 48386"/>
                <a:gd name="connsiteY28" fmla="*/ 32521 h 48386"/>
                <a:gd name="connsiteX29" fmla="*/ 3799 w 48386"/>
                <a:gd name="connsiteY29" fmla="*/ 25187 h 48386"/>
                <a:gd name="connsiteX30" fmla="*/ 20468 w 48386"/>
                <a:gd name="connsiteY30" fmla="*/ 28902 h 48386"/>
                <a:gd name="connsiteX31" fmla="*/ 21802 w 48386"/>
                <a:gd name="connsiteY31" fmla="*/ 29759 h 48386"/>
                <a:gd name="connsiteX32" fmla="*/ 16753 w 48386"/>
                <a:gd name="connsiteY32" fmla="*/ 42999 h 48386"/>
                <a:gd name="connsiteX33" fmla="*/ 10467 w 48386"/>
                <a:gd name="connsiteY33" fmla="*/ 38998 h 48386"/>
                <a:gd name="connsiteX34" fmla="*/ 22468 w 48386"/>
                <a:gd name="connsiteY34" fmla="*/ 29950 h 48386"/>
                <a:gd name="connsiteX35" fmla="*/ 23706 w 48386"/>
                <a:gd name="connsiteY35" fmla="*/ 29950 h 48386"/>
                <a:gd name="connsiteX36" fmla="*/ 23706 w 48386"/>
                <a:gd name="connsiteY36" fmla="*/ 44142 h 48386"/>
                <a:gd name="connsiteX37" fmla="*/ 17420 w 48386"/>
                <a:gd name="connsiteY37" fmla="*/ 42999 h 48386"/>
                <a:gd name="connsiteX38" fmla="*/ 24468 w 48386"/>
                <a:gd name="connsiteY38" fmla="*/ 29950 h 48386"/>
                <a:gd name="connsiteX39" fmla="*/ 25897 w 48386"/>
                <a:gd name="connsiteY39" fmla="*/ 29950 h 48386"/>
                <a:gd name="connsiteX40" fmla="*/ 31707 w 48386"/>
                <a:gd name="connsiteY40" fmla="*/ 42999 h 48386"/>
                <a:gd name="connsiteX41" fmla="*/ 24468 w 48386"/>
                <a:gd name="connsiteY41" fmla="*/ 44428 h 48386"/>
                <a:gd name="connsiteX42" fmla="*/ 26564 w 48386"/>
                <a:gd name="connsiteY42" fmla="*/ 29378 h 48386"/>
                <a:gd name="connsiteX43" fmla="*/ 27612 w 48386"/>
                <a:gd name="connsiteY43" fmla="*/ 28711 h 48386"/>
                <a:gd name="connsiteX44" fmla="*/ 37708 w 48386"/>
                <a:gd name="connsiteY44" fmla="*/ 38808 h 48386"/>
                <a:gd name="connsiteX45" fmla="*/ 32374 w 48386"/>
                <a:gd name="connsiteY45" fmla="*/ 42332 h 48386"/>
                <a:gd name="connsiteX46" fmla="*/ 29802 w 48386"/>
                <a:gd name="connsiteY46" fmla="*/ 24997 h 48386"/>
                <a:gd name="connsiteX47" fmla="*/ 43900 w 48386"/>
                <a:gd name="connsiteY47" fmla="*/ 24997 h 48386"/>
                <a:gd name="connsiteX48" fmla="*/ 42661 w 48386"/>
                <a:gd name="connsiteY48" fmla="*/ 31378 h 48386"/>
                <a:gd name="connsiteX49" fmla="*/ 29421 w 48386"/>
                <a:gd name="connsiteY49" fmla="*/ 26330 h 48386"/>
                <a:gd name="connsiteX50" fmla="*/ 29898 w 48386"/>
                <a:gd name="connsiteY50" fmla="*/ 24901 h 48386"/>
                <a:gd name="connsiteX51" fmla="*/ 29802 w 48386"/>
                <a:gd name="connsiteY51" fmla="*/ 24330 h 48386"/>
                <a:gd name="connsiteX52" fmla="*/ 29802 w 48386"/>
                <a:gd name="connsiteY52" fmla="*/ 24330 h 48386"/>
                <a:gd name="connsiteX53" fmla="*/ 29802 w 48386"/>
                <a:gd name="connsiteY53" fmla="*/ 22711 h 48386"/>
                <a:gd name="connsiteX54" fmla="*/ 42661 w 48386"/>
                <a:gd name="connsiteY54" fmla="*/ 16996 h 48386"/>
                <a:gd name="connsiteX55" fmla="*/ 44090 w 48386"/>
                <a:gd name="connsiteY55" fmla="*/ 24425 h 48386"/>
                <a:gd name="connsiteX56" fmla="*/ 42090 w 48386"/>
                <a:gd name="connsiteY56" fmla="*/ 16234 h 48386"/>
                <a:gd name="connsiteX57" fmla="*/ 29326 w 48386"/>
                <a:gd name="connsiteY57" fmla="*/ 21853 h 48386"/>
                <a:gd name="connsiteX58" fmla="*/ 28564 w 48386"/>
                <a:gd name="connsiteY58" fmla="*/ 20615 h 48386"/>
                <a:gd name="connsiteX59" fmla="*/ 38089 w 48386"/>
                <a:gd name="connsiteY59" fmla="*/ 11090 h 48386"/>
                <a:gd name="connsiteX60" fmla="*/ 42280 w 48386"/>
                <a:gd name="connsiteY60" fmla="*/ 16615 h 48386"/>
                <a:gd name="connsiteX61" fmla="*/ 9514 w 48386"/>
                <a:gd name="connsiteY61" fmla="*/ 10709 h 48386"/>
                <a:gd name="connsiteX62" fmla="*/ 19039 w 48386"/>
                <a:gd name="connsiteY62" fmla="*/ 20234 h 48386"/>
                <a:gd name="connsiteX63" fmla="*/ 18182 w 48386"/>
                <a:gd name="connsiteY63" fmla="*/ 21758 h 48386"/>
                <a:gd name="connsiteX64" fmla="*/ 5133 w 48386"/>
                <a:gd name="connsiteY64" fmla="*/ 16805 h 48386"/>
                <a:gd name="connsiteX65" fmla="*/ 9705 w 48386"/>
                <a:gd name="connsiteY65" fmla="*/ 10614 h 48386"/>
                <a:gd name="connsiteX66" fmla="*/ 6181 w 48386"/>
                <a:gd name="connsiteY66" fmla="*/ 32998 h 48386"/>
                <a:gd name="connsiteX67" fmla="*/ 19039 w 48386"/>
                <a:gd name="connsiteY67" fmla="*/ 27283 h 48386"/>
                <a:gd name="connsiteX68" fmla="*/ 19801 w 48386"/>
                <a:gd name="connsiteY68" fmla="*/ 28235 h 48386"/>
                <a:gd name="connsiteX69" fmla="*/ 10276 w 48386"/>
                <a:gd name="connsiteY69" fmla="*/ 38236 h 48386"/>
                <a:gd name="connsiteX70" fmla="*/ 6371 w 48386"/>
                <a:gd name="connsiteY70" fmla="*/ 32902 h 48386"/>
                <a:gd name="connsiteX71" fmla="*/ 38089 w 48386"/>
                <a:gd name="connsiteY71" fmla="*/ 38236 h 48386"/>
                <a:gd name="connsiteX72" fmla="*/ 28564 w 48386"/>
                <a:gd name="connsiteY72" fmla="*/ 28235 h 48386"/>
                <a:gd name="connsiteX73" fmla="*/ 29517 w 48386"/>
                <a:gd name="connsiteY73" fmla="*/ 26997 h 48386"/>
                <a:gd name="connsiteX74" fmla="*/ 42756 w 48386"/>
                <a:gd name="connsiteY74" fmla="*/ 32045 h 48386"/>
                <a:gd name="connsiteX75" fmla="*/ 38280 w 48386"/>
                <a:gd name="connsiteY75" fmla="*/ 38141 h 48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48386" h="48386">
                  <a:moveTo>
                    <a:pt x="24183" y="-54"/>
                  </a:moveTo>
                  <a:cubicBezTo>
                    <a:pt x="10819" y="-54"/>
                    <a:pt x="-11" y="10776"/>
                    <a:pt x="-11" y="24139"/>
                  </a:cubicBezTo>
                  <a:cubicBezTo>
                    <a:pt x="-11" y="37503"/>
                    <a:pt x="10819" y="48333"/>
                    <a:pt x="24183" y="48333"/>
                  </a:cubicBezTo>
                  <a:cubicBezTo>
                    <a:pt x="37546" y="48333"/>
                    <a:pt x="48376" y="37503"/>
                    <a:pt x="48376" y="24139"/>
                  </a:cubicBezTo>
                  <a:cubicBezTo>
                    <a:pt x="48376" y="10776"/>
                    <a:pt x="37546" y="-54"/>
                    <a:pt x="24183" y="-54"/>
                  </a:cubicBezTo>
                  <a:close/>
                  <a:moveTo>
                    <a:pt x="28279" y="19948"/>
                  </a:moveTo>
                  <a:cubicBezTo>
                    <a:pt x="27812" y="19548"/>
                    <a:pt x="27297" y="19196"/>
                    <a:pt x="26754" y="18901"/>
                  </a:cubicBezTo>
                  <a:lnTo>
                    <a:pt x="31707" y="5947"/>
                  </a:lnTo>
                  <a:cubicBezTo>
                    <a:pt x="34098" y="6899"/>
                    <a:pt x="36270" y="8328"/>
                    <a:pt x="38089" y="10138"/>
                  </a:cubicBezTo>
                  <a:close/>
                  <a:moveTo>
                    <a:pt x="26088" y="18615"/>
                  </a:moveTo>
                  <a:lnTo>
                    <a:pt x="24564" y="18615"/>
                  </a:lnTo>
                  <a:lnTo>
                    <a:pt x="24564" y="4708"/>
                  </a:lnTo>
                  <a:cubicBezTo>
                    <a:pt x="26783" y="4728"/>
                    <a:pt x="28974" y="5146"/>
                    <a:pt x="31041" y="5947"/>
                  </a:cubicBezTo>
                  <a:close/>
                  <a:moveTo>
                    <a:pt x="23802" y="18615"/>
                  </a:moveTo>
                  <a:lnTo>
                    <a:pt x="21992" y="18615"/>
                  </a:lnTo>
                  <a:lnTo>
                    <a:pt x="16277" y="5947"/>
                  </a:lnTo>
                  <a:cubicBezTo>
                    <a:pt x="18639" y="4880"/>
                    <a:pt x="21211" y="4327"/>
                    <a:pt x="23802" y="4327"/>
                  </a:cubicBezTo>
                  <a:close/>
                  <a:moveTo>
                    <a:pt x="21325" y="19377"/>
                  </a:moveTo>
                  <a:lnTo>
                    <a:pt x="20087" y="20234"/>
                  </a:lnTo>
                  <a:lnTo>
                    <a:pt x="10562" y="10709"/>
                  </a:lnTo>
                  <a:cubicBezTo>
                    <a:pt x="12134" y="9128"/>
                    <a:pt x="13972" y="7842"/>
                    <a:pt x="15991" y="6899"/>
                  </a:cubicBezTo>
                  <a:close/>
                  <a:moveTo>
                    <a:pt x="18373" y="24520"/>
                  </a:moveTo>
                  <a:lnTo>
                    <a:pt x="4275" y="24520"/>
                  </a:lnTo>
                  <a:cubicBezTo>
                    <a:pt x="4352" y="22320"/>
                    <a:pt x="4733" y="20139"/>
                    <a:pt x="5418" y="18043"/>
                  </a:cubicBezTo>
                  <a:lnTo>
                    <a:pt x="18563" y="23092"/>
                  </a:lnTo>
                  <a:cubicBezTo>
                    <a:pt x="18506" y="23539"/>
                    <a:pt x="18506" y="23978"/>
                    <a:pt x="18563" y="24425"/>
                  </a:cubicBezTo>
                  <a:close/>
                  <a:moveTo>
                    <a:pt x="18373" y="25187"/>
                  </a:moveTo>
                  <a:cubicBezTo>
                    <a:pt x="18277" y="25720"/>
                    <a:pt x="18277" y="26273"/>
                    <a:pt x="18373" y="26806"/>
                  </a:cubicBezTo>
                  <a:lnTo>
                    <a:pt x="5418" y="32521"/>
                  </a:lnTo>
                  <a:cubicBezTo>
                    <a:pt x="4437" y="30197"/>
                    <a:pt x="3885" y="27711"/>
                    <a:pt x="3799" y="25187"/>
                  </a:cubicBezTo>
                  <a:close/>
                  <a:moveTo>
                    <a:pt x="20468" y="28902"/>
                  </a:moveTo>
                  <a:cubicBezTo>
                    <a:pt x="20868" y="29254"/>
                    <a:pt x="21316" y="29540"/>
                    <a:pt x="21802" y="29759"/>
                  </a:cubicBezTo>
                  <a:lnTo>
                    <a:pt x="16753" y="42999"/>
                  </a:lnTo>
                  <a:cubicBezTo>
                    <a:pt x="14439" y="42046"/>
                    <a:pt x="12315" y="40684"/>
                    <a:pt x="10467" y="38998"/>
                  </a:cubicBezTo>
                  <a:close/>
                  <a:moveTo>
                    <a:pt x="22468" y="29950"/>
                  </a:moveTo>
                  <a:lnTo>
                    <a:pt x="23706" y="29950"/>
                  </a:lnTo>
                  <a:lnTo>
                    <a:pt x="23706" y="44142"/>
                  </a:lnTo>
                  <a:cubicBezTo>
                    <a:pt x="21563" y="44151"/>
                    <a:pt x="19430" y="43761"/>
                    <a:pt x="17420" y="42999"/>
                  </a:cubicBezTo>
                  <a:close/>
                  <a:moveTo>
                    <a:pt x="24468" y="29950"/>
                  </a:moveTo>
                  <a:lnTo>
                    <a:pt x="25897" y="29950"/>
                  </a:lnTo>
                  <a:lnTo>
                    <a:pt x="31707" y="42999"/>
                  </a:lnTo>
                  <a:cubicBezTo>
                    <a:pt x="29402" y="43913"/>
                    <a:pt x="26945" y="44399"/>
                    <a:pt x="24468" y="44428"/>
                  </a:cubicBezTo>
                  <a:close/>
                  <a:moveTo>
                    <a:pt x="26564" y="29378"/>
                  </a:moveTo>
                  <a:cubicBezTo>
                    <a:pt x="26964" y="29245"/>
                    <a:pt x="27326" y="29016"/>
                    <a:pt x="27612" y="28711"/>
                  </a:cubicBezTo>
                  <a:lnTo>
                    <a:pt x="37708" y="38808"/>
                  </a:lnTo>
                  <a:cubicBezTo>
                    <a:pt x="36127" y="40265"/>
                    <a:pt x="34327" y="41446"/>
                    <a:pt x="32374" y="42332"/>
                  </a:cubicBezTo>
                  <a:close/>
                  <a:moveTo>
                    <a:pt x="29802" y="24997"/>
                  </a:moveTo>
                  <a:lnTo>
                    <a:pt x="43900" y="24997"/>
                  </a:lnTo>
                  <a:cubicBezTo>
                    <a:pt x="43833" y="27178"/>
                    <a:pt x="43423" y="29330"/>
                    <a:pt x="42661" y="31378"/>
                  </a:cubicBezTo>
                  <a:lnTo>
                    <a:pt x="29421" y="26330"/>
                  </a:lnTo>
                  <a:cubicBezTo>
                    <a:pt x="29650" y="25882"/>
                    <a:pt x="29802" y="25397"/>
                    <a:pt x="29898" y="24901"/>
                  </a:cubicBezTo>
                  <a:close/>
                  <a:moveTo>
                    <a:pt x="29802" y="24330"/>
                  </a:moveTo>
                  <a:lnTo>
                    <a:pt x="29802" y="24330"/>
                  </a:lnTo>
                  <a:cubicBezTo>
                    <a:pt x="29898" y="23796"/>
                    <a:pt x="29898" y="23244"/>
                    <a:pt x="29802" y="22711"/>
                  </a:cubicBezTo>
                  <a:lnTo>
                    <a:pt x="42661" y="16996"/>
                  </a:lnTo>
                  <a:cubicBezTo>
                    <a:pt x="43633" y="19348"/>
                    <a:pt x="44119" y="21882"/>
                    <a:pt x="44090" y="24425"/>
                  </a:cubicBezTo>
                  <a:close/>
                  <a:moveTo>
                    <a:pt x="42090" y="16234"/>
                  </a:moveTo>
                  <a:lnTo>
                    <a:pt x="29326" y="21853"/>
                  </a:lnTo>
                  <a:lnTo>
                    <a:pt x="28564" y="20615"/>
                  </a:lnTo>
                  <a:lnTo>
                    <a:pt x="38089" y="11090"/>
                  </a:lnTo>
                  <a:cubicBezTo>
                    <a:pt x="39794" y="12671"/>
                    <a:pt x="41213" y="14548"/>
                    <a:pt x="42280" y="16615"/>
                  </a:cubicBezTo>
                  <a:close/>
                  <a:moveTo>
                    <a:pt x="9514" y="10709"/>
                  </a:moveTo>
                  <a:lnTo>
                    <a:pt x="19039" y="20234"/>
                  </a:lnTo>
                  <a:cubicBezTo>
                    <a:pt x="18687" y="20701"/>
                    <a:pt x="18392" y="21215"/>
                    <a:pt x="18182" y="21758"/>
                  </a:cubicBezTo>
                  <a:lnTo>
                    <a:pt x="5133" y="16805"/>
                  </a:lnTo>
                  <a:cubicBezTo>
                    <a:pt x="6276" y="14481"/>
                    <a:pt x="7819" y="12386"/>
                    <a:pt x="9705" y="10614"/>
                  </a:cubicBezTo>
                  <a:close/>
                  <a:moveTo>
                    <a:pt x="6181" y="32998"/>
                  </a:moveTo>
                  <a:lnTo>
                    <a:pt x="19039" y="27283"/>
                  </a:lnTo>
                  <a:lnTo>
                    <a:pt x="19801" y="28235"/>
                  </a:lnTo>
                  <a:lnTo>
                    <a:pt x="10276" y="38236"/>
                  </a:lnTo>
                  <a:cubicBezTo>
                    <a:pt x="8676" y="36703"/>
                    <a:pt x="7352" y="34893"/>
                    <a:pt x="6371" y="32902"/>
                  </a:cubicBezTo>
                  <a:close/>
                  <a:moveTo>
                    <a:pt x="38089" y="38236"/>
                  </a:moveTo>
                  <a:lnTo>
                    <a:pt x="28564" y="28235"/>
                  </a:lnTo>
                  <a:cubicBezTo>
                    <a:pt x="28955" y="27883"/>
                    <a:pt x="29279" y="27464"/>
                    <a:pt x="29517" y="26997"/>
                  </a:cubicBezTo>
                  <a:lnTo>
                    <a:pt x="42756" y="32045"/>
                  </a:lnTo>
                  <a:cubicBezTo>
                    <a:pt x="41728" y="34379"/>
                    <a:pt x="40204" y="36465"/>
                    <a:pt x="38280" y="38141"/>
                  </a:cubicBezTo>
                  <a:close/>
                </a:path>
              </a:pathLst>
            </a:custGeom>
            <a:solidFill>
              <a:srgbClr val="BDE1E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508C6551-93D9-8DBB-1D60-10E9CF90C38C}"/>
                </a:ext>
              </a:extLst>
            </p:cNvPr>
            <p:cNvSpPr/>
            <p:nvPr/>
          </p:nvSpPr>
          <p:spPr>
            <a:xfrm>
              <a:off x="5199506" y="4315968"/>
              <a:ext cx="48387" cy="48386"/>
            </a:xfrm>
            <a:custGeom>
              <a:avLst/>
              <a:gdLst>
                <a:gd name="connsiteX0" fmla="*/ 24183 w 48387"/>
                <a:gd name="connsiteY0" fmla="*/ -54 h 48386"/>
                <a:gd name="connsiteX1" fmla="*/ -11 w 48387"/>
                <a:gd name="connsiteY1" fmla="*/ 24139 h 48386"/>
                <a:gd name="connsiteX2" fmla="*/ 24183 w 48387"/>
                <a:gd name="connsiteY2" fmla="*/ 48333 h 48386"/>
                <a:gd name="connsiteX3" fmla="*/ 48376 w 48387"/>
                <a:gd name="connsiteY3" fmla="*/ 24139 h 48386"/>
                <a:gd name="connsiteX4" fmla="*/ 24183 w 48387"/>
                <a:gd name="connsiteY4" fmla="*/ -54 h 48386"/>
                <a:gd name="connsiteX5" fmla="*/ 28279 w 48387"/>
                <a:gd name="connsiteY5" fmla="*/ 19948 h 48386"/>
                <a:gd name="connsiteX6" fmla="*/ 26755 w 48387"/>
                <a:gd name="connsiteY6" fmla="*/ 18901 h 48386"/>
                <a:gd name="connsiteX7" fmla="*/ 31803 w 48387"/>
                <a:gd name="connsiteY7" fmla="*/ 5947 h 48386"/>
                <a:gd name="connsiteX8" fmla="*/ 38089 w 48387"/>
                <a:gd name="connsiteY8" fmla="*/ 10138 h 48386"/>
                <a:gd name="connsiteX9" fmla="*/ 26088 w 48387"/>
                <a:gd name="connsiteY9" fmla="*/ 18615 h 48386"/>
                <a:gd name="connsiteX10" fmla="*/ 24564 w 48387"/>
                <a:gd name="connsiteY10" fmla="*/ 18615 h 48386"/>
                <a:gd name="connsiteX11" fmla="*/ 24564 w 48387"/>
                <a:gd name="connsiteY11" fmla="*/ 4708 h 48386"/>
                <a:gd name="connsiteX12" fmla="*/ 31041 w 48387"/>
                <a:gd name="connsiteY12" fmla="*/ 5947 h 48386"/>
                <a:gd name="connsiteX13" fmla="*/ 23802 w 48387"/>
                <a:gd name="connsiteY13" fmla="*/ 18615 h 48386"/>
                <a:gd name="connsiteX14" fmla="*/ 21992 w 48387"/>
                <a:gd name="connsiteY14" fmla="*/ 18615 h 48386"/>
                <a:gd name="connsiteX15" fmla="*/ 16372 w 48387"/>
                <a:gd name="connsiteY15" fmla="*/ 5947 h 48386"/>
                <a:gd name="connsiteX16" fmla="*/ 23802 w 48387"/>
                <a:gd name="connsiteY16" fmla="*/ 4327 h 48386"/>
                <a:gd name="connsiteX17" fmla="*/ 21325 w 48387"/>
                <a:gd name="connsiteY17" fmla="*/ 19377 h 48386"/>
                <a:gd name="connsiteX18" fmla="*/ 20087 w 48387"/>
                <a:gd name="connsiteY18" fmla="*/ 20234 h 48386"/>
                <a:gd name="connsiteX19" fmla="*/ 10562 w 48387"/>
                <a:gd name="connsiteY19" fmla="*/ 10709 h 48386"/>
                <a:gd name="connsiteX20" fmla="*/ 15991 w 48387"/>
                <a:gd name="connsiteY20" fmla="*/ 6899 h 48386"/>
                <a:gd name="connsiteX21" fmla="*/ 18373 w 48387"/>
                <a:gd name="connsiteY21" fmla="*/ 24520 h 48386"/>
                <a:gd name="connsiteX22" fmla="*/ 4371 w 48387"/>
                <a:gd name="connsiteY22" fmla="*/ 24520 h 48386"/>
                <a:gd name="connsiteX23" fmla="*/ 5418 w 48387"/>
                <a:gd name="connsiteY23" fmla="*/ 18043 h 48386"/>
                <a:gd name="connsiteX24" fmla="*/ 18563 w 48387"/>
                <a:gd name="connsiteY24" fmla="*/ 23092 h 48386"/>
                <a:gd name="connsiteX25" fmla="*/ 18563 w 48387"/>
                <a:gd name="connsiteY25" fmla="*/ 24425 h 48386"/>
                <a:gd name="connsiteX26" fmla="*/ 18373 w 48387"/>
                <a:gd name="connsiteY26" fmla="*/ 25187 h 48386"/>
                <a:gd name="connsiteX27" fmla="*/ 18849 w 48387"/>
                <a:gd name="connsiteY27" fmla="*/ 26806 h 48386"/>
                <a:gd name="connsiteX28" fmla="*/ 5895 w 48387"/>
                <a:gd name="connsiteY28" fmla="*/ 32521 h 48386"/>
                <a:gd name="connsiteX29" fmla="*/ 4276 w 48387"/>
                <a:gd name="connsiteY29" fmla="*/ 25187 h 48386"/>
                <a:gd name="connsiteX30" fmla="*/ 20563 w 48387"/>
                <a:gd name="connsiteY30" fmla="*/ 28902 h 48386"/>
                <a:gd name="connsiteX31" fmla="*/ 21802 w 48387"/>
                <a:gd name="connsiteY31" fmla="*/ 29759 h 48386"/>
                <a:gd name="connsiteX32" fmla="*/ 16753 w 48387"/>
                <a:gd name="connsiteY32" fmla="*/ 42999 h 48386"/>
                <a:gd name="connsiteX33" fmla="*/ 10467 w 48387"/>
                <a:gd name="connsiteY33" fmla="*/ 38998 h 48386"/>
                <a:gd name="connsiteX34" fmla="*/ 22564 w 48387"/>
                <a:gd name="connsiteY34" fmla="*/ 29950 h 48386"/>
                <a:gd name="connsiteX35" fmla="*/ 23707 w 48387"/>
                <a:gd name="connsiteY35" fmla="*/ 29950 h 48386"/>
                <a:gd name="connsiteX36" fmla="*/ 23707 w 48387"/>
                <a:gd name="connsiteY36" fmla="*/ 44142 h 48386"/>
                <a:gd name="connsiteX37" fmla="*/ 17420 w 48387"/>
                <a:gd name="connsiteY37" fmla="*/ 42999 h 48386"/>
                <a:gd name="connsiteX38" fmla="*/ 24468 w 48387"/>
                <a:gd name="connsiteY38" fmla="*/ 29950 h 48386"/>
                <a:gd name="connsiteX39" fmla="*/ 25897 w 48387"/>
                <a:gd name="connsiteY39" fmla="*/ 29950 h 48386"/>
                <a:gd name="connsiteX40" fmla="*/ 31708 w 48387"/>
                <a:gd name="connsiteY40" fmla="*/ 42999 h 48386"/>
                <a:gd name="connsiteX41" fmla="*/ 24468 w 48387"/>
                <a:gd name="connsiteY41" fmla="*/ 44428 h 48386"/>
                <a:gd name="connsiteX42" fmla="*/ 26659 w 48387"/>
                <a:gd name="connsiteY42" fmla="*/ 29378 h 48386"/>
                <a:gd name="connsiteX43" fmla="*/ 27707 w 48387"/>
                <a:gd name="connsiteY43" fmla="*/ 28711 h 48386"/>
                <a:gd name="connsiteX44" fmla="*/ 37232 w 48387"/>
                <a:gd name="connsiteY44" fmla="*/ 38808 h 48386"/>
                <a:gd name="connsiteX45" fmla="*/ 31898 w 48387"/>
                <a:gd name="connsiteY45" fmla="*/ 42332 h 48386"/>
                <a:gd name="connsiteX46" fmla="*/ 29803 w 48387"/>
                <a:gd name="connsiteY46" fmla="*/ 24997 h 48386"/>
                <a:gd name="connsiteX47" fmla="*/ 43900 w 48387"/>
                <a:gd name="connsiteY47" fmla="*/ 24997 h 48386"/>
                <a:gd name="connsiteX48" fmla="*/ 42661 w 48387"/>
                <a:gd name="connsiteY48" fmla="*/ 31378 h 48386"/>
                <a:gd name="connsiteX49" fmla="*/ 29517 w 48387"/>
                <a:gd name="connsiteY49" fmla="*/ 26330 h 48386"/>
                <a:gd name="connsiteX50" fmla="*/ 29898 w 48387"/>
                <a:gd name="connsiteY50" fmla="*/ 24901 h 48386"/>
                <a:gd name="connsiteX51" fmla="*/ 29803 w 48387"/>
                <a:gd name="connsiteY51" fmla="*/ 24330 h 48386"/>
                <a:gd name="connsiteX52" fmla="*/ 29803 w 48387"/>
                <a:gd name="connsiteY52" fmla="*/ 24330 h 48386"/>
                <a:gd name="connsiteX53" fmla="*/ 29803 w 48387"/>
                <a:gd name="connsiteY53" fmla="*/ 22711 h 48386"/>
                <a:gd name="connsiteX54" fmla="*/ 42661 w 48387"/>
                <a:gd name="connsiteY54" fmla="*/ 16996 h 48386"/>
                <a:gd name="connsiteX55" fmla="*/ 44090 w 48387"/>
                <a:gd name="connsiteY55" fmla="*/ 24425 h 48386"/>
                <a:gd name="connsiteX56" fmla="*/ 42090 w 48387"/>
                <a:gd name="connsiteY56" fmla="*/ 16234 h 48386"/>
                <a:gd name="connsiteX57" fmla="*/ 29326 w 48387"/>
                <a:gd name="connsiteY57" fmla="*/ 21853 h 48386"/>
                <a:gd name="connsiteX58" fmla="*/ 28564 w 48387"/>
                <a:gd name="connsiteY58" fmla="*/ 20615 h 48386"/>
                <a:gd name="connsiteX59" fmla="*/ 38089 w 48387"/>
                <a:gd name="connsiteY59" fmla="*/ 11090 h 48386"/>
                <a:gd name="connsiteX60" fmla="*/ 42280 w 48387"/>
                <a:gd name="connsiteY60" fmla="*/ 16615 h 48386"/>
                <a:gd name="connsiteX61" fmla="*/ 9610 w 48387"/>
                <a:gd name="connsiteY61" fmla="*/ 10709 h 48386"/>
                <a:gd name="connsiteX62" fmla="*/ 19135 w 48387"/>
                <a:gd name="connsiteY62" fmla="*/ 20234 h 48386"/>
                <a:gd name="connsiteX63" fmla="*/ 18277 w 48387"/>
                <a:gd name="connsiteY63" fmla="*/ 21758 h 48386"/>
                <a:gd name="connsiteX64" fmla="*/ 5228 w 48387"/>
                <a:gd name="connsiteY64" fmla="*/ 16805 h 48386"/>
                <a:gd name="connsiteX65" fmla="*/ 9800 w 48387"/>
                <a:gd name="connsiteY65" fmla="*/ 10614 h 48386"/>
                <a:gd name="connsiteX66" fmla="*/ 6181 w 48387"/>
                <a:gd name="connsiteY66" fmla="*/ 32998 h 48386"/>
                <a:gd name="connsiteX67" fmla="*/ 19039 w 48387"/>
                <a:gd name="connsiteY67" fmla="*/ 27283 h 48386"/>
                <a:gd name="connsiteX68" fmla="*/ 19897 w 48387"/>
                <a:gd name="connsiteY68" fmla="*/ 28235 h 48386"/>
                <a:gd name="connsiteX69" fmla="*/ 10372 w 48387"/>
                <a:gd name="connsiteY69" fmla="*/ 38236 h 48386"/>
                <a:gd name="connsiteX70" fmla="*/ 6371 w 48387"/>
                <a:gd name="connsiteY70" fmla="*/ 32902 h 48386"/>
                <a:gd name="connsiteX71" fmla="*/ 38089 w 48387"/>
                <a:gd name="connsiteY71" fmla="*/ 38236 h 48386"/>
                <a:gd name="connsiteX72" fmla="*/ 28564 w 48387"/>
                <a:gd name="connsiteY72" fmla="*/ 28235 h 48386"/>
                <a:gd name="connsiteX73" fmla="*/ 29422 w 48387"/>
                <a:gd name="connsiteY73" fmla="*/ 26997 h 48386"/>
                <a:gd name="connsiteX74" fmla="*/ 42661 w 48387"/>
                <a:gd name="connsiteY74" fmla="*/ 32045 h 48386"/>
                <a:gd name="connsiteX75" fmla="*/ 38280 w 48387"/>
                <a:gd name="connsiteY75" fmla="*/ 38141 h 48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48387" h="48386">
                  <a:moveTo>
                    <a:pt x="24183" y="-54"/>
                  </a:moveTo>
                  <a:cubicBezTo>
                    <a:pt x="10819" y="-54"/>
                    <a:pt x="-11" y="10776"/>
                    <a:pt x="-11" y="24139"/>
                  </a:cubicBezTo>
                  <a:cubicBezTo>
                    <a:pt x="-11" y="37503"/>
                    <a:pt x="10819" y="48333"/>
                    <a:pt x="24183" y="48333"/>
                  </a:cubicBezTo>
                  <a:cubicBezTo>
                    <a:pt x="37546" y="48333"/>
                    <a:pt x="48376" y="37503"/>
                    <a:pt x="48376" y="24139"/>
                  </a:cubicBezTo>
                  <a:cubicBezTo>
                    <a:pt x="48376" y="10776"/>
                    <a:pt x="37546" y="-54"/>
                    <a:pt x="24183" y="-54"/>
                  </a:cubicBezTo>
                  <a:close/>
                  <a:moveTo>
                    <a:pt x="28279" y="19948"/>
                  </a:moveTo>
                  <a:cubicBezTo>
                    <a:pt x="27812" y="19548"/>
                    <a:pt x="27297" y="19196"/>
                    <a:pt x="26755" y="18901"/>
                  </a:cubicBezTo>
                  <a:lnTo>
                    <a:pt x="31803" y="5947"/>
                  </a:lnTo>
                  <a:cubicBezTo>
                    <a:pt x="34155" y="6909"/>
                    <a:pt x="36299" y="8338"/>
                    <a:pt x="38089" y="10138"/>
                  </a:cubicBezTo>
                  <a:close/>
                  <a:moveTo>
                    <a:pt x="26088" y="18615"/>
                  </a:moveTo>
                  <a:lnTo>
                    <a:pt x="24564" y="18615"/>
                  </a:lnTo>
                  <a:lnTo>
                    <a:pt x="24564" y="4708"/>
                  </a:lnTo>
                  <a:cubicBezTo>
                    <a:pt x="26783" y="4728"/>
                    <a:pt x="28974" y="5146"/>
                    <a:pt x="31041" y="5947"/>
                  </a:cubicBezTo>
                  <a:close/>
                  <a:moveTo>
                    <a:pt x="23802" y="18615"/>
                  </a:moveTo>
                  <a:lnTo>
                    <a:pt x="21992" y="18615"/>
                  </a:lnTo>
                  <a:lnTo>
                    <a:pt x="16372" y="5947"/>
                  </a:lnTo>
                  <a:cubicBezTo>
                    <a:pt x="18706" y="4870"/>
                    <a:pt x="21240" y="4318"/>
                    <a:pt x="23802" y="4327"/>
                  </a:cubicBezTo>
                  <a:close/>
                  <a:moveTo>
                    <a:pt x="21325" y="19377"/>
                  </a:moveTo>
                  <a:lnTo>
                    <a:pt x="20087" y="20234"/>
                  </a:lnTo>
                  <a:lnTo>
                    <a:pt x="10562" y="10709"/>
                  </a:lnTo>
                  <a:cubicBezTo>
                    <a:pt x="12143" y="9147"/>
                    <a:pt x="13981" y="7861"/>
                    <a:pt x="15991" y="6899"/>
                  </a:cubicBezTo>
                  <a:close/>
                  <a:moveTo>
                    <a:pt x="18373" y="24520"/>
                  </a:moveTo>
                  <a:lnTo>
                    <a:pt x="4371" y="24520"/>
                  </a:lnTo>
                  <a:cubicBezTo>
                    <a:pt x="4371" y="22320"/>
                    <a:pt x="4723" y="20129"/>
                    <a:pt x="5418" y="18043"/>
                  </a:cubicBezTo>
                  <a:lnTo>
                    <a:pt x="18563" y="23092"/>
                  </a:lnTo>
                  <a:cubicBezTo>
                    <a:pt x="18506" y="23539"/>
                    <a:pt x="18506" y="23978"/>
                    <a:pt x="18563" y="24425"/>
                  </a:cubicBezTo>
                  <a:close/>
                  <a:moveTo>
                    <a:pt x="18373" y="25187"/>
                  </a:moveTo>
                  <a:cubicBezTo>
                    <a:pt x="18430" y="25749"/>
                    <a:pt x="18592" y="26302"/>
                    <a:pt x="18849" y="26806"/>
                  </a:cubicBezTo>
                  <a:lnTo>
                    <a:pt x="5895" y="32521"/>
                  </a:lnTo>
                  <a:cubicBezTo>
                    <a:pt x="4914" y="30197"/>
                    <a:pt x="4361" y="27711"/>
                    <a:pt x="4276" y="25187"/>
                  </a:cubicBezTo>
                  <a:close/>
                  <a:moveTo>
                    <a:pt x="20563" y="28902"/>
                  </a:moveTo>
                  <a:cubicBezTo>
                    <a:pt x="20916" y="29273"/>
                    <a:pt x="21335" y="29559"/>
                    <a:pt x="21802" y="29759"/>
                  </a:cubicBezTo>
                  <a:lnTo>
                    <a:pt x="16753" y="42999"/>
                  </a:lnTo>
                  <a:cubicBezTo>
                    <a:pt x="14439" y="42046"/>
                    <a:pt x="12315" y="40684"/>
                    <a:pt x="10467" y="38998"/>
                  </a:cubicBezTo>
                  <a:close/>
                  <a:moveTo>
                    <a:pt x="22564" y="29950"/>
                  </a:moveTo>
                  <a:lnTo>
                    <a:pt x="23707" y="29950"/>
                  </a:lnTo>
                  <a:lnTo>
                    <a:pt x="23707" y="44142"/>
                  </a:lnTo>
                  <a:cubicBezTo>
                    <a:pt x="21563" y="44151"/>
                    <a:pt x="19430" y="43761"/>
                    <a:pt x="17420" y="42999"/>
                  </a:cubicBezTo>
                  <a:close/>
                  <a:moveTo>
                    <a:pt x="24468" y="29950"/>
                  </a:moveTo>
                  <a:lnTo>
                    <a:pt x="25897" y="29950"/>
                  </a:lnTo>
                  <a:lnTo>
                    <a:pt x="31708" y="42999"/>
                  </a:lnTo>
                  <a:cubicBezTo>
                    <a:pt x="29402" y="43923"/>
                    <a:pt x="26945" y="44409"/>
                    <a:pt x="24468" y="44428"/>
                  </a:cubicBezTo>
                  <a:close/>
                  <a:moveTo>
                    <a:pt x="26659" y="29378"/>
                  </a:moveTo>
                  <a:cubicBezTo>
                    <a:pt x="27050" y="29226"/>
                    <a:pt x="27402" y="28997"/>
                    <a:pt x="27707" y="28711"/>
                  </a:cubicBezTo>
                  <a:lnTo>
                    <a:pt x="37232" y="38808"/>
                  </a:lnTo>
                  <a:cubicBezTo>
                    <a:pt x="35670" y="40275"/>
                    <a:pt x="33860" y="41465"/>
                    <a:pt x="31898" y="42332"/>
                  </a:cubicBezTo>
                  <a:close/>
                  <a:moveTo>
                    <a:pt x="29803" y="24997"/>
                  </a:moveTo>
                  <a:lnTo>
                    <a:pt x="43900" y="24997"/>
                  </a:lnTo>
                  <a:cubicBezTo>
                    <a:pt x="43833" y="27178"/>
                    <a:pt x="43423" y="29330"/>
                    <a:pt x="42661" y="31378"/>
                  </a:cubicBezTo>
                  <a:lnTo>
                    <a:pt x="29517" y="26330"/>
                  </a:lnTo>
                  <a:cubicBezTo>
                    <a:pt x="29707" y="25873"/>
                    <a:pt x="29831" y="25397"/>
                    <a:pt x="29898" y="24901"/>
                  </a:cubicBezTo>
                  <a:close/>
                  <a:moveTo>
                    <a:pt x="29803" y="24330"/>
                  </a:moveTo>
                  <a:lnTo>
                    <a:pt x="29803" y="24330"/>
                  </a:lnTo>
                  <a:cubicBezTo>
                    <a:pt x="29898" y="23796"/>
                    <a:pt x="29898" y="23244"/>
                    <a:pt x="29803" y="22711"/>
                  </a:cubicBezTo>
                  <a:lnTo>
                    <a:pt x="42661" y="16996"/>
                  </a:lnTo>
                  <a:cubicBezTo>
                    <a:pt x="43633" y="19348"/>
                    <a:pt x="44119" y="21882"/>
                    <a:pt x="44090" y="24425"/>
                  </a:cubicBezTo>
                  <a:close/>
                  <a:moveTo>
                    <a:pt x="42090" y="16234"/>
                  </a:moveTo>
                  <a:lnTo>
                    <a:pt x="29326" y="21853"/>
                  </a:lnTo>
                  <a:lnTo>
                    <a:pt x="28564" y="20615"/>
                  </a:lnTo>
                  <a:lnTo>
                    <a:pt x="38089" y="11090"/>
                  </a:lnTo>
                  <a:cubicBezTo>
                    <a:pt x="39804" y="12671"/>
                    <a:pt x="41223" y="14538"/>
                    <a:pt x="42280" y="16615"/>
                  </a:cubicBezTo>
                  <a:close/>
                  <a:moveTo>
                    <a:pt x="9610" y="10709"/>
                  </a:moveTo>
                  <a:lnTo>
                    <a:pt x="19135" y="20234"/>
                  </a:lnTo>
                  <a:cubicBezTo>
                    <a:pt x="18811" y="20720"/>
                    <a:pt x="18525" y="21234"/>
                    <a:pt x="18277" y="21758"/>
                  </a:cubicBezTo>
                  <a:lnTo>
                    <a:pt x="5228" y="16805"/>
                  </a:lnTo>
                  <a:cubicBezTo>
                    <a:pt x="6342" y="14471"/>
                    <a:pt x="7895" y="12366"/>
                    <a:pt x="9800" y="10614"/>
                  </a:cubicBezTo>
                  <a:close/>
                  <a:moveTo>
                    <a:pt x="6181" y="32998"/>
                  </a:moveTo>
                  <a:lnTo>
                    <a:pt x="19039" y="27283"/>
                  </a:lnTo>
                  <a:lnTo>
                    <a:pt x="19897" y="28235"/>
                  </a:lnTo>
                  <a:lnTo>
                    <a:pt x="10372" y="38236"/>
                  </a:lnTo>
                  <a:cubicBezTo>
                    <a:pt x="8733" y="36703"/>
                    <a:pt x="7381" y="34903"/>
                    <a:pt x="6371" y="32902"/>
                  </a:cubicBezTo>
                  <a:close/>
                  <a:moveTo>
                    <a:pt x="38089" y="38236"/>
                  </a:moveTo>
                  <a:lnTo>
                    <a:pt x="28564" y="28235"/>
                  </a:lnTo>
                  <a:cubicBezTo>
                    <a:pt x="28926" y="27883"/>
                    <a:pt x="29212" y="27464"/>
                    <a:pt x="29422" y="26997"/>
                  </a:cubicBezTo>
                  <a:lnTo>
                    <a:pt x="42661" y="32045"/>
                  </a:lnTo>
                  <a:cubicBezTo>
                    <a:pt x="41661" y="34369"/>
                    <a:pt x="40166" y="36455"/>
                    <a:pt x="38280" y="38141"/>
                  </a:cubicBezTo>
                  <a:close/>
                </a:path>
              </a:pathLst>
            </a:custGeom>
            <a:solidFill>
              <a:srgbClr val="BDE1E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76248B67-CE7B-4C59-A976-83057FB8363F}"/>
                </a:ext>
              </a:extLst>
            </p:cNvPr>
            <p:cNvSpPr/>
            <p:nvPr/>
          </p:nvSpPr>
          <p:spPr>
            <a:xfrm>
              <a:off x="5134447" y="4284384"/>
              <a:ext cx="100697" cy="72206"/>
            </a:xfrm>
            <a:custGeom>
              <a:avLst/>
              <a:gdLst>
                <a:gd name="connsiteX0" fmla="*/ 98481 w 100697"/>
                <a:gd name="connsiteY0" fmla="*/ 23147 h 72206"/>
                <a:gd name="connsiteX1" fmla="*/ 80003 w 100697"/>
                <a:gd name="connsiteY1" fmla="*/ 23147 h 72206"/>
                <a:gd name="connsiteX2" fmla="*/ 77050 w 100697"/>
                <a:gd name="connsiteY2" fmla="*/ 26100 h 72206"/>
                <a:gd name="connsiteX3" fmla="*/ 79908 w 100697"/>
                <a:gd name="connsiteY3" fmla="*/ 28957 h 72206"/>
                <a:gd name="connsiteX4" fmla="*/ 80003 w 100697"/>
                <a:gd name="connsiteY4" fmla="*/ 28957 h 72206"/>
                <a:gd name="connsiteX5" fmla="*/ 87813 w 100697"/>
                <a:gd name="connsiteY5" fmla="*/ 28957 h 72206"/>
                <a:gd name="connsiteX6" fmla="*/ 87813 w 100697"/>
                <a:gd name="connsiteY6" fmla="*/ 51436 h 72206"/>
                <a:gd name="connsiteX7" fmla="*/ 63048 w 100697"/>
                <a:gd name="connsiteY7" fmla="*/ 19908 h 72206"/>
                <a:gd name="connsiteX8" fmla="*/ 67621 w 100697"/>
                <a:gd name="connsiteY8" fmla="*/ 19908 h 72206"/>
                <a:gd name="connsiteX9" fmla="*/ 70097 w 100697"/>
                <a:gd name="connsiteY9" fmla="*/ 17527 h 72206"/>
                <a:gd name="connsiteX10" fmla="*/ 67621 w 100697"/>
                <a:gd name="connsiteY10" fmla="*/ 15051 h 72206"/>
                <a:gd name="connsiteX11" fmla="*/ 52285 w 100697"/>
                <a:gd name="connsiteY11" fmla="*/ 15051 h 72206"/>
                <a:gd name="connsiteX12" fmla="*/ 49904 w 100697"/>
                <a:gd name="connsiteY12" fmla="*/ 17527 h 72206"/>
                <a:gd name="connsiteX13" fmla="*/ 52285 w 100697"/>
                <a:gd name="connsiteY13" fmla="*/ 19908 h 72206"/>
                <a:gd name="connsiteX14" fmla="*/ 56000 w 100697"/>
                <a:gd name="connsiteY14" fmla="*/ 19908 h 72206"/>
                <a:gd name="connsiteX15" fmla="*/ 39236 w 100697"/>
                <a:gd name="connsiteY15" fmla="*/ 48198 h 72206"/>
                <a:gd name="connsiteX16" fmla="*/ 38093 w 100697"/>
                <a:gd name="connsiteY16" fmla="*/ 48198 h 72206"/>
                <a:gd name="connsiteX17" fmla="*/ 37140 w 100697"/>
                <a:gd name="connsiteY17" fmla="*/ 44769 h 72206"/>
                <a:gd name="connsiteX18" fmla="*/ 39522 w 100697"/>
                <a:gd name="connsiteY18" fmla="*/ 44102 h 72206"/>
                <a:gd name="connsiteX19" fmla="*/ 40684 w 100697"/>
                <a:gd name="connsiteY19" fmla="*/ 42292 h 72206"/>
                <a:gd name="connsiteX20" fmla="*/ 40665 w 100697"/>
                <a:gd name="connsiteY20" fmla="*/ 42197 h 72206"/>
                <a:gd name="connsiteX21" fmla="*/ 38665 w 100697"/>
                <a:gd name="connsiteY21" fmla="*/ 41054 h 72206"/>
                <a:gd name="connsiteX22" fmla="*/ 30568 w 100697"/>
                <a:gd name="connsiteY22" fmla="*/ 43340 h 72206"/>
                <a:gd name="connsiteX23" fmla="*/ 29616 w 100697"/>
                <a:gd name="connsiteY23" fmla="*/ 44007 h 72206"/>
                <a:gd name="connsiteX24" fmla="*/ 7137 w 100697"/>
                <a:gd name="connsiteY24" fmla="*/ 11622 h 72206"/>
                <a:gd name="connsiteX25" fmla="*/ 13328 w 100697"/>
                <a:gd name="connsiteY25" fmla="*/ 9336 h 72206"/>
                <a:gd name="connsiteX26" fmla="*/ 14281 w 100697"/>
                <a:gd name="connsiteY26" fmla="*/ 4573 h 72206"/>
                <a:gd name="connsiteX27" fmla="*/ 14281 w 100697"/>
                <a:gd name="connsiteY27" fmla="*/ 3621 h 72206"/>
                <a:gd name="connsiteX28" fmla="*/ 14281 w 100697"/>
                <a:gd name="connsiteY28" fmla="*/ 3049 h 72206"/>
                <a:gd name="connsiteX29" fmla="*/ 18662 w 100697"/>
                <a:gd name="connsiteY29" fmla="*/ 3049 h 72206"/>
                <a:gd name="connsiteX30" fmla="*/ 20377 w 100697"/>
                <a:gd name="connsiteY30" fmla="*/ 1906 h 72206"/>
                <a:gd name="connsiteX31" fmla="*/ 19138 w 100697"/>
                <a:gd name="connsiteY31" fmla="*/ 192 h 72206"/>
                <a:gd name="connsiteX32" fmla="*/ 12375 w 100697"/>
                <a:gd name="connsiteY32" fmla="*/ 1144 h 72206"/>
                <a:gd name="connsiteX33" fmla="*/ 11042 w 100697"/>
                <a:gd name="connsiteY33" fmla="*/ 4001 h 72206"/>
                <a:gd name="connsiteX34" fmla="*/ 11042 w 100697"/>
                <a:gd name="connsiteY34" fmla="*/ 5335 h 72206"/>
                <a:gd name="connsiteX35" fmla="*/ 11042 w 100697"/>
                <a:gd name="connsiteY35" fmla="*/ 7716 h 72206"/>
                <a:gd name="connsiteX36" fmla="*/ 1517 w 100697"/>
                <a:gd name="connsiteY36" fmla="*/ 9145 h 72206"/>
                <a:gd name="connsiteX37" fmla="*/ -7 w 100697"/>
                <a:gd name="connsiteY37" fmla="*/ 10574 h 72206"/>
                <a:gd name="connsiteX38" fmla="*/ 1327 w 100697"/>
                <a:gd name="connsiteY38" fmla="*/ 12098 h 72206"/>
                <a:gd name="connsiteX39" fmla="*/ 1422 w 100697"/>
                <a:gd name="connsiteY39" fmla="*/ 12098 h 72206"/>
                <a:gd name="connsiteX40" fmla="*/ 3803 w 100697"/>
                <a:gd name="connsiteY40" fmla="*/ 12098 h 72206"/>
                <a:gd name="connsiteX41" fmla="*/ 3803 w 100697"/>
                <a:gd name="connsiteY41" fmla="*/ 56199 h 72206"/>
                <a:gd name="connsiteX42" fmla="*/ 5327 w 100697"/>
                <a:gd name="connsiteY42" fmla="*/ 57627 h 72206"/>
                <a:gd name="connsiteX43" fmla="*/ 5327 w 100697"/>
                <a:gd name="connsiteY43" fmla="*/ 57627 h 72206"/>
                <a:gd name="connsiteX44" fmla="*/ 6756 w 100697"/>
                <a:gd name="connsiteY44" fmla="*/ 56199 h 72206"/>
                <a:gd name="connsiteX45" fmla="*/ 6756 w 100697"/>
                <a:gd name="connsiteY45" fmla="*/ 16289 h 72206"/>
                <a:gd name="connsiteX46" fmla="*/ 32569 w 100697"/>
                <a:gd name="connsiteY46" fmla="*/ 53341 h 72206"/>
                <a:gd name="connsiteX47" fmla="*/ 31997 w 100697"/>
                <a:gd name="connsiteY47" fmla="*/ 56199 h 72206"/>
                <a:gd name="connsiteX48" fmla="*/ 40093 w 100697"/>
                <a:gd name="connsiteY48" fmla="*/ 64200 h 72206"/>
                <a:gd name="connsiteX49" fmla="*/ 40093 w 100697"/>
                <a:gd name="connsiteY49" fmla="*/ 64200 h 72206"/>
                <a:gd name="connsiteX50" fmla="*/ 41236 w 100697"/>
                <a:gd name="connsiteY50" fmla="*/ 68391 h 72206"/>
                <a:gd name="connsiteX51" fmla="*/ 38950 w 100697"/>
                <a:gd name="connsiteY51" fmla="*/ 69057 h 72206"/>
                <a:gd name="connsiteX52" fmla="*/ 37807 w 100697"/>
                <a:gd name="connsiteY52" fmla="*/ 70963 h 72206"/>
                <a:gd name="connsiteX53" fmla="*/ 39712 w 100697"/>
                <a:gd name="connsiteY53" fmla="*/ 72105 h 72206"/>
                <a:gd name="connsiteX54" fmla="*/ 47904 w 100697"/>
                <a:gd name="connsiteY54" fmla="*/ 69819 h 72206"/>
                <a:gd name="connsiteX55" fmla="*/ 49066 w 100697"/>
                <a:gd name="connsiteY55" fmla="*/ 68010 h 72206"/>
                <a:gd name="connsiteX56" fmla="*/ 49047 w 100697"/>
                <a:gd name="connsiteY56" fmla="*/ 67914 h 72206"/>
                <a:gd name="connsiteX57" fmla="*/ 47046 w 100697"/>
                <a:gd name="connsiteY57" fmla="*/ 66771 h 72206"/>
                <a:gd name="connsiteX58" fmla="*/ 44094 w 100697"/>
                <a:gd name="connsiteY58" fmla="*/ 67629 h 72206"/>
                <a:gd name="connsiteX59" fmla="*/ 43046 w 100697"/>
                <a:gd name="connsiteY59" fmla="*/ 63819 h 72206"/>
                <a:gd name="connsiteX60" fmla="*/ 89337 w 100697"/>
                <a:gd name="connsiteY60" fmla="*/ 57913 h 72206"/>
                <a:gd name="connsiteX61" fmla="*/ 89337 w 100697"/>
                <a:gd name="connsiteY61" fmla="*/ 57913 h 72206"/>
                <a:gd name="connsiteX62" fmla="*/ 90004 w 100697"/>
                <a:gd name="connsiteY62" fmla="*/ 57913 h 72206"/>
                <a:gd name="connsiteX63" fmla="*/ 90004 w 100697"/>
                <a:gd name="connsiteY63" fmla="*/ 57913 h 72206"/>
                <a:gd name="connsiteX64" fmla="*/ 90004 w 100697"/>
                <a:gd name="connsiteY64" fmla="*/ 57913 h 72206"/>
                <a:gd name="connsiteX65" fmla="*/ 90004 w 100697"/>
                <a:gd name="connsiteY65" fmla="*/ 57913 h 72206"/>
                <a:gd name="connsiteX66" fmla="*/ 90004 w 100697"/>
                <a:gd name="connsiteY66" fmla="*/ 57913 h 72206"/>
                <a:gd name="connsiteX67" fmla="*/ 90004 w 100697"/>
                <a:gd name="connsiteY67" fmla="*/ 57913 h 72206"/>
                <a:gd name="connsiteX68" fmla="*/ 90004 w 100697"/>
                <a:gd name="connsiteY68" fmla="*/ 29148 h 72206"/>
                <a:gd name="connsiteX69" fmla="*/ 97719 w 100697"/>
                <a:gd name="connsiteY69" fmla="*/ 29148 h 72206"/>
                <a:gd name="connsiteX70" fmla="*/ 100672 w 100697"/>
                <a:gd name="connsiteY70" fmla="*/ 26385 h 72206"/>
                <a:gd name="connsiteX71" fmla="*/ 100672 w 100697"/>
                <a:gd name="connsiteY71" fmla="*/ 26290 h 72206"/>
                <a:gd name="connsiteX72" fmla="*/ 98481 w 100697"/>
                <a:gd name="connsiteY72" fmla="*/ 23147 h 72206"/>
                <a:gd name="connsiteX73" fmla="*/ 42475 w 100697"/>
                <a:gd name="connsiteY73" fmla="*/ 47912 h 72206"/>
                <a:gd name="connsiteX74" fmla="*/ 59429 w 100697"/>
                <a:gd name="connsiteY74" fmla="*/ 20099 h 72206"/>
                <a:gd name="connsiteX75" fmla="*/ 85146 w 100697"/>
                <a:gd name="connsiteY75" fmla="*/ 52865 h 72206"/>
                <a:gd name="connsiteX76" fmla="*/ 31330 w 100697"/>
                <a:gd name="connsiteY76" fmla="*/ 46102 h 72206"/>
                <a:gd name="connsiteX77" fmla="*/ 31330 w 100697"/>
                <a:gd name="connsiteY77" fmla="*/ 46102 h 72206"/>
                <a:gd name="connsiteX78" fmla="*/ 34283 w 100697"/>
                <a:gd name="connsiteY78" fmla="*/ 45340 h 72206"/>
                <a:gd name="connsiteX79" fmla="*/ 35331 w 100697"/>
                <a:gd name="connsiteY79" fmla="*/ 49055 h 72206"/>
                <a:gd name="connsiteX80" fmla="*/ 34092 w 100697"/>
                <a:gd name="connsiteY80" fmla="*/ 50103 h 72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100697" h="72206">
                  <a:moveTo>
                    <a:pt x="98481" y="23147"/>
                  </a:moveTo>
                  <a:lnTo>
                    <a:pt x="80003" y="23147"/>
                  </a:lnTo>
                  <a:cubicBezTo>
                    <a:pt x="78374" y="23147"/>
                    <a:pt x="77050" y="24471"/>
                    <a:pt x="77050" y="26100"/>
                  </a:cubicBezTo>
                  <a:cubicBezTo>
                    <a:pt x="77050" y="27681"/>
                    <a:pt x="78327" y="28957"/>
                    <a:pt x="79908" y="28957"/>
                  </a:cubicBezTo>
                  <a:cubicBezTo>
                    <a:pt x="79936" y="28957"/>
                    <a:pt x="79974" y="28957"/>
                    <a:pt x="80003" y="28957"/>
                  </a:cubicBezTo>
                  <a:lnTo>
                    <a:pt x="87813" y="28957"/>
                  </a:lnTo>
                  <a:lnTo>
                    <a:pt x="87813" y="51436"/>
                  </a:lnTo>
                  <a:lnTo>
                    <a:pt x="63048" y="19908"/>
                  </a:lnTo>
                  <a:lnTo>
                    <a:pt x="67621" y="19908"/>
                  </a:lnTo>
                  <a:cubicBezTo>
                    <a:pt x="68954" y="19908"/>
                    <a:pt x="70049" y="18861"/>
                    <a:pt x="70097" y="17527"/>
                  </a:cubicBezTo>
                  <a:cubicBezTo>
                    <a:pt x="70097" y="16155"/>
                    <a:pt x="68992" y="15051"/>
                    <a:pt x="67621" y="15051"/>
                  </a:cubicBezTo>
                  <a:lnTo>
                    <a:pt x="52285" y="15051"/>
                  </a:lnTo>
                  <a:cubicBezTo>
                    <a:pt x="50952" y="15098"/>
                    <a:pt x="49904" y="16194"/>
                    <a:pt x="49904" y="17527"/>
                  </a:cubicBezTo>
                  <a:cubicBezTo>
                    <a:pt x="49904" y="18842"/>
                    <a:pt x="50971" y="19908"/>
                    <a:pt x="52285" y="19908"/>
                  </a:cubicBezTo>
                  <a:lnTo>
                    <a:pt x="56000" y="19908"/>
                  </a:lnTo>
                  <a:lnTo>
                    <a:pt x="39236" y="48198"/>
                  </a:lnTo>
                  <a:lnTo>
                    <a:pt x="38093" y="48198"/>
                  </a:lnTo>
                  <a:lnTo>
                    <a:pt x="37140" y="44769"/>
                  </a:lnTo>
                  <a:lnTo>
                    <a:pt x="39522" y="44102"/>
                  </a:lnTo>
                  <a:cubicBezTo>
                    <a:pt x="40341" y="43921"/>
                    <a:pt x="40865" y="43111"/>
                    <a:pt x="40684" y="42292"/>
                  </a:cubicBezTo>
                  <a:cubicBezTo>
                    <a:pt x="40684" y="42254"/>
                    <a:pt x="40674" y="42225"/>
                    <a:pt x="40665" y="42197"/>
                  </a:cubicBezTo>
                  <a:cubicBezTo>
                    <a:pt x="40389" y="41359"/>
                    <a:pt x="39522" y="40863"/>
                    <a:pt x="38665" y="41054"/>
                  </a:cubicBezTo>
                  <a:lnTo>
                    <a:pt x="30568" y="43340"/>
                  </a:lnTo>
                  <a:cubicBezTo>
                    <a:pt x="30197" y="43473"/>
                    <a:pt x="29863" y="43702"/>
                    <a:pt x="29616" y="44007"/>
                  </a:cubicBezTo>
                  <a:lnTo>
                    <a:pt x="7137" y="11622"/>
                  </a:lnTo>
                  <a:cubicBezTo>
                    <a:pt x="9404" y="11622"/>
                    <a:pt x="11604" y="10812"/>
                    <a:pt x="13328" y="9336"/>
                  </a:cubicBezTo>
                  <a:cubicBezTo>
                    <a:pt x="14376" y="7983"/>
                    <a:pt x="14728" y="6221"/>
                    <a:pt x="14281" y="4573"/>
                  </a:cubicBezTo>
                  <a:cubicBezTo>
                    <a:pt x="14281" y="4573"/>
                    <a:pt x="14281" y="3906"/>
                    <a:pt x="14281" y="3621"/>
                  </a:cubicBezTo>
                  <a:cubicBezTo>
                    <a:pt x="14195" y="3440"/>
                    <a:pt x="14195" y="3230"/>
                    <a:pt x="14281" y="3049"/>
                  </a:cubicBezTo>
                  <a:cubicBezTo>
                    <a:pt x="15709" y="2592"/>
                    <a:pt x="17233" y="2592"/>
                    <a:pt x="18662" y="3049"/>
                  </a:cubicBezTo>
                  <a:cubicBezTo>
                    <a:pt x="19443" y="3173"/>
                    <a:pt x="20186" y="2678"/>
                    <a:pt x="20377" y="1906"/>
                  </a:cubicBezTo>
                  <a:cubicBezTo>
                    <a:pt x="20491" y="1096"/>
                    <a:pt x="19948" y="335"/>
                    <a:pt x="19138" y="192"/>
                  </a:cubicBezTo>
                  <a:cubicBezTo>
                    <a:pt x="16843" y="-342"/>
                    <a:pt x="14433" y="1"/>
                    <a:pt x="12375" y="1144"/>
                  </a:cubicBezTo>
                  <a:cubicBezTo>
                    <a:pt x="11528" y="1849"/>
                    <a:pt x="11042" y="2897"/>
                    <a:pt x="11042" y="4001"/>
                  </a:cubicBezTo>
                  <a:cubicBezTo>
                    <a:pt x="10994" y="4449"/>
                    <a:pt x="10994" y="4887"/>
                    <a:pt x="11042" y="5335"/>
                  </a:cubicBezTo>
                  <a:cubicBezTo>
                    <a:pt x="11042" y="6478"/>
                    <a:pt x="11042" y="7145"/>
                    <a:pt x="11042" y="7716"/>
                  </a:cubicBezTo>
                  <a:cubicBezTo>
                    <a:pt x="11042" y="8288"/>
                    <a:pt x="8375" y="9431"/>
                    <a:pt x="1517" y="9145"/>
                  </a:cubicBezTo>
                  <a:cubicBezTo>
                    <a:pt x="707" y="9145"/>
                    <a:pt x="41" y="9774"/>
                    <a:pt x="-7" y="10574"/>
                  </a:cubicBezTo>
                  <a:cubicBezTo>
                    <a:pt x="-64" y="11364"/>
                    <a:pt x="536" y="12041"/>
                    <a:pt x="1327" y="12098"/>
                  </a:cubicBezTo>
                  <a:cubicBezTo>
                    <a:pt x="1355" y="12098"/>
                    <a:pt x="1393" y="12098"/>
                    <a:pt x="1422" y="12098"/>
                  </a:cubicBezTo>
                  <a:lnTo>
                    <a:pt x="3803" y="12098"/>
                  </a:lnTo>
                  <a:lnTo>
                    <a:pt x="3803" y="56199"/>
                  </a:lnTo>
                  <a:cubicBezTo>
                    <a:pt x="3851" y="56999"/>
                    <a:pt x="4517" y="57627"/>
                    <a:pt x="5327" y="57627"/>
                  </a:cubicBezTo>
                  <a:lnTo>
                    <a:pt x="5327" y="57627"/>
                  </a:lnTo>
                  <a:cubicBezTo>
                    <a:pt x="6118" y="57627"/>
                    <a:pt x="6756" y="56989"/>
                    <a:pt x="6756" y="56199"/>
                  </a:cubicBezTo>
                  <a:lnTo>
                    <a:pt x="6756" y="16289"/>
                  </a:lnTo>
                  <a:lnTo>
                    <a:pt x="32569" y="53341"/>
                  </a:lnTo>
                  <a:cubicBezTo>
                    <a:pt x="32178" y="54246"/>
                    <a:pt x="31987" y="55218"/>
                    <a:pt x="31997" y="56199"/>
                  </a:cubicBezTo>
                  <a:cubicBezTo>
                    <a:pt x="32045" y="60637"/>
                    <a:pt x="35655" y="64200"/>
                    <a:pt x="40093" y="64200"/>
                  </a:cubicBezTo>
                  <a:lnTo>
                    <a:pt x="40093" y="64200"/>
                  </a:lnTo>
                  <a:lnTo>
                    <a:pt x="41236" y="68391"/>
                  </a:lnTo>
                  <a:lnTo>
                    <a:pt x="38950" y="69057"/>
                  </a:lnTo>
                  <a:cubicBezTo>
                    <a:pt x="38112" y="69267"/>
                    <a:pt x="37598" y="70124"/>
                    <a:pt x="37807" y="70963"/>
                  </a:cubicBezTo>
                  <a:cubicBezTo>
                    <a:pt x="38017" y="71801"/>
                    <a:pt x="38874" y="72315"/>
                    <a:pt x="39712" y="72105"/>
                  </a:cubicBezTo>
                  <a:lnTo>
                    <a:pt x="47904" y="69819"/>
                  </a:lnTo>
                  <a:cubicBezTo>
                    <a:pt x="48723" y="69638"/>
                    <a:pt x="49247" y="68829"/>
                    <a:pt x="49066" y="68010"/>
                  </a:cubicBezTo>
                  <a:cubicBezTo>
                    <a:pt x="49066" y="67971"/>
                    <a:pt x="49056" y="67943"/>
                    <a:pt x="49047" y="67914"/>
                  </a:cubicBezTo>
                  <a:cubicBezTo>
                    <a:pt x="48770" y="67076"/>
                    <a:pt x="47904" y="66581"/>
                    <a:pt x="47046" y="66771"/>
                  </a:cubicBezTo>
                  <a:lnTo>
                    <a:pt x="44094" y="67629"/>
                  </a:lnTo>
                  <a:lnTo>
                    <a:pt x="43046" y="63819"/>
                  </a:lnTo>
                  <a:lnTo>
                    <a:pt x="89337" y="57913"/>
                  </a:lnTo>
                  <a:lnTo>
                    <a:pt x="89337" y="57913"/>
                  </a:lnTo>
                  <a:lnTo>
                    <a:pt x="90004" y="57913"/>
                  </a:lnTo>
                  <a:lnTo>
                    <a:pt x="90004" y="57913"/>
                  </a:lnTo>
                  <a:lnTo>
                    <a:pt x="90004" y="57913"/>
                  </a:lnTo>
                  <a:lnTo>
                    <a:pt x="90004" y="57913"/>
                  </a:lnTo>
                  <a:lnTo>
                    <a:pt x="90004" y="57913"/>
                  </a:lnTo>
                  <a:lnTo>
                    <a:pt x="90004" y="57913"/>
                  </a:lnTo>
                  <a:lnTo>
                    <a:pt x="90004" y="29148"/>
                  </a:lnTo>
                  <a:lnTo>
                    <a:pt x="97719" y="29148"/>
                  </a:lnTo>
                  <a:cubicBezTo>
                    <a:pt x="99301" y="29205"/>
                    <a:pt x="100615" y="27967"/>
                    <a:pt x="100672" y="26385"/>
                  </a:cubicBezTo>
                  <a:cubicBezTo>
                    <a:pt x="100672" y="26357"/>
                    <a:pt x="100672" y="26319"/>
                    <a:pt x="100672" y="26290"/>
                  </a:cubicBezTo>
                  <a:cubicBezTo>
                    <a:pt x="100815" y="24842"/>
                    <a:pt x="99882" y="23518"/>
                    <a:pt x="98481" y="23147"/>
                  </a:cubicBezTo>
                  <a:close/>
                  <a:moveTo>
                    <a:pt x="42475" y="47912"/>
                  </a:moveTo>
                  <a:lnTo>
                    <a:pt x="59429" y="20099"/>
                  </a:lnTo>
                  <a:lnTo>
                    <a:pt x="85146" y="52865"/>
                  </a:lnTo>
                  <a:close/>
                  <a:moveTo>
                    <a:pt x="31330" y="46102"/>
                  </a:moveTo>
                  <a:lnTo>
                    <a:pt x="31330" y="46102"/>
                  </a:lnTo>
                  <a:lnTo>
                    <a:pt x="34283" y="45340"/>
                  </a:lnTo>
                  <a:lnTo>
                    <a:pt x="35331" y="49055"/>
                  </a:lnTo>
                  <a:cubicBezTo>
                    <a:pt x="34874" y="49350"/>
                    <a:pt x="34464" y="49702"/>
                    <a:pt x="34092" y="50103"/>
                  </a:cubicBezTo>
                  <a:close/>
                </a:path>
              </a:pathLst>
            </a:custGeom>
            <a:solidFill>
              <a:srgbClr val="BDE1E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026C56EC-A229-9565-62CB-20CAD534F39D}"/>
                </a:ext>
              </a:extLst>
            </p:cNvPr>
            <p:cNvSpPr/>
            <p:nvPr/>
          </p:nvSpPr>
          <p:spPr>
            <a:xfrm>
              <a:off x="5015769" y="3889204"/>
              <a:ext cx="356139" cy="254836"/>
            </a:xfrm>
            <a:custGeom>
              <a:avLst/>
              <a:gdLst>
                <a:gd name="connsiteX0" fmla="*/ 55425 w 356139"/>
                <a:gd name="connsiteY0" fmla="*/ 250306 h 254836"/>
                <a:gd name="connsiteX1" fmla="*/ 38851 w 356139"/>
                <a:gd name="connsiteY1" fmla="*/ 195442 h 254836"/>
                <a:gd name="connsiteX2" fmla="*/ 14658 w 356139"/>
                <a:gd name="connsiteY2" fmla="*/ 143054 h 254836"/>
                <a:gd name="connsiteX3" fmla="*/ -11 w 356139"/>
                <a:gd name="connsiteY3" fmla="*/ 143721 h 254836"/>
                <a:gd name="connsiteX4" fmla="*/ 14658 w 356139"/>
                <a:gd name="connsiteY4" fmla="*/ 124671 h 254836"/>
                <a:gd name="connsiteX5" fmla="*/ -11 w 356139"/>
                <a:gd name="connsiteY5" fmla="*/ 127243 h 254836"/>
                <a:gd name="connsiteX6" fmla="*/ 53520 w 356139"/>
                <a:gd name="connsiteY6" fmla="*/ 66569 h 254836"/>
                <a:gd name="connsiteX7" fmla="*/ 33803 w 356139"/>
                <a:gd name="connsiteY7" fmla="*/ 71045 h 254836"/>
                <a:gd name="connsiteX8" fmla="*/ 102669 w 356139"/>
                <a:gd name="connsiteY8" fmla="*/ 14943 h 254836"/>
                <a:gd name="connsiteX9" fmla="*/ 251354 w 356139"/>
                <a:gd name="connsiteY9" fmla="*/ 26373 h 254836"/>
                <a:gd name="connsiteX10" fmla="*/ 253259 w 356139"/>
                <a:gd name="connsiteY10" fmla="*/ 4085 h 254836"/>
                <a:gd name="connsiteX11" fmla="*/ 259069 w 356139"/>
                <a:gd name="connsiteY11" fmla="*/ 35994 h 254836"/>
                <a:gd name="connsiteX12" fmla="*/ 292883 w 356139"/>
                <a:gd name="connsiteY12" fmla="*/ 29612 h 254836"/>
                <a:gd name="connsiteX13" fmla="*/ 273833 w 356139"/>
                <a:gd name="connsiteY13" fmla="*/ 40470 h 254836"/>
                <a:gd name="connsiteX14" fmla="*/ 352891 w 356139"/>
                <a:gd name="connsiteY14" fmla="*/ 99811 h 254836"/>
                <a:gd name="connsiteX15" fmla="*/ 333174 w 356139"/>
                <a:gd name="connsiteY15" fmla="*/ 94096 h 254836"/>
                <a:gd name="connsiteX16" fmla="*/ 356129 w 356139"/>
                <a:gd name="connsiteY16" fmla="*/ 132196 h 254836"/>
                <a:gd name="connsiteX17" fmla="*/ 337079 w 356139"/>
                <a:gd name="connsiteY17" fmla="*/ 129720 h 254836"/>
                <a:gd name="connsiteX18" fmla="*/ 302599 w 356139"/>
                <a:gd name="connsiteY18" fmla="*/ 213920 h 254836"/>
                <a:gd name="connsiteX19" fmla="*/ 266880 w 356139"/>
                <a:gd name="connsiteY19" fmla="*/ 254783 h 254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56139" h="254836">
                  <a:moveTo>
                    <a:pt x="55425" y="250306"/>
                  </a:moveTo>
                  <a:cubicBezTo>
                    <a:pt x="51662" y="231532"/>
                    <a:pt x="46119" y="213158"/>
                    <a:pt x="38851" y="195442"/>
                  </a:cubicBezTo>
                  <a:cubicBezTo>
                    <a:pt x="28088" y="170487"/>
                    <a:pt x="19135" y="146293"/>
                    <a:pt x="14658" y="143054"/>
                  </a:cubicBezTo>
                  <a:cubicBezTo>
                    <a:pt x="10181" y="139816"/>
                    <a:pt x="-11" y="143721"/>
                    <a:pt x="-11" y="143721"/>
                  </a:cubicBezTo>
                  <a:lnTo>
                    <a:pt x="14658" y="124671"/>
                  </a:lnTo>
                  <a:cubicBezTo>
                    <a:pt x="9705" y="125138"/>
                    <a:pt x="4799" y="125995"/>
                    <a:pt x="-11" y="127243"/>
                  </a:cubicBezTo>
                  <a:cubicBezTo>
                    <a:pt x="-11" y="127243"/>
                    <a:pt x="22945" y="79618"/>
                    <a:pt x="53520" y="66569"/>
                  </a:cubicBezTo>
                  <a:lnTo>
                    <a:pt x="33803" y="71045"/>
                  </a:lnTo>
                  <a:cubicBezTo>
                    <a:pt x="49891" y="45214"/>
                    <a:pt x="74122" y="25478"/>
                    <a:pt x="102669" y="14943"/>
                  </a:cubicBezTo>
                  <a:cubicBezTo>
                    <a:pt x="153151" y="-5536"/>
                    <a:pt x="226494" y="-8012"/>
                    <a:pt x="251354" y="26373"/>
                  </a:cubicBezTo>
                  <a:lnTo>
                    <a:pt x="253259" y="4085"/>
                  </a:lnTo>
                  <a:cubicBezTo>
                    <a:pt x="256640" y="14410"/>
                    <a:pt x="258593" y="25145"/>
                    <a:pt x="259069" y="35994"/>
                  </a:cubicBezTo>
                  <a:cubicBezTo>
                    <a:pt x="268680" y="28611"/>
                    <a:pt x="281234" y="26240"/>
                    <a:pt x="292883" y="29612"/>
                  </a:cubicBezTo>
                  <a:lnTo>
                    <a:pt x="273833" y="40470"/>
                  </a:lnTo>
                  <a:cubicBezTo>
                    <a:pt x="273833" y="40470"/>
                    <a:pt x="314600" y="42375"/>
                    <a:pt x="352891" y="99811"/>
                  </a:cubicBezTo>
                  <a:lnTo>
                    <a:pt x="333174" y="94096"/>
                  </a:lnTo>
                  <a:cubicBezTo>
                    <a:pt x="341527" y="106364"/>
                    <a:pt x="349185" y="119080"/>
                    <a:pt x="356129" y="132196"/>
                  </a:cubicBezTo>
                  <a:cubicBezTo>
                    <a:pt x="356129" y="132196"/>
                    <a:pt x="340794" y="126481"/>
                    <a:pt x="337079" y="129720"/>
                  </a:cubicBezTo>
                  <a:cubicBezTo>
                    <a:pt x="333364" y="132958"/>
                    <a:pt x="310885" y="196395"/>
                    <a:pt x="302599" y="213920"/>
                  </a:cubicBezTo>
                  <a:cubicBezTo>
                    <a:pt x="294312" y="231446"/>
                    <a:pt x="266880" y="254783"/>
                    <a:pt x="266880" y="254783"/>
                  </a:cubicBezTo>
                  <a:close/>
                </a:path>
              </a:pathLst>
            </a:custGeom>
            <a:solidFill>
              <a:srgbClr val="45444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99767F18-D56E-BAA1-7FF8-23A0DCF9C7CD}"/>
                </a:ext>
              </a:extLst>
            </p:cNvPr>
            <p:cNvSpPr/>
            <p:nvPr/>
          </p:nvSpPr>
          <p:spPr>
            <a:xfrm>
              <a:off x="5015959" y="3922299"/>
              <a:ext cx="355949" cy="221265"/>
            </a:xfrm>
            <a:custGeom>
              <a:avLst/>
              <a:gdLst>
                <a:gd name="connsiteX0" fmla="*/ 332888 w 355949"/>
                <a:gd name="connsiteY0" fmla="*/ 60906 h 221265"/>
                <a:gd name="connsiteX1" fmla="*/ 352605 w 355949"/>
                <a:gd name="connsiteY1" fmla="*/ 66621 h 221265"/>
                <a:gd name="connsiteX2" fmla="*/ 273547 w 355949"/>
                <a:gd name="connsiteY2" fmla="*/ 7280 h 221265"/>
                <a:gd name="connsiteX3" fmla="*/ 286406 w 355949"/>
                <a:gd name="connsiteY3" fmla="*/ -54 h 221265"/>
                <a:gd name="connsiteX4" fmla="*/ 262498 w 355949"/>
                <a:gd name="connsiteY4" fmla="*/ 7661 h 221265"/>
                <a:gd name="connsiteX5" fmla="*/ 331459 w 355949"/>
                <a:gd name="connsiteY5" fmla="*/ 48714 h 221265"/>
                <a:gd name="connsiteX6" fmla="*/ 331221 w 355949"/>
                <a:gd name="connsiteY6" fmla="*/ 50476 h 221265"/>
                <a:gd name="connsiteX7" fmla="*/ 329459 w 355949"/>
                <a:gd name="connsiteY7" fmla="*/ 50238 h 221265"/>
                <a:gd name="connsiteX8" fmla="*/ 291930 w 355949"/>
                <a:gd name="connsiteY8" fmla="*/ 31188 h 221265"/>
                <a:gd name="connsiteX9" fmla="*/ 333555 w 355949"/>
                <a:gd name="connsiteY9" fmla="*/ 88814 h 221265"/>
                <a:gd name="connsiteX10" fmla="*/ 332221 w 355949"/>
                <a:gd name="connsiteY10" fmla="*/ 90148 h 221265"/>
                <a:gd name="connsiteX11" fmla="*/ 289263 w 355949"/>
                <a:gd name="connsiteY11" fmla="*/ 90148 h 221265"/>
                <a:gd name="connsiteX12" fmla="*/ 278500 w 355949"/>
                <a:gd name="connsiteY12" fmla="*/ 72145 h 221265"/>
                <a:gd name="connsiteX13" fmla="*/ 278500 w 355949"/>
                <a:gd name="connsiteY13" fmla="*/ 86814 h 221265"/>
                <a:gd name="connsiteX14" fmla="*/ 276881 w 355949"/>
                <a:gd name="connsiteY14" fmla="*/ 88052 h 221265"/>
                <a:gd name="connsiteX15" fmla="*/ 246020 w 355949"/>
                <a:gd name="connsiteY15" fmla="*/ 83004 h 221265"/>
                <a:gd name="connsiteX16" fmla="*/ 237448 w 355949"/>
                <a:gd name="connsiteY16" fmla="*/ 58810 h 221265"/>
                <a:gd name="connsiteX17" fmla="*/ 233828 w 355949"/>
                <a:gd name="connsiteY17" fmla="*/ 75003 h 221265"/>
                <a:gd name="connsiteX18" fmla="*/ 232590 w 355949"/>
                <a:gd name="connsiteY18" fmla="*/ 75955 h 221265"/>
                <a:gd name="connsiteX19" fmla="*/ 205825 w 355949"/>
                <a:gd name="connsiteY19" fmla="*/ 73384 h 221265"/>
                <a:gd name="connsiteX20" fmla="*/ 212016 w 355949"/>
                <a:gd name="connsiteY20" fmla="*/ 39093 h 221265"/>
                <a:gd name="connsiteX21" fmla="*/ 201633 w 355949"/>
                <a:gd name="connsiteY21" fmla="*/ 61477 h 221265"/>
                <a:gd name="connsiteX22" fmla="*/ 188394 w 355949"/>
                <a:gd name="connsiteY22" fmla="*/ 71002 h 221265"/>
                <a:gd name="connsiteX23" fmla="*/ 150294 w 355949"/>
                <a:gd name="connsiteY23" fmla="*/ 71860 h 221265"/>
                <a:gd name="connsiteX24" fmla="*/ 113051 w 355949"/>
                <a:gd name="connsiteY24" fmla="*/ 77098 h 221265"/>
                <a:gd name="connsiteX25" fmla="*/ 111756 w 355949"/>
                <a:gd name="connsiteY25" fmla="*/ 75927 h 221265"/>
                <a:gd name="connsiteX26" fmla="*/ 111813 w 355949"/>
                <a:gd name="connsiteY26" fmla="*/ 75479 h 221265"/>
                <a:gd name="connsiteX27" fmla="*/ 119528 w 355949"/>
                <a:gd name="connsiteY27" fmla="*/ 41760 h 221265"/>
                <a:gd name="connsiteX28" fmla="*/ 89619 w 355949"/>
                <a:gd name="connsiteY28" fmla="*/ 84337 h 221265"/>
                <a:gd name="connsiteX29" fmla="*/ 87867 w 355949"/>
                <a:gd name="connsiteY29" fmla="*/ 84299 h 221265"/>
                <a:gd name="connsiteX30" fmla="*/ 87524 w 355949"/>
                <a:gd name="connsiteY30" fmla="*/ 83480 h 221265"/>
                <a:gd name="connsiteX31" fmla="*/ 97049 w 355949"/>
                <a:gd name="connsiteY31" fmla="*/ 44904 h 221265"/>
                <a:gd name="connsiteX32" fmla="*/ 63426 w 355949"/>
                <a:gd name="connsiteY32" fmla="*/ 88147 h 221265"/>
                <a:gd name="connsiteX33" fmla="*/ 61235 w 355949"/>
                <a:gd name="connsiteY33" fmla="*/ 86909 h 221265"/>
                <a:gd name="connsiteX34" fmla="*/ 82190 w 355949"/>
                <a:gd name="connsiteY34" fmla="*/ 36712 h 221265"/>
                <a:gd name="connsiteX35" fmla="*/ 33136 w 355949"/>
                <a:gd name="connsiteY35" fmla="*/ 69193 h 221265"/>
                <a:gd name="connsiteX36" fmla="*/ 31422 w 355949"/>
                <a:gd name="connsiteY36" fmla="*/ 68840 h 221265"/>
                <a:gd name="connsiteX37" fmla="*/ 31422 w 355949"/>
                <a:gd name="connsiteY37" fmla="*/ 67478 h 221265"/>
                <a:gd name="connsiteX38" fmla="*/ 98954 w 355949"/>
                <a:gd name="connsiteY38" fmla="*/ 6613 h 221265"/>
                <a:gd name="connsiteX39" fmla="*/ 46852 w 355949"/>
                <a:gd name="connsiteY39" fmla="*/ 27283 h 221265"/>
                <a:gd name="connsiteX40" fmla="*/ 45309 w 355949"/>
                <a:gd name="connsiteY40" fmla="*/ 26206 h 221265"/>
                <a:gd name="connsiteX41" fmla="*/ 45423 w 355949"/>
                <a:gd name="connsiteY41" fmla="*/ 25377 h 221265"/>
                <a:gd name="connsiteX42" fmla="*/ 60187 w 355949"/>
                <a:gd name="connsiteY42" fmla="*/ 6804 h 221265"/>
                <a:gd name="connsiteX43" fmla="*/ 33803 w 355949"/>
                <a:gd name="connsiteY43" fmla="*/ 37474 h 221265"/>
                <a:gd name="connsiteX44" fmla="*/ 53520 w 355949"/>
                <a:gd name="connsiteY44" fmla="*/ 32998 h 221265"/>
                <a:gd name="connsiteX45" fmla="*/ -11 w 355949"/>
                <a:gd name="connsiteY45" fmla="*/ 93672 h 221265"/>
                <a:gd name="connsiteX46" fmla="*/ 14658 w 355949"/>
                <a:gd name="connsiteY46" fmla="*/ 91100 h 221265"/>
                <a:gd name="connsiteX47" fmla="*/ -11 w 355949"/>
                <a:gd name="connsiteY47" fmla="*/ 110150 h 221265"/>
                <a:gd name="connsiteX48" fmla="*/ 14658 w 355949"/>
                <a:gd name="connsiteY48" fmla="*/ 109483 h 221265"/>
                <a:gd name="connsiteX49" fmla="*/ 38851 w 355949"/>
                <a:gd name="connsiteY49" fmla="*/ 161871 h 221265"/>
                <a:gd name="connsiteX50" fmla="*/ 55425 w 355949"/>
                <a:gd name="connsiteY50" fmla="*/ 216735 h 221265"/>
                <a:gd name="connsiteX51" fmla="*/ 266689 w 355949"/>
                <a:gd name="connsiteY51" fmla="*/ 221211 h 221265"/>
                <a:gd name="connsiteX52" fmla="*/ 302408 w 355949"/>
                <a:gd name="connsiteY52" fmla="*/ 180349 h 221265"/>
                <a:gd name="connsiteX53" fmla="*/ 336888 w 355949"/>
                <a:gd name="connsiteY53" fmla="*/ 96148 h 221265"/>
                <a:gd name="connsiteX54" fmla="*/ 355938 w 355949"/>
                <a:gd name="connsiteY54" fmla="*/ 98625 h 221265"/>
                <a:gd name="connsiteX55" fmla="*/ 332888 w 355949"/>
                <a:gd name="connsiteY55" fmla="*/ 60906 h 221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355949" h="221265">
                  <a:moveTo>
                    <a:pt x="332888" y="60906"/>
                  </a:moveTo>
                  <a:lnTo>
                    <a:pt x="352605" y="66621"/>
                  </a:lnTo>
                  <a:cubicBezTo>
                    <a:pt x="314505" y="9471"/>
                    <a:pt x="273547" y="7280"/>
                    <a:pt x="273547" y="7280"/>
                  </a:cubicBezTo>
                  <a:lnTo>
                    <a:pt x="286406" y="-54"/>
                  </a:lnTo>
                  <a:cubicBezTo>
                    <a:pt x="278195" y="1689"/>
                    <a:pt x="270185" y="4280"/>
                    <a:pt x="262498" y="7661"/>
                  </a:cubicBezTo>
                  <a:cubicBezTo>
                    <a:pt x="290978" y="8718"/>
                    <a:pt x="316953" y="24187"/>
                    <a:pt x="331459" y="48714"/>
                  </a:cubicBezTo>
                  <a:cubicBezTo>
                    <a:pt x="331878" y="49266"/>
                    <a:pt x="331774" y="50057"/>
                    <a:pt x="331221" y="50476"/>
                  </a:cubicBezTo>
                  <a:cubicBezTo>
                    <a:pt x="330669" y="50895"/>
                    <a:pt x="329878" y="50790"/>
                    <a:pt x="329459" y="50238"/>
                  </a:cubicBezTo>
                  <a:cubicBezTo>
                    <a:pt x="319172" y="41379"/>
                    <a:pt x="306218" y="31188"/>
                    <a:pt x="291930" y="31188"/>
                  </a:cubicBezTo>
                  <a:cubicBezTo>
                    <a:pt x="309457" y="46809"/>
                    <a:pt x="332888" y="63287"/>
                    <a:pt x="333555" y="88814"/>
                  </a:cubicBezTo>
                  <a:cubicBezTo>
                    <a:pt x="333507" y="89528"/>
                    <a:pt x="332936" y="90100"/>
                    <a:pt x="332221" y="90148"/>
                  </a:cubicBezTo>
                  <a:cubicBezTo>
                    <a:pt x="318505" y="91100"/>
                    <a:pt x="289263" y="90148"/>
                    <a:pt x="289263" y="90148"/>
                  </a:cubicBezTo>
                  <a:cubicBezTo>
                    <a:pt x="284425" y="84994"/>
                    <a:pt x="280748" y="78851"/>
                    <a:pt x="278500" y="72145"/>
                  </a:cubicBezTo>
                  <a:cubicBezTo>
                    <a:pt x="278976" y="77022"/>
                    <a:pt x="278976" y="81937"/>
                    <a:pt x="278500" y="86814"/>
                  </a:cubicBezTo>
                  <a:cubicBezTo>
                    <a:pt x="278500" y="87766"/>
                    <a:pt x="276881" y="88052"/>
                    <a:pt x="276881" y="88052"/>
                  </a:cubicBezTo>
                  <a:lnTo>
                    <a:pt x="246020" y="83004"/>
                  </a:lnTo>
                  <a:cubicBezTo>
                    <a:pt x="246020" y="83004"/>
                    <a:pt x="240400" y="66621"/>
                    <a:pt x="237448" y="58810"/>
                  </a:cubicBezTo>
                  <a:cubicBezTo>
                    <a:pt x="236581" y="64278"/>
                    <a:pt x="235371" y="69688"/>
                    <a:pt x="233828" y="75003"/>
                  </a:cubicBezTo>
                  <a:cubicBezTo>
                    <a:pt x="233666" y="75555"/>
                    <a:pt x="233161" y="75936"/>
                    <a:pt x="232590" y="75955"/>
                  </a:cubicBezTo>
                  <a:cubicBezTo>
                    <a:pt x="223627" y="75574"/>
                    <a:pt x="214692" y="74717"/>
                    <a:pt x="205825" y="73384"/>
                  </a:cubicBezTo>
                  <a:cubicBezTo>
                    <a:pt x="205825" y="73384"/>
                    <a:pt x="211349" y="48142"/>
                    <a:pt x="212016" y="39093"/>
                  </a:cubicBezTo>
                  <a:cubicBezTo>
                    <a:pt x="208110" y="46333"/>
                    <a:pt x="204872" y="53762"/>
                    <a:pt x="201633" y="61477"/>
                  </a:cubicBezTo>
                  <a:cubicBezTo>
                    <a:pt x="198395" y="69193"/>
                    <a:pt x="196204" y="71764"/>
                    <a:pt x="188394" y="71002"/>
                  </a:cubicBezTo>
                  <a:cubicBezTo>
                    <a:pt x="175706" y="69840"/>
                    <a:pt x="162924" y="70126"/>
                    <a:pt x="150294" y="71860"/>
                  </a:cubicBezTo>
                  <a:cubicBezTo>
                    <a:pt x="137911" y="73765"/>
                    <a:pt x="125529" y="76241"/>
                    <a:pt x="113051" y="77098"/>
                  </a:cubicBezTo>
                  <a:cubicBezTo>
                    <a:pt x="112365" y="77127"/>
                    <a:pt x="111784" y="76603"/>
                    <a:pt x="111756" y="75927"/>
                  </a:cubicBezTo>
                  <a:cubicBezTo>
                    <a:pt x="111746" y="75774"/>
                    <a:pt x="111765" y="75622"/>
                    <a:pt x="111813" y="75479"/>
                  </a:cubicBezTo>
                  <a:cubicBezTo>
                    <a:pt x="114004" y="64144"/>
                    <a:pt x="117052" y="53000"/>
                    <a:pt x="119528" y="41760"/>
                  </a:cubicBezTo>
                  <a:cubicBezTo>
                    <a:pt x="108669" y="55286"/>
                    <a:pt x="100954" y="71098"/>
                    <a:pt x="89619" y="84337"/>
                  </a:cubicBezTo>
                  <a:cubicBezTo>
                    <a:pt x="89124" y="84813"/>
                    <a:pt x="88343" y="84794"/>
                    <a:pt x="87867" y="84299"/>
                  </a:cubicBezTo>
                  <a:cubicBezTo>
                    <a:pt x="87657" y="84080"/>
                    <a:pt x="87534" y="83785"/>
                    <a:pt x="87524" y="83480"/>
                  </a:cubicBezTo>
                  <a:cubicBezTo>
                    <a:pt x="89172" y="70288"/>
                    <a:pt x="92372" y="57344"/>
                    <a:pt x="97049" y="44904"/>
                  </a:cubicBezTo>
                  <a:cubicBezTo>
                    <a:pt x="85429" y="59001"/>
                    <a:pt x="75046" y="74050"/>
                    <a:pt x="63426" y="88147"/>
                  </a:cubicBezTo>
                  <a:cubicBezTo>
                    <a:pt x="62568" y="89195"/>
                    <a:pt x="60949" y="88147"/>
                    <a:pt x="61235" y="86909"/>
                  </a:cubicBezTo>
                  <a:cubicBezTo>
                    <a:pt x="65597" y="69202"/>
                    <a:pt x="72665" y="52267"/>
                    <a:pt x="82190" y="36712"/>
                  </a:cubicBezTo>
                  <a:cubicBezTo>
                    <a:pt x="66779" y="48895"/>
                    <a:pt x="50367" y="59763"/>
                    <a:pt x="33136" y="69193"/>
                  </a:cubicBezTo>
                  <a:cubicBezTo>
                    <a:pt x="32565" y="69564"/>
                    <a:pt x="31793" y="69412"/>
                    <a:pt x="31422" y="68840"/>
                  </a:cubicBezTo>
                  <a:cubicBezTo>
                    <a:pt x="31155" y="68421"/>
                    <a:pt x="31155" y="67888"/>
                    <a:pt x="31422" y="67478"/>
                  </a:cubicBezTo>
                  <a:cubicBezTo>
                    <a:pt x="48424" y="41808"/>
                    <a:pt x="71665" y="20872"/>
                    <a:pt x="98954" y="6613"/>
                  </a:cubicBezTo>
                  <a:cubicBezTo>
                    <a:pt x="81523" y="13090"/>
                    <a:pt x="64854" y="22044"/>
                    <a:pt x="46852" y="27283"/>
                  </a:cubicBezTo>
                  <a:cubicBezTo>
                    <a:pt x="46128" y="27416"/>
                    <a:pt x="45433" y="26930"/>
                    <a:pt x="45309" y="26206"/>
                  </a:cubicBezTo>
                  <a:cubicBezTo>
                    <a:pt x="45252" y="25920"/>
                    <a:pt x="45300" y="25635"/>
                    <a:pt x="45423" y="25377"/>
                  </a:cubicBezTo>
                  <a:cubicBezTo>
                    <a:pt x="49662" y="18672"/>
                    <a:pt x="54615" y="12452"/>
                    <a:pt x="60187" y="6804"/>
                  </a:cubicBezTo>
                  <a:cubicBezTo>
                    <a:pt x="49662" y="15395"/>
                    <a:pt x="40728" y="25777"/>
                    <a:pt x="33803" y="37474"/>
                  </a:cubicBezTo>
                  <a:lnTo>
                    <a:pt x="53520" y="32998"/>
                  </a:lnTo>
                  <a:cubicBezTo>
                    <a:pt x="22944" y="46428"/>
                    <a:pt x="-11" y="93672"/>
                    <a:pt x="-11" y="93672"/>
                  </a:cubicBezTo>
                  <a:cubicBezTo>
                    <a:pt x="4799" y="92424"/>
                    <a:pt x="9705" y="91567"/>
                    <a:pt x="14658" y="91100"/>
                  </a:cubicBezTo>
                  <a:lnTo>
                    <a:pt x="-11" y="110150"/>
                  </a:lnTo>
                  <a:cubicBezTo>
                    <a:pt x="-11" y="110150"/>
                    <a:pt x="10181" y="106340"/>
                    <a:pt x="14658" y="109483"/>
                  </a:cubicBezTo>
                  <a:cubicBezTo>
                    <a:pt x="19135" y="112626"/>
                    <a:pt x="28088" y="136915"/>
                    <a:pt x="38851" y="161871"/>
                  </a:cubicBezTo>
                  <a:cubicBezTo>
                    <a:pt x="46119" y="179587"/>
                    <a:pt x="51662" y="197961"/>
                    <a:pt x="55425" y="216735"/>
                  </a:cubicBezTo>
                  <a:lnTo>
                    <a:pt x="266689" y="221211"/>
                  </a:lnTo>
                  <a:cubicBezTo>
                    <a:pt x="266689" y="221211"/>
                    <a:pt x="294121" y="198256"/>
                    <a:pt x="302408" y="180349"/>
                  </a:cubicBezTo>
                  <a:cubicBezTo>
                    <a:pt x="310695" y="162442"/>
                    <a:pt x="333079" y="99292"/>
                    <a:pt x="336888" y="96148"/>
                  </a:cubicBezTo>
                  <a:cubicBezTo>
                    <a:pt x="340699" y="93005"/>
                    <a:pt x="355938" y="98625"/>
                    <a:pt x="355938" y="98625"/>
                  </a:cubicBezTo>
                  <a:cubicBezTo>
                    <a:pt x="348957" y="85642"/>
                    <a:pt x="341260" y="73050"/>
                    <a:pt x="332888" y="60906"/>
                  </a:cubicBezTo>
                  <a:close/>
                </a:path>
              </a:pathLst>
            </a:custGeom>
            <a:solidFill>
              <a:srgbClr val="1D1D1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AB5DC2E0-4BFE-5B7A-9173-A73CF5BA6089}"/>
                </a:ext>
              </a:extLst>
            </p:cNvPr>
            <p:cNvSpPr/>
            <p:nvPr/>
          </p:nvSpPr>
          <p:spPr>
            <a:xfrm>
              <a:off x="5044590" y="4081176"/>
              <a:ext cx="27376" cy="45148"/>
            </a:xfrm>
            <a:custGeom>
              <a:avLst/>
              <a:gdLst>
                <a:gd name="connsiteX0" fmla="*/ 27366 w 27376"/>
                <a:gd name="connsiteY0" fmla="*/ 9471 h 45148"/>
                <a:gd name="connsiteX1" fmla="*/ 17841 w 27376"/>
                <a:gd name="connsiteY1" fmla="*/ -54 h 45148"/>
                <a:gd name="connsiteX2" fmla="*/ 315 w 27376"/>
                <a:gd name="connsiteY2" fmla="*/ 18996 h 45148"/>
                <a:gd name="connsiteX3" fmla="*/ 14793 w 27376"/>
                <a:gd name="connsiteY3" fmla="*/ 44809 h 45148"/>
                <a:gd name="connsiteX4" fmla="*/ 25461 w 27376"/>
                <a:gd name="connsiteY4" fmla="*/ 37665 h 45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376" h="45148">
                  <a:moveTo>
                    <a:pt x="27366" y="9471"/>
                  </a:moveTo>
                  <a:cubicBezTo>
                    <a:pt x="27366" y="9471"/>
                    <a:pt x="22794" y="-54"/>
                    <a:pt x="17841" y="-54"/>
                  </a:cubicBezTo>
                  <a:cubicBezTo>
                    <a:pt x="7916" y="746"/>
                    <a:pt x="286" y="9042"/>
                    <a:pt x="315" y="18996"/>
                  </a:cubicBezTo>
                  <a:cubicBezTo>
                    <a:pt x="-1514" y="29930"/>
                    <a:pt x="4506" y="40665"/>
                    <a:pt x="14793" y="44809"/>
                  </a:cubicBezTo>
                  <a:cubicBezTo>
                    <a:pt x="22127" y="46809"/>
                    <a:pt x="25461" y="37665"/>
                    <a:pt x="25461" y="37665"/>
                  </a:cubicBezTo>
                  <a:close/>
                </a:path>
              </a:pathLst>
            </a:custGeom>
            <a:solidFill>
              <a:srgbClr val="EFCAA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34C32933-CD9D-A63F-6E78-E962C508FE8A}"/>
                </a:ext>
              </a:extLst>
            </p:cNvPr>
            <p:cNvSpPr/>
            <p:nvPr/>
          </p:nvSpPr>
          <p:spPr>
            <a:xfrm>
              <a:off x="5050440" y="4096075"/>
              <a:ext cx="15954" cy="19105"/>
            </a:xfrm>
            <a:custGeom>
              <a:avLst/>
              <a:gdLst>
                <a:gd name="connsiteX0" fmla="*/ 9514 w 15954"/>
                <a:gd name="connsiteY0" fmla="*/ 573 h 19105"/>
                <a:gd name="connsiteX1" fmla="*/ -11 w 15954"/>
                <a:gd name="connsiteY1" fmla="*/ 11907 h 19105"/>
                <a:gd name="connsiteX2" fmla="*/ -11 w 15954"/>
                <a:gd name="connsiteY2" fmla="*/ 11907 h 19105"/>
                <a:gd name="connsiteX3" fmla="*/ 2371 w 15954"/>
                <a:gd name="connsiteY3" fmla="*/ 5240 h 19105"/>
                <a:gd name="connsiteX4" fmla="*/ 9324 w 15954"/>
                <a:gd name="connsiteY4" fmla="*/ 4383 h 19105"/>
                <a:gd name="connsiteX5" fmla="*/ 11324 w 15954"/>
                <a:gd name="connsiteY5" fmla="*/ 7145 h 19105"/>
                <a:gd name="connsiteX6" fmla="*/ 7895 w 15954"/>
                <a:gd name="connsiteY6" fmla="*/ 10098 h 19105"/>
                <a:gd name="connsiteX7" fmla="*/ 5799 w 15954"/>
                <a:gd name="connsiteY7" fmla="*/ 15812 h 19105"/>
                <a:gd name="connsiteX8" fmla="*/ 5799 w 15954"/>
                <a:gd name="connsiteY8" fmla="*/ 15812 h 19105"/>
                <a:gd name="connsiteX9" fmla="*/ 8276 w 15954"/>
                <a:gd name="connsiteY9" fmla="*/ 11526 h 19105"/>
                <a:gd name="connsiteX10" fmla="*/ 11800 w 15954"/>
                <a:gd name="connsiteY10" fmla="*/ 9050 h 19105"/>
                <a:gd name="connsiteX11" fmla="*/ 14372 w 15954"/>
                <a:gd name="connsiteY11" fmla="*/ 18575 h 19105"/>
                <a:gd name="connsiteX12" fmla="*/ 14848 w 15954"/>
                <a:gd name="connsiteY12" fmla="*/ 19051 h 19105"/>
                <a:gd name="connsiteX13" fmla="*/ 15324 w 15954"/>
                <a:gd name="connsiteY13" fmla="*/ 18575 h 19105"/>
                <a:gd name="connsiteX14" fmla="*/ 9514 w 15954"/>
                <a:gd name="connsiteY14" fmla="*/ 573 h 19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954" h="19105">
                  <a:moveTo>
                    <a:pt x="9514" y="573"/>
                  </a:moveTo>
                  <a:cubicBezTo>
                    <a:pt x="2942" y="-2475"/>
                    <a:pt x="846" y="6287"/>
                    <a:pt x="-11" y="11907"/>
                  </a:cubicBezTo>
                  <a:cubicBezTo>
                    <a:pt x="-11" y="11907"/>
                    <a:pt x="-11" y="11907"/>
                    <a:pt x="-11" y="11907"/>
                  </a:cubicBezTo>
                  <a:cubicBezTo>
                    <a:pt x="666" y="9650"/>
                    <a:pt x="1466" y="7421"/>
                    <a:pt x="2371" y="5240"/>
                  </a:cubicBezTo>
                  <a:cubicBezTo>
                    <a:pt x="3894" y="1525"/>
                    <a:pt x="7228" y="2287"/>
                    <a:pt x="9324" y="4383"/>
                  </a:cubicBezTo>
                  <a:cubicBezTo>
                    <a:pt x="10095" y="5221"/>
                    <a:pt x="10772" y="6145"/>
                    <a:pt x="11324" y="7145"/>
                  </a:cubicBezTo>
                  <a:cubicBezTo>
                    <a:pt x="9848" y="7650"/>
                    <a:pt x="8619" y="8707"/>
                    <a:pt x="7895" y="10098"/>
                  </a:cubicBezTo>
                  <a:cubicBezTo>
                    <a:pt x="6819" y="11841"/>
                    <a:pt x="6114" y="13784"/>
                    <a:pt x="5799" y="15812"/>
                  </a:cubicBezTo>
                  <a:cubicBezTo>
                    <a:pt x="5799" y="15812"/>
                    <a:pt x="5799" y="16289"/>
                    <a:pt x="5799" y="15812"/>
                  </a:cubicBezTo>
                  <a:cubicBezTo>
                    <a:pt x="5799" y="15336"/>
                    <a:pt x="7323" y="12860"/>
                    <a:pt x="8276" y="11526"/>
                  </a:cubicBezTo>
                  <a:cubicBezTo>
                    <a:pt x="9124" y="10317"/>
                    <a:pt x="10371" y="9440"/>
                    <a:pt x="11800" y="9050"/>
                  </a:cubicBezTo>
                  <a:cubicBezTo>
                    <a:pt x="12838" y="12174"/>
                    <a:pt x="13696" y="15356"/>
                    <a:pt x="14372" y="18575"/>
                  </a:cubicBezTo>
                  <a:cubicBezTo>
                    <a:pt x="14372" y="18842"/>
                    <a:pt x="14582" y="19051"/>
                    <a:pt x="14848" y="19051"/>
                  </a:cubicBezTo>
                  <a:cubicBezTo>
                    <a:pt x="15115" y="19051"/>
                    <a:pt x="15324" y="18842"/>
                    <a:pt x="15324" y="18575"/>
                  </a:cubicBezTo>
                  <a:cubicBezTo>
                    <a:pt x="16944" y="12288"/>
                    <a:pt x="15515" y="3335"/>
                    <a:pt x="9514" y="573"/>
                  </a:cubicBezTo>
                  <a:close/>
                </a:path>
              </a:pathLst>
            </a:custGeom>
            <a:solidFill>
              <a:srgbClr val="C3936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8CA8C271-928D-DAC9-B386-2B1B4944BE4F}"/>
                </a:ext>
              </a:extLst>
            </p:cNvPr>
            <p:cNvSpPr/>
            <p:nvPr/>
          </p:nvSpPr>
          <p:spPr>
            <a:xfrm>
              <a:off x="5296661" y="4085082"/>
              <a:ext cx="27053" cy="39533"/>
            </a:xfrm>
            <a:custGeom>
              <a:avLst/>
              <a:gdLst>
                <a:gd name="connsiteX0" fmla="*/ -11 w 27053"/>
                <a:gd name="connsiteY0" fmla="*/ 8709 h 39533"/>
                <a:gd name="connsiteX1" fmla="*/ 9514 w 27053"/>
                <a:gd name="connsiteY1" fmla="*/ -54 h 39533"/>
                <a:gd name="connsiteX2" fmla="*/ 26945 w 27053"/>
                <a:gd name="connsiteY2" fmla="*/ 16234 h 39533"/>
                <a:gd name="connsiteX3" fmla="*/ 11514 w 27053"/>
                <a:gd name="connsiteY3" fmla="*/ 39189 h 39533"/>
                <a:gd name="connsiteX4" fmla="*/ 942 w 27053"/>
                <a:gd name="connsiteY4" fmla="*/ 32998 h 39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053" h="39533">
                  <a:moveTo>
                    <a:pt x="-11" y="8709"/>
                  </a:moveTo>
                  <a:cubicBezTo>
                    <a:pt x="-11" y="8709"/>
                    <a:pt x="4847" y="612"/>
                    <a:pt x="9514" y="-54"/>
                  </a:cubicBezTo>
                  <a:cubicBezTo>
                    <a:pt x="18696" y="-26"/>
                    <a:pt x="26297" y="7080"/>
                    <a:pt x="26945" y="16234"/>
                  </a:cubicBezTo>
                  <a:cubicBezTo>
                    <a:pt x="27926" y="26587"/>
                    <a:pt x="21468" y="36198"/>
                    <a:pt x="11514" y="39189"/>
                  </a:cubicBezTo>
                  <a:cubicBezTo>
                    <a:pt x="4085" y="41094"/>
                    <a:pt x="942" y="32998"/>
                    <a:pt x="942" y="32998"/>
                  </a:cubicBezTo>
                  <a:close/>
                </a:path>
              </a:pathLst>
            </a:custGeom>
            <a:solidFill>
              <a:srgbClr val="EFCAA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1A3E1BDA-72DF-3F5C-B82F-4F1D29B0283E}"/>
                </a:ext>
              </a:extLst>
            </p:cNvPr>
            <p:cNvSpPr/>
            <p:nvPr/>
          </p:nvSpPr>
          <p:spPr>
            <a:xfrm>
              <a:off x="5302224" y="4098436"/>
              <a:ext cx="16058" cy="16839"/>
            </a:xfrm>
            <a:custGeom>
              <a:avLst/>
              <a:gdLst>
                <a:gd name="connsiteX0" fmla="*/ 6523 w 16058"/>
                <a:gd name="connsiteY0" fmla="*/ 498 h 16839"/>
                <a:gd name="connsiteX1" fmla="*/ 16048 w 16058"/>
                <a:gd name="connsiteY1" fmla="*/ 10023 h 16839"/>
                <a:gd name="connsiteX2" fmla="*/ 16048 w 16058"/>
                <a:gd name="connsiteY2" fmla="*/ 10023 h 16839"/>
                <a:gd name="connsiteX3" fmla="*/ 13762 w 16058"/>
                <a:gd name="connsiteY3" fmla="*/ 4213 h 16839"/>
                <a:gd name="connsiteX4" fmla="*/ 6713 w 16058"/>
                <a:gd name="connsiteY4" fmla="*/ 3546 h 16839"/>
                <a:gd name="connsiteX5" fmla="*/ 4618 w 16058"/>
                <a:gd name="connsiteY5" fmla="*/ 6022 h 16839"/>
                <a:gd name="connsiteX6" fmla="*/ 8047 w 16058"/>
                <a:gd name="connsiteY6" fmla="*/ 8594 h 16839"/>
                <a:gd name="connsiteX7" fmla="*/ 9952 w 16058"/>
                <a:gd name="connsiteY7" fmla="*/ 13642 h 16839"/>
                <a:gd name="connsiteX8" fmla="*/ 9952 w 16058"/>
                <a:gd name="connsiteY8" fmla="*/ 13642 h 16839"/>
                <a:gd name="connsiteX9" fmla="*/ 7571 w 16058"/>
                <a:gd name="connsiteY9" fmla="*/ 9833 h 16839"/>
                <a:gd name="connsiteX10" fmla="*/ 4046 w 16058"/>
                <a:gd name="connsiteY10" fmla="*/ 7737 h 16839"/>
                <a:gd name="connsiteX11" fmla="*/ 1189 w 16058"/>
                <a:gd name="connsiteY11" fmla="*/ 16309 h 16839"/>
                <a:gd name="connsiteX12" fmla="*/ 713 w 16058"/>
                <a:gd name="connsiteY12" fmla="*/ 16786 h 16839"/>
                <a:gd name="connsiteX13" fmla="*/ 237 w 16058"/>
                <a:gd name="connsiteY13" fmla="*/ 16309 h 16839"/>
                <a:gd name="connsiteX14" fmla="*/ 6523 w 16058"/>
                <a:gd name="connsiteY14" fmla="*/ 498 h 168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058" h="16839">
                  <a:moveTo>
                    <a:pt x="6523" y="498"/>
                  </a:moveTo>
                  <a:cubicBezTo>
                    <a:pt x="13286" y="-2169"/>
                    <a:pt x="15191" y="5451"/>
                    <a:pt x="16048" y="10023"/>
                  </a:cubicBezTo>
                  <a:cubicBezTo>
                    <a:pt x="16048" y="10023"/>
                    <a:pt x="16048" y="10023"/>
                    <a:pt x="16048" y="10023"/>
                  </a:cubicBezTo>
                  <a:cubicBezTo>
                    <a:pt x="15286" y="8118"/>
                    <a:pt x="14619" y="6118"/>
                    <a:pt x="13762" y="4213"/>
                  </a:cubicBezTo>
                  <a:cubicBezTo>
                    <a:pt x="12905" y="2308"/>
                    <a:pt x="8904" y="1736"/>
                    <a:pt x="6713" y="3546"/>
                  </a:cubicBezTo>
                  <a:cubicBezTo>
                    <a:pt x="5913" y="4279"/>
                    <a:pt x="5209" y="5108"/>
                    <a:pt x="4618" y="6022"/>
                  </a:cubicBezTo>
                  <a:cubicBezTo>
                    <a:pt x="6028" y="6441"/>
                    <a:pt x="7247" y="7356"/>
                    <a:pt x="8047" y="8594"/>
                  </a:cubicBezTo>
                  <a:cubicBezTo>
                    <a:pt x="9057" y="10109"/>
                    <a:pt x="9704" y="11842"/>
                    <a:pt x="9952" y="13642"/>
                  </a:cubicBezTo>
                  <a:cubicBezTo>
                    <a:pt x="9952" y="13642"/>
                    <a:pt x="9952" y="13642"/>
                    <a:pt x="9952" y="13642"/>
                  </a:cubicBezTo>
                  <a:cubicBezTo>
                    <a:pt x="9952" y="13642"/>
                    <a:pt x="8428" y="11071"/>
                    <a:pt x="7571" y="9833"/>
                  </a:cubicBezTo>
                  <a:cubicBezTo>
                    <a:pt x="6666" y="8756"/>
                    <a:pt x="5428" y="8013"/>
                    <a:pt x="4046" y="7737"/>
                  </a:cubicBezTo>
                  <a:cubicBezTo>
                    <a:pt x="2894" y="10528"/>
                    <a:pt x="1941" y="13385"/>
                    <a:pt x="1189" y="16309"/>
                  </a:cubicBezTo>
                  <a:cubicBezTo>
                    <a:pt x="1189" y="16576"/>
                    <a:pt x="979" y="16786"/>
                    <a:pt x="713" y="16786"/>
                  </a:cubicBezTo>
                  <a:cubicBezTo>
                    <a:pt x="446" y="16786"/>
                    <a:pt x="237" y="16576"/>
                    <a:pt x="237" y="16309"/>
                  </a:cubicBezTo>
                  <a:cubicBezTo>
                    <a:pt x="-830" y="10271"/>
                    <a:pt x="1608" y="4156"/>
                    <a:pt x="6523" y="498"/>
                  </a:cubicBezTo>
                  <a:close/>
                </a:path>
              </a:pathLst>
            </a:custGeom>
            <a:solidFill>
              <a:srgbClr val="C3936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8DF4ACB9-0504-5850-21D0-3B365425B050}"/>
                </a:ext>
              </a:extLst>
            </p:cNvPr>
            <p:cNvSpPr/>
            <p:nvPr/>
          </p:nvSpPr>
          <p:spPr>
            <a:xfrm>
              <a:off x="5064838" y="4002024"/>
              <a:ext cx="238641" cy="213098"/>
            </a:xfrm>
            <a:custGeom>
              <a:avLst/>
              <a:gdLst>
                <a:gd name="connsiteX0" fmla="*/ 7023 w 238641"/>
                <a:gd name="connsiteY0" fmla="*/ 7280 h 213098"/>
                <a:gd name="connsiteX1" fmla="*/ 2546 w 238641"/>
                <a:gd name="connsiteY1" fmla="*/ 56429 h 213098"/>
                <a:gd name="connsiteX2" fmla="*/ 641 w 238641"/>
                <a:gd name="connsiteY2" fmla="*/ 127295 h 213098"/>
                <a:gd name="connsiteX3" fmla="*/ 112369 w 238641"/>
                <a:gd name="connsiteY3" fmla="*/ 213020 h 213098"/>
                <a:gd name="connsiteX4" fmla="*/ 236766 w 238641"/>
                <a:gd name="connsiteY4" fmla="*/ 106531 h 213098"/>
                <a:gd name="connsiteX5" fmla="*/ 236766 w 238641"/>
                <a:gd name="connsiteY5" fmla="*/ 52905 h 213098"/>
                <a:gd name="connsiteX6" fmla="*/ 236099 w 238641"/>
                <a:gd name="connsiteY6" fmla="*/ 12709 h 213098"/>
                <a:gd name="connsiteX7" fmla="*/ 234861 w 238641"/>
                <a:gd name="connsiteY7" fmla="*/ 30521 h 213098"/>
                <a:gd name="connsiteX8" fmla="*/ 196761 w 238641"/>
                <a:gd name="connsiteY8" fmla="*/ 23568 h 213098"/>
                <a:gd name="connsiteX9" fmla="*/ 192284 w 238641"/>
                <a:gd name="connsiteY9" fmla="*/ 517 h 213098"/>
                <a:gd name="connsiteX10" fmla="*/ 190379 w 238641"/>
                <a:gd name="connsiteY10" fmla="*/ 21663 h 213098"/>
                <a:gd name="connsiteX11" fmla="*/ 150183 w 238641"/>
                <a:gd name="connsiteY11" fmla="*/ 19662 h 213098"/>
                <a:gd name="connsiteX12" fmla="*/ 154660 w 238641"/>
                <a:gd name="connsiteY12" fmla="*/ -54 h 213098"/>
                <a:gd name="connsiteX13" fmla="*/ 143802 w 238641"/>
                <a:gd name="connsiteY13" fmla="*/ 17758 h 213098"/>
                <a:gd name="connsiteX14" fmla="*/ 56362 w 238641"/>
                <a:gd name="connsiteY14" fmla="*/ 23568 h 213098"/>
                <a:gd name="connsiteX15" fmla="*/ 58934 w 238641"/>
                <a:gd name="connsiteY15" fmla="*/ 4518 h 213098"/>
                <a:gd name="connsiteX16" fmla="*/ 48075 w 238641"/>
                <a:gd name="connsiteY16" fmla="*/ 26806 h 213098"/>
                <a:gd name="connsiteX17" fmla="*/ 8451 w 238641"/>
                <a:gd name="connsiteY17" fmla="*/ 32617 h 213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38641" h="213098">
                  <a:moveTo>
                    <a:pt x="7023" y="7280"/>
                  </a:moveTo>
                  <a:cubicBezTo>
                    <a:pt x="-426" y="22568"/>
                    <a:pt x="-2026" y="40046"/>
                    <a:pt x="2546" y="56429"/>
                  </a:cubicBezTo>
                  <a:cubicBezTo>
                    <a:pt x="10833" y="81289"/>
                    <a:pt x="1308" y="114532"/>
                    <a:pt x="641" y="127295"/>
                  </a:cubicBezTo>
                  <a:cubicBezTo>
                    <a:pt x="-26" y="140059"/>
                    <a:pt x="6356" y="211496"/>
                    <a:pt x="112369" y="213020"/>
                  </a:cubicBezTo>
                  <a:cubicBezTo>
                    <a:pt x="218382" y="214544"/>
                    <a:pt x="241243" y="142916"/>
                    <a:pt x="236766" y="106531"/>
                  </a:cubicBezTo>
                  <a:cubicBezTo>
                    <a:pt x="233670" y="88786"/>
                    <a:pt x="233670" y="70650"/>
                    <a:pt x="236766" y="52905"/>
                  </a:cubicBezTo>
                  <a:cubicBezTo>
                    <a:pt x="238004" y="36331"/>
                    <a:pt x="240576" y="24806"/>
                    <a:pt x="236099" y="12709"/>
                  </a:cubicBezTo>
                  <a:lnTo>
                    <a:pt x="234861" y="30521"/>
                  </a:lnTo>
                  <a:cubicBezTo>
                    <a:pt x="222373" y="27168"/>
                    <a:pt x="209629" y="24844"/>
                    <a:pt x="196761" y="23568"/>
                  </a:cubicBezTo>
                  <a:lnTo>
                    <a:pt x="192284" y="517"/>
                  </a:lnTo>
                  <a:lnTo>
                    <a:pt x="190379" y="21663"/>
                  </a:lnTo>
                  <a:lnTo>
                    <a:pt x="150183" y="19662"/>
                  </a:lnTo>
                  <a:cubicBezTo>
                    <a:pt x="150412" y="12862"/>
                    <a:pt x="151927" y="6175"/>
                    <a:pt x="154660" y="-54"/>
                  </a:cubicBezTo>
                  <a:cubicBezTo>
                    <a:pt x="149688" y="4946"/>
                    <a:pt x="145964" y="11042"/>
                    <a:pt x="143802" y="17758"/>
                  </a:cubicBezTo>
                  <a:cubicBezTo>
                    <a:pt x="143802" y="17758"/>
                    <a:pt x="69126" y="18424"/>
                    <a:pt x="56362" y="23568"/>
                  </a:cubicBezTo>
                  <a:cubicBezTo>
                    <a:pt x="56067" y="17119"/>
                    <a:pt x="56943" y="10661"/>
                    <a:pt x="58934" y="4518"/>
                  </a:cubicBezTo>
                  <a:cubicBezTo>
                    <a:pt x="53933" y="11185"/>
                    <a:pt x="50247" y="18758"/>
                    <a:pt x="48075" y="26806"/>
                  </a:cubicBezTo>
                  <a:cubicBezTo>
                    <a:pt x="48075" y="26806"/>
                    <a:pt x="14262" y="26140"/>
                    <a:pt x="8451" y="32617"/>
                  </a:cubicBezTo>
                  <a:close/>
                </a:path>
              </a:pathLst>
            </a:custGeom>
            <a:solidFill>
              <a:srgbClr val="EEC9A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42C266F7-5694-E4F4-EEED-891E5B40CFFC}"/>
                </a:ext>
              </a:extLst>
            </p:cNvPr>
            <p:cNvSpPr/>
            <p:nvPr/>
          </p:nvSpPr>
          <p:spPr>
            <a:xfrm>
              <a:off x="5149024" y="4170235"/>
              <a:ext cx="66103" cy="27311"/>
            </a:xfrm>
            <a:custGeom>
              <a:avLst/>
              <a:gdLst>
                <a:gd name="connsiteX0" fmla="*/ 40756 w 66103"/>
                <a:gd name="connsiteY0" fmla="*/ 25092 h 27311"/>
                <a:gd name="connsiteX1" fmla="*/ -11 w 66103"/>
                <a:gd name="connsiteY1" fmla="*/ 7470 h 27311"/>
                <a:gd name="connsiteX2" fmla="*/ 14181 w 66103"/>
                <a:gd name="connsiteY2" fmla="*/ 9471 h 27311"/>
                <a:gd name="connsiteX3" fmla="*/ 66093 w 66103"/>
                <a:gd name="connsiteY3" fmla="*/ -54 h 27311"/>
                <a:gd name="connsiteX4" fmla="*/ 40756 w 66103"/>
                <a:gd name="connsiteY4" fmla="*/ 25092 h 27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103" h="27311">
                  <a:moveTo>
                    <a:pt x="40756" y="25092"/>
                  </a:moveTo>
                  <a:cubicBezTo>
                    <a:pt x="25326" y="32902"/>
                    <a:pt x="10467" y="17853"/>
                    <a:pt x="-11" y="7470"/>
                  </a:cubicBezTo>
                  <a:cubicBezTo>
                    <a:pt x="4666" y="8461"/>
                    <a:pt x="9409" y="9128"/>
                    <a:pt x="14181" y="9471"/>
                  </a:cubicBezTo>
                  <a:cubicBezTo>
                    <a:pt x="32050" y="11604"/>
                    <a:pt x="50148" y="8290"/>
                    <a:pt x="66093" y="-54"/>
                  </a:cubicBezTo>
                  <a:cubicBezTo>
                    <a:pt x="59244" y="9804"/>
                    <a:pt x="50662" y="18319"/>
                    <a:pt x="40756" y="25092"/>
                  </a:cubicBezTo>
                  <a:close/>
                </a:path>
              </a:pathLst>
            </a:custGeom>
            <a:solidFill>
              <a:srgbClr val="93032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CC7F9403-84C3-46A2-05A6-0D9E210E914E}"/>
                </a:ext>
              </a:extLst>
            </p:cNvPr>
            <p:cNvSpPr/>
            <p:nvPr/>
          </p:nvSpPr>
          <p:spPr>
            <a:xfrm>
              <a:off x="5157882" y="4183347"/>
              <a:ext cx="42195" cy="14369"/>
            </a:xfrm>
            <a:custGeom>
              <a:avLst/>
              <a:gdLst>
                <a:gd name="connsiteX0" fmla="*/ 34565 w 42195"/>
                <a:gd name="connsiteY0" fmla="*/ 1693 h 14369"/>
                <a:gd name="connsiteX1" fmla="*/ -11 w 42195"/>
                <a:gd name="connsiteY1" fmla="*/ 2836 h 14369"/>
                <a:gd name="connsiteX2" fmla="*/ 31898 w 42195"/>
                <a:gd name="connsiteY2" fmla="*/ 12361 h 14369"/>
                <a:gd name="connsiteX3" fmla="*/ 42185 w 42195"/>
                <a:gd name="connsiteY3" fmla="*/ 4646 h 14369"/>
                <a:gd name="connsiteX4" fmla="*/ 34565 w 42195"/>
                <a:gd name="connsiteY4" fmla="*/ 1693 h 14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195" h="14369">
                  <a:moveTo>
                    <a:pt x="34565" y="1693"/>
                  </a:moveTo>
                  <a:cubicBezTo>
                    <a:pt x="23145" y="-974"/>
                    <a:pt x="11210" y="-584"/>
                    <a:pt x="-11" y="2836"/>
                  </a:cubicBezTo>
                  <a:cubicBezTo>
                    <a:pt x="9514" y="11027"/>
                    <a:pt x="20468" y="17790"/>
                    <a:pt x="31898" y="12361"/>
                  </a:cubicBezTo>
                  <a:cubicBezTo>
                    <a:pt x="35708" y="10351"/>
                    <a:pt x="39185" y="7741"/>
                    <a:pt x="42185" y="4646"/>
                  </a:cubicBezTo>
                  <a:cubicBezTo>
                    <a:pt x="39718" y="3474"/>
                    <a:pt x="37175" y="2483"/>
                    <a:pt x="34565" y="1693"/>
                  </a:cubicBezTo>
                  <a:close/>
                </a:path>
              </a:pathLst>
            </a:custGeom>
            <a:solidFill>
              <a:srgbClr val="F9CB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CF1D878A-6522-1361-094F-2C8573AA236C}"/>
                </a:ext>
              </a:extLst>
            </p:cNvPr>
            <p:cNvSpPr/>
            <p:nvPr/>
          </p:nvSpPr>
          <p:spPr>
            <a:xfrm>
              <a:off x="5086825" y="4134567"/>
              <a:ext cx="41149" cy="16361"/>
            </a:xfrm>
            <a:custGeom>
              <a:avLst/>
              <a:gdLst>
                <a:gd name="connsiteX0" fmla="*/ 41138 w 41149"/>
                <a:gd name="connsiteY0" fmla="*/ 8849 h 16361"/>
                <a:gd name="connsiteX1" fmla="*/ 20373 w 41149"/>
                <a:gd name="connsiteY1" fmla="*/ 16278 h 16361"/>
                <a:gd name="connsiteX2" fmla="*/ -10 w 41149"/>
                <a:gd name="connsiteY2" fmla="*/ 7420 h 16361"/>
                <a:gd name="connsiteX3" fmla="*/ 20754 w 41149"/>
                <a:gd name="connsiteY3" fmla="*/ -10 h 16361"/>
                <a:gd name="connsiteX4" fmla="*/ 41138 w 41149"/>
                <a:gd name="connsiteY4" fmla="*/ 8849 h 16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149" h="16361">
                  <a:moveTo>
                    <a:pt x="41138" y="8849"/>
                  </a:moveTo>
                  <a:cubicBezTo>
                    <a:pt x="41138" y="13325"/>
                    <a:pt x="31613" y="16659"/>
                    <a:pt x="20373" y="16278"/>
                  </a:cubicBezTo>
                  <a:cubicBezTo>
                    <a:pt x="9134" y="15897"/>
                    <a:pt x="-105" y="11896"/>
                    <a:pt x="-10" y="7420"/>
                  </a:cubicBezTo>
                  <a:cubicBezTo>
                    <a:pt x="85" y="2943"/>
                    <a:pt x="9515" y="-486"/>
                    <a:pt x="20754" y="-10"/>
                  </a:cubicBezTo>
                  <a:cubicBezTo>
                    <a:pt x="31994" y="467"/>
                    <a:pt x="41233" y="4372"/>
                    <a:pt x="41138" y="8849"/>
                  </a:cubicBezTo>
                  <a:close/>
                </a:path>
              </a:pathLst>
            </a:custGeom>
            <a:solidFill>
              <a:srgbClr val="F9CB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9" name="Freeform: Shape 228">
              <a:extLst>
                <a:ext uri="{FF2B5EF4-FFF2-40B4-BE49-F238E27FC236}">
                  <a16:creationId xmlns:a16="http://schemas.microsoft.com/office/drawing/2014/main" id="{656AC62E-6941-B08A-0626-364C3B616A7A}"/>
                </a:ext>
              </a:extLst>
            </p:cNvPr>
            <p:cNvSpPr/>
            <p:nvPr/>
          </p:nvSpPr>
          <p:spPr>
            <a:xfrm>
              <a:off x="5243736" y="4139298"/>
              <a:ext cx="40984" cy="17798"/>
            </a:xfrm>
            <a:custGeom>
              <a:avLst/>
              <a:gdLst>
                <a:gd name="connsiteX0" fmla="*/ 40912 w 40984"/>
                <a:gd name="connsiteY0" fmla="*/ 5166 h 17798"/>
                <a:gd name="connsiteX1" fmla="*/ 21862 w 40984"/>
                <a:gd name="connsiteY1" fmla="*/ 16882 h 17798"/>
                <a:gd name="connsiteX2" fmla="*/ 50 w 40984"/>
                <a:gd name="connsiteY2" fmla="*/ 12691 h 17798"/>
                <a:gd name="connsiteX3" fmla="*/ 19100 w 40984"/>
                <a:gd name="connsiteY3" fmla="*/ 879 h 17798"/>
                <a:gd name="connsiteX4" fmla="*/ 40912 w 40984"/>
                <a:gd name="connsiteY4" fmla="*/ 5166 h 17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984" h="17798">
                  <a:moveTo>
                    <a:pt x="40912" y="5166"/>
                  </a:moveTo>
                  <a:cubicBezTo>
                    <a:pt x="41770" y="9547"/>
                    <a:pt x="33483" y="14691"/>
                    <a:pt x="21862" y="16882"/>
                  </a:cubicBezTo>
                  <a:cubicBezTo>
                    <a:pt x="10242" y="19072"/>
                    <a:pt x="907" y="16882"/>
                    <a:pt x="50" y="12691"/>
                  </a:cubicBezTo>
                  <a:cubicBezTo>
                    <a:pt x="-807" y="8500"/>
                    <a:pt x="7480" y="3166"/>
                    <a:pt x="19100" y="879"/>
                  </a:cubicBezTo>
                  <a:cubicBezTo>
                    <a:pt x="30721" y="-1406"/>
                    <a:pt x="40246" y="689"/>
                    <a:pt x="40912" y="5166"/>
                  </a:cubicBezTo>
                  <a:close/>
                </a:path>
              </a:pathLst>
            </a:custGeom>
            <a:solidFill>
              <a:srgbClr val="F9CB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id="{020CEA04-DC80-AB05-5230-BECC1FE6534F}"/>
                </a:ext>
              </a:extLst>
            </p:cNvPr>
            <p:cNvSpPr/>
            <p:nvPr/>
          </p:nvSpPr>
          <p:spPr>
            <a:xfrm>
              <a:off x="5131136" y="4154456"/>
              <a:ext cx="101906" cy="46090"/>
            </a:xfrm>
            <a:custGeom>
              <a:avLst/>
              <a:gdLst>
                <a:gd name="connsiteX0" fmla="*/ 101220 w 101906"/>
                <a:gd name="connsiteY0" fmla="*/ 6676 h 46090"/>
                <a:gd name="connsiteX1" fmla="*/ 87885 w 101906"/>
                <a:gd name="connsiteY1" fmla="*/ 199 h 46090"/>
                <a:gd name="connsiteX2" fmla="*/ 87219 w 101906"/>
                <a:gd name="connsiteY2" fmla="*/ 9 h 46090"/>
                <a:gd name="connsiteX3" fmla="*/ 87028 w 101906"/>
                <a:gd name="connsiteY3" fmla="*/ 675 h 46090"/>
                <a:gd name="connsiteX4" fmla="*/ 91695 w 101906"/>
                <a:gd name="connsiteY4" fmla="*/ 6867 h 46090"/>
                <a:gd name="connsiteX5" fmla="*/ 39213 w 101906"/>
                <a:gd name="connsiteY5" fmla="*/ 22964 h 46090"/>
                <a:gd name="connsiteX6" fmla="*/ 1113 w 101906"/>
                <a:gd name="connsiteY6" fmla="*/ 7152 h 46090"/>
                <a:gd name="connsiteX7" fmla="*/ 360 w 101906"/>
                <a:gd name="connsiteY7" fmla="*/ 6857 h 46090"/>
                <a:gd name="connsiteX8" fmla="*/ 65 w 101906"/>
                <a:gd name="connsiteY8" fmla="*/ 7152 h 46090"/>
                <a:gd name="connsiteX9" fmla="*/ 16257 w 101906"/>
                <a:gd name="connsiteY9" fmla="*/ 23345 h 46090"/>
                <a:gd name="connsiteX10" fmla="*/ 54929 w 101906"/>
                <a:gd name="connsiteY10" fmla="*/ 45348 h 46090"/>
                <a:gd name="connsiteX11" fmla="*/ 73217 w 101906"/>
                <a:gd name="connsiteY11" fmla="*/ 32584 h 46090"/>
                <a:gd name="connsiteX12" fmla="*/ 93505 w 101906"/>
                <a:gd name="connsiteY12" fmla="*/ 8867 h 46090"/>
                <a:gd name="connsiteX13" fmla="*/ 93505 w 101906"/>
                <a:gd name="connsiteY13" fmla="*/ 8391 h 46090"/>
                <a:gd name="connsiteX14" fmla="*/ 93505 w 101906"/>
                <a:gd name="connsiteY14" fmla="*/ 8391 h 46090"/>
                <a:gd name="connsiteX15" fmla="*/ 101411 w 101906"/>
                <a:gd name="connsiteY15" fmla="*/ 7819 h 46090"/>
                <a:gd name="connsiteX16" fmla="*/ 101887 w 101906"/>
                <a:gd name="connsiteY16" fmla="*/ 7152 h 46090"/>
                <a:gd name="connsiteX17" fmla="*/ 101220 w 101906"/>
                <a:gd name="connsiteY17" fmla="*/ 6676 h 46090"/>
                <a:gd name="connsiteX18" fmla="*/ 58644 w 101906"/>
                <a:gd name="connsiteY18" fmla="*/ 41347 h 46090"/>
                <a:gd name="connsiteX19" fmla="*/ 17877 w 101906"/>
                <a:gd name="connsiteY19" fmla="*/ 23726 h 46090"/>
                <a:gd name="connsiteX20" fmla="*/ 32069 w 101906"/>
                <a:gd name="connsiteY20" fmla="*/ 25726 h 46090"/>
                <a:gd name="connsiteX21" fmla="*/ 83980 w 101906"/>
                <a:gd name="connsiteY21" fmla="*/ 16201 h 46090"/>
                <a:gd name="connsiteX22" fmla="*/ 58644 w 101906"/>
                <a:gd name="connsiteY22" fmla="*/ 40871 h 46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01906" h="46090">
                  <a:moveTo>
                    <a:pt x="101220" y="6676"/>
                  </a:moveTo>
                  <a:cubicBezTo>
                    <a:pt x="96020" y="6667"/>
                    <a:pt x="91114" y="4276"/>
                    <a:pt x="87885" y="199"/>
                  </a:cubicBezTo>
                  <a:cubicBezTo>
                    <a:pt x="87752" y="-39"/>
                    <a:pt x="87457" y="-125"/>
                    <a:pt x="87219" y="9"/>
                  </a:cubicBezTo>
                  <a:cubicBezTo>
                    <a:pt x="86981" y="142"/>
                    <a:pt x="86895" y="437"/>
                    <a:pt x="87028" y="675"/>
                  </a:cubicBezTo>
                  <a:cubicBezTo>
                    <a:pt x="88066" y="3085"/>
                    <a:pt x="89667" y="5209"/>
                    <a:pt x="91695" y="6867"/>
                  </a:cubicBezTo>
                  <a:cubicBezTo>
                    <a:pt x="78551" y="21249"/>
                    <a:pt x="57691" y="23155"/>
                    <a:pt x="39213" y="22964"/>
                  </a:cubicBezTo>
                  <a:cubicBezTo>
                    <a:pt x="28926" y="22964"/>
                    <a:pt x="1875" y="21821"/>
                    <a:pt x="1113" y="7152"/>
                  </a:cubicBezTo>
                  <a:cubicBezTo>
                    <a:pt x="989" y="6867"/>
                    <a:pt x="646" y="6733"/>
                    <a:pt x="360" y="6857"/>
                  </a:cubicBezTo>
                  <a:cubicBezTo>
                    <a:pt x="227" y="6914"/>
                    <a:pt x="122" y="7019"/>
                    <a:pt x="65" y="7152"/>
                  </a:cubicBezTo>
                  <a:cubicBezTo>
                    <a:pt x="-888" y="16677"/>
                    <a:pt x="7304" y="21059"/>
                    <a:pt x="16257" y="23345"/>
                  </a:cubicBezTo>
                  <a:cubicBezTo>
                    <a:pt x="25020" y="34394"/>
                    <a:pt x="39403" y="49443"/>
                    <a:pt x="54929" y="45348"/>
                  </a:cubicBezTo>
                  <a:cubicBezTo>
                    <a:pt x="62206" y="43109"/>
                    <a:pt x="68607" y="38652"/>
                    <a:pt x="73217" y="32584"/>
                  </a:cubicBezTo>
                  <a:cubicBezTo>
                    <a:pt x="80418" y="25059"/>
                    <a:pt x="87190" y="17144"/>
                    <a:pt x="93505" y="8867"/>
                  </a:cubicBezTo>
                  <a:cubicBezTo>
                    <a:pt x="93505" y="8867"/>
                    <a:pt x="93505" y="8867"/>
                    <a:pt x="93505" y="8391"/>
                  </a:cubicBezTo>
                  <a:lnTo>
                    <a:pt x="93505" y="8391"/>
                  </a:lnTo>
                  <a:cubicBezTo>
                    <a:pt x="96010" y="9810"/>
                    <a:pt x="99134" y="9591"/>
                    <a:pt x="101411" y="7819"/>
                  </a:cubicBezTo>
                  <a:cubicBezTo>
                    <a:pt x="101725" y="7762"/>
                    <a:pt x="101944" y="7467"/>
                    <a:pt x="101887" y="7152"/>
                  </a:cubicBezTo>
                  <a:cubicBezTo>
                    <a:pt x="101830" y="6838"/>
                    <a:pt x="101535" y="6619"/>
                    <a:pt x="101220" y="6676"/>
                  </a:cubicBezTo>
                  <a:close/>
                  <a:moveTo>
                    <a:pt x="58644" y="41347"/>
                  </a:moveTo>
                  <a:cubicBezTo>
                    <a:pt x="43213" y="49158"/>
                    <a:pt x="28354" y="34108"/>
                    <a:pt x="17877" y="23726"/>
                  </a:cubicBezTo>
                  <a:cubicBezTo>
                    <a:pt x="22553" y="24717"/>
                    <a:pt x="27297" y="25383"/>
                    <a:pt x="32069" y="25726"/>
                  </a:cubicBezTo>
                  <a:cubicBezTo>
                    <a:pt x="49938" y="27860"/>
                    <a:pt x="68035" y="24545"/>
                    <a:pt x="83980" y="16201"/>
                  </a:cubicBezTo>
                  <a:cubicBezTo>
                    <a:pt x="77094" y="25888"/>
                    <a:pt x="68512" y="34242"/>
                    <a:pt x="58644" y="40871"/>
                  </a:cubicBezTo>
                  <a:close/>
                </a:path>
              </a:pathLst>
            </a:custGeom>
            <a:solidFill>
              <a:srgbClr val="C3936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D324EB34-1707-1E65-8EA5-9CF143625AC3}"/>
                </a:ext>
              </a:extLst>
            </p:cNvPr>
            <p:cNvSpPr/>
            <p:nvPr/>
          </p:nvSpPr>
          <p:spPr>
            <a:xfrm>
              <a:off x="5154146" y="4131145"/>
              <a:ext cx="22589" cy="22412"/>
            </a:xfrm>
            <a:custGeom>
              <a:avLst/>
              <a:gdLst>
                <a:gd name="connsiteX0" fmla="*/ 22489 w 22589"/>
                <a:gd name="connsiteY0" fmla="*/ 21034 h 22412"/>
                <a:gd name="connsiteX1" fmla="*/ 11630 w 22589"/>
                <a:gd name="connsiteY1" fmla="*/ 18176 h 22412"/>
                <a:gd name="connsiteX2" fmla="*/ 4391 w 22589"/>
                <a:gd name="connsiteY2" fmla="*/ 9128 h 22412"/>
                <a:gd name="connsiteX3" fmla="*/ 20012 w 22589"/>
                <a:gd name="connsiteY3" fmla="*/ 3317 h 22412"/>
                <a:gd name="connsiteX4" fmla="*/ 20308 w 22589"/>
                <a:gd name="connsiteY4" fmla="*/ 2279 h 22412"/>
                <a:gd name="connsiteX5" fmla="*/ 20012 w 22589"/>
                <a:gd name="connsiteY5" fmla="*/ 1984 h 22412"/>
                <a:gd name="connsiteX6" fmla="*/ 200 w 22589"/>
                <a:gd name="connsiteY6" fmla="*/ 7604 h 22412"/>
                <a:gd name="connsiteX7" fmla="*/ 6677 w 22589"/>
                <a:gd name="connsiteY7" fmla="*/ 19319 h 22412"/>
                <a:gd name="connsiteX8" fmla="*/ 21917 w 22589"/>
                <a:gd name="connsiteY8" fmla="*/ 21796 h 22412"/>
                <a:gd name="connsiteX9" fmla="*/ 22489 w 22589"/>
                <a:gd name="connsiteY9" fmla="*/ 21034 h 22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589" h="22412">
                  <a:moveTo>
                    <a:pt x="22489" y="21034"/>
                  </a:moveTo>
                  <a:cubicBezTo>
                    <a:pt x="18736" y="20672"/>
                    <a:pt x="15069" y="19701"/>
                    <a:pt x="11630" y="18176"/>
                  </a:cubicBezTo>
                  <a:cubicBezTo>
                    <a:pt x="7963" y="16424"/>
                    <a:pt x="5296" y="13090"/>
                    <a:pt x="4391" y="9128"/>
                  </a:cubicBezTo>
                  <a:cubicBezTo>
                    <a:pt x="4391" y="2841"/>
                    <a:pt x="16488" y="3032"/>
                    <a:pt x="20012" y="3317"/>
                  </a:cubicBezTo>
                  <a:cubicBezTo>
                    <a:pt x="20384" y="3117"/>
                    <a:pt x="20517" y="2651"/>
                    <a:pt x="20308" y="2279"/>
                  </a:cubicBezTo>
                  <a:cubicBezTo>
                    <a:pt x="20241" y="2155"/>
                    <a:pt x="20136" y="2050"/>
                    <a:pt x="20012" y="1984"/>
                  </a:cubicBezTo>
                  <a:cubicBezTo>
                    <a:pt x="13726" y="-1921"/>
                    <a:pt x="2391" y="-302"/>
                    <a:pt x="200" y="7604"/>
                  </a:cubicBezTo>
                  <a:cubicBezTo>
                    <a:pt x="-1038" y="12271"/>
                    <a:pt x="3439" y="17129"/>
                    <a:pt x="6677" y="19319"/>
                  </a:cubicBezTo>
                  <a:cubicBezTo>
                    <a:pt x="11211" y="22167"/>
                    <a:pt x="16707" y="23063"/>
                    <a:pt x="21917" y="21796"/>
                  </a:cubicBezTo>
                  <a:cubicBezTo>
                    <a:pt x="21917" y="21796"/>
                    <a:pt x="22870" y="21129"/>
                    <a:pt x="22489" y="21034"/>
                  </a:cubicBezTo>
                  <a:close/>
                </a:path>
              </a:pathLst>
            </a:custGeom>
            <a:solidFill>
              <a:srgbClr val="C3936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id="{72CDC1C1-6A60-85CC-0CCC-667CDE51CA21}"/>
                </a:ext>
              </a:extLst>
            </p:cNvPr>
            <p:cNvSpPr/>
            <p:nvPr/>
          </p:nvSpPr>
          <p:spPr>
            <a:xfrm>
              <a:off x="5229348" y="4056394"/>
              <a:ext cx="32705" cy="23218"/>
            </a:xfrm>
            <a:custGeom>
              <a:avLst/>
              <a:gdLst>
                <a:gd name="connsiteX0" fmla="*/ 16534 w 32705"/>
                <a:gd name="connsiteY0" fmla="*/ -37 h 23218"/>
                <a:gd name="connsiteX1" fmla="*/ 151 w 32705"/>
                <a:gd name="connsiteY1" fmla="*/ 22823 h 23218"/>
                <a:gd name="connsiteX2" fmla="*/ 904 w 32705"/>
                <a:gd name="connsiteY2" fmla="*/ 23118 h 23218"/>
                <a:gd name="connsiteX3" fmla="*/ 1199 w 32705"/>
                <a:gd name="connsiteY3" fmla="*/ 22823 h 23218"/>
                <a:gd name="connsiteX4" fmla="*/ 15391 w 32705"/>
                <a:gd name="connsiteY4" fmla="*/ 4726 h 23218"/>
                <a:gd name="connsiteX5" fmla="*/ 28917 w 32705"/>
                <a:gd name="connsiteY5" fmla="*/ 19870 h 23218"/>
                <a:gd name="connsiteX6" fmla="*/ 31317 w 32705"/>
                <a:gd name="connsiteY6" fmla="*/ 21089 h 23218"/>
                <a:gd name="connsiteX7" fmla="*/ 32536 w 32705"/>
                <a:gd name="connsiteY7" fmla="*/ 19870 h 23218"/>
                <a:gd name="connsiteX8" fmla="*/ 17420 w 32705"/>
                <a:gd name="connsiteY8" fmla="*/ 59 h 23218"/>
                <a:gd name="connsiteX9" fmla="*/ 16534 w 32705"/>
                <a:gd name="connsiteY9" fmla="*/ -37 h 23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705" h="23218">
                  <a:moveTo>
                    <a:pt x="16534" y="-37"/>
                  </a:moveTo>
                  <a:cubicBezTo>
                    <a:pt x="4818" y="-608"/>
                    <a:pt x="-1087" y="13108"/>
                    <a:pt x="151" y="22823"/>
                  </a:cubicBezTo>
                  <a:cubicBezTo>
                    <a:pt x="275" y="23109"/>
                    <a:pt x="618" y="23242"/>
                    <a:pt x="904" y="23118"/>
                  </a:cubicBezTo>
                  <a:cubicBezTo>
                    <a:pt x="1037" y="23061"/>
                    <a:pt x="1142" y="22957"/>
                    <a:pt x="1199" y="22823"/>
                  </a:cubicBezTo>
                  <a:cubicBezTo>
                    <a:pt x="3294" y="14632"/>
                    <a:pt x="5676" y="6345"/>
                    <a:pt x="15391" y="4726"/>
                  </a:cubicBezTo>
                  <a:cubicBezTo>
                    <a:pt x="25107" y="3106"/>
                    <a:pt x="26059" y="14251"/>
                    <a:pt x="28917" y="19870"/>
                  </a:cubicBezTo>
                  <a:cubicBezTo>
                    <a:pt x="29240" y="20871"/>
                    <a:pt x="30326" y="21414"/>
                    <a:pt x="31317" y="21089"/>
                  </a:cubicBezTo>
                  <a:cubicBezTo>
                    <a:pt x="31898" y="20899"/>
                    <a:pt x="32346" y="20442"/>
                    <a:pt x="32536" y="19870"/>
                  </a:cubicBezTo>
                  <a:cubicBezTo>
                    <a:pt x="33832" y="10222"/>
                    <a:pt x="27059" y="1354"/>
                    <a:pt x="17420" y="59"/>
                  </a:cubicBezTo>
                  <a:cubicBezTo>
                    <a:pt x="17125" y="20"/>
                    <a:pt x="16829" y="-8"/>
                    <a:pt x="16534" y="-37"/>
                  </a:cubicBezTo>
                  <a:close/>
                </a:path>
              </a:pathLst>
            </a:custGeom>
            <a:solidFill>
              <a:srgbClr val="62420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EE10D75A-A2E0-197D-966D-15A5E74A091D}"/>
                </a:ext>
              </a:extLst>
            </p:cNvPr>
            <p:cNvSpPr/>
            <p:nvPr/>
          </p:nvSpPr>
          <p:spPr>
            <a:xfrm>
              <a:off x="5097971" y="4068202"/>
              <a:ext cx="28668" cy="19427"/>
            </a:xfrm>
            <a:custGeom>
              <a:avLst/>
              <a:gdLst>
                <a:gd name="connsiteX0" fmla="*/ 15704 w 28668"/>
                <a:gd name="connsiteY0" fmla="*/ 537 h 19427"/>
                <a:gd name="connsiteX1" fmla="*/ 4179 w 28668"/>
                <a:gd name="connsiteY1" fmla="*/ 3109 h 19427"/>
                <a:gd name="connsiteX2" fmla="*/ 1035 w 28668"/>
                <a:gd name="connsiteY2" fmla="*/ 17682 h 19427"/>
                <a:gd name="connsiteX3" fmla="*/ 2426 w 28668"/>
                <a:gd name="connsiteY3" fmla="*/ 18197 h 19427"/>
                <a:gd name="connsiteX4" fmla="*/ 2940 w 28668"/>
                <a:gd name="connsiteY4" fmla="*/ 17682 h 19427"/>
                <a:gd name="connsiteX5" fmla="*/ 16275 w 28668"/>
                <a:gd name="connsiteY5" fmla="*/ 5490 h 19427"/>
                <a:gd name="connsiteX6" fmla="*/ 27705 w 28668"/>
                <a:gd name="connsiteY6" fmla="*/ 19016 h 19427"/>
                <a:gd name="connsiteX7" fmla="*/ 28658 w 28668"/>
                <a:gd name="connsiteY7" fmla="*/ 19016 h 19427"/>
                <a:gd name="connsiteX8" fmla="*/ 15704 w 28668"/>
                <a:gd name="connsiteY8" fmla="*/ 537 h 19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668" h="19427">
                  <a:moveTo>
                    <a:pt x="15704" y="537"/>
                  </a:moveTo>
                  <a:cubicBezTo>
                    <a:pt x="11684" y="-806"/>
                    <a:pt x="7246" y="175"/>
                    <a:pt x="4179" y="3109"/>
                  </a:cubicBezTo>
                  <a:cubicBezTo>
                    <a:pt x="131" y="6805"/>
                    <a:pt x="-1127" y="12653"/>
                    <a:pt x="1035" y="17682"/>
                  </a:cubicBezTo>
                  <a:cubicBezTo>
                    <a:pt x="1274" y="18206"/>
                    <a:pt x="1902" y="18435"/>
                    <a:pt x="2426" y="18197"/>
                  </a:cubicBezTo>
                  <a:cubicBezTo>
                    <a:pt x="2655" y="18092"/>
                    <a:pt x="2836" y="17911"/>
                    <a:pt x="2940" y="17682"/>
                  </a:cubicBezTo>
                  <a:cubicBezTo>
                    <a:pt x="5131" y="10920"/>
                    <a:pt x="7227" y="1966"/>
                    <a:pt x="16275" y="5490"/>
                  </a:cubicBezTo>
                  <a:cubicBezTo>
                    <a:pt x="21914" y="8072"/>
                    <a:pt x="26105" y="13024"/>
                    <a:pt x="27705" y="19016"/>
                  </a:cubicBezTo>
                  <a:cubicBezTo>
                    <a:pt x="27705" y="19492"/>
                    <a:pt x="28658" y="19492"/>
                    <a:pt x="28658" y="19016"/>
                  </a:cubicBezTo>
                  <a:cubicBezTo>
                    <a:pt x="28534" y="10786"/>
                    <a:pt x="23400" y="3461"/>
                    <a:pt x="15704" y="537"/>
                  </a:cubicBezTo>
                  <a:close/>
                </a:path>
              </a:pathLst>
            </a:custGeom>
            <a:solidFill>
              <a:srgbClr val="62420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9F53908E-8D61-2817-C642-770777FF0B90}"/>
                </a:ext>
              </a:extLst>
            </p:cNvPr>
            <p:cNvSpPr/>
            <p:nvPr/>
          </p:nvSpPr>
          <p:spPr>
            <a:xfrm>
              <a:off x="5238912" y="4082596"/>
              <a:ext cx="10790" cy="28974"/>
            </a:xfrm>
            <a:custGeom>
              <a:avLst/>
              <a:gdLst>
                <a:gd name="connsiteX0" fmla="*/ 10780 w 10790"/>
                <a:gd name="connsiteY0" fmla="*/ 14052 h 28974"/>
                <a:gd name="connsiteX1" fmla="*/ 6017 w 10790"/>
                <a:gd name="connsiteY1" fmla="*/ 28911 h 28974"/>
                <a:gd name="connsiteX2" fmla="*/ 16 w 10790"/>
                <a:gd name="connsiteY2" fmla="*/ 14814 h 28974"/>
                <a:gd name="connsiteX3" fmla="*/ 4684 w 10790"/>
                <a:gd name="connsiteY3" fmla="*/ -45 h 28974"/>
                <a:gd name="connsiteX4" fmla="*/ 10780 w 10790"/>
                <a:gd name="connsiteY4" fmla="*/ 14052 h 28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90" h="28974">
                  <a:moveTo>
                    <a:pt x="10780" y="14052"/>
                  </a:moveTo>
                  <a:cubicBezTo>
                    <a:pt x="10780" y="21958"/>
                    <a:pt x="9065" y="28625"/>
                    <a:pt x="6017" y="28911"/>
                  </a:cubicBezTo>
                  <a:cubicBezTo>
                    <a:pt x="2969" y="29197"/>
                    <a:pt x="302" y="22815"/>
                    <a:pt x="16" y="14814"/>
                  </a:cubicBezTo>
                  <a:cubicBezTo>
                    <a:pt x="-269" y="6813"/>
                    <a:pt x="1731" y="241"/>
                    <a:pt x="4684" y="-45"/>
                  </a:cubicBezTo>
                  <a:cubicBezTo>
                    <a:pt x="7636" y="-331"/>
                    <a:pt x="10399" y="6051"/>
                    <a:pt x="10780" y="14052"/>
                  </a:cubicBezTo>
                  <a:close/>
                </a:path>
              </a:pathLst>
            </a:custGeom>
            <a:solidFill>
              <a:srgbClr val="3D1A0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48F7740F-EB4B-D727-24D6-9833303707AF}"/>
                </a:ext>
              </a:extLst>
            </p:cNvPr>
            <p:cNvSpPr/>
            <p:nvPr/>
          </p:nvSpPr>
          <p:spPr>
            <a:xfrm>
              <a:off x="5239979" y="4086701"/>
              <a:ext cx="3255" cy="8763"/>
            </a:xfrm>
            <a:custGeom>
              <a:avLst/>
              <a:gdLst>
                <a:gd name="connsiteX0" fmla="*/ 3236 w 3255"/>
                <a:gd name="connsiteY0" fmla="*/ 4328 h 8763"/>
                <a:gd name="connsiteX1" fmla="*/ 1521 w 3255"/>
                <a:gd name="connsiteY1" fmla="*/ 8709 h 8763"/>
                <a:gd name="connsiteX2" fmla="*/ -3 w 3255"/>
                <a:gd name="connsiteY2" fmla="*/ 4232 h 8763"/>
                <a:gd name="connsiteX3" fmla="*/ 1712 w 3255"/>
                <a:gd name="connsiteY3" fmla="*/ -54 h 8763"/>
                <a:gd name="connsiteX4" fmla="*/ 3236 w 3255"/>
                <a:gd name="connsiteY4" fmla="*/ 4328 h 8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5" h="8763">
                  <a:moveTo>
                    <a:pt x="3236" y="4328"/>
                  </a:moveTo>
                  <a:cubicBezTo>
                    <a:pt x="3236" y="6804"/>
                    <a:pt x="2379" y="8709"/>
                    <a:pt x="1521" y="8709"/>
                  </a:cubicBezTo>
                  <a:cubicBezTo>
                    <a:pt x="664" y="8709"/>
                    <a:pt x="-98" y="6709"/>
                    <a:pt x="-3" y="4232"/>
                  </a:cubicBezTo>
                  <a:cubicBezTo>
                    <a:pt x="93" y="1756"/>
                    <a:pt x="759" y="-54"/>
                    <a:pt x="1712" y="-54"/>
                  </a:cubicBezTo>
                  <a:cubicBezTo>
                    <a:pt x="2664" y="-54"/>
                    <a:pt x="3331" y="1946"/>
                    <a:pt x="3236" y="4328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F72752D9-E0EF-0B58-D177-36B10C9079C4}"/>
                </a:ext>
              </a:extLst>
            </p:cNvPr>
            <p:cNvSpPr/>
            <p:nvPr/>
          </p:nvSpPr>
          <p:spPr>
            <a:xfrm>
              <a:off x="5107928" y="4086129"/>
              <a:ext cx="10944" cy="28956"/>
            </a:xfrm>
            <a:custGeom>
              <a:avLst/>
              <a:gdLst>
                <a:gd name="connsiteX0" fmla="*/ 10891 w 10944"/>
                <a:gd name="connsiteY0" fmla="*/ 14519 h 28956"/>
                <a:gd name="connsiteX1" fmla="*/ 4795 w 10944"/>
                <a:gd name="connsiteY1" fmla="*/ 28902 h 28956"/>
                <a:gd name="connsiteX2" fmla="*/ 32 w 10944"/>
                <a:gd name="connsiteY2" fmla="*/ 14329 h 28956"/>
                <a:gd name="connsiteX3" fmla="*/ 6128 w 10944"/>
                <a:gd name="connsiteY3" fmla="*/ -54 h 28956"/>
                <a:gd name="connsiteX4" fmla="*/ 10891 w 10944"/>
                <a:gd name="connsiteY4" fmla="*/ 14519 h 28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44" h="28956">
                  <a:moveTo>
                    <a:pt x="10891" y="14519"/>
                  </a:moveTo>
                  <a:cubicBezTo>
                    <a:pt x="10891" y="22520"/>
                    <a:pt x="7748" y="28902"/>
                    <a:pt x="4795" y="28902"/>
                  </a:cubicBezTo>
                  <a:cubicBezTo>
                    <a:pt x="1842" y="28902"/>
                    <a:pt x="-349" y="22330"/>
                    <a:pt x="32" y="14329"/>
                  </a:cubicBezTo>
                  <a:cubicBezTo>
                    <a:pt x="413" y="6328"/>
                    <a:pt x="3176" y="-54"/>
                    <a:pt x="6128" y="-54"/>
                  </a:cubicBezTo>
                  <a:cubicBezTo>
                    <a:pt x="9081" y="-54"/>
                    <a:pt x="11272" y="6518"/>
                    <a:pt x="10891" y="14519"/>
                  </a:cubicBezTo>
                  <a:close/>
                </a:path>
              </a:pathLst>
            </a:custGeom>
            <a:solidFill>
              <a:srgbClr val="3D1A0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ADDAD7F1-7B6A-FA7D-600E-952F9610DBFC}"/>
                </a:ext>
              </a:extLst>
            </p:cNvPr>
            <p:cNvSpPr/>
            <p:nvPr/>
          </p:nvSpPr>
          <p:spPr>
            <a:xfrm>
              <a:off x="5109135" y="4089935"/>
              <a:ext cx="3644" cy="8675"/>
            </a:xfrm>
            <a:custGeom>
              <a:avLst/>
              <a:gdLst>
                <a:gd name="connsiteX0" fmla="*/ 3397 w 3644"/>
                <a:gd name="connsiteY0" fmla="*/ 4522 h 8675"/>
                <a:gd name="connsiteX1" fmla="*/ 1207 w 3644"/>
                <a:gd name="connsiteY1" fmla="*/ 8617 h 8675"/>
                <a:gd name="connsiteX2" fmla="*/ 64 w 3644"/>
                <a:gd name="connsiteY2" fmla="*/ 4046 h 8675"/>
                <a:gd name="connsiteX3" fmla="*/ 2254 w 3644"/>
                <a:gd name="connsiteY3" fmla="*/ -50 h 8675"/>
                <a:gd name="connsiteX4" fmla="*/ 3397 w 3644"/>
                <a:gd name="connsiteY4" fmla="*/ 4522 h 8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4" h="8675">
                  <a:moveTo>
                    <a:pt x="3397" y="4522"/>
                  </a:moveTo>
                  <a:cubicBezTo>
                    <a:pt x="3397" y="6903"/>
                    <a:pt x="2064" y="8713"/>
                    <a:pt x="1207" y="8617"/>
                  </a:cubicBezTo>
                  <a:cubicBezTo>
                    <a:pt x="349" y="8522"/>
                    <a:pt x="-222" y="6522"/>
                    <a:pt x="64" y="4046"/>
                  </a:cubicBezTo>
                  <a:cubicBezTo>
                    <a:pt x="349" y="1569"/>
                    <a:pt x="1302" y="-145"/>
                    <a:pt x="2254" y="-50"/>
                  </a:cubicBezTo>
                  <a:cubicBezTo>
                    <a:pt x="3207" y="45"/>
                    <a:pt x="4064" y="2140"/>
                    <a:pt x="3397" y="452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E976E5CD-B795-5C3C-F8EB-F24B451E4A97}"/>
                </a:ext>
              </a:extLst>
            </p:cNvPr>
            <p:cNvSpPr/>
            <p:nvPr/>
          </p:nvSpPr>
          <p:spPr>
            <a:xfrm>
              <a:off x="5055936" y="4046602"/>
              <a:ext cx="102717" cy="92465"/>
            </a:xfrm>
            <a:custGeom>
              <a:avLst/>
              <a:gdLst>
                <a:gd name="connsiteX0" fmla="*/ 96982 w 102717"/>
                <a:gd name="connsiteY0" fmla="*/ 23090 h 92465"/>
                <a:gd name="connsiteX1" fmla="*/ 1160 w 102717"/>
                <a:gd name="connsiteY1" fmla="*/ 55475 h 92465"/>
                <a:gd name="connsiteX2" fmla="*/ 70979 w 102717"/>
                <a:gd name="connsiteY2" fmla="*/ 89574 h 92465"/>
                <a:gd name="connsiteX3" fmla="*/ 100259 w 102717"/>
                <a:gd name="connsiteY3" fmla="*/ 30567 h 92465"/>
                <a:gd name="connsiteX4" fmla="*/ 96982 w 102717"/>
                <a:gd name="connsiteY4" fmla="*/ 23090 h 92465"/>
                <a:gd name="connsiteX5" fmla="*/ 65359 w 102717"/>
                <a:gd name="connsiteY5" fmla="*/ 83669 h 92465"/>
                <a:gd name="connsiteX6" fmla="*/ 10304 w 102717"/>
                <a:gd name="connsiteY6" fmla="*/ 50426 h 92465"/>
                <a:gd name="connsiteX7" fmla="*/ 88695 w 102717"/>
                <a:gd name="connsiteY7" fmla="*/ 25757 h 92465"/>
                <a:gd name="connsiteX8" fmla="*/ 74227 w 102717"/>
                <a:gd name="connsiteY8" fmla="*/ 79897 h 92465"/>
                <a:gd name="connsiteX9" fmla="*/ 65359 w 102717"/>
                <a:gd name="connsiteY9" fmla="*/ 83669 h 92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2717" h="92465">
                  <a:moveTo>
                    <a:pt x="96982" y="23090"/>
                  </a:moveTo>
                  <a:cubicBezTo>
                    <a:pt x="72788" y="-21392"/>
                    <a:pt x="-10841" y="3087"/>
                    <a:pt x="1160" y="55475"/>
                  </a:cubicBezTo>
                  <a:cubicBezTo>
                    <a:pt x="8399" y="87098"/>
                    <a:pt x="43356" y="98242"/>
                    <a:pt x="70979" y="89574"/>
                  </a:cubicBezTo>
                  <a:cubicBezTo>
                    <a:pt x="95353" y="81364"/>
                    <a:pt x="108469" y="54951"/>
                    <a:pt x="100259" y="30567"/>
                  </a:cubicBezTo>
                  <a:cubicBezTo>
                    <a:pt x="99382" y="27986"/>
                    <a:pt x="98287" y="25481"/>
                    <a:pt x="96982" y="23090"/>
                  </a:cubicBezTo>
                  <a:close/>
                  <a:moveTo>
                    <a:pt x="65359" y="83669"/>
                  </a:moveTo>
                  <a:cubicBezTo>
                    <a:pt x="42689" y="90813"/>
                    <a:pt x="13257" y="76334"/>
                    <a:pt x="10304" y="50426"/>
                  </a:cubicBezTo>
                  <a:cubicBezTo>
                    <a:pt x="5066" y="5850"/>
                    <a:pt x="72217" y="-5200"/>
                    <a:pt x="88695" y="25757"/>
                  </a:cubicBezTo>
                  <a:cubicBezTo>
                    <a:pt x="99649" y="44702"/>
                    <a:pt x="93172" y="68943"/>
                    <a:pt x="74227" y="79897"/>
                  </a:cubicBezTo>
                  <a:cubicBezTo>
                    <a:pt x="71436" y="81507"/>
                    <a:pt x="68455" y="82773"/>
                    <a:pt x="65359" y="83669"/>
                  </a:cubicBezTo>
                  <a:close/>
                </a:path>
              </a:pathLst>
            </a:custGeom>
            <a:solidFill>
              <a:srgbClr val="6B797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86BCB41B-7C3B-B919-B9CD-3FE7F6C03C15}"/>
                </a:ext>
              </a:extLst>
            </p:cNvPr>
            <p:cNvSpPr/>
            <p:nvPr/>
          </p:nvSpPr>
          <p:spPr>
            <a:xfrm>
              <a:off x="5196132" y="4040363"/>
              <a:ext cx="102326" cy="92419"/>
            </a:xfrm>
            <a:custGeom>
              <a:avLst/>
              <a:gdLst>
                <a:gd name="connsiteX0" fmla="*/ 96518 w 102326"/>
                <a:gd name="connsiteY0" fmla="*/ 23138 h 92419"/>
                <a:gd name="connsiteX1" fmla="*/ 1268 w 102326"/>
                <a:gd name="connsiteY1" fmla="*/ 55523 h 92419"/>
                <a:gd name="connsiteX2" fmla="*/ 70991 w 102326"/>
                <a:gd name="connsiteY2" fmla="*/ 89527 h 92419"/>
                <a:gd name="connsiteX3" fmla="*/ 99756 w 102326"/>
                <a:gd name="connsiteY3" fmla="*/ 30415 h 92419"/>
                <a:gd name="connsiteX4" fmla="*/ 96518 w 102326"/>
                <a:gd name="connsiteY4" fmla="*/ 23138 h 92419"/>
                <a:gd name="connsiteX5" fmla="*/ 64990 w 102326"/>
                <a:gd name="connsiteY5" fmla="*/ 83716 h 92419"/>
                <a:gd name="connsiteX6" fmla="*/ 9840 w 102326"/>
                <a:gd name="connsiteY6" fmla="*/ 50379 h 92419"/>
                <a:gd name="connsiteX7" fmla="*/ 88326 w 102326"/>
                <a:gd name="connsiteY7" fmla="*/ 25805 h 92419"/>
                <a:gd name="connsiteX8" fmla="*/ 73458 w 102326"/>
                <a:gd name="connsiteY8" fmla="*/ 80116 h 92419"/>
                <a:gd name="connsiteX9" fmla="*/ 64990 w 102326"/>
                <a:gd name="connsiteY9" fmla="*/ 83716 h 92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2326" h="92419">
                  <a:moveTo>
                    <a:pt x="96518" y="23138"/>
                  </a:moveTo>
                  <a:cubicBezTo>
                    <a:pt x="72419" y="-21344"/>
                    <a:pt x="-11305" y="2945"/>
                    <a:pt x="1268" y="55523"/>
                  </a:cubicBezTo>
                  <a:cubicBezTo>
                    <a:pt x="8507" y="87050"/>
                    <a:pt x="43463" y="98195"/>
                    <a:pt x="70991" y="89527"/>
                  </a:cubicBezTo>
                  <a:cubicBezTo>
                    <a:pt x="95260" y="81145"/>
                    <a:pt x="108138" y="54684"/>
                    <a:pt x="99756" y="30415"/>
                  </a:cubicBezTo>
                  <a:cubicBezTo>
                    <a:pt x="98889" y="27900"/>
                    <a:pt x="97804" y="25471"/>
                    <a:pt x="96518" y="23138"/>
                  </a:cubicBezTo>
                  <a:close/>
                  <a:moveTo>
                    <a:pt x="64990" y="83716"/>
                  </a:moveTo>
                  <a:cubicBezTo>
                    <a:pt x="42320" y="90765"/>
                    <a:pt x="12888" y="76287"/>
                    <a:pt x="9840" y="50379"/>
                  </a:cubicBezTo>
                  <a:cubicBezTo>
                    <a:pt x="4697" y="5802"/>
                    <a:pt x="71753" y="-5247"/>
                    <a:pt x="88326" y="25805"/>
                  </a:cubicBezTo>
                  <a:cubicBezTo>
                    <a:pt x="99213" y="44902"/>
                    <a:pt x="92565" y="69220"/>
                    <a:pt x="73458" y="80116"/>
                  </a:cubicBezTo>
                  <a:cubicBezTo>
                    <a:pt x="70781" y="81640"/>
                    <a:pt x="67943" y="82850"/>
                    <a:pt x="64990" y="83716"/>
                  </a:cubicBezTo>
                  <a:close/>
                </a:path>
              </a:pathLst>
            </a:custGeom>
            <a:solidFill>
              <a:srgbClr val="6B797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0" name="Freeform: Shape 239">
              <a:extLst>
                <a:ext uri="{FF2B5EF4-FFF2-40B4-BE49-F238E27FC236}">
                  <a16:creationId xmlns:a16="http://schemas.microsoft.com/office/drawing/2014/main" id="{C4A4C4D4-9D51-D254-7268-193BD2B5BB56}"/>
                </a:ext>
              </a:extLst>
            </p:cNvPr>
            <p:cNvSpPr/>
            <p:nvPr/>
          </p:nvSpPr>
          <p:spPr>
            <a:xfrm>
              <a:off x="5151665" y="4070889"/>
              <a:ext cx="54482" cy="30227"/>
            </a:xfrm>
            <a:custGeom>
              <a:avLst/>
              <a:gdLst>
                <a:gd name="connsiteX0" fmla="*/ 54308 w 54482"/>
                <a:gd name="connsiteY0" fmla="*/ 26140 h 30227"/>
                <a:gd name="connsiteX1" fmla="*/ 26876 w 54482"/>
                <a:gd name="connsiteY1" fmla="*/ -54 h 30227"/>
                <a:gd name="connsiteX2" fmla="*/ 15 w 54482"/>
                <a:gd name="connsiteY2" fmla="*/ 25854 h 30227"/>
                <a:gd name="connsiteX3" fmla="*/ 2206 w 54482"/>
                <a:gd name="connsiteY3" fmla="*/ 28759 h 30227"/>
                <a:gd name="connsiteX4" fmla="*/ 4016 w 54482"/>
                <a:gd name="connsiteY4" fmla="*/ 28330 h 30227"/>
                <a:gd name="connsiteX5" fmla="*/ 29733 w 54482"/>
                <a:gd name="connsiteY5" fmla="*/ 13757 h 30227"/>
                <a:gd name="connsiteX6" fmla="*/ 50974 w 54482"/>
                <a:gd name="connsiteY6" fmla="*/ 30140 h 30227"/>
                <a:gd name="connsiteX7" fmla="*/ 54441 w 54482"/>
                <a:gd name="connsiteY7" fmla="*/ 27578 h 30227"/>
                <a:gd name="connsiteX8" fmla="*/ 54308 w 54482"/>
                <a:gd name="connsiteY8" fmla="*/ 26140 h 30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482" h="30227">
                  <a:moveTo>
                    <a:pt x="54308" y="26140"/>
                  </a:moveTo>
                  <a:cubicBezTo>
                    <a:pt x="51164" y="13757"/>
                    <a:pt x="40973" y="-54"/>
                    <a:pt x="26876" y="-54"/>
                  </a:cubicBezTo>
                  <a:cubicBezTo>
                    <a:pt x="12741" y="737"/>
                    <a:pt x="1311" y="11757"/>
                    <a:pt x="15" y="25854"/>
                  </a:cubicBezTo>
                  <a:cubicBezTo>
                    <a:pt x="-185" y="27264"/>
                    <a:pt x="796" y="28559"/>
                    <a:pt x="2206" y="28759"/>
                  </a:cubicBezTo>
                  <a:cubicBezTo>
                    <a:pt x="2844" y="28845"/>
                    <a:pt x="3482" y="28692"/>
                    <a:pt x="4016" y="28330"/>
                  </a:cubicBezTo>
                  <a:cubicBezTo>
                    <a:pt x="12779" y="23568"/>
                    <a:pt x="17732" y="9280"/>
                    <a:pt x="29733" y="13757"/>
                  </a:cubicBezTo>
                  <a:cubicBezTo>
                    <a:pt x="38306" y="16996"/>
                    <a:pt x="41830" y="28426"/>
                    <a:pt x="50974" y="30140"/>
                  </a:cubicBezTo>
                  <a:cubicBezTo>
                    <a:pt x="52641" y="30388"/>
                    <a:pt x="54193" y="29235"/>
                    <a:pt x="54441" y="27578"/>
                  </a:cubicBezTo>
                  <a:cubicBezTo>
                    <a:pt x="54508" y="27092"/>
                    <a:pt x="54470" y="26597"/>
                    <a:pt x="54308" y="26140"/>
                  </a:cubicBezTo>
                  <a:close/>
                </a:path>
              </a:pathLst>
            </a:custGeom>
            <a:solidFill>
              <a:srgbClr val="3E484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1" name="Freeform: Shape 240">
              <a:extLst>
                <a:ext uri="{FF2B5EF4-FFF2-40B4-BE49-F238E27FC236}">
                  <a16:creationId xmlns:a16="http://schemas.microsoft.com/office/drawing/2014/main" id="{E831EAFE-7931-FE04-7382-4D9C0A32707C}"/>
                </a:ext>
              </a:extLst>
            </p:cNvPr>
            <p:cNvSpPr/>
            <p:nvPr/>
          </p:nvSpPr>
          <p:spPr>
            <a:xfrm>
              <a:off x="5208320" y="4050164"/>
              <a:ext cx="78816" cy="45775"/>
            </a:xfrm>
            <a:custGeom>
              <a:avLst/>
              <a:gdLst>
                <a:gd name="connsiteX0" fmla="*/ 37562 w 78816"/>
                <a:gd name="connsiteY0" fmla="*/ 192 h 45775"/>
                <a:gd name="connsiteX1" fmla="*/ 510 w 78816"/>
                <a:gd name="connsiteY1" fmla="*/ 45721 h 45775"/>
                <a:gd name="connsiteX2" fmla="*/ 36800 w 78816"/>
                <a:gd name="connsiteY2" fmla="*/ 4478 h 45775"/>
                <a:gd name="connsiteX3" fmla="*/ 78806 w 78816"/>
                <a:gd name="connsiteY3" fmla="*/ 33053 h 45775"/>
                <a:gd name="connsiteX4" fmla="*/ 37562 w 78816"/>
                <a:gd name="connsiteY4" fmla="*/ 192 h 4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816" h="45775">
                  <a:moveTo>
                    <a:pt x="37562" y="192"/>
                  </a:moveTo>
                  <a:cubicBezTo>
                    <a:pt x="-7300" y="8384"/>
                    <a:pt x="510" y="45721"/>
                    <a:pt x="510" y="45721"/>
                  </a:cubicBezTo>
                  <a:cubicBezTo>
                    <a:pt x="567" y="24824"/>
                    <a:pt x="16084" y="7193"/>
                    <a:pt x="36800" y="4478"/>
                  </a:cubicBezTo>
                  <a:cubicBezTo>
                    <a:pt x="65375" y="-284"/>
                    <a:pt x="78806" y="33053"/>
                    <a:pt x="78806" y="33053"/>
                  </a:cubicBezTo>
                  <a:cubicBezTo>
                    <a:pt x="77091" y="5335"/>
                    <a:pt x="47087" y="-1523"/>
                    <a:pt x="37562" y="19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2" name="Freeform: Shape 241">
              <a:extLst>
                <a:ext uri="{FF2B5EF4-FFF2-40B4-BE49-F238E27FC236}">
                  <a16:creationId xmlns:a16="http://schemas.microsoft.com/office/drawing/2014/main" id="{90D55973-1716-9329-C92B-172C25C122C2}"/>
                </a:ext>
              </a:extLst>
            </p:cNvPr>
            <p:cNvSpPr/>
            <p:nvPr/>
          </p:nvSpPr>
          <p:spPr>
            <a:xfrm>
              <a:off x="5067334" y="4056112"/>
              <a:ext cx="78832" cy="45733"/>
            </a:xfrm>
            <a:custGeom>
              <a:avLst/>
              <a:gdLst>
                <a:gd name="connsiteX0" fmla="*/ 37483 w 78832"/>
                <a:gd name="connsiteY0" fmla="*/ 245 h 45733"/>
                <a:gd name="connsiteX1" fmla="*/ 526 w 78832"/>
                <a:gd name="connsiteY1" fmla="*/ 45679 h 45733"/>
                <a:gd name="connsiteX2" fmla="*/ 36816 w 78832"/>
                <a:gd name="connsiteY2" fmla="*/ 4436 h 45733"/>
                <a:gd name="connsiteX3" fmla="*/ 78822 w 78832"/>
                <a:gd name="connsiteY3" fmla="*/ 33011 h 45733"/>
                <a:gd name="connsiteX4" fmla="*/ 37483 w 78832"/>
                <a:gd name="connsiteY4" fmla="*/ 245 h 45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832" h="45733">
                  <a:moveTo>
                    <a:pt x="37483" y="245"/>
                  </a:moveTo>
                  <a:cubicBezTo>
                    <a:pt x="-7380" y="8341"/>
                    <a:pt x="526" y="45679"/>
                    <a:pt x="526" y="45679"/>
                  </a:cubicBezTo>
                  <a:cubicBezTo>
                    <a:pt x="583" y="24781"/>
                    <a:pt x="16100" y="7151"/>
                    <a:pt x="36816" y="4436"/>
                  </a:cubicBezTo>
                  <a:cubicBezTo>
                    <a:pt x="65391" y="-326"/>
                    <a:pt x="78822" y="33011"/>
                    <a:pt x="78822" y="33011"/>
                  </a:cubicBezTo>
                  <a:cubicBezTo>
                    <a:pt x="77107" y="5103"/>
                    <a:pt x="46913" y="-1660"/>
                    <a:pt x="37483" y="24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3" name="Freeform: Shape 242">
              <a:extLst>
                <a:ext uri="{FF2B5EF4-FFF2-40B4-BE49-F238E27FC236}">
                  <a16:creationId xmlns:a16="http://schemas.microsoft.com/office/drawing/2014/main" id="{C65CBD7B-E5EC-E9DA-AB60-EF7645872481}"/>
                </a:ext>
              </a:extLst>
            </p:cNvPr>
            <p:cNvSpPr/>
            <p:nvPr/>
          </p:nvSpPr>
          <p:spPr>
            <a:xfrm>
              <a:off x="4881085" y="3789806"/>
              <a:ext cx="621982" cy="621982"/>
            </a:xfrm>
            <a:custGeom>
              <a:avLst/>
              <a:gdLst>
                <a:gd name="connsiteX0" fmla="*/ 310885 w 621982"/>
                <a:gd name="connsiteY0" fmla="*/ 621928 h 621982"/>
                <a:gd name="connsiteX1" fmla="*/ -11 w 621982"/>
                <a:gd name="connsiteY1" fmla="*/ 310842 h 621982"/>
                <a:gd name="connsiteX2" fmla="*/ 311076 w 621982"/>
                <a:gd name="connsiteY2" fmla="*/ -54 h 621982"/>
                <a:gd name="connsiteX3" fmla="*/ 621972 w 621982"/>
                <a:gd name="connsiteY3" fmla="*/ 310937 h 621982"/>
                <a:gd name="connsiteX4" fmla="*/ 310885 w 621982"/>
                <a:gd name="connsiteY4" fmla="*/ 621928 h 621982"/>
                <a:gd name="connsiteX5" fmla="*/ 310885 w 621982"/>
                <a:gd name="connsiteY5" fmla="*/ 8423 h 621982"/>
                <a:gd name="connsiteX6" fmla="*/ 8181 w 621982"/>
                <a:gd name="connsiteY6" fmla="*/ 310937 h 621982"/>
                <a:gd name="connsiteX7" fmla="*/ 310695 w 621982"/>
                <a:gd name="connsiteY7" fmla="*/ 613642 h 621982"/>
                <a:gd name="connsiteX8" fmla="*/ 613399 w 621982"/>
                <a:gd name="connsiteY8" fmla="*/ 311128 h 621982"/>
                <a:gd name="connsiteX9" fmla="*/ 613399 w 621982"/>
                <a:gd name="connsiteY9" fmla="*/ 310937 h 621982"/>
                <a:gd name="connsiteX10" fmla="*/ 310885 w 621982"/>
                <a:gd name="connsiteY10" fmla="*/ 8423 h 621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21982" h="621982">
                  <a:moveTo>
                    <a:pt x="310885" y="621928"/>
                  </a:moveTo>
                  <a:cubicBezTo>
                    <a:pt x="139130" y="621871"/>
                    <a:pt x="-63" y="482597"/>
                    <a:pt x="-11" y="310842"/>
                  </a:cubicBezTo>
                  <a:cubicBezTo>
                    <a:pt x="42" y="139087"/>
                    <a:pt x="139321" y="-111"/>
                    <a:pt x="311076" y="-54"/>
                  </a:cubicBezTo>
                  <a:cubicBezTo>
                    <a:pt x="482793" y="3"/>
                    <a:pt x="621972" y="139220"/>
                    <a:pt x="621972" y="310937"/>
                  </a:cubicBezTo>
                  <a:cubicBezTo>
                    <a:pt x="621810" y="482663"/>
                    <a:pt x="482612" y="621824"/>
                    <a:pt x="310885" y="621928"/>
                  </a:cubicBezTo>
                  <a:close/>
                  <a:moveTo>
                    <a:pt x="310885" y="8423"/>
                  </a:moveTo>
                  <a:cubicBezTo>
                    <a:pt x="143760" y="8366"/>
                    <a:pt x="8233" y="143812"/>
                    <a:pt x="8181" y="310937"/>
                  </a:cubicBezTo>
                  <a:cubicBezTo>
                    <a:pt x="8128" y="478063"/>
                    <a:pt x="143569" y="613584"/>
                    <a:pt x="310695" y="613642"/>
                  </a:cubicBezTo>
                  <a:cubicBezTo>
                    <a:pt x="477820" y="613699"/>
                    <a:pt x="613342" y="478253"/>
                    <a:pt x="613399" y="311128"/>
                  </a:cubicBezTo>
                  <a:cubicBezTo>
                    <a:pt x="613399" y="311061"/>
                    <a:pt x="613399" y="311004"/>
                    <a:pt x="613399" y="310937"/>
                  </a:cubicBezTo>
                  <a:cubicBezTo>
                    <a:pt x="613237" y="143926"/>
                    <a:pt x="477897" y="8585"/>
                    <a:pt x="310885" y="8423"/>
                  </a:cubicBezTo>
                  <a:close/>
                </a:path>
              </a:pathLst>
            </a:custGeom>
            <a:solidFill>
              <a:srgbClr val="6CCFE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9CB33686-C4EC-5807-F274-13C784228D81}"/>
                </a:ext>
              </a:extLst>
            </p:cNvPr>
            <p:cNvSpPr/>
            <p:nvPr/>
          </p:nvSpPr>
          <p:spPr>
            <a:xfrm>
              <a:off x="4172044" y="3813714"/>
              <a:ext cx="574167" cy="574167"/>
            </a:xfrm>
            <a:custGeom>
              <a:avLst/>
              <a:gdLst>
                <a:gd name="connsiteX0" fmla="*/ 574167 w 574167"/>
                <a:gd name="connsiteY0" fmla="*/ 287084 h 574167"/>
                <a:gd name="connsiteX1" fmla="*/ 287084 w 574167"/>
                <a:gd name="connsiteY1" fmla="*/ 574167 h 574167"/>
                <a:gd name="connsiteX2" fmla="*/ 0 w 574167"/>
                <a:gd name="connsiteY2" fmla="*/ 287084 h 574167"/>
                <a:gd name="connsiteX3" fmla="*/ 287084 w 574167"/>
                <a:gd name="connsiteY3" fmla="*/ 0 h 574167"/>
                <a:gd name="connsiteX4" fmla="*/ 574167 w 574167"/>
                <a:gd name="connsiteY4" fmla="*/ 287084 h 574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4167" h="574167">
                  <a:moveTo>
                    <a:pt x="574167" y="287084"/>
                  </a:moveTo>
                  <a:cubicBezTo>
                    <a:pt x="574167" y="445635"/>
                    <a:pt x="445635" y="574167"/>
                    <a:pt x="287084" y="574167"/>
                  </a:cubicBezTo>
                  <a:cubicBezTo>
                    <a:pt x="128532" y="574167"/>
                    <a:pt x="0" y="445635"/>
                    <a:pt x="0" y="287084"/>
                  </a:cubicBezTo>
                  <a:cubicBezTo>
                    <a:pt x="0" y="128532"/>
                    <a:pt x="128532" y="0"/>
                    <a:pt x="287084" y="0"/>
                  </a:cubicBezTo>
                  <a:cubicBezTo>
                    <a:pt x="445635" y="0"/>
                    <a:pt x="574167" y="128532"/>
                    <a:pt x="574167" y="287084"/>
                  </a:cubicBezTo>
                  <a:close/>
                </a:path>
              </a:pathLst>
            </a:custGeom>
            <a:solidFill>
              <a:srgbClr val="4BBC5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0" name="Freeform: Shape 249">
              <a:extLst>
                <a:ext uri="{FF2B5EF4-FFF2-40B4-BE49-F238E27FC236}">
                  <a16:creationId xmlns:a16="http://schemas.microsoft.com/office/drawing/2014/main" id="{22D95A12-9AE9-69B5-9313-FBEF4498311D}"/>
                </a:ext>
              </a:extLst>
            </p:cNvPr>
            <p:cNvSpPr/>
            <p:nvPr/>
          </p:nvSpPr>
          <p:spPr>
            <a:xfrm>
              <a:off x="4570570" y="4223003"/>
              <a:ext cx="70961" cy="217948"/>
            </a:xfrm>
            <a:custGeom>
              <a:avLst/>
              <a:gdLst>
                <a:gd name="connsiteX0" fmla="*/ 18087 w 70961"/>
                <a:gd name="connsiteY0" fmla="*/ 208353 h 217948"/>
                <a:gd name="connsiteX1" fmla="*/ -11 w 70961"/>
                <a:gd name="connsiteY1" fmla="*/ 114722 h 217948"/>
                <a:gd name="connsiteX2" fmla="*/ -11 w 70961"/>
                <a:gd name="connsiteY2" fmla="*/ -54 h 217948"/>
                <a:gd name="connsiteX3" fmla="*/ 46281 w 70961"/>
                <a:gd name="connsiteY3" fmla="*/ 26806 h 217948"/>
                <a:gd name="connsiteX4" fmla="*/ 70951 w 70961"/>
                <a:gd name="connsiteY4" fmla="*/ 196542 h 217948"/>
                <a:gd name="connsiteX5" fmla="*/ 18087 w 70961"/>
                <a:gd name="connsiteY5" fmla="*/ 208353 h 217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0961" h="217948">
                  <a:moveTo>
                    <a:pt x="18087" y="208353"/>
                  </a:moveTo>
                  <a:lnTo>
                    <a:pt x="-11" y="114722"/>
                  </a:lnTo>
                  <a:cubicBezTo>
                    <a:pt x="-11" y="103959"/>
                    <a:pt x="-11" y="29664"/>
                    <a:pt x="-11" y="-54"/>
                  </a:cubicBezTo>
                  <a:cubicBezTo>
                    <a:pt x="-11" y="-54"/>
                    <a:pt x="39518" y="2327"/>
                    <a:pt x="46281" y="26806"/>
                  </a:cubicBezTo>
                  <a:lnTo>
                    <a:pt x="70951" y="196542"/>
                  </a:lnTo>
                  <a:cubicBezTo>
                    <a:pt x="65712" y="218926"/>
                    <a:pt x="26278" y="225117"/>
                    <a:pt x="18087" y="208353"/>
                  </a:cubicBezTo>
                  <a:close/>
                </a:path>
              </a:pathLst>
            </a:custGeom>
            <a:solidFill>
              <a:srgbClr val="E1B58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2" name="Freeform: Shape 251">
              <a:extLst>
                <a:ext uri="{FF2B5EF4-FFF2-40B4-BE49-F238E27FC236}">
                  <a16:creationId xmlns:a16="http://schemas.microsoft.com/office/drawing/2014/main" id="{365DB16B-3BFD-540F-2811-C6AC4ACA812C}"/>
                </a:ext>
              </a:extLst>
            </p:cNvPr>
            <p:cNvSpPr/>
            <p:nvPr/>
          </p:nvSpPr>
          <p:spPr>
            <a:xfrm>
              <a:off x="4565140" y="4223003"/>
              <a:ext cx="66485" cy="126491"/>
            </a:xfrm>
            <a:custGeom>
              <a:avLst/>
              <a:gdLst>
                <a:gd name="connsiteX0" fmla="*/ 58855 w 66485"/>
                <a:gd name="connsiteY0" fmla="*/ 81575 h 126491"/>
                <a:gd name="connsiteX1" fmla="*/ 66475 w 66485"/>
                <a:gd name="connsiteY1" fmla="*/ 76146 h 126491"/>
                <a:gd name="connsiteX2" fmla="*/ 52092 w 66485"/>
                <a:gd name="connsiteY2" fmla="*/ 23282 h 126491"/>
                <a:gd name="connsiteX3" fmla="*/ 5325 w 66485"/>
                <a:gd name="connsiteY3" fmla="*/ -54 h 126491"/>
                <a:gd name="connsiteX4" fmla="*/ -10 w 66485"/>
                <a:gd name="connsiteY4" fmla="*/ 125105 h 126491"/>
                <a:gd name="connsiteX5" fmla="*/ 562 w 66485"/>
                <a:gd name="connsiteY5" fmla="*/ 126438 h 126491"/>
                <a:gd name="connsiteX6" fmla="*/ 58855 w 66485"/>
                <a:gd name="connsiteY6" fmla="*/ 81575 h 126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485" h="126491">
                  <a:moveTo>
                    <a:pt x="58855" y="81575"/>
                  </a:moveTo>
                  <a:lnTo>
                    <a:pt x="66475" y="76146"/>
                  </a:lnTo>
                  <a:lnTo>
                    <a:pt x="52092" y="23282"/>
                  </a:lnTo>
                  <a:cubicBezTo>
                    <a:pt x="45330" y="613"/>
                    <a:pt x="5325" y="-54"/>
                    <a:pt x="5325" y="-54"/>
                  </a:cubicBezTo>
                  <a:cubicBezTo>
                    <a:pt x="5325" y="8709"/>
                    <a:pt x="-105" y="115675"/>
                    <a:pt x="-10" y="125105"/>
                  </a:cubicBezTo>
                  <a:lnTo>
                    <a:pt x="562" y="126438"/>
                  </a:lnTo>
                  <a:cubicBezTo>
                    <a:pt x="20279" y="111960"/>
                    <a:pt x="39043" y="95958"/>
                    <a:pt x="58855" y="81575"/>
                  </a:cubicBezTo>
                  <a:close/>
                </a:path>
              </a:pathLst>
            </a:custGeom>
            <a:solidFill>
              <a:srgbClr val="B624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3" name="Freeform: Shape 252">
              <a:extLst>
                <a:ext uri="{FF2B5EF4-FFF2-40B4-BE49-F238E27FC236}">
                  <a16:creationId xmlns:a16="http://schemas.microsoft.com/office/drawing/2014/main" id="{1D49E565-C4C5-892D-A193-0748CFC14B4B}"/>
                </a:ext>
              </a:extLst>
            </p:cNvPr>
            <p:cNvSpPr/>
            <p:nvPr/>
          </p:nvSpPr>
          <p:spPr>
            <a:xfrm>
              <a:off x="4279581" y="4223003"/>
              <a:ext cx="70961" cy="217948"/>
            </a:xfrm>
            <a:custGeom>
              <a:avLst/>
              <a:gdLst>
                <a:gd name="connsiteX0" fmla="*/ 53139 w 70961"/>
                <a:gd name="connsiteY0" fmla="*/ 208353 h 217948"/>
                <a:gd name="connsiteX1" fmla="*/ 70951 w 70961"/>
                <a:gd name="connsiteY1" fmla="*/ 117484 h 217948"/>
                <a:gd name="connsiteX2" fmla="*/ 70951 w 70961"/>
                <a:gd name="connsiteY2" fmla="*/ -54 h 217948"/>
                <a:gd name="connsiteX3" fmla="*/ 24659 w 70961"/>
                <a:gd name="connsiteY3" fmla="*/ 26806 h 217948"/>
                <a:gd name="connsiteX4" fmla="*/ -11 w 70961"/>
                <a:gd name="connsiteY4" fmla="*/ 196542 h 217948"/>
                <a:gd name="connsiteX5" fmla="*/ 53139 w 70961"/>
                <a:gd name="connsiteY5" fmla="*/ 208353 h 217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0961" h="217948">
                  <a:moveTo>
                    <a:pt x="53139" y="208353"/>
                  </a:moveTo>
                  <a:lnTo>
                    <a:pt x="70951" y="117484"/>
                  </a:lnTo>
                  <a:cubicBezTo>
                    <a:pt x="70951" y="106721"/>
                    <a:pt x="70951" y="29664"/>
                    <a:pt x="70951" y="-54"/>
                  </a:cubicBezTo>
                  <a:cubicBezTo>
                    <a:pt x="70951" y="-54"/>
                    <a:pt x="31422" y="2327"/>
                    <a:pt x="24659" y="26806"/>
                  </a:cubicBezTo>
                  <a:lnTo>
                    <a:pt x="-11" y="196542"/>
                  </a:lnTo>
                  <a:cubicBezTo>
                    <a:pt x="5133" y="218926"/>
                    <a:pt x="44757" y="225117"/>
                    <a:pt x="53139" y="208353"/>
                  </a:cubicBezTo>
                  <a:close/>
                </a:path>
              </a:pathLst>
            </a:custGeom>
            <a:solidFill>
              <a:srgbClr val="E1B58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9" name="Freeform: Shape 258">
              <a:extLst>
                <a:ext uri="{FF2B5EF4-FFF2-40B4-BE49-F238E27FC236}">
                  <a16:creationId xmlns:a16="http://schemas.microsoft.com/office/drawing/2014/main" id="{253B4AB9-0276-509C-27B5-841A69D091A2}"/>
                </a:ext>
              </a:extLst>
            </p:cNvPr>
            <p:cNvSpPr/>
            <p:nvPr/>
          </p:nvSpPr>
          <p:spPr>
            <a:xfrm>
              <a:off x="4291297" y="4223003"/>
              <a:ext cx="66580" cy="126491"/>
            </a:xfrm>
            <a:custGeom>
              <a:avLst/>
              <a:gdLst>
                <a:gd name="connsiteX0" fmla="*/ 7609 w 66580"/>
                <a:gd name="connsiteY0" fmla="*/ 81575 h 126491"/>
                <a:gd name="connsiteX1" fmla="*/ -11 w 66580"/>
                <a:gd name="connsiteY1" fmla="*/ 76146 h 126491"/>
                <a:gd name="connsiteX2" fmla="*/ 14467 w 66580"/>
                <a:gd name="connsiteY2" fmla="*/ 23282 h 126491"/>
                <a:gd name="connsiteX3" fmla="*/ 61235 w 66580"/>
                <a:gd name="connsiteY3" fmla="*/ -54 h 126491"/>
                <a:gd name="connsiteX4" fmla="*/ 66569 w 66580"/>
                <a:gd name="connsiteY4" fmla="*/ 125105 h 126491"/>
                <a:gd name="connsiteX5" fmla="*/ 65997 w 66580"/>
                <a:gd name="connsiteY5" fmla="*/ 126438 h 126491"/>
                <a:gd name="connsiteX6" fmla="*/ 7609 w 66580"/>
                <a:gd name="connsiteY6" fmla="*/ 81575 h 126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580" h="126491">
                  <a:moveTo>
                    <a:pt x="7609" y="81575"/>
                  </a:moveTo>
                  <a:lnTo>
                    <a:pt x="-11" y="76146"/>
                  </a:lnTo>
                  <a:lnTo>
                    <a:pt x="14467" y="23282"/>
                  </a:lnTo>
                  <a:cubicBezTo>
                    <a:pt x="21230" y="613"/>
                    <a:pt x="61235" y="-54"/>
                    <a:pt x="61235" y="-54"/>
                  </a:cubicBezTo>
                  <a:cubicBezTo>
                    <a:pt x="61235" y="8709"/>
                    <a:pt x="66664" y="115675"/>
                    <a:pt x="66569" y="125105"/>
                  </a:cubicBezTo>
                  <a:lnTo>
                    <a:pt x="65997" y="126438"/>
                  </a:lnTo>
                  <a:cubicBezTo>
                    <a:pt x="46185" y="111960"/>
                    <a:pt x="27421" y="95958"/>
                    <a:pt x="7609" y="81575"/>
                  </a:cubicBezTo>
                  <a:close/>
                </a:path>
              </a:pathLst>
            </a:custGeom>
            <a:solidFill>
              <a:srgbClr val="B624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0" name="Freeform: Shape 259">
              <a:extLst>
                <a:ext uri="{FF2B5EF4-FFF2-40B4-BE49-F238E27FC236}">
                  <a16:creationId xmlns:a16="http://schemas.microsoft.com/office/drawing/2014/main" id="{11C48455-C3EE-3D7B-F7E4-DA09D703761B}"/>
                </a:ext>
              </a:extLst>
            </p:cNvPr>
            <p:cNvSpPr/>
            <p:nvPr/>
          </p:nvSpPr>
          <p:spPr>
            <a:xfrm>
              <a:off x="4259864" y="4197381"/>
              <a:ext cx="425957" cy="250222"/>
            </a:xfrm>
            <a:custGeom>
              <a:avLst/>
              <a:gdLst>
                <a:gd name="connsiteX0" fmla="*/ 176297 w 346328"/>
                <a:gd name="connsiteY0" fmla="*/ 652885 h 652938"/>
                <a:gd name="connsiteX1" fmla="*/ 346318 w 346328"/>
                <a:gd name="connsiteY1" fmla="*/ 618404 h 652938"/>
                <a:gd name="connsiteX2" fmla="*/ 262975 w 346328"/>
                <a:gd name="connsiteY2" fmla="*/ 233023 h 652938"/>
                <a:gd name="connsiteX3" fmla="*/ 276786 w 346328"/>
                <a:gd name="connsiteY3" fmla="*/ 25568 h 652938"/>
                <a:gd name="connsiteX4" fmla="*/ 166200 w 346328"/>
                <a:gd name="connsiteY4" fmla="*/ -54 h 652938"/>
                <a:gd name="connsiteX5" fmla="*/ 55329 w 346328"/>
                <a:gd name="connsiteY5" fmla="*/ 25568 h 652938"/>
                <a:gd name="connsiteX6" fmla="*/ 69808 w 346328"/>
                <a:gd name="connsiteY6" fmla="*/ 233023 h 652938"/>
                <a:gd name="connsiteX7" fmla="*/ -11 w 346328"/>
                <a:gd name="connsiteY7" fmla="*/ 618404 h 652938"/>
                <a:gd name="connsiteX8" fmla="*/ 156866 w 346328"/>
                <a:gd name="connsiteY8" fmla="*/ 652504 h 652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6328" h="652938">
                  <a:moveTo>
                    <a:pt x="176297" y="652885"/>
                  </a:moveTo>
                  <a:cubicBezTo>
                    <a:pt x="244306" y="649551"/>
                    <a:pt x="346318" y="618404"/>
                    <a:pt x="346318" y="618404"/>
                  </a:cubicBezTo>
                  <a:cubicBezTo>
                    <a:pt x="332793" y="551729"/>
                    <a:pt x="262975" y="238833"/>
                    <a:pt x="262975" y="233023"/>
                  </a:cubicBezTo>
                  <a:cubicBezTo>
                    <a:pt x="262975" y="233023"/>
                    <a:pt x="279167" y="43761"/>
                    <a:pt x="276786" y="25568"/>
                  </a:cubicBezTo>
                  <a:lnTo>
                    <a:pt x="166200" y="-54"/>
                  </a:lnTo>
                  <a:lnTo>
                    <a:pt x="55329" y="25568"/>
                  </a:lnTo>
                  <a:cubicBezTo>
                    <a:pt x="53043" y="43761"/>
                    <a:pt x="69808" y="233023"/>
                    <a:pt x="69808" y="233023"/>
                  </a:cubicBezTo>
                  <a:cubicBezTo>
                    <a:pt x="69808" y="238928"/>
                    <a:pt x="5990" y="559159"/>
                    <a:pt x="-11" y="618404"/>
                  </a:cubicBezTo>
                  <a:cubicBezTo>
                    <a:pt x="-11" y="618404"/>
                    <a:pt x="88953" y="649170"/>
                    <a:pt x="156866" y="652504"/>
                  </a:cubicBezTo>
                  <a:close/>
                </a:path>
              </a:pathLst>
            </a:custGeom>
            <a:solidFill>
              <a:srgbClr val="2A6F9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1" name="Freeform: Shape 260">
              <a:extLst>
                <a:ext uri="{FF2B5EF4-FFF2-40B4-BE49-F238E27FC236}">
                  <a16:creationId xmlns:a16="http://schemas.microsoft.com/office/drawing/2014/main" id="{602DEE5E-4EF7-BE97-947E-8E3E02AA3B13}"/>
                </a:ext>
              </a:extLst>
            </p:cNvPr>
            <p:cNvSpPr/>
            <p:nvPr/>
          </p:nvSpPr>
          <p:spPr>
            <a:xfrm>
              <a:off x="4295488" y="4336160"/>
              <a:ext cx="345948" cy="111443"/>
            </a:xfrm>
            <a:custGeom>
              <a:avLst/>
              <a:gdLst>
                <a:gd name="connsiteX0" fmla="*/ 270214 w 345948"/>
                <a:gd name="connsiteY0" fmla="*/ -54 h 513778"/>
                <a:gd name="connsiteX1" fmla="*/ 61902 w 345948"/>
                <a:gd name="connsiteY1" fmla="*/ -54 h 513778"/>
                <a:gd name="connsiteX2" fmla="*/ 69808 w 345948"/>
                <a:gd name="connsiteY2" fmla="*/ 94243 h 513778"/>
                <a:gd name="connsiteX3" fmla="*/ -11 w 345948"/>
                <a:gd name="connsiteY3" fmla="*/ 479625 h 513778"/>
                <a:gd name="connsiteX4" fmla="*/ 156866 w 345948"/>
                <a:gd name="connsiteY4" fmla="*/ 513724 h 513778"/>
                <a:gd name="connsiteX5" fmla="*/ 175916 w 345948"/>
                <a:gd name="connsiteY5" fmla="*/ 513724 h 513778"/>
                <a:gd name="connsiteX6" fmla="*/ 345937 w 345948"/>
                <a:gd name="connsiteY6" fmla="*/ 479244 h 513778"/>
                <a:gd name="connsiteX7" fmla="*/ 262594 w 345948"/>
                <a:gd name="connsiteY7" fmla="*/ 93863 h 513778"/>
                <a:gd name="connsiteX8" fmla="*/ 270214 w 345948"/>
                <a:gd name="connsiteY8" fmla="*/ -54 h 513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5948" h="513778">
                  <a:moveTo>
                    <a:pt x="270214" y="-54"/>
                  </a:moveTo>
                  <a:lnTo>
                    <a:pt x="61902" y="-54"/>
                  </a:lnTo>
                  <a:cubicBezTo>
                    <a:pt x="65712" y="48523"/>
                    <a:pt x="69808" y="94243"/>
                    <a:pt x="69808" y="94243"/>
                  </a:cubicBezTo>
                  <a:cubicBezTo>
                    <a:pt x="69808" y="100149"/>
                    <a:pt x="5990" y="420380"/>
                    <a:pt x="-11" y="479625"/>
                  </a:cubicBezTo>
                  <a:cubicBezTo>
                    <a:pt x="-11" y="479625"/>
                    <a:pt x="88953" y="510391"/>
                    <a:pt x="156866" y="513724"/>
                  </a:cubicBezTo>
                  <a:lnTo>
                    <a:pt x="175916" y="513724"/>
                  </a:lnTo>
                  <a:cubicBezTo>
                    <a:pt x="243925" y="510391"/>
                    <a:pt x="345937" y="479244"/>
                    <a:pt x="345937" y="479244"/>
                  </a:cubicBezTo>
                  <a:cubicBezTo>
                    <a:pt x="332412" y="412569"/>
                    <a:pt x="262594" y="99673"/>
                    <a:pt x="262594" y="93863"/>
                  </a:cubicBezTo>
                  <a:cubicBezTo>
                    <a:pt x="262689" y="94243"/>
                    <a:pt x="266594" y="48523"/>
                    <a:pt x="270214" y="-54"/>
                  </a:cubicBezTo>
                  <a:close/>
                </a:path>
              </a:pathLst>
            </a:custGeom>
            <a:solidFill>
              <a:srgbClr val="28628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2" name="Freeform: Shape 261">
              <a:extLst>
                <a:ext uri="{FF2B5EF4-FFF2-40B4-BE49-F238E27FC236}">
                  <a16:creationId xmlns:a16="http://schemas.microsoft.com/office/drawing/2014/main" id="{09AC0D7B-2E69-8A61-7E49-EB9D1CC5367E}"/>
                </a:ext>
              </a:extLst>
            </p:cNvPr>
            <p:cNvSpPr/>
            <p:nvPr/>
          </p:nvSpPr>
          <p:spPr>
            <a:xfrm>
              <a:off x="4357401" y="4423124"/>
              <a:ext cx="205263" cy="29908"/>
            </a:xfrm>
            <a:custGeom>
              <a:avLst/>
              <a:gdLst>
                <a:gd name="connsiteX0" fmla="*/ 205264 w 205263"/>
                <a:gd name="connsiteY0" fmla="*/ 29909 h 29908"/>
                <a:gd name="connsiteX1" fmla="*/ 0 w 205263"/>
                <a:gd name="connsiteY1" fmla="*/ 29909 h 29908"/>
                <a:gd name="connsiteX2" fmla="*/ 4858 w 205263"/>
                <a:gd name="connsiteY2" fmla="*/ 0 h 29908"/>
                <a:gd name="connsiteX3" fmla="*/ 199073 w 205263"/>
                <a:gd name="connsiteY3" fmla="*/ 0 h 29908"/>
                <a:gd name="connsiteX4" fmla="*/ 205264 w 205263"/>
                <a:gd name="connsiteY4" fmla="*/ 29909 h 29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5263" h="29908">
                  <a:moveTo>
                    <a:pt x="205264" y="29909"/>
                  </a:moveTo>
                  <a:lnTo>
                    <a:pt x="0" y="29909"/>
                  </a:lnTo>
                  <a:lnTo>
                    <a:pt x="4858" y="0"/>
                  </a:lnTo>
                  <a:lnTo>
                    <a:pt x="199073" y="0"/>
                  </a:lnTo>
                  <a:lnTo>
                    <a:pt x="205264" y="29909"/>
                  </a:lnTo>
                  <a:close/>
                </a:path>
              </a:pathLst>
            </a:custGeom>
            <a:solidFill>
              <a:srgbClr val="003F5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3" name="Freeform: Shape 262">
              <a:extLst>
                <a:ext uri="{FF2B5EF4-FFF2-40B4-BE49-F238E27FC236}">
                  <a16:creationId xmlns:a16="http://schemas.microsoft.com/office/drawing/2014/main" id="{84135CAD-F500-1970-9D4A-A34801033F1B}"/>
                </a:ext>
              </a:extLst>
            </p:cNvPr>
            <p:cNvSpPr/>
            <p:nvPr/>
          </p:nvSpPr>
          <p:spPr>
            <a:xfrm>
              <a:off x="4427981" y="4416742"/>
              <a:ext cx="64198" cy="42195"/>
            </a:xfrm>
            <a:custGeom>
              <a:avLst/>
              <a:gdLst>
                <a:gd name="connsiteX0" fmla="*/ 48757 w 64198"/>
                <a:gd name="connsiteY0" fmla="*/ -54 h 42195"/>
                <a:gd name="connsiteX1" fmla="*/ 15325 w 64198"/>
                <a:gd name="connsiteY1" fmla="*/ -54 h 42195"/>
                <a:gd name="connsiteX2" fmla="*/ -11 w 64198"/>
                <a:gd name="connsiteY2" fmla="*/ 15281 h 42195"/>
                <a:gd name="connsiteX3" fmla="*/ -11 w 64198"/>
                <a:gd name="connsiteY3" fmla="*/ 26806 h 42195"/>
                <a:gd name="connsiteX4" fmla="*/ 15325 w 64198"/>
                <a:gd name="connsiteY4" fmla="*/ 42142 h 42195"/>
                <a:gd name="connsiteX5" fmla="*/ 48757 w 64198"/>
                <a:gd name="connsiteY5" fmla="*/ 42142 h 42195"/>
                <a:gd name="connsiteX6" fmla="*/ 64188 w 64198"/>
                <a:gd name="connsiteY6" fmla="*/ 26806 h 42195"/>
                <a:gd name="connsiteX7" fmla="*/ 64188 w 64198"/>
                <a:gd name="connsiteY7" fmla="*/ 15281 h 42195"/>
                <a:gd name="connsiteX8" fmla="*/ 48757 w 64198"/>
                <a:gd name="connsiteY8" fmla="*/ -54 h 42195"/>
                <a:gd name="connsiteX9" fmla="*/ 56377 w 64198"/>
                <a:gd name="connsiteY9" fmla="*/ 25378 h 42195"/>
                <a:gd name="connsiteX10" fmla="*/ 44757 w 64198"/>
                <a:gd name="connsiteY10" fmla="*/ 37094 h 42195"/>
                <a:gd name="connsiteX11" fmla="*/ 19420 w 64198"/>
                <a:gd name="connsiteY11" fmla="*/ 37094 h 42195"/>
                <a:gd name="connsiteX12" fmla="*/ 8276 w 64198"/>
                <a:gd name="connsiteY12" fmla="*/ 25378 h 42195"/>
                <a:gd name="connsiteX13" fmla="*/ 8276 w 64198"/>
                <a:gd name="connsiteY13" fmla="*/ 16710 h 42195"/>
                <a:gd name="connsiteX14" fmla="*/ 19705 w 64198"/>
                <a:gd name="connsiteY14" fmla="*/ 5089 h 42195"/>
                <a:gd name="connsiteX15" fmla="*/ 19897 w 64198"/>
                <a:gd name="connsiteY15" fmla="*/ 5089 h 42195"/>
                <a:gd name="connsiteX16" fmla="*/ 45233 w 64198"/>
                <a:gd name="connsiteY16" fmla="*/ 5089 h 42195"/>
                <a:gd name="connsiteX17" fmla="*/ 56853 w 64198"/>
                <a:gd name="connsiteY17" fmla="*/ 16710 h 42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64198" h="42195">
                  <a:moveTo>
                    <a:pt x="48757" y="-54"/>
                  </a:moveTo>
                  <a:lnTo>
                    <a:pt x="15325" y="-54"/>
                  </a:lnTo>
                  <a:cubicBezTo>
                    <a:pt x="6855" y="-54"/>
                    <a:pt x="-11" y="6813"/>
                    <a:pt x="-11" y="15281"/>
                  </a:cubicBezTo>
                  <a:lnTo>
                    <a:pt x="-11" y="26806"/>
                  </a:lnTo>
                  <a:cubicBezTo>
                    <a:pt x="-11" y="35274"/>
                    <a:pt x="6855" y="42142"/>
                    <a:pt x="15325" y="42142"/>
                  </a:cubicBezTo>
                  <a:lnTo>
                    <a:pt x="48757" y="42142"/>
                  </a:lnTo>
                  <a:cubicBezTo>
                    <a:pt x="57242" y="42142"/>
                    <a:pt x="64135" y="35293"/>
                    <a:pt x="64188" y="26806"/>
                  </a:cubicBezTo>
                  <a:lnTo>
                    <a:pt x="64188" y="15281"/>
                  </a:lnTo>
                  <a:cubicBezTo>
                    <a:pt x="64135" y="6795"/>
                    <a:pt x="57242" y="-54"/>
                    <a:pt x="48757" y="-54"/>
                  </a:cubicBezTo>
                  <a:close/>
                  <a:moveTo>
                    <a:pt x="56377" y="25378"/>
                  </a:moveTo>
                  <a:cubicBezTo>
                    <a:pt x="56377" y="31807"/>
                    <a:pt x="51190" y="37046"/>
                    <a:pt x="44757" y="37094"/>
                  </a:cubicBezTo>
                  <a:lnTo>
                    <a:pt x="19420" y="37094"/>
                  </a:lnTo>
                  <a:cubicBezTo>
                    <a:pt x="13152" y="36836"/>
                    <a:pt x="8219" y="31655"/>
                    <a:pt x="8276" y="25378"/>
                  </a:cubicBezTo>
                  <a:lnTo>
                    <a:pt x="8276" y="16710"/>
                  </a:lnTo>
                  <a:cubicBezTo>
                    <a:pt x="8224" y="10347"/>
                    <a:pt x="13340" y="5147"/>
                    <a:pt x="19705" y="5089"/>
                  </a:cubicBezTo>
                  <a:cubicBezTo>
                    <a:pt x="19769" y="5089"/>
                    <a:pt x="19833" y="5089"/>
                    <a:pt x="19897" y="5089"/>
                  </a:cubicBezTo>
                  <a:lnTo>
                    <a:pt x="45233" y="5089"/>
                  </a:lnTo>
                  <a:cubicBezTo>
                    <a:pt x="51651" y="5089"/>
                    <a:pt x="56853" y="10290"/>
                    <a:pt x="56853" y="16710"/>
                  </a:cubicBezTo>
                  <a:close/>
                </a:path>
              </a:pathLst>
            </a:custGeom>
            <a:solidFill>
              <a:srgbClr val="6A9D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4" name="Freeform: Shape 263">
              <a:extLst>
                <a:ext uri="{FF2B5EF4-FFF2-40B4-BE49-F238E27FC236}">
                  <a16:creationId xmlns:a16="http://schemas.microsoft.com/office/drawing/2014/main" id="{BD2D0980-B2B6-5852-3E0A-95B5746991F6}"/>
                </a:ext>
              </a:extLst>
            </p:cNvPr>
            <p:cNvSpPr/>
            <p:nvPr/>
          </p:nvSpPr>
          <p:spPr>
            <a:xfrm>
              <a:off x="4431315" y="4171759"/>
              <a:ext cx="57150" cy="87630"/>
            </a:xfrm>
            <a:custGeom>
              <a:avLst/>
              <a:gdLst>
                <a:gd name="connsiteX0" fmla="*/ -11 w 57150"/>
                <a:gd name="connsiteY0" fmla="*/ -54 h 87630"/>
                <a:gd name="connsiteX1" fmla="*/ -11 w 57150"/>
                <a:gd name="connsiteY1" fmla="*/ 53477 h 87630"/>
                <a:gd name="connsiteX2" fmla="*/ 28564 w 57150"/>
                <a:gd name="connsiteY2" fmla="*/ 87576 h 87630"/>
                <a:gd name="connsiteX3" fmla="*/ 57139 w 57150"/>
                <a:gd name="connsiteY3" fmla="*/ 53477 h 87630"/>
                <a:gd name="connsiteX4" fmla="*/ 57139 w 57150"/>
                <a:gd name="connsiteY4" fmla="*/ -54 h 87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50" h="87630">
                  <a:moveTo>
                    <a:pt x="-11" y="-54"/>
                  </a:moveTo>
                  <a:lnTo>
                    <a:pt x="-11" y="53477"/>
                  </a:lnTo>
                  <a:cubicBezTo>
                    <a:pt x="-11" y="59477"/>
                    <a:pt x="14372" y="87576"/>
                    <a:pt x="28564" y="87576"/>
                  </a:cubicBezTo>
                  <a:cubicBezTo>
                    <a:pt x="42757" y="87576"/>
                    <a:pt x="57139" y="59477"/>
                    <a:pt x="57139" y="53477"/>
                  </a:cubicBezTo>
                  <a:lnTo>
                    <a:pt x="57139" y="-54"/>
                  </a:lnTo>
                  <a:close/>
                </a:path>
              </a:pathLst>
            </a:custGeom>
            <a:solidFill>
              <a:srgbClr val="E1B58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5" name="Freeform: Shape 264">
              <a:extLst>
                <a:ext uri="{FF2B5EF4-FFF2-40B4-BE49-F238E27FC236}">
                  <a16:creationId xmlns:a16="http://schemas.microsoft.com/office/drawing/2014/main" id="{DD903FA7-3195-D63E-2DC2-20D70A2014BE}"/>
                </a:ext>
              </a:extLst>
            </p:cNvPr>
            <p:cNvSpPr/>
            <p:nvPr/>
          </p:nvSpPr>
          <p:spPr>
            <a:xfrm>
              <a:off x="4236452" y="4058153"/>
              <a:ext cx="96873" cy="75953"/>
            </a:xfrm>
            <a:custGeom>
              <a:avLst/>
              <a:gdLst>
                <a:gd name="connsiteX0" fmla="*/ 83124 w 96873"/>
                <a:gd name="connsiteY0" fmla="*/ 585 h 75953"/>
                <a:gd name="connsiteX1" fmla="*/ 94268 w 96873"/>
                <a:gd name="connsiteY1" fmla="*/ 6871 h 75953"/>
                <a:gd name="connsiteX2" fmla="*/ 84743 w 96873"/>
                <a:gd name="connsiteY2" fmla="*/ 34780 h 75953"/>
                <a:gd name="connsiteX3" fmla="*/ 69979 w 96873"/>
                <a:gd name="connsiteY3" fmla="*/ 36589 h 75953"/>
                <a:gd name="connsiteX4" fmla="*/ 47405 w 96873"/>
                <a:gd name="connsiteY4" fmla="*/ 49734 h 75953"/>
                <a:gd name="connsiteX5" fmla="*/ 26831 w 96873"/>
                <a:gd name="connsiteY5" fmla="*/ 62116 h 75953"/>
                <a:gd name="connsiteX6" fmla="*/ 1971 w 96873"/>
                <a:gd name="connsiteY6" fmla="*/ 75451 h 75953"/>
                <a:gd name="connsiteX7" fmla="*/ 659 w 96873"/>
                <a:gd name="connsiteY7" fmla="*/ 75756 h 75953"/>
                <a:gd name="connsiteX8" fmla="*/ 351 w 96873"/>
                <a:gd name="connsiteY8" fmla="*/ 75451 h 75953"/>
                <a:gd name="connsiteX9" fmla="*/ 16657 w 96873"/>
                <a:gd name="connsiteY9" fmla="*/ 51515 h 75953"/>
                <a:gd name="connsiteX10" fmla="*/ 18449 w 96873"/>
                <a:gd name="connsiteY10" fmla="*/ 51258 h 75953"/>
                <a:gd name="connsiteX11" fmla="*/ 18449 w 96873"/>
                <a:gd name="connsiteY11" fmla="*/ 51258 h 75953"/>
                <a:gd name="connsiteX12" fmla="*/ 23211 w 96873"/>
                <a:gd name="connsiteY12" fmla="*/ 39542 h 75953"/>
                <a:gd name="connsiteX13" fmla="*/ 36737 w 96873"/>
                <a:gd name="connsiteY13" fmla="*/ 33732 h 75953"/>
                <a:gd name="connsiteX14" fmla="*/ 47405 w 96873"/>
                <a:gd name="connsiteY14" fmla="*/ 22302 h 75953"/>
                <a:gd name="connsiteX15" fmla="*/ 55501 w 96873"/>
                <a:gd name="connsiteY15" fmla="*/ 8110 h 75953"/>
                <a:gd name="connsiteX16" fmla="*/ 83124 w 96873"/>
                <a:gd name="connsiteY16" fmla="*/ 585 h 75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6873" h="75953">
                  <a:moveTo>
                    <a:pt x="83124" y="585"/>
                  </a:moveTo>
                  <a:cubicBezTo>
                    <a:pt x="87400" y="1471"/>
                    <a:pt x="91295" y="3671"/>
                    <a:pt x="94268" y="6871"/>
                  </a:cubicBezTo>
                  <a:cubicBezTo>
                    <a:pt x="101031" y="15730"/>
                    <a:pt x="93411" y="30303"/>
                    <a:pt x="84743" y="34780"/>
                  </a:cubicBezTo>
                  <a:cubicBezTo>
                    <a:pt x="80157" y="36999"/>
                    <a:pt x="74966" y="37637"/>
                    <a:pt x="69979" y="36589"/>
                  </a:cubicBezTo>
                  <a:cubicBezTo>
                    <a:pt x="67372" y="46448"/>
                    <a:pt x="57268" y="52334"/>
                    <a:pt x="47405" y="49734"/>
                  </a:cubicBezTo>
                  <a:cubicBezTo>
                    <a:pt x="46833" y="59259"/>
                    <a:pt x="36356" y="62212"/>
                    <a:pt x="26831" y="62116"/>
                  </a:cubicBezTo>
                  <a:cubicBezTo>
                    <a:pt x="25497" y="74689"/>
                    <a:pt x="12639" y="76690"/>
                    <a:pt x="1971" y="75451"/>
                  </a:cubicBezTo>
                  <a:cubicBezTo>
                    <a:pt x="1694" y="75899"/>
                    <a:pt x="1107" y="76032"/>
                    <a:pt x="659" y="75756"/>
                  </a:cubicBezTo>
                  <a:cubicBezTo>
                    <a:pt x="534" y="75680"/>
                    <a:pt x="429" y="75575"/>
                    <a:pt x="351" y="75451"/>
                  </a:cubicBezTo>
                  <a:cubicBezTo>
                    <a:pt x="-1755" y="64336"/>
                    <a:pt x="5544" y="53620"/>
                    <a:pt x="16657" y="51515"/>
                  </a:cubicBezTo>
                  <a:cubicBezTo>
                    <a:pt x="17250" y="51401"/>
                    <a:pt x="17848" y="51315"/>
                    <a:pt x="18449" y="51258"/>
                  </a:cubicBezTo>
                  <a:lnTo>
                    <a:pt x="18449" y="51258"/>
                  </a:lnTo>
                  <a:cubicBezTo>
                    <a:pt x="18532" y="46895"/>
                    <a:pt x="20229" y="42724"/>
                    <a:pt x="23211" y="39542"/>
                  </a:cubicBezTo>
                  <a:cubicBezTo>
                    <a:pt x="25593" y="37066"/>
                    <a:pt x="32736" y="32113"/>
                    <a:pt x="36737" y="33732"/>
                  </a:cubicBezTo>
                  <a:cubicBezTo>
                    <a:pt x="36676" y="27684"/>
                    <a:pt x="41370" y="22654"/>
                    <a:pt x="47405" y="22302"/>
                  </a:cubicBezTo>
                  <a:cubicBezTo>
                    <a:pt x="47835" y="16596"/>
                    <a:pt x="50807" y="11386"/>
                    <a:pt x="55501" y="8110"/>
                  </a:cubicBezTo>
                  <a:cubicBezTo>
                    <a:pt x="62996" y="1366"/>
                    <a:pt x="73244" y="-1425"/>
                    <a:pt x="83124" y="585"/>
                  </a:cubicBezTo>
                  <a:close/>
                </a:path>
              </a:pathLst>
            </a:custGeom>
            <a:solidFill>
              <a:srgbClr val="F39F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6" name="Freeform: Shape 265">
              <a:extLst>
                <a:ext uri="{FF2B5EF4-FFF2-40B4-BE49-F238E27FC236}">
                  <a16:creationId xmlns:a16="http://schemas.microsoft.com/office/drawing/2014/main" id="{032F4B43-2403-F3BF-1A2C-C36DC638191F}"/>
                </a:ext>
              </a:extLst>
            </p:cNvPr>
            <p:cNvSpPr/>
            <p:nvPr/>
          </p:nvSpPr>
          <p:spPr>
            <a:xfrm>
              <a:off x="4236454" y="4057896"/>
              <a:ext cx="96754" cy="75449"/>
            </a:xfrm>
            <a:custGeom>
              <a:avLst/>
              <a:gdLst>
                <a:gd name="connsiteX0" fmla="*/ 55499 w 96754"/>
                <a:gd name="connsiteY0" fmla="*/ 7986 h 75449"/>
                <a:gd name="connsiteX1" fmla="*/ 47403 w 96754"/>
                <a:gd name="connsiteY1" fmla="*/ 22178 h 75449"/>
                <a:gd name="connsiteX2" fmla="*/ 36735 w 96754"/>
                <a:gd name="connsiteY2" fmla="*/ 33227 h 75449"/>
                <a:gd name="connsiteX3" fmla="*/ 23209 w 96754"/>
                <a:gd name="connsiteY3" fmla="*/ 39038 h 75449"/>
                <a:gd name="connsiteX4" fmla="*/ 18447 w 96754"/>
                <a:gd name="connsiteY4" fmla="*/ 50753 h 75449"/>
                <a:gd name="connsiteX5" fmla="*/ 18447 w 96754"/>
                <a:gd name="connsiteY5" fmla="*/ 50753 h 75449"/>
                <a:gd name="connsiteX6" fmla="*/ 91 w 96754"/>
                <a:gd name="connsiteY6" fmla="*/ 73156 h 75449"/>
                <a:gd name="connsiteX7" fmla="*/ 349 w 96754"/>
                <a:gd name="connsiteY7" fmla="*/ 74947 h 75449"/>
                <a:gd name="connsiteX8" fmla="*/ 1661 w 96754"/>
                <a:gd name="connsiteY8" fmla="*/ 75252 h 75449"/>
                <a:gd name="connsiteX9" fmla="*/ 1968 w 96754"/>
                <a:gd name="connsiteY9" fmla="*/ 74947 h 75449"/>
                <a:gd name="connsiteX10" fmla="*/ 26829 w 96754"/>
                <a:gd name="connsiteY10" fmla="*/ 61612 h 75449"/>
                <a:gd name="connsiteX11" fmla="*/ 47403 w 96754"/>
                <a:gd name="connsiteY11" fmla="*/ 49229 h 75449"/>
                <a:gd name="connsiteX12" fmla="*/ 69691 w 96754"/>
                <a:gd name="connsiteY12" fmla="*/ 36561 h 75449"/>
                <a:gd name="connsiteX13" fmla="*/ 84455 w 96754"/>
                <a:gd name="connsiteY13" fmla="*/ 34751 h 75449"/>
                <a:gd name="connsiteX14" fmla="*/ 93980 w 96754"/>
                <a:gd name="connsiteY14" fmla="*/ 6843 h 75449"/>
                <a:gd name="connsiteX15" fmla="*/ 82836 w 96754"/>
                <a:gd name="connsiteY15" fmla="*/ 556 h 75449"/>
                <a:gd name="connsiteX16" fmla="*/ 55499 w 96754"/>
                <a:gd name="connsiteY16" fmla="*/ 7986 h 75449"/>
                <a:gd name="connsiteX17" fmla="*/ 74549 w 96754"/>
                <a:gd name="connsiteY17" fmla="*/ 8939 h 75449"/>
                <a:gd name="connsiteX18" fmla="*/ 85026 w 96754"/>
                <a:gd name="connsiteY18" fmla="*/ 17511 h 75449"/>
                <a:gd name="connsiteX19" fmla="*/ 76454 w 96754"/>
                <a:gd name="connsiteY19" fmla="*/ 27989 h 75449"/>
                <a:gd name="connsiteX20" fmla="*/ 57404 w 96754"/>
                <a:gd name="connsiteY20" fmla="*/ 26179 h 75449"/>
                <a:gd name="connsiteX21" fmla="*/ 56832 w 96754"/>
                <a:gd name="connsiteY21" fmla="*/ 27226 h 75449"/>
                <a:gd name="connsiteX22" fmla="*/ 57975 w 96754"/>
                <a:gd name="connsiteY22" fmla="*/ 28084 h 75449"/>
                <a:gd name="connsiteX23" fmla="*/ 61976 w 96754"/>
                <a:gd name="connsiteY23" fmla="*/ 32656 h 75449"/>
                <a:gd name="connsiteX24" fmla="*/ 33877 w 96754"/>
                <a:gd name="connsiteY24" fmla="*/ 42848 h 75449"/>
                <a:gd name="connsiteX25" fmla="*/ 33877 w 96754"/>
                <a:gd name="connsiteY25" fmla="*/ 43609 h 75449"/>
                <a:gd name="connsiteX26" fmla="*/ 34449 w 96754"/>
                <a:gd name="connsiteY26" fmla="*/ 43609 h 75449"/>
                <a:gd name="connsiteX27" fmla="*/ 34449 w 96754"/>
                <a:gd name="connsiteY27" fmla="*/ 43609 h 75449"/>
                <a:gd name="connsiteX28" fmla="*/ 34449 w 96754"/>
                <a:gd name="connsiteY28" fmla="*/ 43609 h 75449"/>
                <a:gd name="connsiteX29" fmla="*/ 39306 w 96754"/>
                <a:gd name="connsiteY29" fmla="*/ 46181 h 75449"/>
                <a:gd name="connsiteX30" fmla="*/ 17113 w 96754"/>
                <a:gd name="connsiteY30" fmla="*/ 58659 h 75449"/>
                <a:gd name="connsiteX31" fmla="*/ 17113 w 96754"/>
                <a:gd name="connsiteY31" fmla="*/ 58659 h 75449"/>
                <a:gd name="connsiteX32" fmla="*/ 17113 w 96754"/>
                <a:gd name="connsiteY32" fmla="*/ 58659 h 75449"/>
                <a:gd name="connsiteX33" fmla="*/ 16637 w 96754"/>
                <a:gd name="connsiteY33" fmla="*/ 58659 h 75449"/>
                <a:gd name="connsiteX34" fmla="*/ 16637 w 96754"/>
                <a:gd name="connsiteY34" fmla="*/ 59135 h 75449"/>
                <a:gd name="connsiteX35" fmla="*/ 16637 w 96754"/>
                <a:gd name="connsiteY35" fmla="*/ 59135 h 75449"/>
                <a:gd name="connsiteX36" fmla="*/ 16637 w 96754"/>
                <a:gd name="connsiteY36" fmla="*/ 59135 h 75449"/>
                <a:gd name="connsiteX37" fmla="*/ 19971 w 96754"/>
                <a:gd name="connsiteY37" fmla="*/ 59707 h 75449"/>
                <a:gd name="connsiteX38" fmla="*/ 13970 w 96754"/>
                <a:gd name="connsiteY38" fmla="*/ 69232 h 75449"/>
                <a:gd name="connsiteX39" fmla="*/ 2064 w 96754"/>
                <a:gd name="connsiteY39" fmla="*/ 72661 h 75449"/>
                <a:gd name="connsiteX40" fmla="*/ 18828 w 96754"/>
                <a:gd name="connsiteY40" fmla="*/ 53706 h 75449"/>
                <a:gd name="connsiteX41" fmla="*/ 18828 w 96754"/>
                <a:gd name="connsiteY41" fmla="*/ 55706 h 75449"/>
                <a:gd name="connsiteX42" fmla="*/ 19590 w 96754"/>
                <a:gd name="connsiteY42" fmla="*/ 55706 h 75449"/>
                <a:gd name="connsiteX43" fmla="*/ 25686 w 96754"/>
                <a:gd name="connsiteY43" fmla="*/ 41705 h 75449"/>
                <a:gd name="connsiteX44" fmla="*/ 32448 w 96754"/>
                <a:gd name="connsiteY44" fmla="*/ 37990 h 75449"/>
                <a:gd name="connsiteX45" fmla="*/ 36544 w 96754"/>
                <a:gd name="connsiteY45" fmla="*/ 37037 h 75449"/>
                <a:gd name="connsiteX46" fmla="*/ 37306 w 96754"/>
                <a:gd name="connsiteY46" fmla="*/ 42657 h 75449"/>
                <a:gd name="connsiteX47" fmla="*/ 37973 w 96754"/>
                <a:gd name="connsiteY47" fmla="*/ 42657 h 75449"/>
                <a:gd name="connsiteX48" fmla="*/ 40164 w 96754"/>
                <a:gd name="connsiteY48" fmla="*/ 32465 h 75449"/>
                <a:gd name="connsiteX49" fmla="*/ 43783 w 96754"/>
                <a:gd name="connsiteY49" fmla="*/ 28274 h 75449"/>
                <a:gd name="connsiteX50" fmla="*/ 47212 w 96754"/>
                <a:gd name="connsiteY50" fmla="*/ 26560 h 75449"/>
                <a:gd name="connsiteX51" fmla="*/ 48260 w 96754"/>
                <a:gd name="connsiteY51" fmla="*/ 33037 h 75449"/>
                <a:gd name="connsiteX52" fmla="*/ 49212 w 96754"/>
                <a:gd name="connsiteY52" fmla="*/ 36180 h 75449"/>
                <a:gd name="connsiteX53" fmla="*/ 49974 w 96754"/>
                <a:gd name="connsiteY53" fmla="*/ 36180 h 75449"/>
                <a:gd name="connsiteX54" fmla="*/ 49974 w 96754"/>
                <a:gd name="connsiteY54" fmla="*/ 36180 h 75449"/>
                <a:gd name="connsiteX55" fmla="*/ 71142 w 96754"/>
                <a:gd name="connsiteY55" fmla="*/ 9472 h 75449"/>
                <a:gd name="connsiteX56" fmla="*/ 74549 w 96754"/>
                <a:gd name="connsiteY56" fmla="*/ 9320 h 75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96754" h="75449">
                  <a:moveTo>
                    <a:pt x="55499" y="7986"/>
                  </a:moveTo>
                  <a:cubicBezTo>
                    <a:pt x="50805" y="11263"/>
                    <a:pt x="47832" y="16473"/>
                    <a:pt x="47403" y="22178"/>
                  </a:cubicBezTo>
                  <a:cubicBezTo>
                    <a:pt x="41513" y="22521"/>
                    <a:pt x="36874" y="27331"/>
                    <a:pt x="36735" y="33227"/>
                  </a:cubicBezTo>
                  <a:cubicBezTo>
                    <a:pt x="32734" y="31608"/>
                    <a:pt x="25590" y="36561"/>
                    <a:pt x="23209" y="39038"/>
                  </a:cubicBezTo>
                  <a:cubicBezTo>
                    <a:pt x="20227" y="42219"/>
                    <a:pt x="18529" y="46391"/>
                    <a:pt x="18447" y="50753"/>
                  </a:cubicBezTo>
                  <a:lnTo>
                    <a:pt x="18447" y="50753"/>
                  </a:lnTo>
                  <a:cubicBezTo>
                    <a:pt x="7192" y="51868"/>
                    <a:pt x="-1026" y="61898"/>
                    <a:pt x="91" y="73156"/>
                  </a:cubicBezTo>
                  <a:cubicBezTo>
                    <a:pt x="150" y="73756"/>
                    <a:pt x="237" y="74356"/>
                    <a:pt x="349" y="74947"/>
                  </a:cubicBezTo>
                  <a:cubicBezTo>
                    <a:pt x="626" y="75394"/>
                    <a:pt x="1213" y="75528"/>
                    <a:pt x="1661" y="75252"/>
                  </a:cubicBezTo>
                  <a:cubicBezTo>
                    <a:pt x="1785" y="75175"/>
                    <a:pt x="1891" y="75071"/>
                    <a:pt x="1968" y="74947"/>
                  </a:cubicBezTo>
                  <a:cubicBezTo>
                    <a:pt x="12636" y="76185"/>
                    <a:pt x="25495" y="74185"/>
                    <a:pt x="26829" y="61612"/>
                  </a:cubicBezTo>
                  <a:cubicBezTo>
                    <a:pt x="36354" y="61612"/>
                    <a:pt x="46831" y="59135"/>
                    <a:pt x="47403" y="49229"/>
                  </a:cubicBezTo>
                  <a:cubicBezTo>
                    <a:pt x="57029" y="51687"/>
                    <a:pt x="66875" y="46086"/>
                    <a:pt x="69691" y="36561"/>
                  </a:cubicBezTo>
                  <a:cubicBezTo>
                    <a:pt x="74677" y="37609"/>
                    <a:pt x="79869" y="36971"/>
                    <a:pt x="84455" y="34751"/>
                  </a:cubicBezTo>
                  <a:cubicBezTo>
                    <a:pt x="93408" y="30274"/>
                    <a:pt x="101028" y="15701"/>
                    <a:pt x="93980" y="6843"/>
                  </a:cubicBezTo>
                  <a:cubicBezTo>
                    <a:pt x="91007" y="3643"/>
                    <a:pt x="87112" y="1442"/>
                    <a:pt x="82836" y="556"/>
                  </a:cubicBezTo>
                  <a:cubicBezTo>
                    <a:pt x="73063" y="-1387"/>
                    <a:pt x="62945" y="1366"/>
                    <a:pt x="55499" y="7986"/>
                  </a:cubicBezTo>
                  <a:close/>
                  <a:moveTo>
                    <a:pt x="74549" y="8939"/>
                  </a:moveTo>
                  <a:cubicBezTo>
                    <a:pt x="79809" y="8415"/>
                    <a:pt x="84501" y="12253"/>
                    <a:pt x="85026" y="17511"/>
                  </a:cubicBezTo>
                  <a:cubicBezTo>
                    <a:pt x="85552" y="22769"/>
                    <a:pt x="81714" y="27465"/>
                    <a:pt x="76454" y="27989"/>
                  </a:cubicBezTo>
                  <a:cubicBezTo>
                    <a:pt x="70118" y="29960"/>
                    <a:pt x="63255" y="29313"/>
                    <a:pt x="57404" y="26179"/>
                  </a:cubicBezTo>
                  <a:cubicBezTo>
                    <a:pt x="56832" y="26179"/>
                    <a:pt x="56451" y="26846"/>
                    <a:pt x="56832" y="27226"/>
                  </a:cubicBezTo>
                  <a:lnTo>
                    <a:pt x="57975" y="28084"/>
                  </a:lnTo>
                  <a:cubicBezTo>
                    <a:pt x="59021" y="29836"/>
                    <a:pt x="60377" y="31389"/>
                    <a:pt x="61976" y="32656"/>
                  </a:cubicBezTo>
                  <a:cubicBezTo>
                    <a:pt x="57594" y="45038"/>
                    <a:pt x="44450" y="44276"/>
                    <a:pt x="33877" y="42848"/>
                  </a:cubicBezTo>
                  <a:cubicBezTo>
                    <a:pt x="33401" y="42848"/>
                    <a:pt x="33210" y="43514"/>
                    <a:pt x="33877" y="43609"/>
                  </a:cubicBezTo>
                  <a:lnTo>
                    <a:pt x="34449" y="43609"/>
                  </a:lnTo>
                  <a:cubicBezTo>
                    <a:pt x="34449" y="43609"/>
                    <a:pt x="34449" y="43609"/>
                    <a:pt x="34449" y="43609"/>
                  </a:cubicBezTo>
                  <a:lnTo>
                    <a:pt x="34449" y="43609"/>
                  </a:lnTo>
                  <a:cubicBezTo>
                    <a:pt x="36007" y="44581"/>
                    <a:pt x="37630" y="45438"/>
                    <a:pt x="39306" y="46181"/>
                  </a:cubicBezTo>
                  <a:cubicBezTo>
                    <a:pt x="35973" y="56278"/>
                    <a:pt x="27114" y="58468"/>
                    <a:pt x="17113" y="58659"/>
                  </a:cubicBezTo>
                  <a:lnTo>
                    <a:pt x="17113" y="58659"/>
                  </a:lnTo>
                  <a:lnTo>
                    <a:pt x="17113" y="58659"/>
                  </a:lnTo>
                  <a:lnTo>
                    <a:pt x="16637" y="58659"/>
                  </a:lnTo>
                  <a:cubicBezTo>
                    <a:pt x="16637" y="58659"/>
                    <a:pt x="16637" y="58659"/>
                    <a:pt x="16637" y="59135"/>
                  </a:cubicBezTo>
                  <a:lnTo>
                    <a:pt x="16637" y="59135"/>
                  </a:lnTo>
                  <a:cubicBezTo>
                    <a:pt x="16637" y="59135"/>
                    <a:pt x="16637" y="59135"/>
                    <a:pt x="16637" y="59135"/>
                  </a:cubicBezTo>
                  <a:lnTo>
                    <a:pt x="19971" y="59707"/>
                  </a:lnTo>
                  <a:cubicBezTo>
                    <a:pt x="17589" y="62945"/>
                    <a:pt x="18447" y="66850"/>
                    <a:pt x="13970" y="69232"/>
                  </a:cubicBezTo>
                  <a:cubicBezTo>
                    <a:pt x="10266" y="71146"/>
                    <a:pt x="6219" y="72318"/>
                    <a:pt x="2064" y="72661"/>
                  </a:cubicBezTo>
                  <a:cubicBezTo>
                    <a:pt x="1623" y="62850"/>
                    <a:pt x="9041" y="54468"/>
                    <a:pt x="18828" y="53706"/>
                  </a:cubicBezTo>
                  <a:cubicBezTo>
                    <a:pt x="18828" y="54373"/>
                    <a:pt x="18828" y="55040"/>
                    <a:pt x="18828" y="55706"/>
                  </a:cubicBezTo>
                  <a:cubicBezTo>
                    <a:pt x="18828" y="56373"/>
                    <a:pt x="19590" y="56182"/>
                    <a:pt x="19590" y="55706"/>
                  </a:cubicBezTo>
                  <a:cubicBezTo>
                    <a:pt x="19669" y="50410"/>
                    <a:pt x="21864" y="45371"/>
                    <a:pt x="25686" y="41705"/>
                  </a:cubicBezTo>
                  <a:cubicBezTo>
                    <a:pt x="27683" y="40047"/>
                    <a:pt x="29978" y="38790"/>
                    <a:pt x="32448" y="37990"/>
                  </a:cubicBezTo>
                  <a:cubicBezTo>
                    <a:pt x="33782" y="37990"/>
                    <a:pt x="35211" y="37990"/>
                    <a:pt x="36544" y="37037"/>
                  </a:cubicBezTo>
                  <a:cubicBezTo>
                    <a:pt x="36543" y="38933"/>
                    <a:pt x="36799" y="40828"/>
                    <a:pt x="37306" y="42657"/>
                  </a:cubicBezTo>
                  <a:cubicBezTo>
                    <a:pt x="37306" y="42657"/>
                    <a:pt x="37973" y="42657"/>
                    <a:pt x="37973" y="42657"/>
                  </a:cubicBezTo>
                  <a:cubicBezTo>
                    <a:pt x="37983" y="39142"/>
                    <a:pt x="38729" y="35675"/>
                    <a:pt x="40164" y="32465"/>
                  </a:cubicBezTo>
                  <a:cubicBezTo>
                    <a:pt x="40995" y="30779"/>
                    <a:pt x="42240" y="29341"/>
                    <a:pt x="43783" y="28274"/>
                  </a:cubicBezTo>
                  <a:cubicBezTo>
                    <a:pt x="44856" y="27569"/>
                    <a:pt x="46006" y="26998"/>
                    <a:pt x="47212" y="26560"/>
                  </a:cubicBezTo>
                  <a:cubicBezTo>
                    <a:pt x="47195" y="28760"/>
                    <a:pt x="47549" y="30951"/>
                    <a:pt x="48260" y="33037"/>
                  </a:cubicBezTo>
                  <a:cubicBezTo>
                    <a:pt x="48260" y="34084"/>
                    <a:pt x="48831" y="35132"/>
                    <a:pt x="49212" y="36180"/>
                  </a:cubicBezTo>
                  <a:cubicBezTo>
                    <a:pt x="49593" y="37228"/>
                    <a:pt x="49784" y="36180"/>
                    <a:pt x="49974" y="36180"/>
                  </a:cubicBezTo>
                  <a:lnTo>
                    <a:pt x="49974" y="36180"/>
                  </a:lnTo>
                  <a:cubicBezTo>
                    <a:pt x="48445" y="22959"/>
                    <a:pt x="57921" y="11005"/>
                    <a:pt x="71142" y="9472"/>
                  </a:cubicBezTo>
                  <a:cubicBezTo>
                    <a:pt x="72272" y="9339"/>
                    <a:pt x="73412" y="9291"/>
                    <a:pt x="74549" y="9320"/>
                  </a:cubicBezTo>
                  <a:close/>
                </a:path>
              </a:pathLst>
            </a:custGeom>
            <a:solidFill>
              <a:srgbClr val="F39F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7" name="Freeform: Shape 266">
              <a:extLst>
                <a:ext uri="{FF2B5EF4-FFF2-40B4-BE49-F238E27FC236}">
                  <a16:creationId xmlns:a16="http://schemas.microsoft.com/office/drawing/2014/main" id="{DAF4FD28-BD9C-2F9A-531A-662D4C640DB1}"/>
                </a:ext>
              </a:extLst>
            </p:cNvPr>
            <p:cNvSpPr/>
            <p:nvPr/>
          </p:nvSpPr>
          <p:spPr>
            <a:xfrm>
              <a:off x="4198975" y="4132698"/>
              <a:ext cx="36696" cy="29630"/>
            </a:xfrm>
            <a:custGeom>
              <a:avLst/>
              <a:gdLst>
                <a:gd name="connsiteX0" fmla="*/ 36209 w 36696"/>
                <a:gd name="connsiteY0" fmla="*/ 1383 h 29630"/>
                <a:gd name="connsiteX1" fmla="*/ 35733 w 36696"/>
                <a:gd name="connsiteY1" fmla="*/ 2526 h 29630"/>
                <a:gd name="connsiteX2" fmla="*/ 36209 w 36696"/>
                <a:gd name="connsiteY2" fmla="*/ 2049 h 29630"/>
                <a:gd name="connsiteX3" fmla="*/ 36686 w 36696"/>
                <a:gd name="connsiteY3" fmla="*/ 2526 h 29630"/>
                <a:gd name="connsiteX4" fmla="*/ 26589 w 36696"/>
                <a:gd name="connsiteY4" fmla="*/ 19099 h 29630"/>
                <a:gd name="connsiteX5" fmla="*/ 4967 w 36696"/>
                <a:gd name="connsiteY5" fmla="*/ 29577 h 29630"/>
                <a:gd name="connsiteX6" fmla="*/ 4967 w 36696"/>
                <a:gd name="connsiteY6" fmla="*/ 26433 h 29630"/>
                <a:gd name="connsiteX7" fmla="*/ 35257 w 36696"/>
                <a:gd name="connsiteY7" fmla="*/ 3954 h 29630"/>
                <a:gd name="connsiteX8" fmla="*/ 1062 w 36696"/>
                <a:gd name="connsiteY8" fmla="*/ 22052 h 29630"/>
                <a:gd name="connsiteX9" fmla="*/ 85 w 36696"/>
                <a:gd name="connsiteY9" fmla="*/ 19985 h 29630"/>
                <a:gd name="connsiteX10" fmla="*/ 1062 w 36696"/>
                <a:gd name="connsiteY10" fmla="*/ 19004 h 29630"/>
                <a:gd name="connsiteX11" fmla="*/ 35733 w 36696"/>
                <a:gd name="connsiteY11" fmla="*/ -46 h 29630"/>
                <a:gd name="connsiteX12" fmla="*/ 36209 w 36696"/>
                <a:gd name="connsiteY12" fmla="*/ 1383 h 29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6696" h="29630">
                  <a:moveTo>
                    <a:pt x="36209" y="1383"/>
                  </a:moveTo>
                  <a:cubicBezTo>
                    <a:pt x="36092" y="1783"/>
                    <a:pt x="35932" y="2164"/>
                    <a:pt x="35733" y="2526"/>
                  </a:cubicBezTo>
                  <a:cubicBezTo>
                    <a:pt x="35733" y="2259"/>
                    <a:pt x="35946" y="2049"/>
                    <a:pt x="36209" y="2049"/>
                  </a:cubicBezTo>
                  <a:cubicBezTo>
                    <a:pt x="36472" y="2049"/>
                    <a:pt x="36686" y="2259"/>
                    <a:pt x="36686" y="2526"/>
                  </a:cubicBezTo>
                  <a:cubicBezTo>
                    <a:pt x="35419" y="9079"/>
                    <a:pt x="31835" y="14965"/>
                    <a:pt x="26589" y="19099"/>
                  </a:cubicBezTo>
                  <a:cubicBezTo>
                    <a:pt x="20759" y="24919"/>
                    <a:pt x="13145" y="28605"/>
                    <a:pt x="4967" y="29577"/>
                  </a:cubicBezTo>
                  <a:cubicBezTo>
                    <a:pt x="3253" y="29577"/>
                    <a:pt x="3253" y="27100"/>
                    <a:pt x="4967" y="26433"/>
                  </a:cubicBezTo>
                  <a:cubicBezTo>
                    <a:pt x="16493" y="20433"/>
                    <a:pt x="29161" y="16908"/>
                    <a:pt x="35257" y="3954"/>
                  </a:cubicBezTo>
                  <a:cubicBezTo>
                    <a:pt x="27715" y="15451"/>
                    <a:pt x="14810" y="22281"/>
                    <a:pt x="1062" y="22052"/>
                  </a:cubicBezTo>
                  <a:cubicBezTo>
                    <a:pt x="220" y="21747"/>
                    <a:pt x="-217" y="20823"/>
                    <a:pt x="85" y="19985"/>
                  </a:cubicBezTo>
                  <a:cubicBezTo>
                    <a:pt x="249" y="19528"/>
                    <a:pt x="607" y="19166"/>
                    <a:pt x="1062" y="19004"/>
                  </a:cubicBezTo>
                  <a:cubicBezTo>
                    <a:pt x="13635" y="13099"/>
                    <a:pt x="27446" y="13860"/>
                    <a:pt x="35733" y="-46"/>
                  </a:cubicBezTo>
                  <a:cubicBezTo>
                    <a:pt x="35447" y="-141"/>
                    <a:pt x="36495" y="621"/>
                    <a:pt x="36209" y="1383"/>
                  </a:cubicBezTo>
                  <a:close/>
                </a:path>
              </a:pathLst>
            </a:custGeom>
            <a:solidFill>
              <a:srgbClr val="C5362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8" name="Freeform: Shape 267">
              <a:extLst>
                <a:ext uri="{FF2B5EF4-FFF2-40B4-BE49-F238E27FC236}">
                  <a16:creationId xmlns:a16="http://schemas.microsoft.com/office/drawing/2014/main" id="{928694B0-1122-91AF-C97E-A1F7F428A6FB}"/>
                </a:ext>
              </a:extLst>
            </p:cNvPr>
            <p:cNvSpPr/>
            <p:nvPr/>
          </p:nvSpPr>
          <p:spPr>
            <a:xfrm>
              <a:off x="4196293" y="4131955"/>
              <a:ext cx="39225" cy="16582"/>
            </a:xfrm>
            <a:custGeom>
              <a:avLst/>
              <a:gdLst>
                <a:gd name="connsiteX0" fmla="*/ 38701 w 39225"/>
                <a:gd name="connsiteY0" fmla="*/ 1650 h 16582"/>
                <a:gd name="connsiteX1" fmla="*/ 601 w 39225"/>
                <a:gd name="connsiteY1" fmla="*/ 15747 h 16582"/>
                <a:gd name="connsiteX2" fmla="*/ 601 w 39225"/>
                <a:gd name="connsiteY2" fmla="*/ 14318 h 16582"/>
                <a:gd name="connsiteX3" fmla="*/ 18318 w 39225"/>
                <a:gd name="connsiteY3" fmla="*/ 9556 h 16582"/>
                <a:gd name="connsiteX4" fmla="*/ 37939 w 39225"/>
                <a:gd name="connsiteY4" fmla="*/ 31 h 16582"/>
                <a:gd name="connsiteX5" fmla="*/ 39130 w 39225"/>
                <a:gd name="connsiteY5" fmla="*/ 459 h 16582"/>
                <a:gd name="connsiteX6" fmla="*/ 38701 w 39225"/>
                <a:gd name="connsiteY6" fmla="*/ 1650 h 16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225" h="16582">
                  <a:moveTo>
                    <a:pt x="38701" y="1650"/>
                  </a:moveTo>
                  <a:cubicBezTo>
                    <a:pt x="29176" y="10223"/>
                    <a:pt x="13460" y="19271"/>
                    <a:pt x="601" y="15747"/>
                  </a:cubicBezTo>
                  <a:cubicBezTo>
                    <a:pt x="-66" y="15747"/>
                    <a:pt x="-351" y="14509"/>
                    <a:pt x="601" y="14318"/>
                  </a:cubicBezTo>
                  <a:cubicBezTo>
                    <a:pt x="6411" y="12413"/>
                    <a:pt x="12412" y="11080"/>
                    <a:pt x="18318" y="9556"/>
                  </a:cubicBezTo>
                  <a:cubicBezTo>
                    <a:pt x="25307" y="7403"/>
                    <a:pt x="31925" y="4194"/>
                    <a:pt x="37939" y="31"/>
                  </a:cubicBezTo>
                  <a:cubicBezTo>
                    <a:pt x="38386" y="-179"/>
                    <a:pt x="38919" y="12"/>
                    <a:pt x="39130" y="459"/>
                  </a:cubicBezTo>
                  <a:cubicBezTo>
                    <a:pt x="39340" y="907"/>
                    <a:pt x="39148" y="1441"/>
                    <a:pt x="38701" y="1650"/>
                  </a:cubicBezTo>
                  <a:close/>
                </a:path>
              </a:pathLst>
            </a:custGeom>
            <a:solidFill>
              <a:srgbClr val="C5362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9" name="Freeform: Shape 268">
              <a:extLst>
                <a:ext uri="{FF2B5EF4-FFF2-40B4-BE49-F238E27FC236}">
                  <a16:creationId xmlns:a16="http://schemas.microsoft.com/office/drawing/2014/main" id="{E941DECA-5347-0956-9847-6ED3813F42C6}"/>
                </a:ext>
              </a:extLst>
            </p:cNvPr>
            <p:cNvSpPr/>
            <p:nvPr/>
          </p:nvSpPr>
          <p:spPr>
            <a:xfrm>
              <a:off x="4189134" y="4131076"/>
              <a:ext cx="44842" cy="13345"/>
            </a:xfrm>
            <a:custGeom>
              <a:avLst/>
              <a:gdLst>
                <a:gd name="connsiteX0" fmla="*/ 44050 w 44842"/>
                <a:gd name="connsiteY0" fmla="*/ -43 h 13345"/>
                <a:gd name="connsiteX1" fmla="*/ 44822 w 44842"/>
                <a:gd name="connsiteY1" fmla="*/ 500 h 13345"/>
                <a:gd name="connsiteX2" fmla="*/ 44621 w 44842"/>
                <a:gd name="connsiteY2" fmla="*/ 1100 h 13345"/>
                <a:gd name="connsiteX3" fmla="*/ 28429 w 44842"/>
                <a:gd name="connsiteY3" fmla="*/ 7005 h 13345"/>
                <a:gd name="connsiteX4" fmla="*/ 1664 w 44842"/>
                <a:gd name="connsiteY4" fmla="*/ 13292 h 13345"/>
                <a:gd name="connsiteX5" fmla="*/ 330 w 44842"/>
                <a:gd name="connsiteY5" fmla="*/ 11482 h 13345"/>
                <a:gd name="connsiteX6" fmla="*/ 44050 w 44842"/>
                <a:gd name="connsiteY6" fmla="*/ -43 h 13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842" h="13345">
                  <a:moveTo>
                    <a:pt x="44050" y="-43"/>
                  </a:moveTo>
                  <a:cubicBezTo>
                    <a:pt x="44413" y="-110"/>
                    <a:pt x="44758" y="138"/>
                    <a:pt x="44822" y="500"/>
                  </a:cubicBezTo>
                  <a:cubicBezTo>
                    <a:pt x="44860" y="719"/>
                    <a:pt x="44785" y="947"/>
                    <a:pt x="44621" y="1100"/>
                  </a:cubicBezTo>
                  <a:cubicBezTo>
                    <a:pt x="39650" y="4081"/>
                    <a:pt x="34153" y="6091"/>
                    <a:pt x="28429" y="7005"/>
                  </a:cubicBezTo>
                  <a:cubicBezTo>
                    <a:pt x="19380" y="8815"/>
                    <a:pt x="10522" y="11006"/>
                    <a:pt x="1664" y="13292"/>
                  </a:cubicBezTo>
                  <a:cubicBezTo>
                    <a:pt x="616" y="13292"/>
                    <a:pt x="-622" y="12339"/>
                    <a:pt x="330" y="11482"/>
                  </a:cubicBezTo>
                  <a:cubicBezTo>
                    <a:pt x="11379" y="528"/>
                    <a:pt x="30239" y="4338"/>
                    <a:pt x="44050" y="-43"/>
                  </a:cubicBezTo>
                  <a:close/>
                </a:path>
              </a:pathLst>
            </a:custGeom>
            <a:solidFill>
              <a:srgbClr val="C5362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0" name="Freeform: Shape 269">
              <a:extLst>
                <a:ext uri="{FF2B5EF4-FFF2-40B4-BE49-F238E27FC236}">
                  <a16:creationId xmlns:a16="http://schemas.microsoft.com/office/drawing/2014/main" id="{6CCBF70F-4FEE-A8D1-BE33-BAFBFAF4206A}"/>
                </a:ext>
              </a:extLst>
            </p:cNvPr>
            <p:cNvSpPr/>
            <p:nvPr/>
          </p:nvSpPr>
          <p:spPr>
            <a:xfrm>
              <a:off x="4221003" y="4116609"/>
              <a:ext cx="32194" cy="34004"/>
            </a:xfrm>
            <a:custGeom>
              <a:avLst/>
              <a:gdLst>
                <a:gd name="connsiteX0" fmla="*/ 16753 w 32194"/>
                <a:gd name="connsiteY0" fmla="*/ 16424 h 34004"/>
                <a:gd name="connsiteX1" fmla="*/ 32184 w 32194"/>
                <a:gd name="connsiteY1" fmla="*/ 23758 h 34004"/>
                <a:gd name="connsiteX2" fmla="*/ 16467 w 32194"/>
                <a:gd name="connsiteY2" fmla="*/ 33950 h 34004"/>
                <a:gd name="connsiteX3" fmla="*/ 12943 w 32194"/>
                <a:gd name="connsiteY3" fmla="*/ 18329 h 34004"/>
                <a:gd name="connsiteX4" fmla="*/ -11 w 32194"/>
                <a:gd name="connsiteY4" fmla="*/ 12519 h 34004"/>
                <a:gd name="connsiteX5" fmla="*/ 13134 w 32194"/>
                <a:gd name="connsiteY5" fmla="*/ -54 h 34004"/>
                <a:gd name="connsiteX6" fmla="*/ 16753 w 32194"/>
                <a:gd name="connsiteY6" fmla="*/ 16424 h 34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194" h="34004">
                  <a:moveTo>
                    <a:pt x="16753" y="16424"/>
                  </a:moveTo>
                  <a:cubicBezTo>
                    <a:pt x="22416" y="17576"/>
                    <a:pt x="27712" y="20101"/>
                    <a:pt x="32184" y="23758"/>
                  </a:cubicBezTo>
                  <a:cubicBezTo>
                    <a:pt x="27648" y="28130"/>
                    <a:pt x="22312" y="31597"/>
                    <a:pt x="16467" y="33950"/>
                  </a:cubicBezTo>
                  <a:cubicBezTo>
                    <a:pt x="14200" y="29054"/>
                    <a:pt x="12999" y="23730"/>
                    <a:pt x="12943" y="18329"/>
                  </a:cubicBezTo>
                  <a:cubicBezTo>
                    <a:pt x="8107" y="17853"/>
                    <a:pt x="3558" y="15814"/>
                    <a:pt x="-11" y="12519"/>
                  </a:cubicBezTo>
                  <a:cubicBezTo>
                    <a:pt x="3309" y="7347"/>
                    <a:pt x="7815" y="3032"/>
                    <a:pt x="13134" y="-54"/>
                  </a:cubicBezTo>
                  <a:cubicBezTo>
                    <a:pt x="15298" y="5185"/>
                    <a:pt x="16523" y="10757"/>
                    <a:pt x="16753" y="16424"/>
                  </a:cubicBezTo>
                  <a:close/>
                </a:path>
              </a:pathLst>
            </a:custGeom>
            <a:solidFill>
              <a:srgbClr val="00AFB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1" name="Freeform: Shape 270">
              <a:extLst>
                <a:ext uri="{FF2B5EF4-FFF2-40B4-BE49-F238E27FC236}">
                  <a16:creationId xmlns:a16="http://schemas.microsoft.com/office/drawing/2014/main" id="{6D5C4D5D-8F77-D830-2DA8-858B00628BF8}"/>
                </a:ext>
              </a:extLst>
            </p:cNvPr>
            <p:cNvSpPr/>
            <p:nvPr/>
          </p:nvSpPr>
          <p:spPr>
            <a:xfrm>
              <a:off x="4569315" y="4063707"/>
              <a:ext cx="97961" cy="75275"/>
            </a:xfrm>
            <a:custGeom>
              <a:avLst/>
              <a:gdLst>
                <a:gd name="connsiteX0" fmla="*/ 13532 w 97961"/>
                <a:gd name="connsiteY0" fmla="*/ 746 h 75275"/>
                <a:gd name="connsiteX1" fmla="*/ 2388 w 97961"/>
                <a:gd name="connsiteY1" fmla="*/ 7128 h 75275"/>
                <a:gd name="connsiteX2" fmla="*/ 12770 w 97961"/>
                <a:gd name="connsiteY2" fmla="*/ 34941 h 75275"/>
                <a:gd name="connsiteX3" fmla="*/ 27438 w 97961"/>
                <a:gd name="connsiteY3" fmla="*/ 36560 h 75275"/>
                <a:gd name="connsiteX4" fmla="*/ 50108 w 97961"/>
                <a:gd name="connsiteY4" fmla="*/ 49800 h 75275"/>
                <a:gd name="connsiteX5" fmla="*/ 70777 w 97961"/>
                <a:gd name="connsiteY5" fmla="*/ 61801 h 75275"/>
                <a:gd name="connsiteX6" fmla="*/ 95828 w 97961"/>
                <a:gd name="connsiteY6" fmla="*/ 74851 h 75275"/>
                <a:gd name="connsiteX7" fmla="*/ 97308 w 97961"/>
                <a:gd name="connsiteY7" fmla="*/ 74784 h 75275"/>
                <a:gd name="connsiteX8" fmla="*/ 97542 w 97961"/>
                <a:gd name="connsiteY8" fmla="*/ 74374 h 75275"/>
                <a:gd name="connsiteX9" fmla="*/ 81436 w 97961"/>
                <a:gd name="connsiteY9" fmla="*/ 50143 h 75275"/>
                <a:gd name="connsiteX10" fmla="*/ 78969 w 97961"/>
                <a:gd name="connsiteY10" fmla="*/ 49800 h 75275"/>
                <a:gd name="connsiteX11" fmla="*/ 78969 w 97961"/>
                <a:gd name="connsiteY11" fmla="*/ 49800 h 75275"/>
                <a:gd name="connsiteX12" fmla="*/ 74016 w 97961"/>
                <a:gd name="connsiteY12" fmla="*/ 38179 h 75275"/>
                <a:gd name="connsiteX13" fmla="*/ 60490 w 97961"/>
                <a:gd name="connsiteY13" fmla="*/ 32560 h 75275"/>
                <a:gd name="connsiteX14" fmla="*/ 49632 w 97961"/>
                <a:gd name="connsiteY14" fmla="*/ 21701 h 75275"/>
                <a:gd name="connsiteX15" fmla="*/ 41345 w 97961"/>
                <a:gd name="connsiteY15" fmla="*/ 7699 h 75275"/>
                <a:gd name="connsiteX16" fmla="*/ 13532 w 97961"/>
                <a:gd name="connsiteY16" fmla="*/ 746 h 7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7961" h="75275">
                  <a:moveTo>
                    <a:pt x="13532" y="746"/>
                  </a:moveTo>
                  <a:cubicBezTo>
                    <a:pt x="9243" y="1661"/>
                    <a:pt x="5347" y="3889"/>
                    <a:pt x="2388" y="7128"/>
                  </a:cubicBezTo>
                  <a:cubicBezTo>
                    <a:pt x="-4089" y="16081"/>
                    <a:pt x="3626" y="30559"/>
                    <a:pt x="12770" y="34941"/>
                  </a:cubicBezTo>
                  <a:cubicBezTo>
                    <a:pt x="17355" y="37055"/>
                    <a:pt x="22502" y="37617"/>
                    <a:pt x="27438" y="36560"/>
                  </a:cubicBezTo>
                  <a:cubicBezTo>
                    <a:pt x="30262" y="46304"/>
                    <a:pt x="40231" y="52133"/>
                    <a:pt x="50108" y="49800"/>
                  </a:cubicBezTo>
                  <a:cubicBezTo>
                    <a:pt x="50775" y="59325"/>
                    <a:pt x="61347" y="62087"/>
                    <a:pt x="70777" y="61801"/>
                  </a:cubicBezTo>
                  <a:cubicBezTo>
                    <a:pt x="72396" y="74374"/>
                    <a:pt x="85255" y="76184"/>
                    <a:pt x="95828" y="74851"/>
                  </a:cubicBezTo>
                  <a:cubicBezTo>
                    <a:pt x="96254" y="75241"/>
                    <a:pt x="96917" y="75212"/>
                    <a:pt x="97308" y="74784"/>
                  </a:cubicBezTo>
                  <a:cubicBezTo>
                    <a:pt x="97417" y="74669"/>
                    <a:pt x="97497" y="74527"/>
                    <a:pt x="97542" y="74374"/>
                  </a:cubicBezTo>
                  <a:cubicBezTo>
                    <a:pt x="99785" y="63240"/>
                    <a:pt x="92575" y="52391"/>
                    <a:pt x="81436" y="50143"/>
                  </a:cubicBezTo>
                  <a:cubicBezTo>
                    <a:pt x="80621" y="49981"/>
                    <a:pt x="79797" y="49866"/>
                    <a:pt x="78969" y="49800"/>
                  </a:cubicBezTo>
                  <a:lnTo>
                    <a:pt x="78969" y="49800"/>
                  </a:lnTo>
                  <a:cubicBezTo>
                    <a:pt x="78838" y="45437"/>
                    <a:pt x="77069" y="41294"/>
                    <a:pt x="74016" y="38179"/>
                  </a:cubicBezTo>
                  <a:cubicBezTo>
                    <a:pt x="71730" y="35703"/>
                    <a:pt x="64491" y="30940"/>
                    <a:pt x="60490" y="32560"/>
                  </a:cubicBezTo>
                  <a:cubicBezTo>
                    <a:pt x="59538" y="26844"/>
                    <a:pt x="56013" y="21511"/>
                    <a:pt x="49632" y="21701"/>
                  </a:cubicBezTo>
                  <a:cubicBezTo>
                    <a:pt x="49102" y="16034"/>
                    <a:pt x="46062" y="10890"/>
                    <a:pt x="41345" y="7699"/>
                  </a:cubicBezTo>
                  <a:cubicBezTo>
                    <a:pt x="33717" y="1070"/>
                    <a:pt x="23382" y="-1511"/>
                    <a:pt x="13532" y="746"/>
                  </a:cubicBezTo>
                  <a:close/>
                </a:path>
              </a:pathLst>
            </a:custGeom>
            <a:solidFill>
              <a:srgbClr val="F39F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2" name="Freeform: Shape 271">
              <a:extLst>
                <a:ext uri="{FF2B5EF4-FFF2-40B4-BE49-F238E27FC236}">
                  <a16:creationId xmlns:a16="http://schemas.microsoft.com/office/drawing/2014/main" id="{655D08B4-15C1-5604-46EE-D2E04A8F8D5E}"/>
                </a:ext>
              </a:extLst>
            </p:cNvPr>
            <p:cNvSpPr/>
            <p:nvPr/>
          </p:nvSpPr>
          <p:spPr>
            <a:xfrm>
              <a:off x="4569315" y="4063707"/>
              <a:ext cx="97961" cy="75275"/>
            </a:xfrm>
            <a:custGeom>
              <a:avLst/>
              <a:gdLst>
                <a:gd name="connsiteX0" fmla="*/ 13532 w 97961"/>
                <a:gd name="connsiteY0" fmla="*/ 746 h 75275"/>
                <a:gd name="connsiteX1" fmla="*/ 2388 w 97961"/>
                <a:gd name="connsiteY1" fmla="*/ 7128 h 75275"/>
                <a:gd name="connsiteX2" fmla="*/ 12770 w 97961"/>
                <a:gd name="connsiteY2" fmla="*/ 34941 h 75275"/>
                <a:gd name="connsiteX3" fmla="*/ 27438 w 97961"/>
                <a:gd name="connsiteY3" fmla="*/ 36560 h 75275"/>
                <a:gd name="connsiteX4" fmla="*/ 50108 w 97961"/>
                <a:gd name="connsiteY4" fmla="*/ 49800 h 75275"/>
                <a:gd name="connsiteX5" fmla="*/ 70777 w 97961"/>
                <a:gd name="connsiteY5" fmla="*/ 61801 h 75275"/>
                <a:gd name="connsiteX6" fmla="*/ 95828 w 97961"/>
                <a:gd name="connsiteY6" fmla="*/ 74851 h 75275"/>
                <a:gd name="connsiteX7" fmla="*/ 97308 w 97961"/>
                <a:gd name="connsiteY7" fmla="*/ 74784 h 75275"/>
                <a:gd name="connsiteX8" fmla="*/ 97542 w 97961"/>
                <a:gd name="connsiteY8" fmla="*/ 74374 h 75275"/>
                <a:gd name="connsiteX9" fmla="*/ 81436 w 97961"/>
                <a:gd name="connsiteY9" fmla="*/ 50143 h 75275"/>
                <a:gd name="connsiteX10" fmla="*/ 78969 w 97961"/>
                <a:gd name="connsiteY10" fmla="*/ 49800 h 75275"/>
                <a:gd name="connsiteX11" fmla="*/ 78969 w 97961"/>
                <a:gd name="connsiteY11" fmla="*/ 49800 h 75275"/>
                <a:gd name="connsiteX12" fmla="*/ 74016 w 97961"/>
                <a:gd name="connsiteY12" fmla="*/ 38179 h 75275"/>
                <a:gd name="connsiteX13" fmla="*/ 60490 w 97961"/>
                <a:gd name="connsiteY13" fmla="*/ 32560 h 75275"/>
                <a:gd name="connsiteX14" fmla="*/ 49632 w 97961"/>
                <a:gd name="connsiteY14" fmla="*/ 21701 h 75275"/>
                <a:gd name="connsiteX15" fmla="*/ 41345 w 97961"/>
                <a:gd name="connsiteY15" fmla="*/ 7699 h 75275"/>
                <a:gd name="connsiteX16" fmla="*/ 13532 w 97961"/>
                <a:gd name="connsiteY16" fmla="*/ 746 h 75275"/>
                <a:gd name="connsiteX17" fmla="*/ 47250 w 97961"/>
                <a:gd name="connsiteY17" fmla="*/ 34750 h 75275"/>
                <a:gd name="connsiteX18" fmla="*/ 47250 w 97961"/>
                <a:gd name="connsiteY18" fmla="*/ 34750 h 75275"/>
                <a:gd name="connsiteX19" fmla="*/ 48012 w 97961"/>
                <a:gd name="connsiteY19" fmla="*/ 34750 h 75275"/>
                <a:gd name="connsiteX20" fmla="*/ 48965 w 97961"/>
                <a:gd name="connsiteY20" fmla="*/ 31512 h 75275"/>
                <a:gd name="connsiteX21" fmla="*/ 49917 w 97961"/>
                <a:gd name="connsiteY21" fmla="*/ 25035 h 75275"/>
                <a:gd name="connsiteX22" fmla="*/ 53346 w 97961"/>
                <a:gd name="connsiteY22" fmla="*/ 26654 h 75275"/>
                <a:gd name="connsiteX23" fmla="*/ 57061 w 97961"/>
                <a:gd name="connsiteY23" fmla="*/ 30845 h 75275"/>
                <a:gd name="connsiteX24" fmla="*/ 59347 w 97961"/>
                <a:gd name="connsiteY24" fmla="*/ 41037 h 75275"/>
                <a:gd name="connsiteX25" fmla="*/ 60014 w 97961"/>
                <a:gd name="connsiteY25" fmla="*/ 41037 h 75275"/>
                <a:gd name="connsiteX26" fmla="*/ 60776 w 97961"/>
                <a:gd name="connsiteY26" fmla="*/ 35322 h 75275"/>
                <a:gd name="connsiteX27" fmla="*/ 64872 w 97961"/>
                <a:gd name="connsiteY27" fmla="*/ 36274 h 75275"/>
                <a:gd name="connsiteX28" fmla="*/ 71634 w 97961"/>
                <a:gd name="connsiteY28" fmla="*/ 39894 h 75275"/>
                <a:gd name="connsiteX29" fmla="*/ 77921 w 97961"/>
                <a:gd name="connsiteY29" fmla="*/ 53800 h 75275"/>
                <a:gd name="connsiteX30" fmla="*/ 78683 w 97961"/>
                <a:gd name="connsiteY30" fmla="*/ 53800 h 75275"/>
                <a:gd name="connsiteX31" fmla="*/ 78683 w 97961"/>
                <a:gd name="connsiteY31" fmla="*/ 51705 h 75275"/>
                <a:gd name="connsiteX32" fmla="*/ 95821 w 97961"/>
                <a:gd name="connsiteY32" fmla="*/ 71079 h 75275"/>
                <a:gd name="connsiteX33" fmla="*/ 95542 w 97961"/>
                <a:gd name="connsiteY33" fmla="*/ 73327 h 75275"/>
                <a:gd name="connsiteX34" fmla="*/ 83541 w 97961"/>
                <a:gd name="connsiteY34" fmla="*/ 70088 h 75275"/>
                <a:gd name="connsiteX35" fmla="*/ 77445 w 97961"/>
                <a:gd name="connsiteY35" fmla="*/ 60563 h 75275"/>
                <a:gd name="connsiteX36" fmla="*/ 80683 w 97961"/>
                <a:gd name="connsiteY36" fmla="*/ 59896 h 75275"/>
                <a:gd name="connsiteX37" fmla="*/ 80683 w 97961"/>
                <a:gd name="connsiteY37" fmla="*/ 59896 h 75275"/>
                <a:gd name="connsiteX38" fmla="*/ 81255 w 97961"/>
                <a:gd name="connsiteY38" fmla="*/ 59896 h 75275"/>
                <a:gd name="connsiteX39" fmla="*/ 81255 w 97961"/>
                <a:gd name="connsiteY39" fmla="*/ 59325 h 75275"/>
                <a:gd name="connsiteX40" fmla="*/ 81255 w 97961"/>
                <a:gd name="connsiteY40" fmla="*/ 59325 h 75275"/>
                <a:gd name="connsiteX41" fmla="*/ 81255 w 97961"/>
                <a:gd name="connsiteY41" fmla="*/ 59325 h 75275"/>
                <a:gd name="connsiteX42" fmla="*/ 81255 w 97961"/>
                <a:gd name="connsiteY42" fmla="*/ 59325 h 75275"/>
                <a:gd name="connsiteX43" fmla="*/ 58871 w 97961"/>
                <a:gd name="connsiteY43" fmla="*/ 47228 h 75275"/>
                <a:gd name="connsiteX44" fmla="*/ 63729 w 97961"/>
                <a:gd name="connsiteY44" fmla="*/ 44561 h 75275"/>
                <a:gd name="connsiteX45" fmla="*/ 63729 w 97961"/>
                <a:gd name="connsiteY45" fmla="*/ 44561 h 75275"/>
                <a:gd name="connsiteX46" fmla="*/ 63729 w 97961"/>
                <a:gd name="connsiteY46" fmla="*/ 44561 h 75275"/>
                <a:gd name="connsiteX47" fmla="*/ 64300 w 97961"/>
                <a:gd name="connsiteY47" fmla="*/ 44561 h 75275"/>
                <a:gd name="connsiteX48" fmla="*/ 64300 w 97961"/>
                <a:gd name="connsiteY48" fmla="*/ 43704 h 75275"/>
                <a:gd name="connsiteX49" fmla="*/ 35725 w 97961"/>
                <a:gd name="connsiteY49" fmla="*/ 34179 h 75275"/>
                <a:gd name="connsiteX50" fmla="*/ 39630 w 97961"/>
                <a:gd name="connsiteY50" fmla="*/ 29607 h 75275"/>
                <a:gd name="connsiteX51" fmla="*/ 40773 w 97961"/>
                <a:gd name="connsiteY51" fmla="*/ 28750 h 75275"/>
                <a:gd name="connsiteX52" fmla="*/ 40202 w 97961"/>
                <a:gd name="connsiteY52" fmla="*/ 27702 h 75275"/>
                <a:gd name="connsiteX53" fmla="*/ 21152 w 97961"/>
                <a:gd name="connsiteY53" fmla="*/ 29797 h 75275"/>
                <a:gd name="connsiteX54" fmla="*/ 12484 w 97961"/>
                <a:gd name="connsiteY54" fmla="*/ 19415 h 75275"/>
                <a:gd name="connsiteX55" fmla="*/ 22866 w 97961"/>
                <a:gd name="connsiteY55" fmla="*/ 10747 h 75275"/>
                <a:gd name="connsiteX56" fmla="*/ 47247 w 97961"/>
                <a:gd name="connsiteY56" fmla="*/ 34369 h 75275"/>
                <a:gd name="connsiteX57" fmla="*/ 47250 w 97961"/>
                <a:gd name="connsiteY57" fmla="*/ 34750 h 7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97961" h="75275">
                  <a:moveTo>
                    <a:pt x="13532" y="746"/>
                  </a:moveTo>
                  <a:cubicBezTo>
                    <a:pt x="9243" y="1661"/>
                    <a:pt x="5347" y="3889"/>
                    <a:pt x="2388" y="7128"/>
                  </a:cubicBezTo>
                  <a:cubicBezTo>
                    <a:pt x="-4089" y="16081"/>
                    <a:pt x="3626" y="30559"/>
                    <a:pt x="12770" y="34941"/>
                  </a:cubicBezTo>
                  <a:cubicBezTo>
                    <a:pt x="17355" y="37055"/>
                    <a:pt x="22502" y="37617"/>
                    <a:pt x="27438" y="36560"/>
                  </a:cubicBezTo>
                  <a:cubicBezTo>
                    <a:pt x="30262" y="46304"/>
                    <a:pt x="40231" y="52133"/>
                    <a:pt x="50108" y="49800"/>
                  </a:cubicBezTo>
                  <a:cubicBezTo>
                    <a:pt x="50775" y="59325"/>
                    <a:pt x="61347" y="62087"/>
                    <a:pt x="70777" y="61801"/>
                  </a:cubicBezTo>
                  <a:cubicBezTo>
                    <a:pt x="72396" y="74374"/>
                    <a:pt x="85255" y="76184"/>
                    <a:pt x="95828" y="74851"/>
                  </a:cubicBezTo>
                  <a:cubicBezTo>
                    <a:pt x="96254" y="75241"/>
                    <a:pt x="96917" y="75212"/>
                    <a:pt x="97308" y="74784"/>
                  </a:cubicBezTo>
                  <a:cubicBezTo>
                    <a:pt x="97417" y="74669"/>
                    <a:pt x="97497" y="74527"/>
                    <a:pt x="97542" y="74374"/>
                  </a:cubicBezTo>
                  <a:cubicBezTo>
                    <a:pt x="99785" y="63240"/>
                    <a:pt x="92575" y="52391"/>
                    <a:pt x="81436" y="50143"/>
                  </a:cubicBezTo>
                  <a:cubicBezTo>
                    <a:pt x="80621" y="49981"/>
                    <a:pt x="79797" y="49866"/>
                    <a:pt x="78969" y="49800"/>
                  </a:cubicBezTo>
                  <a:lnTo>
                    <a:pt x="78969" y="49800"/>
                  </a:lnTo>
                  <a:cubicBezTo>
                    <a:pt x="78838" y="45437"/>
                    <a:pt x="77069" y="41294"/>
                    <a:pt x="74016" y="38179"/>
                  </a:cubicBezTo>
                  <a:cubicBezTo>
                    <a:pt x="71730" y="35703"/>
                    <a:pt x="64491" y="30940"/>
                    <a:pt x="60490" y="32560"/>
                  </a:cubicBezTo>
                  <a:cubicBezTo>
                    <a:pt x="59538" y="26844"/>
                    <a:pt x="56013" y="21511"/>
                    <a:pt x="49632" y="21701"/>
                  </a:cubicBezTo>
                  <a:cubicBezTo>
                    <a:pt x="49102" y="16034"/>
                    <a:pt x="46062" y="10890"/>
                    <a:pt x="41345" y="7699"/>
                  </a:cubicBezTo>
                  <a:cubicBezTo>
                    <a:pt x="33717" y="1070"/>
                    <a:pt x="23382" y="-1511"/>
                    <a:pt x="13532" y="746"/>
                  </a:cubicBezTo>
                  <a:close/>
                  <a:moveTo>
                    <a:pt x="47250" y="34750"/>
                  </a:moveTo>
                  <a:cubicBezTo>
                    <a:pt x="47250" y="34750"/>
                    <a:pt x="47250" y="34750"/>
                    <a:pt x="47250" y="34750"/>
                  </a:cubicBezTo>
                  <a:cubicBezTo>
                    <a:pt x="47250" y="34750"/>
                    <a:pt x="47917" y="34750"/>
                    <a:pt x="48012" y="34750"/>
                  </a:cubicBezTo>
                  <a:cubicBezTo>
                    <a:pt x="48417" y="33703"/>
                    <a:pt x="48735" y="32617"/>
                    <a:pt x="48965" y="31512"/>
                  </a:cubicBezTo>
                  <a:cubicBezTo>
                    <a:pt x="49606" y="29416"/>
                    <a:pt x="49928" y="27226"/>
                    <a:pt x="49917" y="25035"/>
                  </a:cubicBezTo>
                  <a:cubicBezTo>
                    <a:pt x="51120" y="25435"/>
                    <a:pt x="52271" y="25978"/>
                    <a:pt x="53346" y="26654"/>
                  </a:cubicBezTo>
                  <a:cubicBezTo>
                    <a:pt x="54871" y="27769"/>
                    <a:pt x="56138" y="29197"/>
                    <a:pt x="57061" y="30845"/>
                  </a:cubicBezTo>
                  <a:cubicBezTo>
                    <a:pt x="58544" y="34036"/>
                    <a:pt x="59324" y="37512"/>
                    <a:pt x="59347" y="41037"/>
                  </a:cubicBezTo>
                  <a:cubicBezTo>
                    <a:pt x="59347" y="41037"/>
                    <a:pt x="59919" y="41037"/>
                    <a:pt x="60014" y="41037"/>
                  </a:cubicBezTo>
                  <a:cubicBezTo>
                    <a:pt x="60565" y="39179"/>
                    <a:pt x="60822" y="37255"/>
                    <a:pt x="60776" y="35322"/>
                  </a:cubicBezTo>
                  <a:cubicBezTo>
                    <a:pt x="62014" y="35798"/>
                    <a:pt x="63538" y="35893"/>
                    <a:pt x="64872" y="36274"/>
                  </a:cubicBezTo>
                  <a:cubicBezTo>
                    <a:pt x="67337" y="37036"/>
                    <a:pt x="69632" y="38265"/>
                    <a:pt x="71634" y="39894"/>
                  </a:cubicBezTo>
                  <a:cubicBezTo>
                    <a:pt x="75529" y="43485"/>
                    <a:pt x="77799" y="48505"/>
                    <a:pt x="77921" y="53800"/>
                  </a:cubicBezTo>
                  <a:cubicBezTo>
                    <a:pt x="77921" y="53800"/>
                    <a:pt x="78588" y="53800"/>
                    <a:pt x="78683" y="53800"/>
                  </a:cubicBezTo>
                  <a:cubicBezTo>
                    <a:pt x="78726" y="53105"/>
                    <a:pt x="78726" y="52400"/>
                    <a:pt x="78683" y="51705"/>
                  </a:cubicBezTo>
                  <a:cubicBezTo>
                    <a:pt x="88764" y="52324"/>
                    <a:pt x="96437" y="60992"/>
                    <a:pt x="95821" y="71079"/>
                  </a:cubicBezTo>
                  <a:cubicBezTo>
                    <a:pt x="95774" y="71831"/>
                    <a:pt x="95681" y="72584"/>
                    <a:pt x="95542" y="73327"/>
                  </a:cubicBezTo>
                  <a:cubicBezTo>
                    <a:pt x="91352" y="73145"/>
                    <a:pt x="87255" y="72031"/>
                    <a:pt x="83541" y="70088"/>
                  </a:cubicBezTo>
                  <a:cubicBezTo>
                    <a:pt x="78969" y="67897"/>
                    <a:pt x="79826" y="63897"/>
                    <a:pt x="77445" y="60563"/>
                  </a:cubicBezTo>
                  <a:lnTo>
                    <a:pt x="80683" y="59896"/>
                  </a:lnTo>
                  <a:cubicBezTo>
                    <a:pt x="80683" y="59896"/>
                    <a:pt x="80683" y="59896"/>
                    <a:pt x="80683" y="59896"/>
                  </a:cubicBezTo>
                  <a:lnTo>
                    <a:pt x="81255" y="59896"/>
                  </a:lnTo>
                  <a:cubicBezTo>
                    <a:pt x="81255" y="59896"/>
                    <a:pt x="81255" y="59325"/>
                    <a:pt x="81255" y="59325"/>
                  </a:cubicBezTo>
                  <a:lnTo>
                    <a:pt x="81255" y="59325"/>
                  </a:lnTo>
                  <a:lnTo>
                    <a:pt x="81255" y="59325"/>
                  </a:lnTo>
                  <a:lnTo>
                    <a:pt x="81255" y="59325"/>
                  </a:lnTo>
                  <a:cubicBezTo>
                    <a:pt x="71730" y="59325"/>
                    <a:pt x="62205" y="57229"/>
                    <a:pt x="58871" y="47228"/>
                  </a:cubicBezTo>
                  <a:cubicBezTo>
                    <a:pt x="60548" y="46447"/>
                    <a:pt x="62171" y="45561"/>
                    <a:pt x="63729" y="44561"/>
                  </a:cubicBezTo>
                  <a:lnTo>
                    <a:pt x="63729" y="44561"/>
                  </a:lnTo>
                  <a:cubicBezTo>
                    <a:pt x="63729" y="44561"/>
                    <a:pt x="63729" y="44561"/>
                    <a:pt x="63729" y="44561"/>
                  </a:cubicBezTo>
                  <a:lnTo>
                    <a:pt x="64300" y="44561"/>
                  </a:lnTo>
                  <a:lnTo>
                    <a:pt x="64300" y="43704"/>
                  </a:lnTo>
                  <a:cubicBezTo>
                    <a:pt x="53632" y="45418"/>
                    <a:pt x="40583" y="46371"/>
                    <a:pt x="35725" y="34179"/>
                  </a:cubicBezTo>
                  <a:cubicBezTo>
                    <a:pt x="37295" y="32903"/>
                    <a:pt x="38618" y="31359"/>
                    <a:pt x="39630" y="29607"/>
                  </a:cubicBezTo>
                  <a:lnTo>
                    <a:pt x="40773" y="28750"/>
                  </a:lnTo>
                  <a:cubicBezTo>
                    <a:pt x="40773" y="28750"/>
                    <a:pt x="40773" y="27416"/>
                    <a:pt x="40202" y="27702"/>
                  </a:cubicBezTo>
                  <a:cubicBezTo>
                    <a:pt x="34377" y="30883"/>
                    <a:pt x="27530" y="31645"/>
                    <a:pt x="21152" y="29797"/>
                  </a:cubicBezTo>
                  <a:cubicBezTo>
                    <a:pt x="15891" y="29321"/>
                    <a:pt x="12011" y="24673"/>
                    <a:pt x="12484" y="19415"/>
                  </a:cubicBezTo>
                  <a:cubicBezTo>
                    <a:pt x="12957" y="14157"/>
                    <a:pt x="17606" y="10271"/>
                    <a:pt x="22866" y="10747"/>
                  </a:cubicBezTo>
                  <a:cubicBezTo>
                    <a:pt x="36121" y="10538"/>
                    <a:pt x="47037" y="21111"/>
                    <a:pt x="47247" y="34369"/>
                  </a:cubicBezTo>
                  <a:cubicBezTo>
                    <a:pt x="47249" y="34493"/>
                    <a:pt x="47250" y="34627"/>
                    <a:pt x="47250" y="34750"/>
                  </a:cubicBezTo>
                  <a:close/>
                </a:path>
              </a:pathLst>
            </a:custGeom>
            <a:solidFill>
              <a:srgbClr val="F39F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3" name="Freeform: Shape 272">
              <a:extLst>
                <a:ext uri="{FF2B5EF4-FFF2-40B4-BE49-F238E27FC236}">
                  <a16:creationId xmlns:a16="http://schemas.microsoft.com/office/drawing/2014/main" id="{A5E55305-6D83-9AB6-7679-AAC5AFBDD6BE}"/>
                </a:ext>
              </a:extLst>
            </p:cNvPr>
            <p:cNvSpPr/>
            <p:nvPr/>
          </p:nvSpPr>
          <p:spPr>
            <a:xfrm>
              <a:off x="4667535" y="4137415"/>
              <a:ext cx="36864" cy="28819"/>
            </a:xfrm>
            <a:custGeom>
              <a:avLst/>
              <a:gdLst>
                <a:gd name="connsiteX0" fmla="*/ 847 w 36864"/>
                <a:gd name="connsiteY0" fmla="*/ 1047 h 28819"/>
                <a:gd name="connsiteX1" fmla="*/ 847 w 36864"/>
                <a:gd name="connsiteY1" fmla="*/ 2190 h 28819"/>
                <a:gd name="connsiteX2" fmla="*/ -11 w 36864"/>
                <a:gd name="connsiteY2" fmla="*/ 2190 h 28819"/>
                <a:gd name="connsiteX3" fmla="*/ 10181 w 36864"/>
                <a:gd name="connsiteY3" fmla="*/ 18668 h 28819"/>
                <a:gd name="connsiteX4" fmla="*/ 31993 w 36864"/>
                <a:gd name="connsiteY4" fmla="*/ 28765 h 28819"/>
                <a:gd name="connsiteX5" fmla="*/ 31993 w 36864"/>
                <a:gd name="connsiteY5" fmla="*/ 25622 h 28819"/>
                <a:gd name="connsiteX6" fmla="*/ 1228 w 36864"/>
                <a:gd name="connsiteY6" fmla="*/ 3619 h 28819"/>
                <a:gd name="connsiteX7" fmla="*/ 35708 w 36864"/>
                <a:gd name="connsiteY7" fmla="*/ 21145 h 28819"/>
                <a:gd name="connsiteX8" fmla="*/ 36806 w 36864"/>
                <a:gd name="connsiteY8" fmla="*/ 19288 h 28819"/>
                <a:gd name="connsiteX9" fmla="*/ 35708 w 36864"/>
                <a:gd name="connsiteY9" fmla="*/ 18192 h 28819"/>
                <a:gd name="connsiteX10" fmla="*/ 656 w 36864"/>
                <a:gd name="connsiteY10" fmla="*/ 95 h 28819"/>
                <a:gd name="connsiteX11" fmla="*/ 847 w 36864"/>
                <a:gd name="connsiteY11" fmla="*/ 1047 h 28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6864" h="28819">
                  <a:moveTo>
                    <a:pt x="847" y="1047"/>
                  </a:moveTo>
                  <a:cubicBezTo>
                    <a:pt x="809" y="1428"/>
                    <a:pt x="809" y="1809"/>
                    <a:pt x="847" y="2190"/>
                  </a:cubicBezTo>
                  <a:lnTo>
                    <a:pt x="-11" y="2190"/>
                  </a:lnTo>
                  <a:cubicBezTo>
                    <a:pt x="1293" y="8734"/>
                    <a:pt x="4912" y="14582"/>
                    <a:pt x="10181" y="18668"/>
                  </a:cubicBezTo>
                  <a:cubicBezTo>
                    <a:pt x="16140" y="24345"/>
                    <a:pt x="23808" y="27898"/>
                    <a:pt x="31993" y="28765"/>
                  </a:cubicBezTo>
                  <a:cubicBezTo>
                    <a:pt x="33708" y="28765"/>
                    <a:pt x="33708" y="26288"/>
                    <a:pt x="31993" y="25622"/>
                  </a:cubicBezTo>
                  <a:cubicBezTo>
                    <a:pt x="20278" y="19811"/>
                    <a:pt x="7514" y="16097"/>
                    <a:pt x="1228" y="3619"/>
                  </a:cubicBezTo>
                  <a:cubicBezTo>
                    <a:pt x="8921" y="15030"/>
                    <a:pt x="21959" y="21650"/>
                    <a:pt x="35708" y="21145"/>
                  </a:cubicBezTo>
                  <a:cubicBezTo>
                    <a:pt x="36523" y="20935"/>
                    <a:pt x="37015" y="20107"/>
                    <a:pt x="36806" y="19288"/>
                  </a:cubicBezTo>
                  <a:cubicBezTo>
                    <a:pt x="36668" y="18754"/>
                    <a:pt x="36247" y="18335"/>
                    <a:pt x="35708" y="18192"/>
                  </a:cubicBezTo>
                  <a:cubicBezTo>
                    <a:pt x="23040" y="12477"/>
                    <a:pt x="9229" y="13334"/>
                    <a:pt x="656" y="95"/>
                  </a:cubicBezTo>
                  <a:cubicBezTo>
                    <a:pt x="1608" y="-382"/>
                    <a:pt x="561" y="380"/>
                    <a:pt x="847" y="1047"/>
                  </a:cubicBezTo>
                  <a:close/>
                </a:path>
              </a:pathLst>
            </a:custGeom>
            <a:solidFill>
              <a:srgbClr val="C5362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4" name="Freeform: Shape 273">
              <a:extLst>
                <a:ext uri="{FF2B5EF4-FFF2-40B4-BE49-F238E27FC236}">
                  <a16:creationId xmlns:a16="http://schemas.microsoft.com/office/drawing/2014/main" id="{F841557B-2715-82DB-15D4-86EB06030B91}"/>
                </a:ext>
              </a:extLst>
            </p:cNvPr>
            <p:cNvSpPr/>
            <p:nvPr/>
          </p:nvSpPr>
          <p:spPr>
            <a:xfrm>
              <a:off x="4668362" y="4136612"/>
              <a:ext cx="39082" cy="15825"/>
            </a:xfrm>
            <a:custGeom>
              <a:avLst/>
              <a:gdLst>
                <a:gd name="connsiteX0" fmla="*/ 210 w 39082"/>
                <a:gd name="connsiteY0" fmla="*/ 1375 h 15825"/>
                <a:gd name="connsiteX1" fmla="*/ 38310 w 39082"/>
                <a:gd name="connsiteY1" fmla="*/ 14900 h 15825"/>
                <a:gd name="connsiteX2" fmla="*/ 39072 w 39082"/>
                <a:gd name="connsiteY2" fmla="*/ 14138 h 15825"/>
                <a:gd name="connsiteX3" fmla="*/ 38310 w 39082"/>
                <a:gd name="connsiteY3" fmla="*/ 13376 h 15825"/>
                <a:gd name="connsiteX4" fmla="*/ 20593 w 39082"/>
                <a:gd name="connsiteY4" fmla="*/ 8994 h 15825"/>
                <a:gd name="connsiteX5" fmla="*/ 781 w 39082"/>
                <a:gd name="connsiteY5" fmla="*/ -54 h 15825"/>
                <a:gd name="connsiteX6" fmla="*/ -8 w 39082"/>
                <a:gd name="connsiteY6" fmla="*/ 870 h 15825"/>
                <a:gd name="connsiteX7" fmla="*/ 210 w 39082"/>
                <a:gd name="connsiteY7" fmla="*/ 1375 h 15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82" h="15825">
                  <a:moveTo>
                    <a:pt x="210" y="1375"/>
                  </a:moveTo>
                  <a:cubicBezTo>
                    <a:pt x="9735" y="9757"/>
                    <a:pt x="25737" y="18615"/>
                    <a:pt x="38310" y="14900"/>
                  </a:cubicBezTo>
                  <a:cubicBezTo>
                    <a:pt x="38731" y="14900"/>
                    <a:pt x="39072" y="14557"/>
                    <a:pt x="39072" y="14138"/>
                  </a:cubicBezTo>
                  <a:cubicBezTo>
                    <a:pt x="39072" y="13719"/>
                    <a:pt x="38731" y="13376"/>
                    <a:pt x="38310" y="13376"/>
                  </a:cubicBezTo>
                  <a:cubicBezTo>
                    <a:pt x="32500" y="11566"/>
                    <a:pt x="26499" y="10423"/>
                    <a:pt x="20593" y="8994"/>
                  </a:cubicBezTo>
                  <a:cubicBezTo>
                    <a:pt x="13574" y="6985"/>
                    <a:pt x="6896" y="3937"/>
                    <a:pt x="781" y="-54"/>
                  </a:cubicBezTo>
                  <a:cubicBezTo>
                    <a:pt x="309" y="-16"/>
                    <a:pt x="-44" y="394"/>
                    <a:pt x="-8" y="870"/>
                  </a:cubicBezTo>
                  <a:cubicBezTo>
                    <a:pt x="6" y="1051"/>
                    <a:pt x="83" y="1232"/>
                    <a:pt x="210" y="1375"/>
                  </a:cubicBezTo>
                  <a:close/>
                </a:path>
              </a:pathLst>
            </a:custGeom>
            <a:solidFill>
              <a:srgbClr val="C5362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5" name="Freeform: Shape 274">
              <a:extLst>
                <a:ext uri="{FF2B5EF4-FFF2-40B4-BE49-F238E27FC236}">
                  <a16:creationId xmlns:a16="http://schemas.microsoft.com/office/drawing/2014/main" id="{822AF0F6-5AFB-00A7-1832-F8EDDE2BA6E7}"/>
                </a:ext>
              </a:extLst>
            </p:cNvPr>
            <p:cNvSpPr/>
            <p:nvPr/>
          </p:nvSpPr>
          <p:spPr>
            <a:xfrm>
              <a:off x="4669974" y="4135469"/>
              <a:ext cx="45052" cy="12668"/>
            </a:xfrm>
            <a:custGeom>
              <a:avLst/>
              <a:gdLst>
                <a:gd name="connsiteX0" fmla="*/ 313 w 45052"/>
                <a:gd name="connsiteY0" fmla="*/ -54 h 12668"/>
                <a:gd name="connsiteX1" fmla="*/ 85 w 45052"/>
                <a:gd name="connsiteY1" fmla="*/ 860 h 12668"/>
                <a:gd name="connsiteX2" fmla="*/ 313 w 45052"/>
                <a:gd name="connsiteY2" fmla="*/ 1089 h 12668"/>
                <a:gd name="connsiteX3" fmla="*/ 16600 w 45052"/>
                <a:gd name="connsiteY3" fmla="*/ 6804 h 12668"/>
                <a:gd name="connsiteX4" fmla="*/ 43461 w 45052"/>
                <a:gd name="connsiteY4" fmla="*/ 12614 h 12668"/>
                <a:gd name="connsiteX5" fmla="*/ 44699 w 45052"/>
                <a:gd name="connsiteY5" fmla="*/ 10709 h 12668"/>
                <a:gd name="connsiteX6" fmla="*/ 313 w 45052"/>
                <a:gd name="connsiteY6" fmla="*/ -54 h 12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052" h="12668">
                  <a:moveTo>
                    <a:pt x="313" y="-54"/>
                  </a:moveTo>
                  <a:cubicBezTo>
                    <a:pt x="-3" y="137"/>
                    <a:pt x="-105" y="546"/>
                    <a:pt x="85" y="860"/>
                  </a:cubicBezTo>
                  <a:cubicBezTo>
                    <a:pt x="141" y="956"/>
                    <a:pt x="219" y="1032"/>
                    <a:pt x="313" y="1089"/>
                  </a:cubicBezTo>
                  <a:cubicBezTo>
                    <a:pt x="5341" y="3985"/>
                    <a:pt x="10864" y="5928"/>
                    <a:pt x="16600" y="6804"/>
                  </a:cubicBezTo>
                  <a:cubicBezTo>
                    <a:pt x="26125" y="8423"/>
                    <a:pt x="34507" y="10423"/>
                    <a:pt x="43461" y="12614"/>
                  </a:cubicBezTo>
                  <a:cubicBezTo>
                    <a:pt x="44413" y="12614"/>
                    <a:pt x="45652" y="11662"/>
                    <a:pt x="44699" y="10709"/>
                  </a:cubicBezTo>
                  <a:cubicBezTo>
                    <a:pt x="32983" y="41"/>
                    <a:pt x="13933" y="4137"/>
                    <a:pt x="313" y="-54"/>
                  </a:cubicBezTo>
                  <a:close/>
                </a:path>
              </a:pathLst>
            </a:custGeom>
            <a:solidFill>
              <a:srgbClr val="C5362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6" name="Freeform: Shape 275">
              <a:extLst>
                <a:ext uri="{FF2B5EF4-FFF2-40B4-BE49-F238E27FC236}">
                  <a16:creationId xmlns:a16="http://schemas.microsoft.com/office/drawing/2014/main" id="{55DFD9F5-F646-ABDF-BB78-554D420E120E}"/>
                </a:ext>
              </a:extLst>
            </p:cNvPr>
            <p:cNvSpPr/>
            <p:nvPr/>
          </p:nvSpPr>
          <p:spPr>
            <a:xfrm>
              <a:off x="4650485" y="4120991"/>
              <a:ext cx="32003" cy="34099"/>
            </a:xfrm>
            <a:custGeom>
              <a:avLst/>
              <a:gdLst>
                <a:gd name="connsiteX0" fmla="*/ 15229 w 32003"/>
                <a:gd name="connsiteY0" fmla="*/ 16424 h 34099"/>
                <a:gd name="connsiteX1" fmla="*/ -11 w 32003"/>
                <a:gd name="connsiteY1" fmla="*/ 24044 h 34099"/>
                <a:gd name="connsiteX2" fmla="*/ 15896 w 32003"/>
                <a:gd name="connsiteY2" fmla="*/ 34045 h 34099"/>
                <a:gd name="connsiteX3" fmla="*/ 19134 w 32003"/>
                <a:gd name="connsiteY3" fmla="*/ 18329 h 34099"/>
                <a:gd name="connsiteX4" fmla="*/ 31993 w 32003"/>
                <a:gd name="connsiteY4" fmla="*/ 12328 h 34099"/>
                <a:gd name="connsiteX5" fmla="*/ 18658 w 32003"/>
                <a:gd name="connsiteY5" fmla="*/ -54 h 34099"/>
                <a:gd name="connsiteX6" fmla="*/ 15229 w 32003"/>
                <a:gd name="connsiteY6" fmla="*/ 16424 h 3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003" h="34099">
                  <a:moveTo>
                    <a:pt x="15229" y="16424"/>
                  </a:moveTo>
                  <a:cubicBezTo>
                    <a:pt x="9629" y="17748"/>
                    <a:pt x="4412" y="20358"/>
                    <a:pt x="-11" y="24044"/>
                  </a:cubicBezTo>
                  <a:cubicBezTo>
                    <a:pt x="4623" y="28340"/>
                    <a:pt x="10017" y="31731"/>
                    <a:pt x="15896" y="34045"/>
                  </a:cubicBezTo>
                  <a:cubicBezTo>
                    <a:pt x="18054" y="29092"/>
                    <a:pt x="19157" y="23739"/>
                    <a:pt x="19134" y="18329"/>
                  </a:cubicBezTo>
                  <a:cubicBezTo>
                    <a:pt x="23950" y="17748"/>
                    <a:pt x="28456" y="15643"/>
                    <a:pt x="31993" y="12328"/>
                  </a:cubicBezTo>
                  <a:cubicBezTo>
                    <a:pt x="28566" y="7223"/>
                    <a:pt x="24002" y="2984"/>
                    <a:pt x="18658" y="-54"/>
                  </a:cubicBezTo>
                  <a:cubicBezTo>
                    <a:pt x="16586" y="5204"/>
                    <a:pt x="15425" y="10776"/>
                    <a:pt x="15229" y="16424"/>
                  </a:cubicBezTo>
                  <a:close/>
                </a:path>
              </a:pathLst>
            </a:custGeom>
            <a:solidFill>
              <a:srgbClr val="00AFB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7" name="Freeform: Shape 276">
              <a:extLst>
                <a:ext uri="{FF2B5EF4-FFF2-40B4-BE49-F238E27FC236}">
                  <a16:creationId xmlns:a16="http://schemas.microsoft.com/office/drawing/2014/main" id="{F37C964E-CD43-5CB6-951D-97363B66BF8B}"/>
                </a:ext>
              </a:extLst>
            </p:cNvPr>
            <p:cNvSpPr/>
            <p:nvPr/>
          </p:nvSpPr>
          <p:spPr>
            <a:xfrm>
              <a:off x="4296069" y="3886346"/>
              <a:ext cx="326744" cy="274403"/>
            </a:xfrm>
            <a:custGeom>
              <a:avLst/>
              <a:gdLst>
                <a:gd name="connsiteX0" fmla="*/ 227152 w 326744"/>
                <a:gd name="connsiteY0" fmla="*/ 27613 h 274403"/>
                <a:gd name="connsiteX1" fmla="*/ 184194 w 326744"/>
                <a:gd name="connsiteY1" fmla="*/ -10 h 274403"/>
                <a:gd name="connsiteX2" fmla="*/ 11601 w 326744"/>
                <a:gd name="connsiteY2" fmla="*/ 91144 h 274403"/>
                <a:gd name="connsiteX3" fmla="*/ 63322 w 326744"/>
                <a:gd name="connsiteY3" fmla="*/ 264119 h 274403"/>
                <a:gd name="connsiteX4" fmla="*/ 259918 w 326744"/>
                <a:gd name="connsiteY4" fmla="*/ 254594 h 274403"/>
                <a:gd name="connsiteX5" fmla="*/ 324021 w 326744"/>
                <a:gd name="connsiteY5" fmla="*/ 134483 h 274403"/>
                <a:gd name="connsiteX6" fmla="*/ 227152 w 326744"/>
                <a:gd name="connsiteY6" fmla="*/ 27613 h 274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6744" h="274403">
                  <a:moveTo>
                    <a:pt x="227152" y="27613"/>
                  </a:moveTo>
                  <a:cubicBezTo>
                    <a:pt x="227152" y="27613"/>
                    <a:pt x="220865" y="943"/>
                    <a:pt x="184194" y="-10"/>
                  </a:cubicBezTo>
                  <a:cubicBezTo>
                    <a:pt x="147523" y="-962"/>
                    <a:pt x="46462" y="12944"/>
                    <a:pt x="11601" y="91144"/>
                  </a:cubicBezTo>
                  <a:cubicBezTo>
                    <a:pt x="-23261" y="169345"/>
                    <a:pt x="28174" y="247164"/>
                    <a:pt x="63322" y="264119"/>
                  </a:cubicBezTo>
                  <a:cubicBezTo>
                    <a:pt x="98469" y="281073"/>
                    <a:pt x="220008" y="276311"/>
                    <a:pt x="259918" y="254594"/>
                  </a:cubicBezTo>
                  <a:cubicBezTo>
                    <a:pt x="299827" y="232877"/>
                    <a:pt x="337261" y="199539"/>
                    <a:pt x="324021" y="134483"/>
                  </a:cubicBezTo>
                  <a:cubicBezTo>
                    <a:pt x="310781" y="69427"/>
                    <a:pt x="268395" y="19231"/>
                    <a:pt x="227152" y="27613"/>
                  </a:cubicBezTo>
                  <a:close/>
                </a:path>
              </a:pathLst>
            </a:custGeom>
            <a:solidFill>
              <a:srgbClr val="F39F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8" name="Freeform: Shape 277">
              <a:extLst>
                <a:ext uri="{FF2B5EF4-FFF2-40B4-BE49-F238E27FC236}">
                  <a16:creationId xmlns:a16="http://schemas.microsoft.com/office/drawing/2014/main" id="{FE6CA594-1775-7258-2629-A89675429BB1}"/>
                </a:ext>
              </a:extLst>
            </p:cNvPr>
            <p:cNvSpPr/>
            <p:nvPr/>
          </p:nvSpPr>
          <p:spPr>
            <a:xfrm>
              <a:off x="4295632" y="3886676"/>
              <a:ext cx="327156" cy="274073"/>
            </a:xfrm>
            <a:custGeom>
              <a:avLst/>
              <a:gdLst>
                <a:gd name="connsiteX0" fmla="*/ 324458 w 327156"/>
                <a:gd name="connsiteY0" fmla="*/ 133963 h 274073"/>
                <a:gd name="connsiteX1" fmla="*/ 310932 w 327156"/>
                <a:gd name="connsiteY1" fmla="*/ 91576 h 274073"/>
                <a:gd name="connsiteX2" fmla="*/ 313409 w 327156"/>
                <a:gd name="connsiteY2" fmla="*/ 105388 h 274073"/>
                <a:gd name="connsiteX3" fmla="*/ 312837 w 327156"/>
                <a:gd name="connsiteY3" fmla="*/ 126438 h 274073"/>
                <a:gd name="connsiteX4" fmla="*/ 311091 w 327156"/>
                <a:gd name="connsiteY4" fmla="*/ 127152 h 274073"/>
                <a:gd name="connsiteX5" fmla="*/ 310837 w 327156"/>
                <a:gd name="connsiteY5" fmla="*/ 127009 h 274073"/>
                <a:gd name="connsiteX6" fmla="*/ 293597 w 327156"/>
                <a:gd name="connsiteY6" fmla="*/ 99292 h 274073"/>
                <a:gd name="connsiteX7" fmla="*/ 297978 w 327156"/>
                <a:gd name="connsiteY7" fmla="*/ 121199 h 274073"/>
                <a:gd name="connsiteX8" fmla="*/ 296506 w 327156"/>
                <a:gd name="connsiteY8" fmla="*/ 122380 h 274073"/>
                <a:gd name="connsiteX9" fmla="*/ 295597 w 327156"/>
                <a:gd name="connsiteY9" fmla="*/ 121866 h 274073"/>
                <a:gd name="connsiteX10" fmla="*/ 263212 w 327156"/>
                <a:gd name="connsiteY10" fmla="*/ 86338 h 274073"/>
                <a:gd name="connsiteX11" fmla="*/ 271594 w 327156"/>
                <a:gd name="connsiteY11" fmla="*/ 115865 h 274073"/>
                <a:gd name="connsiteX12" fmla="*/ 269499 w 327156"/>
                <a:gd name="connsiteY12" fmla="*/ 116818 h 274073"/>
                <a:gd name="connsiteX13" fmla="*/ 223778 w 327156"/>
                <a:gd name="connsiteY13" fmla="*/ 75955 h 274073"/>
                <a:gd name="connsiteX14" fmla="*/ 223017 w 327156"/>
                <a:gd name="connsiteY14" fmla="*/ 122723 h 274073"/>
                <a:gd name="connsiteX15" fmla="*/ 221809 w 327156"/>
                <a:gd name="connsiteY15" fmla="*/ 124171 h 274073"/>
                <a:gd name="connsiteX16" fmla="*/ 220731 w 327156"/>
                <a:gd name="connsiteY16" fmla="*/ 123771 h 274073"/>
                <a:gd name="connsiteX17" fmla="*/ 213206 w 327156"/>
                <a:gd name="connsiteY17" fmla="*/ 60620 h 274073"/>
                <a:gd name="connsiteX18" fmla="*/ 253496 w 327156"/>
                <a:gd name="connsiteY18" fmla="*/ 47285 h 274073"/>
                <a:gd name="connsiteX19" fmla="*/ 224350 w 327156"/>
                <a:gd name="connsiteY19" fmla="*/ 39665 h 274073"/>
                <a:gd name="connsiteX20" fmla="*/ 223638 w 327156"/>
                <a:gd name="connsiteY20" fmla="*/ 37922 h 274073"/>
                <a:gd name="connsiteX21" fmla="*/ 223778 w 327156"/>
                <a:gd name="connsiteY21" fmla="*/ 37665 h 274073"/>
                <a:gd name="connsiteX22" fmla="*/ 242828 w 327156"/>
                <a:gd name="connsiteY22" fmla="*/ 26711 h 274073"/>
                <a:gd name="connsiteX23" fmla="*/ 228065 w 327156"/>
                <a:gd name="connsiteY23" fmla="*/ 27283 h 274073"/>
                <a:gd name="connsiteX24" fmla="*/ 189965 w 327156"/>
                <a:gd name="connsiteY24" fmla="*/ -54 h 274073"/>
                <a:gd name="connsiteX25" fmla="*/ 216825 w 327156"/>
                <a:gd name="connsiteY25" fmla="*/ 25473 h 274073"/>
                <a:gd name="connsiteX26" fmla="*/ 206157 w 327156"/>
                <a:gd name="connsiteY26" fmla="*/ 58810 h 274073"/>
                <a:gd name="connsiteX27" fmla="*/ 178154 w 327156"/>
                <a:gd name="connsiteY27" fmla="*/ 92338 h 274073"/>
                <a:gd name="connsiteX28" fmla="*/ 109574 w 327156"/>
                <a:gd name="connsiteY28" fmla="*/ 123676 h 274073"/>
                <a:gd name="connsiteX29" fmla="*/ 108431 w 327156"/>
                <a:gd name="connsiteY29" fmla="*/ 122914 h 274073"/>
                <a:gd name="connsiteX30" fmla="*/ 108431 w 327156"/>
                <a:gd name="connsiteY30" fmla="*/ 122914 h 274073"/>
                <a:gd name="connsiteX31" fmla="*/ 107304 w 327156"/>
                <a:gd name="connsiteY31" fmla="*/ 121399 h 274073"/>
                <a:gd name="connsiteX32" fmla="*/ 107383 w 327156"/>
                <a:gd name="connsiteY32" fmla="*/ 121104 h 274073"/>
                <a:gd name="connsiteX33" fmla="*/ 108240 w 327156"/>
                <a:gd name="connsiteY33" fmla="*/ 119294 h 274073"/>
                <a:gd name="connsiteX34" fmla="*/ 108240 w 327156"/>
                <a:gd name="connsiteY34" fmla="*/ 119294 h 274073"/>
                <a:gd name="connsiteX35" fmla="*/ 121575 w 327156"/>
                <a:gd name="connsiteY35" fmla="*/ 82432 h 274073"/>
                <a:gd name="connsiteX36" fmla="*/ 62425 w 327156"/>
                <a:gd name="connsiteY36" fmla="*/ 123390 h 274073"/>
                <a:gd name="connsiteX37" fmla="*/ 20420 w 327156"/>
                <a:gd name="connsiteY37" fmla="*/ 125866 h 274073"/>
                <a:gd name="connsiteX38" fmla="*/ 20420 w 327156"/>
                <a:gd name="connsiteY38" fmla="*/ 112246 h 274073"/>
                <a:gd name="connsiteX39" fmla="*/ 23277 w 327156"/>
                <a:gd name="connsiteY39" fmla="*/ 94339 h 274073"/>
                <a:gd name="connsiteX40" fmla="*/ 38803 w 327156"/>
                <a:gd name="connsiteY40" fmla="*/ 58715 h 274073"/>
                <a:gd name="connsiteX41" fmla="*/ 56043 w 327156"/>
                <a:gd name="connsiteY41" fmla="*/ 37379 h 274073"/>
                <a:gd name="connsiteX42" fmla="*/ 11562 w 327156"/>
                <a:gd name="connsiteY42" fmla="*/ 90814 h 274073"/>
                <a:gd name="connsiteX43" fmla="*/ 63282 w 327156"/>
                <a:gd name="connsiteY43" fmla="*/ 263789 h 274073"/>
                <a:gd name="connsiteX44" fmla="*/ 259878 w 327156"/>
                <a:gd name="connsiteY44" fmla="*/ 254263 h 274073"/>
                <a:gd name="connsiteX45" fmla="*/ 324458 w 327156"/>
                <a:gd name="connsiteY45" fmla="*/ 133963 h 274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327156" h="274073">
                  <a:moveTo>
                    <a:pt x="324458" y="133963"/>
                  </a:moveTo>
                  <a:cubicBezTo>
                    <a:pt x="321535" y="119380"/>
                    <a:pt x="316999" y="105159"/>
                    <a:pt x="310932" y="91576"/>
                  </a:cubicBezTo>
                  <a:cubicBezTo>
                    <a:pt x="311790" y="96148"/>
                    <a:pt x="312552" y="101101"/>
                    <a:pt x="313409" y="105388"/>
                  </a:cubicBezTo>
                  <a:cubicBezTo>
                    <a:pt x="315199" y="112322"/>
                    <a:pt x="315001" y="119618"/>
                    <a:pt x="312837" y="126438"/>
                  </a:cubicBezTo>
                  <a:cubicBezTo>
                    <a:pt x="312552" y="127114"/>
                    <a:pt x="311770" y="127438"/>
                    <a:pt x="311091" y="127152"/>
                  </a:cubicBezTo>
                  <a:cubicBezTo>
                    <a:pt x="311002" y="127114"/>
                    <a:pt x="310916" y="127067"/>
                    <a:pt x="310837" y="127009"/>
                  </a:cubicBezTo>
                  <a:cubicBezTo>
                    <a:pt x="303047" y="119208"/>
                    <a:pt x="297149" y="109731"/>
                    <a:pt x="293597" y="99292"/>
                  </a:cubicBezTo>
                  <a:cubicBezTo>
                    <a:pt x="296247" y="106302"/>
                    <a:pt x="297727" y="113703"/>
                    <a:pt x="297978" y="121199"/>
                  </a:cubicBezTo>
                  <a:cubicBezTo>
                    <a:pt x="297896" y="121933"/>
                    <a:pt x="297237" y="122456"/>
                    <a:pt x="296506" y="122380"/>
                  </a:cubicBezTo>
                  <a:cubicBezTo>
                    <a:pt x="296146" y="122333"/>
                    <a:pt x="295818" y="122152"/>
                    <a:pt x="295597" y="121866"/>
                  </a:cubicBezTo>
                  <a:cubicBezTo>
                    <a:pt x="286630" y="108474"/>
                    <a:pt x="275715" y="96501"/>
                    <a:pt x="263212" y="86338"/>
                  </a:cubicBezTo>
                  <a:cubicBezTo>
                    <a:pt x="269376" y="94891"/>
                    <a:pt x="272343" y="105340"/>
                    <a:pt x="271594" y="115865"/>
                  </a:cubicBezTo>
                  <a:cubicBezTo>
                    <a:pt x="271594" y="116818"/>
                    <a:pt x="270261" y="117484"/>
                    <a:pt x="269499" y="116818"/>
                  </a:cubicBezTo>
                  <a:cubicBezTo>
                    <a:pt x="252830" y="103864"/>
                    <a:pt x="232256" y="95767"/>
                    <a:pt x="223778" y="75955"/>
                  </a:cubicBezTo>
                  <a:cubicBezTo>
                    <a:pt x="221953" y="91481"/>
                    <a:pt x="221697" y="107150"/>
                    <a:pt x="223017" y="122723"/>
                  </a:cubicBezTo>
                  <a:cubicBezTo>
                    <a:pt x="223083" y="123457"/>
                    <a:pt x="222542" y="124104"/>
                    <a:pt x="221809" y="124171"/>
                  </a:cubicBezTo>
                  <a:cubicBezTo>
                    <a:pt x="221407" y="124209"/>
                    <a:pt x="221011" y="124057"/>
                    <a:pt x="220731" y="123771"/>
                  </a:cubicBezTo>
                  <a:cubicBezTo>
                    <a:pt x="206538" y="105292"/>
                    <a:pt x="197680" y="81194"/>
                    <a:pt x="213206" y="60620"/>
                  </a:cubicBezTo>
                  <a:cubicBezTo>
                    <a:pt x="222809" y="48590"/>
                    <a:pt x="238611" y="43361"/>
                    <a:pt x="253496" y="47285"/>
                  </a:cubicBezTo>
                  <a:cubicBezTo>
                    <a:pt x="243954" y="44123"/>
                    <a:pt x="234219" y="41580"/>
                    <a:pt x="224350" y="39665"/>
                  </a:cubicBezTo>
                  <a:cubicBezTo>
                    <a:pt x="223671" y="39380"/>
                    <a:pt x="223352" y="38598"/>
                    <a:pt x="223638" y="37922"/>
                  </a:cubicBezTo>
                  <a:cubicBezTo>
                    <a:pt x="223675" y="37827"/>
                    <a:pt x="223722" y="37741"/>
                    <a:pt x="223778" y="37665"/>
                  </a:cubicBezTo>
                  <a:cubicBezTo>
                    <a:pt x="229035" y="32378"/>
                    <a:pt x="235613" y="28597"/>
                    <a:pt x="242828" y="26711"/>
                  </a:cubicBezTo>
                  <a:cubicBezTo>
                    <a:pt x="237908" y="26130"/>
                    <a:pt x="232926" y="26330"/>
                    <a:pt x="228065" y="27283"/>
                  </a:cubicBezTo>
                  <a:cubicBezTo>
                    <a:pt x="228065" y="27283"/>
                    <a:pt x="222350" y="3184"/>
                    <a:pt x="189965" y="-54"/>
                  </a:cubicBezTo>
                  <a:cubicBezTo>
                    <a:pt x="202624" y="3423"/>
                    <a:pt x="212706" y="13005"/>
                    <a:pt x="216825" y="25473"/>
                  </a:cubicBezTo>
                  <a:cubicBezTo>
                    <a:pt x="220635" y="37474"/>
                    <a:pt x="212158" y="48809"/>
                    <a:pt x="206157" y="58810"/>
                  </a:cubicBezTo>
                  <a:cubicBezTo>
                    <a:pt x="198811" y="71507"/>
                    <a:pt x="189339" y="82852"/>
                    <a:pt x="178154" y="92338"/>
                  </a:cubicBezTo>
                  <a:cubicBezTo>
                    <a:pt x="159675" y="107579"/>
                    <a:pt x="134910" y="126343"/>
                    <a:pt x="109574" y="123676"/>
                  </a:cubicBezTo>
                  <a:cubicBezTo>
                    <a:pt x="109002" y="123676"/>
                    <a:pt x="108717" y="123676"/>
                    <a:pt x="108431" y="122914"/>
                  </a:cubicBezTo>
                  <a:lnTo>
                    <a:pt x="108431" y="122914"/>
                  </a:lnTo>
                  <a:cubicBezTo>
                    <a:pt x="107702" y="122809"/>
                    <a:pt x="107197" y="122133"/>
                    <a:pt x="107304" y="121399"/>
                  </a:cubicBezTo>
                  <a:cubicBezTo>
                    <a:pt x="107318" y="121304"/>
                    <a:pt x="107345" y="121199"/>
                    <a:pt x="107383" y="121104"/>
                  </a:cubicBezTo>
                  <a:lnTo>
                    <a:pt x="108240" y="119294"/>
                  </a:lnTo>
                  <a:lnTo>
                    <a:pt x="108240" y="119294"/>
                  </a:lnTo>
                  <a:cubicBezTo>
                    <a:pt x="114334" y="107664"/>
                    <a:pt x="118821" y="95263"/>
                    <a:pt x="121575" y="82432"/>
                  </a:cubicBezTo>
                  <a:cubicBezTo>
                    <a:pt x="105011" y="100158"/>
                    <a:pt x="84842" y="114122"/>
                    <a:pt x="62425" y="123390"/>
                  </a:cubicBezTo>
                  <a:cubicBezTo>
                    <a:pt x="52900" y="127676"/>
                    <a:pt x="25849" y="143297"/>
                    <a:pt x="20420" y="125866"/>
                  </a:cubicBezTo>
                  <a:cubicBezTo>
                    <a:pt x="19517" y="121371"/>
                    <a:pt x="19517" y="116741"/>
                    <a:pt x="20420" y="112246"/>
                  </a:cubicBezTo>
                  <a:cubicBezTo>
                    <a:pt x="20992" y="106226"/>
                    <a:pt x="21947" y="100244"/>
                    <a:pt x="23277" y="94339"/>
                  </a:cubicBezTo>
                  <a:cubicBezTo>
                    <a:pt x="26338" y="81651"/>
                    <a:pt x="31592" y="69593"/>
                    <a:pt x="38803" y="58715"/>
                  </a:cubicBezTo>
                  <a:cubicBezTo>
                    <a:pt x="43992" y="51172"/>
                    <a:pt x="49757" y="44037"/>
                    <a:pt x="56043" y="37379"/>
                  </a:cubicBezTo>
                  <a:cubicBezTo>
                    <a:pt x="36679" y="50867"/>
                    <a:pt x="21312" y="69326"/>
                    <a:pt x="11562" y="90814"/>
                  </a:cubicBezTo>
                  <a:cubicBezTo>
                    <a:pt x="-23205" y="168920"/>
                    <a:pt x="28135" y="246834"/>
                    <a:pt x="63282" y="263789"/>
                  </a:cubicBezTo>
                  <a:cubicBezTo>
                    <a:pt x="98429" y="280743"/>
                    <a:pt x="219969" y="275980"/>
                    <a:pt x="259878" y="254263"/>
                  </a:cubicBezTo>
                  <a:cubicBezTo>
                    <a:pt x="299788" y="232547"/>
                    <a:pt x="337697" y="199018"/>
                    <a:pt x="324458" y="133963"/>
                  </a:cubicBezTo>
                  <a:close/>
                </a:path>
              </a:pathLst>
            </a:custGeom>
            <a:solidFill>
              <a:srgbClr val="F39F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9" name="Freeform: Shape 278">
              <a:extLst>
                <a:ext uri="{FF2B5EF4-FFF2-40B4-BE49-F238E27FC236}">
                  <a16:creationId xmlns:a16="http://schemas.microsoft.com/office/drawing/2014/main" id="{346A9849-1AB0-E420-22BE-2182AB4135F8}"/>
                </a:ext>
              </a:extLst>
            </p:cNvPr>
            <p:cNvSpPr/>
            <p:nvPr/>
          </p:nvSpPr>
          <p:spPr>
            <a:xfrm>
              <a:off x="4315254" y="4065514"/>
              <a:ext cx="30335" cy="46138"/>
            </a:xfrm>
            <a:custGeom>
              <a:avLst/>
              <a:gdLst>
                <a:gd name="connsiteX0" fmla="*/ 30325 w 30335"/>
                <a:gd name="connsiteY0" fmla="*/ 11512 h 46138"/>
                <a:gd name="connsiteX1" fmla="*/ 21943 w 30335"/>
                <a:gd name="connsiteY1" fmla="*/ -13 h 46138"/>
                <a:gd name="connsiteX2" fmla="*/ 988 w 30335"/>
                <a:gd name="connsiteY2" fmla="*/ 16846 h 46138"/>
                <a:gd name="connsiteX3" fmla="*/ 12323 w 30335"/>
                <a:gd name="connsiteY3" fmla="*/ 45421 h 46138"/>
                <a:gd name="connsiteX4" fmla="*/ 24419 w 30335"/>
                <a:gd name="connsiteY4" fmla="*/ 39516 h 46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335" h="46138">
                  <a:moveTo>
                    <a:pt x="30325" y="11512"/>
                  </a:moveTo>
                  <a:cubicBezTo>
                    <a:pt x="30325" y="11512"/>
                    <a:pt x="26991" y="1321"/>
                    <a:pt x="21943" y="-13"/>
                  </a:cubicBezTo>
                  <a:cubicBezTo>
                    <a:pt x="11644" y="-670"/>
                    <a:pt x="2547" y="6645"/>
                    <a:pt x="988" y="16846"/>
                  </a:cubicBezTo>
                  <a:cubicBezTo>
                    <a:pt x="-2210" y="27838"/>
                    <a:pt x="2458" y="39611"/>
                    <a:pt x="12323" y="45421"/>
                  </a:cubicBezTo>
                  <a:cubicBezTo>
                    <a:pt x="19657" y="48564"/>
                    <a:pt x="24419" y="39516"/>
                    <a:pt x="24419" y="39516"/>
                  </a:cubicBezTo>
                  <a:close/>
                </a:path>
              </a:pathLst>
            </a:custGeom>
            <a:solidFill>
              <a:srgbClr val="EFCAA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0" name="Freeform: Shape 279">
              <a:extLst>
                <a:ext uri="{FF2B5EF4-FFF2-40B4-BE49-F238E27FC236}">
                  <a16:creationId xmlns:a16="http://schemas.microsoft.com/office/drawing/2014/main" id="{94FE98E7-7937-6B40-2E0B-5B95F47F33A8}"/>
                </a:ext>
              </a:extLst>
            </p:cNvPr>
            <p:cNvSpPr/>
            <p:nvPr/>
          </p:nvSpPr>
          <p:spPr>
            <a:xfrm>
              <a:off x="4321015" y="4080511"/>
              <a:ext cx="16505" cy="21299"/>
            </a:xfrm>
            <a:custGeom>
              <a:avLst/>
              <a:gdLst>
                <a:gd name="connsiteX0" fmla="*/ 11229 w 16505"/>
                <a:gd name="connsiteY0" fmla="*/ 993 h 21299"/>
                <a:gd name="connsiteX1" fmla="*/ -11 w 16505"/>
                <a:gd name="connsiteY1" fmla="*/ 11470 h 21299"/>
                <a:gd name="connsiteX2" fmla="*/ -11 w 16505"/>
                <a:gd name="connsiteY2" fmla="*/ 11470 h 21299"/>
                <a:gd name="connsiteX3" fmla="*/ 3418 w 16505"/>
                <a:gd name="connsiteY3" fmla="*/ 4993 h 21299"/>
                <a:gd name="connsiteX4" fmla="*/ 10753 w 16505"/>
                <a:gd name="connsiteY4" fmla="*/ 4993 h 21299"/>
                <a:gd name="connsiteX5" fmla="*/ 12372 w 16505"/>
                <a:gd name="connsiteY5" fmla="*/ 8136 h 21299"/>
                <a:gd name="connsiteX6" fmla="*/ 8467 w 16505"/>
                <a:gd name="connsiteY6" fmla="*/ 10708 h 21299"/>
                <a:gd name="connsiteX7" fmla="*/ 5514 w 16505"/>
                <a:gd name="connsiteY7" fmla="*/ 16423 h 21299"/>
                <a:gd name="connsiteX8" fmla="*/ 5990 w 16505"/>
                <a:gd name="connsiteY8" fmla="*/ 16423 h 21299"/>
                <a:gd name="connsiteX9" fmla="*/ 9038 w 16505"/>
                <a:gd name="connsiteY9" fmla="*/ 12327 h 21299"/>
                <a:gd name="connsiteX10" fmla="*/ 13134 w 16505"/>
                <a:gd name="connsiteY10" fmla="*/ 10327 h 21299"/>
                <a:gd name="connsiteX11" fmla="*/ 14372 w 16505"/>
                <a:gd name="connsiteY11" fmla="*/ 20709 h 21299"/>
                <a:gd name="connsiteX12" fmla="*/ 15420 w 16505"/>
                <a:gd name="connsiteY12" fmla="*/ 20709 h 21299"/>
                <a:gd name="connsiteX13" fmla="*/ 11229 w 16505"/>
                <a:gd name="connsiteY13" fmla="*/ 993 h 21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505" h="21299">
                  <a:moveTo>
                    <a:pt x="11229" y="993"/>
                  </a:moveTo>
                  <a:cubicBezTo>
                    <a:pt x="4847" y="-3103"/>
                    <a:pt x="1704" y="5755"/>
                    <a:pt x="-11" y="11470"/>
                  </a:cubicBezTo>
                  <a:cubicBezTo>
                    <a:pt x="-11" y="11470"/>
                    <a:pt x="-11" y="11470"/>
                    <a:pt x="-11" y="11470"/>
                  </a:cubicBezTo>
                  <a:cubicBezTo>
                    <a:pt x="1132" y="9374"/>
                    <a:pt x="2180" y="7088"/>
                    <a:pt x="3418" y="4993"/>
                  </a:cubicBezTo>
                  <a:cubicBezTo>
                    <a:pt x="5514" y="1373"/>
                    <a:pt x="8848" y="2612"/>
                    <a:pt x="10753" y="4993"/>
                  </a:cubicBezTo>
                  <a:cubicBezTo>
                    <a:pt x="11441" y="5955"/>
                    <a:pt x="11986" y="7012"/>
                    <a:pt x="12372" y="8136"/>
                  </a:cubicBezTo>
                  <a:cubicBezTo>
                    <a:pt x="10815" y="8527"/>
                    <a:pt x="9438" y="9432"/>
                    <a:pt x="8467" y="10708"/>
                  </a:cubicBezTo>
                  <a:cubicBezTo>
                    <a:pt x="7061" y="12365"/>
                    <a:pt x="6051" y="14318"/>
                    <a:pt x="5514" y="16423"/>
                  </a:cubicBezTo>
                  <a:cubicBezTo>
                    <a:pt x="5514" y="16423"/>
                    <a:pt x="5514" y="16899"/>
                    <a:pt x="5990" y="16423"/>
                  </a:cubicBezTo>
                  <a:lnTo>
                    <a:pt x="9038" y="12327"/>
                  </a:lnTo>
                  <a:cubicBezTo>
                    <a:pt x="10140" y="11222"/>
                    <a:pt x="11582" y="10518"/>
                    <a:pt x="13134" y="10327"/>
                  </a:cubicBezTo>
                  <a:cubicBezTo>
                    <a:pt x="13734" y="13765"/>
                    <a:pt x="14147" y="17233"/>
                    <a:pt x="14372" y="20709"/>
                  </a:cubicBezTo>
                  <a:cubicBezTo>
                    <a:pt x="14372" y="21376"/>
                    <a:pt x="15229" y="21471"/>
                    <a:pt x="15420" y="20709"/>
                  </a:cubicBezTo>
                  <a:cubicBezTo>
                    <a:pt x="17325" y="13946"/>
                    <a:pt x="17134" y="4421"/>
                    <a:pt x="11229" y="993"/>
                  </a:cubicBezTo>
                  <a:close/>
                </a:path>
              </a:pathLst>
            </a:custGeom>
            <a:solidFill>
              <a:srgbClr val="C3936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1" name="Freeform: Shape 280">
              <a:extLst>
                <a:ext uri="{FF2B5EF4-FFF2-40B4-BE49-F238E27FC236}">
                  <a16:creationId xmlns:a16="http://schemas.microsoft.com/office/drawing/2014/main" id="{CB5E016B-2434-E70E-7A1B-B286193DCE23}"/>
                </a:ext>
              </a:extLst>
            </p:cNvPr>
            <p:cNvSpPr/>
            <p:nvPr/>
          </p:nvSpPr>
          <p:spPr>
            <a:xfrm>
              <a:off x="4568284" y="4065085"/>
              <a:ext cx="29885" cy="41327"/>
            </a:xfrm>
            <a:custGeom>
              <a:avLst/>
              <a:gdLst>
                <a:gd name="connsiteX0" fmla="*/ -11 w 29885"/>
                <a:gd name="connsiteY0" fmla="*/ 10322 h 41327"/>
                <a:gd name="connsiteX1" fmla="*/ 9514 w 29885"/>
                <a:gd name="connsiteY1" fmla="*/ 35 h 41327"/>
                <a:gd name="connsiteX2" fmla="*/ 29422 w 29885"/>
                <a:gd name="connsiteY2" fmla="*/ 15180 h 41327"/>
                <a:gd name="connsiteX3" fmla="*/ 15801 w 29885"/>
                <a:gd name="connsiteY3" fmla="*/ 40802 h 41327"/>
                <a:gd name="connsiteX4" fmla="*/ 4085 w 29885"/>
                <a:gd name="connsiteY4" fmla="*/ 35468 h 41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885" h="41327">
                  <a:moveTo>
                    <a:pt x="-11" y="10322"/>
                  </a:moveTo>
                  <a:cubicBezTo>
                    <a:pt x="-11" y="10322"/>
                    <a:pt x="4180" y="1273"/>
                    <a:pt x="9514" y="35"/>
                  </a:cubicBezTo>
                  <a:cubicBezTo>
                    <a:pt x="19091" y="-908"/>
                    <a:pt x="27773" y="5703"/>
                    <a:pt x="29422" y="15180"/>
                  </a:cubicBezTo>
                  <a:cubicBezTo>
                    <a:pt x="31579" y="25876"/>
                    <a:pt x="25874" y="36611"/>
                    <a:pt x="15801" y="40802"/>
                  </a:cubicBezTo>
                  <a:cubicBezTo>
                    <a:pt x="11103" y="42336"/>
                    <a:pt x="6016" y="40012"/>
                    <a:pt x="4085" y="35468"/>
                  </a:cubicBezTo>
                  <a:close/>
                </a:path>
              </a:pathLst>
            </a:custGeom>
            <a:solidFill>
              <a:srgbClr val="EFCAA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2" name="Freeform: Shape 281">
              <a:extLst>
                <a:ext uri="{FF2B5EF4-FFF2-40B4-BE49-F238E27FC236}">
                  <a16:creationId xmlns:a16="http://schemas.microsoft.com/office/drawing/2014/main" id="{98BCE340-0D9D-E8B3-04FC-7BD5866E1AA0}"/>
                </a:ext>
              </a:extLst>
            </p:cNvPr>
            <p:cNvSpPr/>
            <p:nvPr/>
          </p:nvSpPr>
          <p:spPr>
            <a:xfrm>
              <a:off x="4575422" y="4078727"/>
              <a:ext cx="16674" cy="19201"/>
            </a:xfrm>
            <a:custGeom>
              <a:avLst/>
              <a:gdLst>
                <a:gd name="connsiteX0" fmla="*/ 5996 w 16674"/>
                <a:gd name="connsiteY0" fmla="*/ 871 h 19201"/>
                <a:gd name="connsiteX1" fmla="*/ 16664 w 16674"/>
                <a:gd name="connsiteY1" fmla="*/ 10396 h 19201"/>
                <a:gd name="connsiteX2" fmla="*/ 16664 w 16674"/>
                <a:gd name="connsiteY2" fmla="*/ 10396 h 19201"/>
                <a:gd name="connsiteX3" fmla="*/ 13616 w 16674"/>
                <a:gd name="connsiteY3" fmla="*/ 4585 h 19201"/>
                <a:gd name="connsiteX4" fmla="*/ 6187 w 16674"/>
                <a:gd name="connsiteY4" fmla="*/ 4585 h 19201"/>
                <a:gd name="connsiteX5" fmla="*/ 4282 w 16674"/>
                <a:gd name="connsiteY5" fmla="*/ 7348 h 19201"/>
                <a:gd name="connsiteX6" fmla="*/ 8092 w 16674"/>
                <a:gd name="connsiteY6" fmla="*/ 9634 h 19201"/>
                <a:gd name="connsiteX7" fmla="*/ 10663 w 16674"/>
                <a:gd name="connsiteY7" fmla="*/ 14777 h 19201"/>
                <a:gd name="connsiteX8" fmla="*/ 10663 w 16674"/>
                <a:gd name="connsiteY8" fmla="*/ 14777 h 19201"/>
                <a:gd name="connsiteX9" fmla="*/ 7806 w 16674"/>
                <a:gd name="connsiteY9" fmla="*/ 11063 h 19201"/>
                <a:gd name="connsiteX10" fmla="*/ 3805 w 16674"/>
                <a:gd name="connsiteY10" fmla="*/ 9157 h 19201"/>
                <a:gd name="connsiteX11" fmla="*/ 1805 w 16674"/>
                <a:gd name="connsiteY11" fmla="*/ 18682 h 19201"/>
                <a:gd name="connsiteX12" fmla="*/ 757 w 16674"/>
                <a:gd name="connsiteY12" fmla="*/ 18682 h 19201"/>
                <a:gd name="connsiteX13" fmla="*/ 5996 w 16674"/>
                <a:gd name="connsiteY13" fmla="*/ 871 h 19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674" h="19201">
                  <a:moveTo>
                    <a:pt x="5996" y="871"/>
                  </a:moveTo>
                  <a:cubicBezTo>
                    <a:pt x="12759" y="-2749"/>
                    <a:pt x="15521" y="5062"/>
                    <a:pt x="16664" y="10396"/>
                  </a:cubicBezTo>
                  <a:cubicBezTo>
                    <a:pt x="16664" y="10396"/>
                    <a:pt x="16664" y="10396"/>
                    <a:pt x="16664" y="10396"/>
                  </a:cubicBezTo>
                  <a:cubicBezTo>
                    <a:pt x="15616" y="8491"/>
                    <a:pt x="14759" y="6395"/>
                    <a:pt x="13616" y="4585"/>
                  </a:cubicBezTo>
                  <a:cubicBezTo>
                    <a:pt x="12473" y="2776"/>
                    <a:pt x="8282" y="2490"/>
                    <a:pt x="6187" y="4585"/>
                  </a:cubicBezTo>
                  <a:cubicBezTo>
                    <a:pt x="5435" y="5424"/>
                    <a:pt x="4795" y="6348"/>
                    <a:pt x="4282" y="7348"/>
                  </a:cubicBezTo>
                  <a:cubicBezTo>
                    <a:pt x="5785" y="7633"/>
                    <a:pt x="7136" y="8443"/>
                    <a:pt x="8092" y="9634"/>
                  </a:cubicBezTo>
                  <a:cubicBezTo>
                    <a:pt x="9373" y="11101"/>
                    <a:pt x="10259" y="12872"/>
                    <a:pt x="10663" y="14777"/>
                  </a:cubicBezTo>
                  <a:cubicBezTo>
                    <a:pt x="10663" y="14777"/>
                    <a:pt x="10663" y="14777"/>
                    <a:pt x="10663" y="14777"/>
                  </a:cubicBezTo>
                  <a:cubicBezTo>
                    <a:pt x="10663" y="14777"/>
                    <a:pt x="8854" y="12205"/>
                    <a:pt x="7806" y="11063"/>
                  </a:cubicBezTo>
                  <a:cubicBezTo>
                    <a:pt x="6697" y="10034"/>
                    <a:pt x="5302" y="9367"/>
                    <a:pt x="3805" y="9157"/>
                  </a:cubicBezTo>
                  <a:cubicBezTo>
                    <a:pt x="2950" y="12291"/>
                    <a:pt x="2282" y="15472"/>
                    <a:pt x="1805" y="18682"/>
                  </a:cubicBezTo>
                  <a:cubicBezTo>
                    <a:pt x="1805" y="19254"/>
                    <a:pt x="853" y="19349"/>
                    <a:pt x="757" y="18682"/>
                  </a:cubicBezTo>
                  <a:cubicBezTo>
                    <a:pt x="-1271" y="12234"/>
                    <a:pt x="799" y="5195"/>
                    <a:pt x="5996" y="871"/>
                  </a:cubicBezTo>
                  <a:close/>
                </a:path>
              </a:pathLst>
            </a:custGeom>
            <a:solidFill>
              <a:srgbClr val="C3936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3" name="Freeform: Shape 282">
              <a:extLst>
                <a:ext uri="{FF2B5EF4-FFF2-40B4-BE49-F238E27FC236}">
                  <a16:creationId xmlns:a16="http://schemas.microsoft.com/office/drawing/2014/main" id="{AC08E316-33CB-4661-3C26-35CB9FC5CEA6}"/>
                </a:ext>
              </a:extLst>
            </p:cNvPr>
            <p:cNvSpPr/>
            <p:nvPr/>
          </p:nvSpPr>
          <p:spPr>
            <a:xfrm>
              <a:off x="4336182" y="3951694"/>
              <a:ext cx="239255" cy="250910"/>
            </a:xfrm>
            <a:custGeom>
              <a:avLst/>
              <a:gdLst>
                <a:gd name="connsiteX0" fmla="*/ 238663 w 239255"/>
                <a:gd name="connsiteY0" fmla="*/ 153241 h 250910"/>
                <a:gd name="connsiteX1" fmla="*/ 233710 w 239255"/>
                <a:gd name="connsiteY1" fmla="*/ 86566 h 250910"/>
                <a:gd name="connsiteX2" fmla="*/ 226852 w 239255"/>
                <a:gd name="connsiteY2" fmla="*/ 30178 h 250910"/>
                <a:gd name="connsiteX3" fmla="*/ 21398 w 239255"/>
                <a:gd name="connsiteY3" fmla="*/ 30178 h 250910"/>
                <a:gd name="connsiteX4" fmla="*/ 4825 w 239255"/>
                <a:gd name="connsiteY4" fmla="*/ 100853 h 250910"/>
                <a:gd name="connsiteX5" fmla="*/ 1396 w 239255"/>
                <a:gd name="connsiteY5" fmla="*/ 179530 h 250910"/>
                <a:gd name="connsiteX6" fmla="*/ 119791 w 239255"/>
                <a:gd name="connsiteY6" fmla="*/ 250682 h 250910"/>
                <a:gd name="connsiteX7" fmla="*/ 238663 w 239255"/>
                <a:gd name="connsiteY7" fmla="*/ 153241 h 250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39255" h="250910">
                  <a:moveTo>
                    <a:pt x="238663" y="153241"/>
                  </a:moveTo>
                  <a:cubicBezTo>
                    <a:pt x="234060" y="131333"/>
                    <a:pt x="232394" y="108912"/>
                    <a:pt x="233710" y="86566"/>
                  </a:cubicBezTo>
                  <a:cubicBezTo>
                    <a:pt x="234663" y="68659"/>
                    <a:pt x="248188" y="50276"/>
                    <a:pt x="226852" y="30178"/>
                  </a:cubicBezTo>
                  <a:cubicBezTo>
                    <a:pt x="205516" y="10080"/>
                    <a:pt x="83977" y="-26401"/>
                    <a:pt x="21398" y="30178"/>
                  </a:cubicBezTo>
                  <a:cubicBezTo>
                    <a:pt x="6968" y="50714"/>
                    <a:pt x="1030" y="76041"/>
                    <a:pt x="4825" y="100853"/>
                  </a:cubicBezTo>
                  <a:cubicBezTo>
                    <a:pt x="11397" y="141906"/>
                    <a:pt x="-4700" y="158003"/>
                    <a:pt x="1396" y="179530"/>
                  </a:cubicBezTo>
                  <a:cubicBezTo>
                    <a:pt x="7492" y="201056"/>
                    <a:pt x="25113" y="246205"/>
                    <a:pt x="119791" y="250682"/>
                  </a:cubicBezTo>
                  <a:cubicBezTo>
                    <a:pt x="214470" y="255158"/>
                    <a:pt x="243902" y="172577"/>
                    <a:pt x="238663" y="153241"/>
                  </a:cubicBezTo>
                  <a:close/>
                </a:path>
              </a:pathLst>
            </a:custGeom>
            <a:solidFill>
              <a:srgbClr val="F4D9B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4" name="Freeform: Shape 283">
              <a:extLst>
                <a:ext uri="{FF2B5EF4-FFF2-40B4-BE49-F238E27FC236}">
                  <a16:creationId xmlns:a16="http://schemas.microsoft.com/office/drawing/2014/main" id="{299D0B5A-CCB3-741C-9E4F-F1D7E8B7CADF}"/>
                </a:ext>
              </a:extLst>
            </p:cNvPr>
            <p:cNvSpPr/>
            <p:nvPr/>
          </p:nvSpPr>
          <p:spPr>
            <a:xfrm>
              <a:off x="4403502" y="4133183"/>
              <a:ext cx="102600" cy="53671"/>
            </a:xfrm>
            <a:custGeom>
              <a:avLst/>
              <a:gdLst>
                <a:gd name="connsiteX0" fmla="*/ 92477 w 102600"/>
                <a:gd name="connsiteY0" fmla="*/ 37474 h 53671"/>
                <a:gd name="connsiteX1" fmla="*/ 54377 w 102600"/>
                <a:gd name="connsiteY1" fmla="*/ 53191 h 53671"/>
                <a:gd name="connsiteX2" fmla="*/ 18182 w 102600"/>
                <a:gd name="connsiteY2" fmla="*/ 38808 h 53671"/>
                <a:gd name="connsiteX3" fmla="*/ -11 w 102600"/>
                <a:gd name="connsiteY3" fmla="*/ 5566 h 53671"/>
                <a:gd name="connsiteX4" fmla="*/ 51329 w 102600"/>
                <a:gd name="connsiteY4" fmla="*/ 10423 h 53671"/>
                <a:gd name="connsiteX5" fmla="*/ 102478 w 102600"/>
                <a:gd name="connsiteY5" fmla="*/ -54 h 53671"/>
                <a:gd name="connsiteX6" fmla="*/ 92477 w 102600"/>
                <a:gd name="connsiteY6" fmla="*/ 37474 h 53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2600" h="53671">
                  <a:moveTo>
                    <a:pt x="92477" y="37474"/>
                  </a:moveTo>
                  <a:cubicBezTo>
                    <a:pt x="83620" y="49304"/>
                    <a:pt x="68998" y="55334"/>
                    <a:pt x="54377" y="53191"/>
                  </a:cubicBezTo>
                  <a:cubicBezTo>
                    <a:pt x="41030" y="52638"/>
                    <a:pt x="28265" y="47571"/>
                    <a:pt x="18182" y="38808"/>
                  </a:cubicBezTo>
                  <a:cubicBezTo>
                    <a:pt x="9600" y="29302"/>
                    <a:pt x="3369" y="17919"/>
                    <a:pt x="-11" y="5566"/>
                  </a:cubicBezTo>
                  <a:cubicBezTo>
                    <a:pt x="16468" y="11261"/>
                    <a:pt x="34074" y="12929"/>
                    <a:pt x="51329" y="10423"/>
                  </a:cubicBezTo>
                  <a:cubicBezTo>
                    <a:pt x="68807" y="9509"/>
                    <a:pt x="86050" y="5985"/>
                    <a:pt x="102478" y="-54"/>
                  </a:cubicBezTo>
                  <a:cubicBezTo>
                    <a:pt x="103276" y="13205"/>
                    <a:pt x="99768" y="26368"/>
                    <a:pt x="92477" y="37474"/>
                  </a:cubicBezTo>
                  <a:close/>
                </a:path>
              </a:pathLst>
            </a:custGeom>
            <a:solidFill>
              <a:srgbClr val="93032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5" name="Freeform: Shape 284">
              <a:extLst>
                <a:ext uri="{FF2B5EF4-FFF2-40B4-BE49-F238E27FC236}">
                  <a16:creationId xmlns:a16="http://schemas.microsoft.com/office/drawing/2014/main" id="{3500AB41-BCBD-B79B-79F5-E97BC40A9303}"/>
                </a:ext>
              </a:extLst>
            </p:cNvPr>
            <p:cNvSpPr/>
            <p:nvPr/>
          </p:nvSpPr>
          <p:spPr>
            <a:xfrm>
              <a:off x="4415408" y="4137659"/>
              <a:ext cx="78944" cy="18007"/>
            </a:xfrm>
            <a:custGeom>
              <a:avLst/>
              <a:gdLst>
                <a:gd name="connsiteX0" fmla="*/ 7990 w 78944"/>
                <a:gd name="connsiteY0" fmla="*/ 16138 h 18007"/>
                <a:gd name="connsiteX1" fmla="*/ 78571 w 78944"/>
                <a:gd name="connsiteY1" fmla="*/ 9471 h 18007"/>
                <a:gd name="connsiteX2" fmla="*/ 78571 w 78944"/>
                <a:gd name="connsiteY2" fmla="*/ -54 h 18007"/>
                <a:gd name="connsiteX3" fmla="*/ 39137 w 78944"/>
                <a:gd name="connsiteY3" fmla="*/ 6232 h 18007"/>
                <a:gd name="connsiteX4" fmla="*/ -11 w 78944"/>
                <a:gd name="connsiteY4" fmla="*/ 4994 h 18007"/>
                <a:gd name="connsiteX5" fmla="*/ 7990 w 78944"/>
                <a:gd name="connsiteY5" fmla="*/ 16138 h 18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8944" h="18007">
                  <a:moveTo>
                    <a:pt x="7990" y="16138"/>
                  </a:moveTo>
                  <a:cubicBezTo>
                    <a:pt x="31700" y="19987"/>
                    <a:pt x="56000" y="17691"/>
                    <a:pt x="78571" y="9471"/>
                  </a:cubicBezTo>
                  <a:cubicBezTo>
                    <a:pt x="79054" y="6318"/>
                    <a:pt x="79054" y="3099"/>
                    <a:pt x="78571" y="-54"/>
                  </a:cubicBezTo>
                  <a:cubicBezTo>
                    <a:pt x="65616" y="3089"/>
                    <a:pt x="52428" y="5194"/>
                    <a:pt x="39137" y="6232"/>
                  </a:cubicBezTo>
                  <a:cubicBezTo>
                    <a:pt x="26106" y="7918"/>
                    <a:pt x="12888" y="7499"/>
                    <a:pt x="-11" y="4994"/>
                  </a:cubicBezTo>
                  <a:cubicBezTo>
                    <a:pt x="1941" y="9176"/>
                    <a:pt x="4655" y="12957"/>
                    <a:pt x="7990" y="16138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6" name="Freeform: Shape 285">
              <a:extLst>
                <a:ext uri="{FF2B5EF4-FFF2-40B4-BE49-F238E27FC236}">
                  <a16:creationId xmlns:a16="http://schemas.microsoft.com/office/drawing/2014/main" id="{E30CCE4C-7942-550D-5990-25D544878F88}"/>
                </a:ext>
              </a:extLst>
            </p:cNvPr>
            <p:cNvSpPr/>
            <p:nvPr/>
          </p:nvSpPr>
          <p:spPr>
            <a:xfrm>
              <a:off x="4435315" y="4168774"/>
              <a:ext cx="54292" cy="17809"/>
            </a:xfrm>
            <a:custGeom>
              <a:avLst/>
              <a:gdLst>
                <a:gd name="connsiteX0" fmla="*/ 51710 w 54292"/>
                <a:gd name="connsiteY0" fmla="*/ 7217 h 17809"/>
                <a:gd name="connsiteX1" fmla="*/ 30279 w 54292"/>
                <a:gd name="connsiteY1" fmla="*/ 168 h 17809"/>
                <a:gd name="connsiteX2" fmla="*/ 8657 w 54292"/>
                <a:gd name="connsiteY2" fmla="*/ 3883 h 17809"/>
                <a:gd name="connsiteX3" fmla="*/ -11 w 54292"/>
                <a:gd name="connsiteY3" fmla="*/ 11884 h 17809"/>
                <a:gd name="connsiteX4" fmla="*/ 22754 w 54292"/>
                <a:gd name="connsiteY4" fmla="*/ 17504 h 17809"/>
                <a:gd name="connsiteX5" fmla="*/ 54282 w 54292"/>
                <a:gd name="connsiteY5" fmla="*/ 8931 h 17809"/>
                <a:gd name="connsiteX6" fmla="*/ 51710 w 54292"/>
                <a:gd name="connsiteY6" fmla="*/ 721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292" h="17809">
                  <a:moveTo>
                    <a:pt x="51710" y="7217"/>
                  </a:moveTo>
                  <a:cubicBezTo>
                    <a:pt x="45152" y="3359"/>
                    <a:pt x="37843" y="959"/>
                    <a:pt x="30279" y="168"/>
                  </a:cubicBezTo>
                  <a:cubicBezTo>
                    <a:pt x="22866" y="-613"/>
                    <a:pt x="15382" y="673"/>
                    <a:pt x="8657" y="3883"/>
                  </a:cubicBezTo>
                  <a:cubicBezTo>
                    <a:pt x="5136" y="5769"/>
                    <a:pt x="2152" y="8521"/>
                    <a:pt x="-11" y="11884"/>
                  </a:cubicBezTo>
                  <a:cubicBezTo>
                    <a:pt x="7143" y="15208"/>
                    <a:pt x="14874" y="17113"/>
                    <a:pt x="22754" y="17504"/>
                  </a:cubicBezTo>
                  <a:cubicBezTo>
                    <a:pt x="33966" y="18694"/>
                    <a:pt x="45215" y="15637"/>
                    <a:pt x="54282" y="8931"/>
                  </a:cubicBezTo>
                  <a:cubicBezTo>
                    <a:pt x="53485" y="8274"/>
                    <a:pt x="52623" y="7702"/>
                    <a:pt x="51710" y="7217"/>
                  </a:cubicBezTo>
                  <a:close/>
                </a:path>
              </a:pathLst>
            </a:custGeom>
            <a:solidFill>
              <a:srgbClr val="F9CB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7" name="Freeform: Shape 286">
              <a:extLst>
                <a:ext uri="{FF2B5EF4-FFF2-40B4-BE49-F238E27FC236}">
                  <a16:creationId xmlns:a16="http://schemas.microsoft.com/office/drawing/2014/main" id="{EE495CB1-887E-BDDA-97BC-A7B08B98D44F}"/>
                </a:ext>
              </a:extLst>
            </p:cNvPr>
            <p:cNvSpPr/>
            <p:nvPr/>
          </p:nvSpPr>
          <p:spPr>
            <a:xfrm>
              <a:off x="4333770" y="3930744"/>
              <a:ext cx="255171" cy="113189"/>
            </a:xfrm>
            <a:custGeom>
              <a:avLst/>
              <a:gdLst>
                <a:gd name="connsiteX0" fmla="*/ 254887 w 255171"/>
                <a:gd name="connsiteY0" fmla="*/ 85799 h 113189"/>
                <a:gd name="connsiteX1" fmla="*/ 252791 w 255171"/>
                <a:gd name="connsiteY1" fmla="*/ 82180 h 113189"/>
                <a:gd name="connsiteX2" fmla="*/ 252791 w 255171"/>
                <a:gd name="connsiteY2" fmla="*/ 81227 h 113189"/>
                <a:gd name="connsiteX3" fmla="*/ 197832 w 255171"/>
                <a:gd name="connsiteY3" fmla="*/ 13790 h 113189"/>
                <a:gd name="connsiteX4" fmla="*/ 113536 w 255171"/>
                <a:gd name="connsiteY4" fmla="*/ 1027 h 113189"/>
                <a:gd name="connsiteX5" fmla="*/ 35812 w 255171"/>
                <a:gd name="connsiteY5" fmla="*/ 27982 h 113189"/>
                <a:gd name="connsiteX6" fmla="*/ 1141 w 255171"/>
                <a:gd name="connsiteY6" fmla="*/ 80465 h 113189"/>
                <a:gd name="connsiteX7" fmla="*/ 1903 w 255171"/>
                <a:gd name="connsiteY7" fmla="*/ 112279 h 113189"/>
                <a:gd name="connsiteX8" fmla="*/ 2346 w 255171"/>
                <a:gd name="connsiteY8" fmla="*/ 113107 h 113189"/>
                <a:gd name="connsiteX9" fmla="*/ 2474 w 255171"/>
                <a:gd name="connsiteY9" fmla="*/ 113136 h 113189"/>
                <a:gd name="connsiteX10" fmla="*/ 25048 w 255171"/>
                <a:gd name="connsiteY10" fmla="*/ 104754 h 113189"/>
                <a:gd name="connsiteX11" fmla="*/ 48861 w 255171"/>
                <a:gd name="connsiteY11" fmla="*/ 87037 h 113189"/>
                <a:gd name="connsiteX12" fmla="*/ 68768 w 255171"/>
                <a:gd name="connsiteY12" fmla="*/ 65035 h 113189"/>
                <a:gd name="connsiteX13" fmla="*/ 67816 w 255171"/>
                <a:gd name="connsiteY13" fmla="*/ 67416 h 113189"/>
                <a:gd name="connsiteX14" fmla="*/ 53623 w 255171"/>
                <a:gd name="connsiteY14" fmla="*/ 88180 h 113189"/>
                <a:gd name="connsiteX15" fmla="*/ 53623 w 255171"/>
                <a:gd name="connsiteY15" fmla="*/ 88180 h 113189"/>
                <a:gd name="connsiteX16" fmla="*/ 53623 w 255171"/>
                <a:gd name="connsiteY16" fmla="*/ 89038 h 113189"/>
                <a:gd name="connsiteX17" fmla="*/ 79531 w 255171"/>
                <a:gd name="connsiteY17" fmla="*/ 85990 h 113189"/>
                <a:gd name="connsiteX18" fmla="*/ 112012 w 255171"/>
                <a:gd name="connsiteY18" fmla="*/ 72559 h 113189"/>
                <a:gd name="connsiteX19" fmla="*/ 156112 w 255171"/>
                <a:gd name="connsiteY19" fmla="*/ 39889 h 113189"/>
                <a:gd name="connsiteX20" fmla="*/ 190593 w 255171"/>
                <a:gd name="connsiteY20" fmla="*/ 94276 h 113189"/>
                <a:gd name="connsiteX21" fmla="*/ 191164 w 255171"/>
                <a:gd name="connsiteY21" fmla="*/ 94276 h 113189"/>
                <a:gd name="connsiteX22" fmla="*/ 191831 w 255171"/>
                <a:gd name="connsiteY22" fmla="*/ 93514 h 113189"/>
                <a:gd name="connsiteX23" fmla="*/ 189355 w 255171"/>
                <a:gd name="connsiteY23" fmla="*/ 67892 h 113189"/>
                <a:gd name="connsiteX24" fmla="*/ 189355 w 255171"/>
                <a:gd name="connsiteY24" fmla="*/ 54843 h 113189"/>
                <a:gd name="connsiteX25" fmla="*/ 207262 w 255171"/>
                <a:gd name="connsiteY25" fmla="*/ 71702 h 113189"/>
                <a:gd name="connsiteX26" fmla="*/ 241552 w 255171"/>
                <a:gd name="connsiteY26" fmla="*/ 89990 h 113189"/>
                <a:gd name="connsiteX27" fmla="*/ 243076 w 255171"/>
                <a:gd name="connsiteY27" fmla="*/ 89123 h 113189"/>
                <a:gd name="connsiteX28" fmla="*/ 243076 w 255171"/>
                <a:gd name="connsiteY28" fmla="*/ 88466 h 113189"/>
                <a:gd name="connsiteX29" fmla="*/ 241837 w 255171"/>
                <a:gd name="connsiteY29" fmla="*/ 77131 h 113189"/>
                <a:gd name="connsiteX30" fmla="*/ 246124 w 255171"/>
                <a:gd name="connsiteY30" fmla="*/ 79798 h 113189"/>
                <a:gd name="connsiteX31" fmla="*/ 254125 w 255171"/>
                <a:gd name="connsiteY31" fmla="*/ 86561 h 113189"/>
                <a:gd name="connsiteX32" fmla="*/ 254887 w 255171"/>
                <a:gd name="connsiteY32" fmla="*/ 85799 h 113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55171" h="113189">
                  <a:moveTo>
                    <a:pt x="254887" y="85799"/>
                  </a:moveTo>
                  <a:cubicBezTo>
                    <a:pt x="254398" y="84485"/>
                    <a:pt x="253689" y="83256"/>
                    <a:pt x="252791" y="82180"/>
                  </a:cubicBezTo>
                  <a:cubicBezTo>
                    <a:pt x="253014" y="81903"/>
                    <a:pt x="253014" y="81503"/>
                    <a:pt x="252791" y="81227"/>
                  </a:cubicBezTo>
                  <a:cubicBezTo>
                    <a:pt x="242731" y="53119"/>
                    <a:pt x="223331" y="29316"/>
                    <a:pt x="197832" y="13790"/>
                  </a:cubicBezTo>
                  <a:cubicBezTo>
                    <a:pt x="172972" y="-878"/>
                    <a:pt x="141444" y="-1355"/>
                    <a:pt x="113536" y="1027"/>
                  </a:cubicBezTo>
                  <a:cubicBezTo>
                    <a:pt x="85654" y="2760"/>
                    <a:pt x="58776" y="12075"/>
                    <a:pt x="35812" y="27982"/>
                  </a:cubicBezTo>
                  <a:cubicBezTo>
                    <a:pt x="20191" y="39317"/>
                    <a:pt x="-98" y="59320"/>
                    <a:pt x="1141" y="80465"/>
                  </a:cubicBezTo>
                  <a:cubicBezTo>
                    <a:pt x="-619" y="91019"/>
                    <a:pt x="-360" y="101820"/>
                    <a:pt x="1903" y="112279"/>
                  </a:cubicBezTo>
                  <a:cubicBezTo>
                    <a:pt x="1796" y="112631"/>
                    <a:pt x="1994" y="113002"/>
                    <a:pt x="2346" y="113107"/>
                  </a:cubicBezTo>
                  <a:cubicBezTo>
                    <a:pt x="2388" y="113126"/>
                    <a:pt x="2431" y="113136"/>
                    <a:pt x="2474" y="113136"/>
                  </a:cubicBezTo>
                  <a:cubicBezTo>
                    <a:pt x="10648" y="112574"/>
                    <a:pt x="18487" y="109659"/>
                    <a:pt x="25048" y="104754"/>
                  </a:cubicBezTo>
                  <a:cubicBezTo>
                    <a:pt x="33573" y="99687"/>
                    <a:pt x="41553" y="93743"/>
                    <a:pt x="48861" y="87037"/>
                  </a:cubicBezTo>
                  <a:cubicBezTo>
                    <a:pt x="56205" y="80379"/>
                    <a:pt x="62873" y="73007"/>
                    <a:pt x="68768" y="65035"/>
                  </a:cubicBezTo>
                  <a:cubicBezTo>
                    <a:pt x="68509" y="65854"/>
                    <a:pt x="68190" y="66644"/>
                    <a:pt x="67816" y="67416"/>
                  </a:cubicBezTo>
                  <a:cubicBezTo>
                    <a:pt x="64775" y="75350"/>
                    <a:pt x="59915" y="82465"/>
                    <a:pt x="53623" y="88180"/>
                  </a:cubicBezTo>
                  <a:lnTo>
                    <a:pt x="53623" y="88180"/>
                  </a:lnTo>
                  <a:cubicBezTo>
                    <a:pt x="53052" y="88180"/>
                    <a:pt x="52766" y="88847"/>
                    <a:pt x="53623" y="89038"/>
                  </a:cubicBezTo>
                  <a:cubicBezTo>
                    <a:pt x="62375" y="90457"/>
                    <a:pt x="71347" y="89399"/>
                    <a:pt x="79531" y="85990"/>
                  </a:cubicBezTo>
                  <a:cubicBezTo>
                    <a:pt x="90890" y="82923"/>
                    <a:pt x="101807" y="78408"/>
                    <a:pt x="112012" y="72559"/>
                  </a:cubicBezTo>
                  <a:cubicBezTo>
                    <a:pt x="127963" y="63473"/>
                    <a:pt x="142769" y="52500"/>
                    <a:pt x="156112" y="39889"/>
                  </a:cubicBezTo>
                  <a:cubicBezTo>
                    <a:pt x="156112" y="61606"/>
                    <a:pt x="174210" y="81894"/>
                    <a:pt x="190593" y="94276"/>
                  </a:cubicBezTo>
                  <a:lnTo>
                    <a:pt x="191164" y="94276"/>
                  </a:lnTo>
                  <a:cubicBezTo>
                    <a:pt x="191529" y="94190"/>
                    <a:pt x="191799" y="93886"/>
                    <a:pt x="191831" y="93514"/>
                  </a:cubicBezTo>
                  <a:cubicBezTo>
                    <a:pt x="190482" y="85037"/>
                    <a:pt x="189656" y="76474"/>
                    <a:pt x="189355" y="67892"/>
                  </a:cubicBezTo>
                  <a:cubicBezTo>
                    <a:pt x="189355" y="63796"/>
                    <a:pt x="189355" y="59320"/>
                    <a:pt x="189355" y="54843"/>
                  </a:cubicBezTo>
                  <a:cubicBezTo>
                    <a:pt x="194343" y="61424"/>
                    <a:pt x="200395" y="67121"/>
                    <a:pt x="207262" y="71702"/>
                  </a:cubicBezTo>
                  <a:cubicBezTo>
                    <a:pt x="217762" y="79398"/>
                    <a:pt x="229308" y="85561"/>
                    <a:pt x="241552" y="89990"/>
                  </a:cubicBezTo>
                  <a:cubicBezTo>
                    <a:pt x="242211" y="90171"/>
                    <a:pt x="242893" y="89790"/>
                    <a:pt x="243076" y="89123"/>
                  </a:cubicBezTo>
                  <a:cubicBezTo>
                    <a:pt x="243136" y="88914"/>
                    <a:pt x="243136" y="88685"/>
                    <a:pt x="243076" y="88466"/>
                  </a:cubicBezTo>
                  <a:cubicBezTo>
                    <a:pt x="243714" y="84647"/>
                    <a:pt x="243285" y="80722"/>
                    <a:pt x="241837" y="77131"/>
                  </a:cubicBezTo>
                  <a:lnTo>
                    <a:pt x="246124" y="79798"/>
                  </a:lnTo>
                  <a:cubicBezTo>
                    <a:pt x="249076" y="81799"/>
                    <a:pt x="251362" y="84370"/>
                    <a:pt x="254125" y="86561"/>
                  </a:cubicBezTo>
                  <a:cubicBezTo>
                    <a:pt x="254887" y="86942"/>
                    <a:pt x="255553" y="86656"/>
                    <a:pt x="254887" y="85799"/>
                  </a:cubicBezTo>
                  <a:close/>
                </a:path>
              </a:pathLst>
            </a:custGeom>
            <a:solidFill>
              <a:srgbClr val="F39F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8" name="Freeform: Shape 287">
              <a:extLst>
                <a:ext uri="{FF2B5EF4-FFF2-40B4-BE49-F238E27FC236}">
                  <a16:creationId xmlns:a16="http://schemas.microsoft.com/office/drawing/2014/main" id="{735A8851-03CC-A13A-F5AD-C1DC6948BB71}"/>
                </a:ext>
              </a:extLst>
            </p:cNvPr>
            <p:cNvSpPr/>
            <p:nvPr/>
          </p:nvSpPr>
          <p:spPr>
            <a:xfrm>
              <a:off x="4333517" y="3934396"/>
              <a:ext cx="255675" cy="109251"/>
            </a:xfrm>
            <a:custGeom>
              <a:avLst/>
              <a:gdLst>
                <a:gd name="connsiteX0" fmla="*/ 253426 w 255675"/>
                <a:gd name="connsiteY0" fmla="*/ 78527 h 109251"/>
                <a:gd name="connsiteX1" fmla="*/ 253426 w 255675"/>
                <a:gd name="connsiteY1" fmla="*/ 77575 h 109251"/>
                <a:gd name="connsiteX2" fmla="*/ 243424 w 255675"/>
                <a:gd name="connsiteY2" fmla="*/ 56143 h 109251"/>
                <a:gd name="connsiteX3" fmla="*/ 225041 w 255675"/>
                <a:gd name="connsiteY3" fmla="*/ 38617 h 109251"/>
                <a:gd name="connsiteX4" fmla="*/ 233423 w 255675"/>
                <a:gd name="connsiteY4" fmla="*/ 68145 h 109251"/>
                <a:gd name="connsiteX5" fmla="*/ 231328 w 255675"/>
                <a:gd name="connsiteY5" fmla="*/ 69097 h 109251"/>
                <a:gd name="connsiteX6" fmla="*/ 185608 w 255675"/>
                <a:gd name="connsiteY6" fmla="*/ 28235 h 109251"/>
                <a:gd name="connsiteX7" fmla="*/ 184846 w 255675"/>
                <a:gd name="connsiteY7" fmla="*/ 75003 h 109251"/>
                <a:gd name="connsiteX8" fmla="*/ 183638 w 255675"/>
                <a:gd name="connsiteY8" fmla="*/ 76451 h 109251"/>
                <a:gd name="connsiteX9" fmla="*/ 182560 w 255675"/>
                <a:gd name="connsiteY9" fmla="*/ 76051 h 109251"/>
                <a:gd name="connsiteX10" fmla="*/ 175035 w 255675"/>
                <a:gd name="connsiteY10" fmla="*/ 12900 h 109251"/>
                <a:gd name="connsiteX11" fmla="*/ 185036 w 255675"/>
                <a:gd name="connsiteY11" fmla="*/ 3375 h 109251"/>
                <a:gd name="connsiteX12" fmla="*/ 174178 w 255675"/>
                <a:gd name="connsiteY12" fmla="*/ -54 h 109251"/>
                <a:gd name="connsiteX13" fmla="*/ 167701 w 255675"/>
                <a:gd name="connsiteY13" fmla="*/ 10709 h 109251"/>
                <a:gd name="connsiteX14" fmla="*/ 139697 w 255675"/>
                <a:gd name="connsiteY14" fmla="*/ 44237 h 109251"/>
                <a:gd name="connsiteX15" fmla="*/ 71117 w 255675"/>
                <a:gd name="connsiteY15" fmla="*/ 75574 h 109251"/>
                <a:gd name="connsiteX16" fmla="*/ 69974 w 255675"/>
                <a:gd name="connsiteY16" fmla="*/ 74812 h 109251"/>
                <a:gd name="connsiteX17" fmla="*/ 69974 w 255675"/>
                <a:gd name="connsiteY17" fmla="*/ 74812 h 109251"/>
                <a:gd name="connsiteX18" fmla="*/ 68847 w 255675"/>
                <a:gd name="connsiteY18" fmla="*/ 73298 h 109251"/>
                <a:gd name="connsiteX19" fmla="*/ 68926 w 255675"/>
                <a:gd name="connsiteY19" fmla="*/ 73002 h 109251"/>
                <a:gd name="connsiteX20" fmla="*/ 69784 w 255675"/>
                <a:gd name="connsiteY20" fmla="*/ 71193 h 109251"/>
                <a:gd name="connsiteX21" fmla="*/ 69784 w 255675"/>
                <a:gd name="connsiteY21" fmla="*/ 71193 h 109251"/>
                <a:gd name="connsiteX22" fmla="*/ 83690 w 255675"/>
                <a:gd name="connsiteY22" fmla="*/ 34712 h 109251"/>
                <a:gd name="connsiteX23" fmla="*/ 24540 w 255675"/>
                <a:gd name="connsiteY23" fmla="*/ 75670 h 109251"/>
                <a:gd name="connsiteX24" fmla="*/ 61 w 255675"/>
                <a:gd name="connsiteY24" fmla="*/ 85195 h 109251"/>
                <a:gd name="connsiteX25" fmla="*/ 1870 w 255675"/>
                <a:gd name="connsiteY25" fmla="*/ 108340 h 109251"/>
                <a:gd name="connsiteX26" fmla="*/ 2314 w 255675"/>
                <a:gd name="connsiteY26" fmla="*/ 109169 h 109251"/>
                <a:gd name="connsiteX27" fmla="*/ 2442 w 255675"/>
                <a:gd name="connsiteY27" fmla="*/ 109198 h 109251"/>
                <a:gd name="connsiteX28" fmla="*/ 25016 w 255675"/>
                <a:gd name="connsiteY28" fmla="*/ 100816 h 109251"/>
                <a:gd name="connsiteX29" fmla="*/ 48829 w 255675"/>
                <a:gd name="connsiteY29" fmla="*/ 83099 h 109251"/>
                <a:gd name="connsiteX30" fmla="*/ 68736 w 255675"/>
                <a:gd name="connsiteY30" fmla="*/ 61096 h 109251"/>
                <a:gd name="connsiteX31" fmla="*/ 67783 w 255675"/>
                <a:gd name="connsiteY31" fmla="*/ 63477 h 109251"/>
                <a:gd name="connsiteX32" fmla="*/ 53591 w 255675"/>
                <a:gd name="connsiteY32" fmla="*/ 84242 h 109251"/>
                <a:gd name="connsiteX33" fmla="*/ 53591 w 255675"/>
                <a:gd name="connsiteY33" fmla="*/ 84242 h 109251"/>
                <a:gd name="connsiteX34" fmla="*/ 53591 w 255675"/>
                <a:gd name="connsiteY34" fmla="*/ 85099 h 109251"/>
                <a:gd name="connsiteX35" fmla="*/ 79499 w 255675"/>
                <a:gd name="connsiteY35" fmla="*/ 82051 h 109251"/>
                <a:gd name="connsiteX36" fmla="*/ 112265 w 255675"/>
                <a:gd name="connsiteY36" fmla="*/ 68907 h 109251"/>
                <a:gd name="connsiteX37" fmla="*/ 156366 w 255675"/>
                <a:gd name="connsiteY37" fmla="*/ 36236 h 109251"/>
                <a:gd name="connsiteX38" fmla="*/ 190846 w 255675"/>
                <a:gd name="connsiteY38" fmla="*/ 90624 h 109251"/>
                <a:gd name="connsiteX39" fmla="*/ 191418 w 255675"/>
                <a:gd name="connsiteY39" fmla="*/ 90624 h 109251"/>
                <a:gd name="connsiteX40" fmla="*/ 192085 w 255675"/>
                <a:gd name="connsiteY40" fmla="*/ 89862 h 109251"/>
                <a:gd name="connsiteX41" fmla="*/ 189608 w 255675"/>
                <a:gd name="connsiteY41" fmla="*/ 64240 h 109251"/>
                <a:gd name="connsiteX42" fmla="*/ 189608 w 255675"/>
                <a:gd name="connsiteY42" fmla="*/ 51190 h 109251"/>
                <a:gd name="connsiteX43" fmla="*/ 207515 w 255675"/>
                <a:gd name="connsiteY43" fmla="*/ 68050 h 109251"/>
                <a:gd name="connsiteX44" fmla="*/ 241805 w 255675"/>
                <a:gd name="connsiteY44" fmla="*/ 86338 h 109251"/>
                <a:gd name="connsiteX45" fmla="*/ 243329 w 255675"/>
                <a:gd name="connsiteY45" fmla="*/ 85471 h 109251"/>
                <a:gd name="connsiteX46" fmla="*/ 243329 w 255675"/>
                <a:gd name="connsiteY46" fmla="*/ 84814 h 109251"/>
                <a:gd name="connsiteX47" fmla="*/ 242091 w 255675"/>
                <a:gd name="connsiteY47" fmla="*/ 73479 h 109251"/>
                <a:gd name="connsiteX48" fmla="*/ 246377 w 255675"/>
                <a:gd name="connsiteY48" fmla="*/ 76146 h 109251"/>
                <a:gd name="connsiteX49" fmla="*/ 254378 w 255675"/>
                <a:gd name="connsiteY49" fmla="*/ 82909 h 109251"/>
                <a:gd name="connsiteX50" fmla="*/ 255616 w 255675"/>
                <a:gd name="connsiteY50" fmla="*/ 82147 h 109251"/>
                <a:gd name="connsiteX51" fmla="*/ 253426 w 255675"/>
                <a:gd name="connsiteY51" fmla="*/ 78527 h 109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255675" h="109251">
                  <a:moveTo>
                    <a:pt x="253426" y="78527"/>
                  </a:moveTo>
                  <a:cubicBezTo>
                    <a:pt x="253648" y="78251"/>
                    <a:pt x="253648" y="77851"/>
                    <a:pt x="253426" y="77575"/>
                  </a:cubicBezTo>
                  <a:cubicBezTo>
                    <a:pt x="250759" y="70135"/>
                    <a:pt x="247411" y="62963"/>
                    <a:pt x="243424" y="56143"/>
                  </a:cubicBezTo>
                  <a:cubicBezTo>
                    <a:pt x="237746" y="49847"/>
                    <a:pt x="231601" y="43989"/>
                    <a:pt x="225041" y="38617"/>
                  </a:cubicBezTo>
                  <a:cubicBezTo>
                    <a:pt x="231205" y="47171"/>
                    <a:pt x="234172" y="57629"/>
                    <a:pt x="233423" y="68145"/>
                  </a:cubicBezTo>
                  <a:cubicBezTo>
                    <a:pt x="233423" y="69097"/>
                    <a:pt x="232090" y="69764"/>
                    <a:pt x="231328" y="69097"/>
                  </a:cubicBezTo>
                  <a:cubicBezTo>
                    <a:pt x="214659" y="56143"/>
                    <a:pt x="194085" y="48047"/>
                    <a:pt x="185608" y="28235"/>
                  </a:cubicBezTo>
                  <a:cubicBezTo>
                    <a:pt x="183782" y="43761"/>
                    <a:pt x="183526" y="59429"/>
                    <a:pt x="184846" y="75003"/>
                  </a:cubicBezTo>
                  <a:cubicBezTo>
                    <a:pt x="184912" y="75736"/>
                    <a:pt x="184371" y="76384"/>
                    <a:pt x="183638" y="76451"/>
                  </a:cubicBezTo>
                  <a:cubicBezTo>
                    <a:pt x="183236" y="76489"/>
                    <a:pt x="182840" y="76336"/>
                    <a:pt x="182560" y="76051"/>
                  </a:cubicBezTo>
                  <a:cubicBezTo>
                    <a:pt x="168367" y="57572"/>
                    <a:pt x="159509" y="33474"/>
                    <a:pt x="175035" y="12900"/>
                  </a:cubicBezTo>
                  <a:cubicBezTo>
                    <a:pt x="177719" y="9109"/>
                    <a:pt x="181116" y="5871"/>
                    <a:pt x="185036" y="3375"/>
                  </a:cubicBezTo>
                  <a:cubicBezTo>
                    <a:pt x="181482" y="2032"/>
                    <a:pt x="177858" y="889"/>
                    <a:pt x="174178" y="-54"/>
                  </a:cubicBezTo>
                  <a:cubicBezTo>
                    <a:pt x="172082" y="3660"/>
                    <a:pt x="169796" y="7280"/>
                    <a:pt x="167701" y="10709"/>
                  </a:cubicBezTo>
                  <a:cubicBezTo>
                    <a:pt x="160354" y="23406"/>
                    <a:pt x="150882" y="34750"/>
                    <a:pt x="139697" y="44237"/>
                  </a:cubicBezTo>
                  <a:cubicBezTo>
                    <a:pt x="121219" y="59477"/>
                    <a:pt x="96454" y="78241"/>
                    <a:pt x="71117" y="75574"/>
                  </a:cubicBezTo>
                  <a:cubicBezTo>
                    <a:pt x="70546" y="75574"/>
                    <a:pt x="70260" y="75574"/>
                    <a:pt x="69974" y="74812"/>
                  </a:cubicBezTo>
                  <a:lnTo>
                    <a:pt x="69974" y="74812"/>
                  </a:lnTo>
                  <a:cubicBezTo>
                    <a:pt x="69245" y="74708"/>
                    <a:pt x="68741" y="74031"/>
                    <a:pt x="68847" y="73298"/>
                  </a:cubicBezTo>
                  <a:cubicBezTo>
                    <a:pt x="68862" y="73203"/>
                    <a:pt x="68888" y="73098"/>
                    <a:pt x="68926" y="73002"/>
                  </a:cubicBezTo>
                  <a:lnTo>
                    <a:pt x="69784" y="71193"/>
                  </a:lnTo>
                  <a:lnTo>
                    <a:pt x="69784" y="71193"/>
                  </a:lnTo>
                  <a:cubicBezTo>
                    <a:pt x="76043" y="59715"/>
                    <a:pt x="80722" y="47447"/>
                    <a:pt x="83690" y="34712"/>
                  </a:cubicBezTo>
                  <a:cubicBezTo>
                    <a:pt x="67126" y="52438"/>
                    <a:pt x="46957" y="66402"/>
                    <a:pt x="24540" y="75670"/>
                  </a:cubicBezTo>
                  <a:cubicBezTo>
                    <a:pt x="16697" y="79604"/>
                    <a:pt x="8501" y="82794"/>
                    <a:pt x="61" y="85195"/>
                  </a:cubicBezTo>
                  <a:cubicBezTo>
                    <a:pt x="-232" y="92957"/>
                    <a:pt x="376" y="100720"/>
                    <a:pt x="1870" y="108340"/>
                  </a:cubicBezTo>
                  <a:cubicBezTo>
                    <a:pt x="1764" y="108693"/>
                    <a:pt x="1962" y="109064"/>
                    <a:pt x="2314" y="109169"/>
                  </a:cubicBezTo>
                  <a:cubicBezTo>
                    <a:pt x="2356" y="109188"/>
                    <a:pt x="2399" y="109198"/>
                    <a:pt x="2442" y="109198"/>
                  </a:cubicBezTo>
                  <a:cubicBezTo>
                    <a:pt x="10616" y="108636"/>
                    <a:pt x="18454" y="105721"/>
                    <a:pt x="25016" y="100816"/>
                  </a:cubicBezTo>
                  <a:cubicBezTo>
                    <a:pt x="33541" y="95748"/>
                    <a:pt x="41521" y="89805"/>
                    <a:pt x="48829" y="83099"/>
                  </a:cubicBezTo>
                  <a:cubicBezTo>
                    <a:pt x="56172" y="76441"/>
                    <a:pt x="62841" y="69069"/>
                    <a:pt x="68736" y="61096"/>
                  </a:cubicBezTo>
                  <a:cubicBezTo>
                    <a:pt x="68477" y="61916"/>
                    <a:pt x="68158" y="62706"/>
                    <a:pt x="67783" y="63477"/>
                  </a:cubicBezTo>
                  <a:cubicBezTo>
                    <a:pt x="64743" y="71412"/>
                    <a:pt x="59882" y="78527"/>
                    <a:pt x="53591" y="84242"/>
                  </a:cubicBezTo>
                  <a:lnTo>
                    <a:pt x="53591" y="84242"/>
                  </a:lnTo>
                  <a:cubicBezTo>
                    <a:pt x="53020" y="84242"/>
                    <a:pt x="52734" y="84909"/>
                    <a:pt x="53591" y="85099"/>
                  </a:cubicBezTo>
                  <a:cubicBezTo>
                    <a:pt x="62343" y="86518"/>
                    <a:pt x="71315" y="85461"/>
                    <a:pt x="79499" y="82051"/>
                  </a:cubicBezTo>
                  <a:cubicBezTo>
                    <a:pt x="90942" y="79099"/>
                    <a:pt x="101955" y="74679"/>
                    <a:pt x="112265" y="68907"/>
                  </a:cubicBezTo>
                  <a:cubicBezTo>
                    <a:pt x="128217" y="59820"/>
                    <a:pt x="143022" y="48847"/>
                    <a:pt x="156366" y="36236"/>
                  </a:cubicBezTo>
                  <a:cubicBezTo>
                    <a:pt x="156366" y="57953"/>
                    <a:pt x="174463" y="78241"/>
                    <a:pt x="190846" y="90624"/>
                  </a:cubicBezTo>
                  <a:lnTo>
                    <a:pt x="191418" y="90624"/>
                  </a:lnTo>
                  <a:cubicBezTo>
                    <a:pt x="191783" y="90538"/>
                    <a:pt x="192052" y="90233"/>
                    <a:pt x="192085" y="89862"/>
                  </a:cubicBezTo>
                  <a:cubicBezTo>
                    <a:pt x="190736" y="81385"/>
                    <a:pt x="189909" y="72822"/>
                    <a:pt x="189608" y="64240"/>
                  </a:cubicBezTo>
                  <a:cubicBezTo>
                    <a:pt x="189608" y="60144"/>
                    <a:pt x="189608" y="55667"/>
                    <a:pt x="189608" y="51190"/>
                  </a:cubicBezTo>
                  <a:cubicBezTo>
                    <a:pt x="194596" y="57772"/>
                    <a:pt x="200648" y="63468"/>
                    <a:pt x="207515" y="68050"/>
                  </a:cubicBezTo>
                  <a:cubicBezTo>
                    <a:pt x="218015" y="75746"/>
                    <a:pt x="229562" y="81909"/>
                    <a:pt x="241805" y="86338"/>
                  </a:cubicBezTo>
                  <a:cubicBezTo>
                    <a:pt x="242464" y="86518"/>
                    <a:pt x="243146" y="86138"/>
                    <a:pt x="243329" y="85471"/>
                  </a:cubicBezTo>
                  <a:cubicBezTo>
                    <a:pt x="243389" y="85261"/>
                    <a:pt x="243389" y="85033"/>
                    <a:pt x="243329" y="84814"/>
                  </a:cubicBezTo>
                  <a:cubicBezTo>
                    <a:pt x="243967" y="80994"/>
                    <a:pt x="243539" y="77070"/>
                    <a:pt x="242091" y="73479"/>
                  </a:cubicBezTo>
                  <a:lnTo>
                    <a:pt x="246377" y="76146"/>
                  </a:lnTo>
                  <a:cubicBezTo>
                    <a:pt x="249330" y="78146"/>
                    <a:pt x="251616" y="80718"/>
                    <a:pt x="254378" y="82909"/>
                  </a:cubicBezTo>
                  <a:cubicBezTo>
                    <a:pt x="254854" y="82909"/>
                    <a:pt x="255902" y="82909"/>
                    <a:pt x="255616" y="82147"/>
                  </a:cubicBezTo>
                  <a:cubicBezTo>
                    <a:pt x="255099" y="80823"/>
                    <a:pt x="254358" y="79604"/>
                    <a:pt x="253426" y="78527"/>
                  </a:cubicBezTo>
                  <a:close/>
                </a:path>
              </a:pathLst>
            </a:custGeom>
            <a:solidFill>
              <a:srgbClr val="F39F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9" name="Freeform: Shape 288">
              <a:extLst>
                <a:ext uri="{FF2B5EF4-FFF2-40B4-BE49-F238E27FC236}">
                  <a16:creationId xmlns:a16="http://schemas.microsoft.com/office/drawing/2014/main" id="{B75AB8DA-39D4-F1F5-80D0-31EF561619D0}"/>
                </a:ext>
              </a:extLst>
            </p:cNvPr>
            <p:cNvSpPr/>
            <p:nvPr/>
          </p:nvSpPr>
          <p:spPr>
            <a:xfrm>
              <a:off x="4491511" y="4073071"/>
              <a:ext cx="11529" cy="30314"/>
            </a:xfrm>
            <a:custGeom>
              <a:avLst/>
              <a:gdLst>
                <a:gd name="connsiteX0" fmla="*/ 11421 w 11529"/>
                <a:gd name="connsiteY0" fmla="*/ 14528 h 30314"/>
                <a:gd name="connsiteX1" fmla="*/ 6849 w 11529"/>
                <a:gd name="connsiteY1" fmla="*/ 30244 h 30314"/>
                <a:gd name="connsiteX2" fmla="*/ 87 w 11529"/>
                <a:gd name="connsiteY2" fmla="*/ 15671 h 30314"/>
                <a:gd name="connsiteX3" fmla="*/ 4659 w 11529"/>
                <a:gd name="connsiteY3" fmla="*/ -45 h 30314"/>
                <a:gd name="connsiteX4" fmla="*/ 11421 w 11529"/>
                <a:gd name="connsiteY4" fmla="*/ 14528 h 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529" h="30314">
                  <a:moveTo>
                    <a:pt x="11421" y="14528"/>
                  </a:moveTo>
                  <a:cubicBezTo>
                    <a:pt x="11993" y="22815"/>
                    <a:pt x="9993" y="29864"/>
                    <a:pt x="6849" y="30244"/>
                  </a:cubicBezTo>
                  <a:cubicBezTo>
                    <a:pt x="3706" y="30625"/>
                    <a:pt x="658" y="24053"/>
                    <a:pt x="87" y="15671"/>
                  </a:cubicBezTo>
                  <a:cubicBezTo>
                    <a:pt x="-485" y="7289"/>
                    <a:pt x="1515" y="241"/>
                    <a:pt x="4659" y="-45"/>
                  </a:cubicBezTo>
                  <a:cubicBezTo>
                    <a:pt x="7802" y="-331"/>
                    <a:pt x="11421" y="6146"/>
                    <a:pt x="11421" y="14528"/>
                  </a:cubicBezTo>
                  <a:close/>
                </a:path>
              </a:pathLst>
            </a:custGeom>
            <a:solidFill>
              <a:srgbClr val="3D1A0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0" name="Freeform: Shape 289">
              <a:extLst>
                <a:ext uri="{FF2B5EF4-FFF2-40B4-BE49-F238E27FC236}">
                  <a16:creationId xmlns:a16="http://schemas.microsoft.com/office/drawing/2014/main" id="{B15E200C-A6EC-227B-DE16-43A0511EEF51}"/>
                </a:ext>
              </a:extLst>
            </p:cNvPr>
            <p:cNvSpPr/>
            <p:nvPr/>
          </p:nvSpPr>
          <p:spPr>
            <a:xfrm>
              <a:off x="4492846" y="4077366"/>
              <a:ext cx="3429" cy="9242"/>
            </a:xfrm>
            <a:custGeom>
              <a:avLst/>
              <a:gdLst>
                <a:gd name="connsiteX0" fmla="*/ 3418 w 3429"/>
                <a:gd name="connsiteY0" fmla="*/ 4518 h 9242"/>
                <a:gd name="connsiteX1" fmla="*/ 1704 w 3429"/>
                <a:gd name="connsiteY1" fmla="*/ 9185 h 9242"/>
                <a:gd name="connsiteX2" fmla="*/ -11 w 3429"/>
                <a:gd name="connsiteY2" fmla="*/ 4518 h 9242"/>
                <a:gd name="connsiteX3" fmla="*/ 1704 w 3429"/>
                <a:gd name="connsiteY3" fmla="*/ -54 h 9242"/>
                <a:gd name="connsiteX4" fmla="*/ 3418 w 3429"/>
                <a:gd name="connsiteY4" fmla="*/ 4518 h 9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9" h="9242">
                  <a:moveTo>
                    <a:pt x="3418" y="4518"/>
                  </a:moveTo>
                  <a:cubicBezTo>
                    <a:pt x="3418" y="7090"/>
                    <a:pt x="2656" y="9090"/>
                    <a:pt x="1704" y="9185"/>
                  </a:cubicBezTo>
                  <a:cubicBezTo>
                    <a:pt x="751" y="9280"/>
                    <a:pt x="-11" y="7090"/>
                    <a:pt x="-11" y="4518"/>
                  </a:cubicBezTo>
                  <a:cubicBezTo>
                    <a:pt x="-11" y="1946"/>
                    <a:pt x="751" y="-54"/>
                    <a:pt x="1704" y="-54"/>
                  </a:cubicBezTo>
                  <a:cubicBezTo>
                    <a:pt x="2656" y="-54"/>
                    <a:pt x="3418" y="1946"/>
                    <a:pt x="3418" y="4518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1" name="Freeform: Shape 290">
              <a:extLst>
                <a:ext uri="{FF2B5EF4-FFF2-40B4-BE49-F238E27FC236}">
                  <a16:creationId xmlns:a16="http://schemas.microsoft.com/office/drawing/2014/main" id="{87BF5307-9A8E-B7C6-4991-3C496D6B033A}"/>
                </a:ext>
              </a:extLst>
            </p:cNvPr>
            <p:cNvSpPr/>
            <p:nvPr/>
          </p:nvSpPr>
          <p:spPr>
            <a:xfrm>
              <a:off x="4390833" y="4078128"/>
              <a:ext cx="11430" cy="30388"/>
            </a:xfrm>
            <a:custGeom>
              <a:avLst/>
              <a:gdLst>
                <a:gd name="connsiteX0" fmla="*/ 11419 w 11430"/>
                <a:gd name="connsiteY0" fmla="*/ 14995 h 30388"/>
                <a:gd name="connsiteX1" fmla="*/ 5609 w 11430"/>
                <a:gd name="connsiteY1" fmla="*/ 30331 h 30388"/>
                <a:gd name="connsiteX2" fmla="*/ -11 w 11430"/>
                <a:gd name="connsiteY2" fmla="*/ 15281 h 30388"/>
                <a:gd name="connsiteX3" fmla="*/ 5800 w 11430"/>
                <a:gd name="connsiteY3" fmla="*/ -54 h 30388"/>
                <a:gd name="connsiteX4" fmla="*/ 11419 w 11430"/>
                <a:gd name="connsiteY4" fmla="*/ 14995 h 30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0" h="30388">
                  <a:moveTo>
                    <a:pt x="11419" y="14995"/>
                  </a:moveTo>
                  <a:cubicBezTo>
                    <a:pt x="11419" y="23377"/>
                    <a:pt x="8752" y="30140"/>
                    <a:pt x="5609" y="30331"/>
                  </a:cubicBezTo>
                  <a:cubicBezTo>
                    <a:pt x="2466" y="30521"/>
                    <a:pt x="-11" y="23663"/>
                    <a:pt x="-11" y="15281"/>
                  </a:cubicBezTo>
                  <a:cubicBezTo>
                    <a:pt x="-11" y="6899"/>
                    <a:pt x="2656" y="-54"/>
                    <a:pt x="5800" y="-54"/>
                  </a:cubicBezTo>
                  <a:cubicBezTo>
                    <a:pt x="8943" y="-54"/>
                    <a:pt x="11419" y="6804"/>
                    <a:pt x="11419" y="14995"/>
                  </a:cubicBezTo>
                  <a:close/>
                </a:path>
              </a:pathLst>
            </a:custGeom>
            <a:solidFill>
              <a:srgbClr val="3D1A0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2" name="Freeform: Shape 291">
              <a:extLst>
                <a:ext uri="{FF2B5EF4-FFF2-40B4-BE49-F238E27FC236}">
                  <a16:creationId xmlns:a16="http://schemas.microsoft.com/office/drawing/2014/main" id="{785A9A2E-F357-F73F-7E39-CA5EE01B3567}"/>
                </a:ext>
              </a:extLst>
            </p:cNvPr>
            <p:cNvSpPr/>
            <p:nvPr/>
          </p:nvSpPr>
          <p:spPr>
            <a:xfrm>
              <a:off x="4392321" y="4082221"/>
              <a:ext cx="3498" cy="9150"/>
            </a:xfrm>
            <a:custGeom>
              <a:avLst/>
              <a:gdLst>
                <a:gd name="connsiteX0" fmla="*/ 3455 w 3498"/>
                <a:gd name="connsiteY0" fmla="*/ 4617 h 9150"/>
                <a:gd name="connsiteX1" fmla="*/ 1359 w 3498"/>
                <a:gd name="connsiteY1" fmla="*/ 9093 h 9150"/>
                <a:gd name="connsiteX2" fmla="*/ 26 w 3498"/>
                <a:gd name="connsiteY2" fmla="*/ 4426 h 9150"/>
                <a:gd name="connsiteX3" fmla="*/ 2026 w 3498"/>
                <a:gd name="connsiteY3" fmla="*/ -51 h 9150"/>
                <a:gd name="connsiteX4" fmla="*/ 3455 w 3498"/>
                <a:gd name="connsiteY4" fmla="*/ 4617 h 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98" h="9150">
                  <a:moveTo>
                    <a:pt x="3455" y="4617"/>
                  </a:moveTo>
                  <a:cubicBezTo>
                    <a:pt x="3455" y="7188"/>
                    <a:pt x="2312" y="9188"/>
                    <a:pt x="1359" y="9093"/>
                  </a:cubicBezTo>
                  <a:cubicBezTo>
                    <a:pt x="407" y="8998"/>
                    <a:pt x="-165" y="6998"/>
                    <a:pt x="26" y="4426"/>
                  </a:cubicBezTo>
                  <a:cubicBezTo>
                    <a:pt x="216" y="1854"/>
                    <a:pt x="1074" y="-146"/>
                    <a:pt x="2026" y="-51"/>
                  </a:cubicBezTo>
                  <a:cubicBezTo>
                    <a:pt x="2979" y="44"/>
                    <a:pt x="3645" y="2140"/>
                    <a:pt x="3455" y="4617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3" name="Freeform: Shape 292">
              <a:extLst>
                <a:ext uri="{FF2B5EF4-FFF2-40B4-BE49-F238E27FC236}">
                  <a16:creationId xmlns:a16="http://schemas.microsoft.com/office/drawing/2014/main" id="{115EA4CA-A68F-1B69-DE6E-554A173E9190}"/>
                </a:ext>
              </a:extLst>
            </p:cNvPr>
            <p:cNvSpPr/>
            <p:nvPr/>
          </p:nvSpPr>
          <p:spPr>
            <a:xfrm>
              <a:off x="4352517" y="4107551"/>
              <a:ext cx="42913" cy="18031"/>
            </a:xfrm>
            <a:custGeom>
              <a:avLst/>
              <a:gdLst>
                <a:gd name="connsiteX0" fmla="*/ 42877 w 42913"/>
                <a:gd name="connsiteY0" fmla="*/ 11957 h 18031"/>
                <a:gd name="connsiteX1" fmla="*/ 20398 w 42913"/>
                <a:gd name="connsiteY1" fmla="*/ 17481 h 18031"/>
                <a:gd name="connsiteX2" fmla="*/ 15 w 42913"/>
                <a:gd name="connsiteY2" fmla="*/ 6051 h 18031"/>
                <a:gd name="connsiteX3" fmla="*/ 22494 w 42913"/>
                <a:gd name="connsiteY3" fmla="*/ 431 h 18031"/>
                <a:gd name="connsiteX4" fmla="*/ 42877 w 42913"/>
                <a:gd name="connsiteY4" fmla="*/ 11957 h 18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13" h="18031">
                  <a:moveTo>
                    <a:pt x="42877" y="11957"/>
                  </a:moveTo>
                  <a:cubicBezTo>
                    <a:pt x="42306" y="16624"/>
                    <a:pt x="32305" y="19100"/>
                    <a:pt x="20398" y="17481"/>
                  </a:cubicBezTo>
                  <a:cubicBezTo>
                    <a:pt x="8492" y="15862"/>
                    <a:pt x="-557" y="10718"/>
                    <a:pt x="15" y="6051"/>
                  </a:cubicBezTo>
                  <a:cubicBezTo>
                    <a:pt x="586" y="1384"/>
                    <a:pt x="10683" y="-1188"/>
                    <a:pt x="22494" y="431"/>
                  </a:cubicBezTo>
                  <a:cubicBezTo>
                    <a:pt x="34305" y="2051"/>
                    <a:pt x="43449" y="7194"/>
                    <a:pt x="42877" y="11957"/>
                  </a:cubicBezTo>
                  <a:close/>
                </a:path>
              </a:pathLst>
            </a:custGeom>
            <a:solidFill>
              <a:srgbClr val="F9CB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4" name="Freeform: Shape 293">
              <a:extLst>
                <a:ext uri="{FF2B5EF4-FFF2-40B4-BE49-F238E27FC236}">
                  <a16:creationId xmlns:a16="http://schemas.microsoft.com/office/drawing/2014/main" id="{0EBB9BD1-370D-91A2-49D1-3951D4A3A86B}"/>
                </a:ext>
              </a:extLst>
            </p:cNvPr>
            <p:cNvSpPr/>
            <p:nvPr/>
          </p:nvSpPr>
          <p:spPr>
            <a:xfrm>
              <a:off x="4514641" y="4105885"/>
              <a:ext cx="43070" cy="17352"/>
            </a:xfrm>
            <a:custGeom>
              <a:avLst/>
              <a:gdLst>
                <a:gd name="connsiteX0" fmla="*/ 43060 w 43070"/>
                <a:gd name="connsiteY0" fmla="*/ 6765 h 17352"/>
                <a:gd name="connsiteX1" fmla="*/ 22391 w 43070"/>
                <a:gd name="connsiteY1" fmla="*/ 17147 h 17352"/>
                <a:gd name="connsiteX2" fmla="*/ 7 w 43070"/>
                <a:gd name="connsiteY2" fmla="*/ 10480 h 17352"/>
                <a:gd name="connsiteX3" fmla="*/ 20676 w 43070"/>
                <a:gd name="connsiteY3" fmla="*/ 97 h 17352"/>
                <a:gd name="connsiteX4" fmla="*/ 43060 w 43070"/>
                <a:gd name="connsiteY4" fmla="*/ 6765 h 17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070" h="17352">
                  <a:moveTo>
                    <a:pt x="43060" y="6765"/>
                  </a:moveTo>
                  <a:cubicBezTo>
                    <a:pt x="43060" y="11527"/>
                    <a:pt x="34297" y="16290"/>
                    <a:pt x="22391" y="17147"/>
                  </a:cubicBezTo>
                  <a:cubicBezTo>
                    <a:pt x="10484" y="18004"/>
                    <a:pt x="483" y="15147"/>
                    <a:pt x="7" y="10480"/>
                  </a:cubicBezTo>
                  <a:cubicBezTo>
                    <a:pt x="-469" y="5812"/>
                    <a:pt x="8770" y="955"/>
                    <a:pt x="20676" y="97"/>
                  </a:cubicBezTo>
                  <a:cubicBezTo>
                    <a:pt x="32582" y="-760"/>
                    <a:pt x="42584" y="2098"/>
                    <a:pt x="43060" y="6765"/>
                  </a:cubicBezTo>
                  <a:close/>
                </a:path>
              </a:pathLst>
            </a:custGeom>
            <a:solidFill>
              <a:srgbClr val="F9CB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5" name="Freeform: Shape 294">
              <a:extLst>
                <a:ext uri="{FF2B5EF4-FFF2-40B4-BE49-F238E27FC236}">
                  <a16:creationId xmlns:a16="http://schemas.microsoft.com/office/drawing/2014/main" id="{AEE2D5CE-263F-848B-4C70-E6814EB392C8}"/>
                </a:ext>
              </a:extLst>
            </p:cNvPr>
            <p:cNvSpPr/>
            <p:nvPr/>
          </p:nvSpPr>
          <p:spPr>
            <a:xfrm>
              <a:off x="4436471" y="4108147"/>
              <a:ext cx="20567" cy="25035"/>
            </a:xfrm>
            <a:custGeom>
              <a:avLst/>
              <a:gdLst>
                <a:gd name="connsiteX0" fmla="*/ 3405 w 20567"/>
                <a:gd name="connsiteY0" fmla="*/ 18695 h 25035"/>
                <a:gd name="connsiteX1" fmla="*/ 5786 w 20567"/>
                <a:gd name="connsiteY1" fmla="*/ 12122 h 25035"/>
                <a:gd name="connsiteX2" fmla="*/ 20455 w 20567"/>
                <a:gd name="connsiteY2" fmla="*/ 13646 h 25035"/>
                <a:gd name="connsiteX3" fmla="*/ 20455 w 20567"/>
                <a:gd name="connsiteY3" fmla="*/ 12884 h 25035"/>
                <a:gd name="connsiteX4" fmla="*/ 11787 w 20567"/>
                <a:gd name="connsiteY4" fmla="*/ 8693 h 25035"/>
                <a:gd name="connsiteX5" fmla="*/ 9787 w 20567"/>
                <a:gd name="connsiteY5" fmla="*/ 1359 h 25035"/>
                <a:gd name="connsiteX6" fmla="*/ 7691 w 20567"/>
                <a:gd name="connsiteY6" fmla="*/ 26 h 25035"/>
                <a:gd name="connsiteX7" fmla="*/ 7691 w 20567"/>
                <a:gd name="connsiteY7" fmla="*/ 7741 h 25035"/>
                <a:gd name="connsiteX8" fmla="*/ 7215 w 20567"/>
                <a:gd name="connsiteY8" fmla="*/ 8503 h 25035"/>
                <a:gd name="connsiteX9" fmla="*/ 1500 w 20567"/>
                <a:gd name="connsiteY9" fmla="*/ 11170 h 25035"/>
                <a:gd name="connsiteX10" fmla="*/ 8644 w 20567"/>
                <a:gd name="connsiteY10" fmla="*/ 24981 h 25035"/>
                <a:gd name="connsiteX11" fmla="*/ 8644 w 20567"/>
                <a:gd name="connsiteY11" fmla="*/ 24981 h 25035"/>
                <a:gd name="connsiteX12" fmla="*/ 3405 w 20567"/>
                <a:gd name="connsiteY12" fmla="*/ 18695 h 25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567" h="25035">
                  <a:moveTo>
                    <a:pt x="3405" y="18695"/>
                  </a:moveTo>
                  <a:cubicBezTo>
                    <a:pt x="2408" y="16218"/>
                    <a:pt x="3434" y="13389"/>
                    <a:pt x="5786" y="12122"/>
                  </a:cubicBezTo>
                  <a:cubicBezTo>
                    <a:pt x="10597" y="9979"/>
                    <a:pt x="16188" y="10560"/>
                    <a:pt x="20455" y="13646"/>
                  </a:cubicBezTo>
                  <a:cubicBezTo>
                    <a:pt x="20591" y="13408"/>
                    <a:pt x="20591" y="13123"/>
                    <a:pt x="20455" y="12884"/>
                  </a:cubicBezTo>
                  <a:cubicBezTo>
                    <a:pt x="17997" y="10732"/>
                    <a:pt x="15002" y="9284"/>
                    <a:pt x="11787" y="8693"/>
                  </a:cubicBezTo>
                  <a:cubicBezTo>
                    <a:pt x="12740" y="5836"/>
                    <a:pt x="11787" y="3836"/>
                    <a:pt x="9787" y="1359"/>
                  </a:cubicBezTo>
                  <a:cubicBezTo>
                    <a:pt x="9787" y="1359"/>
                    <a:pt x="7501" y="-450"/>
                    <a:pt x="7691" y="26"/>
                  </a:cubicBezTo>
                  <a:cubicBezTo>
                    <a:pt x="7882" y="502"/>
                    <a:pt x="9311" y="6217"/>
                    <a:pt x="7691" y="7741"/>
                  </a:cubicBezTo>
                  <a:cubicBezTo>
                    <a:pt x="7467" y="7950"/>
                    <a:pt x="7304" y="8208"/>
                    <a:pt x="7215" y="8503"/>
                  </a:cubicBezTo>
                  <a:cubicBezTo>
                    <a:pt x="5038" y="8627"/>
                    <a:pt x="2992" y="9579"/>
                    <a:pt x="1500" y="11170"/>
                  </a:cubicBezTo>
                  <a:cubicBezTo>
                    <a:pt x="-2881" y="16218"/>
                    <a:pt x="3119" y="24219"/>
                    <a:pt x="8644" y="24981"/>
                  </a:cubicBezTo>
                  <a:lnTo>
                    <a:pt x="8644" y="24981"/>
                  </a:lnTo>
                  <a:cubicBezTo>
                    <a:pt x="6193" y="23591"/>
                    <a:pt x="4331" y="21352"/>
                    <a:pt x="3405" y="18695"/>
                  </a:cubicBezTo>
                  <a:close/>
                </a:path>
              </a:pathLst>
            </a:custGeom>
            <a:solidFill>
              <a:srgbClr val="C3936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6" name="Freeform: Shape 295">
              <a:extLst>
                <a:ext uri="{FF2B5EF4-FFF2-40B4-BE49-F238E27FC236}">
                  <a16:creationId xmlns:a16="http://schemas.microsoft.com/office/drawing/2014/main" id="{98C53932-58AD-ECD8-A081-6473F1AC8A26}"/>
                </a:ext>
              </a:extLst>
            </p:cNvPr>
            <p:cNvSpPr/>
            <p:nvPr/>
          </p:nvSpPr>
          <p:spPr>
            <a:xfrm>
              <a:off x="4401692" y="4130877"/>
              <a:ext cx="108362" cy="58434"/>
            </a:xfrm>
            <a:custGeom>
              <a:avLst/>
              <a:gdLst>
                <a:gd name="connsiteX0" fmla="*/ 106574 w 108362"/>
                <a:gd name="connsiteY0" fmla="*/ 1680 h 58434"/>
                <a:gd name="connsiteX1" fmla="*/ 108098 w 108362"/>
                <a:gd name="connsiteY1" fmla="*/ 1013 h 58434"/>
                <a:gd name="connsiteX2" fmla="*/ 108098 w 108362"/>
                <a:gd name="connsiteY2" fmla="*/ -34 h 58434"/>
                <a:gd name="connsiteX3" fmla="*/ 58568 w 108362"/>
                <a:gd name="connsiteY3" fmla="*/ 9491 h 58434"/>
                <a:gd name="connsiteX4" fmla="*/ -11 w 108362"/>
                <a:gd name="connsiteY4" fmla="*/ 6347 h 58434"/>
                <a:gd name="connsiteX5" fmla="*/ -11 w 108362"/>
                <a:gd name="connsiteY5" fmla="*/ 6347 h 58434"/>
                <a:gd name="connsiteX6" fmla="*/ 1513 w 108362"/>
                <a:gd name="connsiteY6" fmla="*/ 7014 h 58434"/>
                <a:gd name="connsiteX7" fmla="*/ 1513 w 108362"/>
                <a:gd name="connsiteY7" fmla="*/ 7586 h 58434"/>
                <a:gd name="connsiteX8" fmla="*/ 22278 w 108362"/>
                <a:gd name="connsiteY8" fmla="*/ 45686 h 58434"/>
                <a:gd name="connsiteX9" fmla="*/ 61807 w 108362"/>
                <a:gd name="connsiteY9" fmla="*/ 58354 h 58434"/>
                <a:gd name="connsiteX10" fmla="*/ 107431 w 108362"/>
                <a:gd name="connsiteY10" fmla="*/ 1776 h 58434"/>
                <a:gd name="connsiteX11" fmla="*/ 106574 w 108362"/>
                <a:gd name="connsiteY11" fmla="*/ 1680 h 58434"/>
                <a:gd name="connsiteX12" fmla="*/ 94287 w 108362"/>
                <a:gd name="connsiteY12" fmla="*/ 39780 h 58434"/>
                <a:gd name="connsiteX13" fmla="*/ 56187 w 108362"/>
                <a:gd name="connsiteY13" fmla="*/ 55496 h 58434"/>
                <a:gd name="connsiteX14" fmla="*/ 19992 w 108362"/>
                <a:gd name="connsiteY14" fmla="*/ 41114 h 58434"/>
                <a:gd name="connsiteX15" fmla="*/ 1799 w 108362"/>
                <a:gd name="connsiteY15" fmla="*/ 7871 h 58434"/>
                <a:gd name="connsiteX16" fmla="*/ 53139 w 108362"/>
                <a:gd name="connsiteY16" fmla="*/ 12729 h 58434"/>
                <a:gd name="connsiteX17" fmla="*/ 104288 w 108362"/>
                <a:gd name="connsiteY17" fmla="*/ 2252 h 58434"/>
                <a:gd name="connsiteX18" fmla="*/ 94287 w 108362"/>
                <a:gd name="connsiteY18" fmla="*/ 39780 h 58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08362" h="58434">
                  <a:moveTo>
                    <a:pt x="106574" y="1680"/>
                  </a:moveTo>
                  <a:lnTo>
                    <a:pt x="108098" y="1013"/>
                  </a:lnTo>
                  <a:cubicBezTo>
                    <a:pt x="108670" y="1013"/>
                    <a:pt x="108098" y="-225"/>
                    <a:pt x="108098" y="-34"/>
                  </a:cubicBezTo>
                  <a:cubicBezTo>
                    <a:pt x="91850" y="4376"/>
                    <a:pt x="75294" y="7567"/>
                    <a:pt x="58568" y="9491"/>
                  </a:cubicBezTo>
                  <a:cubicBezTo>
                    <a:pt x="39004" y="11729"/>
                    <a:pt x="19201" y="10672"/>
                    <a:pt x="-11" y="6347"/>
                  </a:cubicBezTo>
                  <a:cubicBezTo>
                    <a:pt x="-11" y="6347"/>
                    <a:pt x="-11" y="6347"/>
                    <a:pt x="-11" y="6347"/>
                  </a:cubicBezTo>
                  <a:lnTo>
                    <a:pt x="1513" y="7014"/>
                  </a:lnTo>
                  <a:cubicBezTo>
                    <a:pt x="1472" y="7205"/>
                    <a:pt x="1472" y="7395"/>
                    <a:pt x="1513" y="7586"/>
                  </a:cubicBezTo>
                  <a:cubicBezTo>
                    <a:pt x="3811" y="22311"/>
                    <a:pt x="11151" y="35780"/>
                    <a:pt x="22278" y="45686"/>
                  </a:cubicBezTo>
                  <a:cubicBezTo>
                    <a:pt x="33626" y="54287"/>
                    <a:pt x="47571" y="58764"/>
                    <a:pt x="61807" y="58354"/>
                  </a:cubicBezTo>
                  <a:cubicBezTo>
                    <a:pt x="91906" y="58354"/>
                    <a:pt x="110956" y="29779"/>
                    <a:pt x="107431" y="1776"/>
                  </a:cubicBezTo>
                  <a:cubicBezTo>
                    <a:pt x="106669" y="1680"/>
                    <a:pt x="106574" y="1680"/>
                    <a:pt x="106574" y="1680"/>
                  </a:cubicBezTo>
                  <a:close/>
                  <a:moveTo>
                    <a:pt x="94287" y="39780"/>
                  </a:moveTo>
                  <a:cubicBezTo>
                    <a:pt x="85429" y="51610"/>
                    <a:pt x="70808" y="57640"/>
                    <a:pt x="56187" y="55496"/>
                  </a:cubicBezTo>
                  <a:cubicBezTo>
                    <a:pt x="42839" y="54944"/>
                    <a:pt x="30075" y="49877"/>
                    <a:pt x="19992" y="41114"/>
                  </a:cubicBezTo>
                  <a:cubicBezTo>
                    <a:pt x="11410" y="31608"/>
                    <a:pt x="5178" y="20225"/>
                    <a:pt x="1799" y="7871"/>
                  </a:cubicBezTo>
                  <a:cubicBezTo>
                    <a:pt x="18278" y="13567"/>
                    <a:pt x="35883" y="15234"/>
                    <a:pt x="53139" y="12729"/>
                  </a:cubicBezTo>
                  <a:cubicBezTo>
                    <a:pt x="70617" y="11815"/>
                    <a:pt x="87859" y="8291"/>
                    <a:pt x="104288" y="2252"/>
                  </a:cubicBezTo>
                  <a:cubicBezTo>
                    <a:pt x="105086" y="15511"/>
                    <a:pt x="101578" y="28674"/>
                    <a:pt x="94287" y="39780"/>
                  </a:cubicBezTo>
                  <a:close/>
                </a:path>
              </a:pathLst>
            </a:custGeom>
            <a:solidFill>
              <a:srgbClr val="C3936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7" name="Freeform: Shape 296">
              <a:extLst>
                <a:ext uri="{FF2B5EF4-FFF2-40B4-BE49-F238E27FC236}">
                  <a16:creationId xmlns:a16="http://schemas.microsoft.com/office/drawing/2014/main" id="{A1981F45-3937-3EFE-72A7-7116918E5C12}"/>
                </a:ext>
              </a:extLst>
            </p:cNvPr>
            <p:cNvSpPr/>
            <p:nvPr/>
          </p:nvSpPr>
          <p:spPr>
            <a:xfrm>
              <a:off x="4473510" y="4035869"/>
              <a:ext cx="46386" cy="29212"/>
            </a:xfrm>
            <a:custGeom>
              <a:avLst/>
              <a:gdLst>
                <a:gd name="connsiteX0" fmla="*/ 46376 w 46386"/>
                <a:gd name="connsiteY0" fmla="*/ 25441 h 29212"/>
                <a:gd name="connsiteX1" fmla="*/ 20182 w 46386"/>
                <a:gd name="connsiteY1" fmla="*/ 296 h 29212"/>
                <a:gd name="connsiteX2" fmla="*/ -11 w 46386"/>
                <a:gd name="connsiteY2" fmla="*/ 27537 h 29212"/>
                <a:gd name="connsiteX3" fmla="*/ 942 w 46386"/>
                <a:gd name="connsiteY3" fmla="*/ 28489 h 29212"/>
                <a:gd name="connsiteX4" fmla="*/ 1894 w 46386"/>
                <a:gd name="connsiteY4" fmla="*/ 27537 h 29212"/>
                <a:gd name="connsiteX5" fmla="*/ 18087 w 46386"/>
                <a:gd name="connsiteY5" fmla="*/ 7820 h 29212"/>
                <a:gd name="connsiteX6" fmla="*/ 39232 w 46386"/>
                <a:gd name="connsiteY6" fmla="*/ 26870 h 29212"/>
                <a:gd name="connsiteX7" fmla="*/ 44090 w 46386"/>
                <a:gd name="connsiteY7" fmla="*/ 28871 h 29212"/>
                <a:gd name="connsiteX8" fmla="*/ 46376 w 46386"/>
                <a:gd name="connsiteY8" fmla="*/ 25441 h 29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386" h="29212">
                  <a:moveTo>
                    <a:pt x="46376" y="25441"/>
                  </a:moveTo>
                  <a:cubicBezTo>
                    <a:pt x="44376" y="13726"/>
                    <a:pt x="34470" y="-2657"/>
                    <a:pt x="20182" y="296"/>
                  </a:cubicBezTo>
                  <a:cubicBezTo>
                    <a:pt x="8208" y="3972"/>
                    <a:pt x="23" y="15012"/>
                    <a:pt x="-11" y="27537"/>
                  </a:cubicBezTo>
                  <a:cubicBezTo>
                    <a:pt x="-11" y="28061"/>
                    <a:pt x="416" y="28489"/>
                    <a:pt x="942" y="28489"/>
                  </a:cubicBezTo>
                  <a:cubicBezTo>
                    <a:pt x="1468" y="28489"/>
                    <a:pt x="1894" y="28061"/>
                    <a:pt x="1894" y="27537"/>
                  </a:cubicBezTo>
                  <a:cubicBezTo>
                    <a:pt x="3348" y="18526"/>
                    <a:pt x="9532" y="11002"/>
                    <a:pt x="18087" y="7820"/>
                  </a:cubicBezTo>
                  <a:cubicBezTo>
                    <a:pt x="30469" y="3629"/>
                    <a:pt x="36375" y="18107"/>
                    <a:pt x="39232" y="26870"/>
                  </a:cubicBezTo>
                  <a:cubicBezTo>
                    <a:pt x="40021" y="28766"/>
                    <a:pt x="42196" y="29661"/>
                    <a:pt x="44090" y="28871"/>
                  </a:cubicBezTo>
                  <a:cubicBezTo>
                    <a:pt x="45474" y="28290"/>
                    <a:pt x="46376" y="26937"/>
                    <a:pt x="46376" y="25441"/>
                  </a:cubicBezTo>
                  <a:close/>
                </a:path>
              </a:pathLst>
            </a:custGeom>
            <a:solidFill>
              <a:srgbClr val="F39F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8" name="Freeform: Shape 297">
              <a:extLst>
                <a:ext uri="{FF2B5EF4-FFF2-40B4-BE49-F238E27FC236}">
                  <a16:creationId xmlns:a16="http://schemas.microsoft.com/office/drawing/2014/main" id="{181B3D87-575A-2182-EFAE-D00D7E5AABF2}"/>
                </a:ext>
              </a:extLst>
            </p:cNvPr>
            <p:cNvSpPr/>
            <p:nvPr/>
          </p:nvSpPr>
          <p:spPr>
            <a:xfrm>
              <a:off x="4369464" y="4042600"/>
              <a:ext cx="44232" cy="28964"/>
            </a:xfrm>
            <a:custGeom>
              <a:avLst/>
              <a:gdLst>
                <a:gd name="connsiteX0" fmla="*/ 23740 w 44232"/>
                <a:gd name="connsiteY0" fmla="*/ -54 h 28964"/>
                <a:gd name="connsiteX1" fmla="*/ -8 w 44232"/>
                <a:gd name="connsiteY1" fmla="*/ 24387 h 28964"/>
                <a:gd name="connsiteX2" fmla="*/ 118 w 44232"/>
                <a:gd name="connsiteY2" fmla="*/ 26521 h 28964"/>
                <a:gd name="connsiteX3" fmla="*/ 4089 w 44232"/>
                <a:gd name="connsiteY3" fmla="*/ 28797 h 28964"/>
                <a:gd name="connsiteX4" fmla="*/ 5452 w 44232"/>
                <a:gd name="connsiteY4" fmla="*/ 28045 h 28964"/>
                <a:gd name="connsiteX5" fmla="*/ 22025 w 44232"/>
                <a:gd name="connsiteY5" fmla="*/ 8233 h 28964"/>
                <a:gd name="connsiteX6" fmla="*/ 42409 w 44232"/>
                <a:gd name="connsiteY6" fmla="*/ 24235 h 28964"/>
                <a:gd name="connsiteX7" fmla="*/ 44218 w 44232"/>
                <a:gd name="connsiteY7" fmla="*/ 24235 h 28964"/>
                <a:gd name="connsiteX8" fmla="*/ 23740 w 44232"/>
                <a:gd name="connsiteY8" fmla="*/ -54 h 28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232" h="28964">
                  <a:moveTo>
                    <a:pt x="23740" y="-54"/>
                  </a:moveTo>
                  <a:cubicBezTo>
                    <a:pt x="10432" y="137"/>
                    <a:pt x="-201" y="11081"/>
                    <a:pt x="-8" y="24387"/>
                  </a:cubicBezTo>
                  <a:cubicBezTo>
                    <a:pt x="2" y="25102"/>
                    <a:pt x="44" y="25816"/>
                    <a:pt x="118" y="26521"/>
                  </a:cubicBezTo>
                  <a:cubicBezTo>
                    <a:pt x="584" y="28245"/>
                    <a:pt x="2363" y="29264"/>
                    <a:pt x="4089" y="28797"/>
                  </a:cubicBezTo>
                  <a:cubicBezTo>
                    <a:pt x="4598" y="28664"/>
                    <a:pt x="5066" y="28407"/>
                    <a:pt x="5452" y="28045"/>
                  </a:cubicBezTo>
                  <a:cubicBezTo>
                    <a:pt x="11738" y="21568"/>
                    <a:pt x="10500" y="8995"/>
                    <a:pt x="22025" y="8233"/>
                  </a:cubicBezTo>
                  <a:cubicBezTo>
                    <a:pt x="31541" y="8661"/>
                    <a:pt x="39732" y="15091"/>
                    <a:pt x="42409" y="24235"/>
                  </a:cubicBezTo>
                  <a:cubicBezTo>
                    <a:pt x="42409" y="25092"/>
                    <a:pt x="44314" y="25092"/>
                    <a:pt x="44218" y="24235"/>
                  </a:cubicBezTo>
                  <a:cubicBezTo>
                    <a:pt x="44286" y="12205"/>
                    <a:pt x="35606" y="1908"/>
                    <a:pt x="23740" y="-54"/>
                  </a:cubicBezTo>
                  <a:close/>
                </a:path>
              </a:pathLst>
            </a:custGeom>
            <a:solidFill>
              <a:srgbClr val="F39F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9" name="Freeform: Shape 298">
              <a:extLst>
                <a:ext uri="{FF2B5EF4-FFF2-40B4-BE49-F238E27FC236}">
                  <a16:creationId xmlns:a16="http://schemas.microsoft.com/office/drawing/2014/main" id="{412BE678-E73A-7D2E-1E89-BAB08E6B758A}"/>
                </a:ext>
              </a:extLst>
            </p:cNvPr>
            <p:cNvSpPr/>
            <p:nvPr/>
          </p:nvSpPr>
          <p:spPr>
            <a:xfrm>
              <a:off x="4147660" y="3789806"/>
              <a:ext cx="621982" cy="621983"/>
            </a:xfrm>
            <a:custGeom>
              <a:avLst/>
              <a:gdLst>
                <a:gd name="connsiteX0" fmla="*/ 311457 w 621982"/>
                <a:gd name="connsiteY0" fmla="*/ 621929 h 621983"/>
                <a:gd name="connsiteX1" fmla="*/ -10 w 621982"/>
                <a:gd name="connsiteY1" fmla="*/ 311414 h 621983"/>
                <a:gd name="connsiteX2" fmla="*/ 310505 w 621982"/>
                <a:gd name="connsiteY2" fmla="*/ -54 h 621983"/>
                <a:gd name="connsiteX3" fmla="*/ 621972 w 621982"/>
                <a:gd name="connsiteY3" fmla="*/ 310461 h 621983"/>
                <a:gd name="connsiteX4" fmla="*/ 621972 w 621982"/>
                <a:gd name="connsiteY4" fmla="*/ 310938 h 621983"/>
                <a:gd name="connsiteX5" fmla="*/ 311457 w 621982"/>
                <a:gd name="connsiteY5" fmla="*/ 621929 h 621983"/>
                <a:gd name="connsiteX6" fmla="*/ 311457 w 621982"/>
                <a:gd name="connsiteY6" fmla="*/ 8423 h 621983"/>
                <a:gd name="connsiteX7" fmla="*/ 8753 w 621982"/>
                <a:gd name="connsiteY7" fmla="*/ 310938 h 621983"/>
                <a:gd name="connsiteX8" fmla="*/ 311267 w 621982"/>
                <a:gd name="connsiteY8" fmla="*/ 613642 h 621983"/>
                <a:gd name="connsiteX9" fmla="*/ 613971 w 621982"/>
                <a:gd name="connsiteY9" fmla="*/ 311128 h 621983"/>
                <a:gd name="connsiteX10" fmla="*/ 613971 w 621982"/>
                <a:gd name="connsiteY10" fmla="*/ 310938 h 621983"/>
                <a:gd name="connsiteX11" fmla="*/ 311457 w 621982"/>
                <a:gd name="connsiteY11" fmla="*/ 8423 h 621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21982" h="621983">
                  <a:moveTo>
                    <a:pt x="311457" y="621929"/>
                  </a:moveTo>
                  <a:cubicBezTo>
                    <a:pt x="139701" y="622196"/>
                    <a:pt x="253" y="483169"/>
                    <a:pt x="-10" y="311414"/>
                  </a:cubicBezTo>
                  <a:cubicBezTo>
                    <a:pt x="-273" y="139659"/>
                    <a:pt x="138749" y="213"/>
                    <a:pt x="310505" y="-54"/>
                  </a:cubicBezTo>
                  <a:cubicBezTo>
                    <a:pt x="482260" y="-320"/>
                    <a:pt x="621709" y="138707"/>
                    <a:pt x="621972" y="310461"/>
                  </a:cubicBezTo>
                  <a:cubicBezTo>
                    <a:pt x="621972" y="310623"/>
                    <a:pt x="621972" y="310776"/>
                    <a:pt x="621972" y="310938"/>
                  </a:cubicBezTo>
                  <a:cubicBezTo>
                    <a:pt x="621815" y="482445"/>
                    <a:pt x="482961" y="621510"/>
                    <a:pt x="311457" y="621929"/>
                  </a:cubicBezTo>
                  <a:close/>
                  <a:moveTo>
                    <a:pt x="311457" y="8423"/>
                  </a:moveTo>
                  <a:cubicBezTo>
                    <a:pt x="144331" y="8366"/>
                    <a:pt x="8805" y="143812"/>
                    <a:pt x="8753" y="310938"/>
                  </a:cubicBezTo>
                  <a:cubicBezTo>
                    <a:pt x="8700" y="478063"/>
                    <a:pt x="144140" y="613585"/>
                    <a:pt x="311267" y="613642"/>
                  </a:cubicBezTo>
                  <a:cubicBezTo>
                    <a:pt x="478393" y="613699"/>
                    <a:pt x="613919" y="478254"/>
                    <a:pt x="613971" y="311128"/>
                  </a:cubicBezTo>
                  <a:cubicBezTo>
                    <a:pt x="613971" y="311061"/>
                    <a:pt x="613971" y="311004"/>
                    <a:pt x="613971" y="310938"/>
                  </a:cubicBezTo>
                  <a:cubicBezTo>
                    <a:pt x="613814" y="143926"/>
                    <a:pt x="478466" y="8586"/>
                    <a:pt x="311457" y="8423"/>
                  </a:cubicBezTo>
                  <a:close/>
                </a:path>
              </a:pathLst>
            </a:custGeom>
            <a:solidFill>
              <a:srgbClr val="4BBC5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1" name="Freeform: Shape 300">
              <a:extLst>
                <a:ext uri="{FF2B5EF4-FFF2-40B4-BE49-F238E27FC236}">
                  <a16:creationId xmlns:a16="http://schemas.microsoft.com/office/drawing/2014/main" id="{EA38A3EB-05C9-640E-D1BB-488B040082EF}"/>
                </a:ext>
              </a:extLst>
            </p:cNvPr>
            <p:cNvSpPr/>
            <p:nvPr/>
          </p:nvSpPr>
          <p:spPr>
            <a:xfrm>
              <a:off x="5642323" y="3813714"/>
              <a:ext cx="574166" cy="574167"/>
            </a:xfrm>
            <a:custGeom>
              <a:avLst/>
              <a:gdLst>
                <a:gd name="connsiteX0" fmla="*/ 574167 w 574166"/>
                <a:gd name="connsiteY0" fmla="*/ 287084 h 574167"/>
                <a:gd name="connsiteX1" fmla="*/ 287083 w 574166"/>
                <a:gd name="connsiteY1" fmla="*/ 574167 h 574167"/>
                <a:gd name="connsiteX2" fmla="*/ 0 w 574166"/>
                <a:gd name="connsiteY2" fmla="*/ 287084 h 574167"/>
                <a:gd name="connsiteX3" fmla="*/ 287083 w 574166"/>
                <a:gd name="connsiteY3" fmla="*/ 0 h 574167"/>
                <a:gd name="connsiteX4" fmla="*/ 574167 w 574166"/>
                <a:gd name="connsiteY4" fmla="*/ 287084 h 574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4166" h="574167">
                  <a:moveTo>
                    <a:pt x="574167" y="287084"/>
                  </a:moveTo>
                  <a:cubicBezTo>
                    <a:pt x="574167" y="445635"/>
                    <a:pt x="445635" y="574167"/>
                    <a:pt x="287083" y="574167"/>
                  </a:cubicBezTo>
                  <a:cubicBezTo>
                    <a:pt x="128532" y="574167"/>
                    <a:pt x="0" y="445635"/>
                    <a:pt x="0" y="287084"/>
                  </a:cubicBezTo>
                  <a:cubicBezTo>
                    <a:pt x="0" y="128532"/>
                    <a:pt x="128532" y="0"/>
                    <a:pt x="287083" y="0"/>
                  </a:cubicBezTo>
                  <a:cubicBezTo>
                    <a:pt x="445635" y="0"/>
                    <a:pt x="574167" y="128532"/>
                    <a:pt x="574167" y="287084"/>
                  </a:cubicBezTo>
                  <a:close/>
                </a:path>
              </a:pathLst>
            </a:custGeom>
            <a:solidFill>
              <a:srgbClr val="4BBC5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8" name="Freeform: Shape 307">
              <a:extLst>
                <a:ext uri="{FF2B5EF4-FFF2-40B4-BE49-F238E27FC236}">
                  <a16:creationId xmlns:a16="http://schemas.microsoft.com/office/drawing/2014/main" id="{FCB27C7F-9A10-A047-BE51-36198E7FF54A}"/>
                </a:ext>
              </a:extLst>
            </p:cNvPr>
            <p:cNvSpPr/>
            <p:nvPr/>
          </p:nvSpPr>
          <p:spPr>
            <a:xfrm>
              <a:off x="6005701" y="4297870"/>
              <a:ext cx="61723" cy="117348"/>
            </a:xfrm>
            <a:custGeom>
              <a:avLst/>
              <a:gdLst>
                <a:gd name="connsiteX0" fmla="*/ 54664 w 61723"/>
                <a:gd name="connsiteY0" fmla="*/ 75669 h 117348"/>
                <a:gd name="connsiteX1" fmla="*/ 61713 w 61723"/>
                <a:gd name="connsiteY1" fmla="*/ 70621 h 117348"/>
                <a:gd name="connsiteX2" fmla="*/ 48282 w 61723"/>
                <a:gd name="connsiteY2" fmla="*/ 21568 h 117348"/>
                <a:gd name="connsiteX3" fmla="*/ 4943 w 61723"/>
                <a:gd name="connsiteY3" fmla="*/ -54 h 117348"/>
                <a:gd name="connsiteX4" fmla="*/ -9 w 61723"/>
                <a:gd name="connsiteY4" fmla="*/ 116056 h 117348"/>
                <a:gd name="connsiteX5" fmla="*/ -9 w 61723"/>
                <a:gd name="connsiteY5" fmla="*/ 117294 h 117348"/>
                <a:gd name="connsiteX6" fmla="*/ 54664 w 61723"/>
                <a:gd name="connsiteY6" fmla="*/ 75669 h 117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1723" h="117348">
                  <a:moveTo>
                    <a:pt x="54664" y="75669"/>
                  </a:moveTo>
                  <a:lnTo>
                    <a:pt x="61713" y="70621"/>
                  </a:lnTo>
                  <a:lnTo>
                    <a:pt x="48282" y="21568"/>
                  </a:lnTo>
                  <a:cubicBezTo>
                    <a:pt x="41996" y="613"/>
                    <a:pt x="4943" y="-54"/>
                    <a:pt x="4943" y="-54"/>
                  </a:cubicBezTo>
                  <a:cubicBezTo>
                    <a:pt x="4943" y="8137"/>
                    <a:pt x="-105" y="107293"/>
                    <a:pt x="-9" y="116056"/>
                  </a:cubicBezTo>
                  <a:lnTo>
                    <a:pt x="-9" y="117294"/>
                  </a:lnTo>
                  <a:cubicBezTo>
                    <a:pt x="18850" y="103864"/>
                    <a:pt x="36186" y="89100"/>
                    <a:pt x="54664" y="75669"/>
                  </a:cubicBezTo>
                  <a:close/>
                </a:path>
              </a:pathLst>
            </a:custGeom>
            <a:solidFill>
              <a:srgbClr val="B624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2" name="Freeform: Shape 321">
              <a:extLst>
                <a:ext uri="{FF2B5EF4-FFF2-40B4-BE49-F238E27FC236}">
                  <a16:creationId xmlns:a16="http://schemas.microsoft.com/office/drawing/2014/main" id="{94D77A93-B157-C6C0-D247-62BFDD0016B9}"/>
                </a:ext>
              </a:extLst>
            </p:cNvPr>
            <p:cNvSpPr/>
            <p:nvPr/>
          </p:nvSpPr>
          <p:spPr>
            <a:xfrm>
              <a:off x="5751766" y="4297870"/>
              <a:ext cx="61723" cy="117348"/>
            </a:xfrm>
            <a:custGeom>
              <a:avLst/>
              <a:gdLst>
                <a:gd name="connsiteX0" fmla="*/ 7038 w 61723"/>
                <a:gd name="connsiteY0" fmla="*/ 75669 h 117348"/>
                <a:gd name="connsiteX1" fmla="*/ -11 w 61723"/>
                <a:gd name="connsiteY1" fmla="*/ 70621 h 117348"/>
                <a:gd name="connsiteX2" fmla="*/ 13420 w 61723"/>
                <a:gd name="connsiteY2" fmla="*/ 21568 h 117348"/>
                <a:gd name="connsiteX3" fmla="*/ 56758 w 61723"/>
                <a:gd name="connsiteY3" fmla="*/ -54 h 117348"/>
                <a:gd name="connsiteX4" fmla="*/ 61711 w 61723"/>
                <a:gd name="connsiteY4" fmla="*/ 116056 h 117348"/>
                <a:gd name="connsiteX5" fmla="*/ 61235 w 61723"/>
                <a:gd name="connsiteY5" fmla="*/ 117294 h 117348"/>
                <a:gd name="connsiteX6" fmla="*/ 7038 w 61723"/>
                <a:gd name="connsiteY6" fmla="*/ 75669 h 117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1723" h="117348">
                  <a:moveTo>
                    <a:pt x="7038" y="75669"/>
                  </a:moveTo>
                  <a:lnTo>
                    <a:pt x="-11" y="70621"/>
                  </a:lnTo>
                  <a:lnTo>
                    <a:pt x="13420" y="21568"/>
                  </a:lnTo>
                  <a:cubicBezTo>
                    <a:pt x="19706" y="613"/>
                    <a:pt x="56758" y="-54"/>
                    <a:pt x="56758" y="-54"/>
                  </a:cubicBezTo>
                  <a:cubicBezTo>
                    <a:pt x="56758" y="8137"/>
                    <a:pt x="61807" y="107293"/>
                    <a:pt x="61711" y="116056"/>
                  </a:cubicBezTo>
                  <a:lnTo>
                    <a:pt x="61235" y="117294"/>
                  </a:lnTo>
                  <a:cubicBezTo>
                    <a:pt x="42852" y="103864"/>
                    <a:pt x="25421" y="89100"/>
                    <a:pt x="7038" y="75669"/>
                  </a:cubicBezTo>
                  <a:close/>
                </a:path>
              </a:pathLst>
            </a:custGeom>
            <a:solidFill>
              <a:srgbClr val="B624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3" name="Freeform: Shape 322">
              <a:extLst>
                <a:ext uri="{FF2B5EF4-FFF2-40B4-BE49-F238E27FC236}">
                  <a16:creationId xmlns:a16="http://schemas.microsoft.com/office/drawing/2014/main" id="{223F762A-7AE2-75EE-EBD6-11234137E87A}"/>
                </a:ext>
              </a:extLst>
            </p:cNvPr>
            <p:cNvSpPr/>
            <p:nvPr/>
          </p:nvSpPr>
          <p:spPr>
            <a:xfrm>
              <a:off x="5771958" y="4274153"/>
              <a:ext cx="287642" cy="178785"/>
            </a:xfrm>
            <a:custGeom>
              <a:avLst/>
              <a:gdLst>
                <a:gd name="connsiteX0" fmla="*/ 134006 w 250221"/>
                <a:gd name="connsiteY0" fmla="*/ 613832 h 613886"/>
                <a:gd name="connsiteX1" fmla="*/ 250211 w 250221"/>
                <a:gd name="connsiteY1" fmla="*/ 596211 h 613886"/>
                <a:gd name="connsiteX2" fmla="*/ 228018 w 250221"/>
                <a:gd name="connsiteY2" fmla="*/ 400948 h 613886"/>
                <a:gd name="connsiteX3" fmla="*/ 228018 w 250221"/>
                <a:gd name="connsiteY3" fmla="*/ 400948 h 613886"/>
                <a:gd name="connsiteX4" fmla="*/ 214302 w 250221"/>
                <a:gd name="connsiteY4" fmla="*/ 216068 h 613886"/>
                <a:gd name="connsiteX5" fmla="*/ 227161 w 250221"/>
                <a:gd name="connsiteY5" fmla="*/ 23663 h 613886"/>
                <a:gd name="connsiteX6" fmla="*/ 124671 w 250221"/>
                <a:gd name="connsiteY6" fmla="*/ -54 h 613886"/>
                <a:gd name="connsiteX7" fmla="*/ 22087 w 250221"/>
                <a:gd name="connsiteY7" fmla="*/ 23663 h 613886"/>
                <a:gd name="connsiteX8" fmla="*/ 35518 w 250221"/>
                <a:gd name="connsiteY8" fmla="*/ 216068 h 613886"/>
                <a:gd name="connsiteX9" fmla="*/ 21897 w 250221"/>
                <a:gd name="connsiteY9" fmla="*/ 402854 h 613886"/>
                <a:gd name="connsiteX10" fmla="*/ -11 w 250221"/>
                <a:gd name="connsiteY10" fmla="*/ 595830 h 613886"/>
                <a:gd name="connsiteX11" fmla="*/ 116290 w 250221"/>
                <a:gd name="connsiteY11" fmla="*/ 613451 h 613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0221" h="613886">
                  <a:moveTo>
                    <a:pt x="134006" y="613832"/>
                  </a:moveTo>
                  <a:cubicBezTo>
                    <a:pt x="173220" y="611765"/>
                    <a:pt x="212140" y="605860"/>
                    <a:pt x="250211" y="596211"/>
                  </a:cubicBezTo>
                  <a:cubicBezTo>
                    <a:pt x="244210" y="536775"/>
                    <a:pt x="228018" y="400948"/>
                    <a:pt x="228018" y="400948"/>
                  </a:cubicBezTo>
                  <a:lnTo>
                    <a:pt x="228018" y="400948"/>
                  </a:lnTo>
                  <a:cubicBezTo>
                    <a:pt x="225160" y="377517"/>
                    <a:pt x="214302" y="221497"/>
                    <a:pt x="214302" y="216068"/>
                  </a:cubicBezTo>
                  <a:cubicBezTo>
                    <a:pt x="214302" y="216068"/>
                    <a:pt x="229351" y="40522"/>
                    <a:pt x="227161" y="23663"/>
                  </a:cubicBezTo>
                  <a:lnTo>
                    <a:pt x="124671" y="-54"/>
                  </a:lnTo>
                  <a:lnTo>
                    <a:pt x="22087" y="23663"/>
                  </a:lnTo>
                  <a:cubicBezTo>
                    <a:pt x="19896" y="40522"/>
                    <a:pt x="35518" y="216068"/>
                    <a:pt x="35518" y="216068"/>
                  </a:cubicBezTo>
                  <a:cubicBezTo>
                    <a:pt x="35518" y="221593"/>
                    <a:pt x="24469" y="379422"/>
                    <a:pt x="21897" y="402854"/>
                  </a:cubicBezTo>
                  <a:cubicBezTo>
                    <a:pt x="19801" y="420761"/>
                    <a:pt x="5514" y="540966"/>
                    <a:pt x="-11" y="595830"/>
                  </a:cubicBezTo>
                  <a:cubicBezTo>
                    <a:pt x="38089" y="605479"/>
                    <a:pt x="77037" y="611375"/>
                    <a:pt x="116290" y="613451"/>
                  </a:cubicBezTo>
                  <a:close/>
                </a:path>
              </a:pathLst>
            </a:custGeom>
            <a:solidFill>
              <a:srgbClr val="E4272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4" name="Freeform: Shape 323">
              <a:extLst>
                <a:ext uri="{FF2B5EF4-FFF2-40B4-BE49-F238E27FC236}">
                  <a16:creationId xmlns:a16="http://schemas.microsoft.com/office/drawing/2014/main" id="{3FEA5A55-9BC4-19BA-9BCD-3BC53DDD20C9}"/>
                </a:ext>
              </a:extLst>
            </p:cNvPr>
            <p:cNvSpPr/>
            <p:nvPr/>
          </p:nvSpPr>
          <p:spPr>
            <a:xfrm>
              <a:off x="5784912" y="4414456"/>
              <a:ext cx="250221" cy="45719"/>
            </a:xfrm>
            <a:custGeom>
              <a:avLst/>
              <a:gdLst>
                <a:gd name="connsiteX0" fmla="*/ 228018 w 250221"/>
                <a:gd name="connsiteY0" fmla="*/ 261026 h 473583"/>
                <a:gd name="connsiteX1" fmla="*/ 214302 w 250221"/>
                <a:gd name="connsiteY1" fmla="*/ 76146 h 473583"/>
                <a:gd name="connsiteX2" fmla="*/ 220493 w 250221"/>
                <a:gd name="connsiteY2" fmla="*/ -54 h 473583"/>
                <a:gd name="connsiteX3" fmla="*/ 29041 w 250221"/>
                <a:gd name="connsiteY3" fmla="*/ -54 h 473583"/>
                <a:gd name="connsiteX4" fmla="*/ 35518 w 250221"/>
                <a:gd name="connsiteY4" fmla="*/ 76146 h 473583"/>
                <a:gd name="connsiteX5" fmla="*/ 21897 w 250221"/>
                <a:gd name="connsiteY5" fmla="*/ 262931 h 473583"/>
                <a:gd name="connsiteX6" fmla="*/ -11 w 250221"/>
                <a:gd name="connsiteY6" fmla="*/ 455908 h 473583"/>
                <a:gd name="connsiteX7" fmla="*/ 116290 w 250221"/>
                <a:gd name="connsiteY7" fmla="*/ 473529 h 473583"/>
                <a:gd name="connsiteX8" fmla="*/ 134006 w 250221"/>
                <a:gd name="connsiteY8" fmla="*/ 473529 h 473583"/>
                <a:gd name="connsiteX9" fmla="*/ 250211 w 250221"/>
                <a:gd name="connsiteY9" fmla="*/ 455908 h 473583"/>
                <a:gd name="connsiteX10" fmla="*/ 228018 w 250221"/>
                <a:gd name="connsiteY10" fmla="*/ 260645 h 473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50221" h="473583">
                  <a:moveTo>
                    <a:pt x="228018" y="261026"/>
                  </a:moveTo>
                  <a:cubicBezTo>
                    <a:pt x="225160" y="237595"/>
                    <a:pt x="214302" y="81575"/>
                    <a:pt x="214302" y="76146"/>
                  </a:cubicBezTo>
                  <a:cubicBezTo>
                    <a:pt x="214302" y="76146"/>
                    <a:pt x="217350" y="40808"/>
                    <a:pt x="220493" y="-54"/>
                  </a:cubicBezTo>
                  <a:lnTo>
                    <a:pt x="29041" y="-54"/>
                  </a:lnTo>
                  <a:cubicBezTo>
                    <a:pt x="32374" y="40522"/>
                    <a:pt x="35518" y="76146"/>
                    <a:pt x="35518" y="76146"/>
                  </a:cubicBezTo>
                  <a:cubicBezTo>
                    <a:pt x="35518" y="81671"/>
                    <a:pt x="24469" y="239500"/>
                    <a:pt x="21897" y="262931"/>
                  </a:cubicBezTo>
                  <a:cubicBezTo>
                    <a:pt x="19801" y="280838"/>
                    <a:pt x="5514" y="401044"/>
                    <a:pt x="-11" y="455908"/>
                  </a:cubicBezTo>
                  <a:cubicBezTo>
                    <a:pt x="38089" y="465556"/>
                    <a:pt x="77037" y="471453"/>
                    <a:pt x="116290" y="473529"/>
                  </a:cubicBezTo>
                  <a:lnTo>
                    <a:pt x="134006" y="473529"/>
                  </a:lnTo>
                  <a:cubicBezTo>
                    <a:pt x="173220" y="471462"/>
                    <a:pt x="212140" y="465556"/>
                    <a:pt x="250211" y="455908"/>
                  </a:cubicBezTo>
                  <a:cubicBezTo>
                    <a:pt x="244210" y="396472"/>
                    <a:pt x="228018" y="260645"/>
                    <a:pt x="228018" y="260645"/>
                  </a:cubicBezTo>
                  <a:close/>
                </a:path>
              </a:pathLst>
            </a:custGeom>
            <a:solidFill>
              <a:srgbClr val="D3272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5" name="Freeform: Shape 324">
              <a:extLst>
                <a:ext uri="{FF2B5EF4-FFF2-40B4-BE49-F238E27FC236}">
                  <a16:creationId xmlns:a16="http://schemas.microsoft.com/office/drawing/2014/main" id="{8554A013-AE00-8C90-96CB-35408F108BCA}"/>
                </a:ext>
              </a:extLst>
            </p:cNvPr>
            <p:cNvSpPr/>
            <p:nvPr/>
          </p:nvSpPr>
          <p:spPr>
            <a:xfrm>
              <a:off x="5855493" y="4274058"/>
              <a:ext cx="53911" cy="80613"/>
            </a:xfrm>
            <a:custGeom>
              <a:avLst/>
              <a:gdLst>
                <a:gd name="connsiteX0" fmla="*/ 27516 w 53911"/>
                <a:gd name="connsiteY0" fmla="*/ -54 h 80613"/>
                <a:gd name="connsiteX1" fmla="*/ -11 w 53911"/>
                <a:gd name="connsiteY1" fmla="*/ 13376 h 80613"/>
                <a:gd name="connsiteX2" fmla="*/ 23516 w 53911"/>
                <a:gd name="connsiteY2" fmla="*/ 79289 h 80613"/>
                <a:gd name="connsiteX3" fmla="*/ 53901 w 53911"/>
                <a:gd name="connsiteY3" fmla="*/ 53381 h 80613"/>
                <a:gd name="connsiteX4" fmla="*/ 27516 w 53911"/>
                <a:gd name="connsiteY4" fmla="*/ -54 h 80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1" h="80613">
                  <a:moveTo>
                    <a:pt x="27516" y="-54"/>
                  </a:moveTo>
                  <a:lnTo>
                    <a:pt x="-11" y="13376"/>
                  </a:lnTo>
                  <a:cubicBezTo>
                    <a:pt x="-11" y="13376"/>
                    <a:pt x="-11" y="71098"/>
                    <a:pt x="23516" y="79289"/>
                  </a:cubicBezTo>
                  <a:cubicBezTo>
                    <a:pt x="47043" y="87481"/>
                    <a:pt x="53901" y="53381"/>
                    <a:pt x="53901" y="53381"/>
                  </a:cubicBezTo>
                  <a:cubicBezTo>
                    <a:pt x="53901" y="53381"/>
                    <a:pt x="28564" y="44523"/>
                    <a:pt x="27516" y="-54"/>
                  </a:cubicBezTo>
                  <a:close/>
                </a:path>
              </a:pathLst>
            </a:custGeom>
            <a:solidFill>
              <a:srgbClr val="F49B5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6" name="Freeform: Shape 325">
              <a:extLst>
                <a:ext uri="{FF2B5EF4-FFF2-40B4-BE49-F238E27FC236}">
                  <a16:creationId xmlns:a16="http://schemas.microsoft.com/office/drawing/2014/main" id="{4451C14F-1814-5101-9044-20FFF309F23E}"/>
                </a:ext>
              </a:extLst>
            </p:cNvPr>
            <p:cNvSpPr/>
            <p:nvPr/>
          </p:nvSpPr>
          <p:spPr>
            <a:xfrm>
              <a:off x="5909499" y="4274153"/>
              <a:ext cx="54102" cy="80826"/>
            </a:xfrm>
            <a:custGeom>
              <a:avLst/>
              <a:gdLst>
                <a:gd name="connsiteX0" fmla="*/ 26754 w 54102"/>
                <a:gd name="connsiteY0" fmla="*/ -54 h 80826"/>
                <a:gd name="connsiteX1" fmla="*/ 54091 w 54102"/>
                <a:gd name="connsiteY1" fmla="*/ 13567 h 80826"/>
                <a:gd name="connsiteX2" fmla="*/ 30374 w 54102"/>
                <a:gd name="connsiteY2" fmla="*/ 79385 h 80826"/>
                <a:gd name="connsiteX3" fmla="*/ -11 w 54102"/>
                <a:gd name="connsiteY3" fmla="*/ 53286 h 80826"/>
                <a:gd name="connsiteX4" fmla="*/ 26754 w 54102"/>
                <a:gd name="connsiteY4" fmla="*/ -54 h 80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102" h="80826">
                  <a:moveTo>
                    <a:pt x="26754" y="-54"/>
                  </a:moveTo>
                  <a:lnTo>
                    <a:pt x="54091" y="13567"/>
                  </a:lnTo>
                  <a:cubicBezTo>
                    <a:pt x="54091" y="13567"/>
                    <a:pt x="54091" y="70717"/>
                    <a:pt x="30374" y="79385"/>
                  </a:cubicBezTo>
                  <a:cubicBezTo>
                    <a:pt x="6657" y="88052"/>
                    <a:pt x="-11" y="53286"/>
                    <a:pt x="-11" y="53286"/>
                  </a:cubicBezTo>
                  <a:cubicBezTo>
                    <a:pt x="-11" y="53286"/>
                    <a:pt x="25707" y="44523"/>
                    <a:pt x="26754" y="-54"/>
                  </a:cubicBezTo>
                  <a:close/>
                </a:path>
              </a:pathLst>
            </a:custGeom>
            <a:solidFill>
              <a:srgbClr val="F49B5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7" name="Freeform: Shape 326">
              <a:extLst>
                <a:ext uri="{FF2B5EF4-FFF2-40B4-BE49-F238E27FC236}">
                  <a16:creationId xmlns:a16="http://schemas.microsoft.com/office/drawing/2014/main" id="{5C63EF2D-862C-08F1-D5AC-14B137A9282D}"/>
                </a:ext>
              </a:extLst>
            </p:cNvPr>
            <p:cNvSpPr/>
            <p:nvPr/>
          </p:nvSpPr>
          <p:spPr>
            <a:xfrm>
              <a:off x="5883020" y="4225956"/>
              <a:ext cx="53244" cy="101346"/>
            </a:xfrm>
            <a:custGeom>
              <a:avLst/>
              <a:gdLst>
                <a:gd name="connsiteX0" fmla="*/ 53234 w 53244"/>
                <a:gd name="connsiteY0" fmla="*/ 69669 h 101346"/>
                <a:gd name="connsiteX1" fmla="*/ 26564 w 53244"/>
                <a:gd name="connsiteY1" fmla="*/ 101292 h 101346"/>
                <a:gd name="connsiteX2" fmla="*/ -10 w 53244"/>
                <a:gd name="connsiteY2" fmla="*/ 69669 h 101346"/>
                <a:gd name="connsiteX3" fmla="*/ -10 w 53244"/>
                <a:gd name="connsiteY3" fmla="*/ 20044 h 101346"/>
                <a:gd name="connsiteX4" fmla="*/ 19897 w 53244"/>
                <a:gd name="connsiteY4" fmla="*/ -54 h 101346"/>
                <a:gd name="connsiteX5" fmla="*/ 20087 w 53244"/>
                <a:gd name="connsiteY5" fmla="*/ -54 h 101346"/>
                <a:gd name="connsiteX6" fmla="*/ 33041 w 53244"/>
                <a:gd name="connsiteY6" fmla="*/ -54 h 101346"/>
                <a:gd name="connsiteX7" fmla="*/ 53234 w 53244"/>
                <a:gd name="connsiteY7" fmla="*/ 19949 h 101346"/>
                <a:gd name="connsiteX8" fmla="*/ 53234 w 53244"/>
                <a:gd name="connsiteY8" fmla="*/ 20044 h 101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3244" h="101346">
                  <a:moveTo>
                    <a:pt x="53234" y="69669"/>
                  </a:moveTo>
                  <a:cubicBezTo>
                    <a:pt x="53234" y="75194"/>
                    <a:pt x="39899" y="101292"/>
                    <a:pt x="26564" y="101292"/>
                  </a:cubicBezTo>
                  <a:cubicBezTo>
                    <a:pt x="13229" y="101292"/>
                    <a:pt x="-10" y="75194"/>
                    <a:pt x="-10" y="69669"/>
                  </a:cubicBezTo>
                  <a:lnTo>
                    <a:pt x="-10" y="20044"/>
                  </a:lnTo>
                  <a:cubicBezTo>
                    <a:pt x="-68" y="8995"/>
                    <a:pt x="8848" y="3"/>
                    <a:pt x="19897" y="-54"/>
                  </a:cubicBezTo>
                  <a:cubicBezTo>
                    <a:pt x="19963" y="-54"/>
                    <a:pt x="20021" y="-54"/>
                    <a:pt x="20087" y="-54"/>
                  </a:cubicBezTo>
                  <a:lnTo>
                    <a:pt x="33041" y="-54"/>
                  </a:lnTo>
                  <a:cubicBezTo>
                    <a:pt x="44138" y="-111"/>
                    <a:pt x="53177" y="8852"/>
                    <a:pt x="53234" y="19949"/>
                  </a:cubicBezTo>
                  <a:cubicBezTo>
                    <a:pt x="53234" y="19977"/>
                    <a:pt x="53234" y="20016"/>
                    <a:pt x="53234" y="20044"/>
                  </a:cubicBezTo>
                  <a:close/>
                </a:path>
              </a:pathLst>
            </a:custGeom>
            <a:solidFill>
              <a:srgbClr val="E1B58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9" name="Freeform: Shape 328">
              <a:extLst>
                <a:ext uri="{FF2B5EF4-FFF2-40B4-BE49-F238E27FC236}">
                  <a16:creationId xmlns:a16="http://schemas.microsoft.com/office/drawing/2014/main" id="{D745DDA5-2E37-CDFE-EA9F-E6EDE61D8E0A}"/>
                </a:ext>
              </a:extLst>
            </p:cNvPr>
            <p:cNvSpPr/>
            <p:nvPr/>
          </p:nvSpPr>
          <p:spPr>
            <a:xfrm>
              <a:off x="5666326" y="3928728"/>
              <a:ext cx="165072" cy="159131"/>
            </a:xfrm>
            <a:custGeom>
              <a:avLst/>
              <a:gdLst>
                <a:gd name="connsiteX0" fmla="*/ 162200 w 165072"/>
                <a:gd name="connsiteY0" fmla="*/ 66003 h 159131"/>
                <a:gd name="connsiteX1" fmla="*/ 152675 w 165072"/>
                <a:gd name="connsiteY1" fmla="*/ 59907 h 159131"/>
                <a:gd name="connsiteX2" fmla="*/ 157533 w 165072"/>
                <a:gd name="connsiteY2" fmla="*/ 49143 h 159131"/>
                <a:gd name="connsiteX3" fmla="*/ 158104 w 165072"/>
                <a:gd name="connsiteY3" fmla="*/ 23426 h 159131"/>
                <a:gd name="connsiteX4" fmla="*/ 137845 w 165072"/>
                <a:gd name="connsiteY4" fmla="*/ 18359 h 159131"/>
                <a:gd name="connsiteX5" fmla="*/ 133339 w 165072"/>
                <a:gd name="connsiteY5" fmla="*/ 22569 h 159131"/>
                <a:gd name="connsiteX6" fmla="*/ 130863 w 165072"/>
                <a:gd name="connsiteY6" fmla="*/ 11710 h 159131"/>
                <a:gd name="connsiteX7" fmla="*/ 102859 w 165072"/>
                <a:gd name="connsiteY7" fmla="*/ 756 h 159131"/>
                <a:gd name="connsiteX8" fmla="*/ 79618 w 165072"/>
                <a:gd name="connsiteY8" fmla="*/ 20949 h 159131"/>
                <a:gd name="connsiteX9" fmla="*/ 78761 w 165072"/>
                <a:gd name="connsiteY9" fmla="*/ 28379 h 159131"/>
                <a:gd name="connsiteX10" fmla="*/ 72665 w 165072"/>
                <a:gd name="connsiteY10" fmla="*/ 23712 h 159131"/>
                <a:gd name="connsiteX11" fmla="*/ 43519 w 165072"/>
                <a:gd name="connsiteY11" fmla="*/ 25426 h 159131"/>
                <a:gd name="connsiteX12" fmla="*/ 29136 w 165072"/>
                <a:gd name="connsiteY12" fmla="*/ 55620 h 159131"/>
                <a:gd name="connsiteX13" fmla="*/ 23802 w 165072"/>
                <a:gd name="connsiteY13" fmla="*/ 56573 h 159131"/>
                <a:gd name="connsiteX14" fmla="*/ 275 w 165072"/>
                <a:gd name="connsiteY14" fmla="*/ 81433 h 159131"/>
                <a:gd name="connsiteX15" fmla="*/ 27050 w 165072"/>
                <a:gd name="connsiteY15" fmla="*/ 116580 h 159131"/>
                <a:gd name="connsiteX16" fmla="*/ 28850 w 165072"/>
                <a:gd name="connsiteY16" fmla="*/ 116771 h 159131"/>
                <a:gd name="connsiteX17" fmla="*/ 33803 w 165072"/>
                <a:gd name="connsiteY17" fmla="*/ 136583 h 159131"/>
                <a:gd name="connsiteX18" fmla="*/ 53615 w 165072"/>
                <a:gd name="connsiteY18" fmla="*/ 138107 h 159131"/>
                <a:gd name="connsiteX19" fmla="*/ 67636 w 165072"/>
                <a:gd name="connsiteY19" fmla="*/ 158871 h 159131"/>
                <a:gd name="connsiteX20" fmla="*/ 68855 w 165072"/>
                <a:gd name="connsiteY20" fmla="*/ 159062 h 159131"/>
                <a:gd name="connsiteX21" fmla="*/ 95430 w 165072"/>
                <a:gd name="connsiteY21" fmla="*/ 145917 h 159131"/>
                <a:gd name="connsiteX22" fmla="*/ 124005 w 165072"/>
                <a:gd name="connsiteY22" fmla="*/ 130772 h 159131"/>
                <a:gd name="connsiteX23" fmla="*/ 156771 w 165072"/>
                <a:gd name="connsiteY23" fmla="*/ 98007 h 159131"/>
                <a:gd name="connsiteX24" fmla="*/ 162200 w 165072"/>
                <a:gd name="connsiteY24" fmla="*/ 66003 h 159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65072" h="159131">
                  <a:moveTo>
                    <a:pt x="162200" y="66003"/>
                  </a:moveTo>
                  <a:cubicBezTo>
                    <a:pt x="160152" y="62602"/>
                    <a:pt x="156628" y="60345"/>
                    <a:pt x="152675" y="59907"/>
                  </a:cubicBezTo>
                  <a:cubicBezTo>
                    <a:pt x="154542" y="56430"/>
                    <a:pt x="156161" y="52839"/>
                    <a:pt x="157533" y="49143"/>
                  </a:cubicBezTo>
                  <a:cubicBezTo>
                    <a:pt x="161524" y="41076"/>
                    <a:pt x="161733" y="31656"/>
                    <a:pt x="158104" y="23426"/>
                  </a:cubicBezTo>
                  <a:cubicBezTo>
                    <a:pt x="153913" y="16434"/>
                    <a:pt x="144846" y="14168"/>
                    <a:pt x="137845" y="18359"/>
                  </a:cubicBezTo>
                  <a:cubicBezTo>
                    <a:pt x="136064" y="19425"/>
                    <a:pt x="134530" y="20863"/>
                    <a:pt x="133339" y="22569"/>
                  </a:cubicBezTo>
                  <a:cubicBezTo>
                    <a:pt x="133254" y="18816"/>
                    <a:pt x="132406" y="15129"/>
                    <a:pt x="130863" y="11710"/>
                  </a:cubicBezTo>
                  <a:cubicBezTo>
                    <a:pt x="124862" y="2414"/>
                    <a:pt x="113575" y="-1997"/>
                    <a:pt x="102859" y="756"/>
                  </a:cubicBezTo>
                  <a:cubicBezTo>
                    <a:pt x="91982" y="2699"/>
                    <a:pt x="83057" y="10453"/>
                    <a:pt x="79618" y="20949"/>
                  </a:cubicBezTo>
                  <a:cubicBezTo>
                    <a:pt x="79161" y="23407"/>
                    <a:pt x="78875" y="25883"/>
                    <a:pt x="78761" y="28379"/>
                  </a:cubicBezTo>
                  <a:cubicBezTo>
                    <a:pt x="77018" y="26483"/>
                    <a:pt x="74951" y="24902"/>
                    <a:pt x="72665" y="23712"/>
                  </a:cubicBezTo>
                  <a:cubicBezTo>
                    <a:pt x="63178" y="19920"/>
                    <a:pt x="52501" y="20549"/>
                    <a:pt x="43519" y="25426"/>
                  </a:cubicBezTo>
                  <a:cubicBezTo>
                    <a:pt x="32251" y="30884"/>
                    <a:pt x="26278" y="43428"/>
                    <a:pt x="29136" y="55620"/>
                  </a:cubicBezTo>
                  <a:cubicBezTo>
                    <a:pt x="27326" y="55696"/>
                    <a:pt x="25526" y="56020"/>
                    <a:pt x="23802" y="56573"/>
                  </a:cubicBezTo>
                  <a:cubicBezTo>
                    <a:pt x="12258" y="60345"/>
                    <a:pt x="3409" y="69698"/>
                    <a:pt x="275" y="81433"/>
                  </a:cubicBezTo>
                  <a:cubicBezTo>
                    <a:pt x="-2039" y="98530"/>
                    <a:pt x="9953" y="114266"/>
                    <a:pt x="27050" y="116580"/>
                  </a:cubicBezTo>
                  <a:cubicBezTo>
                    <a:pt x="27650" y="116656"/>
                    <a:pt x="28250" y="116723"/>
                    <a:pt x="28850" y="116771"/>
                  </a:cubicBezTo>
                  <a:cubicBezTo>
                    <a:pt x="26145" y="123762"/>
                    <a:pt x="28126" y="131687"/>
                    <a:pt x="33803" y="136583"/>
                  </a:cubicBezTo>
                  <a:cubicBezTo>
                    <a:pt x="39594" y="140764"/>
                    <a:pt x="47253" y="141355"/>
                    <a:pt x="53615" y="138107"/>
                  </a:cubicBezTo>
                  <a:cubicBezTo>
                    <a:pt x="51758" y="147708"/>
                    <a:pt x="58035" y="157005"/>
                    <a:pt x="67636" y="158871"/>
                  </a:cubicBezTo>
                  <a:cubicBezTo>
                    <a:pt x="68046" y="158947"/>
                    <a:pt x="68446" y="159014"/>
                    <a:pt x="68855" y="159062"/>
                  </a:cubicBezTo>
                  <a:cubicBezTo>
                    <a:pt x="79352" y="159395"/>
                    <a:pt x="89324" y="154461"/>
                    <a:pt x="95430" y="145917"/>
                  </a:cubicBezTo>
                  <a:cubicBezTo>
                    <a:pt x="106193" y="145917"/>
                    <a:pt x="116385" y="136869"/>
                    <a:pt x="124005" y="130772"/>
                  </a:cubicBezTo>
                  <a:cubicBezTo>
                    <a:pt x="136483" y="121533"/>
                    <a:pt x="147532" y="110484"/>
                    <a:pt x="156771" y="98007"/>
                  </a:cubicBezTo>
                  <a:cubicBezTo>
                    <a:pt x="162772" y="89529"/>
                    <a:pt x="168772" y="75623"/>
                    <a:pt x="162200" y="66003"/>
                  </a:cubicBezTo>
                  <a:close/>
                </a:path>
              </a:pathLst>
            </a:custGeom>
            <a:solidFill>
              <a:srgbClr val="FFBE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0" name="Freeform: Shape 329">
              <a:extLst>
                <a:ext uri="{FF2B5EF4-FFF2-40B4-BE49-F238E27FC236}">
                  <a16:creationId xmlns:a16="http://schemas.microsoft.com/office/drawing/2014/main" id="{A178795B-E2C9-4B60-2122-8C9C5408C05C}"/>
                </a:ext>
              </a:extLst>
            </p:cNvPr>
            <p:cNvSpPr/>
            <p:nvPr/>
          </p:nvSpPr>
          <p:spPr>
            <a:xfrm>
              <a:off x="5666136" y="3952208"/>
              <a:ext cx="165257" cy="135747"/>
            </a:xfrm>
            <a:custGeom>
              <a:avLst/>
              <a:gdLst>
                <a:gd name="connsiteX0" fmla="*/ 162391 w 165257"/>
                <a:gd name="connsiteY0" fmla="*/ 42523 h 135747"/>
                <a:gd name="connsiteX1" fmla="*/ 152866 w 165257"/>
                <a:gd name="connsiteY1" fmla="*/ 36427 h 135747"/>
                <a:gd name="connsiteX2" fmla="*/ 157723 w 165257"/>
                <a:gd name="connsiteY2" fmla="*/ 25663 h 135747"/>
                <a:gd name="connsiteX3" fmla="*/ 158295 w 165257"/>
                <a:gd name="connsiteY3" fmla="*/ -54 h 135747"/>
                <a:gd name="connsiteX4" fmla="*/ 158295 w 165257"/>
                <a:gd name="connsiteY4" fmla="*/ -54 h 135747"/>
                <a:gd name="connsiteX5" fmla="*/ 148770 w 165257"/>
                <a:gd name="connsiteY5" fmla="*/ 26425 h 135747"/>
                <a:gd name="connsiteX6" fmla="*/ 124862 w 165257"/>
                <a:gd name="connsiteY6" fmla="*/ 41380 h 135747"/>
                <a:gd name="connsiteX7" fmla="*/ 114099 w 165257"/>
                <a:gd name="connsiteY7" fmla="*/ 38522 h 135747"/>
                <a:gd name="connsiteX8" fmla="*/ 82095 w 165257"/>
                <a:gd name="connsiteY8" fmla="*/ 70336 h 135747"/>
                <a:gd name="connsiteX9" fmla="*/ 75904 w 165257"/>
                <a:gd name="connsiteY9" fmla="*/ 58810 h 135747"/>
                <a:gd name="connsiteX10" fmla="*/ 27421 w 165257"/>
                <a:gd name="connsiteY10" fmla="*/ 65192 h 135747"/>
                <a:gd name="connsiteX11" fmla="*/ 51139 w 165257"/>
                <a:gd name="connsiteY11" fmla="*/ 33760 h 135747"/>
                <a:gd name="connsiteX12" fmla="*/ 42757 w 165257"/>
                <a:gd name="connsiteY12" fmla="*/ 28330 h 135747"/>
                <a:gd name="connsiteX13" fmla="*/ 38661 w 165257"/>
                <a:gd name="connsiteY13" fmla="*/ 5089 h 135747"/>
                <a:gd name="connsiteX14" fmla="*/ 29136 w 165257"/>
                <a:gd name="connsiteY14" fmla="*/ 32236 h 135747"/>
                <a:gd name="connsiteX15" fmla="*/ 23802 w 165257"/>
                <a:gd name="connsiteY15" fmla="*/ 33188 h 135747"/>
                <a:gd name="connsiteX16" fmla="*/ 275 w 165257"/>
                <a:gd name="connsiteY16" fmla="*/ 58048 h 135747"/>
                <a:gd name="connsiteX17" fmla="*/ 27050 w 165257"/>
                <a:gd name="connsiteY17" fmla="*/ 93196 h 135747"/>
                <a:gd name="connsiteX18" fmla="*/ 28850 w 165257"/>
                <a:gd name="connsiteY18" fmla="*/ 93386 h 135747"/>
                <a:gd name="connsiteX19" fmla="*/ 33803 w 165257"/>
                <a:gd name="connsiteY19" fmla="*/ 113198 h 135747"/>
                <a:gd name="connsiteX20" fmla="*/ 53615 w 165257"/>
                <a:gd name="connsiteY20" fmla="*/ 114722 h 135747"/>
                <a:gd name="connsiteX21" fmla="*/ 67636 w 165257"/>
                <a:gd name="connsiteY21" fmla="*/ 135487 h 135747"/>
                <a:gd name="connsiteX22" fmla="*/ 68855 w 165257"/>
                <a:gd name="connsiteY22" fmla="*/ 135677 h 135747"/>
                <a:gd name="connsiteX23" fmla="*/ 95430 w 165257"/>
                <a:gd name="connsiteY23" fmla="*/ 122533 h 135747"/>
                <a:gd name="connsiteX24" fmla="*/ 124005 w 165257"/>
                <a:gd name="connsiteY24" fmla="*/ 107388 h 135747"/>
                <a:gd name="connsiteX25" fmla="*/ 156771 w 165257"/>
                <a:gd name="connsiteY25" fmla="*/ 74622 h 135747"/>
                <a:gd name="connsiteX26" fmla="*/ 162391 w 165257"/>
                <a:gd name="connsiteY26" fmla="*/ 42523 h 135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65257" h="135747">
                  <a:moveTo>
                    <a:pt x="162391" y="42523"/>
                  </a:moveTo>
                  <a:cubicBezTo>
                    <a:pt x="160343" y="39122"/>
                    <a:pt x="156819" y="36865"/>
                    <a:pt x="152866" y="36427"/>
                  </a:cubicBezTo>
                  <a:cubicBezTo>
                    <a:pt x="154733" y="32950"/>
                    <a:pt x="156352" y="29359"/>
                    <a:pt x="157723" y="25663"/>
                  </a:cubicBezTo>
                  <a:cubicBezTo>
                    <a:pt x="161714" y="17596"/>
                    <a:pt x="161924" y="8176"/>
                    <a:pt x="158295" y="-54"/>
                  </a:cubicBezTo>
                  <a:lnTo>
                    <a:pt x="158295" y="-54"/>
                  </a:lnTo>
                  <a:cubicBezTo>
                    <a:pt x="156962" y="9328"/>
                    <a:pt x="153723" y="18339"/>
                    <a:pt x="148770" y="26425"/>
                  </a:cubicBezTo>
                  <a:cubicBezTo>
                    <a:pt x="144446" y="35693"/>
                    <a:pt x="135082" y="41551"/>
                    <a:pt x="124862" y="41380"/>
                  </a:cubicBezTo>
                  <a:cubicBezTo>
                    <a:pt x="121090" y="41322"/>
                    <a:pt x="117395" y="40341"/>
                    <a:pt x="114099" y="38522"/>
                  </a:cubicBezTo>
                  <a:cubicBezTo>
                    <a:pt x="110479" y="53096"/>
                    <a:pt x="97621" y="71574"/>
                    <a:pt x="82095" y="70336"/>
                  </a:cubicBezTo>
                  <a:cubicBezTo>
                    <a:pt x="74761" y="69764"/>
                    <a:pt x="74189" y="64430"/>
                    <a:pt x="75904" y="58810"/>
                  </a:cubicBezTo>
                  <a:cubicBezTo>
                    <a:pt x="60378" y="68335"/>
                    <a:pt x="37804" y="77860"/>
                    <a:pt x="27421" y="65192"/>
                  </a:cubicBezTo>
                  <a:cubicBezTo>
                    <a:pt x="14372" y="49952"/>
                    <a:pt x="34089" y="39189"/>
                    <a:pt x="51139" y="33760"/>
                  </a:cubicBezTo>
                  <a:cubicBezTo>
                    <a:pt x="48015" y="32512"/>
                    <a:pt x="45176" y="30664"/>
                    <a:pt x="42757" y="28330"/>
                  </a:cubicBezTo>
                  <a:cubicBezTo>
                    <a:pt x="36566" y="22254"/>
                    <a:pt x="34918" y="12919"/>
                    <a:pt x="38661" y="5089"/>
                  </a:cubicBezTo>
                  <a:cubicBezTo>
                    <a:pt x="30403" y="11462"/>
                    <a:pt x="26669" y="22101"/>
                    <a:pt x="29136" y="32236"/>
                  </a:cubicBezTo>
                  <a:cubicBezTo>
                    <a:pt x="27326" y="32312"/>
                    <a:pt x="25526" y="32636"/>
                    <a:pt x="23802" y="33188"/>
                  </a:cubicBezTo>
                  <a:cubicBezTo>
                    <a:pt x="12258" y="36960"/>
                    <a:pt x="3409" y="46314"/>
                    <a:pt x="275" y="58048"/>
                  </a:cubicBezTo>
                  <a:cubicBezTo>
                    <a:pt x="-2039" y="75146"/>
                    <a:pt x="9953" y="90881"/>
                    <a:pt x="27050" y="93196"/>
                  </a:cubicBezTo>
                  <a:cubicBezTo>
                    <a:pt x="27650" y="93272"/>
                    <a:pt x="28250" y="93338"/>
                    <a:pt x="28850" y="93386"/>
                  </a:cubicBezTo>
                  <a:cubicBezTo>
                    <a:pt x="26145" y="100378"/>
                    <a:pt x="28126" y="108302"/>
                    <a:pt x="33803" y="113198"/>
                  </a:cubicBezTo>
                  <a:cubicBezTo>
                    <a:pt x="39594" y="117380"/>
                    <a:pt x="47253" y="117970"/>
                    <a:pt x="53615" y="114722"/>
                  </a:cubicBezTo>
                  <a:cubicBezTo>
                    <a:pt x="51758" y="124323"/>
                    <a:pt x="58035" y="133620"/>
                    <a:pt x="67636" y="135487"/>
                  </a:cubicBezTo>
                  <a:cubicBezTo>
                    <a:pt x="68046" y="135563"/>
                    <a:pt x="68446" y="135629"/>
                    <a:pt x="68855" y="135677"/>
                  </a:cubicBezTo>
                  <a:cubicBezTo>
                    <a:pt x="79352" y="136011"/>
                    <a:pt x="89324" y="131077"/>
                    <a:pt x="95430" y="122533"/>
                  </a:cubicBezTo>
                  <a:cubicBezTo>
                    <a:pt x="106193" y="122533"/>
                    <a:pt x="116385" y="113484"/>
                    <a:pt x="124005" y="107388"/>
                  </a:cubicBezTo>
                  <a:cubicBezTo>
                    <a:pt x="136483" y="98149"/>
                    <a:pt x="147532" y="87100"/>
                    <a:pt x="156771" y="74622"/>
                  </a:cubicBezTo>
                  <a:cubicBezTo>
                    <a:pt x="162962" y="66049"/>
                    <a:pt x="168963" y="52143"/>
                    <a:pt x="162391" y="42523"/>
                  </a:cubicBezTo>
                  <a:close/>
                </a:path>
              </a:pathLst>
            </a:custGeom>
            <a:solidFill>
              <a:srgbClr val="D48000">
                <a:alpha val="6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1" name="Freeform: Shape 330">
              <a:extLst>
                <a:ext uri="{FF2B5EF4-FFF2-40B4-BE49-F238E27FC236}">
                  <a16:creationId xmlns:a16="http://schemas.microsoft.com/office/drawing/2014/main" id="{90FA1D78-C1EF-FF5C-4296-409BED061A41}"/>
                </a:ext>
              </a:extLst>
            </p:cNvPr>
            <p:cNvSpPr/>
            <p:nvPr/>
          </p:nvSpPr>
          <p:spPr>
            <a:xfrm>
              <a:off x="5665303" y="3990403"/>
              <a:ext cx="165337" cy="97456"/>
            </a:xfrm>
            <a:custGeom>
              <a:avLst/>
              <a:gdLst>
                <a:gd name="connsiteX0" fmla="*/ 158842 w 165337"/>
                <a:gd name="connsiteY0" fmla="*/ -54 h 97456"/>
                <a:gd name="connsiteX1" fmla="*/ 149317 w 165337"/>
                <a:gd name="connsiteY1" fmla="*/ 2899 h 97456"/>
                <a:gd name="connsiteX2" fmla="*/ 95501 w 165337"/>
                <a:gd name="connsiteY2" fmla="*/ 54715 h 97456"/>
                <a:gd name="connsiteX3" fmla="*/ 69021 w 165337"/>
                <a:gd name="connsiteY3" fmla="*/ 82432 h 97456"/>
                <a:gd name="connsiteX4" fmla="*/ 60925 w 165337"/>
                <a:gd name="connsiteY4" fmla="*/ 68716 h 97456"/>
                <a:gd name="connsiteX5" fmla="*/ 45780 w 165337"/>
                <a:gd name="connsiteY5" fmla="*/ 70621 h 97456"/>
                <a:gd name="connsiteX6" fmla="*/ 34855 w 165337"/>
                <a:gd name="connsiteY6" fmla="*/ 47476 h 97456"/>
                <a:gd name="connsiteX7" fmla="*/ 37494 w 165337"/>
                <a:gd name="connsiteY7" fmla="*/ 42618 h 97456"/>
                <a:gd name="connsiteX8" fmla="*/ 60 w 165337"/>
                <a:gd name="connsiteY8" fmla="*/ 22901 h 97456"/>
                <a:gd name="connsiteX9" fmla="*/ 29207 w 165337"/>
                <a:gd name="connsiteY9" fmla="*/ 55095 h 97456"/>
                <a:gd name="connsiteX10" fmla="*/ 34160 w 165337"/>
                <a:gd name="connsiteY10" fmla="*/ 74908 h 97456"/>
                <a:gd name="connsiteX11" fmla="*/ 53972 w 165337"/>
                <a:gd name="connsiteY11" fmla="*/ 76432 h 97456"/>
                <a:gd name="connsiteX12" fmla="*/ 67993 w 165337"/>
                <a:gd name="connsiteY12" fmla="*/ 97196 h 97456"/>
                <a:gd name="connsiteX13" fmla="*/ 69212 w 165337"/>
                <a:gd name="connsiteY13" fmla="*/ 97386 h 97456"/>
                <a:gd name="connsiteX14" fmla="*/ 95787 w 165337"/>
                <a:gd name="connsiteY14" fmla="*/ 84242 h 97456"/>
                <a:gd name="connsiteX15" fmla="*/ 124362 w 165337"/>
                <a:gd name="connsiteY15" fmla="*/ 69097 h 97456"/>
                <a:gd name="connsiteX16" fmla="*/ 157128 w 165337"/>
                <a:gd name="connsiteY16" fmla="*/ 36331 h 97456"/>
                <a:gd name="connsiteX17" fmla="*/ 162462 w 165337"/>
                <a:gd name="connsiteY17" fmla="*/ 4327 h 97456"/>
                <a:gd name="connsiteX18" fmla="*/ 158842 w 165337"/>
                <a:gd name="connsiteY18" fmla="*/ -54 h 97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5337" h="97456">
                  <a:moveTo>
                    <a:pt x="158842" y="-54"/>
                  </a:moveTo>
                  <a:cubicBezTo>
                    <a:pt x="155794" y="803"/>
                    <a:pt x="152746" y="1756"/>
                    <a:pt x="149317" y="2899"/>
                  </a:cubicBezTo>
                  <a:cubicBezTo>
                    <a:pt x="125619" y="12976"/>
                    <a:pt x="106464" y="31416"/>
                    <a:pt x="95501" y="54715"/>
                  </a:cubicBezTo>
                  <a:cubicBezTo>
                    <a:pt x="89976" y="65097"/>
                    <a:pt x="83595" y="82718"/>
                    <a:pt x="69021" y="82432"/>
                  </a:cubicBezTo>
                  <a:cubicBezTo>
                    <a:pt x="61497" y="82432"/>
                    <a:pt x="60354" y="74908"/>
                    <a:pt x="60925" y="68716"/>
                  </a:cubicBezTo>
                  <a:cubicBezTo>
                    <a:pt x="56201" y="70907"/>
                    <a:pt x="50905" y="71574"/>
                    <a:pt x="45780" y="70621"/>
                  </a:cubicBezTo>
                  <a:cubicBezTo>
                    <a:pt x="36370" y="67249"/>
                    <a:pt x="31483" y="56886"/>
                    <a:pt x="34855" y="47476"/>
                  </a:cubicBezTo>
                  <a:cubicBezTo>
                    <a:pt x="35484" y="45733"/>
                    <a:pt x="36370" y="44094"/>
                    <a:pt x="37494" y="42618"/>
                  </a:cubicBezTo>
                  <a:cubicBezTo>
                    <a:pt x="20730" y="43285"/>
                    <a:pt x="5680" y="38046"/>
                    <a:pt x="60" y="22901"/>
                  </a:cubicBezTo>
                  <a:cubicBezTo>
                    <a:pt x="-1178" y="38046"/>
                    <a:pt x="13967" y="56143"/>
                    <a:pt x="29207" y="55095"/>
                  </a:cubicBezTo>
                  <a:cubicBezTo>
                    <a:pt x="26502" y="62087"/>
                    <a:pt x="28483" y="70012"/>
                    <a:pt x="34160" y="74908"/>
                  </a:cubicBezTo>
                  <a:cubicBezTo>
                    <a:pt x="39951" y="79089"/>
                    <a:pt x="47609" y="79680"/>
                    <a:pt x="53972" y="76432"/>
                  </a:cubicBezTo>
                  <a:cubicBezTo>
                    <a:pt x="52115" y="86033"/>
                    <a:pt x="58392" y="95329"/>
                    <a:pt x="67993" y="97196"/>
                  </a:cubicBezTo>
                  <a:cubicBezTo>
                    <a:pt x="68402" y="97272"/>
                    <a:pt x="68802" y="97339"/>
                    <a:pt x="69212" y="97386"/>
                  </a:cubicBezTo>
                  <a:cubicBezTo>
                    <a:pt x="79708" y="97720"/>
                    <a:pt x="89681" y="92786"/>
                    <a:pt x="95787" y="84242"/>
                  </a:cubicBezTo>
                  <a:cubicBezTo>
                    <a:pt x="106550" y="84242"/>
                    <a:pt x="116742" y="75193"/>
                    <a:pt x="124362" y="69097"/>
                  </a:cubicBezTo>
                  <a:cubicBezTo>
                    <a:pt x="136839" y="59858"/>
                    <a:pt x="147888" y="48809"/>
                    <a:pt x="157128" y="36331"/>
                  </a:cubicBezTo>
                  <a:cubicBezTo>
                    <a:pt x="163033" y="28044"/>
                    <a:pt x="169034" y="13948"/>
                    <a:pt x="162462" y="4327"/>
                  </a:cubicBezTo>
                  <a:cubicBezTo>
                    <a:pt x="161547" y="2651"/>
                    <a:pt x="160319" y="1155"/>
                    <a:pt x="158842" y="-54"/>
                  </a:cubicBezTo>
                  <a:close/>
                </a:path>
              </a:pathLst>
            </a:custGeom>
            <a:solidFill>
              <a:srgbClr val="D48000">
                <a:alpha val="6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2" name="Freeform: Shape 331">
              <a:extLst>
                <a:ext uri="{FF2B5EF4-FFF2-40B4-BE49-F238E27FC236}">
                  <a16:creationId xmlns:a16="http://schemas.microsoft.com/office/drawing/2014/main" id="{31E1117B-BE4F-D318-A3DE-4BFD8AFEC32E}"/>
                </a:ext>
              </a:extLst>
            </p:cNvPr>
            <p:cNvSpPr/>
            <p:nvPr/>
          </p:nvSpPr>
          <p:spPr>
            <a:xfrm>
              <a:off x="6045991" y="3984111"/>
              <a:ext cx="160364" cy="163855"/>
            </a:xfrm>
            <a:custGeom>
              <a:avLst/>
              <a:gdLst>
                <a:gd name="connsiteX0" fmla="*/ 155249 w 160364"/>
                <a:gd name="connsiteY0" fmla="*/ 104822 h 163855"/>
                <a:gd name="connsiteX1" fmla="*/ 143628 w 160364"/>
                <a:gd name="connsiteY1" fmla="*/ 95297 h 163855"/>
                <a:gd name="connsiteX2" fmla="*/ 160202 w 160364"/>
                <a:gd name="connsiteY2" fmla="*/ 61768 h 163855"/>
                <a:gd name="connsiteX3" fmla="*/ 133675 w 160364"/>
                <a:gd name="connsiteY3" fmla="*/ 42366 h 163855"/>
                <a:gd name="connsiteX4" fmla="*/ 128103 w 160364"/>
                <a:gd name="connsiteY4" fmla="*/ 43957 h 163855"/>
                <a:gd name="connsiteX5" fmla="*/ 126960 w 160364"/>
                <a:gd name="connsiteY5" fmla="*/ 18525 h 163855"/>
                <a:gd name="connsiteX6" fmla="*/ 104195 w 160364"/>
                <a:gd name="connsiteY6" fmla="*/ 11667 h 163855"/>
                <a:gd name="connsiteX7" fmla="*/ 93527 w 160364"/>
                <a:gd name="connsiteY7" fmla="*/ 16810 h 163855"/>
                <a:gd name="connsiteX8" fmla="*/ 79620 w 160364"/>
                <a:gd name="connsiteY8" fmla="*/ 142 h 163855"/>
                <a:gd name="connsiteX9" fmla="*/ 59999 w 160364"/>
                <a:gd name="connsiteY9" fmla="*/ 11476 h 163855"/>
                <a:gd name="connsiteX10" fmla="*/ 56475 w 160364"/>
                <a:gd name="connsiteY10" fmla="*/ 16810 h 163855"/>
                <a:gd name="connsiteX11" fmla="*/ 55522 w 160364"/>
                <a:gd name="connsiteY11" fmla="*/ 14048 h 163855"/>
                <a:gd name="connsiteX12" fmla="*/ 29328 w 160364"/>
                <a:gd name="connsiteY12" fmla="*/ 2523 h 163855"/>
                <a:gd name="connsiteX13" fmla="*/ 4944 w 160364"/>
                <a:gd name="connsiteY13" fmla="*/ 61578 h 163855"/>
                <a:gd name="connsiteX14" fmla="*/ 25423 w 160364"/>
                <a:gd name="connsiteY14" fmla="*/ 131873 h 163855"/>
                <a:gd name="connsiteX15" fmla="*/ 33996 w 160364"/>
                <a:gd name="connsiteY15" fmla="*/ 150160 h 163855"/>
                <a:gd name="connsiteX16" fmla="*/ 51712 w 160364"/>
                <a:gd name="connsiteY16" fmla="*/ 154161 h 163855"/>
                <a:gd name="connsiteX17" fmla="*/ 56951 w 160364"/>
                <a:gd name="connsiteY17" fmla="*/ 148065 h 163855"/>
                <a:gd name="connsiteX18" fmla="*/ 95908 w 160364"/>
                <a:gd name="connsiteY18" fmla="*/ 162638 h 163855"/>
                <a:gd name="connsiteX19" fmla="*/ 111339 w 160364"/>
                <a:gd name="connsiteY19" fmla="*/ 141398 h 163855"/>
                <a:gd name="connsiteX20" fmla="*/ 124769 w 160364"/>
                <a:gd name="connsiteY20" fmla="*/ 144541 h 163855"/>
                <a:gd name="connsiteX21" fmla="*/ 151439 w 160364"/>
                <a:gd name="connsiteY21" fmla="*/ 130349 h 163855"/>
                <a:gd name="connsiteX22" fmla="*/ 155249 w 160364"/>
                <a:gd name="connsiteY22" fmla="*/ 104822 h 163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60364" h="163855">
                  <a:moveTo>
                    <a:pt x="155249" y="104822"/>
                  </a:moveTo>
                  <a:cubicBezTo>
                    <a:pt x="152477" y="100497"/>
                    <a:pt x="148410" y="97163"/>
                    <a:pt x="143628" y="95297"/>
                  </a:cubicBezTo>
                  <a:cubicBezTo>
                    <a:pt x="155030" y="88134"/>
                    <a:pt x="161440" y="75170"/>
                    <a:pt x="160202" y="61768"/>
                  </a:cubicBezTo>
                  <a:cubicBezTo>
                    <a:pt x="158240" y="49081"/>
                    <a:pt x="146362" y="40394"/>
                    <a:pt x="133675" y="42366"/>
                  </a:cubicBezTo>
                  <a:cubicBezTo>
                    <a:pt x="131760" y="42661"/>
                    <a:pt x="129884" y="43195"/>
                    <a:pt x="128103" y="43957"/>
                  </a:cubicBezTo>
                  <a:cubicBezTo>
                    <a:pt x="132141" y="35851"/>
                    <a:pt x="131713" y="26231"/>
                    <a:pt x="126960" y="18525"/>
                  </a:cubicBezTo>
                  <a:cubicBezTo>
                    <a:pt x="121902" y="11200"/>
                    <a:pt x="112453" y="8352"/>
                    <a:pt x="104195" y="11667"/>
                  </a:cubicBezTo>
                  <a:cubicBezTo>
                    <a:pt x="100366" y="12753"/>
                    <a:pt x="96756" y="14486"/>
                    <a:pt x="93527" y="16810"/>
                  </a:cubicBezTo>
                  <a:cubicBezTo>
                    <a:pt x="93813" y="8524"/>
                    <a:pt x="87821" y="1351"/>
                    <a:pt x="79620" y="142"/>
                  </a:cubicBezTo>
                  <a:cubicBezTo>
                    <a:pt x="72096" y="-1382"/>
                    <a:pt x="64190" y="6333"/>
                    <a:pt x="59999" y="11476"/>
                  </a:cubicBezTo>
                  <a:cubicBezTo>
                    <a:pt x="58665" y="13143"/>
                    <a:pt x="57484" y="14924"/>
                    <a:pt x="56475" y="16810"/>
                  </a:cubicBezTo>
                  <a:cubicBezTo>
                    <a:pt x="56217" y="15867"/>
                    <a:pt x="55894" y="14944"/>
                    <a:pt x="55522" y="14048"/>
                  </a:cubicBezTo>
                  <a:cubicBezTo>
                    <a:pt x="50712" y="4400"/>
                    <a:pt x="39692" y="-449"/>
                    <a:pt x="29328" y="2523"/>
                  </a:cubicBezTo>
                  <a:cubicBezTo>
                    <a:pt x="4849" y="7666"/>
                    <a:pt x="-3152" y="40623"/>
                    <a:pt x="4944" y="61578"/>
                  </a:cubicBezTo>
                  <a:cubicBezTo>
                    <a:pt x="-6400" y="86857"/>
                    <a:pt x="2277" y="116632"/>
                    <a:pt x="25423" y="131873"/>
                  </a:cubicBezTo>
                  <a:cubicBezTo>
                    <a:pt x="26347" y="138702"/>
                    <a:pt x="29338" y="145084"/>
                    <a:pt x="33996" y="150160"/>
                  </a:cubicBezTo>
                  <a:cubicBezTo>
                    <a:pt x="38301" y="155371"/>
                    <a:pt x="45588" y="157009"/>
                    <a:pt x="51712" y="154161"/>
                  </a:cubicBezTo>
                  <a:cubicBezTo>
                    <a:pt x="53941" y="152599"/>
                    <a:pt x="55741" y="150503"/>
                    <a:pt x="56951" y="148065"/>
                  </a:cubicBezTo>
                  <a:cubicBezTo>
                    <a:pt x="65571" y="160648"/>
                    <a:pt x="81144" y="166467"/>
                    <a:pt x="95908" y="162638"/>
                  </a:cubicBezTo>
                  <a:cubicBezTo>
                    <a:pt x="105252" y="159847"/>
                    <a:pt x="111577" y="151151"/>
                    <a:pt x="111339" y="141398"/>
                  </a:cubicBezTo>
                  <a:cubicBezTo>
                    <a:pt x="115377" y="143817"/>
                    <a:pt x="120073" y="144922"/>
                    <a:pt x="124769" y="144541"/>
                  </a:cubicBezTo>
                  <a:cubicBezTo>
                    <a:pt x="135313" y="143950"/>
                    <a:pt x="145057" y="138759"/>
                    <a:pt x="151439" y="130349"/>
                  </a:cubicBezTo>
                  <a:cubicBezTo>
                    <a:pt x="157516" y="123281"/>
                    <a:pt x="159002" y="113356"/>
                    <a:pt x="155249" y="104822"/>
                  </a:cubicBezTo>
                  <a:close/>
                </a:path>
              </a:pathLst>
            </a:custGeom>
            <a:solidFill>
              <a:srgbClr val="FFBE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3" name="Freeform: Shape 332">
              <a:extLst>
                <a:ext uri="{FF2B5EF4-FFF2-40B4-BE49-F238E27FC236}">
                  <a16:creationId xmlns:a16="http://schemas.microsoft.com/office/drawing/2014/main" id="{6B514BF1-F0B9-FD2E-F40F-F9F0FC459A9C}"/>
                </a:ext>
              </a:extLst>
            </p:cNvPr>
            <p:cNvSpPr/>
            <p:nvPr/>
          </p:nvSpPr>
          <p:spPr>
            <a:xfrm>
              <a:off x="6045991" y="3990689"/>
              <a:ext cx="160364" cy="156992"/>
            </a:xfrm>
            <a:custGeom>
              <a:avLst/>
              <a:gdLst>
                <a:gd name="connsiteX0" fmla="*/ 155249 w 160364"/>
                <a:gd name="connsiteY0" fmla="*/ 98244 h 156992"/>
                <a:gd name="connsiteX1" fmla="*/ 143628 w 160364"/>
                <a:gd name="connsiteY1" fmla="*/ 88719 h 156992"/>
                <a:gd name="connsiteX2" fmla="*/ 160202 w 160364"/>
                <a:gd name="connsiteY2" fmla="*/ 55191 h 156992"/>
                <a:gd name="connsiteX3" fmla="*/ 158392 w 160364"/>
                <a:gd name="connsiteY3" fmla="*/ 48809 h 156992"/>
                <a:gd name="connsiteX4" fmla="*/ 154582 w 160364"/>
                <a:gd name="connsiteY4" fmla="*/ 58334 h 156992"/>
                <a:gd name="connsiteX5" fmla="*/ 131627 w 160364"/>
                <a:gd name="connsiteY5" fmla="*/ 77384 h 156992"/>
                <a:gd name="connsiteX6" fmla="*/ 144200 w 160364"/>
                <a:gd name="connsiteY6" fmla="*/ 103578 h 156992"/>
                <a:gd name="connsiteX7" fmla="*/ 111529 w 160364"/>
                <a:gd name="connsiteY7" fmla="*/ 100244 h 156992"/>
                <a:gd name="connsiteX8" fmla="*/ 101147 w 160364"/>
                <a:gd name="connsiteY8" fmla="*/ 109769 h 156992"/>
                <a:gd name="connsiteX9" fmla="*/ 79430 w 160364"/>
                <a:gd name="connsiteY9" fmla="*/ 102149 h 156992"/>
                <a:gd name="connsiteX10" fmla="*/ 77144 w 160364"/>
                <a:gd name="connsiteY10" fmla="*/ 84623 h 156992"/>
                <a:gd name="connsiteX11" fmla="*/ 68286 w 160364"/>
                <a:gd name="connsiteY11" fmla="*/ 86718 h 156992"/>
                <a:gd name="connsiteX12" fmla="*/ 48188 w 160364"/>
                <a:gd name="connsiteY12" fmla="*/ 75669 h 156992"/>
                <a:gd name="connsiteX13" fmla="*/ 44283 w 160364"/>
                <a:gd name="connsiteY13" fmla="*/ 52714 h 156992"/>
                <a:gd name="connsiteX14" fmla="*/ 47521 w 160364"/>
                <a:gd name="connsiteY14" fmla="*/ 47094 h 156992"/>
                <a:gd name="connsiteX15" fmla="*/ 20470 w 160364"/>
                <a:gd name="connsiteY15" fmla="*/ 30045 h 156992"/>
                <a:gd name="connsiteX16" fmla="*/ 19232 w 160364"/>
                <a:gd name="connsiteY16" fmla="*/ -54 h 156992"/>
                <a:gd name="connsiteX17" fmla="*/ 4944 w 160364"/>
                <a:gd name="connsiteY17" fmla="*/ 54715 h 156992"/>
                <a:gd name="connsiteX18" fmla="*/ 25423 w 160364"/>
                <a:gd name="connsiteY18" fmla="*/ 125009 h 156992"/>
                <a:gd name="connsiteX19" fmla="*/ 33996 w 160364"/>
                <a:gd name="connsiteY19" fmla="*/ 143297 h 156992"/>
                <a:gd name="connsiteX20" fmla="*/ 51712 w 160364"/>
                <a:gd name="connsiteY20" fmla="*/ 147298 h 156992"/>
                <a:gd name="connsiteX21" fmla="*/ 56951 w 160364"/>
                <a:gd name="connsiteY21" fmla="*/ 141201 h 156992"/>
                <a:gd name="connsiteX22" fmla="*/ 95908 w 160364"/>
                <a:gd name="connsiteY22" fmla="*/ 155775 h 156992"/>
                <a:gd name="connsiteX23" fmla="*/ 111339 w 160364"/>
                <a:gd name="connsiteY23" fmla="*/ 134534 h 156992"/>
                <a:gd name="connsiteX24" fmla="*/ 124769 w 160364"/>
                <a:gd name="connsiteY24" fmla="*/ 137677 h 156992"/>
                <a:gd name="connsiteX25" fmla="*/ 151439 w 160364"/>
                <a:gd name="connsiteY25" fmla="*/ 123485 h 156992"/>
                <a:gd name="connsiteX26" fmla="*/ 155249 w 160364"/>
                <a:gd name="connsiteY26" fmla="*/ 98244 h 156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60364" h="156992">
                  <a:moveTo>
                    <a:pt x="155249" y="98244"/>
                  </a:moveTo>
                  <a:cubicBezTo>
                    <a:pt x="152477" y="93919"/>
                    <a:pt x="148410" y="90586"/>
                    <a:pt x="143628" y="88719"/>
                  </a:cubicBezTo>
                  <a:cubicBezTo>
                    <a:pt x="155030" y="81556"/>
                    <a:pt x="161440" y="68593"/>
                    <a:pt x="160202" y="55191"/>
                  </a:cubicBezTo>
                  <a:cubicBezTo>
                    <a:pt x="159926" y="52981"/>
                    <a:pt x="159316" y="50828"/>
                    <a:pt x="158392" y="48809"/>
                  </a:cubicBezTo>
                  <a:cubicBezTo>
                    <a:pt x="157573" y="52143"/>
                    <a:pt x="156287" y="55353"/>
                    <a:pt x="154582" y="58334"/>
                  </a:cubicBezTo>
                  <a:cubicBezTo>
                    <a:pt x="149610" y="67354"/>
                    <a:pt x="141409" y="74165"/>
                    <a:pt x="131627" y="77384"/>
                  </a:cubicBezTo>
                  <a:cubicBezTo>
                    <a:pt x="141152" y="84623"/>
                    <a:pt x="149439" y="94148"/>
                    <a:pt x="144200" y="103578"/>
                  </a:cubicBezTo>
                  <a:cubicBezTo>
                    <a:pt x="137532" y="115675"/>
                    <a:pt x="121626" y="108055"/>
                    <a:pt x="111529" y="100244"/>
                  </a:cubicBezTo>
                  <a:cubicBezTo>
                    <a:pt x="109234" y="104492"/>
                    <a:pt x="105576" y="107845"/>
                    <a:pt x="101147" y="109769"/>
                  </a:cubicBezTo>
                  <a:cubicBezTo>
                    <a:pt x="93022" y="113093"/>
                    <a:pt x="83697" y="109817"/>
                    <a:pt x="79430" y="102149"/>
                  </a:cubicBezTo>
                  <a:cubicBezTo>
                    <a:pt x="76649" y="96748"/>
                    <a:pt x="75849" y="90557"/>
                    <a:pt x="77144" y="84623"/>
                  </a:cubicBezTo>
                  <a:cubicBezTo>
                    <a:pt x="74391" y="85985"/>
                    <a:pt x="71362" y="86700"/>
                    <a:pt x="68286" y="86718"/>
                  </a:cubicBezTo>
                  <a:cubicBezTo>
                    <a:pt x="60151" y="86642"/>
                    <a:pt x="52607" y="82499"/>
                    <a:pt x="48188" y="75669"/>
                  </a:cubicBezTo>
                  <a:cubicBezTo>
                    <a:pt x="43302" y="69078"/>
                    <a:pt x="41844" y="60554"/>
                    <a:pt x="44283" y="52714"/>
                  </a:cubicBezTo>
                  <a:cubicBezTo>
                    <a:pt x="45016" y="50657"/>
                    <a:pt x="46111" y="48761"/>
                    <a:pt x="47521" y="47094"/>
                  </a:cubicBezTo>
                  <a:cubicBezTo>
                    <a:pt x="36787" y="44751"/>
                    <a:pt x="27214" y="38722"/>
                    <a:pt x="20470" y="30045"/>
                  </a:cubicBezTo>
                  <a:cubicBezTo>
                    <a:pt x="14374" y="21063"/>
                    <a:pt x="13898" y="9395"/>
                    <a:pt x="19232" y="-54"/>
                  </a:cubicBezTo>
                  <a:cubicBezTo>
                    <a:pt x="2849" y="10709"/>
                    <a:pt x="-1914" y="36808"/>
                    <a:pt x="4944" y="54715"/>
                  </a:cubicBezTo>
                  <a:cubicBezTo>
                    <a:pt x="-6400" y="79994"/>
                    <a:pt x="2277" y="109769"/>
                    <a:pt x="25423" y="125009"/>
                  </a:cubicBezTo>
                  <a:cubicBezTo>
                    <a:pt x="26347" y="131838"/>
                    <a:pt x="29338" y="138220"/>
                    <a:pt x="33996" y="143297"/>
                  </a:cubicBezTo>
                  <a:cubicBezTo>
                    <a:pt x="38301" y="148507"/>
                    <a:pt x="45588" y="150145"/>
                    <a:pt x="51712" y="147298"/>
                  </a:cubicBezTo>
                  <a:cubicBezTo>
                    <a:pt x="53941" y="145736"/>
                    <a:pt x="55741" y="143640"/>
                    <a:pt x="56951" y="141201"/>
                  </a:cubicBezTo>
                  <a:cubicBezTo>
                    <a:pt x="65571" y="153784"/>
                    <a:pt x="81144" y="159604"/>
                    <a:pt x="95908" y="155775"/>
                  </a:cubicBezTo>
                  <a:cubicBezTo>
                    <a:pt x="105252" y="152984"/>
                    <a:pt x="111577" y="144288"/>
                    <a:pt x="111339" y="134534"/>
                  </a:cubicBezTo>
                  <a:cubicBezTo>
                    <a:pt x="115377" y="136954"/>
                    <a:pt x="120073" y="138058"/>
                    <a:pt x="124769" y="137677"/>
                  </a:cubicBezTo>
                  <a:cubicBezTo>
                    <a:pt x="135313" y="137087"/>
                    <a:pt x="145057" y="131896"/>
                    <a:pt x="151439" y="123485"/>
                  </a:cubicBezTo>
                  <a:cubicBezTo>
                    <a:pt x="157402" y="116484"/>
                    <a:pt x="158878" y="106702"/>
                    <a:pt x="155249" y="98244"/>
                  </a:cubicBezTo>
                  <a:close/>
                </a:path>
              </a:pathLst>
            </a:custGeom>
            <a:solidFill>
              <a:srgbClr val="D48000">
                <a:alpha val="6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4" name="Freeform: Shape 333">
              <a:extLst>
                <a:ext uri="{FF2B5EF4-FFF2-40B4-BE49-F238E27FC236}">
                  <a16:creationId xmlns:a16="http://schemas.microsoft.com/office/drawing/2014/main" id="{62CB199A-D703-83ED-5D59-5456711A5404}"/>
                </a:ext>
              </a:extLst>
            </p:cNvPr>
            <p:cNvSpPr/>
            <p:nvPr/>
          </p:nvSpPr>
          <p:spPr>
            <a:xfrm>
              <a:off x="6046276" y="4010215"/>
              <a:ext cx="154878" cy="137561"/>
            </a:xfrm>
            <a:custGeom>
              <a:avLst/>
              <a:gdLst>
                <a:gd name="connsiteX0" fmla="*/ 110100 w 154878"/>
                <a:gd name="connsiteY0" fmla="*/ 107674 h 137561"/>
                <a:gd name="connsiteX1" fmla="*/ 108862 w 154878"/>
                <a:gd name="connsiteY1" fmla="*/ 114532 h 137561"/>
                <a:gd name="connsiteX2" fmla="*/ 87907 w 154878"/>
                <a:gd name="connsiteY2" fmla="*/ 128343 h 137561"/>
                <a:gd name="connsiteX3" fmla="*/ 59332 w 154878"/>
                <a:gd name="connsiteY3" fmla="*/ 101511 h 137561"/>
                <a:gd name="connsiteX4" fmla="*/ 59332 w 154878"/>
                <a:gd name="connsiteY4" fmla="*/ 101482 h 137561"/>
                <a:gd name="connsiteX5" fmla="*/ 54474 w 154878"/>
                <a:gd name="connsiteY5" fmla="*/ 107293 h 137561"/>
                <a:gd name="connsiteX6" fmla="*/ 37425 w 154878"/>
                <a:gd name="connsiteY6" fmla="*/ 101006 h 137561"/>
                <a:gd name="connsiteX7" fmla="*/ 42759 w 154878"/>
                <a:gd name="connsiteY7" fmla="*/ 63954 h 137561"/>
                <a:gd name="connsiteX8" fmla="*/ 18946 w 154878"/>
                <a:gd name="connsiteY8" fmla="*/ 24806 h 137561"/>
                <a:gd name="connsiteX9" fmla="*/ 4944 w 154878"/>
                <a:gd name="connsiteY9" fmla="*/ -54 h 137561"/>
                <a:gd name="connsiteX10" fmla="*/ 4944 w 154878"/>
                <a:gd name="connsiteY10" fmla="*/ 35284 h 137561"/>
                <a:gd name="connsiteX11" fmla="*/ 25423 w 154878"/>
                <a:gd name="connsiteY11" fmla="*/ 105578 h 137561"/>
                <a:gd name="connsiteX12" fmla="*/ 33996 w 154878"/>
                <a:gd name="connsiteY12" fmla="*/ 123866 h 137561"/>
                <a:gd name="connsiteX13" fmla="*/ 51712 w 154878"/>
                <a:gd name="connsiteY13" fmla="*/ 127867 h 137561"/>
                <a:gd name="connsiteX14" fmla="*/ 56951 w 154878"/>
                <a:gd name="connsiteY14" fmla="*/ 121771 h 137561"/>
                <a:gd name="connsiteX15" fmla="*/ 95908 w 154878"/>
                <a:gd name="connsiteY15" fmla="*/ 136344 h 137561"/>
                <a:gd name="connsiteX16" fmla="*/ 111339 w 154878"/>
                <a:gd name="connsiteY16" fmla="*/ 115103 h 137561"/>
                <a:gd name="connsiteX17" fmla="*/ 124769 w 154878"/>
                <a:gd name="connsiteY17" fmla="*/ 118247 h 137561"/>
                <a:gd name="connsiteX18" fmla="*/ 151439 w 154878"/>
                <a:gd name="connsiteY18" fmla="*/ 104054 h 137561"/>
                <a:gd name="connsiteX19" fmla="*/ 154868 w 154878"/>
                <a:gd name="connsiteY19" fmla="*/ 98244 h 137561"/>
                <a:gd name="connsiteX20" fmla="*/ 110100 w 154878"/>
                <a:gd name="connsiteY20" fmla="*/ 107674 h 137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4878" h="137561">
                  <a:moveTo>
                    <a:pt x="110100" y="107674"/>
                  </a:moveTo>
                  <a:cubicBezTo>
                    <a:pt x="110015" y="110007"/>
                    <a:pt x="109596" y="112312"/>
                    <a:pt x="108862" y="114532"/>
                  </a:cubicBezTo>
                  <a:cubicBezTo>
                    <a:pt x="105357" y="122990"/>
                    <a:pt x="97061" y="128457"/>
                    <a:pt x="87907" y="128343"/>
                  </a:cubicBezTo>
                  <a:cubicBezTo>
                    <a:pt x="72610" y="128819"/>
                    <a:pt x="59818" y="116808"/>
                    <a:pt x="59332" y="101511"/>
                  </a:cubicBezTo>
                  <a:cubicBezTo>
                    <a:pt x="59332" y="101502"/>
                    <a:pt x="59332" y="101492"/>
                    <a:pt x="59332" y="101482"/>
                  </a:cubicBezTo>
                  <a:cubicBezTo>
                    <a:pt x="57827" y="103511"/>
                    <a:pt x="56208" y="105454"/>
                    <a:pt x="54474" y="107293"/>
                  </a:cubicBezTo>
                  <a:cubicBezTo>
                    <a:pt x="47902" y="113865"/>
                    <a:pt x="36472" y="113103"/>
                    <a:pt x="37425" y="101006"/>
                  </a:cubicBezTo>
                  <a:cubicBezTo>
                    <a:pt x="38377" y="88909"/>
                    <a:pt x="43711" y="77003"/>
                    <a:pt x="42759" y="63954"/>
                  </a:cubicBezTo>
                  <a:cubicBezTo>
                    <a:pt x="41235" y="44904"/>
                    <a:pt x="32472" y="36141"/>
                    <a:pt x="18946" y="24806"/>
                  </a:cubicBezTo>
                  <a:cubicBezTo>
                    <a:pt x="11317" y="18577"/>
                    <a:pt x="6316" y="9700"/>
                    <a:pt x="4944" y="-54"/>
                  </a:cubicBezTo>
                  <a:cubicBezTo>
                    <a:pt x="944" y="11386"/>
                    <a:pt x="944" y="23844"/>
                    <a:pt x="4944" y="35284"/>
                  </a:cubicBezTo>
                  <a:cubicBezTo>
                    <a:pt x="-6400" y="60563"/>
                    <a:pt x="2277" y="90338"/>
                    <a:pt x="25423" y="105578"/>
                  </a:cubicBezTo>
                  <a:cubicBezTo>
                    <a:pt x="26347" y="112408"/>
                    <a:pt x="29338" y="118789"/>
                    <a:pt x="33996" y="123866"/>
                  </a:cubicBezTo>
                  <a:cubicBezTo>
                    <a:pt x="38301" y="129076"/>
                    <a:pt x="45588" y="130715"/>
                    <a:pt x="51712" y="127867"/>
                  </a:cubicBezTo>
                  <a:cubicBezTo>
                    <a:pt x="53941" y="126304"/>
                    <a:pt x="55741" y="124209"/>
                    <a:pt x="56951" y="121771"/>
                  </a:cubicBezTo>
                  <a:cubicBezTo>
                    <a:pt x="65571" y="134353"/>
                    <a:pt x="81144" y="140173"/>
                    <a:pt x="95908" y="136344"/>
                  </a:cubicBezTo>
                  <a:cubicBezTo>
                    <a:pt x="105252" y="133553"/>
                    <a:pt x="111577" y="124857"/>
                    <a:pt x="111339" y="115103"/>
                  </a:cubicBezTo>
                  <a:cubicBezTo>
                    <a:pt x="115377" y="117522"/>
                    <a:pt x="120073" y="118627"/>
                    <a:pt x="124769" y="118247"/>
                  </a:cubicBezTo>
                  <a:cubicBezTo>
                    <a:pt x="135313" y="117656"/>
                    <a:pt x="145057" y="112465"/>
                    <a:pt x="151439" y="104054"/>
                  </a:cubicBezTo>
                  <a:cubicBezTo>
                    <a:pt x="152820" y="102273"/>
                    <a:pt x="153973" y="100320"/>
                    <a:pt x="154868" y="98244"/>
                  </a:cubicBezTo>
                  <a:cubicBezTo>
                    <a:pt x="142581" y="108245"/>
                    <a:pt x="124102" y="115484"/>
                    <a:pt x="110100" y="107674"/>
                  </a:cubicBezTo>
                  <a:close/>
                </a:path>
              </a:pathLst>
            </a:custGeom>
            <a:solidFill>
              <a:srgbClr val="D48000">
                <a:alpha val="6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5" name="Freeform: Shape 334">
              <a:extLst>
                <a:ext uri="{FF2B5EF4-FFF2-40B4-BE49-F238E27FC236}">
                  <a16:creationId xmlns:a16="http://schemas.microsoft.com/office/drawing/2014/main" id="{DA317889-2E20-F795-F2C4-096860030B71}"/>
                </a:ext>
              </a:extLst>
            </p:cNvPr>
            <p:cNvSpPr/>
            <p:nvPr/>
          </p:nvSpPr>
          <p:spPr>
            <a:xfrm>
              <a:off x="5765451" y="4002083"/>
              <a:ext cx="35194" cy="41102"/>
            </a:xfrm>
            <a:custGeom>
              <a:avLst/>
              <a:gdLst>
                <a:gd name="connsiteX0" fmla="*/ 34977 w 35194"/>
                <a:gd name="connsiteY0" fmla="*/ 16650 h 41102"/>
                <a:gd name="connsiteX1" fmla="*/ 25452 w 35194"/>
                <a:gd name="connsiteY1" fmla="*/ -19 h 41102"/>
                <a:gd name="connsiteX2" fmla="*/ 5259 w 35194"/>
                <a:gd name="connsiteY2" fmla="*/ 14936 h 41102"/>
                <a:gd name="connsiteX3" fmla="*/ 3735 w 35194"/>
                <a:gd name="connsiteY3" fmla="*/ 38844 h 41102"/>
                <a:gd name="connsiteX4" fmla="*/ 25357 w 35194"/>
                <a:gd name="connsiteY4" fmla="*/ 33319 h 41102"/>
                <a:gd name="connsiteX5" fmla="*/ 32405 w 35194"/>
                <a:gd name="connsiteY5" fmla="*/ 26175 h 41102"/>
                <a:gd name="connsiteX6" fmla="*/ 34977 w 35194"/>
                <a:gd name="connsiteY6" fmla="*/ 16650 h 41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194" h="41102">
                  <a:moveTo>
                    <a:pt x="34977" y="16650"/>
                  </a:moveTo>
                  <a:cubicBezTo>
                    <a:pt x="35929" y="9506"/>
                    <a:pt x="33739" y="648"/>
                    <a:pt x="25452" y="-19"/>
                  </a:cubicBezTo>
                  <a:cubicBezTo>
                    <a:pt x="17165" y="-685"/>
                    <a:pt x="9069" y="8173"/>
                    <a:pt x="5259" y="14936"/>
                  </a:cubicBezTo>
                  <a:cubicBezTo>
                    <a:pt x="1449" y="21698"/>
                    <a:pt x="-3599" y="33510"/>
                    <a:pt x="3735" y="38844"/>
                  </a:cubicBezTo>
                  <a:cubicBezTo>
                    <a:pt x="11069" y="44178"/>
                    <a:pt x="20404" y="38844"/>
                    <a:pt x="25357" y="33319"/>
                  </a:cubicBezTo>
                  <a:cubicBezTo>
                    <a:pt x="28300" y="31614"/>
                    <a:pt x="30738" y="29147"/>
                    <a:pt x="32405" y="26175"/>
                  </a:cubicBezTo>
                  <a:cubicBezTo>
                    <a:pt x="34348" y="23394"/>
                    <a:pt x="35253" y="20032"/>
                    <a:pt x="34977" y="16650"/>
                  </a:cubicBezTo>
                  <a:close/>
                </a:path>
              </a:pathLst>
            </a:custGeom>
            <a:solidFill>
              <a:srgbClr val="CD24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6" name="Freeform: Shape 335">
              <a:extLst>
                <a:ext uri="{FF2B5EF4-FFF2-40B4-BE49-F238E27FC236}">
                  <a16:creationId xmlns:a16="http://schemas.microsoft.com/office/drawing/2014/main" id="{D3D1067C-2421-5790-5C6A-5CDB6A5CE199}"/>
                </a:ext>
              </a:extLst>
            </p:cNvPr>
            <p:cNvSpPr/>
            <p:nvPr/>
          </p:nvSpPr>
          <p:spPr>
            <a:xfrm>
              <a:off x="6059600" y="4044197"/>
              <a:ext cx="24530" cy="45224"/>
            </a:xfrm>
            <a:custGeom>
              <a:avLst/>
              <a:gdLst>
                <a:gd name="connsiteX0" fmla="*/ 24482 w 24530"/>
                <a:gd name="connsiteY0" fmla="*/ 32925 h 45224"/>
                <a:gd name="connsiteX1" fmla="*/ 19339 w 24530"/>
                <a:gd name="connsiteY1" fmla="*/ 11113 h 45224"/>
                <a:gd name="connsiteX2" fmla="*/ 5623 w 24530"/>
                <a:gd name="connsiteY2" fmla="*/ -32 h 45224"/>
                <a:gd name="connsiteX3" fmla="*/ 194 w 24530"/>
                <a:gd name="connsiteY3" fmla="*/ 9493 h 45224"/>
                <a:gd name="connsiteX4" fmla="*/ 194 w 24530"/>
                <a:gd name="connsiteY4" fmla="*/ 14065 h 45224"/>
                <a:gd name="connsiteX5" fmla="*/ 5623 w 24530"/>
                <a:gd name="connsiteY5" fmla="*/ 35497 h 45224"/>
                <a:gd name="connsiteX6" fmla="*/ 17053 w 24530"/>
                <a:gd name="connsiteY6" fmla="*/ 45022 h 45224"/>
                <a:gd name="connsiteX7" fmla="*/ 24482 w 24530"/>
                <a:gd name="connsiteY7" fmla="*/ 32925 h 45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530" h="45224">
                  <a:moveTo>
                    <a:pt x="24482" y="32925"/>
                  </a:moveTo>
                  <a:cubicBezTo>
                    <a:pt x="24806" y="25324"/>
                    <a:pt x="23025" y="17770"/>
                    <a:pt x="19339" y="11113"/>
                  </a:cubicBezTo>
                  <a:cubicBezTo>
                    <a:pt x="17053" y="6731"/>
                    <a:pt x="11338" y="-508"/>
                    <a:pt x="5623" y="-32"/>
                  </a:cubicBezTo>
                  <a:cubicBezTo>
                    <a:pt x="-92" y="444"/>
                    <a:pt x="-378" y="4826"/>
                    <a:pt x="194" y="9493"/>
                  </a:cubicBezTo>
                  <a:cubicBezTo>
                    <a:pt x="-44" y="11008"/>
                    <a:pt x="-44" y="12551"/>
                    <a:pt x="194" y="14065"/>
                  </a:cubicBezTo>
                  <a:cubicBezTo>
                    <a:pt x="1194" y="21390"/>
                    <a:pt x="3013" y="28581"/>
                    <a:pt x="5623" y="35497"/>
                  </a:cubicBezTo>
                  <a:cubicBezTo>
                    <a:pt x="7242" y="39497"/>
                    <a:pt x="11719" y="46260"/>
                    <a:pt x="17053" y="45022"/>
                  </a:cubicBezTo>
                  <a:cubicBezTo>
                    <a:pt x="22387" y="43783"/>
                    <a:pt x="24482" y="38068"/>
                    <a:pt x="24482" y="32925"/>
                  </a:cubicBezTo>
                  <a:close/>
                </a:path>
              </a:pathLst>
            </a:custGeom>
            <a:solidFill>
              <a:srgbClr val="CD24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7" name="Freeform: Shape 336">
              <a:extLst>
                <a:ext uri="{FF2B5EF4-FFF2-40B4-BE49-F238E27FC236}">
                  <a16:creationId xmlns:a16="http://schemas.microsoft.com/office/drawing/2014/main" id="{D16D01AB-3462-C2FA-BB1C-5986A7542E22}"/>
                </a:ext>
              </a:extLst>
            </p:cNvPr>
            <p:cNvSpPr/>
            <p:nvPr/>
          </p:nvSpPr>
          <p:spPr>
            <a:xfrm>
              <a:off x="5751437" y="3954520"/>
              <a:ext cx="328716" cy="284447"/>
            </a:xfrm>
            <a:custGeom>
              <a:avLst/>
              <a:gdLst>
                <a:gd name="connsiteX0" fmla="*/ 328264 w 328716"/>
                <a:gd name="connsiteY0" fmla="*/ 172418 h 284447"/>
                <a:gd name="connsiteX1" fmla="*/ 263303 w 328716"/>
                <a:gd name="connsiteY1" fmla="*/ 42592 h 284447"/>
                <a:gd name="connsiteX2" fmla="*/ 218345 w 328716"/>
                <a:gd name="connsiteY2" fmla="*/ 35163 h 284447"/>
                <a:gd name="connsiteX3" fmla="*/ 76899 w 328716"/>
                <a:gd name="connsiteY3" fmla="*/ 31638 h 284447"/>
                <a:gd name="connsiteX4" fmla="*/ 4128 w 328716"/>
                <a:gd name="connsiteY4" fmla="*/ 178704 h 284447"/>
                <a:gd name="connsiteX5" fmla="*/ 69184 w 328716"/>
                <a:gd name="connsiteY5" fmla="*/ 271192 h 284447"/>
                <a:gd name="connsiteX6" fmla="*/ 237872 w 328716"/>
                <a:gd name="connsiteY6" fmla="*/ 281955 h 284447"/>
                <a:gd name="connsiteX7" fmla="*/ 328264 w 328716"/>
                <a:gd name="connsiteY7" fmla="*/ 172418 h 284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8716" h="284447">
                  <a:moveTo>
                    <a:pt x="328264" y="172418"/>
                  </a:moveTo>
                  <a:cubicBezTo>
                    <a:pt x="333503" y="100409"/>
                    <a:pt x="291021" y="63928"/>
                    <a:pt x="263303" y="42592"/>
                  </a:cubicBezTo>
                  <a:cubicBezTo>
                    <a:pt x="235586" y="21256"/>
                    <a:pt x="218345" y="35163"/>
                    <a:pt x="218345" y="35163"/>
                  </a:cubicBezTo>
                  <a:cubicBezTo>
                    <a:pt x="206153" y="-19035"/>
                    <a:pt x="132620" y="-2937"/>
                    <a:pt x="76899" y="31638"/>
                  </a:cubicBezTo>
                  <a:cubicBezTo>
                    <a:pt x="21178" y="66214"/>
                    <a:pt x="-12160" y="126317"/>
                    <a:pt x="4128" y="178704"/>
                  </a:cubicBezTo>
                  <a:cubicBezTo>
                    <a:pt x="20416" y="231092"/>
                    <a:pt x="69184" y="271192"/>
                    <a:pt x="69184" y="271192"/>
                  </a:cubicBezTo>
                  <a:cubicBezTo>
                    <a:pt x="69184" y="271192"/>
                    <a:pt x="182341" y="291195"/>
                    <a:pt x="237872" y="281955"/>
                  </a:cubicBezTo>
                  <a:cubicBezTo>
                    <a:pt x="293402" y="272716"/>
                    <a:pt x="323120" y="244713"/>
                    <a:pt x="328264" y="172418"/>
                  </a:cubicBezTo>
                  <a:close/>
                </a:path>
              </a:pathLst>
            </a:custGeom>
            <a:solidFill>
              <a:srgbClr val="FFBE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8" name="Freeform: Shape 337">
              <a:extLst>
                <a:ext uri="{FF2B5EF4-FFF2-40B4-BE49-F238E27FC236}">
                  <a16:creationId xmlns:a16="http://schemas.microsoft.com/office/drawing/2014/main" id="{31FA1EF9-815F-ECF1-9E0E-5BCB9628E690}"/>
                </a:ext>
              </a:extLst>
            </p:cNvPr>
            <p:cNvSpPr/>
            <p:nvPr/>
          </p:nvSpPr>
          <p:spPr>
            <a:xfrm>
              <a:off x="5751649" y="3966781"/>
              <a:ext cx="328348" cy="272185"/>
            </a:xfrm>
            <a:custGeom>
              <a:avLst/>
              <a:gdLst>
                <a:gd name="connsiteX0" fmla="*/ 328338 w 328348"/>
                <a:gd name="connsiteY0" fmla="*/ 154156 h 272185"/>
                <a:gd name="connsiteX1" fmla="*/ 319860 w 328348"/>
                <a:gd name="connsiteY1" fmla="*/ 129296 h 272185"/>
                <a:gd name="connsiteX2" fmla="*/ 311479 w 328348"/>
                <a:gd name="connsiteY2" fmla="*/ 145964 h 272185"/>
                <a:gd name="connsiteX3" fmla="*/ 270140 w 328348"/>
                <a:gd name="connsiteY3" fmla="*/ 144345 h 272185"/>
                <a:gd name="connsiteX4" fmla="*/ 212990 w 328348"/>
                <a:gd name="connsiteY4" fmla="*/ 71098 h 272185"/>
                <a:gd name="connsiteX5" fmla="*/ 231373 w 328348"/>
                <a:gd name="connsiteY5" fmla="*/ 18710 h 272185"/>
                <a:gd name="connsiteX6" fmla="*/ 218134 w 328348"/>
                <a:gd name="connsiteY6" fmla="*/ 22901 h 272185"/>
                <a:gd name="connsiteX7" fmla="*/ 205846 w 328348"/>
                <a:gd name="connsiteY7" fmla="*/ -54 h 272185"/>
                <a:gd name="connsiteX8" fmla="*/ 210133 w 328348"/>
                <a:gd name="connsiteY8" fmla="*/ 14996 h 272185"/>
                <a:gd name="connsiteX9" fmla="*/ 187844 w 328348"/>
                <a:gd name="connsiteY9" fmla="*/ 79765 h 272185"/>
                <a:gd name="connsiteX10" fmla="*/ 99357 w 328348"/>
                <a:gd name="connsiteY10" fmla="*/ 120151 h 272185"/>
                <a:gd name="connsiteX11" fmla="*/ 26967 w 328348"/>
                <a:gd name="connsiteY11" fmla="*/ 101101 h 272185"/>
                <a:gd name="connsiteX12" fmla="*/ 38397 w 328348"/>
                <a:gd name="connsiteY12" fmla="*/ 65383 h 272185"/>
                <a:gd name="connsiteX13" fmla="*/ 9822 w 328348"/>
                <a:gd name="connsiteY13" fmla="*/ 93958 h 272185"/>
                <a:gd name="connsiteX14" fmla="*/ 4012 w 328348"/>
                <a:gd name="connsiteY14" fmla="*/ 166443 h 272185"/>
                <a:gd name="connsiteX15" fmla="*/ 69067 w 328348"/>
                <a:gd name="connsiteY15" fmla="*/ 258931 h 272185"/>
                <a:gd name="connsiteX16" fmla="*/ 237755 w 328348"/>
                <a:gd name="connsiteY16" fmla="*/ 269694 h 272185"/>
                <a:gd name="connsiteX17" fmla="*/ 328147 w 328348"/>
                <a:gd name="connsiteY17" fmla="*/ 159775 h 272185"/>
                <a:gd name="connsiteX18" fmla="*/ 328338 w 328348"/>
                <a:gd name="connsiteY18" fmla="*/ 154156 h 272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28348" h="272185">
                  <a:moveTo>
                    <a:pt x="328338" y="154156"/>
                  </a:moveTo>
                  <a:cubicBezTo>
                    <a:pt x="326214" y="145650"/>
                    <a:pt x="323375" y="137325"/>
                    <a:pt x="319860" y="129296"/>
                  </a:cubicBezTo>
                  <a:cubicBezTo>
                    <a:pt x="318765" y="135553"/>
                    <a:pt x="315851" y="141354"/>
                    <a:pt x="311479" y="145964"/>
                  </a:cubicBezTo>
                  <a:cubicBezTo>
                    <a:pt x="301954" y="155489"/>
                    <a:pt x="280141" y="147869"/>
                    <a:pt x="270140" y="144345"/>
                  </a:cubicBezTo>
                  <a:cubicBezTo>
                    <a:pt x="238060" y="133687"/>
                    <a:pt x="215533" y="104807"/>
                    <a:pt x="212990" y="71098"/>
                  </a:cubicBezTo>
                  <a:cubicBezTo>
                    <a:pt x="212228" y="52810"/>
                    <a:pt x="215657" y="28807"/>
                    <a:pt x="231373" y="18710"/>
                  </a:cubicBezTo>
                  <a:cubicBezTo>
                    <a:pt x="226649" y="18805"/>
                    <a:pt x="222048" y="20263"/>
                    <a:pt x="218134" y="22901"/>
                  </a:cubicBezTo>
                  <a:cubicBezTo>
                    <a:pt x="216457" y="14186"/>
                    <a:pt x="212171" y="6175"/>
                    <a:pt x="205846" y="-54"/>
                  </a:cubicBezTo>
                  <a:cubicBezTo>
                    <a:pt x="208132" y="4680"/>
                    <a:pt x="209580" y="9766"/>
                    <a:pt x="210133" y="14996"/>
                  </a:cubicBezTo>
                  <a:cubicBezTo>
                    <a:pt x="210656" y="38551"/>
                    <a:pt x="202751" y="61525"/>
                    <a:pt x="187844" y="79765"/>
                  </a:cubicBezTo>
                  <a:cubicBezTo>
                    <a:pt x="165841" y="107864"/>
                    <a:pt x="133647" y="117865"/>
                    <a:pt x="99357" y="120151"/>
                  </a:cubicBezTo>
                  <a:cubicBezTo>
                    <a:pt x="80878" y="121390"/>
                    <a:pt x="34396" y="125105"/>
                    <a:pt x="26967" y="101101"/>
                  </a:cubicBezTo>
                  <a:cubicBezTo>
                    <a:pt x="23157" y="88624"/>
                    <a:pt x="30967" y="75670"/>
                    <a:pt x="38397" y="65383"/>
                  </a:cubicBezTo>
                  <a:cubicBezTo>
                    <a:pt x="27776" y="73746"/>
                    <a:pt x="18185" y="83337"/>
                    <a:pt x="9822" y="93958"/>
                  </a:cubicBezTo>
                  <a:cubicBezTo>
                    <a:pt x="-846" y="116618"/>
                    <a:pt x="-2913" y="142373"/>
                    <a:pt x="4012" y="166443"/>
                  </a:cubicBezTo>
                  <a:cubicBezTo>
                    <a:pt x="20395" y="218926"/>
                    <a:pt x="69067" y="258931"/>
                    <a:pt x="69067" y="258931"/>
                  </a:cubicBezTo>
                  <a:cubicBezTo>
                    <a:pt x="69067" y="258931"/>
                    <a:pt x="182224" y="278933"/>
                    <a:pt x="237755" y="269694"/>
                  </a:cubicBezTo>
                  <a:cubicBezTo>
                    <a:pt x="293286" y="260455"/>
                    <a:pt x="322909" y="231594"/>
                    <a:pt x="328147" y="159775"/>
                  </a:cubicBezTo>
                  <a:cubicBezTo>
                    <a:pt x="328242" y="158156"/>
                    <a:pt x="328242" y="156251"/>
                    <a:pt x="328338" y="154156"/>
                  </a:cubicBezTo>
                  <a:close/>
                </a:path>
              </a:pathLst>
            </a:custGeom>
            <a:solidFill>
              <a:srgbClr val="D48000">
                <a:alpha val="6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9" name="Freeform: Shape 338">
              <a:extLst>
                <a:ext uri="{FF2B5EF4-FFF2-40B4-BE49-F238E27FC236}">
                  <a16:creationId xmlns:a16="http://schemas.microsoft.com/office/drawing/2014/main" id="{03C279B4-4E7B-A9CD-7CC0-783011BB6F54}"/>
                </a:ext>
              </a:extLst>
            </p:cNvPr>
            <p:cNvSpPr/>
            <p:nvPr/>
          </p:nvSpPr>
          <p:spPr>
            <a:xfrm>
              <a:off x="5753861" y="4121705"/>
              <a:ext cx="317658" cy="117642"/>
            </a:xfrm>
            <a:custGeom>
              <a:avLst/>
              <a:gdLst>
                <a:gd name="connsiteX0" fmla="*/ 312600 w 317658"/>
                <a:gd name="connsiteY0" fmla="*/ 52572 h 117642"/>
                <a:gd name="connsiteX1" fmla="*/ 289454 w 317658"/>
                <a:gd name="connsiteY1" fmla="*/ 38380 h 117642"/>
                <a:gd name="connsiteX2" fmla="*/ 241258 w 317658"/>
                <a:gd name="connsiteY2" fmla="*/ 52857 h 117642"/>
                <a:gd name="connsiteX3" fmla="*/ 212683 w 317658"/>
                <a:gd name="connsiteY3" fmla="*/ 55429 h 117642"/>
                <a:gd name="connsiteX4" fmla="*/ 163153 w 317658"/>
                <a:gd name="connsiteY4" fmla="*/ 47905 h 117642"/>
                <a:gd name="connsiteX5" fmla="*/ 117433 w 317658"/>
                <a:gd name="connsiteY5" fmla="*/ 35998 h 117642"/>
                <a:gd name="connsiteX6" fmla="*/ 87524 w 317658"/>
                <a:gd name="connsiteY6" fmla="*/ 16948 h 117642"/>
                <a:gd name="connsiteX7" fmla="*/ 86476 w 317658"/>
                <a:gd name="connsiteY7" fmla="*/ 15710 h 117642"/>
                <a:gd name="connsiteX8" fmla="*/ 21992 w 317658"/>
                <a:gd name="connsiteY8" fmla="*/ 6661 h 117642"/>
                <a:gd name="connsiteX9" fmla="*/ 6085 w 317658"/>
                <a:gd name="connsiteY9" fmla="*/ 11519 h 117642"/>
                <a:gd name="connsiteX10" fmla="*/ -11 w 317658"/>
                <a:gd name="connsiteY10" fmla="*/ 5042 h 117642"/>
                <a:gd name="connsiteX11" fmla="*/ 1799 w 317658"/>
                <a:gd name="connsiteY11" fmla="*/ 11900 h 117642"/>
                <a:gd name="connsiteX12" fmla="*/ 66855 w 317658"/>
                <a:gd name="connsiteY12" fmla="*/ 104388 h 117642"/>
                <a:gd name="connsiteX13" fmla="*/ 235542 w 317658"/>
                <a:gd name="connsiteY13" fmla="*/ 115151 h 117642"/>
                <a:gd name="connsiteX14" fmla="*/ 317648 w 317658"/>
                <a:gd name="connsiteY14" fmla="*/ 50762 h 117642"/>
                <a:gd name="connsiteX15" fmla="*/ 312600 w 317658"/>
                <a:gd name="connsiteY15" fmla="*/ 52572 h 117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17658" h="117642">
                  <a:moveTo>
                    <a:pt x="312600" y="52572"/>
                  </a:moveTo>
                  <a:cubicBezTo>
                    <a:pt x="301741" y="53905"/>
                    <a:pt x="298217" y="42380"/>
                    <a:pt x="289454" y="38380"/>
                  </a:cubicBezTo>
                  <a:cubicBezTo>
                    <a:pt x="268404" y="28855"/>
                    <a:pt x="258021" y="44952"/>
                    <a:pt x="241258" y="52857"/>
                  </a:cubicBezTo>
                  <a:cubicBezTo>
                    <a:pt x="232180" y="56458"/>
                    <a:pt x="222255" y="57344"/>
                    <a:pt x="212683" y="55429"/>
                  </a:cubicBezTo>
                  <a:cubicBezTo>
                    <a:pt x="196052" y="53819"/>
                    <a:pt x="179516" y="51305"/>
                    <a:pt x="163153" y="47905"/>
                  </a:cubicBezTo>
                  <a:cubicBezTo>
                    <a:pt x="147541" y="45514"/>
                    <a:pt x="132225" y="41523"/>
                    <a:pt x="117433" y="35998"/>
                  </a:cubicBezTo>
                  <a:cubicBezTo>
                    <a:pt x="106755" y="30826"/>
                    <a:pt x="96725" y="24435"/>
                    <a:pt x="87524" y="16948"/>
                  </a:cubicBezTo>
                  <a:cubicBezTo>
                    <a:pt x="87067" y="16634"/>
                    <a:pt x="86705" y="16205"/>
                    <a:pt x="86476" y="15710"/>
                  </a:cubicBezTo>
                  <a:cubicBezTo>
                    <a:pt x="66759" y="4280"/>
                    <a:pt x="41423" y="-8007"/>
                    <a:pt x="21992" y="6661"/>
                  </a:cubicBezTo>
                  <a:cubicBezTo>
                    <a:pt x="17991" y="9709"/>
                    <a:pt x="11419" y="16186"/>
                    <a:pt x="6085" y="11519"/>
                  </a:cubicBezTo>
                  <a:cubicBezTo>
                    <a:pt x="3818" y="9595"/>
                    <a:pt x="1770" y="7423"/>
                    <a:pt x="-11" y="5042"/>
                  </a:cubicBezTo>
                  <a:cubicBezTo>
                    <a:pt x="561" y="7328"/>
                    <a:pt x="1132" y="9614"/>
                    <a:pt x="1799" y="11900"/>
                  </a:cubicBezTo>
                  <a:cubicBezTo>
                    <a:pt x="18182" y="64383"/>
                    <a:pt x="66855" y="104388"/>
                    <a:pt x="66855" y="104388"/>
                  </a:cubicBezTo>
                  <a:cubicBezTo>
                    <a:pt x="66855" y="104388"/>
                    <a:pt x="180012" y="124390"/>
                    <a:pt x="235542" y="115151"/>
                  </a:cubicBezTo>
                  <a:cubicBezTo>
                    <a:pt x="277548" y="108198"/>
                    <a:pt x="304694" y="90195"/>
                    <a:pt x="317648" y="50762"/>
                  </a:cubicBezTo>
                  <a:cubicBezTo>
                    <a:pt x="316133" y="51753"/>
                    <a:pt x="314400" y="52372"/>
                    <a:pt x="312600" y="52572"/>
                  </a:cubicBezTo>
                  <a:close/>
                </a:path>
              </a:pathLst>
            </a:custGeom>
            <a:solidFill>
              <a:srgbClr val="D48000">
                <a:alpha val="6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0" name="Freeform: Shape 339">
              <a:extLst>
                <a:ext uri="{FF2B5EF4-FFF2-40B4-BE49-F238E27FC236}">
                  <a16:creationId xmlns:a16="http://schemas.microsoft.com/office/drawing/2014/main" id="{9EE89466-BE27-138B-E933-03CF9038DF42}"/>
                </a:ext>
              </a:extLst>
            </p:cNvPr>
            <p:cNvSpPr/>
            <p:nvPr/>
          </p:nvSpPr>
          <p:spPr>
            <a:xfrm>
              <a:off x="5773094" y="4134543"/>
              <a:ext cx="32583" cy="46745"/>
            </a:xfrm>
            <a:custGeom>
              <a:avLst/>
              <a:gdLst>
                <a:gd name="connsiteX0" fmla="*/ 32572 w 32583"/>
                <a:gd name="connsiteY0" fmla="*/ 12302 h 46745"/>
                <a:gd name="connsiteX1" fmla="*/ 23809 w 32583"/>
                <a:gd name="connsiteY1" fmla="*/ 110 h 46745"/>
                <a:gd name="connsiteX2" fmla="*/ 1140 w 32583"/>
                <a:gd name="connsiteY2" fmla="*/ 16112 h 46745"/>
                <a:gd name="connsiteX3" fmla="*/ 12951 w 32583"/>
                <a:gd name="connsiteY3" fmla="*/ 45830 h 46745"/>
                <a:gd name="connsiteX4" fmla="*/ 25905 w 32583"/>
                <a:gd name="connsiteY4" fmla="*/ 40496 h 46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83" h="46745">
                  <a:moveTo>
                    <a:pt x="32572" y="12302"/>
                  </a:moveTo>
                  <a:cubicBezTo>
                    <a:pt x="32572" y="12302"/>
                    <a:pt x="29143" y="1824"/>
                    <a:pt x="23809" y="110"/>
                  </a:cubicBezTo>
                  <a:cubicBezTo>
                    <a:pt x="13256" y="-1224"/>
                    <a:pt x="3416" y="5720"/>
                    <a:pt x="1140" y="16112"/>
                  </a:cubicBezTo>
                  <a:cubicBezTo>
                    <a:pt x="-2423" y="27561"/>
                    <a:pt x="2502" y="39943"/>
                    <a:pt x="12951" y="45830"/>
                  </a:cubicBezTo>
                  <a:cubicBezTo>
                    <a:pt x="20666" y="49449"/>
                    <a:pt x="25905" y="40496"/>
                    <a:pt x="25905" y="40496"/>
                  </a:cubicBezTo>
                  <a:close/>
                </a:path>
              </a:pathLst>
            </a:custGeom>
            <a:solidFill>
              <a:srgbClr val="EFCAA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1" name="Freeform: Shape 340">
              <a:extLst>
                <a:ext uri="{FF2B5EF4-FFF2-40B4-BE49-F238E27FC236}">
                  <a16:creationId xmlns:a16="http://schemas.microsoft.com/office/drawing/2014/main" id="{257D8550-74A6-0094-46ED-A964E0296A7C}"/>
                </a:ext>
              </a:extLst>
            </p:cNvPr>
            <p:cNvSpPr/>
            <p:nvPr/>
          </p:nvSpPr>
          <p:spPr>
            <a:xfrm>
              <a:off x="5779198" y="4149470"/>
              <a:ext cx="17500" cy="21201"/>
            </a:xfrm>
            <a:custGeom>
              <a:avLst/>
              <a:gdLst>
                <a:gd name="connsiteX0" fmla="*/ 12181 w 17500"/>
                <a:gd name="connsiteY0" fmla="*/ 1184 h 21201"/>
                <a:gd name="connsiteX1" fmla="*/ -11 w 17500"/>
                <a:gd name="connsiteY1" fmla="*/ 11186 h 21201"/>
                <a:gd name="connsiteX2" fmla="*/ -11 w 17500"/>
                <a:gd name="connsiteY2" fmla="*/ 11186 h 21201"/>
                <a:gd name="connsiteX3" fmla="*/ 3799 w 17500"/>
                <a:gd name="connsiteY3" fmla="*/ 4804 h 21201"/>
                <a:gd name="connsiteX4" fmla="*/ 11610 w 17500"/>
                <a:gd name="connsiteY4" fmla="*/ 4804 h 21201"/>
                <a:gd name="connsiteX5" fmla="*/ 13324 w 17500"/>
                <a:gd name="connsiteY5" fmla="*/ 8042 h 21201"/>
                <a:gd name="connsiteX6" fmla="*/ 9038 w 17500"/>
                <a:gd name="connsiteY6" fmla="*/ 10519 h 21201"/>
                <a:gd name="connsiteX7" fmla="*/ 5800 w 17500"/>
                <a:gd name="connsiteY7" fmla="*/ 16043 h 21201"/>
                <a:gd name="connsiteX8" fmla="*/ 6276 w 17500"/>
                <a:gd name="connsiteY8" fmla="*/ 16043 h 21201"/>
                <a:gd name="connsiteX9" fmla="*/ 9705 w 17500"/>
                <a:gd name="connsiteY9" fmla="*/ 12043 h 21201"/>
                <a:gd name="connsiteX10" fmla="*/ 14086 w 17500"/>
                <a:gd name="connsiteY10" fmla="*/ 10233 h 21201"/>
                <a:gd name="connsiteX11" fmla="*/ 15325 w 17500"/>
                <a:gd name="connsiteY11" fmla="*/ 20806 h 21201"/>
                <a:gd name="connsiteX12" fmla="*/ 16077 w 17500"/>
                <a:gd name="connsiteY12" fmla="*/ 21101 h 21201"/>
                <a:gd name="connsiteX13" fmla="*/ 16372 w 17500"/>
                <a:gd name="connsiteY13" fmla="*/ 20806 h 21201"/>
                <a:gd name="connsiteX14" fmla="*/ 12181 w 17500"/>
                <a:gd name="connsiteY14" fmla="*/ 1184 h 21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500" h="21201">
                  <a:moveTo>
                    <a:pt x="12181" y="1184"/>
                  </a:moveTo>
                  <a:cubicBezTo>
                    <a:pt x="5323" y="-3293"/>
                    <a:pt x="1608" y="5375"/>
                    <a:pt x="-11" y="11186"/>
                  </a:cubicBezTo>
                  <a:cubicBezTo>
                    <a:pt x="-11" y="11186"/>
                    <a:pt x="-11" y="11186"/>
                    <a:pt x="-11" y="11186"/>
                  </a:cubicBezTo>
                  <a:cubicBezTo>
                    <a:pt x="1227" y="9090"/>
                    <a:pt x="2371" y="6804"/>
                    <a:pt x="3799" y="4804"/>
                  </a:cubicBezTo>
                  <a:cubicBezTo>
                    <a:pt x="6085" y="1279"/>
                    <a:pt x="9609" y="2708"/>
                    <a:pt x="11610" y="4804"/>
                  </a:cubicBezTo>
                  <a:cubicBezTo>
                    <a:pt x="12343" y="5785"/>
                    <a:pt x="12924" y="6880"/>
                    <a:pt x="13324" y="8042"/>
                  </a:cubicBezTo>
                  <a:cubicBezTo>
                    <a:pt x="11676" y="8404"/>
                    <a:pt x="10181" y="9271"/>
                    <a:pt x="9038" y="10519"/>
                  </a:cubicBezTo>
                  <a:cubicBezTo>
                    <a:pt x="7581" y="12109"/>
                    <a:pt x="6485" y="13995"/>
                    <a:pt x="5800" y="16043"/>
                  </a:cubicBezTo>
                  <a:cubicBezTo>
                    <a:pt x="5800" y="16043"/>
                    <a:pt x="5800" y="16615"/>
                    <a:pt x="6276" y="16043"/>
                  </a:cubicBezTo>
                  <a:cubicBezTo>
                    <a:pt x="6752" y="15472"/>
                    <a:pt x="8466" y="13281"/>
                    <a:pt x="9705" y="12043"/>
                  </a:cubicBezTo>
                  <a:cubicBezTo>
                    <a:pt x="10905" y="10938"/>
                    <a:pt x="12457" y="10300"/>
                    <a:pt x="14086" y="10233"/>
                  </a:cubicBezTo>
                  <a:cubicBezTo>
                    <a:pt x="14686" y="13729"/>
                    <a:pt x="15096" y="17262"/>
                    <a:pt x="15325" y="20806"/>
                  </a:cubicBezTo>
                  <a:cubicBezTo>
                    <a:pt x="15448" y="21091"/>
                    <a:pt x="15791" y="21225"/>
                    <a:pt x="16077" y="21101"/>
                  </a:cubicBezTo>
                  <a:cubicBezTo>
                    <a:pt x="16210" y="21044"/>
                    <a:pt x="16315" y="20939"/>
                    <a:pt x="16372" y="20806"/>
                  </a:cubicBezTo>
                  <a:cubicBezTo>
                    <a:pt x="18811" y="13995"/>
                    <a:pt x="17191" y="6404"/>
                    <a:pt x="12181" y="1184"/>
                  </a:cubicBezTo>
                  <a:close/>
                </a:path>
              </a:pathLst>
            </a:custGeom>
            <a:solidFill>
              <a:srgbClr val="C3936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2" name="Freeform: Shape 341">
              <a:extLst>
                <a:ext uri="{FF2B5EF4-FFF2-40B4-BE49-F238E27FC236}">
                  <a16:creationId xmlns:a16="http://schemas.microsoft.com/office/drawing/2014/main" id="{53A23F84-8575-3FA1-F69E-E5F37BC69CFF}"/>
                </a:ext>
              </a:extLst>
            </p:cNvPr>
            <p:cNvSpPr/>
            <p:nvPr/>
          </p:nvSpPr>
          <p:spPr>
            <a:xfrm>
              <a:off x="6017799" y="4168490"/>
              <a:ext cx="33280" cy="43940"/>
            </a:xfrm>
            <a:custGeom>
              <a:avLst/>
              <a:gdLst>
                <a:gd name="connsiteX0" fmla="*/ 4752 w 33280"/>
                <a:gd name="connsiteY0" fmla="*/ 7215 h 43940"/>
                <a:gd name="connsiteX1" fmla="*/ 17896 w 33280"/>
                <a:gd name="connsiteY1" fmla="*/ -24 h 43940"/>
                <a:gd name="connsiteX2" fmla="*/ 33041 w 33280"/>
                <a:gd name="connsiteY2" fmla="*/ 22360 h 43940"/>
                <a:gd name="connsiteX3" fmla="*/ 10181 w 33280"/>
                <a:gd name="connsiteY3" fmla="*/ 43886 h 43940"/>
                <a:gd name="connsiteX4" fmla="*/ -11 w 33280"/>
                <a:gd name="connsiteY4" fmla="*/ 34361 h 43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280" h="43940">
                  <a:moveTo>
                    <a:pt x="4752" y="7215"/>
                  </a:moveTo>
                  <a:cubicBezTo>
                    <a:pt x="4752" y="7215"/>
                    <a:pt x="12181" y="-596"/>
                    <a:pt x="17896" y="-24"/>
                  </a:cubicBezTo>
                  <a:cubicBezTo>
                    <a:pt x="28012" y="2338"/>
                    <a:pt x="34603" y="12092"/>
                    <a:pt x="33041" y="22360"/>
                  </a:cubicBezTo>
                  <a:cubicBezTo>
                    <a:pt x="31460" y="34028"/>
                    <a:pt x="21925" y="43000"/>
                    <a:pt x="10181" y="43886"/>
                  </a:cubicBezTo>
                  <a:cubicBezTo>
                    <a:pt x="1418" y="43886"/>
                    <a:pt x="-11" y="34361"/>
                    <a:pt x="-11" y="34361"/>
                  </a:cubicBezTo>
                  <a:close/>
                </a:path>
              </a:pathLst>
            </a:custGeom>
            <a:solidFill>
              <a:srgbClr val="EFCAA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3" name="Freeform: Shape 342">
              <a:extLst>
                <a:ext uri="{FF2B5EF4-FFF2-40B4-BE49-F238E27FC236}">
                  <a16:creationId xmlns:a16="http://schemas.microsoft.com/office/drawing/2014/main" id="{38730111-0B7C-91A3-5937-B2D1635557A4}"/>
                </a:ext>
              </a:extLst>
            </p:cNvPr>
            <p:cNvSpPr/>
            <p:nvPr/>
          </p:nvSpPr>
          <p:spPr>
            <a:xfrm>
              <a:off x="6022180" y="4184389"/>
              <a:ext cx="20349" cy="16953"/>
            </a:xfrm>
            <a:custGeom>
              <a:avLst/>
              <a:gdLst>
                <a:gd name="connsiteX0" fmla="*/ 12467 w 20349"/>
                <a:gd name="connsiteY0" fmla="*/ 80 h 16953"/>
                <a:gd name="connsiteX1" fmla="*/ 20087 w 20349"/>
                <a:gd name="connsiteY1" fmla="*/ 13319 h 16953"/>
                <a:gd name="connsiteX2" fmla="*/ 19611 w 20349"/>
                <a:gd name="connsiteY2" fmla="*/ 13319 h 16953"/>
                <a:gd name="connsiteX3" fmla="*/ 18563 w 20349"/>
                <a:gd name="connsiteY3" fmla="*/ 6271 h 16953"/>
                <a:gd name="connsiteX4" fmla="*/ 10943 w 20349"/>
                <a:gd name="connsiteY4" fmla="*/ 3794 h 16953"/>
                <a:gd name="connsiteX5" fmla="*/ 7990 w 20349"/>
                <a:gd name="connsiteY5" fmla="*/ 5985 h 16953"/>
                <a:gd name="connsiteX6" fmla="*/ 11133 w 20349"/>
                <a:gd name="connsiteY6" fmla="*/ 9700 h 16953"/>
                <a:gd name="connsiteX7" fmla="*/ 11991 w 20349"/>
                <a:gd name="connsiteY7" fmla="*/ 15796 h 16953"/>
                <a:gd name="connsiteX8" fmla="*/ 11419 w 20349"/>
                <a:gd name="connsiteY8" fmla="*/ 15796 h 16953"/>
                <a:gd name="connsiteX9" fmla="*/ 9800 w 20349"/>
                <a:gd name="connsiteY9" fmla="*/ 11033 h 16953"/>
                <a:gd name="connsiteX10" fmla="*/ 6371 w 20349"/>
                <a:gd name="connsiteY10" fmla="*/ 7795 h 16953"/>
                <a:gd name="connsiteX11" fmla="*/ 1037 w 20349"/>
                <a:gd name="connsiteY11" fmla="*/ 16558 h 16953"/>
                <a:gd name="connsiteX12" fmla="*/ 285 w 20349"/>
                <a:gd name="connsiteY12" fmla="*/ 16853 h 16953"/>
                <a:gd name="connsiteX13" fmla="*/ -11 w 20349"/>
                <a:gd name="connsiteY13" fmla="*/ 16558 h 16953"/>
                <a:gd name="connsiteX14" fmla="*/ 12467 w 20349"/>
                <a:gd name="connsiteY14" fmla="*/ 80 h 16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0349" h="16953">
                  <a:moveTo>
                    <a:pt x="12467" y="80"/>
                  </a:moveTo>
                  <a:cubicBezTo>
                    <a:pt x="20658" y="-1254"/>
                    <a:pt x="20754" y="7699"/>
                    <a:pt x="20087" y="13319"/>
                  </a:cubicBezTo>
                  <a:cubicBezTo>
                    <a:pt x="20087" y="13319"/>
                    <a:pt x="20087" y="13319"/>
                    <a:pt x="19611" y="13319"/>
                  </a:cubicBezTo>
                  <a:cubicBezTo>
                    <a:pt x="19611" y="11033"/>
                    <a:pt x="19134" y="8557"/>
                    <a:pt x="18563" y="6271"/>
                  </a:cubicBezTo>
                  <a:cubicBezTo>
                    <a:pt x="17706" y="2365"/>
                    <a:pt x="13800" y="2270"/>
                    <a:pt x="10943" y="3794"/>
                  </a:cubicBezTo>
                  <a:cubicBezTo>
                    <a:pt x="9848" y="4356"/>
                    <a:pt x="8847" y="5099"/>
                    <a:pt x="7990" y="5985"/>
                  </a:cubicBezTo>
                  <a:cubicBezTo>
                    <a:pt x="9467" y="6785"/>
                    <a:pt x="10591" y="8109"/>
                    <a:pt x="11133" y="9700"/>
                  </a:cubicBezTo>
                  <a:cubicBezTo>
                    <a:pt x="11896" y="11633"/>
                    <a:pt x="12191" y="13729"/>
                    <a:pt x="11991" y="15796"/>
                  </a:cubicBezTo>
                  <a:cubicBezTo>
                    <a:pt x="11991" y="15796"/>
                    <a:pt x="11991" y="15796"/>
                    <a:pt x="11419" y="15796"/>
                  </a:cubicBezTo>
                  <a:cubicBezTo>
                    <a:pt x="10848" y="15796"/>
                    <a:pt x="10467" y="12557"/>
                    <a:pt x="9800" y="11033"/>
                  </a:cubicBezTo>
                  <a:cubicBezTo>
                    <a:pt x="9067" y="9595"/>
                    <a:pt x="7847" y="8452"/>
                    <a:pt x="6371" y="7795"/>
                  </a:cubicBezTo>
                  <a:cubicBezTo>
                    <a:pt x="4409" y="10604"/>
                    <a:pt x="2628" y="13529"/>
                    <a:pt x="1037" y="16558"/>
                  </a:cubicBezTo>
                  <a:cubicBezTo>
                    <a:pt x="913" y="16843"/>
                    <a:pt x="570" y="16977"/>
                    <a:pt x="285" y="16853"/>
                  </a:cubicBezTo>
                  <a:cubicBezTo>
                    <a:pt x="151" y="16796"/>
                    <a:pt x="46" y="16691"/>
                    <a:pt x="-11" y="16558"/>
                  </a:cubicBezTo>
                  <a:cubicBezTo>
                    <a:pt x="1037" y="9700"/>
                    <a:pt x="4752" y="1222"/>
                    <a:pt x="12467" y="80"/>
                  </a:cubicBezTo>
                  <a:close/>
                </a:path>
              </a:pathLst>
            </a:custGeom>
            <a:solidFill>
              <a:srgbClr val="C3936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4" name="Freeform: Shape 343">
              <a:extLst>
                <a:ext uri="{FF2B5EF4-FFF2-40B4-BE49-F238E27FC236}">
                  <a16:creationId xmlns:a16="http://schemas.microsoft.com/office/drawing/2014/main" id="{25B9446E-A8D1-21AF-8A5B-59E2F07C9EC7}"/>
                </a:ext>
              </a:extLst>
            </p:cNvPr>
            <p:cNvSpPr/>
            <p:nvPr/>
          </p:nvSpPr>
          <p:spPr>
            <a:xfrm>
              <a:off x="5791104" y="4056542"/>
              <a:ext cx="255650" cy="209553"/>
            </a:xfrm>
            <a:custGeom>
              <a:avLst/>
              <a:gdLst>
                <a:gd name="connsiteX0" fmla="*/ 248306 w 255650"/>
                <a:gd name="connsiteY0" fmla="*/ 65348 h 209553"/>
                <a:gd name="connsiteX1" fmla="*/ 255640 w 255650"/>
                <a:gd name="connsiteY1" fmla="*/ 50108 h 209553"/>
                <a:gd name="connsiteX2" fmla="*/ 244591 w 255650"/>
                <a:gd name="connsiteY2" fmla="*/ 44297 h 209553"/>
                <a:gd name="connsiteX3" fmla="*/ 161247 w 255650"/>
                <a:gd name="connsiteY3" fmla="*/ 4197 h 209553"/>
                <a:gd name="connsiteX4" fmla="*/ 59711 w 255650"/>
                <a:gd name="connsiteY4" fmla="*/ 2768 h 209553"/>
                <a:gd name="connsiteX5" fmla="*/ 1227 w 255650"/>
                <a:gd name="connsiteY5" fmla="*/ 16865 h 209553"/>
                <a:gd name="connsiteX6" fmla="*/ 5418 w 255650"/>
                <a:gd name="connsiteY6" fmla="*/ 50298 h 209553"/>
                <a:gd name="connsiteX7" fmla="*/ 11133 w 255650"/>
                <a:gd name="connsiteY7" fmla="*/ 81350 h 209553"/>
                <a:gd name="connsiteX8" fmla="*/ -11 w 255650"/>
                <a:gd name="connsiteY8" fmla="*/ 134785 h 209553"/>
                <a:gd name="connsiteX9" fmla="*/ 22468 w 255650"/>
                <a:gd name="connsiteY9" fmla="*/ 178028 h 209553"/>
                <a:gd name="connsiteX10" fmla="*/ 134387 w 255650"/>
                <a:gd name="connsiteY10" fmla="*/ 208508 h 209553"/>
                <a:gd name="connsiteX11" fmla="*/ 229637 w 255650"/>
                <a:gd name="connsiteY11" fmla="*/ 156502 h 209553"/>
                <a:gd name="connsiteX12" fmla="*/ 234304 w 255650"/>
                <a:gd name="connsiteY12" fmla="*/ 113163 h 209553"/>
                <a:gd name="connsiteX13" fmla="*/ 248306 w 255650"/>
                <a:gd name="connsiteY13" fmla="*/ 65348 h 209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5650" h="209553">
                  <a:moveTo>
                    <a:pt x="248306" y="65348"/>
                  </a:moveTo>
                  <a:cubicBezTo>
                    <a:pt x="250973" y="59918"/>
                    <a:pt x="253545" y="54965"/>
                    <a:pt x="255640" y="50108"/>
                  </a:cubicBezTo>
                  <a:cubicBezTo>
                    <a:pt x="251830" y="48202"/>
                    <a:pt x="248115" y="46298"/>
                    <a:pt x="244591" y="44297"/>
                  </a:cubicBezTo>
                  <a:cubicBezTo>
                    <a:pt x="217540" y="28772"/>
                    <a:pt x="192871" y="9722"/>
                    <a:pt x="161247" y="4197"/>
                  </a:cubicBezTo>
                  <a:cubicBezTo>
                    <a:pt x="127624" y="-946"/>
                    <a:pt x="93458" y="-1423"/>
                    <a:pt x="59711" y="2768"/>
                  </a:cubicBezTo>
                  <a:cubicBezTo>
                    <a:pt x="39689" y="4940"/>
                    <a:pt x="20039" y="9674"/>
                    <a:pt x="1227" y="16865"/>
                  </a:cubicBezTo>
                  <a:cubicBezTo>
                    <a:pt x="189" y="28181"/>
                    <a:pt x="1618" y="39592"/>
                    <a:pt x="5418" y="50298"/>
                  </a:cubicBezTo>
                  <a:cubicBezTo>
                    <a:pt x="9781" y="60042"/>
                    <a:pt x="11743" y="70691"/>
                    <a:pt x="11133" y="81350"/>
                  </a:cubicBezTo>
                  <a:cubicBezTo>
                    <a:pt x="11133" y="99257"/>
                    <a:pt x="370" y="116783"/>
                    <a:pt x="-11" y="134785"/>
                  </a:cubicBezTo>
                  <a:cubicBezTo>
                    <a:pt x="732" y="151816"/>
                    <a:pt x="8962" y="167636"/>
                    <a:pt x="22468" y="178028"/>
                  </a:cubicBezTo>
                  <a:cubicBezTo>
                    <a:pt x="52186" y="204794"/>
                    <a:pt x="95811" y="212509"/>
                    <a:pt x="134387" y="208508"/>
                  </a:cubicBezTo>
                  <a:cubicBezTo>
                    <a:pt x="167153" y="204984"/>
                    <a:pt x="208682" y="195554"/>
                    <a:pt x="229637" y="156502"/>
                  </a:cubicBezTo>
                  <a:cubicBezTo>
                    <a:pt x="237543" y="141833"/>
                    <a:pt x="232971" y="129356"/>
                    <a:pt x="234304" y="113163"/>
                  </a:cubicBezTo>
                  <a:cubicBezTo>
                    <a:pt x="235733" y="96447"/>
                    <a:pt x="240496" y="80197"/>
                    <a:pt x="248306" y="65348"/>
                  </a:cubicBezTo>
                  <a:close/>
                </a:path>
              </a:pathLst>
            </a:custGeom>
            <a:solidFill>
              <a:srgbClr val="F4D9B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5" name="Freeform: Shape 344">
              <a:extLst>
                <a:ext uri="{FF2B5EF4-FFF2-40B4-BE49-F238E27FC236}">
                  <a16:creationId xmlns:a16="http://schemas.microsoft.com/office/drawing/2014/main" id="{58D135A9-8AA0-A6B5-4D58-314ABDBC2F49}"/>
                </a:ext>
              </a:extLst>
            </p:cNvPr>
            <p:cNvSpPr/>
            <p:nvPr/>
          </p:nvSpPr>
          <p:spPr>
            <a:xfrm>
              <a:off x="5945823" y="4177251"/>
              <a:ext cx="38593" cy="16352"/>
            </a:xfrm>
            <a:custGeom>
              <a:avLst/>
              <a:gdLst>
                <a:gd name="connsiteX0" fmla="*/ 38532 w 38593"/>
                <a:gd name="connsiteY0" fmla="*/ 4836 h 16352"/>
                <a:gd name="connsiteX1" fmla="*/ 20721 w 38593"/>
                <a:gd name="connsiteY1" fmla="*/ 15599 h 16352"/>
                <a:gd name="connsiteX2" fmla="*/ 52 w 38593"/>
                <a:gd name="connsiteY2" fmla="*/ 11409 h 16352"/>
                <a:gd name="connsiteX3" fmla="*/ 17863 w 38593"/>
                <a:gd name="connsiteY3" fmla="*/ 645 h 16352"/>
                <a:gd name="connsiteX4" fmla="*/ 38532 w 38593"/>
                <a:gd name="connsiteY4" fmla="*/ 4836 h 16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593" h="16352">
                  <a:moveTo>
                    <a:pt x="38532" y="4836"/>
                  </a:moveTo>
                  <a:cubicBezTo>
                    <a:pt x="39295" y="8932"/>
                    <a:pt x="31294" y="13790"/>
                    <a:pt x="20721" y="15599"/>
                  </a:cubicBezTo>
                  <a:cubicBezTo>
                    <a:pt x="10148" y="17409"/>
                    <a:pt x="909" y="15599"/>
                    <a:pt x="52" y="11409"/>
                  </a:cubicBezTo>
                  <a:cubicBezTo>
                    <a:pt x="-806" y="7218"/>
                    <a:pt x="7291" y="2455"/>
                    <a:pt x="17863" y="645"/>
                  </a:cubicBezTo>
                  <a:cubicBezTo>
                    <a:pt x="28436" y="-1165"/>
                    <a:pt x="37675" y="645"/>
                    <a:pt x="38532" y="4836"/>
                  </a:cubicBezTo>
                  <a:close/>
                </a:path>
              </a:pathLst>
            </a:custGeom>
            <a:solidFill>
              <a:srgbClr val="F9CB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6" name="Freeform: Shape 345">
              <a:extLst>
                <a:ext uri="{FF2B5EF4-FFF2-40B4-BE49-F238E27FC236}">
                  <a16:creationId xmlns:a16="http://schemas.microsoft.com/office/drawing/2014/main" id="{CA82F294-FBEC-55AB-6CB4-C5303F9D48BC}"/>
                </a:ext>
              </a:extLst>
            </p:cNvPr>
            <p:cNvSpPr/>
            <p:nvPr/>
          </p:nvSpPr>
          <p:spPr>
            <a:xfrm>
              <a:off x="5807277" y="4179991"/>
              <a:ext cx="38736" cy="15431"/>
            </a:xfrm>
            <a:custGeom>
              <a:avLst/>
              <a:gdLst>
                <a:gd name="connsiteX0" fmla="*/ 38680 w 38736"/>
                <a:gd name="connsiteY0" fmla="*/ 9716 h 15431"/>
                <a:gd name="connsiteX1" fmla="*/ 18582 w 38736"/>
                <a:gd name="connsiteY1" fmla="*/ 15050 h 15431"/>
                <a:gd name="connsiteX2" fmla="*/ 8 w 38736"/>
                <a:gd name="connsiteY2" fmla="*/ 5525 h 15431"/>
                <a:gd name="connsiteX3" fmla="*/ 20106 w 38736"/>
                <a:gd name="connsiteY3" fmla="*/ 286 h 15431"/>
                <a:gd name="connsiteX4" fmla="*/ 38680 w 38736"/>
                <a:gd name="connsiteY4" fmla="*/ 9716 h 15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736" h="15431">
                  <a:moveTo>
                    <a:pt x="38680" y="9716"/>
                  </a:moveTo>
                  <a:cubicBezTo>
                    <a:pt x="38680" y="13907"/>
                    <a:pt x="29155" y="16288"/>
                    <a:pt x="18582" y="15050"/>
                  </a:cubicBezTo>
                  <a:cubicBezTo>
                    <a:pt x="8009" y="13811"/>
                    <a:pt x="-468" y="9335"/>
                    <a:pt x="8" y="5525"/>
                  </a:cubicBezTo>
                  <a:cubicBezTo>
                    <a:pt x="485" y="1715"/>
                    <a:pt x="9533" y="-1048"/>
                    <a:pt x="20106" y="286"/>
                  </a:cubicBezTo>
                  <a:cubicBezTo>
                    <a:pt x="30679" y="1619"/>
                    <a:pt x="39442" y="5429"/>
                    <a:pt x="38680" y="9716"/>
                  </a:cubicBezTo>
                  <a:close/>
                </a:path>
              </a:pathLst>
            </a:custGeom>
            <a:solidFill>
              <a:srgbClr val="F9CB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7" name="Freeform: Shape 346">
              <a:extLst>
                <a:ext uri="{FF2B5EF4-FFF2-40B4-BE49-F238E27FC236}">
                  <a16:creationId xmlns:a16="http://schemas.microsoft.com/office/drawing/2014/main" id="{5795D42D-9CE9-93A5-CEFA-5257248EE5A0}"/>
                </a:ext>
              </a:extLst>
            </p:cNvPr>
            <p:cNvSpPr/>
            <p:nvPr/>
          </p:nvSpPr>
          <p:spPr>
            <a:xfrm>
              <a:off x="5849922" y="4157089"/>
              <a:ext cx="10361" cy="26956"/>
            </a:xfrm>
            <a:custGeom>
              <a:avLst/>
              <a:gdLst>
                <a:gd name="connsiteX0" fmla="*/ 10323 w 10361"/>
                <a:gd name="connsiteY0" fmla="*/ 13568 h 26956"/>
                <a:gd name="connsiteX1" fmla="*/ 4513 w 10361"/>
                <a:gd name="connsiteY1" fmla="*/ 26903 h 26956"/>
                <a:gd name="connsiteX2" fmla="*/ 36 w 10361"/>
                <a:gd name="connsiteY2" fmla="*/ 13282 h 26956"/>
                <a:gd name="connsiteX3" fmla="*/ 5846 w 10361"/>
                <a:gd name="connsiteY3" fmla="*/ -53 h 26956"/>
                <a:gd name="connsiteX4" fmla="*/ 10323 w 10361"/>
                <a:gd name="connsiteY4" fmla="*/ 13568 h 26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61" h="26956">
                  <a:moveTo>
                    <a:pt x="10323" y="13568"/>
                  </a:moveTo>
                  <a:cubicBezTo>
                    <a:pt x="10323" y="20997"/>
                    <a:pt x="7370" y="26903"/>
                    <a:pt x="4513" y="26903"/>
                  </a:cubicBezTo>
                  <a:cubicBezTo>
                    <a:pt x="1655" y="26903"/>
                    <a:pt x="-345" y="20711"/>
                    <a:pt x="36" y="13282"/>
                  </a:cubicBezTo>
                  <a:cubicBezTo>
                    <a:pt x="417" y="5852"/>
                    <a:pt x="2988" y="-148"/>
                    <a:pt x="5846" y="-53"/>
                  </a:cubicBezTo>
                  <a:cubicBezTo>
                    <a:pt x="8704" y="42"/>
                    <a:pt x="10609" y="5567"/>
                    <a:pt x="10323" y="13568"/>
                  </a:cubicBezTo>
                  <a:close/>
                </a:path>
              </a:pathLst>
            </a:custGeom>
            <a:solidFill>
              <a:srgbClr val="3D1A0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8" name="Freeform: Shape 347">
              <a:extLst>
                <a:ext uri="{FF2B5EF4-FFF2-40B4-BE49-F238E27FC236}">
                  <a16:creationId xmlns:a16="http://schemas.microsoft.com/office/drawing/2014/main" id="{D8D3BE83-DD96-53CC-2818-89F40A015353}"/>
                </a:ext>
              </a:extLst>
            </p:cNvPr>
            <p:cNvSpPr/>
            <p:nvPr/>
          </p:nvSpPr>
          <p:spPr>
            <a:xfrm>
              <a:off x="5851504" y="4160219"/>
              <a:ext cx="3214" cy="8114"/>
            </a:xfrm>
            <a:custGeom>
              <a:avLst/>
              <a:gdLst>
                <a:gd name="connsiteX0" fmla="*/ 3120 w 3214"/>
                <a:gd name="connsiteY0" fmla="*/ 4151 h 8114"/>
                <a:gd name="connsiteX1" fmla="*/ 1120 w 3214"/>
                <a:gd name="connsiteY1" fmla="*/ 8057 h 8114"/>
                <a:gd name="connsiteX2" fmla="*/ 72 w 3214"/>
                <a:gd name="connsiteY2" fmla="*/ 3770 h 8114"/>
                <a:gd name="connsiteX3" fmla="*/ 2073 w 3214"/>
                <a:gd name="connsiteY3" fmla="*/ -40 h 8114"/>
                <a:gd name="connsiteX4" fmla="*/ 3120 w 3214"/>
                <a:gd name="connsiteY4" fmla="*/ 4151 h 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14" h="8114">
                  <a:moveTo>
                    <a:pt x="3120" y="4151"/>
                  </a:moveTo>
                  <a:cubicBezTo>
                    <a:pt x="3120" y="6437"/>
                    <a:pt x="1977" y="8152"/>
                    <a:pt x="1120" y="8057"/>
                  </a:cubicBezTo>
                  <a:cubicBezTo>
                    <a:pt x="263" y="7961"/>
                    <a:pt x="-213" y="6056"/>
                    <a:pt x="72" y="3770"/>
                  </a:cubicBezTo>
                  <a:cubicBezTo>
                    <a:pt x="358" y="1484"/>
                    <a:pt x="1215" y="-230"/>
                    <a:pt x="2073" y="-40"/>
                  </a:cubicBezTo>
                  <a:cubicBezTo>
                    <a:pt x="2930" y="151"/>
                    <a:pt x="3406" y="1865"/>
                    <a:pt x="3120" y="415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9" name="Freeform: Shape 348">
              <a:extLst>
                <a:ext uri="{FF2B5EF4-FFF2-40B4-BE49-F238E27FC236}">
                  <a16:creationId xmlns:a16="http://schemas.microsoft.com/office/drawing/2014/main" id="{2698A3BE-897F-F5E7-2824-391AD49D8AA0}"/>
                </a:ext>
              </a:extLst>
            </p:cNvPr>
            <p:cNvSpPr/>
            <p:nvPr/>
          </p:nvSpPr>
          <p:spPr>
            <a:xfrm>
              <a:off x="5943882" y="4153184"/>
              <a:ext cx="10194" cy="26957"/>
            </a:xfrm>
            <a:custGeom>
              <a:avLst/>
              <a:gdLst>
                <a:gd name="connsiteX0" fmla="*/ 10184 w 10194"/>
                <a:gd name="connsiteY0" fmla="*/ 13282 h 26957"/>
                <a:gd name="connsiteX1" fmla="*/ 5040 w 10194"/>
                <a:gd name="connsiteY1" fmla="*/ 26903 h 26957"/>
                <a:gd name="connsiteX2" fmla="*/ -8 w 10194"/>
                <a:gd name="connsiteY2" fmla="*/ 13568 h 26957"/>
                <a:gd name="connsiteX3" fmla="*/ 5136 w 10194"/>
                <a:gd name="connsiteY3" fmla="*/ -53 h 26957"/>
                <a:gd name="connsiteX4" fmla="*/ 10184 w 10194"/>
                <a:gd name="connsiteY4" fmla="*/ 13282 h 26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94" h="26957">
                  <a:moveTo>
                    <a:pt x="10184" y="13282"/>
                  </a:moveTo>
                  <a:cubicBezTo>
                    <a:pt x="10184" y="20711"/>
                    <a:pt x="7898" y="26808"/>
                    <a:pt x="5040" y="26903"/>
                  </a:cubicBezTo>
                  <a:cubicBezTo>
                    <a:pt x="2183" y="26998"/>
                    <a:pt x="-103" y="20997"/>
                    <a:pt x="-8" y="13568"/>
                  </a:cubicBezTo>
                  <a:cubicBezTo>
                    <a:pt x="87" y="6138"/>
                    <a:pt x="2278" y="42"/>
                    <a:pt x="5136" y="-53"/>
                  </a:cubicBezTo>
                  <a:cubicBezTo>
                    <a:pt x="7993" y="-148"/>
                    <a:pt x="10184" y="5852"/>
                    <a:pt x="10184" y="13282"/>
                  </a:cubicBezTo>
                  <a:close/>
                </a:path>
              </a:pathLst>
            </a:custGeom>
            <a:solidFill>
              <a:srgbClr val="3D1A0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0" name="Freeform: Shape 349">
              <a:extLst>
                <a:ext uri="{FF2B5EF4-FFF2-40B4-BE49-F238E27FC236}">
                  <a16:creationId xmlns:a16="http://schemas.microsoft.com/office/drawing/2014/main" id="{5540BDD5-1F94-BC1B-8A10-92634AF3A101}"/>
                </a:ext>
              </a:extLst>
            </p:cNvPr>
            <p:cNvSpPr/>
            <p:nvPr/>
          </p:nvSpPr>
          <p:spPr>
            <a:xfrm>
              <a:off x="5945111" y="4157087"/>
              <a:ext cx="3191" cy="8103"/>
            </a:xfrm>
            <a:custGeom>
              <a:avLst/>
              <a:gdLst>
                <a:gd name="connsiteX0" fmla="*/ 3145 w 3191"/>
                <a:gd name="connsiteY0" fmla="*/ 4045 h 8103"/>
                <a:gd name="connsiteX1" fmla="*/ 1239 w 3191"/>
                <a:gd name="connsiteY1" fmla="*/ 8046 h 8103"/>
                <a:gd name="connsiteX2" fmla="*/ 1 w 3191"/>
                <a:gd name="connsiteY2" fmla="*/ 3855 h 8103"/>
                <a:gd name="connsiteX3" fmla="*/ 1906 w 3191"/>
                <a:gd name="connsiteY3" fmla="*/ -50 h 8103"/>
                <a:gd name="connsiteX4" fmla="*/ 3145 w 3191"/>
                <a:gd name="connsiteY4" fmla="*/ 4045 h 8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91" h="8103">
                  <a:moveTo>
                    <a:pt x="3145" y="4045"/>
                  </a:moveTo>
                  <a:cubicBezTo>
                    <a:pt x="3145" y="6331"/>
                    <a:pt x="2097" y="8141"/>
                    <a:pt x="1239" y="8046"/>
                  </a:cubicBezTo>
                  <a:cubicBezTo>
                    <a:pt x="382" y="7951"/>
                    <a:pt x="-94" y="6141"/>
                    <a:pt x="1" y="3855"/>
                  </a:cubicBezTo>
                  <a:cubicBezTo>
                    <a:pt x="96" y="1569"/>
                    <a:pt x="1049" y="-146"/>
                    <a:pt x="1906" y="-50"/>
                  </a:cubicBezTo>
                  <a:cubicBezTo>
                    <a:pt x="2763" y="45"/>
                    <a:pt x="3335" y="1664"/>
                    <a:pt x="3145" y="404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1" name="Freeform: Shape 350">
              <a:extLst>
                <a:ext uri="{FF2B5EF4-FFF2-40B4-BE49-F238E27FC236}">
                  <a16:creationId xmlns:a16="http://schemas.microsoft.com/office/drawing/2014/main" id="{502099F5-333D-B46D-F7E1-C2B34AD814C9}"/>
                </a:ext>
              </a:extLst>
            </p:cNvPr>
            <p:cNvSpPr/>
            <p:nvPr/>
          </p:nvSpPr>
          <p:spPr>
            <a:xfrm>
              <a:off x="5884976" y="4178141"/>
              <a:ext cx="19335" cy="31718"/>
            </a:xfrm>
            <a:custGeom>
              <a:avLst/>
              <a:gdLst>
                <a:gd name="connsiteX0" fmla="*/ 19274 w 19335"/>
                <a:gd name="connsiteY0" fmla="*/ 21663 h 31718"/>
                <a:gd name="connsiteX1" fmla="*/ 13940 w 19335"/>
                <a:gd name="connsiteY1" fmla="*/ 13948 h 31718"/>
                <a:gd name="connsiteX2" fmla="*/ 15464 w 19335"/>
                <a:gd name="connsiteY2" fmla="*/ -54 h 31718"/>
                <a:gd name="connsiteX3" fmla="*/ 14893 w 19335"/>
                <a:gd name="connsiteY3" fmla="*/ -54 h 31718"/>
                <a:gd name="connsiteX4" fmla="*/ 11940 w 19335"/>
                <a:gd name="connsiteY4" fmla="*/ 12614 h 31718"/>
                <a:gd name="connsiteX5" fmla="*/ 9559 w 19335"/>
                <a:gd name="connsiteY5" fmla="*/ 11757 h 31718"/>
                <a:gd name="connsiteX6" fmla="*/ 1176 w 19335"/>
                <a:gd name="connsiteY6" fmla="*/ 15376 h 31718"/>
                <a:gd name="connsiteX7" fmla="*/ 11654 w 19335"/>
                <a:gd name="connsiteY7" fmla="*/ 31664 h 31718"/>
                <a:gd name="connsiteX8" fmla="*/ 11654 w 19335"/>
                <a:gd name="connsiteY8" fmla="*/ 30997 h 31718"/>
                <a:gd name="connsiteX9" fmla="*/ 4034 w 19335"/>
                <a:gd name="connsiteY9" fmla="*/ 24425 h 31718"/>
                <a:gd name="connsiteX10" fmla="*/ 3463 w 19335"/>
                <a:gd name="connsiteY10" fmla="*/ 17758 h 31718"/>
                <a:gd name="connsiteX11" fmla="*/ 9082 w 19335"/>
                <a:gd name="connsiteY11" fmla="*/ 14833 h 31718"/>
                <a:gd name="connsiteX12" fmla="*/ 9273 w 19335"/>
                <a:gd name="connsiteY12" fmla="*/ 14900 h 31718"/>
                <a:gd name="connsiteX13" fmla="*/ 18798 w 19335"/>
                <a:gd name="connsiteY13" fmla="*/ 21949 h 31718"/>
                <a:gd name="connsiteX14" fmla="*/ 19274 w 19335"/>
                <a:gd name="connsiteY14" fmla="*/ 21663 h 31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335" h="31718">
                  <a:moveTo>
                    <a:pt x="19274" y="21663"/>
                  </a:moveTo>
                  <a:cubicBezTo>
                    <a:pt x="18188" y="18672"/>
                    <a:pt x="16350" y="16015"/>
                    <a:pt x="13940" y="13948"/>
                  </a:cubicBezTo>
                  <a:cubicBezTo>
                    <a:pt x="16521" y="9747"/>
                    <a:pt x="17074" y="4604"/>
                    <a:pt x="15464" y="-54"/>
                  </a:cubicBezTo>
                  <a:cubicBezTo>
                    <a:pt x="15464" y="-54"/>
                    <a:pt x="14797" y="-54"/>
                    <a:pt x="14893" y="-54"/>
                  </a:cubicBezTo>
                  <a:cubicBezTo>
                    <a:pt x="15426" y="4385"/>
                    <a:pt x="14378" y="8871"/>
                    <a:pt x="11940" y="12614"/>
                  </a:cubicBezTo>
                  <a:cubicBezTo>
                    <a:pt x="11187" y="12233"/>
                    <a:pt x="10387" y="11938"/>
                    <a:pt x="9559" y="11757"/>
                  </a:cubicBezTo>
                  <a:cubicBezTo>
                    <a:pt x="6263" y="10900"/>
                    <a:pt x="2815" y="12395"/>
                    <a:pt x="1176" y="15376"/>
                  </a:cubicBezTo>
                  <a:cubicBezTo>
                    <a:pt x="-2919" y="22901"/>
                    <a:pt x="4320" y="30521"/>
                    <a:pt x="11654" y="31664"/>
                  </a:cubicBezTo>
                  <a:cubicBezTo>
                    <a:pt x="11654" y="31664"/>
                    <a:pt x="12130" y="31188"/>
                    <a:pt x="11654" y="30997"/>
                  </a:cubicBezTo>
                  <a:cubicBezTo>
                    <a:pt x="8701" y="28997"/>
                    <a:pt x="5653" y="27759"/>
                    <a:pt x="4034" y="24425"/>
                  </a:cubicBezTo>
                  <a:cubicBezTo>
                    <a:pt x="3091" y="22330"/>
                    <a:pt x="2891" y="19977"/>
                    <a:pt x="3463" y="17758"/>
                  </a:cubicBezTo>
                  <a:cubicBezTo>
                    <a:pt x="4205" y="15396"/>
                    <a:pt x="6720" y="14091"/>
                    <a:pt x="9082" y="14833"/>
                  </a:cubicBezTo>
                  <a:cubicBezTo>
                    <a:pt x="9139" y="14853"/>
                    <a:pt x="9206" y="14881"/>
                    <a:pt x="9273" y="14900"/>
                  </a:cubicBezTo>
                  <a:cubicBezTo>
                    <a:pt x="13749" y="15662"/>
                    <a:pt x="15750" y="18805"/>
                    <a:pt x="18798" y="21949"/>
                  </a:cubicBezTo>
                  <a:cubicBezTo>
                    <a:pt x="19084" y="22234"/>
                    <a:pt x="19464" y="21949"/>
                    <a:pt x="19274" y="21663"/>
                  </a:cubicBezTo>
                  <a:close/>
                </a:path>
              </a:pathLst>
            </a:custGeom>
            <a:solidFill>
              <a:srgbClr val="C3936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2" name="Freeform: Shape 351">
              <a:extLst>
                <a:ext uri="{FF2B5EF4-FFF2-40B4-BE49-F238E27FC236}">
                  <a16:creationId xmlns:a16="http://schemas.microsoft.com/office/drawing/2014/main" id="{308B53C7-E793-6980-03B5-8EE53C3AF9EC}"/>
                </a:ext>
              </a:extLst>
            </p:cNvPr>
            <p:cNvSpPr/>
            <p:nvPr/>
          </p:nvSpPr>
          <p:spPr>
            <a:xfrm>
              <a:off x="5936836" y="4118400"/>
              <a:ext cx="39041" cy="27203"/>
            </a:xfrm>
            <a:custGeom>
              <a:avLst/>
              <a:gdLst>
                <a:gd name="connsiteX0" fmla="*/ 21802 w 39041"/>
                <a:gd name="connsiteY0" fmla="*/ 60 h 27203"/>
                <a:gd name="connsiteX1" fmla="*/ 94 w 39041"/>
                <a:gd name="connsiteY1" fmla="*/ 17558 h 27203"/>
                <a:gd name="connsiteX2" fmla="*/ -11 w 39041"/>
                <a:gd name="connsiteY2" fmla="*/ 19110 h 27203"/>
                <a:gd name="connsiteX3" fmla="*/ 1228 w 39041"/>
                <a:gd name="connsiteY3" fmla="*/ 19110 h 27203"/>
                <a:gd name="connsiteX4" fmla="*/ 19811 w 39041"/>
                <a:gd name="connsiteY4" fmla="*/ 5499 h 27203"/>
                <a:gd name="connsiteX5" fmla="*/ 21897 w 39041"/>
                <a:gd name="connsiteY5" fmla="*/ 5966 h 27203"/>
                <a:gd name="connsiteX6" fmla="*/ 35232 w 39041"/>
                <a:gd name="connsiteY6" fmla="*/ 25968 h 27203"/>
                <a:gd name="connsiteX7" fmla="*/ 37718 w 39041"/>
                <a:gd name="connsiteY7" fmla="*/ 27006 h 27203"/>
                <a:gd name="connsiteX8" fmla="*/ 38756 w 39041"/>
                <a:gd name="connsiteY8" fmla="*/ 25968 h 27203"/>
                <a:gd name="connsiteX9" fmla="*/ 21802 w 39041"/>
                <a:gd name="connsiteY9" fmla="*/ 60 h 27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041" h="27203">
                  <a:moveTo>
                    <a:pt x="21802" y="60"/>
                  </a:moveTo>
                  <a:cubicBezTo>
                    <a:pt x="10972" y="-1102"/>
                    <a:pt x="1256" y="6737"/>
                    <a:pt x="94" y="17558"/>
                  </a:cubicBezTo>
                  <a:cubicBezTo>
                    <a:pt x="37" y="18072"/>
                    <a:pt x="8" y="18596"/>
                    <a:pt x="-11" y="19110"/>
                  </a:cubicBezTo>
                  <a:cubicBezTo>
                    <a:pt x="-11" y="19777"/>
                    <a:pt x="942" y="20158"/>
                    <a:pt x="1228" y="19110"/>
                  </a:cubicBezTo>
                  <a:cubicBezTo>
                    <a:pt x="2599" y="10223"/>
                    <a:pt x="10924" y="4127"/>
                    <a:pt x="19811" y="5499"/>
                  </a:cubicBezTo>
                  <a:cubicBezTo>
                    <a:pt x="20516" y="5613"/>
                    <a:pt x="21211" y="5765"/>
                    <a:pt x="21897" y="5966"/>
                  </a:cubicBezTo>
                  <a:cubicBezTo>
                    <a:pt x="30469" y="8728"/>
                    <a:pt x="31422" y="19110"/>
                    <a:pt x="35232" y="25968"/>
                  </a:cubicBezTo>
                  <a:cubicBezTo>
                    <a:pt x="35632" y="26940"/>
                    <a:pt x="36746" y="27406"/>
                    <a:pt x="37718" y="27006"/>
                  </a:cubicBezTo>
                  <a:cubicBezTo>
                    <a:pt x="38185" y="26816"/>
                    <a:pt x="38566" y="26435"/>
                    <a:pt x="38756" y="25968"/>
                  </a:cubicBezTo>
                  <a:cubicBezTo>
                    <a:pt x="40566" y="14271"/>
                    <a:pt x="33251" y="3089"/>
                    <a:pt x="21802" y="60"/>
                  </a:cubicBezTo>
                  <a:close/>
                </a:path>
              </a:pathLst>
            </a:custGeom>
            <a:solidFill>
              <a:srgbClr val="D48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3" name="Freeform: Shape 352">
              <a:extLst>
                <a:ext uri="{FF2B5EF4-FFF2-40B4-BE49-F238E27FC236}">
                  <a16:creationId xmlns:a16="http://schemas.microsoft.com/office/drawing/2014/main" id="{C9FAB1D0-DF97-D0CD-CFA9-3B348ED05754}"/>
                </a:ext>
              </a:extLst>
            </p:cNvPr>
            <p:cNvSpPr/>
            <p:nvPr/>
          </p:nvSpPr>
          <p:spPr>
            <a:xfrm>
              <a:off x="5836973" y="4118942"/>
              <a:ext cx="30139" cy="24434"/>
            </a:xfrm>
            <a:custGeom>
              <a:avLst/>
              <a:gdLst>
                <a:gd name="connsiteX0" fmla="*/ 15176 w 30139"/>
                <a:gd name="connsiteY0" fmla="*/ -6 h 24434"/>
                <a:gd name="connsiteX1" fmla="*/ 1269 w 30139"/>
                <a:gd name="connsiteY1" fmla="*/ 20092 h 24434"/>
                <a:gd name="connsiteX2" fmla="*/ 3650 w 30139"/>
                <a:gd name="connsiteY2" fmla="*/ 20092 h 24434"/>
                <a:gd name="connsiteX3" fmla="*/ 13747 w 30139"/>
                <a:gd name="connsiteY3" fmla="*/ 6567 h 24434"/>
                <a:gd name="connsiteX4" fmla="*/ 28701 w 30139"/>
                <a:gd name="connsiteY4" fmla="*/ 23807 h 24434"/>
                <a:gd name="connsiteX5" fmla="*/ 30035 w 30139"/>
                <a:gd name="connsiteY5" fmla="*/ 23807 h 24434"/>
                <a:gd name="connsiteX6" fmla="*/ 15176 w 30139"/>
                <a:gd name="connsiteY6" fmla="*/ -6 h 24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139" h="24434">
                  <a:moveTo>
                    <a:pt x="15176" y="-6"/>
                  </a:moveTo>
                  <a:cubicBezTo>
                    <a:pt x="7651" y="661"/>
                    <a:pt x="-3874" y="12281"/>
                    <a:pt x="1269" y="20092"/>
                  </a:cubicBezTo>
                  <a:cubicBezTo>
                    <a:pt x="1955" y="20692"/>
                    <a:pt x="2965" y="20692"/>
                    <a:pt x="3650" y="20092"/>
                  </a:cubicBezTo>
                  <a:cubicBezTo>
                    <a:pt x="8413" y="16854"/>
                    <a:pt x="8127" y="9710"/>
                    <a:pt x="13747" y="6567"/>
                  </a:cubicBezTo>
                  <a:cubicBezTo>
                    <a:pt x="23272" y="1233"/>
                    <a:pt x="27272" y="17996"/>
                    <a:pt x="28701" y="23807"/>
                  </a:cubicBezTo>
                  <a:cubicBezTo>
                    <a:pt x="28701" y="24474"/>
                    <a:pt x="29939" y="24664"/>
                    <a:pt x="30035" y="23807"/>
                  </a:cubicBezTo>
                  <a:cubicBezTo>
                    <a:pt x="30701" y="15139"/>
                    <a:pt x="28034" y="-1054"/>
                    <a:pt x="15176" y="-6"/>
                  </a:cubicBezTo>
                  <a:close/>
                </a:path>
              </a:pathLst>
            </a:custGeom>
            <a:solidFill>
              <a:srgbClr val="D48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4" name="Freeform: Shape 353">
              <a:extLst>
                <a:ext uri="{FF2B5EF4-FFF2-40B4-BE49-F238E27FC236}">
                  <a16:creationId xmlns:a16="http://schemas.microsoft.com/office/drawing/2014/main" id="{48942F48-3B95-0609-89E5-CDF40C8D4F93}"/>
                </a:ext>
              </a:extLst>
            </p:cNvPr>
            <p:cNvSpPr/>
            <p:nvPr/>
          </p:nvSpPr>
          <p:spPr>
            <a:xfrm>
              <a:off x="5862732" y="4209954"/>
              <a:ext cx="81343" cy="41037"/>
            </a:xfrm>
            <a:custGeom>
              <a:avLst/>
              <a:gdLst>
                <a:gd name="connsiteX0" fmla="*/ 71332 w 81343"/>
                <a:gd name="connsiteY0" fmla="*/ 27378 h 41037"/>
                <a:gd name="connsiteX1" fmla="*/ 46090 w 81343"/>
                <a:gd name="connsiteY1" fmla="*/ 40332 h 41037"/>
                <a:gd name="connsiteX2" fmla="*/ 16753 w 81343"/>
                <a:gd name="connsiteY2" fmla="*/ 37093 h 41037"/>
                <a:gd name="connsiteX3" fmla="*/ 4085 w 81343"/>
                <a:gd name="connsiteY3" fmla="*/ 24616 h 41037"/>
                <a:gd name="connsiteX4" fmla="*/ -11 w 81343"/>
                <a:gd name="connsiteY4" fmla="*/ 13662 h 41037"/>
                <a:gd name="connsiteX5" fmla="*/ 34660 w 81343"/>
                <a:gd name="connsiteY5" fmla="*/ 16138 h 41037"/>
                <a:gd name="connsiteX6" fmla="*/ 61140 w 81343"/>
                <a:gd name="connsiteY6" fmla="*/ 10138 h 41037"/>
                <a:gd name="connsiteX7" fmla="*/ 72570 w 81343"/>
                <a:gd name="connsiteY7" fmla="*/ 5471 h 41037"/>
                <a:gd name="connsiteX8" fmla="*/ 81333 w 81343"/>
                <a:gd name="connsiteY8" fmla="*/ -54 h 41037"/>
                <a:gd name="connsiteX9" fmla="*/ 71332 w 81343"/>
                <a:gd name="connsiteY9" fmla="*/ 27378 h 41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343" h="41037">
                  <a:moveTo>
                    <a:pt x="71332" y="27378"/>
                  </a:moveTo>
                  <a:cubicBezTo>
                    <a:pt x="64855" y="34731"/>
                    <a:pt x="55834" y="39360"/>
                    <a:pt x="46090" y="40332"/>
                  </a:cubicBezTo>
                  <a:cubicBezTo>
                    <a:pt x="36194" y="41837"/>
                    <a:pt x="26078" y="40722"/>
                    <a:pt x="16753" y="37093"/>
                  </a:cubicBezTo>
                  <a:cubicBezTo>
                    <a:pt x="11029" y="34807"/>
                    <a:pt x="6457" y="30312"/>
                    <a:pt x="4085" y="24616"/>
                  </a:cubicBezTo>
                  <a:cubicBezTo>
                    <a:pt x="2466" y="20996"/>
                    <a:pt x="1799" y="17186"/>
                    <a:pt x="-11" y="13662"/>
                  </a:cubicBezTo>
                  <a:cubicBezTo>
                    <a:pt x="11267" y="16758"/>
                    <a:pt x="23049" y="17596"/>
                    <a:pt x="34660" y="16138"/>
                  </a:cubicBezTo>
                  <a:cubicBezTo>
                    <a:pt x="43642" y="14919"/>
                    <a:pt x="52510" y="12909"/>
                    <a:pt x="61140" y="10138"/>
                  </a:cubicBezTo>
                  <a:cubicBezTo>
                    <a:pt x="65045" y="8842"/>
                    <a:pt x="68865" y="7280"/>
                    <a:pt x="72570" y="5471"/>
                  </a:cubicBezTo>
                  <a:cubicBezTo>
                    <a:pt x="75589" y="3785"/>
                    <a:pt x="78513" y="1937"/>
                    <a:pt x="81333" y="-54"/>
                  </a:cubicBezTo>
                  <a:cubicBezTo>
                    <a:pt x="80428" y="9804"/>
                    <a:pt x="76980" y="19253"/>
                    <a:pt x="71332" y="27378"/>
                  </a:cubicBezTo>
                  <a:close/>
                </a:path>
              </a:pathLst>
            </a:custGeom>
            <a:solidFill>
              <a:srgbClr val="93032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5" name="Freeform: Shape 354">
              <a:extLst>
                <a:ext uri="{FF2B5EF4-FFF2-40B4-BE49-F238E27FC236}">
                  <a16:creationId xmlns:a16="http://schemas.microsoft.com/office/drawing/2014/main" id="{B19FE41F-DACC-BDCD-A9C5-96C08AB5D71F}"/>
                </a:ext>
              </a:extLst>
            </p:cNvPr>
            <p:cNvSpPr/>
            <p:nvPr/>
          </p:nvSpPr>
          <p:spPr>
            <a:xfrm>
              <a:off x="5873971" y="4217765"/>
              <a:ext cx="56495" cy="15862"/>
            </a:xfrm>
            <a:custGeom>
              <a:avLst/>
              <a:gdLst>
                <a:gd name="connsiteX0" fmla="*/ 56377 w 56495"/>
                <a:gd name="connsiteY0" fmla="*/ 4613 h 15862"/>
                <a:gd name="connsiteX1" fmla="*/ 56377 w 56495"/>
                <a:gd name="connsiteY1" fmla="*/ -54 h 15862"/>
                <a:gd name="connsiteX2" fmla="*/ 49710 w 56495"/>
                <a:gd name="connsiteY2" fmla="*/ 2422 h 15862"/>
                <a:gd name="connsiteX3" fmla="*/ 23230 w 56495"/>
                <a:gd name="connsiteY3" fmla="*/ 8423 h 15862"/>
                <a:gd name="connsiteX4" fmla="*/ -11 w 56495"/>
                <a:gd name="connsiteY4" fmla="*/ 8423 h 15862"/>
                <a:gd name="connsiteX5" fmla="*/ 2656 w 56495"/>
                <a:gd name="connsiteY5" fmla="*/ 13471 h 15862"/>
                <a:gd name="connsiteX6" fmla="*/ 56377 w 56495"/>
                <a:gd name="connsiteY6" fmla="*/ 4613 h 15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6495" h="15862">
                  <a:moveTo>
                    <a:pt x="56377" y="4613"/>
                  </a:moveTo>
                  <a:cubicBezTo>
                    <a:pt x="56520" y="3061"/>
                    <a:pt x="56520" y="1498"/>
                    <a:pt x="56377" y="-54"/>
                  </a:cubicBezTo>
                  <a:cubicBezTo>
                    <a:pt x="54196" y="889"/>
                    <a:pt x="51977" y="1708"/>
                    <a:pt x="49710" y="2422"/>
                  </a:cubicBezTo>
                  <a:cubicBezTo>
                    <a:pt x="41080" y="5194"/>
                    <a:pt x="32212" y="7204"/>
                    <a:pt x="23230" y="8423"/>
                  </a:cubicBezTo>
                  <a:cubicBezTo>
                    <a:pt x="15515" y="9376"/>
                    <a:pt x="7704" y="9376"/>
                    <a:pt x="-11" y="8423"/>
                  </a:cubicBezTo>
                  <a:cubicBezTo>
                    <a:pt x="742" y="10176"/>
                    <a:pt x="1637" y="11862"/>
                    <a:pt x="2656" y="13471"/>
                  </a:cubicBezTo>
                  <a:cubicBezTo>
                    <a:pt x="20992" y="18529"/>
                    <a:pt x="40632" y="15291"/>
                    <a:pt x="56377" y="4613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6" name="Freeform: Shape 355">
              <a:extLst>
                <a:ext uri="{FF2B5EF4-FFF2-40B4-BE49-F238E27FC236}">
                  <a16:creationId xmlns:a16="http://schemas.microsoft.com/office/drawing/2014/main" id="{22BCB358-A2F2-E62E-00DF-55A09AA2F454}"/>
                </a:ext>
              </a:extLst>
            </p:cNvPr>
            <p:cNvSpPr/>
            <p:nvPr/>
          </p:nvSpPr>
          <p:spPr>
            <a:xfrm>
              <a:off x="5890164" y="4240753"/>
              <a:ext cx="36290" cy="10270"/>
            </a:xfrm>
            <a:custGeom>
              <a:avLst/>
              <a:gdLst>
                <a:gd name="connsiteX0" fmla="*/ -11 w 36290"/>
                <a:gd name="connsiteY0" fmla="*/ 9438 h 10270"/>
                <a:gd name="connsiteX1" fmla="*/ 19039 w 36290"/>
                <a:gd name="connsiteY1" fmla="*/ 9438 h 10270"/>
                <a:gd name="connsiteX2" fmla="*/ 36279 w 36290"/>
                <a:gd name="connsiteY2" fmla="*/ 3533 h 10270"/>
                <a:gd name="connsiteX3" fmla="*/ -11 w 36290"/>
                <a:gd name="connsiteY3" fmla="*/ 9438 h 10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290" h="10270">
                  <a:moveTo>
                    <a:pt x="-11" y="9438"/>
                  </a:moveTo>
                  <a:cubicBezTo>
                    <a:pt x="6295" y="10476"/>
                    <a:pt x="12734" y="10476"/>
                    <a:pt x="19039" y="9438"/>
                  </a:cubicBezTo>
                  <a:cubicBezTo>
                    <a:pt x="25116" y="8600"/>
                    <a:pt x="30965" y="6590"/>
                    <a:pt x="36279" y="3533"/>
                  </a:cubicBezTo>
                  <a:cubicBezTo>
                    <a:pt x="23135" y="-2087"/>
                    <a:pt x="7514" y="-1801"/>
                    <a:pt x="-11" y="9438"/>
                  </a:cubicBezTo>
                  <a:close/>
                </a:path>
              </a:pathLst>
            </a:custGeom>
            <a:solidFill>
              <a:srgbClr val="F9CB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7" name="Freeform: Shape 356">
              <a:extLst>
                <a:ext uri="{FF2B5EF4-FFF2-40B4-BE49-F238E27FC236}">
                  <a16:creationId xmlns:a16="http://schemas.microsoft.com/office/drawing/2014/main" id="{9B4B914A-697A-81AD-8FEB-96B9E646AF5D}"/>
                </a:ext>
              </a:extLst>
            </p:cNvPr>
            <p:cNvSpPr/>
            <p:nvPr/>
          </p:nvSpPr>
          <p:spPr>
            <a:xfrm>
              <a:off x="5850063" y="4207150"/>
              <a:ext cx="96869" cy="45524"/>
            </a:xfrm>
            <a:custGeom>
              <a:avLst/>
              <a:gdLst>
                <a:gd name="connsiteX0" fmla="*/ 94763 w 96869"/>
                <a:gd name="connsiteY0" fmla="*/ 83 h 45524"/>
                <a:gd name="connsiteX1" fmla="*/ 94763 w 96869"/>
                <a:gd name="connsiteY1" fmla="*/ 83 h 45524"/>
                <a:gd name="connsiteX2" fmla="*/ 87048 w 96869"/>
                <a:gd name="connsiteY2" fmla="*/ 5131 h 45524"/>
                <a:gd name="connsiteX3" fmla="*/ 75046 w 96869"/>
                <a:gd name="connsiteY3" fmla="*/ 10560 h 45524"/>
                <a:gd name="connsiteX4" fmla="*/ 49234 w 96869"/>
                <a:gd name="connsiteY4" fmla="*/ 16752 h 45524"/>
                <a:gd name="connsiteX5" fmla="*/ -11 w 96869"/>
                <a:gd name="connsiteY5" fmla="*/ 10465 h 45524"/>
                <a:gd name="connsiteX6" fmla="*/ -11 w 96869"/>
                <a:gd name="connsiteY6" fmla="*/ 10465 h 45524"/>
                <a:gd name="connsiteX7" fmla="*/ 12181 w 96869"/>
                <a:gd name="connsiteY7" fmla="*/ 15894 h 45524"/>
                <a:gd name="connsiteX8" fmla="*/ 27517 w 96869"/>
                <a:gd name="connsiteY8" fmla="*/ 40564 h 45524"/>
                <a:gd name="connsiteX9" fmla="*/ 59140 w 96869"/>
                <a:gd name="connsiteY9" fmla="*/ 44755 h 45524"/>
                <a:gd name="connsiteX10" fmla="*/ 84952 w 96869"/>
                <a:gd name="connsiteY10" fmla="*/ 32277 h 45524"/>
                <a:gd name="connsiteX11" fmla="*/ 96859 w 96869"/>
                <a:gd name="connsiteY11" fmla="*/ 750 h 45524"/>
                <a:gd name="connsiteX12" fmla="*/ 94763 w 96869"/>
                <a:gd name="connsiteY12" fmla="*/ 83 h 45524"/>
                <a:gd name="connsiteX13" fmla="*/ 84000 w 96869"/>
                <a:gd name="connsiteY13" fmla="*/ 30182 h 45524"/>
                <a:gd name="connsiteX14" fmla="*/ 58759 w 96869"/>
                <a:gd name="connsiteY14" fmla="*/ 43136 h 45524"/>
                <a:gd name="connsiteX15" fmla="*/ 29422 w 96869"/>
                <a:gd name="connsiteY15" fmla="*/ 39897 h 45524"/>
                <a:gd name="connsiteX16" fmla="*/ 16753 w 96869"/>
                <a:gd name="connsiteY16" fmla="*/ 27420 h 45524"/>
                <a:gd name="connsiteX17" fmla="*/ 12658 w 96869"/>
                <a:gd name="connsiteY17" fmla="*/ 16466 h 45524"/>
                <a:gd name="connsiteX18" fmla="*/ 47329 w 96869"/>
                <a:gd name="connsiteY18" fmla="*/ 18942 h 45524"/>
                <a:gd name="connsiteX19" fmla="*/ 73808 w 96869"/>
                <a:gd name="connsiteY19" fmla="*/ 12942 h 45524"/>
                <a:gd name="connsiteX20" fmla="*/ 85238 w 96869"/>
                <a:gd name="connsiteY20" fmla="*/ 8274 h 45524"/>
                <a:gd name="connsiteX21" fmla="*/ 94001 w 96869"/>
                <a:gd name="connsiteY21" fmla="*/ 2750 h 45524"/>
                <a:gd name="connsiteX22" fmla="*/ 84000 w 96869"/>
                <a:gd name="connsiteY22" fmla="*/ 30182 h 45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6869" h="45524">
                  <a:moveTo>
                    <a:pt x="94763" y="83"/>
                  </a:moveTo>
                  <a:lnTo>
                    <a:pt x="94763" y="83"/>
                  </a:lnTo>
                  <a:cubicBezTo>
                    <a:pt x="92087" y="1597"/>
                    <a:pt x="89505" y="3283"/>
                    <a:pt x="87048" y="5131"/>
                  </a:cubicBezTo>
                  <a:cubicBezTo>
                    <a:pt x="83257" y="7360"/>
                    <a:pt x="79228" y="9179"/>
                    <a:pt x="75046" y="10560"/>
                  </a:cubicBezTo>
                  <a:cubicBezTo>
                    <a:pt x="66645" y="13380"/>
                    <a:pt x="58006" y="15456"/>
                    <a:pt x="49234" y="16752"/>
                  </a:cubicBezTo>
                  <a:cubicBezTo>
                    <a:pt x="32555" y="19562"/>
                    <a:pt x="15429" y="17371"/>
                    <a:pt x="-11" y="10465"/>
                  </a:cubicBezTo>
                  <a:cubicBezTo>
                    <a:pt x="-11" y="10465"/>
                    <a:pt x="-11" y="10465"/>
                    <a:pt x="-11" y="10465"/>
                  </a:cubicBezTo>
                  <a:cubicBezTo>
                    <a:pt x="3809" y="12789"/>
                    <a:pt x="7905" y="14618"/>
                    <a:pt x="12181" y="15894"/>
                  </a:cubicBezTo>
                  <a:cubicBezTo>
                    <a:pt x="13277" y="26019"/>
                    <a:pt x="18925" y="35097"/>
                    <a:pt x="27517" y="40564"/>
                  </a:cubicBezTo>
                  <a:cubicBezTo>
                    <a:pt x="37413" y="45041"/>
                    <a:pt x="48414" y="46498"/>
                    <a:pt x="59140" y="44755"/>
                  </a:cubicBezTo>
                  <a:cubicBezTo>
                    <a:pt x="68912" y="43650"/>
                    <a:pt x="78018" y="39250"/>
                    <a:pt x="84952" y="32277"/>
                  </a:cubicBezTo>
                  <a:cubicBezTo>
                    <a:pt x="92029" y="23219"/>
                    <a:pt x="96182" y="12227"/>
                    <a:pt x="96859" y="750"/>
                  </a:cubicBezTo>
                  <a:cubicBezTo>
                    <a:pt x="96763" y="178"/>
                    <a:pt x="95525" y="-298"/>
                    <a:pt x="94763" y="83"/>
                  </a:cubicBezTo>
                  <a:close/>
                  <a:moveTo>
                    <a:pt x="84000" y="30182"/>
                  </a:moveTo>
                  <a:cubicBezTo>
                    <a:pt x="77523" y="37535"/>
                    <a:pt x="68503" y="42164"/>
                    <a:pt x="58759" y="43136"/>
                  </a:cubicBezTo>
                  <a:cubicBezTo>
                    <a:pt x="48862" y="44641"/>
                    <a:pt x="38746" y="43526"/>
                    <a:pt x="29422" y="39897"/>
                  </a:cubicBezTo>
                  <a:cubicBezTo>
                    <a:pt x="23697" y="37611"/>
                    <a:pt x="19125" y="33116"/>
                    <a:pt x="16753" y="27420"/>
                  </a:cubicBezTo>
                  <a:cubicBezTo>
                    <a:pt x="15134" y="23800"/>
                    <a:pt x="14467" y="19990"/>
                    <a:pt x="12658" y="16466"/>
                  </a:cubicBezTo>
                  <a:cubicBezTo>
                    <a:pt x="23935" y="19562"/>
                    <a:pt x="35718" y="20400"/>
                    <a:pt x="47329" y="18942"/>
                  </a:cubicBezTo>
                  <a:cubicBezTo>
                    <a:pt x="56311" y="17723"/>
                    <a:pt x="65178" y="15713"/>
                    <a:pt x="73808" y="12942"/>
                  </a:cubicBezTo>
                  <a:cubicBezTo>
                    <a:pt x="77713" y="11646"/>
                    <a:pt x="81533" y="10084"/>
                    <a:pt x="85238" y="8274"/>
                  </a:cubicBezTo>
                  <a:cubicBezTo>
                    <a:pt x="88258" y="6589"/>
                    <a:pt x="91182" y="4741"/>
                    <a:pt x="94001" y="2750"/>
                  </a:cubicBezTo>
                  <a:cubicBezTo>
                    <a:pt x="93096" y="12608"/>
                    <a:pt x="89648" y="22057"/>
                    <a:pt x="84000" y="30182"/>
                  </a:cubicBezTo>
                  <a:close/>
                </a:path>
              </a:pathLst>
            </a:custGeom>
            <a:solidFill>
              <a:srgbClr val="C3936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8" name="Freeform: Shape 357">
              <a:extLst>
                <a:ext uri="{FF2B5EF4-FFF2-40B4-BE49-F238E27FC236}">
                  <a16:creationId xmlns:a16="http://schemas.microsoft.com/office/drawing/2014/main" id="{2B76B2EC-5BE2-8D86-98E7-F3B3FA7ECD3C}"/>
                </a:ext>
              </a:extLst>
            </p:cNvPr>
            <p:cNvSpPr/>
            <p:nvPr/>
          </p:nvSpPr>
          <p:spPr>
            <a:xfrm>
              <a:off x="5772606" y="3993803"/>
              <a:ext cx="293704" cy="135264"/>
            </a:xfrm>
            <a:custGeom>
              <a:avLst/>
              <a:gdLst>
                <a:gd name="connsiteX0" fmla="*/ 293188 w 293704"/>
                <a:gd name="connsiteY0" fmla="*/ 129229 h 135264"/>
                <a:gd name="connsiteX1" fmla="*/ 293188 w 293704"/>
                <a:gd name="connsiteY1" fmla="*/ 128372 h 135264"/>
                <a:gd name="connsiteX2" fmla="*/ 278329 w 293704"/>
                <a:gd name="connsiteY2" fmla="*/ 79604 h 135264"/>
                <a:gd name="connsiteX3" fmla="*/ 246801 w 293704"/>
                <a:gd name="connsiteY3" fmla="*/ 42266 h 135264"/>
                <a:gd name="connsiteX4" fmla="*/ 145550 w 293704"/>
                <a:gd name="connsiteY4" fmla="*/ 1880 h 135264"/>
                <a:gd name="connsiteX5" fmla="*/ 55444 w 293704"/>
                <a:gd name="connsiteY5" fmla="*/ 14357 h 135264"/>
                <a:gd name="connsiteX6" fmla="*/ 19153 w 293704"/>
                <a:gd name="connsiteY6" fmla="*/ 45695 h 135264"/>
                <a:gd name="connsiteX7" fmla="*/ 103 w 293704"/>
                <a:gd name="connsiteY7" fmla="*/ 92367 h 135264"/>
                <a:gd name="connsiteX8" fmla="*/ 103 w 293704"/>
                <a:gd name="connsiteY8" fmla="*/ 93224 h 135264"/>
                <a:gd name="connsiteX9" fmla="*/ 99640 w 293704"/>
                <a:gd name="connsiteY9" fmla="*/ 108464 h 135264"/>
                <a:gd name="connsiteX10" fmla="*/ 159933 w 293704"/>
                <a:gd name="connsiteY10" fmla="*/ 79318 h 135264"/>
                <a:gd name="connsiteX11" fmla="*/ 154980 w 293704"/>
                <a:gd name="connsiteY11" fmla="*/ 87224 h 135264"/>
                <a:gd name="connsiteX12" fmla="*/ 131072 w 293704"/>
                <a:gd name="connsiteY12" fmla="*/ 105607 h 135264"/>
                <a:gd name="connsiteX13" fmla="*/ 131072 w 293704"/>
                <a:gd name="connsiteY13" fmla="*/ 106559 h 135264"/>
                <a:gd name="connsiteX14" fmla="*/ 132406 w 293704"/>
                <a:gd name="connsiteY14" fmla="*/ 106559 h 135264"/>
                <a:gd name="connsiteX15" fmla="*/ 165077 w 293704"/>
                <a:gd name="connsiteY15" fmla="*/ 92748 h 135264"/>
                <a:gd name="connsiteX16" fmla="*/ 174602 w 293704"/>
                <a:gd name="connsiteY16" fmla="*/ 81509 h 135264"/>
                <a:gd name="connsiteX17" fmla="*/ 187651 w 293704"/>
                <a:gd name="connsiteY17" fmla="*/ 104464 h 135264"/>
                <a:gd name="connsiteX18" fmla="*/ 188413 w 293704"/>
                <a:gd name="connsiteY18" fmla="*/ 104464 h 135264"/>
                <a:gd name="connsiteX19" fmla="*/ 190508 w 293704"/>
                <a:gd name="connsiteY19" fmla="*/ 106369 h 135264"/>
                <a:gd name="connsiteX20" fmla="*/ 191175 w 293704"/>
                <a:gd name="connsiteY20" fmla="*/ 105702 h 135264"/>
                <a:gd name="connsiteX21" fmla="*/ 187841 w 293704"/>
                <a:gd name="connsiteY21" fmla="*/ 85795 h 135264"/>
                <a:gd name="connsiteX22" fmla="*/ 226513 w 293704"/>
                <a:gd name="connsiteY22" fmla="*/ 120656 h 135264"/>
                <a:gd name="connsiteX23" fmla="*/ 261565 w 293704"/>
                <a:gd name="connsiteY23" fmla="*/ 132658 h 135264"/>
                <a:gd name="connsiteX24" fmla="*/ 292521 w 293704"/>
                <a:gd name="connsiteY24" fmla="*/ 132658 h 135264"/>
                <a:gd name="connsiteX25" fmla="*/ 293407 w 293704"/>
                <a:gd name="connsiteY25" fmla="*/ 129543 h 135264"/>
                <a:gd name="connsiteX26" fmla="*/ 293188 w 293704"/>
                <a:gd name="connsiteY26" fmla="*/ 129229 h 135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93704" h="135264">
                  <a:moveTo>
                    <a:pt x="293188" y="129229"/>
                  </a:moveTo>
                  <a:lnTo>
                    <a:pt x="293188" y="128372"/>
                  </a:lnTo>
                  <a:cubicBezTo>
                    <a:pt x="290559" y="111493"/>
                    <a:pt x="285558" y="95082"/>
                    <a:pt x="278329" y="79604"/>
                  </a:cubicBezTo>
                  <a:cubicBezTo>
                    <a:pt x="270213" y="65326"/>
                    <a:pt x="259517" y="52667"/>
                    <a:pt x="246801" y="42266"/>
                  </a:cubicBezTo>
                  <a:cubicBezTo>
                    <a:pt x="218226" y="17691"/>
                    <a:pt x="182221" y="6833"/>
                    <a:pt x="145550" y="1880"/>
                  </a:cubicBezTo>
                  <a:cubicBezTo>
                    <a:pt x="114946" y="-2978"/>
                    <a:pt x="83581" y="1365"/>
                    <a:pt x="55444" y="14357"/>
                  </a:cubicBezTo>
                  <a:cubicBezTo>
                    <a:pt x="40851" y="21511"/>
                    <a:pt x="28355" y="32303"/>
                    <a:pt x="19153" y="45695"/>
                  </a:cubicBezTo>
                  <a:cubicBezTo>
                    <a:pt x="9628" y="59792"/>
                    <a:pt x="-659" y="74270"/>
                    <a:pt x="103" y="92367"/>
                  </a:cubicBezTo>
                  <a:cubicBezTo>
                    <a:pt x="-49" y="92634"/>
                    <a:pt x="-49" y="92958"/>
                    <a:pt x="103" y="93224"/>
                  </a:cubicBezTo>
                  <a:cubicBezTo>
                    <a:pt x="27345" y="116656"/>
                    <a:pt x="66778" y="116751"/>
                    <a:pt x="99640" y="108464"/>
                  </a:cubicBezTo>
                  <a:cubicBezTo>
                    <a:pt x="121442" y="102759"/>
                    <a:pt x="141921" y="92863"/>
                    <a:pt x="159933" y="79318"/>
                  </a:cubicBezTo>
                  <a:cubicBezTo>
                    <a:pt x="158476" y="82071"/>
                    <a:pt x="156818" y="84709"/>
                    <a:pt x="154980" y="87224"/>
                  </a:cubicBezTo>
                  <a:cubicBezTo>
                    <a:pt x="149351" y="95911"/>
                    <a:pt x="140912" y="102397"/>
                    <a:pt x="131072" y="105607"/>
                  </a:cubicBezTo>
                  <a:cubicBezTo>
                    <a:pt x="130596" y="105607"/>
                    <a:pt x="131072" y="106559"/>
                    <a:pt x="131072" y="106559"/>
                  </a:cubicBezTo>
                  <a:lnTo>
                    <a:pt x="132406" y="106559"/>
                  </a:lnTo>
                  <a:cubicBezTo>
                    <a:pt x="144779" y="106902"/>
                    <a:pt x="156695" y="101864"/>
                    <a:pt x="165077" y="92748"/>
                  </a:cubicBezTo>
                  <a:cubicBezTo>
                    <a:pt x="168706" y="89414"/>
                    <a:pt x="171906" y="85643"/>
                    <a:pt x="174602" y="81509"/>
                  </a:cubicBezTo>
                  <a:cubicBezTo>
                    <a:pt x="176659" y="90253"/>
                    <a:pt x="181183" y="98225"/>
                    <a:pt x="187651" y="104464"/>
                  </a:cubicBezTo>
                  <a:cubicBezTo>
                    <a:pt x="187651" y="104464"/>
                    <a:pt x="188318" y="104464"/>
                    <a:pt x="188413" y="104464"/>
                  </a:cubicBezTo>
                  <a:cubicBezTo>
                    <a:pt x="189060" y="105150"/>
                    <a:pt x="189765" y="105788"/>
                    <a:pt x="190508" y="106369"/>
                  </a:cubicBezTo>
                  <a:cubicBezTo>
                    <a:pt x="190985" y="106369"/>
                    <a:pt x="191461" y="106369"/>
                    <a:pt x="191175" y="105702"/>
                  </a:cubicBezTo>
                  <a:cubicBezTo>
                    <a:pt x="188117" y="99539"/>
                    <a:pt x="186955" y="92615"/>
                    <a:pt x="187841" y="85795"/>
                  </a:cubicBezTo>
                  <a:cubicBezTo>
                    <a:pt x="196604" y="101302"/>
                    <a:pt x="210177" y="113541"/>
                    <a:pt x="226513" y="120656"/>
                  </a:cubicBezTo>
                  <a:cubicBezTo>
                    <a:pt x="237686" y="126029"/>
                    <a:pt x="249449" y="130058"/>
                    <a:pt x="261565" y="132658"/>
                  </a:cubicBezTo>
                  <a:cubicBezTo>
                    <a:pt x="269852" y="134658"/>
                    <a:pt x="284806" y="137230"/>
                    <a:pt x="292521" y="132658"/>
                  </a:cubicBezTo>
                  <a:cubicBezTo>
                    <a:pt x="293626" y="132039"/>
                    <a:pt x="294017" y="130648"/>
                    <a:pt x="293407" y="129543"/>
                  </a:cubicBezTo>
                  <a:cubicBezTo>
                    <a:pt x="293340" y="129438"/>
                    <a:pt x="293264" y="129324"/>
                    <a:pt x="293188" y="129229"/>
                  </a:cubicBezTo>
                  <a:close/>
                </a:path>
              </a:pathLst>
            </a:custGeom>
            <a:solidFill>
              <a:srgbClr val="FFBE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9" name="Freeform: Shape 358">
              <a:extLst>
                <a:ext uri="{FF2B5EF4-FFF2-40B4-BE49-F238E27FC236}">
                  <a16:creationId xmlns:a16="http://schemas.microsoft.com/office/drawing/2014/main" id="{AA57A426-2577-9ADA-1948-D28FED3A6756}"/>
                </a:ext>
              </a:extLst>
            </p:cNvPr>
            <p:cNvSpPr/>
            <p:nvPr/>
          </p:nvSpPr>
          <p:spPr>
            <a:xfrm>
              <a:off x="5772701" y="4004595"/>
              <a:ext cx="293609" cy="124472"/>
            </a:xfrm>
            <a:custGeom>
              <a:avLst/>
              <a:gdLst>
                <a:gd name="connsiteX0" fmla="*/ 293093 w 293609"/>
                <a:gd name="connsiteY0" fmla="*/ 118437 h 124472"/>
                <a:gd name="connsiteX1" fmla="*/ 293093 w 293609"/>
                <a:gd name="connsiteY1" fmla="*/ 117580 h 124472"/>
                <a:gd name="connsiteX2" fmla="*/ 290997 w 293609"/>
                <a:gd name="connsiteY2" fmla="*/ 107483 h 124472"/>
                <a:gd name="connsiteX3" fmla="*/ 290426 w 293609"/>
                <a:gd name="connsiteY3" fmla="*/ 108150 h 124472"/>
                <a:gd name="connsiteX4" fmla="*/ 249087 w 293609"/>
                <a:gd name="connsiteY4" fmla="*/ 106531 h 124472"/>
                <a:gd name="connsiteX5" fmla="*/ 191937 w 293609"/>
                <a:gd name="connsiteY5" fmla="*/ 33283 h 124472"/>
                <a:gd name="connsiteX6" fmla="*/ 195366 w 293609"/>
                <a:gd name="connsiteY6" fmla="*/ 2518 h 124472"/>
                <a:gd name="connsiteX7" fmla="*/ 187460 w 293609"/>
                <a:gd name="connsiteY7" fmla="*/ -54 h 124472"/>
                <a:gd name="connsiteX8" fmla="*/ 166981 w 293609"/>
                <a:gd name="connsiteY8" fmla="*/ 42332 h 124472"/>
                <a:gd name="connsiteX9" fmla="*/ 78494 w 293609"/>
                <a:gd name="connsiteY9" fmla="*/ 82718 h 124472"/>
                <a:gd name="connsiteX10" fmla="*/ 6104 w 293609"/>
                <a:gd name="connsiteY10" fmla="*/ 63668 h 124472"/>
                <a:gd name="connsiteX11" fmla="*/ 5152 w 293609"/>
                <a:gd name="connsiteY11" fmla="*/ 58430 h 124472"/>
                <a:gd name="connsiteX12" fmla="*/ 104 w 293609"/>
                <a:gd name="connsiteY12" fmla="*/ 81861 h 124472"/>
                <a:gd name="connsiteX13" fmla="*/ 104 w 293609"/>
                <a:gd name="connsiteY13" fmla="*/ 82718 h 124472"/>
                <a:gd name="connsiteX14" fmla="*/ 99640 w 293609"/>
                <a:gd name="connsiteY14" fmla="*/ 97958 h 124472"/>
                <a:gd name="connsiteX15" fmla="*/ 159933 w 293609"/>
                <a:gd name="connsiteY15" fmla="*/ 68812 h 124472"/>
                <a:gd name="connsiteX16" fmla="*/ 154980 w 293609"/>
                <a:gd name="connsiteY16" fmla="*/ 76717 h 124472"/>
                <a:gd name="connsiteX17" fmla="*/ 131072 w 293609"/>
                <a:gd name="connsiteY17" fmla="*/ 95101 h 124472"/>
                <a:gd name="connsiteX18" fmla="*/ 131072 w 293609"/>
                <a:gd name="connsiteY18" fmla="*/ 96053 h 124472"/>
                <a:gd name="connsiteX19" fmla="*/ 132406 w 293609"/>
                <a:gd name="connsiteY19" fmla="*/ 96053 h 124472"/>
                <a:gd name="connsiteX20" fmla="*/ 165077 w 293609"/>
                <a:gd name="connsiteY20" fmla="*/ 82242 h 124472"/>
                <a:gd name="connsiteX21" fmla="*/ 174602 w 293609"/>
                <a:gd name="connsiteY21" fmla="*/ 71002 h 124472"/>
                <a:gd name="connsiteX22" fmla="*/ 187556 w 293609"/>
                <a:gd name="connsiteY22" fmla="*/ 93672 h 124472"/>
                <a:gd name="connsiteX23" fmla="*/ 188318 w 293609"/>
                <a:gd name="connsiteY23" fmla="*/ 93672 h 124472"/>
                <a:gd name="connsiteX24" fmla="*/ 190413 w 293609"/>
                <a:gd name="connsiteY24" fmla="*/ 95577 h 124472"/>
                <a:gd name="connsiteX25" fmla="*/ 191080 w 293609"/>
                <a:gd name="connsiteY25" fmla="*/ 94910 h 124472"/>
                <a:gd name="connsiteX26" fmla="*/ 187746 w 293609"/>
                <a:gd name="connsiteY26" fmla="*/ 75003 h 124472"/>
                <a:gd name="connsiteX27" fmla="*/ 226418 w 293609"/>
                <a:gd name="connsiteY27" fmla="*/ 109864 h 124472"/>
                <a:gd name="connsiteX28" fmla="*/ 261469 w 293609"/>
                <a:gd name="connsiteY28" fmla="*/ 121866 h 124472"/>
                <a:gd name="connsiteX29" fmla="*/ 292426 w 293609"/>
                <a:gd name="connsiteY29" fmla="*/ 121866 h 124472"/>
                <a:gd name="connsiteX30" fmla="*/ 293312 w 293609"/>
                <a:gd name="connsiteY30" fmla="*/ 118751 h 124472"/>
                <a:gd name="connsiteX31" fmla="*/ 293093 w 293609"/>
                <a:gd name="connsiteY31" fmla="*/ 118437 h 124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93609" h="124472">
                  <a:moveTo>
                    <a:pt x="293093" y="118437"/>
                  </a:moveTo>
                  <a:lnTo>
                    <a:pt x="293093" y="117580"/>
                  </a:lnTo>
                  <a:cubicBezTo>
                    <a:pt x="292426" y="114246"/>
                    <a:pt x="291759" y="110817"/>
                    <a:pt x="290997" y="107483"/>
                  </a:cubicBezTo>
                  <a:lnTo>
                    <a:pt x="290426" y="108150"/>
                  </a:lnTo>
                  <a:cubicBezTo>
                    <a:pt x="280901" y="117675"/>
                    <a:pt x="259088" y="110055"/>
                    <a:pt x="249087" y="106531"/>
                  </a:cubicBezTo>
                  <a:cubicBezTo>
                    <a:pt x="217007" y="95872"/>
                    <a:pt x="194480" y="66992"/>
                    <a:pt x="191937" y="33283"/>
                  </a:cubicBezTo>
                  <a:cubicBezTo>
                    <a:pt x="191346" y="22911"/>
                    <a:pt x="192509" y="12509"/>
                    <a:pt x="195366" y="2518"/>
                  </a:cubicBezTo>
                  <a:cubicBezTo>
                    <a:pt x="192794" y="1565"/>
                    <a:pt x="190127" y="803"/>
                    <a:pt x="187460" y="-54"/>
                  </a:cubicBezTo>
                  <a:cubicBezTo>
                    <a:pt x="183755" y="15386"/>
                    <a:pt x="176773" y="29835"/>
                    <a:pt x="166981" y="42332"/>
                  </a:cubicBezTo>
                  <a:cubicBezTo>
                    <a:pt x="144979" y="70431"/>
                    <a:pt x="112784" y="80432"/>
                    <a:pt x="78494" y="82718"/>
                  </a:cubicBezTo>
                  <a:cubicBezTo>
                    <a:pt x="60016" y="83956"/>
                    <a:pt x="13534" y="87671"/>
                    <a:pt x="6104" y="63668"/>
                  </a:cubicBezTo>
                  <a:cubicBezTo>
                    <a:pt x="5561" y="61973"/>
                    <a:pt x="5237" y="60211"/>
                    <a:pt x="5152" y="58430"/>
                  </a:cubicBezTo>
                  <a:cubicBezTo>
                    <a:pt x="1694" y="65744"/>
                    <a:pt x="-39" y="73765"/>
                    <a:pt x="104" y="81861"/>
                  </a:cubicBezTo>
                  <a:cubicBezTo>
                    <a:pt x="-49" y="82127"/>
                    <a:pt x="-49" y="82451"/>
                    <a:pt x="104" y="82718"/>
                  </a:cubicBezTo>
                  <a:cubicBezTo>
                    <a:pt x="27345" y="106150"/>
                    <a:pt x="66779" y="106245"/>
                    <a:pt x="99640" y="97958"/>
                  </a:cubicBezTo>
                  <a:cubicBezTo>
                    <a:pt x="121443" y="92253"/>
                    <a:pt x="141921" y="82356"/>
                    <a:pt x="159933" y="68812"/>
                  </a:cubicBezTo>
                  <a:cubicBezTo>
                    <a:pt x="158476" y="71564"/>
                    <a:pt x="156818" y="74203"/>
                    <a:pt x="154980" y="76717"/>
                  </a:cubicBezTo>
                  <a:cubicBezTo>
                    <a:pt x="149351" y="85404"/>
                    <a:pt x="140912" y="91891"/>
                    <a:pt x="131072" y="95101"/>
                  </a:cubicBezTo>
                  <a:cubicBezTo>
                    <a:pt x="130596" y="95101"/>
                    <a:pt x="131072" y="96053"/>
                    <a:pt x="131072" y="96053"/>
                  </a:cubicBezTo>
                  <a:lnTo>
                    <a:pt x="132406" y="96053"/>
                  </a:lnTo>
                  <a:cubicBezTo>
                    <a:pt x="144779" y="96396"/>
                    <a:pt x="156694" y="91357"/>
                    <a:pt x="165077" y="82242"/>
                  </a:cubicBezTo>
                  <a:cubicBezTo>
                    <a:pt x="168706" y="78908"/>
                    <a:pt x="171906" y="75136"/>
                    <a:pt x="174602" y="71002"/>
                  </a:cubicBezTo>
                  <a:cubicBezTo>
                    <a:pt x="176678" y="79632"/>
                    <a:pt x="181174" y="87500"/>
                    <a:pt x="187556" y="93672"/>
                  </a:cubicBezTo>
                  <a:cubicBezTo>
                    <a:pt x="187556" y="93672"/>
                    <a:pt x="188222" y="93672"/>
                    <a:pt x="188318" y="93672"/>
                  </a:cubicBezTo>
                  <a:cubicBezTo>
                    <a:pt x="188965" y="94358"/>
                    <a:pt x="189670" y="94996"/>
                    <a:pt x="190413" y="95577"/>
                  </a:cubicBezTo>
                  <a:cubicBezTo>
                    <a:pt x="190889" y="95577"/>
                    <a:pt x="191365" y="95577"/>
                    <a:pt x="191080" y="94910"/>
                  </a:cubicBezTo>
                  <a:cubicBezTo>
                    <a:pt x="188022" y="88747"/>
                    <a:pt x="186860" y="81823"/>
                    <a:pt x="187746" y="75003"/>
                  </a:cubicBezTo>
                  <a:cubicBezTo>
                    <a:pt x="196509" y="90510"/>
                    <a:pt x="210082" y="102749"/>
                    <a:pt x="226418" y="109864"/>
                  </a:cubicBezTo>
                  <a:cubicBezTo>
                    <a:pt x="237590" y="115237"/>
                    <a:pt x="249354" y="119266"/>
                    <a:pt x="261469" y="121866"/>
                  </a:cubicBezTo>
                  <a:cubicBezTo>
                    <a:pt x="269756" y="123866"/>
                    <a:pt x="284711" y="126438"/>
                    <a:pt x="292426" y="121866"/>
                  </a:cubicBezTo>
                  <a:cubicBezTo>
                    <a:pt x="293531" y="121247"/>
                    <a:pt x="293921" y="119856"/>
                    <a:pt x="293312" y="118751"/>
                  </a:cubicBezTo>
                  <a:cubicBezTo>
                    <a:pt x="293245" y="118646"/>
                    <a:pt x="293169" y="118532"/>
                    <a:pt x="293093" y="118437"/>
                  </a:cubicBezTo>
                  <a:close/>
                </a:path>
              </a:pathLst>
            </a:custGeom>
            <a:solidFill>
              <a:srgbClr val="D48000">
                <a:alpha val="6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0" name="Freeform: Shape 359">
              <a:extLst>
                <a:ext uri="{FF2B5EF4-FFF2-40B4-BE49-F238E27FC236}">
                  <a16:creationId xmlns:a16="http://schemas.microsoft.com/office/drawing/2014/main" id="{70E4AC2B-31E5-B19E-F073-178667DBDAAC}"/>
                </a:ext>
              </a:extLst>
            </p:cNvPr>
            <p:cNvSpPr/>
            <p:nvPr/>
          </p:nvSpPr>
          <p:spPr>
            <a:xfrm>
              <a:off x="5618416" y="3789806"/>
              <a:ext cx="621982" cy="621982"/>
            </a:xfrm>
            <a:custGeom>
              <a:avLst/>
              <a:gdLst>
                <a:gd name="connsiteX0" fmla="*/ 310980 w 621982"/>
                <a:gd name="connsiteY0" fmla="*/ 621928 h 621982"/>
                <a:gd name="connsiteX1" fmla="*/ -11 w 621982"/>
                <a:gd name="connsiteY1" fmla="*/ 310937 h 621982"/>
                <a:gd name="connsiteX2" fmla="*/ 310980 w 621982"/>
                <a:gd name="connsiteY2" fmla="*/ -54 h 621982"/>
                <a:gd name="connsiteX3" fmla="*/ 621972 w 621982"/>
                <a:gd name="connsiteY3" fmla="*/ 310937 h 621982"/>
                <a:gd name="connsiteX4" fmla="*/ 310980 w 621982"/>
                <a:gd name="connsiteY4" fmla="*/ 621928 h 621982"/>
                <a:gd name="connsiteX5" fmla="*/ 310980 w 621982"/>
                <a:gd name="connsiteY5" fmla="*/ 8423 h 621982"/>
                <a:gd name="connsiteX6" fmla="*/ 8371 w 621982"/>
                <a:gd name="connsiteY6" fmla="*/ 311033 h 621982"/>
                <a:gd name="connsiteX7" fmla="*/ 310980 w 621982"/>
                <a:gd name="connsiteY7" fmla="*/ 613642 h 621982"/>
                <a:gd name="connsiteX8" fmla="*/ 613590 w 621982"/>
                <a:gd name="connsiteY8" fmla="*/ 311033 h 621982"/>
                <a:gd name="connsiteX9" fmla="*/ 613590 w 621982"/>
                <a:gd name="connsiteY9" fmla="*/ 310937 h 621982"/>
                <a:gd name="connsiteX10" fmla="*/ 310980 w 621982"/>
                <a:gd name="connsiteY10" fmla="*/ 8423 h 621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21982" h="621982">
                  <a:moveTo>
                    <a:pt x="310980" y="621928"/>
                  </a:moveTo>
                  <a:cubicBezTo>
                    <a:pt x="139226" y="621928"/>
                    <a:pt x="-11" y="482692"/>
                    <a:pt x="-11" y="310937"/>
                  </a:cubicBezTo>
                  <a:cubicBezTo>
                    <a:pt x="-11" y="139182"/>
                    <a:pt x="139226" y="-54"/>
                    <a:pt x="310980" y="-54"/>
                  </a:cubicBezTo>
                  <a:cubicBezTo>
                    <a:pt x="482735" y="-54"/>
                    <a:pt x="621972" y="139182"/>
                    <a:pt x="621972" y="310937"/>
                  </a:cubicBezTo>
                  <a:cubicBezTo>
                    <a:pt x="621810" y="482625"/>
                    <a:pt x="482669" y="621767"/>
                    <a:pt x="310980" y="621928"/>
                  </a:cubicBezTo>
                  <a:close/>
                  <a:moveTo>
                    <a:pt x="310980" y="8423"/>
                  </a:moveTo>
                  <a:cubicBezTo>
                    <a:pt x="143855" y="8423"/>
                    <a:pt x="8371" y="143907"/>
                    <a:pt x="8371" y="311033"/>
                  </a:cubicBezTo>
                  <a:cubicBezTo>
                    <a:pt x="8371" y="478158"/>
                    <a:pt x="143855" y="613642"/>
                    <a:pt x="310980" y="613642"/>
                  </a:cubicBezTo>
                  <a:cubicBezTo>
                    <a:pt x="478106" y="613642"/>
                    <a:pt x="613590" y="478158"/>
                    <a:pt x="613590" y="311033"/>
                  </a:cubicBezTo>
                  <a:cubicBezTo>
                    <a:pt x="613590" y="311004"/>
                    <a:pt x="613590" y="310966"/>
                    <a:pt x="613590" y="310937"/>
                  </a:cubicBezTo>
                  <a:cubicBezTo>
                    <a:pt x="613380" y="143916"/>
                    <a:pt x="478001" y="8585"/>
                    <a:pt x="310980" y="8423"/>
                  </a:cubicBezTo>
                  <a:close/>
                </a:path>
              </a:pathLst>
            </a:custGeom>
            <a:solidFill>
              <a:srgbClr val="4BBC5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2" name="Freeform: Shape 361">
              <a:extLst>
                <a:ext uri="{FF2B5EF4-FFF2-40B4-BE49-F238E27FC236}">
                  <a16:creationId xmlns:a16="http://schemas.microsoft.com/office/drawing/2014/main" id="{471677B9-BAD0-AEFF-840D-146D07583785}"/>
                </a:ext>
              </a:extLst>
            </p:cNvPr>
            <p:cNvSpPr/>
            <p:nvPr/>
          </p:nvSpPr>
          <p:spPr>
            <a:xfrm>
              <a:off x="5222652" y="2733675"/>
              <a:ext cx="574166" cy="574167"/>
            </a:xfrm>
            <a:custGeom>
              <a:avLst/>
              <a:gdLst>
                <a:gd name="connsiteX0" fmla="*/ 574167 w 574166"/>
                <a:gd name="connsiteY0" fmla="*/ 287084 h 574167"/>
                <a:gd name="connsiteX1" fmla="*/ 287083 w 574166"/>
                <a:gd name="connsiteY1" fmla="*/ 574167 h 574167"/>
                <a:gd name="connsiteX2" fmla="*/ 0 w 574166"/>
                <a:gd name="connsiteY2" fmla="*/ 287084 h 574167"/>
                <a:gd name="connsiteX3" fmla="*/ 287083 w 574166"/>
                <a:gd name="connsiteY3" fmla="*/ 0 h 574167"/>
                <a:gd name="connsiteX4" fmla="*/ 574167 w 574166"/>
                <a:gd name="connsiteY4" fmla="*/ 287084 h 574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4166" h="574167">
                  <a:moveTo>
                    <a:pt x="574167" y="287084"/>
                  </a:moveTo>
                  <a:cubicBezTo>
                    <a:pt x="574167" y="445635"/>
                    <a:pt x="445635" y="574167"/>
                    <a:pt x="287083" y="574167"/>
                  </a:cubicBezTo>
                  <a:cubicBezTo>
                    <a:pt x="128532" y="574167"/>
                    <a:pt x="0" y="445635"/>
                    <a:pt x="0" y="287084"/>
                  </a:cubicBezTo>
                  <a:cubicBezTo>
                    <a:pt x="0" y="128532"/>
                    <a:pt x="128532" y="0"/>
                    <a:pt x="287083" y="0"/>
                  </a:cubicBezTo>
                  <a:cubicBezTo>
                    <a:pt x="445635" y="0"/>
                    <a:pt x="574167" y="128532"/>
                    <a:pt x="574167" y="287084"/>
                  </a:cubicBezTo>
                  <a:close/>
                </a:path>
              </a:pathLst>
            </a:custGeom>
            <a:solidFill>
              <a:srgbClr val="4BBC5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7" name="Freeform: Shape 366">
              <a:extLst>
                <a:ext uri="{FF2B5EF4-FFF2-40B4-BE49-F238E27FC236}">
                  <a16:creationId xmlns:a16="http://schemas.microsoft.com/office/drawing/2014/main" id="{C6C90CB8-C333-D2BF-5272-7447CE863C95}"/>
                </a:ext>
              </a:extLst>
            </p:cNvPr>
            <p:cNvSpPr/>
            <p:nvPr/>
          </p:nvSpPr>
          <p:spPr>
            <a:xfrm>
              <a:off x="5604604" y="3138297"/>
              <a:ext cx="80391" cy="246990"/>
            </a:xfrm>
            <a:custGeom>
              <a:avLst/>
              <a:gdLst>
                <a:gd name="connsiteX0" fmla="*/ 20563 w 80391"/>
                <a:gd name="connsiteY0" fmla="*/ 236166 h 246990"/>
                <a:gd name="connsiteX1" fmla="*/ -11 w 80391"/>
                <a:gd name="connsiteY1" fmla="*/ 162442 h 246990"/>
                <a:gd name="connsiteX2" fmla="*/ -11 w 80391"/>
                <a:gd name="connsiteY2" fmla="*/ -54 h 246990"/>
                <a:gd name="connsiteX3" fmla="*/ 52472 w 80391"/>
                <a:gd name="connsiteY3" fmla="*/ 30426 h 246990"/>
                <a:gd name="connsiteX4" fmla="*/ 80380 w 80391"/>
                <a:gd name="connsiteY4" fmla="*/ 222736 h 246990"/>
                <a:gd name="connsiteX5" fmla="*/ 20563 w 80391"/>
                <a:gd name="connsiteY5" fmla="*/ 236166 h 246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391" h="246990">
                  <a:moveTo>
                    <a:pt x="20563" y="236166"/>
                  </a:moveTo>
                  <a:lnTo>
                    <a:pt x="-11" y="162442"/>
                  </a:lnTo>
                  <a:cubicBezTo>
                    <a:pt x="-11" y="150250"/>
                    <a:pt x="-11" y="33569"/>
                    <a:pt x="-11" y="-54"/>
                  </a:cubicBezTo>
                  <a:cubicBezTo>
                    <a:pt x="-11" y="-54"/>
                    <a:pt x="44757" y="2708"/>
                    <a:pt x="52472" y="30426"/>
                  </a:cubicBezTo>
                  <a:lnTo>
                    <a:pt x="80380" y="222736"/>
                  </a:lnTo>
                  <a:cubicBezTo>
                    <a:pt x="74951" y="248072"/>
                    <a:pt x="30088" y="255121"/>
                    <a:pt x="20563" y="236166"/>
                  </a:cubicBezTo>
                  <a:close/>
                </a:path>
              </a:pathLst>
            </a:custGeom>
            <a:solidFill>
              <a:srgbClr val="E5BA8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0" name="Freeform: Shape 369">
              <a:extLst>
                <a:ext uri="{FF2B5EF4-FFF2-40B4-BE49-F238E27FC236}">
                  <a16:creationId xmlns:a16="http://schemas.microsoft.com/office/drawing/2014/main" id="{D95916E0-FF53-9140-6C4D-A9FDD45F8124}"/>
                </a:ext>
              </a:extLst>
            </p:cNvPr>
            <p:cNvSpPr/>
            <p:nvPr/>
          </p:nvSpPr>
          <p:spPr>
            <a:xfrm>
              <a:off x="5328189" y="3600926"/>
              <a:ext cx="18287" cy="55911"/>
            </a:xfrm>
            <a:custGeom>
              <a:avLst/>
              <a:gdLst>
                <a:gd name="connsiteX0" fmla="*/ 7800 w 18287"/>
                <a:gd name="connsiteY0" fmla="*/ 31855 h 55911"/>
                <a:gd name="connsiteX1" fmla="*/ -11 w 18287"/>
                <a:gd name="connsiteY1" fmla="*/ -54 h 55911"/>
                <a:gd name="connsiteX2" fmla="*/ -11 w 18287"/>
                <a:gd name="connsiteY2" fmla="*/ -54 h 55911"/>
                <a:gd name="connsiteX3" fmla="*/ 6847 w 18287"/>
                <a:gd name="connsiteY3" fmla="*/ 32426 h 55911"/>
                <a:gd name="connsiteX4" fmla="*/ 18277 w 18287"/>
                <a:gd name="connsiteY4" fmla="*/ 55858 h 55911"/>
                <a:gd name="connsiteX5" fmla="*/ 18277 w 18287"/>
                <a:gd name="connsiteY5" fmla="*/ 55858 h 55911"/>
                <a:gd name="connsiteX6" fmla="*/ 7800 w 18287"/>
                <a:gd name="connsiteY6" fmla="*/ 31855 h 55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287" h="55911">
                  <a:moveTo>
                    <a:pt x="7800" y="31855"/>
                  </a:moveTo>
                  <a:cubicBezTo>
                    <a:pt x="4295" y="21463"/>
                    <a:pt x="1675" y="10785"/>
                    <a:pt x="-11" y="-54"/>
                  </a:cubicBezTo>
                  <a:cubicBezTo>
                    <a:pt x="-11" y="-54"/>
                    <a:pt x="-11" y="-54"/>
                    <a:pt x="-11" y="-54"/>
                  </a:cubicBezTo>
                  <a:cubicBezTo>
                    <a:pt x="1275" y="10957"/>
                    <a:pt x="3571" y="21834"/>
                    <a:pt x="6847" y="32426"/>
                  </a:cubicBezTo>
                  <a:cubicBezTo>
                    <a:pt x="9190" y="40875"/>
                    <a:pt x="13067" y="48809"/>
                    <a:pt x="18277" y="55858"/>
                  </a:cubicBezTo>
                  <a:lnTo>
                    <a:pt x="18277" y="55858"/>
                  </a:lnTo>
                  <a:cubicBezTo>
                    <a:pt x="13905" y="48266"/>
                    <a:pt x="10391" y="40218"/>
                    <a:pt x="7800" y="31855"/>
                  </a:cubicBezTo>
                  <a:close/>
                </a:path>
              </a:pathLst>
            </a:custGeom>
            <a:solidFill>
              <a:srgbClr val="98602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1" name="Freeform: Shape 370">
              <a:extLst>
                <a:ext uri="{FF2B5EF4-FFF2-40B4-BE49-F238E27FC236}">
                  <a16:creationId xmlns:a16="http://schemas.microsoft.com/office/drawing/2014/main" id="{3A3ED3BD-91D8-63B0-41BB-6D087FFB35E5}"/>
                </a:ext>
              </a:extLst>
            </p:cNvPr>
            <p:cNvSpPr/>
            <p:nvPr/>
          </p:nvSpPr>
          <p:spPr>
            <a:xfrm>
              <a:off x="5314568" y="3603212"/>
              <a:ext cx="18764" cy="51054"/>
            </a:xfrm>
            <a:custGeom>
              <a:avLst/>
              <a:gdLst>
                <a:gd name="connsiteX0" fmla="*/ 5990 w 18764"/>
                <a:gd name="connsiteY0" fmla="*/ 26711 h 51054"/>
                <a:gd name="connsiteX1" fmla="*/ -11 w 18764"/>
                <a:gd name="connsiteY1" fmla="*/ -54 h 51054"/>
                <a:gd name="connsiteX2" fmla="*/ -11 w 18764"/>
                <a:gd name="connsiteY2" fmla="*/ -54 h 51054"/>
                <a:gd name="connsiteX3" fmla="*/ 6276 w 18764"/>
                <a:gd name="connsiteY3" fmla="*/ 29188 h 51054"/>
                <a:gd name="connsiteX4" fmla="*/ 18753 w 18764"/>
                <a:gd name="connsiteY4" fmla="*/ 51000 h 51054"/>
                <a:gd name="connsiteX5" fmla="*/ 18753 w 18764"/>
                <a:gd name="connsiteY5" fmla="*/ 51000 h 51054"/>
                <a:gd name="connsiteX6" fmla="*/ 5990 w 18764"/>
                <a:gd name="connsiteY6" fmla="*/ 26711 h 51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764" h="51054">
                  <a:moveTo>
                    <a:pt x="5990" y="26711"/>
                  </a:moveTo>
                  <a:cubicBezTo>
                    <a:pt x="3513" y="17900"/>
                    <a:pt x="1513" y="8966"/>
                    <a:pt x="-11" y="-54"/>
                  </a:cubicBezTo>
                  <a:cubicBezTo>
                    <a:pt x="-11" y="-54"/>
                    <a:pt x="-11" y="-54"/>
                    <a:pt x="-11" y="-54"/>
                  </a:cubicBezTo>
                  <a:cubicBezTo>
                    <a:pt x="1189" y="9861"/>
                    <a:pt x="3294" y="19653"/>
                    <a:pt x="6276" y="29188"/>
                  </a:cubicBezTo>
                  <a:cubicBezTo>
                    <a:pt x="8533" y="37389"/>
                    <a:pt x="12829" y="44894"/>
                    <a:pt x="18753" y="51000"/>
                  </a:cubicBezTo>
                  <a:cubicBezTo>
                    <a:pt x="18753" y="51000"/>
                    <a:pt x="18753" y="51000"/>
                    <a:pt x="18753" y="51000"/>
                  </a:cubicBezTo>
                  <a:cubicBezTo>
                    <a:pt x="12753" y="43951"/>
                    <a:pt x="8390" y="35655"/>
                    <a:pt x="5990" y="26711"/>
                  </a:cubicBezTo>
                  <a:close/>
                </a:path>
              </a:pathLst>
            </a:custGeom>
            <a:solidFill>
              <a:srgbClr val="98602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2" name="Freeform: Shape 371">
              <a:extLst>
                <a:ext uri="{FF2B5EF4-FFF2-40B4-BE49-F238E27FC236}">
                  <a16:creationId xmlns:a16="http://schemas.microsoft.com/office/drawing/2014/main" id="{B0811DF1-5DBD-FE81-52FF-85D4768F24CE}"/>
                </a:ext>
              </a:extLst>
            </p:cNvPr>
            <p:cNvSpPr/>
            <p:nvPr/>
          </p:nvSpPr>
          <p:spPr>
            <a:xfrm>
              <a:off x="5305233" y="3608736"/>
              <a:ext cx="16764" cy="40766"/>
            </a:xfrm>
            <a:custGeom>
              <a:avLst/>
              <a:gdLst>
                <a:gd name="connsiteX0" fmla="*/ -11 w 16764"/>
                <a:gd name="connsiteY0" fmla="*/ -54 h 40766"/>
                <a:gd name="connsiteX1" fmla="*/ -11 w 16764"/>
                <a:gd name="connsiteY1" fmla="*/ -54 h 40766"/>
                <a:gd name="connsiteX2" fmla="*/ 4657 w 16764"/>
                <a:gd name="connsiteY2" fmla="*/ 21663 h 40766"/>
                <a:gd name="connsiteX3" fmla="*/ 16753 w 16764"/>
                <a:gd name="connsiteY3" fmla="*/ 40713 h 40766"/>
                <a:gd name="connsiteX4" fmla="*/ 16753 w 16764"/>
                <a:gd name="connsiteY4" fmla="*/ 40713 h 40766"/>
                <a:gd name="connsiteX5" fmla="*/ -11 w 16764"/>
                <a:gd name="connsiteY5" fmla="*/ -54 h 40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764" h="40766">
                  <a:moveTo>
                    <a:pt x="-11" y="-54"/>
                  </a:moveTo>
                  <a:lnTo>
                    <a:pt x="-11" y="-54"/>
                  </a:lnTo>
                  <a:cubicBezTo>
                    <a:pt x="646" y="7347"/>
                    <a:pt x="2209" y="14643"/>
                    <a:pt x="4657" y="21663"/>
                  </a:cubicBezTo>
                  <a:cubicBezTo>
                    <a:pt x="6828" y="29016"/>
                    <a:pt x="11019" y="35617"/>
                    <a:pt x="16753" y="40713"/>
                  </a:cubicBezTo>
                  <a:cubicBezTo>
                    <a:pt x="16753" y="40713"/>
                    <a:pt x="16753" y="40713"/>
                    <a:pt x="16753" y="40713"/>
                  </a:cubicBezTo>
                  <a:cubicBezTo>
                    <a:pt x="6866" y="29321"/>
                    <a:pt x="970" y="15005"/>
                    <a:pt x="-11" y="-54"/>
                  </a:cubicBezTo>
                  <a:close/>
                </a:path>
              </a:pathLst>
            </a:custGeom>
            <a:solidFill>
              <a:srgbClr val="98602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3" name="Freeform: Shape 372">
              <a:extLst>
                <a:ext uri="{FF2B5EF4-FFF2-40B4-BE49-F238E27FC236}">
                  <a16:creationId xmlns:a16="http://schemas.microsoft.com/office/drawing/2014/main" id="{65AA4988-2437-94F7-50CB-F47E9ACB393A}"/>
                </a:ext>
              </a:extLst>
            </p:cNvPr>
            <p:cNvSpPr/>
            <p:nvPr/>
          </p:nvSpPr>
          <p:spPr>
            <a:xfrm>
              <a:off x="5303043" y="3138297"/>
              <a:ext cx="80581" cy="246990"/>
            </a:xfrm>
            <a:custGeom>
              <a:avLst/>
              <a:gdLst>
                <a:gd name="connsiteX0" fmla="*/ 59997 w 80581"/>
                <a:gd name="connsiteY0" fmla="*/ 236166 h 246990"/>
                <a:gd name="connsiteX1" fmla="*/ 80571 w 80581"/>
                <a:gd name="connsiteY1" fmla="*/ 162442 h 246990"/>
                <a:gd name="connsiteX2" fmla="*/ 80571 w 80581"/>
                <a:gd name="connsiteY2" fmla="*/ -54 h 246990"/>
                <a:gd name="connsiteX3" fmla="*/ 28183 w 80581"/>
                <a:gd name="connsiteY3" fmla="*/ 30426 h 246990"/>
                <a:gd name="connsiteX4" fmla="*/ -11 w 80581"/>
                <a:gd name="connsiteY4" fmla="*/ 222736 h 246990"/>
                <a:gd name="connsiteX5" fmla="*/ 59997 w 80581"/>
                <a:gd name="connsiteY5" fmla="*/ 236166 h 246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581" h="246990">
                  <a:moveTo>
                    <a:pt x="59997" y="236166"/>
                  </a:moveTo>
                  <a:lnTo>
                    <a:pt x="80571" y="162442"/>
                  </a:lnTo>
                  <a:cubicBezTo>
                    <a:pt x="80571" y="150250"/>
                    <a:pt x="80571" y="33569"/>
                    <a:pt x="80571" y="-54"/>
                  </a:cubicBezTo>
                  <a:cubicBezTo>
                    <a:pt x="80571" y="-54"/>
                    <a:pt x="35899" y="2708"/>
                    <a:pt x="28183" y="30426"/>
                  </a:cubicBezTo>
                  <a:lnTo>
                    <a:pt x="-11" y="222736"/>
                  </a:lnTo>
                  <a:cubicBezTo>
                    <a:pt x="5609" y="248072"/>
                    <a:pt x="50472" y="255121"/>
                    <a:pt x="59997" y="236166"/>
                  </a:cubicBezTo>
                  <a:close/>
                </a:path>
              </a:pathLst>
            </a:custGeom>
            <a:solidFill>
              <a:srgbClr val="E5BA8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5" name="Freeform: Shape 374">
              <a:extLst>
                <a:ext uri="{FF2B5EF4-FFF2-40B4-BE49-F238E27FC236}">
                  <a16:creationId xmlns:a16="http://schemas.microsoft.com/office/drawing/2014/main" id="{3467176C-3BE6-07CE-8F64-D5E5593E19A7}"/>
                </a:ext>
              </a:extLst>
            </p:cNvPr>
            <p:cNvSpPr/>
            <p:nvPr/>
          </p:nvSpPr>
          <p:spPr>
            <a:xfrm>
              <a:off x="5369517" y="3120389"/>
              <a:ext cx="250515" cy="135921"/>
            </a:xfrm>
            <a:custGeom>
              <a:avLst/>
              <a:gdLst>
                <a:gd name="connsiteX0" fmla="*/ 240791 w 250515"/>
                <a:gd name="connsiteY0" fmla="*/ 135868 h 135921"/>
                <a:gd name="connsiteX1" fmla="*/ 250316 w 250515"/>
                <a:gd name="connsiteY1" fmla="*/ 20234 h 135921"/>
                <a:gd name="connsiteX2" fmla="*/ 124968 w 250515"/>
                <a:gd name="connsiteY2" fmla="*/ -54 h 135921"/>
                <a:gd name="connsiteX3" fmla="*/ 190 w 250515"/>
                <a:gd name="connsiteY3" fmla="*/ 19663 h 135921"/>
                <a:gd name="connsiteX4" fmla="*/ 10382 w 250515"/>
                <a:gd name="connsiteY4" fmla="*/ 135487 h 135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0515" h="135921">
                  <a:moveTo>
                    <a:pt x="240791" y="135868"/>
                  </a:moveTo>
                  <a:cubicBezTo>
                    <a:pt x="246507" y="82909"/>
                    <a:pt x="251555" y="29950"/>
                    <a:pt x="250316" y="20234"/>
                  </a:cubicBezTo>
                  <a:lnTo>
                    <a:pt x="124968" y="-54"/>
                  </a:lnTo>
                  <a:lnTo>
                    <a:pt x="190" y="19663"/>
                  </a:lnTo>
                  <a:cubicBezTo>
                    <a:pt x="-1143" y="29188"/>
                    <a:pt x="4381" y="82432"/>
                    <a:pt x="10382" y="135487"/>
                  </a:cubicBezTo>
                  <a:close/>
                </a:path>
              </a:pathLst>
            </a:custGeom>
            <a:solidFill>
              <a:srgbClr val="E5BA8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7" name="Freeform: Shape 376">
              <a:extLst>
                <a:ext uri="{FF2B5EF4-FFF2-40B4-BE49-F238E27FC236}">
                  <a16:creationId xmlns:a16="http://schemas.microsoft.com/office/drawing/2014/main" id="{2E9543DC-B9F1-F822-6EAD-D23FD5CC246E}"/>
                </a:ext>
              </a:extLst>
            </p:cNvPr>
            <p:cNvSpPr/>
            <p:nvPr/>
          </p:nvSpPr>
          <p:spPr>
            <a:xfrm>
              <a:off x="5379719" y="3258407"/>
              <a:ext cx="230314" cy="118586"/>
            </a:xfrm>
            <a:custGeom>
              <a:avLst/>
              <a:gdLst>
                <a:gd name="connsiteX0" fmla="*/ 13324 w 230314"/>
                <a:gd name="connsiteY0" fmla="*/ 118532 h 118586"/>
                <a:gd name="connsiteX1" fmla="*/ 217731 w 230314"/>
                <a:gd name="connsiteY1" fmla="*/ 118532 h 118586"/>
                <a:gd name="connsiteX2" fmla="*/ 217159 w 230314"/>
                <a:gd name="connsiteY2" fmla="*/ 115008 h 118586"/>
                <a:gd name="connsiteX3" fmla="*/ 230304 w 230314"/>
                <a:gd name="connsiteY3" fmla="*/ -54 h 118586"/>
                <a:gd name="connsiteX4" fmla="*/ -11 w 230314"/>
                <a:gd name="connsiteY4" fmla="*/ -54 h 118586"/>
                <a:gd name="connsiteX5" fmla="*/ 13991 w 230314"/>
                <a:gd name="connsiteY5" fmla="*/ 115008 h 118586"/>
                <a:gd name="connsiteX6" fmla="*/ 13324 w 230314"/>
                <a:gd name="connsiteY6" fmla="*/ 118532 h 118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0314" h="118586">
                  <a:moveTo>
                    <a:pt x="13324" y="118532"/>
                  </a:moveTo>
                  <a:lnTo>
                    <a:pt x="217731" y="118532"/>
                  </a:lnTo>
                  <a:cubicBezTo>
                    <a:pt x="217426" y="117380"/>
                    <a:pt x="217235" y="116199"/>
                    <a:pt x="217159" y="115008"/>
                  </a:cubicBezTo>
                  <a:cubicBezTo>
                    <a:pt x="217159" y="115008"/>
                    <a:pt x="224017" y="57858"/>
                    <a:pt x="230304" y="-54"/>
                  </a:cubicBezTo>
                  <a:lnTo>
                    <a:pt x="-11" y="-54"/>
                  </a:lnTo>
                  <a:cubicBezTo>
                    <a:pt x="6657" y="57858"/>
                    <a:pt x="13991" y="115008"/>
                    <a:pt x="13991" y="115008"/>
                  </a:cubicBezTo>
                  <a:cubicBezTo>
                    <a:pt x="13867" y="116199"/>
                    <a:pt x="13648" y="117380"/>
                    <a:pt x="13324" y="118532"/>
                  </a:cubicBezTo>
                  <a:close/>
                </a:path>
              </a:pathLst>
            </a:custGeom>
            <a:solidFill>
              <a:srgbClr val="CDCAC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8" name="Freeform: Shape 377">
              <a:extLst>
                <a:ext uri="{FF2B5EF4-FFF2-40B4-BE49-F238E27FC236}">
                  <a16:creationId xmlns:a16="http://schemas.microsoft.com/office/drawing/2014/main" id="{E5CBD7E9-DE6B-797E-7629-3549727A3BC1}"/>
                </a:ext>
              </a:extLst>
            </p:cNvPr>
            <p:cNvSpPr/>
            <p:nvPr/>
          </p:nvSpPr>
          <p:spPr>
            <a:xfrm>
              <a:off x="5369046" y="3136010"/>
              <a:ext cx="251004" cy="122967"/>
            </a:xfrm>
            <a:custGeom>
              <a:avLst/>
              <a:gdLst>
                <a:gd name="connsiteX0" fmla="*/ 250787 w 251004"/>
                <a:gd name="connsiteY0" fmla="*/ 4232 h 122967"/>
                <a:gd name="connsiteX1" fmla="*/ 224784 w 251004"/>
                <a:gd name="connsiteY1" fmla="*/ -54 h 122967"/>
                <a:gd name="connsiteX2" fmla="*/ 112199 w 251004"/>
                <a:gd name="connsiteY2" fmla="*/ 87385 h 122967"/>
                <a:gd name="connsiteX3" fmla="*/ 24473 w 251004"/>
                <a:gd name="connsiteY3" fmla="*/ 136 h 122967"/>
                <a:gd name="connsiteX4" fmla="*/ 184 w 251004"/>
                <a:gd name="connsiteY4" fmla="*/ 4042 h 122967"/>
                <a:gd name="connsiteX5" fmla="*/ 10757 w 251004"/>
                <a:gd name="connsiteY5" fmla="*/ 122914 h 122967"/>
                <a:gd name="connsiteX6" fmla="*/ 240881 w 251004"/>
                <a:gd name="connsiteY6" fmla="*/ 122914 h 122967"/>
                <a:gd name="connsiteX7" fmla="*/ 250787 w 251004"/>
                <a:gd name="connsiteY7" fmla="*/ 4232 h 122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1004" h="122967">
                  <a:moveTo>
                    <a:pt x="250787" y="4232"/>
                  </a:moveTo>
                  <a:lnTo>
                    <a:pt x="224784" y="-54"/>
                  </a:lnTo>
                  <a:cubicBezTo>
                    <a:pt x="214592" y="45380"/>
                    <a:pt x="195161" y="94434"/>
                    <a:pt x="112199" y="87385"/>
                  </a:cubicBezTo>
                  <a:cubicBezTo>
                    <a:pt x="40189" y="81194"/>
                    <a:pt x="26474" y="25187"/>
                    <a:pt x="24473" y="136"/>
                  </a:cubicBezTo>
                  <a:lnTo>
                    <a:pt x="184" y="4042"/>
                  </a:lnTo>
                  <a:cubicBezTo>
                    <a:pt x="-1149" y="13567"/>
                    <a:pt x="4566" y="68907"/>
                    <a:pt x="10757" y="122914"/>
                  </a:cubicBezTo>
                  <a:lnTo>
                    <a:pt x="240881" y="122914"/>
                  </a:lnTo>
                  <a:cubicBezTo>
                    <a:pt x="246787" y="69002"/>
                    <a:pt x="252121" y="14138"/>
                    <a:pt x="250787" y="4232"/>
                  </a:cubicBezTo>
                  <a:close/>
                </a:path>
              </a:pathLst>
            </a:custGeom>
            <a:solidFill>
              <a:srgbClr val="E7E5E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9" name="Freeform: Shape 378">
              <a:extLst>
                <a:ext uri="{FF2B5EF4-FFF2-40B4-BE49-F238E27FC236}">
                  <a16:creationId xmlns:a16="http://schemas.microsoft.com/office/drawing/2014/main" id="{F2599213-DF1E-4309-324B-F39ED670C12D}"/>
                </a:ext>
              </a:extLst>
            </p:cNvPr>
            <p:cNvSpPr/>
            <p:nvPr/>
          </p:nvSpPr>
          <p:spPr>
            <a:xfrm>
              <a:off x="5461348" y="3049619"/>
              <a:ext cx="66865" cy="126301"/>
            </a:xfrm>
            <a:custGeom>
              <a:avLst/>
              <a:gdLst>
                <a:gd name="connsiteX0" fmla="*/ 66379 w 66865"/>
                <a:gd name="connsiteY0" fmla="*/ 86909 h 126301"/>
                <a:gd name="connsiteX1" fmla="*/ 33232 w 66865"/>
                <a:gd name="connsiteY1" fmla="*/ 126247 h 126301"/>
                <a:gd name="connsiteX2" fmla="*/ -11 w 66865"/>
                <a:gd name="connsiteY2" fmla="*/ 86909 h 126301"/>
                <a:gd name="connsiteX3" fmla="*/ -11 w 66865"/>
                <a:gd name="connsiteY3" fmla="*/ 24997 h 126301"/>
                <a:gd name="connsiteX4" fmla="*/ 25135 w 66865"/>
                <a:gd name="connsiteY4" fmla="*/ -54 h 126301"/>
                <a:gd name="connsiteX5" fmla="*/ 41709 w 66865"/>
                <a:gd name="connsiteY5" fmla="*/ -54 h 126301"/>
                <a:gd name="connsiteX6" fmla="*/ 66855 w 66865"/>
                <a:gd name="connsiteY6" fmla="*/ 24997 h 126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865" h="126301">
                  <a:moveTo>
                    <a:pt x="66379" y="86909"/>
                  </a:moveTo>
                  <a:cubicBezTo>
                    <a:pt x="66379" y="93767"/>
                    <a:pt x="49805" y="126247"/>
                    <a:pt x="33232" y="126247"/>
                  </a:cubicBezTo>
                  <a:cubicBezTo>
                    <a:pt x="16658" y="126247"/>
                    <a:pt x="-11" y="93767"/>
                    <a:pt x="-11" y="86909"/>
                  </a:cubicBezTo>
                  <a:lnTo>
                    <a:pt x="-11" y="24997"/>
                  </a:lnTo>
                  <a:cubicBezTo>
                    <a:pt x="47" y="11147"/>
                    <a:pt x="11286" y="-54"/>
                    <a:pt x="25135" y="-54"/>
                  </a:cubicBezTo>
                  <a:lnTo>
                    <a:pt x="41709" y="-54"/>
                  </a:lnTo>
                  <a:cubicBezTo>
                    <a:pt x="55558" y="-54"/>
                    <a:pt x="66798" y="11147"/>
                    <a:pt x="66855" y="24997"/>
                  </a:cubicBezTo>
                  <a:close/>
                </a:path>
              </a:pathLst>
            </a:custGeom>
            <a:solidFill>
              <a:srgbClr val="E5BA8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0" name="Freeform: Shape 379">
              <a:extLst>
                <a:ext uri="{FF2B5EF4-FFF2-40B4-BE49-F238E27FC236}">
                  <a16:creationId xmlns:a16="http://schemas.microsoft.com/office/drawing/2014/main" id="{4BFD7B21-007C-5FB3-4666-F70098373D8A}"/>
                </a:ext>
              </a:extLst>
            </p:cNvPr>
            <p:cNvSpPr/>
            <p:nvPr/>
          </p:nvSpPr>
          <p:spPr>
            <a:xfrm>
              <a:off x="5602699" y="3131058"/>
              <a:ext cx="85629" cy="258514"/>
            </a:xfrm>
            <a:custGeom>
              <a:avLst/>
              <a:gdLst>
                <a:gd name="connsiteX0" fmla="*/ 15991 w 85629"/>
                <a:gd name="connsiteY0" fmla="*/ 236928 h 258514"/>
                <a:gd name="connsiteX1" fmla="*/ -11 w 85629"/>
                <a:gd name="connsiteY1" fmla="*/ 172253 h 258514"/>
                <a:gd name="connsiteX2" fmla="*/ 5133 w 85629"/>
                <a:gd name="connsiteY2" fmla="*/ -54 h 258514"/>
                <a:gd name="connsiteX3" fmla="*/ 52186 w 85629"/>
                <a:gd name="connsiteY3" fmla="*/ 26521 h 258514"/>
                <a:gd name="connsiteX4" fmla="*/ 78951 w 85629"/>
                <a:gd name="connsiteY4" fmla="*/ 178921 h 258514"/>
                <a:gd name="connsiteX5" fmla="*/ 85619 w 85629"/>
                <a:gd name="connsiteY5" fmla="*/ 225784 h 258514"/>
                <a:gd name="connsiteX6" fmla="*/ 15991 w 85629"/>
                <a:gd name="connsiteY6" fmla="*/ 236928 h 258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5629" h="258514">
                  <a:moveTo>
                    <a:pt x="15991" y="236928"/>
                  </a:moveTo>
                  <a:cubicBezTo>
                    <a:pt x="15229" y="235785"/>
                    <a:pt x="-11" y="172253"/>
                    <a:pt x="-11" y="172253"/>
                  </a:cubicBezTo>
                  <a:cubicBezTo>
                    <a:pt x="-11" y="161490"/>
                    <a:pt x="5133" y="10328"/>
                    <a:pt x="5133" y="-54"/>
                  </a:cubicBezTo>
                  <a:cubicBezTo>
                    <a:pt x="5133" y="-54"/>
                    <a:pt x="45328" y="803"/>
                    <a:pt x="52186" y="26521"/>
                  </a:cubicBezTo>
                  <a:lnTo>
                    <a:pt x="78951" y="178921"/>
                  </a:lnTo>
                  <a:lnTo>
                    <a:pt x="85619" y="225784"/>
                  </a:lnTo>
                  <a:cubicBezTo>
                    <a:pt x="76189" y="250644"/>
                    <a:pt x="41518" y="279028"/>
                    <a:pt x="15991" y="236928"/>
                  </a:cubicBezTo>
                  <a:close/>
                </a:path>
              </a:pathLst>
            </a:custGeom>
            <a:solidFill>
              <a:srgbClr val="12110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1" name="Freeform: Shape 380">
              <a:extLst>
                <a:ext uri="{FF2B5EF4-FFF2-40B4-BE49-F238E27FC236}">
                  <a16:creationId xmlns:a16="http://schemas.microsoft.com/office/drawing/2014/main" id="{E130E56D-44DC-5219-638D-52B9C396F270}"/>
                </a:ext>
              </a:extLst>
            </p:cNvPr>
            <p:cNvSpPr/>
            <p:nvPr/>
          </p:nvSpPr>
          <p:spPr>
            <a:xfrm>
              <a:off x="5613367" y="3354895"/>
              <a:ext cx="76009" cy="44431"/>
            </a:xfrm>
            <a:custGeom>
              <a:avLst/>
              <a:gdLst>
                <a:gd name="connsiteX0" fmla="*/ 74760 w 76009"/>
                <a:gd name="connsiteY0" fmla="*/ -54 h 44431"/>
                <a:gd name="connsiteX1" fmla="*/ 75999 w 76009"/>
                <a:gd name="connsiteY1" fmla="*/ 32331 h 44431"/>
                <a:gd name="connsiteX2" fmla="*/ 6562 w 76009"/>
                <a:gd name="connsiteY2" fmla="*/ 37379 h 44431"/>
                <a:gd name="connsiteX3" fmla="*/ -11 w 76009"/>
                <a:gd name="connsiteY3" fmla="*/ 5661 h 44431"/>
                <a:gd name="connsiteX4" fmla="*/ 21801 w 76009"/>
                <a:gd name="connsiteY4" fmla="*/ 10423 h 44431"/>
                <a:gd name="connsiteX5" fmla="*/ 25992 w 76009"/>
                <a:gd name="connsiteY5" fmla="*/ 30045 h 44431"/>
                <a:gd name="connsiteX6" fmla="*/ 30183 w 76009"/>
                <a:gd name="connsiteY6" fmla="*/ 9852 h 44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009" h="44431">
                  <a:moveTo>
                    <a:pt x="74760" y="-54"/>
                  </a:moveTo>
                  <a:cubicBezTo>
                    <a:pt x="74760" y="1660"/>
                    <a:pt x="75999" y="32331"/>
                    <a:pt x="75999" y="32331"/>
                  </a:cubicBezTo>
                  <a:cubicBezTo>
                    <a:pt x="75999" y="32331"/>
                    <a:pt x="37899" y="55667"/>
                    <a:pt x="6562" y="37379"/>
                  </a:cubicBezTo>
                  <a:lnTo>
                    <a:pt x="-11" y="5661"/>
                  </a:lnTo>
                  <a:lnTo>
                    <a:pt x="21801" y="10423"/>
                  </a:lnTo>
                  <a:lnTo>
                    <a:pt x="25992" y="30045"/>
                  </a:lnTo>
                  <a:lnTo>
                    <a:pt x="30183" y="9852"/>
                  </a:lnTo>
                  <a:close/>
                </a:path>
              </a:pathLst>
            </a:custGeom>
            <a:solidFill>
              <a:srgbClr val="B51F6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2" name="Freeform: Shape 381">
              <a:extLst>
                <a:ext uri="{FF2B5EF4-FFF2-40B4-BE49-F238E27FC236}">
                  <a16:creationId xmlns:a16="http://schemas.microsoft.com/office/drawing/2014/main" id="{4A2F2547-4DEF-A03B-4E25-ECB3C45DF0E8}"/>
                </a:ext>
              </a:extLst>
            </p:cNvPr>
            <p:cNvSpPr/>
            <p:nvPr/>
          </p:nvSpPr>
          <p:spPr>
            <a:xfrm>
              <a:off x="5518879" y="3117056"/>
              <a:ext cx="100393" cy="252413"/>
            </a:xfrm>
            <a:custGeom>
              <a:avLst/>
              <a:gdLst>
                <a:gd name="connsiteX0" fmla="*/ 21611 w 100393"/>
                <a:gd name="connsiteY0" fmla="*/ 2327 h 338436"/>
                <a:gd name="connsiteX1" fmla="*/ 93525 w 100393"/>
                <a:gd name="connsiteY1" fmla="*/ 13948 h 338436"/>
                <a:gd name="connsiteX2" fmla="*/ 84000 w 100393"/>
                <a:gd name="connsiteY2" fmla="*/ 245786 h 338436"/>
                <a:gd name="connsiteX3" fmla="*/ 100383 w 100393"/>
                <a:gd name="connsiteY3" fmla="*/ 327130 h 338436"/>
                <a:gd name="connsiteX4" fmla="*/ 2275 w 100393"/>
                <a:gd name="connsiteY4" fmla="*/ 338274 h 338436"/>
                <a:gd name="connsiteX5" fmla="*/ -11 w 100393"/>
                <a:gd name="connsiteY5" fmla="*/ 182540 h 338436"/>
                <a:gd name="connsiteX6" fmla="*/ 9514 w 100393"/>
                <a:gd name="connsiteY6" fmla="*/ 35284 h 338436"/>
                <a:gd name="connsiteX7" fmla="*/ 8466 w 100393"/>
                <a:gd name="connsiteY7" fmla="*/ -54 h 338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0393" h="338436">
                  <a:moveTo>
                    <a:pt x="21611" y="2327"/>
                  </a:moveTo>
                  <a:lnTo>
                    <a:pt x="93525" y="13948"/>
                  </a:lnTo>
                  <a:cubicBezTo>
                    <a:pt x="98763" y="34712"/>
                    <a:pt x="86667" y="185398"/>
                    <a:pt x="84000" y="245786"/>
                  </a:cubicBezTo>
                  <a:cubicBezTo>
                    <a:pt x="83238" y="263122"/>
                    <a:pt x="100383" y="327130"/>
                    <a:pt x="100383" y="327130"/>
                  </a:cubicBezTo>
                  <a:cubicBezTo>
                    <a:pt x="80856" y="340274"/>
                    <a:pt x="2275" y="338274"/>
                    <a:pt x="2275" y="338274"/>
                  </a:cubicBezTo>
                  <a:lnTo>
                    <a:pt x="-11" y="182540"/>
                  </a:lnTo>
                  <a:lnTo>
                    <a:pt x="9514" y="35284"/>
                  </a:lnTo>
                  <a:lnTo>
                    <a:pt x="8466" y="-54"/>
                  </a:lnTo>
                  <a:close/>
                </a:path>
              </a:pathLst>
            </a:custGeom>
            <a:solidFill>
              <a:srgbClr val="2D2A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3" name="Freeform: Shape 382">
              <a:extLst>
                <a:ext uri="{FF2B5EF4-FFF2-40B4-BE49-F238E27FC236}">
                  <a16:creationId xmlns:a16="http://schemas.microsoft.com/office/drawing/2014/main" id="{BFF80DBE-05C6-675E-84B7-0CA163148D87}"/>
                </a:ext>
              </a:extLst>
            </p:cNvPr>
            <p:cNvSpPr/>
            <p:nvPr/>
          </p:nvSpPr>
          <p:spPr>
            <a:xfrm>
              <a:off x="5524594" y="3085242"/>
              <a:ext cx="36195" cy="67437"/>
            </a:xfrm>
            <a:custGeom>
              <a:avLst/>
              <a:gdLst>
                <a:gd name="connsiteX0" fmla="*/ -11 w 36195"/>
                <a:gd name="connsiteY0" fmla="*/ 10233 h 67437"/>
                <a:gd name="connsiteX1" fmla="*/ 3895 w 36195"/>
                <a:gd name="connsiteY1" fmla="*/ 67383 h 67437"/>
                <a:gd name="connsiteX2" fmla="*/ 36184 w 36195"/>
                <a:gd name="connsiteY2" fmla="*/ 28521 h 67437"/>
                <a:gd name="connsiteX3" fmla="*/ 21135 w 36195"/>
                <a:gd name="connsiteY3" fmla="*/ -54 h 67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195" h="67437">
                  <a:moveTo>
                    <a:pt x="-11" y="10233"/>
                  </a:moveTo>
                  <a:cubicBezTo>
                    <a:pt x="218" y="29340"/>
                    <a:pt x="1523" y="48419"/>
                    <a:pt x="3895" y="67383"/>
                  </a:cubicBezTo>
                  <a:lnTo>
                    <a:pt x="36184" y="28521"/>
                  </a:lnTo>
                  <a:lnTo>
                    <a:pt x="21135" y="-54"/>
                  </a:lnTo>
                  <a:close/>
                </a:path>
              </a:pathLst>
            </a:custGeom>
            <a:solidFill>
              <a:srgbClr val="B51F6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4" name="Freeform: Shape 383">
              <a:extLst>
                <a:ext uri="{FF2B5EF4-FFF2-40B4-BE49-F238E27FC236}">
                  <a16:creationId xmlns:a16="http://schemas.microsoft.com/office/drawing/2014/main" id="{54E57B70-5C38-EF15-C773-271E7B36E5C4}"/>
                </a:ext>
              </a:extLst>
            </p:cNvPr>
            <p:cNvSpPr/>
            <p:nvPr/>
          </p:nvSpPr>
          <p:spPr>
            <a:xfrm>
              <a:off x="5545168" y="3113341"/>
              <a:ext cx="17811" cy="47243"/>
            </a:xfrm>
            <a:custGeom>
              <a:avLst/>
              <a:gdLst>
                <a:gd name="connsiteX0" fmla="*/ 15526 w 17811"/>
                <a:gd name="connsiteY0" fmla="*/ 0 h 47243"/>
                <a:gd name="connsiteX1" fmla="*/ 0 w 17811"/>
                <a:gd name="connsiteY1" fmla="*/ 18955 h 47243"/>
                <a:gd name="connsiteX2" fmla="*/ 17812 w 17811"/>
                <a:gd name="connsiteY2" fmla="*/ 47244 h 47243"/>
                <a:gd name="connsiteX3" fmla="*/ 15526 w 17811"/>
                <a:gd name="connsiteY3" fmla="*/ 0 h 472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811" h="47243">
                  <a:moveTo>
                    <a:pt x="15526" y="0"/>
                  </a:moveTo>
                  <a:lnTo>
                    <a:pt x="0" y="18955"/>
                  </a:lnTo>
                  <a:lnTo>
                    <a:pt x="17812" y="47244"/>
                  </a:lnTo>
                  <a:lnTo>
                    <a:pt x="15526" y="0"/>
                  </a:lnTo>
                  <a:close/>
                </a:path>
              </a:pathLst>
            </a:custGeom>
            <a:solidFill>
              <a:srgbClr val="8B1B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6" name="Freeform: Shape 385">
              <a:extLst>
                <a:ext uri="{FF2B5EF4-FFF2-40B4-BE49-F238E27FC236}">
                  <a16:creationId xmlns:a16="http://schemas.microsoft.com/office/drawing/2014/main" id="{0511AC12-CCC2-157F-6F3C-7D17049EEAD2}"/>
                </a:ext>
              </a:extLst>
            </p:cNvPr>
            <p:cNvSpPr/>
            <p:nvPr/>
          </p:nvSpPr>
          <p:spPr>
            <a:xfrm>
              <a:off x="5558789" y="3367063"/>
              <a:ext cx="48291" cy="57840"/>
            </a:xfrm>
            <a:custGeom>
              <a:avLst/>
              <a:gdLst>
                <a:gd name="connsiteX0" fmla="*/ -11 w 48291"/>
                <a:gd name="connsiteY0" fmla="*/ 65 h 57840"/>
                <a:gd name="connsiteX1" fmla="*/ 48281 w 48291"/>
                <a:gd name="connsiteY1" fmla="*/ 57786 h 57840"/>
                <a:gd name="connsiteX2" fmla="*/ 47043 w 48291"/>
                <a:gd name="connsiteY2" fmla="*/ 47309 h 57840"/>
                <a:gd name="connsiteX3" fmla="*/ 4752 w 48291"/>
                <a:gd name="connsiteY3" fmla="*/ 1113 h 57840"/>
                <a:gd name="connsiteX4" fmla="*/ -11 w 48291"/>
                <a:gd name="connsiteY4" fmla="*/ 65 h 57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291" h="57840">
                  <a:moveTo>
                    <a:pt x="-11" y="65"/>
                  </a:moveTo>
                  <a:cubicBezTo>
                    <a:pt x="-11" y="65"/>
                    <a:pt x="13229" y="43213"/>
                    <a:pt x="48281" y="57786"/>
                  </a:cubicBezTo>
                  <a:lnTo>
                    <a:pt x="47043" y="47309"/>
                  </a:lnTo>
                  <a:cubicBezTo>
                    <a:pt x="30498" y="34345"/>
                    <a:pt x="16210" y="18734"/>
                    <a:pt x="4752" y="1113"/>
                  </a:cubicBezTo>
                  <a:cubicBezTo>
                    <a:pt x="3609" y="-792"/>
                    <a:pt x="846" y="255"/>
                    <a:pt x="-11" y="65"/>
                  </a:cubicBezTo>
                  <a:close/>
                </a:path>
              </a:pathLst>
            </a:custGeom>
            <a:solidFill>
              <a:srgbClr val="B51F6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7" name="Freeform: Shape 386">
              <a:extLst>
                <a:ext uri="{FF2B5EF4-FFF2-40B4-BE49-F238E27FC236}">
                  <a16:creationId xmlns:a16="http://schemas.microsoft.com/office/drawing/2014/main" id="{0776B6FE-025D-5E2D-AF4E-2546E28582FD}"/>
                </a:ext>
              </a:extLst>
            </p:cNvPr>
            <p:cNvSpPr/>
            <p:nvPr/>
          </p:nvSpPr>
          <p:spPr>
            <a:xfrm>
              <a:off x="5299328" y="3131058"/>
              <a:ext cx="85629" cy="258514"/>
            </a:xfrm>
            <a:custGeom>
              <a:avLst/>
              <a:gdLst>
                <a:gd name="connsiteX0" fmla="*/ 69712 w 85629"/>
                <a:gd name="connsiteY0" fmla="*/ 236928 h 258514"/>
                <a:gd name="connsiteX1" fmla="*/ 85619 w 85629"/>
                <a:gd name="connsiteY1" fmla="*/ 172253 h 258514"/>
                <a:gd name="connsiteX2" fmla="*/ 80475 w 85629"/>
                <a:gd name="connsiteY2" fmla="*/ -54 h 258514"/>
                <a:gd name="connsiteX3" fmla="*/ 33517 w 85629"/>
                <a:gd name="connsiteY3" fmla="*/ 26521 h 258514"/>
                <a:gd name="connsiteX4" fmla="*/ 6657 w 85629"/>
                <a:gd name="connsiteY4" fmla="*/ 178921 h 258514"/>
                <a:gd name="connsiteX5" fmla="*/ -11 w 85629"/>
                <a:gd name="connsiteY5" fmla="*/ 225784 h 258514"/>
                <a:gd name="connsiteX6" fmla="*/ 69712 w 85629"/>
                <a:gd name="connsiteY6" fmla="*/ 236928 h 258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5629" h="258514">
                  <a:moveTo>
                    <a:pt x="69712" y="236928"/>
                  </a:moveTo>
                  <a:cubicBezTo>
                    <a:pt x="70379" y="235785"/>
                    <a:pt x="85619" y="172253"/>
                    <a:pt x="85619" y="172253"/>
                  </a:cubicBezTo>
                  <a:cubicBezTo>
                    <a:pt x="85619" y="161490"/>
                    <a:pt x="80475" y="10328"/>
                    <a:pt x="80475" y="-54"/>
                  </a:cubicBezTo>
                  <a:cubicBezTo>
                    <a:pt x="80475" y="-54"/>
                    <a:pt x="40280" y="803"/>
                    <a:pt x="33517" y="26521"/>
                  </a:cubicBezTo>
                  <a:lnTo>
                    <a:pt x="6657" y="178921"/>
                  </a:lnTo>
                  <a:lnTo>
                    <a:pt x="-11" y="225784"/>
                  </a:lnTo>
                  <a:cubicBezTo>
                    <a:pt x="9514" y="250644"/>
                    <a:pt x="44090" y="279028"/>
                    <a:pt x="69712" y="236928"/>
                  </a:cubicBezTo>
                  <a:close/>
                </a:path>
              </a:pathLst>
            </a:custGeom>
            <a:solidFill>
              <a:srgbClr val="12110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8" name="Freeform: Shape 387">
              <a:extLst>
                <a:ext uri="{FF2B5EF4-FFF2-40B4-BE49-F238E27FC236}">
                  <a16:creationId xmlns:a16="http://schemas.microsoft.com/office/drawing/2014/main" id="{DE96B302-0875-F671-D3F1-D318DCE5105D}"/>
                </a:ext>
              </a:extLst>
            </p:cNvPr>
            <p:cNvSpPr/>
            <p:nvPr/>
          </p:nvSpPr>
          <p:spPr>
            <a:xfrm>
              <a:off x="5298280" y="3354895"/>
              <a:ext cx="76104" cy="44431"/>
            </a:xfrm>
            <a:custGeom>
              <a:avLst/>
              <a:gdLst>
                <a:gd name="connsiteX0" fmla="*/ 1228 w 76104"/>
                <a:gd name="connsiteY0" fmla="*/ -54 h 44431"/>
                <a:gd name="connsiteX1" fmla="*/ -11 w 76104"/>
                <a:gd name="connsiteY1" fmla="*/ 32331 h 44431"/>
                <a:gd name="connsiteX2" fmla="*/ 69426 w 76104"/>
                <a:gd name="connsiteY2" fmla="*/ 37379 h 44431"/>
                <a:gd name="connsiteX3" fmla="*/ 76094 w 76104"/>
                <a:gd name="connsiteY3" fmla="*/ 5661 h 44431"/>
                <a:gd name="connsiteX4" fmla="*/ 54187 w 76104"/>
                <a:gd name="connsiteY4" fmla="*/ 10423 h 44431"/>
                <a:gd name="connsiteX5" fmla="*/ 50091 w 76104"/>
                <a:gd name="connsiteY5" fmla="*/ 30045 h 44431"/>
                <a:gd name="connsiteX6" fmla="*/ 45900 w 76104"/>
                <a:gd name="connsiteY6" fmla="*/ 9852 h 44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104" h="44431">
                  <a:moveTo>
                    <a:pt x="1228" y="-54"/>
                  </a:moveTo>
                  <a:cubicBezTo>
                    <a:pt x="1228" y="1660"/>
                    <a:pt x="-11" y="32331"/>
                    <a:pt x="-11" y="32331"/>
                  </a:cubicBezTo>
                  <a:cubicBezTo>
                    <a:pt x="-11" y="32331"/>
                    <a:pt x="38089" y="55667"/>
                    <a:pt x="69426" y="37379"/>
                  </a:cubicBezTo>
                  <a:lnTo>
                    <a:pt x="76094" y="5661"/>
                  </a:lnTo>
                  <a:lnTo>
                    <a:pt x="54187" y="10423"/>
                  </a:lnTo>
                  <a:lnTo>
                    <a:pt x="50091" y="30045"/>
                  </a:lnTo>
                  <a:lnTo>
                    <a:pt x="45900" y="9852"/>
                  </a:lnTo>
                  <a:close/>
                </a:path>
              </a:pathLst>
            </a:custGeom>
            <a:solidFill>
              <a:srgbClr val="B51F6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9" name="Freeform: Shape 388">
              <a:extLst>
                <a:ext uri="{FF2B5EF4-FFF2-40B4-BE49-F238E27FC236}">
                  <a16:creationId xmlns:a16="http://schemas.microsoft.com/office/drawing/2014/main" id="{57E66A03-27E4-E5D1-01CE-3BCE8B28AC97}"/>
                </a:ext>
              </a:extLst>
            </p:cNvPr>
            <p:cNvSpPr/>
            <p:nvPr/>
          </p:nvSpPr>
          <p:spPr>
            <a:xfrm>
              <a:off x="5368479" y="3117056"/>
              <a:ext cx="100393" cy="252413"/>
            </a:xfrm>
            <a:custGeom>
              <a:avLst/>
              <a:gdLst>
                <a:gd name="connsiteX0" fmla="*/ 78761 w 100393"/>
                <a:gd name="connsiteY0" fmla="*/ 2327 h 338436"/>
                <a:gd name="connsiteX1" fmla="*/ 6752 w 100393"/>
                <a:gd name="connsiteY1" fmla="*/ 13948 h 338436"/>
                <a:gd name="connsiteX2" fmla="*/ 16277 w 100393"/>
                <a:gd name="connsiteY2" fmla="*/ 245786 h 338436"/>
                <a:gd name="connsiteX3" fmla="*/ -11 w 100393"/>
                <a:gd name="connsiteY3" fmla="*/ 327130 h 338436"/>
                <a:gd name="connsiteX4" fmla="*/ 98002 w 100393"/>
                <a:gd name="connsiteY4" fmla="*/ 338274 h 338436"/>
                <a:gd name="connsiteX5" fmla="*/ 100383 w 100393"/>
                <a:gd name="connsiteY5" fmla="*/ 182540 h 338436"/>
                <a:gd name="connsiteX6" fmla="*/ 90858 w 100393"/>
                <a:gd name="connsiteY6" fmla="*/ 35284 h 338436"/>
                <a:gd name="connsiteX7" fmla="*/ 91906 w 100393"/>
                <a:gd name="connsiteY7" fmla="*/ -54 h 338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0393" h="338436">
                  <a:moveTo>
                    <a:pt x="78761" y="2327"/>
                  </a:moveTo>
                  <a:lnTo>
                    <a:pt x="6752" y="13948"/>
                  </a:lnTo>
                  <a:cubicBezTo>
                    <a:pt x="1513" y="34712"/>
                    <a:pt x="13610" y="185398"/>
                    <a:pt x="16277" y="245786"/>
                  </a:cubicBezTo>
                  <a:cubicBezTo>
                    <a:pt x="17134" y="263122"/>
                    <a:pt x="-11" y="327130"/>
                    <a:pt x="-11" y="327130"/>
                  </a:cubicBezTo>
                  <a:cubicBezTo>
                    <a:pt x="19039" y="340274"/>
                    <a:pt x="98002" y="338274"/>
                    <a:pt x="98002" y="338274"/>
                  </a:cubicBezTo>
                  <a:lnTo>
                    <a:pt x="100383" y="182540"/>
                  </a:lnTo>
                  <a:lnTo>
                    <a:pt x="90858" y="35284"/>
                  </a:lnTo>
                  <a:lnTo>
                    <a:pt x="91906" y="-54"/>
                  </a:lnTo>
                  <a:close/>
                </a:path>
              </a:pathLst>
            </a:custGeom>
            <a:solidFill>
              <a:srgbClr val="2D2A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0" name="Freeform: Shape 389">
              <a:extLst>
                <a:ext uri="{FF2B5EF4-FFF2-40B4-BE49-F238E27FC236}">
                  <a16:creationId xmlns:a16="http://schemas.microsoft.com/office/drawing/2014/main" id="{BF8CF4C3-B96D-C08B-4AA7-9764574EEEFB}"/>
                </a:ext>
              </a:extLst>
            </p:cNvPr>
            <p:cNvSpPr/>
            <p:nvPr/>
          </p:nvSpPr>
          <p:spPr>
            <a:xfrm>
              <a:off x="5426868" y="3084861"/>
              <a:ext cx="36290" cy="67817"/>
            </a:xfrm>
            <a:custGeom>
              <a:avLst/>
              <a:gdLst>
                <a:gd name="connsiteX0" fmla="*/ 36279 w 36290"/>
                <a:gd name="connsiteY0" fmla="*/ 10614 h 67817"/>
                <a:gd name="connsiteX1" fmla="*/ 32279 w 36290"/>
                <a:gd name="connsiteY1" fmla="*/ 67764 h 67817"/>
                <a:gd name="connsiteX2" fmla="*/ -11 w 36290"/>
                <a:gd name="connsiteY2" fmla="*/ 28521 h 67817"/>
                <a:gd name="connsiteX3" fmla="*/ 15039 w 36290"/>
                <a:gd name="connsiteY3" fmla="*/ -54 h 67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290" h="67817">
                  <a:moveTo>
                    <a:pt x="36279" y="10614"/>
                  </a:moveTo>
                  <a:cubicBezTo>
                    <a:pt x="36041" y="29721"/>
                    <a:pt x="34708" y="48809"/>
                    <a:pt x="32279" y="67764"/>
                  </a:cubicBezTo>
                  <a:lnTo>
                    <a:pt x="-11" y="28521"/>
                  </a:lnTo>
                  <a:lnTo>
                    <a:pt x="15039" y="-54"/>
                  </a:lnTo>
                  <a:close/>
                </a:path>
              </a:pathLst>
            </a:custGeom>
            <a:solidFill>
              <a:srgbClr val="B51F6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1" name="Freeform: Shape 390">
              <a:extLst>
                <a:ext uri="{FF2B5EF4-FFF2-40B4-BE49-F238E27FC236}">
                  <a16:creationId xmlns:a16="http://schemas.microsoft.com/office/drawing/2014/main" id="{80D6AD0C-5B5B-0C26-3BBC-345F6EE34E82}"/>
                </a:ext>
              </a:extLst>
            </p:cNvPr>
            <p:cNvSpPr/>
            <p:nvPr/>
          </p:nvSpPr>
          <p:spPr>
            <a:xfrm>
              <a:off x="5424582" y="3113341"/>
              <a:ext cx="17907" cy="47243"/>
            </a:xfrm>
            <a:custGeom>
              <a:avLst/>
              <a:gdLst>
                <a:gd name="connsiteX0" fmla="*/ 2381 w 17907"/>
                <a:gd name="connsiteY0" fmla="*/ 0 h 47243"/>
                <a:gd name="connsiteX1" fmla="*/ 17907 w 17907"/>
                <a:gd name="connsiteY1" fmla="*/ 18955 h 47243"/>
                <a:gd name="connsiteX2" fmla="*/ 0 w 17907"/>
                <a:gd name="connsiteY2" fmla="*/ 47244 h 47243"/>
                <a:gd name="connsiteX3" fmla="*/ 2381 w 17907"/>
                <a:gd name="connsiteY3" fmla="*/ 0 h 472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907" h="47243">
                  <a:moveTo>
                    <a:pt x="2381" y="0"/>
                  </a:moveTo>
                  <a:lnTo>
                    <a:pt x="17907" y="18955"/>
                  </a:lnTo>
                  <a:lnTo>
                    <a:pt x="0" y="47244"/>
                  </a:lnTo>
                  <a:lnTo>
                    <a:pt x="2381" y="0"/>
                  </a:lnTo>
                  <a:close/>
                </a:path>
              </a:pathLst>
            </a:custGeom>
            <a:solidFill>
              <a:srgbClr val="8B1B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3" name="Freeform: Shape 392">
              <a:extLst>
                <a:ext uri="{FF2B5EF4-FFF2-40B4-BE49-F238E27FC236}">
                  <a16:creationId xmlns:a16="http://schemas.microsoft.com/office/drawing/2014/main" id="{91360101-2085-0397-DC91-41D968AE3E75}"/>
                </a:ext>
              </a:extLst>
            </p:cNvPr>
            <p:cNvSpPr/>
            <p:nvPr/>
          </p:nvSpPr>
          <p:spPr>
            <a:xfrm>
              <a:off x="5383815" y="3367063"/>
              <a:ext cx="48291" cy="57840"/>
            </a:xfrm>
            <a:custGeom>
              <a:avLst/>
              <a:gdLst>
                <a:gd name="connsiteX0" fmla="*/ 48281 w 48291"/>
                <a:gd name="connsiteY0" fmla="*/ 65 h 57840"/>
                <a:gd name="connsiteX1" fmla="*/ -11 w 48291"/>
                <a:gd name="connsiteY1" fmla="*/ 57786 h 57840"/>
                <a:gd name="connsiteX2" fmla="*/ 1228 w 48291"/>
                <a:gd name="connsiteY2" fmla="*/ 47309 h 57840"/>
                <a:gd name="connsiteX3" fmla="*/ 43519 w 48291"/>
                <a:gd name="connsiteY3" fmla="*/ 1113 h 57840"/>
                <a:gd name="connsiteX4" fmla="*/ 48281 w 48291"/>
                <a:gd name="connsiteY4" fmla="*/ 65 h 57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291" h="57840">
                  <a:moveTo>
                    <a:pt x="48281" y="65"/>
                  </a:moveTo>
                  <a:cubicBezTo>
                    <a:pt x="48281" y="65"/>
                    <a:pt x="35041" y="43213"/>
                    <a:pt x="-11" y="57786"/>
                  </a:cubicBezTo>
                  <a:lnTo>
                    <a:pt x="1228" y="47309"/>
                  </a:lnTo>
                  <a:cubicBezTo>
                    <a:pt x="17772" y="34345"/>
                    <a:pt x="32060" y="18734"/>
                    <a:pt x="43519" y="1113"/>
                  </a:cubicBezTo>
                  <a:cubicBezTo>
                    <a:pt x="44662" y="-792"/>
                    <a:pt x="47424" y="255"/>
                    <a:pt x="48281" y="65"/>
                  </a:cubicBezTo>
                  <a:close/>
                </a:path>
              </a:pathLst>
            </a:custGeom>
            <a:solidFill>
              <a:srgbClr val="B51F6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5" name="Freeform: Shape 394">
              <a:extLst>
                <a:ext uri="{FF2B5EF4-FFF2-40B4-BE49-F238E27FC236}">
                  <a16:creationId xmlns:a16="http://schemas.microsoft.com/office/drawing/2014/main" id="{23A27C4A-17AD-0F89-747D-2AA698A350A1}"/>
                </a:ext>
              </a:extLst>
            </p:cNvPr>
            <p:cNvSpPr/>
            <p:nvPr/>
          </p:nvSpPr>
          <p:spPr>
            <a:xfrm>
              <a:off x="5350400" y="3328988"/>
              <a:ext cx="24755" cy="32242"/>
            </a:xfrm>
            <a:custGeom>
              <a:avLst/>
              <a:gdLst>
                <a:gd name="connsiteX0" fmla="*/ 17306 w 24755"/>
                <a:gd name="connsiteY0" fmla="*/ 2802 h 32242"/>
                <a:gd name="connsiteX1" fmla="*/ 3781 w 24755"/>
                <a:gd name="connsiteY1" fmla="*/ 9660 h 32242"/>
                <a:gd name="connsiteX2" fmla="*/ 257 w 24755"/>
                <a:gd name="connsiteY2" fmla="*/ 22519 h 32242"/>
                <a:gd name="connsiteX3" fmla="*/ 10639 w 24755"/>
                <a:gd name="connsiteY3" fmla="*/ 32044 h 32242"/>
                <a:gd name="connsiteX4" fmla="*/ 24736 w 24755"/>
                <a:gd name="connsiteY4" fmla="*/ 16233 h 32242"/>
                <a:gd name="connsiteX5" fmla="*/ 17306 w 24755"/>
                <a:gd name="connsiteY5" fmla="*/ 2802 h 32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755" h="32242">
                  <a:moveTo>
                    <a:pt x="17306" y="2802"/>
                  </a:moveTo>
                  <a:cubicBezTo>
                    <a:pt x="11877" y="-4437"/>
                    <a:pt x="6638" y="3660"/>
                    <a:pt x="3781" y="9660"/>
                  </a:cubicBezTo>
                  <a:cubicBezTo>
                    <a:pt x="685" y="13175"/>
                    <a:pt x="-620" y="17919"/>
                    <a:pt x="257" y="22519"/>
                  </a:cubicBezTo>
                  <a:cubicBezTo>
                    <a:pt x="2771" y="26596"/>
                    <a:pt x="6362" y="29892"/>
                    <a:pt x="10639" y="32044"/>
                  </a:cubicBezTo>
                  <a:cubicBezTo>
                    <a:pt x="13591" y="33759"/>
                    <a:pt x="25117" y="19662"/>
                    <a:pt x="24736" y="16233"/>
                  </a:cubicBezTo>
                  <a:cubicBezTo>
                    <a:pt x="24450" y="10137"/>
                    <a:pt x="20545" y="7089"/>
                    <a:pt x="17306" y="2802"/>
                  </a:cubicBezTo>
                  <a:close/>
                </a:path>
              </a:pathLst>
            </a:custGeom>
            <a:solidFill>
              <a:srgbClr val="CC680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6" name="Freeform: Shape 395">
              <a:extLst>
                <a:ext uri="{FF2B5EF4-FFF2-40B4-BE49-F238E27FC236}">
                  <a16:creationId xmlns:a16="http://schemas.microsoft.com/office/drawing/2014/main" id="{5D2DD36D-179C-C1BC-ED4A-98F6F323CDDC}"/>
                </a:ext>
              </a:extLst>
            </p:cNvPr>
            <p:cNvSpPr/>
            <p:nvPr/>
          </p:nvSpPr>
          <p:spPr>
            <a:xfrm>
              <a:off x="5347715" y="3311230"/>
              <a:ext cx="27191" cy="35473"/>
            </a:xfrm>
            <a:custGeom>
              <a:avLst/>
              <a:gdLst>
                <a:gd name="connsiteX0" fmla="*/ 25135 w 27191"/>
                <a:gd name="connsiteY0" fmla="*/ 7511 h 35473"/>
                <a:gd name="connsiteX1" fmla="*/ 6847 w 27191"/>
                <a:gd name="connsiteY1" fmla="*/ 6083 h 35473"/>
                <a:gd name="connsiteX2" fmla="*/ 6847 w 27191"/>
                <a:gd name="connsiteY2" fmla="*/ 6083 h 35473"/>
                <a:gd name="connsiteX3" fmla="*/ -11 w 27191"/>
                <a:gd name="connsiteY3" fmla="*/ 20942 h 35473"/>
                <a:gd name="connsiteX4" fmla="*/ 4847 w 27191"/>
                <a:gd name="connsiteY4" fmla="*/ 27228 h 35473"/>
                <a:gd name="connsiteX5" fmla="*/ 15325 w 27191"/>
                <a:gd name="connsiteY5" fmla="*/ 35420 h 35473"/>
                <a:gd name="connsiteX6" fmla="*/ 16944 w 27191"/>
                <a:gd name="connsiteY6" fmla="*/ 34562 h 35473"/>
                <a:gd name="connsiteX7" fmla="*/ 25135 w 27191"/>
                <a:gd name="connsiteY7" fmla="*/ 7511 h 35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191" h="35473">
                  <a:moveTo>
                    <a:pt x="25135" y="7511"/>
                  </a:moveTo>
                  <a:cubicBezTo>
                    <a:pt x="20468" y="82"/>
                    <a:pt x="10848" y="-4300"/>
                    <a:pt x="6847" y="6083"/>
                  </a:cubicBezTo>
                  <a:cubicBezTo>
                    <a:pt x="6847" y="6083"/>
                    <a:pt x="6847" y="6083"/>
                    <a:pt x="6847" y="6083"/>
                  </a:cubicBezTo>
                  <a:cubicBezTo>
                    <a:pt x="2675" y="9931"/>
                    <a:pt x="208" y="15274"/>
                    <a:pt x="-11" y="20942"/>
                  </a:cubicBezTo>
                  <a:cubicBezTo>
                    <a:pt x="-11" y="23323"/>
                    <a:pt x="3228" y="25704"/>
                    <a:pt x="4847" y="27228"/>
                  </a:cubicBezTo>
                  <a:cubicBezTo>
                    <a:pt x="7809" y="30581"/>
                    <a:pt x="11353" y="33362"/>
                    <a:pt x="15325" y="35420"/>
                  </a:cubicBezTo>
                  <a:cubicBezTo>
                    <a:pt x="15991" y="35420"/>
                    <a:pt x="16658" y="35420"/>
                    <a:pt x="16944" y="34562"/>
                  </a:cubicBezTo>
                  <a:cubicBezTo>
                    <a:pt x="21325" y="25609"/>
                    <a:pt x="31517" y="17989"/>
                    <a:pt x="25135" y="7511"/>
                  </a:cubicBezTo>
                  <a:close/>
                </a:path>
              </a:pathLst>
            </a:custGeom>
            <a:solidFill>
              <a:srgbClr val="F39F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7" name="Freeform: Shape 396">
              <a:extLst>
                <a:ext uri="{FF2B5EF4-FFF2-40B4-BE49-F238E27FC236}">
                  <a16:creationId xmlns:a16="http://schemas.microsoft.com/office/drawing/2014/main" id="{55635EBE-0112-053E-DA09-96E32E5CD9BD}"/>
                </a:ext>
              </a:extLst>
            </p:cNvPr>
            <p:cNvSpPr/>
            <p:nvPr/>
          </p:nvSpPr>
          <p:spPr>
            <a:xfrm>
              <a:off x="5347970" y="3291268"/>
              <a:ext cx="27005" cy="32251"/>
            </a:xfrm>
            <a:custGeom>
              <a:avLst/>
              <a:gdLst>
                <a:gd name="connsiteX0" fmla="*/ 17069 w 27005"/>
                <a:gd name="connsiteY0" fmla="*/ 2042 h 32251"/>
                <a:gd name="connsiteX1" fmla="*/ 4401 w 27005"/>
                <a:gd name="connsiteY1" fmla="*/ 6899 h 32251"/>
                <a:gd name="connsiteX2" fmla="*/ 210 w 27005"/>
                <a:gd name="connsiteY2" fmla="*/ 18425 h 32251"/>
                <a:gd name="connsiteX3" fmla="*/ 4115 w 27005"/>
                <a:gd name="connsiteY3" fmla="*/ 27283 h 32251"/>
                <a:gd name="connsiteX4" fmla="*/ 13640 w 27005"/>
                <a:gd name="connsiteY4" fmla="*/ 32141 h 32251"/>
                <a:gd name="connsiteX5" fmla="*/ 16307 w 27005"/>
                <a:gd name="connsiteY5" fmla="*/ 30426 h 32251"/>
                <a:gd name="connsiteX6" fmla="*/ 24689 w 27005"/>
                <a:gd name="connsiteY6" fmla="*/ 20901 h 32251"/>
                <a:gd name="connsiteX7" fmla="*/ 17069 w 27005"/>
                <a:gd name="connsiteY7" fmla="*/ 2042 h 32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005" h="32251">
                  <a:moveTo>
                    <a:pt x="17069" y="2042"/>
                  </a:moveTo>
                  <a:cubicBezTo>
                    <a:pt x="11354" y="-3007"/>
                    <a:pt x="6687" y="2042"/>
                    <a:pt x="4401" y="6899"/>
                  </a:cubicBezTo>
                  <a:cubicBezTo>
                    <a:pt x="2258" y="10424"/>
                    <a:pt x="829" y="14339"/>
                    <a:pt x="210" y="18425"/>
                  </a:cubicBezTo>
                  <a:cubicBezTo>
                    <a:pt x="-628" y="21920"/>
                    <a:pt x="972" y="25540"/>
                    <a:pt x="4115" y="27283"/>
                  </a:cubicBezTo>
                  <a:cubicBezTo>
                    <a:pt x="6306" y="28807"/>
                    <a:pt x="11259" y="32712"/>
                    <a:pt x="13640" y="32141"/>
                  </a:cubicBezTo>
                  <a:cubicBezTo>
                    <a:pt x="16022" y="31569"/>
                    <a:pt x="15260" y="31664"/>
                    <a:pt x="16307" y="30426"/>
                  </a:cubicBezTo>
                  <a:cubicBezTo>
                    <a:pt x="19070" y="27283"/>
                    <a:pt x="21832" y="24044"/>
                    <a:pt x="24689" y="20901"/>
                  </a:cubicBezTo>
                  <a:cubicBezTo>
                    <a:pt x="31262" y="14043"/>
                    <a:pt x="22213" y="6614"/>
                    <a:pt x="17069" y="2042"/>
                  </a:cubicBezTo>
                  <a:close/>
                </a:path>
              </a:pathLst>
            </a:custGeom>
            <a:solidFill>
              <a:srgbClr val="CC680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8" name="Freeform: Shape 397">
              <a:extLst>
                <a:ext uri="{FF2B5EF4-FFF2-40B4-BE49-F238E27FC236}">
                  <a16:creationId xmlns:a16="http://schemas.microsoft.com/office/drawing/2014/main" id="{D0172C79-E284-6876-10D4-CF7810962D36}"/>
                </a:ext>
              </a:extLst>
            </p:cNvPr>
            <p:cNvSpPr/>
            <p:nvPr/>
          </p:nvSpPr>
          <p:spPr>
            <a:xfrm>
              <a:off x="5343221" y="3264287"/>
              <a:ext cx="30761" cy="43078"/>
            </a:xfrm>
            <a:custGeom>
              <a:avLst/>
              <a:gdLst>
                <a:gd name="connsiteX0" fmla="*/ 22771 w 30761"/>
                <a:gd name="connsiteY0" fmla="*/ 4925 h 43078"/>
                <a:gd name="connsiteX1" fmla="*/ 12389 w 30761"/>
                <a:gd name="connsiteY1" fmla="*/ 162 h 43078"/>
                <a:gd name="connsiteX2" fmla="*/ 4864 w 30761"/>
                <a:gd name="connsiteY2" fmla="*/ 10449 h 43078"/>
                <a:gd name="connsiteX3" fmla="*/ 102 w 30761"/>
                <a:gd name="connsiteY3" fmla="*/ 28356 h 43078"/>
                <a:gd name="connsiteX4" fmla="*/ 7531 w 30761"/>
                <a:gd name="connsiteY4" fmla="*/ 36643 h 43078"/>
                <a:gd name="connsiteX5" fmla="*/ 17818 w 30761"/>
                <a:gd name="connsiteY5" fmla="*/ 43025 h 43078"/>
                <a:gd name="connsiteX6" fmla="*/ 23724 w 30761"/>
                <a:gd name="connsiteY6" fmla="*/ 36071 h 43078"/>
                <a:gd name="connsiteX7" fmla="*/ 30677 w 30761"/>
                <a:gd name="connsiteY7" fmla="*/ 23689 h 43078"/>
                <a:gd name="connsiteX8" fmla="*/ 22771 w 30761"/>
                <a:gd name="connsiteY8" fmla="*/ 4925 h 43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761" h="43078">
                  <a:moveTo>
                    <a:pt x="22771" y="4925"/>
                  </a:moveTo>
                  <a:cubicBezTo>
                    <a:pt x="20752" y="1210"/>
                    <a:pt x="16523" y="-733"/>
                    <a:pt x="12389" y="162"/>
                  </a:cubicBezTo>
                  <a:cubicBezTo>
                    <a:pt x="7245" y="924"/>
                    <a:pt x="5912" y="5972"/>
                    <a:pt x="4864" y="10449"/>
                  </a:cubicBezTo>
                  <a:cubicBezTo>
                    <a:pt x="1206" y="15669"/>
                    <a:pt x="-479" y="22012"/>
                    <a:pt x="102" y="28356"/>
                  </a:cubicBezTo>
                  <a:cubicBezTo>
                    <a:pt x="1597" y="31861"/>
                    <a:pt x="4207" y="34776"/>
                    <a:pt x="7531" y="36643"/>
                  </a:cubicBezTo>
                  <a:cubicBezTo>
                    <a:pt x="10103" y="38643"/>
                    <a:pt x="14294" y="43025"/>
                    <a:pt x="17818" y="43025"/>
                  </a:cubicBezTo>
                  <a:cubicBezTo>
                    <a:pt x="21342" y="43025"/>
                    <a:pt x="22676" y="37500"/>
                    <a:pt x="23724" y="36071"/>
                  </a:cubicBezTo>
                  <a:cubicBezTo>
                    <a:pt x="26733" y="32366"/>
                    <a:pt x="29086" y="28185"/>
                    <a:pt x="30677" y="23689"/>
                  </a:cubicBezTo>
                  <a:cubicBezTo>
                    <a:pt x="31267" y="16516"/>
                    <a:pt x="28315" y="9506"/>
                    <a:pt x="22771" y="4925"/>
                  </a:cubicBezTo>
                  <a:close/>
                </a:path>
              </a:pathLst>
            </a:custGeom>
            <a:solidFill>
              <a:srgbClr val="F39F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9" name="Freeform: Shape 398">
              <a:extLst>
                <a:ext uri="{FF2B5EF4-FFF2-40B4-BE49-F238E27FC236}">
                  <a16:creationId xmlns:a16="http://schemas.microsoft.com/office/drawing/2014/main" id="{488ABF54-FCDC-9C9E-580C-7F764F006203}"/>
                </a:ext>
              </a:extLst>
            </p:cNvPr>
            <p:cNvSpPr/>
            <p:nvPr/>
          </p:nvSpPr>
          <p:spPr>
            <a:xfrm>
              <a:off x="5342327" y="3245932"/>
              <a:ext cx="32248" cy="36875"/>
            </a:xfrm>
            <a:custGeom>
              <a:avLst/>
              <a:gdLst>
                <a:gd name="connsiteX0" fmla="*/ 23856 w 32248"/>
                <a:gd name="connsiteY0" fmla="*/ 3849 h 36875"/>
                <a:gd name="connsiteX1" fmla="*/ 5473 w 32248"/>
                <a:gd name="connsiteY1" fmla="*/ 8421 h 36875"/>
                <a:gd name="connsiteX2" fmla="*/ 2329 w 32248"/>
                <a:gd name="connsiteY2" fmla="*/ 26328 h 36875"/>
                <a:gd name="connsiteX3" fmla="*/ 14617 w 32248"/>
                <a:gd name="connsiteY3" fmla="*/ 36710 h 36875"/>
                <a:gd name="connsiteX4" fmla="*/ 24618 w 32248"/>
                <a:gd name="connsiteY4" fmla="*/ 30709 h 36875"/>
                <a:gd name="connsiteX5" fmla="*/ 32238 w 32248"/>
                <a:gd name="connsiteY5" fmla="*/ 19279 h 36875"/>
                <a:gd name="connsiteX6" fmla="*/ 23856 w 32248"/>
                <a:gd name="connsiteY6" fmla="*/ 3849 h 3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248" h="36875">
                  <a:moveTo>
                    <a:pt x="23856" y="3849"/>
                  </a:moveTo>
                  <a:cubicBezTo>
                    <a:pt x="16426" y="-4057"/>
                    <a:pt x="9854" y="1372"/>
                    <a:pt x="5473" y="8421"/>
                  </a:cubicBezTo>
                  <a:cubicBezTo>
                    <a:pt x="996" y="13945"/>
                    <a:pt x="-2528" y="19184"/>
                    <a:pt x="2329" y="26328"/>
                  </a:cubicBezTo>
                  <a:cubicBezTo>
                    <a:pt x="5844" y="30423"/>
                    <a:pt x="9997" y="33928"/>
                    <a:pt x="14617" y="36710"/>
                  </a:cubicBezTo>
                  <a:cubicBezTo>
                    <a:pt x="17760" y="37662"/>
                    <a:pt x="22522" y="32233"/>
                    <a:pt x="24618" y="30709"/>
                  </a:cubicBezTo>
                  <a:cubicBezTo>
                    <a:pt x="28837" y="28337"/>
                    <a:pt x="31676" y="24089"/>
                    <a:pt x="32238" y="19279"/>
                  </a:cubicBezTo>
                  <a:cubicBezTo>
                    <a:pt x="31390" y="13297"/>
                    <a:pt x="28409" y="7820"/>
                    <a:pt x="23856" y="3849"/>
                  </a:cubicBezTo>
                  <a:close/>
                </a:path>
              </a:pathLst>
            </a:custGeom>
            <a:solidFill>
              <a:srgbClr val="CC680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0" name="Freeform: Shape 399">
              <a:extLst>
                <a:ext uri="{FF2B5EF4-FFF2-40B4-BE49-F238E27FC236}">
                  <a16:creationId xmlns:a16="http://schemas.microsoft.com/office/drawing/2014/main" id="{9B923328-F0D7-95B2-B564-EDE310BFAA4E}"/>
                </a:ext>
              </a:extLst>
            </p:cNvPr>
            <p:cNvSpPr/>
            <p:nvPr/>
          </p:nvSpPr>
          <p:spPr>
            <a:xfrm>
              <a:off x="5339836" y="3220088"/>
              <a:ext cx="34358" cy="42695"/>
            </a:xfrm>
            <a:custGeom>
              <a:avLst/>
              <a:gdLst>
                <a:gd name="connsiteX0" fmla="*/ 28632 w 34358"/>
                <a:gd name="connsiteY0" fmla="*/ 4832 h 42695"/>
                <a:gd name="connsiteX1" fmla="*/ 17393 w 34358"/>
                <a:gd name="connsiteY1" fmla="*/ 165 h 42695"/>
                <a:gd name="connsiteX2" fmla="*/ 8725 w 34358"/>
                <a:gd name="connsiteY2" fmla="*/ 5213 h 42695"/>
                <a:gd name="connsiteX3" fmla="*/ 1486 w 34358"/>
                <a:gd name="connsiteY3" fmla="*/ 15881 h 42695"/>
                <a:gd name="connsiteX4" fmla="*/ 2915 w 34358"/>
                <a:gd name="connsiteY4" fmla="*/ 30359 h 42695"/>
                <a:gd name="connsiteX5" fmla="*/ 16726 w 34358"/>
                <a:gd name="connsiteY5" fmla="*/ 42551 h 42695"/>
                <a:gd name="connsiteX6" fmla="*/ 27013 w 34358"/>
                <a:gd name="connsiteY6" fmla="*/ 34836 h 42695"/>
                <a:gd name="connsiteX7" fmla="*/ 34348 w 34358"/>
                <a:gd name="connsiteY7" fmla="*/ 21311 h 42695"/>
                <a:gd name="connsiteX8" fmla="*/ 28632 w 34358"/>
                <a:gd name="connsiteY8" fmla="*/ 4832 h 42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358" h="42695">
                  <a:moveTo>
                    <a:pt x="28632" y="4832"/>
                  </a:moveTo>
                  <a:cubicBezTo>
                    <a:pt x="26194" y="1127"/>
                    <a:pt x="21736" y="-721"/>
                    <a:pt x="17393" y="165"/>
                  </a:cubicBezTo>
                  <a:cubicBezTo>
                    <a:pt x="13983" y="717"/>
                    <a:pt x="10887" y="2518"/>
                    <a:pt x="8725" y="5213"/>
                  </a:cubicBezTo>
                  <a:cubicBezTo>
                    <a:pt x="5544" y="8185"/>
                    <a:pt x="3067" y="11824"/>
                    <a:pt x="1486" y="15881"/>
                  </a:cubicBezTo>
                  <a:cubicBezTo>
                    <a:pt x="-943" y="20568"/>
                    <a:pt x="-381" y="26244"/>
                    <a:pt x="2915" y="30359"/>
                  </a:cubicBezTo>
                  <a:cubicBezTo>
                    <a:pt x="6153" y="35750"/>
                    <a:pt x="10983" y="40008"/>
                    <a:pt x="16726" y="42551"/>
                  </a:cubicBezTo>
                  <a:cubicBezTo>
                    <a:pt x="20060" y="43504"/>
                    <a:pt x="24918" y="36646"/>
                    <a:pt x="27013" y="34836"/>
                  </a:cubicBezTo>
                  <a:cubicBezTo>
                    <a:pt x="31185" y="31502"/>
                    <a:pt x="33833" y="26625"/>
                    <a:pt x="34348" y="21311"/>
                  </a:cubicBezTo>
                  <a:cubicBezTo>
                    <a:pt x="33986" y="15396"/>
                    <a:pt x="32004" y="9699"/>
                    <a:pt x="28632" y="4832"/>
                  </a:cubicBezTo>
                  <a:close/>
                </a:path>
              </a:pathLst>
            </a:custGeom>
            <a:solidFill>
              <a:srgbClr val="F39F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1" name="Freeform: Shape 400">
              <a:extLst>
                <a:ext uri="{FF2B5EF4-FFF2-40B4-BE49-F238E27FC236}">
                  <a16:creationId xmlns:a16="http://schemas.microsoft.com/office/drawing/2014/main" id="{34CB2598-EF1B-4C54-625A-AC3C85422764}"/>
                </a:ext>
              </a:extLst>
            </p:cNvPr>
            <p:cNvSpPr/>
            <p:nvPr/>
          </p:nvSpPr>
          <p:spPr>
            <a:xfrm>
              <a:off x="5338558" y="3200734"/>
              <a:ext cx="34480" cy="34652"/>
            </a:xfrm>
            <a:custGeom>
              <a:avLst/>
              <a:gdLst>
                <a:gd name="connsiteX0" fmla="*/ 33721 w 34480"/>
                <a:gd name="connsiteY0" fmla="*/ 14375 h 34652"/>
                <a:gd name="connsiteX1" fmla="*/ 25530 w 34480"/>
                <a:gd name="connsiteY1" fmla="*/ 1707 h 34652"/>
                <a:gd name="connsiteX2" fmla="*/ 9909 w 34480"/>
                <a:gd name="connsiteY2" fmla="*/ 1135 h 34652"/>
                <a:gd name="connsiteX3" fmla="*/ 3908 w 34480"/>
                <a:gd name="connsiteY3" fmla="*/ 9232 h 34652"/>
                <a:gd name="connsiteX4" fmla="*/ 5241 w 34480"/>
                <a:gd name="connsiteY4" fmla="*/ 29139 h 34652"/>
                <a:gd name="connsiteX5" fmla="*/ 20196 w 34480"/>
                <a:gd name="connsiteY5" fmla="*/ 34282 h 34652"/>
                <a:gd name="connsiteX6" fmla="*/ 22958 w 34480"/>
                <a:gd name="connsiteY6" fmla="*/ 31425 h 34652"/>
                <a:gd name="connsiteX7" fmla="*/ 30769 w 34480"/>
                <a:gd name="connsiteY7" fmla="*/ 23900 h 34652"/>
                <a:gd name="connsiteX8" fmla="*/ 33721 w 34480"/>
                <a:gd name="connsiteY8" fmla="*/ 14375 h 34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480" h="34652">
                  <a:moveTo>
                    <a:pt x="33721" y="14375"/>
                  </a:moveTo>
                  <a:cubicBezTo>
                    <a:pt x="32102" y="10375"/>
                    <a:pt x="30007" y="3421"/>
                    <a:pt x="25530" y="1707"/>
                  </a:cubicBezTo>
                  <a:cubicBezTo>
                    <a:pt x="20577" y="-427"/>
                    <a:pt x="15005" y="-627"/>
                    <a:pt x="9909" y="1135"/>
                  </a:cubicBezTo>
                  <a:cubicBezTo>
                    <a:pt x="6766" y="2755"/>
                    <a:pt x="4546" y="5745"/>
                    <a:pt x="3908" y="9232"/>
                  </a:cubicBezTo>
                  <a:cubicBezTo>
                    <a:pt x="-188" y="16090"/>
                    <a:pt x="-2855" y="25234"/>
                    <a:pt x="5241" y="29139"/>
                  </a:cubicBezTo>
                  <a:cubicBezTo>
                    <a:pt x="8956" y="30853"/>
                    <a:pt x="16005" y="35902"/>
                    <a:pt x="20196" y="34282"/>
                  </a:cubicBezTo>
                  <a:cubicBezTo>
                    <a:pt x="21434" y="33711"/>
                    <a:pt x="22005" y="32377"/>
                    <a:pt x="22958" y="31425"/>
                  </a:cubicBezTo>
                  <a:lnTo>
                    <a:pt x="30769" y="23900"/>
                  </a:lnTo>
                  <a:cubicBezTo>
                    <a:pt x="34102" y="20662"/>
                    <a:pt x="35436" y="18757"/>
                    <a:pt x="33721" y="14375"/>
                  </a:cubicBezTo>
                  <a:close/>
                </a:path>
              </a:pathLst>
            </a:custGeom>
            <a:solidFill>
              <a:srgbClr val="CC680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2" name="Freeform: Shape 401">
              <a:extLst>
                <a:ext uri="{FF2B5EF4-FFF2-40B4-BE49-F238E27FC236}">
                  <a16:creationId xmlns:a16="http://schemas.microsoft.com/office/drawing/2014/main" id="{F046B688-A641-D7E6-F634-EE1938F342BC}"/>
                </a:ext>
              </a:extLst>
            </p:cNvPr>
            <p:cNvSpPr/>
            <p:nvPr/>
          </p:nvSpPr>
          <p:spPr>
            <a:xfrm>
              <a:off x="5337739" y="3177614"/>
              <a:ext cx="36170" cy="37073"/>
            </a:xfrm>
            <a:custGeom>
              <a:avLst/>
              <a:gdLst>
                <a:gd name="connsiteX0" fmla="*/ 30730 w 36170"/>
                <a:gd name="connsiteY0" fmla="*/ 5777 h 37073"/>
                <a:gd name="connsiteX1" fmla="*/ 12347 w 36170"/>
                <a:gd name="connsiteY1" fmla="*/ 2062 h 37073"/>
                <a:gd name="connsiteX2" fmla="*/ 12347 w 36170"/>
                <a:gd name="connsiteY2" fmla="*/ 2062 h 37073"/>
                <a:gd name="connsiteX3" fmla="*/ 1488 w 36170"/>
                <a:gd name="connsiteY3" fmla="*/ 15112 h 37073"/>
                <a:gd name="connsiteX4" fmla="*/ 2346 w 36170"/>
                <a:gd name="connsiteY4" fmla="*/ 25303 h 37073"/>
                <a:gd name="connsiteX5" fmla="*/ 16919 w 36170"/>
                <a:gd name="connsiteY5" fmla="*/ 36733 h 37073"/>
                <a:gd name="connsiteX6" fmla="*/ 19491 w 36170"/>
                <a:gd name="connsiteY6" fmla="*/ 36733 h 37073"/>
                <a:gd name="connsiteX7" fmla="*/ 29016 w 36170"/>
                <a:gd name="connsiteY7" fmla="*/ 30256 h 37073"/>
                <a:gd name="connsiteX8" fmla="*/ 36159 w 36170"/>
                <a:gd name="connsiteY8" fmla="*/ 21493 h 37073"/>
                <a:gd name="connsiteX9" fmla="*/ 30730 w 36170"/>
                <a:gd name="connsiteY9" fmla="*/ 5777 h 37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6170" h="37073">
                  <a:moveTo>
                    <a:pt x="30730" y="5777"/>
                  </a:moveTo>
                  <a:cubicBezTo>
                    <a:pt x="26596" y="-195"/>
                    <a:pt x="18481" y="-1843"/>
                    <a:pt x="12347" y="2062"/>
                  </a:cubicBezTo>
                  <a:cubicBezTo>
                    <a:pt x="12347" y="2062"/>
                    <a:pt x="12347" y="2062"/>
                    <a:pt x="12347" y="2062"/>
                  </a:cubicBezTo>
                  <a:cubicBezTo>
                    <a:pt x="7765" y="5511"/>
                    <a:pt x="4051" y="9978"/>
                    <a:pt x="1488" y="15112"/>
                  </a:cubicBezTo>
                  <a:cubicBezTo>
                    <a:pt x="-798" y="18245"/>
                    <a:pt x="-436" y="22589"/>
                    <a:pt x="2346" y="25303"/>
                  </a:cubicBezTo>
                  <a:cubicBezTo>
                    <a:pt x="6117" y="30333"/>
                    <a:pt x="11137" y="34266"/>
                    <a:pt x="16919" y="36733"/>
                  </a:cubicBezTo>
                  <a:cubicBezTo>
                    <a:pt x="17738" y="37114"/>
                    <a:pt x="18671" y="37114"/>
                    <a:pt x="19491" y="36733"/>
                  </a:cubicBezTo>
                  <a:cubicBezTo>
                    <a:pt x="22729" y="35019"/>
                    <a:pt x="25587" y="32257"/>
                    <a:pt x="29016" y="30256"/>
                  </a:cubicBezTo>
                  <a:cubicBezTo>
                    <a:pt x="32445" y="28256"/>
                    <a:pt x="35683" y="26351"/>
                    <a:pt x="36159" y="21493"/>
                  </a:cubicBezTo>
                  <a:cubicBezTo>
                    <a:pt x="36178" y="15788"/>
                    <a:pt x="34264" y="10254"/>
                    <a:pt x="30730" y="5777"/>
                  </a:cubicBezTo>
                  <a:close/>
                </a:path>
              </a:pathLst>
            </a:custGeom>
            <a:solidFill>
              <a:srgbClr val="F39F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3" name="Freeform: Shape 402">
              <a:extLst>
                <a:ext uri="{FF2B5EF4-FFF2-40B4-BE49-F238E27FC236}">
                  <a16:creationId xmlns:a16="http://schemas.microsoft.com/office/drawing/2014/main" id="{CA12A77A-530F-694B-ABA8-E81E0E55ADC9}"/>
                </a:ext>
              </a:extLst>
            </p:cNvPr>
            <p:cNvSpPr/>
            <p:nvPr/>
          </p:nvSpPr>
          <p:spPr>
            <a:xfrm>
              <a:off x="5338851" y="3154108"/>
              <a:ext cx="38464" cy="41540"/>
            </a:xfrm>
            <a:custGeom>
              <a:avLst/>
              <a:gdLst>
                <a:gd name="connsiteX0" fmla="*/ 37047 w 38464"/>
                <a:gd name="connsiteY0" fmla="*/ 19567 h 41540"/>
                <a:gd name="connsiteX1" fmla="*/ 32761 w 38464"/>
                <a:gd name="connsiteY1" fmla="*/ 7185 h 41540"/>
                <a:gd name="connsiteX2" fmla="*/ 22188 w 38464"/>
                <a:gd name="connsiteY2" fmla="*/ -54 h 41540"/>
                <a:gd name="connsiteX3" fmla="*/ 13235 w 38464"/>
                <a:gd name="connsiteY3" fmla="*/ 5470 h 41540"/>
                <a:gd name="connsiteX4" fmla="*/ 1709 w 38464"/>
                <a:gd name="connsiteY4" fmla="*/ 28045 h 41540"/>
                <a:gd name="connsiteX5" fmla="*/ 15902 w 38464"/>
                <a:gd name="connsiteY5" fmla="*/ 40999 h 41540"/>
                <a:gd name="connsiteX6" fmla="*/ 25427 w 38464"/>
                <a:gd name="connsiteY6" fmla="*/ 35855 h 41540"/>
                <a:gd name="connsiteX7" fmla="*/ 31999 w 38464"/>
                <a:gd name="connsiteY7" fmla="*/ 30521 h 41540"/>
                <a:gd name="connsiteX8" fmla="*/ 38095 w 38464"/>
                <a:gd name="connsiteY8" fmla="*/ 24901 h 41540"/>
                <a:gd name="connsiteX9" fmla="*/ 37047 w 38464"/>
                <a:gd name="connsiteY9" fmla="*/ 19567 h 41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464" h="41540">
                  <a:moveTo>
                    <a:pt x="37047" y="19567"/>
                  </a:moveTo>
                  <a:cubicBezTo>
                    <a:pt x="35618" y="15472"/>
                    <a:pt x="34285" y="11281"/>
                    <a:pt x="32761" y="7185"/>
                  </a:cubicBezTo>
                  <a:cubicBezTo>
                    <a:pt x="31027" y="2851"/>
                    <a:pt x="26855" y="-7"/>
                    <a:pt x="22188" y="-54"/>
                  </a:cubicBezTo>
                  <a:cubicBezTo>
                    <a:pt x="18435" y="70"/>
                    <a:pt x="15025" y="2165"/>
                    <a:pt x="13235" y="5470"/>
                  </a:cubicBezTo>
                  <a:cubicBezTo>
                    <a:pt x="6091" y="11471"/>
                    <a:pt x="-4101" y="22234"/>
                    <a:pt x="1709" y="28045"/>
                  </a:cubicBezTo>
                  <a:cubicBezTo>
                    <a:pt x="6072" y="32750"/>
                    <a:pt x="10815" y="37084"/>
                    <a:pt x="15902" y="40999"/>
                  </a:cubicBezTo>
                  <a:cubicBezTo>
                    <a:pt x="19140" y="43189"/>
                    <a:pt x="23236" y="37379"/>
                    <a:pt x="25427" y="35855"/>
                  </a:cubicBezTo>
                  <a:cubicBezTo>
                    <a:pt x="27617" y="34331"/>
                    <a:pt x="29808" y="32236"/>
                    <a:pt x="31999" y="30521"/>
                  </a:cubicBezTo>
                  <a:cubicBezTo>
                    <a:pt x="34190" y="28807"/>
                    <a:pt x="37047" y="27378"/>
                    <a:pt x="38095" y="24901"/>
                  </a:cubicBezTo>
                  <a:cubicBezTo>
                    <a:pt x="39143" y="22425"/>
                    <a:pt x="37619" y="20996"/>
                    <a:pt x="37047" y="19567"/>
                  </a:cubicBezTo>
                  <a:close/>
                </a:path>
              </a:pathLst>
            </a:custGeom>
            <a:solidFill>
              <a:srgbClr val="CC680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4" name="Freeform: Shape 403">
              <a:extLst>
                <a:ext uri="{FF2B5EF4-FFF2-40B4-BE49-F238E27FC236}">
                  <a16:creationId xmlns:a16="http://schemas.microsoft.com/office/drawing/2014/main" id="{2CD0B0FA-8728-85EE-39F7-B9A6D7E0E8F5}"/>
                </a:ext>
              </a:extLst>
            </p:cNvPr>
            <p:cNvSpPr/>
            <p:nvPr/>
          </p:nvSpPr>
          <p:spPr>
            <a:xfrm>
              <a:off x="5342617" y="3129550"/>
              <a:ext cx="35770" cy="39956"/>
            </a:xfrm>
            <a:custGeom>
              <a:avLst/>
              <a:gdLst>
                <a:gd name="connsiteX0" fmla="*/ 28995 w 35770"/>
                <a:gd name="connsiteY0" fmla="*/ 6025 h 39956"/>
                <a:gd name="connsiteX1" fmla="*/ 7659 w 35770"/>
                <a:gd name="connsiteY1" fmla="*/ 7835 h 39956"/>
                <a:gd name="connsiteX2" fmla="*/ 7659 w 35770"/>
                <a:gd name="connsiteY2" fmla="*/ 8597 h 39956"/>
                <a:gd name="connsiteX3" fmla="*/ 3563 w 35770"/>
                <a:gd name="connsiteY3" fmla="*/ 27647 h 39956"/>
                <a:gd name="connsiteX4" fmla="*/ 17851 w 35770"/>
                <a:gd name="connsiteY4" fmla="*/ 39648 h 39956"/>
                <a:gd name="connsiteX5" fmla="*/ 20232 w 35770"/>
                <a:gd name="connsiteY5" fmla="*/ 39648 h 39956"/>
                <a:gd name="connsiteX6" fmla="*/ 28804 w 35770"/>
                <a:gd name="connsiteY6" fmla="*/ 32790 h 39956"/>
                <a:gd name="connsiteX7" fmla="*/ 35758 w 35770"/>
                <a:gd name="connsiteY7" fmla="*/ 24313 h 39956"/>
                <a:gd name="connsiteX8" fmla="*/ 28995 w 35770"/>
                <a:gd name="connsiteY8" fmla="*/ 6025 h 39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770" h="39956">
                  <a:moveTo>
                    <a:pt x="28995" y="6025"/>
                  </a:moveTo>
                  <a:cubicBezTo>
                    <a:pt x="24518" y="-4357"/>
                    <a:pt x="12136" y="120"/>
                    <a:pt x="7659" y="7835"/>
                  </a:cubicBezTo>
                  <a:cubicBezTo>
                    <a:pt x="7564" y="8083"/>
                    <a:pt x="7564" y="8349"/>
                    <a:pt x="7659" y="8597"/>
                  </a:cubicBezTo>
                  <a:cubicBezTo>
                    <a:pt x="2420" y="14788"/>
                    <a:pt x="-4247" y="20884"/>
                    <a:pt x="3563" y="27647"/>
                  </a:cubicBezTo>
                  <a:cubicBezTo>
                    <a:pt x="7945" y="32086"/>
                    <a:pt x="12726" y="36096"/>
                    <a:pt x="17851" y="39648"/>
                  </a:cubicBezTo>
                  <a:cubicBezTo>
                    <a:pt x="18899" y="40220"/>
                    <a:pt x="19184" y="39648"/>
                    <a:pt x="20232" y="39648"/>
                  </a:cubicBezTo>
                  <a:cubicBezTo>
                    <a:pt x="23185" y="37934"/>
                    <a:pt x="25757" y="34695"/>
                    <a:pt x="28804" y="32790"/>
                  </a:cubicBezTo>
                  <a:cubicBezTo>
                    <a:pt x="31853" y="30885"/>
                    <a:pt x="35853" y="28314"/>
                    <a:pt x="35758" y="24313"/>
                  </a:cubicBezTo>
                  <a:cubicBezTo>
                    <a:pt x="34767" y="17827"/>
                    <a:pt x="32462" y="11597"/>
                    <a:pt x="28995" y="6025"/>
                  </a:cubicBezTo>
                  <a:close/>
                </a:path>
              </a:pathLst>
            </a:custGeom>
            <a:solidFill>
              <a:srgbClr val="F39F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5" name="Freeform: Shape 404">
              <a:extLst>
                <a:ext uri="{FF2B5EF4-FFF2-40B4-BE49-F238E27FC236}">
                  <a16:creationId xmlns:a16="http://schemas.microsoft.com/office/drawing/2014/main" id="{3A08B266-B88B-F719-AA6D-911EA4D60A87}"/>
                </a:ext>
              </a:extLst>
            </p:cNvPr>
            <p:cNvSpPr/>
            <p:nvPr/>
          </p:nvSpPr>
          <p:spPr>
            <a:xfrm>
              <a:off x="5344384" y="3108567"/>
              <a:ext cx="36176" cy="40230"/>
            </a:xfrm>
            <a:custGeom>
              <a:avLst/>
              <a:gdLst>
                <a:gd name="connsiteX0" fmla="*/ 27228 w 36176"/>
                <a:gd name="connsiteY0" fmla="*/ 2338 h 40230"/>
                <a:gd name="connsiteX1" fmla="*/ 16083 w 36176"/>
                <a:gd name="connsiteY1" fmla="*/ 338 h 40230"/>
                <a:gd name="connsiteX2" fmla="*/ 6082 w 36176"/>
                <a:gd name="connsiteY2" fmla="*/ 9863 h 40230"/>
                <a:gd name="connsiteX3" fmla="*/ 843 w 36176"/>
                <a:gd name="connsiteY3" fmla="*/ 18721 h 40230"/>
                <a:gd name="connsiteX4" fmla="*/ 5415 w 36176"/>
                <a:gd name="connsiteY4" fmla="*/ 31771 h 40230"/>
                <a:gd name="connsiteX5" fmla="*/ 17131 w 36176"/>
                <a:gd name="connsiteY5" fmla="*/ 39962 h 40230"/>
                <a:gd name="connsiteX6" fmla="*/ 24370 w 36176"/>
                <a:gd name="connsiteY6" fmla="*/ 35200 h 40230"/>
                <a:gd name="connsiteX7" fmla="*/ 31990 w 36176"/>
                <a:gd name="connsiteY7" fmla="*/ 29389 h 40230"/>
                <a:gd name="connsiteX8" fmla="*/ 27228 w 36176"/>
                <a:gd name="connsiteY8" fmla="*/ 2338 h 40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6176" h="40230">
                  <a:moveTo>
                    <a:pt x="27228" y="2338"/>
                  </a:moveTo>
                  <a:cubicBezTo>
                    <a:pt x="25418" y="-233"/>
                    <a:pt x="18655" y="-424"/>
                    <a:pt x="16083" y="338"/>
                  </a:cubicBezTo>
                  <a:cubicBezTo>
                    <a:pt x="11302" y="1519"/>
                    <a:pt x="7492" y="5139"/>
                    <a:pt x="6082" y="9863"/>
                  </a:cubicBezTo>
                  <a:cubicBezTo>
                    <a:pt x="3920" y="12549"/>
                    <a:pt x="2148" y="15530"/>
                    <a:pt x="843" y="18721"/>
                  </a:cubicBezTo>
                  <a:cubicBezTo>
                    <a:pt x="-1633" y="24913"/>
                    <a:pt x="1701" y="27389"/>
                    <a:pt x="5415" y="31771"/>
                  </a:cubicBezTo>
                  <a:cubicBezTo>
                    <a:pt x="9130" y="36152"/>
                    <a:pt x="12464" y="41296"/>
                    <a:pt x="17131" y="39962"/>
                  </a:cubicBezTo>
                  <a:cubicBezTo>
                    <a:pt x="19731" y="38676"/>
                    <a:pt x="22160" y="37076"/>
                    <a:pt x="24370" y="35200"/>
                  </a:cubicBezTo>
                  <a:cubicBezTo>
                    <a:pt x="27047" y="33456"/>
                    <a:pt x="29599" y="31513"/>
                    <a:pt x="31990" y="29389"/>
                  </a:cubicBezTo>
                  <a:cubicBezTo>
                    <a:pt x="41610" y="21864"/>
                    <a:pt x="32276" y="9672"/>
                    <a:pt x="27228" y="2338"/>
                  </a:cubicBezTo>
                  <a:close/>
                </a:path>
              </a:pathLst>
            </a:custGeom>
            <a:solidFill>
              <a:srgbClr val="CC680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6" name="Freeform: Shape 405">
              <a:extLst>
                <a:ext uri="{FF2B5EF4-FFF2-40B4-BE49-F238E27FC236}">
                  <a16:creationId xmlns:a16="http://schemas.microsoft.com/office/drawing/2014/main" id="{D5090F8E-BBB9-90CA-B978-5CF6620250BE}"/>
                </a:ext>
              </a:extLst>
            </p:cNvPr>
            <p:cNvSpPr/>
            <p:nvPr/>
          </p:nvSpPr>
          <p:spPr>
            <a:xfrm>
              <a:off x="5345979" y="3085910"/>
              <a:ext cx="36668" cy="41370"/>
            </a:xfrm>
            <a:custGeom>
              <a:avLst/>
              <a:gdLst>
                <a:gd name="connsiteX0" fmla="*/ 33253 w 36668"/>
                <a:gd name="connsiteY0" fmla="*/ 9660 h 41370"/>
                <a:gd name="connsiteX1" fmla="*/ 22776 w 36668"/>
                <a:gd name="connsiteY1" fmla="*/ 135 h 41370"/>
                <a:gd name="connsiteX2" fmla="*/ 7631 w 36668"/>
                <a:gd name="connsiteY2" fmla="*/ 10708 h 41370"/>
                <a:gd name="connsiteX3" fmla="*/ 3821 w 36668"/>
                <a:gd name="connsiteY3" fmla="*/ 15375 h 41370"/>
                <a:gd name="connsiteX4" fmla="*/ 11 w 36668"/>
                <a:gd name="connsiteY4" fmla="*/ 23662 h 41370"/>
                <a:gd name="connsiteX5" fmla="*/ 7345 w 36668"/>
                <a:gd name="connsiteY5" fmla="*/ 33187 h 41370"/>
                <a:gd name="connsiteX6" fmla="*/ 15823 w 36668"/>
                <a:gd name="connsiteY6" fmla="*/ 41188 h 41370"/>
                <a:gd name="connsiteX7" fmla="*/ 16680 w 36668"/>
                <a:gd name="connsiteY7" fmla="*/ 41188 h 41370"/>
                <a:gd name="connsiteX8" fmla="*/ 34587 w 36668"/>
                <a:gd name="connsiteY8" fmla="*/ 26520 h 41370"/>
                <a:gd name="connsiteX9" fmla="*/ 33253 w 36668"/>
                <a:gd name="connsiteY9" fmla="*/ 9660 h 41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6668" h="41370">
                  <a:moveTo>
                    <a:pt x="33253" y="9660"/>
                  </a:moveTo>
                  <a:cubicBezTo>
                    <a:pt x="32453" y="4412"/>
                    <a:pt x="28081" y="431"/>
                    <a:pt x="22776" y="135"/>
                  </a:cubicBezTo>
                  <a:cubicBezTo>
                    <a:pt x="15728" y="-1293"/>
                    <a:pt x="10774" y="5660"/>
                    <a:pt x="7631" y="10708"/>
                  </a:cubicBezTo>
                  <a:cubicBezTo>
                    <a:pt x="6260" y="12175"/>
                    <a:pt x="4983" y="13737"/>
                    <a:pt x="3821" y="15375"/>
                  </a:cubicBezTo>
                  <a:cubicBezTo>
                    <a:pt x="2297" y="17566"/>
                    <a:pt x="-275" y="20805"/>
                    <a:pt x="11" y="23662"/>
                  </a:cubicBezTo>
                  <a:cubicBezTo>
                    <a:pt x="297" y="26520"/>
                    <a:pt x="4964" y="30901"/>
                    <a:pt x="7345" y="33187"/>
                  </a:cubicBezTo>
                  <a:cubicBezTo>
                    <a:pt x="9727" y="35473"/>
                    <a:pt x="12394" y="39855"/>
                    <a:pt x="15823" y="41188"/>
                  </a:cubicBezTo>
                  <a:cubicBezTo>
                    <a:pt x="16080" y="41360"/>
                    <a:pt x="16423" y="41360"/>
                    <a:pt x="16680" y="41188"/>
                  </a:cubicBezTo>
                  <a:cubicBezTo>
                    <a:pt x="22300" y="35949"/>
                    <a:pt x="28586" y="31663"/>
                    <a:pt x="34587" y="26520"/>
                  </a:cubicBezTo>
                  <a:cubicBezTo>
                    <a:pt x="39349" y="22710"/>
                    <a:pt x="34587" y="13851"/>
                    <a:pt x="33253" y="9660"/>
                  </a:cubicBezTo>
                  <a:close/>
                </a:path>
              </a:pathLst>
            </a:custGeom>
            <a:solidFill>
              <a:srgbClr val="F39F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7" name="Freeform: Shape 406">
              <a:extLst>
                <a:ext uri="{FF2B5EF4-FFF2-40B4-BE49-F238E27FC236}">
                  <a16:creationId xmlns:a16="http://schemas.microsoft.com/office/drawing/2014/main" id="{52A0B7D5-E7D3-B817-418F-2D80895C0947}"/>
                </a:ext>
              </a:extLst>
            </p:cNvPr>
            <p:cNvSpPr/>
            <p:nvPr/>
          </p:nvSpPr>
          <p:spPr>
            <a:xfrm>
              <a:off x="5348773" y="3061615"/>
              <a:ext cx="39664" cy="42774"/>
            </a:xfrm>
            <a:custGeom>
              <a:avLst/>
              <a:gdLst>
                <a:gd name="connsiteX0" fmla="*/ 33793 w 39664"/>
                <a:gd name="connsiteY0" fmla="*/ 6523 h 42774"/>
                <a:gd name="connsiteX1" fmla="*/ 11886 w 39664"/>
                <a:gd name="connsiteY1" fmla="*/ 2809 h 42774"/>
                <a:gd name="connsiteX2" fmla="*/ 3408 w 39664"/>
                <a:gd name="connsiteY2" fmla="*/ 11572 h 42774"/>
                <a:gd name="connsiteX3" fmla="*/ 1599 w 39664"/>
                <a:gd name="connsiteY3" fmla="*/ 27764 h 42774"/>
                <a:gd name="connsiteX4" fmla="*/ 14458 w 39664"/>
                <a:gd name="connsiteY4" fmla="*/ 42433 h 42774"/>
                <a:gd name="connsiteX5" fmla="*/ 29316 w 39664"/>
                <a:gd name="connsiteY5" fmla="*/ 35289 h 42774"/>
                <a:gd name="connsiteX6" fmla="*/ 39603 w 39664"/>
                <a:gd name="connsiteY6" fmla="*/ 22430 h 42774"/>
                <a:gd name="connsiteX7" fmla="*/ 33793 w 39664"/>
                <a:gd name="connsiteY7" fmla="*/ 6523 h 42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664" h="42774">
                  <a:moveTo>
                    <a:pt x="33793" y="6523"/>
                  </a:moveTo>
                  <a:cubicBezTo>
                    <a:pt x="28735" y="-506"/>
                    <a:pt x="18972" y="-2154"/>
                    <a:pt x="11886" y="2809"/>
                  </a:cubicBezTo>
                  <a:cubicBezTo>
                    <a:pt x="8209" y="4761"/>
                    <a:pt x="5247" y="7828"/>
                    <a:pt x="3408" y="11572"/>
                  </a:cubicBezTo>
                  <a:cubicBezTo>
                    <a:pt x="551" y="17287"/>
                    <a:pt x="-1640" y="21954"/>
                    <a:pt x="1599" y="27764"/>
                  </a:cubicBezTo>
                  <a:cubicBezTo>
                    <a:pt x="4466" y="33736"/>
                    <a:pt x="8914" y="38813"/>
                    <a:pt x="14458" y="42433"/>
                  </a:cubicBezTo>
                  <a:cubicBezTo>
                    <a:pt x="18077" y="44242"/>
                    <a:pt x="26745" y="37003"/>
                    <a:pt x="29316" y="35289"/>
                  </a:cubicBezTo>
                  <a:cubicBezTo>
                    <a:pt x="31888" y="33574"/>
                    <a:pt x="38841" y="27383"/>
                    <a:pt x="39603" y="22430"/>
                  </a:cubicBezTo>
                  <a:cubicBezTo>
                    <a:pt x="40013" y="16544"/>
                    <a:pt x="37899" y="10762"/>
                    <a:pt x="33793" y="6523"/>
                  </a:cubicBezTo>
                  <a:close/>
                </a:path>
              </a:pathLst>
            </a:custGeom>
            <a:solidFill>
              <a:srgbClr val="CC680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8" name="Freeform: Shape 407">
              <a:extLst>
                <a:ext uri="{FF2B5EF4-FFF2-40B4-BE49-F238E27FC236}">
                  <a16:creationId xmlns:a16="http://schemas.microsoft.com/office/drawing/2014/main" id="{66A09021-A7BA-953C-A228-0ACA818C47A6}"/>
                </a:ext>
              </a:extLst>
            </p:cNvPr>
            <p:cNvSpPr/>
            <p:nvPr/>
          </p:nvSpPr>
          <p:spPr>
            <a:xfrm>
              <a:off x="5357763" y="3037039"/>
              <a:ext cx="34719" cy="44432"/>
            </a:xfrm>
            <a:custGeom>
              <a:avLst/>
              <a:gdLst>
                <a:gd name="connsiteX0" fmla="*/ 29470 w 34719"/>
                <a:gd name="connsiteY0" fmla="*/ 8430 h 44432"/>
                <a:gd name="connsiteX1" fmla="*/ 19945 w 34719"/>
                <a:gd name="connsiteY1" fmla="*/ -48 h 44432"/>
                <a:gd name="connsiteX2" fmla="*/ 11182 w 34719"/>
                <a:gd name="connsiteY2" fmla="*/ 5953 h 44432"/>
                <a:gd name="connsiteX3" fmla="*/ 1181 w 34719"/>
                <a:gd name="connsiteY3" fmla="*/ 14240 h 44432"/>
                <a:gd name="connsiteX4" fmla="*/ 3086 w 34719"/>
                <a:gd name="connsiteY4" fmla="*/ 30718 h 44432"/>
                <a:gd name="connsiteX5" fmla="*/ 7277 w 34719"/>
                <a:gd name="connsiteY5" fmla="*/ 38148 h 44432"/>
                <a:gd name="connsiteX6" fmla="*/ 11563 w 34719"/>
                <a:gd name="connsiteY6" fmla="*/ 44244 h 44432"/>
                <a:gd name="connsiteX7" fmla="*/ 15944 w 34719"/>
                <a:gd name="connsiteY7" fmla="*/ 42624 h 44432"/>
                <a:gd name="connsiteX8" fmla="*/ 26898 w 34719"/>
                <a:gd name="connsiteY8" fmla="*/ 37576 h 44432"/>
                <a:gd name="connsiteX9" fmla="*/ 34709 w 34719"/>
                <a:gd name="connsiteY9" fmla="*/ 29099 h 44432"/>
                <a:gd name="connsiteX10" fmla="*/ 29470 w 34719"/>
                <a:gd name="connsiteY10" fmla="*/ 8430 h 44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719" h="44432">
                  <a:moveTo>
                    <a:pt x="29470" y="8430"/>
                  </a:moveTo>
                  <a:cubicBezTo>
                    <a:pt x="27565" y="3858"/>
                    <a:pt x="25469" y="-238"/>
                    <a:pt x="19945" y="-48"/>
                  </a:cubicBezTo>
                  <a:cubicBezTo>
                    <a:pt x="16373" y="781"/>
                    <a:pt x="13249" y="2924"/>
                    <a:pt x="11182" y="5953"/>
                  </a:cubicBezTo>
                  <a:cubicBezTo>
                    <a:pt x="7658" y="8430"/>
                    <a:pt x="3086" y="10335"/>
                    <a:pt x="1181" y="14240"/>
                  </a:cubicBezTo>
                  <a:cubicBezTo>
                    <a:pt x="-924" y="19717"/>
                    <a:pt x="-210" y="25870"/>
                    <a:pt x="3086" y="30718"/>
                  </a:cubicBezTo>
                  <a:cubicBezTo>
                    <a:pt x="4353" y="33261"/>
                    <a:pt x="5753" y="35747"/>
                    <a:pt x="7277" y="38148"/>
                  </a:cubicBezTo>
                  <a:cubicBezTo>
                    <a:pt x="8229" y="39957"/>
                    <a:pt x="9372" y="43577"/>
                    <a:pt x="11563" y="44244"/>
                  </a:cubicBezTo>
                  <a:cubicBezTo>
                    <a:pt x="13754" y="44910"/>
                    <a:pt x="15468" y="42910"/>
                    <a:pt x="15944" y="42624"/>
                  </a:cubicBezTo>
                  <a:cubicBezTo>
                    <a:pt x="19469" y="40624"/>
                    <a:pt x="23279" y="39386"/>
                    <a:pt x="26898" y="37576"/>
                  </a:cubicBezTo>
                  <a:cubicBezTo>
                    <a:pt x="30518" y="35766"/>
                    <a:pt x="34518" y="34338"/>
                    <a:pt x="34709" y="29099"/>
                  </a:cubicBezTo>
                  <a:cubicBezTo>
                    <a:pt x="34366" y="21926"/>
                    <a:pt x="32585" y="14897"/>
                    <a:pt x="29470" y="8430"/>
                  </a:cubicBezTo>
                  <a:close/>
                </a:path>
              </a:pathLst>
            </a:custGeom>
            <a:solidFill>
              <a:srgbClr val="F39F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9" name="Freeform: Shape 408">
              <a:extLst>
                <a:ext uri="{FF2B5EF4-FFF2-40B4-BE49-F238E27FC236}">
                  <a16:creationId xmlns:a16="http://schemas.microsoft.com/office/drawing/2014/main" id="{665F3FFB-24A7-FD5E-9749-2329B3D62E44}"/>
                </a:ext>
              </a:extLst>
            </p:cNvPr>
            <p:cNvSpPr/>
            <p:nvPr/>
          </p:nvSpPr>
          <p:spPr>
            <a:xfrm>
              <a:off x="5361980" y="3017770"/>
              <a:ext cx="38482" cy="43867"/>
            </a:xfrm>
            <a:custGeom>
              <a:avLst/>
              <a:gdLst>
                <a:gd name="connsiteX0" fmla="*/ 35349 w 38482"/>
                <a:gd name="connsiteY0" fmla="*/ 13411 h 43867"/>
                <a:gd name="connsiteX1" fmla="*/ 24681 w 38482"/>
                <a:gd name="connsiteY1" fmla="*/ 171 h 43867"/>
                <a:gd name="connsiteX2" fmla="*/ 15156 w 38482"/>
                <a:gd name="connsiteY2" fmla="*/ 4458 h 43867"/>
                <a:gd name="connsiteX3" fmla="*/ 12108 w 38482"/>
                <a:gd name="connsiteY3" fmla="*/ 6077 h 43867"/>
                <a:gd name="connsiteX4" fmla="*/ 3536 w 38482"/>
                <a:gd name="connsiteY4" fmla="*/ 13030 h 43867"/>
                <a:gd name="connsiteX5" fmla="*/ 1059 w 38482"/>
                <a:gd name="connsiteY5" fmla="*/ 26746 h 43867"/>
                <a:gd name="connsiteX6" fmla="*/ 10108 w 38482"/>
                <a:gd name="connsiteY6" fmla="*/ 42653 h 43867"/>
                <a:gd name="connsiteX7" fmla="*/ 25158 w 38482"/>
                <a:gd name="connsiteY7" fmla="*/ 39796 h 43867"/>
                <a:gd name="connsiteX8" fmla="*/ 37635 w 38482"/>
                <a:gd name="connsiteY8" fmla="*/ 30271 h 43867"/>
                <a:gd name="connsiteX9" fmla="*/ 35349 w 38482"/>
                <a:gd name="connsiteY9" fmla="*/ 13411 h 43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482" h="43867">
                  <a:moveTo>
                    <a:pt x="35349" y="13411"/>
                  </a:moveTo>
                  <a:cubicBezTo>
                    <a:pt x="33159" y="10268"/>
                    <a:pt x="28968" y="1029"/>
                    <a:pt x="24681" y="171"/>
                  </a:cubicBezTo>
                  <a:cubicBezTo>
                    <a:pt x="20395" y="-686"/>
                    <a:pt x="18014" y="933"/>
                    <a:pt x="15156" y="4458"/>
                  </a:cubicBezTo>
                  <a:lnTo>
                    <a:pt x="12108" y="6077"/>
                  </a:lnTo>
                  <a:cubicBezTo>
                    <a:pt x="8946" y="7991"/>
                    <a:pt x="6060" y="10335"/>
                    <a:pt x="3536" y="13030"/>
                  </a:cubicBezTo>
                  <a:cubicBezTo>
                    <a:pt x="-26" y="16659"/>
                    <a:pt x="-1008" y="22098"/>
                    <a:pt x="1059" y="26746"/>
                  </a:cubicBezTo>
                  <a:cubicBezTo>
                    <a:pt x="3022" y="32585"/>
                    <a:pt x="6089" y="37986"/>
                    <a:pt x="10108" y="42653"/>
                  </a:cubicBezTo>
                  <a:cubicBezTo>
                    <a:pt x="13442" y="45987"/>
                    <a:pt x="21824" y="41224"/>
                    <a:pt x="25158" y="39796"/>
                  </a:cubicBezTo>
                  <a:cubicBezTo>
                    <a:pt x="30349" y="38262"/>
                    <a:pt x="34787" y="34871"/>
                    <a:pt x="37635" y="30271"/>
                  </a:cubicBezTo>
                  <a:cubicBezTo>
                    <a:pt x="39293" y="24584"/>
                    <a:pt x="38464" y="18459"/>
                    <a:pt x="35349" y="13411"/>
                  </a:cubicBezTo>
                  <a:close/>
                </a:path>
              </a:pathLst>
            </a:custGeom>
            <a:solidFill>
              <a:srgbClr val="CC680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0" name="Freeform: Shape 409">
              <a:extLst>
                <a:ext uri="{FF2B5EF4-FFF2-40B4-BE49-F238E27FC236}">
                  <a16:creationId xmlns:a16="http://schemas.microsoft.com/office/drawing/2014/main" id="{0F7FA26C-E519-B628-3852-7F12CB28A44E}"/>
                </a:ext>
              </a:extLst>
            </p:cNvPr>
            <p:cNvSpPr/>
            <p:nvPr/>
          </p:nvSpPr>
          <p:spPr>
            <a:xfrm>
              <a:off x="5330837" y="3346003"/>
              <a:ext cx="58715" cy="34488"/>
            </a:xfrm>
            <a:custGeom>
              <a:avLst/>
              <a:gdLst>
                <a:gd name="connsiteX0" fmla="*/ 30107 w 58715"/>
                <a:gd name="connsiteY0" fmla="*/ 14267 h 34488"/>
                <a:gd name="connsiteX1" fmla="*/ 4009 w 58715"/>
                <a:gd name="connsiteY1" fmla="*/ 5789 h 34488"/>
                <a:gd name="connsiteX2" fmla="*/ 9438 w 58715"/>
                <a:gd name="connsiteY2" fmla="*/ 34364 h 34488"/>
                <a:gd name="connsiteX3" fmla="*/ 31536 w 58715"/>
                <a:gd name="connsiteY3" fmla="*/ 18077 h 34488"/>
                <a:gd name="connsiteX4" fmla="*/ 57444 w 58715"/>
                <a:gd name="connsiteY4" fmla="*/ 28554 h 34488"/>
                <a:gd name="connsiteX5" fmla="*/ 52491 w 58715"/>
                <a:gd name="connsiteY5" fmla="*/ -21 h 34488"/>
                <a:gd name="connsiteX6" fmla="*/ 30107 w 58715"/>
                <a:gd name="connsiteY6" fmla="*/ 14267 h 34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715" h="34488">
                  <a:moveTo>
                    <a:pt x="30107" y="14267"/>
                  </a:moveTo>
                  <a:cubicBezTo>
                    <a:pt x="30107" y="14267"/>
                    <a:pt x="11057" y="2456"/>
                    <a:pt x="4009" y="5789"/>
                  </a:cubicBezTo>
                  <a:cubicBezTo>
                    <a:pt x="-3040" y="9123"/>
                    <a:pt x="-563" y="35984"/>
                    <a:pt x="9438" y="34364"/>
                  </a:cubicBezTo>
                  <a:cubicBezTo>
                    <a:pt x="19439" y="32745"/>
                    <a:pt x="31536" y="18077"/>
                    <a:pt x="31536" y="18077"/>
                  </a:cubicBezTo>
                  <a:cubicBezTo>
                    <a:pt x="31536" y="18077"/>
                    <a:pt x="54777" y="34174"/>
                    <a:pt x="57444" y="28554"/>
                  </a:cubicBezTo>
                  <a:cubicBezTo>
                    <a:pt x="60111" y="22934"/>
                    <a:pt x="58587" y="-1069"/>
                    <a:pt x="52491" y="-21"/>
                  </a:cubicBezTo>
                  <a:cubicBezTo>
                    <a:pt x="44366" y="3618"/>
                    <a:pt x="36823" y="8428"/>
                    <a:pt x="30107" y="14267"/>
                  </a:cubicBezTo>
                  <a:close/>
                </a:path>
              </a:pathLst>
            </a:custGeom>
            <a:solidFill>
              <a:srgbClr val="E4003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2" name="Freeform: Shape 411">
              <a:extLst>
                <a:ext uri="{FF2B5EF4-FFF2-40B4-BE49-F238E27FC236}">
                  <a16:creationId xmlns:a16="http://schemas.microsoft.com/office/drawing/2014/main" id="{B2E71C82-E405-FE13-2FE2-77A017AE85E4}"/>
                </a:ext>
              </a:extLst>
            </p:cNvPr>
            <p:cNvSpPr/>
            <p:nvPr/>
          </p:nvSpPr>
          <p:spPr>
            <a:xfrm>
              <a:off x="5579228" y="3349786"/>
              <a:ext cx="24352" cy="31766"/>
            </a:xfrm>
            <a:custGeom>
              <a:avLst/>
              <a:gdLst>
                <a:gd name="connsiteX0" fmla="*/ 29 w 24352"/>
                <a:gd name="connsiteY0" fmla="*/ 14390 h 31766"/>
                <a:gd name="connsiteX1" fmla="*/ 12317 w 24352"/>
                <a:gd name="connsiteY1" fmla="*/ 31630 h 31766"/>
                <a:gd name="connsiteX2" fmla="*/ 23747 w 24352"/>
                <a:gd name="connsiteY2" fmla="*/ 23534 h 31766"/>
                <a:gd name="connsiteX3" fmla="*/ 21842 w 24352"/>
                <a:gd name="connsiteY3" fmla="*/ 10675 h 31766"/>
                <a:gd name="connsiteX4" fmla="*/ 9174 w 24352"/>
                <a:gd name="connsiteY4" fmla="*/ 2293 h 31766"/>
                <a:gd name="connsiteX5" fmla="*/ 29 w 24352"/>
                <a:gd name="connsiteY5" fmla="*/ 14390 h 31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352" h="31766">
                  <a:moveTo>
                    <a:pt x="29" y="14390"/>
                  </a:moveTo>
                  <a:cubicBezTo>
                    <a:pt x="-733" y="17724"/>
                    <a:pt x="9554" y="32964"/>
                    <a:pt x="12317" y="31630"/>
                  </a:cubicBezTo>
                  <a:cubicBezTo>
                    <a:pt x="16803" y="30040"/>
                    <a:pt x="20756" y="27239"/>
                    <a:pt x="23747" y="23534"/>
                  </a:cubicBezTo>
                  <a:cubicBezTo>
                    <a:pt x="24975" y="19171"/>
                    <a:pt x="24280" y="14495"/>
                    <a:pt x="21842" y="10675"/>
                  </a:cubicBezTo>
                  <a:cubicBezTo>
                    <a:pt x="19746" y="4389"/>
                    <a:pt x="15460" y="-4279"/>
                    <a:pt x="9174" y="2293"/>
                  </a:cubicBezTo>
                  <a:cubicBezTo>
                    <a:pt x="5459" y="6198"/>
                    <a:pt x="1268" y="8865"/>
                    <a:pt x="29" y="14390"/>
                  </a:cubicBezTo>
                  <a:close/>
                </a:path>
              </a:pathLst>
            </a:custGeom>
            <a:solidFill>
              <a:srgbClr val="CC680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3" name="Freeform: Shape 412">
              <a:extLst>
                <a:ext uri="{FF2B5EF4-FFF2-40B4-BE49-F238E27FC236}">
                  <a16:creationId xmlns:a16="http://schemas.microsoft.com/office/drawing/2014/main" id="{079D0844-AA8E-7303-200D-DC7180C13AD4}"/>
                </a:ext>
              </a:extLst>
            </p:cNvPr>
            <p:cNvSpPr/>
            <p:nvPr/>
          </p:nvSpPr>
          <p:spPr>
            <a:xfrm>
              <a:off x="5581704" y="3332617"/>
              <a:ext cx="26553" cy="35199"/>
            </a:xfrm>
            <a:custGeom>
              <a:avLst/>
              <a:gdLst>
                <a:gd name="connsiteX0" fmla="*/ 8126 w 26553"/>
                <a:gd name="connsiteY0" fmla="*/ 34035 h 35199"/>
                <a:gd name="connsiteX1" fmla="*/ 9554 w 26553"/>
                <a:gd name="connsiteY1" fmla="*/ 35083 h 35199"/>
                <a:gd name="connsiteX2" fmla="*/ 20889 w 26553"/>
                <a:gd name="connsiteY2" fmla="*/ 28130 h 35199"/>
                <a:gd name="connsiteX3" fmla="*/ 26509 w 26553"/>
                <a:gd name="connsiteY3" fmla="*/ 22415 h 35199"/>
                <a:gd name="connsiteX4" fmla="*/ 21270 w 26553"/>
                <a:gd name="connsiteY4" fmla="*/ 6889 h 35199"/>
                <a:gd name="connsiteX5" fmla="*/ 21270 w 26553"/>
                <a:gd name="connsiteY5" fmla="*/ 6889 h 35199"/>
                <a:gd name="connsiteX6" fmla="*/ 2887 w 26553"/>
                <a:gd name="connsiteY6" fmla="*/ 6222 h 35199"/>
                <a:gd name="connsiteX7" fmla="*/ 8126 w 26553"/>
                <a:gd name="connsiteY7" fmla="*/ 34035 h 35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553" h="35199">
                  <a:moveTo>
                    <a:pt x="8126" y="34035"/>
                  </a:moveTo>
                  <a:cubicBezTo>
                    <a:pt x="8126" y="34607"/>
                    <a:pt x="8888" y="35369"/>
                    <a:pt x="9554" y="35083"/>
                  </a:cubicBezTo>
                  <a:cubicBezTo>
                    <a:pt x="13736" y="33492"/>
                    <a:pt x="17584" y="31140"/>
                    <a:pt x="20889" y="28130"/>
                  </a:cubicBezTo>
                  <a:cubicBezTo>
                    <a:pt x="22604" y="26796"/>
                    <a:pt x="26033" y="24796"/>
                    <a:pt x="26509" y="22415"/>
                  </a:cubicBezTo>
                  <a:cubicBezTo>
                    <a:pt x="26823" y="16757"/>
                    <a:pt x="24947" y="11194"/>
                    <a:pt x="21270" y="6889"/>
                  </a:cubicBezTo>
                  <a:lnTo>
                    <a:pt x="21270" y="6889"/>
                  </a:lnTo>
                  <a:cubicBezTo>
                    <a:pt x="18413" y="-3874"/>
                    <a:pt x="8412" y="-540"/>
                    <a:pt x="2887" y="6222"/>
                  </a:cubicBezTo>
                  <a:cubicBezTo>
                    <a:pt x="-4733" y="15652"/>
                    <a:pt x="4697" y="24415"/>
                    <a:pt x="8126" y="34035"/>
                  </a:cubicBezTo>
                  <a:close/>
                </a:path>
              </a:pathLst>
            </a:custGeom>
            <a:solidFill>
              <a:srgbClr val="F39F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4" name="Freeform: Shape 413">
              <a:extLst>
                <a:ext uri="{FF2B5EF4-FFF2-40B4-BE49-F238E27FC236}">
                  <a16:creationId xmlns:a16="http://schemas.microsoft.com/office/drawing/2014/main" id="{B2B128BC-0066-1823-82C8-94A9187BC0AF}"/>
                </a:ext>
              </a:extLst>
            </p:cNvPr>
            <p:cNvSpPr/>
            <p:nvPr/>
          </p:nvSpPr>
          <p:spPr>
            <a:xfrm>
              <a:off x="5583363" y="3313038"/>
              <a:ext cx="26921" cy="32003"/>
            </a:xfrm>
            <a:custGeom>
              <a:avLst/>
              <a:gdLst>
                <a:gd name="connsiteX0" fmla="*/ 1800 w 26921"/>
                <a:gd name="connsiteY0" fmla="*/ 19419 h 32003"/>
                <a:gd name="connsiteX1" fmla="*/ 9039 w 26921"/>
                <a:gd name="connsiteY1" fmla="*/ 29897 h 32003"/>
                <a:gd name="connsiteX2" fmla="*/ 11515 w 26921"/>
                <a:gd name="connsiteY2" fmla="*/ 31897 h 32003"/>
                <a:gd name="connsiteX3" fmla="*/ 21993 w 26921"/>
                <a:gd name="connsiteY3" fmla="*/ 28182 h 32003"/>
                <a:gd name="connsiteX4" fmla="*/ 26850 w 26921"/>
                <a:gd name="connsiteY4" fmla="*/ 19895 h 32003"/>
                <a:gd name="connsiteX5" fmla="*/ 23993 w 26921"/>
                <a:gd name="connsiteY5" fmla="*/ 7894 h 32003"/>
                <a:gd name="connsiteX6" fmla="*/ 11992 w 26921"/>
                <a:gd name="connsiteY6" fmla="*/ 1607 h 32003"/>
                <a:gd name="connsiteX7" fmla="*/ 1800 w 26921"/>
                <a:gd name="connsiteY7" fmla="*/ 19419 h 32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921" h="32003">
                  <a:moveTo>
                    <a:pt x="1800" y="19419"/>
                  </a:moveTo>
                  <a:lnTo>
                    <a:pt x="9039" y="29897"/>
                  </a:lnTo>
                  <a:cubicBezTo>
                    <a:pt x="9991" y="31230"/>
                    <a:pt x="9991" y="31421"/>
                    <a:pt x="11515" y="31897"/>
                  </a:cubicBezTo>
                  <a:cubicBezTo>
                    <a:pt x="13039" y="32373"/>
                    <a:pt x="19612" y="29516"/>
                    <a:pt x="21993" y="28182"/>
                  </a:cubicBezTo>
                  <a:cubicBezTo>
                    <a:pt x="25298" y="26830"/>
                    <a:pt x="27289" y="23439"/>
                    <a:pt x="26850" y="19895"/>
                  </a:cubicBezTo>
                  <a:cubicBezTo>
                    <a:pt x="26727" y="15742"/>
                    <a:pt x="25755" y="11656"/>
                    <a:pt x="23993" y="7894"/>
                  </a:cubicBezTo>
                  <a:cubicBezTo>
                    <a:pt x="22374" y="2274"/>
                    <a:pt x="18183" y="-2774"/>
                    <a:pt x="11992" y="1607"/>
                  </a:cubicBezTo>
                  <a:cubicBezTo>
                    <a:pt x="5800" y="5989"/>
                    <a:pt x="-4106" y="11418"/>
                    <a:pt x="1800" y="19419"/>
                  </a:cubicBezTo>
                  <a:close/>
                </a:path>
              </a:pathLst>
            </a:custGeom>
            <a:solidFill>
              <a:srgbClr val="CC680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5" name="Freeform: Shape 414">
              <a:extLst>
                <a:ext uri="{FF2B5EF4-FFF2-40B4-BE49-F238E27FC236}">
                  <a16:creationId xmlns:a16="http://schemas.microsoft.com/office/drawing/2014/main" id="{6AAE0000-154A-6833-931F-56C894AD701A}"/>
                </a:ext>
              </a:extLst>
            </p:cNvPr>
            <p:cNvSpPr/>
            <p:nvPr/>
          </p:nvSpPr>
          <p:spPr>
            <a:xfrm>
              <a:off x="5586988" y="3286135"/>
              <a:ext cx="30556" cy="42486"/>
            </a:xfrm>
            <a:custGeom>
              <a:avLst/>
              <a:gdLst>
                <a:gd name="connsiteX0" fmla="*/ 175 w 30556"/>
                <a:gd name="connsiteY0" fmla="*/ 21748 h 42486"/>
                <a:gd name="connsiteX1" fmla="*/ 5700 w 30556"/>
                <a:gd name="connsiteY1" fmla="*/ 34893 h 42486"/>
                <a:gd name="connsiteX2" fmla="*/ 10748 w 30556"/>
                <a:gd name="connsiteY2" fmla="*/ 42417 h 42486"/>
                <a:gd name="connsiteX3" fmla="*/ 21702 w 30556"/>
                <a:gd name="connsiteY3" fmla="*/ 37274 h 42486"/>
                <a:gd name="connsiteX4" fmla="*/ 29989 w 30556"/>
                <a:gd name="connsiteY4" fmla="*/ 29844 h 42486"/>
                <a:gd name="connsiteX5" fmla="*/ 27226 w 30556"/>
                <a:gd name="connsiteY5" fmla="*/ 11461 h 42486"/>
                <a:gd name="connsiteX6" fmla="*/ 20940 w 30556"/>
                <a:gd name="connsiteY6" fmla="*/ 412 h 42486"/>
                <a:gd name="connsiteX7" fmla="*/ 10177 w 30556"/>
                <a:gd name="connsiteY7" fmla="*/ 4032 h 42486"/>
                <a:gd name="connsiteX8" fmla="*/ 175 w 30556"/>
                <a:gd name="connsiteY8" fmla="*/ 21748 h 42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556" h="42486">
                  <a:moveTo>
                    <a:pt x="175" y="21748"/>
                  </a:moveTo>
                  <a:cubicBezTo>
                    <a:pt x="1232" y="26425"/>
                    <a:pt x="3099" y="30873"/>
                    <a:pt x="5700" y="34893"/>
                  </a:cubicBezTo>
                  <a:cubicBezTo>
                    <a:pt x="6557" y="36417"/>
                    <a:pt x="8462" y="42132"/>
                    <a:pt x="10748" y="42417"/>
                  </a:cubicBezTo>
                  <a:cubicBezTo>
                    <a:pt x="13034" y="42703"/>
                    <a:pt x="18844" y="38893"/>
                    <a:pt x="21702" y="37274"/>
                  </a:cubicBezTo>
                  <a:cubicBezTo>
                    <a:pt x="25235" y="35817"/>
                    <a:pt x="28160" y="33197"/>
                    <a:pt x="29989" y="29844"/>
                  </a:cubicBezTo>
                  <a:cubicBezTo>
                    <a:pt x="31284" y="23586"/>
                    <a:pt x="30303" y="17062"/>
                    <a:pt x="27226" y="11461"/>
                  </a:cubicBezTo>
                  <a:cubicBezTo>
                    <a:pt x="27226" y="6984"/>
                    <a:pt x="25988" y="1936"/>
                    <a:pt x="20940" y="412"/>
                  </a:cubicBezTo>
                  <a:cubicBezTo>
                    <a:pt x="16949" y="-883"/>
                    <a:pt x="12577" y="584"/>
                    <a:pt x="10177" y="4032"/>
                  </a:cubicBezTo>
                  <a:cubicBezTo>
                    <a:pt x="4938" y="7651"/>
                    <a:pt x="-1158" y="15843"/>
                    <a:pt x="175" y="21748"/>
                  </a:cubicBezTo>
                  <a:close/>
                </a:path>
              </a:pathLst>
            </a:custGeom>
            <a:solidFill>
              <a:srgbClr val="F39F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6" name="Freeform: Shape 415">
              <a:extLst>
                <a:ext uri="{FF2B5EF4-FFF2-40B4-BE49-F238E27FC236}">
                  <a16:creationId xmlns:a16="http://schemas.microsoft.com/office/drawing/2014/main" id="{D4648736-6BC1-25DB-6179-067D5619F4E7}"/>
                </a:ext>
              </a:extLst>
            </p:cNvPr>
            <p:cNvSpPr/>
            <p:nvPr/>
          </p:nvSpPr>
          <p:spPr>
            <a:xfrm>
              <a:off x="5588793" y="3267408"/>
              <a:ext cx="32228" cy="36852"/>
            </a:xfrm>
            <a:custGeom>
              <a:avLst/>
              <a:gdLst>
                <a:gd name="connsiteX0" fmla="*/ -11 w 32228"/>
                <a:gd name="connsiteY0" fmla="*/ 17424 h 36852"/>
                <a:gd name="connsiteX1" fmla="*/ 6180 w 32228"/>
                <a:gd name="connsiteY1" fmla="*/ 29616 h 36852"/>
                <a:gd name="connsiteX2" fmla="*/ 15705 w 32228"/>
                <a:gd name="connsiteY2" fmla="*/ 36760 h 36852"/>
                <a:gd name="connsiteX3" fmla="*/ 29136 w 32228"/>
                <a:gd name="connsiteY3" fmla="*/ 27806 h 36852"/>
                <a:gd name="connsiteX4" fmla="*/ 27993 w 32228"/>
                <a:gd name="connsiteY4" fmla="*/ 9614 h 36852"/>
                <a:gd name="connsiteX5" fmla="*/ 10181 w 32228"/>
                <a:gd name="connsiteY5" fmla="*/ 3042 h 36852"/>
                <a:gd name="connsiteX6" fmla="*/ -11 w 32228"/>
                <a:gd name="connsiteY6" fmla="*/ 17424 h 36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228" h="36852">
                  <a:moveTo>
                    <a:pt x="-11" y="17424"/>
                  </a:moveTo>
                  <a:cubicBezTo>
                    <a:pt x="-1" y="22244"/>
                    <a:pt x="2294" y="26768"/>
                    <a:pt x="6180" y="29616"/>
                  </a:cubicBezTo>
                  <a:cubicBezTo>
                    <a:pt x="8086" y="31331"/>
                    <a:pt x="12276" y="37331"/>
                    <a:pt x="15705" y="36760"/>
                  </a:cubicBezTo>
                  <a:cubicBezTo>
                    <a:pt x="20620" y="34484"/>
                    <a:pt x="25145" y="31464"/>
                    <a:pt x="29136" y="27806"/>
                  </a:cubicBezTo>
                  <a:cubicBezTo>
                    <a:pt x="34660" y="21234"/>
                    <a:pt x="31803" y="15614"/>
                    <a:pt x="27993" y="9614"/>
                  </a:cubicBezTo>
                  <a:cubicBezTo>
                    <a:pt x="24373" y="2184"/>
                    <a:pt x="18468" y="-4007"/>
                    <a:pt x="10181" y="3042"/>
                  </a:cubicBezTo>
                  <a:cubicBezTo>
                    <a:pt x="5114" y="6394"/>
                    <a:pt x="1475" y="11528"/>
                    <a:pt x="-11" y="17424"/>
                  </a:cubicBezTo>
                  <a:close/>
                </a:path>
              </a:pathLst>
            </a:custGeom>
            <a:solidFill>
              <a:srgbClr val="CC680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7" name="Freeform: Shape 416">
              <a:extLst>
                <a:ext uri="{FF2B5EF4-FFF2-40B4-BE49-F238E27FC236}">
                  <a16:creationId xmlns:a16="http://schemas.microsoft.com/office/drawing/2014/main" id="{2473CDF0-7ECB-642E-7D91-32423CDE7543}"/>
                </a:ext>
              </a:extLst>
            </p:cNvPr>
            <p:cNvSpPr/>
            <p:nvPr/>
          </p:nvSpPr>
          <p:spPr>
            <a:xfrm>
              <a:off x="5592125" y="3241952"/>
              <a:ext cx="34181" cy="42785"/>
            </a:xfrm>
            <a:custGeom>
              <a:avLst/>
              <a:gdLst>
                <a:gd name="connsiteX0" fmla="*/ -9 w 34181"/>
                <a:gd name="connsiteY0" fmla="*/ 19639 h 42785"/>
                <a:gd name="connsiteX1" fmla="*/ 5706 w 34181"/>
                <a:gd name="connsiteY1" fmla="*/ 33831 h 42785"/>
                <a:gd name="connsiteX2" fmla="*/ 15231 w 34181"/>
                <a:gd name="connsiteY2" fmla="*/ 42689 h 42785"/>
                <a:gd name="connsiteX3" fmla="*/ 30281 w 34181"/>
                <a:gd name="connsiteY3" fmla="*/ 32116 h 42785"/>
                <a:gd name="connsiteX4" fmla="*/ 33329 w 34181"/>
                <a:gd name="connsiteY4" fmla="*/ 17924 h 42785"/>
                <a:gd name="connsiteX5" fmla="*/ 27328 w 34181"/>
                <a:gd name="connsiteY5" fmla="*/ 6494 h 42785"/>
                <a:gd name="connsiteX6" fmla="*/ 19232 w 34181"/>
                <a:gd name="connsiteY6" fmla="*/ 494 h 42785"/>
                <a:gd name="connsiteX7" fmla="*/ 7611 w 34181"/>
                <a:gd name="connsiteY7" fmla="*/ 3923 h 42785"/>
                <a:gd name="connsiteX8" fmla="*/ -9 w 34181"/>
                <a:gd name="connsiteY8" fmla="*/ 19639 h 42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181" h="42785">
                  <a:moveTo>
                    <a:pt x="-9" y="19639"/>
                  </a:moveTo>
                  <a:cubicBezTo>
                    <a:pt x="-85" y="24944"/>
                    <a:pt x="1982" y="30059"/>
                    <a:pt x="5706" y="33831"/>
                  </a:cubicBezTo>
                  <a:cubicBezTo>
                    <a:pt x="7611" y="35927"/>
                    <a:pt x="11612" y="43356"/>
                    <a:pt x="15231" y="42689"/>
                  </a:cubicBezTo>
                  <a:cubicBezTo>
                    <a:pt x="21232" y="40841"/>
                    <a:pt x="26499" y="37136"/>
                    <a:pt x="30281" y="32116"/>
                  </a:cubicBezTo>
                  <a:cubicBezTo>
                    <a:pt x="33967" y="28373"/>
                    <a:pt x="35148" y="22849"/>
                    <a:pt x="33329" y="17924"/>
                  </a:cubicBezTo>
                  <a:cubicBezTo>
                    <a:pt x="32224" y="13705"/>
                    <a:pt x="30176" y="9799"/>
                    <a:pt x="27328" y="6494"/>
                  </a:cubicBezTo>
                  <a:cubicBezTo>
                    <a:pt x="25471" y="3560"/>
                    <a:pt x="22585" y="1417"/>
                    <a:pt x="19232" y="494"/>
                  </a:cubicBezTo>
                  <a:cubicBezTo>
                    <a:pt x="15022" y="-916"/>
                    <a:pt x="10383" y="455"/>
                    <a:pt x="7611" y="3923"/>
                  </a:cubicBezTo>
                  <a:cubicBezTo>
                    <a:pt x="3620" y="8323"/>
                    <a:pt x="972" y="13781"/>
                    <a:pt x="-9" y="19639"/>
                  </a:cubicBezTo>
                  <a:close/>
                </a:path>
              </a:pathLst>
            </a:custGeom>
            <a:solidFill>
              <a:srgbClr val="F39F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8" name="Freeform: Shape 417">
              <a:extLst>
                <a:ext uri="{FF2B5EF4-FFF2-40B4-BE49-F238E27FC236}">
                  <a16:creationId xmlns:a16="http://schemas.microsoft.com/office/drawing/2014/main" id="{DC1E6ECC-9275-E317-D8A6-487B65B5D630}"/>
                </a:ext>
              </a:extLst>
            </p:cNvPr>
            <p:cNvSpPr/>
            <p:nvPr/>
          </p:nvSpPr>
          <p:spPr>
            <a:xfrm>
              <a:off x="5595899" y="3223143"/>
              <a:ext cx="33895" cy="34447"/>
            </a:xfrm>
            <a:custGeom>
              <a:avLst/>
              <a:gdLst>
                <a:gd name="connsiteX0" fmla="*/ 2884 w 33895"/>
                <a:gd name="connsiteY0" fmla="*/ 22351 h 34447"/>
                <a:gd name="connsiteX1" fmla="*/ 9838 w 33895"/>
                <a:gd name="connsiteY1" fmla="*/ 30733 h 34447"/>
                <a:gd name="connsiteX2" fmla="*/ 12314 w 33895"/>
                <a:gd name="connsiteY2" fmla="*/ 33781 h 34447"/>
                <a:gd name="connsiteX3" fmla="*/ 27649 w 33895"/>
                <a:gd name="connsiteY3" fmla="*/ 30352 h 34447"/>
                <a:gd name="connsiteX4" fmla="*/ 31269 w 33895"/>
                <a:gd name="connsiteY4" fmla="*/ 10826 h 34447"/>
                <a:gd name="connsiteX5" fmla="*/ 26221 w 33895"/>
                <a:gd name="connsiteY5" fmla="*/ 2063 h 34447"/>
                <a:gd name="connsiteX6" fmla="*/ 10600 w 33895"/>
                <a:gd name="connsiteY6" fmla="*/ 825 h 34447"/>
                <a:gd name="connsiteX7" fmla="*/ 1075 w 33895"/>
                <a:gd name="connsiteY7" fmla="*/ 12540 h 34447"/>
                <a:gd name="connsiteX8" fmla="*/ 2884 w 33895"/>
                <a:gd name="connsiteY8" fmla="*/ 22351 h 34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895" h="34447">
                  <a:moveTo>
                    <a:pt x="2884" y="22351"/>
                  </a:moveTo>
                  <a:cubicBezTo>
                    <a:pt x="5170" y="25113"/>
                    <a:pt x="7552" y="27876"/>
                    <a:pt x="9838" y="30733"/>
                  </a:cubicBezTo>
                  <a:cubicBezTo>
                    <a:pt x="10695" y="31781"/>
                    <a:pt x="11076" y="33114"/>
                    <a:pt x="12314" y="33781"/>
                  </a:cubicBezTo>
                  <a:cubicBezTo>
                    <a:pt x="16219" y="35972"/>
                    <a:pt x="23744" y="31686"/>
                    <a:pt x="27649" y="30352"/>
                  </a:cubicBezTo>
                  <a:cubicBezTo>
                    <a:pt x="36127" y="27495"/>
                    <a:pt x="34507" y="18065"/>
                    <a:pt x="31269" y="10826"/>
                  </a:cubicBezTo>
                  <a:cubicBezTo>
                    <a:pt x="31012" y="7292"/>
                    <a:pt x="29154" y="4063"/>
                    <a:pt x="26221" y="2063"/>
                  </a:cubicBezTo>
                  <a:cubicBezTo>
                    <a:pt x="21344" y="-242"/>
                    <a:pt x="15781" y="-680"/>
                    <a:pt x="10600" y="825"/>
                  </a:cubicBezTo>
                  <a:cubicBezTo>
                    <a:pt x="6028" y="2063"/>
                    <a:pt x="3075" y="8730"/>
                    <a:pt x="1075" y="12540"/>
                  </a:cubicBezTo>
                  <a:cubicBezTo>
                    <a:pt x="-926" y="16350"/>
                    <a:pt x="-68" y="18732"/>
                    <a:pt x="2884" y="22351"/>
                  </a:cubicBezTo>
                  <a:close/>
                </a:path>
              </a:pathLst>
            </a:custGeom>
            <a:solidFill>
              <a:srgbClr val="CC680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9" name="Freeform: Shape 418">
              <a:extLst>
                <a:ext uri="{FF2B5EF4-FFF2-40B4-BE49-F238E27FC236}">
                  <a16:creationId xmlns:a16="http://schemas.microsoft.com/office/drawing/2014/main" id="{A7733117-6D0E-1352-F45D-30DEF0EFA6ED}"/>
                </a:ext>
              </a:extLst>
            </p:cNvPr>
            <p:cNvSpPr/>
            <p:nvPr/>
          </p:nvSpPr>
          <p:spPr>
            <a:xfrm>
              <a:off x="5597651" y="3199733"/>
              <a:ext cx="35886" cy="37147"/>
            </a:xfrm>
            <a:custGeom>
              <a:avLst/>
              <a:gdLst>
                <a:gd name="connsiteX0" fmla="*/ -11 w 35886"/>
                <a:gd name="connsiteY0" fmla="*/ 19853 h 37147"/>
                <a:gd name="connsiteX1" fmla="*/ 6085 w 35886"/>
                <a:gd name="connsiteY1" fmla="*/ 29378 h 37147"/>
                <a:gd name="connsiteX2" fmla="*/ 14467 w 35886"/>
                <a:gd name="connsiteY2" fmla="*/ 36808 h 37147"/>
                <a:gd name="connsiteX3" fmla="*/ 17134 w 35886"/>
                <a:gd name="connsiteY3" fmla="*/ 36808 h 37147"/>
                <a:gd name="connsiteX4" fmla="*/ 32946 w 35886"/>
                <a:gd name="connsiteY4" fmla="*/ 27283 h 37147"/>
                <a:gd name="connsiteX5" fmla="*/ 34946 w 35886"/>
                <a:gd name="connsiteY5" fmla="*/ 17282 h 37147"/>
                <a:gd name="connsiteX6" fmla="*/ 25421 w 35886"/>
                <a:gd name="connsiteY6" fmla="*/ 3089 h 37147"/>
                <a:gd name="connsiteX7" fmla="*/ 25421 w 35886"/>
                <a:gd name="connsiteY7" fmla="*/ 3089 h 37147"/>
                <a:gd name="connsiteX8" fmla="*/ 6371 w 35886"/>
                <a:gd name="connsiteY8" fmla="*/ 4708 h 37147"/>
                <a:gd name="connsiteX9" fmla="*/ -11 w 35886"/>
                <a:gd name="connsiteY9" fmla="*/ 19853 h 37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886" h="37147">
                  <a:moveTo>
                    <a:pt x="-11" y="19853"/>
                  </a:moveTo>
                  <a:cubicBezTo>
                    <a:pt x="-11" y="24711"/>
                    <a:pt x="2466" y="26425"/>
                    <a:pt x="6085" y="29378"/>
                  </a:cubicBezTo>
                  <a:cubicBezTo>
                    <a:pt x="9705" y="32331"/>
                    <a:pt x="11515" y="34712"/>
                    <a:pt x="14467" y="36808"/>
                  </a:cubicBezTo>
                  <a:cubicBezTo>
                    <a:pt x="15315" y="37189"/>
                    <a:pt x="16287" y="37189"/>
                    <a:pt x="17134" y="36808"/>
                  </a:cubicBezTo>
                  <a:cubicBezTo>
                    <a:pt x="23154" y="35074"/>
                    <a:pt x="28602" y="31788"/>
                    <a:pt x="32946" y="27283"/>
                  </a:cubicBezTo>
                  <a:cubicBezTo>
                    <a:pt x="35889" y="24844"/>
                    <a:pt x="36727" y="20672"/>
                    <a:pt x="34946" y="17282"/>
                  </a:cubicBezTo>
                  <a:cubicBezTo>
                    <a:pt x="32889" y="11890"/>
                    <a:pt x="29631" y="7042"/>
                    <a:pt x="25421" y="3089"/>
                  </a:cubicBezTo>
                  <a:cubicBezTo>
                    <a:pt x="25421" y="3089"/>
                    <a:pt x="25421" y="3089"/>
                    <a:pt x="25421" y="3089"/>
                  </a:cubicBezTo>
                  <a:cubicBezTo>
                    <a:pt x="19696" y="-1664"/>
                    <a:pt x="11210" y="-949"/>
                    <a:pt x="6371" y="4708"/>
                  </a:cubicBezTo>
                  <a:cubicBezTo>
                    <a:pt x="2637" y="8919"/>
                    <a:pt x="399" y="14243"/>
                    <a:pt x="-11" y="19853"/>
                  </a:cubicBezTo>
                  <a:close/>
                </a:path>
              </a:pathLst>
            </a:custGeom>
            <a:solidFill>
              <a:srgbClr val="F39F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0" name="Freeform: Shape 419">
              <a:extLst>
                <a:ext uri="{FF2B5EF4-FFF2-40B4-BE49-F238E27FC236}">
                  <a16:creationId xmlns:a16="http://schemas.microsoft.com/office/drawing/2014/main" id="{B09D06D3-3A90-F1F1-3A6E-E8D09D153292}"/>
                </a:ext>
              </a:extLst>
            </p:cNvPr>
            <p:cNvSpPr/>
            <p:nvPr/>
          </p:nvSpPr>
          <p:spPr>
            <a:xfrm>
              <a:off x="5596136" y="3176153"/>
              <a:ext cx="38336" cy="41906"/>
            </a:xfrm>
            <a:custGeom>
              <a:avLst/>
              <a:gdLst>
                <a:gd name="connsiteX0" fmla="*/ 76 w 38336"/>
                <a:gd name="connsiteY0" fmla="*/ 22954 h 41906"/>
                <a:gd name="connsiteX1" fmla="*/ 5505 w 38336"/>
                <a:gd name="connsiteY1" fmla="*/ 29336 h 41906"/>
                <a:gd name="connsiteX2" fmla="*/ 11410 w 38336"/>
                <a:gd name="connsiteY2" fmla="*/ 35242 h 41906"/>
                <a:gd name="connsiteX3" fmla="*/ 20459 w 38336"/>
                <a:gd name="connsiteY3" fmla="*/ 41528 h 41906"/>
                <a:gd name="connsiteX4" fmla="*/ 36080 w 38336"/>
                <a:gd name="connsiteY4" fmla="*/ 30289 h 41906"/>
                <a:gd name="connsiteX5" fmla="*/ 27127 w 38336"/>
                <a:gd name="connsiteY5" fmla="*/ 6476 h 41906"/>
                <a:gd name="connsiteX6" fmla="*/ 18935 w 38336"/>
                <a:gd name="connsiteY6" fmla="*/ -1 h 41906"/>
                <a:gd name="connsiteX7" fmla="*/ 7505 w 38336"/>
                <a:gd name="connsiteY7" fmla="*/ 6095 h 41906"/>
                <a:gd name="connsiteX8" fmla="*/ 1885 w 38336"/>
                <a:gd name="connsiteY8" fmla="*/ 17811 h 41906"/>
                <a:gd name="connsiteX9" fmla="*/ 76 w 38336"/>
                <a:gd name="connsiteY9" fmla="*/ 22954 h 41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336" h="41906">
                  <a:moveTo>
                    <a:pt x="76" y="22954"/>
                  </a:moveTo>
                  <a:cubicBezTo>
                    <a:pt x="838" y="25526"/>
                    <a:pt x="3695" y="27622"/>
                    <a:pt x="5505" y="29336"/>
                  </a:cubicBezTo>
                  <a:cubicBezTo>
                    <a:pt x="7353" y="31422"/>
                    <a:pt x="9324" y="33394"/>
                    <a:pt x="11410" y="35242"/>
                  </a:cubicBezTo>
                  <a:cubicBezTo>
                    <a:pt x="13601" y="37051"/>
                    <a:pt x="17030" y="43338"/>
                    <a:pt x="20459" y="41528"/>
                  </a:cubicBezTo>
                  <a:cubicBezTo>
                    <a:pt x="25974" y="38223"/>
                    <a:pt x="31194" y="34470"/>
                    <a:pt x="36080" y="30289"/>
                  </a:cubicBezTo>
                  <a:cubicBezTo>
                    <a:pt x="42557" y="25145"/>
                    <a:pt x="33604" y="13334"/>
                    <a:pt x="27127" y="6476"/>
                  </a:cubicBezTo>
                  <a:cubicBezTo>
                    <a:pt x="25707" y="3038"/>
                    <a:pt x="22612" y="580"/>
                    <a:pt x="18935" y="-1"/>
                  </a:cubicBezTo>
                  <a:cubicBezTo>
                    <a:pt x="14249" y="-448"/>
                    <a:pt x="9743" y="1952"/>
                    <a:pt x="7505" y="6095"/>
                  </a:cubicBezTo>
                  <a:cubicBezTo>
                    <a:pt x="5600" y="9905"/>
                    <a:pt x="3790" y="13906"/>
                    <a:pt x="1885" y="17811"/>
                  </a:cubicBezTo>
                  <a:cubicBezTo>
                    <a:pt x="1219" y="19335"/>
                    <a:pt x="-401" y="21335"/>
                    <a:pt x="76" y="22954"/>
                  </a:cubicBezTo>
                  <a:close/>
                </a:path>
              </a:pathLst>
            </a:custGeom>
            <a:solidFill>
              <a:srgbClr val="CC680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1" name="Freeform: Shape 420">
              <a:extLst>
                <a:ext uri="{FF2B5EF4-FFF2-40B4-BE49-F238E27FC236}">
                  <a16:creationId xmlns:a16="http://schemas.microsoft.com/office/drawing/2014/main" id="{077FDAEB-6919-58F4-7FC5-29350F0B985C}"/>
                </a:ext>
              </a:extLst>
            </p:cNvPr>
            <p:cNvSpPr/>
            <p:nvPr/>
          </p:nvSpPr>
          <p:spPr>
            <a:xfrm>
              <a:off x="5598261" y="3152296"/>
              <a:ext cx="35959" cy="39586"/>
            </a:xfrm>
            <a:custGeom>
              <a:avLst/>
              <a:gdLst>
                <a:gd name="connsiteX0" fmla="*/ 46 w 35959"/>
                <a:gd name="connsiteY0" fmla="*/ 21284 h 39586"/>
                <a:gd name="connsiteX1" fmla="*/ 6046 w 35959"/>
                <a:gd name="connsiteY1" fmla="*/ 30809 h 39586"/>
                <a:gd name="connsiteX2" fmla="*/ 13762 w 35959"/>
                <a:gd name="connsiteY2" fmla="*/ 38714 h 39586"/>
                <a:gd name="connsiteX3" fmla="*/ 16047 w 35959"/>
                <a:gd name="connsiteY3" fmla="*/ 39381 h 39586"/>
                <a:gd name="connsiteX4" fmla="*/ 31573 w 35959"/>
                <a:gd name="connsiteY4" fmla="*/ 29094 h 39586"/>
                <a:gd name="connsiteX5" fmla="*/ 29764 w 35959"/>
                <a:gd name="connsiteY5" fmla="*/ 10044 h 39586"/>
                <a:gd name="connsiteX6" fmla="*/ 29764 w 35959"/>
                <a:gd name="connsiteY6" fmla="*/ 9282 h 39586"/>
                <a:gd name="connsiteX7" fmla="*/ 8809 w 35959"/>
                <a:gd name="connsiteY7" fmla="*/ 5091 h 39586"/>
                <a:gd name="connsiteX8" fmla="*/ 46 w 35959"/>
                <a:gd name="connsiteY8" fmla="*/ 21284 h 39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959" h="39586">
                  <a:moveTo>
                    <a:pt x="46" y="21284"/>
                  </a:moveTo>
                  <a:cubicBezTo>
                    <a:pt x="-526" y="25284"/>
                    <a:pt x="3379" y="28332"/>
                    <a:pt x="6046" y="30809"/>
                  </a:cubicBezTo>
                  <a:cubicBezTo>
                    <a:pt x="8713" y="33285"/>
                    <a:pt x="10999" y="36619"/>
                    <a:pt x="13762" y="38714"/>
                  </a:cubicBezTo>
                  <a:cubicBezTo>
                    <a:pt x="14714" y="39381"/>
                    <a:pt x="15000" y="39762"/>
                    <a:pt x="16047" y="39381"/>
                  </a:cubicBezTo>
                  <a:cubicBezTo>
                    <a:pt x="21534" y="36448"/>
                    <a:pt x="26735" y="32999"/>
                    <a:pt x="31573" y="29094"/>
                  </a:cubicBezTo>
                  <a:cubicBezTo>
                    <a:pt x="40146" y="23284"/>
                    <a:pt x="34240" y="16521"/>
                    <a:pt x="29764" y="10044"/>
                  </a:cubicBezTo>
                  <a:cubicBezTo>
                    <a:pt x="29925" y="9816"/>
                    <a:pt x="29925" y="9511"/>
                    <a:pt x="29764" y="9282"/>
                  </a:cubicBezTo>
                  <a:cubicBezTo>
                    <a:pt x="26239" y="1091"/>
                    <a:pt x="14428" y="-4720"/>
                    <a:pt x="8809" y="5091"/>
                  </a:cubicBezTo>
                  <a:cubicBezTo>
                    <a:pt x="4894" y="9892"/>
                    <a:pt x="1922" y="15388"/>
                    <a:pt x="46" y="21284"/>
                  </a:cubicBezTo>
                  <a:close/>
                </a:path>
              </a:pathLst>
            </a:custGeom>
            <a:solidFill>
              <a:srgbClr val="F39F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2" name="Freeform: Shape 421">
              <a:extLst>
                <a:ext uri="{FF2B5EF4-FFF2-40B4-BE49-F238E27FC236}">
                  <a16:creationId xmlns:a16="http://schemas.microsoft.com/office/drawing/2014/main" id="{393DA2AD-7A63-D3F7-3EBF-00BA3DFE61A3}"/>
                </a:ext>
              </a:extLst>
            </p:cNvPr>
            <p:cNvSpPr/>
            <p:nvPr/>
          </p:nvSpPr>
          <p:spPr>
            <a:xfrm>
              <a:off x="5598273" y="3130533"/>
              <a:ext cx="35845" cy="40773"/>
            </a:xfrm>
            <a:custGeom>
              <a:avLst/>
              <a:gdLst>
                <a:gd name="connsiteX0" fmla="*/ 3273 w 35845"/>
                <a:gd name="connsiteY0" fmla="*/ 28284 h 40773"/>
                <a:gd name="connsiteX1" fmla="*/ 10226 w 35845"/>
                <a:gd name="connsiteY1" fmla="*/ 34856 h 40773"/>
                <a:gd name="connsiteX2" fmla="*/ 16894 w 35845"/>
                <a:gd name="connsiteY2" fmla="*/ 40380 h 40773"/>
                <a:gd name="connsiteX3" fmla="*/ 29467 w 35845"/>
                <a:gd name="connsiteY3" fmla="*/ 33618 h 40773"/>
                <a:gd name="connsiteX4" fmla="*/ 35467 w 35845"/>
                <a:gd name="connsiteY4" fmla="*/ 21140 h 40773"/>
                <a:gd name="connsiteX5" fmla="*/ 31181 w 35845"/>
                <a:gd name="connsiteY5" fmla="*/ 11615 h 40773"/>
                <a:gd name="connsiteX6" fmla="*/ 22418 w 35845"/>
                <a:gd name="connsiteY6" fmla="*/ 852 h 40773"/>
                <a:gd name="connsiteX7" fmla="*/ 11083 w 35845"/>
                <a:gd name="connsiteY7" fmla="*/ 1614 h 40773"/>
                <a:gd name="connsiteX8" fmla="*/ 3273 w 35845"/>
                <a:gd name="connsiteY8" fmla="*/ 28284 h 40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845" h="40773">
                  <a:moveTo>
                    <a:pt x="3273" y="28284"/>
                  </a:moveTo>
                  <a:cubicBezTo>
                    <a:pt x="5425" y="30646"/>
                    <a:pt x="7750" y="32837"/>
                    <a:pt x="10226" y="34856"/>
                  </a:cubicBezTo>
                  <a:cubicBezTo>
                    <a:pt x="12226" y="36380"/>
                    <a:pt x="14417" y="39428"/>
                    <a:pt x="16894" y="40380"/>
                  </a:cubicBezTo>
                  <a:cubicBezTo>
                    <a:pt x="21370" y="42190"/>
                    <a:pt x="26419" y="36285"/>
                    <a:pt x="29467" y="33618"/>
                  </a:cubicBezTo>
                  <a:cubicBezTo>
                    <a:pt x="32515" y="30951"/>
                    <a:pt x="37182" y="27617"/>
                    <a:pt x="35467" y="21140"/>
                  </a:cubicBezTo>
                  <a:cubicBezTo>
                    <a:pt x="34534" y="17759"/>
                    <a:pt x="33096" y="14549"/>
                    <a:pt x="31181" y="11615"/>
                  </a:cubicBezTo>
                  <a:cubicBezTo>
                    <a:pt x="30429" y="6710"/>
                    <a:pt x="27076" y="2585"/>
                    <a:pt x="22418" y="852"/>
                  </a:cubicBezTo>
                  <a:cubicBezTo>
                    <a:pt x="19942" y="-196"/>
                    <a:pt x="12893" y="-767"/>
                    <a:pt x="11083" y="1614"/>
                  </a:cubicBezTo>
                  <a:cubicBezTo>
                    <a:pt x="5178" y="8376"/>
                    <a:pt x="-5395" y="19521"/>
                    <a:pt x="3273" y="28284"/>
                  </a:cubicBezTo>
                  <a:close/>
                </a:path>
              </a:pathLst>
            </a:custGeom>
            <a:solidFill>
              <a:srgbClr val="CC680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3" name="Freeform: Shape 422">
              <a:extLst>
                <a:ext uri="{FF2B5EF4-FFF2-40B4-BE49-F238E27FC236}">
                  <a16:creationId xmlns:a16="http://schemas.microsoft.com/office/drawing/2014/main" id="{E348FA32-68AE-F5F2-7365-2EEEB6C488FF}"/>
                </a:ext>
              </a:extLst>
            </p:cNvPr>
            <p:cNvSpPr/>
            <p:nvPr/>
          </p:nvSpPr>
          <p:spPr>
            <a:xfrm>
              <a:off x="5598681" y="3107204"/>
              <a:ext cx="36403" cy="41956"/>
            </a:xfrm>
            <a:custGeom>
              <a:avLst/>
              <a:gdLst>
                <a:gd name="connsiteX0" fmla="*/ 1436 w 36403"/>
                <a:gd name="connsiteY0" fmla="*/ 25229 h 41956"/>
                <a:gd name="connsiteX1" fmla="*/ 17533 w 36403"/>
                <a:gd name="connsiteY1" fmla="*/ 41802 h 41956"/>
                <a:gd name="connsiteX2" fmla="*/ 18391 w 36403"/>
                <a:gd name="connsiteY2" fmla="*/ 41802 h 41956"/>
                <a:gd name="connsiteX3" fmla="*/ 27916 w 36403"/>
                <a:gd name="connsiteY3" fmla="*/ 34754 h 41956"/>
                <a:gd name="connsiteX4" fmla="*/ 36393 w 36403"/>
                <a:gd name="connsiteY4" fmla="*/ 25895 h 41956"/>
                <a:gd name="connsiteX5" fmla="*/ 33535 w 36403"/>
                <a:gd name="connsiteY5" fmla="*/ 17228 h 41956"/>
                <a:gd name="connsiteX6" fmla="*/ 30202 w 36403"/>
                <a:gd name="connsiteY6" fmla="*/ 12179 h 41956"/>
                <a:gd name="connsiteX7" fmla="*/ 16295 w 36403"/>
                <a:gd name="connsiteY7" fmla="*/ -13 h 41956"/>
                <a:gd name="connsiteX8" fmla="*/ 4865 w 36403"/>
                <a:gd name="connsiteY8" fmla="*/ 8560 h 41956"/>
                <a:gd name="connsiteX9" fmla="*/ 1436 w 36403"/>
                <a:gd name="connsiteY9" fmla="*/ 25229 h 41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6403" h="41956">
                  <a:moveTo>
                    <a:pt x="1436" y="25229"/>
                  </a:moveTo>
                  <a:cubicBezTo>
                    <a:pt x="6865" y="30562"/>
                    <a:pt x="12580" y="35896"/>
                    <a:pt x="17533" y="41802"/>
                  </a:cubicBezTo>
                  <a:cubicBezTo>
                    <a:pt x="17800" y="41935"/>
                    <a:pt x="18124" y="41935"/>
                    <a:pt x="18391" y="41802"/>
                  </a:cubicBezTo>
                  <a:cubicBezTo>
                    <a:pt x="22058" y="40192"/>
                    <a:pt x="25306" y="37792"/>
                    <a:pt x="27916" y="34754"/>
                  </a:cubicBezTo>
                  <a:cubicBezTo>
                    <a:pt x="30583" y="32467"/>
                    <a:pt x="35631" y="29610"/>
                    <a:pt x="36393" y="25895"/>
                  </a:cubicBezTo>
                  <a:cubicBezTo>
                    <a:pt x="36345" y="22781"/>
                    <a:pt x="35355" y="19761"/>
                    <a:pt x="33535" y="17228"/>
                  </a:cubicBezTo>
                  <a:cubicBezTo>
                    <a:pt x="32573" y="15456"/>
                    <a:pt x="31449" y="13760"/>
                    <a:pt x="30202" y="12179"/>
                  </a:cubicBezTo>
                  <a:cubicBezTo>
                    <a:pt x="27630" y="6845"/>
                    <a:pt x="23534" y="-680"/>
                    <a:pt x="16295" y="-13"/>
                  </a:cubicBezTo>
                  <a:cubicBezTo>
                    <a:pt x="10923" y="-260"/>
                    <a:pt x="6132" y="3340"/>
                    <a:pt x="4865" y="8560"/>
                  </a:cubicBezTo>
                  <a:cubicBezTo>
                    <a:pt x="3055" y="12846"/>
                    <a:pt x="-2660" y="21228"/>
                    <a:pt x="1436" y="25229"/>
                  </a:cubicBezTo>
                  <a:close/>
                </a:path>
              </a:pathLst>
            </a:custGeom>
            <a:solidFill>
              <a:srgbClr val="F39F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4" name="Freeform: Shape 423">
              <a:extLst>
                <a:ext uri="{FF2B5EF4-FFF2-40B4-BE49-F238E27FC236}">
                  <a16:creationId xmlns:a16="http://schemas.microsoft.com/office/drawing/2014/main" id="{057569FA-132B-DFC7-A14B-BC3E130B231F}"/>
                </a:ext>
              </a:extLst>
            </p:cNvPr>
            <p:cNvSpPr/>
            <p:nvPr/>
          </p:nvSpPr>
          <p:spPr>
            <a:xfrm>
              <a:off x="5595746" y="3083655"/>
              <a:ext cx="39477" cy="43107"/>
            </a:xfrm>
            <a:custGeom>
              <a:avLst/>
              <a:gdLst>
                <a:gd name="connsiteX0" fmla="*/ -11 w 39477"/>
                <a:gd name="connsiteY0" fmla="*/ 20202 h 43107"/>
                <a:gd name="connsiteX1" fmla="*/ 8752 w 39477"/>
                <a:gd name="connsiteY1" fmla="*/ 34108 h 43107"/>
                <a:gd name="connsiteX2" fmla="*/ 22754 w 39477"/>
                <a:gd name="connsiteY2" fmla="*/ 42871 h 43107"/>
                <a:gd name="connsiteX3" fmla="*/ 37137 w 39477"/>
                <a:gd name="connsiteY3" fmla="*/ 29727 h 43107"/>
                <a:gd name="connsiteX4" fmla="*/ 37137 w 39477"/>
                <a:gd name="connsiteY4" fmla="*/ 13439 h 43107"/>
                <a:gd name="connsiteX5" fmla="*/ 29707 w 39477"/>
                <a:gd name="connsiteY5" fmla="*/ 3914 h 43107"/>
                <a:gd name="connsiteX6" fmla="*/ 7514 w 39477"/>
                <a:gd name="connsiteY6" fmla="*/ 5057 h 43107"/>
                <a:gd name="connsiteX7" fmla="*/ -11 w 39477"/>
                <a:gd name="connsiteY7" fmla="*/ 20202 h 43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477" h="43107">
                  <a:moveTo>
                    <a:pt x="-11" y="20202"/>
                  </a:moveTo>
                  <a:cubicBezTo>
                    <a:pt x="-11" y="25155"/>
                    <a:pt x="5323" y="31251"/>
                    <a:pt x="8752" y="34108"/>
                  </a:cubicBezTo>
                  <a:cubicBezTo>
                    <a:pt x="12181" y="36966"/>
                    <a:pt x="18944" y="44300"/>
                    <a:pt x="22754" y="42871"/>
                  </a:cubicBezTo>
                  <a:cubicBezTo>
                    <a:pt x="28679" y="39918"/>
                    <a:pt x="33670" y="35365"/>
                    <a:pt x="37137" y="29727"/>
                  </a:cubicBezTo>
                  <a:cubicBezTo>
                    <a:pt x="41042" y="24297"/>
                    <a:pt x="39328" y="19440"/>
                    <a:pt x="37137" y="13439"/>
                  </a:cubicBezTo>
                  <a:cubicBezTo>
                    <a:pt x="35689" y="9581"/>
                    <a:pt x="33098" y="6257"/>
                    <a:pt x="29707" y="3914"/>
                  </a:cubicBezTo>
                  <a:cubicBezTo>
                    <a:pt x="23230" y="-1792"/>
                    <a:pt x="13372" y="-1287"/>
                    <a:pt x="7514" y="5057"/>
                  </a:cubicBezTo>
                  <a:cubicBezTo>
                    <a:pt x="3009" y="8838"/>
                    <a:pt x="285" y="14325"/>
                    <a:pt x="-11" y="20202"/>
                  </a:cubicBezTo>
                  <a:close/>
                </a:path>
              </a:pathLst>
            </a:custGeom>
            <a:solidFill>
              <a:srgbClr val="CC680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5" name="Freeform: Shape 424">
              <a:extLst>
                <a:ext uri="{FF2B5EF4-FFF2-40B4-BE49-F238E27FC236}">
                  <a16:creationId xmlns:a16="http://schemas.microsoft.com/office/drawing/2014/main" id="{A0D0E69C-9757-2025-3123-741DB7E37B2E}"/>
                </a:ext>
              </a:extLst>
            </p:cNvPr>
            <p:cNvSpPr/>
            <p:nvPr/>
          </p:nvSpPr>
          <p:spPr>
            <a:xfrm>
              <a:off x="5593650" y="3058260"/>
              <a:ext cx="35464" cy="45103"/>
            </a:xfrm>
            <a:custGeom>
              <a:avLst/>
              <a:gdLst>
                <a:gd name="connsiteX0" fmla="*/ -11 w 35464"/>
                <a:gd name="connsiteY0" fmla="*/ 27118 h 45103"/>
                <a:gd name="connsiteX1" fmla="*/ 6752 w 35464"/>
                <a:gd name="connsiteY1" fmla="*/ 36643 h 45103"/>
                <a:gd name="connsiteX2" fmla="*/ 17039 w 35464"/>
                <a:gd name="connsiteY2" fmla="*/ 42930 h 45103"/>
                <a:gd name="connsiteX3" fmla="*/ 21230 w 35464"/>
                <a:gd name="connsiteY3" fmla="*/ 45025 h 45103"/>
                <a:gd name="connsiteX4" fmla="*/ 26183 w 35464"/>
                <a:gd name="connsiteY4" fmla="*/ 39501 h 45103"/>
                <a:gd name="connsiteX5" fmla="*/ 31231 w 35464"/>
                <a:gd name="connsiteY5" fmla="*/ 32548 h 45103"/>
                <a:gd name="connsiteX6" fmla="*/ 34851 w 35464"/>
                <a:gd name="connsiteY6" fmla="*/ 16450 h 45103"/>
                <a:gd name="connsiteX7" fmla="*/ 25993 w 35464"/>
                <a:gd name="connsiteY7" fmla="*/ 6925 h 45103"/>
                <a:gd name="connsiteX8" fmla="*/ 17896 w 35464"/>
                <a:gd name="connsiteY8" fmla="*/ 67 h 45103"/>
                <a:gd name="connsiteX9" fmla="*/ 7609 w 35464"/>
                <a:gd name="connsiteY9" fmla="*/ 7306 h 45103"/>
                <a:gd name="connsiteX10" fmla="*/ -11 w 35464"/>
                <a:gd name="connsiteY10" fmla="*/ 27118 h 45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5464" h="45103">
                  <a:moveTo>
                    <a:pt x="-11" y="27118"/>
                  </a:moveTo>
                  <a:cubicBezTo>
                    <a:pt x="-11" y="32357"/>
                    <a:pt x="2561" y="33595"/>
                    <a:pt x="6752" y="36643"/>
                  </a:cubicBezTo>
                  <a:cubicBezTo>
                    <a:pt x="10943" y="39691"/>
                    <a:pt x="13705" y="40549"/>
                    <a:pt x="17039" y="42930"/>
                  </a:cubicBezTo>
                  <a:cubicBezTo>
                    <a:pt x="17039" y="42930"/>
                    <a:pt x="20087" y="45311"/>
                    <a:pt x="21230" y="45025"/>
                  </a:cubicBezTo>
                  <a:cubicBezTo>
                    <a:pt x="22373" y="44740"/>
                    <a:pt x="25040" y="41120"/>
                    <a:pt x="26183" y="39501"/>
                  </a:cubicBezTo>
                  <a:cubicBezTo>
                    <a:pt x="27326" y="37882"/>
                    <a:pt x="29612" y="34929"/>
                    <a:pt x="31231" y="32548"/>
                  </a:cubicBezTo>
                  <a:cubicBezTo>
                    <a:pt x="35003" y="28099"/>
                    <a:pt x="36356" y="22089"/>
                    <a:pt x="34851" y="16450"/>
                  </a:cubicBezTo>
                  <a:cubicBezTo>
                    <a:pt x="33517" y="12355"/>
                    <a:pt x="29136" y="9878"/>
                    <a:pt x="25993" y="6925"/>
                  </a:cubicBezTo>
                  <a:cubicBezTo>
                    <a:pt x="22849" y="3973"/>
                    <a:pt x="21040" y="544"/>
                    <a:pt x="17896" y="67"/>
                  </a:cubicBezTo>
                  <a:cubicBezTo>
                    <a:pt x="12467" y="-790"/>
                    <a:pt x="9991" y="3020"/>
                    <a:pt x="7609" y="7306"/>
                  </a:cubicBezTo>
                  <a:cubicBezTo>
                    <a:pt x="3809" y="13355"/>
                    <a:pt x="1218" y="20079"/>
                    <a:pt x="-11" y="27118"/>
                  </a:cubicBezTo>
                  <a:close/>
                </a:path>
              </a:pathLst>
            </a:custGeom>
            <a:solidFill>
              <a:srgbClr val="F39F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6" name="Freeform: Shape 425">
              <a:extLst>
                <a:ext uri="{FF2B5EF4-FFF2-40B4-BE49-F238E27FC236}">
                  <a16:creationId xmlns:a16="http://schemas.microsoft.com/office/drawing/2014/main" id="{F1842088-DD05-566C-9423-C16987C5183A}"/>
                </a:ext>
              </a:extLst>
            </p:cNvPr>
            <p:cNvSpPr/>
            <p:nvPr/>
          </p:nvSpPr>
          <p:spPr>
            <a:xfrm>
              <a:off x="5588572" y="3038119"/>
              <a:ext cx="38629" cy="44765"/>
            </a:xfrm>
            <a:custGeom>
              <a:avLst/>
              <a:gdLst>
                <a:gd name="connsiteX0" fmla="*/ 210 w 38629"/>
                <a:gd name="connsiteY0" fmla="*/ 28114 h 44765"/>
                <a:gd name="connsiteX1" fmla="*/ 11449 w 38629"/>
                <a:gd name="connsiteY1" fmla="*/ 39258 h 44765"/>
                <a:gd name="connsiteX2" fmla="*/ 26118 w 38629"/>
                <a:gd name="connsiteY2" fmla="*/ 43926 h 44765"/>
                <a:gd name="connsiteX3" fmla="*/ 36881 w 38629"/>
                <a:gd name="connsiteY3" fmla="*/ 29066 h 44765"/>
                <a:gd name="connsiteX4" fmla="*/ 36024 w 38629"/>
                <a:gd name="connsiteY4" fmla="*/ 15160 h 44765"/>
                <a:gd name="connsiteX5" fmla="*/ 28308 w 38629"/>
                <a:gd name="connsiteY5" fmla="*/ 7349 h 44765"/>
                <a:gd name="connsiteX6" fmla="*/ 25451 w 38629"/>
                <a:gd name="connsiteY6" fmla="*/ 5254 h 44765"/>
                <a:gd name="connsiteX7" fmla="*/ 16783 w 38629"/>
                <a:gd name="connsiteY7" fmla="*/ 15 h 44765"/>
                <a:gd name="connsiteX8" fmla="*/ 4686 w 38629"/>
                <a:gd name="connsiteY8" fmla="*/ 12017 h 44765"/>
                <a:gd name="connsiteX9" fmla="*/ 210 w 38629"/>
                <a:gd name="connsiteY9" fmla="*/ 28114 h 44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629" h="44765">
                  <a:moveTo>
                    <a:pt x="210" y="28114"/>
                  </a:moveTo>
                  <a:cubicBezTo>
                    <a:pt x="2477" y="33067"/>
                    <a:pt x="6477" y="37029"/>
                    <a:pt x="11449" y="39258"/>
                  </a:cubicBezTo>
                  <a:cubicBezTo>
                    <a:pt x="14592" y="41068"/>
                    <a:pt x="22498" y="46783"/>
                    <a:pt x="26118" y="43926"/>
                  </a:cubicBezTo>
                  <a:cubicBezTo>
                    <a:pt x="30633" y="39715"/>
                    <a:pt x="34290" y="34667"/>
                    <a:pt x="36881" y="29066"/>
                  </a:cubicBezTo>
                  <a:cubicBezTo>
                    <a:pt x="39481" y="24694"/>
                    <a:pt x="39138" y="19180"/>
                    <a:pt x="36024" y="15160"/>
                  </a:cubicBezTo>
                  <a:cubicBezTo>
                    <a:pt x="33824" y="12217"/>
                    <a:pt x="31223" y="9588"/>
                    <a:pt x="28308" y="7349"/>
                  </a:cubicBezTo>
                  <a:lnTo>
                    <a:pt x="25451" y="5254"/>
                  </a:lnTo>
                  <a:cubicBezTo>
                    <a:pt x="23260" y="1539"/>
                    <a:pt x="21355" y="-461"/>
                    <a:pt x="16783" y="15"/>
                  </a:cubicBezTo>
                  <a:cubicBezTo>
                    <a:pt x="12211" y="491"/>
                    <a:pt x="7258" y="9540"/>
                    <a:pt x="4686" y="12017"/>
                  </a:cubicBezTo>
                  <a:cubicBezTo>
                    <a:pt x="981" y="16503"/>
                    <a:pt x="-638" y="22361"/>
                    <a:pt x="210" y="28114"/>
                  </a:cubicBezTo>
                  <a:close/>
                </a:path>
              </a:pathLst>
            </a:custGeom>
            <a:solidFill>
              <a:srgbClr val="CC680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7" name="Freeform: Shape 426">
              <a:extLst>
                <a:ext uri="{FF2B5EF4-FFF2-40B4-BE49-F238E27FC236}">
                  <a16:creationId xmlns:a16="http://schemas.microsoft.com/office/drawing/2014/main" id="{EB853C5D-8901-3BBD-70C1-5E23F4D7E5B4}"/>
                </a:ext>
              </a:extLst>
            </p:cNvPr>
            <p:cNvSpPr/>
            <p:nvPr/>
          </p:nvSpPr>
          <p:spPr>
            <a:xfrm>
              <a:off x="5562449" y="3364635"/>
              <a:ext cx="59333" cy="39801"/>
            </a:xfrm>
            <a:custGeom>
              <a:avLst/>
              <a:gdLst>
                <a:gd name="connsiteX0" fmla="*/ 29381 w 59333"/>
                <a:gd name="connsiteY0" fmla="*/ 16590 h 39801"/>
                <a:gd name="connsiteX1" fmla="*/ 56337 w 59333"/>
                <a:gd name="connsiteY1" fmla="*/ 11065 h 39801"/>
                <a:gd name="connsiteX2" fmla="*/ 47574 w 59333"/>
                <a:gd name="connsiteY2" fmla="*/ 39640 h 39801"/>
                <a:gd name="connsiteX3" fmla="*/ 27476 w 59333"/>
                <a:gd name="connsiteY3" fmla="*/ 20590 h 39801"/>
                <a:gd name="connsiteX4" fmla="*/ 520 w 59333"/>
                <a:gd name="connsiteY4" fmla="*/ 28020 h 39801"/>
                <a:gd name="connsiteX5" fmla="*/ 8807 w 59333"/>
                <a:gd name="connsiteY5" fmla="*/ 16 h 39801"/>
                <a:gd name="connsiteX6" fmla="*/ 29381 w 59333"/>
                <a:gd name="connsiteY6" fmla="*/ 16590 h 39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333" h="39801">
                  <a:moveTo>
                    <a:pt x="29381" y="16590"/>
                  </a:moveTo>
                  <a:cubicBezTo>
                    <a:pt x="29381" y="16590"/>
                    <a:pt x="49479" y="7065"/>
                    <a:pt x="56337" y="11065"/>
                  </a:cubicBezTo>
                  <a:cubicBezTo>
                    <a:pt x="63195" y="15066"/>
                    <a:pt x="57385" y="41641"/>
                    <a:pt x="47574" y="39640"/>
                  </a:cubicBezTo>
                  <a:cubicBezTo>
                    <a:pt x="37763" y="37640"/>
                    <a:pt x="27476" y="20590"/>
                    <a:pt x="27476" y="20590"/>
                  </a:cubicBezTo>
                  <a:cubicBezTo>
                    <a:pt x="27476" y="20590"/>
                    <a:pt x="2616" y="33925"/>
                    <a:pt x="520" y="28020"/>
                  </a:cubicBezTo>
                  <a:cubicBezTo>
                    <a:pt x="-1575" y="22114"/>
                    <a:pt x="2806" y="-1508"/>
                    <a:pt x="8807" y="16"/>
                  </a:cubicBezTo>
                  <a:cubicBezTo>
                    <a:pt x="16418" y="4531"/>
                    <a:pt x="23342" y="10113"/>
                    <a:pt x="29381" y="16590"/>
                  </a:cubicBezTo>
                  <a:close/>
                </a:path>
              </a:pathLst>
            </a:custGeom>
            <a:solidFill>
              <a:srgbClr val="E4003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8" name="Freeform: Shape 427">
              <a:extLst>
                <a:ext uri="{FF2B5EF4-FFF2-40B4-BE49-F238E27FC236}">
                  <a16:creationId xmlns:a16="http://schemas.microsoft.com/office/drawing/2014/main" id="{4F1725ED-22C5-4A5A-47D9-ADDA6F8429AD}"/>
                </a:ext>
              </a:extLst>
            </p:cNvPr>
            <p:cNvSpPr/>
            <p:nvPr/>
          </p:nvSpPr>
          <p:spPr>
            <a:xfrm>
              <a:off x="5334670" y="2768927"/>
              <a:ext cx="350397" cy="314219"/>
            </a:xfrm>
            <a:custGeom>
              <a:avLst/>
              <a:gdLst>
                <a:gd name="connsiteX0" fmla="*/ 244587 w 350397"/>
                <a:gd name="connsiteY0" fmla="*/ 25463 h 314219"/>
                <a:gd name="connsiteX1" fmla="*/ 95997 w 350397"/>
                <a:gd name="connsiteY1" fmla="*/ 24225 h 314219"/>
                <a:gd name="connsiteX2" fmla="*/ 63612 w 350397"/>
                <a:gd name="connsiteY2" fmla="*/ 289019 h 314219"/>
                <a:gd name="connsiteX3" fmla="*/ 50562 w 350397"/>
                <a:gd name="connsiteY3" fmla="*/ 179768 h 314219"/>
                <a:gd name="connsiteX4" fmla="*/ 60659 w 350397"/>
                <a:gd name="connsiteY4" fmla="*/ 120141 h 314219"/>
                <a:gd name="connsiteX5" fmla="*/ 162481 w 350397"/>
                <a:gd name="connsiteY5" fmla="*/ 103187 h 314219"/>
                <a:gd name="connsiteX6" fmla="*/ 120476 w 350397"/>
                <a:gd name="connsiteY6" fmla="*/ 126237 h 314219"/>
                <a:gd name="connsiteX7" fmla="*/ 205344 w 350397"/>
                <a:gd name="connsiteY7" fmla="*/ 87089 h 314219"/>
                <a:gd name="connsiteX8" fmla="*/ 173625 w 350397"/>
                <a:gd name="connsiteY8" fmla="*/ 144239 h 314219"/>
                <a:gd name="connsiteX9" fmla="*/ 223822 w 350397"/>
                <a:gd name="connsiteY9" fmla="*/ 99472 h 314219"/>
                <a:gd name="connsiteX10" fmla="*/ 254112 w 350397"/>
                <a:gd name="connsiteY10" fmla="*/ 163480 h 314219"/>
                <a:gd name="connsiteX11" fmla="*/ 248873 w 350397"/>
                <a:gd name="connsiteY11" fmla="*/ 118522 h 314219"/>
                <a:gd name="connsiteX12" fmla="*/ 298403 w 350397"/>
                <a:gd name="connsiteY12" fmla="*/ 187769 h 314219"/>
                <a:gd name="connsiteX13" fmla="*/ 268209 w 350397"/>
                <a:gd name="connsiteY13" fmla="*/ 281400 h 314219"/>
                <a:gd name="connsiteX14" fmla="*/ 235824 w 350397"/>
                <a:gd name="connsiteY14" fmla="*/ 314166 h 314219"/>
                <a:gd name="connsiteX15" fmla="*/ 331740 w 350397"/>
                <a:gd name="connsiteY15" fmla="*/ 247491 h 314219"/>
                <a:gd name="connsiteX16" fmla="*/ 244587 w 350397"/>
                <a:gd name="connsiteY16" fmla="*/ 25463 h 314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50397" h="314219">
                  <a:moveTo>
                    <a:pt x="244587" y="25463"/>
                  </a:moveTo>
                  <a:cubicBezTo>
                    <a:pt x="244587" y="25463"/>
                    <a:pt x="203153" y="-31116"/>
                    <a:pt x="95997" y="24225"/>
                  </a:cubicBezTo>
                  <a:cubicBezTo>
                    <a:pt x="-11160" y="79565"/>
                    <a:pt x="-37925" y="224250"/>
                    <a:pt x="63612" y="289019"/>
                  </a:cubicBezTo>
                  <a:cubicBezTo>
                    <a:pt x="21606" y="239204"/>
                    <a:pt x="35703" y="207676"/>
                    <a:pt x="50562" y="179768"/>
                  </a:cubicBezTo>
                  <a:cubicBezTo>
                    <a:pt x="59564" y="161270"/>
                    <a:pt x="63069" y="140572"/>
                    <a:pt x="60659" y="120141"/>
                  </a:cubicBezTo>
                  <a:cubicBezTo>
                    <a:pt x="106379" y="131476"/>
                    <a:pt x="162481" y="103187"/>
                    <a:pt x="162481" y="103187"/>
                  </a:cubicBezTo>
                  <a:cubicBezTo>
                    <a:pt x="150651" y="114303"/>
                    <a:pt x="136202" y="122227"/>
                    <a:pt x="120476" y="126237"/>
                  </a:cubicBezTo>
                  <a:cubicBezTo>
                    <a:pt x="182769" y="130428"/>
                    <a:pt x="205344" y="87089"/>
                    <a:pt x="205344" y="87089"/>
                  </a:cubicBezTo>
                  <a:cubicBezTo>
                    <a:pt x="205915" y="107759"/>
                    <a:pt x="173625" y="144239"/>
                    <a:pt x="173625" y="144239"/>
                  </a:cubicBezTo>
                  <a:cubicBezTo>
                    <a:pt x="209820" y="137858"/>
                    <a:pt x="223822" y="99472"/>
                    <a:pt x="223822" y="99472"/>
                  </a:cubicBezTo>
                  <a:cubicBezTo>
                    <a:pt x="222936" y="124456"/>
                    <a:pt x="234233" y="148326"/>
                    <a:pt x="254112" y="163480"/>
                  </a:cubicBezTo>
                  <a:cubicBezTo>
                    <a:pt x="243634" y="145668"/>
                    <a:pt x="248873" y="118522"/>
                    <a:pt x="248873" y="118522"/>
                  </a:cubicBezTo>
                  <a:cubicBezTo>
                    <a:pt x="254112" y="150240"/>
                    <a:pt x="298403" y="187769"/>
                    <a:pt x="298403" y="187769"/>
                  </a:cubicBezTo>
                  <a:cubicBezTo>
                    <a:pt x="285258" y="202342"/>
                    <a:pt x="271447" y="264826"/>
                    <a:pt x="268209" y="281400"/>
                  </a:cubicBezTo>
                  <a:cubicBezTo>
                    <a:pt x="264970" y="297973"/>
                    <a:pt x="235824" y="314166"/>
                    <a:pt x="235824" y="314166"/>
                  </a:cubicBezTo>
                  <a:cubicBezTo>
                    <a:pt x="276829" y="309108"/>
                    <a:pt x="312709" y="284162"/>
                    <a:pt x="331740" y="247491"/>
                  </a:cubicBezTo>
                  <a:cubicBezTo>
                    <a:pt x="367745" y="184149"/>
                    <a:pt x="358125" y="50799"/>
                    <a:pt x="244587" y="25463"/>
                  </a:cubicBezTo>
                  <a:close/>
                </a:path>
              </a:pathLst>
            </a:custGeom>
            <a:solidFill>
              <a:srgbClr val="F39F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9" name="Freeform: Shape 428">
              <a:extLst>
                <a:ext uri="{FF2B5EF4-FFF2-40B4-BE49-F238E27FC236}">
                  <a16:creationId xmlns:a16="http://schemas.microsoft.com/office/drawing/2014/main" id="{7E027555-3314-9C98-20FB-98F1BB977E1E}"/>
                </a:ext>
              </a:extLst>
            </p:cNvPr>
            <p:cNvSpPr/>
            <p:nvPr/>
          </p:nvSpPr>
          <p:spPr>
            <a:xfrm>
              <a:off x="5334670" y="2768927"/>
              <a:ext cx="350397" cy="314219"/>
            </a:xfrm>
            <a:custGeom>
              <a:avLst/>
              <a:gdLst>
                <a:gd name="connsiteX0" fmla="*/ 244587 w 350397"/>
                <a:gd name="connsiteY0" fmla="*/ 25463 h 314219"/>
                <a:gd name="connsiteX1" fmla="*/ 95997 w 350397"/>
                <a:gd name="connsiteY1" fmla="*/ 24225 h 314219"/>
                <a:gd name="connsiteX2" fmla="*/ 63612 w 350397"/>
                <a:gd name="connsiteY2" fmla="*/ 289019 h 314219"/>
                <a:gd name="connsiteX3" fmla="*/ 50562 w 350397"/>
                <a:gd name="connsiteY3" fmla="*/ 179768 h 314219"/>
                <a:gd name="connsiteX4" fmla="*/ 60659 w 350397"/>
                <a:gd name="connsiteY4" fmla="*/ 120141 h 314219"/>
                <a:gd name="connsiteX5" fmla="*/ 162481 w 350397"/>
                <a:gd name="connsiteY5" fmla="*/ 103187 h 314219"/>
                <a:gd name="connsiteX6" fmla="*/ 120476 w 350397"/>
                <a:gd name="connsiteY6" fmla="*/ 126237 h 314219"/>
                <a:gd name="connsiteX7" fmla="*/ 205344 w 350397"/>
                <a:gd name="connsiteY7" fmla="*/ 87089 h 314219"/>
                <a:gd name="connsiteX8" fmla="*/ 173625 w 350397"/>
                <a:gd name="connsiteY8" fmla="*/ 144239 h 314219"/>
                <a:gd name="connsiteX9" fmla="*/ 223822 w 350397"/>
                <a:gd name="connsiteY9" fmla="*/ 99472 h 314219"/>
                <a:gd name="connsiteX10" fmla="*/ 254112 w 350397"/>
                <a:gd name="connsiteY10" fmla="*/ 163480 h 314219"/>
                <a:gd name="connsiteX11" fmla="*/ 248873 w 350397"/>
                <a:gd name="connsiteY11" fmla="*/ 118522 h 314219"/>
                <a:gd name="connsiteX12" fmla="*/ 298403 w 350397"/>
                <a:gd name="connsiteY12" fmla="*/ 187769 h 314219"/>
                <a:gd name="connsiteX13" fmla="*/ 268209 w 350397"/>
                <a:gd name="connsiteY13" fmla="*/ 281400 h 314219"/>
                <a:gd name="connsiteX14" fmla="*/ 235824 w 350397"/>
                <a:gd name="connsiteY14" fmla="*/ 314166 h 314219"/>
                <a:gd name="connsiteX15" fmla="*/ 331740 w 350397"/>
                <a:gd name="connsiteY15" fmla="*/ 247491 h 314219"/>
                <a:gd name="connsiteX16" fmla="*/ 244587 w 350397"/>
                <a:gd name="connsiteY16" fmla="*/ 25463 h 314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50397" h="314219">
                  <a:moveTo>
                    <a:pt x="244587" y="25463"/>
                  </a:moveTo>
                  <a:cubicBezTo>
                    <a:pt x="244587" y="25463"/>
                    <a:pt x="203153" y="-31116"/>
                    <a:pt x="95997" y="24225"/>
                  </a:cubicBezTo>
                  <a:cubicBezTo>
                    <a:pt x="-11160" y="79565"/>
                    <a:pt x="-37925" y="224250"/>
                    <a:pt x="63612" y="289019"/>
                  </a:cubicBezTo>
                  <a:cubicBezTo>
                    <a:pt x="21606" y="239204"/>
                    <a:pt x="35703" y="207676"/>
                    <a:pt x="50562" y="179768"/>
                  </a:cubicBezTo>
                  <a:cubicBezTo>
                    <a:pt x="59564" y="161270"/>
                    <a:pt x="63069" y="140572"/>
                    <a:pt x="60659" y="120141"/>
                  </a:cubicBezTo>
                  <a:cubicBezTo>
                    <a:pt x="106379" y="131476"/>
                    <a:pt x="162481" y="103187"/>
                    <a:pt x="162481" y="103187"/>
                  </a:cubicBezTo>
                  <a:cubicBezTo>
                    <a:pt x="150651" y="114303"/>
                    <a:pt x="136202" y="122227"/>
                    <a:pt x="120476" y="126237"/>
                  </a:cubicBezTo>
                  <a:cubicBezTo>
                    <a:pt x="182769" y="130428"/>
                    <a:pt x="205344" y="87089"/>
                    <a:pt x="205344" y="87089"/>
                  </a:cubicBezTo>
                  <a:cubicBezTo>
                    <a:pt x="205915" y="107759"/>
                    <a:pt x="173625" y="144239"/>
                    <a:pt x="173625" y="144239"/>
                  </a:cubicBezTo>
                  <a:cubicBezTo>
                    <a:pt x="209820" y="137858"/>
                    <a:pt x="223822" y="99472"/>
                    <a:pt x="223822" y="99472"/>
                  </a:cubicBezTo>
                  <a:cubicBezTo>
                    <a:pt x="222936" y="124456"/>
                    <a:pt x="234233" y="148326"/>
                    <a:pt x="254112" y="163480"/>
                  </a:cubicBezTo>
                  <a:cubicBezTo>
                    <a:pt x="243634" y="145668"/>
                    <a:pt x="248873" y="118522"/>
                    <a:pt x="248873" y="118522"/>
                  </a:cubicBezTo>
                  <a:cubicBezTo>
                    <a:pt x="254112" y="150240"/>
                    <a:pt x="298403" y="187769"/>
                    <a:pt x="298403" y="187769"/>
                  </a:cubicBezTo>
                  <a:cubicBezTo>
                    <a:pt x="285258" y="202342"/>
                    <a:pt x="271447" y="264826"/>
                    <a:pt x="268209" y="281400"/>
                  </a:cubicBezTo>
                  <a:cubicBezTo>
                    <a:pt x="264970" y="297973"/>
                    <a:pt x="235824" y="314166"/>
                    <a:pt x="235824" y="314166"/>
                  </a:cubicBezTo>
                  <a:cubicBezTo>
                    <a:pt x="276829" y="309108"/>
                    <a:pt x="312709" y="284162"/>
                    <a:pt x="331740" y="247491"/>
                  </a:cubicBezTo>
                  <a:cubicBezTo>
                    <a:pt x="367745" y="184149"/>
                    <a:pt x="358125" y="50799"/>
                    <a:pt x="244587" y="25463"/>
                  </a:cubicBezTo>
                  <a:close/>
                </a:path>
              </a:pathLst>
            </a:custGeom>
            <a:solidFill>
              <a:srgbClr val="F39F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0" name="Freeform: Shape 429">
              <a:extLst>
                <a:ext uri="{FF2B5EF4-FFF2-40B4-BE49-F238E27FC236}">
                  <a16:creationId xmlns:a16="http://schemas.microsoft.com/office/drawing/2014/main" id="{860CF0F0-E53C-EC67-8E40-8E6BAAA6BAB9}"/>
                </a:ext>
              </a:extLst>
            </p:cNvPr>
            <p:cNvSpPr/>
            <p:nvPr/>
          </p:nvSpPr>
          <p:spPr>
            <a:xfrm>
              <a:off x="5374385" y="2968751"/>
              <a:ext cx="1047" cy="2762"/>
            </a:xfrm>
            <a:custGeom>
              <a:avLst/>
              <a:gdLst>
                <a:gd name="connsiteX0" fmla="*/ 1037 w 1047"/>
                <a:gd name="connsiteY0" fmla="*/ -54 h 2762"/>
                <a:gd name="connsiteX1" fmla="*/ -11 w 1047"/>
                <a:gd name="connsiteY1" fmla="*/ 2708 h 2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47" h="2762">
                  <a:moveTo>
                    <a:pt x="1037" y="-54"/>
                  </a:moveTo>
                  <a:lnTo>
                    <a:pt x="-11" y="2708"/>
                  </a:lnTo>
                  <a:close/>
                </a:path>
              </a:pathLst>
            </a:custGeom>
            <a:solidFill>
              <a:srgbClr val="CC680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1" name="Freeform: Shape 430">
              <a:extLst>
                <a:ext uri="{FF2B5EF4-FFF2-40B4-BE49-F238E27FC236}">
                  <a16:creationId xmlns:a16="http://schemas.microsoft.com/office/drawing/2014/main" id="{341DABD2-5F2D-5322-3765-086B84CC39FD}"/>
                </a:ext>
              </a:extLst>
            </p:cNvPr>
            <p:cNvSpPr/>
            <p:nvPr/>
          </p:nvSpPr>
          <p:spPr>
            <a:xfrm>
              <a:off x="5612796" y="3003137"/>
              <a:ext cx="1714" cy="6000"/>
            </a:xfrm>
            <a:custGeom>
              <a:avLst/>
              <a:gdLst>
                <a:gd name="connsiteX0" fmla="*/ -11 w 1714"/>
                <a:gd name="connsiteY0" fmla="*/ 5947 h 6000"/>
                <a:gd name="connsiteX1" fmla="*/ -11 w 1714"/>
                <a:gd name="connsiteY1" fmla="*/ 5947 h 6000"/>
                <a:gd name="connsiteX2" fmla="*/ 1704 w 1714"/>
                <a:gd name="connsiteY2" fmla="*/ -54 h 6000"/>
                <a:gd name="connsiteX3" fmla="*/ -11 w 1714"/>
                <a:gd name="connsiteY3" fmla="*/ 5947 h 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4" h="6000">
                  <a:moveTo>
                    <a:pt x="-11" y="5947"/>
                  </a:moveTo>
                  <a:lnTo>
                    <a:pt x="-11" y="5947"/>
                  </a:lnTo>
                  <a:lnTo>
                    <a:pt x="1704" y="-54"/>
                  </a:lnTo>
                  <a:cubicBezTo>
                    <a:pt x="1037" y="1851"/>
                    <a:pt x="466" y="3851"/>
                    <a:pt x="-11" y="5947"/>
                  </a:cubicBezTo>
                  <a:close/>
                </a:path>
              </a:pathLst>
            </a:custGeom>
            <a:solidFill>
              <a:srgbClr val="CC680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2" name="Freeform: Shape 431">
              <a:extLst>
                <a:ext uri="{FF2B5EF4-FFF2-40B4-BE49-F238E27FC236}">
                  <a16:creationId xmlns:a16="http://schemas.microsoft.com/office/drawing/2014/main" id="{8EFF641F-77BE-F484-234E-02CBE402AD60}"/>
                </a:ext>
              </a:extLst>
            </p:cNvPr>
            <p:cNvSpPr/>
            <p:nvPr/>
          </p:nvSpPr>
          <p:spPr>
            <a:xfrm>
              <a:off x="5611272" y="3009138"/>
              <a:ext cx="1428" cy="5429"/>
            </a:xfrm>
            <a:custGeom>
              <a:avLst/>
              <a:gdLst>
                <a:gd name="connsiteX0" fmla="*/ -11 w 1428"/>
                <a:gd name="connsiteY0" fmla="*/ 5375 h 5429"/>
                <a:gd name="connsiteX1" fmla="*/ 1418 w 1428"/>
                <a:gd name="connsiteY1" fmla="*/ -54 h 5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28" h="5429">
                  <a:moveTo>
                    <a:pt x="-11" y="5375"/>
                  </a:moveTo>
                  <a:cubicBezTo>
                    <a:pt x="-11" y="3661"/>
                    <a:pt x="1037" y="1946"/>
                    <a:pt x="1418" y="-54"/>
                  </a:cubicBezTo>
                  <a:close/>
                </a:path>
              </a:pathLst>
            </a:custGeom>
            <a:solidFill>
              <a:srgbClr val="CC680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3" name="Freeform: Shape 432">
              <a:extLst>
                <a:ext uri="{FF2B5EF4-FFF2-40B4-BE49-F238E27FC236}">
                  <a16:creationId xmlns:a16="http://schemas.microsoft.com/office/drawing/2014/main" id="{D615D075-F4CD-3FC0-6B31-00722DF7A897}"/>
                </a:ext>
              </a:extLst>
            </p:cNvPr>
            <p:cNvSpPr/>
            <p:nvPr/>
          </p:nvSpPr>
          <p:spPr>
            <a:xfrm>
              <a:off x="5374385" y="2971514"/>
              <a:ext cx="9525" cy="9525"/>
            </a:xfrm>
            <a:custGeom>
              <a:avLst/>
              <a:gdLst>
                <a:gd name="connsiteX0" fmla="*/ 0 w 9525"/>
                <a:gd name="connsiteY0" fmla="*/ 0 h 9525"/>
                <a:gd name="connsiteX1" fmla="*/ 0 w 9525"/>
                <a:gd name="connsiteY1" fmla="*/ 0 h 9525"/>
                <a:gd name="connsiteX2" fmla="*/ 0 w 9525"/>
                <a:gd name="connsiteY2" fmla="*/ 0 h 9525"/>
                <a:gd name="connsiteX3" fmla="*/ 0 w 9525"/>
                <a:gd name="connsiteY3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5" h="952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680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4" name="Freeform: Shape 433">
              <a:extLst>
                <a:ext uri="{FF2B5EF4-FFF2-40B4-BE49-F238E27FC236}">
                  <a16:creationId xmlns:a16="http://schemas.microsoft.com/office/drawing/2014/main" id="{C9E18361-D9E5-B147-B550-ADA4C846A6DA}"/>
                </a:ext>
              </a:extLst>
            </p:cNvPr>
            <p:cNvSpPr/>
            <p:nvPr/>
          </p:nvSpPr>
          <p:spPr>
            <a:xfrm>
              <a:off x="5375433" y="2853880"/>
              <a:ext cx="139541" cy="114871"/>
            </a:xfrm>
            <a:custGeom>
              <a:avLst/>
              <a:gdLst>
                <a:gd name="connsiteX0" fmla="*/ 6371 w 139541"/>
                <a:gd name="connsiteY0" fmla="*/ 23758 h 114871"/>
                <a:gd name="connsiteX1" fmla="*/ -11 w 139541"/>
                <a:gd name="connsiteY1" fmla="*/ 114817 h 114871"/>
                <a:gd name="connsiteX2" fmla="*/ 9514 w 139541"/>
                <a:gd name="connsiteY2" fmla="*/ 94815 h 114871"/>
                <a:gd name="connsiteX3" fmla="*/ 19611 w 139541"/>
                <a:gd name="connsiteY3" fmla="*/ 35188 h 114871"/>
                <a:gd name="connsiteX4" fmla="*/ 118099 w 139541"/>
                <a:gd name="connsiteY4" fmla="*/ 19758 h 114871"/>
                <a:gd name="connsiteX5" fmla="*/ 139530 w 139541"/>
                <a:gd name="connsiteY5" fmla="*/ -54 h 114871"/>
                <a:gd name="connsiteX6" fmla="*/ 6371 w 139541"/>
                <a:gd name="connsiteY6" fmla="*/ 23758 h 114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9541" h="114871">
                  <a:moveTo>
                    <a:pt x="6371" y="23758"/>
                  </a:moveTo>
                  <a:cubicBezTo>
                    <a:pt x="18372" y="57858"/>
                    <a:pt x="3990" y="103387"/>
                    <a:pt x="-11" y="114817"/>
                  </a:cubicBezTo>
                  <a:cubicBezTo>
                    <a:pt x="2761" y="107959"/>
                    <a:pt x="5942" y="101282"/>
                    <a:pt x="9514" y="94815"/>
                  </a:cubicBezTo>
                  <a:cubicBezTo>
                    <a:pt x="18515" y="76317"/>
                    <a:pt x="22020" y="55620"/>
                    <a:pt x="19611" y="35188"/>
                  </a:cubicBezTo>
                  <a:cubicBezTo>
                    <a:pt x="58758" y="44713"/>
                    <a:pt x="105336" y="25663"/>
                    <a:pt x="118099" y="19758"/>
                  </a:cubicBezTo>
                  <a:cubicBezTo>
                    <a:pt x="125776" y="13757"/>
                    <a:pt x="132939" y="7128"/>
                    <a:pt x="139530" y="-54"/>
                  </a:cubicBezTo>
                  <a:cubicBezTo>
                    <a:pt x="99792" y="24549"/>
                    <a:pt x="52167" y="33064"/>
                    <a:pt x="6371" y="23758"/>
                  </a:cubicBezTo>
                  <a:close/>
                </a:path>
              </a:pathLst>
            </a:custGeom>
            <a:solidFill>
              <a:srgbClr val="CC680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5" name="Freeform: Shape 434">
              <a:extLst>
                <a:ext uri="{FF2B5EF4-FFF2-40B4-BE49-F238E27FC236}">
                  <a16:creationId xmlns:a16="http://schemas.microsoft.com/office/drawing/2014/main" id="{7012F3BB-4AB4-BCFA-8DCB-D54274AC4A71}"/>
                </a:ext>
              </a:extLst>
            </p:cNvPr>
            <p:cNvSpPr/>
            <p:nvPr/>
          </p:nvSpPr>
          <p:spPr>
            <a:xfrm>
              <a:off x="5454681" y="2841974"/>
              <a:ext cx="85848" cy="53530"/>
            </a:xfrm>
            <a:custGeom>
              <a:avLst/>
              <a:gdLst>
                <a:gd name="connsiteX0" fmla="*/ 85714 w 85848"/>
                <a:gd name="connsiteY0" fmla="*/ -54 h 53530"/>
                <a:gd name="connsiteX1" fmla="*/ -11 w 85848"/>
                <a:gd name="connsiteY1" fmla="*/ 53191 h 53530"/>
                <a:gd name="connsiteX2" fmla="*/ 84857 w 85848"/>
                <a:gd name="connsiteY2" fmla="*/ 14043 h 53530"/>
                <a:gd name="connsiteX3" fmla="*/ 84857 w 85848"/>
                <a:gd name="connsiteY3" fmla="*/ 14043 h 53530"/>
                <a:gd name="connsiteX4" fmla="*/ 85714 w 85848"/>
                <a:gd name="connsiteY4" fmla="*/ -54 h 53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848" h="53530">
                  <a:moveTo>
                    <a:pt x="85714" y="-54"/>
                  </a:moveTo>
                  <a:cubicBezTo>
                    <a:pt x="62664" y="49000"/>
                    <a:pt x="-11" y="53191"/>
                    <a:pt x="-11" y="53191"/>
                  </a:cubicBezTo>
                  <a:cubicBezTo>
                    <a:pt x="62283" y="57382"/>
                    <a:pt x="84857" y="14043"/>
                    <a:pt x="84857" y="14043"/>
                  </a:cubicBezTo>
                  <a:lnTo>
                    <a:pt x="84857" y="14043"/>
                  </a:lnTo>
                  <a:cubicBezTo>
                    <a:pt x="85743" y="9404"/>
                    <a:pt x="86029" y="4661"/>
                    <a:pt x="85714" y="-54"/>
                  </a:cubicBezTo>
                  <a:close/>
                </a:path>
              </a:pathLst>
            </a:custGeom>
            <a:solidFill>
              <a:srgbClr val="CC680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6" name="Freeform: Shape 435">
              <a:extLst>
                <a:ext uri="{FF2B5EF4-FFF2-40B4-BE49-F238E27FC236}">
                  <a16:creationId xmlns:a16="http://schemas.microsoft.com/office/drawing/2014/main" id="{D990890B-337E-6B8B-A7C4-9982A7CA24B1}"/>
                </a:ext>
              </a:extLst>
            </p:cNvPr>
            <p:cNvSpPr/>
            <p:nvPr/>
          </p:nvSpPr>
          <p:spPr>
            <a:xfrm>
              <a:off x="5572847" y="2846831"/>
              <a:ext cx="73762" cy="156019"/>
            </a:xfrm>
            <a:custGeom>
              <a:avLst/>
              <a:gdLst>
                <a:gd name="connsiteX0" fmla="*/ 73752 w 73762"/>
                <a:gd name="connsiteY0" fmla="*/ 110150 h 156019"/>
                <a:gd name="connsiteX1" fmla="*/ 7077 w 73762"/>
                <a:gd name="connsiteY1" fmla="*/ -54 h 156019"/>
                <a:gd name="connsiteX2" fmla="*/ 15840 w 73762"/>
                <a:gd name="connsiteY2" fmla="*/ 85671 h 156019"/>
                <a:gd name="connsiteX3" fmla="*/ 10601 w 73762"/>
                <a:gd name="connsiteY3" fmla="*/ 40713 h 156019"/>
                <a:gd name="connsiteX4" fmla="*/ 60131 w 73762"/>
                <a:gd name="connsiteY4" fmla="*/ 109960 h 156019"/>
                <a:gd name="connsiteX5" fmla="*/ 41081 w 73762"/>
                <a:gd name="connsiteY5" fmla="*/ 155965 h 156019"/>
                <a:gd name="connsiteX6" fmla="*/ 73752 w 73762"/>
                <a:gd name="connsiteY6" fmla="*/ 110150 h 156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762" h="156019">
                  <a:moveTo>
                    <a:pt x="73752" y="110150"/>
                  </a:moveTo>
                  <a:cubicBezTo>
                    <a:pt x="35947" y="85452"/>
                    <a:pt x="11411" y="44904"/>
                    <a:pt x="7077" y="-54"/>
                  </a:cubicBezTo>
                  <a:cubicBezTo>
                    <a:pt x="-4868" y="28140"/>
                    <a:pt x="-1562" y="60477"/>
                    <a:pt x="15840" y="85671"/>
                  </a:cubicBezTo>
                  <a:cubicBezTo>
                    <a:pt x="5362" y="67859"/>
                    <a:pt x="10601" y="40713"/>
                    <a:pt x="10601" y="40713"/>
                  </a:cubicBezTo>
                  <a:cubicBezTo>
                    <a:pt x="15840" y="72431"/>
                    <a:pt x="60131" y="109960"/>
                    <a:pt x="60131" y="109960"/>
                  </a:cubicBezTo>
                  <a:cubicBezTo>
                    <a:pt x="53559" y="117199"/>
                    <a:pt x="46891" y="136439"/>
                    <a:pt x="41081" y="155965"/>
                  </a:cubicBezTo>
                  <a:cubicBezTo>
                    <a:pt x="46682" y="137544"/>
                    <a:pt x="58159" y="121447"/>
                    <a:pt x="73752" y="110150"/>
                  </a:cubicBezTo>
                  <a:close/>
                </a:path>
              </a:pathLst>
            </a:custGeom>
            <a:solidFill>
              <a:srgbClr val="CC680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7" name="Freeform: Shape 436">
              <a:extLst>
                <a:ext uri="{FF2B5EF4-FFF2-40B4-BE49-F238E27FC236}">
                  <a16:creationId xmlns:a16="http://schemas.microsoft.com/office/drawing/2014/main" id="{779804DB-D0BC-B7C9-30CA-3651BEE33E98}"/>
                </a:ext>
              </a:extLst>
            </p:cNvPr>
            <p:cNvSpPr/>
            <p:nvPr/>
          </p:nvSpPr>
          <p:spPr>
            <a:xfrm>
              <a:off x="5507925" y="2853499"/>
              <a:ext cx="50482" cy="59912"/>
            </a:xfrm>
            <a:custGeom>
              <a:avLst/>
              <a:gdLst>
                <a:gd name="connsiteX0" fmla="*/ -11 w 50482"/>
                <a:gd name="connsiteY0" fmla="*/ 59858 h 59912"/>
                <a:gd name="connsiteX1" fmla="*/ 49996 w 50482"/>
                <a:gd name="connsiteY1" fmla="*/ 15567 h 59912"/>
                <a:gd name="connsiteX2" fmla="*/ 50472 w 50482"/>
                <a:gd name="connsiteY2" fmla="*/ -54 h 59912"/>
                <a:gd name="connsiteX3" fmla="*/ -11 w 50482"/>
                <a:gd name="connsiteY3" fmla="*/ 59858 h 59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482" h="59912">
                  <a:moveTo>
                    <a:pt x="-11" y="59858"/>
                  </a:moveTo>
                  <a:cubicBezTo>
                    <a:pt x="33898" y="53857"/>
                    <a:pt x="48281" y="19853"/>
                    <a:pt x="49996" y="15567"/>
                  </a:cubicBezTo>
                  <a:cubicBezTo>
                    <a:pt x="50472" y="6899"/>
                    <a:pt x="50472" y="-54"/>
                    <a:pt x="50472" y="-54"/>
                  </a:cubicBezTo>
                  <a:cubicBezTo>
                    <a:pt x="40756" y="41284"/>
                    <a:pt x="-11" y="59858"/>
                    <a:pt x="-11" y="59858"/>
                  </a:cubicBezTo>
                  <a:close/>
                </a:path>
              </a:pathLst>
            </a:custGeom>
            <a:solidFill>
              <a:srgbClr val="CC680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8" name="Freeform: Shape 437">
              <a:extLst>
                <a:ext uri="{FF2B5EF4-FFF2-40B4-BE49-F238E27FC236}">
                  <a16:creationId xmlns:a16="http://schemas.microsoft.com/office/drawing/2014/main" id="{C0792668-62F4-2050-4290-060FA4A97177}"/>
                </a:ext>
              </a:extLst>
            </p:cNvPr>
            <p:cNvSpPr/>
            <p:nvPr/>
          </p:nvSpPr>
          <p:spPr>
            <a:xfrm>
              <a:off x="5360403" y="2926135"/>
              <a:ext cx="29697" cy="44140"/>
            </a:xfrm>
            <a:custGeom>
              <a:avLst/>
              <a:gdLst>
                <a:gd name="connsiteX0" fmla="*/ 29687 w 29697"/>
                <a:gd name="connsiteY0" fmla="*/ 13511 h 44140"/>
                <a:gd name="connsiteX1" fmla="*/ 11304 w 29697"/>
                <a:gd name="connsiteY1" fmla="*/ 557 h 44140"/>
                <a:gd name="connsiteX2" fmla="*/ 15590 w 29697"/>
                <a:gd name="connsiteY2" fmla="*/ 44086 h 44140"/>
                <a:gd name="connsiteX3" fmla="*/ 29687 w 29697"/>
                <a:gd name="connsiteY3" fmla="*/ 13511 h 44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697" h="44140">
                  <a:moveTo>
                    <a:pt x="29687" y="13511"/>
                  </a:moveTo>
                  <a:cubicBezTo>
                    <a:pt x="29687" y="13511"/>
                    <a:pt x="26544" y="-3444"/>
                    <a:pt x="11304" y="557"/>
                  </a:cubicBezTo>
                  <a:cubicBezTo>
                    <a:pt x="-3936" y="4557"/>
                    <a:pt x="-4984" y="43419"/>
                    <a:pt x="15590" y="44086"/>
                  </a:cubicBezTo>
                  <a:cubicBezTo>
                    <a:pt x="19619" y="33599"/>
                    <a:pt x="24325" y="23379"/>
                    <a:pt x="29687" y="13511"/>
                  </a:cubicBezTo>
                  <a:close/>
                </a:path>
              </a:pathLst>
            </a:custGeom>
            <a:solidFill>
              <a:srgbClr val="EFCAA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9" name="Freeform: Shape 438">
              <a:extLst>
                <a:ext uri="{FF2B5EF4-FFF2-40B4-BE49-F238E27FC236}">
                  <a16:creationId xmlns:a16="http://schemas.microsoft.com/office/drawing/2014/main" id="{9281D61B-95C8-F0B8-69A2-2B4D493C702B}"/>
                </a:ext>
              </a:extLst>
            </p:cNvPr>
            <p:cNvSpPr/>
            <p:nvPr/>
          </p:nvSpPr>
          <p:spPr>
            <a:xfrm>
              <a:off x="5369718" y="2941415"/>
              <a:ext cx="13004" cy="14858"/>
            </a:xfrm>
            <a:custGeom>
              <a:avLst/>
              <a:gdLst>
                <a:gd name="connsiteX0" fmla="*/ -11 w 13004"/>
                <a:gd name="connsiteY0" fmla="*/ -54 h 14858"/>
                <a:gd name="connsiteX1" fmla="*/ 3228 w 13004"/>
                <a:gd name="connsiteY1" fmla="*/ 708 h 14858"/>
                <a:gd name="connsiteX2" fmla="*/ 6276 w 13004"/>
                <a:gd name="connsiteY2" fmla="*/ 2232 h 14858"/>
                <a:gd name="connsiteX3" fmla="*/ 9419 w 13004"/>
                <a:gd name="connsiteY3" fmla="*/ 4708 h 14858"/>
                <a:gd name="connsiteX4" fmla="*/ 10848 w 13004"/>
                <a:gd name="connsiteY4" fmla="*/ 6232 h 14858"/>
                <a:gd name="connsiteX5" fmla="*/ 11896 w 13004"/>
                <a:gd name="connsiteY5" fmla="*/ 7947 h 14858"/>
                <a:gd name="connsiteX6" fmla="*/ 12943 w 13004"/>
                <a:gd name="connsiteY6" fmla="*/ 11376 h 14858"/>
                <a:gd name="connsiteX7" fmla="*/ 12943 w 13004"/>
                <a:gd name="connsiteY7" fmla="*/ 12805 h 14858"/>
                <a:gd name="connsiteX8" fmla="*/ 12943 w 13004"/>
                <a:gd name="connsiteY8" fmla="*/ 13948 h 14858"/>
                <a:gd name="connsiteX9" fmla="*/ 12943 w 13004"/>
                <a:gd name="connsiteY9" fmla="*/ 14805 h 14858"/>
                <a:gd name="connsiteX10" fmla="*/ 12943 w 13004"/>
                <a:gd name="connsiteY10" fmla="*/ 13948 h 14858"/>
                <a:gd name="connsiteX11" fmla="*/ 12943 w 13004"/>
                <a:gd name="connsiteY11" fmla="*/ 12900 h 14858"/>
                <a:gd name="connsiteX12" fmla="*/ 12943 w 13004"/>
                <a:gd name="connsiteY12" fmla="*/ 11757 h 14858"/>
                <a:gd name="connsiteX13" fmla="*/ 12276 w 13004"/>
                <a:gd name="connsiteY13" fmla="*/ 10519 h 14858"/>
                <a:gd name="connsiteX14" fmla="*/ 11324 w 13004"/>
                <a:gd name="connsiteY14" fmla="*/ 9185 h 14858"/>
                <a:gd name="connsiteX15" fmla="*/ 9038 w 13004"/>
                <a:gd name="connsiteY15" fmla="*/ 6613 h 14858"/>
                <a:gd name="connsiteX16" fmla="*/ 6371 w 13004"/>
                <a:gd name="connsiteY16" fmla="*/ 4137 h 14858"/>
                <a:gd name="connsiteX17" fmla="*/ 3895 w 13004"/>
                <a:gd name="connsiteY17" fmla="*/ 2041 h 1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3004" h="14858">
                  <a:moveTo>
                    <a:pt x="-11" y="-54"/>
                  </a:moveTo>
                  <a:cubicBezTo>
                    <a:pt x="1094" y="70"/>
                    <a:pt x="2180" y="327"/>
                    <a:pt x="3228" y="708"/>
                  </a:cubicBezTo>
                  <a:cubicBezTo>
                    <a:pt x="4285" y="1117"/>
                    <a:pt x="5314" y="1632"/>
                    <a:pt x="6276" y="2232"/>
                  </a:cubicBezTo>
                  <a:cubicBezTo>
                    <a:pt x="7428" y="2918"/>
                    <a:pt x="8486" y="3756"/>
                    <a:pt x="9419" y="4708"/>
                  </a:cubicBezTo>
                  <a:cubicBezTo>
                    <a:pt x="9991" y="5185"/>
                    <a:pt x="10371" y="5756"/>
                    <a:pt x="10848" y="6232"/>
                  </a:cubicBezTo>
                  <a:lnTo>
                    <a:pt x="11896" y="7947"/>
                  </a:lnTo>
                  <a:cubicBezTo>
                    <a:pt x="12448" y="9014"/>
                    <a:pt x="12800" y="10176"/>
                    <a:pt x="12943" y="11376"/>
                  </a:cubicBezTo>
                  <a:cubicBezTo>
                    <a:pt x="12991" y="11852"/>
                    <a:pt x="12991" y="12328"/>
                    <a:pt x="12943" y="12805"/>
                  </a:cubicBezTo>
                  <a:cubicBezTo>
                    <a:pt x="13010" y="13186"/>
                    <a:pt x="13010" y="13567"/>
                    <a:pt x="12943" y="13948"/>
                  </a:cubicBezTo>
                  <a:lnTo>
                    <a:pt x="12943" y="14805"/>
                  </a:lnTo>
                  <a:lnTo>
                    <a:pt x="12943" y="13948"/>
                  </a:lnTo>
                  <a:lnTo>
                    <a:pt x="12943" y="12900"/>
                  </a:lnTo>
                  <a:cubicBezTo>
                    <a:pt x="12877" y="12519"/>
                    <a:pt x="12877" y="12138"/>
                    <a:pt x="12943" y="11757"/>
                  </a:cubicBezTo>
                  <a:cubicBezTo>
                    <a:pt x="12943" y="11757"/>
                    <a:pt x="12467" y="10995"/>
                    <a:pt x="12276" y="10519"/>
                  </a:cubicBezTo>
                  <a:lnTo>
                    <a:pt x="11324" y="9185"/>
                  </a:lnTo>
                  <a:cubicBezTo>
                    <a:pt x="10638" y="8261"/>
                    <a:pt x="9876" y="7404"/>
                    <a:pt x="9038" y="6613"/>
                  </a:cubicBezTo>
                  <a:cubicBezTo>
                    <a:pt x="8200" y="5737"/>
                    <a:pt x="7305" y="4908"/>
                    <a:pt x="6371" y="4137"/>
                  </a:cubicBezTo>
                  <a:lnTo>
                    <a:pt x="3895" y="2041"/>
                  </a:lnTo>
                  <a:close/>
                </a:path>
              </a:pathLst>
            </a:custGeom>
            <a:solidFill>
              <a:srgbClr val="C3936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0" name="Freeform: Shape 439">
              <a:extLst>
                <a:ext uri="{FF2B5EF4-FFF2-40B4-BE49-F238E27FC236}">
                  <a16:creationId xmlns:a16="http://schemas.microsoft.com/office/drawing/2014/main" id="{F9473047-DD1A-B94A-AD2B-1BB68C345D24}"/>
                </a:ext>
              </a:extLst>
            </p:cNvPr>
            <p:cNvSpPr/>
            <p:nvPr/>
          </p:nvSpPr>
          <p:spPr>
            <a:xfrm>
              <a:off x="5605462" y="2991313"/>
              <a:ext cx="33051" cy="39066"/>
            </a:xfrm>
            <a:custGeom>
              <a:avLst/>
              <a:gdLst>
                <a:gd name="connsiteX0" fmla="*/ 8371 w 33051"/>
                <a:gd name="connsiteY0" fmla="*/ 5674 h 39066"/>
                <a:gd name="connsiteX1" fmla="*/ 26345 w 33051"/>
                <a:gd name="connsiteY1" fmla="*/ 2149 h 39066"/>
                <a:gd name="connsiteX2" fmla="*/ 26754 w 33051"/>
                <a:gd name="connsiteY2" fmla="*/ 2435 h 39066"/>
                <a:gd name="connsiteX3" fmla="*/ 27374 w 33051"/>
                <a:gd name="connsiteY3" fmla="*/ 31258 h 39066"/>
                <a:gd name="connsiteX4" fmla="*/ 23611 w 33051"/>
                <a:gd name="connsiteY4" fmla="*/ 34344 h 39066"/>
                <a:gd name="connsiteX5" fmla="*/ -11 w 33051"/>
                <a:gd name="connsiteY5" fmla="*/ 37963 h 39066"/>
                <a:gd name="connsiteX6" fmla="*/ 8371 w 33051"/>
                <a:gd name="connsiteY6" fmla="*/ 5674 h 39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051" h="39066">
                  <a:moveTo>
                    <a:pt x="8371" y="5674"/>
                  </a:moveTo>
                  <a:cubicBezTo>
                    <a:pt x="12362" y="-261"/>
                    <a:pt x="20411" y="-1842"/>
                    <a:pt x="26345" y="2149"/>
                  </a:cubicBezTo>
                  <a:cubicBezTo>
                    <a:pt x="26488" y="2245"/>
                    <a:pt x="26621" y="2340"/>
                    <a:pt x="26754" y="2435"/>
                  </a:cubicBezTo>
                  <a:cubicBezTo>
                    <a:pt x="34889" y="10226"/>
                    <a:pt x="35165" y="23123"/>
                    <a:pt x="27374" y="31258"/>
                  </a:cubicBezTo>
                  <a:cubicBezTo>
                    <a:pt x="26250" y="32429"/>
                    <a:pt x="24983" y="33468"/>
                    <a:pt x="23611" y="34344"/>
                  </a:cubicBezTo>
                  <a:cubicBezTo>
                    <a:pt x="16610" y="38859"/>
                    <a:pt x="8019" y="40173"/>
                    <a:pt x="-11" y="37963"/>
                  </a:cubicBezTo>
                  <a:cubicBezTo>
                    <a:pt x="-11" y="37963"/>
                    <a:pt x="7038" y="10055"/>
                    <a:pt x="8371" y="5674"/>
                  </a:cubicBezTo>
                  <a:close/>
                </a:path>
              </a:pathLst>
            </a:custGeom>
            <a:solidFill>
              <a:srgbClr val="EFCAA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1" name="Freeform: Shape 440">
              <a:extLst>
                <a:ext uri="{FF2B5EF4-FFF2-40B4-BE49-F238E27FC236}">
                  <a16:creationId xmlns:a16="http://schemas.microsoft.com/office/drawing/2014/main" id="{CD5DDDAC-4463-2C40-0690-45D3E9CF9C4B}"/>
                </a:ext>
              </a:extLst>
            </p:cNvPr>
            <p:cNvSpPr/>
            <p:nvPr/>
          </p:nvSpPr>
          <p:spPr>
            <a:xfrm>
              <a:off x="5608700" y="3008304"/>
              <a:ext cx="22574" cy="8167"/>
            </a:xfrm>
            <a:custGeom>
              <a:avLst/>
              <a:gdLst>
                <a:gd name="connsiteX0" fmla="*/ -11 w 22574"/>
                <a:gd name="connsiteY0" fmla="*/ 8114 h 8167"/>
                <a:gd name="connsiteX1" fmla="*/ 2656 w 22574"/>
                <a:gd name="connsiteY1" fmla="*/ 5256 h 8167"/>
                <a:gd name="connsiteX2" fmla="*/ 5990 w 22574"/>
                <a:gd name="connsiteY2" fmla="*/ 2970 h 8167"/>
                <a:gd name="connsiteX3" fmla="*/ 10181 w 22574"/>
                <a:gd name="connsiteY3" fmla="*/ 970 h 8167"/>
                <a:gd name="connsiteX4" fmla="*/ 14753 w 22574"/>
                <a:gd name="connsiteY4" fmla="*/ 17 h 8167"/>
                <a:gd name="connsiteX5" fmla="*/ 16944 w 22574"/>
                <a:gd name="connsiteY5" fmla="*/ 17 h 8167"/>
                <a:gd name="connsiteX6" fmla="*/ 18849 w 22574"/>
                <a:gd name="connsiteY6" fmla="*/ 17 h 8167"/>
                <a:gd name="connsiteX7" fmla="*/ 21611 w 22574"/>
                <a:gd name="connsiteY7" fmla="*/ 874 h 8167"/>
                <a:gd name="connsiteX8" fmla="*/ 22564 w 22574"/>
                <a:gd name="connsiteY8" fmla="*/ 874 h 8167"/>
                <a:gd name="connsiteX9" fmla="*/ 21516 w 22574"/>
                <a:gd name="connsiteY9" fmla="*/ 874 h 8167"/>
                <a:gd name="connsiteX10" fmla="*/ 18849 w 22574"/>
                <a:gd name="connsiteY10" fmla="*/ 874 h 8167"/>
                <a:gd name="connsiteX11" fmla="*/ 17039 w 22574"/>
                <a:gd name="connsiteY11" fmla="*/ 874 h 8167"/>
                <a:gd name="connsiteX12" fmla="*/ 15134 w 22574"/>
                <a:gd name="connsiteY12" fmla="*/ 874 h 8167"/>
                <a:gd name="connsiteX13" fmla="*/ 13134 w 22574"/>
                <a:gd name="connsiteY13" fmla="*/ 1446 h 8167"/>
                <a:gd name="connsiteX14" fmla="*/ 11038 w 22574"/>
                <a:gd name="connsiteY14" fmla="*/ 2113 h 8167"/>
                <a:gd name="connsiteX15" fmla="*/ 3514 w 22574"/>
                <a:gd name="connsiteY15" fmla="*/ 5066 h 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2574" h="8167">
                  <a:moveTo>
                    <a:pt x="-11" y="8114"/>
                  </a:moveTo>
                  <a:cubicBezTo>
                    <a:pt x="780" y="7075"/>
                    <a:pt x="1675" y="6113"/>
                    <a:pt x="2656" y="5256"/>
                  </a:cubicBezTo>
                  <a:cubicBezTo>
                    <a:pt x="3695" y="4399"/>
                    <a:pt x="4809" y="3627"/>
                    <a:pt x="5990" y="2970"/>
                  </a:cubicBezTo>
                  <a:cubicBezTo>
                    <a:pt x="7333" y="2189"/>
                    <a:pt x="8733" y="1522"/>
                    <a:pt x="10181" y="970"/>
                  </a:cubicBezTo>
                  <a:cubicBezTo>
                    <a:pt x="11676" y="522"/>
                    <a:pt x="13201" y="208"/>
                    <a:pt x="14753" y="17"/>
                  </a:cubicBezTo>
                  <a:lnTo>
                    <a:pt x="16944" y="17"/>
                  </a:lnTo>
                  <a:cubicBezTo>
                    <a:pt x="17572" y="-78"/>
                    <a:pt x="18220" y="-78"/>
                    <a:pt x="18849" y="17"/>
                  </a:cubicBezTo>
                  <a:cubicBezTo>
                    <a:pt x="19811" y="160"/>
                    <a:pt x="20735" y="446"/>
                    <a:pt x="21611" y="874"/>
                  </a:cubicBezTo>
                  <a:lnTo>
                    <a:pt x="22564" y="874"/>
                  </a:lnTo>
                  <a:lnTo>
                    <a:pt x="21516" y="874"/>
                  </a:lnTo>
                  <a:lnTo>
                    <a:pt x="18849" y="874"/>
                  </a:lnTo>
                  <a:lnTo>
                    <a:pt x="17039" y="874"/>
                  </a:lnTo>
                  <a:lnTo>
                    <a:pt x="15134" y="874"/>
                  </a:lnTo>
                  <a:cubicBezTo>
                    <a:pt x="14458" y="1017"/>
                    <a:pt x="13791" y="1208"/>
                    <a:pt x="13134" y="1446"/>
                  </a:cubicBezTo>
                  <a:lnTo>
                    <a:pt x="11038" y="2113"/>
                  </a:lnTo>
                  <a:cubicBezTo>
                    <a:pt x="8276" y="2970"/>
                    <a:pt x="5609" y="4208"/>
                    <a:pt x="3514" y="5066"/>
                  </a:cubicBezTo>
                  <a:close/>
                </a:path>
              </a:pathLst>
            </a:custGeom>
            <a:solidFill>
              <a:srgbClr val="C3936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2" name="Freeform: Shape 441">
              <a:extLst>
                <a:ext uri="{FF2B5EF4-FFF2-40B4-BE49-F238E27FC236}">
                  <a16:creationId xmlns:a16="http://schemas.microsoft.com/office/drawing/2014/main" id="{35E86449-6365-EAA4-1B30-B0F61F516FE4}"/>
                </a:ext>
              </a:extLst>
            </p:cNvPr>
            <p:cNvSpPr/>
            <p:nvPr/>
          </p:nvSpPr>
          <p:spPr>
            <a:xfrm>
              <a:off x="5370205" y="2856071"/>
              <a:ext cx="262974" cy="244394"/>
            </a:xfrm>
            <a:custGeom>
              <a:avLst/>
              <a:gdLst>
                <a:gd name="connsiteX0" fmla="*/ 232769 w 262974"/>
                <a:gd name="connsiteY0" fmla="*/ 194637 h 244394"/>
                <a:gd name="connsiteX1" fmla="*/ 262963 w 262974"/>
                <a:gd name="connsiteY1" fmla="*/ 101006 h 244394"/>
                <a:gd name="connsiteX2" fmla="*/ 213433 w 262974"/>
                <a:gd name="connsiteY2" fmla="*/ 31759 h 244394"/>
                <a:gd name="connsiteX3" fmla="*/ 218672 w 262974"/>
                <a:gd name="connsiteY3" fmla="*/ 76717 h 244394"/>
                <a:gd name="connsiteX4" fmla="*/ 187906 w 262974"/>
                <a:gd name="connsiteY4" fmla="*/ 12328 h 244394"/>
                <a:gd name="connsiteX5" fmla="*/ 137710 w 262974"/>
                <a:gd name="connsiteY5" fmla="*/ 57096 h 244394"/>
                <a:gd name="connsiteX6" fmla="*/ 169428 w 262974"/>
                <a:gd name="connsiteY6" fmla="*/ -54 h 244394"/>
                <a:gd name="connsiteX7" fmla="*/ 84560 w 262974"/>
                <a:gd name="connsiteY7" fmla="*/ 39094 h 244394"/>
                <a:gd name="connsiteX8" fmla="*/ 126565 w 262974"/>
                <a:gd name="connsiteY8" fmla="*/ 16043 h 244394"/>
                <a:gd name="connsiteX9" fmla="*/ 24743 w 262974"/>
                <a:gd name="connsiteY9" fmla="*/ 32998 h 244394"/>
                <a:gd name="connsiteX10" fmla="*/ 14647 w 262974"/>
                <a:gd name="connsiteY10" fmla="*/ 92624 h 244394"/>
                <a:gd name="connsiteX11" fmla="*/ 27696 w 262974"/>
                <a:gd name="connsiteY11" fmla="*/ 201876 h 244394"/>
                <a:gd name="connsiteX12" fmla="*/ 29791 w 262974"/>
                <a:gd name="connsiteY12" fmla="*/ 203209 h 244394"/>
                <a:gd name="connsiteX13" fmla="*/ 119041 w 262974"/>
                <a:gd name="connsiteY13" fmla="*/ 244072 h 244394"/>
                <a:gd name="connsiteX14" fmla="*/ 200384 w 262974"/>
                <a:gd name="connsiteY14" fmla="*/ 227403 h 244394"/>
                <a:gd name="connsiteX15" fmla="*/ 232769 w 262974"/>
                <a:gd name="connsiteY15" fmla="*/ 194637 h 244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62974" h="244394">
                  <a:moveTo>
                    <a:pt x="232769" y="194637"/>
                  </a:moveTo>
                  <a:cubicBezTo>
                    <a:pt x="236008" y="178063"/>
                    <a:pt x="249819" y="115579"/>
                    <a:pt x="262963" y="101006"/>
                  </a:cubicBezTo>
                  <a:cubicBezTo>
                    <a:pt x="262963" y="101006"/>
                    <a:pt x="218672" y="63478"/>
                    <a:pt x="213433" y="31759"/>
                  </a:cubicBezTo>
                  <a:cubicBezTo>
                    <a:pt x="213433" y="31759"/>
                    <a:pt x="208195" y="58906"/>
                    <a:pt x="218672" y="76717"/>
                  </a:cubicBezTo>
                  <a:cubicBezTo>
                    <a:pt x="198498" y="61582"/>
                    <a:pt x="187011" y="37532"/>
                    <a:pt x="187906" y="12328"/>
                  </a:cubicBezTo>
                  <a:cubicBezTo>
                    <a:pt x="187906" y="12328"/>
                    <a:pt x="173905" y="50428"/>
                    <a:pt x="137710" y="57096"/>
                  </a:cubicBezTo>
                  <a:cubicBezTo>
                    <a:pt x="137710" y="57096"/>
                    <a:pt x="169999" y="20615"/>
                    <a:pt x="169428" y="-54"/>
                  </a:cubicBezTo>
                  <a:cubicBezTo>
                    <a:pt x="169428" y="-54"/>
                    <a:pt x="146854" y="43285"/>
                    <a:pt x="84560" y="39094"/>
                  </a:cubicBezTo>
                  <a:cubicBezTo>
                    <a:pt x="100286" y="35084"/>
                    <a:pt x="114735" y="27159"/>
                    <a:pt x="126565" y="16043"/>
                  </a:cubicBezTo>
                  <a:cubicBezTo>
                    <a:pt x="126565" y="16043"/>
                    <a:pt x="70463" y="44618"/>
                    <a:pt x="24743" y="32998"/>
                  </a:cubicBezTo>
                  <a:cubicBezTo>
                    <a:pt x="27153" y="53429"/>
                    <a:pt x="23648" y="74127"/>
                    <a:pt x="14647" y="92624"/>
                  </a:cubicBezTo>
                  <a:cubicBezTo>
                    <a:pt x="-212" y="120532"/>
                    <a:pt x="-13928" y="152060"/>
                    <a:pt x="27696" y="201876"/>
                  </a:cubicBezTo>
                  <a:lnTo>
                    <a:pt x="29791" y="203209"/>
                  </a:lnTo>
                  <a:cubicBezTo>
                    <a:pt x="53194" y="227774"/>
                    <a:pt x="85151" y="242405"/>
                    <a:pt x="119041" y="244072"/>
                  </a:cubicBezTo>
                  <a:cubicBezTo>
                    <a:pt x="176191" y="246834"/>
                    <a:pt x="200384" y="227403"/>
                    <a:pt x="200384" y="227403"/>
                  </a:cubicBezTo>
                  <a:cubicBezTo>
                    <a:pt x="200384" y="227403"/>
                    <a:pt x="229435" y="211115"/>
                    <a:pt x="232769" y="194637"/>
                  </a:cubicBezTo>
                  <a:close/>
                </a:path>
              </a:pathLst>
            </a:custGeom>
            <a:solidFill>
              <a:srgbClr val="F4D9B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3" name="Freeform: Shape 442">
              <a:extLst>
                <a:ext uri="{FF2B5EF4-FFF2-40B4-BE49-F238E27FC236}">
                  <a16:creationId xmlns:a16="http://schemas.microsoft.com/office/drawing/2014/main" id="{6B5F79F4-BDFA-685D-77EB-9E1E4C52B96E}"/>
                </a:ext>
              </a:extLst>
            </p:cNvPr>
            <p:cNvSpPr/>
            <p:nvPr/>
          </p:nvSpPr>
          <p:spPr>
            <a:xfrm>
              <a:off x="5422200" y="3023044"/>
              <a:ext cx="137826" cy="33033"/>
            </a:xfrm>
            <a:custGeom>
              <a:avLst/>
              <a:gdLst>
                <a:gd name="connsiteX0" fmla="*/ 130387 w 137826"/>
                <a:gd name="connsiteY0" fmla="*/ 8423 h 33033"/>
                <a:gd name="connsiteX1" fmla="*/ 129339 w 137826"/>
                <a:gd name="connsiteY1" fmla="*/ 5851 h 33033"/>
                <a:gd name="connsiteX2" fmla="*/ 128482 w 137826"/>
                <a:gd name="connsiteY2" fmla="*/ -54 h 33033"/>
                <a:gd name="connsiteX3" fmla="*/ 127624 w 137826"/>
                <a:gd name="connsiteY3" fmla="*/ 1470 h 33033"/>
                <a:gd name="connsiteX4" fmla="*/ 126481 w 137826"/>
                <a:gd name="connsiteY4" fmla="*/ 5375 h 33033"/>
                <a:gd name="connsiteX5" fmla="*/ 127529 w 137826"/>
                <a:gd name="connsiteY5" fmla="*/ 10042 h 33033"/>
                <a:gd name="connsiteX6" fmla="*/ 97144 w 137826"/>
                <a:gd name="connsiteY6" fmla="*/ 26711 h 33033"/>
                <a:gd name="connsiteX7" fmla="*/ 59044 w 137826"/>
                <a:gd name="connsiteY7" fmla="*/ 30521 h 33033"/>
                <a:gd name="connsiteX8" fmla="*/ 24373 w 137826"/>
                <a:gd name="connsiteY8" fmla="*/ 25092 h 33033"/>
                <a:gd name="connsiteX9" fmla="*/ -11 w 137826"/>
                <a:gd name="connsiteY9" fmla="*/ 422 h 33033"/>
                <a:gd name="connsiteX10" fmla="*/ -11 w 137826"/>
                <a:gd name="connsiteY10" fmla="*/ 422 h 33033"/>
                <a:gd name="connsiteX11" fmla="*/ 13991 w 137826"/>
                <a:gd name="connsiteY11" fmla="*/ 21949 h 33033"/>
                <a:gd name="connsiteX12" fmla="*/ 52091 w 137826"/>
                <a:gd name="connsiteY12" fmla="*/ 32331 h 33033"/>
                <a:gd name="connsiteX13" fmla="*/ 128291 w 137826"/>
                <a:gd name="connsiteY13" fmla="*/ 10995 h 33033"/>
                <a:gd name="connsiteX14" fmla="*/ 128291 w 137826"/>
                <a:gd name="connsiteY14" fmla="*/ 11566 h 33033"/>
                <a:gd name="connsiteX15" fmla="*/ 137816 w 137826"/>
                <a:gd name="connsiteY15" fmla="*/ 15281 h 33033"/>
                <a:gd name="connsiteX16" fmla="*/ 130387 w 137826"/>
                <a:gd name="connsiteY16" fmla="*/ 8423 h 33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7826" h="33033">
                  <a:moveTo>
                    <a:pt x="130387" y="8423"/>
                  </a:moveTo>
                  <a:cubicBezTo>
                    <a:pt x="129910" y="7623"/>
                    <a:pt x="129558" y="6756"/>
                    <a:pt x="129339" y="5851"/>
                  </a:cubicBezTo>
                  <a:cubicBezTo>
                    <a:pt x="128720" y="3946"/>
                    <a:pt x="128434" y="1946"/>
                    <a:pt x="128482" y="-54"/>
                  </a:cubicBezTo>
                  <a:cubicBezTo>
                    <a:pt x="128072" y="374"/>
                    <a:pt x="127777" y="898"/>
                    <a:pt x="127624" y="1470"/>
                  </a:cubicBezTo>
                  <a:cubicBezTo>
                    <a:pt x="127158" y="2746"/>
                    <a:pt x="126777" y="4051"/>
                    <a:pt x="126481" y="5375"/>
                  </a:cubicBezTo>
                  <a:cubicBezTo>
                    <a:pt x="126253" y="7004"/>
                    <a:pt x="126624" y="8671"/>
                    <a:pt x="127529" y="10042"/>
                  </a:cubicBezTo>
                  <a:cubicBezTo>
                    <a:pt x="118490" y="17386"/>
                    <a:pt x="108193" y="23035"/>
                    <a:pt x="97144" y="26711"/>
                  </a:cubicBezTo>
                  <a:cubicBezTo>
                    <a:pt x="84790" y="30312"/>
                    <a:pt x="71875" y="31607"/>
                    <a:pt x="59044" y="30521"/>
                  </a:cubicBezTo>
                  <a:cubicBezTo>
                    <a:pt x="47271" y="30540"/>
                    <a:pt x="35575" y="28711"/>
                    <a:pt x="24373" y="25092"/>
                  </a:cubicBezTo>
                  <a:cubicBezTo>
                    <a:pt x="13801" y="21377"/>
                    <a:pt x="-11" y="12805"/>
                    <a:pt x="-11" y="422"/>
                  </a:cubicBezTo>
                  <a:lnTo>
                    <a:pt x="-11" y="422"/>
                  </a:lnTo>
                  <a:cubicBezTo>
                    <a:pt x="446" y="9595"/>
                    <a:pt x="5790" y="17815"/>
                    <a:pt x="13991" y="21949"/>
                  </a:cubicBezTo>
                  <a:cubicBezTo>
                    <a:pt x="25592" y="28616"/>
                    <a:pt x="38708" y="32188"/>
                    <a:pt x="52091" y="32331"/>
                  </a:cubicBezTo>
                  <a:cubicBezTo>
                    <a:pt x="78761" y="34807"/>
                    <a:pt x="108098" y="30712"/>
                    <a:pt x="128291" y="10995"/>
                  </a:cubicBezTo>
                  <a:lnTo>
                    <a:pt x="128291" y="11566"/>
                  </a:lnTo>
                  <a:cubicBezTo>
                    <a:pt x="130625" y="14348"/>
                    <a:pt x="134216" y="15748"/>
                    <a:pt x="137816" y="15281"/>
                  </a:cubicBezTo>
                  <a:cubicBezTo>
                    <a:pt x="134530" y="14071"/>
                    <a:pt x="131863" y="11604"/>
                    <a:pt x="130387" y="8423"/>
                  </a:cubicBezTo>
                  <a:close/>
                </a:path>
              </a:pathLst>
            </a:custGeom>
            <a:solidFill>
              <a:srgbClr val="C3936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4" name="Freeform: Shape 443">
              <a:extLst>
                <a:ext uri="{FF2B5EF4-FFF2-40B4-BE49-F238E27FC236}">
                  <a16:creationId xmlns:a16="http://schemas.microsoft.com/office/drawing/2014/main" id="{D5A2B007-4AE2-BC90-6543-FE392F2948C4}"/>
                </a:ext>
              </a:extLst>
            </p:cNvPr>
            <p:cNvSpPr/>
            <p:nvPr/>
          </p:nvSpPr>
          <p:spPr>
            <a:xfrm>
              <a:off x="5473245" y="2984849"/>
              <a:ext cx="17821" cy="24926"/>
            </a:xfrm>
            <a:custGeom>
              <a:avLst/>
              <a:gdLst>
                <a:gd name="connsiteX0" fmla="*/ 17811 w 17821"/>
                <a:gd name="connsiteY0" fmla="*/ -54 h 24926"/>
                <a:gd name="connsiteX1" fmla="*/ 17334 w 17821"/>
                <a:gd name="connsiteY1" fmla="*/ 2041 h 24926"/>
                <a:gd name="connsiteX2" fmla="*/ 14001 w 17821"/>
                <a:gd name="connsiteY2" fmla="*/ 6518 h 24926"/>
                <a:gd name="connsiteX3" fmla="*/ 10381 w 17821"/>
                <a:gd name="connsiteY3" fmla="*/ 8042 h 24926"/>
                <a:gd name="connsiteX4" fmla="*/ 6095 w 17821"/>
                <a:gd name="connsiteY4" fmla="*/ 8042 h 24926"/>
                <a:gd name="connsiteX5" fmla="*/ 4380 w 17821"/>
                <a:gd name="connsiteY5" fmla="*/ 8042 h 24926"/>
                <a:gd name="connsiteX6" fmla="*/ 3428 w 17821"/>
                <a:gd name="connsiteY6" fmla="*/ 8709 h 24926"/>
                <a:gd name="connsiteX7" fmla="*/ 2571 w 17821"/>
                <a:gd name="connsiteY7" fmla="*/ 12138 h 24926"/>
                <a:gd name="connsiteX8" fmla="*/ 4761 w 17821"/>
                <a:gd name="connsiteY8" fmla="*/ 19567 h 24926"/>
                <a:gd name="connsiteX9" fmla="*/ 10191 w 17821"/>
                <a:gd name="connsiteY9" fmla="*/ 23568 h 24926"/>
                <a:gd name="connsiteX10" fmla="*/ 15334 w 17821"/>
                <a:gd name="connsiteY10" fmla="*/ 24044 h 24926"/>
                <a:gd name="connsiteX11" fmla="*/ 17430 w 17821"/>
                <a:gd name="connsiteY11" fmla="*/ 24044 h 24926"/>
                <a:gd name="connsiteX12" fmla="*/ 16858 w 17821"/>
                <a:gd name="connsiteY12" fmla="*/ 24044 h 24926"/>
                <a:gd name="connsiteX13" fmla="*/ 15429 w 17821"/>
                <a:gd name="connsiteY13" fmla="*/ 24616 h 24926"/>
                <a:gd name="connsiteX14" fmla="*/ 9905 w 17821"/>
                <a:gd name="connsiteY14" fmla="*/ 24616 h 24926"/>
                <a:gd name="connsiteX15" fmla="*/ 2951 w 17821"/>
                <a:gd name="connsiteY15" fmla="*/ 20520 h 24926"/>
                <a:gd name="connsiteX16" fmla="*/ -1 w 17821"/>
                <a:gd name="connsiteY16" fmla="*/ 11662 h 24926"/>
                <a:gd name="connsiteX17" fmla="*/ 1428 w 17821"/>
                <a:gd name="connsiteY17" fmla="*/ 6709 h 24926"/>
                <a:gd name="connsiteX18" fmla="*/ 3999 w 17821"/>
                <a:gd name="connsiteY18" fmla="*/ 5089 h 24926"/>
                <a:gd name="connsiteX19" fmla="*/ 5428 w 17821"/>
                <a:gd name="connsiteY19" fmla="*/ 5089 h 24926"/>
                <a:gd name="connsiteX20" fmla="*/ 6476 w 17821"/>
                <a:gd name="connsiteY20" fmla="*/ 5089 h 24926"/>
                <a:gd name="connsiteX21" fmla="*/ 10095 w 17821"/>
                <a:gd name="connsiteY21" fmla="*/ 5089 h 24926"/>
                <a:gd name="connsiteX22" fmla="*/ 13239 w 17821"/>
                <a:gd name="connsiteY22" fmla="*/ 4232 h 24926"/>
                <a:gd name="connsiteX23" fmla="*/ 16858 w 17821"/>
                <a:gd name="connsiteY23" fmla="*/ 708 h 24926"/>
                <a:gd name="connsiteX24" fmla="*/ 17811 w 17821"/>
                <a:gd name="connsiteY24" fmla="*/ -54 h 24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7821" h="24926">
                  <a:moveTo>
                    <a:pt x="17811" y="-54"/>
                  </a:moveTo>
                  <a:cubicBezTo>
                    <a:pt x="17696" y="651"/>
                    <a:pt x="17544" y="1356"/>
                    <a:pt x="17334" y="2041"/>
                  </a:cubicBezTo>
                  <a:cubicBezTo>
                    <a:pt x="16696" y="3832"/>
                    <a:pt x="15534" y="5394"/>
                    <a:pt x="14001" y="6518"/>
                  </a:cubicBezTo>
                  <a:cubicBezTo>
                    <a:pt x="12934" y="7309"/>
                    <a:pt x="11696" y="7833"/>
                    <a:pt x="10381" y="8042"/>
                  </a:cubicBezTo>
                  <a:cubicBezTo>
                    <a:pt x="8962" y="8280"/>
                    <a:pt x="7514" y="8280"/>
                    <a:pt x="6095" y="8042"/>
                  </a:cubicBezTo>
                  <a:lnTo>
                    <a:pt x="4380" y="8042"/>
                  </a:lnTo>
                  <a:cubicBezTo>
                    <a:pt x="3980" y="8118"/>
                    <a:pt x="3637" y="8366"/>
                    <a:pt x="3428" y="8709"/>
                  </a:cubicBezTo>
                  <a:cubicBezTo>
                    <a:pt x="2809" y="9738"/>
                    <a:pt x="2513" y="10938"/>
                    <a:pt x="2571" y="12138"/>
                  </a:cubicBezTo>
                  <a:cubicBezTo>
                    <a:pt x="2542" y="14776"/>
                    <a:pt x="3304" y="17367"/>
                    <a:pt x="4761" y="19567"/>
                  </a:cubicBezTo>
                  <a:cubicBezTo>
                    <a:pt x="6066" y="21472"/>
                    <a:pt x="7981" y="22882"/>
                    <a:pt x="10191" y="23568"/>
                  </a:cubicBezTo>
                  <a:cubicBezTo>
                    <a:pt x="11857" y="24073"/>
                    <a:pt x="13601" y="24235"/>
                    <a:pt x="15334" y="24044"/>
                  </a:cubicBezTo>
                  <a:lnTo>
                    <a:pt x="17430" y="24044"/>
                  </a:lnTo>
                  <a:lnTo>
                    <a:pt x="16858" y="24044"/>
                  </a:lnTo>
                  <a:lnTo>
                    <a:pt x="15429" y="24616"/>
                  </a:lnTo>
                  <a:cubicBezTo>
                    <a:pt x="13601" y="24959"/>
                    <a:pt x="11734" y="24959"/>
                    <a:pt x="9905" y="24616"/>
                  </a:cubicBezTo>
                  <a:cubicBezTo>
                    <a:pt x="7162" y="24149"/>
                    <a:pt x="4685" y="22692"/>
                    <a:pt x="2951" y="20520"/>
                  </a:cubicBezTo>
                  <a:cubicBezTo>
                    <a:pt x="980" y="17996"/>
                    <a:pt x="-58" y="14862"/>
                    <a:pt x="-1" y="11662"/>
                  </a:cubicBezTo>
                  <a:cubicBezTo>
                    <a:pt x="-87" y="9899"/>
                    <a:pt x="408" y="8156"/>
                    <a:pt x="1428" y="6709"/>
                  </a:cubicBezTo>
                  <a:cubicBezTo>
                    <a:pt x="2028" y="5842"/>
                    <a:pt x="2961" y="5261"/>
                    <a:pt x="3999" y="5089"/>
                  </a:cubicBezTo>
                  <a:lnTo>
                    <a:pt x="5428" y="5089"/>
                  </a:lnTo>
                  <a:lnTo>
                    <a:pt x="6476" y="5089"/>
                  </a:lnTo>
                  <a:cubicBezTo>
                    <a:pt x="7676" y="5270"/>
                    <a:pt x="8895" y="5270"/>
                    <a:pt x="10095" y="5089"/>
                  </a:cubicBezTo>
                  <a:cubicBezTo>
                    <a:pt x="11181" y="4965"/>
                    <a:pt x="12238" y="4670"/>
                    <a:pt x="13239" y="4232"/>
                  </a:cubicBezTo>
                  <a:cubicBezTo>
                    <a:pt x="14744" y="3404"/>
                    <a:pt x="15991" y="2184"/>
                    <a:pt x="16858" y="708"/>
                  </a:cubicBezTo>
                  <a:cubicBezTo>
                    <a:pt x="17191" y="470"/>
                    <a:pt x="17506" y="222"/>
                    <a:pt x="17811" y="-54"/>
                  </a:cubicBezTo>
                  <a:close/>
                </a:path>
              </a:pathLst>
            </a:custGeom>
            <a:solidFill>
              <a:srgbClr val="C3936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5" name="Freeform: Shape 444">
              <a:extLst>
                <a:ext uri="{FF2B5EF4-FFF2-40B4-BE49-F238E27FC236}">
                  <a16:creationId xmlns:a16="http://schemas.microsoft.com/office/drawing/2014/main" id="{AB84DD13-4EA1-C835-177C-8CE4A638F8EC}"/>
                </a:ext>
              </a:extLst>
            </p:cNvPr>
            <p:cNvSpPr/>
            <p:nvPr/>
          </p:nvSpPr>
          <p:spPr>
            <a:xfrm>
              <a:off x="5442489" y="2914435"/>
              <a:ext cx="21897" cy="12314"/>
            </a:xfrm>
            <a:custGeom>
              <a:avLst/>
              <a:gdLst>
                <a:gd name="connsiteX0" fmla="*/ 21706 w 21897"/>
                <a:gd name="connsiteY0" fmla="*/ 10733 h 12314"/>
                <a:gd name="connsiteX1" fmla="*/ 21135 w 21897"/>
                <a:gd name="connsiteY1" fmla="*/ 6256 h 12314"/>
                <a:gd name="connsiteX2" fmla="*/ 19706 w 21897"/>
                <a:gd name="connsiteY2" fmla="*/ 3113 h 12314"/>
                <a:gd name="connsiteX3" fmla="*/ 13610 w 21897"/>
                <a:gd name="connsiteY3" fmla="*/ -30 h 12314"/>
                <a:gd name="connsiteX4" fmla="*/ 2275 w 21897"/>
                <a:gd name="connsiteY4" fmla="*/ 5875 h 12314"/>
                <a:gd name="connsiteX5" fmla="*/ 846 w 21897"/>
                <a:gd name="connsiteY5" fmla="*/ 7780 h 12314"/>
                <a:gd name="connsiteX6" fmla="*/ -11 w 21897"/>
                <a:gd name="connsiteY6" fmla="*/ 9209 h 12314"/>
                <a:gd name="connsiteX7" fmla="*/ -11 w 21897"/>
                <a:gd name="connsiteY7" fmla="*/ 9209 h 12314"/>
                <a:gd name="connsiteX8" fmla="*/ -11 w 21897"/>
                <a:gd name="connsiteY8" fmla="*/ 9209 h 12314"/>
                <a:gd name="connsiteX9" fmla="*/ 846 w 21897"/>
                <a:gd name="connsiteY9" fmla="*/ 9209 h 12314"/>
                <a:gd name="connsiteX10" fmla="*/ 10943 w 21897"/>
                <a:gd name="connsiteY10" fmla="*/ 5304 h 12314"/>
                <a:gd name="connsiteX11" fmla="*/ 17991 w 21897"/>
                <a:gd name="connsiteY11" fmla="*/ 8828 h 12314"/>
                <a:gd name="connsiteX12" fmla="*/ 19325 w 21897"/>
                <a:gd name="connsiteY12" fmla="*/ 11876 h 12314"/>
                <a:gd name="connsiteX13" fmla="*/ 21706 w 21897"/>
                <a:gd name="connsiteY13" fmla="*/ 10733 h 12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897" h="12314">
                  <a:moveTo>
                    <a:pt x="21706" y="10733"/>
                  </a:moveTo>
                  <a:cubicBezTo>
                    <a:pt x="21706" y="9304"/>
                    <a:pt x="21706" y="7685"/>
                    <a:pt x="21135" y="6256"/>
                  </a:cubicBezTo>
                  <a:cubicBezTo>
                    <a:pt x="20839" y="5132"/>
                    <a:pt x="20354" y="4075"/>
                    <a:pt x="19706" y="3113"/>
                  </a:cubicBezTo>
                  <a:cubicBezTo>
                    <a:pt x="18134" y="1342"/>
                    <a:pt x="15963" y="227"/>
                    <a:pt x="13610" y="-30"/>
                  </a:cubicBezTo>
                  <a:cubicBezTo>
                    <a:pt x="9029" y="-316"/>
                    <a:pt x="4666" y="1961"/>
                    <a:pt x="2275" y="5875"/>
                  </a:cubicBezTo>
                  <a:cubicBezTo>
                    <a:pt x="1685" y="6418"/>
                    <a:pt x="1209" y="7066"/>
                    <a:pt x="846" y="7780"/>
                  </a:cubicBezTo>
                  <a:lnTo>
                    <a:pt x="-11" y="9209"/>
                  </a:lnTo>
                  <a:cubicBezTo>
                    <a:pt x="-11" y="9209"/>
                    <a:pt x="-11" y="9209"/>
                    <a:pt x="-11" y="9209"/>
                  </a:cubicBezTo>
                  <a:lnTo>
                    <a:pt x="-11" y="9209"/>
                  </a:lnTo>
                  <a:cubicBezTo>
                    <a:pt x="-11" y="9209"/>
                    <a:pt x="656" y="9209"/>
                    <a:pt x="846" y="9209"/>
                  </a:cubicBezTo>
                  <a:cubicBezTo>
                    <a:pt x="3542" y="6590"/>
                    <a:pt x="7190" y="5180"/>
                    <a:pt x="10943" y="5304"/>
                  </a:cubicBezTo>
                  <a:cubicBezTo>
                    <a:pt x="13791" y="4961"/>
                    <a:pt x="16563" y="6342"/>
                    <a:pt x="17991" y="8828"/>
                  </a:cubicBezTo>
                  <a:cubicBezTo>
                    <a:pt x="18258" y="9914"/>
                    <a:pt x="18706" y="10943"/>
                    <a:pt x="19325" y="11876"/>
                  </a:cubicBezTo>
                  <a:cubicBezTo>
                    <a:pt x="20658" y="12924"/>
                    <a:pt x="22468" y="11590"/>
                    <a:pt x="21706" y="10733"/>
                  </a:cubicBezTo>
                  <a:close/>
                </a:path>
              </a:pathLst>
            </a:custGeom>
            <a:solidFill>
              <a:srgbClr val="B1630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6" name="Freeform: Shape 445">
              <a:extLst>
                <a:ext uri="{FF2B5EF4-FFF2-40B4-BE49-F238E27FC236}">
                  <a16:creationId xmlns:a16="http://schemas.microsoft.com/office/drawing/2014/main" id="{704853B7-BE5A-E6AB-5FA3-C64A3684DC80}"/>
                </a:ext>
              </a:extLst>
            </p:cNvPr>
            <p:cNvSpPr/>
            <p:nvPr/>
          </p:nvSpPr>
          <p:spPr>
            <a:xfrm>
              <a:off x="5544323" y="2931664"/>
              <a:ext cx="23087" cy="13733"/>
            </a:xfrm>
            <a:custGeom>
              <a:avLst/>
              <a:gdLst>
                <a:gd name="connsiteX0" fmla="*/ 13884 w 23087"/>
                <a:gd name="connsiteY0" fmla="*/ 77 h 13733"/>
                <a:gd name="connsiteX1" fmla="*/ 739 w 23087"/>
                <a:gd name="connsiteY1" fmla="*/ 5601 h 13733"/>
                <a:gd name="connsiteX2" fmla="*/ 168 w 23087"/>
                <a:gd name="connsiteY2" fmla="*/ 5601 h 13733"/>
                <a:gd name="connsiteX3" fmla="*/ 168 w 23087"/>
                <a:gd name="connsiteY3" fmla="*/ 6649 h 13733"/>
                <a:gd name="connsiteX4" fmla="*/ 168 w 23087"/>
                <a:gd name="connsiteY4" fmla="*/ 6649 h 13733"/>
                <a:gd name="connsiteX5" fmla="*/ 168 w 23087"/>
                <a:gd name="connsiteY5" fmla="*/ 6649 h 13733"/>
                <a:gd name="connsiteX6" fmla="*/ 168 w 23087"/>
                <a:gd name="connsiteY6" fmla="*/ 6649 h 13733"/>
                <a:gd name="connsiteX7" fmla="*/ 168 w 23087"/>
                <a:gd name="connsiteY7" fmla="*/ 6649 h 13733"/>
                <a:gd name="connsiteX8" fmla="*/ 168 w 23087"/>
                <a:gd name="connsiteY8" fmla="*/ 6649 h 13733"/>
                <a:gd name="connsiteX9" fmla="*/ 21694 w 23087"/>
                <a:gd name="connsiteY9" fmla="*/ 13316 h 13733"/>
                <a:gd name="connsiteX10" fmla="*/ 23028 w 23087"/>
                <a:gd name="connsiteY10" fmla="*/ 12745 h 13733"/>
                <a:gd name="connsiteX11" fmla="*/ 13884 w 23087"/>
                <a:gd name="connsiteY11" fmla="*/ 77 h 13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3087" h="13733">
                  <a:moveTo>
                    <a:pt x="13884" y="77"/>
                  </a:moveTo>
                  <a:cubicBezTo>
                    <a:pt x="8826" y="-619"/>
                    <a:pt x="3787" y="1496"/>
                    <a:pt x="739" y="5601"/>
                  </a:cubicBezTo>
                  <a:lnTo>
                    <a:pt x="168" y="5601"/>
                  </a:lnTo>
                  <a:cubicBezTo>
                    <a:pt x="-70" y="5906"/>
                    <a:pt x="-70" y="6344"/>
                    <a:pt x="168" y="6649"/>
                  </a:cubicBezTo>
                  <a:lnTo>
                    <a:pt x="168" y="6649"/>
                  </a:lnTo>
                  <a:cubicBezTo>
                    <a:pt x="168" y="6649"/>
                    <a:pt x="168" y="6649"/>
                    <a:pt x="168" y="6649"/>
                  </a:cubicBezTo>
                  <a:lnTo>
                    <a:pt x="168" y="6649"/>
                  </a:lnTo>
                  <a:lnTo>
                    <a:pt x="168" y="6649"/>
                  </a:lnTo>
                  <a:lnTo>
                    <a:pt x="168" y="6649"/>
                  </a:lnTo>
                  <a:cubicBezTo>
                    <a:pt x="7693" y="4172"/>
                    <a:pt x="19218" y="3791"/>
                    <a:pt x="21694" y="13316"/>
                  </a:cubicBezTo>
                  <a:cubicBezTo>
                    <a:pt x="21694" y="14174"/>
                    <a:pt x="23028" y="13316"/>
                    <a:pt x="23028" y="12745"/>
                  </a:cubicBezTo>
                  <a:cubicBezTo>
                    <a:pt x="23561" y="6830"/>
                    <a:pt x="19666" y="1429"/>
                    <a:pt x="13884" y="77"/>
                  </a:cubicBezTo>
                  <a:close/>
                </a:path>
              </a:pathLst>
            </a:custGeom>
            <a:solidFill>
              <a:srgbClr val="B1630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7" name="Freeform: Shape 446">
              <a:extLst>
                <a:ext uri="{FF2B5EF4-FFF2-40B4-BE49-F238E27FC236}">
                  <a16:creationId xmlns:a16="http://schemas.microsoft.com/office/drawing/2014/main" id="{A34B0299-0803-619E-2769-27289BEBD8F4}"/>
                </a:ext>
              </a:extLst>
            </p:cNvPr>
            <p:cNvSpPr/>
            <p:nvPr/>
          </p:nvSpPr>
          <p:spPr>
            <a:xfrm>
              <a:off x="5443118" y="2939789"/>
              <a:ext cx="15342" cy="30035"/>
            </a:xfrm>
            <a:custGeom>
              <a:avLst/>
              <a:gdLst>
                <a:gd name="connsiteX0" fmla="*/ 14219 w 15342"/>
                <a:gd name="connsiteY0" fmla="*/ 16717 h 30035"/>
                <a:gd name="connsiteX1" fmla="*/ 3647 w 15342"/>
                <a:gd name="connsiteY1" fmla="*/ 29861 h 30035"/>
                <a:gd name="connsiteX2" fmla="*/ 1170 w 15342"/>
                <a:gd name="connsiteY2" fmla="*/ 13193 h 30035"/>
                <a:gd name="connsiteX3" fmla="*/ 11648 w 15342"/>
                <a:gd name="connsiteY3" fmla="*/ 48 h 30035"/>
                <a:gd name="connsiteX4" fmla="*/ 14219 w 15342"/>
                <a:gd name="connsiteY4" fmla="*/ 16717 h 30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342" h="30035">
                  <a:moveTo>
                    <a:pt x="14219" y="16717"/>
                  </a:moveTo>
                  <a:cubicBezTo>
                    <a:pt x="12029" y="25004"/>
                    <a:pt x="7266" y="30909"/>
                    <a:pt x="3647" y="29861"/>
                  </a:cubicBezTo>
                  <a:cubicBezTo>
                    <a:pt x="27" y="28814"/>
                    <a:pt x="-1116" y="21479"/>
                    <a:pt x="1170" y="13193"/>
                  </a:cubicBezTo>
                  <a:cubicBezTo>
                    <a:pt x="3456" y="4906"/>
                    <a:pt x="8028" y="-905"/>
                    <a:pt x="11648" y="48"/>
                  </a:cubicBezTo>
                  <a:cubicBezTo>
                    <a:pt x="15267" y="1001"/>
                    <a:pt x="16410" y="8430"/>
                    <a:pt x="14219" y="16717"/>
                  </a:cubicBezTo>
                  <a:close/>
                </a:path>
              </a:pathLst>
            </a:custGeom>
            <a:solidFill>
              <a:srgbClr val="3C190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8" name="Freeform: Shape 447">
              <a:extLst>
                <a:ext uri="{FF2B5EF4-FFF2-40B4-BE49-F238E27FC236}">
                  <a16:creationId xmlns:a16="http://schemas.microsoft.com/office/drawing/2014/main" id="{C3FE9328-66EA-889A-FC8A-2C0EDAB2FBAF}"/>
                </a:ext>
              </a:extLst>
            </p:cNvPr>
            <p:cNvSpPr/>
            <p:nvPr/>
          </p:nvSpPr>
          <p:spPr>
            <a:xfrm>
              <a:off x="5447155" y="2943171"/>
              <a:ext cx="5099" cy="8871"/>
            </a:xfrm>
            <a:custGeom>
              <a:avLst/>
              <a:gdLst>
                <a:gd name="connsiteX0" fmla="*/ 4372 w 5099"/>
                <a:gd name="connsiteY0" fmla="*/ 5047 h 8871"/>
                <a:gd name="connsiteX1" fmla="*/ 848 w 5099"/>
                <a:gd name="connsiteY1" fmla="*/ 8762 h 8871"/>
                <a:gd name="connsiteX2" fmla="*/ 848 w 5099"/>
                <a:gd name="connsiteY2" fmla="*/ 3714 h 8871"/>
                <a:gd name="connsiteX3" fmla="*/ 4372 w 5099"/>
                <a:gd name="connsiteY3" fmla="*/ -1 h 8871"/>
                <a:gd name="connsiteX4" fmla="*/ 4372 w 5099"/>
                <a:gd name="connsiteY4" fmla="*/ 5047 h 8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9" h="8871">
                  <a:moveTo>
                    <a:pt x="4372" y="5047"/>
                  </a:moveTo>
                  <a:cubicBezTo>
                    <a:pt x="3515" y="7524"/>
                    <a:pt x="1896" y="9143"/>
                    <a:pt x="848" y="8762"/>
                  </a:cubicBezTo>
                  <a:cubicBezTo>
                    <a:pt x="-200" y="8381"/>
                    <a:pt x="-390" y="6095"/>
                    <a:pt x="848" y="3714"/>
                  </a:cubicBezTo>
                  <a:cubicBezTo>
                    <a:pt x="2086" y="1332"/>
                    <a:pt x="3324" y="-382"/>
                    <a:pt x="4372" y="-1"/>
                  </a:cubicBezTo>
                  <a:cubicBezTo>
                    <a:pt x="5420" y="380"/>
                    <a:pt x="5229" y="2666"/>
                    <a:pt x="4372" y="5047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9" name="Freeform: Shape 448">
              <a:extLst>
                <a:ext uri="{FF2B5EF4-FFF2-40B4-BE49-F238E27FC236}">
                  <a16:creationId xmlns:a16="http://schemas.microsoft.com/office/drawing/2014/main" id="{951A5020-5C38-CF4C-75EB-C01FD710E48D}"/>
                </a:ext>
              </a:extLst>
            </p:cNvPr>
            <p:cNvSpPr/>
            <p:nvPr/>
          </p:nvSpPr>
          <p:spPr>
            <a:xfrm>
              <a:off x="5542410" y="2959127"/>
              <a:ext cx="15326" cy="30108"/>
            </a:xfrm>
            <a:custGeom>
              <a:avLst/>
              <a:gdLst>
                <a:gd name="connsiteX0" fmla="*/ 14177 w 15326"/>
                <a:gd name="connsiteY0" fmla="*/ 16714 h 30108"/>
                <a:gd name="connsiteX1" fmla="*/ 3604 w 15326"/>
                <a:gd name="connsiteY1" fmla="*/ 29954 h 30108"/>
                <a:gd name="connsiteX2" fmla="*/ 1128 w 15326"/>
                <a:gd name="connsiteY2" fmla="*/ 13285 h 30108"/>
                <a:gd name="connsiteX3" fmla="*/ 11701 w 15326"/>
                <a:gd name="connsiteY3" fmla="*/ 45 h 30108"/>
                <a:gd name="connsiteX4" fmla="*/ 14177 w 15326"/>
                <a:gd name="connsiteY4" fmla="*/ 16714 h 3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326" h="30108">
                  <a:moveTo>
                    <a:pt x="14177" y="16714"/>
                  </a:moveTo>
                  <a:cubicBezTo>
                    <a:pt x="11986" y="25001"/>
                    <a:pt x="7224" y="30906"/>
                    <a:pt x="3604" y="29954"/>
                  </a:cubicBezTo>
                  <a:cubicBezTo>
                    <a:pt x="-15" y="29001"/>
                    <a:pt x="-1063" y="21477"/>
                    <a:pt x="1128" y="13285"/>
                  </a:cubicBezTo>
                  <a:cubicBezTo>
                    <a:pt x="3319" y="5094"/>
                    <a:pt x="8081" y="-907"/>
                    <a:pt x="11701" y="45"/>
                  </a:cubicBezTo>
                  <a:cubicBezTo>
                    <a:pt x="15320" y="998"/>
                    <a:pt x="16368" y="8523"/>
                    <a:pt x="14177" y="16714"/>
                  </a:cubicBezTo>
                  <a:close/>
                </a:path>
              </a:pathLst>
            </a:custGeom>
            <a:solidFill>
              <a:srgbClr val="3C190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0" name="Freeform: Shape 449">
              <a:extLst>
                <a:ext uri="{FF2B5EF4-FFF2-40B4-BE49-F238E27FC236}">
                  <a16:creationId xmlns:a16="http://schemas.microsoft.com/office/drawing/2014/main" id="{31A6D266-77CD-666B-066D-76C803E9A831}"/>
                </a:ext>
              </a:extLst>
            </p:cNvPr>
            <p:cNvSpPr/>
            <p:nvPr/>
          </p:nvSpPr>
          <p:spPr>
            <a:xfrm>
              <a:off x="5546275" y="2962505"/>
              <a:ext cx="5120" cy="8966"/>
            </a:xfrm>
            <a:custGeom>
              <a:avLst/>
              <a:gdLst>
                <a:gd name="connsiteX0" fmla="*/ 4407 w 5120"/>
                <a:gd name="connsiteY0" fmla="*/ 5145 h 8966"/>
                <a:gd name="connsiteX1" fmla="*/ 883 w 5120"/>
                <a:gd name="connsiteY1" fmla="*/ 8860 h 8966"/>
                <a:gd name="connsiteX2" fmla="*/ 883 w 5120"/>
                <a:gd name="connsiteY2" fmla="*/ 3716 h 8966"/>
                <a:gd name="connsiteX3" fmla="*/ 4312 w 5120"/>
                <a:gd name="connsiteY3" fmla="*/ 1 h 8966"/>
                <a:gd name="connsiteX4" fmla="*/ 4407 w 5120"/>
                <a:gd name="connsiteY4" fmla="*/ 5145 h 8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20" h="8966">
                  <a:moveTo>
                    <a:pt x="4407" y="5145"/>
                  </a:moveTo>
                  <a:cubicBezTo>
                    <a:pt x="3550" y="7526"/>
                    <a:pt x="2026" y="9241"/>
                    <a:pt x="883" y="8860"/>
                  </a:cubicBezTo>
                  <a:cubicBezTo>
                    <a:pt x="-260" y="8479"/>
                    <a:pt x="-356" y="6193"/>
                    <a:pt x="883" y="3716"/>
                  </a:cubicBezTo>
                  <a:cubicBezTo>
                    <a:pt x="2121" y="1240"/>
                    <a:pt x="3264" y="-380"/>
                    <a:pt x="4312" y="1"/>
                  </a:cubicBezTo>
                  <a:cubicBezTo>
                    <a:pt x="5359" y="382"/>
                    <a:pt x="5359" y="2668"/>
                    <a:pt x="4407" y="514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1" name="Freeform: Shape 450">
              <a:extLst>
                <a:ext uri="{FF2B5EF4-FFF2-40B4-BE49-F238E27FC236}">
                  <a16:creationId xmlns:a16="http://schemas.microsoft.com/office/drawing/2014/main" id="{EC85EE4A-4B8D-CFE7-45FA-557552B3FED5}"/>
                </a:ext>
              </a:extLst>
            </p:cNvPr>
            <p:cNvSpPr/>
            <p:nvPr/>
          </p:nvSpPr>
          <p:spPr>
            <a:xfrm>
              <a:off x="5540510" y="2989955"/>
              <a:ext cx="42083" cy="19602"/>
            </a:xfrm>
            <a:custGeom>
              <a:avLst/>
              <a:gdLst>
                <a:gd name="connsiteX0" fmla="*/ 41986 w 42083"/>
                <a:gd name="connsiteY0" fmla="*/ 5317 h 19602"/>
                <a:gd name="connsiteX1" fmla="*/ 22936 w 42083"/>
                <a:gd name="connsiteY1" fmla="*/ 18461 h 19602"/>
                <a:gd name="connsiteX2" fmla="*/ 76 w 42083"/>
                <a:gd name="connsiteY2" fmla="*/ 14270 h 19602"/>
                <a:gd name="connsiteX3" fmla="*/ 19126 w 42083"/>
                <a:gd name="connsiteY3" fmla="*/ 1030 h 19602"/>
                <a:gd name="connsiteX4" fmla="*/ 41986 w 42083"/>
                <a:gd name="connsiteY4" fmla="*/ 5317 h 19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083" h="19602">
                  <a:moveTo>
                    <a:pt x="41986" y="5317"/>
                  </a:moveTo>
                  <a:cubicBezTo>
                    <a:pt x="43034" y="10079"/>
                    <a:pt x="34461" y="15985"/>
                    <a:pt x="22936" y="18461"/>
                  </a:cubicBezTo>
                  <a:cubicBezTo>
                    <a:pt x="11411" y="20938"/>
                    <a:pt x="1124" y="19033"/>
                    <a:pt x="76" y="14270"/>
                  </a:cubicBezTo>
                  <a:cubicBezTo>
                    <a:pt x="-972" y="9508"/>
                    <a:pt x="7601" y="3507"/>
                    <a:pt x="19126" y="1030"/>
                  </a:cubicBezTo>
                  <a:cubicBezTo>
                    <a:pt x="30651" y="-1446"/>
                    <a:pt x="40938" y="459"/>
                    <a:pt x="41986" y="5317"/>
                  </a:cubicBezTo>
                  <a:close/>
                </a:path>
              </a:pathLst>
            </a:custGeom>
            <a:solidFill>
              <a:srgbClr val="F9CB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2" name="Freeform: Shape 451">
              <a:extLst>
                <a:ext uri="{FF2B5EF4-FFF2-40B4-BE49-F238E27FC236}">
                  <a16:creationId xmlns:a16="http://schemas.microsoft.com/office/drawing/2014/main" id="{269A3C90-C47E-AE5A-88AF-64F2B96C8CC3}"/>
                </a:ext>
              </a:extLst>
            </p:cNvPr>
            <p:cNvSpPr/>
            <p:nvPr/>
          </p:nvSpPr>
          <p:spPr>
            <a:xfrm>
              <a:off x="5405868" y="2950534"/>
              <a:ext cx="33409" cy="32338"/>
            </a:xfrm>
            <a:custGeom>
              <a:avLst/>
              <a:gdLst>
                <a:gd name="connsiteX0" fmla="*/ 32229 w 33409"/>
                <a:gd name="connsiteY0" fmla="*/ 30927 h 32338"/>
                <a:gd name="connsiteX1" fmla="*/ 10607 w 33409"/>
                <a:gd name="connsiteY1" fmla="*/ 22545 h 32338"/>
                <a:gd name="connsiteX2" fmla="*/ 1082 w 33409"/>
                <a:gd name="connsiteY2" fmla="*/ 1304 h 32338"/>
                <a:gd name="connsiteX3" fmla="*/ 22704 w 33409"/>
                <a:gd name="connsiteY3" fmla="*/ 9686 h 32338"/>
                <a:gd name="connsiteX4" fmla="*/ 32229 w 33409"/>
                <a:gd name="connsiteY4" fmla="*/ 30927 h 32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409" h="32338">
                  <a:moveTo>
                    <a:pt x="32229" y="30927"/>
                  </a:moveTo>
                  <a:cubicBezTo>
                    <a:pt x="28895" y="34451"/>
                    <a:pt x="19179" y="30927"/>
                    <a:pt x="10607" y="22545"/>
                  </a:cubicBezTo>
                  <a:cubicBezTo>
                    <a:pt x="2034" y="14163"/>
                    <a:pt x="-2157" y="4828"/>
                    <a:pt x="1082" y="1304"/>
                  </a:cubicBezTo>
                  <a:cubicBezTo>
                    <a:pt x="4320" y="-2220"/>
                    <a:pt x="14131" y="1304"/>
                    <a:pt x="22704" y="9686"/>
                  </a:cubicBezTo>
                  <a:cubicBezTo>
                    <a:pt x="31276" y="18068"/>
                    <a:pt x="35658" y="27402"/>
                    <a:pt x="32229" y="30927"/>
                  </a:cubicBezTo>
                  <a:close/>
                </a:path>
              </a:pathLst>
            </a:custGeom>
            <a:solidFill>
              <a:srgbClr val="F9CB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3" name="Freeform: Shape 452">
              <a:extLst>
                <a:ext uri="{FF2B5EF4-FFF2-40B4-BE49-F238E27FC236}">
                  <a16:creationId xmlns:a16="http://schemas.microsoft.com/office/drawing/2014/main" id="{4E3E3143-43EF-59F4-E4B7-2D0F691E16CD}"/>
                </a:ext>
              </a:extLst>
            </p:cNvPr>
            <p:cNvSpPr/>
            <p:nvPr/>
          </p:nvSpPr>
          <p:spPr>
            <a:xfrm>
              <a:off x="5375886" y="2912063"/>
              <a:ext cx="115098" cy="89581"/>
            </a:xfrm>
            <a:custGeom>
              <a:avLst/>
              <a:gdLst>
                <a:gd name="connsiteX0" fmla="*/ 114026 w 115098"/>
                <a:gd name="connsiteY0" fmla="*/ 26154 h 89581"/>
                <a:gd name="connsiteX1" fmla="*/ 79260 w 115098"/>
                <a:gd name="connsiteY1" fmla="*/ 1961 h 89581"/>
                <a:gd name="connsiteX2" fmla="*/ 69068 w 115098"/>
                <a:gd name="connsiteY2" fmla="*/ 913 h 89581"/>
                <a:gd name="connsiteX3" fmla="*/ 62020 w 115098"/>
                <a:gd name="connsiteY3" fmla="*/ 56 h 89581"/>
                <a:gd name="connsiteX4" fmla="*/ 488 w 115098"/>
                <a:gd name="connsiteY4" fmla="*/ 29964 h 89581"/>
                <a:gd name="connsiteX5" fmla="*/ 11157 w 115098"/>
                <a:gd name="connsiteY5" fmla="*/ 67493 h 89581"/>
                <a:gd name="connsiteX6" fmla="*/ 56019 w 115098"/>
                <a:gd name="connsiteY6" fmla="*/ 89495 h 89581"/>
                <a:gd name="connsiteX7" fmla="*/ 98882 w 115098"/>
                <a:gd name="connsiteY7" fmla="*/ 71779 h 89581"/>
                <a:gd name="connsiteX8" fmla="*/ 114026 w 115098"/>
                <a:gd name="connsiteY8" fmla="*/ 26154 h 89581"/>
                <a:gd name="connsiteX9" fmla="*/ 102120 w 115098"/>
                <a:gd name="connsiteY9" fmla="*/ 62539 h 89581"/>
                <a:gd name="connsiteX10" fmla="*/ 59734 w 115098"/>
                <a:gd name="connsiteY10" fmla="*/ 85971 h 89581"/>
                <a:gd name="connsiteX11" fmla="*/ 5441 w 115098"/>
                <a:gd name="connsiteY11" fmla="*/ 49871 h 89581"/>
                <a:gd name="connsiteX12" fmla="*/ 7632 w 115098"/>
                <a:gd name="connsiteY12" fmla="*/ 17867 h 89581"/>
                <a:gd name="connsiteX13" fmla="*/ 19824 w 115098"/>
                <a:gd name="connsiteY13" fmla="*/ 8342 h 89581"/>
                <a:gd name="connsiteX14" fmla="*/ 38874 w 115098"/>
                <a:gd name="connsiteY14" fmla="*/ 4628 h 89581"/>
                <a:gd name="connsiteX15" fmla="*/ 85261 w 115098"/>
                <a:gd name="connsiteY15" fmla="*/ 7390 h 89581"/>
                <a:gd name="connsiteX16" fmla="*/ 102596 w 115098"/>
                <a:gd name="connsiteY16" fmla="*/ 16915 h 89581"/>
                <a:gd name="connsiteX17" fmla="*/ 109169 w 115098"/>
                <a:gd name="connsiteY17" fmla="*/ 38346 h 89581"/>
                <a:gd name="connsiteX18" fmla="*/ 102120 w 115098"/>
                <a:gd name="connsiteY18" fmla="*/ 62539 h 89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5098" h="89581">
                  <a:moveTo>
                    <a:pt x="114026" y="26154"/>
                  </a:moveTo>
                  <a:cubicBezTo>
                    <a:pt x="109074" y="9390"/>
                    <a:pt x="94976" y="4913"/>
                    <a:pt x="79260" y="1961"/>
                  </a:cubicBezTo>
                  <a:cubicBezTo>
                    <a:pt x="75888" y="1370"/>
                    <a:pt x="72488" y="1018"/>
                    <a:pt x="69068" y="913"/>
                  </a:cubicBezTo>
                  <a:cubicBezTo>
                    <a:pt x="66744" y="437"/>
                    <a:pt x="64392" y="151"/>
                    <a:pt x="62020" y="56"/>
                  </a:cubicBezTo>
                  <a:cubicBezTo>
                    <a:pt x="39160" y="-516"/>
                    <a:pt x="4203" y="56"/>
                    <a:pt x="488" y="29964"/>
                  </a:cubicBezTo>
                  <a:cubicBezTo>
                    <a:pt x="-1474" y="43423"/>
                    <a:pt x="2403" y="57082"/>
                    <a:pt x="11157" y="67493"/>
                  </a:cubicBezTo>
                  <a:cubicBezTo>
                    <a:pt x="22186" y="81018"/>
                    <a:pt x="38569" y="89057"/>
                    <a:pt x="56019" y="89495"/>
                  </a:cubicBezTo>
                  <a:cubicBezTo>
                    <a:pt x="72193" y="90038"/>
                    <a:pt x="87814" y="83580"/>
                    <a:pt x="98882" y="71779"/>
                  </a:cubicBezTo>
                  <a:cubicBezTo>
                    <a:pt x="108883" y="61206"/>
                    <a:pt x="118313" y="40823"/>
                    <a:pt x="114026" y="26154"/>
                  </a:cubicBezTo>
                  <a:close/>
                  <a:moveTo>
                    <a:pt x="102120" y="62539"/>
                  </a:moveTo>
                  <a:cubicBezTo>
                    <a:pt x="93138" y="77313"/>
                    <a:pt x="77012" y="86228"/>
                    <a:pt x="59734" y="85971"/>
                  </a:cubicBezTo>
                  <a:cubicBezTo>
                    <a:pt x="35674" y="87162"/>
                    <a:pt x="13652" y="72522"/>
                    <a:pt x="5441" y="49871"/>
                  </a:cubicBezTo>
                  <a:cubicBezTo>
                    <a:pt x="488" y="39565"/>
                    <a:pt x="1317" y="27402"/>
                    <a:pt x="7632" y="17867"/>
                  </a:cubicBezTo>
                  <a:cubicBezTo>
                    <a:pt x="10966" y="13848"/>
                    <a:pt x="15119" y="10600"/>
                    <a:pt x="19824" y="8342"/>
                  </a:cubicBezTo>
                  <a:cubicBezTo>
                    <a:pt x="25977" y="6237"/>
                    <a:pt x="32388" y="4990"/>
                    <a:pt x="38874" y="4628"/>
                  </a:cubicBezTo>
                  <a:cubicBezTo>
                    <a:pt x="54390" y="3113"/>
                    <a:pt x="70040" y="4047"/>
                    <a:pt x="85261" y="7390"/>
                  </a:cubicBezTo>
                  <a:cubicBezTo>
                    <a:pt x="91957" y="8504"/>
                    <a:pt x="98063" y="11867"/>
                    <a:pt x="102596" y="16915"/>
                  </a:cubicBezTo>
                  <a:cubicBezTo>
                    <a:pt x="107559" y="22897"/>
                    <a:pt x="109921" y="30612"/>
                    <a:pt x="109169" y="38346"/>
                  </a:cubicBezTo>
                  <a:cubicBezTo>
                    <a:pt x="108483" y="46804"/>
                    <a:pt x="106092" y="55034"/>
                    <a:pt x="102120" y="62539"/>
                  </a:cubicBezTo>
                  <a:close/>
                </a:path>
              </a:pathLst>
            </a:custGeom>
            <a:solidFill>
              <a:srgbClr val="26231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4" name="Freeform: Shape 453">
              <a:extLst>
                <a:ext uri="{FF2B5EF4-FFF2-40B4-BE49-F238E27FC236}">
                  <a16:creationId xmlns:a16="http://schemas.microsoft.com/office/drawing/2014/main" id="{7F129E4C-B022-C192-3BBE-E8021E9E9168}"/>
                </a:ext>
              </a:extLst>
            </p:cNvPr>
            <p:cNvSpPr/>
            <p:nvPr/>
          </p:nvSpPr>
          <p:spPr>
            <a:xfrm>
              <a:off x="5514572" y="2926546"/>
              <a:ext cx="113556" cy="92349"/>
            </a:xfrm>
            <a:custGeom>
              <a:avLst/>
              <a:gdLst>
                <a:gd name="connsiteX0" fmla="*/ 7535 w 113556"/>
                <a:gd name="connsiteY0" fmla="*/ 63011 h 92349"/>
                <a:gd name="connsiteX1" fmla="*/ 44682 w 113556"/>
                <a:gd name="connsiteY1" fmla="*/ 90729 h 92349"/>
                <a:gd name="connsiteX2" fmla="*/ 93546 w 113556"/>
                <a:gd name="connsiteY2" fmla="*/ 80632 h 92349"/>
                <a:gd name="connsiteX3" fmla="*/ 113263 w 113556"/>
                <a:gd name="connsiteY3" fmla="*/ 46914 h 92349"/>
                <a:gd name="connsiteX4" fmla="*/ 61065 w 113556"/>
                <a:gd name="connsiteY4" fmla="*/ 2718 h 92349"/>
                <a:gd name="connsiteX5" fmla="*/ 54017 w 113556"/>
                <a:gd name="connsiteY5" fmla="*/ 1670 h 92349"/>
                <a:gd name="connsiteX6" fmla="*/ 43921 w 113556"/>
                <a:gd name="connsiteY6" fmla="*/ 241 h 92349"/>
                <a:gd name="connsiteX7" fmla="*/ 4201 w 113556"/>
                <a:gd name="connsiteY7" fmla="*/ 15005 h 92349"/>
                <a:gd name="connsiteX8" fmla="*/ 7535 w 113556"/>
                <a:gd name="connsiteY8" fmla="*/ 63011 h 92349"/>
                <a:gd name="connsiteX9" fmla="*/ 6106 w 113556"/>
                <a:gd name="connsiteY9" fmla="*/ 27864 h 92349"/>
                <a:gd name="connsiteX10" fmla="*/ 17727 w 113556"/>
                <a:gd name="connsiteY10" fmla="*/ 8814 h 92349"/>
                <a:gd name="connsiteX11" fmla="*/ 36777 w 113556"/>
                <a:gd name="connsiteY11" fmla="*/ 4051 h 92349"/>
                <a:gd name="connsiteX12" fmla="*/ 82306 w 113556"/>
                <a:gd name="connsiteY12" fmla="*/ 12910 h 92349"/>
                <a:gd name="connsiteX13" fmla="*/ 99832 w 113556"/>
                <a:gd name="connsiteY13" fmla="*/ 21292 h 92349"/>
                <a:gd name="connsiteX14" fmla="*/ 109357 w 113556"/>
                <a:gd name="connsiteY14" fmla="*/ 33484 h 92349"/>
                <a:gd name="connsiteX15" fmla="*/ 103452 w 113556"/>
                <a:gd name="connsiteY15" fmla="*/ 65011 h 92349"/>
                <a:gd name="connsiteX16" fmla="*/ 42015 w 113556"/>
                <a:gd name="connsiteY16" fmla="*/ 86443 h 92349"/>
                <a:gd name="connsiteX17" fmla="*/ 6773 w 113556"/>
                <a:gd name="connsiteY17" fmla="*/ 53200 h 92349"/>
                <a:gd name="connsiteX18" fmla="*/ 6106 w 113556"/>
                <a:gd name="connsiteY18" fmla="*/ 28150 h 92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3556" h="92349">
                  <a:moveTo>
                    <a:pt x="7535" y="63011"/>
                  </a:moveTo>
                  <a:cubicBezTo>
                    <a:pt x="15336" y="77184"/>
                    <a:pt x="28880" y="87290"/>
                    <a:pt x="44682" y="90729"/>
                  </a:cubicBezTo>
                  <a:cubicBezTo>
                    <a:pt x="61666" y="94710"/>
                    <a:pt x="79534" y="91015"/>
                    <a:pt x="93546" y="80632"/>
                  </a:cubicBezTo>
                  <a:cubicBezTo>
                    <a:pt x="104633" y="72727"/>
                    <a:pt x="111815" y="60458"/>
                    <a:pt x="113263" y="46914"/>
                  </a:cubicBezTo>
                  <a:cubicBezTo>
                    <a:pt x="116977" y="17386"/>
                    <a:pt x="83354" y="7766"/>
                    <a:pt x="61065" y="2718"/>
                  </a:cubicBezTo>
                  <a:cubicBezTo>
                    <a:pt x="58751" y="2175"/>
                    <a:pt x="56389" y="1823"/>
                    <a:pt x="54017" y="1670"/>
                  </a:cubicBezTo>
                  <a:cubicBezTo>
                    <a:pt x="50683" y="1003"/>
                    <a:pt x="47311" y="527"/>
                    <a:pt x="43921" y="241"/>
                  </a:cubicBezTo>
                  <a:cubicBezTo>
                    <a:pt x="28014" y="-806"/>
                    <a:pt x="13155" y="241"/>
                    <a:pt x="4201" y="15005"/>
                  </a:cubicBezTo>
                  <a:cubicBezTo>
                    <a:pt x="-3609" y="28435"/>
                    <a:pt x="582" y="50533"/>
                    <a:pt x="7535" y="63011"/>
                  </a:cubicBezTo>
                  <a:close/>
                  <a:moveTo>
                    <a:pt x="6106" y="27864"/>
                  </a:moveTo>
                  <a:cubicBezTo>
                    <a:pt x="7240" y="20206"/>
                    <a:pt x="11431" y="13329"/>
                    <a:pt x="17727" y="8814"/>
                  </a:cubicBezTo>
                  <a:cubicBezTo>
                    <a:pt x="23346" y="5099"/>
                    <a:pt x="30071" y="3423"/>
                    <a:pt x="36777" y="4051"/>
                  </a:cubicBezTo>
                  <a:cubicBezTo>
                    <a:pt x="52321" y="4604"/>
                    <a:pt x="67685" y="7595"/>
                    <a:pt x="82306" y="12910"/>
                  </a:cubicBezTo>
                  <a:cubicBezTo>
                    <a:pt x="88516" y="14862"/>
                    <a:pt x="94412" y="17682"/>
                    <a:pt x="99832" y="21292"/>
                  </a:cubicBezTo>
                  <a:cubicBezTo>
                    <a:pt x="103852" y="24616"/>
                    <a:pt x="107109" y="28778"/>
                    <a:pt x="109357" y="33484"/>
                  </a:cubicBezTo>
                  <a:cubicBezTo>
                    <a:pt x="113100" y="44295"/>
                    <a:pt x="110853" y="56287"/>
                    <a:pt x="103452" y="65011"/>
                  </a:cubicBezTo>
                  <a:cubicBezTo>
                    <a:pt x="89936" y="84919"/>
                    <a:pt x="64980" y="93625"/>
                    <a:pt x="42015" y="86443"/>
                  </a:cubicBezTo>
                  <a:cubicBezTo>
                    <a:pt x="25156" y="82480"/>
                    <a:pt x="11707" y="69802"/>
                    <a:pt x="6773" y="53200"/>
                  </a:cubicBezTo>
                  <a:cubicBezTo>
                    <a:pt x="4782" y="44990"/>
                    <a:pt x="4554" y="36456"/>
                    <a:pt x="6106" y="28150"/>
                  </a:cubicBezTo>
                  <a:close/>
                </a:path>
              </a:pathLst>
            </a:custGeom>
            <a:solidFill>
              <a:srgbClr val="26231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5" name="Freeform: Shape 454">
              <a:extLst>
                <a:ext uri="{FF2B5EF4-FFF2-40B4-BE49-F238E27FC236}">
                  <a16:creationId xmlns:a16="http://schemas.microsoft.com/office/drawing/2014/main" id="{B79155A5-BE84-E593-9DBF-8C5FA5885365}"/>
                </a:ext>
              </a:extLst>
            </p:cNvPr>
            <p:cNvSpPr/>
            <p:nvPr/>
          </p:nvSpPr>
          <p:spPr>
            <a:xfrm>
              <a:off x="5488780" y="2936037"/>
              <a:ext cx="31241" cy="16522"/>
            </a:xfrm>
            <a:custGeom>
              <a:avLst/>
              <a:gdLst>
                <a:gd name="connsiteX0" fmla="*/ 370 w 31241"/>
                <a:gd name="connsiteY0" fmla="*/ 12754 h 16522"/>
                <a:gd name="connsiteX1" fmla="*/ 29898 w 31241"/>
                <a:gd name="connsiteY1" fmla="*/ 16468 h 16522"/>
                <a:gd name="connsiteX2" fmla="*/ 31231 w 31241"/>
                <a:gd name="connsiteY2" fmla="*/ 5991 h 16522"/>
                <a:gd name="connsiteX3" fmla="*/ -11 w 31241"/>
                <a:gd name="connsiteY3" fmla="*/ 1990 h 16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241" h="16522">
                  <a:moveTo>
                    <a:pt x="370" y="12754"/>
                  </a:moveTo>
                  <a:cubicBezTo>
                    <a:pt x="370" y="12754"/>
                    <a:pt x="12943" y="-200"/>
                    <a:pt x="29898" y="16468"/>
                  </a:cubicBezTo>
                  <a:lnTo>
                    <a:pt x="31231" y="5991"/>
                  </a:lnTo>
                  <a:cubicBezTo>
                    <a:pt x="22068" y="-286"/>
                    <a:pt x="10438" y="-1772"/>
                    <a:pt x="-11" y="1990"/>
                  </a:cubicBezTo>
                  <a:close/>
                </a:path>
              </a:pathLst>
            </a:custGeom>
            <a:solidFill>
              <a:srgbClr val="26231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6" name="Freeform: Shape 455">
              <a:extLst>
                <a:ext uri="{FF2B5EF4-FFF2-40B4-BE49-F238E27FC236}">
                  <a16:creationId xmlns:a16="http://schemas.microsoft.com/office/drawing/2014/main" id="{AB7A798D-BD0B-78A7-6AF2-83CD1FDB83EE}"/>
                </a:ext>
              </a:extLst>
            </p:cNvPr>
            <p:cNvSpPr/>
            <p:nvPr/>
          </p:nvSpPr>
          <p:spPr>
            <a:xfrm>
              <a:off x="5198744" y="2709767"/>
              <a:ext cx="621982" cy="621982"/>
            </a:xfrm>
            <a:custGeom>
              <a:avLst/>
              <a:gdLst>
                <a:gd name="connsiteX0" fmla="*/ 311076 w 621982"/>
                <a:gd name="connsiteY0" fmla="*/ 621928 h 621982"/>
                <a:gd name="connsiteX1" fmla="*/ -11 w 621982"/>
                <a:gd name="connsiteY1" fmla="*/ 311032 h 621982"/>
                <a:gd name="connsiteX2" fmla="*/ 310885 w 621982"/>
                <a:gd name="connsiteY2" fmla="*/ -54 h 621982"/>
                <a:gd name="connsiteX3" fmla="*/ 621972 w 621982"/>
                <a:gd name="connsiteY3" fmla="*/ 310842 h 621982"/>
                <a:gd name="connsiteX4" fmla="*/ 621972 w 621982"/>
                <a:gd name="connsiteY4" fmla="*/ 311032 h 621982"/>
                <a:gd name="connsiteX5" fmla="*/ 311076 w 621982"/>
                <a:gd name="connsiteY5" fmla="*/ 621928 h 621982"/>
                <a:gd name="connsiteX6" fmla="*/ 311076 w 621982"/>
                <a:gd name="connsiteY6" fmla="*/ 8423 h 621982"/>
                <a:gd name="connsiteX7" fmla="*/ 8371 w 621982"/>
                <a:gd name="connsiteY7" fmla="*/ 310937 h 621982"/>
                <a:gd name="connsiteX8" fmla="*/ 310885 w 621982"/>
                <a:gd name="connsiteY8" fmla="*/ 613642 h 621982"/>
                <a:gd name="connsiteX9" fmla="*/ 613590 w 621982"/>
                <a:gd name="connsiteY9" fmla="*/ 311128 h 621982"/>
                <a:gd name="connsiteX10" fmla="*/ 613590 w 621982"/>
                <a:gd name="connsiteY10" fmla="*/ 311032 h 621982"/>
                <a:gd name="connsiteX11" fmla="*/ 311076 w 621982"/>
                <a:gd name="connsiteY11" fmla="*/ 8423 h 621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21982" h="621982">
                  <a:moveTo>
                    <a:pt x="311076" y="621928"/>
                  </a:moveTo>
                  <a:cubicBezTo>
                    <a:pt x="139321" y="621986"/>
                    <a:pt x="46" y="482787"/>
                    <a:pt x="-11" y="311032"/>
                  </a:cubicBezTo>
                  <a:cubicBezTo>
                    <a:pt x="-68" y="139278"/>
                    <a:pt x="139130" y="3"/>
                    <a:pt x="310885" y="-54"/>
                  </a:cubicBezTo>
                  <a:cubicBezTo>
                    <a:pt x="482640" y="-111"/>
                    <a:pt x="621915" y="139087"/>
                    <a:pt x="621972" y="310842"/>
                  </a:cubicBezTo>
                  <a:cubicBezTo>
                    <a:pt x="621972" y="310909"/>
                    <a:pt x="621972" y="310966"/>
                    <a:pt x="621972" y="311032"/>
                  </a:cubicBezTo>
                  <a:cubicBezTo>
                    <a:pt x="621762" y="482644"/>
                    <a:pt x="482688" y="621719"/>
                    <a:pt x="311076" y="621928"/>
                  </a:cubicBezTo>
                  <a:close/>
                  <a:moveTo>
                    <a:pt x="311076" y="8423"/>
                  </a:moveTo>
                  <a:cubicBezTo>
                    <a:pt x="143950" y="8366"/>
                    <a:pt x="8428" y="143812"/>
                    <a:pt x="8371" y="310937"/>
                  </a:cubicBezTo>
                  <a:cubicBezTo>
                    <a:pt x="8314" y="478063"/>
                    <a:pt x="143760" y="613585"/>
                    <a:pt x="310885" y="613642"/>
                  </a:cubicBezTo>
                  <a:cubicBezTo>
                    <a:pt x="478011" y="613699"/>
                    <a:pt x="613533" y="478253"/>
                    <a:pt x="613590" y="311128"/>
                  </a:cubicBezTo>
                  <a:cubicBezTo>
                    <a:pt x="613590" y="311099"/>
                    <a:pt x="613590" y="311061"/>
                    <a:pt x="613590" y="311032"/>
                  </a:cubicBezTo>
                  <a:cubicBezTo>
                    <a:pt x="613428" y="144012"/>
                    <a:pt x="478097" y="8633"/>
                    <a:pt x="311076" y="8423"/>
                  </a:cubicBezTo>
                  <a:close/>
                </a:path>
              </a:pathLst>
            </a:custGeom>
            <a:solidFill>
              <a:srgbClr val="4BBC5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8" name="Freeform: Shape 457">
              <a:extLst>
                <a:ext uri="{FF2B5EF4-FFF2-40B4-BE49-F238E27FC236}">
                  <a16:creationId xmlns:a16="http://schemas.microsoft.com/office/drawing/2014/main" id="{1D489B12-9BE9-A36B-A14F-F5247EA96B59}"/>
                </a:ext>
              </a:extLst>
            </p:cNvPr>
            <p:cNvSpPr/>
            <p:nvPr/>
          </p:nvSpPr>
          <p:spPr>
            <a:xfrm>
              <a:off x="6669118" y="2733675"/>
              <a:ext cx="574166" cy="574167"/>
            </a:xfrm>
            <a:custGeom>
              <a:avLst/>
              <a:gdLst>
                <a:gd name="connsiteX0" fmla="*/ 574167 w 574166"/>
                <a:gd name="connsiteY0" fmla="*/ 287084 h 574167"/>
                <a:gd name="connsiteX1" fmla="*/ 287083 w 574166"/>
                <a:gd name="connsiteY1" fmla="*/ 574167 h 574167"/>
                <a:gd name="connsiteX2" fmla="*/ 0 w 574166"/>
                <a:gd name="connsiteY2" fmla="*/ 287084 h 574167"/>
                <a:gd name="connsiteX3" fmla="*/ 287083 w 574166"/>
                <a:gd name="connsiteY3" fmla="*/ 0 h 574167"/>
                <a:gd name="connsiteX4" fmla="*/ 574167 w 574166"/>
                <a:gd name="connsiteY4" fmla="*/ 287084 h 574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4166" h="574167">
                  <a:moveTo>
                    <a:pt x="574167" y="287084"/>
                  </a:moveTo>
                  <a:cubicBezTo>
                    <a:pt x="574167" y="445635"/>
                    <a:pt x="445635" y="574167"/>
                    <a:pt x="287083" y="574167"/>
                  </a:cubicBezTo>
                  <a:cubicBezTo>
                    <a:pt x="128532" y="574167"/>
                    <a:pt x="0" y="445635"/>
                    <a:pt x="0" y="287084"/>
                  </a:cubicBezTo>
                  <a:cubicBezTo>
                    <a:pt x="0" y="128532"/>
                    <a:pt x="128532" y="0"/>
                    <a:pt x="287083" y="0"/>
                  </a:cubicBezTo>
                  <a:cubicBezTo>
                    <a:pt x="445635" y="0"/>
                    <a:pt x="574167" y="128532"/>
                    <a:pt x="574167" y="287084"/>
                  </a:cubicBezTo>
                  <a:close/>
                </a:path>
              </a:pathLst>
            </a:custGeom>
            <a:solidFill>
              <a:srgbClr val="7B6CB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3" name="Freeform: Shape 462">
              <a:extLst>
                <a:ext uri="{FF2B5EF4-FFF2-40B4-BE49-F238E27FC236}">
                  <a16:creationId xmlns:a16="http://schemas.microsoft.com/office/drawing/2014/main" id="{4979642E-2AD0-7C63-C7DD-BD3E4107A2FB}"/>
                </a:ext>
              </a:extLst>
            </p:cNvPr>
            <p:cNvSpPr/>
            <p:nvPr/>
          </p:nvSpPr>
          <p:spPr>
            <a:xfrm>
              <a:off x="7087266" y="3138297"/>
              <a:ext cx="80391" cy="247021"/>
            </a:xfrm>
            <a:custGeom>
              <a:avLst/>
              <a:gdLst>
                <a:gd name="connsiteX0" fmla="*/ 20563 w 80391"/>
                <a:gd name="connsiteY0" fmla="*/ 236166 h 247021"/>
                <a:gd name="connsiteX1" fmla="*/ -11 w 80391"/>
                <a:gd name="connsiteY1" fmla="*/ 162442 h 247021"/>
                <a:gd name="connsiteX2" fmla="*/ -11 w 80391"/>
                <a:gd name="connsiteY2" fmla="*/ -54 h 247021"/>
                <a:gd name="connsiteX3" fmla="*/ 52472 w 80391"/>
                <a:gd name="connsiteY3" fmla="*/ 30426 h 247021"/>
                <a:gd name="connsiteX4" fmla="*/ 80380 w 80391"/>
                <a:gd name="connsiteY4" fmla="*/ 222831 h 247021"/>
                <a:gd name="connsiteX5" fmla="*/ 20563 w 80391"/>
                <a:gd name="connsiteY5" fmla="*/ 236166 h 247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391" h="247021">
                  <a:moveTo>
                    <a:pt x="20563" y="236166"/>
                  </a:moveTo>
                  <a:lnTo>
                    <a:pt x="-11" y="162442"/>
                  </a:lnTo>
                  <a:cubicBezTo>
                    <a:pt x="-11" y="150250"/>
                    <a:pt x="-11" y="33664"/>
                    <a:pt x="-11" y="-54"/>
                  </a:cubicBezTo>
                  <a:cubicBezTo>
                    <a:pt x="-11" y="-54"/>
                    <a:pt x="44757" y="2708"/>
                    <a:pt x="52472" y="30426"/>
                  </a:cubicBezTo>
                  <a:lnTo>
                    <a:pt x="80380" y="222831"/>
                  </a:lnTo>
                  <a:cubicBezTo>
                    <a:pt x="74951" y="248167"/>
                    <a:pt x="30088" y="255121"/>
                    <a:pt x="20563" y="236166"/>
                  </a:cubicBezTo>
                  <a:close/>
                </a:path>
              </a:pathLst>
            </a:custGeom>
            <a:solidFill>
              <a:srgbClr val="936A4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5" name="Freeform: Shape 464">
              <a:extLst>
                <a:ext uri="{FF2B5EF4-FFF2-40B4-BE49-F238E27FC236}">
                  <a16:creationId xmlns:a16="http://schemas.microsoft.com/office/drawing/2014/main" id="{F30C76E0-3D95-42BB-0EF8-9E14317E82E5}"/>
                </a:ext>
              </a:extLst>
            </p:cNvPr>
            <p:cNvSpPr/>
            <p:nvPr/>
          </p:nvSpPr>
          <p:spPr>
            <a:xfrm>
              <a:off x="6758177" y="3138297"/>
              <a:ext cx="80391" cy="247016"/>
            </a:xfrm>
            <a:custGeom>
              <a:avLst/>
              <a:gdLst>
                <a:gd name="connsiteX0" fmla="*/ 59806 w 80391"/>
                <a:gd name="connsiteY0" fmla="*/ 236166 h 247016"/>
                <a:gd name="connsiteX1" fmla="*/ 80380 w 80391"/>
                <a:gd name="connsiteY1" fmla="*/ 162442 h 247016"/>
                <a:gd name="connsiteX2" fmla="*/ 80380 w 80391"/>
                <a:gd name="connsiteY2" fmla="*/ -54 h 247016"/>
                <a:gd name="connsiteX3" fmla="*/ 27898 w 80391"/>
                <a:gd name="connsiteY3" fmla="*/ 30426 h 247016"/>
                <a:gd name="connsiteX4" fmla="*/ -11 w 80391"/>
                <a:gd name="connsiteY4" fmla="*/ 222736 h 247016"/>
                <a:gd name="connsiteX5" fmla="*/ 59806 w 80391"/>
                <a:gd name="connsiteY5" fmla="*/ 236166 h 247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391" h="247016">
                  <a:moveTo>
                    <a:pt x="59806" y="236166"/>
                  </a:moveTo>
                  <a:lnTo>
                    <a:pt x="80380" y="162442"/>
                  </a:lnTo>
                  <a:cubicBezTo>
                    <a:pt x="80380" y="150250"/>
                    <a:pt x="80380" y="33664"/>
                    <a:pt x="80380" y="-54"/>
                  </a:cubicBezTo>
                  <a:cubicBezTo>
                    <a:pt x="80380" y="-54"/>
                    <a:pt x="35613" y="2708"/>
                    <a:pt x="27898" y="30426"/>
                  </a:cubicBezTo>
                  <a:lnTo>
                    <a:pt x="-11" y="222736"/>
                  </a:lnTo>
                  <a:cubicBezTo>
                    <a:pt x="5419" y="248167"/>
                    <a:pt x="50281" y="255121"/>
                    <a:pt x="59806" y="236166"/>
                  </a:cubicBezTo>
                  <a:close/>
                </a:path>
              </a:pathLst>
            </a:custGeom>
            <a:solidFill>
              <a:srgbClr val="936A4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1" name="Freeform: Shape 470">
              <a:extLst>
                <a:ext uri="{FF2B5EF4-FFF2-40B4-BE49-F238E27FC236}">
                  <a16:creationId xmlns:a16="http://schemas.microsoft.com/office/drawing/2014/main" id="{25263887-FD11-2DAE-ABE2-938B1FCE5CBE}"/>
                </a:ext>
              </a:extLst>
            </p:cNvPr>
            <p:cNvSpPr/>
            <p:nvPr/>
          </p:nvSpPr>
          <p:spPr>
            <a:xfrm>
              <a:off x="6836386" y="3120104"/>
              <a:ext cx="254002" cy="251746"/>
            </a:xfrm>
            <a:custGeom>
              <a:avLst/>
              <a:gdLst>
                <a:gd name="connsiteX0" fmla="*/ 251154 w 254002"/>
                <a:gd name="connsiteY0" fmla="*/ 253311 h 369760"/>
                <a:gd name="connsiteX1" fmla="*/ 252774 w 254002"/>
                <a:gd name="connsiteY1" fmla="*/ 18139 h 369760"/>
                <a:gd name="connsiteX2" fmla="*/ 127425 w 254002"/>
                <a:gd name="connsiteY2" fmla="*/ -54 h 369760"/>
                <a:gd name="connsiteX3" fmla="*/ 2076 w 254002"/>
                <a:gd name="connsiteY3" fmla="*/ 18139 h 369760"/>
                <a:gd name="connsiteX4" fmla="*/ 3600 w 254002"/>
                <a:gd name="connsiteY4" fmla="*/ 253311 h 369760"/>
                <a:gd name="connsiteX5" fmla="*/ 2266 w 254002"/>
                <a:gd name="connsiteY5" fmla="*/ 358086 h 369760"/>
                <a:gd name="connsiteX6" fmla="*/ 2266 w 254002"/>
                <a:gd name="connsiteY6" fmla="*/ 358086 h 369760"/>
                <a:gd name="connsiteX7" fmla="*/ 2266 w 254002"/>
                <a:gd name="connsiteY7" fmla="*/ 358086 h 369760"/>
                <a:gd name="connsiteX8" fmla="*/ 2266 w 254002"/>
                <a:gd name="connsiteY8" fmla="*/ 358086 h 369760"/>
                <a:gd name="connsiteX9" fmla="*/ 2266 w 254002"/>
                <a:gd name="connsiteY9" fmla="*/ 358086 h 369760"/>
                <a:gd name="connsiteX10" fmla="*/ 116566 w 254002"/>
                <a:gd name="connsiteY10" fmla="*/ 369706 h 369760"/>
                <a:gd name="connsiteX11" fmla="*/ 135616 w 254002"/>
                <a:gd name="connsiteY11" fmla="*/ 369706 h 369760"/>
                <a:gd name="connsiteX12" fmla="*/ 249916 w 254002"/>
                <a:gd name="connsiteY12" fmla="*/ 358086 h 369760"/>
                <a:gd name="connsiteX13" fmla="*/ 249916 w 254002"/>
                <a:gd name="connsiteY13" fmla="*/ 358086 h 369760"/>
                <a:gd name="connsiteX14" fmla="*/ 249916 w 254002"/>
                <a:gd name="connsiteY14" fmla="*/ 358086 h 369760"/>
                <a:gd name="connsiteX15" fmla="*/ 249916 w 254002"/>
                <a:gd name="connsiteY15" fmla="*/ 358086 h 369760"/>
                <a:gd name="connsiteX16" fmla="*/ 249916 w 254002"/>
                <a:gd name="connsiteY16" fmla="*/ 358086 h 369760"/>
                <a:gd name="connsiteX17" fmla="*/ 251154 w 254002"/>
                <a:gd name="connsiteY17" fmla="*/ 253311 h 369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54002" h="369760">
                  <a:moveTo>
                    <a:pt x="251154" y="253311"/>
                  </a:moveTo>
                  <a:cubicBezTo>
                    <a:pt x="251154" y="253311"/>
                    <a:pt x="255345" y="38808"/>
                    <a:pt x="252774" y="18139"/>
                  </a:cubicBezTo>
                  <a:lnTo>
                    <a:pt x="127425" y="-54"/>
                  </a:lnTo>
                  <a:lnTo>
                    <a:pt x="2076" y="18139"/>
                  </a:lnTo>
                  <a:cubicBezTo>
                    <a:pt x="-591" y="38808"/>
                    <a:pt x="3600" y="253311"/>
                    <a:pt x="3600" y="253311"/>
                  </a:cubicBezTo>
                  <a:cubicBezTo>
                    <a:pt x="3600" y="261883"/>
                    <a:pt x="-3544" y="346846"/>
                    <a:pt x="2266" y="358086"/>
                  </a:cubicBezTo>
                  <a:cubicBezTo>
                    <a:pt x="2266" y="358086"/>
                    <a:pt x="2266" y="358086"/>
                    <a:pt x="2266" y="358086"/>
                  </a:cubicBezTo>
                  <a:cubicBezTo>
                    <a:pt x="2266" y="358086"/>
                    <a:pt x="2266" y="358086"/>
                    <a:pt x="2266" y="358086"/>
                  </a:cubicBezTo>
                  <a:lnTo>
                    <a:pt x="2266" y="358086"/>
                  </a:lnTo>
                  <a:lnTo>
                    <a:pt x="2266" y="358086"/>
                  </a:lnTo>
                  <a:cubicBezTo>
                    <a:pt x="9696" y="364372"/>
                    <a:pt x="57702" y="369325"/>
                    <a:pt x="116566" y="369706"/>
                  </a:cubicBezTo>
                  <a:lnTo>
                    <a:pt x="135616" y="369706"/>
                  </a:lnTo>
                  <a:cubicBezTo>
                    <a:pt x="194862" y="369706"/>
                    <a:pt x="242868" y="364372"/>
                    <a:pt x="249916" y="358086"/>
                  </a:cubicBezTo>
                  <a:lnTo>
                    <a:pt x="249916" y="358086"/>
                  </a:lnTo>
                  <a:lnTo>
                    <a:pt x="249916" y="358086"/>
                  </a:lnTo>
                  <a:lnTo>
                    <a:pt x="249916" y="358086"/>
                  </a:lnTo>
                  <a:lnTo>
                    <a:pt x="249916" y="358086"/>
                  </a:lnTo>
                  <a:cubicBezTo>
                    <a:pt x="258298" y="346846"/>
                    <a:pt x="251154" y="261883"/>
                    <a:pt x="251154" y="253311"/>
                  </a:cubicBezTo>
                  <a:close/>
                </a:path>
              </a:pathLst>
            </a:custGeom>
            <a:solidFill>
              <a:srgbClr val="F7B25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2" name="Freeform: Shape 471">
              <a:extLst>
                <a:ext uri="{FF2B5EF4-FFF2-40B4-BE49-F238E27FC236}">
                  <a16:creationId xmlns:a16="http://schemas.microsoft.com/office/drawing/2014/main" id="{FF19A689-7F7B-24D0-3521-B301F7BED848}"/>
                </a:ext>
              </a:extLst>
            </p:cNvPr>
            <p:cNvSpPr/>
            <p:nvPr/>
          </p:nvSpPr>
          <p:spPr>
            <a:xfrm>
              <a:off x="6926484" y="3120675"/>
              <a:ext cx="74580" cy="62103"/>
            </a:xfrm>
            <a:custGeom>
              <a:avLst/>
              <a:gdLst>
                <a:gd name="connsiteX0" fmla="*/ -11 w 74580"/>
                <a:gd name="connsiteY0" fmla="*/ 4232 h 62103"/>
                <a:gd name="connsiteX1" fmla="*/ -11 w 74580"/>
                <a:gd name="connsiteY1" fmla="*/ 23282 h 62103"/>
                <a:gd name="connsiteX2" fmla="*/ 37327 w 74580"/>
                <a:gd name="connsiteY2" fmla="*/ 62049 h 62103"/>
                <a:gd name="connsiteX3" fmla="*/ 74570 w 74580"/>
                <a:gd name="connsiteY3" fmla="*/ 23282 h 62103"/>
                <a:gd name="connsiteX4" fmla="*/ 74570 w 74580"/>
                <a:gd name="connsiteY4" fmla="*/ 4232 h 62103"/>
                <a:gd name="connsiteX5" fmla="*/ 39328 w 74580"/>
                <a:gd name="connsiteY5" fmla="*/ -54 h 62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580" h="62103">
                  <a:moveTo>
                    <a:pt x="-11" y="4232"/>
                  </a:moveTo>
                  <a:lnTo>
                    <a:pt x="-11" y="23282"/>
                  </a:lnTo>
                  <a:cubicBezTo>
                    <a:pt x="-11" y="30045"/>
                    <a:pt x="19039" y="62049"/>
                    <a:pt x="37327" y="62049"/>
                  </a:cubicBezTo>
                  <a:cubicBezTo>
                    <a:pt x="55615" y="62049"/>
                    <a:pt x="74570" y="30045"/>
                    <a:pt x="74570" y="23282"/>
                  </a:cubicBezTo>
                  <a:lnTo>
                    <a:pt x="74570" y="4232"/>
                  </a:lnTo>
                  <a:lnTo>
                    <a:pt x="39328" y="-54"/>
                  </a:lnTo>
                  <a:close/>
                </a:path>
              </a:pathLst>
            </a:custGeom>
            <a:solidFill>
              <a:srgbClr val="267A6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3" name="Freeform: Shape 472">
              <a:extLst>
                <a:ext uri="{FF2B5EF4-FFF2-40B4-BE49-F238E27FC236}">
                  <a16:creationId xmlns:a16="http://schemas.microsoft.com/office/drawing/2014/main" id="{99573247-867E-E8D7-2856-8FD7E8F398B1}"/>
                </a:ext>
              </a:extLst>
            </p:cNvPr>
            <p:cNvSpPr/>
            <p:nvPr/>
          </p:nvSpPr>
          <p:spPr>
            <a:xfrm>
              <a:off x="6930675" y="3049619"/>
              <a:ext cx="66294" cy="126396"/>
            </a:xfrm>
            <a:custGeom>
              <a:avLst/>
              <a:gdLst>
                <a:gd name="connsiteX0" fmla="*/ 66283 w 66294"/>
                <a:gd name="connsiteY0" fmla="*/ 86909 h 126396"/>
                <a:gd name="connsiteX1" fmla="*/ 33136 w 66294"/>
                <a:gd name="connsiteY1" fmla="*/ 126343 h 126396"/>
                <a:gd name="connsiteX2" fmla="*/ -11 w 66294"/>
                <a:gd name="connsiteY2" fmla="*/ 86909 h 126396"/>
                <a:gd name="connsiteX3" fmla="*/ -11 w 66294"/>
                <a:gd name="connsiteY3" fmla="*/ 25092 h 126396"/>
                <a:gd name="connsiteX4" fmla="*/ 24945 w 66294"/>
                <a:gd name="connsiteY4" fmla="*/ -54 h 126396"/>
                <a:gd name="connsiteX5" fmla="*/ 25040 w 66294"/>
                <a:gd name="connsiteY5" fmla="*/ -54 h 126396"/>
                <a:gd name="connsiteX6" fmla="*/ 41233 w 66294"/>
                <a:gd name="connsiteY6" fmla="*/ -54 h 126396"/>
                <a:gd name="connsiteX7" fmla="*/ 66283 w 66294"/>
                <a:gd name="connsiteY7" fmla="*/ 25092 h 126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6294" h="126396">
                  <a:moveTo>
                    <a:pt x="66283" y="86909"/>
                  </a:moveTo>
                  <a:cubicBezTo>
                    <a:pt x="66283" y="93862"/>
                    <a:pt x="49710" y="126343"/>
                    <a:pt x="33136" y="126343"/>
                  </a:cubicBezTo>
                  <a:cubicBezTo>
                    <a:pt x="16563" y="126343"/>
                    <a:pt x="-11" y="93862"/>
                    <a:pt x="-11" y="86909"/>
                  </a:cubicBezTo>
                  <a:lnTo>
                    <a:pt x="-11" y="25092"/>
                  </a:lnTo>
                  <a:cubicBezTo>
                    <a:pt x="-68" y="11262"/>
                    <a:pt x="11105" y="3"/>
                    <a:pt x="24945" y="-54"/>
                  </a:cubicBezTo>
                  <a:cubicBezTo>
                    <a:pt x="24973" y="-54"/>
                    <a:pt x="25011" y="-54"/>
                    <a:pt x="25040" y="-54"/>
                  </a:cubicBezTo>
                  <a:lnTo>
                    <a:pt x="41233" y="-54"/>
                  </a:lnTo>
                  <a:cubicBezTo>
                    <a:pt x="55082" y="3"/>
                    <a:pt x="66283" y="11242"/>
                    <a:pt x="66283" y="25092"/>
                  </a:cubicBezTo>
                  <a:close/>
                </a:path>
              </a:pathLst>
            </a:custGeom>
            <a:solidFill>
              <a:srgbClr val="BF866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4" name="Freeform: Shape 473">
              <a:extLst>
                <a:ext uri="{FF2B5EF4-FFF2-40B4-BE49-F238E27FC236}">
                  <a16:creationId xmlns:a16="http://schemas.microsoft.com/office/drawing/2014/main" id="{613DC387-1794-1457-4F12-F2E438A85B76}"/>
                </a:ext>
              </a:extLst>
            </p:cNvPr>
            <p:cNvSpPr/>
            <p:nvPr/>
          </p:nvSpPr>
          <p:spPr>
            <a:xfrm>
              <a:off x="6754272" y="3138297"/>
              <a:ext cx="83153" cy="233553"/>
            </a:xfrm>
            <a:custGeom>
              <a:avLst/>
              <a:gdLst>
                <a:gd name="connsiteX0" fmla="*/ 60664 w 83153"/>
                <a:gd name="connsiteY0" fmla="*/ 291792 h 296920"/>
                <a:gd name="connsiteX1" fmla="*/ 71808 w 83153"/>
                <a:gd name="connsiteY1" fmla="*/ 208829 h 296920"/>
                <a:gd name="connsiteX2" fmla="*/ 83143 w 83153"/>
                <a:gd name="connsiteY2" fmla="*/ 162442 h 296920"/>
                <a:gd name="connsiteX3" fmla="*/ 83143 w 83153"/>
                <a:gd name="connsiteY3" fmla="*/ -54 h 296920"/>
                <a:gd name="connsiteX4" fmla="*/ 30184 w 83153"/>
                <a:gd name="connsiteY4" fmla="*/ 29854 h 296920"/>
                <a:gd name="connsiteX5" fmla="*/ -11 w 83153"/>
                <a:gd name="connsiteY5" fmla="*/ 201781 h 296920"/>
                <a:gd name="connsiteX6" fmla="*/ -11 w 83153"/>
                <a:gd name="connsiteY6" fmla="*/ 288268 h 296920"/>
                <a:gd name="connsiteX7" fmla="*/ 60664 w 83153"/>
                <a:gd name="connsiteY7" fmla="*/ 291792 h 296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3153" h="296920">
                  <a:moveTo>
                    <a:pt x="60664" y="291792"/>
                  </a:moveTo>
                  <a:cubicBezTo>
                    <a:pt x="65855" y="264360"/>
                    <a:pt x="69579" y="236661"/>
                    <a:pt x="71808" y="208829"/>
                  </a:cubicBezTo>
                  <a:lnTo>
                    <a:pt x="83143" y="162442"/>
                  </a:lnTo>
                  <a:cubicBezTo>
                    <a:pt x="83143" y="150346"/>
                    <a:pt x="83143" y="11281"/>
                    <a:pt x="83143" y="-54"/>
                  </a:cubicBezTo>
                  <a:cubicBezTo>
                    <a:pt x="83143" y="-54"/>
                    <a:pt x="37899" y="898"/>
                    <a:pt x="30184" y="29854"/>
                  </a:cubicBezTo>
                  <a:lnTo>
                    <a:pt x="-11" y="201781"/>
                  </a:lnTo>
                  <a:lnTo>
                    <a:pt x="-11" y="288268"/>
                  </a:lnTo>
                  <a:cubicBezTo>
                    <a:pt x="18706" y="298336"/>
                    <a:pt x="40909" y="299631"/>
                    <a:pt x="60664" y="291792"/>
                  </a:cubicBezTo>
                  <a:close/>
                </a:path>
              </a:pathLst>
            </a:custGeom>
            <a:solidFill>
              <a:srgbClr val="18222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grpSp>
          <p:nvGrpSpPr>
            <p:cNvPr id="476" name="Graphic 4">
              <a:extLst>
                <a:ext uri="{FF2B5EF4-FFF2-40B4-BE49-F238E27FC236}">
                  <a16:creationId xmlns:a16="http://schemas.microsoft.com/office/drawing/2014/main" id="{808E87EC-08C1-C7FC-23A5-59A466A984C4}"/>
                </a:ext>
              </a:extLst>
            </p:cNvPr>
            <p:cNvGrpSpPr/>
            <p:nvPr/>
          </p:nvGrpSpPr>
          <p:grpSpPr>
            <a:xfrm>
              <a:off x="6754558" y="3140297"/>
              <a:ext cx="77861" cy="267938"/>
              <a:chOff x="6754558" y="3140297"/>
              <a:chExt cx="77861" cy="267938"/>
            </a:xfrm>
          </p:grpSpPr>
          <p:sp>
            <p:nvSpPr>
              <p:cNvPr id="477" name="Freeform: Shape 476">
                <a:extLst>
                  <a:ext uri="{FF2B5EF4-FFF2-40B4-BE49-F238E27FC236}">
                    <a16:creationId xmlns:a16="http://schemas.microsoft.com/office/drawing/2014/main" id="{F5F5A7DE-52FC-C1BF-BF34-5EE027671DC9}"/>
                  </a:ext>
                </a:extLst>
              </p:cNvPr>
              <p:cNvSpPr/>
              <p:nvPr/>
            </p:nvSpPr>
            <p:spPr>
              <a:xfrm>
                <a:off x="6770178" y="3193863"/>
                <a:ext cx="61055" cy="88736"/>
              </a:xfrm>
              <a:custGeom>
                <a:avLst/>
                <a:gdLst>
                  <a:gd name="connsiteX0" fmla="*/ 60473 w 61055"/>
                  <a:gd name="connsiteY0" fmla="*/ 78586 h 88736"/>
                  <a:gd name="connsiteX1" fmla="*/ 59806 w 61055"/>
                  <a:gd name="connsiteY1" fmla="*/ 52011 h 88736"/>
                  <a:gd name="connsiteX2" fmla="*/ 48090 w 61055"/>
                  <a:gd name="connsiteY2" fmla="*/ 41724 h 88736"/>
                  <a:gd name="connsiteX3" fmla="*/ 45043 w 61055"/>
                  <a:gd name="connsiteY3" fmla="*/ 18103 h 88736"/>
                  <a:gd name="connsiteX4" fmla="*/ 36756 w 61055"/>
                  <a:gd name="connsiteY4" fmla="*/ 2005 h 88736"/>
                  <a:gd name="connsiteX5" fmla="*/ 23373 w 61055"/>
                  <a:gd name="connsiteY5" fmla="*/ 3558 h 88736"/>
                  <a:gd name="connsiteX6" fmla="*/ 22849 w 61055"/>
                  <a:gd name="connsiteY6" fmla="*/ 4291 h 88736"/>
                  <a:gd name="connsiteX7" fmla="*/ 19992 w 61055"/>
                  <a:gd name="connsiteY7" fmla="*/ 17626 h 88736"/>
                  <a:gd name="connsiteX8" fmla="*/ 18182 w 61055"/>
                  <a:gd name="connsiteY8" fmla="*/ 32676 h 88736"/>
                  <a:gd name="connsiteX9" fmla="*/ 7038 w 61055"/>
                  <a:gd name="connsiteY9" fmla="*/ 40105 h 88736"/>
                  <a:gd name="connsiteX10" fmla="*/ 4180 w 61055"/>
                  <a:gd name="connsiteY10" fmla="*/ 39438 h 88736"/>
                  <a:gd name="connsiteX11" fmla="*/ 2561 w 61055"/>
                  <a:gd name="connsiteY11" fmla="*/ 47058 h 88736"/>
                  <a:gd name="connsiteX12" fmla="*/ -11 w 61055"/>
                  <a:gd name="connsiteY12" fmla="*/ 57631 h 88736"/>
                  <a:gd name="connsiteX13" fmla="*/ 15801 w 61055"/>
                  <a:gd name="connsiteY13" fmla="*/ 55345 h 88736"/>
                  <a:gd name="connsiteX14" fmla="*/ 39042 w 61055"/>
                  <a:gd name="connsiteY14" fmla="*/ 62489 h 88736"/>
                  <a:gd name="connsiteX15" fmla="*/ 52758 w 61055"/>
                  <a:gd name="connsiteY15" fmla="*/ 79824 h 88736"/>
                  <a:gd name="connsiteX16" fmla="*/ 61045 w 61055"/>
                  <a:gd name="connsiteY16" fmla="*/ 88683 h 88736"/>
                  <a:gd name="connsiteX17" fmla="*/ 60473 w 61055"/>
                  <a:gd name="connsiteY17" fmla="*/ 78586 h 887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61055" h="88736">
                    <a:moveTo>
                      <a:pt x="60473" y="78586"/>
                    </a:moveTo>
                    <a:cubicBezTo>
                      <a:pt x="60473" y="69728"/>
                      <a:pt x="59902" y="60870"/>
                      <a:pt x="59806" y="52011"/>
                    </a:cubicBezTo>
                    <a:cubicBezTo>
                      <a:pt x="54968" y="49830"/>
                      <a:pt x="50881" y="46239"/>
                      <a:pt x="48090" y="41724"/>
                    </a:cubicBezTo>
                    <a:cubicBezTo>
                      <a:pt x="45319" y="34181"/>
                      <a:pt x="44271" y="26103"/>
                      <a:pt x="45043" y="18103"/>
                    </a:cubicBezTo>
                    <a:cubicBezTo>
                      <a:pt x="44928" y="11740"/>
                      <a:pt x="41871" y="5796"/>
                      <a:pt x="36756" y="2005"/>
                    </a:cubicBezTo>
                    <a:cubicBezTo>
                      <a:pt x="32631" y="-1262"/>
                      <a:pt x="26640" y="-567"/>
                      <a:pt x="23373" y="3558"/>
                    </a:cubicBezTo>
                    <a:cubicBezTo>
                      <a:pt x="23192" y="3796"/>
                      <a:pt x="23011" y="4034"/>
                      <a:pt x="22849" y="4291"/>
                    </a:cubicBezTo>
                    <a:cubicBezTo>
                      <a:pt x="20659" y="8377"/>
                      <a:pt x="19668" y="12997"/>
                      <a:pt x="19992" y="17626"/>
                    </a:cubicBezTo>
                    <a:cubicBezTo>
                      <a:pt x="19963" y="22694"/>
                      <a:pt x="19353" y="27742"/>
                      <a:pt x="18182" y="32676"/>
                    </a:cubicBezTo>
                    <a:cubicBezTo>
                      <a:pt x="17125" y="37791"/>
                      <a:pt x="12162" y="41096"/>
                      <a:pt x="7038" y="40105"/>
                    </a:cubicBezTo>
                    <a:cubicBezTo>
                      <a:pt x="6066" y="39972"/>
                      <a:pt x="5114" y="39753"/>
                      <a:pt x="4180" y="39438"/>
                    </a:cubicBezTo>
                    <a:cubicBezTo>
                      <a:pt x="3704" y="42010"/>
                      <a:pt x="3132" y="44582"/>
                      <a:pt x="2561" y="47058"/>
                    </a:cubicBezTo>
                    <a:cubicBezTo>
                      <a:pt x="1989" y="49535"/>
                      <a:pt x="846" y="54107"/>
                      <a:pt x="-11" y="57631"/>
                    </a:cubicBezTo>
                    <a:cubicBezTo>
                      <a:pt x="5228" y="56869"/>
                      <a:pt x="10467" y="55726"/>
                      <a:pt x="15801" y="55345"/>
                    </a:cubicBezTo>
                    <a:cubicBezTo>
                      <a:pt x="24221" y="54145"/>
                      <a:pt x="32746" y="56764"/>
                      <a:pt x="39042" y="62489"/>
                    </a:cubicBezTo>
                    <a:cubicBezTo>
                      <a:pt x="44280" y="67537"/>
                      <a:pt x="47995" y="74205"/>
                      <a:pt x="52758" y="79824"/>
                    </a:cubicBezTo>
                    <a:cubicBezTo>
                      <a:pt x="55291" y="82987"/>
                      <a:pt x="58063" y="85940"/>
                      <a:pt x="61045" y="88683"/>
                    </a:cubicBezTo>
                    <a:cubicBezTo>
                      <a:pt x="60759" y="85349"/>
                      <a:pt x="60568" y="81920"/>
                      <a:pt x="60473" y="78586"/>
                    </a:cubicBezTo>
                    <a:close/>
                  </a:path>
                </a:pathLst>
              </a:custGeom>
              <a:solidFill>
                <a:srgbClr val="868739">
                  <a:alpha val="7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478" name="Freeform: Shape 477">
                <a:extLst>
                  <a:ext uri="{FF2B5EF4-FFF2-40B4-BE49-F238E27FC236}">
                    <a16:creationId xmlns:a16="http://schemas.microsoft.com/office/drawing/2014/main" id="{191F4B5E-DBC4-5CC1-39CB-951266375CBA}"/>
                  </a:ext>
                </a:extLst>
              </p:cNvPr>
              <p:cNvSpPr/>
              <p:nvPr/>
            </p:nvSpPr>
            <p:spPr>
              <a:xfrm>
                <a:off x="6781418" y="3147345"/>
                <a:ext cx="22450" cy="48259"/>
              </a:xfrm>
              <a:custGeom>
                <a:avLst/>
                <a:gdLst>
                  <a:gd name="connsiteX0" fmla="*/ 10181 w 22450"/>
                  <a:gd name="connsiteY0" fmla="*/ 20615 h 48259"/>
                  <a:gd name="connsiteX1" fmla="*/ 22278 w 22450"/>
                  <a:gd name="connsiteY1" fmla="*/ 2613 h 48259"/>
                  <a:gd name="connsiteX2" fmla="*/ 21135 w 22450"/>
                  <a:gd name="connsiteY2" fmla="*/ -54 h 48259"/>
                  <a:gd name="connsiteX3" fmla="*/ 11610 w 22450"/>
                  <a:gd name="connsiteY3" fmla="*/ 8233 h 48259"/>
                  <a:gd name="connsiteX4" fmla="*/ 1513 w 22450"/>
                  <a:gd name="connsiteY4" fmla="*/ 28807 h 48259"/>
                  <a:gd name="connsiteX5" fmla="*/ -11 w 22450"/>
                  <a:gd name="connsiteY5" fmla="*/ 47857 h 48259"/>
                  <a:gd name="connsiteX6" fmla="*/ 846 w 22450"/>
                  <a:gd name="connsiteY6" fmla="*/ 47857 h 48259"/>
                  <a:gd name="connsiteX7" fmla="*/ 19420 w 22450"/>
                  <a:gd name="connsiteY7" fmla="*/ 42713 h 48259"/>
                  <a:gd name="connsiteX8" fmla="*/ 10181 w 22450"/>
                  <a:gd name="connsiteY8" fmla="*/ 20615 h 48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450" h="48259">
                    <a:moveTo>
                      <a:pt x="10181" y="20615"/>
                    </a:moveTo>
                    <a:cubicBezTo>
                      <a:pt x="10181" y="12614"/>
                      <a:pt x="24087" y="12138"/>
                      <a:pt x="22278" y="2613"/>
                    </a:cubicBezTo>
                    <a:cubicBezTo>
                      <a:pt x="22078" y="1660"/>
                      <a:pt x="21687" y="746"/>
                      <a:pt x="21135" y="-54"/>
                    </a:cubicBezTo>
                    <a:cubicBezTo>
                      <a:pt x="17487" y="2108"/>
                      <a:pt x="14258" y="4918"/>
                      <a:pt x="11610" y="8233"/>
                    </a:cubicBezTo>
                    <a:cubicBezTo>
                      <a:pt x="6914" y="14357"/>
                      <a:pt x="3485" y="21349"/>
                      <a:pt x="1513" y="28807"/>
                    </a:cubicBezTo>
                    <a:cubicBezTo>
                      <a:pt x="1513" y="35284"/>
                      <a:pt x="751" y="41761"/>
                      <a:pt x="-11" y="47857"/>
                    </a:cubicBezTo>
                    <a:lnTo>
                      <a:pt x="846" y="47857"/>
                    </a:lnTo>
                    <a:cubicBezTo>
                      <a:pt x="7495" y="49047"/>
                      <a:pt x="14324" y="47152"/>
                      <a:pt x="19420" y="42713"/>
                    </a:cubicBezTo>
                    <a:cubicBezTo>
                      <a:pt x="29041" y="33188"/>
                      <a:pt x="10467" y="28997"/>
                      <a:pt x="10181" y="20615"/>
                    </a:cubicBezTo>
                    <a:close/>
                  </a:path>
                </a:pathLst>
              </a:custGeom>
              <a:solidFill>
                <a:srgbClr val="868739">
                  <a:alpha val="8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479" name="Freeform: Shape 478">
                <a:extLst>
                  <a:ext uri="{FF2B5EF4-FFF2-40B4-BE49-F238E27FC236}">
                    <a16:creationId xmlns:a16="http://schemas.microsoft.com/office/drawing/2014/main" id="{669D1DDD-3B96-4E94-6501-95D87EC05F74}"/>
                  </a:ext>
                </a:extLst>
              </p:cNvPr>
              <p:cNvSpPr/>
              <p:nvPr/>
            </p:nvSpPr>
            <p:spPr>
              <a:xfrm>
                <a:off x="6775703" y="3205448"/>
                <a:ext cx="1905" cy="10096"/>
              </a:xfrm>
              <a:custGeom>
                <a:avLst/>
                <a:gdLst>
                  <a:gd name="connsiteX0" fmla="*/ 1894 w 1905"/>
                  <a:gd name="connsiteY0" fmla="*/ -54 h 10096"/>
                  <a:gd name="connsiteX1" fmla="*/ 1132 w 1905"/>
                  <a:gd name="connsiteY1" fmla="*/ -54 h 10096"/>
                  <a:gd name="connsiteX2" fmla="*/ -11 w 1905"/>
                  <a:gd name="connsiteY2" fmla="*/ 10042 h 10096"/>
                  <a:gd name="connsiteX3" fmla="*/ 1894 w 1905"/>
                  <a:gd name="connsiteY3" fmla="*/ -54 h 10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905" h="10096">
                    <a:moveTo>
                      <a:pt x="1894" y="-54"/>
                    </a:moveTo>
                    <a:lnTo>
                      <a:pt x="1132" y="-54"/>
                    </a:lnTo>
                    <a:cubicBezTo>
                      <a:pt x="656" y="3280"/>
                      <a:pt x="275" y="6613"/>
                      <a:pt x="-11" y="10042"/>
                    </a:cubicBezTo>
                    <a:cubicBezTo>
                      <a:pt x="656" y="6709"/>
                      <a:pt x="1323" y="3184"/>
                      <a:pt x="1894" y="-54"/>
                    </a:cubicBezTo>
                    <a:close/>
                  </a:path>
                </a:pathLst>
              </a:custGeom>
              <a:solidFill>
                <a:srgbClr val="868739">
                  <a:alpha val="7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480" name="Freeform: Shape 479">
                <a:extLst>
                  <a:ext uri="{FF2B5EF4-FFF2-40B4-BE49-F238E27FC236}">
                    <a16:creationId xmlns:a16="http://schemas.microsoft.com/office/drawing/2014/main" id="{CA7346B9-5CDD-719F-5962-3BE2B11C32A5}"/>
                  </a:ext>
                </a:extLst>
              </p:cNvPr>
              <p:cNvSpPr/>
              <p:nvPr/>
            </p:nvSpPr>
            <p:spPr>
              <a:xfrm>
                <a:off x="6775894" y="3205019"/>
                <a:ext cx="28474" cy="29895"/>
              </a:xfrm>
              <a:custGeom>
                <a:avLst/>
                <a:gdLst>
                  <a:gd name="connsiteX0" fmla="*/ 21039 w 28474"/>
                  <a:gd name="connsiteY0" fmla="*/ 4184 h 29895"/>
                  <a:gd name="connsiteX1" fmla="*/ 11514 w 28474"/>
                  <a:gd name="connsiteY1" fmla="*/ 89 h 29895"/>
                  <a:gd name="connsiteX2" fmla="*/ 4085 w 28474"/>
                  <a:gd name="connsiteY2" fmla="*/ 89 h 29895"/>
                  <a:gd name="connsiteX3" fmla="*/ -11 w 28474"/>
                  <a:gd name="connsiteY3" fmla="*/ 21615 h 29895"/>
                  <a:gd name="connsiteX4" fmla="*/ 7800 w 28474"/>
                  <a:gd name="connsiteY4" fmla="*/ 27711 h 29895"/>
                  <a:gd name="connsiteX5" fmla="*/ 26850 w 28474"/>
                  <a:gd name="connsiteY5" fmla="*/ 25139 h 29895"/>
                  <a:gd name="connsiteX6" fmla="*/ 21039 w 28474"/>
                  <a:gd name="connsiteY6" fmla="*/ 4184 h 29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8474" h="29895">
                    <a:moveTo>
                      <a:pt x="21039" y="4184"/>
                    </a:moveTo>
                    <a:cubicBezTo>
                      <a:pt x="18220" y="2099"/>
                      <a:pt x="14962" y="698"/>
                      <a:pt x="11514" y="89"/>
                    </a:cubicBezTo>
                    <a:cubicBezTo>
                      <a:pt x="9038" y="-102"/>
                      <a:pt x="6562" y="-102"/>
                      <a:pt x="4085" y="89"/>
                    </a:cubicBezTo>
                    <a:cubicBezTo>
                      <a:pt x="2942" y="7328"/>
                      <a:pt x="1513" y="14471"/>
                      <a:pt x="-11" y="21615"/>
                    </a:cubicBezTo>
                    <a:cubicBezTo>
                      <a:pt x="2218" y="24082"/>
                      <a:pt x="4856" y="26149"/>
                      <a:pt x="7800" y="27711"/>
                    </a:cubicBezTo>
                    <a:cubicBezTo>
                      <a:pt x="13991" y="31321"/>
                      <a:pt x="21840" y="30264"/>
                      <a:pt x="26850" y="25139"/>
                    </a:cubicBezTo>
                    <a:cubicBezTo>
                      <a:pt x="30403" y="17681"/>
                      <a:pt x="27926" y="8747"/>
                      <a:pt x="21039" y="4184"/>
                    </a:cubicBezTo>
                    <a:close/>
                  </a:path>
                </a:pathLst>
              </a:custGeom>
              <a:solidFill>
                <a:srgbClr val="868739">
                  <a:alpha val="7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481" name="Freeform: Shape 480">
                <a:extLst>
                  <a:ext uri="{FF2B5EF4-FFF2-40B4-BE49-F238E27FC236}">
                    <a16:creationId xmlns:a16="http://schemas.microsoft.com/office/drawing/2014/main" id="{D9396F86-E258-CAB3-6166-F4EF3597AA3D}"/>
                  </a:ext>
                </a:extLst>
              </p:cNvPr>
              <p:cNvSpPr/>
              <p:nvPr/>
            </p:nvSpPr>
            <p:spPr>
              <a:xfrm>
                <a:off x="6764273" y="3244119"/>
                <a:ext cx="34198" cy="38100"/>
              </a:xfrm>
              <a:custGeom>
                <a:avLst/>
                <a:gdLst>
                  <a:gd name="connsiteX0" fmla="*/ 32850 w 34198"/>
                  <a:gd name="connsiteY0" fmla="*/ 14995 h 38100"/>
                  <a:gd name="connsiteX1" fmla="*/ 26659 w 34198"/>
                  <a:gd name="connsiteY1" fmla="*/ 13662 h 38100"/>
                  <a:gd name="connsiteX2" fmla="*/ 11419 w 34198"/>
                  <a:gd name="connsiteY2" fmla="*/ 13662 h 38100"/>
                  <a:gd name="connsiteX3" fmla="*/ 8847 w 34198"/>
                  <a:gd name="connsiteY3" fmla="*/ 613 h 38100"/>
                  <a:gd name="connsiteX4" fmla="*/ 7800 w 34198"/>
                  <a:gd name="connsiteY4" fmla="*/ -54 h 38100"/>
                  <a:gd name="connsiteX5" fmla="*/ 1037 w 34198"/>
                  <a:gd name="connsiteY5" fmla="*/ 29664 h 38100"/>
                  <a:gd name="connsiteX6" fmla="*/ -11 w 34198"/>
                  <a:gd name="connsiteY6" fmla="*/ 38046 h 38100"/>
                  <a:gd name="connsiteX7" fmla="*/ 1037 w 34198"/>
                  <a:gd name="connsiteY7" fmla="*/ 38046 h 38100"/>
                  <a:gd name="connsiteX8" fmla="*/ 31231 w 34198"/>
                  <a:gd name="connsiteY8" fmla="*/ 24806 h 38100"/>
                  <a:gd name="connsiteX9" fmla="*/ 32850 w 34198"/>
                  <a:gd name="connsiteY9" fmla="*/ 14995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4198" h="38100">
                    <a:moveTo>
                      <a:pt x="32850" y="14995"/>
                    </a:moveTo>
                    <a:cubicBezTo>
                      <a:pt x="31031" y="13786"/>
                      <a:pt x="28822" y="13309"/>
                      <a:pt x="26659" y="13662"/>
                    </a:cubicBezTo>
                    <a:cubicBezTo>
                      <a:pt x="21992" y="13662"/>
                      <a:pt x="14467" y="19282"/>
                      <a:pt x="11419" y="13662"/>
                    </a:cubicBezTo>
                    <a:cubicBezTo>
                      <a:pt x="8371" y="8042"/>
                      <a:pt x="14086" y="4804"/>
                      <a:pt x="8847" y="613"/>
                    </a:cubicBezTo>
                    <a:lnTo>
                      <a:pt x="7800" y="-54"/>
                    </a:lnTo>
                    <a:cubicBezTo>
                      <a:pt x="5419" y="9471"/>
                      <a:pt x="2466" y="19663"/>
                      <a:pt x="1037" y="29664"/>
                    </a:cubicBezTo>
                    <a:cubicBezTo>
                      <a:pt x="1037" y="32426"/>
                      <a:pt x="275" y="35188"/>
                      <a:pt x="-11" y="38046"/>
                    </a:cubicBezTo>
                    <a:lnTo>
                      <a:pt x="1037" y="38046"/>
                    </a:lnTo>
                    <a:cubicBezTo>
                      <a:pt x="12486" y="37951"/>
                      <a:pt x="23402" y="33169"/>
                      <a:pt x="31231" y="24806"/>
                    </a:cubicBezTo>
                    <a:cubicBezTo>
                      <a:pt x="33422" y="22139"/>
                      <a:pt x="35708" y="17758"/>
                      <a:pt x="32850" y="14995"/>
                    </a:cubicBezTo>
                    <a:close/>
                  </a:path>
                </a:pathLst>
              </a:custGeom>
              <a:solidFill>
                <a:srgbClr val="868739">
                  <a:alpha val="8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482" name="Freeform: Shape 481">
                <a:extLst>
                  <a:ext uri="{FF2B5EF4-FFF2-40B4-BE49-F238E27FC236}">
                    <a16:creationId xmlns:a16="http://schemas.microsoft.com/office/drawing/2014/main" id="{612926E6-8843-8185-D84C-743C7D0BFE9B}"/>
                  </a:ext>
                </a:extLst>
              </p:cNvPr>
              <p:cNvSpPr/>
              <p:nvPr/>
            </p:nvSpPr>
            <p:spPr>
              <a:xfrm>
                <a:off x="6809898" y="3315080"/>
                <a:ext cx="19621" cy="47529"/>
              </a:xfrm>
              <a:custGeom>
                <a:avLst/>
                <a:gdLst>
                  <a:gd name="connsiteX0" fmla="*/ 18563 w 19621"/>
                  <a:gd name="connsiteY0" fmla="*/ 21663 h 47529"/>
                  <a:gd name="connsiteX1" fmla="*/ 19611 w 19621"/>
                  <a:gd name="connsiteY1" fmla="*/ 12900 h 47529"/>
                  <a:gd name="connsiteX2" fmla="*/ 14181 w 19621"/>
                  <a:gd name="connsiteY2" fmla="*/ 4232 h 47529"/>
                  <a:gd name="connsiteX3" fmla="*/ 6942 w 19621"/>
                  <a:gd name="connsiteY3" fmla="*/ -54 h 47529"/>
                  <a:gd name="connsiteX4" fmla="*/ -11 w 19621"/>
                  <a:gd name="connsiteY4" fmla="*/ 10709 h 47529"/>
                  <a:gd name="connsiteX5" fmla="*/ 14562 w 19621"/>
                  <a:gd name="connsiteY5" fmla="*/ 47476 h 47529"/>
                  <a:gd name="connsiteX6" fmla="*/ 18563 w 19621"/>
                  <a:gd name="connsiteY6" fmla="*/ 21663 h 475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621" h="47529">
                    <a:moveTo>
                      <a:pt x="18563" y="21663"/>
                    </a:moveTo>
                    <a:cubicBezTo>
                      <a:pt x="18563" y="18710"/>
                      <a:pt x="19325" y="15853"/>
                      <a:pt x="19611" y="12900"/>
                    </a:cubicBezTo>
                    <a:cubicBezTo>
                      <a:pt x="18020" y="9880"/>
                      <a:pt x="16201" y="6985"/>
                      <a:pt x="14181" y="4232"/>
                    </a:cubicBezTo>
                    <a:cubicBezTo>
                      <a:pt x="12410" y="1918"/>
                      <a:pt x="9819" y="384"/>
                      <a:pt x="6942" y="-54"/>
                    </a:cubicBezTo>
                    <a:cubicBezTo>
                      <a:pt x="1799" y="-54"/>
                      <a:pt x="180" y="6423"/>
                      <a:pt x="-11" y="10709"/>
                    </a:cubicBezTo>
                    <a:cubicBezTo>
                      <a:pt x="27" y="24368"/>
                      <a:pt x="5228" y="37503"/>
                      <a:pt x="14562" y="47476"/>
                    </a:cubicBezTo>
                    <a:cubicBezTo>
                      <a:pt x="15705" y="38808"/>
                      <a:pt x="17134" y="30331"/>
                      <a:pt x="18563" y="21663"/>
                    </a:cubicBezTo>
                    <a:close/>
                  </a:path>
                </a:pathLst>
              </a:custGeom>
              <a:solidFill>
                <a:srgbClr val="868739">
                  <a:alpha val="8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483" name="Freeform: Shape 482">
                <a:extLst>
                  <a:ext uri="{FF2B5EF4-FFF2-40B4-BE49-F238E27FC236}">
                    <a16:creationId xmlns:a16="http://schemas.microsoft.com/office/drawing/2014/main" id="{0348D065-A6DC-379C-7B2D-875D614CF192}"/>
                  </a:ext>
                </a:extLst>
              </p:cNvPr>
              <p:cNvSpPr/>
              <p:nvPr/>
            </p:nvSpPr>
            <p:spPr>
              <a:xfrm>
                <a:off x="6827614" y="3336321"/>
                <a:ext cx="3619" cy="22574"/>
              </a:xfrm>
              <a:custGeom>
                <a:avLst/>
                <a:gdLst>
                  <a:gd name="connsiteX0" fmla="*/ 2180 w 3619"/>
                  <a:gd name="connsiteY0" fmla="*/ 6709 h 22574"/>
                  <a:gd name="connsiteX1" fmla="*/ -11 w 3619"/>
                  <a:gd name="connsiteY1" fmla="*/ 22520 h 22574"/>
                  <a:gd name="connsiteX2" fmla="*/ 3609 w 3619"/>
                  <a:gd name="connsiteY2" fmla="*/ -54 h 22574"/>
                  <a:gd name="connsiteX3" fmla="*/ 2180 w 3619"/>
                  <a:gd name="connsiteY3" fmla="*/ 6709 h 22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19" h="22574">
                    <a:moveTo>
                      <a:pt x="2180" y="6709"/>
                    </a:moveTo>
                    <a:cubicBezTo>
                      <a:pt x="1323" y="12043"/>
                      <a:pt x="561" y="17281"/>
                      <a:pt x="-11" y="22520"/>
                    </a:cubicBezTo>
                    <a:cubicBezTo>
                      <a:pt x="1228" y="14995"/>
                      <a:pt x="2371" y="7471"/>
                      <a:pt x="3609" y="-54"/>
                    </a:cubicBezTo>
                    <a:cubicBezTo>
                      <a:pt x="3037" y="2232"/>
                      <a:pt x="2561" y="4518"/>
                      <a:pt x="2180" y="6709"/>
                    </a:cubicBezTo>
                    <a:close/>
                  </a:path>
                </a:pathLst>
              </a:custGeom>
              <a:solidFill>
                <a:srgbClr val="868739">
                  <a:alpha val="8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484" name="Freeform: Shape 483">
                <a:extLst>
                  <a:ext uri="{FF2B5EF4-FFF2-40B4-BE49-F238E27FC236}">
                    <a16:creationId xmlns:a16="http://schemas.microsoft.com/office/drawing/2014/main" id="{DC04A54B-B91D-FD1A-E345-235C5AAA4066}"/>
                  </a:ext>
                </a:extLst>
              </p:cNvPr>
              <p:cNvSpPr/>
              <p:nvPr/>
            </p:nvSpPr>
            <p:spPr>
              <a:xfrm>
                <a:off x="6799828" y="3240690"/>
                <a:ext cx="31882" cy="49963"/>
              </a:xfrm>
              <a:custGeom>
                <a:avLst/>
                <a:gdLst>
                  <a:gd name="connsiteX0" fmla="*/ 30824 w 31882"/>
                  <a:gd name="connsiteY0" fmla="*/ 31759 h 49963"/>
                  <a:gd name="connsiteX1" fmla="*/ 30157 w 31882"/>
                  <a:gd name="connsiteY1" fmla="*/ -54 h 49963"/>
                  <a:gd name="connsiteX2" fmla="*/ 20632 w 31882"/>
                  <a:gd name="connsiteY2" fmla="*/ 517 h 49963"/>
                  <a:gd name="connsiteX3" fmla="*/ 11107 w 31882"/>
                  <a:gd name="connsiteY3" fmla="*/ 7280 h 49963"/>
                  <a:gd name="connsiteX4" fmla="*/ 18727 w 31882"/>
                  <a:gd name="connsiteY4" fmla="*/ 16234 h 49963"/>
                  <a:gd name="connsiteX5" fmla="*/ 18727 w 31882"/>
                  <a:gd name="connsiteY5" fmla="*/ 21187 h 49963"/>
                  <a:gd name="connsiteX6" fmla="*/ 11107 w 31882"/>
                  <a:gd name="connsiteY6" fmla="*/ 31474 h 49963"/>
                  <a:gd name="connsiteX7" fmla="*/ 16632 w 31882"/>
                  <a:gd name="connsiteY7" fmla="*/ 38522 h 49963"/>
                  <a:gd name="connsiteX8" fmla="*/ 15965 w 31882"/>
                  <a:gd name="connsiteY8" fmla="*/ 38522 h 49963"/>
                  <a:gd name="connsiteX9" fmla="*/ 14441 w 31882"/>
                  <a:gd name="connsiteY9" fmla="*/ 39189 h 49963"/>
                  <a:gd name="connsiteX10" fmla="*/ 12060 w 31882"/>
                  <a:gd name="connsiteY10" fmla="*/ 40332 h 49963"/>
                  <a:gd name="connsiteX11" fmla="*/ 344 w 31882"/>
                  <a:gd name="connsiteY11" fmla="*/ 46142 h 49963"/>
                  <a:gd name="connsiteX12" fmla="*/ 14631 w 31882"/>
                  <a:gd name="connsiteY12" fmla="*/ 49857 h 49963"/>
                  <a:gd name="connsiteX13" fmla="*/ 25776 w 31882"/>
                  <a:gd name="connsiteY13" fmla="*/ 48619 h 49963"/>
                  <a:gd name="connsiteX14" fmla="*/ 31871 w 31882"/>
                  <a:gd name="connsiteY14" fmla="*/ 46999 h 49963"/>
                  <a:gd name="connsiteX15" fmla="*/ 30824 w 31882"/>
                  <a:gd name="connsiteY15" fmla="*/ 31759 h 499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31882" h="49963">
                    <a:moveTo>
                      <a:pt x="30824" y="31759"/>
                    </a:moveTo>
                    <a:cubicBezTo>
                      <a:pt x="30347" y="21091"/>
                      <a:pt x="30157" y="10519"/>
                      <a:pt x="30157" y="-54"/>
                    </a:cubicBezTo>
                    <a:cubicBezTo>
                      <a:pt x="26976" y="-54"/>
                      <a:pt x="23794" y="136"/>
                      <a:pt x="20632" y="517"/>
                    </a:cubicBezTo>
                    <a:cubicBezTo>
                      <a:pt x="17298" y="517"/>
                      <a:pt x="9869" y="2422"/>
                      <a:pt x="11107" y="7280"/>
                    </a:cubicBezTo>
                    <a:cubicBezTo>
                      <a:pt x="12345" y="12138"/>
                      <a:pt x="16441" y="13662"/>
                      <a:pt x="18727" y="16234"/>
                    </a:cubicBezTo>
                    <a:cubicBezTo>
                      <a:pt x="21013" y="18805"/>
                      <a:pt x="20727" y="19472"/>
                      <a:pt x="18727" y="21187"/>
                    </a:cubicBezTo>
                    <a:cubicBezTo>
                      <a:pt x="16727" y="22901"/>
                      <a:pt x="10154" y="26521"/>
                      <a:pt x="11107" y="31474"/>
                    </a:cubicBezTo>
                    <a:cubicBezTo>
                      <a:pt x="11583" y="34141"/>
                      <a:pt x="14345" y="36427"/>
                      <a:pt x="16632" y="38522"/>
                    </a:cubicBezTo>
                    <a:cubicBezTo>
                      <a:pt x="16632" y="38522"/>
                      <a:pt x="16632" y="38522"/>
                      <a:pt x="15965" y="38522"/>
                    </a:cubicBezTo>
                    <a:lnTo>
                      <a:pt x="14441" y="39189"/>
                    </a:lnTo>
                    <a:lnTo>
                      <a:pt x="12060" y="40332"/>
                    </a:lnTo>
                    <a:cubicBezTo>
                      <a:pt x="5868" y="40332"/>
                      <a:pt x="-1752" y="41570"/>
                      <a:pt x="344" y="46142"/>
                    </a:cubicBezTo>
                    <a:cubicBezTo>
                      <a:pt x="2439" y="50714"/>
                      <a:pt x="10726" y="49762"/>
                      <a:pt x="14631" y="49857"/>
                    </a:cubicBezTo>
                    <a:cubicBezTo>
                      <a:pt x="18384" y="50066"/>
                      <a:pt x="22156" y="49647"/>
                      <a:pt x="25776" y="48619"/>
                    </a:cubicBezTo>
                    <a:cubicBezTo>
                      <a:pt x="27871" y="48619"/>
                      <a:pt x="29871" y="47666"/>
                      <a:pt x="31871" y="46999"/>
                    </a:cubicBezTo>
                    <a:cubicBezTo>
                      <a:pt x="31395" y="41951"/>
                      <a:pt x="31014" y="36808"/>
                      <a:pt x="30824" y="31759"/>
                    </a:cubicBezTo>
                    <a:close/>
                  </a:path>
                </a:pathLst>
              </a:custGeom>
              <a:solidFill>
                <a:srgbClr val="868739">
                  <a:alpha val="7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485" name="Freeform: Shape 484">
                <a:extLst>
                  <a:ext uri="{FF2B5EF4-FFF2-40B4-BE49-F238E27FC236}">
                    <a16:creationId xmlns:a16="http://schemas.microsoft.com/office/drawing/2014/main" id="{D98B74E4-650F-F993-DD8C-8C94E95E6633}"/>
                  </a:ext>
                </a:extLst>
              </p:cNvPr>
              <p:cNvSpPr/>
              <p:nvPr/>
            </p:nvSpPr>
            <p:spPr>
              <a:xfrm>
                <a:off x="6813851" y="3157918"/>
                <a:ext cx="16240" cy="50413"/>
              </a:xfrm>
              <a:custGeom>
                <a:avLst/>
                <a:gdLst>
                  <a:gd name="connsiteX0" fmla="*/ 15372 w 16240"/>
                  <a:gd name="connsiteY0" fmla="*/ -54 h 50413"/>
                  <a:gd name="connsiteX1" fmla="*/ 14134 w 16240"/>
                  <a:gd name="connsiteY1" fmla="*/ -54 h 50413"/>
                  <a:gd name="connsiteX2" fmla="*/ 3752 w 16240"/>
                  <a:gd name="connsiteY2" fmla="*/ 14614 h 50413"/>
                  <a:gd name="connsiteX3" fmla="*/ 418 w 16240"/>
                  <a:gd name="connsiteY3" fmla="*/ 27949 h 50413"/>
                  <a:gd name="connsiteX4" fmla="*/ 418 w 16240"/>
                  <a:gd name="connsiteY4" fmla="*/ 42713 h 50413"/>
                  <a:gd name="connsiteX5" fmla="*/ 16229 w 16240"/>
                  <a:gd name="connsiteY5" fmla="*/ 49000 h 50413"/>
                  <a:gd name="connsiteX6" fmla="*/ 15372 w 16240"/>
                  <a:gd name="connsiteY6" fmla="*/ -54 h 504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240" h="50413">
                    <a:moveTo>
                      <a:pt x="15372" y="-54"/>
                    </a:moveTo>
                    <a:lnTo>
                      <a:pt x="14134" y="-54"/>
                    </a:lnTo>
                    <a:cubicBezTo>
                      <a:pt x="8323" y="422"/>
                      <a:pt x="5561" y="10233"/>
                      <a:pt x="3752" y="14614"/>
                    </a:cubicBezTo>
                    <a:cubicBezTo>
                      <a:pt x="2028" y="18882"/>
                      <a:pt x="904" y="23368"/>
                      <a:pt x="418" y="27949"/>
                    </a:cubicBezTo>
                    <a:cubicBezTo>
                      <a:pt x="-154" y="32855"/>
                      <a:pt x="-154" y="37808"/>
                      <a:pt x="418" y="42713"/>
                    </a:cubicBezTo>
                    <a:cubicBezTo>
                      <a:pt x="1751" y="52238"/>
                      <a:pt x="8705" y="50905"/>
                      <a:pt x="16229" y="49000"/>
                    </a:cubicBezTo>
                    <a:cubicBezTo>
                      <a:pt x="15563" y="32712"/>
                      <a:pt x="14896" y="16234"/>
                      <a:pt x="15372" y="-54"/>
                    </a:cubicBezTo>
                    <a:close/>
                  </a:path>
                </a:pathLst>
              </a:custGeom>
              <a:solidFill>
                <a:srgbClr val="868739">
                  <a:alpha val="7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486" name="Freeform: Shape 485">
                <a:extLst>
                  <a:ext uri="{FF2B5EF4-FFF2-40B4-BE49-F238E27FC236}">
                    <a16:creationId xmlns:a16="http://schemas.microsoft.com/office/drawing/2014/main" id="{8CF457B8-7D5F-4842-F7BF-EDA9FF67FE7B}"/>
                  </a:ext>
                </a:extLst>
              </p:cNvPr>
              <p:cNvSpPr/>
              <p:nvPr/>
            </p:nvSpPr>
            <p:spPr>
              <a:xfrm>
                <a:off x="6812201" y="3219998"/>
                <a:ext cx="17699" cy="29931"/>
              </a:xfrm>
              <a:custGeom>
                <a:avLst/>
                <a:gdLst>
                  <a:gd name="connsiteX0" fmla="*/ 17689 w 17699"/>
                  <a:gd name="connsiteY0" fmla="*/ 3969 h 29931"/>
                  <a:gd name="connsiteX1" fmla="*/ 17689 w 17699"/>
                  <a:gd name="connsiteY1" fmla="*/ 921 h 29931"/>
                  <a:gd name="connsiteX2" fmla="*/ 1591 w 17699"/>
                  <a:gd name="connsiteY2" fmla="*/ 4731 h 29931"/>
                  <a:gd name="connsiteX3" fmla="*/ 7497 w 17699"/>
                  <a:gd name="connsiteY3" fmla="*/ 25781 h 29931"/>
                  <a:gd name="connsiteX4" fmla="*/ 17022 w 17699"/>
                  <a:gd name="connsiteY4" fmla="*/ 29877 h 29931"/>
                  <a:gd name="connsiteX5" fmla="*/ 17689 w 17699"/>
                  <a:gd name="connsiteY5" fmla="*/ 29877 h 29931"/>
                  <a:gd name="connsiteX6" fmla="*/ 17689 w 17699"/>
                  <a:gd name="connsiteY6" fmla="*/ 3969 h 299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699" h="29931">
                    <a:moveTo>
                      <a:pt x="17689" y="3969"/>
                    </a:moveTo>
                    <a:lnTo>
                      <a:pt x="17689" y="921"/>
                    </a:lnTo>
                    <a:cubicBezTo>
                      <a:pt x="12050" y="-1241"/>
                      <a:pt x="5659" y="264"/>
                      <a:pt x="1591" y="4731"/>
                    </a:cubicBezTo>
                    <a:cubicBezTo>
                      <a:pt x="-1961" y="12237"/>
                      <a:pt x="563" y="21219"/>
                      <a:pt x="7497" y="25781"/>
                    </a:cubicBezTo>
                    <a:cubicBezTo>
                      <a:pt x="10316" y="27867"/>
                      <a:pt x="13574" y="29267"/>
                      <a:pt x="17022" y="29877"/>
                    </a:cubicBezTo>
                    <a:lnTo>
                      <a:pt x="17689" y="29877"/>
                    </a:lnTo>
                    <a:cubicBezTo>
                      <a:pt x="17689" y="21209"/>
                      <a:pt x="17689" y="12637"/>
                      <a:pt x="17689" y="3969"/>
                    </a:cubicBezTo>
                    <a:close/>
                  </a:path>
                </a:pathLst>
              </a:custGeom>
              <a:solidFill>
                <a:srgbClr val="868739">
                  <a:alpha val="5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487" name="Freeform: Shape 486">
                <a:extLst>
                  <a:ext uri="{FF2B5EF4-FFF2-40B4-BE49-F238E27FC236}">
                    <a16:creationId xmlns:a16="http://schemas.microsoft.com/office/drawing/2014/main" id="{F0BE2E82-6E1F-9E6E-385C-5B115CC019D6}"/>
                  </a:ext>
                </a:extLst>
              </p:cNvPr>
              <p:cNvSpPr/>
              <p:nvPr/>
            </p:nvSpPr>
            <p:spPr>
              <a:xfrm>
                <a:off x="6783799" y="3145917"/>
                <a:ext cx="35593" cy="33197"/>
              </a:xfrm>
              <a:custGeom>
                <a:avLst/>
                <a:gdLst>
                  <a:gd name="connsiteX0" fmla="*/ 33708 w 35593"/>
                  <a:gd name="connsiteY0" fmla="*/ 12995 h 33197"/>
                  <a:gd name="connsiteX1" fmla="*/ 18182 w 35593"/>
                  <a:gd name="connsiteY1" fmla="*/ 15376 h 33197"/>
                  <a:gd name="connsiteX2" fmla="*/ 13896 w 35593"/>
                  <a:gd name="connsiteY2" fmla="*/ 13948 h 33197"/>
                  <a:gd name="connsiteX3" fmla="*/ 17039 w 35593"/>
                  <a:gd name="connsiteY3" fmla="*/ 9471 h 33197"/>
                  <a:gd name="connsiteX4" fmla="*/ 21897 w 35593"/>
                  <a:gd name="connsiteY4" fmla="*/ -54 h 33197"/>
                  <a:gd name="connsiteX5" fmla="*/ 9514 w 35593"/>
                  <a:gd name="connsiteY5" fmla="*/ 9471 h 33197"/>
                  <a:gd name="connsiteX6" fmla="*/ -11 w 35593"/>
                  <a:gd name="connsiteY6" fmla="*/ 28521 h 33197"/>
                  <a:gd name="connsiteX7" fmla="*/ 1513 w 35593"/>
                  <a:gd name="connsiteY7" fmla="*/ 29950 h 33197"/>
                  <a:gd name="connsiteX8" fmla="*/ 16277 w 35593"/>
                  <a:gd name="connsiteY8" fmla="*/ 32521 h 33197"/>
                  <a:gd name="connsiteX9" fmla="*/ 31517 w 35593"/>
                  <a:gd name="connsiteY9" fmla="*/ 24901 h 33197"/>
                  <a:gd name="connsiteX10" fmla="*/ 33708 w 35593"/>
                  <a:gd name="connsiteY10" fmla="*/ 12995 h 33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5593" h="33197">
                    <a:moveTo>
                      <a:pt x="33708" y="12995"/>
                    </a:moveTo>
                    <a:cubicBezTo>
                      <a:pt x="29326" y="10423"/>
                      <a:pt x="22563" y="13948"/>
                      <a:pt x="18182" y="15376"/>
                    </a:cubicBezTo>
                    <a:cubicBezTo>
                      <a:pt x="16563" y="15948"/>
                      <a:pt x="13515" y="16615"/>
                      <a:pt x="13896" y="13948"/>
                    </a:cubicBezTo>
                    <a:cubicBezTo>
                      <a:pt x="14277" y="11281"/>
                      <a:pt x="15991" y="10614"/>
                      <a:pt x="17039" y="9471"/>
                    </a:cubicBezTo>
                    <a:cubicBezTo>
                      <a:pt x="19611" y="6804"/>
                      <a:pt x="22754" y="3946"/>
                      <a:pt x="21897" y="-54"/>
                    </a:cubicBezTo>
                    <a:cubicBezTo>
                      <a:pt x="17077" y="2108"/>
                      <a:pt x="12838" y="5366"/>
                      <a:pt x="9514" y="9471"/>
                    </a:cubicBezTo>
                    <a:cubicBezTo>
                      <a:pt x="5152" y="15157"/>
                      <a:pt x="1913" y="21625"/>
                      <a:pt x="-11" y="28521"/>
                    </a:cubicBezTo>
                    <a:cubicBezTo>
                      <a:pt x="428" y="29064"/>
                      <a:pt x="942" y="29550"/>
                      <a:pt x="1513" y="29950"/>
                    </a:cubicBezTo>
                    <a:cubicBezTo>
                      <a:pt x="5809" y="32960"/>
                      <a:pt x="11219" y="33903"/>
                      <a:pt x="16277" y="32521"/>
                    </a:cubicBezTo>
                    <a:cubicBezTo>
                      <a:pt x="21897" y="31236"/>
                      <a:pt x="27117" y="28626"/>
                      <a:pt x="31517" y="24901"/>
                    </a:cubicBezTo>
                    <a:cubicBezTo>
                      <a:pt x="33708" y="22330"/>
                      <a:pt x="38089" y="15853"/>
                      <a:pt x="33708" y="12995"/>
                    </a:cubicBezTo>
                    <a:close/>
                  </a:path>
                </a:pathLst>
              </a:custGeom>
              <a:solidFill>
                <a:srgbClr val="868739">
                  <a:alpha val="7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488" name="Freeform: Shape 487">
                <a:extLst>
                  <a:ext uri="{FF2B5EF4-FFF2-40B4-BE49-F238E27FC236}">
                    <a16:creationId xmlns:a16="http://schemas.microsoft.com/office/drawing/2014/main" id="{EE3E8977-AF5A-1DDE-77F0-7B3392C91341}"/>
                  </a:ext>
                </a:extLst>
              </p:cNvPr>
              <p:cNvSpPr/>
              <p:nvPr/>
            </p:nvSpPr>
            <p:spPr>
              <a:xfrm>
                <a:off x="6754558" y="3332226"/>
                <a:ext cx="666" cy="8191"/>
              </a:xfrm>
              <a:custGeom>
                <a:avLst/>
                <a:gdLst>
                  <a:gd name="connsiteX0" fmla="*/ -11 w 666"/>
                  <a:gd name="connsiteY0" fmla="*/ 7566 h 8191"/>
                  <a:gd name="connsiteX1" fmla="*/ -11 w 666"/>
                  <a:gd name="connsiteY1" fmla="*/ 8137 h 8191"/>
                  <a:gd name="connsiteX2" fmla="*/ 656 w 666"/>
                  <a:gd name="connsiteY2" fmla="*/ -54 h 8191"/>
                  <a:gd name="connsiteX3" fmla="*/ 656 w 666"/>
                  <a:gd name="connsiteY3" fmla="*/ -54 h 8191"/>
                  <a:gd name="connsiteX4" fmla="*/ -11 w 666"/>
                  <a:gd name="connsiteY4" fmla="*/ 7566 h 81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" h="8191">
                    <a:moveTo>
                      <a:pt x="-11" y="7566"/>
                    </a:moveTo>
                    <a:lnTo>
                      <a:pt x="-11" y="8137"/>
                    </a:lnTo>
                    <a:cubicBezTo>
                      <a:pt x="-11" y="5375"/>
                      <a:pt x="-11" y="2613"/>
                      <a:pt x="656" y="-54"/>
                    </a:cubicBezTo>
                    <a:cubicBezTo>
                      <a:pt x="656" y="-54"/>
                      <a:pt x="656" y="-54"/>
                      <a:pt x="656" y="-54"/>
                    </a:cubicBezTo>
                    <a:cubicBezTo>
                      <a:pt x="465" y="2708"/>
                      <a:pt x="180" y="5185"/>
                      <a:pt x="-11" y="7566"/>
                    </a:cubicBezTo>
                    <a:close/>
                  </a:path>
                </a:pathLst>
              </a:custGeom>
              <a:solidFill>
                <a:srgbClr val="868739">
                  <a:alpha val="7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489" name="Freeform: Shape 488">
                <a:extLst>
                  <a:ext uri="{FF2B5EF4-FFF2-40B4-BE49-F238E27FC236}">
                    <a16:creationId xmlns:a16="http://schemas.microsoft.com/office/drawing/2014/main" id="{E6621944-9AC1-8D86-5A57-7EF2C5394585}"/>
                  </a:ext>
                </a:extLst>
              </p:cNvPr>
              <p:cNvSpPr/>
              <p:nvPr/>
            </p:nvSpPr>
            <p:spPr>
              <a:xfrm>
                <a:off x="6756653" y="3289463"/>
                <a:ext cx="63326" cy="72358"/>
              </a:xfrm>
              <a:custGeom>
                <a:avLst/>
                <a:gdLst>
                  <a:gd name="connsiteX0" fmla="*/ 55806 w 63326"/>
                  <a:gd name="connsiteY0" fmla="*/ 1275 h 72358"/>
                  <a:gd name="connsiteX1" fmla="*/ 36280 w 63326"/>
                  <a:gd name="connsiteY1" fmla="*/ 3180 h 72358"/>
                  <a:gd name="connsiteX2" fmla="*/ 15515 w 63326"/>
                  <a:gd name="connsiteY2" fmla="*/ 14705 h 72358"/>
                  <a:gd name="connsiteX3" fmla="*/ 3799 w 63326"/>
                  <a:gd name="connsiteY3" fmla="*/ 18134 h 72358"/>
                  <a:gd name="connsiteX4" fmla="*/ 2657 w 63326"/>
                  <a:gd name="connsiteY4" fmla="*/ 24516 h 72358"/>
                  <a:gd name="connsiteX5" fmla="*/ -11 w 63326"/>
                  <a:gd name="connsiteY5" fmla="*/ 55472 h 72358"/>
                  <a:gd name="connsiteX6" fmla="*/ 1894 w 63326"/>
                  <a:gd name="connsiteY6" fmla="*/ 59949 h 72358"/>
                  <a:gd name="connsiteX7" fmla="*/ 15420 w 63326"/>
                  <a:gd name="connsiteY7" fmla="*/ 71855 h 72358"/>
                  <a:gd name="connsiteX8" fmla="*/ 27383 w 63326"/>
                  <a:gd name="connsiteY8" fmla="*/ 65664 h 72358"/>
                  <a:gd name="connsiteX9" fmla="*/ 27612 w 63326"/>
                  <a:gd name="connsiteY9" fmla="*/ 64807 h 72358"/>
                  <a:gd name="connsiteX10" fmla="*/ 25326 w 63326"/>
                  <a:gd name="connsiteY10" fmla="*/ 51281 h 72358"/>
                  <a:gd name="connsiteX11" fmla="*/ 21516 w 63326"/>
                  <a:gd name="connsiteY11" fmla="*/ 36613 h 72358"/>
                  <a:gd name="connsiteX12" fmla="*/ 29231 w 63326"/>
                  <a:gd name="connsiteY12" fmla="*/ 25659 h 72358"/>
                  <a:gd name="connsiteX13" fmla="*/ 40566 w 63326"/>
                  <a:gd name="connsiteY13" fmla="*/ 25659 h 72358"/>
                  <a:gd name="connsiteX14" fmla="*/ 49615 w 63326"/>
                  <a:gd name="connsiteY14" fmla="*/ 24897 h 72358"/>
                  <a:gd name="connsiteX15" fmla="*/ 62854 w 63326"/>
                  <a:gd name="connsiteY15" fmla="*/ 15372 h 72358"/>
                  <a:gd name="connsiteX16" fmla="*/ 55806 w 63326"/>
                  <a:gd name="connsiteY16" fmla="*/ 1275 h 723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3326" h="72358">
                    <a:moveTo>
                      <a:pt x="55806" y="1275"/>
                    </a:moveTo>
                    <a:cubicBezTo>
                      <a:pt x="49338" y="-1021"/>
                      <a:pt x="42185" y="-316"/>
                      <a:pt x="36280" y="3180"/>
                    </a:cubicBezTo>
                    <a:cubicBezTo>
                      <a:pt x="29041" y="6419"/>
                      <a:pt x="22659" y="11181"/>
                      <a:pt x="15515" y="14705"/>
                    </a:cubicBezTo>
                    <a:cubicBezTo>
                      <a:pt x="11848" y="16534"/>
                      <a:pt x="7876" y="17696"/>
                      <a:pt x="3799" y="18134"/>
                    </a:cubicBezTo>
                    <a:cubicBezTo>
                      <a:pt x="3799" y="20325"/>
                      <a:pt x="3133" y="22421"/>
                      <a:pt x="2657" y="24516"/>
                    </a:cubicBezTo>
                    <a:cubicBezTo>
                      <a:pt x="1704" y="34803"/>
                      <a:pt x="751" y="45185"/>
                      <a:pt x="-11" y="55472"/>
                    </a:cubicBezTo>
                    <a:cubicBezTo>
                      <a:pt x="656" y="56996"/>
                      <a:pt x="1228" y="58520"/>
                      <a:pt x="1894" y="59949"/>
                    </a:cubicBezTo>
                    <a:cubicBezTo>
                      <a:pt x="4218" y="65864"/>
                      <a:pt x="9257" y="70303"/>
                      <a:pt x="15420" y="71855"/>
                    </a:cubicBezTo>
                    <a:cubicBezTo>
                      <a:pt x="20430" y="73446"/>
                      <a:pt x="25793" y="70674"/>
                      <a:pt x="27383" y="65664"/>
                    </a:cubicBezTo>
                    <a:cubicBezTo>
                      <a:pt x="27469" y="65378"/>
                      <a:pt x="27545" y="65093"/>
                      <a:pt x="27612" y="64807"/>
                    </a:cubicBezTo>
                    <a:cubicBezTo>
                      <a:pt x="28145" y="60168"/>
                      <a:pt x="27355" y="55482"/>
                      <a:pt x="25326" y="51281"/>
                    </a:cubicBezTo>
                    <a:cubicBezTo>
                      <a:pt x="23545" y="46538"/>
                      <a:pt x="22268" y="41623"/>
                      <a:pt x="21516" y="36613"/>
                    </a:cubicBezTo>
                    <a:cubicBezTo>
                      <a:pt x="20649" y="31460"/>
                      <a:pt x="24097" y="26583"/>
                      <a:pt x="29231" y="25659"/>
                    </a:cubicBezTo>
                    <a:cubicBezTo>
                      <a:pt x="32994" y="25183"/>
                      <a:pt x="36804" y="25183"/>
                      <a:pt x="40566" y="25659"/>
                    </a:cubicBezTo>
                    <a:cubicBezTo>
                      <a:pt x="43604" y="25697"/>
                      <a:pt x="46633" y="25440"/>
                      <a:pt x="49615" y="24897"/>
                    </a:cubicBezTo>
                    <a:cubicBezTo>
                      <a:pt x="55425" y="24354"/>
                      <a:pt x="60492" y="20716"/>
                      <a:pt x="62854" y="15372"/>
                    </a:cubicBezTo>
                    <a:cubicBezTo>
                      <a:pt x="64540" y="9552"/>
                      <a:pt x="61473" y="3418"/>
                      <a:pt x="55806" y="1275"/>
                    </a:cubicBezTo>
                    <a:close/>
                  </a:path>
                </a:pathLst>
              </a:custGeom>
              <a:solidFill>
                <a:srgbClr val="868739">
                  <a:alpha val="7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490" name="Freeform: Shape 489">
                <a:extLst>
                  <a:ext uri="{FF2B5EF4-FFF2-40B4-BE49-F238E27FC236}">
                    <a16:creationId xmlns:a16="http://schemas.microsoft.com/office/drawing/2014/main" id="{94C10699-C968-387A-E9A8-EEC414F4B49C}"/>
                  </a:ext>
                </a:extLst>
              </p:cNvPr>
              <p:cNvSpPr/>
              <p:nvPr/>
            </p:nvSpPr>
            <p:spPr>
              <a:xfrm>
                <a:off x="6789419" y="3385018"/>
                <a:ext cx="32670" cy="16716"/>
              </a:xfrm>
              <a:custGeom>
                <a:avLst/>
                <a:gdLst>
                  <a:gd name="connsiteX0" fmla="*/ 32660 w 32670"/>
                  <a:gd name="connsiteY0" fmla="*/ 2780 h 16716"/>
                  <a:gd name="connsiteX1" fmla="*/ 29231 w 32670"/>
                  <a:gd name="connsiteY1" fmla="*/ 1827 h 16716"/>
                  <a:gd name="connsiteX2" fmla="*/ -11 w 32670"/>
                  <a:gd name="connsiteY2" fmla="*/ 4304 h 16716"/>
                  <a:gd name="connsiteX3" fmla="*/ -11 w 32670"/>
                  <a:gd name="connsiteY3" fmla="*/ 4971 h 16716"/>
                  <a:gd name="connsiteX4" fmla="*/ 17992 w 32670"/>
                  <a:gd name="connsiteY4" fmla="*/ 16591 h 16716"/>
                  <a:gd name="connsiteX5" fmla="*/ 20659 w 32670"/>
                  <a:gd name="connsiteY5" fmla="*/ 16591 h 16716"/>
                  <a:gd name="connsiteX6" fmla="*/ 31231 w 32670"/>
                  <a:gd name="connsiteY6" fmla="*/ 12400 h 16716"/>
                  <a:gd name="connsiteX7" fmla="*/ 32660 w 32670"/>
                  <a:gd name="connsiteY7" fmla="*/ 2780 h 16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2670" h="16716">
                    <a:moveTo>
                      <a:pt x="32660" y="2780"/>
                    </a:moveTo>
                    <a:cubicBezTo>
                      <a:pt x="31546" y="2361"/>
                      <a:pt x="30403" y="2037"/>
                      <a:pt x="29231" y="1827"/>
                    </a:cubicBezTo>
                    <a:cubicBezTo>
                      <a:pt x="19554" y="-1364"/>
                      <a:pt x="8990" y="-468"/>
                      <a:pt x="-11" y="4304"/>
                    </a:cubicBezTo>
                    <a:cubicBezTo>
                      <a:pt x="-11" y="4304"/>
                      <a:pt x="-11" y="4304"/>
                      <a:pt x="-11" y="4971"/>
                    </a:cubicBezTo>
                    <a:cubicBezTo>
                      <a:pt x="5447" y="9619"/>
                      <a:pt x="11505" y="13533"/>
                      <a:pt x="17992" y="16591"/>
                    </a:cubicBezTo>
                    <a:cubicBezTo>
                      <a:pt x="18877" y="16686"/>
                      <a:pt x="19773" y="16686"/>
                      <a:pt x="20659" y="16591"/>
                    </a:cubicBezTo>
                    <a:cubicBezTo>
                      <a:pt x="24069" y="14915"/>
                      <a:pt x="27602" y="13514"/>
                      <a:pt x="31231" y="12400"/>
                    </a:cubicBezTo>
                    <a:cubicBezTo>
                      <a:pt x="31993" y="9352"/>
                      <a:pt x="32374" y="6114"/>
                      <a:pt x="32660" y="2780"/>
                    </a:cubicBezTo>
                    <a:close/>
                  </a:path>
                </a:pathLst>
              </a:custGeom>
              <a:solidFill>
                <a:srgbClr val="868739">
                  <a:alpha val="8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491" name="Freeform: Shape 490">
                <a:extLst>
                  <a:ext uri="{FF2B5EF4-FFF2-40B4-BE49-F238E27FC236}">
                    <a16:creationId xmlns:a16="http://schemas.microsoft.com/office/drawing/2014/main" id="{795CBC9F-F56C-2887-5E6C-BCF2B4F13C67}"/>
                  </a:ext>
                </a:extLst>
              </p:cNvPr>
              <p:cNvSpPr/>
              <p:nvPr/>
            </p:nvSpPr>
            <p:spPr>
              <a:xfrm>
                <a:off x="6755415" y="3284219"/>
                <a:ext cx="77004" cy="103045"/>
              </a:xfrm>
              <a:custGeom>
                <a:avLst/>
                <a:gdLst>
                  <a:gd name="connsiteX0" fmla="*/ 76951 w 77004"/>
                  <a:gd name="connsiteY0" fmla="*/ 26426 h 103045"/>
                  <a:gd name="connsiteX1" fmla="*/ 75904 w 77004"/>
                  <a:gd name="connsiteY1" fmla="*/ -54 h 103045"/>
                  <a:gd name="connsiteX2" fmla="*/ 61330 w 77004"/>
                  <a:gd name="connsiteY2" fmla="*/ 18996 h 103045"/>
                  <a:gd name="connsiteX3" fmla="*/ 55710 w 77004"/>
                  <a:gd name="connsiteY3" fmla="*/ 28521 h 103045"/>
                  <a:gd name="connsiteX4" fmla="*/ 39518 w 77004"/>
                  <a:gd name="connsiteY4" fmla="*/ 22806 h 103045"/>
                  <a:gd name="connsiteX5" fmla="*/ 17896 w 77004"/>
                  <a:gd name="connsiteY5" fmla="*/ 22806 h 103045"/>
                  <a:gd name="connsiteX6" fmla="*/ 10467 w 77004"/>
                  <a:gd name="connsiteY6" fmla="*/ 49857 h 103045"/>
                  <a:gd name="connsiteX7" fmla="*/ 15324 w 77004"/>
                  <a:gd name="connsiteY7" fmla="*/ 66716 h 103045"/>
                  <a:gd name="connsiteX8" fmla="*/ 15324 w 77004"/>
                  <a:gd name="connsiteY8" fmla="*/ 68907 h 103045"/>
                  <a:gd name="connsiteX9" fmla="*/ 15324 w 77004"/>
                  <a:gd name="connsiteY9" fmla="*/ 68907 h 103045"/>
                  <a:gd name="connsiteX10" fmla="*/ 13896 w 77004"/>
                  <a:gd name="connsiteY10" fmla="*/ 68907 h 103045"/>
                  <a:gd name="connsiteX11" fmla="*/ 5704 w 77004"/>
                  <a:gd name="connsiteY11" fmla="*/ 67478 h 103045"/>
                  <a:gd name="connsiteX12" fmla="*/ 846 w 77004"/>
                  <a:gd name="connsiteY12" fmla="*/ 68716 h 103045"/>
                  <a:gd name="connsiteX13" fmla="*/ -11 w 77004"/>
                  <a:gd name="connsiteY13" fmla="*/ 84242 h 103045"/>
                  <a:gd name="connsiteX14" fmla="*/ 1704 w 77004"/>
                  <a:gd name="connsiteY14" fmla="*/ 87576 h 103045"/>
                  <a:gd name="connsiteX15" fmla="*/ 7323 w 77004"/>
                  <a:gd name="connsiteY15" fmla="*/ 97101 h 103045"/>
                  <a:gd name="connsiteX16" fmla="*/ 24945 w 77004"/>
                  <a:gd name="connsiteY16" fmla="*/ 101673 h 103045"/>
                  <a:gd name="connsiteX17" fmla="*/ 35041 w 77004"/>
                  <a:gd name="connsiteY17" fmla="*/ 88624 h 103045"/>
                  <a:gd name="connsiteX18" fmla="*/ 40471 w 77004"/>
                  <a:gd name="connsiteY18" fmla="*/ 60049 h 103045"/>
                  <a:gd name="connsiteX19" fmla="*/ 53901 w 77004"/>
                  <a:gd name="connsiteY19" fmla="*/ 44428 h 103045"/>
                  <a:gd name="connsiteX20" fmla="*/ 62854 w 77004"/>
                  <a:gd name="connsiteY20" fmla="*/ 49381 h 103045"/>
                  <a:gd name="connsiteX21" fmla="*/ 73332 w 77004"/>
                  <a:gd name="connsiteY21" fmla="*/ 51952 h 103045"/>
                  <a:gd name="connsiteX22" fmla="*/ 76570 w 77004"/>
                  <a:gd name="connsiteY22" fmla="*/ 29473 h 103045"/>
                  <a:gd name="connsiteX23" fmla="*/ 76951 w 77004"/>
                  <a:gd name="connsiteY23" fmla="*/ 26426 h 1030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7004" h="103045">
                    <a:moveTo>
                      <a:pt x="76951" y="26426"/>
                    </a:moveTo>
                    <a:cubicBezTo>
                      <a:pt x="77123" y="17586"/>
                      <a:pt x="76780" y="8747"/>
                      <a:pt x="75904" y="-54"/>
                    </a:cubicBezTo>
                    <a:cubicBezTo>
                      <a:pt x="68093" y="1184"/>
                      <a:pt x="63426" y="10805"/>
                      <a:pt x="61330" y="18996"/>
                    </a:cubicBezTo>
                    <a:cubicBezTo>
                      <a:pt x="60378" y="22520"/>
                      <a:pt x="60092" y="27854"/>
                      <a:pt x="55710" y="28521"/>
                    </a:cubicBezTo>
                    <a:cubicBezTo>
                      <a:pt x="51329" y="29188"/>
                      <a:pt x="43804" y="24330"/>
                      <a:pt x="39518" y="22806"/>
                    </a:cubicBezTo>
                    <a:cubicBezTo>
                      <a:pt x="32698" y="19482"/>
                      <a:pt x="24716" y="19482"/>
                      <a:pt x="17896" y="22806"/>
                    </a:cubicBezTo>
                    <a:cubicBezTo>
                      <a:pt x="10267" y="29550"/>
                      <a:pt x="7352" y="40160"/>
                      <a:pt x="10467" y="49857"/>
                    </a:cubicBezTo>
                    <a:cubicBezTo>
                      <a:pt x="11800" y="55477"/>
                      <a:pt x="14181" y="60906"/>
                      <a:pt x="15324" y="66716"/>
                    </a:cubicBezTo>
                    <a:cubicBezTo>
                      <a:pt x="15477" y="67440"/>
                      <a:pt x="15477" y="68183"/>
                      <a:pt x="15324" y="68907"/>
                    </a:cubicBezTo>
                    <a:lnTo>
                      <a:pt x="15324" y="68907"/>
                    </a:lnTo>
                    <a:lnTo>
                      <a:pt x="13896" y="68907"/>
                    </a:lnTo>
                    <a:cubicBezTo>
                      <a:pt x="11209" y="68193"/>
                      <a:pt x="8466" y="67716"/>
                      <a:pt x="5704" y="67478"/>
                    </a:cubicBezTo>
                    <a:cubicBezTo>
                      <a:pt x="3990" y="67335"/>
                      <a:pt x="2285" y="67773"/>
                      <a:pt x="846" y="68716"/>
                    </a:cubicBezTo>
                    <a:cubicBezTo>
                      <a:pt x="846" y="73860"/>
                      <a:pt x="180" y="79099"/>
                      <a:pt x="-11" y="84242"/>
                    </a:cubicBezTo>
                    <a:lnTo>
                      <a:pt x="1704" y="87576"/>
                    </a:lnTo>
                    <a:cubicBezTo>
                      <a:pt x="3266" y="90919"/>
                      <a:pt x="5152" y="94110"/>
                      <a:pt x="7323" y="97101"/>
                    </a:cubicBezTo>
                    <a:cubicBezTo>
                      <a:pt x="11362" y="102626"/>
                      <a:pt x="18734" y="104530"/>
                      <a:pt x="24945" y="101673"/>
                    </a:cubicBezTo>
                    <a:cubicBezTo>
                      <a:pt x="29802" y="98711"/>
                      <a:pt x="33393" y="94063"/>
                      <a:pt x="35041" y="88624"/>
                    </a:cubicBezTo>
                    <a:cubicBezTo>
                      <a:pt x="38137" y="79384"/>
                      <a:pt x="39966" y="69774"/>
                      <a:pt x="40471" y="60049"/>
                    </a:cubicBezTo>
                    <a:cubicBezTo>
                      <a:pt x="41328" y="52333"/>
                      <a:pt x="43233" y="38903"/>
                      <a:pt x="53901" y="44428"/>
                    </a:cubicBezTo>
                    <a:cubicBezTo>
                      <a:pt x="56758" y="46295"/>
                      <a:pt x="59749" y="47952"/>
                      <a:pt x="62854" y="49381"/>
                    </a:cubicBezTo>
                    <a:cubicBezTo>
                      <a:pt x="66274" y="50524"/>
                      <a:pt x="69769" y="51390"/>
                      <a:pt x="73332" y="51952"/>
                    </a:cubicBezTo>
                    <a:cubicBezTo>
                      <a:pt x="74284" y="44428"/>
                      <a:pt x="75046" y="36903"/>
                      <a:pt x="76570" y="29473"/>
                    </a:cubicBezTo>
                    <a:cubicBezTo>
                      <a:pt x="76570" y="28045"/>
                      <a:pt x="76761" y="27187"/>
                      <a:pt x="76951" y="26426"/>
                    </a:cubicBezTo>
                    <a:close/>
                  </a:path>
                </a:pathLst>
              </a:custGeom>
              <a:solidFill>
                <a:srgbClr val="868739">
                  <a:alpha val="5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492" name="Freeform: Shape 491">
                <a:extLst>
                  <a:ext uri="{FF2B5EF4-FFF2-40B4-BE49-F238E27FC236}">
                    <a16:creationId xmlns:a16="http://schemas.microsoft.com/office/drawing/2014/main" id="{92379176-0AAA-44A6-A122-F27607194E1F}"/>
                  </a:ext>
                </a:extLst>
              </p:cNvPr>
              <p:cNvSpPr/>
              <p:nvPr/>
            </p:nvSpPr>
            <p:spPr>
              <a:xfrm>
                <a:off x="6769910" y="3337715"/>
                <a:ext cx="56942" cy="51598"/>
              </a:xfrm>
              <a:custGeom>
                <a:avLst/>
                <a:gdLst>
                  <a:gd name="connsiteX0" fmla="*/ 52074 w 56942"/>
                  <a:gd name="connsiteY0" fmla="*/ 51320 h 51598"/>
                  <a:gd name="connsiteX1" fmla="*/ 52074 w 56942"/>
                  <a:gd name="connsiteY1" fmla="*/ 50177 h 51598"/>
                  <a:gd name="connsiteX2" fmla="*/ 54265 w 56942"/>
                  <a:gd name="connsiteY2" fmla="*/ 26460 h 51598"/>
                  <a:gd name="connsiteX3" fmla="*/ 56932 w 56942"/>
                  <a:gd name="connsiteY3" fmla="*/ 9125 h 51598"/>
                  <a:gd name="connsiteX4" fmla="*/ 50550 w 56942"/>
                  <a:gd name="connsiteY4" fmla="*/ 10649 h 51598"/>
                  <a:gd name="connsiteX5" fmla="*/ 43311 w 56942"/>
                  <a:gd name="connsiteY5" fmla="*/ 17887 h 51598"/>
                  <a:gd name="connsiteX6" fmla="*/ 38739 w 56942"/>
                  <a:gd name="connsiteY6" fmla="*/ 19507 h 51598"/>
                  <a:gd name="connsiteX7" fmla="*/ 33595 w 56942"/>
                  <a:gd name="connsiteY7" fmla="*/ 16745 h 51598"/>
                  <a:gd name="connsiteX8" fmla="*/ 28833 w 56942"/>
                  <a:gd name="connsiteY8" fmla="*/ 8553 h 51598"/>
                  <a:gd name="connsiteX9" fmla="*/ 20642 w 56942"/>
                  <a:gd name="connsiteY9" fmla="*/ 2076 h 51598"/>
                  <a:gd name="connsiteX10" fmla="*/ 1592 w 56942"/>
                  <a:gd name="connsiteY10" fmla="*/ 4648 h 51598"/>
                  <a:gd name="connsiteX11" fmla="*/ 7497 w 56942"/>
                  <a:gd name="connsiteY11" fmla="*/ 25698 h 51598"/>
                  <a:gd name="connsiteX12" fmla="*/ 17022 w 56942"/>
                  <a:gd name="connsiteY12" fmla="*/ 29794 h 51598"/>
                  <a:gd name="connsiteX13" fmla="*/ 26547 w 56942"/>
                  <a:gd name="connsiteY13" fmla="*/ 29794 h 51598"/>
                  <a:gd name="connsiteX14" fmla="*/ 45597 w 56942"/>
                  <a:gd name="connsiteY14" fmla="*/ 35128 h 51598"/>
                  <a:gd name="connsiteX15" fmla="*/ 45597 w 56942"/>
                  <a:gd name="connsiteY15" fmla="*/ 49225 h 51598"/>
                  <a:gd name="connsiteX16" fmla="*/ 52074 w 56942"/>
                  <a:gd name="connsiteY16" fmla="*/ 51320 h 515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6942" h="51598">
                    <a:moveTo>
                      <a:pt x="52074" y="51320"/>
                    </a:moveTo>
                    <a:cubicBezTo>
                      <a:pt x="52122" y="50939"/>
                      <a:pt x="52122" y="50558"/>
                      <a:pt x="52074" y="50177"/>
                    </a:cubicBezTo>
                    <a:cubicBezTo>
                      <a:pt x="52741" y="42272"/>
                      <a:pt x="53312" y="34271"/>
                      <a:pt x="54265" y="26460"/>
                    </a:cubicBezTo>
                    <a:cubicBezTo>
                      <a:pt x="54931" y="20650"/>
                      <a:pt x="55979" y="14840"/>
                      <a:pt x="56932" y="9125"/>
                    </a:cubicBezTo>
                    <a:cubicBezTo>
                      <a:pt x="54741" y="9315"/>
                      <a:pt x="52588" y="9829"/>
                      <a:pt x="50550" y="10649"/>
                    </a:cubicBezTo>
                    <a:cubicBezTo>
                      <a:pt x="47121" y="12173"/>
                      <a:pt x="45597" y="15316"/>
                      <a:pt x="43311" y="17887"/>
                    </a:cubicBezTo>
                    <a:cubicBezTo>
                      <a:pt x="42016" y="18935"/>
                      <a:pt x="40406" y="19507"/>
                      <a:pt x="38739" y="19507"/>
                    </a:cubicBezTo>
                    <a:cubicBezTo>
                      <a:pt x="36615" y="19745"/>
                      <a:pt x="34567" y="18640"/>
                      <a:pt x="33595" y="16745"/>
                    </a:cubicBezTo>
                    <a:cubicBezTo>
                      <a:pt x="32309" y="13849"/>
                      <a:pt x="30709" y="11106"/>
                      <a:pt x="28833" y="8553"/>
                    </a:cubicBezTo>
                    <a:cubicBezTo>
                      <a:pt x="26575" y="5858"/>
                      <a:pt x="23785" y="3648"/>
                      <a:pt x="20642" y="2076"/>
                    </a:cubicBezTo>
                    <a:cubicBezTo>
                      <a:pt x="14450" y="-1534"/>
                      <a:pt x="6602" y="-477"/>
                      <a:pt x="1592" y="4648"/>
                    </a:cubicBezTo>
                    <a:cubicBezTo>
                      <a:pt x="-1961" y="12154"/>
                      <a:pt x="563" y="21136"/>
                      <a:pt x="7497" y="25698"/>
                    </a:cubicBezTo>
                    <a:cubicBezTo>
                      <a:pt x="10316" y="27784"/>
                      <a:pt x="13574" y="29184"/>
                      <a:pt x="17022" y="29794"/>
                    </a:cubicBezTo>
                    <a:cubicBezTo>
                      <a:pt x="20194" y="30051"/>
                      <a:pt x="23375" y="30051"/>
                      <a:pt x="26547" y="29794"/>
                    </a:cubicBezTo>
                    <a:cubicBezTo>
                      <a:pt x="32452" y="29127"/>
                      <a:pt x="43025" y="27222"/>
                      <a:pt x="45597" y="35128"/>
                    </a:cubicBezTo>
                    <a:cubicBezTo>
                      <a:pt x="46835" y="39795"/>
                      <a:pt x="44644" y="44653"/>
                      <a:pt x="45597" y="49225"/>
                    </a:cubicBezTo>
                    <a:cubicBezTo>
                      <a:pt x="47140" y="51158"/>
                      <a:pt x="49693" y="51978"/>
                      <a:pt x="52074" y="51320"/>
                    </a:cubicBezTo>
                    <a:close/>
                  </a:path>
                </a:pathLst>
              </a:custGeom>
              <a:solidFill>
                <a:srgbClr val="868739">
                  <a:alpha val="7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493" name="Freeform: Shape 492">
                <a:extLst>
                  <a:ext uri="{FF2B5EF4-FFF2-40B4-BE49-F238E27FC236}">
                    <a16:creationId xmlns:a16="http://schemas.microsoft.com/office/drawing/2014/main" id="{5EBA0251-A8A1-AC19-9C4C-DA2EB9AAFDB6}"/>
                  </a:ext>
                </a:extLst>
              </p:cNvPr>
              <p:cNvSpPr/>
              <p:nvPr/>
            </p:nvSpPr>
            <p:spPr>
              <a:xfrm>
                <a:off x="6763910" y="3278882"/>
                <a:ext cx="59792" cy="40262"/>
              </a:xfrm>
              <a:custGeom>
                <a:avLst/>
                <a:gdLst>
                  <a:gd name="connsiteX0" fmla="*/ 57598 w 59792"/>
                  <a:gd name="connsiteY0" fmla="*/ 20238 h 40262"/>
                  <a:gd name="connsiteX1" fmla="*/ 42167 w 59792"/>
                  <a:gd name="connsiteY1" fmla="*/ 22619 h 40262"/>
                  <a:gd name="connsiteX2" fmla="*/ 37786 w 59792"/>
                  <a:gd name="connsiteY2" fmla="*/ 21190 h 40262"/>
                  <a:gd name="connsiteX3" fmla="*/ 41024 w 59792"/>
                  <a:gd name="connsiteY3" fmla="*/ 16714 h 40262"/>
                  <a:gd name="connsiteX4" fmla="*/ 45787 w 59792"/>
                  <a:gd name="connsiteY4" fmla="*/ 7189 h 40262"/>
                  <a:gd name="connsiteX5" fmla="*/ 33214 w 59792"/>
                  <a:gd name="connsiteY5" fmla="*/ -50 h 40262"/>
                  <a:gd name="connsiteX6" fmla="*/ 2924 w 59792"/>
                  <a:gd name="connsiteY6" fmla="*/ 13189 h 40262"/>
                  <a:gd name="connsiteX7" fmla="*/ 1305 w 59792"/>
                  <a:gd name="connsiteY7" fmla="*/ 22714 h 40262"/>
                  <a:gd name="connsiteX8" fmla="*/ 7592 w 59792"/>
                  <a:gd name="connsiteY8" fmla="*/ 24048 h 40262"/>
                  <a:gd name="connsiteX9" fmla="*/ 22832 w 59792"/>
                  <a:gd name="connsiteY9" fmla="*/ 24048 h 40262"/>
                  <a:gd name="connsiteX10" fmla="*/ 25404 w 59792"/>
                  <a:gd name="connsiteY10" fmla="*/ 37002 h 40262"/>
                  <a:gd name="connsiteX11" fmla="*/ 40263 w 59792"/>
                  <a:gd name="connsiteY11" fmla="*/ 39574 h 40262"/>
                  <a:gd name="connsiteX12" fmla="*/ 55407 w 59792"/>
                  <a:gd name="connsiteY12" fmla="*/ 31954 h 40262"/>
                  <a:gd name="connsiteX13" fmla="*/ 57598 w 59792"/>
                  <a:gd name="connsiteY13" fmla="*/ 20238 h 402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9792" h="40262">
                    <a:moveTo>
                      <a:pt x="57598" y="20238"/>
                    </a:moveTo>
                    <a:cubicBezTo>
                      <a:pt x="53216" y="17571"/>
                      <a:pt x="46454" y="21190"/>
                      <a:pt x="42167" y="22619"/>
                    </a:cubicBezTo>
                    <a:cubicBezTo>
                      <a:pt x="40453" y="23191"/>
                      <a:pt x="37405" y="23857"/>
                      <a:pt x="37786" y="21190"/>
                    </a:cubicBezTo>
                    <a:cubicBezTo>
                      <a:pt x="38167" y="18523"/>
                      <a:pt x="39977" y="17857"/>
                      <a:pt x="41024" y="16714"/>
                    </a:cubicBezTo>
                    <a:cubicBezTo>
                      <a:pt x="43596" y="13951"/>
                      <a:pt x="46739" y="11094"/>
                      <a:pt x="45787" y="7189"/>
                    </a:cubicBezTo>
                    <a:cubicBezTo>
                      <a:pt x="44549" y="1569"/>
                      <a:pt x="38072" y="-146"/>
                      <a:pt x="33214" y="-50"/>
                    </a:cubicBezTo>
                    <a:cubicBezTo>
                      <a:pt x="21717" y="-41"/>
                      <a:pt x="10745" y="4760"/>
                      <a:pt x="2924" y="13189"/>
                    </a:cubicBezTo>
                    <a:cubicBezTo>
                      <a:pt x="829" y="15666"/>
                      <a:pt x="-1552" y="19952"/>
                      <a:pt x="1305" y="22714"/>
                    </a:cubicBezTo>
                    <a:cubicBezTo>
                      <a:pt x="3124" y="24010"/>
                      <a:pt x="5401" y="24486"/>
                      <a:pt x="7592" y="24048"/>
                    </a:cubicBezTo>
                    <a:cubicBezTo>
                      <a:pt x="12164" y="24048"/>
                      <a:pt x="19784" y="18428"/>
                      <a:pt x="22832" y="24048"/>
                    </a:cubicBezTo>
                    <a:cubicBezTo>
                      <a:pt x="25880" y="29668"/>
                      <a:pt x="20165" y="32906"/>
                      <a:pt x="25404" y="37002"/>
                    </a:cubicBezTo>
                    <a:cubicBezTo>
                      <a:pt x="29728" y="40031"/>
                      <a:pt x="35176" y="40974"/>
                      <a:pt x="40263" y="39574"/>
                    </a:cubicBezTo>
                    <a:cubicBezTo>
                      <a:pt x="45854" y="38288"/>
                      <a:pt x="51045" y="35678"/>
                      <a:pt x="55407" y="31954"/>
                    </a:cubicBezTo>
                    <a:cubicBezTo>
                      <a:pt x="58265" y="29572"/>
                      <a:pt x="62361" y="23095"/>
                      <a:pt x="57598" y="20238"/>
                    </a:cubicBezTo>
                    <a:close/>
                  </a:path>
                </a:pathLst>
              </a:custGeom>
              <a:solidFill>
                <a:srgbClr val="868739">
                  <a:alpha val="8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494" name="Freeform: Shape 493">
                <a:extLst>
                  <a:ext uri="{FF2B5EF4-FFF2-40B4-BE49-F238E27FC236}">
                    <a16:creationId xmlns:a16="http://schemas.microsoft.com/office/drawing/2014/main" id="{040A0C45-212F-5F78-7669-556DF0CD034C}"/>
                  </a:ext>
                </a:extLst>
              </p:cNvPr>
              <p:cNvSpPr/>
              <p:nvPr/>
            </p:nvSpPr>
            <p:spPr>
              <a:xfrm>
                <a:off x="6758748" y="3375420"/>
                <a:ext cx="56959" cy="32814"/>
              </a:xfrm>
              <a:custGeom>
                <a:avLst/>
                <a:gdLst>
                  <a:gd name="connsiteX0" fmla="*/ 52091 w 56959"/>
                  <a:gd name="connsiteY0" fmla="*/ 16092 h 32814"/>
                  <a:gd name="connsiteX1" fmla="*/ 36851 w 56959"/>
                  <a:gd name="connsiteY1" fmla="*/ 16092 h 32814"/>
                  <a:gd name="connsiteX2" fmla="*/ 34279 w 56959"/>
                  <a:gd name="connsiteY2" fmla="*/ 3042 h 32814"/>
                  <a:gd name="connsiteX3" fmla="*/ 19420 w 56959"/>
                  <a:gd name="connsiteY3" fmla="*/ 471 h 32814"/>
                  <a:gd name="connsiteX4" fmla="*/ 4276 w 56959"/>
                  <a:gd name="connsiteY4" fmla="*/ 8091 h 32814"/>
                  <a:gd name="connsiteX5" fmla="*/ -11 w 56959"/>
                  <a:gd name="connsiteY5" fmla="*/ 14663 h 32814"/>
                  <a:gd name="connsiteX6" fmla="*/ 10848 w 56959"/>
                  <a:gd name="connsiteY6" fmla="*/ 19806 h 32814"/>
                  <a:gd name="connsiteX7" fmla="*/ 17516 w 56959"/>
                  <a:gd name="connsiteY7" fmla="*/ 17425 h 32814"/>
                  <a:gd name="connsiteX8" fmla="*/ 21802 w 56959"/>
                  <a:gd name="connsiteY8" fmla="*/ 18949 h 32814"/>
                  <a:gd name="connsiteX9" fmla="*/ 19706 w 56959"/>
                  <a:gd name="connsiteY9" fmla="*/ 22283 h 32814"/>
                  <a:gd name="connsiteX10" fmla="*/ 19706 w 56959"/>
                  <a:gd name="connsiteY10" fmla="*/ 22283 h 32814"/>
                  <a:gd name="connsiteX11" fmla="*/ 31136 w 56959"/>
                  <a:gd name="connsiteY11" fmla="*/ 23997 h 32814"/>
                  <a:gd name="connsiteX12" fmla="*/ 35994 w 56959"/>
                  <a:gd name="connsiteY12" fmla="*/ 24950 h 32814"/>
                  <a:gd name="connsiteX13" fmla="*/ 42280 w 56959"/>
                  <a:gd name="connsiteY13" fmla="*/ 32760 h 32814"/>
                  <a:gd name="connsiteX14" fmla="*/ 51805 w 56959"/>
                  <a:gd name="connsiteY14" fmla="*/ 22569 h 32814"/>
                  <a:gd name="connsiteX15" fmla="*/ 56949 w 56959"/>
                  <a:gd name="connsiteY15" fmla="*/ 16759 h 32814"/>
                  <a:gd name="connsiteX16" fmla="*/ 52091 w 56959"/>
                  <a:gd name="connsiteY16" fmla="*/ 16092 h 328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6959" h="32814">
                    <a:moveTo>
                      <a:pt x="52091" y="16092"/>
                    </a:moveTo>
                    <a:cubicBezTo>
                      <a:pt x="47519" y="16092"/>
                      <a:pt x="39899" y="21711"/>
                      <a:pt x="36851" y="16092"/>
                    </a:cubicBezTo>
                    <a:cubicBezTo>
                      <a:pt x="33803" y="10472"/>
                      <a:pt x="39518" y="7234"/>
                      <a:pt x="34279" y="3042"/>
                    </a:cubicBezTo>
                    <a:cubicBezTo>
                      <a:pt x="29888" y="176"/>
                      <a:pt x="24516" y="-748"/>
                      <a:pt x="19420" y="471"/>
                    </a:cubicBezTo>
                    <a:cubicBezTo>
                      <a:pt x="13829" y="1737"/>
                      <a:pt x="8629" y="4357"/>
                      <a:pt x="4276" y="8091"/>
                    </a:cubicBezTo>
                    <a:cubicBezTo>
                      <a:pt x="2199" y="9786"/>
                      <a:pt x="694" y="12082"/>
                      <a:pt x="-11" y="14663"/>
                    </a:cubicBezTo>
                    <a:cubicBezTo>
                      <a:pt x="3428" y="16739"/>
                      <a:pt x="7066" y="18464"/>
                      <a:pt x="10848" y="19806"/>
                    </a:cubicBezTo>
                    <a:cubicBezTo>
                      <a:pt x="13324" y="19044"/>
                      <a:pt x="15610" y="18092"/>
                      <a:pt x="17516" y="17425"/>
                    </a:cubicBezTo>
                    <a:cubicBezTo>
                      <a:pt x="19420" y="16759"/>
                      <a:pt x="22183" y="16187"/>
                      <a:pt x="21802" y="18949"/>
                    </a:cubicBezTo>
                    <a:cubicBezTo>
                      <a:pt x="21468" y="20254"/>
                      <a:pt x="20735" y="21416"/>
                      <a:pt x="19706" y="22283"/>
                    </a:cubicBezTo>
                    <a:lnTo>
                      <a:pt x="19706" y="22283"/>
                    </a:lnTo>
                    <a:cubicBezTo>
                      <a:pt x="23478" y="23093"/>
                      <a:pt x="27297" y="23664"/>
                      <a:pt x="31136" y="23997"/>
                    </a:cubicBezTo>
                    <a:cubicBezTo>
                      <a:pt x="32803" y="23969"/>
                      <a:pt x="34460" y="24293"/>
                      <a:pt x="35994" y="24950"/>
                    </a:cubicBezTo>
                    <a:cubicBezTo>
                      <a:pt x="38937" y="26731"/>
                      <a:pt x="41166" y="29503"/>
                      <a:pt x="42280" y="32760"/>
                    </a:cubicBezTo>
                    <a:cubicBezTo>
                      <a:pt x="45671" y="29570"/>
                      <a:pt x="48853" y="26169"/>
                      <a:pt x="51805" y="22569"/>
                    </a:cubicBezTo>
                    <a:cubicBezTo>
                      <a:pt x="53234" y="20950"/>
                      <a:pt x="54949" y="18663"/>
                      <a:pt x="56949" y="16759"/>
                    </a:cubicBezTo>
                    <a:cubicBezTo>
                      <a:pt x="55396" y="16206"/>
                      <a:pt x="53739" y="15977"/>
                      <a:pt x="52091" y="16092"/>
                    </a:cubicBezTo>
                    <a:close/>
                  </a:path>
                </a:pathLst>
              </a:custGeom>
              <a:solidFill>
                <a:srgbClr val="868739">
                  <a:alpha val="7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495" name="Freeform: Shape 494">
                <a:extLst>
                  <a:ext uri="{FF2B5EF4-FFF2-40B4-BE49-F238E27FC236}">
                    <a16:creationId xmlns:a16="http://schemas.microsoft.com/office/drawing/2014/main" id="{37D643C0-15AC-D714-8B03-1BC49D163202}"/>
                  </a:ext>
                </a:extLst>
              </p:cNvPr>
              <p:cNvSpPr/>
              <p:nvPr/>
            </p:nvSpPr>
            <p:spPr>
              <a:xfrm>
                <a:off x="6808755" y="3140297"/>
                <a:ext cx="21621" cy="42836"/>
              </a:xfrm>
              <a:custGeom>
                <a:avLst/>
                <a:gdLst>
                  <a:gd name="connsiteX0" fmla="*/ 21611 w 21621"/>
                  <a:gd name="connsiteY0" fmla="*/ -54 h 42836"/>
                  <a:gd name="connsiteX1" fmla="*/ 15705 w 21621"/>
                  <a:gd name="connsiteY1" fmla="*/ 803 h 42836"/>
                  <a:gd name="connsiteX2" fmla="*/ 11609 w 21621"/>
                  <a:gd name="connsiteY2" fmla="*/ 1375 h 42836"/>
                  <a:gd name="connsiteX3" fmla="*/ 18658 w 21621"/>
                  <a:gd name="connsiteY3" fmla="*/ 8804 h 42836"/>
                  <a:gd name="connsiteX4" fmla="*/ 18658 w 21621"/>
                  <a:gd name="connsiteY4" fmla="*/ 13757 h 42836"/>
                  <a:gd name="connsiteX5" fmla="*/ 11038 w 21621"/>
                  <a:gd name="connsiteY5" fmla="*/ 24044 h 42836"/>
                  <a:gd name="connsiteX6" fmla="*/ 16562 w 21621"/>
                  <a:gd name="connsiteY6" fmla="*/ 30997 h 42836"/>
                  <a:gd name="connsiteX7" fmla="*/ 15991 w 21621"/>
                  <a:gd name="connsiteY7" fmla="*/ 30997 h 42836"/>
                  <a:gd name="connsiteX8" fmla="*/ 14372 w 21621"/>
                  <a:gd name="connsiteY8" fmla="*/ 31664 h 42836"/>
                  <a:gd name="connsiteX9" fmla="*/ 11990 w 21621"/>
                  <a:gd name="connsiteY9" fmla="*/ 32807 h 42836"/>
                  <a:gd name="connsiteX10" fmla="*/ 370 w 21621"/>
                  <a:gd name="connsiteY10" fmla="*/ 38617 h 42836"/>
                  <a:gd name="connsiteX11" fmla="*/ 20087 w 21621"/>
                  <a:gd name="connsiteY11" fmla="*/ 42237 h 42836"/>
                  <a:gd name="connsiteX12" fmla="*/ 21611 w 21621"/>
                  <a:gd name="connsiteY12" fmla="*/ -54 h 428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1621" h="42836">
                    <a:moveTo>
                      <a:pt x="21611" y="-54"/>
                    </a:moveTo>
                    <a:lnTo>
                      <a:pt x="15705" y="803"/>
                    </a:lnTo>
                    <a:lnTo>
                      <a:pt x="11609" y="1375"/>
                    </a:lnTo>
                    <a:cubicBezTo>
                      <a:pt x="13686" y="4099"/>
                      <a:pt x="16048" y="6585"/>
                      <a:pt x="18658" y="8804"/>
                    </a:cubicBezTo>
                    <a:cubicBezTo>
                      <a:pt x="20182" y="10518"/>
                      <a:pt x="20658" y="12043"/>
                      <a:pt x="18658" y="13757"/>
                    </a:cubicBezTo>
                    <a:cubicBezTo>
                      <a:pt x="16658" y="15472"/>
                      <a:pt x="10086" y="19091"/>
                      <a:pt x="11038" y="24044"/>
                    </a:cubicBezTo>
                    <a:cubicBezTo>
                      <a:pt x="11514" y="26616"/>
                      <a:pt x="14276" y="28902"/>
                      <a:pt x="16562" y="30997"/>
                    </a:cubicBezTo>
                    <a:lnTo>
                      <a:pt x="15991" y="30997"/>
                    </a:lnTo>
                    <a:lnTo>
                      <a:pt x="14372" y="31664"/>
                    </a:lnTo>
                    <a:lnTo>
                      <a:pt x="11990" y="32807"/>
                    </a:lnTo>
                    <a:cubicBezTo>
                      <a:pt x="5895" y="32807"/>
                      <a:pt x="-1821" y="34045"/>
                      <a:pt x="370" y="38617"/>
                    </a:cubicBezTo>
                    <a:cubicBezTo>
                      <a:pt x="2561" y="43189"/>
                      <a:pt x="13133" y="43285"/>
                      <a:pt x="20087" y="42237"/>
                    </a:cubicBezTo>
                    <a:cubicBezTo>
                      <a:pt x="19791" y="28121"/>
                      <a:pt x="20296" y="14005"/>
                      <a:pt x="21611" y="-54"/>
                    </a:cubicBezTo>
                    <a:close/>
                  </a:path>
                </a:pathLst>
              </a:custGeom>
              <a:solidFill>
                <a:srgbClr val="868739">
                  <a:alpha val="8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</p:grpSp>
        <p:sp>
          <p:nvSpPr>
            <p:cNvPr id="496" name="Freeform: Shape 495">
              <a:extLst>
                <a:ext uri="{FF2B5EF4-FFF2-40B4-BE49-F238E27FC236}">
                  <a16:creationId xmlns:a16="http://schemas.microsoft.com/office/drawing/2014/main" id="{A76B01CA-73BB-7408-5AF8-CDE41D78CE36}"/>
                </a:ext>
              </a:extLst>
            </p:cNvPr>
            <p:cNvSpPr/>
            <p:nvPr/>
          </p:nvSpPr>
          <p:spPr>
            <a:xfrm>
              <a:off x="6818236" y="3118021"/>
              <a:ext cx="107960" cy="251651"/>
            </a:xfrm>
            <a:custGeom>
              <a:avLst/>
              <a:gdLst>
                <a:gd name="connsiteX0" fmla="*/ 83375 w 107960"/>
                <a:gd name="connsiteY0" fmla="*/ 2613 h 381508"/>
                <a:gd name="connsiteX1" fmla="*/ 2222 w 107960"/>
                <a:gd name="connsiteY1" fmla="*/ 15662 h 381508"/>
                <a:gd name="connsiteX2" fmla="*/ 2222 w 107960"/>
                <a:gd name="connsiteY2" fmla="*/ 273599 h 381508"/>
                <a:gd name="connsiteX3" fmla="*/ 2222 w 107960"/>
                <a:gd name="connsiteY3" fmla="*/ 368849 h 381508"/>
                <a:gd name="connsiteX4" fmla="*/ 105283 w 107960"/>
                <a:gd name="connsiteY4" fmla="*/ 381327 h 381508"/>
                <a:gd name="connsiteX5" fmla="*/ 107950 w 107960"/>
                <a:gd name="connsiteY5" fmla="*/ 205781 h 381508"/>
                <a:gd name="connsiteX6" fmla="*/ 96901 w 107960"/>
                <a:gd name="connsiteY6" fmla="*/ 39760 h 381508"/>
                <a:gd name="connsiteX7" fmla="*/ 97949 w 107960"/>
                <a:gd name="connsiteY7" fmla="*/ -54 h 381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7960" h="381508">
                  <a:moveTo>
                    <a:pt x="83375" y="2613"/>
                  </a:moveTo>
                  <a:lnTo>
                    <a:pt x="2222" y="15662"/>
                  </a:lnTo>
                  <a:cubicBezTo>
                    <a:pt x="-3683" y="39094"/>
                    <a:pt x="4223" y="229689"/>
                    <a:pt x="2222" y="273599"/>
                  </a:cubicBezTo>
                  <a:cubicBezTo>
                    <a:pt x="222" y="317509"/>
                    <a:pt x="2222" y="368849"/>
                    <a:pt x="2222" y="368849"/>
                  </a:cubicBezTo>
                  <a:cubicBezTo>
                    <a:pt x="24225" y="383613"/>
                    <a:pt x="105283" y="381327"/>
                    <a:pt x="105283" y="381327"/>
                  </a:cubicBezTo>
                  <a:lnTo>
                    <a:pt x="107950" y="205781"/>
                  </a:lnTo>
                  <a:lnTo>
                    <a:pt x="96901" y="39760"/>
                  </a:lnTo>
                  <a:lnTo>
                    <a:pt x="97949" y="-54"/>
                  </a:lnTo>
                  <a:close/>
                </a:path>
              </a:pathLst>
            </a:custGeom>
            <a:solidFill>
              <a:srgbClr val="2D3A4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7" name="Freeform: Shape 496">
              <a:extLst>
                <a:ext uri="{FF2B5EF4-FFF2-40B4-BE49-F238E27FC236}">
                  <a16:creationId xmlns:a16="http://schemas.microsoft.com/office/drawing/2014/main" id="{E3BE89BC-C649-8E7E-2BE9-3770EB7C8FC7}"/>
                </a:ext>
              </a:extLst>
            </p:cNvPr>
            <p:cNvSpPr/>
            <p:nvPr/>
          </p:nvSpPr>
          <p:spPr>
            <a:xfrm>
              <a:off x="6890955" y="3085909"/>
              <a:ext cx="40862" cy="76485"/>
            </a:xfrm>
            <a:custGeom>
              <a:avLst/>
              <a:gdLst>
                <a:gd name="connsiteX0" fmla="*/ 40852 w 40862"/>
                <a:gd name="connsiteY0" fmla="*/ 12328 h 76485"/>
                <a:gd name="connsiteX1" fmla="*/ 36470 w 40862"/>
                <a:gd name="connsiteY1" fmla="*/ 76432 h 76485"/>
                <a:gd name="connsiteX2" fmla="*/ -11 w 40862"/>
                <a:gd name="connsiteY2" fmla="*/ 32617 h 76485"/>
                <a:gd name="connsiteX3" fmla="*/ 16944 w 40862"/>
                <a:gd name="connsiteY3" fmla="*/ -54 h 76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62" h="76485">
                  <a:moveTo>
                    <a:pt x="40852" y="12328"/>
                  </a:moveTo>
                  <a:cubicBezTo>
                    <a:pt x="40575" y="33760"/>
                    <a:pt x="39118" y="55162"/>
                    <a:pt x="36470" y="76432"/>
                  </a:cubicBezTo>
                  <a:lnTo>
                    <a:pt x="-11" y="32617"/>
                  </a:lnTo>
                  <a:lnTo>
                    <a:pt x="16944" y="-54"/>
                  </a:lnTo>
                  <a:close/>
                </a:path>
              </a:pathLst>
            </a:custGeom>
            <a:solidFill>
              <a:srgbClr val="6396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8" name="Freeform: Shape 497">
              <a:extLst>
                <a:ext uri="{FF2B5EF4-FFF2-40B4-BE49-F238E27FC236}">
                  <a16:creationId xmlns:a16="http://schemas.microsoft.com/office/drawing/2014/main" id="{E57492D7-F7AD-1045-0147-F73CC2BBB9BF}"/>
                </a:ext>
              </a:extLst>
            </p:cNvPr>
            <p:cNvSpPr/>
            <p:nvPr/>
          </p:nvSpPr>
          <p:spPr>
            <a:xfrm>
              <a:off x="6888003" y="3118294"/>
              <a:ext cx="20097" cy="53244"/>
            </a:xfrm>
            <a:custGeom>
              <a:avLst/>
              <a:gdLst>
                <a:gd name="connsiteX0" fmla="*/ 2667 w 20097"/>
                <a:gd name="connsiteY0" fmla="*/ 0 h 53244"/>
                <a:gd name="connsiteX1" fmla="*/ 20098 w 20097"/>
                <a:gd name="connsiteY1" fmla="*/ 21431 h 53244"/>
                <a:gd name="connsiteX2" fmla="*/ 0 w 20097"/>
                <a:gd name="connsiteY2" fmla="*/ 53245 h 53244"/>
                <a:gd name="connsiteX3" fmla="*/ 2667 w 20097"/>
                <a:gd name="connsiteY3" fmla="*/ 0 h 53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097" h="53244">
                  <a:moveTo>
                    <a:pt x="2667" y="0"/>
                  </a:moveTo>
                  <a:lnTo>
                    <a:pt x="20098" y="21431"/>
                  </a:lnTo>
                  <a:lnTo>
                    <a:pt x="0" y="53245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4E768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0" name="Freeform: Shape 499">
              <a:extLst>
                <a:ext uri="{FF2B5EF4-FFF2-40B4-BE49-F238E27FC236}">
                  <a16:creationId xmlns:a16="http://schemas.microsoft.com/office/drawing/2014/main" id="{69015E66-4EEA-4083-0ECC-A1071B8D0073}"/>
                </a:ext>
              </a:extLst>
            </p:cNvPr>
            <p:cNvSpPr/>
            <p:nvPr/>
          </p:nvSpPr>
          <p:spPr>
            <a:xfrm>
              <a:off x="6845236" y="3242595"/>
              <a:ext cx="72675" cy="27146"/>
            </a:xfrm>
            <a:custGeom>
              <a:avLst/>
              <a:gdLst>
                <a:gd name="connsiteX0" fmla="*/ 72676 w 72675"/>
                <a:gd name="connsiteY0" fmla="*/ 13526 h 27146"/>
                <a:gd name="connsiteX1" fmla="*/ 72676 w 72675"/>
                <a:gd name="connsiteY1" fmla="*/ 0 h 27146"/>
                <a:gd name="connsiteX2" fmla="*/ 0 w 72675"/>
                <a:gd name="connsiteY2" fmla="*/ 0 h 27146"/>
                <a:gd name="connsiteX3" fmla="*/ 0 w 72675"/>
                <a:gd name="connsiteY3" fmla="*/ 14573 h 27146"/>
                <a:gd name="connsiteX4" fmla="*/ 34195 w 72675"/>
                <a:gd name="connsiteY4" fmla="*/ 27146 h 27146"/>
                <a:gd name="connsiteX5" fmla="*/ 72676 w 72675"/>
                <a:gd name="connsiteY5" fmla="*/ 13526 h 27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675" h="27146">
                  <a:moveTo>
                    <a:pt x="72676" y="13526"/>
                  </a:moveTo>
                  <a:lnTo>
                    <a:pt x="72676" y="0"/>
                  </a:lnTo>
                  <a:lnTo>
                    <a:pt x="0" y="0"/>
                  </a:lnTo>
                  <a:lnTo>
                    <a:pt x="0" y="14573"/>
                  </a:lnTo>
                  <a:lnTo>
                    <a:pt x="34195" y="27146"/>
                  </a:lnTo>
                  <a:lnTo>
                    <a:pt x="72676" y="13526"/>
                  </a:lnTo>
                  <a:close/>
                </a:path>
              </a:pathLst>
            </a:custGeom>
            <a:solidFill>
              <a:srgbClr val="408B9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1" name="Freeform: Shape 500">
              <a:extLst>
                <a:ext uri="{FF2B5EF4-FFF2-40B4-BE49-F238E27FC236}">
                  <a16:creationId xmlns:a16="http://schemas.microsoft.com/office/drawing/2014/main" id="{484E0CE1-B029-4207-8A56-86AD96F1FA0A}"/>
                </a:ext>
              </a:extLst>
            </p:cNvPr>
            <p:cNvSpPr/>
            <p:nvPr/>
          </p:nvSpPr>
          <p:spPr>
            <a:xfrm>
              <a:off x="6845236" y="3256121"/>
              <a:ext cx="72675" cy="72294"/>
            </a:xfrm>
            <a:custGeom>
              <a:avLst/>
              <a:gdLst>
                <a:gd name="connsiteX0" fmla="*/ 34195 w 72675"/>
                <a:gd name="connsiteY0" fmla="*/ 13621 h 72294"/>
                <a:gd name="connsiteX1" fmla="*/ 0 w 72675"/>
                <a:gd name="connsiteY1" fmla="*/ 1048 h 72294"/>
                <a:gd name="connsiteX2" fmla="*/ 0 w 72675"/>
                <a:gd name="connsiteY2" fmla="*/ 54102 h 72294"/>
                <a:gd name="connsiteX3" fmla="*/ 36290 w 72675"/>
                <a:gd name="connsiteY3" fmla="*/ 72295 h 72294"/>
                <a:gd name="connsiteX4" fmla="*/ 72676 w 72675"/>
                <a:gd name="connsiteY4" fmla="*/ 52959 h 72294"/>
                <a:gd name="connsiteX5" fmla="*/ 72676 w 72675"/>
                <a:gd name="connsiteY5" fmla="*/ 0 h 72294"/>
                <a:gd name="connsiteX6" fmla="*/ 34195 w 72675"/>
                <a:gd name="connsiteY6" fmla="*/ 13621 h 72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2675" h="72294">
                  <a:moveTo>
                    <a:pt x="34195" y="13621"/>
                  </a:moveTo>
                  <a:lnTo>
                    <a:pt x="0" y="1048"/>
                  </a:lnTo>
                  <a:lnTo>
                    <a:pt x="0" y="54102"/>
                  </a:lnTo>
                  <a:lnTo>
                    <a:pt x="36290" y="72295"/>
                  </a:lnTo>
                  <a:lnTo>
                    <a:pt x="72676" y="52959"/>
                  </a:lnTo>
                  <a:lnTo>
                    <a:pt x="72676" y="0"/>
                  </a:lnTo>
                  <a:lnTo>
                    <a:pt x="34195" y="13621"/>
                  </a:lnTo>
                  <a:close/>
                </a:path>
              </a:pathLst>
            </a:custGeom>
            <a:solidFill>
              <a:srgbClr val="688B6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grpSp>
          <p:nvGrpSpPr>
            <p:cNvPr id="521" name="Graphic 4">
              <a:extLst>
                <a:ext uri="{FF2B5EF4-FFF2-40B4-BE49-F238E27FC236}">
                  <a16:creationId xmlns:a16="http://schemas.microsoft.com/office/drawing/2014/main" id="{6B591BE9-14E9-1212-1A2B-05170620ADD4}"/>
                </a:ext>
              </a:extLst>
            </p:cNvPr>
            <p:cNvGrpSpPr/>
            <p:nvPr/>
          </p:nvGrpSpPr>
          <p:grpSpPr>
            <a:xfrm>
              <a:off x="6831138" y="3122961"/>
              <a:ext cx="99631" cy="162887"/>
              <a:chOff x="6831138" y="3122961"/>
              <a:chExt cx="99631" cy="162887"/>
            </a:xfrm>
          </p:grpSpPr>
          <p:sp>
            <p:nvSpPr>
              <p:cNvPr id="522" name="Freeform: Shape 521">
                <a:extLst>
                  <a:ext uri="{FF2B5EF4-FFF2-40B4-BE49-F238E27FC236}">
                    <a16:creationId xmlns:a16="http://schemas.microsoft.com/office/drawing/2014/main" id="{108D1E34-9381-DC78-030F-2BCD373AC773}"/>
                  </a:ext>
                </a:extLst>
              </p:cNvPr>
              <p:cNvSpPr/>
              <p:nvPr/>
            </p:nvSpPr>
            <p:spPr>
              <a:xfrm>
                <a:off x="6890194" y="3122961"/>
                <a:ext cx="180" cy="11049"/>
              </a:xfrm>
              <a:custGeom>
                <a:avLst/>
                <a:gdLst>
                  <a:gd name="connsiteX0" fmla="*/ -11 w 180"/>
                  <a:gd name="connsiteY0" fmla="*/ -54 h 11049"/>
                  <a:gd name="connsiteX1" fmla="*/ -11 w 180"/>
                  <a:gd name="connsiteY1" fmla="*/ 3470 h 11049"/>
                  <a:gd name="connsiteX2" fmla="*/ -11 w 180"/>
                  <a:gd name="connsiteY2" fmla="*/ 4137 h 11049"/>
                  <a:gd name="connsiteX3" fmla="*/ -11 w 180"/>
                  <a:gd name="connsiteY3" fmla="*/ 5280 h 11049"/>
                  <a:gd name="connsiteX4" fmla="*/ -11 w 180"/>
                  <a:gd name="connsiteY4" fmla="*/ 10995 h 11049"/>
                  <a:gd name="connsiteX5" fmla="*/ -11 w 180"/>
                  <a:gd name="connsiteY5" fmla="*/ 10995 h 11049"/>
                  <a:gd name="connsiteX6" fmla="*/ -11 w 180"/>
                  <a:gd name="connsiteY6" fmla="*/ -54 h 11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0" h="11049">
                    <a:moveTo>
                      <a:pt x="-11" y="-54"/>
                    </a:moveTo>
                    <a:cubicBezTo>
                      <a:pt x="-11" y="1089"/>
                      <a:pt x="-11" y="2232"/>
                      <a:pt x="-11" y="3470"/>
                    </a:cubicBezTo>
                    <a:cubicBezTo>
                      <a:pt x="-11" y="4708"/>
                      <a:pt x="-11" y="3946"/>
                      <a:pt x="-11" y="4137"/>
                    </a:cubicBezTo>
                    <a:cubicBezTo>
                      <a:pt x="132" y="4508"/>
                      <a:pt x="132" y="4908"/>
                      <a:pt x="-11" y="5280"/>
                    </a:cubicBezTo>
                    <a:cubicBezTo>
                      <a:pt x="-11" y="7185"/>
                      <a:pt x="-11" y="9090"/>
                      <a:pt x="-11" y="10995"/>
                    </a:cubicBezTo>
                    <a:lnTo>
                      <a:pt x="-11" y="10995"/>
                    </a:lnTo>
                    <a:cubicBezTo>
                      <a:pt x="275" y="7852"/>
                      <a:pt x="180" y="4042"/>
                      <a:pt x="-11" y="-54"/>
                    </a:cubicBezTo>
                    <a:close/>
                  </a:path>
                </a:pathLst>
              </a:custGeom>
              <a:solidFill>
                <a:srgbClr val="868739">
                  <a:alpha val="7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523" name="Freeform: Shape 522">
                <a:extLst>
                  <a:ext uri="{FF2B5EF4-FFF2-40B4-BE49-F238E27FC236}">
                    <a16:creationId xmlns:a16="http://schemas.microsoft.com/office/drawing/2014/main" id="{C307D5E3-6A2F-4A32-4051-4647616C3E5A}"/>
                  </a:ext>
                </a:extLst>
              </p:cNvPr>
              <p:cNvSpPr/>
              <p:nvPr/>
            </p:nvSpPr>
            <p:spPr>
              <a:xfrm>
                <a:off x="6831138" y="3137226"/>
                <a:ext cx="33758" cy="24018"/>
              </a:xfrm>
              <a:custGeom>
                <a:avLst/>
                <a:gdLst>
                  <a:gd name="connsiteX0" fmla="*/ 27612 w 33758"/>
                  <a:gd name="connsiteY0" fmla="*/ 159 h 24018"/>
                  <a:gd name="connsiteX1" fmla="*/ 26850 w 33758"/>
                  <a:gd name="connsiteY1" fmla="*/ 159 h 24018"/>
                  <a:gd name="connsiteX2" fmla="*/ 942 w 33758"/>
                  <a:gd name="connsiteY2" fmla="*/ 2826 h 24018"/>
                  <a:gd name="connsiteX3" fmla="*/ -11 w 33758"/>
                  <a:gd name="connsiteY3" fmla="*/ 23114 h 24018"/>
                  <a:gd name="connsiteX4" fmla="*/ 9514 w 33758"/>
                  <a:gd name="connsiteY4" fmla="*/ 23114 h 24018"/>
                  <a:gd name="connsiteX5" fmla="*/ 32851 w 33758"/>
                  <a:gd name="connsiteY5" fmla="*/ 4636 h 24018"/>
                  <a:gd name="connsiteX6" fmla="*/ 27612 w 33758"/>
                  <a:gd name="connsiteY6" fmla="*/ 159 h 240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3758" h="24018">
                    <a:moveTo>
                      <a:pt x="27612" y="159"/>
                    </a:moveTo>
                    <a:lnTo>
                      <a:pt x="26850" y="159"/>
                    </a:lnTo>
                    <a:cubicBezTo>
                      <a:pt x="18134" y="-98"/>
                      <a:pt x="9419" y="797"/>
                      <a:pt x="942" y="2826"/>
                    </a:cubicBezTo>
                    <a:cubicBezTo>
                      <a:pt x="942" y="9589"/>
                      <a:pt x="180" y="16352"/>
                      <a:pt x="-11" y="23114"/>
                    </a:cubicBezTo>
                    <a:cubicBezTo>
                      <a:pt x="3066" y="24248"/>
                      <a:pt x="6438" y="24248"/>
                      <a:pt x="9514" y="23114"/>
                    </a:cubicBezTo>
                    <a:cubicBezTo>
                      <a:pt x="19525" y="20466"/>
                      <a:pt x="27974" y="13770"/>
                      <a:pt x="32851" y="4636"/>
                    </a:cubicBezTo>
                    <a:cubicBezTo>
                      <a:pt x="35422" y="-698"/>
                      <a:pt x="32088" y="-222"/>
                      <a:pt x="27612" y="159"/>
                    </a:cubicBezTo>
                    <a:close/>
                  </a:path>
                </a:pathLst>
              </a:custGeom>
              <a:solidFill>
                <a:srgbClr val="868739">
                  <a:alpha val="8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524" name="Freeform: Shape 523">
                <a:extLst>
                  <a:ext uri="{FF2B5EF4-FFF2-40B4-BE49-F238E27FC236}">
                    <a16:creationId xmlns:a16="http://schemas.microsoft.com/office/drawing/2014/main" id="{2625BB72-2BC2-2FA0-B926-7D074072574F}"/>
                  </a:ext>
                </a:extLst>
              </p:cNvPr>
              <p:cNvSpPr/>
              <p:nvPr/>
            </p:nvSpPr>
            <p:spPr>
              <a:xfrm>
                <a:off x="6895226" y="3179111"/>
                <a:ext cx="35544" cy="49578"/>
              </a:xfrm>
              <a:custGeom>
                <a:avLst/>
                <a:gdLst>
                  <a:gd name="connsiteX0" fmla="*/ 33629 w 35544"/>
                  <a:gd name="connsiteY0" fmla="*/ 7614 h 49578"/>
                  <a:gd name="connsiteX1" fmla="*/ 30390 w 35544"/>
                  <a:gd name="connsiteY1" fmla="*/ 11900 h 49578"/>
                  <a:gd name="connsiteX2" fmla="*/ 12578 w 35544"/>
                  <a:gd name="connsiteY2" fmla="*/ 2375 h 49578"/>
                  <a:gd name="connsiteX3" fmla="*/ 4482 w 35544"/>
                  <a:gd name="connsiteY3" fmla="*/ -6 h 49578"/>
                  <a:gd name="connsiteX4" fmla="*/ 481 w 35544"/>
                  <a:gd name="connsiteY4" fmla="*/ 12186 h 49578"/>
                  <a:gd name="connsiteX5" fmla="*/ 27056 w 35544"/>
                  <a:gd name="connsiteY5" fmla="*/ 46667 h 49578"/>
                  <a:gd name="connsiteX6" fmla="*/ 35534 w 35544"/>
                  <a:gd name="connsiteY6" fmla="*/ 49524 h 49578"/>
                  <a:gd name="connsiteX7" fmla="*/ 33629 w 35544"/>
                  <a:gd name="connsiteY7" fmla="*/ 7614 h 495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5544" h="49578">
                    <a:moveTo>
                      <a:pt x="33629" y="7614"/>
                    </a:moveTo>
                    <a:cubicBezTo>
                      <a:pt x="33029" y="9348"/>
                      <a:pt x="31895" y="10843"/>
                      <a:pt x="30390" y="11900"/>
                    </a:cubicBezTo>
                    <a:cubicBezTo>
                      <a:pt x="23246" y="16758"/>
                      <a:pt x="17722" y="5995"/>
                      <a:pt x="12578" y="2375"/>
                    </a:cubicBezTo>
                    <a:cubicBezTo>
                      <a:pt x="10283" y="575"/>
                      <a:pt x="7387" y="-273"/>
                      <a:pt x="4482" y="-6"/>
                    </a:cubicBezTo>
                    <a:cubicBezTo>
                      <a:pt x="-471" y="1518"/>
                      <a:pt x="-471" y="7995"/>
                      <a:pt x="481" y="12186"/>
                    </a:cubicBezTo>
                    <a:cubicBezTo>
                      <a:pt x="4234" y="26836"/>
                      <a:pt x="13845" y="39304"/>
                      <a:pt x="27056" y="46667"/>
                    </a:cubicBezTo>
                    <a:cubicBezTo>
                      <a:pt x="29676" y="48143"/>
                      <a:pt x="32552" y="49105"/>
                      <a:pt x="35534" y="49524"/>
                    </a:cubicBezTo>
                    <a:cubicBezTo>
                      <a:pt x="34867" y="35522"/>
                      <a:pt x="34676" y="21521"/>
                      <a:pt x="33629" y="7614"/>
                    </a:cubicBezTo>
                    <a:close/>
                  </a:path>
                </a:pathLst>
              </a:custGeom>
              <a:solidFill>
                <a:srgbClr val="868739">
                  <a:alpha val="8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525" name="Freeform: Shape 524">
                <a:extLst>
                  <a:ext uri="{FF2B5EF4-FFF2-40B4-BE49-F238E27FC236}">
                    <a16:creationId xmlns:a16="http://schemas.microsoft.com/office/drawing/2014/main" id="{A02BF2DE-DD54-2FBE-6498-202A414F8F1E}"/>
                  </a:ext>
                </a:extLst>
              </p:cNvPr>
              <p:cNvSpPr/>
              <p:nvPr/>
            </p:nvSpPr>
            <p:spPr>
              <a:xfrm>
                <a:off x="6901147" y="3140773"/>
                <a:ext cx="10611" cy="12096"/>
              </a:xfrm>
              <a:custGeom>
                <a:avLst/>
                <a:gdLst>
                  <a:gd name="connsiteX0" fmla="*/ 10467 w 10611"/>
                  <a:gd name="connsiteY0" fmla="*/ 3565 h 12096"/>
                  <a:gd name="connsiteX1" fmla="*/ 7323 w 10611"/>
                  <a:gd name="connsiteY1" fmla="*/ -54 h 12096"/>
                  <a:gd name="connsiteX2" fmla="*/ -11 w 10611"/>
                  <a:gd name="connsiteY2" fmla="*/ 12043 h 12096"/>
                  <a:gd name="connsiteX3" fmla="*/ 465 w 10611"/>
                  <a:gd name="connsiteY3" fmla="*/ 12043 h 12096"/>
                  <a:gd name="connsiteX4" fmla="*/ 10562 w 10611"/>
                  <a:gd name="connsiteY4" fmla="*/ 5470 h 12096"/>
                  <a:gd name="connsiteX5" fmla="*/ 10467 w 10611"/>
                  <a:gd name="connsiteY5" fmla="*/ 3565 h 12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611" h="12096">
                    <a:moveTo>
                      <a:pt x="10467" y="3565"/>
                    </a:moveTo>
                    <a:lnTo>
                      <a:pt x="7323" y="-54"/>
                    </a:lnTo>
                    <a:cubicBezTo>
                      <a:pt x="4847" y="3946"/>
                      <a:pt x="2371" y="7947"/>
                      <a:pt x="-11" y="12043"/>
                    </a:cubicBezTo>
                    <a:lnTo>
                      <a:pt x="465" y="12043"/>
                    </a:lnTo>
                    <a:cubicBezTo>
                      <a:pt x="4085" y="10271"/>
                      <a:pt x="7476" y="8061"/>
                      <a:pt x="10562" y="5470"/>
                    </a:cubicBezTo>
                    <a:cubicBezTo>
                      <a:pt x="10638" y="4832"/>
                      <a:pt x="10600" y="4194"/>
                      <a:pt x="10467" y="3565"/>
                    </a:cubicBezTo>
                    <a:close/>
                  </a:path>
                </a:pathLst>
              </a:custGeom>
              <a:solidFill>
                <a:srgbClr val="868739">
                  <a:alpha val="7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526" name="Freeform: Shape 525">
                <a:extLst>
                  <a:ext uri="{FF2B5EF4-FFF2-40B4-BE49-F238E27FC236}">
                    <a16:creationId xmlns:a16="http://schemas.microsoft.com/office/drawing/2014/main" id="{B7115F12-860D-3796-79F6-E5F6DCF4F0CA}"/>
                  </a:ext>
                </a:extLst>
              </p:cNvPr>
              <p:cNvSpPr/>
              <p:nvPr/>
            </p:nvSpPr>
            <p:spPr>
              <a:xfrm>
                <a:off x="6882419" y="3129438"/>
                <a:ext cx="6726" cy="14954"/>
              </a:xfrm>
              <a:custGeom>
                <a:avLst/>
                <a:gdLst>
                  <a:gd name="connsiteX0" fmla="*/ 3763 w 6726"/>
                  <a:gd name="connsiteY0" fmla="*/ 517 h 14954"/>
                  <a:gd name="connsiteX1" fmla="*/ 525 w 6726"/>
                  <a:gd name="connsiteY1" fmla="*/ 10042 h 14954"/>
                  <a:gd name="connsiteX2" fmla="*/ 6716 w 6726"/>
                  <a:gd name="connsiteY2" fmla="*/ 14900 h 14954"/>
                  <a:gd name="connsiteX3" fmla="*/ 5478 w 6726"/>
                  <a:gd name="connsiteY3" fmla="*/ -54 h 14954"/>
                  <a:gd name="connsiteX4" fmla="*/ 4525 w 6726"/>
                  <a:gd name="connsiteY4" fmla="*/ -54 h 149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26" h="14954">
                    <a:moveTo>
                      <a:pt x="3763" y="517"/>
                    </a:moveTo>
                    <a:cubicBezTo>
                      <a:pt x="1572" y="3470"/>
                      <a:pt x="-1190" y="6518"/>
                      <a:pt x="525" y="10042"/>
                    </a:cubicBezTo>
                    <a:cubicBezTo>
                      <a:pt x="2087" y="12214"/>
                      <a:pt x="4239" y="13900"/>
                      <a:pt x="6716" y="14900"/>
                    </a:cubicBezTo>
                    <a:cubicBezTo>
                      <a:pt x="6144" y="9947"/>
                      <a:pt x="5573" y="5375"/>
                      <a:pt x="5478" y="-54"/>
                    </a:cubicBezTo>
                    <a:lnTo>
                      <a:pt x="4525" y="-54"/>
                    </a:lnTo>
                    <a:close/>
                  </a:path>
                </a:pathLst>
              </a:custGeom>
              <a:solidFill>
                <a:srgbClr val="868739">
                  <a:alpha val="7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527" name="Freeform: Shape 526">
                <a:extLst>
                  <a:ext uri="{FF2B5EF4-FFF2-40B4-BE49-F238E27FC236}">
                    <a16:creationId xmlns:a16="http://schemas.microsoft.com/office/drawing/2014/main" id="{C00BAD98-61D6-6CAA-1935-52D776D7BE5D}"/>
                  </a:ext>
                </a:extLst>
              </p:cNvPr>
              <p:cNvSpPr/>
              <p:nvPr/>
            </p:nvSpPr>
            <p:spPr>
              <a:xfrm>
                <a:off x="6875732" y="3145631"/>
                <a:ext cx="14366" cy="13120"/>
              </a:xfrm>
              <a:custGeom>
                <a:avLst/>
                <a:gdLst>
                  <a:gd name="connsiteX0" fmla="*/ 13498 w 14366"/>
                  <a:gd name="connsiteY0" fmla="*/ -54 h 13120"/>
                  <a:gd name="connsiteX1" fmla="*/ 12451 w 14366"/>
                  <a:gd name="connsiteY1" fmla="*/ 708 h 13120"/>
                  <a:gd name="connsiteX2" fmla="*/ 10450 w 14366"/>
                  <a:gd name="connsiteY2" fmla="*/ 2422 h 13120"/>
                  <a:gd name="connsiteX3" fmla="*/ 925 w 14366"/>
                  <a:gd name="connsiteY3" fmla="*/ 10995 h 13120"/>
                  <a:gd name="connsiteX4" fmla="*/ 14356 w 14366"/>
                  <a:gd name="connsiteY4" fmla="*/ 10995 h 13120"/>
                  <a:gd name="connsiteX5" fmla="*/ 13498 w 14366"/>
                  <a:gd name="connsiteY5" fmla="*/ -54 h 131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4366" h="13120">
                    <a:moveTo>
                      <a:pt x="13498" y="-54"/>
                    </a:moveTo>
                    <a:lnTo>
                      <a:pt x="12451" y="708"/>
                    </a:lnTo>
                    <a:lnTo>
                      <a:pt x="10450" y="2422"/>
                    </a:lnTo>
                    <a:cubicBezTo>
                      <a:pt x="4545" y="4137"/>
                      <a:pt x="-2599" y="7090"/>
                      <a:pt x="925" y="10995"/>
                    </a:cubicBezTo>
                    <a:cubicBezTo>
                      <a:pt x="4449" y="14900"/>
                      <a:pt x="10450" y="12328"/>
                      <a:pt x="14356" y="10995"/>
                    </a:cubicBezTo>
                    <a:cubicBezTo>
                      <a:pt x="14299" y="7299"/>
                      <a:pt x="14013" y="3603"/>
                      <a:pt x="13498" y="-54"/>
                    </a:cubicBezTo>
                    <a:close/>
                  </a:path>
                </a:pathLst>
              </a:custGeom>
              <a:solidFill>
                <a:srgbClr val="868739">
                  <a:alpha val="7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528" name="Freeform: Shape 527">
                <a:extLst>
                  <a:ext uri="{FF2B5EF4-FFF2-40B4-BE49-F238E27FC236}">
                    <a16:creationId xmlns:a16="http://schemas.microsoft.com/office/drawing/2014/main" id="{F755B081-E4B6-A129-0979-39FDEA20EB9E}"/>
                  </a:ext>
                </a:extLst>
              </p:cNvPr>
              <p:cNvSpPr/>
              <p:nvPr/>
            </p:nvSpPr>
            <p:spPr>
              <a:xfrm>
                <a:off x="6832377" y="3157563"/>
                <a:ext cx="67166" cy="78567"/>
              </a:xfrm>
              <a:custGeom>
                <a:avLst/>
                <a:gdLst>
                  <a:gd name="connsiteX0" fmla="*/ 63997 w 67166"/>
                  <a:gd name="connsiteY0" fmla="*/ 3444 h 78567"/>
                  <a:gd name="connsiteX1" fmla="*/ 57615 w 67166"/>
                  <a:gd name="connsiteY1" fmla="*/ 13541 h 78567"/>
                  <a:gd name="connsiteX2" fmla="*/ 55711 w 67166"/>
                  <a:gd name="connsiteY2" fmla="*/ 13064 h 78567"/>
                  <a:gd name="connsiteX3" fmla="*/ 57425 w 67166"/>
                  <a:gd name="connsiteY3" fmla="*/ 15 h 78567"/>
                  <a:gd name="connsiteX4" fmla="*/ 56854 w 67166"/>
                  <a:gd name="connsiteY4" fmla="*/ 15 h 78567"/>
                  <a:gd name="connsiteX5" fmla="*/ 38470 w 67166"/>
                  <a:gd name="connsiteY5" fmla="*/ 6778 h 78567"/>
                  <a:gd name="connsiteX6" fmla="*/ 21325 w 67166"/>
                  <a:gd name="connsiteY6" fmla="*/ 23256 h 78567"/>
                  <a:gd name="connsiteX7" fmla="*/ 846 w 67166"/>
                  <a:gd name="connsiteY7" fmla="*/ 31257 h 78567"/>
                  <a:gd name="connsiteX8" fmla="*/ -11 w 67166"/>
                  <a:gd name="connsiteY8" fmla="*/ 50307 h 78567"/>
                  <a:gd name="connsiteX9" fmla="*/ -11 w 67166"/>
                  <a:gd name="connsiteY9" fmla="*/ 51926 h 78567"/>
                  <a:gd name="connsiteX10" fmla="*/ 3228 w 67166"/>
                  <a:gd name="connsiteY10" fmla="*/ 53069 h 78567"/>
                  <a:gd name="connsiteX11" fmla="*/ 19611 w 67166"/>
                  <a:gd name="connsiteY11" fmla="*/ 70405 h 78567"/>
                  <a:gd name="connsiteX12" fmla="*/ 35708 w 67166"/>
                  <a:gd name="connsiteY12" fmla="*/ 78501 h 78567"/>
                  <a:gd name="connsiteX13" fmla="*/ 45709 w 67166"/>
                  <a:gd name="connsiteY13" fmla="*/ 69481 h 78567"/>
                  <a:gd name="connsiteX14" fmla="*/ 45709 w 67166"/>
                  <a:gd name="connsiteY14" fmla="*/ 68500 h 78567"/>
                  <a:gd name="connsiteX15" fmla="*/ 40185 w 67166"/>
                  <a:gd name="connsiteY15" fmla="*/ 56022 h 78567"/>
                  <a:gd name="connsiteX16" fmla="*/ 32755 w 67166"/>
                  <a:gd name="connsiteY16" fmla="*/ 42782 h 78567"/>
                  <a:gd name="connsiteX17" fmla="*/ 37327 w 67166"/>
                  <a:gd name="connsiteY17" fmla="*/ 30305 h 78567"/>
                  <a:gd name="connsiteX18" fmla="*/ 48186 w 67166"/>
                  <a:gd name="connsiteY18" fmla="*/ 27066 h 78567"/>
                  <a:gd name="connsiteX19" fmla="*/ 56854 w 67166"/>
                  <a:gd name="connsiteY19" fmla="*/ 24018 h 78567"/>
                  <a:gd name="connsiteX20" fmla="*/ 67140 w 67166"/>
                  <a:gd name="connsiteY20" fmla="*/ 11064 h 78567"/>
                  <a:gd name="connsiteX21" fmla="*/ 63997 w 67166"/>
                  <a:gd name="connsiteY21" fmla="*/ 3444 h 785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67166" h="78567">
                    <a:moveTo>
                      <a:pt x="63997" y="3444"/>
                    </a:moveTo>
                    <a:cubicBezTo>
                      <a:pt x="61902" y="6873"/>
                      <a:pt x="59806" y="10207"/>
                      <a:pt x="57615" y="13541"/>
                    </a:cubicBezTo>
                    <a:cubicBezTo>
                      <a:pt x="57044" y="14493"/>
                      <a:pt x="55329" y="14303"/>
                      <a:pt x="55711" y="13064"/>
                    </a:cubicBezTo>
                    <a:cubicBezTo>
                      <a:pt x="56882" y="8816"/>
                      <a:pt x="57463" y="4425"/>
                      <a:pt x="57425" y="15"/>
                    </a:cubicBezTo>
                    <a:lnTo>
                      <a:pt x="56854" y="15"/>
                    </a:lnTo>
                    <a:cubicBezTo>
                      <a:pt x="50034" y="-509"/>
                      <a:pt x="43328" y="1958"/>
                      <a:pt x="38470" y="6778"/>
                    </a:cubicBezTo>
                    <a:cubicBezTo>
                      <a:pt x="32374" y="11826"/>
                      <a:pt x="27326" y="18113"/>
                      <a:pt x="21325" y="23256"/>
                    </a:cubicBezTo>
                    <a:cubicBezTo>
                      <a:pt x="15753" y="28419"/>
                      <a:pt x="8438" y="31276"/>
                      <a:pt x="846" y="31257"/>
                    </a:cubicBezTo>
                    <a:cubicBezTo>
                      <a:pt x="846" y="37639"/>
                      <a:pt x="846" y="44021"/>
                      <a:pt x="-11" y="50307"/>
                    </a:cubicBezTo>
                    <a:lnTo>
                      <a:pt x="-11" y="51926"/>
                    </a:lnTo>
                    <a:cubicBezTo>
                      <a:pt x="1094" y="52222"/>
                      <a:pt x="2180" y="52603"/>
                      <a:pt x="3228" y="53069"/>
                    </a:cubicBezTo>
                    <a:cubicBezTo>
                      <a:pt x="10657" y="56498"/>
                      <a:pt x="14658" y="64404"/>
                      <a:pt x="19611" y="70405"/>
                    </a:cubicBezTo>
                    <a:cubicBezTo>
                      <a:pt x="23392" y="75501"/>
                      <a:pt x="29364" y="78511"/>
                      <a:pt x="35708" y="78501"/>
                    </a:cubicBezTo>
                    <a:cubicBezTo>
                      <a:pt x="40966" y="78768"/>
                      <a:pt x="45443" y="74729"/>
                      <a:pt x="45709" y="69481"/>
                    </a:cubicBezTo>
                    <a:cubicBezTo>
                      <a:pt x="45728" y="69148"/>
                      <a:pt x="45728" y="68824"/>
                      <a:pt x="45709" y="68500"/>
                    </a:cubicBezTo>
                    <a:cubicBezTo>
                      <a:pt x="45014" y="63918"/>
                      <a:pt x="43109" y="59613"/>
                      <a:pt x="40185" y="56022"/>
                    </a:cubicBezTo>
                    <a:cubicBezTo>
                      <a:pt x="37213" y="51907"/>
                      <a:pt x="34727" y="47459"/>
                      <a:pt x="32755" y="42782"/>
                    </a:cubicBezTo>
                    <a:cubicBezTo>
                      <a:pt x="30650" y="38067"/>
                      <a:pt x="32679" y="32543"/>
                      <a:pt x="37327" y="30305"/>
                    </a:cubicBezTo>
                    <a:cubicBezTo>
                      <a:pt x="40794" y="28762"/>
                      <a:pt x="44442" y="27676"/>
                      <a:pt x="48186" y="27066"/>
                    </a:cubicBezTo>
                    <a:cubicBezTo>
                      <a:pt x="51158" y="26295"/>
                      <a:pt x="54053" y="25275"/>
                      <a:pt x="56854" y="24018"/>
                    </a:cubicBezTo>
                    <a:cubicBezTo>
                      <a:pt x="62387" y="21894"/>
                      <a:pt x="66321" y="16932"/>
                      <a:pt x="67140" y="11064"/>
                    </a:cubicBezTo>
                    <a:cubicBezTo>
                      <a:pt x="67303" y="8178"/>
                      <a:pt x="66150" y="5378"/>
                      <a:pt x="63997" y="3444"/>
                    </a:cubicBezTo>
                    <a:close/>
                  </a:path>
                </a:pathLst>
              </a:custGeom>
              <a:solidFill>
                <a:srgbClr val="868739">
                  <a:alpha val="7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529" name="Freeform: Shape 528">
                <a:extLst>
                  <a:ext uri="{FF2B5EF4-FFF2-40B4-BE49-F238E27FC236}">
                    <a16:creationId xmlns:a16="http://schemas.microsoft.com/office/drawing/2014/main" id="{AB0E8784-6156-5295-6500-E47007AA7AA8}"/>
                  </a:ext>
                </a:extLst>
              </p:cNvPr>
              <p:cNvSpPr/>
              <p:nvPr/>
            </p:nvSpPr>
            <p:spPr>
              <a:xfrm>
                <a:off x="6892003" y="3248497"/>
                <a:ext cx="37887" cy="17149"/>
              </a:xfrm>
              <a:custGeom>
                <a:avLst/>
                <a:gdLst>
                  <a:gd name="connsiteX0" fmla="*/ 370 w 37887"/>
                  <a:gd name="connsiteY0" fmla="*/ 10427 h 17149"/>
                  <a:gd name="connsiteX1" fmla="*/ 20849 w 37887"/>
                  <a:gd name="connsiteY1" fmla="*/ 17095 h 17149"/>
                  <a:gd name="connsiteX2" fmla="*/ 37804 w 37887"/>
                  <a:gd name="connsiteY2" fmla="*/ 4617 h 17149"/>
                  <a:gd name="connsiteX3" fmla="*/ 27612 w 37887"/>
                  <a:gd name="connsiteY3" fmla="*/ 45 h 17149"/>
                  <a:gd name="connsiteX4" fmla="*/ -11 w 37887"/>
                  <a:gd name="connsiteY4" fmla="*/ 9570 h 17149"/>
                  <a:gd name="connsiteX5" fmla="*/ 370 w 37887"/>
                  <a:gd name="connsiteY5" fmla="*/ 10427 h 171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7887" h="17149">
                    <a:moveTo>
                      <a:pt x="370" y="10427"/>
                    </a:moveTo>
                    <a:cubicBezTo>
                      <a:pt x="6857" y="13571"/>
                      <a:pt x="13753" y="15819"/>
                      <a:pt x="20849" y="17095"/>
                    </a:cubicBezTo>
                    <a:cubicBezTo>
                      <a:pt x="28364" y="16362"/>
                      <a:pt x="34870" y="11570"/>
                      <a:pt x="37804" y="4617"/>
                    </a:cubicBezTo>
                    <a:cubicBezTo>
                      <a:pt x="38756" y="45"/>
                      <a:pt x="30088" y="-145"/>
                      <a:pt x="27612" y="45"/>
                    </a:cubicBezTo>
                    <a:cubicBezTo>
                      <a:pt x="17487" y="-698"/>
                      <a:pt x="7504" y="2750"/>
                      <a:pt x="-11" y="9570"/>
                    </a:cubicBezTo>
                    <a:cubicBezTo>
                      <a:pt x="-11" y="9570"/>
                      <a:pt x="84" y="10142"/>
                      <a:pt x="370" y="10427"/>
                    </a:cubicBezTo>
                    <a:close/>
                  </a:path>
                </a:pathLst>
              </a:custGeom>
              <a:solidFill>
                <a:srgbClr val="868739">
                  <a:alpha val="8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530" name="Freeform: Shape 529">
                <a:extLst>
                  <a:ext uri="{FF2B5EF4-FFF2-40B4-BE49-F238E27FC236}">
                    <a16:creationId xmlns:a16="http://schemas.microsoft.com/office/drawing/2014/main" id="{59D44583-4716-AF4D-4D24-60E116633222}"/>
                  </a:ext>
                </a:extLst>
              </p:cNvPr>
              <p:cNvSpPr/>
              <p:nvPr/>
            </p:nvSpPr>
            <p:spPr>
              <a:xfrm>
                <a:off x="6849401" y="3145086"/>
                <a:ext cx="80035" cy="114621"/>
              </a:xfrm>
              <a:custGeom>
                <a:avLst/>
                <a:gdLst>
                  <a:gd name="connsiteX0" fmla="*/ 79739 w 80035"/>
                  <a:gd name="connsiteY0" fmla="*/ 42496 h 114621"/>
                  <a:gd name="connsiteX1" fmla="*/ 77262 w 80035"/>
                  <a:gd name="connsiteY1" fmla="*/ 19827 h 114621"/>
                  <a:gd name="connsiteX2" fmla="*/ 62594 w 80035"/>
                  <a:gd name="connsiteY2" fmla="*/ 15 h 114621"/>
                  <a:gd name="connsiteX3" fmla="*/ 55545 w 80035"/>
                  <a:gd name="connsiteY3" fmla="*/ 1348 h 114621"/>
                  <a:gd name="connsiteX4" fmla="*/ 48021 w 80035"/>
                  <a:gd name="connsiteY4" fmla="*/ 13826 h 114621"/>
                  <a:gd name="connsiteX5" fmla="*/ 47163 w 80035"/>
                  <a:gd name="connsiteY5" fmla="*/ 22780 h 114621"/>
                  <a:gd name="connsiteX6" fmla="*/ 44211 w 80035"/>
                  <a:gd name="connsiteY6" fmla="*/ 33638 h 114621"/>
                  <a:gd name="connsiteX7" fmla="*/ 27066 w 80035"/>
                  <a:gd name="connsiteY7" fmla="*/ 32305 h 114621"/>
                  <a:gd name="connsiteX8" fmla="*/ 6016 w 80035"/>
                  <a:gd name="connsiteY8" fmla="*/ 37353 h 114621"/>
                  <a:gd name="connsiteX9" fmla="*/ 6016 w 80035"/>
                  <a:gd name="connsiteY9" fmla="*/ 65452 h 114621"/>
                  <a:gd name="connsiteX10" fmla="*/ 14969 w 80035"/>
                  <a:gd name="connsiteY10" fmla="*/ 80406 h 114621"/>
                  <a:gd name="connsiteX11" fmla="*/ 15826 w 80035"/>
                  <a:gd name="connsiteY11" fmla="*/ 82501 h 114621"/>
                  <a:gd name="connsiteX12" fmla="*/ 15826 w 80035"/>
                  <a:gd name="connsiteY12" fmla="*/ 82501 h 114621"/>
                  <a:gd name="connsiteX13" fmla="*/ 14302 w 80035"/>
                  <a:gd name="connsiteY13" fmla="*/ 82501 h 114621"/>
                  <a:gd name="connsiteX14" fmla="*/ 6111 w 80035"/>
                  <a:gd name="connsiteY14" fmla="*/ 83168 h 114621"/>
                  <a:gd name="connsiteX15" fmla="*/ 1539 w 80035"/>
                  <a:gd name="connsiteY15" fmla="*/ 96313 h 114621"/>
                  <a:gd name="connsiteX16" fmla="*/ 7349 w 80035"/>
                  <a:gd name="connsiteY16" fmla="*/ 103647 h 114621"/>
                  <a:gd name="connsiteX17" fmla="*/ 15160 w 80035"/>
                  <a:gd name="connsiteY17" fmla="*/ 111267 h 114621"/>
                  <a:gd name="connsiteX18" fmla="*/ 33352 w 80035"/>
                  <a:gd name="connsiteY18" fmla="*/ 111267 h 114621"/>
                  <a:gd name="connsiteX19" fmla="*/ 39829 w 80035"/>
                  <a:gd name="connsiteY19" fmla="*/ 96122 h 114621"/>
                  <a:gd name="connsiteX20" fmla="*/ 37829 w 80035"/>
                  <a:gd name="connsiteY20" fmla="*/ 67071 h 114621"/>
                  <a:gd name="connsiteX21" fmla="*/ 46878 w 80035"/>
                  <a:gd name="connsiteY21" fmla="*/ 48592 h 114621"/>
                  <a:gd name="connsiteX22" fmla="*/ 56403 w 80035"/>
                  <a:gd name="connsiteY22" fmla="*/ 51164 h 114621"/>
                  <a:gd name="connsiteX23" fmla="*/ 77834 w 80035"/>
                  <a:gd name="connsiteY23" fmla="*/ 47164 h 114621"/>
                  <a:gd name="connsiteX24" fmla="*/ 80025 w 80035"/>
                  <a:gd name="connsiteY24" fmla="*/ 44497 h 1146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80035" h="114621">
                    <a:moveTo>
                      <a:pt x="79739" y="42496"/>
                    </a:moveTo>
                    <a:cubicBezTo>
                      <a:pt x="78005" y="35067"/>
                      <a:pt x="77177" y="27456"/>
                      <a:pt x="77262" y="19827"/>
                    </a:cubicBezTo>
                    <a:cubicBezTo>
                      <a:pt x="71281" y="14102"/>
                      <a:pt x="66318" y="7406"/>
                      <a:pt x="62594" y="15"/>
                    </a:cubicBezTo>
                    <a:cubicBezTo>
                      <a:pt x="60165" y="-242"/>
                      <a:pt x="57717" y="224"/>
                      <a:pt x="55545" y="1348"/>
                    </a:cubicBezTo>
                    <a:lnTo>
                      <a:pt x="48021" y="13826"/>
                    </a:lnTo>
                    <a:cubicBezTo>
                      <a:pt x="47421" y="16769"/>
                      <a:pt x="47135" y="19770"/>
                      <a:pt x="47163" y="22780"/>
                    </a:cubicBezTo>
                    <a:cubicBezTo>
                      <a:pt x="47163" y="26494"/>
                      <a:pt x="48116" y="31733"/>
                      <a:pt x="44211" y="33638"/>
                    </a:cubicBezTo>
                    <a:cubicBezTo>
                      <a:pt x="40305" y="35543"/>
                      <a:pt x="31543" y="32685"/>
                      <a:pt x="27066" y="32305"/>
                    </a:cubicBezTo>
                    <a:cubicBezTo>
                      <a:pt x="19646" y="30666"/>
                      <a:pt x="11883" y="32533"/>
                      <a:pt x="6016" y="37353"/>
                    </a:cubicBezTo>
                    <a:cubicBezTo>
                      <a:pt x="443" y="45887"/>
                      <a:pt x="443" y="56917"/>
                      <a:pt x="6016" y="65452"/>
                    </a:cubicBezTo>
                    <a:cubicBezTo>
                      <a:pt x="8778" y="70500"/>
                      <a:pt x="12397" y="74977"/>
                      <a:pt x="14969" y="80406"/>
                    </a:cubicBezTo>
                    <a:cubicBezTo>
                      <a:pt x="15369" y="81053"/>
                      <a:pt x="15655" y="81758"/>
                      <a:pt x="15826" y="82501"/>
                    </a:cubicBezTo>
                    <a:lnTo>
                      <a:pt x="15826" y="82501"/>
                    </a:lnTo>
                    <a:lnTo>
                      <a:pt x="14302" y="82501"/>
                    </a:lnTo>
                    <a:cubicBezTo>
                      <a:pt x="11559" y="82530"/>
                      <a:pt x="8825" y="82758"/>
                      <a:pt x="6111" y="83168"/>
                    </a:cubicBezTo>
                    <a:cubicBezTo>
                      <a:pt x="-462" y="84597"/>
                      <a:pt x="-1319" y="91169"/>
                      <a:pt x="1539" y="96313"/>
                    </a:cubicBezTo>
                    <a:cubicBezTo>
                      <a:pt x="3206" y="98961"/>
                      <a:pt x="5149" y="101418"/>
                      <a:pt x="7349" y="103647"/>
                    </a:cubicBezTo>
                    <a:cubicBezTo>
                      <a:pt x="9683" y="106447"/>
                      <a:pt x="12302" y="109000"/>
                      <a:pt x="15160" y="111267"/>
                    </a:cubicBezTo>
                    <a:cubicBezTo>
                      <a:pt x="20427" y="115667"/>
                      <a:pt x="28085" y="115667"/>
                      <a:pt x="33352" y="111267"/>
                    </a:cubicBezTo>
                    <a:cubicBezTo>
                      <a:pt x="37296" y="107180"/>
                      <a:pt x="39601" y="101789"/>
                      <a:pt x="39829" y="96122"/>
                    </a:cubicBezTo>
                    <a:cubicBezTo>
                      <a:pt x="40448" y="86397"/>
                      <a:pt x="39772" y="76624"/>
                      <a:pt x="37829" y="67071"/>
                    </a:cubicBezTo>
                    <a:cubicBezTo>
                      <a:pt x="36686" y="59451"/>
                      <a:pt x="35067" y="46021"/>
                      <a:pt x="46878" y="48592"/>
                    </a:cubicBezTo>
                    <a:cubicBezTo>
                      <a:pt x="49992" y="49669"/>
                      <a:pt x="53174" y="50526"/>
                      <a:pt x="56403" y="51164"/>
                    </a:cubicBezTo>
                    <a:cubicBezTo>
                      <a:pt x="63794" y="52298"/>
                      <a:pt x="71347" y="50888"/>
                      <a:pt x="77834" y="47164"/>
                    </a:cubicBezTo>
                    <a:cubicBezTo>
                      <a:pt x="78691" y="46392"/>
                      <a:pt x="79434" y="45487"/>
                      <a:pt x="80025" y="44497"/>
                    </a:cubicBezTo>
                    <a:close/>
                  </a:path>
                </a:pathLst>
              </a:custGeom>
              <a:solidFill>
                <a:srgbClr val="868739">
                  <a:alpha val="5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531" name="Freeform: Shape 530">
                <a:extLst>
                  <a:ext uri="{FF2B5EF4-FFF2-40B4-BE49-F238E27FC236}">
                    <a16:creationId xmlns:a16="http://schemas.microsoft.com/office/drawing/2014/main" id="{CE7CAD8C-C7FE-1B5A-1FA8-D70BE6AD48E3}"/>
                  </a:ext>
                </a:extLst>
              </p:cNvPr>
              <p:cNvSpPr/>
              <p:nvPr/>
            </p:nvSpPr>
            <p:spPr>
              <a:xfrm>
                <a:off x="6862113" y="3209390"/>
                <a:ext cx="67835" cy="41045"/>
              </a:xfrm>
              <a:custGeom>
                <a:avLst/>
                <a:gdLst>
                  <a:gd name="connsiteX0" fmla="*/ 10639 w 67835"/>
                  <a:gd name="connsiteY0" fmla="*/ 27817 h 41045"/>
                  <a:gd name="connsiteX1" fmla="*/ 20164 w 67835"/>
                  <a:gd name="connsiteY1" fmla="*/ 29246 h 41045"/>
                  <a:gd name="connsiteX2" fmla="*/ 28451 w 67835"/>
                  <a:gd name="connsiteY2" fmla="*/ 26960 h 41045"/>
                  <a:gd name="connsiteX3" fmla="*/ 46548 w 67835"/>
                  <a:gd name="connsiteY3" fmla="*/ 26960 h 41045"/>
                  <a:gd name="connsiteX4" fmla="*/ 49882 w 67835"/>
                  <a:gd name="connsiteY4" fmla="*/ 39629 h 41045"/>
                  <a:gd name="connsiteX5" fmla="*/ 62550 w 67835"/>
                  <a:gd name="connsiteY5" fmla="*/ 33056 h 41045"/>
                  <a:gd name="connsiteX6" fmla="*/ 62550 w 67835"/>
                  <a:gd name="connsiteY6" fmla="*/ 22960 h 41045"/>
                  <a:gd name="connsiteX7" fmla="*/ 65693 w 67835"/>
                  <a:gd name="connsiteY7" fmla="*/ 15816 h 41045"/>
                  <a:gd name="connsiteX8" fmla="*/ 64302 w 67835"/>
                  <a:gd name="connsiteY8" fmla="*/ 2414 h 41045"/>
                  <a:gd name="connsiteX9" fmla="*/ 62455 w 67835"/>
                  <a:gd name="connsiteY9" fmla="*/ 1243 h 41045"/>
                  <a:gd name="connsiteX10" fmla="*/ 45881 w 67835"/>
                  <a:gd name="connsiteY10" fmla="*/ 3814 h 41045"/>
                  <a:gd name="connsiteX11" fmla="*/ 41023 w 67835"/>
                  <a:gd name="connsiteY11" fmla="*/ 11911 h 41045"/>
                  <a:gd name="connsiteX12" fmla="*/ 37309 w 67835"/>
                  <a:gd name="connsiteY12" fmla="*/ 14483 h 41045"/>
                  <a:gd name="connsiteX13" fmla="*/ 32165 w 67835"/>
                  <a:gd name="connsiteY13" fmla="*/ 13244 h 41045"/>
                  <a:gd name="connsiteX14" fmla="*/ 25879 w 67835"/>
                  <a:gd name="connsiteY14" fmla="*/ 6958 h 41045"/>
                  <a:gd name="connsiteX15" fmla="*/ 17020 w 67835"/>
                  <a:gd name="connsiteY15" fmla="*/ 3052 h 41045"/>
                  <a:gd name="connsiteX16" fmla="*/ 352 w 67835"/>
                  <a:gd name="connsiteY16" fmla="*/ 9910 h 41045"/>
                  <a:gd name="connsiteX17" fmla="*/ 10639 w 67835"/>
                  <a:gd name="connsiteY17" fmla="*/ 27817 h 410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67835" h="41045">
                    <a:moveTo>
                      <a:pt x="10639" y="27817"/>
                    </a:moveTo>
                    <a:cubicBezTo>
                      <a:pt x="13658" y="29046"/>
                      <a:pt x="16916" y="29541"/>
                      <a:pt x="20164" y="29246"/>
                    </a:cubicBezTo>
                    <a:cubicBezTo>
                      <a:pt x="22992" y="28732"/>
                      <a:pt x="25764" y="27970"/>
                      <a:pt x="28451" y="26960"/>
                    </a:cubicBezTo>
                    <a:cubicBezTo>
                      <a:pt x="33594" y="24865"/>
                      <a:pt x="42738" y="20769"/>
                      <a:pt x="46548" y="26960"/>
                    </a:cubicBezTo>
                    <a:cubicBezTo>
                      <a:pt x="48739" y="30770"/>
                      <a:pt x="47881" y="35818"/>
                      <a:pt x="49882" y="39629"/>
                    </a:cubicBezTo>
                    <a:cubicBezTo>
                      <a:pt x="54549" y="43724"/>
                      <a:pt x="61121" y="37723"/>
                      <a:pt x="62550" y="33056"/>
                    </a:cubicBezTo>
                    <a:cubicBezTo>
                      <a:pt x="63359" y="29741"/>
                      <a:pt x="63359" y="26274"/>
                      <a:pt x="62550" y="22960"/>
                    </a:cubicBezTo>
                    <a:cubicBezTo>
                      <a:pt x="61978" y="19531"/>
                      <a:pt x="63693" y="18292"/>
                      <a:pt x="65693" y="15816"/>
                    </a:cubicBezTo>
                    <a:cubicBezTo>
                      <a:pt x="69008" y="11730"/>
                      <a:pt x="68389" y="5729"/>
                      <a:pt x="64302" y="2414"/>
                    </a:cubicBezTo>
                    <a:cubicBezTo>
                      <a:pt x="63731" y="1957"/>
                      <a:pt x="63112" y="1567"/>
                      <a:pt x="62455" y="1243"/>
                    </a:cubicBezTo>
                    <a:cubicBezTo>
                      <a:pt x="56892" y="-1167"/>
                      <a:pt x="50444" y="-167"/>
                      <a:pt x="45881" y="3814"/>
                    </a:cubicBezTo>
                    <a:cubicBezTo>
                      <a:pt x="43710" y="6139"/>
                      <a:pt x="42052" y="8901"/>
                      <a:pt x="41023" y="11911"/>
                    </a:cubicBezTo>
                    <a:cubicBezTo>
                      <a:pt x="40204" y="13254"/>
                      <a:pt x="38861" y="14197"/>
                      <a:pt x="37309" y="14483"/>
                    </a:cubicBezTo>
                    <a:cubicBezTo>
                      <a:pt x="35509" y="15273"/>
                      <a:pt x="33413" y="14759"/>
                      <a:pt x="32165" y="13244"/>
                    </a:cubicBezTo>
                    <a:cubicBezTo>
                      <a:pt x="30260" y="10958"/>
                      <a:pt x="28165" y="8863"/>
                      <a:pt x="25879" y="6958"/>
                    </a:cubicBezTo>
                    <a:cubicBezTo>
                      <a:pt x="23193" y="5119"/>
                      <a:pt x="20192" y="3795"/>
                      <a:pt x="17020" y="3052"/>
                    </a:cubicBezTo>
                    <a:cubicBezTo>
                      <a:pt x="11401" y="1814"/>
                      <a:pt x="2447" y="3719"/>
                      <a:pt x="352" y="9910"/>
                    </a:cubicBezTo>
                    <a:cubicBezTo>
                      <a:pt x="-1353" y="17635"/>
                      <a:pt x="3104" y="25398"/>
                      <a:pt x="10639" y="27817"/>
                    </a:cubicBezTo>
                    <a:close/>
                  </a:path>
                </a:pathLst>
              </a:custGeom>
              <a:solidFill>
                <a:srgbClr val="868739">
                  <a:alpha val="7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532" name="Freeform: Shape 531">
                <a:extLst>
                  <a:ext uri="{FF2B5EF4-FFF2-40B4-BE49-F238E27FC236}">
                    <a16:creationId xmlns:a16="http://schemas.microsoft.com/office/drawing/2014/main" id="{40C5A8D7-12E3-E08F-E889-186B5DB080F2}"/>
                  </a:ext>
                </a:extLst>
              </p:cNvPr>
              <p:cNvSpPr/>
              <p:nvPr/>
            </p:nvSpPr>
            <p:spPr>
              <a:xfrm>
                <a:off x="6844031" y="3148709"/>
                <a:ext cx="59438" cy="40324"/>
              </a:xfrm>
              <a:custGeom>
                <a:avLst/>
                <a:gdLst>
                  <a:gd name="connsiteX0" fmla="*/ 56153 w 59438"/>
                  <a:gd name="connsiteY0" fmla="*/ 14203 h 40324"/>
                  <a:gd name="connsiteX1" fmla="*/ 50533 w 59438"/>
                  <a:gd name="connsiteY1" fmla="*/ 14870 h 40324"/>
                  <a:gd name="connsiteX2" fmla="*/ 45961 w 59438"/>
                  <a:gd name="connsiteY2" fmla="*/ 22109 h 40324"/>
                  <a:gd name="connsiteX3" fmla="*/ 44056 w 59438"/>
                  <a:gd name="connsiteY3" fmla="*/ 21632 h 40324"/>
                  <a:gd name="connsiteX4" fmla="*/ 44818 w 59438"/>
                  <a:gd name="connsiteY4" fmla="*/ 18299 h 40324"/>
                  <a:gd name="connsiteX5" fmla="*/ 41770 w 59438"/>
                  <a:gd name="connsiteY5" fmla="*/ 20490 h 40324"/>
                  <a:gd name="connsiteX6" fmla="*/ 37198 w 59438"/>
                  <a:gd name="connsiteY6" fmla="*/ 20490 h 40324"/>
                  <a:gd name="connsiteX7" fmla="*/ 39198 w 59438"/>
                  <a:gd name="connsiteY7" fmla="*/ 15441 h 40324"/>
                  <a:gd name="connsiteX8" fmla="*/ 41389 w 59438"/>
                  <a:gd name="connsiteY8" fmla="*/ 4678 h 40324"/>
                  <a:gd name="connsiteX9" fmla="*/ 27292 w 59438"/>
                  <a:gd name="connsiteY9" fmla="*/ 868 h 40324"/>
                  <a:gd name="connsiteX10" fmla="*/ 1384 w 59438"/>
                  <a:gd name="connsiteY10" fmla="*/ 21347 h 40324"/>
                  <a:gd name="connsiteX11" fmla="*/ 2241 w 59438"/>
                  <a:gd name="connsiteY11" fmla="*/ 30872 h 40324"/>
                  <a:gd name="connsiteX12" fmla="*/ 8623 w 59438"/>
                  <a:gd name="connsiteY12" fmla="*/ 30872 h 40324"/>
                  <a:gd name="connsiteX13" fmla="*/ 23387 w 59438"/>
                  <a:gd name="connsiteY13" fmla="*/ 27252 h 40324"/>
                  <a:gd name="connsiteX14" fmla="*/ 29197 w 59438"/>
                  <a:gd name="connsiteY14" fmla="*/ 39254 h 40324"/>
                  <a:gd name="connsiteX15" fmla="*/ 44246 w 59438"/>
                  <a:gd name="connsiteY15" fmla="*/ 37920 h 40324"/>
                  <a:gd name="connsiteX16" fmla="*/ 57010 w 59438"/>
                  <a:gd name="connsiteY16" fmla="*/ 26681 h 40324"/>
                  <a:gd name="connsiteX17" fmla="*/ 56153 w 59438"/>
                  <a:gd name="connsiteY17" fmla="*/ 14203 h 4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9438" h="40324">
                    <a:moveTo>
                      <a:pt x="56153" y="14203"/>
                    </a:moveTo>
                    <a:cubicBezTo>
                      <a:pt x="54257" y="13812"/>
                      <a:pt x="52285" y="14041"/>
                      <a:pt x="50533" y="14870"/>
                    </a:cubicBezTo>
                    <a:lnTo>
                      <a:pt x="45961" y="22109"/>
                    </a:lnTo>
                    <a:cubicBezTo>
                      <a:pt x="45389" y="23061"/>
                      <a:pt x="43675" y="22871"/>
                      <a:pt x="44056" y="21632"/>
                    </a:cubicBezTo>
                    <a:cubicBezTo>
                      <a:pt x="44437" y="20394"/>
                      <a:pt x="44627" y="19442"/>
                      <a:pt x="44818" y="18299"/>
                    </a:cubicBezTo>
                    <a:cubicBezTo>
                      <a:pt x="43856" y="19099"/>
                      <a:pt x="42837" y="19832"/>
                      <a:pt x="41770" y="20490"/>
                    </a:cubicBezTo>
                    <a:cubicBezTo>
                      <a:pt x="40341" y="21442"/>
                      <a:pt x="37579" y="22871"/>
                      <a:pt x="37198" y="20490"/>
                    </a:cubicBezTo>
                    <a:cubicBezTo>
                      <a:pt x="37388" y="18651"/>
                      <a:pt x="38084" y="16908"/>
                      <a:pt x="39198" y="15441"/>
                    </a:cubicBezTo>
                    <a:cubicBezTo>
                      <a:pt x="41008" y="12107"/>
                      <a:pt x="43389" y="8488"/>
                      <a:pt x="41389" y="4678"/>
                    </a:cubicBezTo>
                    <a:cubicBezTo>
                      <a:pt x="38112" y="335"/>
                      <a:pt x="32312" y="-1227"/>
                      <a:pt x="27292" y="868"/>
                    </a:cubicBezTo>
                    <a:cubicBezTo>
                      <a:pt x="16205" y="3840"/>
                      <a:pt x="6832" y="11250"/>
                      <a:pt x="1384" y="21347"/>
                    </a:cubicBezTo>
                    <a:cubicBezTo>
                      <a:pt x="-45" y="24299"/>
                      <a:pt x="-1188" y="29062"/>
                      <a:pt x="2241" y="30872"/>
                    </a:cubicBezTo>
                    <a:cubicBezTo>
                      <a:pt x="4280" y="31719"/>
                      <a:pt x="6585" y="31719"/>
                      <a:pt x="8623" y="30872"/>
                    </a:cubicBezTo>
                    <a:cubicBezTo>
                      <a:pt x="13004" y="29443"/>
                      <a:pt x="19005" y="22394"/>
                      <a:pt x="23387" y="27252"/>
                    </a:cubicBezTo>
                    <a:cubicBezTo>
                      <a:pt x="27768" y="32110"/>
                      <a:pt x="23387" y="36777"/>
                      <a:pt x="29197" y="39254"/>
                    </a:cubicBezTo>
                    <a:cubicBezTo>
                      <a:pt x="34178" y="40978"/>
                      <a:pt x="39646" y="40492"/>
                      <a:pt x="44246" y="37920"/>
                    </a:cubicBezTo>
                    <a:cubicBezTo>
                      <a:pt x="49333" y="35244"/>
                      <a:pt x="53714" y="31386"/>
                      <a:pt x="57010" y="26681"/>
                    </a:cubicBezTo>
                    <a:cubicBezTo>
                      <a:pt x="59201" y="23061"/>
                      <a:pt x="61487" y="15822"/>
                      <a:pt x="56153" y="14203"/>
                    </a:cubicBezTo>
                    <a:close/>
                  </a:path>
                </a:pathLst>
              </a:custGeom>
              <a:solidFill>
                <a:srgbClr val="868739">
                  <a:alpha val="8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533" name="Freeform: Shape 532">
                <a:extLst>
                  <a:ext uri="{FF2B5EF4-FFF2-40B4-BE49-F238E27FC236}">
                    <a16:creationId xmlns:a16="http://schemas.microsoft.com/office/drawing/2014/main" id="{2F421CCE-5BEB-346E-C146-EBB2FB9D9A86}"/>
                  </a:ext>
                </a:extLst>
              </p:cNvPr>
              <p:cNvSpPr/>
              <p:nvPr/>
            </p:nvSpPr>
            <p:spPr>
              <a:xfrm>
                <a:off x="6832472" y="3234636"/>
                <a:ext cx="17325" cy="49392"/>
              </a:xfrm>
              <a:custGeom>
                <a:avLst/>
                <a:gdLst>
                  <a:gd name="connsiteX0" fmla="*/ 12562 w 17325"/>
                  <a:gd name="connsiteY0" fmla="*/ 5619 h 49392"/>
                  <a:gd name="connsiteX1" fmla="*/ 2913 w 17325"/>
                  <a:gd name="connsiteY1" fmla="*/ 247 h 49392"/>
                  <a:gd name="connsiteX2" fmla="*/ -11 w 17325"/>
                  <a:gd name="connsiteY2" fmla="*/ 1809 h 49392"/>
                  <a:gd name="connsiteX3" fmla="*/ -11 w 17325"/>
                  <a:gd name="connsiteY3" fmla="*/ 19906 h 49392"/>
                  <a:gd name="connsiteX4" fmla="*/ 942 w 17325"/>
                  <a:gd name="connsiteY4" fmla="*/ 24383 h 49392"/>
                  <a:gd name="connsiteX5" fmla="*/ 11610 w 17325"/>
                  <a:gd name="connsiteY5" fmla="*/ 49339 h 49392"/>
                  <a:gd name="connsiteX6" fmla="*/ 12562 w 17325"/>
                  <a:gd name="connsiteY6" fmla="*/ 5619 h 493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325" h="49392">
                    <a:moveTo>
                      <a:pt x="12562" y="5619"/>
                    </a:moveTo>
                    <a:cubicBezTo>
                      <a:pt x="11381" y="1466"/>
                      <a:pt x="7057" y="-934"/>
                      <a:pt x="2913" y="247"/>
                    </a:cubicBezTo>
                    <a:cubicBezTo>
                      <a:pt x="1837" y="552"/>
                      <a:pt x="837" y="1085"/>
                      <a:pt x="-11" y="1809"/>
                    </a:cubicBezTo>
                    <a:cubicBezTo>
                      <a:pt x="-11" y="7810"/>
                      <a:pt x="-11" y="13906"/>
                      <a:pt x="-11" y="19906"/>
                    </a:cubicBezTo>
                    <a:cubicBezTo>
                      <a:pt x="389" y="21383"/>
                      <a:pt x="703" y="22878"/>
                      <a:pt x="942" y="24383"/>
                    </a:cubicBezTo>
                    <a:cubicBezTo>
                      <a:pt x="2180" y="32575"/>
                      <a:pt x="3990" y="44386"/>
                      <a:pt x="11610" y="49339"/>
                    </a:cubicBezTo>
                    <a:cubicBezTo>
                      <a:pt x="21230" y="40671"/>
                      <a:pt x="16658" y="15620"/>
                      <a:pt x="12562" y="5619"/>
                    </a:cubicBezTo>
                    <a:close/>
                  </a:path>
                </a:pathLst>
              </a:custGeom>
              <a:solidFill>
                <a:srgbClr val="868739">
                  <a:alpha val="7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534" name="Freeform: Shape 533">
                <a:extLst>
                  <a:ext uri="{FF2B5EF4-FFF2-40B4-BE49-F238E27FC236}">
                    <a16:creationId xmlns:a16="http://schemas.microsoft.com/office/drawing/2014/main" id="{55FC9EF7-FBDF-64F0-A123-8086F23871BC}"/>
                  </a:ext>
                </a:extLst>
              </p:cNvPr>
              <p:cNvSpPr/>
              <p:nvPr/>
            </p:nvSpPr>
            <p:spPr>
              <a:xfrm>
                <a:off x="6832758" y="3201066"/>
                <a:ext cx="6914" cy="22098"/>
              </a:xfrm>
              <a:custGeom>
                <a:avLst/>
                <a:gdLst>
                  <a:gd name="connsiteX0" fmla="*/ -11 w 6914"/>
                  <a:gd name="connsiteY0" fmla="*/ -54 h 22098"/>
                  <a:gd name="connsiteX1" fmla="*/ -11 w 6914"/>
                  <a:gd name="connsiteY1" fmla="*/ 6423 h 22098"/>
                  <a:gd name="connsiteX2" fmla="*/ -11 w 6914"/>
                  <a:gd name="connsiteY2" fmla="*/ 22044 h 22098"/>
                  <a:gd name="connsiteX3" fmla="*/ 6466 w 6914"/>
                  <a:gd name="connsiteY3" fmla="*/ 15757 h 22098"/>
                  <a:gd name="connsiteX4" fmla="*/ -11 w 6914"/>
                  <a:gd name="connsiteY4" fmla="*/ -54 h 220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914" h="22098">
                    <a:moveTo>
                      <a:pt x="-11" y="-54"/>
                    </a:moveTo>
                    <a:cubicBezTo>
                      <a:pt x="-11" y="2137"/>
                      <a:pt x="-11" y="4327"/>
                      <a:pt x="-11" y="6423"/>
                    </a:cubicBezTo>
                    <a:lnTo>
                      <a:pt x="-11" y="22044"/>
                    </a:lnTo>
                    <a:cubicBezTo>
                      <a:pt x="2980" y="21025"/>
                      <a:pt x="5352" y="18720"/>
                      <a:pt x="6466" y="15757"/>
                    </a:cubicBezTo>
                    <a:cubicBezTo>
                      <a:pt x="8009" y="9633"/>
                      <a:pt x="5380" y="3223"/>
                      <a:pt x="-11" y="-54"/>
                    </a:cubicBezTo>
                    <a:close/>
                  </a:path>
                </a:pathLst>
              </a:custGeom>
              <a:solidFill>
                <a:srgbClr val="868739">
                  <a:alpha val="5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535" name="Freeform: Shape 534">
                <a:extLst>
                  <a:ext uri="{FF2B5EF4-FFF2-40B4-BE49-F238E27FC236}">
                    <a16:creationId xmlns:a16="http://schemas.microsoft.com/office/drawing/2014/main" id="{2333D45A-33AF-7918-6026-093EB5527A5A}"/>
                  </a:ext>
                </a:extLst>
              </p:cNvPr>
              <p:cNvSpPr/>
              <p:nvPr/>
            </p:nvSpPr>
            <p:spPr>
              <a:xfrm>
                <a:off x="6862480" y="3246031"/>
                <a:ext cx="55526" cy="39817"/>
              </a:xfrm>
              <a:custGeom>
                <a:avLst/>
                <a:gdLst>
                  <a:gd name="connsiteX0" fmla="*/ 29703 w 55526"/>
                  <a:gd name="connsiteY0" fmla="*/ 39372 h 39817"/>
                  <a:gd name="connsiteX1" fmla="*/ 30560 w 55526"/>
                  <a:gd name="connsiteY1" fmla="*/ 39372 h 39817"/>
                  <a:gd name="connsiteX2" fmla="*/ 45324 w 55526"/>
                  <a:gd name="connsiteY2" fmla="*/ 27942 h 39817"/>
                  <a:gd name="connsiteX3" fmla="*/ 51991 w 55526"/>
                  <a:gd name="connsiteY3" fmla="*/ 15465 h 39817"/>
                  <a:gd name="connsiteX4" fmla="*/ 55516 w 55526"/>
                  <a:gd name="connsiteY4" fmla="*/ 8512 h 39817"/>
                  <a:gd name="connsiteX5" fmla="*/ 50753 w 55526"/>
                  <a:gd name="connsiteY5" fmla="*/ 9273 h 39817"/>
                  <a:gd name="connsiteX6" fmla="*/ 35990 w 55526"/>
                  <a:gd name="connsiteY6" fmla="*/ 12893 h 39817"/>
                  <a:gd name="connsiteX7" fmla="*/ 30179 w 55526"/>
                  <a:gd name="connsiteY7" fmla="*/ 987 h 39817"/>
                  <a:gd name="connsiteX8" fmla="*/ 15130 w 55526"/>
                  <a:gd name="connsiteY8" fmla="*/ 2320 h 39817"/>
                  <a:gd name="connsiteX9" fmla="*/ 2462 w 55526"/>
                  <a:gd name="connsiteY9" fmla="*/ 13464 h 39817"/>
                  <a:gd name="connsiteX10" fmla="*/ 3224 w 55526"/>
                  <a:gd name="connsiteY10" fmla="*/ 25371 h 39817"/>
                  <a:gd name="connsiteX11" fmla="*/ 17606 w 55526"/>
                  <a:gd name="connsiteY11" fmla="*/ 19180 h 39817"/>
                  <a:gd name="connsiteX12" fmla="*/ 22178 w 55526"/>
                  <a:gd name="connsiteY12" fmla="*/ 19180 h 39817"/>
                  <a:gd name="connsiteX13" fmla="*/ 20273 w 55526"/>
                  <a:gd name="connsiteY13" fmla="*/ 24323 h 39817"/>
                  <a:gd name="connsiteX14" fmla="*/ 18083 w 55526"/>
                  <a:gd name="connsiteY14" fmla="*/ 35086 h 39817"/>
                  <a:gd name="connsiteX15" fmla="*/ 29703 w 55526"/>
                  <a:gd name="connsiteY15" fmla="*/ 39372 h 39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5526" h="39817">
                    <a:moveTo>
                      <a:pt x="29703" y="39372"/>
                    </a:moveTo>
                    <a:lnTo>
                      <a:pt x="30560" y="39372"/>
                    </a:lnTo>
                    <a:cubicBezTo>
                      <a:pt x="35866" y="36086"/>
                      <a:pt x="40819" y="32257"/>
                      <a:pt x="45324" y="27942"/>
                    </a:cubicBezTo>
                    <a:cubicBezTo>
                      <a:pt x="47867" y="23961"/>
                      <a:pt x="50096" y="19789"/>
                      <a:pt x="51991" y="15465"/>
                    </a:cubicBezTo>
                    <a:cubicBezTo>
                      <a:pt x="52944" y="13464"/>
                      <a:pt x="54087" y="10893"/>
                      <a:pt x="55516" y="8512"/>
                    </a:cubicBezTo>
                    <a:cubicBezTo>
                      <a:pt x="53887" y="8416"/>
                      <a:pt x="52268" y="8673"/>
                      <a:pt x="50753" y="9273"/>
                    </a:cubicBezTo>
                    <a:cubicBezTo>
                      <a:pt x="46372" y="10797"/>
                      <a:pt x="40371" y="17846"/>
                      <a:pt x="35990" y="12893"/>
                    </a:cubicBezTo>
                    <a:cubicBezTo>
                      <a:pt x="31608" y="7940"/>
                      <a:pt x="35990" y="3368"/>
                      <a:pt x="30179" y="987"/>
                    </a:cubicBezTo>
                    <a:cubicBezTo>
                      <a:pt x="25207" y="-775"/>
                      <a:pt x="19711" y="-280"/>
                      <a:pt x="15130" y="2320"/>
                    </a:cubicBezTo>
                    <a:cubicBezTo>
                      <a:pt x="10053" y="4940"/>
                      <a:pt x="5710" y="8769"/>
                      <a:pt x="2462" y="13464"/>
                    </a:cubicBezTo>
                    <a:cubicBezTo>
                      <a:pt x="271" y="16608"/>
                      <a:pt x="-2110" y="23847"/>
                      <a:pt x="3224" y="25371"/>
                    </a:cubicBezTo>
                    <a:cubicBezTo>
                      <a:pt x="8558" y="26895"/>
                      <a:pt x="13796" y="21656"/>
                      <a:pt x="17606" y="19180"/>
                    </a:cubicBezTo>
                    <a:cubicBezTo>
                      <a:pt x="19130" y="18227"/>
                      <a:pt x="21892" y="16798"/>
                      <a:pt x="22178" y="19180"/>
                    </a:cubicBezTo>
                    <a:cubicBezTo>
                      <a:pt x="22464" y="21561"/>
                      <a:pt x="20940" y="22894"/>
                      <a:pt x="20273" y="24323"/>
                    </a:cubicBezTo>
                    <a:cubicBezTo>
                      <a:pt x="18368" y="27657"/>
                      <a:pt x="16082" y="31276"/>
                      <a:pt x="18083" y="35086"/>
                    </a:cubicBezTo>
                    <a:cubicBezTo>
                      <a:pt x="20626" y="38868"/>
                      <a:pt x="25312" y="40601"/>
                      <a:pt x="29703" y="39372"/>
                    </a:cubicBezTo>
                    <a:close/>
                  </a:path>
                </a:pathLst>
              </a:custGeom>
              <a:solidFill>
                <a:srgbClr val="868739">
                  <a:alpha val="7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</p:grpSp>
        <p:sp>
          <p:nvSpPr>
            <p:cNvPr id="536" name="Freeform: Shape 535">
              <a:extLst>
                <a:ext uri="{FF2B5EF4-FFF2-40B4-BE49-F238E27FC236}">
                  <a16:creationId xmlns:a16="http://schemas.microsoft.com/office/drawing/2014/main" id="{83B6ABA0-8D20-7B16-57BF-3A6C6B4D5237}"/>
                </a:ext>
              </a:extLst>
            </p:cNvPr>
            <p:cNvSpPr/>
            <p:nvPr/>
          </p:nvSpPr>
          <p:spPr>
            <a:xfrm>
              <a:off x="7089742" y="3138297"/>
              <a:ext cx="83153" cy="235934"/>
            </a:xfrm>
            <a:custGeom>
              <a:avLst/>
              <a:gdLst>
                <a:gd name="connsiteX0" fmla="*/ 22468 w 83153"/>
                <a:gd name="connsiteY0" fmla="*/ 291792 h 296902"/>
                <a:gd name="connsiteX1" fmla="*/ 11419 w 83153"/>
                <a:gd name="connsiteY1" fmla="*/ 208829 h 296902"/>
                <a:gd name="connsiteX2" fmla="*/ -11 w 83153"/>
                <a:gd name="connsiteY2" fmla="*/ 162442 h 296902"/>
                <a:gd name="connsiteX3" fmla="*/ -11 w 83153"/>
                <a:gd name="connsiteY3" fmla="*/ -54 h 296902"/>
                <a:gd name="connsiteX4" fmla="*/ 52949 w 83153"/>
                <a:gd name="connsiteY4" fmla="*/ 29854 h 296902"/>
                <a:gd name="connsiteX5" fmla="*/ 83143 w 83153"/>
                <a:gd name="connsiteY5" fmla="*/ 201781 h 296902"/>
                <a:gd name="connsiteX6" fmla="*/ 83143 w 83153"/>
                <a:gd name="connsiteY6" fmla="*/ 288268 h 296902"/>
                <a:gd name="connsiteX7" fmla="*/ 22468 w 83153"/>
                <a:gd name="connsiteY7" fmla="*/ 291792 h 296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3153" h="296902">
                  <a:moveTo>
                    <a:pt x="22468" y="291792"/>
                  </a:moveTo>
                  <a:cubicBezTo>
                    <a:pt x="17334" y="264350"/>
                    <a:pt x="13639" y="236661"/>
                    <a:pt x="11419" y="208829"/>
                  </a:cubicBezTo>
                  <a:lnTo>
                    <a:pt x="-11" y="162442"/>
                  </a:lnTo>
                  <a:cubicBezTo>
                    <a:pt x="-11" y="150346"/>
                    <a:pt x="-11" y="11281"/>
                    <a:pt x="-11" y="-54"/>
                  </a:cubicBezTo>
                  <a:cubicBezTo>
                    <a:pt x="-11" y="-54"/>
                    <a:pt x="45233" y="898"/>
                    <a:pt x="52949" y="29854"/>
                  </a:cubicBezTo>
                  <a:lnTo>
                    <a:pt x="83143" y="201781"/>
                  </a:lnTo>
                  <a:lnTo>
                    <a:pt x="83143" y="288268"/>
                  </a:lnTo>
                  <a:cubicBezTo>
                    <a:pt x="64426" y="298316"/>
                    <a:pt x="42223" y="299602"/>
                    <a:pt x="22468" y="291792"/>
                  </a:cubicBezTo>
                  <a:close/>
                </a:path>
              </a:pathLst>
            </a:custGeom>
            <a:solidFill>
              <a:srgbClr val="18222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grpSp>
          <p:nvGrpSpPr>
            <p:cNvPr id="538" name="Graphic 4">
              <a:extLst>
                <a:ext uri="{FF2B5EF4-FFF2-40B4-BE49-F238E27FC236}">
                  <a16:creationId xmlns:a16="http://schemas.microsoft.com/office/drawing/2014/main" id="{BC6D3BB5-5166-5087-9A1F-8D6453580146}"/>
                </a:ext>
              </a:extLst>
            </p:cNvPr>
            <p:cNvGrpSpPr/>
            <p:nvPr/>
          </p:nvGrpSpPr>
          <p:grpSpPr>
            <a:xfrm>
              <a:off x="7094843" y="3140297"/>
              <a:ext cx="77862" cy="267938"/>
              <a:chOff x="7094843" y="3140297"/>
              <a:chExt cx="77862" cy="267938"/>
            </a:xfrm>
          </p:grpSpPr>
          <p:sp>
            <p:nvSpPr>
              <p:cNvPr id="539" name="Freeform: Shape 538">
                <a:extLst>
                  <a:ext uri="{FF2B5EF4-FFF2-40B4-BE49-F238E27FC236}">
                    <a16:creationId xmlns:a16="http://schemas.microsoft.com/office/drawing/2014/main" id="{8D34F20D-6C03-417F-641F-10E837D2379D}"/>
                  </a:ext>
                </a:extLst>
              </p:cNvPr>
              <p:cNvSpPr/>
              <p:nvPr/>
            </p:nvSpPr>
            <p:spPr>
              <a:xfrm>
                <a:off x="7096029" y="3193863"/>
                <a:ext cx="61055" cy="88736"/>
              </a:xfrm>
              <a:custGeom>
                <a:avLst/>
                <a:gdLst>
                  <a:gd name="connsiteX0" fmla="*/ 561 w 61055"/>
                  <a:gd name="connsiteY0" fmla="*/ 78586 h 88736"/>
                  <a:gd name="connsiteX1" fmla="*/ 1228 w 61055"/>
                  <a:gd name="connsiteY1" fmla="*/ 52011 h 88736"/>
                  <a:gd name="connsiteX2" fmla="*/ 12848 w 61055"/>
                  <a:gd name="connsiteY2" fmla="*/ 41724 h 88736"/>
                  <a:gd name="connsiteX3" fmla="*/ 15991 w 61055"/>
                  <a:gd name="connsiteY3" fmla="*/ 18103 h 88736"/>
                  <a:gd name="connsiteX4" fmla="*/ 24278 w 61055"/>
                  <a:gd name="connsiteY4" fmla="*/ 2005 h 88736"/>
                  <a:gd name="connsiteX5" fmla="*/ 37661 w 61055"/>
                  <a:gd name="connsiteY5" fmla="*/ 3558 h 88736"/>
                  <a:gd name="connsiteX6" fmla="*/ 38185 w 61055"/>
                  <a:gd name="connsiteY6" fmla="*/ 4291 h 88736"/>
                  <a:gd name="connsiteX7" fmla="*/ 41042 w 61055"/>
                  <a:gd name="connsiteY7" fmla="*/ 17626 h 88736"/>
                  <a:gd name="connsiteX8" fmla="*/ 42852 w 61055"/>
                  <a:gd name="connsiteY8" fmla="*/ 32676 h 88736"/>
                  <a:gd name="connsiteX9" fmla="*/ 53901 w 61055"/>
                  <a:gd name="connsiteY9" fmla="*/ 40105 h 88736"/>
                  <a:gd name="connsiteX10" fmla="*/ 56758 w 61055"/>
                  <a:gd name="connsiteY10" fmla="*/ 39438 h 88736"/>
                  <a:gd name="connsiteX11" fmla="*/ 58473 w 61055"/>
                  <a:gd name="connsiteY11" fmla="*/ 47058 h 88736"/>
                  <a:gd name="connsiteX12" fmla="*/ 61045 w 61055"/>
                  <a:gd name="connsiteY12" fmla="*/ 57631 h 88736"/>
                  <a:gd name="connsiteX13" fmla="*/ 45138 w 61055"/>
                  <a:gd name="connsiteY13" fmla="*/ 55345 h 88736"/>
                  <a:gd name="connsiteX14" fmla="*/ 21992 w 61055"/>
                  <a:gd name="connsiteY14" fmla="*/ 62489 h 88736"/>
                  <a:gd name="connsiteX15" fmla="*/ 8276 w 61055"/>
                  <a:gd name="connsiteY15" fmla="*/ 79824 h 88736"/>
                  <a:gd name="connsiteX16" fmla="*/ -11 w 61055"/>
                  <a:gd name="connsiteY16" fmla="*/ 88683 h 88736"/>
                  <a:gd name="connsiteX17" fmla="*/ 561 w 61055"/>
                  <a:gd name="connsiteY17" fmla="*/ 78586 h 887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61055" h="88736">
                    <a:moveTo>
                      <a:pt x="561" y="78586"/>
                    </a:moveTo>
                    <a:cubicBezTo>
                      <a:pt x="561" y="69728"/>
                      <a:pt x="1132" y="60870"/>
                      <a:pt x="1228" y="52011"/>
                    </a:cubicBezTo>
                    <a:cubicBezTo>
                      <a:pt x="6028" y="49792"/>
                      <a:pt x="10067" y="46220"/>
                      <a:pt x="12848" y="41724"/>
                    </a:cubicBezTo>
                    <a:cubicBezTo>
                      <a:pt x="15648" y="34181"/>
                      <a:pt x="16725" y="26113"/>
                      <a:pt x="15991" y="18103"/>
                    </a:cubicBezTo>
                    <a:cubicBezTo>
                      <a:pt x="16058" y="11730"/>
                      <a:pt x="19135" y="5758"/>
                      <a:pt x="24278" y="2005"/>
                    </a:cubicBezTo>
                    <a:cubicBezTo>
                      <a:pt x="28402" y="-1262"/>
                      <a:pt x="34394" y="-567"/>
                      <a:pt x="37661" y="3558"/>
                    </a:cubicBezTo>
                    <a:cubicBezTo>
                      <a:pt x="37842" y="3796"/>
                      <a:pt x="38023" y="4034"/>
                      <a:pt x="38185" y="4291"/>
                    </a:cubicBezTo>
                    <a:cubicBezTo>
                      <a:pt x="40375" y="8377"/>
                      <a:pt x="41356" y="12997"/>
                      <a:pt x="41042" y="17626"/>
                    </a:cubicBezTo>
                    <a:cubicBezTo>
                      <a:pt x="41071" y="22694"/>
                      <a:pt x="41680" y="27742"/>
                      <a:pt x="42852" y="32676"/>
                    </a:cubicBezTo>
                    <a:cubicBezTo>
                      <a:pt x="43909" y="37743"/>
                      <a:pt x="48814" y="41039"/>
                      <a:pt x="53901" y="40105"/>
                    </a:cubicBezTo>
                    <a:cubicBezTo>
                      <a:pt x="54873" y="39972"/>
                      <a:pt x="55825" y="39753"/>
                      <a:pt x="56758" y="39438"/>
                    </a:cubicBezTo>
                    <a:lnTo>
                      <a:pt x="58473" y="47058"/>
                    </a:lnTo>
                    <a:cubicBezTo>
                      <a:pt x="59235" y="50583"/>
                      <a:pt x="60187" y="54107"/>
                      <a:pt x="61045" y="57631"/>
                    </a:cubicBezTo>
                    <a:cubicBezTo>
                      <a:pt x="55711" y="56869"/>
                      <a:pt x="50472" y="55726"/>
                      <a:pt x="45138" y="55345"/>
                    </a:cubicBezTo>
                    <a:cubicBezTo>
                      <a:pt x="36746" y="54174"/>
                      <a:pt x="28269" y="56793"/>
                      <a:pt x="21992" y="62489"/>
                    </a:cubicBezTo>
                    <a:cubicBezTo>
                      <a:pt x="17077" y="67994"/>
                      <a:pt x="12496" y="73776"/>
                      <a:pt x="8276" y="79824"/>
                    </a:cubicBezTo>
                    <a:cubicBezTo>
                      <a:pt x="5742" y="82987"/>
                      <a:pt x="2971" y="85940"/>
                      <a:pt x="-11" y="88683"/>
                    </a:cubicBezTo>
                    <a:cubicBezTo>
                      <a:pt x="180" y="85349"/>
                      <a:pt x="466" y="81920"/>
                      <a:pt x="561" y="78586"/>
                    </a:cubicBezTo>
                    <a:close/>
                  </a:path>
                </a:pathLst>
              </a:custGeom>
              <a:solidFill>
                <a:srgbClr val="868739">
                  <a:alpha val="7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540" name="Freeform: Shape 539">
                <a:extLst>
                  <a:ext uri="{FF2B5EF4-FFF2-40B4-BE49-F238E27FC236}">
                    <a16:creationId xmlns:a16="http://schemas.microsoft.com/office/drawing/2014/main" id="{69EAEAF1-6FF0-CA90-A319-34090267937A}"/>
                  </a:ext>
                </a:extLst>
              </p:cNvPr>
              <p:cNvSpPr/>
              <p:nvPr/>
            </p:nvSpPr>
            <p:spPr>
              <a:xfrm>
                <a:off x="7123394" y="3147345"/>
                <a:ext cx="22355" cy="48259"/>
              </a:xfrm>
              <a:custGeom>
                <a:avLst/>
                <a:gdLst>
                  <a:gd name="connsiteX0" fmla="*/ 12248 w 22355"/>
                  <a:gd name="connsiteY0" fmla="*/ 20615 h 48259"/>
                  <a:gd name="connsiteX1" fmla="*/ 152 w 22355"/>
                  <a:gd name="connsiteY1" fmla="*/ 2613 h 48259"/>
                  <a:gd name="connsiteX2" fmla="*/ 1199 w 22355"/>
                  <a:gd name="connsiteY2" fmla="*/ -54 h 48259"/>
                  <a:gd name="connsiteX3" fmla="*/ 10724 w 22355"/>
                  <a:gd name="connsiteY3" fmla="*/ 8233 h 48259"/>
                  <a:gd name="connsiteX4" fmla="*/ 20726 w 22355"/>
                  <a:gd name="connsiteY4" fmla="*/ 28807 h 48259"/>
                  <a:gd name="connsiteX5" fmla="*/ 22345 w 22355"/>
                  <a:gd name="connsiteY5" fmla="*/ 47857 h 48259"/>
                  <a:gd name="connsiteX6" fmla="*/ 21488 w 22355"/>
                  <a:gd name="connsiteY6" fmla="*/ 47857 h 48259"/>
                  <a:gd name="connsiteX7" fmla="*/ 2914 w 22355"/>
                  <a:gd name="connsiteY7" fmla="*/ 42713 h 48259"/>
                  <a:gd name="connsiteX8" fmla="*/ 12248 w 22355"/>
                  <a:gd name="connsiteY8" fmla="*/ 20615 h 48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355" h="48259">
                    <a:moveTo>
                      <a:pt x="12248" y="20615"/>
                    </a:moveTo>
                    <a:cubicBezTo>
                      <a:pt x="12248" y="12614"/>
                      <a:pt x="-1658" y="12138"/>
                      <a:pt x="152" y="2613"/>
                    </a:cubicBezTo>
                    <a:cubicBezTo>
                      <a:pt x="361" y="1679"/>
                      <a:pt x="714" y="775"/>
                      <a:pt x="1199" y="-54"/>
                    </a:cubicBezTo>
                    <a:cubicBezTo>
                      <a:pt x="4857" y="2089"/>
                      <a:pt x="8095" y="4899"/>
                      <a:pt x="10724" y="8233"/>
                    </a:cubicBezTo>
                    <a:cubicBezTo>
                      <a:pt x="15392" y="14357"/>
                      <a:pt x="18792" y="21358"/>
                      <a:pt x="20726" y="28807"/>
                    </a:cubicBezTo>
                    <a:cubicBezTo>
                      <a:pt x="20726" y="35284"/>
                      <a:pt x="21583" y="41761"/>
                      <a:pt x="22345" y="47857"/>
                    </a:cubicBezTo>
                    <a:lnTo>
                      <a:pt x="21488" y="47857"/>
                    </a:lnTo>
                    <a:cubicBezTo>
                      <a:pt x="14839" y="49047"/>
                      <a:pt x="8010" y="47152"/>
                      <a:pt x="2914" y="42713"/>
                    </a:cubicBezTo>
                    <a:cubicBezTo>
                      <a:pt x="-6611" y="33188"/>
                      <a:pt x="11963" y="28997"/>
                      <a:pt x="12248" y="20615"/>
                    </a:cubicBezTo>
                    <a:close/>
                  </a:path>
                </a:pathLst>
              </a:custGeom>
              <a:solidFill>
                <a:srgbClr val="868739">
                  <a:alpha val="8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541" name="Freeform: Shape 540">
                <a:extLst>
                  <a:ext uri="{FF2B5EF4-FFF2-40B4-BE49-F238E27FC236}">
                    <a16:creationId xmlns:a16="http://schemas.microsoft.com/office/drawing/2014/main" id="{E9E7E89F-3CBA-DE09-48CE-02FF26F108F2}"/>
                  </a:ext>
                </a:extLst>
              </p:cNvPr>
              <p:cNvSpPr/>
              <p:nvPr/>
            </p:nvSpPr>
            <p:spPr>
              <a:xfrm>
                <a:off x="7149654" y="3205448"/>
                <a:ext cx="2285" cy="10096"/>
              </a:xfrm>
              <a:custGeom>
                <a:avLst/>
                <a:gdLst>
                  <a:gd name="connsiteX0" fmla="*/ -11 w 2285"/>
                  <a:gd name="connsiteY0" fmla="*/ -54 h 10096"/>
                  <a:gd name="connsiteX1" fmla="*/ 1228 w 2285"/>
                  <a:gd name="connsiteY1" fmla="*/ -54 h 10096"/>
                  <a:gd name="connsiteX2" fmla="*/ 2275 w 2285"/>
                  <a:gd name="connsiteY2" fmla="*/ 10042 h 10096"/>
                  <a:gd name="connsiteX3" fmla="*/ -11 w 2285"/>
                  <a:gd name="connsiteY3" fmla="*/ -54 h 10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85" h="10096">
                    <a:moveTo>
                      <a:pt x="-11" y="-54"/>
                    </a:moveTo>
                    <a:lnTo>
                      <a:pt x="1228" y="-54"/>
                    </a:lnTo>
                    <a:cubicBezTo>
                      <a:pt x="1704" y="3280"/>
                      <a:pt x="2085" y="6613"/>
                      <a:pt x="2275" y="10042"/>
                    </a:cubicBezTo>
                    <a:cubicBezTo>
                      <a:pt x="1228" y="6709"/>
                      <a:pt x="561" y="3184"/>
                      <a:pt x="-11" y="-54"/>
                    </a:cubicBezTo>
                    <a:close/>
                  </a:path>
                </a:pathLst>
              </a:custGeom>
              <a:solidFill>
                <a:srgbClr val="868739">
                  <a:alpha val="7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542" name="Freeform: Shape 541">
                <a:extLst>
                  <a:ext uri="{FF2B5EF4-FFF2-40B4-BE49-F238E27FC236}">
                    <a16:creationId xmlns:a16="http://schemas.microsoft.com/office/drawing/2014/main" id="{527E6F24-F81C-3D37-C2B7-8DD55DD4F4D5}"/>
                  </a:ext>
                </a:extLst>
              </p:cNvPr>
              <p:cNvSpPr/>
              <p:nvPr/>
            </p:nvSpPr>
            <p:spPr>
              <a:xfrm>
                <a:off x="7122894" y="3205019"/>
                <a:ext cx="28379" cy="29895"/>
              </a:xfrm>
              <a:custGeom>
                <a:avLst/>
                <a:gdLst>
                  <a:gd name="connsiteX0" fmla="*/ 7414 w 28379"/>
                  <a:gd name="connsiteY0" fmla="*/ 4184 h 29895"/>
                  <a:gd name="connsiteX1" fmla="*/ 16939 w 28379"/>
                  <a:gd name="connsiteY1" fmla="*/ 89 h 29895"/>
                  <a:gd name="connsiteX2" fmla="*/ 24368 w 28379"/>
                  <a:gd name="connsiteY2" fmla="*/ 89 h 29895"/>
                  <a:gd name="connsiteX3" fmla="*/ 28369 w 28379"/>
                  <a:gd name="connsiteY3" fmla="*/ 21615 h 29895"/>
                  <a:gd name="connsiteX4" fmla="*/ 20654 w 28379"/>
                  <a:gd name="connsiteY4" fmla="*/ 27711 h 29895"/>
                  <a:gd name="connsiteX5" fmla="*/ 1604 w 28379"/>
                  <a:gd name="connsiteY5" fmla="*/ 25139 h 29895"/>
                  <a:gd name="connsiteX6" fmla="*/ 7414 w 28379"/>
                  <a:gd name="connsiteY6" fmla="*/ 4184 h 29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8379" h="29895">
                    <a:moveTo>
                      <a:pt x="7414" y="4184"/>
                    </a:moveTo>
                    <a:cubicBezTo>
                      <a:pt x="10224" y="2089"/>
                      <a:pt x="13481" y="679"/>
                      <a:pt x="16939" y="89"/>
                    </a:cubicBezTo>
                    <a:cubicBezTo>
                      <a:pt x="19415" y="-102"/>
                      <a:pt x="21892" y="-102"/>
                      <a:pt x="24368" y="89"/>
                    </a:cubicBezTo>
                    <a:cubicBezTo>
                      <a:pt x="25511" y="7328"/>
                      <a:pt x="26940" y="14471"/>
                      <a:pt x="28369" y="21615"/>
                    </a:cubicBezTo>
                    <a:cubicBezTo>
                      <a:pt x="26197" y="24111"/>
                      <a:pt x="23578" y="26178"/>
                      <a:pt x="20654" y="27711"/>
                    </a:cubicBezTo>
                    <a:cubicBezTo>
                      <a:pt x="14462" y="31321"/>
                      <a:pt x="6614" y="30264"/>
                      <a:pt x="1604" y="25139"/>
                    </a:cubicBezTo>
                    <a:cubicBezTo>
                      <a:pt x="-1949" y="17681"/>
                      <a:pt x="527" y="8747"/>
                      <a:pt x="7414" y="4184"/>
                    </a:cubicBezTo>
                    <a:close/>
                  </a:path>
                </a:pathLst>
              </a:custGeom>
              <a:solidFill>
                <a:srgbClr val="868739">
                  <a:alpha val="7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543" name="Freeform: Shape 542">
                <a:extLst>
                  <a:ext uri="{FF2B5EF4-FFF2-40B4-BE49-F238E27FC236}">
                    <a16:creationId xmlns:a16="http://schemas.microsoft.com/office/drawing/2014/main" id="{90DA7C91-900D-F435-E4A5-1DCFF8697F0B}"/>
                  </a:ext>
                </a:extLst>
              </p:cNvPr>
              <p:cNvSpPr/>
              <p:nvPr/>
            </p:nvSpPr>
            <p:spPr>
              <a:xfrm>
                <a:off x="7128759" y="3244119"/>
                <a:ext cx="34230" cy="38100"/>
              </a:xfrm>
              <a:custGeom>
                <a:avLst/>
                <a:gdLst>
                  <a:gd name="connsiteX0" fmla="*/ 1263 w 34230"/>
                  <a:gd name="connsiteY0" fmla="*/ 14995 h 38100"/>
                  <a:gd name="connsiteX1" fmla="*/ 7549 w 34230"/>
                  <a:gd name="connsiteY1" fmla="*/ 13662 h 38100"/>
                  <a:gd name="connsiteX2" fmla="*/ 22789 w 34230"/>
                  <a:gd name="connsiteY2" fmla="*/ 13662 h 38100"/>
                  <a:gd name="connsiteX3" fmla="*/ 25361 w 34230"/>
                  <a:gd name="connsiteY3" fmla="*/ 613 h 38100"/>
                  <a:gd name="connsiteX4" fmla="*/ 26409 w 34230"/>
                  <a:gd name="connsiteY4" fmla="*/ -54 h 38100"/>
                  <a:gd name="connsiteX5" fmla="*/ 33172 w 34230"/>
                  <a:gd name="connsiteY5" fmla="*/ 29664 h 38100"/>
                  <a:gd name="connsiteX6" fmla="*/ 34219 w 34230"/>
                  <a:gd name="connsiteY6" fmla="*/ 38046 h 38100"/>
                  <a:gd name="connsiteX7" fmla="*/ 33172 w 34230"/>
                  <a:gd name="connsiteY7" fmla="*/ 38046 h 38100"/>
                  <a:gd name="connsiteX8" fmla="*/ 2882 w 34230"/>
                  <a:gd name="connsiteY8" fmla="*/ 24806 h 38100"/>
                  <a:gd name="connsiteX9" fmla="*/ 1263 w 34230"/>
                  <a:gd name="connsiteY9" fmla="*/ 14995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4230" h="38100">
                    <a:moveTo>
                      <a:pt x="1263" y="14995"/>
                    </a:moveTo>
                    <a:cubicBezTo>
                      <a:pt x="3139" y="13833"/>
                      <a:pt x="5359" y="13367"/>
                      <a:pt x="7549" y="13662"/>
                    </a:cubicBezTo>
                    <a:cubicBezTo>
                      <a:pt x="12122" y="13662"/>
                      <a:pt x="19741" y="19282"/>
                      <a:pt x="22789" y="13662"/>
                    </a:cubicBezTo>
                    <a:cubicBezTo>
                      <a:pt x="25838" y="8042"/>
                      <a:pt x="20122" y="4804"/>
                      <a:pt x="25361" y="613"/>
                    </a:cubicBezTo>
                    <a:lnTo>
                      <a:pt x="26409" y="-54"/>
                    </a:lnTo>
                    <a:cubicBezTo>
                      <a:pt x="28790" y="9471"/>
                      <a:pt x="31743" y="19663"/>
                      <a:pt x="33172" y="29664"/>
                    </a:cubicBezTo>
                    <a:cubicBezTo>
                      <a:pt x="33172" y="32426"/>
                      <a:pt x="33934" y="35188"/>
                      <a:pt x="34219" y="38046"/>
                    </a:cubicBezTo>
                    <a:lnTo>
                      <a:pt x="33172" y="38046"/>
                    </a:lnTo>
                    <a:cubicBezTo>
                      <a:pt x="21694" y="37931"/>
                      <a:pt x="10759" y="33160"/>
                      <a:pt x="2882" y="24806"/>
                    </a:cubicBezTo>
                    <a:cubicBezTo>
                      <a:pt x="787" y="22139"/>
                      <a:pt x="-1499" y="17758"/>
                      <a:pt x="1263" y="14995"/>
                    </a:cubicBezTo>
                    <a:close/>
                  </a:path>
                </a:pathLst>
              </a:custGeom>
              <a:solidFill>
                <a:srgbClr val="868739">
                  <a:alpha val="8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544" name="Freeform: Shape 543">
                <a:extLst>
                  <a:ext uri="{FF2B5EF4-FFF2-40B4-BE49-F238E27FC236}">
                    <a16:creationId xmlns:a16="http://schemas.microsoft.com/office/drawing/2014/main" id="{49828684-0963-08FF-433C-BF2B30F980A1}"/>
                  </a:ext>
                </a:extLst>
              </p:cNvPr>
              <p:cNvSpPr/>
              <p:nvPr/>
            </p:nvSpPr>
            <p:spPr>
              <a:xfrm>
                <a:off x="7097648" y="3315080"/>
                <a:ext cx="19716" cy="47529"/>
              </a:xfrm>
              <a:custGeom>
                <a:avLst/>
                <a:gdLst>
                  <a:gd name="connsiteX0" fmla="*/ 1132 w 19716"/>
                  <a:gd name="connsiteY0" fmla="*/ 21663 h 47529"/>
                  <a:gd name="connsiteX1" fmla="*/ -11 w 19716"/>
                  <a:gd name="connsiteY1" fmla="*/ 12900 h 47529"/>
                  <a:gd name="connsiteX2" fmla="*/ 5514 w 19716"/>
                  <a:gd name="connsiteY2" fmla="*/ 4232 h 47529"/>
                  <a:gd name="connsiteX3" fmla="*/ 12753 w 19716"/>
                  <a:gd name="connsiteY3" fmla="*/ -54 h 47529"/>
                  <a:gd name="connsiteX4" fmla="*/ 19706 w 19716"/>
                  <a:gd name="connsiteY4" fmla="*/ 10709 h 47529"/>
                  <a:gd name="connsiteX5" fmla="*/ 5133 w 19716"/>
                  <a:gd name="connsiteY5" fmla="*/ 47476 h 47529"/>
                  <a:gd name="connsiteX6" fmla="*/ 1132 w 19716"/>
                  <a:gd name="connsiteY6" fmla="*/ 21663 h 475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716" h="47529">
                    <a:moveTo>
                      <a:pt x="1132" y="21663"/>
                    </a:moveTo>
                    <a:lnTo>
                      <a:pt x="-11" y="12900"/>
                    </a:lnTo>
                    <a:cubicBezTo>
                      <a:pt x="1647" y="9899"/>
                      <a:pt x="3495" y="7004"/>
                      <a:pt x="5514" y="4232"/>
                    </a:cubicBezTo>
                    <a:cubicBezTo>
                      <a:pt x="7285" y="1918"/>
                      <a:pt x="9876" y="384"/>
                      <a:pt x="12753" y="-54"/>
                    </a:cubicBezTo>
                    <a:cubicBezTo>
                      <a:pt x="17896" y="-54"/>
                      <a:pt x="19515" y="6423"/>
                      <a:pt x="19706" y="10709"/>
                    </a:cubicBezTo>
                    <a:cubicBezTo>
                      <a:pt x="19668" y="24368"/>
                      <a:pt x="14467" y="37503"/>
                      <a:pt x="5133" y="47476"/>
                    </a:cubicBezTo>
                    <a:cubicBezTo>
                      <a:pt x="3990" y="38808"/>
                      <a:pt x="2180" y="30331"/>
                      <a:pt x="1132" y="21663"/>
                    </a:cubicBezTo>
                    <a:close/>
                  </a:path>
                </a:pathLst>
              </a:custGeom>
              <a:solidFill>
                <a:srgbClr val="868739">
                  <a:alpha val="8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545" name="Freeform: Shape 544">
                <a:extLst>
                  <a:ext uri="{FF2B5EF4-FFF2-40B4-BE49-F238E27FC236}">
                    <a16:creationId xmlns:a16="http://schemas.microsoft.com/office/drawing/2014/main" id="{0D2EE8EC-7F04-3DD3-E61B-62D17594127C}"/>
                  </a:ext>
                </a:extLst>
              </p:cNvPr>
              <p:cNvSpPr/>
              <p:nvPr/>
            </p:nvSpPr>
            <p:spPr>
              <a:xfrm>
                <a:off x="7096029" y="3336321"/>
                <a:ext cx="3619" cy="22574"/>
              </a:xfrm>
              <a:custGeom>
                <a:avLst/>
                <a:gdLst>
                  <a:gd name="connsiteX0" fmla="*/ 1418 w 3619"/>
                  <a:gd name="connsiteY0" fmla="*/ 6709 h 22574"/>
                  <a:gd name="connsiteX1" fmla="*/ 3609 w 3619"/>
                  <a:gd name="connsiteY1" fmla="*/ 22520 h 22574"/>
                  <a:gd name="connsiteX2" fmla="*/ -11 w 3619"/>
                  <a:gd name="connsiteY2" fmla="*/ -54 h 22574"/>
                  <a:gd name="connsiteX3" fmla="*/ 1418 w 3619"/>
                  <a:gd name="connsiteY3" fmla="*/ 6709 h 22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19" h="22574">
                    <a:moveTo>
                      <a:pt x="1418" y="6709"/>
                    </a:moveTo>
                    <a:cubicBezTo>
                      <a:pt x="2275" y="12043"/>
                      <a:pt x="2942" y="17281"/>
                      <a:pt x="3609" y="22520"/>
                    </a:cubicBezTo>
                    <a:cubicBezTo>
                      <a:pt x="2371" y="14995"/>
                      <a:pt x="1132" y="7471"/>
                      <a:pt x="-11" y="-54"/>
                    </a:cubicBezTo>
                    <a:cubicBezTo>
                      <a:pt x="561" y="2232"/>
                      <a:pt x="942" y="4518"/>
                      <a:pt x="1418" y="6709"/>
                    </a:cubicBezTo>
                    <a:close/>
                  </a:path>
                </a:pathLst>
              </a:custGeom>
              <a:solidFill>
                <a:srgbClr val="868739">
                  <a:alpha val="8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546" name="Freeform: Shape 545">
                <a:extLst>
                  <a:ext uri="{FF2B5EF4-FFF2-40B4-BE49-F238E27FC236}">
                    <a16:creationId xmlns:a16="http://schemas.microsoft.com/office/drawing/2014/main" id="{0FD0F887-756E-57BD-1908-DD866A77BC7F}"/>
                  </a:ext>
                </a:extLst>
              </p:cNvPr>
              <p:cNvSpPr/>
              <p:nvPr/>
            </p:nvSpPr>
            <p:spPr>
              <a:xfrm>
                <a:off x="7095553" y="3240690"/>
                <a:ext cx="31878" cy="49963"/>
              </a:xfrm>
              <a:custGeom>
                <a:avLst/>
                <a:gdLst>
                  <a:gd name="connsiteX0" fmla="*/ 1037 w 31878"/>
                  <a:gd name="connsiteY0" fmla="*/ 31759 h 49963"/>
                  <a:gd name="connsiteX1" fmla="*/ 1704 w 31878"/>
                  <a:gd name="connsiteY1" fmla="*/ -54 h 49963"/>
                  <a:gd name="connsiteX2" fmla="*/ 11229 w 31878"/>
                  <a:gd name="connsiteY2" fmla="*/ 517 h 49963"/>
                  <a:gd name="connsiteX3" fmla="*/ 20754 w 31878"/>
                  <a:gd name="connsiteY3" fmla="*/ 7280 h 49963"/>
                  <a:gd name="connsiteX4" fmla="*/ 13134 w 31878"/>
                  <a:gd name="connsiteY4" fmla="*/ 16234 h 49963"/>
                  <a:gd name="connsiteX5" fmla="*/ 13134 w 31878"/>
                  <a:gd name="connsiteY5" fmla="*/ 21187 h 49963"/>
                  <a:gd name="connsiteX6" fmla="*/ 20754 w 31878"/>
                  <a:gd name="connsiteY6" fmla="*/ 31474 h 49963"/>
                  <a:gd name="connsiteX7" fmla="*/ 15229 w 31878"/>
                  <a:gd name="connsiteY7" fmla="*/ 38522 h 49963"/>
                  <a:gd name="connsiteX8" fmla="*/ 15896 w 31878"/>
                  <a:gd name="connsiteY8" fmla="*/ 38522 h 49963"/>
                  <a:gd name="connsiteX9" fmla="*/ 17420 w 31878"/>
                  <a:gd name="connsiteY9" fmla="*/ 39189 h 49963"/>
                  <a:gd name="connsiteX10" fmla="*/ 19801 w 31878"/>
                  <a:gd name="connsiteY10" fmla="*/ 40332 h 49963"/>
                  <a:gd name="connsiteX11" fmla="*/ 31517 w 31878"/>
                  <a:gd name="connsiteY11" fmla="*/ 46142 h 49963"/>
                  <a:gd name="connsiteX12" fmla="*/ 17229 w 31878"/>
                  <a:gd name="connsiteY12" fmla="*/ 49857 h 49963"/>
                  <a:gd name="connsiteX13" fmla="*/ 6085 w 31878"/>
                  <a:gd name="connsiteY13" fmla="*/ 48619 h 49963"/>
                  <a:gd name="connsiteX14" fmla="*/ -11 w 31878"/>
                  <a:gd name="connsiteY14" fmla="*/ 46999 h 49963"/>
                  <a:gd name="connsiteX15" fmla="*/ 1037 w 31878"/>
                  <a:gd name="connsiteY15" fmla="*/ 31759 h 499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31878" h="49963">
                    <a:moveTo>
                      <a:pt x="1037" y="31759"/>
                    </a:moveTo>
                    <a:cubicBezTo>
                      <a:pt x="1513" y="21091"/>
                      <a:pt x="1704" y="10519"/>
                      <a:pt x="1704" y="-54"/>
                    </a:cubicBezTo>
                    <a:cubicBezTo>
                      <a:pt x="4885" y="-54"/>
                      <a:pt x="8066" y="136"/>
                      <a:pt x="11229" y="517"/>
                    </a:cubicBezTo>
                    <a:cubicBezTo>
                      <a:pt x="14562" y="517"/>
                      <a:pt x="21992" y="2422"/>
                      <a:pt x="20754" y="7280"/>
                    </a:cubicBezTo>
                    <a:cubicBezTo>
                      <a:pt x="19515" y="12138"/>
                      <a:pt x="15420" y="13662"/>
                      <a:pt x="13134" y="16234"/>
                    </a:cubicBezTo>
                    <a:cubicBezTo>
                      <a:pt x="10848" y="18805"/>
                      <a:pt x="11133" y="19472"/>
                      <a:pt x="13134" y="21187"/>
                    </a:cubicBezTo>
                    <a:cubicBezTo>
                      <a:pt x="15134" y="22901"/>
                      <a:pt x="21706" y="26521"/>
                      <a:pt x="20754" y="31474"/>
                    </a:cubicBezTo>
                    <a:cubicBezTo>
                      <a:pt x="20278" y="34141"/>
                      <a:pt x="17515" y="36427"/>
                      <a:pt x="15229" y="38522"/>
                    </a:cubicBezTo>
                    <a:cubicBezTo>
                      <a:pt x="15229" y="38522"/>
                      <a:pt x="15229" y="38522"/>
                      <a:pt x="15896" y="38522"/>
                    </a:cubicBezTo>
                    <a:lnTo>
                      <a:pt x="17420" y="39189"/>
                    </a:lnTo>
                    <a:cubicBezTo>
                      <a:pt x="18182" y="39189"/>
                      <a:pt x="19039" y="39951"/>
                      <a:pt x="19801" y="40332"/>
                    </a:cubicBezTo>
                    <a:cubicBezTo>
                      <a:pt x="25897" y="40332"/>
                      <a:pt x="33612" y="41570"/>
                      <a:pt x="31517" y="46142"/>
                    </a:cubicBezTo>
                    <a:cubicBezTo>
                      <a:pt x="29421" y="50714"/>
                      <a:pt x="21135" y="49762"/>
                      <a:pt x="17229" y="49857"/>
                    </a:cubicBezTo>
                    <a:cubicBezTo>
                      <a:pt x="13467" y="50066"/>
                      <a:pt x="9705" y="49647"/>
                      <a:pt x="6085" y="48619"/>
                    </a:cubicBezTo>
                    <a:cubicBezTo>
                      <a:pt x="3990" y="48619"/>
                      <a:pt x="1989" y="47666"/>
                      <a:pt x="-11" y="46999"/>
                    </a:cubicBezTo>
                    <a:cubicBezTo>
                      <a:pt x="465" y="41951"/>
                      <a:pt x="846" y="36808"/>
                      <a:pt x="1037" y="31759"/>
                    </a:cubicBezTo>
                    <a:close/>
                  </a:path>
                </a:pathLst>
              </a:custGeom>
              <a:solidFill>
                <a:srgbClr val="868739">
                  <a:alpha val="7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547" name="Freeform: Shape 546">
                <a:extLst>
                  <a:ext uri="{FF2B5EF4-FFF2-40B4-BE49-F238E27FC236}">
                    <a16:creationId xmlns:a16="http://schemas.microsoft.com/office/drawing/2014/main" id="{C4255235-8FC8-B1E6-9B2D-EF296BCD418A}"/>
                  </a:ext>
                </a:extLst>
              </p:cNvPr>
              <p:cNvSpPr/>
              <p:nvPr/>
            </p:nvSpPr>
            <p:spPr>
              <a:xfrm>
                <a:off x="7097553" y="3157918"/>
                <a:ext cx="16034" cy="50413"/>
              </a:xfrm>
              <a:custGeom>
                <a:avLst/>
                <a:gdLst>
                  <a:gd name="connsiteX0" fmla="*/ 370 w 16034"/>
                  <a:gd name="connsiteY0" fmla="*/ -54 h 50413"/>
                  <a:gd name="connsiteX1" fmla="*/ 1704 w 16034"/>
                  <a:gd name="connsiteY1" fmla="*/ -54 h 50413"/>
                  <a:gd name="connsiteX2" fmla="*/ 12086 w 16034"/>
                  <a:gd name="connsiteY2" fmla="*/ 14614 h 50413"/>
                  <a:gd name="connsiteX3" fmla="*/ 15325 w 16034"/>
                  <a:gd name="connsiteY3" fmla="*/ 27949 h 50413"/>
                  <a:gd name="connsiteX4" fmla="*/ 15801 w 16034"/>
                  <a:gd name="connsiteY4" fmla="*/ 42713 h 50413"/>
                  <a:gd name="connsiteX5" fmla="*/ -11 w 16034"/>
                  <a:gd name="connsiteY5" fmla="*/ 49000 h 50413"/>
                  <a:gd name="connsiteX6" fmla="*/ 370 w 16034"/>
                  <a:gd name="connsiteY6" fmla="*/ -54 h 504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034" h="50413">
                    <a:moveTo>
                      <a:pt x="370" y="-54"/>
                    </a:moveTo>
                    <a:lnTo>
                      <a:pt x="1704" y="-54"/>
                    </a:lnTo>
                    <a:cubicBezTo>
                      <a:pt x="7514" y="422"/>
                      <a:pt x="10276" y="10233"/>
                      <a:pt x="12086" y="14614"/>
                    </a:cubicBezTo>
                    <a:cubicBezTo>
                      <a:pt x="13820" y="18872"/>
                      <a:pt x="14915" y="23368"/>
                      <a:pt x="15325" y="27949"/>
                    </a:cubicBezTo>
                    <a:cubicBezTo>
                      <a:pt x="16058" y="32836"/>
                      <a:pt x="16210" y="37789"/>
                      <a:pt x="15801" y="42713"/>
                    </a:cubicBezTo>
                    <a:cubicBezTo>
                      <a:pt x="14467" y="52238"/>
                      <a:pt x="7419" y="50905"/>
                      <a:pt x="-11" y="49000"/>
                    </a:cubicBezTo>
                    <a:cubicBezTo>
                      <a:pt x="275" y="32712"/>
                      <a:pt x="942" y="16234"/>
                      <a:pt x="370" y="-54"/>
                    </a:cubicBezTo>
                    <a:close/>
                  </a:path>
                </a:pathLst>
              </a:custGeom>
              <a:solidFill>
                <a:srgbClr val="868739">
                  <a:alpha val="7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548" name="Freeform: Shape 547">
                <a:extLst>
                  <a:ext uri="{FF2B5EF4-FFF2-40B4-BE49-F238E27FC236}">
                    <a16:creationId xmlns:a16="http://schemas.microsoft.com/office/drawing/2014/main" id="{D99DAC5C-255E-258D-DB9A-94C6D805B578}"/>
                  </a:ext>
                </a:extLst>
              </p:cNvPr>
              <p:cNvSpPr/>
              <p:nvPr/>
            </p:nvSpPr>
            <p:spPr>
              <a:xfrm>
                <a:off x="7097267" y="3219990"/>
                <a:ext cx="17723" cy="29939"/>
              </a:xfrm>
              <a:custGeom>
                <a:avLst/>
                <a:gdLst>
                  <a:gd name="connsiteX0" fmla="*/ 85 w 17723"/>
                  <a:gd name="connsiteY0" fmla="*/ 3977 h 29939"/>
                  <a:gd name="connsiteX1" fmla="*/ 85 w 17723"/>
                  <a:gd name="connsiteY1" fmla="*/ 929 h 29939"/>
                  <a:gd name="connsiteX2" fmla="*/ 16087 w 17723"/>
                  <a:gd name="connsiteY2" fmla="*/ 4739 h 29939"/>
                  <a:gd name="connsiteX3" fmla="*/ 10181 w 17723"/>
                  <a:gd name="connsiteY3" fmla="*/ 25789 h 29939"/>
                  <a:gd name="connsiteX4" fmla="*/ 656 w 17723"/>
                  <a:gd name="connsiteY4" fmla="*/ 29885 h 29939"/>
                  <a:gd name="connsiteX5" fmla="*/ -11 w 17723"/>
                  <a:gd name="connsiteY5" fmla="*/ 29885 h 29939"/>
                  <a:gd name="connsiteX6" fmla="*/ 85 w 17723"/>
                  <a:gd name="connsiteY6" fmla="*/ 3977 h 299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723" h="29939">
                    <a:moveTo>
                      <a:pt x="85" y="3977"/>
                    </a:moveTo>
                    <a:lnTo>
                      <a:pt x="85" y="929"/>
                    </a:lnTo>
                    <a:cubicBezTo>
                      <a:pt x="5695" y="-1252"/>
                      <a:pt x="12057" y="272"/>
                      <a:pt x="16087" y="4739"/>
                    </a:cubicBezTo>
                    <a:cubicBezTo>
                      <a:pt x="19678" y="12245"/>
                      <a:pt x="17153" y="21246"/>
                      <a:pt x="10181" y="25789"/>
                    </a:cubicBezTo>
                    <a:cubicBezTo>
                      <a:pt x="7381" y="27904"/>
                      <a:pt x="4114" y="29314"/>
                      <a:pt x="656" y="29885"/>
                    </a:cubicBezTo>
                    <a:lnTo>
                      <a:pt x="-11" y="29885"/>
                    </a:lnTo>
                    <a:cubicBezTo>
                      <a:pt x="85" y="21218"/>
                      <a:pt x="85" y="12645"/>
                      <a:pt x="85" y="3977"/>
                    </a:cubicBezTo>
                    <a:close/>
                  </a:path>
                </a:pathLst>
              </a:custGeom>
              <a:solidFill>
                <a:srgbClr val="868739">
                  <a:alpha val="5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549" name="Freeform: Shape 548">
                <a:extLst>
                  <a:ext uri="{FF2B5EF4-FFF2-40B4-BE49-F238E27FC236}">
                    <a16:creationId xmlns:a16="http://schemas.microsoft.com/office/drawing/2014/main" id="{58E5E43B-5C80-423F-73F3-D483E86144C5}"/>
                  </a:ext>
                </a:extLst>
              </p:cNvPr>
              <p:cNvSpPr/>
              <p:nvPr/>
            </p:nvSpPr>
            <p:spPr>
              <a:xfrm>
                <a:off x="7107959" y="3145917"/>
                <a:ext cx="35885" cy="33210"/>
              </a:xfrm>
              <a:custGeom>
                <a:avLst/>
                <a:gdLst>
                  <a:gd name="connsiteX0" fmla="*/ 2156 w 35885"/>
                  <a:gd name="connsiteY0" fmla="*/ 12995 h 33210"/>
                  <a:gd name="connsiteX1" fmla="*/ 17587 w 35885"/>
                  <a:gd name="connsiteY1" fmla="*/ 15376 h 33210"/>
                  <a:gd name="connsiteX2" fmla="*/ 21968 w 35885"/>
                  <a:gd name="connsiteY2" fmla="*/ 13948 h 33210"/>
                  <a:gd name="connsiteX3" fmla="*/ 18729 w 35885"/>
                  <a:gd name="connsiteY3" fmla="*/ 9471 h 33210"/>
                  <a:gd name="connsiteX4" fmla="*/ 13872 w 35885"/>
                  <a:gd name="connsiteY4" fmla="*/ -54 h 33210"/>
                  <a:gd name="connsiteX5" fmla="*/ 26350 w 35885"/>
                  <a:gd name="connsiteY5" fmla="*/ 9471 h 33210"/>
                  <a:gd name="connsiteX6" fmla="*/ 35875 w 35885"/>
                  <a:gd name="connsiteY6" fmla="*/ 28521 h 33210"/>
                  <a:gd name="connsiteX7" fmla="*/ 34446 w 35885"/>
                  <a:gd name="connsiteY7" fmla="*/ 29950 h 33210"/>
                  <a:gd name="connsiteX8" fmla="*/ 19587 w 35885"/>
                  <a:gd name="connsiteY8" fmla="*/ 32521 h 33210"/>
                  <a:gd name="connsiteX9" fmla="*/ 4823 w 35885"/>
                  <a:gd name="connsiteY9" fmla="*/ 24616 h 33210"/>
                  <a:gd name="connsiteX10" fmla="*/ 2156 w 35885"/>
                  <a:gd name="connsiteY10" fmla="*/ 12995 h 332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5885" h="33210">
                    <a:moveTo>
                      <a:pt x="2156" y="12995"/>
                    </a:moveTo>
                    <a:cubicBezTo>
                      <a:pt x="6537" y="10423"/>
                      <a:pt x="13300" y="13948"/>
                      <a:pt x="17587" y="15376"/>
                    </a:cubicBezTo>
                    <a:cubicBezTo>
                      <a:pt x="19301" y="15948"/>
                      <a:pt x="22349" y="16615"/>
                      <a:pt x="21968" y="13948"/>
                    </a:cubicBezTo>
                    <a:cubicBezTo>
                      <a:pt x="21587" y="11281"/>
                      <a:pt x="19777" y="10614"/>
                      <a:pt x="18729" y="9471"/>
                    </a:cubicBezTo>
                    <a:cubicBezTo>
                      <a:pt x="16158" y="6804"/>
                      <a:pt x="13110" y="3946"/>
                      <a:pt x="13872" y="-54"/>
                    </a:cubicBezTo>
                    <a:cubicBezTo>
                      <a:pt x="18720" y="2108"/>
                      <a:pt x="22987" y="5366"/>
                      <a:pt x="26350" y="9471"/>
                    </a:cubicBezTo>
                    <a:cubicBezTo>
                      <a:pt x="30721" y="15148"/>
                      <a:pt x="33951" y="21615"/>
                      <a:pt x="35875" y="28521"/>
                    </a:cubicBezTo>
                    <a:cubicBezTo>
                      <a:pt x="35503" y="29092"/>
                      <a:pt x="35017" y="29578"/>
                      <a:pt x="34446" y="29950"/>
                    </a:cubicBezTo>
                    <a:cubicBezTo>
                      <a:pt x="30121" y="32979"/>
                      <a:pt x="24673" y="33922"/>
                      <a:pt x="19587" y="32521"/>
                    </a:cubicBezTo>
                    <a:cubicBezTo>
                      <a:pt x="14110" y="31093"/>
                      <a:pt x="9043" y="28387"/>
                      <a:pt x="4823" y="24616"/>
                    </a:cubicBezTo>
                    <a:cubicBezTo>
                      <a:pt x="1489" y="22330"/>
                      <a:pt x="-2606" y="15853"/>
                      <a:pt x="2156" y="12995"/>
                    </a:cubicBezTo>
                    <a:close/>
                  </a:path>
                </a:pathLst>
              </a:custGeom>
              <a:solidFill>
                <a:srgbClr val="868739">
                  <a:alpha val="7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550" name="Freeform: Shape 549">
                <a:extLst>
                  <a:ext uri="{FF2B5EF4-FFF2-40B4-BE49-F238E27FC236}">
                    <a16:creationId xmlns:a16="http://schemas.microsoft.com/office/drawing/2014/main" id="{48C07E09-2C78-AE6C-0060-B4FEE64E5074}"/>
                  </a:ext>
                </a:extLst>
              </p:cNvPr>
              <p:cNvSpPr/>
              <p:nvPr/>
            </p:nvSpPr>
            <p:spPr>
              <a:xfrm>
                <a:off x="7172038" y="3332226"/>
                <a:ext cx="666" cy="8191"/>
              </a:xfrm>
              <a:custGeom>
                <a:avLst/>
                <a:gdLst>
                  <a:gd name="connsiteX0" fmla="*/ 656 w 666"/>
                  <a:gd name="connsiteY0" fmla="*/ 7566 h 8191"/>
                  <a:gd name="connsiteX1" fmla="*/ 656 w 666"/>
                  <a:gd name="connsiteY1" fmla="*/ 8137 h 8191"/>
                  <a:gd name="connsiteX2" fmla="*/ -11 w 666"/>
                  <a:gd name="connsiteY2" fmla="*/ -54 h 8191"/>
                  <a:gd name="connsiteX3" fmla="*/ -11 w 666"/>
                  <a:gd name="connsiteY3" fmla="*/ -54 h 8191"/>
                  <a:gd name="connsiteX4" fmla="*/ 656 w 666"/>
                  <a:gd name="connsiteY4" fmla="*/ 7566 h 81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" h="8191">
                    <a:moveTo>
                      <a:pt x="656" y="7566"/>
                    </a:moveTo>
                    <a:lnTo>
                      <a:pt x="656" y="8137"/>
                    </a:lnTo>
                    <a:cubicBezTo>
                      <a:pt x="656" y="5375"/>
                      <a:pt x="656" y="2613"/>
                      <a:pt x="-11" y="-54"/>
                    </a:cubicBezTo>
                    <a:lnTo>
                      <a:pt x="-11" y="-54"/>
                    </a:lnTo>
                    <a:cubicBezTo>
                      <a:pt x="180" y="2708"/>
                      <a:pt x="370" y="5185"/>
                      <a:pt x="656" y="7566"/>
                    </a:cubicBezTo>
                    <a:close/>
                  </a:path>
                </a:pathLst>
              </a:custGeom>
              <a:solidFill>
                <a:srgbClr val="868739">
                  <a:alpha val="7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551" name="Freeform: Shape 550">
                <a:extLst>
                  <a:ext uri="{FF2B5EF4-FFF2-40B4-BE49-F238E27FC236}">
                    <a16:creationId xmlns:a16="http://schemas.microsoft.com/office/drawing/2014/main" id="{38C49DA2-036D-BF74-1EA5-6826D33DC6D9}"/>
                  </a:ext>
                </a:extLst>
              </p:cNvPr>
              <p:cNvSpPr/>
              <p:nvPr/>
            </p:nvSpPr>
            <p:spPr>
              <a:xfrm>
                <a:off x="7107237" y="3289463"/>
                <a:ext cx="63372" cy="72358"/>
              </a:xfrm>
              <a:custGeom>
                <a:avLst/>
                <a:gdLst>
                  <a:gd name="connsiteX0" fmla="*/ 7546 w 63372"/>
                  <a:gd name="connsiteY0" fmla="*/ 1275 h 72358"/>
                  <a:gd name="connsiteX1" fmla="*/ 27072 w 63372"/>
                  <a:gd name="connsiteY1" fmla="*/ 3180 h 72358"/>
                  <a:gd name="connsiteX2" fmla="*/ 47836 w 63372"/>
                  <a:gd name="connsiteY2" fmla="*/ 14705 h 72358"/>
                  <a:gd name="connsiteX3" fmla="*/ 59552 w 63372"/>
                  <a:gd name="connsiteY3" fmla="*/ 18134 h 72358"/>
                  <a:gd name="connsiteX4" fmla="*/ 60600 w 63372"/>
                  <a:gd name="connsiteY4" fmla="*/ 24516 h 72358"/>
                  <a:gd name="connsiteX5" fmla="*/ 63362 w 63372"/>
                  <a:gd name="connsiteY5" fmla="*/ 55472 h 72358"/>
                  <a:gd name="connsiteX6" fmla="*/ 61457 w 63372"/>
                  <a:gd name="connsiteY6" fmla="*/ 59949 h 72358"/>
                  <a:gd name="connsiteX7" fmla="*/ 47932 w 63372"/>
                  <a:gd name="connsiteY7" fmla="*/ 71855 h 72358"/>
                  <a:gd name="connsiteX8" fmla="*/ 35968 w 63372"/>
                  <a:gd name="connsiteY8" fmla="*/ 65664 h 72358"/>
                  <a:gd name="connsiteX9" fmla="*/ 35740 w 63372"/>
                  <a:gd name="connsiteY9" fmla="*/ 64807 h 72358"/>
                  <a:gd name="connsiteX10" fmla="*/ 37930 w 63372"/>
                  <a:gd name="connsiteY10" fmla="*/ 51281 h 72358"/>
                  <a:gd name="connsiteX11" fmla="*/ 41740 w 63372"/>
                  <a:gd name="connsiteY11" fmla="*/ 36613 h 72358"/>
                  <a:gd name="connsiteX12" fmla="*/ 34120 w 63372"/>
                  <a:gd name="connsiteY12" fmla="*/ 25659 h 72358"/>
                  <a:gd name="connsiteX13" fmla="*/ 22786 w 63372"/>
                  <a:gd name="connsiteY13" fmla="*/ 25659 h 72358"/>
                  <a:gd name="connsiteX14" fmla="*/ 13737 w 63372"/>
                  <a:gd name="connsiteY14" fmla="*/ 24897 h 72358"/>
                  <a:gd name="connsiteX15" fmla="*/ 402 w 63372"/>
                  <a:gd name="connsiteY15" fmla="*/ 15372 h 72358"/>
                  <a:gd name="connsiteX16" fmla="*/ 7546 w 63372"/>
                  <a:gd name="connsiteY16" fmla="*/ 1275 h 723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3372" h="72358">
                    <a:moveTo>
                      <a:pt x="7546" y="1275"/>
                    </a:moveTo>
                    <a:cubicBezTo>
                      <a:pt x="14013" y="-1021"/>
                      <a:pt x="21167" y="-316"/>
                      <a:pt x="27072" y="3180"/>
                    </a:cubicBezTo>
                    <a:cubicBezTo>
                      <a:pt x="34311" y="6419"/>
                      <a:pt x="40693" y="11181"/>
                      <a:pt x="47836" y="14705"/>
                    </a:cubicBezTo>
                    <a:cubicBezTo>
                      <a:pt x="51504" y="16534"/>
                      <a:pt x="55476" y="17696"/>
                      <a:pt x="59552" y="18134"/>
                    </a:cubicBezTo>
                    <a:cubicBezTo>
                      <a:pt x="59552" y="20325"/>
                      <a:pt x="60219" y="22421"/>
                      <a:pt x="60600" y="24516"/>
                    </a:cubicBezTo>
                    <a:cubicBezTo>
                      <a:pt x="61648" y="34803"/>
                      <a:pt x="62600" y="45185"/>
                      <a:pt x="63362" y="55472"/>
                    </a:cubicBezTo>
                    <a:cubicBezTo>
                      <a:pt x="62695" y="56996"/>
                      <a:pt x="62124" y="58520"/>
                      <a:pt x="61457" y="59949"/>
                    </a:cubicBezTo>
                    <a:cubicBezTo>
                      <a:pt x="59104" y="65845"/>
                      <a:pt x="54085" y="70274"/>
                      <a:pt x="47932" y="71855"/>
                    </a:cubicBezTo>
                    <a:cubicBezTo>
                      <a:pt x="42922" y="73446"/>
                      <a:pt x="37559" y="70674"/>
                      <a:pt x="35968" y="65664"/>
                    </a:cubicBezTo>
                    <a:cubicBezTo>
                      <a:pt x="35883" y="65378"/>
                      <a:pt x="35806" y="65093"/>
                      <a:pt x="35740" y="64807"/>
                    </a:cubicBezTo>
                    <a:cubicBezTo>
                      <a:pt x="35216" y="60187"/>
                      <a:pt x="35978" y="55501"/>
                      <a:pt x="37930" y="51281"/>
                    </a:cubicBezTo>
                    <a:cubicBezTo>
                      <a:pt x="39750" y="46557"/>
                      <a:pt x="41036" y="41632"/>
                      <a:pt x="41740" y="36613"/>
                    </a:cubicBezTo>
                    <a:cubicBezTo>
                      <a:pt x="42607" y="31498"/>
                      <a:pt x="39216" y="26621"/>
                      <a:pt x="34120" y="25659"/>
                    </a:cubicBezTo>
                    <a:cubicBezTo>
                      <a:pt x="30358" y="25183"/>
                      <a:pt x="26548" y="25183"/>
                      <a:pt x="22786" y="25659"/>
                    </a:cubicBezTo>
                    <a:cubicBezTo>
                      <a:pt x="19757" y="25697"/>
                      <a:pt x="16718" y="25440"/>
                      <a:pt x="13737" y="24897"/>
                    </a:cubicBezTo>
                    <a:cubicBezTo>
                      <a:pt x="7907" y="24335"/>
                      <a:pt x="2821" y="20706"/>
                      <a:pt x="402" y="15372"/>
                    </a:cubicBezTo>
                    <a:cubicBezTo>
                      <a:pt x="-1179" y="9533"/>
                      <a:pt x="1907" y="3456"/>
                      <a:pt x="7546" y="1275"/>
                    </a:cubicBezTo>
                    <a:close/>
                  </a:path>
                </a:pathLst>
              </a:custGeom>
              <a:solidFill>
                <a:srgbClr val="868739">
                  <a:alpha val="7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552" name="Freeform: Shape 551">
                <a:extLst>
                  <a:ext uri="{FF2B5EF4-FFF2-40B4-BE49-F238E27FC236}">
                    <a16:creationId xmlns:a16="http://schemas.microsoft.com/office/drawing/2014/main" id="{2ECF26B6-1361-11C1-F72F-3B574DF527DF}"/>
                  </a:ext>
                </a:extLst>
              </p:cNvPr>
              <p:cNvSpPr/>
              <p:nvPr/>
            </p:nvSpPr>
            <p:spPr>
              <a:xfrm>
                <a:off x="7105078" y="3385024"/>
                <a:ext cx="32766" cy="16716"/>
              </a:xfrm>
              <a:custGeom>
                <a:avLst/>
                <a:gdLst>
                  <a:gd name="connsiteX0" fmla="*/ -11 w 32766"/>
                  <a:gd name="connsiteY0" fmla="*/ 2773 h 16716"/>
                  <a:gd name="connsiteX1" fmla="*/ 3513 w 32766"/>
                  <a:gd name="connsiteY1" fmla="*/ 1821 h 16716"/>
                  <a:gd name="connsiteX2" fmla="*/ 32755 w 32766"/>
                  <a:gd name="connsiteY2" fmla="*/ 4297 h 16716"/>
                  <a:gd name="connsiteX3" fmla="*/ 32755 w 32766"/>
                  <a:gd name="connsiteY3" fmla="*/ 4964 h 16716"/>
                  <a:gd name="connsiteX4" fmla="*/ 14658 w 32766"/>
                  <a:gd name="connsiteY4" fmla="*/ 16584 h 16716"/>
                  <a:gd name="connsiteX5" fmla="*/ 12086 w 32766"/>
                  <a:gd name="connsiteY5" fmla="*/ 16584 h 16716"/>
                  <a:gd name="connsiteX6" fmla="*/ 1418 w 32766"/>
                  <a:gd name="connsiteY6" fmla="*/ 12393 h 16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766" h="16716">
                    <a:moveTo>
                      <a:pt x="-11" y="2773"/>
                    </a:moveTo>
                    <a:cubicBezTo>
                      <a:pt x="1132" y="2363"/>
                      <a:pt x="2313" y="2040"/>
                      <a:pt x="3513" y="1821"/>
                    </a:cubicBezTo>
                    <a:cubicBezTo>
                      <a:pt x="13191" y="-1361"/>
                      <a:pt x="23744" y="-466"/>
                      <a:pt x="32755" y="4297"/>
                    </a:cubicBezTo>
                    <a:cubicBezTo>
                      <a:pt x="32755" y="4297"/>
                      <a:pt x="32755" y="4297"/>
                      <a:pt x="32755" y="4964"/>
                    </a:cubicBezTo>
                    <a:cubicBezTo>
                      <a:pt x="27278" y="9641"/>
                      <a:pt x="21192" y="13546"/>
                      <a:pt x="14658" y="16584"/>
                    </a:cubicBezTo>
                    <a:cubicBezTo>
                      <a:pt x="13801" y="16689"/>
                      <a:pt x="12943" y="16689"/>
                      <a:pt x="12086" y="16584"/>
                    </a:cubicBezTo>
                    <a:cubicBezTo>
                      <a:pt x="8657" y="14898"/>
                      <a:pt x="5085" y="13489"/>
                      <a:pt x="1418" y="12393"/>
                    </a:cubicBezTo>
                    <a:close/>
                  </a:path>
                </a:pathLst>
              </a:custGeom>
              <a:solidFill>
                <a:srgbClr val="868739">
                  <a:alpha val="8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553" name="Freeform: Shape 552">
                <a:extLst>
                  <a:ext uri="{FF2B5EF4-FFF2-40B4-BE49-F238E27FC236}">
                    <a16:creationId xmlns:a16="http://schemas.microsoft.com/office/drawing/2014/main" id="{29523E9D-BBF4-206F-3F09-09ACC16E6A7C}"/>
                  </a:ext>
                </a:extLst>
              </p:cNvPr>
              <p:cNvSpPr/>
              <p:nvPr/>
            </p:nvSpPr>
            <p:spPr>
              <a:xfrm>
                <a:off x="7094843" y="3284219"/>
                <a:ext cx="76909" cy="103060"/>
              </a:xfrm>
              <a:custGeom>
                <a:avLst/>
                <a:gdLst>
                  <a:gd name="connsiteX0" fmla="*/ 32 w 76909"/>
                  <a:gd name="connsiteY0" fmla="*/ 26426 h 103060"/>
                  <a:gd name="connsiteX1" fmla="*/ 1080 w 76909"/>
                  <a:gd name="connsiteY1" fmla="*/ -54 h 103060"/>
                  <a:gd name="connsiteX2" fmla="*/ 15653 w 76909"/>
                  <a:gd name="connsiteY2" fmla="*/ 18996 h 103060"/>
                  <a:gd name="connsiteX3" fmla="*/ 21273 w 76909"/>
                  <a:gd name="connsiteY3" fmla="*/ 28521 h 103060"/>
                  <a:gd name="connsiteX4" fmla="*/ 37465 w 76909"/>
                  <a:gd name="connsiteY4" fmla="*/ 22806 h 103060"/>
                  <a:gd name="connsiteX5" fmla="*/ 59087 w 76909"/>
                  <a:gd name="connsiteY5" fmla="*/ 22806 h 103060"/>
                  <a:gd name="connsiteX6" fmla="*/ 66517 w 76909"/>
                  <a:gd name="connsiteY6" fmla="*/ 49857 h 103060"/>
                  <a:gd name="connsiteX7" fmla="*/ 61563 w 76909"/>
                  <a:gd name="connsiteY7" fmla="*/ 66716 h 103060"/>
                  <a:gd name="connsiteX8" fmla="*/ 61563 w 76909"/>
                  <a:gd name="connsiteY8" fmla="*/ 68907 h 103060"/>
                  <a:gd name="connsiteX9" fmla="*/ 61563 w 76909"/>
                  <a:gd name="connsiteY9" fmla="*/ 68907 h 103060"/>
                  <a:gd name="connsiteX10" fmla="*/ 63087 w 76909"/>
                  <a:gd name="connsiteY10" fmla="*/ 68907 h 103060"/>
                  <a:gd name="connsiteX11" fmla="*/ 71279 w 76909"/>
                  <a:gd name="connsiteY11" fmla="*/ 67478 h 103060"/>
                  <a:gd name="connsiteX12" fmla="*/ 76137 w 76909"/>
                  <a:gd name="connsiteY12" fmla="*/ 68716 h 103060"/>
                  <a:gd name="connsiteX13" fmla="*/ 76899 w 76909"/>
                  <a:gd name="connsiteY13" fmla="*/ 84242 h 103060"/>
                  <a:gd name="connsiteX14" fmla="*/ 75184 w 76909"/>
                  <a:gd name="connsiteY14" fmla="*/ 87576 h 103060"/>
                  <a:gd name="connsiteX15" fmla="*/ 69565 w 76909"/>
                  <a:gd name="connsiteY15" fmla="*/ 97101 h 103060"/>
                  <a:gd name="connsiteX16" fmla="*/ 52038 w 76909"/>
                  <a:gd name="connsiteY16" fmla="*/ 101673 h 103060"/>
                  <a:gd name="connsiteX17" fmla="*/ 41942 w 76909"/>
                  <a:gd name="connsiteY17" fmla="*/ 88624 h 103060"/>
                  <a:gd name="connsiteX18" fmla="*/ 36513 w 76909"/>
                  <a:gd name="connsiteY18" fmla="*/ 60049 h 103060"/>
                  <a:gd name="connsiteX19" fmla="*/ 23083 w 76909"/>
                  <a:gd name="connsiteY19" fmla="*/ 44428 h 103060"/>
                  <a:gd name="connsiteX20" fmla="*/ 14129 w 76909"/>
                  <a:gd name="connsiteY20" fmla="*/ 49381 h 103060"/>
                  <a:gd name="connsiteX21" fmla="*/ 3652 w 76909"/>
                  <a:gd name="connsiteY21" fmla="*/ 51952 h 103060"/>
                  <a:gd name="connsiteX22" fmla="*/ 413 w 76909"/>
                  <a:gd name="connsiteY22" fmla="*/ 29473 h 103060"/>
                  <a:gd name="connsiteX23" fmla="*/ 32 w 76909"/>
                  <a:gd name="connsiteY23" fmla="*/ 26426 h 103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6909" h="103060">
                    <a:moveTo>
                      <a:pt x="32" y="26426"/>
                    </a:moveTo>
                    <a:cubicBezTo>
                      <a:pt x="-139" y="17586"/>
                      <a:pt x="204" y="8747"/>
                      <a:pt x="1080" y="-54"/>
                    </a:cubicBezTo>
                    <a:cubicBezTo>
                      <a:pt x="8890" y="1184"/>
                      <a:pt x="13558" y="10805"/>
                      <a:pt x="15653" y="18996"/>
                    </a:cubicBezTo>
                    <a:cubicBezTo>
                      <a:pt x="16605" y="22520"/>
                      <a:pt x="16891" y="27854"/>
                      <a:pt x="21273" y="28521"/>
                    </a:cubicBezTo>
                    <a:cubicBezTo>
                      <a:pt x="25654" y="29188"/>
                      <a:pt x="33179" y="24330"/>
                      <a:pt x="37465" y="22806"/>
                    </a:cubicBezTo>
                    <a:cubicBezTo>
                      <a:pt x="44285" y="19482"/>
                      <a:pt x="52267" y="19482"/>
                      <a:pt x="59087" y="22806"/>
                    </a:cubicBezTo>
                    <a:cubicBezTo>
                      <a:pt x="66679" y="29569"/>
                      <a:pt x="69584" y="40160"/>
                      <a:pt x="66517" y="49857"/>
                    </a:cubicBezTo>
                    <a:cubicBezTo>
                      <a:pt x="65088" y="55477"/>
                      <a:pt x="62802" y="60906"/>
                      <a:pt x="61563" y="66716"/>
                    </a:cubicBezTo>
                    <a:cubicBezTo>
                      <a:pt x="61459" y="67440"/>
                      <a:pt x="61459" y="68183"/>
                      <a:pt x="61563" y="68907"/>
                    </a:cubicBezTo>
                    <a:lnTo>
                      <a:pt x="61563" y="68907"/>
                    </a:lnTo>
                    <a:lnTo>
                      <a:pt x="63087" y="68907"/>
                    </a:lnTo>
                    <a:cubicBezTo>
                      <a:pt x="65774" y="68193"/>
                      <a:pt x="68517" y="67716"/>
                      <a:pt x="71279" y="67478"/>
                    </a:cubicBezTo>
                    <a:cubicBezTo>
                      <a:pt x="72994" y="67335"/>
                      <a:pt x="74699" y="67773"/>
                      <a:pt x="76137" y="68716"/>
                    </a:cubicBezTo>
                    <a:cubicBezTo>
                      <a:pt x="76137" y="73860"/>
                      <a:pt x="76708" y="79099"/>
                      <a:pt x="76899" y="84242"/>
                    </a:cubicBezTo>
                    <a:lnTo>
                      <a:pt x="75184" y="87576"/>
                    </a:lnTo>
                    <a:cubicBezTo>
                      <a:pt x="73698" y="90967"/>
                      <a:pt x="71813" y="94158"/>
                      <a:pt x="69565" y="97101"/>
                    </a:cubicBezTo>
                    <a:cubicBezTo>
                      <a:pt x="65583" y="102635"/>
                      <a:pt x="58220" y="104559"/>
                      <a:pt x="52038" y="101673"/>
                    </a:cubicBezTo>
                    <a:cubicBezTo>
                      <a:pt x="47181" y="98711"/>
                      <a:pt x="43590" y="94063"/>
                      <a:pt x="41942" y="88624"/>
                    </a:cubicBezTo>
                    <a:cubicBezTo>
                      <a:pt x="38799" y="79404"/>
                      <a:pt x="36970" y="69783"/>
                      <a:pt x="36513" y="60049"/>
                    </a:cubicBezTo>
                    <a:cubicBezTo>
                      <a:pt x="35560" y="52333"/>
                      <a:pt x="33751" y="38903"/>
                      <a:pt x="23083" y="44428"/>
                    </a:cubicBezTo>
                    <a:cubicBezTo>
                      <a:pt x="20216" y="46276"/>
                      <a:pt x="17225" y="47933"/>
                      <a:pt x="14129" y="49381"/>
                    </a:cubicBezTo>
                    <a:cubicBezTo>
                      <a:pt x="10710" y="50514"/>
                      <a:pt x="7204" y="51381"/>
                      <a:pt x="3652" y="51952"/>
                    </a:cubicBezTo>
                    <a:cubicBezTo>
                      <a:pt x="2699" y="44428"/>
                      <a:pt x="1937" y="36903"/>
                      <a:pt x="413" y="29473"/>
                    </a:cubicBezTo>
                    <a:cubicBezTo>
                      <a:pt x="318" y="28045"/>
                      <a:pt x="223" y="27187"/>
                      <a:pt x="32" y="26426"/>
                    </a:cubicBezTo>
                    <a:close/>
                  </a:path>
                </a:pathLst>
              </a:custGeom>
              <a:solidFill>
                <a:srgbClr val="868739">
                  <a:alpha val="5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554" name="Freeform: Shape 553">
                <a:extLst>
                  <a:ext uri="{FF2B5EF4-FFF2-40B4-BE49-F238E27FC236}">
                    <a16:creationId xmlns:a16="http://schemas.microsoft.com/office/drawing/2014/main" id="{F88B0ED4-7858-A795-1C65-8DA20E111084}"/>
                  </a:ext>
                </a:extLst>
              </p:cNvPr>
              <p:cNvSpPr/>
              <p:nvPr/>
            </p:nvSpPr>
            <p:spPr>
              <a:xfrm>
                <a:off x="7100505" y="3337763"/>
                <a:ext cx="56820" cy="51564"/>
              </a:xfrm>
              <a:custGeom>
                <a:avLst/>
                <a:gdLst>
                  <a:gd name="connsiteX0" fmla="*/ 4752 w 56820"/>
                  <a:gd name="connsiteY0" fmla="*/ 51273 h 51564"/>
                  <a:gd name="connsiteX1" fmla="*/ 4752 w 56820"/>
                  <a:gd name="connsiteY1" fmla="*/ 50130 h 51564"/>
                  <a:gd name="connsiteX2" fmla="*/ 2656 w 56820"/>
                  <a:gd name="connsiteY2" fmla="*/ 26412 h 51564"/>
                  <a:gd name="connsiteX3" fmla="*/ -11 w 56820"/>
                  <a:gd name="connsiteY3" fmla="*/ 9077 h 51564"/>
                  <a:gd name="connsiteX4" fmla="*/ 6371 w 56820"/>
                  <a:gd name="connsiteY4" fmla="*/ 10601 h 51564"/>
                  <a:gd name="connsiteX5" fmla="*/ 13610 w 56820"/>
                  <a:gd name="connsiteY5" fmla="*/ 17840 h 51564"/>
                  <a:gd name="connsiteX6" fmla="*/ 18182 w 56820"/>
                  <a:gd name="connsiteY6" fmla="*/ 19459 h 51564"/>
                  <a:gd name="connsiteX7" fmla="*/ 23230 w 56820"/>
                  <a:gd name="connsiteY7" fmla="*/ 16697 h 51564"/>
                  <a:gd name="connsiteX8" fmla="*/ 28088 w 56820"/>
                  <a:gd name="connsiteY8" fmla="*/ 8505 h 51564"/>
                  <a:gd name="connsiteX9" fmla="*/ 36184 w 56820"/>
                  <a:gd name="connsiteY9" fmla="*/ 2028 h 51564"/>
                  <a:gd name="connsiteX10" fmla="*/ 55234 w 56820"/>
                  <a:gd name="connsiteY10" fmla="*/ 4600 h 51564"/>
                  <a:gd name="connsiteX11" fmla="*/ 49329 w 56820"/>
                  <a:gd name="connsiteY11" fmla="*/ 25650 h 51564"/>
                  <a:gd name="connsiteX12" fmla="*/ 39804 w 56820"/>
                  <a:gd name="connsiteY12" fmla="*/ 29746 h 51564"/>
                  <a:gd name="connsiteX13" fmla="*/ 30279 w 56820"/>
                  <a:gd name="connsiteY13" fmla="*/ 29746 h 51564"/>
                  <a:gd name="connsiteX14" fmla="*/ 11229 w 56820"/>
                  <a:gd name="connsiteY14" fmla="*/ 35080 h 51564"/>
                  <a:gd name="connsiteX15" fmla="*/ 11229 w 56820"/>
                  <a:gd name="connsiteY15" fmla="*/ 49177 h 51564"/>
                  <a:gd name="connsiteX16" fmla="*/ 4752 w 56820"/>
                  <a:gd name="connsiteY16" fmla="*/ 51273 h 515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6820" h="51564">
                    <a:moveTo>
                      <a:pt x="4752" y="51273"/>
                    </a:moveTo>
                    <a:cubicBezTo>
                      <a:pt x="4752" y="51273"/>
                      <a:pt x="4752" y="50511"/>
                      <a:pt x="4752" y="50130"/>
                    </a:cubicBezTo>
                    <a:cubicBezTo>
                      <a:pt x="4180" y="42224"/>
                      <a:pt x="3609" y="34223"/>
                      <a:pt x="2656" y="26412"/>
                    </a:cubicBezTo>
                    <a:cubicBezTo>
                      <a:pt x="1990" y="20602"/>
                      <a:pt x="942" y="14792"/>
                      <a:pt x="-11" y="9077"/>
                    </a:cubicBezTo>
                    <a:cubicBezTo>
                      <a:pt x="2180" y="9277"/>
                      <a:pt x="4323" y="9791"/>
                      <a:pt x="6371" y="10601"/>
                    </a:cubicBezTo>
                    <a:cubicBezTo>
                      <a:pt x="9705" y="12125"/>
                      <a:pt x="11324" y="15268"/>
                      <a:pt x="13610" y="17840"/>
                    </a:cubicBezTo>
                    <a:cubicBezTo>
                      <a:pt x="14905" y="18887"/>
                      <a:pt x="16515" y="19459"/>
                      <a:pt x="18182" y="19459"/>
                    </a:cubicBezTo>
                    <a:cubicBezTo>
                      <a:pt x="20278" y="19707"/>
                      <a:pt x="22306" y="18602"/>
                      <a:pt x="23230" y="16697"/>
                    </a:cubicBezTo>
                    <a:cubicBezTo>
                      <a:pt x="24583" y="13820"/>
                      <a:pt x="26212" y="11077"/>
                      <a:pt x="28088" y="8505"/>
                    </a:cubicBezTo>
                    <a:cubicBezTo>
                      <a:pt x="30336" y="5838"/>
                      <a:pt x="33089" y="3628"/>
                      <a:pt x="36184" y="2028"/>
                    </a:cubicBezTo>
                    <a:cubicBezTo>
                      <a:pt x="42385" y="-1515"/>
                      <a:pt x="50195" y="-458"/>
                      <a:pt x="55234" y="4600"/>
                    </a:cubicBezTo>
                    <a:cubicBezTo>
                      <a:pt x="58739" y="12115"/>
                      <a:pt x="56234" y="21059"/>
                      <a:pt x="49329" y="25650"/>
                    </a:cubicBezTo>
                    <a:cubicBezTo>
                      <a:pt x="46509" y="27736"/>
                      <a:pt x="43252" y="29136"/>
                      <a:pt x="39804" y="29746"/>
                    </a:cubicBezTo>
                    <a:cubicBezTo>
                      <a:pt x="36632" y="30003"/>
                      <a:pt x="33451" y="30003"/>
                      <a:pt x="30279" y="29746"/>
                    </a:cubicBezTo>
                    <a:cubicBezTo>
                      <a:pt x="24373" y="29079"/>
                      <a:pt x="13705" y="27174"/>
                      <a:pt x="11229" y="35080"/>
                    </a:cubicBezTo>
                    <a:cubicBezTo>
                      <a:pt x="9895" y="39747"/>
                      <a:pt x="12181" y="44605"/>
                      <a:pt x="11229" y="49177"/>
                    </a:cubicBezTo>
                    <a:cubicBezTo>
                      <a:pt x="9695" y="51130"/>
                      <a:pt x="7133" y="51958"/>
                      <a:pt x="4752" y="51273"/>
                    </a:cubicBezTo>
                    <a:close/>
                  </a:path>
                </a:pathLst>
              </a:custGeom>
              <a:solidFill>
                <a:srgbClr val="868739">
                  <a:alpha val="7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555" name="Freeform: Shape 554">
                <a:extLst>
                  <a:ext uri="{FF2B5EF4-FFF2-40B4-BE49-F238E27FC236}">
                    <a16:creationId xmlns:a16="http://schemas.microsoft.com/office/drawing/2014/main" id="{7BA35106-1FA9-5A08-E8FB-FAF20517297D}"/>
                  </a:ext>
                </a:extLst>
              </p:cNvPr>
              <p:cNvSpPr/>
              <p:nvPr/>
            </p:nvSpPr>
            <p:spPr>
              <a:xfrm>
                <a:off x="7103596" y="3278885"/>
                <a:ext cx="59714" cy="40240"/>
              </a:xfrm>
              <a:custGeom>
                <a:avLst/>
                <a:gdLst>
                  <a:gd name="connsiteX0" fmla="*/ 4328 w 59714"/>
                  <a:gd name="connsiteY0" fmla="*/ 31950 h 40240"/>
                  <a:gd name="connsiteX1" fmla="*/ 19473 w 59714"/>
                  <a:gd name="connsiteY1" fmla="*/ 39570 h 40240"/>
                  <a:gd name="connsiteX2" fmla="*/ 34332 w 59714"/>
                  <a:gd name="connsiteY2" fmla="*/ 36998 h 40240"/>
                  <a:gd name="connsiteX3" fmla="*/ 36904 w 59714"/>
                  <a:gd name="connsiteY3" fmla="*/ 24044 h 40240"/>
                  <a:gd name="connsiteX4" fmla="*/ 52144 w 59714"/>
                  <a:gd name="connsiteY4" fmla="*/ 24044 h 40240"/>
                  <a:gd name="connsiteX5" fmla="*/ 58431 w 59714"/>
                  <a:gd name="connsiteY5" fmla="*/ 22711 h 40240"/>
                  <a:gd name="connsiteX6" fmla="*/ 56811 w 59714"/>
                  <a:gd name="connsiteY6" fmla="*/ 13186 h 40240"/>
                  <a:gd name="connsiteX7" fmla="*/ 26522 w 59714"/>
                  <a:gd name="connsiteY7" fmla="*/ -54 h 40240"/>
                  <a:gd name="connsiteX8" fmla="*/ 13853 w 59714"/>
                  <a:gd name="connsiteY8" fmla="*/ 7185 h 40240"/>
                  <a:gd name="connsiteX9" fmla="*/ 18711 w 59714"/>
                  <a:gd name="connsiteY9" fmla="*/ 16710 h 40240"/>
                  <a:gd name="connsiteX10" fmla="*/ 21950 w 59714"/>
                  <a:gd name="connsiteY10" fmla="*/ 21187 h 40240"/>
                  <a:gd name="connsiteX11" fmla="*/ 17568 w 59714"/>
                  <a:gd name="connsiteY11" fmla="*/ 22615 h 40240"/>
                  <a:gd name="connsiteX12" fmla="*/ 2043 w 59714"/>
                  <a:gd name="connsiteY12" fmla="*/ 20234 h 40240"/>
                  <a:gd name="connsiteX13" fmla="*/ 4328 w 59714"/>
                  <a:gd name="connsiteY13" fmla="*/ 31950 h 40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9714" h="40240">
                    <a:moveTo>
                      <a:pt x="4328" y="31950"/>
                    </a:moveTo>
                    <a:cubicBezTo>
                      <a:pt x="8681" y="35684"/>
                      <a:pt x="13882" y="38303"/>
                      <a:pt x="19473" y="39570"/>
                    </a:cubicBezTo>
                    <a:cubicBezTo>
                      <a:pt x="24560" y="40941"/>
                      <a:pt x="29998" y="39999"/>
                      <a:pt x="34332" y="36998"/>
                    </a:cubicBezTo>
                    <a:cubicBezTo>
                      <a:pt x="39571" y="32902"/>
                      <a:pt x="34332" y="28711"/>
                      <a:pt x="36904" y="24044"/>
                    </a:cubicBezTo>
                    <a:cubicBezTo>
                      <a:pt x="39476" y="19377"/>
                      <a:pt x="47572" y="23473"/>
                      <a:pt x="52144" y="24044"/>
                    </a:cubicBezTo>
                    <a:cubicBezTo>
                      <a:pt x="54335" y="24473"/>
                      <a:pt x="56602" y="23997"/>
                      <a:pt x="58431" y="22711"/>
                    </a:cubicBezTo>
                    <a:cubicBezTo>
                      <a:pt x="61193" y="19948"/>
                      <a:pt x="58907" y="15662"/>
                      <a:pt x="56811" y="13186"/>
                    </a:cubicBezTo>
                    <a:cubicBezTo>
                      <a:pt x="48991" y="4766"/>
                      <a:pt x="38019" y="-35"/>
                      <a:pt x="26522" y="-54"/>
                    </a:cubicBezTo>
                    <a:cubicBezTo>
                      <a:pt x="21664" y="-54"/>
                      <a:pt x="15187" y="1565"/>
                      <a:pt x="13853" y="7185"/>
                    </a:cubicBezTo>
                    <a:cubicBezTo>
                      <a:pt x="12901" y="11376"/>
                      <a:pt x="16140" y="14233"/>
                      <a:pt x="18711" y="16710"/>
                    </a:cubicBezTo>
                    <a:cubicBezTo>
                      <a:pt x="19759" y="17853"/>
                      <a:pt x="21664" y="19567"/>
                      <a:pt x="21950" y="21187"/>
                    </a:cubicBezTo>
                    <a:cubicBezTo>
                      <a:pt x="22236" y="22806"/>
                      <a:pt x="19283" y="23187"/>
                      <a:pt x="17568" y="22615"/>
                    </a:cubicBezTo>
                    <a:cubicBezTo>
                      <a:pt x="13282" y="21187"/>
                      <a:pt x="6519" y="17567"/>
                      <a:pt x="2043" y="20234"/>
                    </a:cubicBezTo>
                    <a:cubicBezTo>
                      <a:pt x="-2434" y="22901"/>
                      <a:pt x="1376" y="29569"/>
                      <a:pt x="4328" y="31950"/>
                    </a:cubicBezTo>
                    <a:close/>
                  </a:path>
                </a:pathLst>
              </a:custGeom>
              <a:solidFill>
                <a:srgbClr val="868739">
                  <a:alpha val="8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556" name="Freeform: Shape 555">
                <a:extLst>
                  <a:ext uri="{FF2B5EF4-FFF2-40B4-BE49-F238E27FC236}">
                    <a16:creationId xmlns:a16="http://schemas.microsoft.com/office/drawing/2014/main" id="{7FE9B1A2-E296-1659-710D-764285B35AFD}"/>
                  </a:ext>
                </a:extLst>
              </p:cNvPr>
              <p:cNvSpPr/>
              <p:nvPr/>
            </p:nvSpPr>
            <p:spPr>
              <a:xfrm>
                <a:off x="7111554" y="3375420"/>
                <a:ext cx="56959" cy="32814"/>
              </a:xfrm>
              <a:custGeom>
                <a:avLst/>
                <a:gdLst>
                  <a:gd name="connsiteX0" fmla="*/ 4847 w 56959"/>
                  <a:gd name="connsiteY0" fmla="*/ 16092 h 32814"/>
                  <a:gd name="connsiteX1" fmla="*/ 20087 w 56959"/>
                  <a:gd name="connsiteY1" fmla="*/ 16092 h 32814"/>
                  <a:gd name="connsiteX2" fmla="*/ 22659 w 56959"/>
                  <a:gd name="connsiteY2" fmla="*/ 3042 h 32814"/>
                  <a:gd name="connsiteX3" fmla="*/ 37518 w 56959"/>
                  <a:gd name="connsiteY3" fmla="*/ 471 h 32814"/>
                  <a:gd name="connsiteX4" fmla="*/ 52662 w 56959"/>
                  <a:gd name="connsiteY4" fmla="*/ 8091 h 32814"/>
                  <a:gd name="connsiteX5" fmla="*/ 56949 w 56959"/>
                  <a:gd name="connsiteY5" fmla="*/ 14663 h 32814"/>
                  <a:gd name="connsiteX6" fmla="*/ 45995 w 56959"/>
                  <a:gd name="connsiteY6" fmla="*/ 19806 h 32814"/>
                  <a:gd name="connsiteX7" fmla="*/ 39423 w 56959"/>
                  <a:gd name="connsiteY7" fmla="*/ 17425 h 32814"/>
                  <a:gd name="connsiteX8" fmla="*/ 35041 w 56959"/>
                  <a:gd name="connsiteY8" fmla="*/ 18949 h 32814"/>
                  <a:gd name="connsiteX9" fmla="*/ 37232 w 56959"/>
                  <a:gd name="connsiteY9" fmla="*/ 22283 h 32814"/>
                  <a:gd name="connsiteX10" fmla="*/ 37232 w 56959"/>
                  <a:gd name="connsiteY10" fmla="*/ 22283 h 32814"/>
                  <a:gd name="connsiteX11" fmla="*/ 25802 w 56959"/>
                  <a:gd name="connsiteY11" fmla="*/ 23997 h 32814"/>
                  <a:gd name="connsiteX12" fmla="*/ 20944 w 56959"/>
                  <a:gd name="connsiteY12" fmla="*/ 24950 h 32814"/>
                  <a:gd name="connsiteX13" fmla="*/ 14658 w 56959"/>
                  <a:gd name="connsiteY13" fmla="*/ 32760 h 32814"/>
                  <a:gd name="connsiteX14" fmla="*/ 5133 w 56959"/>
                  <a:gd name="connsiteY14" fmla="*/ 22569 h 32814"/>
                  <a:gd name="connsiteX15" fmla="*/ -11 w 56959"/>
                  <a:gd name="connsiteY15" fmla="*/ 16759 h 32814"/>
                  <a:gd name="connsiteX16" fmla="*/ 4847 w 56959"/>
                  <a:gd name="connsiteY16" fmla="*/ 16092 h 328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6959" h="32814">
                    <a:moveTo>
                      <a:pt x="4847" y="16092"/>
                    </a:moveTo>
                    <a:cubicBezTo>
                      <a:pt x="9419" y="16092"/>
                      <a:pt x="17039" y="21711"/>
                      <a:pt x="20087" y="16092"/>
                    </a:cubicBezTo>
                    <a:cubicBezTo>
                      <a:pt x="23135" y="10472"/>
                      <a:pt x="17420" y="7234"/>
                      <a:pt x="22659" y="3042"/>
                    </a:cubicBezTo>
                    <a:cubicBezTo>
                      <a:pt x="27050" y="176"/>
                      <a:pt x="32422" y="-748"/>
                      <a:pt x="37518" y="471"/>
                    </a:cubicBezTo>
                    <a:cubicBezTo>
                      <a:pt x="43109" y="1737"/>
                      <a:pt x="48310" y="4357"/>
                      <a:pt x="52662" y="8091"/>
                    </a:cubicBezTo>
                    <a:cubicBezTo>
                      <a:pt x="54682" y="9834"/>
                      <a:pt x="56168" y="12110"/>
                      <a:pt x="56949" y="14663"/>
                    </a:cubicBezTo>
                    <a:cubicBezTo>
                      <a:pt x="53491" y="16759"/>
                      <a:pt x="49815" y="18483"/>
                      <a:pt x="45995" y="19806"/>
                    </a:cubicBezTo>
                    <a:cubicBezTo>
                      <a:pt x="43614" y="19044"/>
                      <a:pt x="41328" y="18092"/>
                      <a:pt x="39423" y="17425"/>
                    </a:cubicBezTo>
                    <a:cubicBezTo>
                      <a:pt x="37518" y="16759"/>
                      <a:pt x="34755" y="16187"/>
                      <a:pt x="35041" y="18949"/>
                    </a:cubicBezTo>
                    <a:cubicBezTo>
                      <a:pt x="35441" y="20245"/>
                      <a:pt x="36203" y="21397"/>
                      <a:pt x="37232" y="22283"/>
                    </a:cubicBezTo>
                    <a:lnTo>
                      <a:pt x="37232" y="22283"/>
                    </a:lnTo>
                    <a:cubicBezTo>
                      <a:pt x="33460" y="23093"/>
                      <a:pt x="29641" y="23664"/>
                      <a:pt x="25802" y="23997"/>
                    </a:cubicBezTo>
                    <a:cubicBezTo>
                      <a:pt x="24135" y="23969"/>
                      <a:pt x="22478" y="24293"/>
                      <a:pt x="20944" y="24950"/>
                    </a:cubicBezTo>
                    <a:cubicBezTo>
                      <a:pt x="17992" y="26731"/>
                      <a:pt x="15772" y="29503"/>
                      <a:pt x="14658" y="32760"/>
                    </a:cubicBezTo>
                    <a:cubicBezTo>
                      <a:pt x="11238" y="29598"/>
                      <a:pt x="8057" y="26188"/>
                      <a:pt x="5133" y="22569"/>
                    </a:cubicBezTo>
                    <a:cubicBezTo>
                      <a:pt x="3704" y="20950"/>
                      <a:pt x="1989" y="18663"/>
                      <a:pt x="-11" y="16759"/>
                    </a:cubicBezTo>
                    <a:cubicBezTo>
                      <a:pt x="1542" y="16196"/>
                      <a:pt x="3199" y="15968"/>
                      <a:pt x="4847" y="16092"/>
                    </a:cubicBezTo>
                    <a:close/>
                  </a:path>
                </a:pathLst>
              </a:custGeom>
              <a:solidFill>
                <a:srgbClr val="868739">
                  <a:alpha val="7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557" name="Freeform: Shape 556">
                <a:extLst>
                  <a:ext uri="{FF2B5EF4-FFF2-40B4-BE49-F238E27FC236}">
                    <a16:creationId xmlns:a16="http://schemas.microsoft.com/office/drawing/2014/main" id="{2BC9EF7A-C24C-5F0E-6023-2C69D2FA2C24}"/>
                  </a:ext>
                </a:extLst>
              </p:cNvPr>
              <p:cNvSpPr/>
              <p:nvPr/>
            </p:nvSpPr>
            <p:spPr>
              <a:xfrm>
                <a:off x="7096886" y="3140297"/>
                <a:ext cx="21526" cy="42836"/>
              </a:xfrm>
              <a:custGeom>
                <a:avLst/>
                <a:gdLst>
                  <a:gd name="connsiteX0" fmla="*/ -11 w 21526"/>
                  <a:gd name="connsiteY0" fmla="*/ -54 h 42836"/>
                  <a:gd name="connsiteX1" fmla="*/ 5895 w 21526"/>
                  <a:gd name="connsiteY1" fmla="*/ 803 h 42836"/>
                  <a:gd name="connsiteX2" fmla="*/ 9991 w 21526"/>
                  <a:gd name="connsiteY2" fmla="*/ 1375 h 42836"/>
                  <a:gd name="connsiteX3" fmla="*/ 2847 w 21526"/>
                  <a:gd name="connsiteY3" fmla="*/ 8804 h 42836"/>
                  <a:gd name="connsiteX4" fmla="*/ 2847 w 21526"/>
                  <a:gd name="connsiteY4" fmla="*/ 13757 h 42836"/>
                  <a:gd name="connsiteX5" fmla="*/ 10467 w 21526"/>
                  <a:gd name="connsiteY5" fmla="*/ 24044 h 42836"/>
                  <a:gd name="connsiteX6" fmla="*/ 4942 w 21526"/>
                  <a:gd name="connsiteY6" fmla="*/ 30997 h 42836"/>
                  <a:gd name="connsiteX7" fmla="*/ 5514 w 21526"/>
                  <a:gd name="connsiteY7" fmla="*/ 30997 h 42836"/>
                  <a:gd name="connsiteX8" fmla="*/ 7133 w 21526"/>
                  <a:gd name="connsiteY8" fmla="*/ 31664 h 42836"/>
                  <a:gd name="connsiteX9" fmla="*/ 9419 w 21526"/>
                  <a:gd name="connsiteY9" fmla="*/ 32807 h 42836"/>
                  <a:gd name="connsiteX10" fmla="*/ 21135 w 21526"/>
                  <a:gd name="connsiteY10" fmla="*/ 38617 h 42836"/>
                  <a:gd name="connsiteX11" fmla="*/ 1418 w 21526"/>
                  <a:gd name="connsiteY11" fmla="*/ 42237 h 42836"/>
                  <a:gd name="connsiteX12" fmla="*/ -11 w 21526"/>
                  <a:gd name="connsiteY12" fmla="*/ -54 h 428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1526" h="42836">
                    <a:moveTo>
                      <a:pt x="-11" y="-54"/>
                    </a:moveTo>
                    <a:lnTo>
                      <a:pt x="5895" y="803"/>
                    </a:lnTo>
                    <a:lnTo>
                      <a:pt x="9991" y="1375"/>
                    </a:lnTo>
                    <a:cubicBezTo>
                      <a:pt x="7905" y="4118"/>
                      <a:pt x="5514" y="6613"/>
                      <a:pt x="2847" y="8804"/>
                    </a:cubicBezTo>
                    <a:cubicBezTo>
                      <a:pt x="1418" y="10518"/>
                      <a:pt x="942" y="12043"/>
                      <a:pt x="2847" y="13757"/>
                    </a:cubicBezTo>
                    <a:cubicBezTo>
                      <a:pt x="4752" y="15472"/>
                      <a:pt x="11419" y="19091"/>
                      <a:pt x="10467" y="24044"/>
                    </a:cubicBezTo>
                    <a:cubicBezTo>
                      <a:pt x="9305" y="26825"/>
                      <a:pt x="7390" y="29235"/>
                      <a:pt x="4942" y="30997"/>
                    </a:cubicBezTo>
                    <a:lnTo>
                      <a:pt x="5514" y="30997"/>
                    </a:lnTo>
                    <a:lnTo>
                      <a:pt x="7133" y="31664"/>
                    </a:lnTo>
                    <a:lnTo>
                      <a:pt x="9419" y="32807"/>
                    </a:lnTo>
                    <a:cubicBezTo>
                      <a:pt x="15610" y="32807"/>
                      <a:pt x="23326" y="34045"/>
                      <a:pt x="21135" y="38617"/>
                    </a:cubicBezTo>
                    <a:cubicBezTo>
                      <a:pt x="18944" y="43189"/>
                      <a:pt x="8371" y="43285"/>
                      <a:pt x="1418" y="42237"/>
                    </a:cubicBezTo>
                    <a:cubicBezTo>
                      <a:pt x="1742" y="28121"/>
                      <a:pt x="1266" y="14005"/>
                      <a:pt x="-11" y="-54"/>
                    </a:cubicBezTo>
                    <a:close/>
                  </a:path>
                </a:pathLst>
              </a:custGeom>
              <a:solidFill>
                <a:srgbClr val="868739">
                  <a:alpha val="8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</p:grpSp>
        <p:sp>
          <p:nvSpPr>
            <p:cNvPr id="558" name="Freeform: Shape 557">
              <a:extLst>
                <a:ext uri="{FF2B5EF4-FFF2-40B4-BE49-F238E27FC236}">
                  <a16:creationId xmlns:a16="http://schemas.microsoft.com/office/drawing/2014/main" id="{25662FD7-F1EC-AA58-3BD9-98DDC707ED69}"/>
                </a:ext>
              </a:extLst>
            </p:cNvPr>
            <p:cNvSpPr/>
            <p:nvPr/>
          </p:nvSpPr>
          <p:spPr>
            <a:xfrm>
              <a:off x="6988968" y="3122580"/>
              <a:ext cx="108209" cy="251651"/>
            </a:xfrm>
            <a:custGeom>
              <a:avLst/>
              <a:gdLst>
                <a:gd name="connsiteX0" fmla="*/ 24849 w 108209"/>
                <a:gd name="connsiteY0" fmla="*/ 2613 h 381508"/>
                <a:gd name="connsiteX1" fmla="*/ 105907 w 108209"/>
                <a:gd name="connsiteY1" fmla="*/ 15662 h 381508"/>
                <a:gd name="connsiteX2" fmla="*/ 105907 w 108209"/>
                <a:gd name="connsiteY2" fmla="*/ 273599 h 381508"/>
                <a:gd name="connsiteX3" fmla="*/ 105907 w 108209"/>
                <a:gd name="connsiteY3" fmla="*/ 368849 h 381508"/>
                <a:gd name="connsiteX4" fmla="*/ 2847 w 108209"/>
                <a:gd name="connsiteY4" fmla="*/ 381327 h 381508"/>
                <a:gd name="connsiteX5" fmla="*/ -11 w 108209"/>
                <a:gd name="connsiteY5" fmla="*/ 205781 h 381508"/>
                <a:gd name="connsiteX6" fmla="*/ 11038 w 108209"/>
                <a:gd name="connsiteY6" fmla="*/ 39760 h 381508"/>
                <a:gd name="connsiteX7" fmla="*/ 9895 w 108209"/>
                <a:gd name="connsiteY7" fmla="*/ -54 h 381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8209" h="381508">
                  <a:moveTo>
                    <a:pt x="24849" y="2613"/>
                  </a:moveTo>
                  <a:lnTo>
                    <a:pt x="105907" y="15662"/>
                  </a:lnTo>
                  <a:cubicBezTo>
                    <a:pt x="111908" y="39094"/>
                    <a:pt x="104002" y="229689"/>
                    <a:pt x="105907" y="273599"/>
                  </a:cubicBezTo>
                  <a:cubicBezTo>
                    <a:pt x="107812" y="317509"/>
                    <a:pt x="105907" y="368849"/>
                    <a:pt x="105907" y="368849"/>
                  </a:cubicBezTo>
                  <a:cubicBezTo>
                    <a:pt x="84000" y="383613"/>
                    <a:pt x="2847" y="381327"/>
                    <a:pt x="2847" y="381327"/>
                  </a:cubicBezTo>
                  <a:lnTo>
                    <a:pt x="-11" y="205781"/>
                  </a:lnTo>
                  <a:lnTo>
                    <a:pt x="11038" y="39760"/>
                  </a:lnTo>
                  <a:lnTo>
                    <a:pt x="9895" y="-54"/>
                  </a:lnTo>
                  <a:close/>
                </a:path>
              </a:pathLst>
            </a:custGeom>
            <a:solidFill>
              <a:srgbClr val="2D3A4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9" name="Freeform: Shape 558">
              <a:extLst>
                <a:ext uri="{FF2B5EF4-FFF2-40B4-BE49-F238E27FC236}">
                  <a16:creationId xmlns:a16="http://schemas.microsoft.com/office/drawing/2014/main" id="{AE310586-5443-5E47-FC9B-B2563C7D235C}"/>
                </a:ext>
              </a:extLst>
            </p:cNvPr>
            <p:cNvSpPr/>
            <p:nvPr/>
          </p:nvSpPr>
          <p:spPr>
            <a:xfrm>
              <a:off x="6995826" y="3085909"/>
              <a:ext cx="40957" cy="76485"/>
            </a:xfrm>
            <a:custGeom>
              <a:avLst/>
              <a:gdLst>
                <a:gd name="connsiteX0" fmla="*/ -11 w 40957"/>
                <a:gd name="connsiteY0" fmla="*/ 12328 h 76485"/>
                <a:gd name="connsiteX1" fmla="*/ 4466 w 40957"/>
                <a:gd name="connsiteY1" fmla="*/ 76432 h 76485"/>
                <a:gd name="connsiteX2" fmla="*/ 40947 w 40957"/>
                <a:gd name="connsiteY2" fmla="*/ 32617 h 76485"/>
                <a:gd name="connsiteX3" fmla="*/ 23992 w 40957"/>
                <a:gd name="connsiteY3" fmla="*/ -54 h 76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957" h="76485">
                  <a:moveTo>
                    <a:pt x="-11" y="12328"/>
                  </a:moveTo>
                  <a:cubicBezTo>
                    <a:pt x="265" y="33760"/>
                    <a:pt x="1761" y="55162"/>
                    <a:pt x="4466" y="76432"/>
                  </a:cubicBezTo>
                  <a:lnTo>
                    <a:pt x="40947" y="32617"/>
                  </a:lnTo>
                  <a:lnTo>
                    <a:pt x="23992" y="-54"/>
                  </a:lnTo>
                  <a:close/>
                </a:path>
              </a:pathLst>
            </a:custGeom>
            <a:solidFill>
              <a:srgbClr val="6396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0" name="Freeform: Shape 559">
              <a:extLst>
                <a:ext uri="{FF2B5EF4-FFF2-40B4-BE49-F238E27FC236}">
                  <a16:creationId xmlns:a16="http://schemas.microsoft.com/office/drawing/2014/main" id="{AC6D950C-2105-F1A6-FCA5-29CF12328472}"/>
                </a:ext>
              </a:extLst>
            </p:cNvPr>
            <p:cNvSpPr/>
            <p:nvPr/>
          </p:nvSpPr>
          <p:spPr>
            <a:xfrm>
              <a:off x="7019162" y="3118294"/>
              <a:ext cx="20097" cy="53244"/>
            </a:xfrm>
            <a:custGeom>
              <a:avLst/>
              <a:gdLst>
                <a:gd name="connsiteX0" fmla="*/ 17431 w 20097"/>
                <a:gd name="connsiteY0" fmla="*/ 0 h 53244"/>
                <a:gd name="connsiteX1" fmla="*/ 0 w 20097"/>
                <a:gd name="connsiteY1" fmla="*/ 21431 h 53244"/>
                <a:gd name="connsiteX2" fmla="*/ 20098 w 20097"/>
                <a:gd name="connsiteY2" fmla="*/ 53245 h 53244"/>
                <a:gd name="connsiteX3" fmla="*/ 17431 w 20097"/>
                <a:gd name="connsiteY3" fmla="*/ 0 h 53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097" h="53244">
                  <a:moveTo>
                    <a:pt x="17431" y="0"/>
                  </a:moveTo>
                  <a:lnTo>
                    <a:pt x="0" y="21431"/>
                  </a:lnTo>
                  <a:lnTo>
                    <a:pt x="20098" y="53245"/>
                  </a:lnTo>
                  <a:lnTo>
                    <a:pt x="17431" y="0"/>
                  </a:lnTo>
                  <a:close/>
                </a:path>
              </a:pathLst>
            </a:custGeom>
            <a:solidFill>
              <a:srgbClr val="4E768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2" name="Freeform: Shape 561">
              <a:extLst>
                <a:ext uri="{FF2B5EF4-FFF2-40B4-BE49-F238E27FC236}">
                  <a16:creationId xmlns:a16="http://schemas.microsoft.com/office/drawing/2014/main" id="{E5B9F471-0C60-6C07-7CD6-9FF6F0C81E8B}"/>
                </a:ext>
              </a:extLst>
            </p:cNvPr>
            <p:cNvSpPr/>
            <p:nvPr/>
          </p:nvSpPr>
          <p:spPr>
            <a:xfrm>
              <a:off x="7009351" y="3242595"/>
              <a:ext cx="72675" cy="27146"/>
            </a:xfrm>
            <a:custGeom>
              <a:avLst/>
              <a:gdLst>
                <a:gd name="connsiteX0" fmla="*/ 0 w 72675"/>
                <a:gd name="connsiteY0" fmla="*/ 13526 h 27146"/>
                <a:gd name="connsiteX1" fmla="*/ 0 w 72675"/>
                <a:gd name="connsiteY1" fmla="*/ 0 h 27146"/>
                <a:gd name="connsiteX2" fmla="*/ 72676 w 72675"/>
                <a:gd name="connsiteY2" fmla="*/ 0 h 27146"/>
                <a:gd name="connsiteX3" fmla="*/ 72676 w 72675"/>
                <a:gd name="connsiteY3" fmla="*/ 14573 h 27146"/>
                <a:gd name="connsiteX4" fmla="*/ 38481 w 72675"/>
                <a:gd name="connsiteY4" fmla="*/ 27146 h 27146"/>
                <a:gd name="connsiteX5" fmla="*/ 0 w 72675"/>
                <a:gd name="connsiteY5" fmla="*/ 13526 h 27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675" h="27146">
                  <a:moveTo>
                    <a:pt x="0" y="13526"/>
                  </a:moveTo>
                  <a:lnTo>
                    <a:pt x="0" y="0"/>
                  </a:lnTo>
                  <a:lnTo>
                    <a:pt x="72676" y="0"/>
                  </a:lnTo>
                  <a:lnTo>
                    <a:pt x="72676" y="14573"/>
                  </a:lnTo>
                  <a:lnTo>
                    <a:pt x="38481" y="27146"/>
                  </a:lnTo>
                  <a:lnTo>
                    <a:pt x="0" y="13526"/>
                  </a:lnTo>
                  <a:close/>
                </a:path>
              </a:pathLst>
            </a:custGeom>
            <a:solidFill>
              <a:srgbClr val="408B9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3" name="Freeform: Shape 562">
              <a:extLst>
                <a:ext uri="{FF2B5EF4-FFF2-40B4-BE49-F238E27FC236}">
                  <a16:creationId xmlns:a16="http://schemas.microsoft.com/office/drawing/2014/main" id="{10045A56-AE4E-6E09-9E3C-4FD3BDBB6E48}"/>
                </a:ext>
              </a:extLst>
            </p:cNvPr>
            <p:cNvSpPr/>
            <p:nvPr/>
          </p:nvSpPr>
          <p:spPr>
            <a:xfrm>
              <a:off x="7009351" y="3256121"/>
              <a:ext cx="72675" cy="72294"/>
            </a:xfrm>
            <a:custGeom>
              <a:avLst/>
              <a:gdLst>
                <a:gd name="connsiteX0" fmla="*/ 38481 w 72675"/>
                <a:gd name="connsiteY0" fmla="*/ 13621 h 72294"/>
                <a:gd name="connsiteX1" fmla="*/ 72676 w 72675"/>
                <a:gd name="connsiteY1" fmla="*/ 1048 h 72294"/>
                <a:gd name="connsiteX2" fmla="*/ 72676 w 72675"/>
                <a:gd name="connsiteY2" fmla="*/ 54102 h 72294"/>
                <a:gd name="connsiteX3" fmla="*/ 36290 w 72675"/>
                <a:gd name="connsiteY3" fmla="*/ 72295 h 72294"/>
                <a:gd name="connsiteX4" fmla="*/ 0 w 72675"/>
                <a:gd name="connsiteY4" fmla="*/ 52959 h 72294"/>
                <a:gd name="connsiteX5" fmla="*/ 0 w 72675"/>
                <a:gd name="connsiteY5" fmla="*/ 0 h 72294"/>
                <a:gd name="connsiteX6" fmla="*/ 38481 w 72675"/>
                <a:gd name="connsiteY6" fmla="*/ 13621 h 72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2675" h="72294">
                  <a:moveTo>
                    <a:pt x="38481" y="13621"/>
                  </a:moveTo>
                  <a:lnTo>
                    <a:pt x="72676" y="1048"/>
                  </a:lnTo>
                  <a:lnTo>
                    <a:pt x="72676" y="54102"/>
                  </a:lnTo>
                  <a:lnTo>
                    <a:pt x="36290" y="72295"/>
                  </a:lnTo>
                  <a:lnTo>
                    <a:pt x="0" y="52959"/>
                  </a:lnTo>
                  <a:lnTo>
                    <a:pt x="0" y="0"/>
                  </a:lnTo>
                  <a:lnTo>
                    <a:pt x="38481" y="13621"/>
                  </a:lnTo>
                  <a:close/>
                </a:path>
              </a:pathLst>
            </a:custGeom>
            <a:solidFill>
              <a:srgbClr val="688B6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grpSp>
          <p:nvGrpSpPr>
            <p:cNvPr id="583" name="Graphic 4">
              <a:extLst>
                <a:ext uri="{FF2B5EF4-FFF2-40B4-BE49-F238E27FC236}">
                  <a16:creationId xmlns:a16="http://schemas.microsoft.com/office/drawing/2014/main" id="{15327B10-7B29-9627-5D83-F50E58EDD651}"/>
                </a:ext>
              </a:extLst>
            </p:cNvPr>
            <p:cNvGrpSpPr/>
            <p:nvPr/>
          </p:nvGrpSpPr>
          <p:grpSpPr>
            <a:xfrm>
              <a:off x="6996112" y="3122961"/>
              <a:ext cx="100012" cy="162887"/>
              <a:chOff x="6996112" y="3122961"/>
              <a:chExt cx="100012" cy="162887"/>
            </a:xfrm>
          </p:grpSpPr>
          <p:sp>
            <p:nvSpPr>
              <p:cNvPr id="584" name="Freeform: Shape 583">
                <a:extLst>
                  <a:ext uri="{FF2B5EF4-FFF2-40B4-BE49-F238E27FC236}">
                    <a16:creationId xmlns:a16="http://schemas.microsoft.com/office/drawing/2014/main" id="{56C14D46-B90B-5C80-990B-656E9CFB7992}"/>
                  </a:ext>
                </a:extLst>
              </p:cNvPr>
              <p:cNvSpPr/>
              <p:nvPr/>
            </p:nvSpPr>
            <p:spPr>
              <a:xfrm>
                <a:off x="7036926" y="3122961"/>
                <a:ext cx="142" cy="11049"/>
              </a:xfrm>
              <a:custGeom>
                <a:avLst/>
                <a:gdLst>
                  <a:gd name="connsiteX0" fmla="*/ 132 w 142"/>
                  <a:gd name="connsiteY0" fmla="*/ -54 h 11049"/>
                  <a:gd name="connsiteX1" fmla="*/ 132 w 142"/>
                  <a:gd name="connsiteY1" fmla="*/ 3470 h 11049"/>
                  <a:gd name="connsiteX2" fmla="*/ 132 w 142"/>
                  <a:gd name="connsiteY2" fmla="*/ 4137 h 11049"/>
                  <a:gd name="connsiteX3" fmla="*/ 132 w 142"/>
                  <a:gd name="connsiteY3" fmla="*/ 5280 h 11049"/>
                  <a:gd name="connsiteX4" fmla="*/ 132 w 142"/>
                  <a:gd name="connsiteY4" fmla="*/ 10995 h 11049"/>
                  <a:gd name="connsiteX5" fmla="*/ 132 w 142"/>
                  <a:gd name="connsiteY5" fmla="*/ 10995 h 11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42" h="11049">
                    <a:moveTo>
                      <a:pt x="132" y="-54"/>
                    </a:moveTo>
                    <a:cubicBezTo>
                      <a:pt x="132" y="1089"/>
                      <a:pt x="132" y="2232"/>
                      <a:pt x="132" y="3470"/>
                    </a:cubicBezTo>
                    <a:cubicBezTo>
                      <a:pt x="132" y="4708"/>
                      <a:pt x="132" y="3946"/>
                      <a:pt x="132" y="4137"/>
                    </a:cubicBezTo>
                    <a:cubicBezTo>
                      <a:pt x="-58" y="4499"/>
                      <a:pt x="-58" y="4918"/>
                      <a:pt x="132" y="5280"/>
                    </a:cubicBezTo>
                    <a:lnTo>
                      <a:pt x="132" y="10995"/>
                    </a:lnTo>
                    <a:lnTo>
                      <a:pt x="132" y="10995"/>
                    </a:lnTo>
                    <a:close/>
                  </a:path>
                </a:pathLst>
              </a:custGeom>
              <a:solidFill>
                <a:srgbClr val="868739">
                  <a:alpha val="7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585" name="Freeform: Shape 584">
                <a:extLst>
                  <a:ext uri="{FF2B5EF4-FFF2-40B4-BE49-F238E27FC236}">
                    <a16:creationId xmlns:a16="http://schemas.microsoft.com/office/drawing/2014/main" id="{ECB180DD-5B58-B57A-4F4A-64EAFA05EC12}"/>
                  </a:ext>
                </a:extLst>
              </p:cNvPr>
              <p:cNvSpPr/>
              <p:nvPr/>
            </p:nvSpPr>
            <p:spPr>
              <a:xfrm>
                <a:off x="7062364" y="3137226"/>
                <a:ext cx="33759" cy="24018"/>
              </a:xfrm>
              <a:custGeom>
                <a:avLst/>
                <a:gdLst>
                  <a:gd name="connsiteX0" fmla="*/ 6031 w 33759"/>
                  <a:gd name="connsiteY0" fmla="*/ 159 h 24018"/>
                  <a:gd name="connsiteX1" fmla="*/ 6888 w 33759"/>
                  <a:gd name="connsiteY1" fmla="*/ 159 h 24018"/>
                  <a:gd name="connsiteX2" fmla="*/ 32796 w 33759"/>
                  <a:gd name="connsiteY2" fmla="*/ 2826 h 24018"/>
                  <a:gd name="connsiteX3" fmla="*/ 33749 w 33759"/>
                  <a:gd name="connsiteY3" fmla="*/ 23114 h 24018"/>
                  <a:gd name="connsiteX4" fmla="*/ 24224 w 33759"/>
                  <a:gd name="connsiteY4" fmla="*/ 23114 h 24018"/>
                  <a:gd name="connsiteX5" fmla="*/ 888 w 33759"/>
                  <a:gd name="connsiteY5" fmla="*/ 4636 h 24018"/>
                  <a:gd name="connsiteX6" fmla="*/ 6031 w 33759"/>
                  <a:gd name="connsiteY6" fmla="*/ 159 h 240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3759" h="24018">
                    <a:moveTo>
                      <a:pt x="6031" y="159"/>
                    </a:moveTo>
                    <a:lnTo>
                      <a:pt x="6888" y="159"/>
                    </a:lnTo>
                    <a:cubicBezTo>
                      <a:pt x="15604" y="-98"/>
                      <a:pt x="24319" y="797"/>
                      <a:pt x="32796" y="2826"/>
                    </a:cubicBezTo>
                    <a:cubicBezTo>
                      <a:pt x="32796" y="9589"/>
                      <a:pt x="33559" y="16352"/>
                      <a:pt x="33749" y="23114"/>
                    </a:cubicBezTo>
                    <a:cubicBezTo>
                      <a:pt x="30672" y="24248"/>
                      <a:pt x="27300" y="24248"/>
                      <a:pt x="24224" y="23114"/>
                    </a:cubicBezTo>
                    <a:cubicBezTo>
                      <a:pt x="14204" y="20486"/>
                      <a:pt x="5745" y="13789"/>
                      <a:pt x="888" y="4636"/>
                    </a:cubicBezTo>
                    <a:cubicBezTo>
                      <a:pt x="-1684" y="-698"/>
                      <a:pt x="1650" y="-222"/>
                      <a:pt x="6031" y="159"/>
                    </a:cubicBezTo>
                    <a:close/>
                  </a:path>
                </a:pathLst>
              </a:custGeom>
              <a:solidFill>
                <a:srgbClr val="868739">
                  <a:alpha val="8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586" name="Freeform: Shape 585">
                <a:extLst>
                  <a:ext uri="{FF2B5EF4-FFF2-40B4-BE49-F238E27FC236}">
                    <a16:creationId xmlns:a16="http://schemas.microsoft.com/office/drawing/2014/main" id="{FCEBB525-33FE-79FA-24E7-824A75857957}"/>
                  </a:ext>
                </a:extLst>
              </p:cNvPr>
              <p:cNvSpPr/>
              <p:nvPr/>
            </p:nvSpPr>
            <p:spPr>
              <a:xfrm>
                <a:off x="6996112" y="3179111"/>
                <a:ext cx="36020" cy="49197"/>
              </a:xfrm>
              <a:custGeom>
                <a:avLst/>
                <a:gdLst>
                  <a:gd name="connsiteX0" fmla="*/ 2371 w 36020"/>
                  <a:gd name="connsiteY0" fmla="*/ 7614 h 49197"/>
                  <a:gd name="connsiteX1" fmla="*/ 5609 w 36020"/>
                  <a:gd name="connsiteY1" fmla="*/ 11900 h 49197"/>
                  <a:gd name="connsiteX2" fmla="*/ 23421 w 36020"/>
                  <a:gd name="connsiteY2" fmla="*/ 2375 h 49197"/>
                  <a:gd name="connsiteX3" fmla="*/ 31517 w 36020"/>
                  <a:gd name="connsiteY3" fmla="*/ -6 h 49197"/>
                  <a:gd name="connsiteX4" fmla="*/ 35518 w 36020"/>
                  <a:gd name="connsiteY4" fmla="*/ 12186 h 49197"/>
                  <a:gd name="connsiteX5" fmla="*/ 8562 w 36020"/>
                  <a:gd name="connsiteY5" fmla="*/ 46286 h 49197"/>
                  <a:gd name="connsiteX6" fmla="*/ -11 w 36020"/>
                  <a:gd name="connsiteY6" fmla="*/ 49143 h 49197"/>
                  <a:gd name="connsiteX7" fmla="*/ 2371 w 36020"/>
                  <a:gd name="connsiteY7" fmla="*/ 7614 h 49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6020" h="49197">
                    <a:moveTo>
                      <a:pt x="2371" y="7614"/>
                    </a:moveTo>
                    <a:cubicBezTo>
                      <a:pt x="2970" y="9348"/>
                      <a:pt x="4104" y="10843"/>
                      <a:pt x="5609" y="11900"/>
                    </a:cubicBezTo>
                    <a:cubicBezTo>
                      <a:pt x="12753" y="16758"/>
                      <a:pt x="18277" y="5995"/>
                      <a:pt x="23421" y="2375"/>
                    </a:cubicBezTo>
                    <a:cubicBezTo>
                      <a:pt x="25716" y="575"/>
                      <a:pt x="28612" y="-273"/>
                      <a:pt x="31517" y="-6"/>
                    </a:cubicBezTo>
                    <a:cubicBezTo>
                      <a:pt x="36470" y="1518"/>
                      <a:pt x="36470" y="7995"/>
                      <a:pt x="35518" y="12186"/>
                    </a:cubicBezTo>
                    <a:cubicBezTo>
                      <a:pt x="31584" y="26759"/>
                      <a:pt x="21840" y="39085"/>
                      <a:pt x="8562" y="46286"/>
                    </a:cubicBezTo>
                    <a:cubicBezTo>
                      <a:pt x="5895" y="47743"/>
                      <a:pt x="2999" y="48714"/>
                      <a:pt x="-11" y="49143"/>
                    </a:cubicBezTo>
                    <a:cubicBezTo>
                      <a:pt x="1037" y="35522"/>
                      <a:pt x="1228" y="21521"/>
                      <a:pt x="2371" y="7614"/>
                    </a:cubicBezTo>
                    <a:close/>
                  </a:path>
                </a:pathLst>
              </a:custGeom>
              <a:solidFill>
                <a:srgbClr val="868739">
                  <a:alpha val="8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587" name="Freeform: Shape 586">
                <a:extLst>
                  <a:ext uri="{FF2B5EF4-FFF2-40B4-BE49-F238E27FC236}">
                    <a16:creationId xmlns:a16="http://schemas.microsoft.com/office/drawing/2014/main" id="{F73B63FC-A1BC-307B-8A63-449028A0E11A}"/>
                  </a:ext>
                </a:extLst>
              </p:cNvPr>
              <p:cNvSpPr/>
              <p:nvPr/>
            </p:nvSpPr>
            <p:spPr>
              <a:xfrm>
                <a:off x="7015543" y="3140773"/>
                <a:ext cx="10572" cy="12096"/>
              </a:xfrm>
              <a:custGeom>
                <a:avLst/>
                <a:gdLst>
                  <a:gd name="connsiteX0" fmla="*/ 84 w 10572"/>
                  <a:gd name="connsiteY0" fmla="*/ 3565 h 12096"/>
                  <a:gd name="connsiteX1" fmla="*/ 3132 w 10572"/>
                  <a:gd name="connsiteY1" fmla="*/ -54 h 12096"/>
                  <a:gd name="connsiteX2" fmla="*/ 10562 w 10572"/>
                  <a:gd name="connsiteY2" fmla="*/ 12043 h 12096"/>
                  <a:gd name="connsiteX3" fmla="*/ 10562 w 10572"/>
                  <a:gd name="connsiteY3" fmla="*/ 12043 h 12096"/>
                  <a:gd name="connsiteX4" fmla="*/ 465 w 10572"/>
                  <a:gd name="connsiteY4" fmla="*/ 5470 h 12096"/>
                  <a:gd name="connsiteX5" fmla="*/ -11 w 10572"/>
                  <a:gd name="connsiteY5" fmla="*/ 5470 h 12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572" h="12096">
                    <a:moveTo>
                      <a:pt x="84" y="3565"/>
                    </a:moveTo>
                    <a:cubicBezTo>
                      <a:pt x="1132" y="2422"/>
                      <a:pt x="2180" y="1184"/>
                      <a:pt x="3132" y="-54"/>
                    </a:cubicBezTo>
                    <a:cubicBezTo>
                      <a:pt x="5704" y="3946"/>
                      <a:pt x="8181" y="7947"/>
                      <a:pt x="10562" y="12043"/>
                    </a:cubicBezTo>
                    <a:lnTo>
                      <a:pt x="10562" y="12043"/>
                    </a:lnTo>
                    <a:cubicBezTo>
                      <a:pt x="6933" y="10290"/>
                      <a:pt x="3542" y="8080"/>
                      <a:pt x="465" y="5470"/>
                    </a:cubicBezTo>
                    <a:cubicBezTo>
                      <a:pt x="465" y="5470"/>
                      <a:pt x="465" y="5470"/>
                      <a:pt x="-11" y="5470"/>
                    </a:cubicBezTo>
                    <a:close/>
                  </a:path>
                </a:pathLst>
              </a:custGeom>
              <a:solidFill>
                <a:srgbClr val="868739">
                  <a:alpha val="7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588" name="Freeform: Shape 587">
                <a:extLst>
                  <a:ext uri="{FF2B5EF4-FFF2-40B4-BE49-F238E27FC236}">
                    <a16:creationId xmlns:a16="http://schemas.microsoft.com/office/drawing/2014/main" id="{95D7BF78-F247-4954-8FF5-E396450F0DB1}"/>
                  </a:ext>
                </a:extLst>
              </p:cNvPr>
              <p:cNvSpPr/>
              <p:nvPr/>
            </p:nvSpPr>
            <p:spPr>
              <a:xfrm>
                <a:off x="7038117" y="3129438"/>
                <a:ext cx="6643" cy="14954"/>
              </a:xfrm>
              <a:custGeom>
                <a:avLst/>
                <a:gdLst>
                  <a:gd name="connsiteX0" fmla="*/ 2942 w 6643"/>
                  <a:gd name="connsiteY0" fmla="*/ 517 h 14954"/>
                  <a:gd name="connsiteX1" fmla="*/ 6085 w 6643"/>
                  <a:gd name="connsiteY1" fmla="*/ 10042 h 14954"/>
                  <a:gd name="connsiteX2" fmla="*/ -11 w 6643"/>
                  <a:gd name="connsiteY2" fmla="*/ 14900 h 14954"/>
                  <a:gd name="connsiteX3" fmla="*/ 1228 w 6643"/>
                  <a:gd name="connsiteY3" fmla="*/ -54 h 14954"/>
                  <a:gd name="connsiteX4" fmla="*/ 2180 w 6643"/>
                  <a:gd name="connsiteY4" fmla="*/ -54 h 149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43" h="14954">
                    <a:moveTo>
                      <a:pt x="2942" y="517"/>
                    </a:moveTo>
                    <a:cubicBezTo>
                      <a:pt x="5133" y="3470"/>
                      <a:pt x="7800" y="6518"/>
                      <a:pt x="6085" y="10042"/>
                    </a:cubicBezTo>
                    <a:cubicBezTo>
                      <a:pt x="4580" y="12233"/>
                      <a:pt x="2456" y="13929"/>
                      <a:pt x="-11" y="14900"/>
                    </a:cubicBezTo>
                    <a:cubicBezTo>
                      <a:pt x="-11" y="9947"/>
                      <a:pt x="1132" y="5375"/>
                      <a:pt x="1228" y="-54"/>
                    </a:cubicBezTo>
                    <a:lnTo>
                      <a:pt x="2180" y="-54"/>
                    </a:lnTo>
                    <a:close/>
                  </a:path>
                </a:pathLst>
              </a:custGeom>
              <a:solidFill>
                <a:srgbClr val="868739">
                  <a:alpha val="7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589" name="Freeform: Shape 588">
                <a:extLst>
                  <a:ext uri="{FF2B5EF4-FFF2-40B4-BE49-F238E27FC236}">
                    <a16:creationId xmlns:a16="http://schemas.microsoft.com/office/drawing/2014/main" id="{B34BB67F-32E5-F728-45F5-F4470912B683}"/>
                  </a:ext>
                </a:extLst>
              </p:cNvPr>
              <p:cNvSpPr/>
              <p:nvPr/>
            </p:nvSpPr>
            <p:spPr>
              <a:xfrm>
                <a:off x="7037069" y="3145631"/>
                <a:ext cx="14461" cy="13120"/>
              </a:xfrm>
              <a:custGeom>
                <a:avLst/>
                <a:gdLst>
                  <a:gd name="connsiteX0" fmla="*/ 942 w 14461"/>
                  <a:gd name="connsiteY0" fmla="*/ -54 h 13120"/>
                  <a:gd name="connsiteX1" fmla="*/ 1990 w 14461"/>
                  <a:gd name="connsiteY1" fmla="*/ 708 h 13120"/>
                  <a:gd name="connsiteX2" fmla="*/ 3990 w 14461"/>
                  <a:gd name="connsiteY2" fmla="*/ 2422 h 13120"/>
                  <a:gd name="connsiteX3" fmla="*/ 13515 w 14461"/>
                  <a:gd name="connsiteY3" fmla="*/ 10995 h 13120"/>
                  <a:gd name="connsiteX4" fmla="*/ -11 w 14461"/>
                  <a:gd name="connsiteY4" fmla="*/ 10995 h 13120"/>
                  <a:gd name="connsiteX5" fmla="*/ 942 w 14461"/>
                  <a:gd name="connsiteY5" fmla="*/ -54 h 131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4461" h="13120">
                    <a:moveTo>
                      <a:pt x="942" y="-54"/>
                    </a:moveTo>
                    <a:lnTo>
                      <a:pt x="1990" y="708"/>
                    </a:lnTo>
                    <a:lnTo>
                      <a:pt x="3990" y="2422"/>
                    </a:lnTo>
                    <a:cubicBezTo>
                      <a:pt x="9895" y="4137"/>
                      <a:pt x="17039" y="7090"/>
                      <a:pt x="13515" y="10995"/>
                    </a:cubicBezTo>
                    <a:cubicBezTo>
                      <a:pt x="9991" y="14900"/>
                      <a:pt x="3990" y="12328"/>
                      <a:pt x="-11" y="10995"/>
                    </a:cubicBezTo>
                    <a:cubicBezTo>
                      <a:pt x="123" y="7299"/>
                      <a:pt x="437" y="3613"/>
                      <a:pt x="942" y="-54"/>
                    </a:cubicBezTo>
                    <a:close/>
                  </a:path>
                </a:pathLst>
              </a:custGeom>
              <a:solidFill>
                <a:srgbClr val="868739">
                  <a:alpha val="7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590" name="Freeform: Shape 589">
                <a:extLst>
                  <a:ext uri="{FF2B5EF4-FFF2-40B4-BE49-F238E27FC236}">
                    <a16:creationId xmlns:a16="http://schemas.microsoft.com/office/drawing/2014/main" id="{03176FAE-073F-0B74-E4A3-5B9A8537DB6C}"/>
                  </a:ext>
                </a:extLst>
              </p:cNvPr>
              <p:cNvSpPr/>
              <p:nvPr/>
            </p:nvSpPr>
            <p:spPr>
              <a:xfrm>
                <a:off x="7028076" y="3157558"/>
                <a:ext cx="66809" cy="78560"/>
              </a:xfrm>
              <a:custGeom>
                <a:avLst/>
                <a:gdLst>
                  <a:gd name="connsiteX0" fmla="*/ 2791 w 66809"/>
                  <a:gd name="connsiteY0" fmla="*/ 3449 h 78560"/>
                  <a:gd name="connsiteX1" fmla="*/ 9173 w 66809"/>
                  <a:gd name="connsiteY1" fmla="*/ 13545 h 78560"/>
                  <a:gd name="connsiteX2" fmla="*/ 11078 w 66809"/>
                  <a:gd name="connsiteY2" fmla="*/ 13069 h 78560"/>
                  <a:gd name="connsiteX3" fmla="*/ 9268 w 66809"/>
                  <a:gd name="connsiteY3" fmla="*/ 20 h 78560"/>
                  <a:gd name="connsiteX4" fmla="*/ 9840 w 66809"/>
                  <a:gd name="connsiteY4" fmla="*/ 20 h 78560"/>
                  <a:gd name="connsiteX5" fmla="*/ 28318 w 66809"/>
                  <a:gd name="connsiteY5" fmla="*/ 6783 h 78560"/>
                  <a:gd name="connsiteX6" fmla="*/ 45463 w 66809"/>
                  <a:gd name="connsiteY6" fmla="*/ 23261 h 78560"/>
                  <a:gd name="connsiteX7" fmla="*/ 65942 w 66809"/>
                  <a:gd name="connsiteY7" fmla="*/ 31262 h 78560"/>
                  <a:gd name="connsiteX8" fmla="*/ 66799 w 66809"/>
                  <a:gd name="connsiteY8" fmla="*/ 50312 h 78560"/>
                  <a:gd name="connsiteX9" fmla="*/ 66799 w 66809"/>
                  <a:gd name="connsiteY9" fmla="*/ 51931 h 78560"/>
                  <a:gd name="connsiteX10" fmla="*/ 63561 w 66809"/>
                  <a:gd name="connsiteY10" fmla="*/ 53074 h 78560"/>
                  <a:gd name="connsiteX11" fmla="*/ 47082 w 66809"/>
                  <a:gd name="connsiteY11" fmla="*/ 70410 h 78560"/>
                  <a:gd name="connsiteX12" fmla="*/ 30985 w 66809"/>
                  <a:gd name="connsiteY12" fmla="*/ 78506 h 78560"/>
                  <a:gd name="connsiteX13" fmla="*/ 21451 w 66809"/>
                  <a:gd name="connsiteY13" fmla="*/ 68990 h 78560"/>
                  <a:gd name="connsiteX14" fmla="*/ 21460 w 66809"/>
                  <a:gd name="connsiteY14" fmla="*/ 68505 h 78560"/>
                  <a:gd name="connsiteX15" fmla="*/ 26985 w 66809"/>
                  <a:gd name="connsiteY15" fmla="*/ 56027 h 78560"/>
                  <a:gd name="connsiteX16" fmla="*/ 34414 w 66809"/>
                  <a:gd name="connsiteY16" fmla="*/ 42787 h 78560"/>
                  <a:gd name="connsiteX17" fmla="*/ 29747 w 66809"/>
                  <a:gd name="connsiteY17" fmla="*/ 30309 h 78560"/>
                  <a:gd name="connsiteX18" fmla="*/ 18984 w 66809"/>
                  <a:gd name="connsiteY18" fmla="*/ 27071 h 78560"/>
                  <a:gd name="connsiteX19" fmla="*/ 10316 w 66809"/>
                  <a:gd name="connsiteY19" fmla="*/ 24023 h 78560"/>
                  <a:gd name="connsiteX20" fmla="*/ 29 w 66809"/>
                  <a:gd name="connsiteY20" fmla="*/ 11069 h 78560"/>
                  <a:gd name="connsiteX21" fmla="*/ 2791 w 66809"/>
                  <a:gd name="connsiteY21" fmla="*/ 3449 h 78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66809" h="78560">
                    <a:moveTo>
                      <a:pt x="2791" y="3449"/>
                    </a:moveTo>
                    <a:cubicBezTo>
                      <a:pt x="4886" y="6878"/>
                      <a:pt x="6982" y="10212"/>
                      <a:pt x="9173" y="13545"/>
                    </a:cubicBezTo>
                    <a:cubicBezTo>
                      <a:pt x="9744" y="14498"/>
                      <a:pt x="11459" y="14307"/>
                      <a:pt x="11078" y="13069"/>
                    </a:cubicBezTo>
                    <a:cubicBezTo>
                      <a:pt x="9916" y="8811"/>
                      <a:pt x="9306" y="4430"/>
                      <a:pt x="9268" y="20"/>
                    </a:cubicBezTo>
                    <a:lnTo>
                      <a:pt x="9840" y="20"/>
                    </a:lnTo>
                    <a:cubicBezTo>
                      <a:pt x="16688" y="-523"/>
                      <a:pt x="23432" y="1944"/>
                      <a:pt x="28318" y="6783"/>
                    </a:cubicBezTo>
                    <a:cubicBezTo>
                      <a:pt x="34414" y="11831"/>
                      <a:pt x="39462" y="18117"/>
                      <a:pt x="45463" y="23261"/>
                    </a:cubicBezTo>
                    <a:cubicBezTo>
                      <a:pt x="51035" y="28423"/>
                      <a:pt x="58350" y="31281"/>
                      <a:pt x="65942" y="31262"/>
                    </a:cubicBezTo>
                    <a:cubicBezTo>
                      <a:pt x="65942" y="37644"/>
                      <a:pt x="65942" y="44025"/>
                      <a:pt x="66799" y="50312"/>
                    </a:cubicBezTo>
                    <a:lnTo>
                      <a:pt x="66799" y="51931"/>
                    </a:lnTo>
                    <a:cubicBezTo>
                      <a:pt x="65694" y="52226"/>
                      <a:pt x="64608" y="52607"/>
                      <a:pt x="63561" y="53074"/>
                    </a:cubicBezTo>
                    <a:cubicBezTo>
                      <a:pt x="56131" y="56503"/>
                      <a:pt x="52130" y="64409"/>
                      <a:pt x="47082" y="70410"/>
                    </a:cubicBezTo>
                    <a:cubicBezTo>
                      <a:pt x="43301" y="75505"/>
                      <a:pt x="37329" y="78515"/>
                      <a:pt x="30985" y="78506"/>
                    </a:cubicBezTo>
                    <a:cubicBezTo>
                      <a:pt x="25727" y="78515"/>
                      <a:pt x="21451" y="74258"/>
                      <a:pt x="21451" y="68990"/>
                    </a:cubicBezTo>
                    <a:cubicBezTo>
                      <a:pt x="21451" y="68828"/>
                      <a:pt x="21451" y="68666"/>
                      <a:pt x="21460" y="68505"/>
                    </a:cubicBezTo>
                    <a:cubicBezTo>
                      <a:pt x="22108" y="63914"/>
                      <a:pt x="24022" y="59599"/>
                      <a:pt x="26985" y="56027"/>
                    </a:cubicBezTo>
                    <a:cubicBezTo>
                      <a:pt x="29956" y="51912"/>
                      <a:pt x="32442" y="47464"/>
                      <a:pt x="34414" y="42787"/>
                    </a:cubicBezTo>
                    <a:cubicBezTo>
                      <a:pt x="36510" y="38053"/>
                      <a:pt x="34433" y="32510"/>
                      <a:pt x="29747" y="30309"/>
                    </a:cubicBezTo>
                    <a:cubicBezTo>
                      <a:pt x="26318" y="28757"/>
                      <a:pt x="22698" y="27671"/>
                      <a:pt x="18984" y="27071"/>
                    </a:cubicBezTo>
                    <a:cubicBezTo>
                      <a:pt x="16012" y="26309"/>
                      <a:pt x="13107" y="25290"/>
                      <a:pt x="10316" y="24023"/>
                    </a:cubicBezTo>
                    <a:cubicBezTo>
                      <a:pt x="4782" y="21899"/>
                      <a:pt x="848" y="16936"/>
                      <a:pt x="29" y="11069"/>
                    </a:cubicBezTo>
                    <a:cubicBezTo>
                      <a:pt x="-228" y="8240"/>
                      <a:pt x="781" y="5449"/>
                      <a:pt x="2791" y="3449"/>
                    </a:cubicBezTo>
                    <a:close/>
                  </a:path>
                </a:pathLst>
              </a:custGeom>
              <a:solidFill>
                <a:srgbClr val="868739">
                  <a:alpha val="7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591" name="Freeform: Shape 590">
                <a:extLst>
                  <a:ext uri="{FF2B5EF4-FFF2-40B4-BE49-F238E27FC236}">
                    <a16:creationId xmlns:a16="http://schemas.microsoft.com/office/drawing/2014/main" id="{3E994B8A-150E-A0F6-A16C-ACA587F4CFFC}"/>
                  </a:ext>
                </a:extLst>
              </p:cNvPr>
              <p:cNvSpPr/>
              <p:nvPr/>
            </p:nvSpPr>
            <p:spPr>
              <a:xfrm>
                <a:off x="6997372" y="3248501"/>
                <a:ext cx="37886" cy="17144"/>
              </a:xfrm>
              <a:custGeom>
                <a:avLst/>
                <a:gdLst>
                  <a:gd name="connsiteX0" fmla="*/ 37495 w 37886"/>
                  <a:gd name="connsiteY0" fmla="*/ 10423 h 17144"/>
                  <a:gd name="connsiteX1" fmla="*/ 17017 w 37886"/>
                  <a:gd name="connsiteY1" fmla="*/ 17090 h 17144"/>
                  <a:gd name="connsiteX2" fmla="*/ 62 w 37886"/>
                  <a:gd name="connsiteY2" fmla="*/ 4613 h 17144"/>
                  <a:gd name="connsiteX3" fmla="*/ 10254 w 37886"/>
                  <a:gd name="connsiteY3" fmla="*/ 41 h 17144"/>
                  <a:gd name="connsiteX4" fmla="*/ 37876 w 37886"/>
                  <a:gd name="connsiteY4" fmla="*/ 9566 h 17144"/>
                  <a:gd name="connsiteX5" fmla="*/ 37495 w 37886"/>
                  <a:gd name="connsiteY5" fmla="*/ 10423 h 17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7886" h="17144">
                    <a:moveTo>
                      <a:pt x="37495" y="10423"/>
                    </a:moveTo>
                    <a:cubicBezTo>
                      <a:pt x="30999" y="13547"/>
                      <a:pt x="24113" y="15785"/>
                      <a:pt x="17017" y="17090"/>
                    </a:cubicBezTo>
                    <a:cubicBezTo>
                      <a:pt x="9501" y="16357"/>
                      <a:pt x="2996" y="11566"/>
                      <a:pt x="62" y="4613"/>
                    </a:cubicBezTo>
                    <a:cubicBezTo>
                      <a:pt x="-891" y="41"/>
                      <a:pt x="7777" y="-150"/>
                      <a:pt x="10254" y="41"/>
                    </a:cubicBezTo>
                    <a:cubicBezTo>
                      <a:pt x="20379" y="-683"/>
                      <a:pt x="30351" y="2765"/>
                      <a:pt x="37876" y="9566"/>
                    </a:cubicBezTo>
                    <a:cubicBezTo>
                      <a:pt x="37876" y="9566"/>
                      <a:pt x="37781" y="10137"/>
                      <a:pt x="37495" y="10423"/>
                    </a:cubicBezTo>
                    <a:close/>
                  </a:path>
                </a:pathLst>
              </a:custGeom>
              <a:solidFill>
                <a:srgbClr val="868739">
                  <a:alpha val="8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592" name="Freeform: Shape 591">
                <a:extLst>
                  <a:ext uri="{FF2B5EF4-FFF2-40B4-BE49-F238E27FC236}">
                    <a16:creationId xmlns:a16="http://schemas.microsoft.com/office/drawing/2014/main" id="{B44EECA9-00A2-00A4-C749-5E4A8ED4549C}"/>
                  </a:ext>
                </a:extLst>
              </p:cNvPr>
              <p:cNvSpPr/>
              <p:nvPr/>
            </p:nvSpPr>
            <p:spPr>
              <a:xfrm>
                <a:off x="6998493" y="3145090"/>
                <a:ext cx="79368" cy="114617"/>
              </a:xfrm>
              <a:custGeom>
                <a:avLst/>
                <a:gdLst>
                  <a:gd name="connsiteX0" fmla="*/ -11 w 79368"/>
                  <a:gd name="connsiteY0" fmla="*/ 42492 h 114617"/>
                  <a:gd name="connsiteX1" fmla="*/ 2466 w 79368"/>
                  <a:gd name="connsiteY1" fmla="*/ 19823 h 114617"/>
                  <a:gd name="connsiteX2" fmla="*/ 17134 w 79368"/>
                  <a:gd name="connsiteY2" fmla="*/ 11 h 114617"/>
                  <a:gd name="connsiteX3" fmla="*/ 24183 w 79368"/>
                  <a:gd name="connsiteY3" fmla="*/ 1344 h 114617"/>
                  <a:gd name="connsiteX4" fmla="*/ 31707 w 79368"/>
                  <a:gd name="connsiteY4" fmla="*/ 13822 h 114617"/>
                  <a:gd name="connsiteX5" fmla="*/ 32565 w 79368"/>
                  <a:gd name="connsiteY5" fmla="*/ 22775 h 114617"/>
                  <a:gd name="connsiteX6" fmla="*/ 35518 w 79368"/>
                  <a:gd name="connsiteY6" fmla="*/ 33634 h 114617"/>
                  <a:gd name="connsiteX7" fmla="*/ 52662 w 79368"/>
                  <a:gd name="connsiteY7" fmla="*/ 32300 h 114617"/>
                  <a:gd name="connsiteX8" fmla="*/ 73713 w 79368"/>
                  <a:gd name="connsiteY8" fmla="*/ 37349 h 114617"/>
                  <a:gd name="connsiteX9" fmla="*/ 73713 w 79368"/>
                  <a:gd name="connsiteY9" fmla="*/ 65447 h 114617"/>
                  <a:gd name="connsiteX10" fmla="*/ 64188 w 79368"/>
                  <a:gd name="connsiteY10" fmla="*/ 80402 h 114617"/>
                  <a:gd name="connsiteX11" fmla="*/ 63426 w 79368"/>
                  <a:gd name="connsiteY11" fmla="*/ 82497 h 114617"/>
                  <a:gd name="connsiteX12" fmla="*/ 63426 w 79368"/>
                  <a:gd name="connsiteY12" fmla="*/ 82497 h 114617"/>
                  <a:gd name="connsiteX13" fmla="*/ 64950 w 79368"/>
                  <a:gd name="connsiteY13" fmla="*/ 82497 h 114617"/>
                  <a:gd name="connsiteX14" fmla="*/ 73237 w 79368"/>
                  <a:gd name="connsiteY14" fmla="*/ 83164 h 114617"/>
                  <a:gd name="connsiteX15" fmla="*/ 77809 w 79368"/>
                  <a:gd name="connsiteY15" fmla="*/ 96308 h 114617"/>
                  <a:gd name="connsiteX16" fmla="*/ 71998 w 79368"/>
                  <a:gd name="connsiteY16" fmla="*/ 103643 h 114617"/>
                  <a:gd name="connsiteX17" fmla="*/ 64188 w 79368"/>
                  <a:gd name="connsiteY17" fmla="*/ 111263 h 114617"/>
                  <a:gd name="connsiteX18" fmla="*/ 45995 w 79368"/>
                  <a:gd name="connsiteY18" fmla="*/ 111263 h 114617"/>
                  <a:gd name="connsiteX19" fmla="*/ 39518 w 79368"/>
                  <a:gd name="connsiteY19" fmla="*/ 96118 h 114617"/>
                  <a:gd name="connsiteX20" fmla="*/ 41518 w 79368"/>
                  <a:gd name="connsiteY20" fmla="*/ 67067 h 114617"/>
                  <a:gd name="connsiteX21" fmla="*/ 32470 w 79368"/>
                  <a:gd name="connsiteY21" fmla="*/ 48588 h 114617"/>
                  <a:gd name="connsiteX22" fmla="*/ 22945 w 79368"/>
                  <a:gd name="connsiteY22" fmla="*/ 51160 h 114617"/>
                  <a:gd name="connsiteX23" fmla="*/ 1418 w 79368"/>
                  <a:gd name="connsiteY23" fmla="*/ 47159 h 114617"/>
                  <a:gd name="connsiteX24" fmla="*/ -11 w 79368"/>
                  <a:gd name="connsiteY24" fmla="*/ 44492 h 1146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79368" h="114617">
                    <a:moveTo>
                      <a:pt x="-11" y="42492"/>
                    </a:moveTo>
                    <a:cubicBezTo>
                      <a:pt x="1628" y="35044"/>
                      <a:pt x="2456" y="27443"/>
                      <a:pt x="2466" y="19823"/>
                    </a:cubicBezTo>
                    <a:cubicBezTo>
                      <a:pt x="8447" y="14098"/>
                      <a:pt x="13410" y="7402"/>
                      <a:pt x="17134" y="11"/>
                    </a:cubicBezTo>
                    <a:cubicBezTo>
                      <a:pt x="19563" y="-237"/>
                      <a:pt x="22011" y="230"/>
                      <a:pt x="24183" y="1344"/>
                    </a:cubicBezTo>
                    <a:lnTo>
                      <a:pt x="31707" y="13822"/>
                    </a:lnTo>
                    <a:cubicBezTo>
                      <a:pt x="32260" y="16775"/>
                      <a:pt x="32546" y="19775"/>
                      <a:pt x="32565" y="22775"/>
                    </a:cubicBezTo>
                    <a:cubicBezTo>
                      <a:pt x="32565" y="26490"/>
                      <a:pt x="31517" y="31729"/>
                      <a:pt x="35518" y="33634"/>
                    </a:cubicBezTo>
                    <a:cubicBezTo>
                      <a:pt x="39518" y="35539"/>
                      <a:pt x="48186" y="32681"/>
                      <a:pt x="52662" y="32300"/>
                    </a:cubicBezTo>
                    <a:cubicBezTo>
                      <a:pt x="60082" y="30662"/>
                      <a:pt x="67845" y="32529"/>
                      <a:pt x="73713" y="37349"/>
                    </a:cubicBezTo>
                    <a:cubicBezTo>
                      <a:pt x="79237" y="45902"/>
                      <a:pt x="79237" y="56894"/>
                      <a:pt x="73713" y="65447"/>
                    </a:cubicBezTo>
                    <a:cubicBezTo>
                      <a:pt x="70951" y="70496"/>
                      <a:pt x="67331" y="74972"/>
                      <a:pt x="64188" y="80402"/>
                    </a:cubicBezTo>
                    <a:cubicBezTo>
                      <a:pt x="63826" y="81049"/>
                      <a:pt x="63559" y="81764"/>
                      <a:pt x="63426" y="82497"/>
                    </a:cubicBezTo>
                    <a:lnTo>
                      <a:pt x="63426" y="82497"/>
                    </a:lnTo>
                    <a:lnTo>
                      <a:pt x="64950" y="82497"/>
                    </a:lnTo>
                    <a:cubicBezTo>
                      <a:pt x="67721" y="82526"/>
                      <a:pt x="70493" y="82745"/>
                      <a:pt x="73237" y="83164"/>
                    </a:cubicBezTo>
                    <a:cubicBezTo>
                      <a:pt x="79809" y="84593"/>
                      <a:pt x="80666" y="91165"/>
                      <a:pt x="77809" y="96308"/>
                    </a:cubicBezTo>
                    <a:cubicBezTo>
                      <a:pt x="76142" y="98956"/>
                      <a:pt x="74198" y="101414"/>
                      <a:pt x="71998" y="103643"/>
                    </a:cubicBezTo>
                    <a:cubicBezTo>
                      <a:pt x="69665" y="106443"/>
                      <a:pt x="67045" y="108996"/>
                      <a:pt x="64188" y="111263"/>
                    </a:cubicBezTo>
                    <a:cubicBezTo>
                      <a:pt x="58921" y="115663"/>
                      <a:pt x="51262" y="115663"/>
                      <a:pt x="45995" y="111263"/>
                    </a:cubicBezTo>
                    <a:cubicBezTo>
                      <a:pt x="42013" y="107205"/>
                      <a:pt x="39699" y="101804"/>
                      <a:pt x="39518" y="96118"/>
                    </a:cubicBezTo>
                    <a:cubicBezTo>
                      <a:pt x="38899" y="86393"/>
                      <a:pt x="39575" y="76620"/>
                      <a:pt x="41518" y="67067"/>
                    </a:cubicBezTo>
                    <a:cubicBezTo>
                      <a:pt x="42661" y="59447"/>
                      <a:pt x="44185" y="46016"/>
                      <a:pt x="32470" y="48588"/>
                    </a:cubicBezTo>
                    <a:cubicBezTo>
                      <a:pt x="29355" y="49664"/>
                      <a:pt x="26173" y="50522"/>
                      <a:pt x="22945" y="51160"/>
                    </a:cubicBezTo>
                    <a:cubicBezTo>
                      <a:pt x="15525" y="52293"/>
                      <a:pt x="7933" y="50884"/>
                      <a:pt x="1418" y="47159"/>
                    </a:cubicBezTo>
                    <a:cubicBezTo>
                      <a:pt x="828" y="46340"/>
                      <a:pt x="342" y="45445"/>
                      <a:pt x="-11" y="44492"/>
                    </a:cubicBezTo>
                    <a:close/>
                  </a:path>
                </a:pathLst>
              </a:custGeom>
              <a:solidFill>
                <a:srgbClr val="868739">
                  <a:alpha val="5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593" name="Freeform: Shape 592">
                <a:extLst>
                  <a:ext uri="{FF2B5EF4-FFF2-40B4-BE49-F238E27FC236}">
                    <a16:creationId xmlns:a16="http://schemas.microsoft.com/office/drawing/2014/main" id="{863CF078-8F91-9678-F07F-BBC32C3A1377}"/>
                  </a:ext>
                </a:extLst>
              </p:cNvPr>
              <p:cNvSpPr/>
              <p:nvPr/>
            </p:nvSpPr>
            <p:spPr>
              <a:xfrm>
                <a:off x="6997409" y="3209407"/>
                <a:ext cx="67812" cy="41028"/>
              </a:xfrm>
              <a:custGeom>
                <a:avLst/>
                <a:gdLst>
                  <a:gd name="connsiteX0" fmla="*/ 57080 w 67812"/>
                  <a:gd name="connsiteY0" fmla="*/ 27800 h 41028"/>
                  <a:gd name="connsiteX1" fmla="*/ 47555 w 67812"/>
                  <a:gd name="connsiteY1" fmla="*/ 29229 h 41028"/>
                  <a:gd name="connsiteX2" fmla="*/ 39363 w 67812"/>
                  <a:gd name="connsiteY2" fmla="*/ 26943 h 41028"/>
                  <a:gd name="connsiteX3" fmla="*/ 21266 w 67812"/>
                  <a:gd name="connsiteY3" fmla="*/ 26943 h 41028"/>
                  <a:gd name="connsiteX4" fmla="*/ 17932 w 67812"/>
                  <a:gd name="connsiteY4" fmla="*/ 39611 h 41028"/>
                  <a:gd name="connsiteX5" fmla="*/ 5264 w 67812"/>
                  <a:gd name="connsiteY5" fmla="*/ 33039 h 41028"/>
                  <a:gd name="connsiteX6" fmla="*/ 5264 w 67812"/>
                  <a:gd name="connsiteY6" fmla="*/ 22942 h 41028"/>
                  <a:gd name="connsiteX7" fmla="*/ 2120 w 67812"/>
                  <a:gd name="connsiteY7" fmla="*/ 15799 h 41028"/>
                  <a:gd name="connsiteX8" fmla="*/ 3511 w 67812"/>
                  <a:gd name="connsiteY8" fmla="*/ 2397 h 41028"/>
                  <a:gd name="connsiteX9" fmla="*/ 5359 w 67812"/>
                  <a:gd name="connsiteY9" fmla="*/ 1225 h 41028"/>
                  <a:gd name="connsiteX10" fmla="*/ 21932 w 67812"/>
                  <a:gd name="connsiteY10" fmla="*/ 3797 h 41028"/>
                  <a:gd name="connsiteX11" fmla="*/ 26695 w 67812"/>
                  <a:gd name="connsiteY11" fmla="*/ 11893 h 41028"/>
                  <a:gd name="connsiteX12" fmla="*/ 30409 w 67812"/>
                  <a:gd name="connsiteY12" fmla="*/ 14465 h 41028"/>
                  <a:gd name="connsiteX13" fmla="*/ 35648 w 67812"/>
                  <a:gd name="connsiteY13" fmla="*/ 13227 h 41028"/>
                  <a:gd name="connsiteX14" fmla="*/ 41935 w 67812"/>
                  <a:gd name="connsiteY14" fmla="*/ 6940 h 41028"/>
                  <a:gd name="connsiteX15" fmla="*/ 50793 w 67812"/>
                  <a:gd name="connsiteY15" fmla="*/ 3035 h 41028"/>
                  <a:gd name="connsiteX16" fmla="*/ 67462 w 67812"/>
                  <a:gd name="connsiteY16" fmla="*/ 9893 h 41028"/>
                  <a:gd name="connsiteX17" fmla="*/ 57080 w 67812"/>
                  <a:gd name="connsiteY17" fmla="*/ 27800 h 410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67812" h="41028">
                    <a:moveTo>
                      <a:pt x="57080" y="27800"/>
                    </a:moveTo>
                    <a:cubicBezTo>
                      <a:pt x="54060" y="29019"/>
                      <a:pt x="50793" y="29505"/>
                      <a:pt x="47555" y="29229"/>
                    </a:cubicBezTo>
                    <a:cubicBezTo>
                      <a:pt x="44764" y="28705"/>
                      <a:pt x="42021" y="27933"/>
                      <a:pt x="39363" y="26943"/>
                    </a:cubicBezTo>
                    <a:cubicBezTo>
                      <a:pt x="34220" y="24847"/>
                      <a:pt x="25075" y="20751"/>
                      <a:pt x="21266" y="26943"/>
                    </a:cubicBezTo>
                    <a:cubicBezTo>
                      <a:pt x="19075" y="30753"/>
                      <a:pt x="19932" y="35801"/>
                      <a:pt x="17932" y="39611"/>
                    </a:cubicBezTo>
                    <a:cubicBezTo>
                      <a:pt x="13265" y="43707"/>
                      <a:pt x="6692" y="37706"/>
                      <a:pt x="5264" y="33039"/>
                    </a:cubicBezTo>
                    <a:cubicBezTo>
                      <a:pt x="4454" y="29724"/>
                      <a:pt x="4454" y="26257"/>
                      <a:pt x="5264" y="22942"/>
                    </a:cubicBezTo>
                    <a:cubicBezTo>
                      <a:pt x="5835" y="19513"/>
                      <a:pt x="4121" y="18275"/>
                      <a:pt x="2120" y="15799"/>
                    </a:cubicBezTo>
                    <a:cubicBezTo>
                      <a:pt x="-1194" y="11712"/>
                      <a:pt x="-575" y="5712"/>
                      <a:pt x="3511" y="2397"/>
                    </a:cubicBezTo>
                    <a:cubicBezTo>
                      <a:pt x="4083" y="1940"/>
                      <a:pt x="4702" y="1549"/>
                      <a:pt x="5359" y="1225"/>
                    </a:cubicBezTo>
                    <a:cubicBezTo>
                      <a:pt x="10921" y="-1156"/>
                      <a:pt x="17351" y="-165"/>
                      <a:pt x="21932" y="3797"/>
                    </a:cubicBezTo>
                    <a:cubicBezTo>
                      <a:pt x="24104" y="6102"/>
                      <a:pt x="25733" y="8874"/>
                      <a:pt x="26695" y="11893"/>
                    </a:cubicBezTo>
                    <a:cubicBezTo>
                      <a:pt x="27524" y="13227"/>
                      <a:pt x="28867" y="14151"/>
                      <a:pt x="30409" y="14465"/>
                    </a:cubicBezTo>
                    <a:cubicBezTo>
                      <a:pt x="32238" y="15265"/>
                      <a:pt x="34372" y="14760"/>
                      <a:pt x="35648" y="13227"/>
                    </a:cubicBezTo>
                    <a:cubicBezTo>
                      <a:pt x="37544" y="10941"/>
                      <a:pt x="39649" y="8845"/>
                      <a:pt x="41935" y="6940"/>
                    </a:cubicBezTo>
                    <a:cubicBezTo>
                      <a:pt x="44621" y="5102"/>
                      <a:pt x="47621" y="3778"/>
                      <a:pt x="50793" y="3035"/>
                    </a:cubicBezTo>
                    <a:cubicBezTo>
                      <a:pt x="57260" y="1273"/>
                      <a:pt x="64109" y="4083"/>
                      <a:pt x="67462" y="9893"/>
                    </a:cubicBezTo>
                    <a:cubicBezTo>
                      <a:pt x="69110" y="17646"/>
                      <a:pt x="64623" y="25381"/>
                      <a:pt x="57080" y="27800"/>
                    </a:cubicBezTo>
                    <a:close/>
                  </a:path>
                </a:pathLst>
              </a:custGeom>
              <a:solidFill>
                <a:srgbClr val="868739">
                  <a:alpha val="7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594" name="Freeform: Shape 593">
                <a:extLst>
                  <a:ext uri="{FF2B5EF4-FFF2-40B4-BE49-F238E27FC236}">
                    <a16:creationId xmlns:a16="http://schemas.microsoft.com/office/drawing/2014/main" id="{1BC33C6D-003E-8F0B-2077-32EFABCD79D2}"/>
                  </a:ext>
                </a:extLst>
              </p:cNvPr>
              <p:cNvSpPr/>
              <p:nvPr/>
            </p:nvSpPr>
            <p:spPr>
              <a:xfrm>
                <a:off x="7023793" y="3148687"/>
                <a:ext cx="59438" cy="40339"/>
              </a:xfrm>
              <a:custGeom>
                <a:avLst/>
                <a:gdLst>
                  <a:gd name="connsiteX0" fmla="*/ 3264 w 59438"/>
                  <a:gd name="connsiteY0" fmla="*/ 14225 h 40339"/>
                  <a:gd name="connsiteX1" fmla="*/ 8884 w 59438"/>
                  <a:gd name="connsiteY1" fmla="*/ 14892 h 40339"/>
                  <a:gd name="connsiteX2" fmla="*/ 13456 w 59438"/>
                  <a:gd name="connsiteY2" fmla="*/ 22131 h 40339"/>
                  <a:gd name="connsiteX3" fmla="*/ 15361 w 59438"/>
                  <a:gd name="connsiteY3" fmla="*/ 21655 h 40339"/>
                  <a:gd name="connsiteX4" fmla="*/ 14599 w 59438"/>
                  <a:gd name="connsiteY4" fmla="*/ 18321 h 40339"/>
                  <a:gd name="connsiteX5" fmla="*/ 17647 w 59438"/>
                  <a:gd name="connsiteY5" fmla="*/ 20512 h 40339"/>
                  <a:gd name="connsiteX6" fmla="*/ 22219 w 59438"/>
                  <a:gd name="connsiteY6" fmla="*/ 20512 h 40339"/>
                  <a:gd name="connsiteX7" fmla="*/ 20219 w 59438"/>
                  <a:gd name="connsiteY7" fmla="*/ 15463 h 40339"/>
                  <a:gd name="connsiteX8" fmla="*/ 18028 w 59438"/>
                  <a:gd name="connsiteY8" fmla="*/ 4700 h 40339"/>
                  <a:gd name="connsiteX9" fmla="*/ 32125 w 59438"/>
                  <a:gd name="connsiteY9" fmla="*/ 890 h 40339"/>
                  <a:gd name="connsiteX10" fmla="*/ 58033 w 59438"/>
                  <a:gd name="connsiteY10" fmla="*/ 21369 h 40339"/>
                  <a:gd name="connsiteX11" fmla="*/ 57176 w 59438"/>
                  <a:gd name="connsiteY11" fmla="*/ 30894 h 40339"/>
                  <a:gd name="connsiteX12" fmla="*/ 50794 w 59438"/>
                  <a:gd name="connsiteY12" fmla="*/ 30894 h 40339"/>
                  <a:gd name="connsiteX13" fmla="*/ 35935 w 59438"/>
                  <a:gd name="connsiteY13" fmla="*/ 27274 h 40339"/>
                  <a:gd name="connsiteX14" fmla="*/ 30125 w 59438"/>
                  <a:gd name="connsiteY14" fmla="*/ 39276 h 40339"/>
                  <a:gd name="connsiteX15" fmla="*/ 15171 w 59438"/>
                  <a:gd name="connsiteY15" fmla="*/ 37942 h 40339"/>
                  <a:gd name="connsiteX16" fmla="*/ 2407 w 59438"/>
                  <a:gd name="connsiteY16" fmla="*/ 26703 h 40339"/>
                  <a:gd name="connsiteX17" fmla="*/ 3264 w 59438"/>
                  <a:gd name="connsiteY17" fmla="*/ 14225 h 40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9438" h="40339">
                    <a:moveTo>
                      <a:pt x="3264" y="14225"/>
                    </a:moveTo>
                    <a:cubicBezTo>
                      <a:pt x="5160" y="13835"/>
                      <a:pt x="7132" y="14063"/>
                      <a:pt x="8884" y="14892"/>
                    </a:cubicBezTo>
                    <a:cubicBezTo>
                      <a:pt x="10313" y="17368"/>
                      <a:pt x="11837" y="19750"/>
                      <a:pt x="13456" y="22131"/>
                    </a:cubicBezTo>
                    <a:cubicBezTo>
                      <a:pt x="14028" y="23083"/>
                      <a:pt x="15742" y="22893"/>
                      <a:pt x="15361" y="21655"/>
                    </a:cubicBezTo>
                    <a:cubicBezTo>
                      <a:pt x="14980" y="20416"/>
                      <a:pt x="14789" y="19464"/>
                      <a:pt x="14599" y="18321"/>
                    </a:cubicBezTo>
                    <a:cubicBezTo>
                      <a:pt x="15561" y="19121"/>
                      <a:pt x="16580" y="19854"/>
                      <a:pt x="17647" y="20512"/>
                    </a:cubicBezTo>
                    <a:cubicBezTo>
                      <a:pt x="19076" y="21464"/>
                      <a:pt x="21838" y="22893"/>
                      <a:pt x="22219" y="20512"/>
                    </a:cubicBezTo>
                    <a:cubicBezTo>
                      <a:pt x="22029" y="18673"/>
                      <a:pt x="21333" y="16930"/>
                      <a:pt x="20219" y="15463"/>
                    </a:cubicBezTo>
                    <a:cubicBezTo>
                      <a:pt x="18409" y="12130"/>
                      <a:pt x="16028" y="8510"/>
                      <a:pt x="18028" y="4700"/>
                    </a:cubicBezTo>
                    <a:cubicBezTo>
                      <a:pt x="21286" y="328"/>
                      <a:pt x="27105" y="-1243"/>
                      <a:pt x="32125" y="890"/>
                    </a:cubicBezTo>
                    <a:cubicBezTo>
                      <a:pt x="43212" y="3862"/>
                      <a:pt x="52585" y="11272"/>
                      <a:pt x="58033" y="21369"/>
                    </a:cubicBezTo>
                    <a:cubicBezTo>
                      <a:pt x="59462" y="24322"/>
                      <a:pt x="60605" y="29084"/>
                      <a:pt x="57176" y="30894"/>
                    </a:cubicBezTo>
                    <a:cubicBezTo>
                      <a:pt x="55138" y="31742"/>
                      <a:pt x="52833" y="31742"/>
                      <a:pt x="50794" y="30894"/>
                    </a:cubicBezTo>
                    <a:cubicBezTo>
                      <a:pt x="46413" y="29465"/>
                      <a:pt x="40412" y="22417"/>
                      <a:pt x="35935" y="27274"/>
                    </a:cubicBezTo>
                    <a:cubicBezTo>
                      <a:pt x="31458" y="32132"/>
                      <a:pt x="35935" y="36799"/>
                      <a:pt x="30125" y="39276"/>
                    </a:cubicBezTo>
                    <a:cubicBezTo>
                      <a:pt x="25181" y="40990"/>
                      <a:pt x="19733" y="40505"/>
                      <a:pt x="15171" y="37942"/>
                    </a:cubicBezTo>
                    <a:cubicBezTo>
                      <a:pt x="10084" y="35266"/>
                      <a:pt x="5703" y="31408"/>
                      <a:pt x="2407" y="26703"/>
                    </a:cubicBezTo>
                    <a:cubicBezTo>
                      <a:pt x="216" y="23083"/>
                      <a:pt x="-2070" y="15844"/>
                      <a:pt x="3264" y="14225"/>
                    </a:cubicBezTo>
                    <a:close/>
                  </a:path>
                </a:pathLst>
              </a:custGeom>
              <a:solidFill>
                <a:srgbClr val="868739">
                  <a:alpha val="8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595" name="Freeform: Shape 594">
                <a:extLst>
                  <a:ext uri="{FF2B5EF4-FFF2-40B4-BE49-F238E27FC236}">
                    <a16:creationId xmlns:a16="http://schemas.microsoft.com/office/drawing/2014/main" id="{F303A0FC-A98C-F824-BB3D-673ACC6689F6}"/>
                  </a:ext>
                </a:extLst>
              </p:cNvPr>
              <p:cNvSpPr/>
              <p:nvPr/>
            </p:nvSpPr>
            <p:spPr>
              <a:xfrm>
                <a:off x="7077434" y="3234557"/>
                <a:ext cx="17356" cy="49472"/>
              </a:xfrm>
              <a:custGeom>
                <a:avLst/>
                <a:gdLst>
                  <a:gd name="connsiteX0" fmla="*/ 4773 w 17356"/>
                  <a:gd name="connsiteY0" fmla="*/ 5699 h 49472"/>
                  <a:gd name="connsiteX1" fmla="*/ 14203 w 17356"/>
                  <a:gd name="connsiteY1" fmla="*/ 203 h 49472"/>
                  <a:gd name="connsiteX2" fmla="*/ 17346 w 17356"/>
                  <a:gd name="connsiteY2" fmla="*/ 1889 h 49472"/>
                  <a:gd name="connsiteX3" fmla="*/ 17346 w 17356"/>
                  <a:gd name="connsiteY3" fmla="*/ 19986 h 49472"/>
                  <a:gd name="connsiteX4" fmla="*/ 16394 w 17356"/>
                  <a:gd name="connsiteY4" fmla="*/ 24463 h 49472"/>
                  <a:gd name="connsiteX5" fmla="*/ 5726 w 17356"/>
                  <a:gd name="connsiteY5" fmla="*/ 49418 h 49472"/>
                  <a:gd name="connsiteX6" fmla="*/ 4773 w 17356"/>
                  <a:gd name="connsiteY6" fmla="*/ 5699 h 494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356" h="49472">
                    <a:moveTo>
                      <a:pt x="4773" y="5699"/>
                    </a:moveTo>
                    <a:cubicBezTo>
                      <a:pt x="5859" y="1574"/>
                      <a:pt x="10078" y="-883"/>
                      <a:pt x="14203" y="203"/>
                    </a:cubicBezTo>
                    <a:cubicBezTo>
                      <a:pt x="15365" y="517"/>
                      <a:pt x="16441" y="1088"/>
                      <a:pt x="17346" y="1889"/>
                    </a:cubicBezTo>
                    <a:cubicBezTo>
                      <a:pt x="17346" y="7889"/>
                      <a:pt x="17346" y="13985"/>
                      <a:pt x="17346" y="19986"/>
                    </a:cubicBezTo>
                    <a:cubicBezTo>
                      <a:pt x="16898" y="21453"/>
                      <a:pt x="16584" y="22948"/>
                      <a:pt x="16394" y="24463"/>
                    </a:cubicBezTo>
                    <a:cubicBezTo>
                      <a:pt x="15060" y="32654"/>
                      <a:pt x="13346" y="44465"/>
                      <a:pt x="5726" y="49418"/>
                    </a:cubicBezTo>
                    <a:cubicBezTo>
                      <a:pt x="-3895" y="40751"/>
                      <a:pt x="582" y="15700"/>
                      <a:pt x="4773" y="5699"/>
                    </a:cubicBezTo>
                    <a:close/>
                  </a:path>
                </a:pathLst>
              </a:custGeom>
              <a:solidFill>
                <a:srgbClr val="868739">
                  <a:alpha val="7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596" name="Freeform: Shape 595">
                <a:extLst>
                  <a:ext uri="{FF2B5EF4-FFF2-40B4-BE49-F238E27FC236}">
                    <a16:creationId xmlns:a16="http://schemas.microsoft.com/office/drawing/2014/main" id="{7B52A442-B3B4-0347-4575-5165817B3ED4}"/>
                  </a:ext>
                </a:extLst>
              </p:cNvPr>
              <p:cNvSpPr/>
              <p:nvPr/>
            </p:nvSpPr>
            <p:spPr>
              <a:xfrm>
                <a:off x="7087947" y="3201066"/>
                <a:ext cx="6939" cy="22098"/>
              </a:xfrm>
              <a:custGeom>
                <a:avLst/>
                <a:gdLst>
                  <a:gd name="connsiteX0" fmla="*/ 6452 w 6939"/>
                  <a:gd name="connsiteY0" fmla="*/ -54 h 22098"/>
                  <a:gd name="connsiteX1" fmla="*/ 6928 w 6939"/>
                  <a:gd name="connsiteY1" fmla="*/ 6423 h 22098"/>
                  <a:gd name="connsiteX2" fmla="*/ 6928 w 6939"/>
                  <a:gd name="connsiteY2" fmla="*/ 22044 h 22098"/>
                  <a:gd name="connsiteX3" fmla="*/ 451 w 6939"/>
                  <a:gd name="connsiteY3" fmla="*/ 15757 h 22098"/>
                  <a:gd name="connsiteX4" fmla="*/ 6452 w 6939"/>
                  <a:gd name="connsiteY4" fmla="*/ -54 h 220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939" h="22098">
                    <a:moveTo>
                      <a:pt x="6452" y="-54"/>
                    </a:moveTo>
                    <a:cubicBezTo>
                      <a:pt x="6452" y="2137"/>
                      <a:pt x="6452" y="4327"/>
                      <a:pt x="6928" y="6423"/>
                    </a:cubicBezTo>
                    <a:cubicBezTo>
                      <a:pt x="6928" y="11662"/>
                      <a:pt x="6928" y="16900"/>
                      <a:pt x="6928" y="22044"/>
                    </a:cubicBezTo>
                    <a:cubicBezTo>
                      <a:pt x="3957" y="20987"/>
                      <a:pt x="1594" y="18691"/>
                      <a:pt x="451" y="15757"/>
                    </a:cubicBezTo>
                    <a:cubicBezTo>
                      <a:pt x="-1091" y="9747"/>
                      <a:pt x="1309" y="3413"/>
                      <a:pt x="6452" y="-54"/>
                    </a:cubicBezTo>
                    <a:close/>
                  </a:path>
                </a:pathLst>
              </a:custGeom>
              <a:solidFill>
                <a:srgbClr val="868739">
                  <a:alpha val="5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597" name="Freeform: Shape 596">
                <a:extLst>
                  <a:ext uri="{FF2B5EF4-FFF2-40B4-BE49-F238E27FC236}">
                    <a16:creationId xmlns:a16="http://schemas.microsoft.com/office/drawing/2014/main" id="{F7A265E0-1F79-5996-924B-53EAB75DB043}"/>
                  </a:ext>
                </a:extLst>
              </p:cNvPr>
              <p:cNvSpPr/>
              <p:nvPr/>
            </p:nvSpPr>
            <p:spPr>
              <a:xfrm>
                <a:off x="7009256" y="3246024"/>
                <a:ext cx="55487" cy="39824"/>
              </a:xfrm>
              <a:custGeom>
                <a:avLst/>
                <a:gdLst>
                  <a:gd name="connsiteX0" fmla="*/ 25802 w 55487"/>
                  <a:gd name="connsiteY0" fmla="*/ 39379 h 39824"/>
                  <a:gd name="connsiteX1" fmla="*/ 24945 w 55487"/>
                  <a:gd name="connsiteY1" fmla="*/ 39379 h 39824"/>
                  <a:gd name="connsiteX2" fmla="*/ 10086 w 55487"/>
                  <a:gd name="connsiteY2" fmla="*/ 27949 h 39824"/>
                  <a:gd name="connsiteX3" fmla="*/ 3513 w 55487"/>
                  <a:gd name="connsiteY3" fmla="*/ 15472 h 39824"/>
                  <a:gd name="connsiteX4" fmla="*/ -11 w 55487"/>
                  <a:gd name="connsiteY4" fmla="*/ 8518 h 39824"/>
                  <a:gd name="connsiteX5" fmla="*/ 4656 w 55487"/>
                  <a:gd name="connsiteY5" fmla="*/ 9280 h 39824"/>
                  <a:gd name="connsiteX6" fmla="*/ 19515 w 55487"/>
                  <a:gd name="connsiteY6" fmla="*/ 12900 h 39824"/>
                  <a:gd name="connsiteX7" fmla="*/ 25326 w 55487"/>
                  <a:gd name="connsiteY7" fmla="*/ 994 h 39824"/>
                  <a:gd name="connsiteX8" fmla="*/ 40280 w 55487"/>
                  <a:gd name="connsiteY8" fmla="*/ 2327 h 39824"/>
                  <a:gd name="connsiteX9" fmla="*/ 53044 w 55487"/>
                  <a:gd name="connsiteY9" fmla="*/ 13471 h 39824"/>
                  <a:gd name="connsiteX10" fmla="*/ 52281 w 55487"/>
                  <a:gd name="connsiteY10" fmla="*/ 25378 h 39824"/>
                  <a:gd name="connsiteX11" fmla="*/ 37899 w 55487"/>
                  <a:gd name="connsiteY11" fmla="*/ 19186 h 39824"/>
                  <a:gd name="connsiteX12" fmla="*/ 33327 w 55487"/>
                  <a:gd name="connsiteY12" fmla="*/ 19186 h 39824"/>
                  <a:gd name="connsiteX13" fmla="*/ 35232 w 55487"/>
                  <a:gd name="connsiteY13" fmla="*/ 24330 h 39824"/>
                  <a:gd name="connsiteX14" fmla="*/ 37422 w 55487"/>
                  <a:gd name="connsiteY14" fmla="*/ 35093 h 39824"/>
                  <a:gd name="connsiteX15" fmla="*/ 25802 w 55487"/>
                  <a:gd name="connsiteY15" fmla="*/ 39379 h 398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5487" h="39824">
                    <a:moveTo>
                      <a:pt x="25802" y="39379"/>
                    </a:moveTo>
                    <a:lnTo>
                      <a:pt x="24945" y="39379"/>
                    </a:lnTo>
                    <a:cubicBezTo>
                      <a:pt x="19620" y="36074"/>
                      <a:pt x="14639" y="32245"/>
                      <a:pt x="10086" y="27949"/>
                    </a:cubicBezTo>
                    <a:cubicBezTo>
                      <a:pt x="7609" y="23949"/>
                      <a:pt x="5419" y="19777"/>
                      <a:pt x="3513" y="15472"/>
                    </a:cubicBezTo>
                    <a:cubicBezTo>
                      <a:pt x="2466" y="13471"/>
                      <a:pt x="1418" y="10900"/>
                      <a:pt x="-11" y="8518"/>
                    </a:cubicBezTo>
                    <a:cubicBezTo>
                      <a:pt x="1580" y="8414"/>
                      <a:pt x="3180" y="8671"/>
                      <a:pt x="4656" y="9280"/>
                    </a:cubicBezTo>
                    <a:cubicBezTo>
                      <a:pt x="9038" y="10804"/>
                      <a:pt x="15039" y="17853"/>
                      <a:pt x="19515" y="12900"/>
                    </a:cubicBezTo>
                    <a:cubicBezTo>
                      <a:pt x="23992" y="7947"/>
                      <a:pt x="19515" y="3375"/>
                      <a:pt x="25326" y="994"/>
                    </a:cubicBezTo>
                    <a:cubicBezTo>
                      <a:pt x="30269" y="-778"/>
                      <a:pt x="35727" y="-283"/>
                      <a:pt x="40280" y="2327"/>
                    </a:cubicBezTo>
                    <a:cubicBezTo>
                      <a:pt x="45385" y="4947"/>
                      <a:pt x="49767" y="8766"/>
                      <a:pt x="53044" y="13471"/>
                    </a:cubicBezTo>
                    <a:cubicBezTo>
                      <a:pt x="55234" y="16615"/>
                      <a:pt x="57520" y="23854"/>
                      <a:pt x="52281" y="25378"/>
                    </a:cubicBezTo>
                    <a:cubicBezTo>
                      <a:pt x="47043" y="26902"/>
                      <a:pt x="41709" y="21663"/>
                      <a:pt x="37899" y="19186"/>
                    </a:cubicBezTo>
                    <a:cubicBezTo>
                      <a:pt x="36375" y="18234"/>
                      <a:pt x="33612" y="16805"/>
                      <a:pt x="33327" y="19186"/>
                    </a:cubicBezTo>
                    <a:cubicBezTo>
                      <a:pt x="33041" y="21568"/>
                      <a:pt x="34565" y="22901"/>
                      <a:pt x="35232" y="24330"/>
                    </a:cubicBezTo>
                    <a:cubicBezTo>
                      <a:pt x="37041" y="27664"/>
                      <a:pt x="39423" y="31283"/>
                      <a:pt x="37422" y="35093"/>
                    </a:cubicBezTo>
                    <a:cubicBezTo>
                      <a:pt x="34879" y="38875"/>
                      <a:pt x="30193" y="40608"/>
                      <a:pt x="25802" y="39379"/>
                    </a:cubicBezTo>
                    <a:close/>
                  </a:path>
                </a:pathLst>
              </a:custGeom>
              <a:solidFill>
                <a:srgbClr val="868739">
                  <a:alpha val="7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</p:grpSp>
        <p:sp>
          <p:nvSpPr>
            <p:cNvPr id="598" name="Freeform: Shape 597">
              <a:extLst>
                <a:ext uri="{FF2B5EF4-FFF2-40B4-BE49-F238E27FC236}">
                  <a16:creationId xmlns:a16="http://schemas.microsoft.com/office/drawing/2014/main" id="{3172DFC1-D5BE-ECF8-3357-3175CDE46224}"/>
                </a:ext>
              </a:extLst>
            </p:cNvPr>
            <p:cNvSpPr/>
            <p:nvPr/>
          </p:nvSpPr>
          <p:spPr>
            <a:xfrm>
              <a:off x="6845236" y="3242595"/>
              <a:ext cx="72675" cy="27146"/>
            </a:xfrm>
            <a:custGeom>
              <a:avLst/>
              <a:gdLst>
                <a:gd name="connsiteX0" fmla="*/ 72676 w 72675"/>
                <a:gd name="connsiteY0" fmla="*/ 13526 h 27146"/>
                <a:gd name="connsiteX1" fmla="*/ 72676 w 72675"/>
                <a:gd name="connsiteY1" fmla="*/ 0 h 27146"/>
                <a:gd name="connsiteX2" fmla="*/ 0 w 72675"/>
                <a:gd name="connsiteY2" fmla="*/ 0 h 27146"/>
                <a:gd name="connsiteX3" fmla="*/ 0 w 72675"/>
                <a:gd name="connsiteY3" fmla="*/ 14573 h 27146"/>
                <a:gd name="connsiteX4" fmla="*/ 34195 w 72675"/>
                <a:gd name="connsiteY4" fmla="*/ 27146 h 27146"/>
                <a:gd name="connsiteX5" fmla="*/ 72676 w 72675"/>
                <a:gd name="connsiteY5" fmla="*/ 13526 h 27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675" h="27146">
                  <a:moveTo>
                    <a:pt x="72676" y="13526"/>
                  </a:moveTo>
                  <a:lnTo>
                    <a:pt x="72676" y="0"/>
                  </a:lnTo>
                  <a:lnTo>
                    <a:pt x="0" y="0"/>
                  </a:lnTo>
                  <a:lnTo>
                    <a:pt x="0" y="14573"/>
                  </a:lnTo>
                  <a:lnTo>
                    <a:pt x="34195" y="27146"/>
                  </a:lnTo>
                  <a:lnTo>
                    <a:pt x="72676" y="13526"/>
                  </a:lnTo>
                  <a:close/>
                </a:path>
              </a:pathLst>
            </a:custGeom>
            <a:solidFill>
              <a:srgbClr val="408B9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6" name="Freeform: Shape 605">
              <a:extLst>
                <a:ext uri="{FF2B5EF4-FFF2-40B4-BE49-F238E27FC236}">
                  <a16:creationId xmlns:a16="http://schemas.microsoft.com/office/drawing/2014/main" id="{7056BC8E-8BC5-A82E-F42E-BD8A3A0CCC04}"/>
                </a:ext>
              </a:extLst>
            </p:cNvPr>
            <p:cNvSpPr/>
            <p:nvPr/>
          </p:nvSpPr>
          <p:spPr>
            <a:xfrm>
              <a:off x="6795801" y="2768942"/>
              <a:ext cx="355949" cy="221717"/>
            </a:xfrm>
            <a:custGeom>
              <a:avLst/>
              <a:gdLst>
                <a:gd name="connsiteX0" fmla="*/ 26373 w 355949"/>
                <a:gd name="connsiteY0" fmla="*/ 221663 h 221717"/>
                <a:gd name="connsiteX1" fmla="*/ 13229 w 355949"/>
                <a:gd name="connsiteY1" fmla="*/ 159560 h 221717"/>
                <a:gd name="connsiteX2" fmla="*/ 8276 w 355949"/>
                <a:gd name="connsiteY2" fmla="*/ 124889 h 221717"/>
                <a:gd name="connsiteX3" fmla="*/ 19039 w 355949"/>
                <a:gd name="connsiteY3" fmla="*/ 108220 h 221717"/>
                <a:gd name="connsiteX4" fmla="*/ -11 w 355949"/>
                <a:gd name="connsiteY4" fmla="*/ 115174 h 221717"/>
                <a:gd name="connsiteX5" fmla="*/ 24278 w 355949"/>
                <a:gd name="connsiteY5" fmla="*/ 86027 h 221717"/>
                <a:gd name="connsiteX6" fmla="*/ 4466 w 355949"/>
                <a:gd name="connsiteY6" fmla="*/ 92790 h 221717"/>
                <a:gd name="connsiteX7" fmla="*/ 22087 w 355949"/>
                <a:gd name="connsiteY7" fmla="*/ 67739 h 221717"/>
                <a:gd name="connsiteX8" fmla="*/ 145531 w 355949"/>
                <a:gd name="connsiteY8" fmla="*/ 2302 h 221717"/>
                <a:gd name="connsiteX9" fmla="*/ 277262 w 355949"/>
                <a:gd name="connsiteY9" fmla="*/ 35449 h 221717"/>
                <a:gd name="connsiteX10" fmla="*/ 277929 w 355949"/>
                <a:gd name="connsiteY10" fmla="*/ 10018 h 221717"/>
                <a:gd name="connsiteX11" fmla="*/ 290692 w 355949"/>
                <a:gd name="connsiteY11" fmla="*/ 39450 h 221717"/>
                <a:gd name="connsiteX12" fmla="*/ 321458 w 355949"/>
                <a:gd name="connsiteY12" fmla="*/ 33830 h 221717"/>
                <a:gd name="connsiteX13" fmla="*/ 304885 w 355949"/>
                <a:gd name="connsiteY13" fmla="*/ 46975 h 221717"/>
                <a:gd name="connsiteX14" fmla="*/ 355938 w 355949"/>
                <a:gd name="connsiteY14" fmla="*/ 109173 h 221717"/>
                <a:gd name="connsiteX15" fmla="*/ 338698 w 355949"/>
                <a:gd name="connsiteY15" fmla="*/ 104601 h 221717"/>
                <a:gd name="connsiteX16" fmla="*/ 354510 w 355949"/>
                <a:gd name="connsiteY16" fmla="*/ 137557 h 221717"/>
                <a:gd name="connsiteX17" fmla="*/ 341841 w 355949"/>
                <a:gd name="connsiteY17" fmla="*/ 132604 h 221717"/>
                <a:gd name="connsiteX18" fmla="*/ 343842 w 355949"/>
                <a:gd name="connsiteY18" fmla="*/ 140605 h 221717"/>
                <a:gd name="connsiteX19" fmla="*/ 331078 w 355949"/>
                <a:gd name="connsiteY19" fmla="*/ 199851 h 221717"/>
                <a:gd name="connsiteX20" fmla="*/ 316124 w 355949"/>
                <a:gd name="connsiteY20" fmla="*/ 202327 h 221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55949" h="221717">
                  <a:moveTo>
                    <a:pt x="26373" y="221663"/>
                  </a:moveTo>
                  <a:cubicBezTo>
                    <a:pt x="23773" y="200622"/>
                    <a:pt x="19382" y="179848"/>
                    <a:pt x="13229" y="159560"/>
                  </a:cubicBezTo>
                  <a:cubicBezTo>
                    <a:pt x="3704" y="131842"/>
                    <a:pt x="6276" y="130985"/>
                    <a:pt x="8276" y="124889"/>
                  </a:cubicBezTo>
                  <a:cubicBezTo>
                    <a:pt x="11029" y="118831"/>
                    <a:pt x="14648" y="113221"/>
                    <a:pt x="19039" y="108220"/>
                  </a:cubicBezTo>
                  <a:lnTo>
                    <a:pt x="-11" y="115174"/>
                  </a:lnTo>
                  <a:cubicBezTo>
                    <a:pt x="6095" y="103963"/>
                    <a:pt x="14353" y="94057"/>
                    <a:pt x="24278" y="86027"/>
                  </a:cubicBezTo>
                  <a:cubicBezTo>
                    <a:pt x="17553" y="87904"/>
                    <a:pt x="10933" y="90161"/>
                    <a:pt x="4466" y="92790"/>
                  </a:cubicBezTo>
                  <a:cubicBezTo>
                    <a:pt x="275" y="94981"/>
                    <a:pt x="9705" y="80979"/>
                    <a:pt x="22087" y="67739"/>
                  </a:cubicBezTo>
                  <a:cubicBezTo>
                    <a:pt x="55587" y="33840"/>
                    <a:pt x="98668" y="10999"/>
                    <a:pt x="145531" y="2302"/>
                  </a:cubicBezTo>
                  <a:cubicBezTo>
                    <a:pt x="210492" y="-8651"/>
                    <a:pt x="263260" y="21352"/>
                    <a:pt x="277262" y="35449"/>
                  </a:cubicBezTo>
                  <a:cubicBezTo>
                    <a:pt x="278348" y="27020"/>
                    <a:pt x="278576" y="18495"/>
                    <a:pt x="277929" y="10018"/>
                  </a:cubicBezTo>
                  <a:cubicBezTo>
                    <a:pt x="284806" y="18466"/>
                    <a:pt x="289225" y="28649"/>
                    <a:pt x="290692" y="39450"/>
                  </a:cubicBezTo>
                  <a:cubicBezTo>
                    <a:pt x="300084" y="34325"/>
                    <a:pt x="310866" y="32363"/>
                    <a:pt x="321458" y="33830"/>
                  </a:cubicBezTo>
                  <a:cubicBezTo>
                    <a:pt x="316467" y="38840"/>
                    <a:pt x="310904" y="43260"/>
                    <a:pt x="304885" y="46975"/>
                  </a:cubicBezTo>
                  <a:cubicBezTo>
                    <a:pt x="304885" y="46975"/>
                    <a:pt x="344985" y="70025"/>
                    <a:pt x="355938" y="109173"/>
                  </a:cubicBezTo>
                  <a:lnTo>
                    <a:pt x="338698" y="104601"/>
                  </a:lnTo>
                  <a:cubicBezTo>
                    <a:pt x="338698" y="104601"/>
                    <a:pt x="354129" y="128318"/>
                    <a:pt x="354510" y="137557"/>
                  </a:cubicBezTo>
                  <a:lnTo>
                    <a:pt x="341841" y="132604"/>
                  </a:lnTo>
                  <a:cubicBezTo>
                    <a:pt x="341841" y="132604"/>
                    <a:pt x="343842" y="133557"/>
                    <a:pt x="343842" y="140605"/>
                  </a:cubicBezTo>
                  <a:cubicBezTo>
                    <a:pt x="343842" y="147654"/>
                    <a:pt x="331745" y="198327"/>
                    <a:pt x="331078" y="199851"/>
                  </a:cubicBezTo>
                  <a:cubicBezTo>
                    <a:pt x="330412" y="201375"/>
                    <a:pt x="316124" y="202327"/>
                    <a:pt x="316124" y="202327"/>
                  </a:cubicBezTo>
                  <a:close/>
                </a:path>
              </a:pathLst>
            </a:custGeom>
            <a:solidFill>
              <a:srgbClr val="5C3C2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7" name="Freeform: Shape 606">
              <a:extLst>
                <a:ext uri="{FF2B5EF4-FFF2-40B4-BE49-F238E27FC236}">
                  <a16:creationId xmlns:a16="http://schemas.microsoft.com/office/drawing/2014/main" id="{0AC1360D-2DE9-DE9A-1F96-888C9F8C000C}"/>
                </a:ext>
              </a:extLst>
            </p:cNvPr>
            <p:cNvSpPr/>
            <p:nvPr/>
          </p:nvSpPr>
          <p:spPr>
            <a:xfrm>
              <a:off x="6796087" y="2824257"/>
              <a:ext cx="349472" cy="166973"/>
            </a:xfrm>
            <a:custGeom>
              <a:avLst/>
              <a:gdLst>
                <a:gd name="connsiteX0" fmla="*/ 341556 w 349472"/>
                <a:gd name="connsiteY0" fmla="*/ 77289 h 166973"/>
                <a:gd name="connsiteX1" fmla="*/ 349462 w 349472"/>
                <a:gd name="connsiteY1" fmla="*/ 80337 h 166973"/>
                <a:gd name="connsiteX2" fmla="*/ 337270 w 349472"/>
                <a:gd name="connsiteY2" fmla="*/ 67764 h 166973"/>
                <a:gd name="connsiteX3" fmla="*/ 337270 w 349472"/>
                <a:gd name="connsiteY3" fmla="*/ 100339 h 166973"/>
                <a:gd name="connsiteX4" fmla="*/ 334993 w 349472"/>
                <a:gd name="connsiteY4" fmla="*/ 101778 h 166973"/>
                <a:gd name="connsiteX5" fmla="*/ 333555 w 349472"/>
                <a:gd name="connsiteY5" fmla="*/ 100339 h 166973"/>
                <a:gd name="connsiteX6" fmla="*/ 309171 w 349472"/>
                <a:gd name="connsiteY6" fmla="*/ 34236 h 166973"/>
                <a:gd name="connsiteX7" fmla="*/ 304599 w 349472"/>
                <a:gd name="connsiteY7" fmla="*/ 72336 h 166973"/>
                <a:gd name="connsiteX8" fmla="*/ 302789 w 349472"/>
                <a:gd name="connsiteY8" fmla="*/ 73574 h 166973"/>
                <a:gd name="connsiteX9" fmla="*/ 249449 w 349472"/>
                <a:gd name="connsiteY9" fmla="*/ 38236 h 166973"/>
                <a:gd name="connsiteX10" fmla="*/ 239924 w 349472"/>
                <a:gd name="connsiteY10" fmla="*/ 77765 h 166973"/>
                <a:gd name="connsiteX11" fmla="*/ 217445 w 349472"/>
                <a:gd name="connsiteY11" fmla="*/ 62430 h 166973"/>
                <a:gd name="connsiteX12" fmla="*/ 202586 w 349472"/>
                <a:gd name="connsiteY12" fmla="*/ 38998 h 166973"/>
                <a:gd name="connsiteX13" fmla="*/ 184393 w 349472"/>
                <a:gd name="connsiteY13" fmla="*/ 71002 h 166973"/>
                <a:gd name="connsiteX14" fmla="*/ 181717 w 349472"/>
                <a:gd name="connsiteY14" fmla="*/ 70707 h 166973"/>
                <a:gd name="connsiteX15" fmla="*/ 181345 w 349472"/>
                <a:gd name="connsiteY15" fmla="*/ 69955 h 166973"/>
                <a:gd name="connsiteX16" fmla="*/ 181345 w 349472"/>
                <a:gd name="connsiteY16" fmla="*/ 39284 h 166973"/>
                <a:gd name="connsiteX17" fmla="*/ 135244 w 349472"/>
                <a:gd name="connsiteY17" fmla="*/ 65764 h 166973"/>
                <a:gd name="connsiteX18" fmla="*/ 132958 w 349472"/>
                <a:gd name="connsiteY18" fmla="*/ 63097 h 166973"/>
                <a:gd name="connsiteX19" fmla="*/ 149246 w 349472"/>
                <a:gd name="connsiteY19" fmla="*/ 34522 h 166973"/>
                <a:gd name="connsiteX20" fmla="*/ 122481 w 349472"/>
                <a:gd name="connsiteY20" fmla="*/ 50619 h 166973"/>
                <a:gd name="connsiteX21" fmla="*/ 89524 w 349472"/>
                <a:gd name="connsiteY21" fmla="*/ 69669 h 166973"/>
                <a:gd name="connsiteX22" fmla="*/ 32851 w 349472"/>
                <a:gd name="connsiteY22" fmla="*/ 98244 h 166973"/>
                <a:gd name="connsiteX23" fmla="*/ 30679 w 349472"/>
                <a:gd name="connsiteY23" fmla="*/ 96653 h 166973"/>
                <a:gd name="connsiteX24" fmla="*/ 30660 w 349472"/>
                <a:gd name="connsiteY24" fmla="*/ 96244 h 166973"/>
                <a:gd name="connsiteX25" fmla="*/ 36756 w 349472"/>
                <a:gd name="connsiteY25" fmla="*/ 70526 h 166973"/>
                <a:gd name="connsiteX26" fmla="*/ 19706 w 349472"/>
                <a:gd name="connsiteY26" fmla="*/ 100911 h 166973"/>
                <a:gd name="connsiteX27" fmla="*/ 16372 w 349472"/>
                <a:gd name="connsiteY27" fmla="*/ 99768 h 166973"/>
                <a:gd name="connsiteX28" fmla="*/ 28564 w 349472"/>
                <a:gd name="connsiteY28" fmla="*/ 45952 h 166973"/>
                <a:gd name="connsiteX29" fmla="*/ 21230 w 349472"/>
                <a:gd name="connsiteY29" fmla="*/ 49190 h 166973"/>
                <a:gd name="connsiteX30" fmla="*/ 18801 w 349472"/>
                <a:gd name="connsiteY30" fmla="*/ 48381 h 166973"/>
                <a:gd name="connsiteX31" fmla="*/ 18944 w 349472"/>
                <a:gd name="connsiteY31" fmla="*/ 46523 h 166973"/>
                <a:gd name="connsiteX32" fmla="*/ 43804 w 349472"/>
                <a:gd name="connsiteY32" fmla="*/ 19091 h 166973"/>
                <a:gd name="connsiteX33" fmla="*/ 18087 w 349472"/>
                <a:gd name="connsiteY33" fmla="*/ 26140 h 166973"/>
                <a:gd name="connsiteX34" fmla="*/ 16182 w 349472"/>
                <a:gd name="connsiteY34" fmla="*/ 23282 h 166973"/>
                <a:gd name="connsiteX35" fmla="*/ 35994 w 349472"/>
                <a:gd name="connsiteY35" fmla="*/ -54 h 166973"/>
                <a:gd name="connsiteX36" fmla="*/ 22087 w 349472"/>
                <a:gd name="connsiteY36" fmla="*/ 12995 h 166973"/>
                <a:gd name="connsiteX37" fmla="*/ 4466 w 349472"/>
                <a:gd name="connsiteY37" fmla="*/ 38046 h 166973"/>
                <a:gd name="connsiteX38" fmla="*/ 24278 w 349472"/>
                <a:gd name="connsiteY38" fmla="*/ 31283 h 166973"/>
                <a:gd name="connsiteX39" fmla="*/ -11 w 349472"/>
                <a:gd name="connsiteY39" fmla="*/ 60430 h 166973"/>
                <a:gd name="connsiteX40" fmla="*/ 19039 w 349472"/>
                <a:gd name="connsiteY40" fmla="*/ 53476 h 166973"/>
                <a:gd name="connsiteX41" fmla="*/ 8276 w 349472"/>
                <a:gd name="connsiteY41" fmla="*/ 70145 h 166973"/>
                <a:gd name="connsiteX42" fmla="*/ 13229 w 349472"/>
                <a:gd name="connsiteY42" fmla="*/ 104816 h 166973"/>
                <a:gd name="connsiteX43" fmla="*/ 26373 w 349472"/>
                <a:gd name="connsiteY43" fmla="*/ 166919 h 166973"/>
                <a:gd name="connsiteX44" fmla="*/ 316124 w 349472"/>
                <a:gd name="connsiteY44" fmla="*/ 147869 h 166973"/>
                <a:gd name="connsiteX45" fmla="*/ 331078 w 349472"/>
                <a:gd name="connsiteY45" fmla="*/ 145393 h 166973"/>
                <a:gd name="connsiteX46" fmla="*/ 343842 w 349472"/>
                <a:gd name="connsiteY46" fmla="*/ 86147 h 166973"/>
                <a:gd name="connsiteX47" fmla="*/ 341556 w 349472"/>
                <a:gd name="connsiteY47" fmla="*/ 77289 h 166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349472" h="166973">
                  <a:moveTo>
                    <a:pt x="341556" y="77289"/>
                  </a:moveTo>
                  <a:lnTo>
                    <a:pt x="349462" y="80337"/>
                  </a:lnTo>
                  <a:cubicBezTo>
                    <a:pt x="345556" y="76051"/>
                    <a:pt x="341556" y="71860"/>
                    <a:pt x="337270" y="67764"/>
                  </a:cubicBezTo>
                  <a:cubicBezTo>
                    <a:pt x="338984" y="78556"/>
                    <a:pt x="338984" y="89548"/>
                    <a:pt x="337270" y="100339"/>
                  </a:cubicBezTo>
                  <a:cubicBezTo>
                    <a:pt x="337031" y="101368"/>
                    <a:pt x="336012" y="102006"/>
                    <a:pt x="334993" y="101778"/>
                  </a:cubicBezTo>
                  <a:cubicBezTo>
                    <a:pt x="334279" y="101606"/>
                    <a:pt x="333717" y="101054"/>
                    <a:pt x="333555" y="100339"/>
                  </a:cubicBezTo>
                  <a:cubicBezTo>
                    <a:pt x="327821" y="77489"/>
                    <a:pt x="319648" y="55334"/>
                    <a:pt x="309171" y="34236"/>
                  </a:cubicBezTo>
                  <a:cubicBezTo>
                    <a:pt x="309361" y="47085"/>
                    <a:pt x="307818" y="59896"/>
                    <a:pt x="304599" y="72336"/>
                  </a:cubicBezTo>
                  <a:cubicBezTo>
                    <a:pt x="304370" y="73126"/>
                    <a:pt x="303608" y="73650"/>
                    <a:pt x="302789" y="73574"/>
                  </a:cubicBezTo>
                  <a:cubicBezTo>
                    <a:pt x="281091" y="69174"/>
                    <a:pt x="261955" y="56505"/>
                    <a:pt x="249449" y="38236"/>
                  </a:cubicBezTo>
                  <a:cubicBezTo>
                    <a:pt x="250211" y="52143"/>
                    <a:pt x="251259" y="77479"/>
                    <a:pt x="239924" y="77765"/>
                  </a:cubicBezTo>
                  <a:cubicBezTo>
                    <a:pt x="230399" y="77765"/>
                    <a:pt x="222684" y="69193"/>
                    <a:pt x="217445" y="62430"/>
                  </a:cubicBezTo>
                  <a:cubicBezTo>
                    <a:pt x="211587" y="55229"/>
                    <a:pt x="206596" y="47371"/>
                    <a:pt x="202586" y="38998"/>
                  </a:cubicBezTo>
                  <a:cubicBezTo>
                    <a:pt x="199262" y="51009"/>
                    <a:pt x="193004" y="62001"/>
                    <a:pt x="184393" y="71002"/>
                  </a:cubicBezTo>
                  <a:cubicBezTo>
                    <a:pt x="183574" y="71660"/>
                    <a:pt x="182374" y="71536"/>
                    <a:pt x="181717" y="70707"/>
                  </a:cubicBezTo>
                  <a:cubicBezTo>
                    <a:pt x="181536" y="70488"/>
                    <a:pt x="181412" y="70231"/>
                    <a:pt x="181345" y="69955"/>
                  </a:cubicBezTo>
                  <a:cubicBezTo>
                    <a:pt x="179297" y="59830"/>
                    <a:pt x="179297" y="49409"/>
                    <a:pt x="181345" y="39284"/>
                  </a:cubicBezTo>
                  <a:cubicBezTo>
                    <a:pt x="166105" y="48809"/>
                    <a:pt x="150389" y="56524"/>
                    <a:pt x="135244" y="65764"/>
                  </a:cubicBezTo>
                  <a:cubicBezTo>
                    <a:pt x="133625" y="66811"/>
                    <a:pt x="132101" y="64621"/>
                    <a:pt x="132958" y="63097"/>
                  </a:cubicBezTo>
                  <a:cubicBezTo>
                    <a:pt x="138930" y="53895"/>
                    <a:pt x="144369" y="44351"/>
                    <a:pt x="149246" y="34522"/>
                  </a:cubicBezTo>
                  <a:cubicBezTo>
                    <a:pt x="139788" y="38941"/>
                    <a:pt x="130815" y="44332"/>
                    <a:pt x="122481" y="50619"/>
                  </a:cubicBezTo>
                  <a:cubicBezTo>
                    <a:pt x="111908" y="57477"/>
                    <a:pt x="100478" y="63192"/>
                    <a:pt x="89524" y="69669"/>
                  </a:cubicBezTo>
                  <a:cubicBezTo>
                    <a:pt x="71617" y="79765"/>
                    <a:pt x="53139" y="93100"/>
                    <a:pt x="32851" y="98244"/>
                  </a:cubicBezTo>
                  <a:cubicBezTo>
                    <a:pt x="31812" y="98406"/>
                    <a:pt x="30841" y="97691"/>
                    <a:pt x="30679" y="96653"/>
                  </a:cubicBezTo>
                  <a:cubicBezTo>
                    <a:pt x="30660" y="96520"/>
                    <a:pt x="30650" y="96377"/>
                    <a:pt x="30660" y="96244"/>
                  </a:cubicBezTo>
                  <a:cubicBezTo>
                    <a:pt x="30955" y="87347"/>
                    <a:pt x="33031" y="78603"/>
                    <a:pt x="36756" y="70526"/>
                  </a:cubicBezTo>
                  <a:cubicBezTo>
                    <a:pt x="30755" y="80051"/>
                    <a:pt x="25135" y="90529"/>
                    <a:pt x="19706" y="100911"/>
                  </a:cubicBezTo>
                  <a:cubicBezTo>
                    <a:pt x="18849" y="102625"/>
                    <a:pt x="16182" y="101482"/>
                    <a:pt x="16372" y="99768"/>
                  </a:cubicBezTo>
                  <a:cubicBezTo>
                    <a:pt x="16677" y="81185"/>
                    <a:pt x="20830" y="62858"/>
                    <a:pt x="28564" y="45952"/>
                  </a:cubicBezTo>
                  <a:cubicBezTo>
                    <a:pt x="26183" y="47095"/>
                    <a:pt x="23706" y="48238"/>
                    <a:pt x="21230" y="49190"/>
                  </a:cubicBezTo>
                  <a:cubicBezTo>
                    <a:pt x="20335" y="49638"/>
                    <a:pt x="19249" y="49276"/>
                    <a:pt x="18801" y="48381"/>
                  </a:cubicBezTo>
                  <a:cubicBezTo>
                    <a:pt x="18496" y="47790"/>
                    <a:pt x="18554" y="47066"/>
                    <a:pt x="18944" y="46523"/>
                  </a:cubicBezTo>
                  <a:cubicBezTo>
                    <a:pt x="25373" y="35855"/>
                    <a:pt x="33822" y="26540"/>
                    <a:pt x="43804" y="19091"/>
                  </a:cubicBezTo>
                  <a:cubicBezTo>
                    <a:pt x="35460" y="22196"/>
                    <a:pt x="26850" y="24549"/>
                    <a:pt x="18087" y="26140"/>
                  </a:cubicBezTo>
                  <a:cubicBezTo>
                    <a:pt x="16658" y="26140"/>
                    <a:pt x="15134" y="24616"/>
                    <a:pt x="16182" y="23282"/>
                  </a:cubicBezTo>
                  <a:cubicBezTo>
                    <a:pt x="22659" y="15376"/>
                    <a:pt x="29231" y="7566"/>
                    <a:pt x="35994" y="-54"/>
                  </a:cubicBezTo>
                  <a:cubicBezTo>
                    <a:pt x="31127" y="4042"/>
                    <a:pt x="26478" y="8394"/>
                    <a:pt x="22087" y="12995"/>
                  </a:cubicBezTo>
                  <a:cubicBezTo>
                    <a:pt x="9705" y="26235"/>
                    <a:pt x="275" y="40237"/>
                    <a:pt x="4466" y="38046"/>
                  </a:cubicBezTo>
                  <a:cubicBezTo>
                    <a:pt x="10933" y="35417"/>
                    <a:pt x="17553" y="33160"/>
                    <a:pt x="24278" y="31283"/>
                  </a:cubicBezTo>
                  <a:cubicBezTo>
                    <a:pt x="14353" y="39313"/>
                    <a:pt x="6095" y="49219"/>
                    <a:pt x="-11" y="60430"/>
                  </a:cubicBezTo>
                  <a:lnTo>
                    <a:pt x="19039" y="53476"/>
                  </a:lnTo>
                  <a:cubicBezTo>
                    <a:pt x="14648" y="58477"/>
                    <a:pt x="11029" y="64087"/>
                    <a:pt x="8276" y="70145"/>
                  </a:cubicBezTo>
                  <a:cubicBezTo>
                    <a:pt x="6276" y="76622"/>
                    <a:pt x="3990" y="77098"/>
                    <a:pt x="13229" y="104816"/>
                  </a:cubicBezTo>
                  <a:cubicBezTo>
                    <a:pt x="19382" y="125104"/>
                    <a:pt x="23773" y="145878"/>
                    <a:pt x="26373" y="166919"/>
                  </a:cubicBezTo>
                  <a:lnTo>
                    <a:pt x="316124" y="147869"/>
                  </a:lnTo>
                  <a:cubicBezTo>
                    <a:pt x="316124" y="147869"/>
                    <a:pt x="330507" y="146917"/>
                    <a:pt x="331078" y="145393"/>
                  </a:cubicBezTo>
                  <a:cubicBezTo>
                    <a:pt x="331650" y="143869"/>
                    <a:pt x="343842" y="93196"/>
                    <a:pt x="343842" y="86147"/>
                  </a:cubicBezTo>
                  <a:cubicBezTo>
                    <a:pt x="343842" y="79099"/>
                    <a:pt x="341556" y="77289"/>
                    <a:pt x="341556" y="77289"/>
                  </a:cubicBezTo>
                  <a:close/>
                </a:path>
              </a:pathLst>
            </a:custGeom>
            <a:solidFill>
              <a:srgbClr val="985400">
                <a:alpha val="5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8" name="Freeform: Shape 607">
              <a:extLst>
                <a:ext uri="{FF2B5EF4-FFF2-40B4-BE49-F238E27FC236}">
                  <a16:creationId xmlns:a16="http://schemas.microsoft.com/office/drawing/2014/main" id="{AB6FE146-B513-BF4E-7BF2-D0973284EEA3}"/>
                </a:ext>
              </a:extLst>
            </p:cNvPr>
            <p:cNvSpPr/>
            <p:nvPr/>
          </p:nvSpPr>
          <p:spPr>
            <a:xfrm>
              <a:off x="6798949" y="2965429"/>
              <a:ext cx="43928" cy="54415"/>
            </a:xfrm>
            <a:custGeom>
              <a:avLst/>
              <a:gdLst>
                <a:gd name="connsiteX0" fmla="*/ 30369 w 43928"/>
                <a:gd name="connsiteY0" fmla="*/ 2506 h 54415"/>
                <a:gd name="connsiteX1" fmla="*/ 30369 w 43928"/>
                <a:gd name="connsiteY1" fmla="*/ 2506 h 54415"/>
                <a:gd name="connsiteX2" fmla="*/ 79 w 43928"/>
                <a:gd name="connsiteY2" fmla="*/ 23080 h 54415"/>
                <a:gd name="connsiteX3" fmla="*/ 42561 w 43928"/>
                <a:gd name="connsiteY3" fmla="*/ 46702 h 54415"/>
                <a:gd name="connsiteX4" fmla="*/ 42561 w 43928"/>
                <a:gd name="connsiteY4" fmla="*/ 44416 h 54415"/>
                <a:gd name="connsiteX5" fmla="*/ 42561 w 43928"/>
                <a:gd name="connsiteY5" fmla="*/ 24414 h 54415"/>
                <a:gd name="connsiteX6" fmla="*/ 30369 w 43928"/>
                <a:gd name="connsiteY6" fmla="*/ 2506 h 54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928" h="54415">
                  <a:moveTo>
                    <a:pt x="30369" y="2506"/>
                  </a:moveTo>
                  <a:lnTo>
                    <a:pt x="30369" y="2506"/>
                  </a:lnTo>
                  <a:cubicBezTo>
                    <a:pt x="18939" y="-6447"/>
                    <a:pt x="1794" y="9936"/>
                    <a:pt x="79" y="23080"/>
                  </a:cubicBezTo>
                  <a:cubicBezTo>
                    <a:pt x="-1826" y="42988"/>
                    <a:pt x="27035" y="66895"/>
                    <a:pt x="42561" y="46702"/>
                  </a:cubicBezTo>
                  <a:cubicBezTo>
                    <a:pt x="42894" y="45978"/>
                    <a:pt x="42894" y="45140"/>
                    <a:pt x="42561" y="44416"/>
                  </a:cubicBezTo>
                  <a:cubicBezTo>
                    <a:pt x="44370" y="37873"/>
                    <a:pt x="44370" y="30957"/>
                    <a:pt x="42561" y="24414"/>
                  </a:cubicBezTo>
                  <a:cubicBezTo>
                    <a:pt x="42084" y="15622"/>
                    <a:pt x="37588" y="7545"/>
                    <a:pt x="30369" y="2506"/>
                  </a:cubicBezTo>
                  <a:close/>
                </a:path>
              </a:pathLst>
            </a:custGeom>
            <a:solidFill>
              <a:srgbClr val="C68D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9" name="Freeform: Shape 608">
              <a:extLst>
                <a:ext uri="{FF2B5EF4-FFF2-40B4-BE49-F238E27FC236}">
                  <a16:creationId xmlns:a16="http://schemas.microsoft.com/office/drawing/2014/main" id="{FBCFF6ED-C33F-DE7C-089E-D819BCFC1885}"/>
                </a:ext>
              </a:extLst>
            </p:cNvPr>
            <p:cNvSpPr/>
            <p:nvPr/>
          </p:nvSpPr>
          <p:spPr>
            <a:xfrm>
              <a:off x="7096233" y="2963471"/>
              <a:ext cx="49724" cy="52447"/>
            </a:xfrm>
            <a:custGeom>
              <a:avLst/>
              <a:gdLst>
                <a:gd name="connsiteX0" fmla="*/ 43124 w 49724"/>
                <a:gd name="connsiteY0" fmla="*/ 5132 h 52447"/>
                <a:gd name="connsiteX1" fmla="*/ 8739 w 49724"/>
                <a:gd name="connsiteY1" fmla="*/ 8465 h 52447"/>
                <a:gd name="connsiteX2" fmla="*/ 8386 w 49724"/>
                <a:gd name="connsiteY2" fmla="*/ 11542 h 52447"/>
                <a:gd name="connsiteX3" fmla="*/ 8739 w 49724"/>
                <a:gd name="connsiteY3" fmla="*/ 11894 h 52447"/>
                <a:gd name="connsiteX4" fmla="*/ 1214 w 49724"/>
                <a:gd name="connsiteY4" fmla="*/ 44565 h 52447"/>
                <a:gd name="connsiteX5" fmla="*/ 338 w 49724"/>
                <a:gd name="connsiteY5" fmla="*/ 44918 h 52447"/>
                <a:gd name="connsiteX6" fmla="*/ 547 w 49724"/>
                <a:gd name="connsiteY6" fmla="*/ 45708 h 52447"/>
                <a:gd name="connsiteX7" fmla="*/ 47696 w 49724"/>
                <a:gd name="connsiteY7" fmla="*/ 29420 h 52447"/>
                <a:gd name="connsiteX8" fmla="*/ 43124 w 49724"/>
                <a:gd name="connsiteY8" fmla="*/ 5132 h 52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9724" h="52447">
                  <a:moveTo>
                    <a:pt x="43124" y="5132"/>
                  </a:moveTo>
                  <a:cubicBezTo>
                    <a:pt x="32551" y="-2908"/>
                    <a:pt x="17568" y="-1450"/>
                    <a:pt x="8739" y="8465"/>
                  </a:cubicBezTo>
                  <a:cubicBezTo>
                    <a:pt x="7796" y="9218"/>
                    <a:pt x="7634" y="10599"/>
                    <a:pt x="8386" y="11542"/>
                  </a:cubicBezTo>
                  <a:cubicBezTo>
                    <a:pt x="8491" y="11675"/>
                    <a:pt x="8605" y="11789"/>
                    <a:pt x="8739" y="11894"/>
                  </a:cubicBezTo>
                  <a:cubicBezTo>
                    <a:pt x="3881" y="21419"/>
                    <a:pt x="-2786" y="34754"/>
                    <a:pt x="1214" y="44565"/>
                  </a:cubicBezTo>
                  <a:cubicBezTo>
                    <a:pt x="871" y="44422"/>
                    <a:pt x="481" y="44575"/>
                    <a:pt x="338" y="44918"/>
                  </a:cubicBezTo>
                  <a:cubicBezTo>
                    <a:pt x="224" y="45194"/>
                    <a:pt x="309" y="45527"/>
                    <a:pt x="547" y="45708"/>
                  </a:cubicBezTo>
                  <a:cubicBezTo>
                    <a:pt x="16549" y="61043"/>
                    <a:pt x="40743" y="47613"/>
                    <a:pt x="47696" y="29420"/>
                  </a:cubicBezTo>
                  <a:cubicBezTo>
                    <a:pt x="51582" y="21191"/>
                    <a:pt x="49744" y="11390"/>
                    <a:pt x="43124" y="5132"/>
                  </a:cubicBezTo>
                  <a:close/>
                </a:path>
              </a:pathLst>
            </a:custGeom>
            <a:solidFill>
              <a:srgbClr val="C68D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0" name="Freeform: Shape 609">
              <a:extLst>
                <a:ext uri="{FF2B5EF4-FFF2-40B4-BE49-F238E27FC236}">
                  <a16:creationId xmlns:a16="http://schemas.microsoft.com/office/drawing/2014/main" id="{261EF78D-D5EE-FD50-0921-849A1D535E18}"/>
                </a:ext>
              </a:extLst>
            </p:cNvPr>
            <p:cNvSpPr/>
            <p:nvPr/>
          </p:nvSpPr>
          <p:spPr>
            <a:xfrm>
              <a:off x="6806754" y="2985335"/>
              <a:ext cx="22764" cy="20932"/>
            </a:xfrm>
            <a:custGeom>
              <a:avLst/>
              <a:gdLst>
                <a:gd name="connsiteX0" fmla="*/ -11 w 22764"/>
                <a:gd name="connsiteY0" fmla="*/ 3269 h 20932"/>
                <a:gd name="connsiteX1" fmla="*/ 561 w 22764"/>
                <a:gd name="connsiteY1" fmla="*/ 3269 h 20932"/>
                <a:gd name="connsiteX2" fmla="*/ 21135 w 22764"/>
                <a:gd name="connsiteY2" fmla="*/ 20605 h 20932"/>
                <a:gd name="connsiteX3" fmla="*/ 22478 w 22764"/>
                <a:gd name="connsiteY3" fmla="*/ 20595 h 20932"/>
                <a:gd name="connsiteX4" fmla="*/ 22754 w 22764"/>
                <a:gd name="connsiteY4" fmla="*/ 19938 h 20932"/>
                <a:gd name="connsiteX5" fmla="*/ -11 w 22764"/>
                <a:gd name="connsiteY5" fmla="*/ 3269 h 20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764" h="20932">
                  <a:moveTo>
                    <a:pt x="-11" y="3269"/>
                  </a:moveTo>
                  <a:cubicBezTo>
                    <a:pt x="-11" y="3269"/>
                    <a:pt x="-11" y="3936"/>
                    <a:pt x="561" y="3269"/>
                  </a:cubicBezTo>
                  <a:cubicBezTo>
                    <a:pt x="10086" y="-3779"/>
                    <a:pt x="15991" y="15938"/>
                    <a:pt x="21135" y="20605"/>
                  </a:cubicBezTo>
                  <a:cubicBezTo>
                    <a:pt x="21506" y="20976"/>
                    <a:pt x="22116" y="20967"/>
                    <a:pt x="22478" y="20595"/>
                  </a:cubicBezTo>
                  <a:cubicBezTo>
                    <a:pt x="22649" y="20414"/>
                    <a:pt x="22754" y="20186"/>
                    <a:pt x="22754" y="19938"/>
                  </a:cubicBezTo>
                  <a:cubicBezTo>
                    <a:pt x="22087" y="13747"/>
                    <a:pt x="6847" y="-8351"/>
                    <a:pt x="-11" y="3269"/>
                  </a:cubicBezTo>
                  <a:close/>
                </a:path>
              </a:pathLst>
            </a:custGeom>
            <a:solidFill>
              <a:srgbClr val="C3936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1" name="Freeform: Shape 610">
              <a:extLst>
                <a:ext uri="{FF2B5EF4-FFF2-40B4-BE49-F238E27FC236}">
                  <a16:creationId xmlns:a16="http://schemas.microsoft.com/office/drawing/2014/main" id="{8442DBA9-976D-2046-695D-8DCE3AA7339B}"/>
                </a:ext>
              </a:extLst>
            </p:cNvPr>
            <p:cNvSpPr/>
            <p:nvPr/>
          </p:nvSpPr>
          <p:spPr>
            <a:xfrm>
              <a:off x="7107064" y="2981513"/>
              <a:ext cx="28775" cy="13574"/>
            </a:xfrm>
            <a:custGeom>
              <a:avLst/>
              <a:gdLst>
                <a:gd name="connsiteX0" fmla="*/ 19910 w 28775"/>
                <a:gd name="connsiteY0" fmla="*/ -52 h 13574"/>
                <a:gd name="connsiteX1" fmla="*/ 193 w 28775"/>
                <a:gd name="connsiteY1" fmla="*/ 10997 h 13574"/>
                <a:gd name="connsiteX2" fmla="*/ 898 w 28775"/>
                <a:gd name="connsiteY2" fmla="*/ 13321 h 13574"/>
                <a:gd name="connsiteX3" fmla="*/ 2574 w 28775"/>
                <a:gd name="connsiteY3" fmla="*/ 13283 h 13574"/>
                <a:gd name="connsiteX4" fmla="*/ 10956 w 28775"/>
                <a:gd name="connsiteY4" fmla="*/ 6615 h 13574"/>
                <a:gd name="connsiteX5" fmla="*/ 27435 w 28775"/>
                <a:gd name="connsiteY5" fmla="*/ 7568 h 13574"/>
                <a:gd name="connsiteX6" fmla="*/ 28301 w 28775"/>
                <a:gd name="connsiteY6" fmla="*/ 7939 h 13574"/>
                <a:gd name="connsiteX7" fmla="*/ 28673 w 28775"/>
                <a:gd name="connsiteY7" fmla="*/ 7568 h 13574"/>
                <a:gd name="connsiteX8" fmla="*/ 19910 w 28775"/>
                <a:gd name="connsiteY8" fmla="*/ -52 h 13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775" h="13574">
                  <a:moveTo>
                    <a:pt x="19910" y="-52"/>
                  </a:moveTo>
                  <a:cubicBezTo>
                    <a:pt x="11833" y="-157"/>
                    <a:pt x="4317" y="4053"/>
                    <a:pt x="193" y="10997"/>
                  </a:cubicBezTo>
                  <a:cubicBezTo>
                    <a:pt x="-255" y="11835"/>
                    <a:pt x="60" y="12873"/>
                    <a:pt x="898" y="13321"/>
                  </a:cubicBezTo>
                  <a:cubicBezTo>
                    <a:pt x="1422" y="13597"/>
                    <a:pt x="2060" y="13588"/>
                    <a:pt x="2574" y="13283"/>
                  </a:cubicBezTo>
                  <a:cubicBezTo>
                    <a:pt x="5536" y="11283"/>
                    <a:pt x="8337" y="9054"/>
                    <a:pt x="10956" y="6615"/>
                  </a:cubicBezTo>
                  <a:cubicBezTo>
                    <a:pt x="14671" y="3853"/>
                    <a:pt x="26196" y="-1290"/>
                    <a:pt x="27435" y="7568"/>
                  </a:cubicBezTo>
                  <a:cubicBezTo>
                    <a:pt x="27568" y="7911"/>
                    <a:pt x="27958" y="8073"/>
                    <a:pt x="28301" y="7939"/>
                  </a:cubicBezTo>
                  <a:cubicBezTo>
                    <a:pt x="28473" y="7873"/>
                    <a:pt x="28606" y="7739"/>
                    <a:pt x="28673" y="7568"/>
                  </a:cubicBezTo>
                  <a:cubicBezTo>
                    <a:pt x="29530" y="2996"/>
                    <a:pt x="24196" y="-52"/>
                    <a:pt x="19910" y="-52"/>
                  </a:cubicBezTo>
                  <a:close/>
                </a:path>
              </a:pathLst>
            </a:custGeom>
            <a:solidFill>
              <a:srgbClr val="C3936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2" name="Freeform: Shape 611">
              <a:extLst>
                <a:ext uri="{FF2B5EF4-FFF2-40B4-BE49-F238E27FC236}">
                  <a16:creationId xmlns:a16="http://schemas.microsoft.com/office/drawing/2014/main" id="{8E997753-5DF1-4E9E-1CC3-8676C71FEF68}"/>
                </a:ext>
              </a:extLst>
            </p:cNvPr>
            <p:cNvSpPr/>
            <p:nvPr/>
          </p:nvSpPr>
          <p:spPr>
            <a:xfrm>
              <a:off x="6821069" y="2815749"/>
              <a:ext cx="295517" cy="301827"/>
            </a:xfrm>
            <a:custGeom>
              <a:avLst/>
              <a:gdLst>
                <a:gd name="connsiteX0" fmla="*/ 280283 w 295517"/>
                <a:gd name="connsiteY0" fmla="*/ 46554 h 301827"/>
                <a:gd name="connsiteX1" fmla="*/ 232658 w 295517"/>
                <a:gd name="connsiteY1" fmla="*/ 9597 h 301827"/>
                <a:gd name="connsiteX2" fmla="*/ 130360 w 295517"/>
                <a:gd name="connsiteY2" fmla="*/ 1691 h 301827"/>
                <a:gd name="connsiteX3" fmla="*/ 14536 w 295517"/>
                <a:gd name="connsiteY3" fmla="*/ 95989 h 301827"/>
                <a:gd name="connsiteX4" fmla="*/ 20822 w 295517"/>
                <a:gd name="connsiteY4" fmla="*/ 240674 h 301827"/>
                <a:gd name="connsiteX5" fmla="*/ 165507 w 295517"/>
                <a:gd name="connsiteY5" fmla="*/ 299824 h 301827"/>
                <a:gd name="connsiteX6" fmla="*/ 277330 w 295517"/>
                <a:gd name="connsiteY6" fmla="*/ 216575 h 301827"/>
                <a:gd name="connsiteX7" fmla="*/ 284569 w 295517"/>
                <a:gd name="connsiteY7" fmla="*/ 57127 h 301827"/>
                <a:gd name="connsiteX8" fmla="*/ 280283 w 295517"/>
                <a:gd name="connsiteY8" fmla="*/ 46554 h 301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5517" h="301827">
                  <a:moveTo>
                    <a:pt x="280283" y="46554"/>
                  </a:moveTo>
                  <a:cubicBezTo>
                    <a:pt x="269596" y="28704"/>
                    <a:pt x="252604" y="15522"/>
                    <a:pt x="232658" y="9597"/>
                  </a:cubicBezTo>
                  <a:cubicBezTo>
                    <a:pt x="199378" y="462"/>
                    <a:pt x="164650" y="-2224"/>
                    <a:pt x="130360" y="1691"/>
                  </a:cubicBezTo>
                  <a:cubicBezTo>
                    <a:pt x="79782" y="7025"/>
                    <a:pt x="25585" y="44268"/>
                    <a:pt x="14536" y="95989"/>
                  </a:cubicBezTo>
                  <a:cubicBezTo>
                    <a:pt x="-323" y="142852"/>
                    <a:pt x="-11372" y="200764"/>
                    <a:pt x="20822" y="240674"/>
                  </a:cubicBezTo>
                  <a:cubicBezTo>
                    <a:pt x="54102" y="286012"/>
                    <a:pt x="109995" y="308863"/>
                    <a:pt x="165507" y="299824"/>
                  </a:cubicBezTo>
                  <a:cubicBezTo>
                    <a:pt x="214361" y="292528"/>
                    <a:pt x="256328" y="261286"/>
                    <a:pt x="277330" y="216575"/>
                  </a:cubicBezTo>
                  <a:cubicBezTo>
                    <a:pt x="301524" y="163045"/>
                    <a:pt x="299047" y="118087"/>
                    <a:pt x="284569" y="57127"/>
                  </a:cubicBezTo>
                  <a:cubicBezTo>
                    <a:pt x="284284" y="55507"/>
                    <a:pt x="281521" y="46268"/>
                    <a:pt x="280283" y="46554"/>
                  </a:cubicBezTo>
                  <a:close/>
                </a:path>
              </a:pathLst>
            </a:custGeom>
            <a:solidFill>
              <a:srgbClr val="C68D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3" name="Freeform: Shape 612">
              <a:extLst>
                <a:ext uri="{FF2B5EF4-FFF2-40B4-BE49-F238E27FC236}">
                  <a16:creationId xmlns:a16="http://schemas.microsoft.com/office/drawing/2014/main" id="{E45A6AFA-F7EC-A906-FD7A-63E9973F4A1F}"/>
                </a:ext>
              </a:extLst>
            </p:cNvPr>
            <p:cNvSpPr/>
            <p:nvPr/>
          </p:nvSpPr>
          <p:spPr>
            <a:xfrm>
              <a:off x="6821423" y="2793117"/>
              <a:ext cx="289880" cy="144030"/>
            </a:xfrm>
            <a:custGeom>
              <a:avLst/>
              <a:gdLst>
                <a:gd name="connsiteX0" fmla="*/ 289359 w 289880"/>
                <a:gd name="connsiteY0" fmla="*/ 68424 h 144030"/>
                <a:gd name="connsiteX1" fmla="*/ 289359 w 289880"/>
                <a:gd name="connsiteY1" fmla="*/ 64805 h 144030"/>
                <a:gd name="connsiteX2" fmla="*/ 287254 w 289880"/>
                <a:gd name="connsiteY2" fmla="*/ 62909 h 144030"/>
                <a:gd name="connsiteX3" fmla="*/ 286787 w 289880"/>
                <a:gd name="connsiteY3" fmla="*/ 62995 h 144030"/>
                <a:gd name="connsiteX4" fmla="*/ 107812 w 289880"/>
                <a:gd name="connsiteY4" fmla="*/ 5845 h 144030"/>
                <a:gd name="connsiteX5" fmla="*/ 29612 w 289880"/>
                <a:gd name="connsiteY5" fmla="*/ 54518 h 144030"/>
                <a:gd name="connsiteX6" fmla="*/ -11 w 289880"/>
                <a:gd name="connsiteY6" fmla="*/ 142910 h 144030"/>
                <a:gd name="connsiteX7" fmla="*/ 1732 w 289880"/>
                <a:gd name="connsiteY7" fmla="*/ 143929 h 144030"/>
                <a:gd name="connsiteX8" fmla="*/ 2752 w 289880"/>
                <a:gd name="connsiteY8" fmla="*/ 142910 h 144030"/>
                <a:gd name="connsiteX9" fmla="*/ 2752 w 289880"/>
                <a:gd name="connsiteY9" fmla="*/ 142910 h 144030"/>
                <a:gd name="connsiteX10" fmla="*/ 64854 w 289880"/>
                <a:gd name="connsiteY10" fmla="*/ 113382 h 144030"/>
                <a:gd name="connsiteX11" fmla="*/ 97906 w 289880"/>
                <a:gd name="connsiteY11" fmla="*/ 94332 h 144030"/>
                <a:gd name="connsiteX12" fmla="*/ 105145 w 289880"/>
                <a:gd name="connsiteY12" fmla="*/ 90237 h 144030"/>
                <a:gd name="connsiteX13" fmla="*/ 104574 w 289880"/>
                <a:gd name="connsiteY13" fmla="*/ 91094 h 144030"/>
                <a:gd name="connsiteX14" fmla="*/ 91334 w 289880"/>
                <a:gd name="connsiteY14" fmla="*/ 108715 h 144030"/>
                <a:gd name="connsiteX15" fmla="*/ 91334 w 289880"/>
                <a:gd name="connsiteY15" fmla="*/ 108715 h 144030"/>
                <a:gd name="connsiteX16" fmla="*/ 91334 w 289880"/>
                <a:gd name="connsiteY16" fmla="*/ 110048 h 144030"/>
                <a:gd name="connsiteX17" fmla="*/ 106955 w 289880"/>
                <a:gd name="connsiteY17" fmla="*/ 102810 h 144030"/>
                <a:gd name="connsiteX18" fmla="*/ 132672 w 289880"/>
                <a:gd name="connsiteY18" fmla="*/ 90046 h 144030"/>
                <a:gd name="connsiteX19" fmla="*/ 148389 w 289880"/>
                <a:gd name="connsiteY19" fmla="*/ 82521 h 144030"/>
                <a:gd name="connsiteX20" fmla="*/ 148389 w 289880"/>
                <a:gd name="connsiteY20" fmla="*/ 87093 h 144030"/>
                <a:gd name="connsiteX21" fmla="*/ 153151 w 289880"/>
                <a:gd name="connsiteY21" fmla="*/ 110810 h 144030"/>
                <a:gd name="connsiteX22" fmla="*/ 154351 w 289880"/>
                <a:gd name="connsiteY22" fmla="*/ 112268 h 144030"/>
                <a:gd name="connsiteX23" fmla="*/ 154771 w 289880"/>
                <a:gd name="connsiteY23" fmla="*/ 112239 h 144030"/>
                <a:gd name="connsiteX24" fmla="*/ 166581 w 289880"/>
                <a:gd name="connsiteY24" fmla="*/ 98142 h 144030"/>
                <a:gd name="connsiteX25" fmla="*/ 174963 w 289880"/>
                <a:gd name="connsiteY25" fmla="*/ 82045 h 144030"/>
                <a:gd name="connsiteX26" fmla="*/ 188775 w 289880"/>
                <a:gd name="connsiteY26" fmla="*/ 99666 h 144030"/>
                <a:gd name="connsiteX27" fmla="*/ 217350 w 289880"/>
                <a:gd name="connsiteY27" fmla="*/ 121860 h 144030"/>
                <a:gd name="connsiteX28" fmla="*/ 218112 w 289880"/>
                <a:gd name="connsiteY28" fmla="*/ 121860 h 144030"/>
                <a:gd name="connsiteX29" fmla="*/ 218874 w 289880"/>
                <a:gd name="connsiteY29" fmla="*/ 121193 h 144030"/>
                <a:gd name="connsiteX30" fmla="*/ 225351 w 289880"/>
                <a:gd name="connsiteY30" fmla="*/ 95094 h 144030"/>
                <a:gd name="connsiteX31" fmla="*/ 226779 w 289880"/>
                <a:gd name="connsiteY31" fmla="*/ 82140 h 144030"/>
                <a:gd name="connsiteX32" fmla="*/ 241448 w 289880"/>
                <a:gd name="connsiteY32" fmla="*/ 96618 h 144030"/>
                <a:gd name="connsiteX33" fmla="*/ 262689 w 289880"/>
                <a:gd name="connsiteY33" fmla="*/ 112239 h 144030"/>
                <a:gd name="connsiteX34" fmla="*/ 282501 w 289880"/>
                <a:gd name="connsiteY34" fmla="*/ 124622 h 144030"/>
                <a:gd name="connsiteX35" fmla="*/ 283891 w 289880"/>
                <a:gd name="connsiteY35" fmla="*/ 125136 h 144030"/>
                <a:gd name="connsiteX36" fmla="*/ 284406 w 289880"/>
                <a:gd name="connsiteY36" fmla="*/ 124622 h 144030"/>
                <a:gd name="connsiteX37" fmla="*/ 288978 w 289880"/>
                <a:gd name="connsiteY37" fmla="*/ 99285 h 144030"/>
                <a:gd name="connsiteX38" fmla="*/ 289645 w 289880"/>
                <a:gd name="connsiteY38" fmla="*/ 68329 h 144030"/>
                <a:gd name="connsiteX39" fmla="*/ 289359 w 289880"/>
                <a:gd name="connsiteY39" fmla="*/ 68424 h 144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289880" h="144030">
                  <a:moveTo>
                    <a:pt x="289359" y="68424"/>
                  </a:moveTo>
                  <a:cubicBezTo>
                    <a:pt x="289359" y="67186"/>
                    <a:pt x="289359" y="65948"/>
                    <a:pt x="289359" y="64805"/>
                  </a:cubicBezTo>
                  <a:cubicBezTo>
                    <a:pt x="289302" y="63700"/>
                    <a:pt x="288359" y="62852"/>
                    <a:pt x="287254" y="62909"/>
                  </a:cubicBezTo>
                  <a:cubicBezTo>
                    <a:pt x="287092" y="62919"/>
                    <a:pt x="286939" y="62947"/>
                    <a:pt x="286787" y="62995"/>
                  </a:cubicBezTo>
                  <a:cubicBezTo>
                    <a:pt x="253735" y="511"/>
                    <a:pt x="170963" y="-8442"/>
                    <a:pt x="107812" y="5845"/>
                  </a:cubicBezTo>
                  <a:cubicBezTo>
                    <a:pt x="76618" y="11827"/>
                    <a:pt x="48748" y="29162"/>
                    <a:pt x="29612" y="54518"/>
                  </a:cubicBezTo>
                  <a:cubicBezTo>
                    <a:pt x="11934" y="80769"/>
                    <a:pt x="1694" y="111315"/>
                    <a:pt x="-11" y="142910"/>
                  </a:cubicBezTo>
                  <a:cubicBezTo>
                    <a:pt x="189" y="143672"/>
                    <a:pt x="970" y="144129"/>
                    <a:pt x="1732" y="143929"/>
                  </a:cubicBezTo>
                  <a:cubicBezTo>
                    <a:pt x="2237" y="143796"/>
                    <a:pt x="2618" y="143405"/>
                    <a:pt x="2752" y="142910"/>
                  </a:cubicBezTo>
                  <a:lnTo>
                    <a:pt x="2752" y="142910"/>
                  </a:lnTo>
                  <a:cubicBezTo>
                    <a:pt x="24192" y="134699"/>
                    <a:pt x="44957" y="124822"/>
                    <a:pt x="64854" y="113382"/>
                  </a:cubicBezTo>
                  <a:cubicBezTo>
                    <a:pt x="75999" y="107096"/>
                    <a:pt x="86953" y="100619"/>
                    <a:pt x="97906" y="94332"/>
                  </a:cubicBezTo>
                  <a:lnTo>
                    <a:pt x="105145" y="90237"/>
                  </a:lnTo>
                  <a:lnTo>
                    <a:pt x="104574" y="91094"/>
                  </a:lnTo>
                  <a:cubicBezTo>
                    <a:pt x="100887" y="97476"/>
                    <a:pt x="96439" y="103391"/>
                    <a:pt x="91334" y="108715"/>
                  </a:cubicBezTo>
                  <a:lnTo>
                    <a:pt x="91334" y="108715"/>
                  </a:lnTo>
                  <a:cubicBezTo>
                    <a:pt x="90667" y="108715"/>
                    <a:pt x="90762" y="110144"/>
                    <a:pt x="91334" y="110048"/>
                  </a:cubicBezTo>
                  <a:cubicBezTo>
                    <a:pt x="97430" y="110048"/>
                    <a:pt x="101621" y="105381"/>
                    <a:pt x="106955" y="102810"/>
                  </a:cubicBezTo>
                  <a:cubicBezTo>
                    <a:pt x="115623" y="98714"/>
                    <a:pt x="124100" y="94237"/>
                    <a:pt x="132672" y="90046"/>
                  </a:cubicBezTo>
                  <a:cubicBezTo>
                    <a:pt x="137530" y="87570"/>
                    <a:pt x="142960" y="85188"/>
                    <a:pt x="148389" y="82521"/>
                  </a:cubicBezTo>
                  <a:lnTo>
                    <a:pt x="148389" y="87093"/>
                  </a:lnTo>
                  <a:cubicBezTo>
                    <a:pt x="149255" y="95123"/>
                    <a:pt x="150856" y="103067"/>
                    <a:pt x="153151" y="110810"/>
                  </a:cubicBezTo>
                  <a:cubicBezTo>
                    <a:pt x="153085" y="111544"/>
                    <a:pt x="153618" y="112192"/>
                    <a:pt x="154351" y="112268"/>
                  </a:cubicBezTo>
                  <a:cubicBezTo>
                    <a:pt x="154494" y="112277"/>
                    <a:pt x="154637" y="112268"/>
                    <a:pt x="154771" y="112239"/>
                  </a:cubicBezTo>
                  <a:cubicBezTo>
                    <a:pt x="161247" y="110620"/>
                    <a:pt x="163629" y="103381"/>
                    <a:pt x="166581" y="98142"/>
                  </a:cubicBezTo>
                  <a:cubicBezTo>
                    <a:pt x="169534" y="92904"/>
                    <a:pt x="172011" y="87379"/>
                    <a:pt x="174963" y="82045"/>
                  </a:cubicBezTo>
                  <a:cubicBezTo>
                    <a:pt x="178631" y="88598"/>
                    <a:pt x="183288" y="94542"/>
                    <a:pt x="188775" y="99666"/>
                  </a:cubicBezTo>
                  <a:cubicBezTo>
                    <a:pt x="197080" y="108515"/>
                    <a:pt x="206720" y="116011"/>
                    <a:pt x="217350" y="121860"/>
                  </a:cubicBezTo>
                  <a:cubicBezTo>
                    <a:pt x="217350" y="121860"/>
                    <a:pt x="217350" y="122336"/>
                    <a:pt x="218112" y="121860"/>
                  </a:cubicBezTo>
                  <a:cubicBezTo>
                    <a:pt x="218502" y="121860"/>
                    <a:pt x="218826" y="121574"/>
                    <a:pt x="218874" y="121193"/>
                  </a:cubicBezTo>
                  <a:cubicBezTo>
                    <a:pt x="222255" y="112839"/>
                    <a:pt x="224436" y="104057"/>
                    <a:pt x="225351" y="95094"/>
                  </a:cubicBezTo>
                  <a:cubicBezTo>
                    <a:pt x="225922" y="90903"/>
                    <a:pt x="226398" y="86522"/>
                    <a:pt x="226779" y="82140"/>
                  </a:cubicBezTo>
                  <a:cubicBezTo>
                    <a:pt x="231132" y="87484"/>
                    <a:pt x="236047" y="92342"/>
                    <a:pt x="241448" y="96618"/>
                  </a:cubicBezTo>
                  <a:cubicBezTo>
                    <a:pt x="248401" y="102047"/>
                    <a:pt x="255640" y="107096"/>
                    <a:pt x="262689" y="112239"/>
                  </a:cubicBezTo>
                  <a:cubicBezTo>
                    <a:pt x="268623" y="117354"/>
                    <a:pt x="275300" y="121526"/>
                    <a:pt x="282501" y="124622"/>
                  </a:cubicBezTo>
                  <a:cubicBezTo>
                    <a:pt x="282739" y="125146"/>
                    <a:pt x="283368" y="125374"/>
                    <a:pt x="283891" y="125136"/>
                  </a:cubicBezTo>
                  <a:cubicBezTo>
                    <a:pt x="284120" y="125031"/>
                    <a:pt x="284301" y="124850"/>
                    <a:pt x="284406" y="124622"/>
                  </a:cubicBezTo>
                  <a:cubicBezTo>
                    <a:pt x="287644" y="116583"/>
                    <a:pt x="289206" y="107953"/>
                    <a:pt x="288978" y="99285"/>
                  </a:cubicBezTo>
                  <a:cubicBezTo>
                    <a:pt x="289873" y="88989"/>
                    <a:pt x="290092" y="78654"/>
                    <a:pt x="289645" y="68329"/>
                  </a:cubicBezTo>
                  <a:cubicBezTo>
                    <a:pt x="289549" y="68348"/>
                    <a:pt x="289454" y="68386"/>
                    <a:pt x="289359" y="68424"/>
                  </a:cubicBezTo>
                  <a:close/>
                </a:path>
              </a:pathLst>
            </a:custGeom>
            <a:solidFill>
              <a:srgbClr val="5C3C2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4" name="Freeform: Shape 613">
              <a:extLst>
                <a:ext uri="{FF2B5EF4-FFF2-40B4-BE49-F238E27FC236}">
                  <a16:creationId xmlns:a16="http://schemas.microsoft.com/office/drawing/2014/main" id="{C14708DB-A509-09D6-1960-6F4F878D7908}"/>
                </a:ext>
              </a:extLst>
            </p:cNvPr>
            <p:cNvSpPr/>
            <p:nvPr/>
          </p:nvSpPr>
          <p:spPr>
            <a:xfrm>
              <a:off x="6821328" y="2858738"/>
              <a:ext cx="289884" cy="79266"/>
            </a:xfrm>
            <a:custGeom>
              <a:avLst/>
              <a:gdLst>
                <a:gd name="connsiteX0" fmla="*/ 283929 w 289884"/>
                <a:gd name="connsiteY0" fmla="*/ -54 h 79266"/>
                <a:gd name="connsiteX1" fmla="*/ 279358 w 289884"/>
                <a:gd name="connsiteY1" fmla="*/ 38046 h 79266"/>
                <a:gd name="connsiteX2" fmla="*/ 277548 w 289884"/>
                <a:gd name="connsiteY2" fmla="*/ 39284 h 79266"/>
                <a:gd name="connsiteX3" fmla="*/ 224208 w 289884"/>
                <a:gd name="connsiteY3" fmla="*/ 3946 h 79266"/>
                <a:gd name="connsiteX4" fmla="*/ 214683 w 289884"/>
                <a:gd name="connsiteY4" fmla="*/ 43475 h 79266"/>
                <a:gd name="connsiteX5" fmla="*/ 192204 w 289884"/>
                <a:gd name="connsiteY5" fmla="*/ 28140 h 79266"/>
                <a:gd name="connsiteX6" fmla="*/ 177345 w 289884"/>
                <a:gd name="connsiteY6" fmla="*/ 4708 h 79266"/>
                <a:gd name="connsiteX7" fmla="*/ 159152 w 289884"/>
                <a:gd name="connsiteY7" fmla="*/ 36712 h 79266"/>
                <a:gd name="connsiteX8" fmla="*/ 156476 w 289884"/>
                <a:gd name="connsiteY8" fmla="*/ 36417 h 79266"/>
                <a:gd name="connsiteX9" fmla="*/ 156104 w 289884"/>
                <a:gd name="connsiteY9" fmla="*/ 35665 h 79266"/>
                <a:gd name="connsiteX10" fmla="*/ 156104 w 289884"/>
                <a:gd name="connsiteY10" fmla="*/ 4994 h 79266"/>
                <a:gd name="connsiteX11" fmla="*/ 110003 w 289884"/>
                <a:gd name="connsiteY11" fmla="*/ 31474 h 79266"/>
                <a:gd name="connsiteX12" fmla="*/ 107717 w 289884"/>
                <a:gd name="connsiteY12" fmla="*/ 28807 h 79266"/>
                <a:gd name="connsiteX13" fmla="*/ 124005 w 289884"/>
                <a:gd name="connsiteY13" fmla="*/ 232 h 79266"/>
                <a:gd name="connsiteX14" fmla="*/ 97239 w 289884"/>
                <a:gd name="connsiteY14" fmla="*/ 16329 h 79266"/>
                <a:gd name="connsiteX15" fmla="*/ 64283 w 289884"/>
                <a:gd name="connsiteY15" fmla="*/ 35379 h 79266"/>
                <a:gd name="connsiteX16" fmla="*/ 7609 w 289884"/>
                <a:gd name="connsiteY16" fmla="*/ 63954 h 79266"/>
                <a:gd name="connsiteX17" fmla="*/ 5437 w 289884"/>
                <a:gd name="connsiteY17" fmla="*/ 62363 h 79266"/>
                <a:gd name="connsiteX18" fmla="*/ 5419 w 289884"/>
                <a:gd name="connsiteY18" fmla="*/ 61954 h 79266"/>
                <a:gd name="connsiteX19" fmla="*/ 11514 w 289884"/>
                <a:gd name="connsiteY19" fmla="*/ 36236 h 79266"/>
                <a:gd name="connsiteX20" fmla="*/ 4371 w 289884"/>
                <a:gd name="connsiteY20" fmla="*/ 48428 h 79266"/>
                <a:gd name="connsiteX21" fmla="*/ -11 w 289884"/>
                <a:gd name="connsiteY21" fmla="*/ 78146 h 79266"/>
                <a:gd name="connsiteX22" fmla="*/ 1732 w 289884"/>
                <a:gd name="connsiteY22" fmla="*/ 79165 h 79266"/>
                <a:gd name="connsiteX23" fmla="*/ 2752 w 289884"/>
                <a:gd name="connsiteY23" fmla="*/ 78146 h 79266"/>
                <a:gd name="connsiteX24" fmla="*/ 2752 w 289884"/>
                <a:gd name="connsiteY24" fmla="*/ 78146 h 79266"/>
                <a:gd name="connsiteX25" fmla="*/ 64854 w 289884"/>
                <a:gd name="connsiteY25" fmla="*/ 48619 h 79266"/>
                <a:gd name="connsiteX26" fmla="*/ 97906 w 289884"/>
                <a:gd name="connsiteY26" fmla="*/ 29569 h 79266"/>
                <a:gd name="connsiteX27" fmla="*/ 105145 w 289884"/>
                <a:gd name="connsiteY27" fmla="*/ 25473 h 79266"/>
                <a:gd name="connsiteX28" fmla="*/ 104574 w 289884"/>
                <a:gd name="connsiteY28" fmla="*/ 26330 h 79266"/>
                <a:gd name="connsiteX29" fmla="*/ 91334 w 289884"/>
                <a:gd name="connsiteY29" fmla="*/ 43951 h 79266"/>
                <a:gd name="connsiteX30" fmla="*/ 91334 w 289884"/>
                <a:gd name="connsiteY30" fmla="*/ 43951 h 79266"/>
                <a:gd name="connsiteX31" fmla="*/ 91334 w 289884"/>
                <a:gd name="connsiteY31" fmla="*/ 45285 h 79266"/>
                <a:gd name="connsiteX32" fmla="*/ 106955 w 289884"/>
                <a:gd name="connsiteY32" fmla="*/ 38046 h 79266"/>
                <a:gd name="connsiteX33" fmla="*/ 132672 w 289884"/>
                <a:gd name="connsiteY33" fmla="*/ 25282 h 79266"/>
                <a:gd name="connsiteX34" fmla="*/ 148389 w 289884"/>
                <a:gd name="connsiteY34" fmla="*/ 17758 h 79266"/>
                <a:gd name="connsiteX35" fmla="*/ 148389 w 289884"/>
                <a:gd name="connsiteY35" fmla="*/ 22330 h 79266"/>
                <a:gd name="connsiteX36" fmla="*/ 153151 w 289884"/>
                <a:gd name="connsiteY36" fmla="*/ 46047 h 79266"/>
                <a:gd name="connsiteX37" fmla="*/ 154351 w 289884"/>
                <a:gd name="connsiteY37" fmla="*/ 47504 h 79266"/>
                <a:gd name="connsiteX38" fmla="*/ 154771 w 289884"/>
                <a:gd name="connsiteY38" fmla="*/ 47476 h 79266"/>
                <a:gd name="connsiteX39" fmla="*/ 166582 w 289884"/>
                <a:gd name="connsiteY39" fmla="*/ 33379 h 79266"/>
                <a:gd name="connsiteX40" fmla="*/ 174963 w 289884"/>
                <a:gd name="connsiteY40" fmla="*/ 17281 h 79266"/>
                <a:gd name="connsiteX41" fmla="*/ 188775 w 289884"/>
                <a:gd name="connsiteY41" fmla="*/ 34903 h 79266"/>
                <a:gd name="connsiteX42" fmla="*/ 217350 w 289884"/>
                <a:gd name="connsiteY42" fmla="*/ 57096 h 79266"/>
                <a:gd name="connsiteX43" fmla="*/ 218112 w 289884"/>
                <a:gd name="connsiteY43" fmla="*/ 57096 h 79266"/>
                <a:gd name="connsiteX44" fmla="*/ 218874 w 289884"/>
                <a:gd name="connsiteY44" fmla="*/ 56429 h 79266"/>
                <a:gd name="connsiteX45" fmla="*/ 225351 w 289884"/>
                <a:gd name="connsiteY45" fmla="*/ 30331 h 79266"/>
                <a:gd name="connsiteX46" fmla="*/ 226779 w 289884"/>
                <a:gd name="connsiteY46" fmla="*/ 17377 h 79266"/>
                <a:gd name="connsiteX47" fmla="*/ 241448 w 289884"/>
                <a:gd name="connsiteY47" fmla="*/ 31855 h 79266"/>
                <a:gd name="connsiteX48" fmla="*/ 262689 w 289884"/>
                <a:gd name="connsiteY48" fmla="*/ 47476 h 79266"/>
                <a:gd name="connsiteX49" fmla="*/ 282501 w 289884"/>
                <a:gd name="connsiteY49" fmla="*/ 59858 h 79266"/>
                <a:gd name="connsiteX50" fmla="*/ 283891 w 289884"/>
                <a:gd name="connsiteY50" fmla="*/ 60373 h 79266"/>
                <a:gd name="connsiteX51" fmla="*/ 284406 w 289884"/>
                <a:gd name="connsiteY51" fmla="*/ 59858 h 79266"/>
                <a:gd name="connsiteX52" fmla="*/ 288978 w 289884"/>
                <a:gd name="connsiteY52" fmla="*/ 34522 h 79266"/>
                <a:gd name="connsiteX53" fmla="*/ 289835 w 289884"/>
                <a:gd name="connsiteY53" fmla="*/ 12614 h 79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289884" h="79266">
                  <a:moveTo>
                    <a:pt x="283929" y="-54"/>
                  </a:moveTo>
                  <a:cubicBezTo>
                    <a:pt x="284120" y="12795"/>
                    <a:pt x="282577" y="25606"/>
                    <a:pt x="279358" y="38046"/>
                  </a:cubicBezTo>
                  <a:cubicBezTo>
                    <a:pt x="279129" y="38837"/>
                    <a:pt x="278367" y="39360"/>
                    <a:pt x="277548" y="39284"/>
                  </a:cubicBezTo>
                  <a:cubicBezTo>
                    <a:pt x="255850" y="34884"/>
                    <a:pt x="236714" y="22215"/>
                    <a:pt x="224208" y="3946"/>
                  </a:cubicBezTo>
                  <a:cubicBezTo>
                    <a:pt x="224970" y="17853"/>
                    <a:pt x="226018" y="43189"/>
                    <a:pt x="214683" y="43475"/>
                  </a:cubicBezTo>
                  <a:cubicBezTo>
                    <a:pt x="205158" y="43475"/>
                    <a:pt x="197443" y="34903"/>
                    <a:pt x="192204" y="28140"/>
                  </a:cubicBezTo>
                  <a:cubicBezTo>
                    <a:pt x="186346" y="20939"/>
                    <a:pt x="181355" y="13081"/>
                    <a:pt x="177345" y="4708"/>
                  </a:cubicBezTo>
                  <a:cubicBezTo>
                    <a:pt x="174020" y="16719"/>
                    <a:pt x="167763" y="27711"/>
                    <a:pt x="159152" y="36712"/>
                  </a:cubicBezTo>
                  <a:cubicBezTo>
                    <a:pt x="158333" y="37370"/>
                    <a:pt x="157133" y="37246"/>
                    <a:pt x="156476" y="36417"/>
                  </a:cubicBezTo>
                  <a:cubicBezTo>
                    <a:pt x="156295" y="36198"/>
                    <a:pt x="156171" y="35941"/>
                    <a:pt x="156104" y="35665"/>
                  </a:cubicBezTo>
                  <a:cubicBezTo>
                    <a:pt x="154056" y="25540"/>
                    <a:pt x="154056" y="15119"/>
                    <a:pt x="156104" y="4994"/>
                  </a:cubicBezTo>
                  <a:cubicBezTo>
                    <a:pt x="140864" y="14519"/>
                    <a:pt x="125148" y="22234"/>
                    <a:pt x="110003" y="31474"/>
                  </a:cubicBezTo>
                  <a:cubicBezTo>
                    <a:pt x="108384" y="32521"/>
                    <a:pt x="106860" y="30331"/>
                    <a:pt x="107717" y="28807"/>
                  </a:cubicBezTo>
                  <a:cubicBezTo>
                    <a:pt x="113689" y="19606"/>
                    <a:pt x="119128" y="10062"/>
                    <a:pt x="124005" y="232"/>
                  </a:cubicBezTo>
                  <a:cubicBezTo>
                    <a:pt x="114547" y="4651"/>
                    <a:pt x="105574" y="10042"/>
                    <a:pt x="97239" y="16329"/>
                  </a:cubicBezTo>
                  <a:cubicBezTo>
                    <a:pt x="86667" y="23187"/>
                    <a:pt x="75237" y="28902"/>
                    <a:pt x="64283" y="35379"/>
                  </a:cubicBezTo>
                  <a:cubicBezTo>
                    <a:pt x="46376" y="45475"/>
                    <a:pt x="27897" y="58810"/>
                    <a:pt x="7609" y="63954"/>
                  </a:cubicBezTo>
                  <a:cubicBezTo>
                    <a:pt x="6571" y="64116"/>
                    <a:pt x="5600" y="63401"/>
                    <a:pt x="5437" y="62363"/>
                  </a:cubicBezTo>
                  <a:cubicBezTo>
                    <a:pt x="5419" y="62230"/>
                    <a:pt x="5409" y="62087"/>
                    <a:pt x="5419" y="61954"/>
                  </a:cubicBezTo>
                  <a:cubicBezTo>
                    <a:pt x="5714" y="53057"/>
                    <a:pt x="7790" y="44313"/>
                    <a:pt x="11514" y="36236"/>
                  </a:cubicBezTo>
                  <a:cubicBezTo>
                    <a:pt x="9038" y="40237"/>
                    <a:pt x="6752" y="44332"/>
                    <a:pt x="4371" y="48428"/>
                  </a:cubicBezTo>
                  <a:cubicBezTo>
                    <a:pt x="2171" y="58210"/>
                    <a:pt x="704" y="68145"/>
                    <a:pt x="-11" y="78146"/>
                  </a:cubicBezTo>
                  <a:cubicBezTo>
                    <a:pt x="189" y="78908"/>
                    <a:pt x="970" y="79365"/>
                    <a:pt x="1732" y="79165"/>
                  </a:cubicBezTo>
                  <a:cubicBezTo>
                    <a:pt x="2228" y="79032"/>
                    <a:pt x="2618" y="78642"/>
                    <a:pt x="2752" y="78146"/>
                  </a:cubicBezTo>
                  <a:lnTo>
                    <a:pt x="2752" y="78146"/>
                  </a:lnTo>
                  <a:cubicBezTo>
                    <a:pt x="24192" y="69936"/>
                    <a:pt x="44957" y="60058"/>
                    <a:pt x="64854" y="48619"/>
                  </a:cubicBezTo>
                  <a:cubicBezTo>
                    <a:pt x="75999" y="42332"/>
                    <a:pt x="86953" y="35855"/>
                    <a:pt x="97906" y="29569"/>
                  </a:cubicBezTo>
                  <a:lnTo>
                    <a:pt x="105145" y="25473"/>
                  </a:lnTo>
                  <a:lnTo>
                    <a:pt x="104574" y="26330"/>
                  </a:lnTo>
                  <a:cubicBezTo>
                    <a:pt x="100888" y="32712"/>
                    <a:pt x="96439" y="38627"/>
                    <a:pt x="91334" y="43951"/>
                  </a:cubicBezTo>
                  <a:lnTo>
                    <a:pt x="91334" y="43951"/>
                  </a:lnTo>
                  <a:cubicBezTo>
                    <a:pt x="90667" y="43951"/>
                    <a:pt x="90762" y="45380"/>
                    <a:pt x="91334" y="45285"/>
                  </a:cubicBezTo>
                  <a:cubicBezTo>
                    <a:pt x="97430" y="45285"/>
                    <a:pt x="101621" y="40618"/>
                    <a:pt x="106955" y="38046"/>
                  </a:cubicBezTo>
                  <a:cubicBezTo>
                    <a:pt x="115623" y="33950"/>
                    <a:pt x="124100" y="29473"/>
                    <a:pt x="132672" y="25282"/>
                  </a:cubicBezTo>
                  <a:cubicBezTo>
                    <a:pt x="137530" y="22806"/>
                    <a:pt x="142960" y="20425"/>
                    <a:pt x="148389" y="17758"/>
                  </a:cubicBezTo>
                  <a:lnTo>
                    <a:pt x="148389" y="22330"/>
                  </a:lnTo>
                  <a:cubicBezTo>
                    <a:pt x="149256" y="30359"/>
                    <a:pt x="150856" y="38303"/>
                    <a:pt x="153151" y="46047"/>
                  </a:cubicBezTo>
                  <a:cubicBezTo>
                    <a:pt x="153085" y="46780"/>
                    <a:pt x="153618" y="47428"/>
                    <a:pt x="154351" y="47504"/>
                  </a:cubicBezTo>
                  <a:cubicBezTo>
                    <a:pt x="154494" y="47514"/>
                    <a:pt x="154637" y="47504"/>
                    <a:pt x="154771" y="47476"/>
                  </a:cubicBezTo>
                  <a:cubicBezTo>
                    <a:pt x="161247" y="45856"/>
                    <a:pt x="163629" y="38617"/>
                    <a:pt x="166582" y="33379"/>
                  </a:cubicBezTo>
                  <a:cubicBezTo>
                    <a:pt x="169534" y="28140"/>
                    <a:pt x="172011" y="22615"/>
                    <a:pt x="174963" y="17281"/>
                  </a:cubicBezTo>
                  <a:cubicBezTo>
                    <a:pt x="178631" y="23835"/>
                    <a:pt x="183289" y="29778"/>
                    <a:pt x="188775" y="34903"/>
                  </a:cubicBezTo>
                  <a:cubicBezTo>
                    <a:pt x="197081" y="43751"/>
                    <a:pt x="206720" y="51248"/>
                    <a:pt x="217350" y="57096"/>
                  </a:cubicBezTo>
                  <a:cubicBezTo>
                    <a:pt x="217350" y="57096"/>
                    <a:pt x="217350" y="57572"/>
                    <a:pt x="218112" y="57096"/>
                  </a:cubicBezTo>
                  <a:cubicBezTo>
                    <a:pt x="218502" y="57096"/>
                    <a:pt x="218826" y="56810"/>
                    <a:pt x="218874" y="56429"/>
                  </a:cubicBezTo>
                  <a:cubicBezTo>
                    <a:pt x="222255" y="48076"/>
                    <a:pt x="224436" y="39294"/>
                    <a:pt x="225351" y="30331"/>
                  </a:cubicBezTo>
                  <a:cubicBezTo>
                    <a:pt x="225922" y="26140"/>
                    <a:pt x="226399" y="21758"/>
                    <a:pt x="226779" y="17377"/>
                  </a:cubicBezTo>
                  <a:cubicBezTo>
                    <a:pt x="231132" y="22720"/>
                    <a:pt x="236048" y="27578"/>
                    <a:pt x="241448" y="31855"/>
                  </a:cubicBezTo>
                  <a:cubicBezTo>
                    <a:pt x="248401" y="37284"/>
                    <a:pt x="255640" y="42332"/>
                    <a:pt x="262689" y="47476"/>
                  </a:cubicBezTo>
                  <a:cubicBezTo>
                    <a:pt x="268623" y="52591"/>
                    <a:pt x="275300" y="56763"/>
                    <a:pt x="282501" y="59858"/>
                  </a:cubicBezTo>
                  <a:cubicBezTo>
                    <a:pt x="282739" y="60382"/>
                    <a:pt x="283368" y="60611"/>
                    <a:pt x="283891" y="60373"/>
                  </a:cubicBezTo>
                  <a:cubicBezTo>
                    <a:pt x="284120" y="60268"/>
                    <a:pt x="284301" y="60087"/>
                    <a:pt x="284406" y="59858"/>
                  </a:cubicBezTo>
                  <a:cubicBezTo>
                    <a:pt x="287644" y="51819"/>
                    <a:pt x="289206" y="43189"/>
                    <a:pt x="288978" y="34522"/>
                  </a:cubicBezTo>
                  <a:cubicBezTo>
                    <a:pt x="289692" y="27245"/>
                    <a:pt x="289988" y="19929"/>
                    <a:pt x="289835" y="12614"/>
                  </a:cubicBezTo>
                  <a:close/>
                </a:path>
              </a:pathLst>
            </a:custGeom>
            <a:solidFill>
              <a:srgbClr val="985400">
                <a:alpha val="5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5" name="Freeform: Shape 614">
              <a:extLst>
                <a:ext uri="{FF2B5EF4-FFF2-40B4-BE49-F238E27FC236}">
                  <a16:creationId xmlns:a16="http://schemas.microsoft.com/office/drawing/2014/main" id="{24FC0EBC-40E1-AFA6-B33E-A4EA875E73DB}"/>
                </a:ext>
              </a:extLst>
            </p:cNvPr>
            <p:cNvSpPr/>
            <p:nvPr/>
          </p:nvSpPr>
          <p:spPr>
            <a:xfrm>
              <a:off x="6901909" y="2971986"/>
              <a:ext cx="11358" cy="28964"/>
            </a:xfrm>
            <a:custGeom>
              <a:avLst/>
              <a:gdLst>
                <a:gd name="connsiteX0" fmla="*/ -11 w 11358"/>
                <a:gd name="connsiteY0" fmla="*/ 13952 h 28964"/>
                <a:gd name="connsiteX1" fmla="*/ 5133 w 11358"/>
                <a:gd name="connsiteY1" fmla="*/ 28906 h 28964"/>
                <a:gd name="connsiteX2" fmla="*/ 11324 w 11358"/>
                <a:gd name="connsiteY2" fmla="*/ 14809 h 28964"/>
                <a:gd name="connsiteX3" fmla="*/ 6181 w 11358"/>
                <a:gd name="connsiteY3" fmla="*/ -50 h 28964"/>
                <a:gd name="connsiteX4" fmla="*/ -11 w 11358"/>
                <a:gd name="connsiteY4" fmla="*/ 13952 h 28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58" h="28964">
                  <a:moveTo>
                    <a:pt x="-11" y="13952"/>
                  </a:moveTo>
                  <a:cubicBezTo>
                    <a:pt x="-11" y="21953"/>
                    <a:pt x="1990" y="28716"/>
                    <a:pt x="5133" y="28906"/>
                  </a:cubicBezTo>
                  <a:cubicBezTo>
                    <a:pt x="8276" y="29097"/>
                    <a:pt x="11038" y="22810"/>
                    <a:pt x="11324" y="14809"/>
                  </a:cubicBezTo>
                  <a:cubicBezTo>
                    <a:pt x="11610" y="6808"/>
                    <a:pt x="9324" y="141"/>
                    <a:pt x="6181" y="-50"/>
                  </a:cubicBezTo>
                  <a:cubicBezTo>
                    <a:pt x="3037" y="-240"/>
                    <a:pt x="275" y="5951"/>
                    <a:pt x="-11" y="13952"/>
                  </a:cubicBezTo>
                  <a:close/>
                </a:path>
              </a:pathLst>
            </a:custGeom>
            <a:solidFill>
              <a:srgbClr val="461A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6" name="Freeform: Shape 615">
              <a:extLst>
                <a:ext uri="{FF2B5EF4-FFF2-40B4-BE49-F238E27FC236}">
                  <a16:creationId xmlns:a16="http://schemas.microsoft.com/office/drawing/2014/main" id="{7BD016DA-02A6-19E9-EAAA-2FE821AE6ECE}"/>
                </a:ext>
              </a:extLst>
            </p:cNvPr>
            <p:cNvSpPr/>
            <p:nvPr/>
          </p:nvSpPr>
          <p:spPr>
            <a:xfrm>
              <a:off x="6908663" y="2975609"/>
              <a:ext cx="3445" cy="8858"/>
            </a:xfrm>
            <a:custGeom>
              <a:avLst/>
              <a:gdLst>
                <a:gd name="connsiteX0" fmla="*/ -2 w 3445"/>
                <a:gd name="connsiteY0" fmla="*/ 4423 h 8858"/>
                <a:gd name="connsiteX1" fmla="*/ 1808 w 3445"/>
                <a:gd name="connsiteY1" fmla="*/ 8804 h 8858"/>
                <a:gd name="connsiteX2" fmla="*/ 3427 w 3445"/>
                <a:gd name="connsiteY2" fmla="*/ 4327 h 8858"/>
                <a:gd name="connsiteX3" fmla="*/ 1522 w 3445"/>
                <a:gd name="connsiteY3" fmla="*/ -54 h 8858"/>
                <a:gd name="connsiteX4" fmla="*/ -2 w 3445"/>
                <a:gd name="connsiteY4" fmla="*/ 4423 h 8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5" h="8858">
                  <a:moveTo>
                    <a:pt x="-2" y="4423"/>
                  </a:moveTo>
                  <a:cubicBezTo>
                    <a:pt x="-2" y="6804"/>
                    <a:pt x="856" y="8804"/>
                    <a:pt x="1808" y="8804"/>
                  </a:cubicBezTo>
                  <a:cubicBezTo>
                    <a:pt x="2760" y="8804"/>
                    <a:pt x="3523" y="6804"/>
                    <a:pt x="3427" y="4327"/>
                  </a:cubicBezTo>
                  <a:cubicBezTo>
                    <a:pt x="3332" y="1851"/>
                    <a:pt x="2475" y="-54"/>
                    <a:pt x="1522" y="-54"/>
                  </a:cubicBezTo>
                  <a:cubicBezTo>
                    <a:pt x="570" y="-54"/>
                    <a:pt x="-97" y="2327"/>
                    <a:pt x="-2" y="4423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7" name="Freeform: Shape 616">
              <a:extLst>
                <a:ext uri="{FF2B5EF4-FFF2-40B4-BE49-F238E27FC236}">
                  <a16:creationId xmlns:a16="http://schemas.microsoft.com/office/drawing/2014/main" id="{B1E8A170-87E1-4B67-4839-71FB8B652233}"/>
                </a:ext>
              </a:extLst>
            </p:cNvPr>
            <p:cNvSpPr/>
            <p:nvPr/>
          </p:nvSpPr>
          <p:spPr>
            <a:xfrm>
              <a:off x="7016713" y="2969504"/>
              <a:ext cx="11469" cy="28974"/>
            </a:xfrm>
            <a:custGeom>
              <a:avLst/>
              <a:gdLst>
                <a:gd name="connsiteX0" fmla="*/ 57 w 11469"/>
                <a:gd name="connsiteY0" fmla="*/ 13862 h 28974"/>
                <a:gd name="connsiteX1" fmla="*/ 4819 w 11469"/>
                <a:gd name="connsiteY1" fmla="*/ 28911 h 28974"/>
                <a:gd name="connsiteX2" fmla="*/ 11391 w 11469"/>
                <a:gd name="connsiteY2" fmla="*/ 15005 h 28974"/>
                <a:gd name="connsiteX3" fmla="*/ 6629 w 11469"/>
                <a:gd name="connsiteY3" fmla="*/ -45 h 28974"/>
                <a:gd name="connsiteX4" fmla="*/ 57 w 11469"/>
                <a:gd name="connsiteY4" fmla="*/ 13862 h 28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69" h="28974">
                  <a:moveTo>
                    <a:pt x="57" y="13862"/>
                  </a:moveTo>
                  <a:cubicBezTo>
                    <a:pt x="-420" y="21863"/>
                    <a:pt x="1676" y="28626"/>
                    <a:pt x="4819" y="28911"/>
                  </a:cubicBezTo>
                  <a:cubicBezTo>
                    <a:pt x="7962" y="29197"/>
                    <a:pt x="10915" y="23006"/>
                    <a:pt x="11391" y="15005"/>
                  </a:cubicBezTo>
                  <a:cubicBezTo>
                    <a:pt x="11868" y="7004"/>
                    <a:pt x="9772" y="241"/>
                    <a:pt x="6629" y="-45"/>
                  </a:cubicBezTo>
                  <a:cubicBezTo>
                    <a:pt x="3486" y="-330"/>
                    <a:pt x="819" y="5861"/>
                    <a:pt x="57" y="13862"/>
                  </a:cubicBezTo>
                  <a:close/>
                </a:path>
              </a:pathLst>
            </a:custGeom>
            <a:solidFill>
              <a:srgbClr val="461A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8" name="Freeform: Shape 617">
              <a:extLst>
                <a:ext uri="{FF2B5EF4-FFF2-40B4-BE49-F238E27FC236}">
                  <a16:creationId xmlns:a16="http://schemas.microsoft.com/office/drawing/2014/main" id="{45CC8363-3700-C5C4-CBD7-32CA09F2A44A}"/>
                </a:ext>
              </a:extLst>
            </p:cNvPr>
            <p:cNvSpPr/>
            <p:nvPr/>
          </p:nvSpPr>
          <p:spPr>
            <a:xfrm>
              <a:off x="7023639" y="2973609"/>
              <a:ext cx="3436" cy="8858"/>
            </a:xfrm>
            <a:custGeom>
              <a:avLst/>
              <a:gdLst>
                <a:gd name="connsiteX0" fmla="*/ -11 w 3436"/>
                <a:gd name="connsiteY0" fmla="*/ 4327 h 8858"/>
                <a:gd name="connsiteX1" fmla="*/ 1799 w 3436"/>
                <a:gd name="connsiteY1" fmla="*/ 8804 h 8858"/>
                <a:gd name="connsiteX2" fmla="*/ 3418 w 3436"/>
                <a:gd name="connsiteY2" fmla="*/ 4422 h 8858"/>
                <a:gd name="connsiteX3" fmla="*/ 1704 w 3436"/>
                <a:gd name="connsiteY3" fmla="*/ -54 h 8858"/>
                <a:gd name="connsiteX4" fmla="*/ -11 w 3436"/>
                <a:gd name="connsiteY4" fmla="*/ 4327 h 8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36" h="8858">
                  <a:moveTo>
                    <a:pt x="-11" y="4327"/>
                  </a:moveTo>
                  <a:cubicBezTo>
                    <a:pt x="-11" y="6804"/>
                    <a:pt x="846" y="8804"/>
                    <a:pt x="1799" y="8804"/>
                  </a:cubicBezTo>
                  <a:cubicBezTo>
                    <a:pt x="2751" y="8804"/>
                    <a:pt x="3513" y="6804"/>
                    <a:pt x="3418" y="4422"/>
                  </a:cubicBezTo>
                  <a:cubicBezTo>
                    <a:pt x="3323" y="2041"/>
                    <a:pt x="2656" y="-54"/>
                    <a:pt x="1704" y="-54"/>
                  </a:cubicBezTo>
                  <a:cubicBezTo>
                    <a:pt x="751" y="-54"/>
                    <a:pt x="-11" y="1946"/>
                    <a:pt x="-11" y="4327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9" name="Freeform: Shape 618">
              <a:extLst>
                <a:ext uri="{FF2B5EF4-FFF2-40B4-BE49-F238E27FC236}">
                  <a16:creationId xmlns:a16="http://schemas.microsoft.com/office/drawing/2014/main" id="{E1EE4C8B-2652-09E1-AD55-9506AE2ED0FA}"/>
                </a:ext>
              </a:extLst>
            </p:cNvPr>
            <p:cNvSpPr/>
            <p:nvPr/>
          </p:nvSpPr>
          <p:spPr>
            <a:xfrm>
              <a:off x="6943823" y="3018996"/>
              <a:ext cx="12378" cy="15687"/>
            </a:xfrm>
            <a:custGeom>
              <a:avLst/>
              <a:gdLst>
                <a:gd name="connsiteX0" fmla="*/ 12368 w 12378"/>
                <a:gd name="connsiteY0" fmla="*/ 2660 h 15687"/>
                <a:gd name="connsiteX1" fmla="*/ 11034 w 12378"/>
                <a:gd name="connsiteY1" fmla="*/ 2660 h 15687"/>
                <a:gd name="connsiteX2" fmla="*/ 7796 w 12378"/>
                <a:gd name="connsiteY2" fmla="*/ 2660 h 15687"/>
                <a:gd name="connsiteX3" fmla="*/ 5891 w 12378"/>
                <a:gd name="connsiteY3" fmla="*/ 2660 h 15687"/>
                <a:gd name="connsiteX4" fmla="*/ 4462 w 12378"/>
                <a:gd name="connsiteY4" fmla="*/ 3899 h 15687"/>
                <a:gd name="connsiteX5" fmla="*/ 3510 w 12378"/>
                <a:gd name="connsiteY5" fmla="*/ 5708 h 15687"/>
                <a:gd name="connsiteX6" fmla="*/ 2938 w 12378"/>
                <a:gd name="connsiteY6" fmla="*/ 7994 h 15687"/>
                <a:gd name="connsiteX7" fmla="*/ 2938 w 12378"/>
                <a:gd name="connsiteY7" fmla="*/ 10090 h 15687"/>
                <a:gd name="connsiteX8" fmla="*/ 3700 w 12378"/>
                <a:gd name="connsiteY8" fmla="*/ 11995 h 15687"/>
                <a:gd name="connsiteX9" fmla="*/ 6843 w 12378"/>
                <a:gd name="connsiteY9" fmla="*/ 14376 h 15687"/>
                <a:gd name="connsiteX10" fmla="*/ 9986 w 12378"/>
                <a:gd name="connsiteY10" fmla="*/ 14376 h 15687"/>
                <a:gd name="connsiteX11" fmla="*/ 11320 w 12378"/>
                <a:gd name="connsiteY11" fmla="*/ 14376 h 15687"/>
                <a:gd name="connsiteX12" fmla="*/ 11320 w 12378"/>
                <a:gd name="connsiteY12" fmla="*/ 14376 h 15687"/>
                <a:gd name="connsiteX13" fmla="*/ 10463 w 12378"/>
                <a:gd name="connsiteY13" fmla="*/ 14948 h 15687"/>
                <a:gd name="connsiteX14" fmla="*/ 8939 w 12378"/>
                <a:gd name="connsiteY14" fmla="*/ 15519 h 15687"/>
                <a:gd name="connsiteX15" fmla="*/ 6748 w 12378"/>
                <a:gd name="connsiteY15" fmla="*/ 15519 h 15687"/>
                <a:gd name="connsiteX16" fmla="*/ 1700 w 12378"/>
                <a:gd name="connsiteY16" fmla="*/ 13043 h 15687"/>
                <a:gd name="connsiteX17" fmla="*/ 80 w 12378"/>
                <a:gd name="connsiteY17" fmla="*/ 7137 h 15687"/>
                <a:gd name="connsiteX18" fmla="*/ 843 w 12378"/>
                <a:gd name="connsiteY18" fmla="*/ 4280 h 15687"/>
                <a:gd name="connsiteX19" fmla="*/ 2652 w 12378"/>
                <a:gd name="connsiteY19" fmla="*/ 1708 h 15687"/>
                <a:gd name="connsiteX20" fmla="*/ 5414 w 12378"/>
                <a:gd name="connsiteY20" fmla="*/ 89 h 15687"/>
                <a:gd name="connsiteX21" fmla="*/ 8177 w 12378"/>
                <a:gd name="connsiteY21" fmla="*/ 89 h 15687"/>
                <a:gd name="connsiteX22" fmla="*/ 11606 w 12378"/>
                <a:gd name="connsiteY22" fmla="*/ 1613 h 15687"/>
                <a:gd name="connsiteX23" fmla="*/ 12368 w 12378"/>
                <a:gd name="connsiteY23" fmla="*/ 2660 h 15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2378" h="15687">
                  <a:moveTo>
                    <a:pt x="12368" y="2660"/>
                  </a:moveTo>
                  <a:lnTo>
                    <a:pt x="11034" y="2660"/>
                  </a:lnTo>
                  <a:cubicBezTo>
                    <a:pt x="9958" y="2499"/>
                    <a:pt x="8872" y="2499"/>
                    <a:pt x="7796" y="2660"/>
                  </a:cubicBezTo>
                  <a:cubicBezTo>
                    <a:pt x="7167" y="2565"/>
                    <a:pt x="6520" y="2565"/>
                    <a:pt x="5891" y="2660"/>
                  </a:cubicBezTo>
                  <a:cubicBezTo>
                    <a:pt x="5329" y="2965"/>
                    <a:pt x="4843" y="3384"/>
                    <a:pt x="4462" y="3899"/>
                  </a:cubicBezTo>
                  <a:cubicBezTo>
                    <a:pt x="4071" y="4461"/>
                    <a:pt x="3748" y="5070"/>
                    <a:pt x="3510" y="5708"/>
                  </a:cubicBezTo>
                  <a:cubicBezTo>
                    <a:pt x="3233" y="6442"/>
                    <a:pt x="3033" y="7213"/>
                    <a:pt x="2938" y="7994"/>
                  </a:cubicBezTo>
                  <a:cubicBezTo>
                    <a:pt x="2843" y="8690"/>
                    <a:pt x="2843" y="9395"/>
                    <a:pt x="2938" y="10090"/>
                  </a:cubicBezTo>
                  <a:cubicBezTo>
                    <a:pt x="3071" y="10766"/>
                    <a:pt x="3328" y="11414"/>
                    <a:pt x="3700" y="11995"/>
                  </a:cubicBezTo>
                  <a:cubicBezTo>
                    <a:pt x="4453" y="13119"/>
                    <a:pt x="5557" y="13957"/>
                    <a:pt x="6843" y="14376"/>
                  </a:cubicBezTo>
                  <a:cubicBezTo>
                    <a:pt x="7881" y="14605"/>
                    <a:pt x="8948" y="14605"/>
                    <a:pt x="9986" y="14376"/>
                  </a:cubicBezTo>
                  <a:lnTo>
                    <a:pt x="11320" y="14376"/>
                  </a:lnTo>
                  <a:lnTo>
                    <a:pt x="11320" y="14376"/>
                  </a:lnTo>
                  <a:lnTo>
                    <a:pt x="10463" y="14948"/>
                  </a:lnTo>
                  <a:cubicBezTo>
                    <a:pt x="9996" y="15224"/>
                    <a:pt x="9472" y="15424"/>
                    <a:pt x="8939" y="15519"/>
                  </a:cubicBezTo>
                  <a:cubicBezTo>
                    <a:pt x="8215" y="15672"/>
                    <a:pt x="7472" y="15672"/>
                    <a:pt x="6748" y="15519"/>
                  </a:cubicBezTo>
                  <a:cubicBezTo>
                    <a:pt x="4796" y="15414"/>
                    <a:pt x="2976" y="14519"/>
                    <a:pt x="1700" y="13043"/>
                  </a:cubicBezTo>
                  <a:cubicBezTo>
                    <a:pt x="338" y="11395"/>
                    <a:pt x="-253" y="9252"/>
                    <a:pt x="80" y="7137"/>
                  </a:cubicBezTo>
                  <a:cubicBezTo>
                    <a:pt x="185" y="6147"/>
                    <a:pt x="443" y="5185"/>
                    <a:pt x="843" y="4280"/>
                  </a:cubicBezTo>
                  <a:cubicBezTo>
                    <a:pt x="1233" y="3289"/>
                    <a:pt x="1852" y="2413"/>
                    <a:pt x="2652" y="1708"/>
                  </a:cubicBezTo>
                  <a:cubicBezTo>
                    <a:pt x="3395" y="908"/>
                    <a:pt x="4357" y="346"/>
                    <a:pt x="5414" y="89"/>
                  </a:cubicBezTo>
                  <a:cubicBezTo>
                    <a:pt x="6329" y="-102"/>
                    <a:pt x="7262" y="-102"/>
                    <a:pt x="8177" y="89"/>
                  </a:cubicBezTo>
                  <a:cubicBezTo>
                    <a:pt x="9425" y="327"/>
                    <a:pt x="10596" y="851"/>
                    <a:pt x="11606" y="1613"/>
                  </a:cubicBezTo>
                  <a:cubicBezTo>
                    <a:pt x="11910" y="1918"/>
                    <a:pt x="12168" y="2270"/>
                    <a:pt x="12368" y="2660"/>
                  </a:cubicBezTo>
                  <a:close/>
                </a:path>
              </a:pathLst>
            </a:custGeom>
            <a:solidFill>
              <a:srgbClr val="C3936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0" name="Freeform: Shape 619">
              <a:extLst>
                <a:ext uri="{FF2B5EF4-FFF2-40B4-BE49-F238E27FC236}">
                  <a16:creationId xmlns:a16="http://schemas.microsoft.com/office/drawing/2014/main" id="{F7971A59-34D3-B23F-7CA6-574695B835FF}"/>
                </a:ext>
              </a:extLst>
            </p:cNvPr>
            <p:cNvSpPr/>
            <p:nvPr/>
          </p:nvSpPr>
          <p:spPr>
            <a:xfrm>
              <a:off x="6883240" y="2929318"/>
              <a:ext cx="53244" cy="27622"/>
            </a:xfrm>
            <a:custGeom>
              <a:avLst/>
              <a:gdLst>
                <a:gd name="connsiteX0" fmla="*/ -11 w 53244"/>
                <a:gd name="connsiteY0" fmla="*/ 27568 h 27622"/>
                <a:gd name="connsiteX1" fmla="*/ 4466 w 53244"/>
                <a:gd name="connsiteY1" fmla="*/ 16138 h 27622"/>
                <a:gd name="connsiteX2" fmla="*/ 7800 w 53244"/>
                <a:gd name="connsiteY2" fmla="*/ 10995 h 27622"/>
                <a:gd name="connsiteX3" fmla="*/ 9895 w 53244"/>
                <a:gd name="connsiteY3" fmla="*/ 8423 h 27622"/>
                <a:gd name="connsiteX4" fmla="*/ 12467 w 53244"/>
                <a:gd name="connsiteY4" fmla="*/ 5947 h 27622"/>
                <a:gd name="connsiteX5" fmla="*/ 18754 w 53244"/>
                <a:gd name="connsiteY5" fmla="*/ 1851 h 27622"/>
                <a:gd name="connsiteX6" fmla="*/ 22468 w 53244"/>
                <a:gd name="connsiteY6" fmla="*/ 517 h 27622"/>
                <a:gd name="connsiteX7" fmla="*/ 26374 w 53244"/>
                <a:gd name="connsiteY7" fmla="*/ -54 h 27622"/>
                <a:gd name="connsiteX8" fmla="*/ 28374 w 53244"/>
                <a:gd name="connsiteY8" fmla="*/ -54 h 27622"/>
                <a:gd name="connsiteX9" fmla="*/ 30374 w 53244"/>
                <a:gd name="connsiteY9" fmla="*/ -54 h 27622"/>
                <a:gd name="connsiteX10" fmla="*/ 40471 w 53244"/>
                <a:gd name="connsiteY10" fmla="*/ 5375 h 27622"/>
                <a:gd name="connsiteX11" fmla="*/ 45043 w 53244"/>
                <a:gd name="connsiteY11" fmla="*/ 10423 h 27622"/>
                <a:gd name="connsiteX12" fmla="*/ 48376 w 53244"/>
                <a:gd name="connsiteY12" fmla="*/ 15567 h 27622"/>
                <a:gd name="connsiteX13" fmla="*/ 52186 w 53244"/>
                <a:gd name="connsiteY13" fmla="*/ 23663 h 27622"/>
                <a:gd name="connsiteX14" fmla="*/ 53234 w 53244"/>
                <a:gd name="connsiteY14" fmla="*/ 26902 h 27622"/>
                <a:gd name="connsiteX15" fmla="*/ 51520 w 53244"/>
                <a:gd name="connsiteY15" fmla="*/ 23949 h 27622"/>
                <a:gd name="connsiteX16" fmla="*/ 46662 w 53244"/>
                <a:gd name="connsiteY16" fmla="*/ 16615 h 27622"/>
                <a:gd name="connsiteX17" fmla="*/ 43042 w 53244"/>
                <a:gd name="connsiteY17" fmla="*/ 12043 h 27622"/>
                <a:gd name="connsiteX18" fmla="*/ 38470 w 53244"/>
                <a:gd name="connsiteY18" fmla="*/ 7661 h 27622"/>
                <a:gd name="connsiteX19" fmla="*/ 32946 w 53244"/>
                <a:gd name="connsiteY19" fmla="*/ 4232 h 27622"/>
                <a:gd name="connsiteX20" fmla="*/ 29803 w 53244"/>
                <a:gd name="connsiteY20" fmla="*/ 3375 h 27622"/>
                <a:gd name="connsiteX21" fmla="*/ 28183 w 53244"/>
                <a:gd name="connsiteY21" fmla="*/ 3375 h 27622"/>
                <a:gd name="connsiteX22" fmla="*/ 26564 w 53244"/>
                <a:gd name="connsiteY22" fmla="*/ 3375 h 27622"/>
                <a:gd name="connsiteX23" fmla="*/ 23230 w 53244"/>
                <a:gd name="connsiteY23" fmla="*/ 3851 h 27622"/>
                <a:gd name="connsiteX24" fmla="*/ 20087 w 53244"/>
                <a:gd name="connsiteY24" fmla="*/ 4899 h 27622"/>
                <a:gd name="connsiteX25" fmla="*/ 14372 w 53244"/>
                <a:gd name="connsiteY25" fmla="*/ 8233 h 27622"/>
                <a:gd name="connsiteX26" fmla="*/ 11991 w 53244"/>
                <a:gd name="connsiteY26" fmla="*/ 10423 h 27622"/>
                <a:gd name="connsiteX27" fmla="*/ 9800 w 53244"/>
                <a:gd name="connsiteY27" fmla="*/ 12614 h 27622"/>
                <a:gd name="connsiteX28" fmla="*/ 6180 w 53244"/>
                <a:gd name="connsiteY28" fmla="*/ 17186 h 27622"/>
                <a:gd name="connsiteX29" fmla="*/ 1513 w 53244"/>
                <a:gd name="connsiteY29" fmla="*/ 24616 h 27622"/>
                <a:gd name="connsiteX30" fmla="*/ -11 w 53244"/>
                <a:gd name="connsiteY30" fmla="*/ 27568 h 27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53244" h="27622">
                  <a:moveTo>
                    <a:pt x="-11" y="27568"/>
                  </a:moveTo>
                  <a:cubicBezTo>
                    <a:pt x="961" y="23577"/>
                    <a:pt x="2466" y="19729"/>
                    <a:pt x="4466" y="16138"/>
                  </a:cubicBezTo>
                  <a:cubicBezTo>
                    <a:pt x="5437" y="14338"/>
                    <a:pt x="6552" y="12624"/>
                    <a:pt x="7800" y="10995"/>
                  </a:cubicBezTo>
                  <a:lnTo>
                    <a:pt x="9895" y="8423"/>
                  </a:lnTo>
                  <a:cubicBezTo>
                    <a:pt x="10705" y="7547"/>
                    <a:pt x="11562" y="6728"/>
                    <a:pt x="12467" y="5947"/>
                  </a:cubicBezTo>
                  <a:cubicBezTo>
                    <a:pt x="14344" y="4270"/>
                    <a:pt x="16458" y="2889"/>
                    <a:pt x="18754" y="1851"/>
                  </a:cubicBezTo>
                  <a:cubicBezTo>
                    <a:pt x="19944" y="1289"/>
                    <a:pt x="21192" y="851"/>
                    <a:pt x="22468" y="517"/>
                  </a:cubicBezTo>
                  <a:cubicBezTo>
                    <a:pt x="23745" y="184"/>
                    <a:pt x="25059" y="-6"/>
                    <a:pt x="26374" y="-54"/>
                  </a:cubicBezTo>
                  <a:lnTo>
                    <a:pt x="28374" y="-54"/>
                  </a:lnTo>
                  <a:lnTo>
                    <a:pt x="30374" y="-54"/>
                  </a:lnTo>
                  <a:cubicBezTo>
                    <a:pt x="34213" y="679"/>
                    <a:pt x="37747" y="2575"/>
                    <a:pt x="40471" y="5375"/>
                  </a:cubicBezTo>
                  <a:cubicBezTo>
                    <a:pt x="42195" y="6871"/>
                    <a:pt x="43728" y="8566"/>
                    <a:pt x="45043" y="10423"/>
                  </a:cubicBezTo>
                  <a:cubicBezTo>
                    <a:pt x="46262" y="12062"/>
                    <a:pt x="47376" y="13786"/>
                    <a:pt x="48376" y="15567"/>
                  </a:cubicBezTo>
                  <a:cubicBezTo>
                    <a:pt x="49843" y="18167"/>
                    <a:pt x="51110" y="20872"/>
                    <a:pt x="52186" y="23663"/>
                  </a:cubicBezTo>
                  <a:cubicBezTo>
                    <a:pt x="52606" y="24720"/>
                    <a:pt x="52948" y="25806"/>
                    <a:pt x="53234" y="26902"/>
                  </a:cubicBezTo>
                  <a:lnTo>
                    <a:pt x="51520" y="23949"/>
                  </a:lnTo>
                  <a:cubicBezTo>
                    <a:pt x="50034" y="21415"/>
                    <a:pt x="48414" y="18967"/>
                    <a:pt x="46662" y="16615"/>
                  </a:cubicBezTo>
                  <a:cubicBezTo>
                    <a:pt x="45614" y="15186"/>
                    <a:pt x="44376" y="13567"/>
                    <a:pt x="43042" y="12043"/>
                  </a:cubicBezTo>
                  <a:cubicBezTo>
                    <a:pt x="41661" y="10442"/>
                    <a:pt x="40128" y="8976"/>
                    <a:pt x="38470" y="7661"/>
                  </a:cubicBezTo>
                  <a:cubicBezTo>
                    <a:pt x="36804" y="6251"/>
                    <a:pt x="34946" y="5099"/>
                    <a:pt x="32946" y="4232"/>
                  </a:cubicBezTo>
                  <a:cubicBezTo>
                    <a:pt x="31936" y="3823"/>
                    <a:pt x="30879" y="3537"/>
                    <a:pt x="29803" y="3375"/>
                  </a:cubicBezTo>
                  <a:cubicBezTo>
                    <a:pt x="29269" y="3289"/>
                    <a:pt x="28717" y="3289"/>
                    <a:pt x="28183" y="3375"/>
                  </a:cubicBezTo>
                  <a:lnTo>
                    <a:pt x="26564" y="3375"/>
                  </a:lnTo>
                  <a:cubicBezTo>
                    <a:pt x="25440" y="3432"/>
                    <a:pt x="24326" y="3594"/>
                    <a:pt x="23230" y="3851"/>
                  </a:cubicBezTo>
                  <a:cubicBezTo>
                    <a:pt x="22154" y="4099"/>
                    <a:pt x="21097" y="4451"/>
                    <a:pt x="20087" y="4899"/>
                  </a:cubicBezTo>
                  <a:cubicBezTo>
                    <a:pt x="18039" y="5747"/>
                    <a:pt x="16115" y="6871"/>
                    <a:pt x="14372" y="8233"/>
                  </a:cubicBezTo>
                  <a:cubicBezTo>
                    <a:pt x="13534" y="8909"/>
                    <a:pt x="12734" y="9642"/>
                    <a:pt x="11991" y="10423"/>
                  </a:cubicBezTo>
                  <a:cubicBezTo>
                    <a:pt x="11229" y="11185"/>
                    <a:pt x="10467" y="11852"/>
                    <a:pt x="9800" y="12614"/>
                  </a:cubicBezTo>
                  <a:cubicBezTo>
                    <a:pt x="8505" y="14071"/>
                    <a:pt x="7295" y="15595"/>
                    <a:pt x="6180" y="17186"/>
                  </a:cubicBezTo>
                  <a:cubicBezTo>
                    <a:pt x="4447" y="19548"/>
                    <a:pt x="2894" y="22034"/>
                    <a:pt x="1513" y="24616"/>
                  </a:cubicBezTo>
                  <a:cubicBezTo>
                    <a:pt x="942" y="26521"/>
                    <a:pt x="-11" y="27568"/>
                    <a:pt x="-11" y="27568"/>
                  </a:cubicBezTo>
                  <a:close/>
                </a:path>
              </a:pathLst>
            </a:custGeom>
            <a:solidFill>
              <a:srgbClr val="31393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1" name="Freeform: Shape 620">
              <a:extLst>
                <a:ext uri="{FF2B5EF4-FFF2-40B4-BE49-F238E27FC236}">
                  <a16:creationId xmlns:a16="http://schemas.microsoft.com/office/drawing/2014/main" id="{D3FE3394-5C7C-54FA-53E5-C36048F74E1F}"/>
                </a:ext>
              </a:extLst>
            </p:cNvPr>
            <p:cNvSpPr/>
            <p:nvPr/>
          </p:nvSpPr>
          <p:spPr>
            <a:xfrm>
              <a:off x="7004589" y="2924079"/>
              <a:ext cx="50006" cy="29527"/>
            </a:xfrm>
            <a:custGeom>
              <a:avLst/>
              <a:gdLst>
                <a:gd name="connsiteX0" fmla="*/ -11 w 50006"/>
                <a:gd name="connsiteY0" fmla="*/ 29473 h 29527"/>
                <a:gd name="connsiteX1" fmla="*/ 3990 w 50006"/>
                <a:gd name="connsiteY1" fmla="*/ 17853 h 29527"/>
                <a:gd name="connsiteX2" fmla="*/ 6942 w 50006"/>
                <a:gd name="connsiteY2" fmla="*/ 12614 h 29527"/>
                <a:gd name="connsiteX3" fmla="*/ 11133 w 50006"/>
                <a:gd name="connsiteY3" fmla="*/ 7185 h 29527"/>
                <a:gd name="connsiteX4" fmla="*/ 17039 w 50006"/>
                <a:gd name="connsiteY4" fmla="*/ 2518 h 29527"/>
                <a:gd name="connsiteX5" fmla="*/ 24468 w 50006"/>
                <a:gd name="connsiteY5" fmla="*/ -54 h 29527"/>
                <a:gd name="connsiteX6" fmla="*/ 28374 w 50006"/>
                <a:gd name="connsiteY6" fmla="*/ -54 h 29527"/>
                <a:gd name="connsiteX7" fmla="*/ 32469 w 50006"/>
                <a:gd name="connsiteY7" fmla="*/ 994 h 29527"/>
                <a:gd name="connsiteX8" fmla="*/ 35898 w 50006"/>
                <a:gd name="connsiteY8" fmla="*/ 2899 h 29527"/>
                <a:gd name="connsiteX9" fmla="*/ 38756 w 50006"/>
                <a:gd name="connsiteY9" fmla="*/ 5185 h 29527"/>
                <a:gd name="connsiteX10" fmla="*/ 43233 w 50006"/>
                <a:gd name="connsiteY10" fmla="*/ 10519 h 29527"/>
                <a:gd name="connsiteX11" fmla="*/ 46185 w 50006"/>
                <a:gd name="connsiteY11" fmla="*/ 15757 h 29527"/>
                <a:gd name="connsiteX12" fmla="*/ 49996 w 50006"/>
                <a:gd name="connsiteY12" fmla="*/ 27473 h 29527"/>
                <a:gd name="connsiteX13" fmla="*/ 48567 w 50006"/>
                <a:gd name="connsiteY13" fmla="*/ 24425 h 29527"/>
                <a:gd name="connsiteX14" fmla="*/ 44375 w 50006"/>
                <a:gd name="connsiteY14" fmla="*/ 16710 h 29527"/>
                <a:gd name="connsiteX15" fmla="*/ 36756 w 50006"/>
                <a:gd name="connsiteY15" fmla="*/ 7185 h 29527"/>
                <a:gd name="connsiteX16" fmla="*/ 34089 w 50006"/>
                <a:gd name="connsiteY16" fmla="*/ 5280 h 29527"/>
                <a:gd name="connsiteX17" fmla="*/ 31231 w 50006"/>
                <a:gd name="connsiteY17" fmla="*/ 3851 h 29527"/>
                <a:gd name="connsiteX18" fmla="*/ 28278 w 50006"/>
                <a:gd name="connsiteY18" fmla="*/ 3089 h 29527"/>
                <a:gd name="connsiteX19" fmla="*/ 24849 w 50006"/>
                <a:gd name="connsiteY19" fmla="*/ 3089 h 29527"/>
                <a:gd name="connsiteX20" fmla="*/ 18658 w 50006"/>
                <a:gd name="connsiteY20" fmla="*/ 5185 h 29527"/>
                <a:gd name="connsiteX21" fmla="*/ 13324 w 50006"/>
                <a:gd name="connsiteY21" fmla="*/ 9090 h 29527"/>
                <a:gd name="connsiteX22" fmla="*/ 5704 w 50006"/>
                <a:gd name="connsiteY22" fmla="*/ 18615 h 29527"/>
                <a:gd name="connsiteX23" fmla="*/ 1418 w 50006"/>
                <a:gd name="connsiteY23" fmla="*/ 26330 h 29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0006" h="29527">
                  <a:moveTo>
                    <a:pt x="-11" y="29473"/>
                  </a:moveTo>
                  <a:cubicBezTo>
                    <a:pt x="856" y="25454"/>
                    <a:pt x="2199" y="21558"/>
                    <a:pt x="3990" y="17853"/>
                  </a:cubicBezTo>
                  <a:cubicBezTo>
                    <a:pt x="4847" y="16234"/>
                    <a:pt x="5799" y="14424"/>
                    <a:pt x="6942" y="12614"/>
                  </a:cubicBezTo>
                  <a:cubicBezTo>
                    <a:pt x="8190" y="10700"/>
                    <a:pt x="9600" y="8880"/>
                    <a:pt x="11133" y="7185"/>
                  </a:cubicBezTo>
                  <a:cubicBezTo>
                    <a:pt x="12867" y="5356"/>
                    <a:pt x="14858" y="3784"/>
                    <a:pt x="17039" y="2518"/>
                  </a:cubicBezTo>
                  <a:cubicBezTo>
                    <a:pt x="19334" y="1213"/>
                    <a:pt x="21859" y="336"/>
                    <a:pt x="24468" y="-54"/>
                  </a:cubicBezTo>
                  <a:lnTo>
                    <a:pt x="28374" y="-54"/>
                  </a:lnTo>
                  <a:cubicBezTo>
                    <a:pt x="29764" y="194"/>
                    <a:pt x="31136" y="546"/>
                    <a:pt x="32469" y="994"/>
                  </a:cubicBezTo>
                  <a:cubicBezTo>
                    <a:pt x="33679" y="1499"/>
                    <a:pt x="34832" y="2137"/>
                    <a:pt x="35898" y="2899"/>
                  </a:cubicBezTo>
                  <a:cubicBezTo>
                    <a:pt x="36927" y="3556"/>
                    <a:pt x="37889" y="4318"/>
                    <a:pt x="38756" y="5185"/>
                  </a:cubicBezTo>
                  <a:cubicBezTo>
                    <a:pt x="40461" y="6775"/>
                    <a:pt x="41966" y="8566"/>
                    <a:pt x="43233" y="10519"/>
                  </a:cubicBezTo>
                  <a:cubicBezTo>
                    <a:pt x="44375" y="12328"/>
                    <a:pt x="45328" y="14138"/>
                    <a:pt x="46185" y="15757"/>
                  </a:cubicBezTo>
                  <a:cubicBezTo>
                    <a:pt x="47919" y="19501"/>
                    <a:pt x="49195" y="23435"/>
                    <a:pt x="49996" y="27473"/>
                  </a:cubicBezTo>
                  <a:lnTo>
                    <a:pt x="48567" y="24425"/>
                  </a:lnTo>
                  <a:cubicBezTo>
                    <a:pt x="47319" y="21777"/>
                    <a:pt x="45919" y="19196"/>
                    <a:pt x="44375" y="16710"/>
                  </a:cubicBezTo>
                  <a:cubicBezTo>
                    <a:pt x="42347" y="13157"/>
                    <a:pt x="39775" y="9947"/>
                    <a:pt x="36756" y="7185"/>
                  </a:cubicBezTo>
                  <a:cubicBezTo>
                    <a:pt x="35927" y="6470"/>
                    <a:pt x="35041" y="5832"/>
                    <a:pt x="34089" y="5280"/>
                  </a:cubicBezTo>
                  <a:cubicBezTo>
                    <a:pt x="33184" y="4708"/>
                    <a:pt x="32231" y="4232"/>
                    <a:pt x="31231" y="3851"/>
                  </a:cubicBezTo>
                  <a:cubicBezTo>
                    <a:pt x="30269" y="3518"/>
                    <a:pt x="29278" y="3261"/>
                    <a:pt x="28278" y="3089"/>
                  </a:cubicBezTo>
                  <a:lnTo>
                    <a:pt x="24849" y="3089"/>
                  </a:lnTo>
                  <a:cubicBezTo>
                    <a:pt x="22678" y="3413"/>
                    <a:pt x="20582" y="4118"/>
                    <a:pt x="18658" y="5185"/>
                  </a:cubicBezTo>
                  <a:cubicBezTo>
                    <a:pt x="16705" y="6232"/>
                    <a:pt x="14915" y="7547"/>
                    <a:pt x="13324" y="9090"/>
                  </a:cubicBezTo>
                  <a:cubicBezTo>
                    <a:pt x="10390" y="11928"/>
                    <a:pt x="7828" y="15129"/>
                    <a:pt x="5704" y="18615"/>
                  </a:cubicBezTo>
                  <a:cubicBezTo>
                    <a:pt x="4133" y="21101"/>
                    <a:pt x="2704" y="23682"/>
                    <a:pt x="1418" y="26330"/>
                  </a:cubicBezTo>
                  <a:close/>
                </a:path>
              </a:pathLst>
            </a:custGeom>
            <a:solidFill>
              <a:srgbClr val="31393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2" name="Freeform: Shape 621">
              <a:extLst>
                <a:ext uri="{FF2B5EF4-FFF2-40B4-BE49-F238E27FC236}">
                  <a16:creationId xmlns:a16="http://schemas.microsoft.com/office/drawing/2014/main" id="{189B7DF1-873E-2D98-773C-28B15CCD9828}"/>
                </a:ext>
              </a:extLst>
            </p:cNvPr>
            <p:cNvSpPr/>
            <p:nvPr/>
          </p:nvSpPr>
          <p:spPr>
            <a:xfrm>
              <a:off x="6918959" y="3049523"/>
              <a:ext cx="88487" cy="33909"/>
            </a:xfrm>
            <a:custGeom>
              <a:avLst/>
              <a:gdLst>
                <a:gd name="connsiteX0" fmla="*/ 87905 w 88487"/>
                <a:gd name="connsiteY0" fmla="*/ 7661 h 33909"/>
                <a:gd name="connsiteX1" fmla="*/ 86000 w 88487"/>
                <a:gd name="connsiteY1" fmla="*/ 7090 h 33909"/>
                <a:gd name="connsiteX2" fmla="*/ 81237 w 88487"/>
                <a:gd name="connsiteY2" fmla="*/ 4899 h 33909"/>
                <a:gd name="connsiteX3" fmla="*/ 78952 w 88487"/>
                <a:gd name="connsiteY3" fmla="*/ 3280 h 33909"/>
                <a:gd name="connsiteX4" fmla="*/ 76856 w 88487"/>
                <a:gd name="connsiteY4" fmla="*/ 1756 h 33909"/>
                <a:gd name="connsiteX5" fmla="*/ 74665 w 88487"/>
                <a:gd name="connsiteY5" fmla="*/ -54 h 33909"/>
                <a:gd name="connsiteX6" fmla="*/ 75237 w 88487"/>
                <a:gd name="connsiteY6" fmla="*/ 2899 h 33909"/>
                <a:gd name="connsiteX7" fmla="*/ 76761 w 88487"/>
                <a:gd name="connsiteY7" fmla="*/ 5470 h 33909"/>
                <a:gd name="connsiteX8" fmla="*/ 78856 w 88487"/>
                <a:gd name="connsiteY8" fmla="*/ 7376 h 33909"/>
                <a:gd name="connsiteX9" fmla="*/ 77618 w 88487"/>
                <a:gd name="connsiteY9" fmla="*/ 8804 h 33909"/>
                <a:gd name="connsiteX10" fmla="*/ 69903 w 88487"/>
                <a:gd name="connsiteY10" fmla="*/ 16424 h 33909"/>
                <a:gd name="connsiteX11" fmla="*/ 57520 w 88487"/>
                <a:gd name="connsiteY11" fmla="*/ 25282 h 33909"/>
                <a:gd name="connsiteX12" fmla="*/ 49900 w 88487"/>
                <a:gd name="connsiteY12" fmla="*/ 28807 h 33909"/>
                <a:gd name="connsiteX13" fmla="*/ 45804 w 88487"/>
                <a:gd name="connsiteY13" fmla="*/ 30045 h 33909"/>
                <a:gd name="connsiteX14" fmla="*/ 43804 w 88487"/>
                <a:gd name="connsiteY14" fmla="*/ 30521 h 33909"/>
                <a:gd name="connsiteX15" fmla="*/ 41518 w 88487"/>
                <a:gd name="connsiteY15" fmla="*/ 30521 h 33909"/>
                <a:gd name="connsiteX16" fmla="*/ 39232 w 88487"/>
                <a:gd name="connsiteY16" fmla="*/ 30521 h 33909"/>
                <a:gd name="connsiteX17" fmla="*/ 35041 w 88487"/>
                <a:gd name="connsiteY17" fmla="*/ 30521 h 33909"/>
                <a:gd name="connsiteX18" fmla="*/ 32946 w 88487"/>
                <a:gd name="connsiteY18" fmla="*/ 30521 h 33909"/>
                <a:gd name="connsiteX19" fmla="*/ 24754 w 88487"/>
                <a:gd name="connsiteY19" fmla="*/ 28711 h 33909"/>
                <a:gd name="connsiteX20" fmla="*/ 17420 w 88487"/>
                <a:gd name="connsiteY20" fmla="*/ 25663 h 33909"/>
                <a:gd name="connsiteX21" fmla="*/ 11324 w 88487"/>
                <a:gd name="connsiteY21" fmla="*/ 22044 h 33909"/>
                <a:gd name="connsiteX22" fmla="*/ 6466 w 88487"/>
                <a:gd name="connsiteY22" fmla="*/ 18329 h 33909"/>
                <a:gd name="connsiteX23" fmla="*/ 2847 w 88487"/>
                <a:gd name="connsiteY23" fmla="*/ 15186 h 33909"/>
                <a:gd name="connsiteX24" fmla="*/ -11 w 88487"/>
                <a:gd name="connsiteY24" fmla="*/ 12233 h 33909"/>
                <a:gd name="connsiteX25" fmla="*/ 2371 w 88487"/>
                <a:gd name="connsiteY25" fmla="*/ 15662 h 33909"/>
                <a:gd name="connsiteX26" fmla="*/ 5514 w 88487"/>
                <a:gd name="connsiteY26" fmla="*/ 19282 h 33909"/>
                <a:gd name="connsiteX27" fmla="*/ 10086 w 88487"/>
                <a:gd name="connsiteY27" fmla="*/ 23568 h 33909"/>
                <a:gd name="connsiteX28" fmla="*/ 16182 w 88487"/>
                <a:gd name="connsiteY28" fmla="*/ 27949 h 33909"/>
                <a:gd name="connsiteX29" fmla="*/ 23707 w 88487"/>
                <a:gd name="connsiteY29" fmla="*/ 31664 h 33909"/>
                <a:gd name="connsiteX30" fmla="*/ 27993 w 88487"/>
                <a:gd name="connsiteY30" fmla="*/ 32998 h 33909"/>
                <a:gd name="connsiteX31" fmla="*/ 32470 w 88487"/>
                <a:gd name="connsiteY31" fmla="*/ 33855 h 33909"/>
                <a:gd name="connsiteX32" fmla="*/ 34851 w 88487"/>
                <a:gd name="connsiteY32" fmla="*/ 33855 h 33909"/>
                <a:gd name="connsiteX33" fmla="*/ 39613 w 88487"/>
                <a:gd name="connsiteY33" fmla="*/ 33855 h 33909"/>
                <a:gd name="connsiteX34" fmla="*/ 41899 w 88487"/>
                <a:gd name="connsiteY34" fmla="*/ 33855 h 33909"/>
                <a:gd name="connsiteX35" fmla="*/ 44185 w 88487"/>
                <a:gd name="connsiteY35" fmla="*/ 33855 h 33909"/>
                <a:gd name="connsiteX36" fmla="*/ 46567 w 88487"/>
                <a:gd name="connsiteY36" fmla="*/ 33283 h 33909"/>
                <a:gd name="connsiteX37" fmla="*/ 51043 w 88487"/>
                <a:gd name="connsiteY37" fmla="*/ 31855 h 33909"/>
                <a:gd name="connsiteX38" fmla="*/ 59139 w 88487"/>
                <a:gd name="connsiteY38" fmla="*/ 27854 h 33909"/>
                <a:gd name="connsiteX39" fmla="*/ 71236 w 88487"/>
                <a:gd name="connsiteY39" fmla="*/ 17758 h 33909"/>
                <a:gd name="connsiteX40" fmla="*/ 78094 w 88487"/>
                <a:gd name="connsiteY40" fmla="*/ 9185 h 33909"/>
                <a:gd name="connsiteX41" fmla="*/ 79237 w 88487"/>
                <a:gd name="connsiteY41" fmla="*/ 7566 h 33909"/>
                <a:gd name="connsiteX42" fmla="*/ 79237 w 88487"/>
                <a:gd name="connsiteY42" fmla="*/ 7566 h 33909"/>
                <a:gd name="connsiteX43" fmla="*/ 82666 w 88487"/>
                <a:gd name="connsiteY43" fmla="*/ 8804 h 33909"/>
                <a:gd name="connsiteX44" fmla="*/ 84286 w 88487"/>
                <a:gd name="connsiteY44" fmla="*/ 8804 h 33909"/>
                <a:gd name="connsiteX45" fmla="*/ 85714 w 88487"/>
                <a:gd name="connsiteY45" fmla="*/ 8804 h 33909"/>
                <a:gd name="connsiteX46" fmla="*/ 88477 w 88487"/>
                <a:gd name="connsiteY46" fmla="*/ 7566 h 33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88487" h="33909">
                  <a:moveTo>
                    <a:pt x="87905" y="7661"/>
                  </a:moveTo>
                  <a:lnTo>
                    <a:pt x="86000" y="7090"/>
                  </a:lnTo>
                  <a:cubicBezTo>
                    <a:pt x="84333" y="6537"/>
                    <a:pt x="82733" y="5804"/>
                    <a:pt x="81237" y="4899"/>
                  </a:cubicBezTo>
                  <a:cubicBezTo>
                    <a:pt x="80418" y="4442"/>
                    <a:pt x="79656" y="3899"/>
                    <a:pt x="78952" y="3280"/>
                  </a:cubicBezTo>
                  <a:lnTo>
                    <a:pt x="76856" y="1756"/>
                  </a:lnTo>
                  <a:lnTo>
                    <a:pt x="74665" y="-54"/>
                  </a:lnTo>
                  <a:cubicBezTo>
                    <a:pt x="74646" y="956"/>
                    <a:pt x="74846" y="1965"/>
                    <a:pt x="75237" y="2899"/>
                  </a:cubicBezTo>
                  <a:cubicBezTo>
                    <a:pt x="75618" y="3823"/>
                    <a:pt x="76132" y="4689"/>
                    <a:pt x="76761" y="5470"/>
                  </a:cubicBezTo>
                  <a:cubicBezTo>
                    <a:pt x="77361" y="6204"/>
                    <a:pt x="78066" y="6852"/>
                    <a:pt x="78856" y="7376"/>
                  </a:cubicBezTo>
                  <a:lnTo>
                    <a:pt x="77618" y="8804"/>
                  </a:lnTo>
                  <a:cubicBezTo>
                    <a:pt x="75189" y="11481"/>
                    <a:pt x="72617" y="14024"/>
                    <a:pt x="69903" y="16424"/>
                  </a:cubicBezTo>
                  <a:cubicBezTo>
                    <a:pt x="66121" y="19834"/>
                    <a:pt x="61969" y="22806"/>
                    <a:pt x="57520" y="25282"/>
                  </a:cubicBezTo>
                  <a:cubicBezTo>
                    <a:pt x="55101" y="26702"/>
                    <a:pt x="52548" y="27883"/>
                    <a:pt x="49900" y="28807"/>
                  </a:cubicBezTo>
                  <a:cubicBezTo>
                    <a:pt x="48567" y="29302"/>
                    <a:pt x="47195" y="29721"/>
                    <a:pt x="45804" y="30045"/>
                  </a:cubicBezTo>
                  <a:lnTo>
                    <a:pt x="43804" y="30521"/>
                  </a:lnTo>
                  <a:lnTo>
                    <a:pt x="41518" y="30521"/>
                  </a:lnTo>
                  <a:lnTo>
                    <a:pt x="39232" y="30521"/>
                  </a:lnTo>
                  <a:lnTo>
                    <a:pt x="35041" y="30521"/>
                  </a:lnTo>
                  <a:lnTo>
                    <a:pt x="32946" y="30521"/>
                  </a:lnTo>
                  <a:cubicBezTo>
                    <a:pt x="30155" y="30226"/>
                    <a:pt x="27412" y="29616"/>
                    <a:pt x="24754" y="28711"/>
                  </a:cubicBezTo>
                  <a:cubicBezTo>
                    <a:pt x="22240" y="27873"/>
                    <a:pt x="19792" y="26854"/>
                    <a:pt x="17420" y="25663"/>
                  </a:cubicBezTo>
                  <a:cubicBezTo>
                    <a:pt x="15315" y="24578"/>
                    <a:pt x="13286" y="23368"/>
                    <a:pt x="11324" y="22044"/>
                  </a:cubicBezTo>
                  <a:cubicBezTo>
                    <a:pt x="9514" y="20710"/>
                    <a:pt x="7800" y="19472"/>
                    <a:pt x="6466" y="18329"/>
                  </a:cubicBezTo>
                  <a:cubicBezTo>
                    <a:pt x="5209" y="17348"/>
                    <a:pt x="3999" y="16300"/>
                    <a:pt x="2847" y="15186"/>
                  </a:cubicBezTo>
                  <a:cubicBezTo>
                    <a:pt x="1847" y="14253"/>
                    <a:pt x="894" y="13262"/>
                    <a:pt x="-11" y="12233"/>
                  </a:cubicBezTo>
                  <a:cubicBezTo>
                    <a:pt x="713" y="13424"/>
                    <a:pt x="1504" y="14567"/>
                    <a:pt x="2371" y="15662"/>
                  </a:cubicBezTo>
                  <a:lnTo>
                    <a:pt x="5514" y="19282"/>
                  </a:lnTo>
                  <a:cubicBezTo>
                    <a:pt x="6847" y="20615"/>
                    <a:pt x="8371" y="22139"/>
                    <a:pt x="10086" y="23568"/>
                  </a:cubicBezTo>
                  <a:cubicBezTo>
                    <a:pt x="12039" y="25140"/>
                    <a:pt x="14067" y="26606"/>
                    <a:pt x="16182" y="27949"/>
                  </a:cubicBezTo>
                  <a:cubicBezTo>
                    <a:pt x="18582" y="29397"/>
                    <a:pt x="21097" y="30635"/>
                    <a:pt x="23707" y="31664"/>
                  </a:cubicBezTo>
                  <a:cubicBezTo>
                    <a:pt x="25107" y="32198"/>
                    <a:pt x="26536" y="32645"/>
                    <a:pt x="27993" y="32998"/>
                  </a:cubicBezTo>
                  <a:cubicBezTo>
                    <a:pt x="29450" y="33426"/>
                    <a:pt x="30955" y="33712"/>
                    <a:pt x="32470" y="33855"/>
                  </a:cubicBezTo>
                  <a:lnTo>
                    <a:pt x="34851" y="33855"/>
                  </a:lnTo>
                  <a:lnTo>
                    <a:pt x="39613" y="33855"/>
                  </a:lnTo>
                  <a:lnTo>
                    <a:pt x="41899" y="33855"/>
                  </a:lnTo>
                  <a:lnTo>
                    <a:pt x="44185" y="33855"/>
                  </a:lnTo>
                  <a:lnTo>
                    <a:pt x="46567" y="33283"/>
                  </a:lnTo>
                  <a:cubicBezTo>
                    <a:pt x="48091" y="32912"/>
                    <a:pt x="49586" y="32426"/>
                    <a:pt x="51043" y="31855"/>
                  </a:cubicBezTo>
                  <a:cubicBezTo>
                    <a:pt x="53872" y="30788"/>
                    <a:pt x="56577" y="29454"/>
                    <a:pt x="59139" y="27854"/>
                  </a:cubicBezTo>
                  <a:cubicBezTo>
                    <a:pt x="63578" y="25006"/>
                    <a:pt x="67645" y="21615"/>
                    <a:pt x="71236" y="17758"/>
                  </a:cubicBezTo>
                  <a:cubicBezTo>
                    <a:pt x="73713" y="15062"/>
                    <a:pt x="76008" y="12195"/>
                    <a:pt x="78094" y="9185"/>
                  </a:cubicBezTo>
                  <a:lnTo>
                    <a:pt x="79237" y="7566"/>
                  </a:lnTo>
                  <a:lnTo>
                    <a:pt x="79237" y="7566"/>
                  </a:lnTo>
                  <a:cubicBezTo>
                    <a:pt x="80304" y="8176"/>
                    <a:pt x="81457" y="8595"/>
                    <a:pt x="82666" y="8804"/>
                  </a:cubicBezTo>
                  <a:cubicBezTo>
                    <a:pt x="83200" y="8899"/>
                    <a:pt x="83752" y="8899"/>
                    <a:pt x="84286" y="8804"/>
                  </a:cubicBezTo>
                  <a:cubicBezTo>
                    <a:pt x="84752" y="8899"/>
                    <a:pt x="85248" y="8899"/>
                    <a:pt x="85714" y="8804"/>
                  </a:cubicBezTo>
                  <a:cubicBezTo>
                    <a:pt x="86724" y="8623"/>
                    <a:pt x="87667" y="8195"/>
                    <a:pt x="88477" y="7566"/>
                  </a:cubicBezTo>
                  <a:close/>
                </a:path>
              </a:pathLst>
            </a:custGeom>
            <a:solidFill>
              <a:srgbClr val="C3936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3" name="Freeform: Shape 622">
              <a:extLst>
                <a:ext uri="{FF2B5EF4-FFF2-40B4-BE49-F238E27FC236}">
                  <a16:creationId xmlns:a16="http://schemas.microsoft.com/office/drawing/2014/main" id="{37EBCAF4-9185-2462-782D-9137A7ECF1B9}"/>
                </a:ext>
              </a:extLst>
            </p:cNvPr>
            <p:cNvSpPr/>
            <p:nvPr/>
          </p:nvSpPr>
          <p:spPr>
            <a:xfrm>
              <a:off x="7028208" y="2998984"/>
              <a:ext cx="46484" cy="19447"/>
            </a:xfrm>
            <a:custGeom>
              <a:avLst/>
              <a:gdLst>
                <a:gd name="connsiteX0" fmla="*/ 46474 w 46484"/>
                <a:gd name="connsiteY0" fmla="*/ 8670 h 19447"/>
                <a:gd name="connsiteX1" fmla="*/ 23614 w 46484"/>
                <a:gd name="connsiteY1" fmla="*/ 19338 h 19447"/>
                <a:gd name="connsiteX2" fmla="*/ -8 w 46484"/>
                <a:gd name="connsiteY2" fmla="*/ 10671 h 19447"/>
                <a:gd name="connsiteX3" fmla="*/ 22757 w 46484"/>
                <a:gd name="connsiteY3" fmla="*/ 3 h 19447"/>
                <a:gd name="connsiteX4" fmla="*/ 46474 w 46484"/>
                <a:gd name="connsiteY4" fmla="*/ 8670 h 19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484" h="19447">
                  <a:moveTo>
                    <a:pt x="46474" y="8670"/>
                  </a:moveTo>
                  <a:cubicBezTo>
                    <a:pt x="46474" y="13909"/>
                    <a:pt x="36473" y="18767"/>
                    <a:pt x="23614" y="19338"/>
                  </a:cubicBezTo>
                  <a:cubicBezTo>
                    <a:pt x="10755" y="19910"/>
                    <a:pt x="183" y="16005"/>
                    <a:pt x="-8" y="10671"/>
                  </a:cubicBezTo>
                  <a:cubicBezTo>
                    <a:pt x="-199" y="5337"/>
                    <a:pt x="9993" y="574"/>
                    <a:pt x="22757" y="3"/>
                  </a:cubicBezTo>
                  <a:cubicBezTo>
                    <a:pt x="35520" y="-569"/>
                    <a:pt x="46474" y="3241"/>
                    <a:pt x="46474" y="8670"/>
                  </a:cubicBezTo>
                  <a:close/>
                </a:path>
              </a:pathLst>
            </a:custGeom>
            <a:solidFill>
              <a:srgbClr val="F9CB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4" name="Freeform: Shape 623">
              <a:extLst>
                <a:ext uri="{FF2B5EF4-FFF2-40B4-BE49-F238E27FC236}">
                  <a16:creationId xmlns:a16="http://schemas.microsoft.com/office/drawing/2014/main" id="{D85C5B4A-BFAD-8216-3219-A8231E9230E2}"/>
                </a:ext>
              </a:extLst>
            </p:cNvPr>
            <p:cNvSpPr/>
            <p:nvPr/>
          </p:nvSpPr>
          <p:spPr>
            <a:xfrm>
              <a:off x="6854567" y="2999081"/>
              <a:ext cx="46484" cy="19446"/>
            </a:xfrm>
            <a:custGeom>
              <a:avLst/>
              <a:gdLst>
                <a:gd name="connsiteX0" fmla="*/ 46474 w 46484"/>
                <a:gd name="connsiteY0" fmla="*/ 8669 h 19446"/>
                <a:gd name="connsiteX1" fmla="*/ 23614 w 46484"/>
                <a:gd name="connsiteY1" fmla="*/ 19337 h 19446"/>
                <a:gd name="connsiteX2" fmla="*/ -8 w 46484"/>
                <a:gd name="connsiteY2" fmla="*/ 10669 h 19446"/>
                <a:gd name="connsiteX3" fmla="*/ 22757 w 46484"/>
                <a:gd name="connsiteY3" fmla="*/ 1 h 19446"/>
                <a:gd name="connsiteX4" fmla="*/ 46474 w 46484"/>
                <a:gd name="connsiteY4" fmla="*/ 8669 h 19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484" h="19446">
                  <a:moveTo>
                    <a:pt x="46474" y="8669"/>
                  </a:moveTo>
                  <a:cubicBezTo>
                    <a:pt x="46474" y="14003"/>
                    <a:pt x="36949" y="18766"/>
                    <a:pt x="23614" y="19337"/>
                  </a:cubicBezTo>
                  <a:cubicBezTo>
                    <a:pt x="10279" y="19909"/>
                    <a:pt x="182" y="16003"/>
                    <a:pt x="-8" y="10669"/>
                  </a:cubicBezTo>
                  <a:cubicBezTo>
                    <a:pt x="-199" y="5335"/>
                    <a:pt x="9517" y="573"/>
                    <a:pt x="22757" y="1"/>
                  </a:cubicBezTo>
                  <a:cubicBezTo>
                    <a:pt x="35996" y="-570"/>
                    <a:pt x="46188" y="3335"/>
                    <a:pt x="46474" y="8669"/>
                  </a:cubicBezTo>
                  <a:close/>
                </a:path>
              </a:pathLst>
            </a:custGeom>
            <a:solidFill>
              <a:srgbClr val="F9CB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5" name="Freeform: Shape 624">
              <a:extLst>
                <a:ext uri="{FF2B5EF4-FFF2-40B4-BE49-F238E27FC236}">
                  <a16:creationId xmlns:a16="http://schemas.microsoft.com/office/drawing/2014/main" id="{4E022693-62F3-6550-7E6E-ECC2C3C59508}"/>
                </a:ext>
              </a:extLst>
            </p:cNvPr>
            <p:cNvSpPr/>
            <p:nvPr/>
          </p:nvSpPr>
          <p:spPr>
            <a:xfrm>
              <a:off x="6827891" y="2951650"/>
              <a:ext cx="124353" cy="72949"/>
            </a:xfrm>
            <a:custGeom>
              <a:avLst/>
              <a:gdLst>
                <a:gd name="connsiteX0" fmla="*/ 114584 w 124353"/>
                <a:gd name="connsiteY0" fmla="*/ 1427 h 72949"/>
                <a:gd name="connsiteX1" fmla="*/ 19334 w 124353"/>
                <a:gd name="connsiteY1" fmla="*/ 3522 h 72949"/>
                <a:gd name="connsiteX2" fmla="*/ 284 w 124353"/>
                <a:gd name="connsiteY2" fmla="*/ 20191 h 72949"/>
                <a:gd name="connsiteX3" fmla="*/ 27811 w 124353"/>
                <a:gd name="connsiteY3" fmla="*/ 70864 h 72949"/>
                <a:gd name="connsiteX4" fmla="*/ 104583 w 124353"/>
                <a:gd name="connsiteY4" fmla="*/ 63435 h 72949"/>
                <a:gd name="connsiteX5" fmla="*/ 124204 w 124353"/>
                <a:gd name="connsiteY5" fmla="*/ 14667 h 72949"/>
                <a:gd name="connsiteX6" fmla="*/ 114584 w 124353"/>
                <a:gd name="connsiteY6" fmla="*/ 1427 h 72949"/>
                <a:gd name="connsiteX7" fmla="*/ 116679 w 124353"/>
                <a:gd name="connsiteY7" fmla="*/ 16953 h 72949"/>
                <a:gd name="connsiteX8" fmla="*/ 99439 w 124353"/>
                <a:gd name="connsiteY8" fmla="*/ 59910 h 72949"/>
                <a:gd name="connsiteX9" fmla="*/ 31621 w 124353"/>
                <a:gd name="connsiteY9" fmla="*/ 66578 h 72949"/>
                <a:gd name="connsiteX10" fmla="*/ 7332 w 124353"/>
                <a:gd name="connsiteY10" fmla="*/ 21810 h 72949"/>
                <a:gd name="connsiteX11" fmla="*/ 24287 w 124353"/>
                <a:gd name="connsiteY11" fmla="*/ 7142 h 72949"/>
                <a:gd name="connsiteX12" fmla="*/ 108678 w 124353"/>
                <a:gd name="connsiteY12" fmla="*/ 5332 h 72949"/>
                <a:gd name="connsiteX13" fmla="*/ 116679 w 124353"/>
                <a:gd name="connsiteY13" fmla="*/ 16953 h 72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4353" h="72949">
                  <a:moveTo>
                    <a:pt x="114584" y="1427"/>
                  </a:moveTo>
                  <a:cubicBezTo>
                    <a:pt x="82846" y="-1097"/>
                    <a:pt x="50928" y="-392"/>
                    <a:pt x="19334" y="3522"/>
                  </a:cubicBezTo>
                  <a:cubicBezTo>
                    <a:pt x="-3907" y="5713"/>
                    <a:pt x="284" y="20191"/>
                    <a:pt x="284" y="20191"/>
                  </a:cubicBezTo>
                  <a:cubicBezTo>
                    <a:pt x="284" y="20191"/>
                    <a:pt x="9333" y="65435"/>
                    <a:pt x="27811" y="70864"/>
                  </a:cubicBezTo>
                  <a:cubicBezTo>
                    <a:pt x="46290" y="76293"/>
                    <a:pt x="93343" y="69816"/>
                    <a:pt x="104583" y="63435"/>
                  </a:cubicBezTo>
                  <a:cubicBezTo>
                    <a:pt x="115822" y="57053"/>
                    <a:pt x="125633" y="26859"/>
                    <a:pt x="124204" y="14667"/>
                  </a:cubicBezTo>
                  <a:cubicBezTo>
                    <a:pt x="122775" y="2475"/>
                    <a:pt x="114584" y="1427"/>
                    <a:pt x="114584" y="1427"/>
                  </a:cubicBezTo>
                  <a:close/>
                  <a:moveTo>
                    <a:pt x="116679" y="16953"/>
                  </a:moveTo>
                  <a:cubicBezTo>
                    <a:pt x="117918" y="27716"/>
                    <a:pt x="109345" y="54291"/>
                    <a:pt x="99439" y="59910"/>
                  </a:cubicBezTo>
                  <a:cubicBezTo>
                    <a:pt x="77722" y="67664"/>
                    <a:pt x="54433" y="69950"/>
                    <a:pt x="31621" y="66578"/>
                  </a:cubicBezTo>
                  <a:cubicBezTo>
                    <a:pt x="15333" y="61720"/>
                    <a:pt x="7332" y="21810"/>
                    <a:pt x="7332" y="21810"/>
                  </a:cubicBezTo>
                  <a:cubicBezTo>
                    <a:pt x="7332" y="21810"/>
                    <a:pt x="3808" y="9142"/>
                    <a:pt x="24287" y="7142"/>
                  </a:cubicBezTo>
                  <a:cubicBezTo>
                    <a:pt x="52281" y="3665"/>
                    <a:pt x="80560" y="3065"/>
                    <a:pt x="108678" y="5332"/>
                  </a:cubicBezTo>
                  <a:cubicBezTo>
                    <a:pt x="108678" y="5332"/>
                    <a:pt x="115346" y="6189"/>
                    <a:pt x="116679" y="16953"/>
                  </a:cubicBezTo>
                  <a:close/>
                </a:path>
              </a:pathLst>
            </a:custGeom>
            <a:solidFill>
              <a:srgbClr val="1D1D1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6" name="Freeform: Shape 625">
              <a:extLst>
                <a:ext uri="{FF2B5EF4-FFF2-40B4-BE49-F238E27FC236}">
                  <a16:creationId xmlns:a16="http://schemas.microsoft.com/office/drawing/2014/main" id="{25FD449B-3D67-0FE3-0919-0B709D9BDA0A}"/>
                </a:ext>
              </a:extLst>
            </p:cNvPr>
            <p:cNvSpPr/>
            <p:nvPr/>
          </p:nvSpPr>
          <p:spPr>
            <a:xfrm>
              <a:off x="6977017" y="2951650"/>
              <a:ext cx="124244" cy="72990"/>
            </a:xfrm>
            <a:custGeom>
              <a:avLst/>
              <a:gdLst>
                <a:gd name="connsiteX0" fmla="*/ 129 w 124244"/>
                <a:gd name="connsiteY0" fmla="*/ 14667 h 72990"/>
                <a:gd name="connsiteX1" fmla="*/ 19655 w 124244"/>
                <a:gd name="connsiteY1" fmla="*/ 63435 h 72990"/>
                <a:gd name="connsiteX2" fmla="*/ 96427 w 124244"/>
                <a:gd name="connsiteY2" fmla="*/ 70864 h 72990"/>
                <a:gd name="connsiteX3" fmla="*/ 123954 w 124244"/>
                <a:gd name="connsiteY3" fmla="*/ 20191 h 72990"/>
                <a:gd name="connsiteX4" fmla="*/ 104904 w 124244"/>
                <a:gd name="connsiteY4" fmla="*/ 3522 h 72990"/>
                <a:gd name="connsiteX5" fmla="*/ 9654 w 124244"/>
                <a:gd name="connsiteY5" fmla="*/ 1427 h 72990"/>
                <a:gd name="connsiteX6" fmla="*/ 129 w 124244"/>
                <a:gd name="connsiteY6" fmla="*/ 14667 h 72990"/>
                <a:gd name="connsiteX7" fmla="*/ 15083 w 124244"/>
                <a:gd name="connsiteY7" fmla="*/ 5142 h 72990"/>
                <a:gd name="connsiteX8" fmla="*/ 99380 w 124244"/>
                <a:gd name="connsiteY8" fmla="*/ 6951 h 72990"/>
                <a:gd name="connsiteX9" fmla="*/ 116334 w 124244"/>
                <a:gd name="connsiteY9" fmla="*/ 21620 h 72990"/>
                <a:gd name="connsiteX10" fmla="*/ 92046 w 124244"/>
                <a:gd name="connsiteY10" fmla="*/ 66387 h 72990"/>
                <a:gd name="connsiteX11" fmla="*/ 24323 w 124244"/>
                <a:gd name="connsiteY11" fmla="*/ 59720 h 72990"/>
                <a:gd name="connsiteX12" fmla="*/ 7082 w 124244"/>
                <a:gd name="connsiteY12" fmla="*/ 16762 h 72990"/>
                <a:gd name="connsiteX13" fmla="*/ 15083 w 124244"/>
                <a:gd name="connsiteY13" fmla="*/ 5332 h 72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4244" h="72990">
                  <a:moveTo>
                    <a:pt x="129" y="14667"/>
                  </a:moveTo>
                  <a:cubicBezTo>
                    <a:pt x="-1300" y="26859"/>
                    <a:pt x="8416" y="57053"/>
                    <a:pt x="19655" y="63435"/>
                  </a:cubicBezTo>
                  <a:cubicBezTo>
                    <a:pt x="30895" y="69816"/>
                    <a:pt x="78044" y="76389"/>
                    <a:pt x="96427" y="70864"/>
                  </a:cubicBezTo>
                  <a:cubicBezTo>
                    <a:pt x="114810" y="65340"/>
                    <a:pt x="123954" y="20191"/>
                    <a:pt x="123954" y="20191"/>
                  </a:cubicBezTo>
                  <a:cubicBezTo>
                    <a:pt x="123954" y="20191"/>
                    <a:pt x="128050" y="5713"/>
                    <a:pt x="104904" y="3522"/>
                  </a:cubicBezTo>
                  <a:cubicBezTo>
                    <a:pt x="73310" y="-392"/>
                    <a:pt x="41392" y="-1097"/>
                    <a:pt x="9654" y="1427"/>
                  </a:cubicBezTo>
                  <a:cubicBezTo>
                    <a:pt x="9654" y="1427"/>
                    <a:pt x="1558" y="2379"/>
                    <a:pt x="129" y="14667"/>
                  </a:cubicBezTo>
                  <a:close/>
                  <a:moveTo>
                    <a:pt x="15083" y="5142"/>
                  </a:moveTo>
                  <a:cubicBezTo>
                    <a:pt x="43173" y="2875"/>
                    <a:pt x="71414" y="3475"/>
                    <a:pt x="99380" y="6951"/>
                  </a:cubicBezTo>
                  <a:cubicBezTo>
                    <a:pt x="119954" y="8952"/>
                    <a:pt x="116334" y="21620"/>
                    <a:pt x="116334" y="21620"/>
                  </a:cubicBezTo>
                  <a:cubicBezTo>
                    <a:pt x="116334" y="21620"/>
                    <a:pt x="108333" y="61530"/>
                    <a:pt x="92046" y="66387"/>
                  </a:cubicBezTo>
                  <a:cubicBezTo>
                    <a:pt x="69262" y="69759"/>
                    <a:pt x="46011" y="67473"/>
                    <a:pt x="24323" y="59720"/>
                  </a:cubicBezTo>
                  <a:cubicBezTo>
                    <a:pt x="14321" y="54100"/>
                    <a:pt x="5844" y="27525"/>
                    <a:pt x="7082" y="16762"/>
                  </a:cubicBezTo>
                  <a:cubicBezTo>
                    <a:pt x="8321" y="5999"/>
                    <a:pt x="15083" y="5332"/>
                    <a:pt x="15083" y="5332"/>
                  </a:cubicBezTo>
                  <a:close/>
                </a:path>
              </a:pathLst>
            </a:custGeom>
            <a:solidFill>
              <a:srgbClr val="1D1D1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7" name="Freeform: Shape 626">
              <a:extLst>
                <a:ext uri="{FF2B5EF4-FFF2-40B4-BE49-F238E27FC236}">
                  <a16:creationId xmlns:a16="http://schemas.microsoft.com/office/drawing/2014/main" id="{25991149-924E-E06B-8703-08AD6C8DAC44}"/>
                </a:ext>
              </a:extLst>
            </p:cNvPr>
            <p:cNvSpPr/>
            <p:nvPr/>
          </p:nvSpPr>
          <p:spPr>
            <a:xfrm>
              <a:off x="6946677" y="2959131"/>
              <a:ext cx="35337" cy="21907"/>
            </a:xfrm>
            <a:custGeom>
              <a:avLst/>
              <a:gdLst>
                <a:gd name="connsiteX0" fmla="*/ -11 w 35337"/>
                <a:gd name="connsiteY0" fmla="*/ -54 h 21907"/>
                <a:gd name="connsiteX1" fmla="*/ 35327 w 35337"/>
                <a:gd name="connsiteY1" fmla="*/ -54 h 21907"/>
                <a:gd name="connsiteX2" fmla="*/ 35327 w 35337"/>
                <a:gd name="connsiteY2" fmla="*/ 21853 h 21907"/>
                <a:gd name="connsiteX3" fmla="*/ 1037 w 35337"/>
                <a:gd name="connsiteY3" fmla="*/ 21853 h 21907"/>
                <a:gd name="connsiteX4" fmla="*/ -11 w 35337"/>
                <a:gd name="connsiteY4" fmla="*/ -54 h 21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337" h="21907">
                  <a:moveTo>
                    <a:pt x="-11" y="-54"/>
                  </a:moveTo>
                  <a:cubicBezTo>
                    <a:pt x="11353" y="4356"/>
                    <a:pt x="23964" y="4356"/>
                    <a:pt x="35327" y="-54"/>
                  </a:cubicBezTo>
                  <a:cubicBezTo>
                    <a:pt x="32860" y="7042"/>
                    <a:pt x="32860" y="14757"/>
                    <a:pt x="35327" y="21853"/>
                  </a:cubicBezTo>
                  <a:cubicBezTo>
                    <a:pt x="24430" y="16910"/>
                    <a:pt x="11934" y="16910"/>
                    <a:pt x="1037" y="21853"/>
                  </a:cubicBezTo>
                  <a:cubicBezTo>
                    <a:pt x="3952" y="14757"/>
                    <a:pt x="3561" y="6737"/>
                    <a:pt x="-11" y="-54"/>
                  </a:cubicBezTo>
                  <a:close/>
                </a:path>
              </a:pathLst>
            </a:custGeom>
            <a:solidFill>
              <a:srgbClr val="1D1D1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8" name="Freeform: Shape 627">
              <a:extLst>
                <a:ext uri="{FF2B5EF4-FFF2-40B4-BE49-F238E27FC236}">
                  <a16:creationId xmlns:a16="http://schemas.microsoft.com/office/drawing/2014/main" id="{5F1A0604-718E-2E2B-1067-17A57BEA296D}"/>
                </a:ext>
              </a:extLst>
            </p:cNvPr>
            <p:cNvSpPr/>
            <p:nvPr/>
          </p:nvSpPr>
          <p:spPr>
            <a:xfrm>
              <a:off x="6645115" y="2709767"/>
              <a:ext cx="621982" cy="621982"/>
            </a:xfrm>
            <a:custGeom>
              <a:avLst/>
              <a:gdLst>
                <a:gd name="connsiteX0" fmla="*/ 311076 w 621982"/>
                <a:gd name="connsiteY0" fmla="*/ 621928 h 621982"/>
                <a:gd name="connsiteX1" fmla="*/ -11 w 621982"/>
                <a:gd name="connsiteY1" fmla="*/ 311032 h 621982"/>
                <a:gd name="connsiteX2" fmla="*/ 310885 w 621982"/>
                <a:gd name="connsiteY2" fmla="*/ -54 h 621982"/>
                <a:gd name="connsiteX3" fmla="*/ 621972 w 621982"/>
                <a:gd name="connsiteY3" fmla="*/ 310842 h 621982"/>
                <a:gd name="connsiteX4" fmla="*/ 621972 w 621982"/>
                <a:gd name="connsiteY4" fmla="*/ 311032 h 621982"/>
                <a:gd name="connsiteX5" fmla="*/ 311076 w 621982"/>
                <a:gd name="connsiteY5" fmla="*/ 621928 h 621982"/>
                <a:gd name="connsiteX6" fmla="*/ 311076 w 621982"/>
                <a:gd name="connsiteY6" fmla="*/ 8423 h 621982"/>
                <a:gd name="connsiteX7" fmla="*/ 8371 w 621982"/>
                <a:gd name="connsiteY7" fmla="*/ 310937 h 621982"/>
                <a:gd name="connsiteX8" fmla="*/ 310885 w 621982"/>
                <a:gd name="connsiteY8" fmla="*/ 613642 h 621982"/>
                <a:gd name="connsiteX9" fmla="*/ 613590 w 621982"/>
                <a:gd name="connsiteY9" fmla="*/ 311128 h 621982"/>
                <a:gd name="connsiteX10" fmla="*/ 613590 w 621982"/>
                <a:gd name="connsiteY10" fmla="*/ 311032 h 621982"/>
                <a:gd name="connsiteX11" fmla="*/ 311076 w 621982"/>
                <a:gd name="connsiteY11" fmla="*/ 8423 h 621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21982" h="621982">
                  <a:moveTo>
                    <a:pt x="311076" y="621928"/>
                  </a:moveTo>
                  <a:cubicBezTo>
                    <a:pt x="139321" y="621986"/>
                    <a:pt x="47" y="482787"/>
                    <a:pt x="-11" y="311032"/>
                  </a:cubicBezTo>
                  <a:cubicBezTo>
                    <a:pt x="-68" y="139278"/>
                    <a:pt x="139130" y="3"/>
                    <a:pt x="310885" y="-54"/>
                  </a:cubicBezTo>
                  <a:cubicBezTo>
                    <a:pt x="482640" y="-111"/>
                    <a:pt x="621915" y="139087"/>
                    <a:pt x="621972" y="310842"/>
                  </a:cubicBezTo>
                  <a:cubicBezTo>
                    <a:pt x="621972" y="310909"/>
                    <a:pt x="621972" y="310966"/>
                    <a:pt x="621972" y="311032"/>
                  </a:cubicBezTo>
                  <a:cubicBezTo>
                    <a:pt x="621762" y="482644"/>
                    <a:pt x="482688" y="621719"/>
                    <a:pt x="311076" y="621928"/>
                  </a:cubicBezTo>
                  <a:close/>
                  <a:moveTo>
                    <a:pt x="311076" y="8423"/>
                  </a:moveTo>
                  <a:cubicBezTo>
                    <a:pt x="143950" y="8366"/>
                    <a:pt x="8429" y="143812"/>
                    <a:pt x="8371" y="310937"/>
                  </a:cubicBezTo>
                  <a:cubicBezTo>
                    <a:pt x="8314" y="478063"/>
                    <a:pt x="143760" y="613585"/>
                    <a:pt x="310885" y="613642"/>
                  </a:cubicBezTo>
                  <a:cubicBezTo>
                    <a:pt x="478011" y="613699"/>
                    <a:pt x="613533" y="478253"/>
                    <a:pt x="613590" y="311128"/>
                  </a:cubicBezTo>
                  <a:cubicBezTo>
                    <a:pt x="613590" y="311099"/>
                    <a:pt x="613590" y="311061"/>
                    <a:pt x="613590" y="311032"/>
                  </a:cubicBezTo>
                  <a:cubicBezTo>
                    <a:pt x="613428" y="144012"/>
                    <a:pt x="478097" y="8633"/>
                    <a:pt x="311076" y="8423"/>
                  </a:cubicBezTo>
                  <a:close/>
                </a:path>
              </a:pathLst>
            </a:custGeom>
            <a:solidFill>
              <a:srgbClr val="7B6CB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0" name="Freeform: Shape 629">
              <a:extLst>
                <a:ext uri="{FF2B5EF4-FFF2-40B4-BE49-F238E27FC236}">
                  <a16:creationId xmlns:a16="http://schemas.microsoft.com/office/drawing/2014/main" id="{DD1EC7C2-D5B4-445A-A550-596C721C719A}"/>
                </a:ext>
              </a:extLst>
            </p:cNvPr>
            <p:cNvSpPr/>
            <p:nvPr/>
          </p:nvSpPr>
          <p:spPr>
            <a:xfrm>
              <a:off x="7441691" y="3812476"/>
              <a:ext cx="574166" cy="574167"/>
            </a:xfrm>
            <a:custGeom>
              <a:avLst/>
              <a:gdLst>
                <a:gd name="connsiteX0" fmla="*/ 574167 w 574166"/>
                <a:gd name="connsiteY0" fmla="*/ 287083 h 574167"/>
                <a:gd name="connsiteX1" fmla="*/ 287083 w 574166"/>
                <a:gd name="connsiteY1" fmla="*/ 574167 h 574167"/>
                <a:gd name="connsiteX2" fmla="*/ 0 w 574166"/>
                <a:gd name="connsiteY2" fmla="*/ 287083 h 574167"/>
                <a:gd name="connsiteX3" fmla="*/ 287083 w 574166"/>
                <a:gd name="connsiteY3" fmla="*/ 0 h 574167"/>
                <a:gd name="connsiteX4" fmla="*/ 574167 w 574166"/>
                <a:gd name="connsiteY4" fmla="*/ 287083 h 574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4166" h="574167">
                  <a:moveTo>
                    <a:pt x="574167" y="287083"/>
                  </a:moveTo>
                  <a:cubicBezTo>
                    <a:pt x="574167" y="445635"/>
                    <a:pt x="445635" y="574167"/>
                    <a:pt x="287083" y="574167"/>
                  </a:cubicBezTo>
                  <a:cubicBezTo>
                    <a:pt x="128531" y="574167"/>
                    <a:pt x="0" y="445635"/>
                    <a:pt x="0" y="287083"/>
                  </a:cubicBezTo>
                  <a:cubicBezTo>
                    <a:pt x="0" y="128532"/>
                    <a:pt x="128531" y="0"/>
                    <a:pt x="287083" y="0"/>
                  </a:cubicBezTo>
                  <a:cubicBezTo>
                    <a:pt x="445635" y="0"/>
                    <a:pt x="574167" y="128532"/>
                    <a:pt x="574167" y="287083"/>
                  </a:cubicBezTo>
                  <a:close/>
                </a:path>
              </a:pathLst>
            </a:custGeom>
            <a:solidFill>
              <a:srgbClr val="7B6CB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5" name="Freeform: Shape 634">
              <a:extLst>
                <a:ext uri="{FF2B5EF4-FFF2-40B4-BE49-F238E27FC236}">
                  <a16:creationId xmlns:a16="http://schemas.microsoft.com/office/drawing/2014/main" id="{81873258-0682-E099-7571-2790931A6E37}"/>
                </a:ext>
              </a:extLst>
            </p:cNvPr>
            <p:cNvSpPr/>
            <p:nvPr/>
          </p:nvSpPr>
          <p:spPr>
            <a:xfrm>
              <a:off x="7564659" y="4246816"/>
              <a:ext cx="65436" cy="200912"/>
            </a:xfrm>
            <a:custGeom>
              <a:avLst/>
              <a:gdLst>
                <a:gd name="connsiteX0" fmla="*/ 48662 w 65436"/>
                <a:gd name="connsiteY0" fmla="*/ 192065 h 200912"/>
                <a:gd name="connsiteX1" fmla="*/ 65426 w 65436"/>
                <a:gd name="connsiteY1" fmla="*/ 105769 h 200912"/>
                <a:gd name="connsiteX2" fmla="*/ 65426 w 65436"/>
                <a:gd name="connsiteY2" fmla="*/ -54 h 200912"/>
                <a:gd name="connsiteX3" fmla="*/ 22754 w 65436"/>
                <a:gd name="connsiteY3" fmla="*/ 24711 h 200912"/>
                <a:gd name="connsiteX4" fmla="*/ -11 w 65436"/>
                <a:gd name="connsiteY4" fmla="*/ 181016 h 200912"/>
                <a:gd name="connsiteX5" fmla="*/ 48662 w 65436"/>
                <a:gd name="connsiteY5" fmla="*/ 192065 h 200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436" h="200912">
                  <a:moveTo>
                    <a:pt x="48662" y="192065"/>
                  </a:moveTo>
                  <a:lnTo>
                    <a:pt x="65426" y="105769"/>
                  </a:lnTo>
                  <a:cubicBezTo>
                    <a:pt x="65426" y="96244"/>
                    <a:pt x="65426" y="27283"/>
                    <a:pt x="65426" y="-54"/>
                  </a:cubicBezTo>
                  <a:cubicBezTo>
                    <a:pt x="65426" y="-54"/>
                    <a:pt x="29040" y="2137"/>
                    <a:pt x="22754" y="24711"/>
                  </a:cubicBezTo>
                  <a:lnTo>
                    <a:pt x="-11" y="181016"/>
                  </a:lnTo>
                  <a:cubicBezTo>
                    <a:pt x="4466" y="201876"/>
                    <a:pt x="40947" y="207496"/>
                    <a:pt x="48662" y="192065"/>
                  </a:cubicBezTo>
                  <a:close/>
                </a:path>
              </a:pathLst>
            </a:custGeom>
            <a:solidFill>
              <a:srgbClr val="936A4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7" name="Freeform: Shape 636">
              <a:extLst>
                <a:ext uri="{FF2B5EF4-FFF2-40B4-BE49-F238E27FC236}">
                  <a16:creationId xmlns:a16="http://schemas.microsoft.com/office/drawing/2014/main" id="{3ED954B9-9306-A6FF-8C2F-4D6777EF174A}"/>
                </a:ext>
              </a:extLst>
            </p:cNvPr>
            <p:cNvSpPr/>
            <p:nvPr/>
          </p:nvSpPr>
          <p:spPr>
            <a:xfrm>
              <a:off x="7558372" y="4246816"/>
              <a:ext cx="71723" cy="142113"/>
            </a:xfrm>
            <a:custGeom>
              <a:avLst/>
              <a:gdLst>
                <a:gd name="connsiteX0" fmla="*/ 58378 w 71723"/>
                <a:gd name="connsiteY0" fmla="*/ 141488 h 142113"/>
                <a:gd name="connsiteX1" fmla="*/ 66188 w 71723"/>
                <a:gd name="connsiteY1" fmla="*/ 142059 h 142113"/>
                <a:gd name="connsiteX2" fmla="*/ 71712 w 71723"/>
                <a:gd name="connsiteY2" fmla="*/ 116818 h 142113"/>
                <a:gd name="connsiteX3" fmla="*/ 71712 w 71723"/>
                <a:gd name="connsiteY3" fmla="*/ -54 h 142113"/>
                <a:gd name="connsiteX4" fmla="*/ 28564 w 71723"/>
                <a:gd name="connsiteY4" fmla="*/ 21472 h 142113"/>
                <a:gd name="connsiteX5" fmla="*/ -11 w 71723"/>
                <a:gd name="connsiteY5" fmla="*/ 127390 h 142113"/>
                <a:gd name="connsiteX6" fmla="*/ 58378 w 71723"/>
                <a:gd name="connsiteY6" fmla="*/ 141488 h 142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723" h="142113">
                  <a:moveTo>
                    <a:pt x="58378" y="141488"/>
                  </a:moveTo>
                  <a:cubicBezTo>
                    <a:pt x="59616" y="141488"/>
                    <a:pt x="64950" y="141488"/>
                    <a:pt x="66188" y="142059"/>
                  </a:cubicBezTo>
                  <a:lnTo>
                    <a:pt x="71712" y="116818"/>
                  </a:lnTo>
                  <a:cubicBezTo>
                    <a:pt x="71712" y="108150"/>
                    <a:pt x="71712" y="8042"/>
                    <a:pt x="71712" y="-54"/>
                  </a:cubicBezTo>
                  <a:cubicBezTo>
                    <a:pt x="71712" y="-54"/>
                    <a:pt x="34851" y="613"/>
                    <a:pt x="28564" y="21472"/>
                  </a:cubicBezTo>
                  <a:lnTo>
                    <a:pt x="-11" y="127390"/>
                  </a:lnTo>
                  <a:cubicBezTo>
                    <a:pt x="19011" y="133744"/>
                    <a:pt x="38546" y="138459"/>
                    <a:pt x="58378" y="141488"/>
                  </a:cubicBezTo>
                  <a:close/>
                </a:path>
              </a:pathLst>
            </a:custGeom>
            <a:solidFill>
              <a:srgbClr val="005CA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8" name="Freeform: Shape 637">
              <a:extLst>
                <a:ext uri="{FF2B5EF4-FFF2-40B4-BE49-F238E27FC236}">
                  <a16:creationId xmlns:a16="http://schemas.microsoft.com/office/drawing/2014/main" id="{82CE1D98-54C8-6C3F-CACE-8FF10A84C9EC}"/>
                </a:ext>
              </a:extLst>
            </p:cNvPr>
            <p:cNvSpPr/>
            <p:nvPr/>
          </p:nvSpPr>
          <p:spPr>
            <a:xfrm>
              <a:off x="7832406" y="4246816"/>
              <a:ext cx="65436" cy="200912"/>
            </a:xfrm>
            <a:custGeom>
              <a:avLst/>
              <a:gdLst>
                <a:gd name="connsiteX0" fmla="*/ 16753 w 65436"/>
                <a:gd name="connsiteY0" fmla="*/ 192065 h 200912"/>
                <a:gd name="connsiteX1" fmla="*/ -11 w 65436"/>
                <a:gd name="connsiteY1" fmla="*/ 108245 h 200912"/>
                <a:gd name="connsiteX2" fmla="*/ -11 w 65436"/>
                <a:gd name="connsiteY2" fmla="*/ -54 h 200912"/>
                <a:gd name="connsiteX3" fmla="*/ 42566 w 65436"/>
                <a:gd name="connsiteY3" fmla="*/ 24711 h 200912"/>
                <a:gd name="connsiteX4" fmla="*/ 65426 w 65436"/>
                <a:gd name="connsiteY4" fmla="*/ 181016 h 200912"/>
                <a:gd name="connsiteX5" fmla="*/ 16753 w 65436"/>
                <a:gd name="connsiteY5" fmla="*/ 192065 h 200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436" h="200912">
                  <a:moveTo>
                    <a:pt x="16753" y="192065"/>
                  </a:moveTo>
                  <a:lnTo>
                    <a:pt x="-11" y="108245"/>
                  </a:lnTo>
                  <a:cubicBezTo>
                    <a:pt x="-11" y="98720"/>
                    <a:pt x="-11" y="27283"/>
                    <a:pt x="-11" y="-54"/>
                  </a:cubicBezTo>
                  <a:cubicBezTo>
                    <a:pt x="-11" y="-54"/>
                    <a:pt x="36375" y="2137"/>
                    <a:pt x="42566" y="24711"/>
                  </a:cubicBezTo>
                  <a:lnTo>
                    <a:pt x="65426" y="181016"/>
                  </a:lnTo>
                  <a:cubicBezTo>
                    <a:pt x="61426" y="201876"/>
                    <a:pt x="24469" y="207496"/>
                    <a:pt x="16753" y="192065"/>
                  </a:cubicBezTo>
                  <a:close/>
                </a:path>
              </a:pathLst>
            </a:custGeom>
            <a:solidFill>
              <a:srgbClr val="936A4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0" name="Freeform: Shape 639">
              <a:extLst>
                <a:ext uri="{FF2B5EF4-FFF2-40B4-BE49-F238E27FC236}">
                  <a16:creationId xmlns:a16="http://schemas.microsoft.com/office/drawing/2014/main" id="{6AED4287-CE9E-29B8-8809-0F13F8D618BB}"/>
                </a:ext>
              </a:extLst>
            </p:cNvPr>
            <p:cNvSpPr/>
            <p:nvPr/>
          </p:nvSpPr>
          <p:spPr>
            <a:xfrm>
              <a:off x="7832787" y="4246816"/>
              <a:ext cx="72104" cy="142113"/>
            </a:xfrm>
            <a:custGeom>
              <a:avLst/>
              <a:gdLst>
                <a:gd name="connsiteX0" fmla="*/ 13420 w 72104"/>
                <a:gd name="connsiteY0" fmla="*/ 141488 h 142113"/>
                <a:gd name="connsiteX1" fmla="*/ 5514 w 72104"/>
                <a:gd name="connsiteY1" fmla="*/ 142059 h 142113"/>
                <a:gd name="connsiteX2" fmla="*/ -11 w 72104"/>
                <a:gd name="connsiteY2" fmla="*/ 116818 h 142113"/>
                <a:gd name="connsiteX3" fmla="*/ -11 w 72104"/>
                <a:gd name="connsiteY3" fmla="*/ -54 h 142113"/>
                <a:gd name="connsiteX4" fmla="*/ 43042 w 72104"/>
                <a:gd name="connsiteY4" fmla="*/ 21472 h 142113"/>
                <a:gd name="connsiteX5" fmla="*/ 72094 w 72104"/>
                <a:gd name="connsiteY5" fmla="*/ 127390 h 142113"/>
                <a:gd name="connsiteX6" fmla="*/ 13420 w 72104"/>
                <a:gd name="connsiteY6" fmla="*/ 141488 h 142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2104" h="142113">
                  <a:moveTo>
                    <a:pt x="13420" y="141488"/>
                  </a:moveTo>
                  <a:cubicBezTo>
                    <a:pt x="12181" y="141488"/>
                    <a:pt x="6752" y="141488"/>
                    <a:pt x="5514" y="142059"/>
                  </a:cubicBezTo>
                  <a:lnTo>
                    <a:pt x="-11" y="116818"/>
                  </a:lnTo>
                  <a:cubicBezTo>
                    <a:pt x="-11" y="108150"/>
                    <a:pt x="-11" y="8042"/>
                    <a:pt x="-11" y="-54"/>
                  </a:cubicBezTo>
                  <a:cubicBezTo>
                    <a:pt x="-11" y="-54"/>
                    <a:pt x="36851" y="613"/>
                    <a:pt x="43042" y="21472"/>
                  </a:cubicBezTo>
                  <a:lnTo>
                    <a:pt x="72094" y="127390"/>
                  </a:lnTo>
                  <a:cubicBezTo>
                    <a:pt x="52967" y="133744"/>
                    <a:pt x="33346" y="138459"/>
                    <a:pt x="13420" y="141488"/>
                  </a:cubicBezTo>
                  <a:close/>
                </a:path>
              </a:pathLst>
            </a:custGeom>
            <a:solidFill>
              <a:srgbClr val="005CA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5" name="Freeform: Shape 644">
              <a:extLst>
                <a:ext uri="{FF2B5EF4-FFF2-40B4-BE49-F238E27FC236}">
                  <a16:creationId xmlns:a16="http://schemas.microsoft.com/office/drawing/2014/main" id="{0D7EDB4D-C9A3-34B7-7F1A-58CA1E9CF559}"/>
                </a:ext>
              </a:extLst>
            </p:cNvPr>
            <p:cNvSpPr/>
            <p:nvPr/>
          </p:nvSpPr>
          <p:spPr>
            <a:xfrm>
              <a:off x="7627039" y="4223195"/>
              <a:ext cx="207181" cy="227362"/>
            </a:xfrm>
            <a:custGeom>
              <a:avLst/>
              <a:gdLst>
                <a:gd name="connsiteX0" fmla="*/ 2855 w 207181"/>
                <a:gd name="connsiteY0" fmla="*/ 214830 h 424433"/>
                <a:gd name="connsiteX1" fmla="*/ 1522 w 207181"/>
                <a:gd name="connsiteY1" fmla="*/ 23568 h 424433"/>
                <a:gd name="connsiteX2" fmla="*/ 103534 w 207181"/>
                <a:gd name="connsiteY2" fmla="*/ -54 h 424433"/>
                <a:gd name="connsiteX3" fmla="*/ 205452 w 207181"/>
                <a:gd name="connsiteY3" fmla="*/ 23568 h 424433"/>
                <a:gd name="connsiteX4" fmla="*/ 204214 w 207181"/>
                <a:gd name="connsiteY4" fmla="*/ 214830 h 424433"/>
                <a:gd name="connsiteX5" fmla="*/ 205356 w 207181"/>
                <a:gd name="connsiteY5" fmla="*/ 414855 h 424433"/>
                <a:gd name="connsiteX6" fmla="*/ 205356 w 207181"/>
                <a:gd name="connsiteY6" fmla="*/ 414855 h 424433"/>
                <a:gd name="connsiteX7" fmla="*/ 205356 w 207181"/>
                <a:gd name="connsiteY7" fmla="*/ 414855 h 424433"/>
                <a:gd name="connsiteX8" fmla="*/ 205356 w 207181"/>
                <a:gd name="connsiteY8" fmla="*/ 414855 h 424433"/>
                <a:gd name="connsiteX9" fmla="*/ 205356 w 207181"/>
                <a:gd name="connsiteY9" fmla="*/ 414855 h 424433"/>
                <a:gd name="connsiteX10" fmla="*/ 112107 w 207181"/>
                <a:gd name="connsiteY10" fmla="*/ 424380 h 424433"/>
                <a:gd name="connsiteX11" fmla="*/ 95343 w 207181"/>
                <a:gd name="connsiteY11" fmla="*/ 424380 h 424433"/>
                <a:gd name="connsiteX12" fmla="*/ 2093 w 207181"/>
                <a:gd name="connsiteY12" fmla="*/ 414855 h 424433"/>
                <a:gd name="connsiteX13" fmla="*/ 2093 w 207181"/>
                <a:gd name="connsiteY13" fmla="*/ 414855 h 424433"/>
                <a:gd name="connsiteX14" fmla="*/ 2093 w 207181"/>
                <a:gd name="connsiteY14" fmla="*/ 414855 h 424433"/>
                <a:gd name="connsiteX15" fmla="*/ 2093 w 207181"/>
                <a:gd name="connsiteY15" fmla="*/ 414855 h 424433"/>
                <a:gd name="connsiteX16" fmla="*/ 2093 w 207181"/>
                <a:gd name="connsiteY16" fmla="*/ 414855 h 424433"/>
                <a:gd name="connsiteX17" fmla="*/ 2855 w 207181"/>
                <a:gd name="connsiteY17" fmla="*/ 214830 h 424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07181" h="424433">
                  <a:moveTo>
                    <a:pt x="2855" y="214830"/>
                  </a:moveTo>
                  <a:cubicBezTo>
                    <a:pt x="2855" y="214830"/>
                    <a:pt x="-574" y="40332"/>
                    <a:pt x="1522" y="23568"/>
                  </a:cubicBezTo>
                  <a:lnTo>
                    <a:pt x="103534" y="-54"/>
                  </a:lnTo>
                  <a:lnTo>
                    <a:pt x="205452" y="23568"/>
                  </a:lnTo>
                  <a:cubicBezTo>
                    <a:pt x="207643" y="40332"/>
                    <a:pt x="204214" y="214830"/>
                    <a:pt x="204214" y="214830"/>
                  </a:cubicBezTo>
                  <a:cubicBezTo>
                    <a:pt x="204214" y="221783"/>
                    <a:pt x="210024" y="405330"/>
                    <a:pt x="205356" y="414855"/>
                  </a:cubicBezTo>
                  <a:lnTo>
                    <a:pt x="205356" y="414855"/>
                  </a:lnTo>
                  <a:lnTo>
                    <a:pt x="205356" y="414855"/>
                  </a:lnTo>
                  <a:lnTo>
                    <a:pt x="205356" y="414855"/>
                  </a:lnTo>
                  <a:lnTo>
                    <a:pt x="205356" y="414855"/>
                  </a:lnTo>
                  <a:cubicBezTo>
                    <a:pt x="199356" y="420093"/>
                    <a:pt x="160303" y="424380"/>
                    <a:pt x="112107" y="424380"/>
                  </a:cubicBezTo>
                  <a:lnTo>
                    <a:pt x="95343" y="424380"/>
                  </a:lnTo>
                  <a:cubicBezTo>
                    <a:pt x="47718" y="424380"/>
                    <a:pt x="8094" y="420189"/>
                    <a:pt x="2093" y="414855"/>
                  </a:cubicBezTo>
                  <a:lnTo>
                    <a:pt x="2093" y="414855"/>
                  </a:lnTo>
                  <a:cubicBezTo>
                    <a:pt x="2093" y="414855"/>
                    <a:pt x="2093" y="414855"/>
                    <a:pt x="2093" y="414855"/>
                  </a:cubicBezTo>
                  <a:lnTo>
                    <a:pt x="2093" y="414855"/>
                  </a:lnTo>
                  <a:lnTo>
                    <a:pt x="2093" y="414855"/>
                  </a:lnTo>
                  <a:cubicBezTo>
                    <a:pt x="-3050" y="404663"/>
                    <a:pt x="2855" y="221783"/>
                    <a:pt x="2855" y="214830"/>
                  </a:cubicBezTo>
                  <a:close/>
                </a:path>
              </a:pathLst>
            </a:custGeom>
            <a:solidFill>
              <a:srgbClr val="35B4D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3" name="Freeform: Shape 652">
              <a:extLst>
                <a:ext uri="{FF2B5EF4-FFF2-40B4-BE49-F238E27FC236}">
                  <a16:creationId xmlns:a16="http://schemas.microsoft.com/office/drawing/2014/main" id="{64F96DDB-DAE1-B62B-84AE-F88C226329BA}"/>
                </a:ext>
              </a:extLst>
            </p:cNvPr>
            <p:cNvSpPr/>
            <p:nvPr/>
          </p:nvSpPr>
          <p:spPr>
            <a:xfrm>
              <a:off x="7703343" y="4175283"/>
              <a:ext cx="53911" cy="102774"/>
            </a:xfrm>
            <a:custGeom>
              <a:avLst/>
              <a:gdLst>
                <a:gd name="connsiteX0" fmla="*/ -11 w 53911"/>
                <a:gd name="connsiteY0" fmla="*/ 70621 h 102774"/>
                <a:gd name="connsiteX1" fmla="*/ 26945 w 53911"/>
                <a:gd name="connsiteY1" fmla="*/ 102720 h 102774"/>
                <a:gd name="connsiteX2" fmla="*/ 53901 w 53911"/>
                <a:gd name="connsiteY2" fmla="*/ 70621 h 102774"/>
                <a:gd name="connsiteX3" fmla="*/ 53901 w 53911"/>
                <a:gd name="connsiteY3" fmla="*/ 20329 h 102774"/>
                <a:gd name="connsiteX4" fmla="*/ 33517 w 53911"/>
                <a:gd name="connsiteY4" fmla="*/ -54 h 102774"/>
                <a:gd name="connsiteX5" fmla="*/ 20373 w 53911"/>
                <a:gd name="connsiteY5" fmla="*/ -54 h 102774"/>
                <a:gd name="connsiteX6" fmla="*/ -11 w 53911"/>
                <a:gd name="connsiteY6" fmla="*/ 20329 h 102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911" h="102774">
                  <a:moveTo>
                    <a:pt x="-11" y="70621"/>
                  </a:moveTo>
                  <a:cubicBezTo>
                    <a:pt x="-11" y="76241"/>
                    <a:pt x="13420" y="102720"/>
                    <a:pt x="26945" y="102720"/>
                  </a:cubicBezTo>
                  <a:cubicBezTo>
                    <a:pt x="40471" y="102720"/>
                    <a:pt x="53901" y="76241"/>
                    <a:pt x="53901" y="70621"/>
                  </a:cubicBezTo>
                  <a:lnTo>
                    <a:pt x="53901" y="20329"/>
                  </a:lnTo>
                  <a:cubicBezTo>
                    <a:pt x="53901" y="9071"/>
                    <a:pt x="44776" y="-54"/>
                    <a:pt x="33517" y="-54"/>
                  </a:cubicBezTo>
                  <a:lnTo>
                    <a:pt x="20373" y="-54"/>
                  </a:lnTo>
                  <a:cubicBezTo>
                    <a:pt x="9114" y="-54"/>
                    <a:pt x="-11" y="9071"/>
                    <a:pt x="-11" y="20329"/>
                  </a:cubicBezTo>
                  <a:close/>
                </a:path>
              </a:pathLst>
            </a:custGeom>
            <a:solidFill>
              <a:srgbClr val="936A4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4" name="Freeform: Shape 653">
              <a:extLst>
                <a:ext uri="{FF2B5EF4-FFF2-40B4-BE49-F238E27FC236}">
                  <a16:creationId xmlns:a16="http://schemas.microsoft.com/office/drawing/2014/main" id="{C90C8B6D-8529-55ED-C7D9-A7B2E0DAB5BD}"/>
                </a:ext>
              </a:extLst>
            </p:cNvPr>
            <p:cNvSpPr/>
            <p:nvPr/>
          </p:nvSpPr>
          <p:spPr>
            <a:xfrm>
              <a:off x="7748491" y="4326731"/>
              <a:ext cx="48196" cy="48196"/>
            </a:xfrm>
            <a:custGeom>
              <a:avLst/>
              <a:gdLst>
                <a:gd name="connsiteX0" fmla="*/ -11 w 48196"/>
                <a:gd name="connsiteY0" fmla="*/ 23949 h 48196"/>
                <a:gd name="connsiteX1" fmla="*/ 23993 w 48196"/>
                <a:gd name="connsiteY1" fmla="*/ 48142 h 48196"/>
                <a:gd name="connsiteX2" fmla="*/ 48186 w 48196"/>
                <a:gd name="connsiteY2" fmla="*/ 24139 h 48196"/>
                <a:gd name="connsiteX3" fmla="*/ 24183 w 48196"/>
                <a:gd name="connsiteY3" fmla="*/ -54 h 48196"/>
                <a:gd name="connsiteX4" fmla="*/ 24088 w 48196"/>
                <a:gd name="connsiteY4" fmla="*/ -54 h 48196"/>
                <a:gd name="connsiteX5" fmla="*/ -11 w 48196"/>
                <a:gd name="connsiteY5" fmla="*/ 23949 h 48196"/>
                <a:gd name="connsiteX6" fmla="*/ 10181 w 48196"/>
                <a:gd name="connsiteY6" fmla="*/ 10042 h 48196"/>
                <a:gd name="connsiteX7" fmla="*/ 16563 w 48196"/>
                <a:gd name="connsiteY7" fmla="*/ 5851 h 48196"/>
                <a:gd name="connsiteX8" fmla="*/ 21516 w 48196"/>
                <a:gd name="connsiteY8" fmla="*/ 18805 h 48196"/>
                <a:gd name="connsiteX9" fmla="*/ 19992 w 48196"/>
                <a:gd name="connsiteY9" fmla="*/ 19853 h 48196"/>
                <a:gd name="connsiteX10" fmla="*/ 17230 w 48196"/>
                <a:gd name="connsiteY10" fmla="*/ 5566 h 48196"/>
                <a:gd name="connsiteX11" fmla="*/ 23707 w 48196"/>
                <a:gd name="connsiteY11" fmla="*/ 4423 h 48196"/>
                <a:gd name="connsiteX12" fmla="*/ 23707 w 48196"/>
                <a:gd name="connsiteY12" fmla="*/ 18234 h 48196"/>
                <a:gd name="connsiteX13" fmla="*/ 22183 w 48196"/>
                <a:gd name="connsiteY13" fmla="*/ 18234 h 48196"/>
                <a:gd name="connsiteX14" fmla="*/ 24469 w 48196"/>
                <a:gd name="connsiteY14" fmla="*/ 4423 h 48196"/>
                <a:gd name="connsiteX15" fmla="*/ 31898 w 48196"/>
                <a:gd name="connsiteY15" fmla="*/ 5947 h 48196"/>
                <a:gd name="connsiteX16" fmla="*/ 26279 w 48196"/>
                <a:gd name="connsiteY16" fmla="*/ 18615 h 48196"/>
                <a:gd name="connsiteX17" fmla="*/ 24469 w 48196"/>
                <a:gd name="connsiteY17" fmla="*/ 18615 h 48196"/>
                <a:gd name="connsiteX18" fmla="*/ 32565 w 48196"/>
                <a:gd name="connsiteY18" fmla="*/ 6327 h 48196"/>
                <a:gd name="connsiteX19" fmla="*/ 37899 w 48196"/>
                <a:gd name="connsiteY19" fmla="*/ 10042 h 48196"/>
                <a:gd name="connsiteX20" fmla="*/ 28374 w 48196"/>
                <a:gd name="connsiteY20" fmla="*/ 19567 h 48196"/>
                <a:gd name="connsiteX21" fmla="*/ 27136 w 48196"/>
                <a:gd name="connsiteY21" fmla="*/ 18710 h 48196"/>
                <a:gd name="connsiteX22" fmla="*/ 29803 w 48196"/>
                <a:gd name="connsiteY22" fmla="*/ 23949 h 48196"/>
                <a:gd name="connsiteX23" fmla="*/ 29803 w 48196"/>
                <a:gd name="connsiteY23" fmla="*/ 22615 h 48196"/>
                <a:gd name="connsiteX24" fmla="*/ 42757 w 48196"/>
                <a:gd name="connsiteY24" fmla="*/ 17662 h 48196"/>
                <a:gd name="connsiteX25" fmla="*/ 43900 w 48196"/>
                <a:gd name="connsiteY25" fmla="*/ 24044 h 48196"/>
                <a:gd name="connsiteX26" fmla="*/ 29898 w 48196"/>
                <a:gd name="connsiteY26" fmla="*/ 24044 h 48196"/>
                <a:gd name="connsiteX27" fmla="*/ 43709 w 48196"/>
                <a:gd name="connsiteY27" fmla="*/ 24806 h 48196"/>
                <a:gd name="connsiteX28" fmla="*/ 42090 w 48196"/>
                <a:gd name="connsiteY28" fmla="*/ 32045 h 48196"/>
                <a:gd name="connsiteX29" fmla="*/ 29327 w 48196"/>
                <a:gd name="connsiteY29" fmla="*/ 26330 h 48196"/>
                <a:gd name="connsiteX30" fmla="*/ 29327 w 48196"/>
                <a:gd name="connsiteY30" fmla="*/ 24806 h 48196"/>
                <a:gd name="connsiteX31" fmla="*/ 37613 w 48196"/>
                <a:gd name="connsiteY31" fmla="*/ 38427 h 48196"/>
                <a:gd name="connsiteX32" fmla="*/ 31327 w 48196"/>
                <a:gd name="connsiteY32" fmla="*/ 42427 h 48196"/>
                <a:gd name="connsiteX33" fmla="*/ 26279 w 48196"/>
                <a:gd name="connsiteY33" fmla="*/ 29283 h 48196"/>
                <a:gd name="connsiteX34" fmla="*/ 27612 w 48196"/>
                <a:gd name="connsiteY34" fmla="*/ 28521 h 48196"/>
                <a:gd name="connsiteX35" fmla="*/ 30660 w 48196"/>
                <a:gd name="connsiteY35" fmla="*/ 42713 h 48196"/>
                <a:gd name="connsiteX36" fmla="*/ 24469 w 48196"/>
                <a:gd name="connsiteY36" fmla="*/ 43856 h 48196"/>
                <a:gd name="connsiteX37" fmla="*/ 24469 w 48196"/>
                <a:gd name="connsiteY37" fmla="*/ 29664 h 48196"/>
                <a:gd name="connsiteX38" fmla="*/ 25612 w 48196"/>
                <a:gd name="connsiteY38" fmla="*/ 29664 h 48196"/>
                <a:gd name="connsiteX39" fmla="*/ 23707 w 48196"/>
                <a:gd name="connsiteY39" fmla="*/ 43856 h 48196"/>
                <a:gd name="connsiteX40" fmla="*/ 16468 w 48196"/>
                <a:gd name="connsiteY40" fmla="*/ 42332 h 48196"/>
                <a:gd name="connsiteX41" fmla="*/ 22278 w 48196"/>
                <a:gd name="connsiteY41" fmla="*/ 29378 h 48196"/>
                <a:gd name="connsiteX42" fmla="*/ 23707 w 48196"/>
                <a:gd name="connsiteY42" fmla="*/ 29378 h 48196"/>
                <a:gd name="connsiteX43" fmla="*/ 15801 w 48196"/>
                <a:gd name="connsiteY43" fmla="*/ 42046 h 48196"/>
                <a:gd name="connsiteX44" fmla="*/ 10562 w 48196"/>
                <a:gd name="connsiteY44" fmla="*/ 38427 h 48196"/>
                <a:gd name="connsiteX45" fmla="*/ 20087 w 48196"/>
                <a:gd name="connsiteY45" fmla="*/ 28902 h 48196"/>
                <a:gd name="connsiteX46" fmla="*/ 21135 w 48196"/>
                <a:gd name="connsiteY46" fmla="*/ 29568 h 48196"/>
                <a:gd name="connsiteX47" fmla="*/ 18659 w 48196"/>
                <a:gd name="connsiteY47" fmla="*/ 26044 h 48196"/>
                <a:gd name="connsiteX48" fmla="*/ 5609 w 48196"/>
                <a:gd name="connsiteY48" fmla="*/ 31093 h 48196"/>
                <a:gd name="connsiteX49" fmla="*/ 4371 w 48196"/>
                <a:gd name="connsiteY49" fmla="*/ 24806 h 48196"/>
                <a:gd name="connsiteX50" fmla="*/ 18373 w 48196"/>
                <a:gd name="connsiteY50" fmla="*/ 24806 h 48196"/>
                <a:gd name="connsiteX51" fmla="*/ 4371 w 48196"/>
                <a:gd name="connsiteY51" fmla="*/ 24044 h 48196"/>
                <a:gd name="connsiteX52" fmla="*/ 5800 w 48196"/>
                <a:gd name="connsiteY52" fmla="*/ 16710 h 48196"/>
                <a:gd name="connsiteX53" fmla="*/ 18563 w 48196"/>
                <a:gd name="connsiteY53" fmla="*/ 22330 h 48196"/>
                <a:gd name="connsiteX54" fmla="*/ 18563 w 48196"/>
                <a:gd name="connsiteY54" fmla="*/ 23949 h 48196"/>
                <a:gd name="connsiteX55" fmla="*/ 4371 w 48196"/>
                <a:gd name="connsiteY55" fmla="*/ 23949 h 48196"/>
                <a:gd name="connsiteX56" fmla="*/ 9705 w 48196"/>
                <a:gd name="connsiteY56" fmla="*/ 10614 h 48196"/>
                <a:gd name="connsiteX57" fmla="*/ 19230 w 48196"/>
                <a:gd name="connsiteY57" fmla="*/ 20139 h 48196"/>
                <a:gd name="connsiteX58" fmla="*/ 18468 w 48196"/>
                <a:gd name="connsiteY58" fmla="*/ 21377 h 48196"/>
                <a:gd name="connsiteX59" fmla="*/ 5800 w 48196"/>
                <a:gd name="connsiteY59" fmla="*/ 15757 h 48196"/>
                <a:gd name="connsiteX60" fmla="*/ 9705 w 48196"/>
                <a:gd name="connsiteY60" fmla="*/ 10614 h 48196"/>
                <a:gd name="connsiteX61" fmla="*/ 42471 w 48196"/>
                <a:gd name="connsiteY61" fmla="*/ 16996 h 48196"/>
                <a:gd name="connsiteX62" fmla="*/ 29422 w 48196"/>
                <a:gd name="connsiteY62" fmla="*/ 21949 h 48196"/>
                <a:gd name="connsiteX63" fmla="*/ 28564 w 48196"/>
                <a:gd name="connsiteY63" fmla="*/ 20425 h 48196"/>
                <a:gd name="connsiteX64" fmla="*/ 38089 w 48196"/>
                <a:gd name="connsiteY64" fmla="*/ 10900 h 48196"/>
                <a:gd name="connsiteX65" fmla="*/ 42471 w 48196"/>
                <a:gd name="connsiteY65" fmla="*/ 16996 h 48196"/>
                <a:gd name="connsiteX66" fmla="*/ 38089 w 48196"/>
                <a:gd name="connsiteY66" fmla="*/ 37951 h 48196"/>
                <a:gd name="connsiteX67" fmla="*/ 28564 w 48196"/>
                <a:gd name="connsiteY67" fmla="*/ 28426 h 48196"/>
                <a:gd name="connsiteX68" fmla="*/ 29327 w 48196"/>
                <a:gd name="connsiteY68" fmla="*/ 27378 h 48196"/>
                <a:gd name="connsiteX69" fmla="*/ 42185 w 48196"/>
                <a:gd name="connsiteY69" fmla="*/ 33093 h 48196"/>
                <a:gd name="connsiteX70" fmla="*/ 38089 w 48196"/>
                <a:gd name="connsiteY70" fmla="*/ 37951 h 48196"/>
                <a:gd name="connsiteX71" fmla="*/ 5895 w 48196"/>
                <a:gd name="connsiteY71" fmla="*/ 31759 h 48196"/>
                <a:gd name="connsiteX72" fmla="*/ 19039 w 48196"/>
                <a:gd name="connsiteY72" fmla="*/ 26711 h 48196"/>
                <a:gd name="connsiteX73" fmla="*/ 19992 w 48196"/>
                <a:gd name="connsiteY73" fmla="*/ 28044 h 48196"/>
                <a:gd name="connsiteX74" fmla="*/ 10467 w 48196"/>
                <a:gd name="connsiteY74" fmla="*/ 37569 h 48196"/>
                <a:gd name="connsiteX75" fmla="*/ 5895 w 48196"/>
                <a:gd name="connsiteY75" fmla="*/ 31759 h 48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48196" h="48196">
                  <a:moveTo>
                    <a:pt x="-11" y="23949"/>
                  </a:moveTo>
                  <a:cubicBezTo>
                    <a:pt x="-67" y="37255"/>
                    <a:pt x="10686" y="48085"/>
                    <a:pt x="23993" y="48142"/>
                  </a:cubicBezTo>
                  <a:cubicBezTo>
                    <a:pt x="37299" y="48190"/>
                    <a:pt x="48129" y="37446"/>
                    <a:pt x="48186" y="24139"/>
                  </a:cubicBezTo>
                  <a:cubicBezTo>
                    <a:pt x="48234" y="10833"/>
                    <a:pt x="37490" y="3"/>
                    <a:pt x="24183" y="-54"/>
                  </a:cubicBezTo>
                  <a:cubicBezTo>
                    <a:pt x="24155" y="-54"/>
                    <a:pt x="24116" y="-54"/>
                    <a:pt x="24088" y="-54"/>
                  </a:cubicBezTo>
                  <a:cubicBezTo>
                    <a:pt x="10820" y="-54"/>
                    <a:pt x="37" y="10680"/>
                    <a:pt x="-11" y="23949"/>
                  </a:cubicBezTo>
                  <a:close/>
                  <a:moveTo>
                    <a:pt x="10181" y="10042"/>
                  </a:moveTo>
                  <a:cubicBezTo>
                    <a:pt x="12001" y="8233"/>
                    <a:pt x="14172" y="6804"/>
                    <a:pt x="16563" y="5851"/>
                  </a:cubicBezTo>
                  <a:lnTo>
                    <a:pt x="21516" y="18805"/>
                  </a:lnTo>
                  <a:cubicBezTo>
                    <a:pt x="20973" y="19101"/>
                    <a:pt x="20459" y="19453"/>
                    <a:pt x="19992" y="19853"/>
                  </a:cubicBezTo>
                  <a:close/>
                  <a:moveTo>
                    <a:pt x="17230" y="5566"/>
                  </a:moveTo>
                  <a:cubicBezTo>
                    <a:pt x="19316" y="4842"/>
                    <a:pt x="21497" y="4451"/>
                    <a:pt x="23707" y="4423"/>
                  </a:cubicBezTo>
                  <a:lnTo>
                    <a:pt x="23707" y="18234"/>
                  </a:lnTo>
                  <a:cubicBezTo>
                    <a:pt x="23202" y="18129"/>
                    <a:pt x="22688" y="18129"/>
                    <a:pt x="22183" y="18234"/>
                  </a:cubicBezTo>
                  <a:close/>
                  <a:moveTo>
                    <a:pt x="24469" y="4423"/>
                  </a:moveTo>
                  <a:cubicBezTo>
                    <a:pt x="27022" y="4442"/>
                    <a:pt x="29546" y="4956"/>
                    <a:pt x="31898" y="5947"/>
                  </a:cubicBezTo>
                  <a:lnTo>
                    <a:pt x="26279" y="18615"/>
                  </a:lnTo>
                  <a:cubicBezTo>
                    <a:pt x="25679" y="18529"/>
                    <a:pt x="25069" y="18529"/>
                    <a:pt x="24469" y="18615"/>
                  </a:cubicBezTo>
                  <a:close/>
                  <a:moveTo>
                    <a:pt x="32565" y="6327"/>
                  </a:moveTo>
                  <a:cubicBezTo>
                    <a:pt x="34546" y="7252"/>
                    <a:pt x="36347" y="8509"/>
                    <a:pt x="37899" y="10042"/>
                  </a:cubicBezTo>
                  <a:lnTo>
                    <a:pt x="28374" y="19567"/>
                  </a:lnTo>
                  <a:cubicBezTo>
                    <a:pt x="28022" y="19196"/>
                    <a:pt x="27603" y="18910"/>
                    <a:pt x="27136" y="18710"/>
                  </a:cubicBezTo>
                  <a:close/>
                  <a:moveTo>
                    <a:pt x="29803" y="23949"/>
                  </a:moveTo>
                  <a:cubicBezTo>
                    <a:pt x="29850" y="23501"/>
                    <a:pt x="29850" y="23063"/>
                    <a:pt x="29803" y="22615"/>
                  </a:cubicBezTo>
                  <a:lnTo>
                    <a:pt x="42757" y="17662"/>
                  </a:lnTo>
                  <a:cubicBezTo>
                    <a:pt x="43519" y="19701"/>
                    <a:pt x="43909" y="21863"/>
                    <a:pt x="43900" y="24044"/>
                  </a:cubicBezTo>
                  <a:lnTo>
                    <a:pt x="29898" y="24044"/>
                  </a:lnTo>
                  <a:close/>
                  <a:moveTo>
                    <a:pt x="43709" y="24806"/>
                  </a:moveTo>
                  <a:cubicBezTo>
                    <a:pt x="43719" y="27311"/>
                    <a:pt x="43166" y="29788"/>
                    <a:pt x="42090" y="32045"/>
                  </a:cubicBezTo>
                  <a:lnTo>
                    <a:pt x="29327" y="26330"/>
                  </a:lnTo>
                  <a:cubicBezTo>
                    <a:pt x="29412" y="25825"/>
                    <a:pt x="29412" y="25311"/>
                    <a:pt x="29327" y="24806"/>
                  </a:cubicBezTo>
                  <a:close/>
                  <a:moveTo>
                    <a:pt x="37613" y="38427"/>
                  </a:moveTo>
                  <a:cubicBezTo>
                    <a:pt x="35794" y="40151"/>
                    <a:pt x="33660" y="41504"/>
                    <a:pt x="31327" y="42427"/>
                  </a:cubicBezTo>
                  <a:lnTo>
                    <a:pt x="26279" y="29283"/>
                  </a:lnTo>
                  <a:lnTo>
                    <a:pt x="27612" y="28521"/>
                  </a:lnTo>
                  <a:close/>
                  <a:moveTo>
                    <a:pt x="30660" y="42713"/>
                  </a:moveTo>
                  <a:cubicBezTo>
                    <a:pt x="28660" y="43389"/>
                    <a:pt x="26574" y="43780"/>
                    <a:pt x="24469" y="43856"/>
                  </a:cubicBezTo>
                  <a:lnTo>
                    <a:pt x="24469" y="29664"/>
                  </a:lnTo>
                  <a:lnTo>
                    <a:pt x="25612" y="29664"/>
                  </a:lnTo>
                  <a:close/>
                  <a:moveTo>
                    <a:pt x="23707" y="43856"/>
                  </a:moveTo>
                  <a:cubicBezTo>
                    <a:pt x="21221" y="43789"/>
                    <a:pt x="18773" y="43275"/>
                    <a:pt x="16468" y="42332"/>
                  </a:cubicBezTo>
                  <a:lnTo>
                    <a:pt x="22278" y="29378"/>
                  </a:lnTo>
                  <a:cubicBezTo>
                    <a:pt x="22745" y="29473"/>
                    <a:pt x="23240" y="29473"/>
                    <a:pt x="23707" y="29378"/>
                  </a:cubicBezTo>
                  <a:close/>
                  <a:moveTo>
                    <a:pt x="15801" y="42046"/>
                  </a:moveTo>
                  <a:cubicBezTo>
                    <a:pt x="13867" y="41132"/>
                    <a:pt x="12105" y="39903"/>
                    <a:pt x="10562" y="38427"/>
                  </a:cubicBezTo>
                  <a:lnTo>
                    <a:pt x="20087" y="28902"/>
                  </a:lnTo>
                  <a:lnTo>
                    <a:pt x="21135" y="29568"/>
                  </a:lnTo>
                  <a:close/>
                  <a:moveTo>
                    <a:pt x="18659" y="26044"/>
                  </a:moveTo>
                  <a:lnTo>
                    <a:pt x="5609" y="31093"/>
                  </a:lnTo>
                  <a:cubicBezTo>
                    <a:pt x="4857" y="29073"/>
                    <a:pt x="4438" y="26959"/>
                    <a:pt x="4371" y="24806"/>
                  </a:cubicBezTo>
                  <a:lnTo>
                    <a:pt x="18373" y="24806"/>
                  </a:lnTo>
                  <a:close/>
                  <a:moveTo>
                    <a:pt x="4371" y="24044"/>
                  </a:moveTo>
                  <a:cubicBezTo>
                    <a:pt x="4362" y="21529"/>
                    <a:pt x="4847" y="19034"/>
                    <a:pt x="5800" y="16710"/>
                  </a:cubicBezTo>
                  <a:lnTo>
                    <a:pt x="18563" y="22330"/>
                  </a:lnTo>
                  <a:cubicBezTo>
                    <a:pt x="18468" y="22863"/>
                    <a:pt x="18468" y="23415"/>
                    <a:pt x="18563" y="23949"/>
                  </a:cubicBezTo>
                  <a:lnTo>
                    <a:pt x="4371" y="23949"/>
                  </a:lnTo>
                  <a:close/>
                  <a:moveTo>
                    <a:pt x="9705" y="10614"/>
                  </a:moveTo>
                  <a:lnTo>
                    <a:pt x="19230" y="20139"/>
                  </a:lnTo>
                  <a:cubicBezTo>
                    <a:pt x="18925" y="20520"/>
                    <a:pt x="18668" y="20929"/>
                    <a:pt x="18468" y="21377"/>
                  </a:cubicBezTo>
                  <a:lnTo>
                    <a:pt x="5800" y="15757"/>
                  </a:lnTo>
                  <a:cubicBezTo>
                    <a:pt x="6752" y="13805"/>
                    <a:pt x="8076" y="12052"/>
                    <a:pt x="9705" y="10614"/>
                  </a:cubicBezTo>
                  <a:close/>
                  <a:moveTo>
                    <a:pt x="42471" y="16996"/>
                  </a:moveTo>
                  <a:lnTo>
                    <a:pt x="29422" y="21949"/>
                  </a:lnTo>
                  <a:cubicBezTo>
                    <a:pt x="29231" y="21396"/>
                    <a:pt x="28936" y="20872"/>
                    <a:pt x="28564" y="20425"/>
                  </a:cubicBezTo>
                  <a:lnTo>
                    <a:pt x="38089" y="10900"/>
                  </a:lnTo>
                  <a:cubicBezTo>
                    <a:pt x="39918" y="12643"/>
                    <a:pt x="41404" y="14710"/>
                    <a:pt x="42471" y="16996"/>
                  </a:cubicBezTo>
                  <a:close/>
                  <a:moveTo>
                    <a:pt x="38089" y="37951"/>
                  </a:moveTo>
                  <a:lnTo>
                    <a:pt x="28564" y="28426"/>
                  </a:lnTo>
                  <a:cubicBezTo>
                    <a:pt x="28850" y="28102"/>
                    <a:pt x="29107" y="27749"/>
                    <a:pt x="29327" y="27378"/>
                  </a:cubicBezTo>
                  <a:lnTo>
                    <a:pt x="42185" y="33093"/>
                  </a:lnTo>
                  <a:cubicBezTo>
                    <a:pt x="41090" y="34922"/>
                    <a:pt x="39699" y="36560"/>
                    <a:pt x="38089" y="37951"/>
                  </a:cubicBezTo>
                  <a:close/>
                  <a:moveTo>
                    <a:pt x="5895" y="31759"/>
                  </a:moveTo>
                  <a:lnTo>
                    <a:pt x="19039" y="26711"/>
                  </a:lnTo>
                  <a:cubicBezTo>
                    <a:pt x="19306" y="27197"/>
                    <a:pt x="19621" y="27644"/>
                    <a:pt x="19992" y="28044"/>
                  </a:cubicBezTo>
                  <a:lnTo>
                    <a:pt x="10467" y="37569"/>
                  </a:lnTo>
                  <a:cubicBezTo>
                    <a:pt x="8581" y="35950"/>
                    <a:pt x="7029" y="33979"/>
                    <a:pt x="5895" y="31759"/>
                  </a:cubicBezTo>
                  <a:close/>
                </a:path>
              </a:pathLst>
            </a:custGeom>
            <a:solidFill>
              <a:srgbClr val="9ADBF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5" name="Freeform: Shape 654">
              <a:extLst>
                <a:ext uri="{FF2B5EF4-FFF2-40B4-BE49-F238E27FC236}">
                  <a16:creationId xmlns:a16="http://schemas.microsoft.com/office/drawing/2014/main" id="{6ACC40FA-37B4-C3B0-FFAB-029DD3339F06}"/>
                </a:ext>
              </a:extLst>
            </p:cNvPr>
            <p:cNvSpPr/>
            <p:nvPr/>
          </p:nvSpPr>
          <p:spPr>
            <a:xfrm>
              <a:off x="7664481" y="4326731"/>
              <a:ext cx="48196" cy="48196"/>
            </a:xfrm>
            <a:custGeom>
              <a:avLst/>
              <a:gdLst>
                <a:gd name="connsiteX0" fmla="*/ -11 w 48196"/>
                <a:gd name="connsiteY0" fmla="*/ 23949 h 48196"/>
                <a:gd name="connsiteX1" fmla="*/ 23992 w 48196"/>
                <a:gd name="connsiteY1" fmla="*/ 48142 h 48196"/>
                <a:gd name="connsiteX2" fmla="*/ 48186 w 48196"/>
                <a:gd name="connsiteY2" fmla="*/ 24139 h 48196"/>
                <a:gd name="connsiteX3" fmla="*/ 24183 w 48196"/>
                <a:gd name="connsiteY3" fmla="*/ -54 h 48196"/>
                <a:gd name="connsiteX4" fmla="*/ 24088 w 48196"/>
                <a:gd name="connsiteY4" fmla="*/ -54 h 48196"/>
                <a:gd name="connsiteX5" fmla="*/ -11 w 48196"/>
                <a:gd name="connsiteY5" fmla="*/ 23949 h 48196"/>
                <a:gd name="connsiteX6" fmla="*/ 10181 w 48196"/>
                <a:gd name="connsiteY6" fmla="*/ 10042 h 48196"/>
                <a:gd name="connsiteX7" fmla="*/ 16563 w 48196"/>
                <a:gd name="connsiteY7" fmla="*/ 5851 h 48196"/>
                <a:gd name="connsiteX8" fmla="*/ 21516 w 48196"/>
                <a:gd name="connsiteY8" fmla="*/ 18805 h 48196"/>
                <a:gd name="connsiteX9" fmla="*/ 19992 w 48196"/>
                <a:gd name="connsiteY9" fmla="*/ 19853 h 48196"/>
                <a:gd name="connsiteX10" fmla="*/ 17230 w 48196"/>
                <a:gd name="connsiteY10" fmla="*/ 5566 h 48196"/>
                <a:gd name="connsiteX11" fmla="*/ 23707 w 48196"/>
                <a:gd name="connsiteY11" fmla="*/ 4423 h 48196"/>
                <a:gd name="connsiteX12" fmla="*/ 23707 w 48196"/>
                <a:gd name="connsiteY12" fmla="*/ 18234 h 48196"/>
                <a:gd name="connsiteX13" fmla="*/ 22183 w 48196"/>
                <a:gd name="connsiteY13" fmla="*/ 18234 h 48196"/>
                <a:gd name="connsiteX14" fmla="*/ 24469 w 48196"/>
                <a:gd name="connsiteY14" fmla="*/ 4423 h 48196"/>
                <a:gd name="connsiteX15" fmla="*/ 31898 w 48196"/>
                <a:gd name="connsiteY15" fmla="*/ 5947 h 48196"/>
                <a:gd name="connsiteX16" fmla="*/ 26278 w 48196"/>
                <a:gd name="connsiteY16" fmla="*/ 18615 h 48196"/>
                <a:gd name="connsiteX17" fmla="*/ 24469 w 48196"/>
                <a:gd name="connsiteY17" fmla="*/ 18615 h 48196"/>
                <a:gd name="connsiteX18" fmla="*/ 32565 w 48196"/>
                <a:gd name="connsiteY18" fmla="*/ 6327 h 48196"/>
                <a:gd name="connsiteX19" fmla="*/ 37899 w 48196"/>
                <a:gd name="connsiteY19" fmla="*/ 10042 h 48196"/>
                <a:gd name="connsiteX20" fmla="*/ 28374 w 48196"/>
                <a:gd name="connsiteY20" fmla="*/ 19567 h 48196"/>
                <a:gd name="connsiteX21" fmla="*/ 27135 w 48196"/>
                <a:gd name="connsiteY21" fmla="*/ 18710 h 48196"/>
                <a:gd name="connsiteX22" fmla="*/ 29802 w 48196"/>
                <a:gd name="connsiteY22" fmla="*/ 23949 h 48196"/>
                <a:gd name="connsiteX23" fmla="*/ 29802 w 48196"/>
                <a:gd name="connsiteY23" fmla="*/ 22615 h 48196"/>
                <a:gd name="connsiteX24" fmla="*/ 42757 w 48196"/>
                <a:gd name="connsiteY24" fmla="*/ 17662 h 48196"/>
                <a:gd name="connsiteX25" fmla="*/ 43900 w 48196"/>
                <a:gd name="connsiteY25" fmla="*/ 24044 h 48196"/>
                <a:gd name="connsiteX26" fmla="*/ 29898 w 48196"/>
                <a:gd name="connsiteY26" fmla="*/ 24044 h 48196"/>
                <a:gd name="connsiteX27" fmla="*/ 43804 w 48196"/>
                <a:gd name="connsiteY27" fmla="*/ 24806 h 48196"/>
                <a:gd name="connsiteX28" fmla="*/ 42090 w 48196"/>
                <a:gd name="connsiteY28" fmla="*/ 32045 h 48196"/>
                <a:gd name="connsiteX29" fmla="*/ 29326 w 48196"/>
                <a:gd name="connsiteY29" fmla="*/ 26330 h 48196"/>
                <a:gd name="connsiteX30" fmla="*/ 29326 w 48196"/>
                <a:gd name="connsiteY30" fmla="*/ 24806 h 48196"/>
                <a:gd name="connsiteX31" fmla="*/ 37613 w 48196"/>
                <a:gd name="connsiteY31" fmla="*/ 38427 h 48196"/>
                <a:gd name="connsiteX32" fmla="*/ 31327 w 48196"/>
                <a:gd name="connsiteY32" fmla="*/ 42427 h 48196"/>
                <a:gd name="connsiteX33" fmla="*/ 26278 w 48196"/>
                <a:gd name="connsiteY33" fmla="*/ 29283 h 48196"/>
                <a:gd name="connsiteX34" fmla="*/ 27612 w 48196"/>
                <a:gd name="connsiteY34" fmla="*/ 28521 h 48196"/>
                <a:gd name="connsiteX35" fmla="*/ 30660 w 48196"/>
                <a:gd name="connsiteY35" fmla="*/ 42713 h 48196"/>
                <a:gd name="connsiteX36" fmla="*/ 24469 w 48196"/>
                <a:gd name="connsiteY36" fmla="*/ 43856 h 48196"/>
                <a:gd name="connsiteX37" fmla="*/ 24469 w 48196"/>
                <a:gd name="connsiteY37" fmla="*/ 29664 h 48196"/>
                <a:gd name="connsiteX38" fmla="*/ 25611 w 48196"/>
                <a:gd name="connsiteY38" fmla="*/ 29664 h 48196"/>
                <a:gd name="connsiteX39" fmla="*/ 23707 w 48196"/>
                <a:gd name="connsiteY39" fmla="*/ 43856 h 48196"/>
                <a:gd name="connsiteX40" fmla="*/ 16468 w 48196"/>
                <a:gd name="connsiteY40" fmla="*/ 42332 h 48196"/>
                <a:gd name="connsiteX41" fmla="*/ 22278 w 48196"/>
                <a:gd name="connsiteY41" fmla="*/ 29378 h 48196"/>
                <a:gd name="connsiteX42" fmla="*/ 23707 w 48196"/>
                <a:gd name="connsiteY42" fmla="*/ 29378 h 48196"/>
                <a:gd name="connsiteX43" fmla="*/ 15801 w 48196"/>
                <a:gd name="connsiteY43" fmla="*/ 42046 h 48196"/>
                <a:gd name="connsiteX44" fmla="*/ 10562 w 48196"/>
                <a:gd name="connsiteY44" fmla="*/ 38427 h 48196"/>
                <a:gd name="connsiteX45" fmla="*/ 20087 w 48196"/>
                <a:gd name="connsiteY45" fmla="*/ 28902 h 48196"/>
                <a:gd name="connsiteX46" fmla="*/ 21135 w 48196"/>
                <a:gd name="connsiteY46" fmla="*/ 29568 h 48196"/>
                <a:gd name="connsiteX47" fmla="*/ 18658 w 48196"/>
                <a:gd name="connsiteY47" fmla="*/ 26044 h 48196"/>
                <a:gd name="connsiteX48" fmla="*/ 5609 w 48196"/>
                <a:gd name="connsiteY48" fmla="*/ 31093 h 48196"/>
                <a:gd name="connsiteX49" fmla="*/ 4371 w 48196"/>
                <a:gd name="connsiteY49" fmla="*/ 24806 h 48196"/>
                <a:gd name="connsiteX50" fmla="*/ 18373 w 48196"/>
                <a:gd name="connsiteY50" fmla="*/ 24806 h 48196"/>
                <a:gd name="connsiteX51" fmla="*/ 4371 w 48196"/>
                <a:gd name="connsiteY51" fmla="*/ 24044 h 48196"/>
                <a:gd name="connsiteX52" fmla="*/ 5800 w 48196"/>
                <a:gd name="connsiteY52" fmla="*/ 16710 h 48196"/>
                <a:gd name="connsiteX53" fmla="*/ 18563 w 48196"/>
                <a:gd name="connsiteY53" fmla="*/ 22330 h 48196"/>
                <a:gd name="connsiteX54" fmla="*/ 18563 w 48196"/>
                <a:gd name="connsiteY54" fmla="*/ 23949 h 48196"/>
                <a:gd name="connsiteX55" fmla="*/ 4657 w 48196"/>
                <a:gd name="connsiteY55" fmla="*/ 23949 h 48196"/>
                <a:gd name="connsiteX56" fmla="*/ 9705 w 48196"/>
                <a:gd name="connsiteY56" fmla="*/ 10614 h 48196"/>
                <a:gd name="connsiteX57" fmla="*/ 19230 w 48196"/>
                <a:gd name="connsiteY57" fmla="*/ 20139 h 48196"/>
                <a:gd name="connsiteX58" fmla="*/ 18468 w 48196"/>
                <a:gd name="connsiteY58" fmla="*/ 21377 h 48196"/>
                <a:gd name="connsiteX59" fmla="*/ 5800 w 48196"/>
                <a:gd name="connsiteY59" fmla="*/ 15757 h 48196"/>
                <a:gd name="connsiteX60" fmla="*/ 9705 w 48196"/>
                <a:gd name="connsiteY60" fmla="*/ 10614 h 48196"/>
                <a:gd name="connsiteX61" fmla="*/ 42471 w 48196"/>
                <a:gd name="connsiteY61" fmla="*/ 16996 h 48196"/>
                <a:gd name="connsiteX62" fmla="*/ 29422 w 48196"/>
                <a:gd name="connsiteY62" fmla="*/ 21949 h 48196"/>
                <a:gd name="connsiteX63" fmla="*/ 28564 w 48196"/>
                <a:gd name="connsiteY63" fmla="*/ 20425 h 48196"/>
                <a:gd name="connsiteX64" fmla="*/ 38089 w 48196"/>
                <a:gd name="connsiteY64" fmla="*/ 10900 h 48196"/>
                <a:gd name="connsiteX65" fmla="*/ 42471 w 48196"/>
                <a:gd name="connsiteY65" fmla="*/ 16996 h 48196"/>
                <a:gd name="connsiteX66" fmla="*/ 38089 w 48196"/>
                <a:gd name="connsiteY66" fmla="*/ 37951 h 48196"/>
                <a:gd name="connsiteX67" fmla="*/ 28564 w 48196"/>
                <a:gd name="connsiteY67" fmla="*/ 28426 h 48196"/>
                <a:gd name="connsiteX68" fmla="*/ 29326 w 48196"/>
                <a:gd name="connsiteY68" fmla="*/ 27378 h 48196"/>
                <a:gd name="connsiteX69" fmla="*/ 42185 w 48196"/>
                <a:gd name="connsiteY69" fmla="*/ 33093 h 48196"/>
                <a:gd name="connsiteX70" fmla="*/ 38089 w 48196"/>
                <a:gd name="connsiteY70" fmla="*/ 37951 h 48196"/>
                <a:gd name="connsiteX71" fmla="*/ 5895 w 48196"/>
                <a:gd name="connsiteY71" fmla="*/ 31759 h 48196"/>
                <a:gd name="connsiteX72" fmla="*/ 19039 w 48196"/>
                <a:gd name="connsiteY72" fmla="*/ 26711 h 48196"/>
                <a:gd name="connsiteX73" fmla="*/ 19992 w 48196"/>
                <a:gd name="connsiteY73" fmla="*/ 28044 h 48196"/>
                <a:gd name="connsiteX74" fmla="*/ 10467 w 48196"/>
                <a:gd name="connsiteY74" fmla="*/ 37569 h 48196"/>
                <a:gd name="connsiteX75" fmla="*/ 5895 w 48196"/>
                <a:gd name="connsiteY75" fmla="*/ 31759 h 48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48196" h="48196">
                  <a:moveTo>
                    <a:pt x="-11" y="23949"/>
                  </a:moveTo>
                  <a:cubicBezTo>
                    <a:pt x="-68" y="37255"/>
                    <a:pt x="10686" y="48085"/>
                    <a:pt x="23992" y="48142"/>
                  </a:cubicBezTo>
                  <a:cubicBezTo>
                    <a:pt x="37299" y="48190"/>
                    <a:pt x="48129" y="37446"/>
                    <a:pt x="48186" y="24139"/>
                  </a:cubicBezTo>
                  <a:cubicBezTo>
                    <a:pt x="48243" y="10833"/>
                    <a:pt x="37489" y="3"/>
                    <a:pt x="24183" y="-54"/>
                  </a:cubicBezTo>
                  <a:cubicBezTo>
                    <a:pt x="24154" y="-54"/>
                    <a:pt x="24116" y="-54"/>
                    <a:pt x="24088" y="-54"/>
                  </a:cubicBezTo>
                  <a:cubicBezTo>
                    <a:pt x="10819" y="-54"/>
                    <a:pt x="46" y="10680"/>
                    <a:pt x="-11" y="23949"/>
                  </a:cubicBezTo>
                  <a:close/>
                  <a:moveTo>
                    <a:pt x="10181" y="10042"/>
                  </a:moveTo>
                  <a:cubicBezTo>
                    <a:pt x="12000" y="8233"/>
                    <a:pt x="14172" y="6804"/>
                    <a:pt x="16563" y="5851"/>
                  </a:cubicBezTo>
                  <a:lnTo>
                    <a:pt x="21516" y="18805"/>
                  </a:lnTo>
                  <a:cubicBezTo>
                    <a:pt x="20973" y="19101"/>
                    <a:pt x="20459" y="19453"/>
                    <a:pt x="19992" y="19853"/>
                  </a:cubicBezTo>
                  <a:close/>
                  <a:moveTo>
                    <a:pt x="17230" y="5566"/>
                  </a:moveTo>
                  <a:cubicBezTo>
                    <a:pt x="19316" y="4842"/>
                    <a:pt x="21497" y="4451"/>
                    <a:pt x="23707" y="4423"/>
                  </a:cubicBezTo>
                  <a:lnTo>
                    <a:pt x="23707" y="18234"/>
                  </a:lnTo>
                  <a:cubicBezTo>
                    <a:pt x="23202" y="18129"/>
                    <a:pt x="22688" y="18129"/>
                    <a:pt x="22183" y="18234"/>
                  </a:cubicBezTo>
                  <a:close/>
                  <a:moveTo>
                    <a:pt x="24469" y="4423"/>
                  </a:moveTo>
                  <a:cubicBezTo>
                    <a:pt x="27021" y="4442"/>
                    <a:pt x="29546" y="4956"/>
                    <a:pt x="31898" y="5947"/>
                  </a:cubicBezTo>
                  <a:lnTo>
                    <a:pt x="26278" y="18615"/>
                  </a:lnTo>
                  <a:cubicBezTo>
                    <a:pt x="25678" y="18529"/>
                    <a:pt x="25069" y="18529"/>
                    <a:pt x="24469" y="18615"/>
                  </a:cubicBezTo>
                  <a:close/>
                  <a:moveTo>
                    <a:pt x="32565" y="6327"/>
                  </a:moveTo>
                  <a:cubicBezTo>
                    <a:pt x="34546" y="7252"/>
                    <a:pt x="36346" y="8509"/>
                    <a:pt x="37899" y="10042"/>
                  </a:cubicBezTo>
                  <a:lnTo>
                    <a:pt x="28374" y="19567"/>
                  </a:lnTo>
                  <a:cubicBezTo>
                    <a:pt x="28021" y="19196"/>
                    <a:pt x="27602" y="18910"/>
                    <a:pt x="27135" y="18710"/>
                  </a:cubicBezTo>
                  <a:close/>
                  <a:moveTo>
                    <a:pt x="29802" y="23949"/>
                  </a:moveTo>
                  <a:cubicBezTo>
                    <a:pt x="29850" y="23501"/>
                    <a:pt x="29850" y="23063"/>
                    <a:pt x="29802" y="22615"/>
                  </a:cubicBezTo>
                  <a:lnTo>
                    <a:pt x="42757" y="17662"/>
                  </a:lnTo>
                  <a:cubicBezTo>
                    <a:pt x="43519" y="19701"/>
                    <a:pt x="43909" y="21863"/>
                    <a:pt x="43900" y="24044"/>
                  </a:cubicBezTo>
                  <a:lnTo>
                    <a:pt x="29898" y="24044"/>
                  </a:lnTo>
                  <a:close/>
                  <a:moveTo>
                    <a:pt x="43804" y="24806"/>
                  </a:moveTo>
                  <a:cubicBezTo>
                    <a:pt x="43728" y="27311"/>
                    <a:pt x="43147" y="29778"/>
                    <a:pt x="42090" y="32045"/>
                  </a:cubicBezTo>
                  <a:lnTo>
                    <a:pt x="29326" y="26330"/>
                  </a:lnTo>
                  <a:cubicBezTo>
                    <a:pt x="29412" y="25825"/>
                    <a:pt x="29412" y="25311"/>
                    <a:pt x="29326" y="24806"/>
                  </a:cubicBezTo>
                  <a:close/>
                  <a:moveTo>
                    <a:pt x="37613" y="38427"/>
                  </a:moveTo>
                  <a:cubicBezTo>
                    <a:pt x="35794" y="40151"/>
                    <a:pt x="33660" y="41504"/>
                    <a:pt x="31327" y="42427"/>
                  </a:cubicBezTo>
                  <a:lnTo>
                    <a:pt x="26278" y="29283"/>
                  </a:lnTo>
                  <a:lnTo>
                    <a:pt x="27612" y="28521"/>
                  </a:lnTo>
                  <a:close/>
                  <a:moveTo>
                    <a:pt x="30660" y="42713"/>
                  </a:moveTo>
                  <a:cubicBezTo>
                    <a:pt x="28660" y="43389"/>
                    <a:pt x="26574" y="43780"/>
                    <a:pt x="24469" y="43856"/>
                  </a:cubicBezTo>
                  <a:lnTo>
                    <a:pt x="24469" y="29664"/>
                  </a:lnTo>
                  <a:lnTo>
                    <a:pt x="25611" y="29664"/>
                  </a:lnTo>
                  <a:close/>
                  <a:moveTo>
                    <a:pt x="23707" y="43856"/>
                  </a:moveTo>
                  <a:cubicBezTo>
                    <a:pt x="21220" y="43789"/>
                    <a:pt x="18773" y="43275"/>
                    <a:pt x="16468" y="42332"/>
                  </a:cubicBezTo>
                  <a:lnTo>
                    <a:pt x="22278" y="29378"/>
                  </a:lnTo>
                  <a:cubicBezTo>
                    <a:pt x="22744" y="29473"/>
                    <a:pt x="23240" y="29473"/>
                    <a:pt x="23707" y="29378"/>
                  </a:cubicBezTo>
                  <a:close/>
                  <a:moveTo>
                    <a:pt x="15801" y="42046"/>
                  </a:moveTo>
                  <a:cubicBezTo>
                    <a:pt x="13867" y="41132"/>
                    <a:pt x="12105" y="39903"/>
                    <a:pt x="10562" y="38427"/>
                  </a:cubicBezTo>
                  <a:lnTo>
                    <a:pt x="20087" y="28902"/>
                  </a:lnTo>
                  <a:lnTo>
                    <a:pt x="21135" y="29568"/>
                  </a:lnTo>
                  <a:close/>
                  <a:moveTo>
                    <a:pt x="18658" y="26044"/>
                  </a:moveTo>
                  <a:lnTo>
                    <a:pt x="5609" y="31093"/>
                  </a:lnTo>
                  <a:cubicBezTo>
                    <a:pt x="4857" y="29073"/>
                    <a:pt x="4437" y="26959"/>
                    <a:pt x="4371" y="24806"/>
                  </a:cubicBezTo>
                  <a:lnTo>
                    <a:pt x="18373" y="24806"/>
                  </a:lnTo>
                  <a:close/>
                  <a:moveTo>
                    <a:pt x="4371" y="24044"/>
                  </a:moveTo>
                  <a:cubicBezTo>
                    <a:pt x="4361" y="21529"/>
                    <a:pt x="4847" y="19034"/>
                    <a:pt x="5800" y="16710"/>
                  </a:cubicBezTo>
                  <a:lnTo>
                    <a:pt x="18563" y="22330"/>
                  </a:lnTo>
                  <a:cubicBezTo>
                    <a:pt x="18468" y="22863"/>
                    <a:pt x="18468" y="23415"/>
                    <a:pt x="18563" y="23949"/>
                  </a:cubicBezTo>
                  <a:lnTo>
                    <a:pt x="4657" y="23949"/>
                  </a:lnTo>
                  <a:close/>
                  <a:moveTo>
                    <a:pt x="9705" y="10614"/>
                  </a:moveTo>
                  <a:lnTo>
                    <a:pt x="19230" y="20139"/>
                  </a:lnTo>
                  <a:cubicBezTo>
                    <a:pt x="18925" y="20520"/>
                    <a:pt x="18668" y="20929"/>
                    <a:pt x="18468" y="21377"/>
                  </a:cubicBezTo>
                  <a:lnTo>
                    <a:pt x="5800" y="15757"/>
                  </a:lnTo>
                  <a:cubicBezTo>
                    <a:pt x="6752" y="13805"/>
                    <a:pt x="8076" y="12052"/>
                    <a:pt x="9705" y="10614"/>
                  </a:cubicBezTo>
                  <a:close/>
                  <a:moveTo>
                    <a:pt x="42471" y="16996"/>
                  </a:moveTo>
                  <a:lnTo>
                    <a:pt x="29422" y="21949"/>
                  </a:lnTo>
                  <a:cubicBezTo>
                    <a:pt x="29231" y="21396"/>
                    <a:pt x="28936" y="20872"/>
                    <a:pt x="28564" y="20425"/>
                  </a:cubicBezTo>
                  <a:lnTo>
                    <a:pt x="38089" y="10900"/>
                  </a:lnTo>
                  <a:cubicBezTo>
                    <a:pt x="39937" y="12624"/>
                    <a:pt x="41433" y="14691"/>
                    <a:pt x="42471" y="16996"/>
                  </a:cubicBezTo>
                  <a:close/>
                  <a:moveTo>
                    <a:pt x="38089" y="37951"/>
                  </a:moveTo>
                  <a:lnTo>
                    <a:pt x="28564" y="28426"/>
                  </a:lnTo>
                  <a:cubicBezTo>
                    <a:pt x="28850" y="28102"/>
                    <a:pt x="29107" y="27749"/>
                    <a:pt x="29326" y="27378"/>
                  </a:cubicBezTo>
                  <a:lnTo>
                    <a:pt x="42185" y="33093"/>
                  </a:lnTo>
                  <a:cubicBezTo>
                    <a:pt x="41080" y="34922"/>
                    <a:pt x="39699" y="36560"/>
                    <a:pt x="38089" y="37951"/>
                  </a:cubicBezTo>
                  <a:close/>
                  <a:moveTo>
                    <a:pt x="5895" y="31759"/>
                  </a:moveTo>
                  <a:lnTo>
                    <a:pt x="19039" y="26711"/>
                  </a:lnTo>
                  <a:cubicBezTo>
                    <a:pt x="19306" y="27197"/>
                    <a:pt x="19620" y="27644"/>
                    <a:pt x="19992" y="28044"/>
                  </a:cubicBezTo>
                  <a:lnTo>
                    <a:pt x="10467" y="37569"/>
                  </a:lnTo>
                  <a:cubicBezTo>
                    <a:pt x="8581" y="35950"/>
                    <a:pt x="7028" y="33979"/>
                    <a:pt x="5895" y="31759"/>
                  </a:cubicBezTo>
                  <a:close/>
                </a:path>
              </a:pathLst>
            </a:custGeom>
            <a:solidFill>
              <a:srgbClr val="9ADBF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6" name="Freeform: Shape 655">
              <a:extLst>
                <a:ext uri="{FF2B5EF4-FFF2-40B4-BE49-F238E27FC236}">
                  <a16:creationId xmlns:a16="http://schemas.microsoft.com/office/drawing/2014/main" id="{6F08B610-28FF-69CE-38B7-9DDD21942B58}"/>
                </a:ext>
              </a:extLst>
            </p:cNvPr>
            <p:cNvSpPr/>
            <p:nvPr/>
          </p:nvSpPr>
          <p:spPr>
            <a:xfrm>
              <a:off x="7675839" y="4293243"/>
              <a:ext cx="100179" cy="71723"/>
            </a:xfrm>
            <a:custGeom>
              <a:avLst/>
              <a:gdLst>
                <a:gd name="connsiteX0" fmla="*/ 537 w 100179"/>
                <a:gd name="connsiteY0" fmla="*/ 28004 h 71723"/>
                <a:gd name="connsiteX1" fmla="*/ 3490 w 100179"/>
                <a:gd name="connsiteY1" fmla="*/ 30957 h 71723"/>
                <a:gd name="connsiteX2" fmla="*/ 11205 w 100179"/>
                <a:gd name="connsiteY2" fmla="*/ 30957 h 71723"/>
                <a:gd name="connsiteX3" fmla="*/ 11205 w 100179"/>
                <a:gd name="connsiteY3" fmla="*/ 57437 h 71723"/>
                <a:gd name="connsiteX4" fmla="*/ 11205 w 100179"/>
                <a:gd name="connsiteY4" fmla="*/ 57437 h 71723"/>
                <a:gd name="connsiteX5" fmla="*/ 11205 w 100179"/>
                <a:gd name="connsiteY5" fmla="*/ 57437 h 71723"/>
                <a:gd name="connsiteX6" fmla="*/ 11205 w 100179"/>
                <a:gd name="connsiteY6" fmla="*/ 57437 h 71723"/>
                <a:gd name="connsiteX7" fmla="*/ 11205 w 100179"/>
                <a:gd name="connsiteY7" fmla="*/ 57437 h 71723"/>
                <a:gd name="connsiteX8" fmla="*/ 11205 w 100179"/>
                <a:gd name="connsiteY8" fmla="*/ 57437 h 71723"/>
                <a:gd name="connsiteX9" fmla="*/ 11205 w 100179"/>
                <a:gd name="connsiteY9" fmla="*/ 57437 h 71723"/>
                <a:gd name="connsiteX10" fmla="*/ 11205 w 100179"/>
                <a:gd name="connsiteY10" fmla="*/ 57437 h 71723"/>
                <a:gd name="connsiteX11" fmla="*/ 11776 w 100179"/>
                <a:gd name="connsiteY11" fmla="*/ 57437 h 71723"/>
                <a:gd name="connsiteX12" fmla="*/ 11776 w 100179"/>
                <a:gd name="connsiteY12" fmla="*/ 57437 h 71723"/>
                <a:gd name="connsiteX13" fmla="*/ 57782 w 100179"/>
                <a:gd name="connsiteY13" fmla="*/ 63342 h 71723"/>
                <a:gd name="connsiteX14" fmla="*/ 56734 w 100179"/>
                <a:gd name="connsiteY14" fmla="*/ 67057 h 71723"/>
                <a:gd name="connsiteX15" fmla="*/ 53782 w 100179"/>
                <a:gd name="connsiteY15" fmla="*/ 66295 h 71723"/>
                <a:gd name="connsiteX16" fmla="*/ 52067 w 100179"/>
                <a:gd name="connsiteY16" fmla="*/ 67810 h 71723"/>
                <a:gd name="connsiteX17" fmla="*/ 52925 w 100179"/>
                <a:gd name="connsiteY17" fmla="*/ 69343 h 71723"/>
                <a:gd name="connsiteX18" fmla="*/ 61021 w 100179"/>
                <a:gd name="connsiteY18" fmla="*/ 71629 h 71723"/>
                <a:gd name="connsiteX19" fmla="*/ 63021 w 100179"/>
                <a:gd name="connsiteY19" fmla="*/ 70486 h 71723"/>
                <a:gd name="connsiteX20" fmla="*/ 61973 w 100179"/>
                <a:gd name="connsiteY20" fmla="*/ 68600 h 71723"/>
                <a:gd name="connsiteX21" fmla="*/ 61878 w 100179"/>
                <a:gd name="connsiteY21" fmla="*/ 68581 h 71723"/>
                <a:gd name="connsiteX22" fmla="*/ 59592 w 100179"/>
                <a:gd name="connsiteY22" fmla="*/ 67914 h 71723"/>
                <a:gd name="connsiteX23" fmla="*/ 60735 w 100179"/>
                <a:gd name="connsiteY23" fmla="*/ 63723 h 71723"/>
                <a:gd name="connsiteX24" fmla="*/ 60735 w 100179"/>
                <a:gd name="connsiteY24" fmla="*/ 63723 h 71723"/>
                <a:gd name="connsiteX25" fmla="*/ 68736 w 100179"/>
                <a:gd name="connsiteY25" fmla="*/ 55913 h 71723"/>
                <a:gd name="connsiteX26" fmla="*/ 68736 w 100179"/>
                <a:gd name="connsiteY26" fmla="*/ 55722 h 71723"/>
                <a:gd name="connsiteX27" fmla="*/ 68260 w 100179"/>
                <a:gd name="connsiteY27" fmla="*/ 52865 h 71723"/>
                <a:gd name="connsiteX28" fmla="*/ 93882 w 100179"/>
                <a:gd name="connsiteY28" fmla="*/ 16098 h 71723"/>
                <a:gd name="connsiteX29" fmla="*/ 93882 w 100179"/>
                <a:gd name="connsiteY29" fmla="*/ 55722 h 71723"/>
                <a:gd name="connsiteX30" fmla="*/ 95406 w 100179"/>
                <a:gd name="connsiteY30" fmla="*/ 57246 h 71723"/>
                <a:gd name="connsiteX31" fmla="*/ 95406 w 100179"/>
                <a:gd name="connsiteY31" fmla="*/ 57246 h 71723"/>
                <a:gd name="connsiteX32" fmla="*/ 96835 w 100179"/>
                <a:gd name="connsiteY32" fmla="*/ 55722 h 71723"/>
                <a:gd name="connsiteX33" fmla="*/ 96359 w 100179"/>
                <a:gd name="connsiteY33" fmla="*/ 12003 h 71723"/>
                <a:gd name="connsiteX34" fmla="*/ 96359 w 100179"/>
                <a:gd name="connsiteY34" fmla="*/ 12003 h 71723"/>
                <a:gd name="connsiteX35" fmla="*/ 98740 w 100179"/>
                <a:gd name="connsiteY35" fmla="*/ 12003 h 71723"/>
                <a:gd name="connsiteX36" fmla="*/ 100168 w 100179"/>
                <a:gd name="connsiteY36" fmla="*/ 10574 h 71723"/>
                <a:gd name="connsiteX37" fmla="*/ 98740 w 100179"/>
                <a:gd name="connsiteY37" fmla="*/ 9145 h 71723"/>
                <a:gd name="connsiteX38" fmla="*/ 89215 w 100179"/>
                <a:gd name="connsiteY38" fmla="*/ 7621 h 71723"/>
                <a:gd name="connsiteX39" fmla="*/ 89215 w 100179"/>
                <a:gd name="connsiteY39" fmla="*/ 5335 h 71723"/>
                <a:gd name="connsiteX40" fmla="*/ 89215 w 100179"/>
                <a:gd name="connsiteY40" fmla="*/ 4002 h 71723"/>
                <a:gd name="connsiteX41" fmla="*/ 87881 w 100179"/>
                <a:gd name="connsiteY41" fmla="*/ 1144 h 71723"/>
                <a:gd name="connsiteX42" fmla="*/ 81118 w 100179"/>
                <a:gd name="connsiteY42" fmla="*/ 192 h 71723"/>
                <a:gd name="connsiteX43" fmla="*/ 79976 w 100179"/>
                <a:gd name="connsiteY43" fmla="*/ 1906 h 71723"/>
                <a:gd name="connsiteX44" fmla="*/ 81633 w 100179"/>
                <a:gd name="connsiteY44" fmla="*/ 3059 h 71723"/>
                <a:gd name="connsiteX45" fmla="*/ 81690 w 100179"/>
                <a:gd name="connsiteY45" fmla="*/ 3049 h 71723"/>
                <a:gd name="connsiteX46" fmla="*/ 85976 w 100179"/>
                <a:gd name="connsiteY46" fmla="*/ 3049 h 71723"/>
                <a:gd name="connsiteX47" fmla="*/ 85976 w 100179"/>
                <a:gd name="connsiteY47" fmla="*/ 3620 h 71723"/>
                <a:gd name="connsiteX48" fmla="*/ 85976 w 100179"/>
                <a:gd name="connsiteY48" fmla="*/ 4573 h 71723"/>
                <a:gd name="connsiteX49" fmla="*/ 86929 w 100179"/>
                <a:gd name="connsiteY49" fmla="*/ 9240 h 71723"/>
                <a:gd name="connsiteX50" fmla="*/ 93120 w 100179"/>
                <a:gd name="connsiteY50" fmla="*/ 11526 h 71723"/>
                <a:gd name="connsiteX51" fmla="*/ 70736 w 100179"/>
                <a:gd name="connsiteY51" fmla="*/ 43721 h 71723"/>
                <a:gd name="connsiteX52" fmla="*/ 69879 w 100179"/>
                <a:gd name="connsiteY52" fmla="*/ 43054 h 71723"/>
                <a:gd name="connsiteX53" fmla="*/ 61783 w 100179"/>
                <a:gd name="connsiteY53" fmla="*/ 40863 h 71723"/>
                <a:gd name="connsiteX54" fmla="*/ 59830 w 100179"/>
                <a:gd name="connsiteY54" fmla="*/ 41768 h 71723"/>
                <a:gd name="connsiteX55" fmla="*/ 59783 w 100179"/>
                <a:gd name="connsiteY55" fmla="*/ 41911 h 71723"/>
                <a:gd name="connsiteX56" fmla="*/ 60926 w 100179"/>
                <a:gd name="connsiteY56" fmla="*/ 43911 h 71723"/>
                <a:gd name="connsiteX57" fmla="*/ 63211 w 100179"/>
                <a:gd name="connsiteY57" fmla="*/ 44483 h 71723"/>
                <a:gd name="connsiteX58" fmla="*/ 62354 w 100179"/>
                <a:gd name="connsiteY58" fmla="*/ 47912 h 71723"/>
                <a:gd name="connsiteX59" fmla="*/ 61211 w 100179"/>
                <a:gd name="connsiteY59" fmla="*/ 47912 h 71723"/>
                <a:gd name="connsiteX60" fmla="*/ 44542 w 100179"/>
                <a:gd name="connsiteY60" fmla="*/ 20289 h 71723"/>
                <a:gd name="connsiteX61" fmla="*/ 48162 w 100179"/>
                <a:gd name="connsiteY61" fmla="*/ 20289 h 71723"/>
                <a:gd name="connsiteX62" fmla="*/ 51077 w 100179"/>
                <a:gd name="connsiteY62" fmla="*/ 18346 h 71723"/>
                <a:gd name="connsiteX63" fmla="*/ 49133 w 100179"/>
                <a:gd name="connsiteY63" fmla="*/ 15431 h 71723"/>
                <a:gd name="connsiteX64" fmla="*/ 48162 w 100179"/>
                <a:gd name="connsiteY64" fmla="*/ 15431 h 71723"/>
                <a:gd name="connsiteX65" fmla="*/ 33017 w 100179"/>
                <a:gd name="connsiteY65" fmla="*/ 15431 h 71723"/>
                <a:gd name="connsiteX66" fmla="*/ 30102 w 100179"/>
                <a:gd name="connsiteY66" fmla="*/ 17375 h 71723"/>
                <a:gd name="connsiteX67" fmla="*/ 32046 w 100179"/>
                <a:gd name="connsiteY67" fmla="*/ 20289 h 71723"/>
                <a:gd name="connsiteX68" fmla="*/ 33017 w 100179"/>
                <a:gd name="connsiteY68" fmla="*/ 20289 h 71723"/>
                <a:gd name="connsiteX69" fmla="*/ 37589 w 100179"/>
                <a:gd name="connsiteY69" fmla="*/ 20289 h 71723"/>
                <a:gd name="connsiteX70" fmla="*/ 12919 w 100179"/>
                <a:gd name="connsiteY70" fmla="*/ 51627 h 71723"/>
                <a:gd name="connsiteX71" fmla="*/ 12919 w 100179"/>
                <a:gd name="connsiteY71" fmla="*/ 29338 h 71723"/>
                <a:gd name="connsiteX72" fmla="*/ 20635 w 100179"/>
                <a:gd name="connsiteY72" fmla="*/ 29338 h 71723"/>
                <a:gd name="connsiteX73" fmla="*/ 23587 w 100179"/>
                <a:gd name="connsiteY73" fmla="*/ 26385 h 71723"/>
                <a:gd name="connsiteX74" fmla="*/ 20730 w 100179"/>
                <a:gd name="connsiteY74" fmla="*/ 23528 h 71723"/>
                <a:gd name="connsiteX75" fmla="*/ 20635 w 100179"/>
                <a:gd name="connsiteY75" fmla="*/ 23528 h 71723"/>
                <a:gd name="connsiteX76" fmla="*/ 2251 w 100179"/>
                <a:gd name="connsiteY76" fmla="*/ 23528 h 71723"/>
                <a:gd name="connsiteX77" fmla="*/ 51 w 100179"/>
                <a:gd name="connsiteY77" fmla="*/ 26919 h 71723"/>
                <a:gd name="connsiteX78" fmla="*/ 537 w 100179"/>
                <a:gd name="connsiteY78" fmla="*/ 28004 h 71723"/>
                <a:gd name="connsiteX79" fmla="*/ 16825 w 100179"/>
                <a:gd name="connsiteY79" fmla="*/ 54579 h 71723"/>
                <a:gd name="connsiteX80" fmla="*/ 42352 w 100179"/>
                <a:gd name="connsiteY80" fmla="*/ 22004 h 71723"/>
                <a:gd name="connsiteX81" fmla="*/ 59211 w 100179"/>
                <a:gd name="connsiteY81" fmla="*/ 49721 h 71723"/>
                <a:gd name="connsiteX82" fmla="*/ 67498 w 100179"/>
                <a:gd name="connsiteY82" fmla="*/ 51912 h 71723"/>
                <a:gd name="connsiteX83" fmla="*/ 66259 w 100179"/>
                <a:gd name="connsiteY83" fmla="*/ 50864 h 71723"/>
                <a:gd name="connsiteX84" fmla="*/ 67307 w 100179"/>
                <a:gd name="connsiteY84" fmla="*/ 47150 h 71723"/>
                <a:gd name="connsiteX85" fmla="*/ 70260 w 100179"/>
                <a:gd name="connsiteY85" fmla="*/ 47912 h 71723"/>
                <a:gd name="connsiteX86" fmla="*/ 70260 w 100179"/>
                <a:gd name="connsiteY86" fmla="*/ 47912 h 71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</a:cxnLst>
              <a:rect l="l" t="t" r="r" b="b"/>
              <a:pathLst>
                <a:path w="100179" h="71723">
                  <a:moveTo>
                    <a:pt x="537" y="28004"/>
                  </a:moveTo>
                  <a:cubicBezTo>
                    <a:pt x="537" y="29633"/>
                    <a:pt x="1861" y="30957"/>
                    <a:pt x="3490" y="30957"/>
                  </a:cubicBezTo>
                  <a:lnTo>
                    <a:pt x="11205" y="30957"/>
                  </a:lnTo>
                  <a:lnTo>
                    <a:pt x="11205" y="57437"/>
                  </a:lnTo>
                  <a:lnTo>
                    <a:pt x="11205" y="57437"/>
                  </a:lnTo>
                  <a:lnTo>
                    <a:pt x="11205" y="57437"/>
                  </a:lnTo>
                  <a:lnTo>
                    <a:pt x="11205" y="57437"/>
                  </a:lnTo>
                  <a:lnTo>
                    <a:pt x="11205" y="57437"/>
                  </a:lnTo>
                  <a:lnTo>
                    <a:pt x="11205" y="57437"/>
                  </a:lnTo>
                  <a:lnTo>
                    <a:pt x="11205" y="57437"/>
                  </a:lnTo>
                  <a:lnTo>
                    <a:pt x="11205" y="57437"/>
                  </a:lnTo>
                  <a:lnTo>
                    <a:pt x="11776" y="57437"/>
                  </a:lnTo>
                  <a:lnTo>
                    <a:pt x="11776" y="57437"/>
                  </a:lnTo>
                  <a:lnTo>
                    <a:pt x="57782" y="63342"/>
                  </a:lnTo>
                  <a:lnTo>
                    <a:pt x="56734" y="67057"/>
                  </a:lnTo>
                  <a:lnTo>
                    <a:pt x="53782" y="66295"/>
                  </a:lnTo>
                  <a:cubicBezTo>
                    <a:pt x="52886" y="66238"/>
                    <a:pt x="52124" y="66914"/>
                    <a:pt x="52067" y="67810"/>
                  </a:cubicBezTo>
                  <a:cubicBezTo>
                    <a:pt x="52029" y="68448"/>
                    <a:pt x="52362" y="69048"/>
                    <a:pt x="52925" y="69343"/>
                  </a:cubicBezTo>
                  <a:lnTo>
                    <a:pt x="61021" y="71629"/>
                  </a:lnTo>
                  <a:cubicBezTo>
                    <a:pt x="61878" y="71820"/>
                    <a:pt x="62745" y="71324"/>
                    <a:pt x="63021" y="70486"/>
                  </a:cubicBezTo>
                  <a:cubicBezTo>
                    <a:pt x="63249" y="69676"/>
                    <a:pt x="62783" y="68838"/>
                    <a:pt x="61973" y="68600"/>
                  </a:cubicBezTo>
                  <a:cubicBezTo>
                    <a:pt x="61935" y="68600"/>
                    <a:pt x="61907" y="68591"/>
                    <a:pt x="61878" y="68581"/>
                  </a:cubicBezTo>
                  <a:lnTo>
                    <a:pt x="59592" y="67914"/>
                  </a:lnTo>
                  <a:lnTo>
                    <a:pt x="60735" y="63723"/>
                  </a:lnTo>
                  <a:lnTo>
                    <a:pt x="60735" y="63723"/>
                  </a:lnTo>
                  <a:cubicBezTo>
                    <a:pt x="65097" y="63780"/>
                    <a:pt x="68679" y="60275"/>
                    <a:pt x="68736" y="55913"/>
                  </a:cubicBezTo>
                  <a:cubicBezTo>
                    <a:pt x="68736" y="55846"/>
                    <a:pt x="68736" y="55789"/>
                    <a:pt x="68736" y="55722"/>
                  </a:cubicBezTo>
                  <a:cubicBezTo>
                    <a:pt x="68726" y="54751"/>
                    <a:pt x="68565" y="53789"/>
                    <a:pt x="68260" y="52865"/>
                  </a:cubicBezTo>
                  <a:lnTo>
                    <a:pt x="93882" y="16098"/>
                  </a:lnTo>
                  <a:lnTo>
                    <a:pt x="93882" y="55722"/>
                  </a:lnTo>
                  <a:cubicBezTo>
                    <a:pt x="93882" y="56561"/>
                    <a:pt x="94568" y="57246"/>
                    <a:pt x="95406" y="57246"/>
                  </a:cubicBezTo>
                  <a:lnTo>
                    <a:pt x="95406" y="57246"/>
                  </a:lnTo>
                  <a:cubicBezTo>
                    <a:pt x="96206" y="57199"/>
                    <a:pt x="96835" y="56532"/>
                    <a:pt x="96835" y="55722"/>
                  </a:cubicBezTo>
                  <a:lnTo>
                    <a:pt x="96359" y="12003"/>
                  </a:lnTo>
                  <a:lnTo>
                    <a:pt x="96359" y="12003"/>
                  </a:lnTo>
                  <a:lnTo>
                    <a:pt x="98740" y="12003"/>
                  </a:lnTo>
                  <a:cubicBezTo>
                    <a:pt x="99530" y="12003"/>
                    <a:pt x="100168" y="11364"/>
                    <a:pt x="100168" y="10574"/>
                  </a:cubicBezTo>
                  <a:cubicBezTo>
                    <a:pt x="100168" y="9783"/>
                    <a:pt x="99530" y="9145"/>
                    <a:pt x="98740" y="9145"/>
                  </a:cubicBezTo>
                  <a:cubicBezTo>
                    <a:pt x="91786" y="9145"/>
                    <a:pt x="89691" y="8288"/>
                    <a:pt x="89215" y="7621"/>
                  </a:cubicBezTo>
                  <a:cubicBezTo>
                    <a:pt x="88738" y="6954"/>
                    <a:pt x="89215" y="6478"/>
                    <a:pt x="89215" y="5335"/>
                  </a:cubicBezTo>
                  <a:cubicBezTo>
                    <a:pt x="89253" y="4887"/>
                    <a:pt x="89253" y="4449"/>
                    <a:pt x="89215" y="4002"/>
                  </a:cubicBezTo>
                  <a:cubicBezTo>
                    <a:pt x="89215" y="2897"/>
                    <a:pt x="88729" y="1849"/>
                    <a:pt x="87881" y="1144"/>
                  </a:cubicBezTo>
                  <a:cubicBezTo>
                    <a:pt x="85824" y="1"/>
                    <a:pt x="83414" y="-342"/>
                    <a:pt x="81118" y="192"/>
                  </a:cubicBezTo>
                  <a:cubicBezTo>
                    <a:pt x="80347" y="382"/>
                    <a:pt x="79852" y="1125"/>
                    <a:pt x="79976" y="1906"/>
                  </a:cubicBezTo>
                  <a:cubicBezTo>
                    <a:pt x="80118" y="2687"/>
                    <a:pt x="80861" y="3201"/>
                    <a:pt x="81633" y="3059"/>
                  </a:cubicBezTo>
                  <a:cubicBezTo>
                    <a:pt x="81652" y="3059"/>
                    <a:pt x="81671" y="3049"/>
                    <a:pt x="81690" y="3049"/>
                  </a:cubicBezTo>
                  <a:cubicBezTo>
                    <a:pt x="83081" y="2601"/>
                    <a:pt x="84585" y="2601"/>
                    <a:pt x="85976" y="3049"/>
                  </a:cubicBezTo>
                  <a:cubicBezTo>
                    <a:pt x="85976" y="3049"/>
                    <a:pt x="85976" y="3049"/>
                    <a:pt x="85976" y="3620"/>
                  </a:cubicBezTo>
                  <a:cubicBezTo>
                    <a:pt x="85976" y="4192"/>
                    <a:pt x="85976" y="4192"/>
                    <a:pt x="85976" y="4573"/>
                  </a:cubicBezTo>
                  <a:cubicBezTo>
                    <a:pt x="85528" y="6192"/>
                    <a:pt x="85881" y="7926"/>
                    <a:pt x="86929" y="9240"/>
                  </a:cubicBezTo>
                  <a:cubicBezTo>
                    <a:pt x="88653" y="10717"/>
                    <a:pt x="90853" y="11526"/>
                    <a:pt x="93120" y="11526"/>
                  </a:cubicBezTo>
                  <a:lnTo>
                    <a:pt x="70736" y="43721"/>
                  </a:lnTo>
                  <a:cubicBezTo>
                    <a:pt x="70517" y="43416"/>
                    <a:pt x="70222" y="43187"/>
                    <a:pt x="69879" y="43054"/>
                  </a:cubicBezTo>
                  <a:lnTo>
                    <a:pt x="61783" y="40863"/>
                  </a:lnTo>
                  <a:cubicBezTo>
                    <a:pt x="60992" y="40578"/>
                    <a:pt x="60116" y="40977"/>
                    <a:pt x="59830" y="41768"/>
                  </a:cubicBezTo>
                  <a:cubicBezTo>
                    <a:pt x="59811" y="41816"/>
                    <a:pt x="59792" y="41863"/>
                    <a:pt x="59783" y="41911"/>
                  </a:cubicBezTo>
                  <a:cubicBezTo>
                    <a:pt x="59592" y="42768"/>
                    <a:pt x="60087" y="43635"/>
                    <a:pt x="60926" y="43911"/>
                  </a:cubicBezTo>
                  <a:lnTo>
                    <a:pt x="63211" y="44483"/>
                  </a:lnTo>
                  <a:lnTo>
                    <a:pt x="62354" y="47912"/>
                  </a:lnTo>
                  <a:lnTo>
                    <a:pt x="61211" y="47912"/>
                  </a:lnTo>
                  <a:lnTo>
                    <a:pt x="44542" y="20289"/>
                  </a:lnTo>
                  <a:lnTo>
                    <a:pt x="48162" y="20289"/>
                  </a:lnTo>
                  <a:cubicBezTo>
                    <a:pt x="49505" y="20556"/>
                    <a:pt x="50810" y="19689"/>
                    <a:pt x="51077" y="18346"/>
                  </a:cubicBezTo>
                  <a:cubicBezTo>
                    <a:pt x="51343" y="17003"/>
                    <a:pt x="50467" y="15698"/>
                    <a:pt x="49133" y="15431"/>
                  </a:cubicBezTo>
                  <a:cubicBezTo>
                    <a:pt x="48810" y="15365"/>
                    <a:pt x="48486" y="15365"/>
                    <a:pt x="48162" y="15431"/>
                  </a:cubicBezTo>
                  <a:lnTo>
                    <a:pt x="33017" y="15431"/>
                  </a:lnTo>
                  <a:cubicBezTo>
                    <a:pt x="31674" y="15165"/>
                    <a:pt x="30369" y="16032"/>
                    <a:pt x="30102" y="17375"/>
                  </a:cubicBezTo>
                  <a:cubicBezTo>
                    <a:pt x="29836" y="18718"/>
                    <a:pt x="30712" y="20022"/>
                    <a:pt x="32046" y="20289"/>
                  </a:cubicBezTo>
                  <a:cubicBezTo>
                    <a:pt x="32369" y="20356"/>
                    <a:pt x="32693" y="20356"/>
                    <a:pt x="33017" y="20289"/>
                  </a:cubicBezTo>
                  <a:lnTo>
                    <a:pt x="37589" y="20289"/>
                  </a:lnTo>
                  <a:lnTo>
                    <a:pt x="12919" y="51627"/>
                  </a:lnTo>
                  <a:lnTo>
                    <a:pt x="12919" y="29338"/>
                  </a:lnTo>
                  <a:lnTo>
                    <a:pt x="20635" y="29338"/>
                  </a:lnTo>
                  <a:cubicBezTo>
                    <a:pt x="22263" y="29338"/>
                    <a:pt x="23587" y="28014"/>
                    <a:pt x="23587" y="26385"/>
                  </a:cubicBezTo>
                  <a:cubicBezTo>
                    <a:pt x="23587" y="24804"/>
                    <a:pt x="22311" y="23528"/>
                    <a:pt x="20730" y="23528"/>
                  </a:cubicBezTo>
                  <a:cubicBezTo>
                    <a:pt x="20701" y="23528"/>
                    <a:pt x="20663" y="23528"/>
                    <a:pt x="20635" y="23528"/>
                  </a:cubicBezTo>
                  <a:lnTo>
                    <a:pt x="2251" y="23528"/>
                  </a:lnTo>
                  <a:cubicBezTo>
                    <a:pt x="708" y="23861"/>
                    <a:pt x="-273" y="25376"/>
                    <a:pt x="51" y="26919"/>
                  </a:cubicBezTo>
                  <a:cubicBezTo>
                    <a:pt x="137" y="27309"/>
                    <a:pt x="299" y="27681"/>
                    <a:pt x="537" y="28004"/>
                  </a:cubicBezTo>
                  <a:close/>
                  <a:moveTo>
                    <a:pt x="16825" y="54579"/>
                  </a:moveTo>
                  <a:lnTo>
                    <a:pt x="42352" y="22004"/>
                  </a:lnTo>
                  <a:lnTo>
                    <a:pt x="59211" y="49721"/>
                  </a:lnTo>
                  <a:close/>
                  <a:moveTo>
                    <a:pt x="67498" y="51912"/>
                  </a:moveTo>
                  <a:cubicBezTo>
                    <a:pt x="67126" y="51512"/>
                    <a:pt x="66717" y="51160"/>
                    <a:pt x="66259" y="50864"/>
                  </a:cubicBezTo>
                  <a:lnTo>
                    <a:pt x="67307" y="47150"/>
                  </a:lnTo>
                  <a:lnTo>
                    <a:pt x="70260" y="47912"/>
                  </a:lnTo>
                  <a:lnTo>
                    <a:pt x="70260" y="47912"/>
                  </a:lnTo>
                  <a:close/>
                </a:path>
              </a:pathLst>
            </a:custGeom>
            <a:solidFill>
              <a:srgbClr val="9ADBF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7" name="Freeform: Shape 656">
              <a:extLst>
                <a:ext uri="{FF2B5EF4-FFF2-40B4-BE49-F238E27FC236}">
                  <a16:creationId xmlns:a16="http://schemas.microsoft.com/office/drawing/2014/main" id="{53A49657-9A71-059A-A48C-66D4F502CDC3}"/>
                </a:ext>
              </a:extLst>
            </p:cNvPr>
            <p:cNvSpPr/>
            <p:nvPr/>
          </p:nvSpPr>
          <p:spPr>
            <a:xfrm>
              <a:off x="7533617" y="3899439"/>
              <a:ext cx="416237" cy="263728"/>
            </a:xfrm>
            <a:custGeom>
              <a:avLst/>
              <a:gdLst>
                <a:gd name="connsiteX0" fmla="*/ 389743 w 416237"/>
                <a:gd name="connsiteY0" fmla="*/ 99768 h 263728"/>
                <a:gd name="connsiteX1" fmla="*/ 370121 w 416237"/>
                <a:gd name="connsiteY1" fmla="*/ 81861 h 263728"/>
                <a:gd name="connsiteX2" fmla="*/ 374407 w 416237"/>
                <a:gd name="connsiteY2" fmla="*/ 80147 h 263728"/>
                <a:gd name="connsiteX3" fmla="*/ 399458 w 416237"/>
                <a:gd name="connsiteY3" fmla="*/ 77194 h 263728"/>
                <a:gd name="connsiteX4" fmla="*/ 400544 w 416237"/>
                <a:gd name="connsiteY4" fmla="*/ 76194 h 263728"/>
                <a:gd name="connsiteX5" fmla="*/ 400220 w 416237"/>
                <a:gd name="connsiteY5" fmla="*/ 75384 h 263728"/>
                <a:gd name="connsiteX6" fmla="*/ 399077 w 416237"/>
                <a:gd name="connsiteY6" fmla="*/ 74431 h 263728"/>
                <a:gd name="connsiteX7" fmla="*/ 399077 w 416237"/>
                <a:gd name="connsiteY7" fmla="*/ 73860 h 263728"/>
                <a:gd name="connsiteX8" fmla="*/ 356881 w 416237"/>
                <a:gd name="connsiteY8" fmla="*/ 51476 h 263728"/>
                <a:gd name="connsiteX9" fmla="*/ 331354 w 416237"/>
                <a:gd name="connsiteY9" fmla="*/ 48619 h 263728"/>
                <a:gd name="connsiteX10" fmla="*/ 342022 w 416237"/>
                <a:gd name="connsiteY10" fmla="*/ 39094 h 263728"/>
                <a:gd name="connsiteX11" fmla="*/ 345452 w 416237"/>
                <a:gd name="connsiteY11" fmla="*/ 36998 h 263728"/>
                <a:gd name="connsiteX12" fmla="*/ 345918 w 416237"/>
                <a:gd name="connsiteY12" fmla="*/ 35169 h 263728"/>
                <a:gd name="connsiteX13" fmla="*/ 344880 w 416237"/>
                <a:gd name="connsiteY13" fmla="*/ 34522 h 263728"/>
                <a:gd name="connsiteX14" fmla="*/ 338498 w 416237"/>
                <a:gd name="connsiteY14" fmla="*/ 34522 h 263728"/>
                <a:gd name="connsiteX15" fmla="*/ 301827 w 416237"/>
                <a:gd name="connsiteY15" fmla="*/ 47666 h 263728"/>
                <a:gd name="connsiteX16" fmla="*/ 300494 w 416237"/>
                <a:gd name="connsiteY16" fmla="*/ 40808 h 263728"/>
                <a:gd name="connsiteX17" fmla="*/ 293540 w 416237"/>
                <a:gd name="connsiteY17" fmla="*/ 12233 h 263728"/>
                <a:gd name="connsiteX18" fmla="*/ 292111 w 416237"/>
                <a:gd name="connsiteY18" fmla="*/ 12233 h 263728"/>
                <a:gd name="connsiteX19" fmla="*/ 292111 w 416237"/>
                <a:gd name="connsiteY19" fmla="*/ 13662 h 263728"/>
                <a:gd name="connsiteX20" fmla="*/ 292111 w 416237"/>
                <a:gd name="connsiteY20" fmla="*/ 13662 h 263728"/>
                <a:gd name="connsiteX21" fmla="*/ 286682 w 416237"/>
                <a:gd name="connsiteY21" fmla="*/ 26521 h 263728"/>
                <a:gd name="connsiteX22" fmla="*/ 284015 w 416237"/>
                <a:gd name="connsiteY22" fmla="*/ 32903 h 263728"/>
                <a:gd name="connsiteX23" fmla="*/ 264965 w 416237"/>
                <a:gd name="connsiteY23" fmla="*/ 17567 h 263728"/>
                <a:gd name="connsiteX24" fmla="*/ 228485 w 416237"/>
                <a:gd name="connsiteY24" fmla="*/ -54 h 263728"/>
                <a:gd name="connsiteX25" fmla="*/ 227818 w 416237"/>
                <a:gd name="connsiteY25" fmla="*/ 803 h 263728"/>
                <a:gd name="connsiteX26" fmla="*/ 227818 w 416237"/>
                <a:gd name="connsiteY26" fmla="*/ 1375 h 263728"/>
                <a:gd name="connsiteX27" fmla="*/ 234295 w 416237"/>
                <a:gd name="connsiteY27" fmla="*/ 18520 h 263728"/>
                <a:gd name="connsiteX28" fmla="*/ 234295 w 416237"/>
                <a:gd name="connsiteY28" fmla="*/ 18996 h 263728"/>
                <a:gd name="connsiteX29" fmla="*/ 163048 w 416237"/>
                <a:gd name="connsiteY29" fmla="*/ 4042 h 263728"/>
                <a:gd name="connsiteX30" fmla="*/ 94372 w 416237"/>
                <a:gd name="connsiteY30" fmla="*/ 27378 h 263728"/>
                <a:gd name="connsiteX31" fmla="*/ 93325 w 416237"/>
                <a:gd name="connsiteY31" fmla="*/ 27949 h 263728"/>
                <a:gd name="connsiteX32" fmla="*/ 75608 w 416237"/>
                <a:gd name="connsiteY32" fmla="*/ 39761 h 263728"/>
                <a:gd name="connsiteX33" fmla="*/ 75608 w 416237"/>
                <a:gd name="connsiteY33" fmla="*/ 39761 h 263728"/>
                <a:gd name="connsiteX34" fmla="*/ 74941 w 416237"/>
                <a:gd name="connsiteY34" fmla="*/ 40427 h 263728"/>
                <a:gd name="connsiteX35" fmla="*/ 75608 w 416237"/>
                <a:gd name="connsiteY35" fmla="*/ 41094 h 263728"/>
                <a:gd name="connsiteX36" fmla="*/ 86562 w 416237"/>
                <a:gd name="connsiteY36" fmla="*/ 45190 h 263728"/>
                <a:gd name="connsiteX37" fmla="*/ 44557 w 416237"/>
                <a:gd name="connsiteY37" fmla="*/ 71288 h 263728"/>
                <a:gd name="connsiteX38" fmla="*/ 265 w 416237"/>
                <a:gd name="connsiteY38" fmla="*/ 128438 h 263728"/>
                <a:gd name="connsiteX39" fmla="*/ 932 w 416237"/>
                <a:gd name="connsiteY39" fmla="*/ 129962 h 263728"/>
                <a:gd name="connsiteX40" fmla="*/ 17791 w 416237"/>
                <a:gd name="connsiteY40" fmla="*/ 129962 h 263728"/>
                <a:gd name="connsiteX41" fmla="*/ 6743 w 416237"/>
                <a:gd name="connsiteY41" fmla="*/ 138630 h 263728"/>
                <a:gd name="connsiteX42" fmla="*/ 6743 w 416237"/>
                <a:gd name="connsiteY42" fmla="*/ 138630 h 263728"/>
                <a:gd name="connsiteX43" fmla="*/ 6743 w 416237"/>
                <a:gd name="connsiteY43" fmla="*/ 138630 h 263728"/>
                <a:gd name="connsiteX44" fmla="*/ 6714 w 416237"/>
                <a:gd name="connsiteY44" fmla="*/ 139706 h 263728"/>
                <a:gd name="connsiteX45" fmla="*/ 7600 w 416237"/>
                <a:gd name="connsiteY45" fmla="*/ 139868 h 263728"/>
                <a:gd name="connsiteX46" fmla="*/ 8647 w 416237"/>
                <a:gd name="connsiteY46" fmla="*/ 139868 h 263728"/>
                <a:gd name="connsiteX47" fmla="*/ 19887 w 416237"/>
                <a:gd name="connsiteY47" fmla="*/ 139868 h 263728"/>
                <a:gd name="connsiteX48" fmla="*/ 20935 w 416237"/>
                <a:gd name="connsiteY48" fmla="*/ 139868 h 263728"/>
                <a:gd name="connsiteX49" fmla="*/ 20268 w 416237"/>
                <a:gd name="connsiteY49" fmla="*/ 140440 h 263728"/>
                <a:gd name="connsiteX50" fmla="*/ 646 w 416237"/>
                <a:gd name="connsiteY50" fmla="*/ 158632 h 263728"/>
                <a:gd name="connsiteX51" fmla="*/ 646 w 416237"/>
                <a:gd name="connsiteY51" fmla="*/ 160061 h 263728"/>
                <a:gd name="connsiteX52" fmla="*/ 18649 w 416237"/>
                <a:gd name="connsiteY52" fmla="*/ 166253 h 263728"/>
                <a:gd name="connsiteX53" fmla="*/ 41318 w 416237"/>
                <a:gd name="connsiteY53" fmla="*/ 180730 h 263728"/>
                <a:gd name="connsiteX54" fmla="*/ 71894 w 416237"/>
                <a:gd name="connsiteY54" fmla="*/ 211591 h 263728"/>
                <a:gd name="connsiteX55" fmla="*/ 128281 w 416237"/>
                <a:gd name="connsiteY55" fmla="*/ 249691 h 263728"/>
                <a:gd name="connsiteX56" fmla="*/ 214673 w 416237"/>
                <a:gd name="connsiteY56" fmla="*/ 263598 h 263728"/>
                <a:gd name="connsiteX57" fmla="*/ 291540 w 416237"/>
                <a:gd name="connsiteY57" fmla="*/ 242833 h 263728"/>
                <a:gd name="connsiteX58" fmla="*/ 325544 w 416237"/>
                <a:gd name="connsiteY58" fmla="*/ 218069 h 263728"/>
                <a:gd name="connsiteX59" fmla="*/ 366216 w 416237"/>
                <a:gd name="connsiteY59" fmla="*/ 177302 h 263728"/>
                <a:gd name="connsiteX60" fmla="*/ 405173 w 416237"/>
                <a:gd name="connsiteY60" fmla="*/ 165872 h 263728"/>
                <a:gd name="connsiteX61" fmla="*/ 395648 w 416237"/>
                <a:gd name="connsiteY61" fmla="*/ 144059 h 263728"/>
                <a:gd name="connsiteX62" fmla="*/ 393648 w 416237"/>
                <a:gd name="connsiteY62" fmla="*/ 141773 h 263728"/>
                <a:gd name="connsiteX63" fmla="*/ 404887 w 416237"/>
                <a:gd name="connsiteY63" fmla="*/ 147869 h 263728"/>
                <a:gd name="connsiteX64" fmla="*/ 406126 w 416237"/>
                <a:gd name="connsiteY64" fmla="*/ 146345 h 263728"/>
                <a:gd name="connsiteX65" fmla="*/ 405269 w 416237"/>
                <a:gd name="connsiteY65" fmla="*/ 145297 h 263728"/>
                <a:gd name="connsiteX66" fmla="*/ 400696 w 416237"/>
                <a:gd name="connsiteY66" fmla="*/ 136915 h 263728"/>
                <a:gd name="connsiteX67" fmla="*/ 413365 w 416237"/>
                <a:gd name="connsiteY67" fmla="*/ 141488 h 263728"/>
                <a:gd name="connsiteX68" fmla="*/ 414317 w 416237"/>
                <a:gd name="connsiteY68" fmla="*/ 142440 h 263728"/>
                <a:gd name="connsiteX69" fmla="*/ 415927 w 416237"/>
                <a:gd name="connsiteY69" fmla="*/ 142364 h 263728"/>
                <a:gd name="connsiteX70" fmla="*/ 416222 w 416237"/>
                <a:gd name="connsiteY70" fmla="*/ 141488 h 263728"/>
                <a:gd name="connsiteX71" fmla="*/ 389743 w 416237"/>
                <a:gd name="connsiteY71" fmla="*/ 99768 h 263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416237" h="263728">
                  <a:moveTo>
                    <a:pt x="389743" y="99768"/>
                  </a:moveTo>
                  <a:cubicBezTo>
                    <a:pt x="384390" y="92615"/>
                    <a:pt x="377732" y="86538"/>
                    <a:pt x="370121" y="81861"/>
                  </a:cubicBezTo>
                  <a:lnTo>
                    <a:pt x="374407" y="80147"/>
                  </a:lnTo>
                  <a:cubicBezTo>
                    <a:pt x="382370" y="77041"/>
                    <a:pt x="390990" y="76022"/>
                    <a:pt x="399458" y="77194"/>
                  </a:cubicBezTo>
                  <a:cubicBezTo>
                    <a:pt x="400039" y="77222"/>
                    <a:pt x="400525" y="76765"/>
                    <a:pt x="400544" y="76194"/>
                  </a:cubicBezTo>
                  <a:cubicBezTo>
                    <a:pt x="400563" y="75889"/>
                    <a:pt x="400439" y="75594"/>
                    <a:pt x="400220" y="75384"/>
                  </a:cubicBezTo>
                  <a:lnTo>
                    <a:pt x="399077" y="74431"/>
                  </a:lnTo>
                  <a:cubicBezTo>
                    <a:pt x="399077" y="74431"/>
                    <a:pt x="399077" y="74431"/>
                    <a:pt x="399077" y="73860"/>
                  </a:cubicBezTo>
                  <a:cubicBezTo>
                    <a:pt x="389552" y="62049"/>
                    <a:pt x="370502" y="56334"/>
                    <a:pt x="356881" y="51476"/>
                  </a:cubicBezTo>
                  <a:cubicBezTo>
                    <a:pt x="348795" y="48200"/>
                    <a:pt x="339965" y="47219"/>
                    <a:pt x="331354" y="48619"/>
                  </a:cubicBezTo>
                  <a:cubicBezTo>
                    <a:pt x="334783" y="45380"/>
                    <a:pt x="338403" y="42332"/>
                    <a:pt x="342022" y="39094"/>
                  </a:cubicBezTo>
                  <a:cubicBezTo>
                    <a:pt x="343213" y="38475"/>
                    <a:pt x="344356" y="37770"/>
                    <a:pt x="345452" y="36998"/>
                  </a:cubicBezTo>
                  <a:cubicBezTo>
                    <a:pt x="346090" y="36627"/>
                    <a:pt x="346299" y="35808"/>
                    <a:pt x="345918" y="35169"/>
                  </a:cubicBezTo>
                  <a:cubicBezTo>
                    <a:pt x="345699" y="34798"/>
                    <a:pt x="345309" y="34560"/>
                    <a:pt x="344880" y="34522"/>
                  </a:cubicBezTo>
                  <a:cubicBezTo>
                    <a:pt x="342785" y="33998"/>
                    <a:pt x="340594" y="33998"/>
                    <a:pt x="338498" y="34522"/>
                  </a:cubicBezTo>
                  <a:cubicBezTo>
                    <a:pt x="324934" y="33283"/>
                    <a:pt x="311514" y="38094"/>
                    <a:pt x="301827" y="47666"/>
                  </a:cubicBezTo>
                  <a:cubicBezTo>
                    <a:pt x="301827" y="45285"/>
                    <a:pt x="300874" y="42904"/>
                    <a:pt x="300494" y="40808"/>
                  </a:cubicBezTo>
                  <a:cubicBezTo>
                    <a:pt x="299036" y="31093"/>
                    <a:pt x="296702" y="21530"/>
                    <a:pt x="293540" y="12233"/>
                  </a:cubicBezTo>
                  <a:cubicBezTo>
                    <a:pt x="293540" y="11566"/>
                    <a:pt x="292111" y="11566"/>
                    <a:pt x="292111" y="12233"/>
                  </a:cubicBezTo>
                  <a:cubicBezTo>
                    <a:pt x="292064" y="12709"/>
                    <a:pt x="292064" y="13186"/>
                    <a:pt x="292111" y="13662"/>
                  </a:cubicBezTo>
                  <a:lnTo>
                    <a:pt x="292111" y="13662"/>
                  </a:lnTo>
                  <a:cubicBezTo>
                    <a:pt x="290064" y="17843"/>
                    <a:pt x="288254" y="22139"/>
                    <a:pt x="286682" y="26521"/>
                  </a:cubicBezTo>
                  <a:cubicBezTo>
                    <a:pt x="285825" y="28521"/>
                    <a:pt x="284777" y="30712"/>
                    <a:pt x="284015" y="32903"/>
                  </a:cubicBezTo>
                  <a:cubicBezTo>
                    <a:pt x="278567" y="26759"/>
                    <a:pt x="272128" y="21577"/>
                    <a:pt x="264965" y="17567"/>
                  </a:cubicBezTo>
                  <a:cubicBezTo>
                    <a:pt x="253154" y="11090"/>
                    <a:pt x="240581" y="5756"/>
                    <a:pt x="228485" y="-54"/>
                  </a:cubicBezTo>
                  <a:cubicBezTo>
                    <a:pt x="227913" y="-54"/>
                    <a:pt x="227532" y="-54"/>
                    <a:pt x="227818" y="803"/>
                  </a:cubicBezTo>
                  <a:cubicBezTo>
                    <a:pt x="227789" y="994"/>
                    <a:pt x="227789" y="1184"/>
                    <a:pt x="227818" y="1375"/>
                  </a:cubicBezTo>
                  <a:cubicBezTo>
                    <a:pt x="228799" y="7471"/>
                    <a:pt x="231009" y="13300"/>
                    <a:pt x="234295" y="18520"/>
                  </a:cubicBezTo>
                  <a:cubicBezTo>
                    <a:pt x="234295" y="18520"/>
                    <a:pt x="234295" y="18520"/>
                    <a:pt x="234295" y="18996"/>
                  </a:cubicBezTo>
                  <a:cubicBezTo>
                    <a:pt x="212340" y="7661"/>
                    <a:pt x="187708" y="2489"/>
                    <a:pt x="163048" y="4042"/>
                  </a:cubicBezTo>
                  <a:cubicBezTo>
                    <a:pt x="138540" y="5813"/>
                    <a:pt x="114889" y="13853"/>
                    <a:pt x="94372" y="27378"/>
                  </a:cubicBezTo>
                  <a:lnTo>
                    <a:pt x="93325" y="27949"/>
                  </a:lnTo>
                  <a:cubicBezTo>
                    <a:pt x="86848" y="30950"/>
                    <a:pt x="80866" y="34931"/>
                    <a:pt x="75608" y="39761"/>
                  </a:cubicBezTo>
                  <a:lnTo>
                    <a:pt x="75608" y="39761"/>
                  </a:lnTo>
                  <a:cubicBezTo>
                    <a:pt x="75237" y="39761"/>
                    <a:pt x="74941" y="40056"/>
                    <a:pt x="74941" y="40427"/>
                  </a:cubicBezTo>
                  <a:cubicBezTo>
                    <a:pt x="74941" y="40799"/>
                    <a:pt x="75237" y="41094"/>
                    <a:pt x="75608" y="41094"/>
                  </a:cubicBezTo>
                  <a:cubicBezTo>
                    <a:pt x="79190" y="42637"/>
                    <a:pt x="82847" y="44009"/>
                    <a:pt x="86562" y="45190"/>
                  </a:cubicBezTo>
                  <a:cubicBezTo>
                    <a:pt x="71008" y="51105"/>
                    <a:pt x="56749" y="59972"/>
                    <a:pt x="44557" y="71288"/>
                  </a:cubicBezTo>
                  <a:cubicBezTo>
                    <a:pt x="25773" y="86852"/>
                    <a:pt x="10657" y="106369"/>
                    <a:pt x="265" y="128438"/>
                  </a:cubicBezTo>
                  <a:cubicBezTo>
                    <a:pt x="-401" y="128438"/>
                    <a:pt x="265" y="130057"/>
                    <a:pt x="932" y="129962"/>
                  </a:cubicBezTo>
                  <a:cubicBezTo>
                    <a:pt x="6533" y="129296"/>
                    <a:pt x="12191" y="129296"/>
                    <a:pt x="17791" y="129962"/>
                  </a:cubicBezTo>
                  <a:cubicBezTo>
                    <a:pt x="13610" y="132153"/>
                    <a:pt x="9866" y="135096"/>
                    <a:pt x="6743" y="138630"/>
                  </a:cubicBezTo>
                  <a:cubicBezTo>
                    <a:pt x="6743" y="138630"/>
                    <a:pt x="6743" y="138630"/>
                    <a:pt x="6743" y="138630"/>
                  </a:cubicBezTo>
                  <a:lnTo>
                    <a:pt x="6743" y="138630"/>
                  </a:lnTo>
                  <a:cubicBezTo>
                    <a:pt x="6438" y="138916"/>
                    <a:pt x="6428" y="139402"/>
                    <a:pt x="6714" y="139706"/>
                  </a:cubicBezTo>
                  <a:cubicBezTo>
                    <a:pt x="6943" y="139944"/>
                    <a:pt x="7304" y="140011"/>
                    <a:pt x="7600" y="139868"/>
                  </a:cubicBezTo>
                  <a:lnTo>
                    <a:pt x="8647" y="139868"/>
                  </a:lnTo>
                  <a:cubicBezTo>
                    <a:pt x="12362" y="139868"/>
                    <a:pt x="16172" y="139868"/>
                    <a:pt x="19887" y="139868"/>
                  </a:cubicBezTo>
                  <a:lnTo>
                    <a:pt x="20935" y="139868"/>
                  </a:lnTo>
                  <a:lnTo>
                    <a:pt x="20268" y="140440"/>
                  </a:lnTo>
                  <a:cubicBezTo>
                    <a:pt x="12705" y="145297"/>
                    <a:pt x="6066" y="151460"/>
                    <a:pt x="646" y="158632"/>
                  </a:cubicBezTo>
                  <a:cubicBezTo>
                    <a:pt x="-20" y="158632"/>
                    <a:pt x="-306" y="159775"/>
                    <a:pt x="646" y="160061"/>
                  </a:cubicBezTo>
                  <a:cubicBezTo>
                    <a:pt x="6552" y="163014"/>
                    <a:pt x="12838" y="163300"/>
                    <a:pt x="18649" y="166253"/>
                  </a:cubicBezTo>
                  <a:cubicBezTo>
                    <a:pt x="26621" y="170405"/>
                    <a:pt x="34203" y="175244"/>
                    <a:pt x="41318" y="180730"/>
                  </a:cubicBezTo>
                  <a:cubicBezTo>
                    <a:pt x="52558" y="189922"/>
                    <a:pt x="62807" y="200266"/>
                    <a:pt x="71894" y="211591"/>
                  </a:cubicBezTo>
                  <a:cubicBezTo>
                    <a:pt x="81419" y="233023"/>
                    <a:pt x="107422" y="242262"/>
                    <a:pt x="128281" y="249691"/>
                  </a:cubicBezTo>
                  <a:cubicBezTo>
                    <a:pt x="155971" y="259626"/>
                    <a:pt x="185260" y="264341"/>
                    <a:pt x="214673" y="263598"/>
                  </a:cubicBezTo>
                  <a:cubicBezTo>
                    <a:pt x="241734" y="263988"/>
                    <a:pt x="268356" y="256797"/>
                    <a:pt x="291540" y="242833"/>
                  </a:cubicBezTo>
                  <a:cubicBezTo>
                    <a:pt x="303427" y="235356"/>
                    <a:pt x="314781" y="227079"/>
                    <a:pt x="325544" y="218069"/>
                  </a:cubicBezTo>
                  <a:cubicBezTo>
                    <a:pt x="331164" y="213306"/>
                    <a:pt x="344594" y="191017"/>
                    <a:pt x="366216" y="177302"/>
                  </a:cubicBezTo>
                  <a:cubicBezTo>
                    <a:pt x="377493" y="169120"/>
                    <a:pt x="391257" y="165081"/>
                    <a:pt x="405173" y="165872"/>
                  </a:cubicBezTo>
                  <a:cubicBezTo>
                    <a:pt x="404059" y="157861"/>
                    <a:pt x="400763" y="150317"/>
                    <a:pt x="395648" y="144059"/>
                  </a:cubicBezTo>
                  <a:lnTo>
                    <a:pt x="393648" y="141773"/>
                  </a:lnTo>
                  <a:cubicBezTo>
                    <a:pt x="397458" y="143488"/>
                    <a:pt x="400887" y="146059"/>
                    <a:pt x="404887" y="147869"/>
                  </a:cubicBezTo>
                  <a:cubicBezTo>
                    <a:pt x="405745" y="148346"/>
                    <a:pt x="406888" y="147203"/>
                    <a:pt x="406126" y="146345"/>
                  </a:cubicBezTo>
                  <a:cubicBezTo>
                    <a:pt x="405868" y="145974"/>
                    <a:pt x="405583" y="145621"/>
                    <a:pt x="405269" y="145297"/>
                  </a:cubicBezTo>
                  <a:cubicBezTo>
                    <a:pt x="404221" y="142269"/>
                    <a:pt x="402678" y="139430"/>
                    <a:pt x="400696" y="136915"/>
                  </a:cubicBezTo>
                  <a:cubicBezTo>
                    <a:pt x="405173" y="137620"/>
                    <a:pt x="409469" y="139173"/>
                    <a:pt x="413365" y="141488"/>
                  </a:cubicBezTo>
                  <a:lnTo>
                    <a:pt x="414317" y="142440"/>
                  </a:lnTo>
                  <a:cubicBezTo>
                    <a:pt x="414784" y="142859"/>
                    <a:pt x="415508" y="142830"/>
                    <a:pt x="415927" y="142364"/>
                  </a:cubicBezTo>
                  <a:cubicBezTo>
                    <a:pt x="416146" y="142126"/>
                    <a:pt x="416251" y="141802"/>
                    <a:pt x="416222" y="141488"/>
                  </a:cubicBezTo>
                  <a:cubicBezTo>
                    <a:pt x="413174" y="126914"/>
                    <a:pt x="399363" y="111198"/>
                    <a:pt x="389743" y="99768"/>
                  </a:cubicBezTo>
                  <a:close/>
                </a:path>
              </a:pathLst>
            </a:custGeom>
            <a:solidFill>
              <a:srgbClr val="5C3C2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8" name="Freeform: Shape 657">
              <a:extLst>
                <a:ext uri="{FF2B5EF4-FFF2-40B4-BE49-F238E27FC236}">
                  <a16:creationId xmlns:a16="http://schemas.microsoft.com/office/drawing/2014/main" id="{CF13CFF8-F673-5DAD-E445-70E1C3CCD0BC}"/>
                </a:ext>
              </a:extLst>
            </p:cNvPr>
            <p:cNvSpPr/>
            <p:nvPr/>
          </p:nvSpPr>
          <p:spPr>
            <a:xfrm>
              <a:off x="7533376" y="3969542"/>
              <a:ext cx="414854" cy="194101"/>
            </a:xfrm>
            <a:custGeom>
              <a:avLst/>
              <a:gdLst>
                <a:gd name="connsiteX0" fmla="*/ 371981 w 414854"/>
                <a:gd name="connsiteY0" fmla="*/ 43000 h 194101"/>
                <a:gd name="connsiteX1" fmla="*/ 395222 w 414854"/>
                <a:gd name="connsiteY1" fmla="*/ 71575 h 194101"/>
                <a:gd name="connsiteX2" fmla="*/ 394374 w 414854"/>
                <a:gd name="connsiteY2" fmla="*/ 72623 h 194101"/>
                <a:gd name="connsiteX3" fmla="*/ 393698 w 414854"/>
                <a:gd name="connsiteY3" fmla="*/ 72432 h 194101"/>
                <a:gd name="connsiteX4" fmla="*/ 378077 w 414854"/>
                <a:gd name="connsiteY4" fmla="*/ 60907 h 194101"/>
                <a:gd name="connsiteX5" fmla="*/ 386078 w 414854"/>
                <a:gd name="connsiteY5" fmla="*/ 80719 h 194101"/>
                <a:gd name="connsiteX6" fmla="*/ 385745 w 414854"/>
                <a:gd name="connsiteY6" fmla="*/ 81910 h 194101"/>
                <a:gd name="connsiteX7" fmla="*/ 384554 w 414854"/>
                <a:gd name="connsiteY7" fmla="*/ 81577 h 194101"/>
                <a:gd name="connsiteX8" fmla="*/ 359122 w 414854"/>
                <a:gd name="connsiteY8" fmla="*/ 55383 h 194101"/>
                <a:gd name="connsiteX9" fmla="*/ 364742 w 414854"/>
                <a:gd name="connsiteY9" fmla="*/ 77290 h 194101"/>
                <a:gd name="connsiteX10" fmla="*/ 363932 w 414854"/>
                <a:gd name="connsiteY10" fmla="*/ 78195 h 194101"/>
                <a:gd name="connsiteX11" fmla="*/ 363408 w 414854"/>
                <a:gd name="connsiteY11" fmla="*/ 78052 h 194101"/>
                <a:gd name="connsiteX12" fmla="*/ 316831 w 414854"/>
                <a:gd name="connsiteY12" fmla="*/ 33475 h 194101"/>
                <a:gd name="connsiteX13" fmla="*/ 243298 w 414854"/>
                <a:gd name="connsiteY13" fmla="*/ 2043 h 194101"/>
                <a:gd name="connsiteX14" fmla="*/ 161859 w 414854"/>
                <a:gd name="connsiteY14" fmla="*/ 8710 h 194101"/>
                <a:gd name="connsiteX15" fmla="*/ 95184 w 414854"/>
                <a:gd name="connsiteY15" fmla="*/ 42524 h 194101"/>
                <a:gd name="connsiteX16" fmla="*/ 46702 w 414854"/>
                <a:gd name="connsiteY16" fmla="*/ 91006 h 194101"/>
                <a:gd name="connsiteX17" fmla="*/ 44988 w 414854"/>
                <a:gd name="connsiteY17" fmla="*/ 91006 h 194101"/>
                <a:gd name="connsiteX18" fmla="*/ 46607 w 414854"/>
                <a:gd name="connsiteY18" fmla="*/ 72909 h 194101"/>
                <a:gd name="connsiteX19" fmla="*/ 25366 w 414854"/>
                <a:gd name="connsiteY19" fmla="*/ 85768 h 194101"/>
                <a:gd name="connsiteX20" fmla="*/ 24318 w 414854"/>
                <a:gd name="connsiteY20" fmla="*/ 84434 h 194101"/>
                <a:gd name="connsiteX21" fmla="*/ 46607 w 414854"/>
                <a:gd name="connsiteY21" fmla="*/ 60812 h 194101"/>
                <a:gd name="connsiteX22" fmla="*/ 16603 w 414854"/>
                <a:gd name="connsiteY22" fmla="*/ 65098 h 194101"/>
                <a:gd name="connsiteX23" fmla="*/ 15660 w 414854"/>
                <a:gd name="connsiteY23" fmla="*/ 64136 h 194101"/>
                <a:gd name="connsiteX24" fmla="*/ 15936 w 414854"/>
                <a:gd name="connsiteY24" fmla="*/ 63479 h 194101"/>
                <a:gd name="connsiteX25" fmla="*/ 24414 w 414854"/>
                <a:gd name="connsiteY25" fmla="*/ 58716 h 194101"/>
                <a:gd name="connsiteX26" fmla="*/ 32891 w 414854"/>
                <a:gd name="connsiteY26" fmla="*/ 54240 h 194101"/>
                <a:gd name="connsiteX27" fmla="*/ 220 w 414854"/>
                <a:gd name="connsiteY27" fmla="*/ 60336 h 194101"/>
                <a:gd name="connsiteX28" fmla="*/ 887 w 414854"/>
                <a:gd name="connsiteY28" fmla="*/ 60336 h 194101"/>
                <a:gd name="connsiteX29" fmla="*/ 17746 w 414854"/>
                <a:gd name="connsiteY29" fmla="*/ 60336 h 194101"/>
                <a:gd name="connsiteX30" fmla="*/ 6697 w 414854"/>
                <a:gd name="connsiteY30" fmla="*/ 69004 h 194101"/>
                <a:gd name="connsiteX31" fmla="*/ 6697 w 414854"/>
                <a:gd name="connsiteY31" fmla="*/ 69004 h 194101"/>
                <a:gd name="connsiteX32" fmla="*/ 6697 w 414854"/>
                <a:gd name="connsiteY32" fmla="*/ 69004 h 194101"/>
                <a:gd name="connsiteX33" fmla="*/ 6669 w 414854"/>
                <a:gd name="connsiteY33" fmla="*/ 70080 h 194101"/>
                <a:gd name="connsiteX34" fmla="*/ 7555 w 414854"/>
                <a:gd name="connsiteY34" fmla="*/ 70242 h 194101"/>
                <a:gd name="connsiteX35" fmla="*/ 8602 w 414854"/>
                <a:gd name="connsiteY35" fmla="*/ 70242 h 194101"/>
                <a:gd name="connsiteX36" fmla="*/ 19842 w 414854"/>
                <a:gd name="connsiteY36" fmla="*/ 70242 h 194101"/>
                <a:gd name="connsiteX37" fmla="*/ 20889 w 414854"/>
                <a:gd name="connsiteY37" fmla="*/ 70242 h 194101"/>
                <a:gd name="connsiteX38" fmla="*/ 20223 w 414854"/>
                <a:gd name="connsiteY38" fmla="*/ 70813 h 194101"/>
                <a:gd name="connsiteX39" fmla="*/ 601 w 414854"/>
                <a:gd name="connsiteY39" fmla="*/ 89006 h 194101"/>
                <a:gd name="connsiteX40" fmla="*/ 601 w 414854"/>
                <a:gd name="connsiteY40" fmla="*/ 90435 h 194101"/>
                <a:gd name="connsiteX41" fmla="*/ 18603 w 414854"/>
                <a:gd name="connsiteY41" fmla="*/ 96626 h 194101"/>
                <a:gd name="connsiteX42" fmla="*/ 41273 w 414854"/>
                <a:gd name="connsiteY42" fmla="*/ 111104 h 194101"/>
                <a:gd name="connsiteX43" fmla="*/ 71848 w 414854"/>
                <a:gd name="connsiteY43" fmla="*/ 141965 h 194101"/>
                <a:gd name="connsiteX44" fmla="*/ 128236 w 414854"/>
                <a:gd name="connsiteY44" fmla="*/ 180065 h 194101"/>
                <a:gd name="connsiteX45" fmla="*/ 214628 w 414854"/>
                <a:gd name="connsiteY45" fmla="*/ 193972 h 194101"/>
                <a:gd name="connsiteX46" fmla="*/ 291495 w 414854"/>
                <a:gd name="connsiteY46" fmla="*/ 173207 h 194101"/>
                <a:gd name="connsiteX47" fmla="*/ 325499 w 414854"/>
                <a:gd name="connsiteY47" fmla="*/ 148442 h 194101"/>
                <a:gd name="connsiteX48" fmla="*/ 366171 w 414854"/>
                <a:gd name="connsiteY48" fmla="*/ 107675 h 194101"/>
                <a:gd name="connsiteX49" fmla="*/ 405128 w 414854"/>
                <a:gd name="connsiteY49" fmla="*/ 96245 h 194101"/>
                <a:gd name="connsiteX50" fmla="*/ 395603 w 414854"/>
                <a:gd name="connsiteY50" fmla="*/ 74433 h 194101"/>
                <a:gd name="connsiteX51" fmla="*/ 393603 w 414854"/>
                <a:gd name="connsiteY51" fmla="*/ 72147 h 194101"/>
                <a:gd name="connsiteX52" fmla="*/ 404842 w 414854"/>
                <a:gd name="connsiteY52" fmla="*/ 78243 h 194101"/>
                <a:gd name="connsiteX53" fmla="*/ 406081 w 414854"/>
                <a:gd name="connsiteY53" fmla="*/ 76719 h 194101"/>
                <a:gd name="connsiteX54" fmla="*/ 405223 w 414854"/>
                <a:gd name="connsiteY54" fmla="*/ 75671 h 194101"/>
                <a:gd name="connsiteX55" fmla="*/ 400651 w 414854"/>
                <a:gd name="connsiteY55" fmla="*/ 67289 h 194101"/>
                <a:gd name="connsiteX56" fmla="*/ 413319 w 414854"/>
                <a:gd name="connsiteY56" fmla="*/ 71861 h 194101"/>
                <a:gd name="connsiteX57" fmla="*/ 414272 w 414854"/>
                <a:gd name="connsiteY57" fmla="*/ 72814 h 194101"/>
                <a:gd name="connsiteX58" fmla="*/ 414843 w 414854"/>
                <a:gd name="connsiteY58" fmla="*/ 72814 h 194101"/>
                <a:gd name="connsiteX59" fmla="*/ 371981 w 414854"/>
                <a:gd name="connsiteY59" fmla="*/ 43000 h 194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414854" h="194101">
                  <a:moveTo>
                    <a:pt x="371981" y="43000"/>
                  </a:moveTo>
                  <a:cubicBezTo>
                    <a:pt x="381506" y="51287"/>
                    <a:pt x="392460" y="58907"/>
                    <a:pt x="395222" y="71575"/>
                  </a:cubicBezTo>
                  <a:cubicBezTo>
                    <a:pt x="395279" y="72099"/>
                    <a:pt x="394898" y="72566"/>
                    <a:pt x="394374" y="72623"/>
                  </a:cubicBezTo>
                  <a:cubicBezTo>
                    <a:pt x="394136" y="72652"/>
                    <a:pt x="393889" y="72575"/>
                    <a:pt x="393698" y="72432"/>
                  </a:cubicBezTo>
                  <a:cubicBezTo>
                    <a:pt x="389440" y="67441"/>
                    <a:pt x="384097" y="63498"/>
                    <a:pt x="378077" y="60907"/>
                  </a:cubicBezTo>
                  <a:cubicBezTo>
                    <a:pt x="380363" y="67670"/>
                    <a:pt x="384173" y="73766"/>
                    <a:pt x="386078" y="80719"/>
                  </a:cubicBezTo>
                  <a:cubicBezTo>
                    <a:pt x="386316" y="81138"/>
                    <a:pt x="386164" y="81672"/>
                    <a:pt x="385745" y="81910"/>
                  </a:cubicBezTo>
                  <a:cubicBezTo>
                    <a:pt x="385325" y="82148"/>
                    <a:pt x="384792" y="81996"/>
                    <a:pt x="384554" y="81577"/>
                  </a:cubicBezTo>
                  <a:cubicBezTo>
                    <a:pt x="375505" y="74147"/>
                    <a:pt x="371028" y="58907"/>
                    <a:pt x="359122" y="55383"/>
                  </a:cubicBezTo>
                  <a:cubicBezTo>
                    <a:pt x="362075" y="62365"/>
                    <a:pt x="363970" y="69747"/>
                    <a:pt x="364742" y="77290"/>
                  </a:cubicBezTo>
                  <a:cubicBezTo>
                    <a:pt x="364771" y="77766"/>
                    <a:pt x="364409" y="78167"/>
                    <a:pt x="363932" y="78195"/>
                  </a:cubicBezTo>
                  <a:cubicBezTo>
                    <a:pt x="363751" y="78205"/>
                    <a:pt x="363561" y="78157"/>
                    <a:pt x="363408" y="78052"/>
                  </a:cubicBezTo>
                  <a:cubicBezTo>
                    <a:pt x="345597" y="65670"/>
                    <a:pt x="333214" y="47382"/>
                    <a:pt x="316831" y="33475"/>
                  </a:cubicBezTo>
                  <a:cubicBezTo>
                    <a:pt x="295590" y="16578"/>
                    <a:pt x="270187" y="5729"/>
                    <a:pt x="243298" y="2043"/>
                  </a:cubicBezTo>
                  <a:cubicBezTo>
                    <a:pt x="216009" y="-2234"/>
                    <a:pt x="188091" y="52"/>
                    <a:pt x="161859" y="8710"/>
                  </a:cubicBezTo>
                  <a:cubicBezTo>
                    <a:pt x="138209" y="16921"/>
                    <a:pt x="115787" y="28303"/>
                    <a:pt x="95184" y="42524"/>
                  </a:cubicBezTo>
                  <a:cubicBezTo>
                    <a:pt x="76134" y="54811"/>
                    <a:pt x="55656" y="69670"/>
                    <a:pt x="46702" y="91006"/>
                  </a:cubicBezTo>
                  <a:cubicBezTo>
                    <a:pt x="46702" y="91864"/>
                    <a:pt x="44892" y="91864"/>
                    <a:pt x="44988" y="91006"/>
                  </a:cubicBezTo>
                  <a:cubicBezTo>
                    <a:pt x="45188" y="84948"/>
                    <a:pt x="45731" y="78910"/>
                    <a:pt x="46607" y="72909"/>
                  </a:cubicBezTo>
                  <a:cubicBezTo>
                    <a:pt x="38892" y="76052"/>
                    <a:pt x="33081" y="82434"/>
                    <a:pt x="25366" y="85768"/>
                  </a:cubicBezTo>
                  <a:cubicBezTo>
                    <a:pt x="24509" y="85768"/>
                    <a:pt x="24033" y="85101"/>
                    <a:pt x="24318" y="84434"/>
                  </a:cubicBezTo>
                  <a:cubicBezTo>
                    <a:pt x="29690" y="74842"/>
                    <a:pt x="37349" y="66727"/>
                    <a:pt x="46607" y="60812"/>
                  </a:cubicBezTo>
                  <a:cubicBezTo>
                    <a:pt x="36415" y="60812"/>
                    <a:pt x="26700" y="64336"/>
                    <a:pt x="16603" y="65098"/>
                  </a:cubicBezTo>
                  <a:cubicBezTo>
                    <a:pt x="16079" y="65089"/>
                    <a:pt x="15660" y="64660"/>
                    <a:pt x="15660" y="64136"/>
                  </a:cubicBezTo>
                  <a:cubicBezTo>
                    <a:pt x="15670" y="63888"/>
                    <a:pt x="15765" y="63650"/>
                    <a:pt x="15936" y="63479"/>
                  </a:cubicBezTo>
                  <a:cubicBezTo>
                    <a:pt x="18518" y="61488"/>
                    <a:pt x="21375" y="59888"/>
                    <a:pt x="24414" y="58716"/>
                  </a:cubicBezTo>
                  <a:lnTo>
                    <a:pt x="32891" y="54240"/>
                  </a:lnTo>
                  <a:cubicBezTo>
                    <a:pt x="21785" y="54840"/>
                    <a:pt x="10802" y="56888"/>
                    <a:pt x="220" y="60336"/>
                  </a:cubicBezTo>
                  <a:lnTo>
                    <a:pt x="887" y="60336"/>
                  </a:lnTo>
                  <a:cubicBezTo>
                    <a:pt x="6488" y="59669"/>
                    <a:pt x="12146" y="59669"/>
                    <a:pt x="17746" y="60336"/>
                  </a:cubicBezTo>
                  <a:cubicBezTo>
                    <a:pt x="13565" y="62527"/>
                    <a:pt x="9821" y="65470"/>
                    <a:pt x="6697" y="69004"/>
                  </a:cubicBezTo>
                  <a:cubicBezTo>
                    <a:pt x="6697" y="69004"/>
                    <a:pt x="6697" y="69004"/>
                    <a:pt x="6697" y="69004"/>
                  </a:cubicBezTo>
                  <a:lnTo>
                    <a:pt x="6697" y="69004"/>
                  </a:lnTo>
                  <a:cubicBezTo>
                    <a:pt x="6392" y="69289"/>
                    <a:pt x="6383" y="69775"/>
                    <a:pt x="6669" y="70080"/>
                  </a:cubicBezTo>
                  <a:cubicBezTo>
                    <a:pt x="6897" y="70318"/>
                    <a:pt x="7259" y="70385"/>
                    <a:pt x="7555" y="70242"/>
                  </a:cubicBezTo>
                  <a:lnTo>
                    <a:pt x="8602" y="70242"/>
                  </a:lnTo>
                  <a:cubicBezTo>
                    <a:pt x="12317" y="70242"/>
                    <a:pt x="16127" y="70242"/>
                    <a:pt x="19842" y="70242"/>
                  </a:cubicBezTo>
                  <a:lnTo>
                    <a:pt x="20889" y="70242"/>
                  </a:lnTo>
                  <a:lnTo>
                    <a:pt x="20223" y="70813"/>
                  </a:lnTo>
                  <a:cubicBezTo>
                    <a:pt x="12660" y="75671"/>
                    <a:pt x="6021" y="81834"/>
                    <a:pt x="601" y="89006"/>
                  </a:cubicBezTo>
                  <a:cubicBezTo>
                    <a:pt x="-66" y="89006"/>
                    <a:pt x="-351" y="90149"/>
                    <a:pt x="601" y="90435"/>
                  </a:cubicBezTo>
                  <a:cubicBezTo>
                    <a:pt x="6507" y="93388"/>
                    <a:pt x="12793" y="93673"/>
                    <a:pt x="18603" y="96626"/>
                  </a:cubicBezTo>
                  <a:cubicBezTo>
                    <a:pt x="26576" y="100779"/>
                    <a:pt x="34158" y="105618"/>
                    <a:pt x="41273" y="111104"/>
                  </a:cubicBezTo>
                  <a:cubicBezTo>
                    <a:pt x="52513" y="120296"/>
                    <a:pt x="62761" y="130640"/>
                    <a:pt x="71848" y="141965"/>
                  </a:cubicBezTo>
                  <a:cubicBezTo>
                    <a:pt x="81373" y="163396"/>
                    <a:pt x="107376" y="172636"/>
                    <a:pt x="128236" y="180065"/>
                  </a:cubicBezTo>
                  <a:cubicBezTo>
                    <a:pt x="155925" y="190000"/>
                    <a:pt x="185215" y="194715"/>
                    <a:pt x="214628" y="193972"/>
                  </a:cubicBezTo>
                  <a:cubicBezTo>
                    <a:pt x="241688" y="194362"/>
                    <a:pt x="268311" y="187171"/>
                    <a:pt x="291495" y="173207"/>
                  </a:cubicBezTo>
                  <a:cubicBezTo>
                    <a:pt x="303382" y="165730"/>
                    <a:pt x="314736" y="157462"/>
                    <a:pt x="325499" y="148442"/>
                  </a:cubicBezTo>
                  <a:cubicBezTo>
                    <a:pt x="331119" y="143680"/>
                    <a:pt x="344549" y="121391"/>
                    <a:pt x="366171" y="107675"/>
                  </a:cubicBezTo>
                  <a:cubicBezTo>
                    <a:pt x="377448" y="99493"/>
                    <a:pt x="391212" y="95455"/>
                    <a:pt x="405128" y="96245"/>
                  </a:cubicBezTo>
                  <a:cubicBezTo>
                    <a:pt x="404013" y="88234"/>
                    <a:pt x="400718" y="80691"/>
                    <a:pt x="395603" y="74433"/>
                  </a:cubicBezTo>
                  <a:lnTo>
                    <a:pt x="393603" y="72147"/>
                  </a:lnTo>
                  <a:cubicBezTo>
                    <a:pt x="397413" y="73861"/>
                    <a:pt x="400842" y="76433"/>
                    <a:pt x="404842" y="78243"/>
                  </a:cubicBezTo>
                  <a:cubicBezTo>
                    <a:pt x="405699" y="78719"/>
                    <a:pt x="406842" y="77576"/>
                    <a:pt x="406081" y="76719"/>
                  </a:cubicBezTo>
                  <a:cubicBezTo>
                    <a:pt x="405823" y="76347"/>
                    <a:pt x="405538" y="75995"/>
                    <a:pt x="405223" y="75671"/>
                  </a:cubicBezTo>
                  <a:cubicBezTo>
                    <a:pt x="404175" y="72642"/>
                    <a:pt x="402632" y="69804"/>
                    <a:pt x="400651" y="67289"/>
                  </a:cubicBezTo>
                  <a:cubicBezTo>
                    <a:pt x="405128" y="67994"/>
                    <a:pt x="409424" y="69547"/>
                    <a:pt x="413319" y="71861"/>
                  </a:cubicBezTo>
                  <a:lnTo>
                    <a:pt x="414272" y="72814"/>
                  </a:lnTo>
                  <a:lnTo>
                    <a:pt x="414843" y="72814"/>
                  </a:lnTo>
                  <a:cubicBezTo>
                    <a:pt x="403766" y="58917"/>
                    <a:pt x="388869" y="48553"/>
                    <a:pt x="371981" y="43000"/>
                  </a:cubicBezTo>
                  <a:close/>
                </a:path>
              </a:pathLst>
            </a:custGeom>
            <a:solidFill>
              <a:srgbClr val="985400">
                <a:alpha val="5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9" name="Freeform: Shape 658">
              <a:extLst>
                <a:ext uri="{FF2B5EF4-FFF2-40B4-BE49-F238E27FC236}">
                  <a16:creationId xmlns:a16="http://schemas.microsoft.com/office/drawing/2014/main" id="{1989EBD1-A20C-B074-48E1-C22B63056C66}"/>
                </a:ext>
              </a:extLst>
            </p:cNvPr>
            <p:cNvSpPr/>
            <p:nvPr/>
          </p:nvSpPr>
          <p:spPr>
            <a:xfrm>
              <a:off x="7588036" y="4091834"/>
              <a:ext cx="35392" cy="44733"/>
            </a:xfrm>
            <a:custGeom>
              <a:avLst/>
              <a:gdLst>
                <a:gd name="connsiteX0" fmla="*/ 34144 w 35392"/>
                <a:gd name="connsiteY0" fmla="*/ 9481 h 44733"/>
                <a:gd name="connsiteX1" fmla="*/ 4902 w 35392"/>
                <a:gd name="connsiteY1" fmla="*/ 6718 h 44733"/>
                <a:gd name="connsiteX2" fmla="*/ 16332 w 35392"/>
                <a:gd name="connsiteY2" fmla="*/ 44247 h 44733"/>
                <a:gd name="connsiteX3" fmla="*/ 35382 w 35392"/>
                <a:gd name="connsiteY3" fmla="*/ 40151 h 44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392" h="44733">
                  <a:moveTo>
                    <a:pt x="34144" y="9481"/>
                  </a:moveTo>
                  <a:cubicBezTo>
                    <a:pt x="25952" y="1766"/>
                    <a:pt x="16332" y="-6045"/>
                    <a:pt x="4902" y="6718"/>
                  </a:cubicBezTo>
                  <a:cubicBezTo>
                    <a:pt x="-6528" y="19482"/>
                    <a:pt x="3949" y="42914"/>
                    <a:pt x="16332" y="44247"/>
                  </a:cubicBezTo>
                  <a:cubicBezTo>
                    <a:pt x="22971" y="45495"/>
                    <a:pt x="29838" y="44019"/>
                    <a:pt x="35382" y="40151"/>
                  </a:cubicBezTo>
                  <a:close/>
                </a:path>
              </a:pathLst>
            </a:custGeom>
            <a:solidFill>
              <a:srgbClr val="936A4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0" name="Freeform: Shape 659">
              <a:extLst>
                <a:ext uri="{FF2B5EF4-FFF2-40B4-BE49-F238E27FC236}">
                  <a16:creationId xmlns:a16="http://schemas.microsoft.com/office/drawing/2014/main" id="{BE1DF1EB-A645-7397-F7B0-0B4F949BBDB1}"/>
                </a:ext>
              </a:extLst>
            </p:cNvPr>
            <p:cNvSpPr/>
            <p:nvPr/>
          </p:nvSpPr>
          <p:spPr>
            <a:xfrm>
              <a:off x="7843646" y="4090416"/>
              <a:ext cx="36868" cy="46215"/>
            </a:xfrm>
            <a:custGeom>
              <a:avLst/>
              <a:gdLst>
                <a:gd name="connsiteX0" fmla="*/ -11 w 36868"/>
                <a:gd name="connsiteY0" fmla="*/ 6804 h 46215"/>
                <a:gd name="connsiteX1" fmla="*/ 1418 w 36868"/>
                <a:gd name="connsiteY1" fmla="*/ 37951 h 46215"/>
                <a:gd name="connsiteX2" fmla="*/ 16944 w 36868"/>
                <a:gd name="connsiteY2" fmla="*/ 46142 h 46215"/>
                <a:gd name="connsiteX3" fmla="*/ 36660 w 36868"/>
                <a:gd name="connsiteY3" fmla="*/ 18234 h 46215"/>
                <a:gd name="connsiteX4" fmla="*/ 17610 w 36868"/>
                <a:gd name="connsiteY4" fmla="*/ -54 h 46215"/>
                <a:gd name="connsiteX5" fmla="*/ -11 w 36868"/>
                <a:gd name="connsiteY5" fmla="*/ 6804 h 46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868" h="46215">
                  <a:moveTo>
                    <a:pt x="-11" y="6804"/>
                  </a:moveTo>
                  <a:lnTo>
                    <a:pt x="1418" y="37951"/>
                  </a:lnTo>
                  <a:cubicBezTo>
                    <a:pt x="5094" y="42885"/>
                    <a:pt x="10800" y="45895"/>
                    <a:pt x="16944" y="46142"/>
                  </a:cubicBezTo>
                  <a:cubicBezTo>
                    <a:pt x="27516" y="46618"/>
                    <a:pt x="38470" y="38427"/>
                    <a:pt x="36660" y="18234"/>
                  </a:cubicBezTo>
                  <a:cubicBezTo>
                    <a:pt x="35470" y="8385"/>
                    <a:pt x="27497" y="737"/>
                    <a:pt x="17610" y="-54"/>
                  </a:cubicBezTo>
                  <a:cubicBezTo>
                    <a:pt x="11124" y="165"/>
                    <a:pt x="4914" y="2584"/>
                    <a:pt x="-11" y="6804"/>
                  </a:cubicBezTo>
                  <a:close/>
                </a:path>
              </a:pathLst>
            </a:custGeom>
            <a:solidFill>
              <a:srgbClr val="936A4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1" name="Freeform: Shape 660">
              <a:extLst>
                <a:ext uri="{FF2B5EF4-FFF2-40B4-BE49-F238E27FC236}">
                  <a16:creationId xmlns:a16="http://schemas.microsoft.com/office/drawing/2014/main" id="{550ACA78-ADFF-460B-2BCA-FFDE074A17A1}"/>
                </a:ext>
              </a:extLst>
            </p:cNvPr>
            <p:cNvSpPr/>
            <p:nvPr/>
          </p:nvSpPr>
          <p:spPr>
            <a:xfrm>
              <a:off x="7596568" y="4108354"/>
              <a:ext cx="19240" cy="13493"/>
            </a:xfrm>
            <a:custGeom>
              <a:avLst/>
              <a:gdLst>
                <a:gd name="connsiteX0" fmla="*/ -11 w 19240"/>
                <a:gd name="connsiteY0" fmla="*/ 2581 h 13493"/>
                <a:gd name="connsiteX1" fmla="*/ -11 w 19240"/>
                <a:gd name="connsiteY1" fmla="*/ 2581 h 13493"/>
                <a:gd name="connsiteX2" fmla="*/ 12181 w 19240"/>
                <a:gd name="connsiteY2" fmla="*/ 4963 h 13493"/>
                <a:gd name="connsiteX3" fmla="*/ 3513 w 19240"/>
                <a:gd name="connsiteY3" fmla="*/ 12011 h 13493"/>
                <a:gd name="connsiteX4" fmla="*/ 3990 w 19240"/>
                <a:gd name="connsiteY4" fmla="*/ 12011 h 13493"/>
                <a:gd name="connsiteX5" fmla="*/ 13515 w 19240"/>
                <a:gd name="connsiteY5" fmla="*/ 5820 h 13493"/>
                <a:gd name="connsiteX6" fmla="*/ 18563 w 19240"/>
                <a:gd name="connsiteY6" fmla="*/ 13440 h 13493"/>
                <a:gd name="connsiteX7" fmla="*/ 19230 w 19240"/>
                <a:gd name="connsiteY7" fmla="*/ 13440 h 13493"/>
                <a:gd name="connsiteX8" fmla="*/ -11 w 19240"/>
                <a:gd name="connsiteY8" fmla="*/ 2581 h 13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240" h="13493">
                  <a:moveTo>
                    <a:pt x="-11" y="2581"/>
                  </a:moveTo>
                  <a:cubicBezTo>
                    <a:pt x="-11" y="2581"/>
                    <a:pt x="-11" y="2581"/>
                    <a:pt x="-11" y="2581"/>
                  </a:cubicBezTo>
                  <a:cubicBezTo>
                    <a:pt x="4133" y="619"/>
                    <a:pt x="9076" y="1581"/>
                    <a:pt x="12181" y="4963"/>
                  </a:cubicBezTo>
                  <a:cubicBezTo>
                    <a:pt x="8466" y="6058"/>
                    <a:pt x="5342" y="8601"/>
                    <a:pt x="3513" y="12011"/>
                  </a:cubicBezTo>
                  <a:lnTo>
                    <a:pt x="3990" y="12011"/>
                  </a:lnTo>
                  <a:cubicBezTo>
                    <a:pt x="6285" y="8829"/>
                    <a:pt x="9676" y="6620"/>
                    <a:pt x="13515" y="5820"/>
                  </a:cubicBezTo>
                  <a:cubicBezTo>
                    <a:pt x="15658" y="8020"/>
                    <a:pt x="17372" y="10611"/>
                    <a:pt x="18563" y="13440"/>
                  </a:cubicBezTo>
                  <a:lnTo>
                    <a:pt x="19230" y="13440"/>
                  </a:lnTo>
                  <a:cubicBezTo>
                    <a:pt x="17611" y="6105"/>
                    <a:pt x="8181" y="-5229"/>
                    <a:pt x="-11" y="2581"/>
                  </a:cubicBezTo>
                  <a:close/>
                </a:path>
              </a:pathLst>
            </a:custGeom>
            <a:solidFill>
              <a:srgbClr val="563F2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2" name="Freeform: Shape 661">
              <a:extLst>
                <a:ext uri="{FF2B5EF4-FFF2-40B4-BE49-F238E27FC236}">
                  <a16:creationId xmlns:a16="http://schemas.microsoft.com/office/drawing/2014/main" id="{74C2A187-A6E0-EE69-1231-F5C30A5E6A4A}"/>
                </a:ext>
              </a:extLst>
            </p:cNvPr>
            <p:cNvSpPr/>
            <p:nvPr/>
          </p:nvSpPr>
          <p:spPr>
            <a:xfrm>
              <a:off x="7847646" y="4109122"/>
              <a:ext cx="24816" cy="17068"/>
            </a:xfrm>
            <a:custGeom>
              <a:avLst/>
              <a:gdLst>
                <a:gd name="connsiteX0" fmla="*/ 24754 w 24816"/>
                <a:gd name="connsiteY0" fmla="*/ 3623 h 17068"/>
                <a:gd name="connsiteX1" fmla="*/ -11 w 24816"/>
                <a:gd name="connsiteY1" fmla="*/ 15910 h 17068"/>
                <a:gd name="connsiteX2" fmla="*/ 656 w 24816"/>
                <a:gd name="connsiteY2" fmla="*/ 16958 h 17068"/>
                <a:gd name="connsiteX3" fmla="*/ 10181 w 24816"/>
                <a:gd name="connsiteY3" fmla="*/ 8195 h 17068"/>
                <a:gd name="connsiteX4" fmla="*/ 11610 w 24816"/>
                <a:gd name="connsiteY4" fmla="*/ 8957 h 17068"/>
                <a:gd name="connsiteX5" fmla="*/ 14658 w 24816"/>
                <a:gd name="connsiteY5" fmla="*/ 11052 h 17068"/>
                <a:gd name="connsiteX6" fmla="*/ 19516 w 24816"/>
                <a:gd name="connsiteY6" fmla="*/ 16767 h 17068"/>
                <a:gd name="connsiteX7" fmla="*/ 19516 w 24816"/>
                <a:gd name="connsiteY7" fmla="*/ 16767 h 17068"/>
                <a:gd name="connsiteX8" fmla="*/ 15420 w 24816"/>
                <a:gd name="connsiteY8" fmla="*/ 10100 h 17068"/>
                <a:gd name="connsiteX9" fmla="*/ 11324 w 24816"/>
                <a:gd name="connsiteY9" fmla="*/ 6861 h 17068"/>
                <a:gd name="connsiteX10" fmla="*/ 24278 w 24816"/>
                <a:gd name="connsiteY10" fmla="*/ 4289 h 17068"/>
                <a:gd name="connsiteX11" fmla="*/ 24754 w 24816"/>
                <a:gd name="connsiteY11" fmla="*/ 3623 h 17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816" h="17068">
                  <a:moveTo>
                    <a:pt x="24754" y="3623"/>
                  </a:moveTo>
                  <a:cubicBezTo>
                    <a:pt x="18658" y="-7807"/>
                    <a:pt x="3609" y="10576"/>
                    <a:pt x="-11" y="15910"/>
                  </a:cubicBezTo>
                  <a:cubicBezTo>
                    <a:pt x="-11" y="16386"/>
                    <a:pt x="-11" y="17243"/>
                    <a:pt x="656" y="16958"/>
                  </a:cubicBezTo>
                  <a:cubicBezTo>
                    <a:pt x="4152" y="14415"/>
                    <a:pt x="7352" y="11471"/>
                    <a:pt x="10181" y="8195"/>
                  </a:cubicBezTo>
                  <a:lnTo>
                    <a:pt x="11610" y="8957"/>
                  </a:lnTo>
                  <a:cubicBezTo>
                    <a:pt x="12696" y="9547"/>
                    <a:pt x="13724" y="10242"/>
                    <a:pt x="14658" y="11052"/>
                  </a:cubicBezTo>
                  <a:cubicBezTo>
                    <a:pt x="16477" y="12776"/>
                    <a:pt x="18106" y="14691"/>
                    <a:pt x="19516" y="16767"/>
                  </a:cubicBezTo>
                  <a:lnTo>
                    <a:pt x="19516" y="16767"/>
                  </a:lnTo>
                  <a:cubicBezTo>
                    <a:pt x="18496" y="14348"/>
                    <a:pt x="17115" y="12100"/>
                    <a:pt x="15420" y="10100"/>
                  </a:cubicBezTo>
                  <a:cubicBezTo>
                    <a:pt x="14334" y="8709"/>
                    <a:pt x="12924" y="7595"/>
                    <a:pt x="11324" y="6861"/>
                  </a:cubicBezTo>
                  <a:cubicBezTo>
                    <a:pt x="15801" y="2575"/>
                    <a:pt x="20849" y="-378"/>
                    <a:pt x="24278" y="4289"/>
                  </a:cubicBezTo>
                  <a:cubicBezTo>
                    <a:pt x="24564" y="4385"/>
                    <a:pt x="24945" y="4385"/>
                    <a:pt x="24754" y="3623"/>
                  </a:cubicBezTo>
                  <a:close/>
                </a:path>
              </a:pathLst>
            </a:custGeom>
            <a:solidFill>
              <a:srgbClr val="563F2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3" name="Freeform: Shape 662">
              <a:extLst>
                <a:ext uri="{FF2B5EF4-FFF2-40B4-BE49-F238E27FC236}">
                  <a16:creationId xmlns:a16="http://schemas.microsoft.com/office/drawing/2014/main" id="{B075CA72-395A-4CDA-399D-4BA7982F6165}"/>
                </a:ext>
              </a:extLst>
            </p:cNvPr>
            <p:cNvSpPr/>
            <p:nvPr/>
          </p:nvSpPr>
          <p:spPr>
            <a:xfrm>
              <a:off x="7612692" y="3966703"/>
              <a:ext cx="243232" cy="250727"/>
            </a:xfrm>
            <a:custGeom>
              <a:avLst/>
              <a:gdLst>
                <a:gd name="connsiteX0" fmla="*/ 241040 w 243232"/>
                <a:gd name="connsiteY0" fmla="*/ 84416 h 250727"/>
                <a:gd name="connsiteX1" fmla="*/ 235515 w 243232"/>
                <a:gd name="connsiteY1" fmla="*/ 35267 h 250727"/>
                <a:gd name="connsiteX2" fmla="*/ 237382 w 243232"/>
                <a:gd name="connsiteY2" fmla="*/ 35029 h 250727"/>
                <a:gd name="connsiteX3" fmla="*/ 237610 w 243232"/>
                <a:gd name="connsiteY3" fmla="*/ 33838 h 250727"/>
                <a:gd name="connsiteX4" fmla="*/ 219132 w 243232"/>
                <a:gd name="connsiteY4" fmla="*/ 16312 h 250727"/>
                <a:gd name="connsiteX5" fmla="*/ 184461 w 243232"/>
                <a:gd name="connsiteY5" fmla="*/ 5072 h 250727"/>
                <a:gd name="connsiteX6" fmla="*/ 110642 w 243232"/>
                <a:gd name="connsiteY6" fmla="*/ 1643 h 250727"/>
                <a:gd name="connsiteX7" fmla="*/ 48920 w 243232"/>
                <a:gd name="connsiteY7" fmla="*/ 21360 h 250727"/>
                <a:gd name="connsiteX8" fmla="*/ 26441 w 243232"/>
                <a:gd name="connsiteY8" fmla="*/ 38505 h 250727"/>
                <a:gd name="connsiteX9" fmla="*/ 13106 w 243232"/>
                <a:gd name="connsiteY9" fmla="*/ 59841 h 250727"/>
                <a:gd name="connsiteX10" fmla="*/ 13106 w 243232"/>
                <a:gd name="connsiteY10" fmla="*/ 59841 h 250727"/>
                <a:gd name="connsiteX11" fmla="*/ 2248 w 243232"/>
                <a:gd name="connsiteY11" fmla="*/ 92702 h 250727"/>
                <a:gd name="connsiteX12" fmla="*/ 438 w 243232"/>
                <a:gd name="connsiteY12" fmla="*/ 133755 h 250727"/>
                <a:gd name="connsiteX13" fmla="*/ 1295 w 243232"/>
                <a:gd name="connsiteY13" fmla="*/ 164235 h 250727"/>
                <a:gd name="connsiteX14" fmla="*/ 24251 w 243232"/>
                <a:gd name="connsiteY14" fmla="*/ 216051 h 250727"/>
                <a:gd name="connsiteX15" fmla="*/ 80067 w 243232"/>
                <a:gd name="connsiteY15" fmla="*/ 246150 h 250727"/>
                <a:gd name="connsiteX16" fmla="*/ 209893 w 243232"/>
                <a:gd name="connsiteY16" fmla="*/ 217575 h 250727"/>
                <a:gd name="connsiteX17" fmla="*/ 240182 w 243232"/>
                <a:gd name="connsiteY17" fmla="*/ 163949 h 250727"/>
                <a:gd name="connsiteX18" fmla="*/ 241040 w 243232"/>
                <a:gd name="connsiteY18" fmla="*/ 84416 h 250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43232" h="250727">
                  <a:moveTo>
                    <a:pt x="241040" y="84416"/>
                  </a:moveTo>
                  <a:cubicBezTo>
                    <a:pt x="239516" y="68033"/>
                    <a:pt x="237896" y="51554"/>
                    <a:pt x="235515" y="35267"/>
                  </a:cubicBezTo>
                  <a:cubicBezTo>
                    <a:pt x="236096" y="35714"/>
                    <a:pt x="236934" y="35609"/>
                    <a:pt x="237382" y="35029"/>
                  </a:cubicBezTo>
                  <a:cubicBezTo>
                    <a:pt x="237649" y="34686"/>
                    <a:pt x="237734" y="34248"/>
                    <a:pt x="237610" y="33838"/>
                  </a:cubicBezTo>
                  <a:cubicBezTo>
                    <a:pt x="233896" y="25865"/>
                    <a:pt x="227295" y="19598"/>
                    <a:pt x="219132" y="16312"/>
                  </a:cubicBezTo>
                  <a:cubicBezTo>
                    <a:pt x="208026" y="11292"/>
                    <a:pt x="196396" y="7520"/>
                    <a:pt x="184461" y="5072"/>
                  </a:cubicBezTo>
                  <a:cubicBezTo>
                    <a:pt x="160229" y="-300"/>
                    <a:pt x="135264" y="-1462"/>
                    <a:pt x="110642" y="1643"/>
                  </a:cubicBezTo>
                  <a:cubicBezTo>
                    <a:pt x="88868" y="3605"/>
                    <a:pt x="67799" y="10330"/>
                    <a:pt x="48920" y="21360"/>
                  </a:cubicBezTo>
                  <a:cubicBezTo>
                    <a:pt x="40872" y="26304"/>
                    <a:pt x="33337" y="32047"/>
                    <a:pt x="26441" y="38505"/>
                  </a:cubicBezTo>
                  <a:cubicBezTo>
                    <a:pt x="19707" y="43906"/>
                    <a:pt x="15011" y="51421"/>
                    <a:pt x="13106" y="59841"/>
                  </a:cubicBezTo>
                  <a:lnTo>
                    <a:pt x="13106" y="59841"/>
                  </a:lnTo>
                  <a:cubicBezTo>
                    <a:pt x="6439" y="69538"/>
                    <a:pt x="2677" y="80939"/>
                    <a:pt x="2248" y="92702"/>
                  </a:cubicBezTo>
                  <a:cubicBezTo>
                    <a:pt x="1200" y="106323"/>
                    <a:pt x="1486" y="120039"/>
                    <a:pt x="438" y="133755"/>
                  </a:cubicBezTo>
                  <a:cubicBezTo>
                    <a:pt x="-372" y="143918"/>
                    <a:pt x="-86" y="154138"/>
                    <a:pt x="1295" y="164235"/>
                  </a:cubicBezTo>
                  <a:cubicBezTo>
                    <a:pt x="3515" y="183438"/>
                    <a:pt x="11516" y="201507"/>
                    <a:pt x="24251" y="216051"/>
                  </a:cubicBezTo>
                  <a:cubicBezTo>
                    <a:pt x="39300" y="231606"/>
                    <a:pt x="58798" y="242121"/>
                    <a:pt x="80067" y="246150"/>
                  </a:cubicBezTo>
                  <a:cubicBezTo>
                    <a:pt x="125425" y="257609"/>
                    <a:pt x="173536" y="247017"/>
                    <a:pt x="209893" y="217575"/>
                  </a:cubicBezTo>
                  <a:cubicBezTo>
                    <a:pt x="226047" y="203878"/>
                    <a:pt x="236791" y="184857"/>
                    <a:pt x="240182" y="163949"/>
                  </a:cubicBezTo>
                  <a:cubicBezTo>
                    <a:pt x="243925" y="137584"/>
                    <a:pt x="244211" y="110848"/>
                    <a:pt x="241040" y="84416"/>
                  </a:cubicBezTo>
                  <a:close/>
                </a:path>
              </a:pathLst>
            </a:custGeom>
            <a:solidFill>
              <a:srgbClr val="A8775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4" name="Freeform: Shape 663">
              <a:extLst>
                <a:ext uri="{FF2B5EF4-FFF2-40B4-BE49-F238E27FC236}">
                  <a16:creationId xmlns:a16="http://schemas.microsoft.com/office/drawing/2014/main" id="{A8D53DCD-C6EF-2A4E-1175-924D4176BABD}"/>
                </a:ext>
              </a:extLst>
            </p:cNvPr>
            <p:cNvSpPr/>
            <p:nvPr/>
          </p:nvSpPr>
          <p:spPr>
            <a:xfrm>
              <a:off x="7714993" y="4108418"/>
              <a:ext cx="20004" cy="36304"/>
            </a:xfrm>
            <a:custGeom>
              <a:avLst/>
              <a:gdLst>
                <a:gd name="connsiteX0" fmla="*/ 19486 w 20004"/>
                <a:gd name="connsiteY0" fmla="*/ 32426 h 36304"/>
                <a:gd name="connsiteX1" fmla="*/ 8342 w 20004"/>
                <a:gd name="connsiteY1" fmla="*/ 32426 h 36304"/>
                <a:gd name="connsiteX2" fmla="*/ 3580 w 20004"/>
                <a:gd name="connsiteY2" fmla="*/ 26425 h 36304"/>
                <a:gd name="connsiteX3" fmla="*/ 4151 w 20004"/>
                <a:gd name="connsiteY3" fmla="*/ 19663 h 36304"/>
                <a:gd name="connsiteX4" fmla="*/ 16343 w 20004"/>
                <a:gd name="connsiteY4" fmla="*/ 21854 h 36304"/>
                <a:gd name="connsiteX5" fmla="*/ 16914 w 20004"/>
                <a:gd name="connsiteY5" fmla="*/ 21854 h 36304"/>
                <a:gd name="connsiteX6" fmla="*/ 10152 w 20004"/>
                <a:gd name="connsiteY6" fmla="*/ 15948 h 36304"/>
                <a:gd name="connsiteX7" fmla="*/ 9485 w 20004"/>
                <a:gd name="connsiteY7" fmla="*/ 7947 h 36304"/>
                <a:gd name="connsiteX8" fmla="*/ 7389 w 20004"/>
                <a:gd name="connsiteY8" fmla="*/ -54 h 36304"/>
                <a:gd name="connsiteX9" fmla="*/ 6913 w 20004"/>
                <a:gd name="connsiteY9" fmla="*/ -54 h 36304"/>
                <a:gd name="connsiteX10" fmla="*/ 8056 w 20004"/>
                <a:gd name="connsiteY10" fmla="*/ 7947 h 36304"/>
                <a:gd name="connsiteX11" fmla="*/ 8056 w 20004"/>
                <a:gd name="connsiteY11" fmla="*/ 15567 h 36304"/>
                <a:gd name="connsiteX12" fmla="*/ 5104 w 20004"/>
                <a:gd name="connsiteY12" fmla="*/ 15567 h 36304"/>
                <a:gd name="connsiteX13" fmla="*/ 150 w 20004"/>
                <a:gd name="connsiteY13" fmla="*/ 24235 h 36304"/>
                <a:gd name="connsiteX14" fmla="*/ 19772 w 20004"/>
                <a:gd name="connsiteY14" fmla="*/ 32807 h 36304"/>
                <a:gd name="connsiteX15" fmla="*/ 19486 w 20004"/>
                <a:gd name="connsiteY15" fmla="*/ 32426 h 36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0004" h="36304">
                  <a:moveTo>
                    <a:pt x="19486" y="32426"/>
                  </a:moveTo>
                  <a:cubicBezTo>
                    <a:pt x="16067" y="34522"/>
                    <a:pt x="11762" y="34522"/>
                    <a:pt x="8342" y="32426"/>
                  </a:cubicBezTo>
                  <a:cubicBezTo>
                    <a:pt x="6189" y="30950"/>
                    <a:pt x="4522" y="28864"/>
                    <a:pt x="3580" y="26425"/>
                  </a:cubicBezTo>
                  <a:cubicBezTo>
                    <a:pt x="2522" y="24235"/>
                    <a:pt x="2741" y="21644"/>
                    <a:pt x="4151" y="19663"/>
                  </a:cubicBezTo>
                  <a:cubicBezTo>
                    <a:pt x="7485" y="15472"/>
                    <a:pt x="13676" y="18615"/>
                    <a:pt x="16343" y="21854"/>
                  </a:cubicBezTo>
                  <a:lnTo>
                    <a:pt x="16914" y="21854"/>
                  </a:lnTo>
                  <a:cubicBezTo>
                    <a:pt x="15790" y="18882"/>
                    <a:pt x="13247" y="16662"/>
                    <a:pt x="10152" y="15948"/>
                  </a:cubicBezTo>
                  <a:cubicBezTo>
                    <a:pt x="10456" y="13262"/>
                    <a:pt x="10228" y="10547"/>
                    <a:pt x="9485" y="7947"/>
                  </a:cubicBezTo>
                  <a:cubicBezTo>
                    <a:pt x="8990" y="5232"/>
                    <a:pt x="8285" y="2556"/>
                    <a:pt x="7389" y="-54"/>
                  </a:cubicBezTo>
                  <a:cubicBezTo>
                    <a:pt x="7389" y="-54"/>
                    <a:pt x="6818" y="-54"/>
                    <a:pt x="6913" y="-54"/>
                  </a:cubicBezTo>
                  <a:cubicBezTo>
                    <a:pt x="6913" y="2613"/>
                    <a:pt x="7866" y="5280"/>
                    <a:pt x="8056" y="7947"/>
                  </a:cubicBezTo>
                  <a:cubicBezTo>
                    <a:pt x="7913" y="10481"/>
                    <a:pt x="7913" y="13033"/>
                    <a:pt x="8056" y="15567"/>
                  </a:cubicBezTo>
                  <a:cubicBezTo>
                    <a:pt x="7075" y="15434"/>
                    <a:pt x="6085" y="15434"/>
                    <a:pt x="5104" y="15567"/>
                  </a:cubicBezTo>
                  <a:cubicBezTo>
                    <a:pt x="1494" y="16786"/>
                    <a:pt x="-631" y="20510"/>
                    <a:pt x="150" y="24235"/>
                  </a:cubicBezTo>
                  <a:cubicBezTo>
                    <a:pt x="1103" y="32903"/>
                    <a:pt x="12914" y="41094"/>
                    <a:pt x="19772" y="32807"/>
                  </a:cubicBezTo>
                  <a:cubicBezTo>
                    <a:pt x="20248" y="32807"/>
                    <a:pt x="19867" y="32236"/>
                    <a:pt x="19486" y="32426"/>
                  </a:cubicBezTo>
                  <a:close/>
                </a:path>
              </a:pathLst>
            </a:custGeom>
            <a:solidFill>
              <a:srgbClr val="936A4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5" name="Freeform: Shape 664">
              <a:extLst>
                <a:ext uri="{FF2B5EF4-FFF2-40B4-BE49-F238E27FC236}">
                  <a16:creationId xmlns:a16="http://schemas.microsoft.com/office/drawing/2014/main" id="{AF44DF1D-6176-0CFE-F975-EAB06583F7DD}"/>
                </a:ext>
              </a:extLst>
            </p:cNvPr>
            <p:cNvSpPr/>
            <p:nvPr/>
          </p:nvSpPr>
          <p:spPr>
            <a:xfrm>
              <a:off x="7609392" y="3950057"/>
              <a:ext cx="255424" cy="107084"/>
            </a:xfrm>
            <a:custGeom>
              <a:avLst/>
              <a:gdLst>
                <a:gd name="connsiteX0" fmla="*/ 251960 w 255424"/>
                <a:gd name="connsiteY0" fmla="*/ 60200 h 107084"/>
                <a:gd name="connsiteX1" fmla="*/ 250436 w 255424"/>
                <a:gd name="connsiteY1" fmla="*/ 58676 h 107084"/>
                <a:gd name="connsiteX2" fmla="*/ 214050 w 255424"/>
                <a:gd name="connsiteY2" fmla="*/ 16766 h 107084"/>
                <a:gd name="connsiteX3" fmla="*/ 140898 w 255424"/>
                <a:gd name="connsiteY3" fmla="*/ 97 h 107084"/>
                <a:gd name="connsiteX4" fmla="*/ 64698 w 255424"/>
                <a:gd name="connsiteY4" fmla="*/ 21052 h 107084"/>
                <a:gd name="connsiteX5" fmla="*/ 31932 w 255424"/>
                <a:gd name="connsiteY5" fmla="*/ 45055 h 107084"/>
                <a:gd name="connsiteX6" fmla="*/ 31361 w 255424"/>
                <a:gd name="connsiteY6" fmla="*/ 45722 h 107084"/>
                <a:gd name="connsiteX7" fmla="*/ 31361 w 255424"/>
                <a:gd name="connsiteY7" fmla="*/ 45722 h 107084"/>
                <a:gd name="connsiteX8" fmla="*/ 309 w 255424"/>
                <a:gd name="connsiteY8" fmla="*/ 93347 h 107084"/>
                <a:gd name="connsiteX9" fmla="*/ 309 w 255424"/>
                <a:gd name="connsiteY9" fmla="*/ 93347 h 107084"/>
                <a:gd name="connsiteX10" fmla="*/ 223 w 255424"/>
                <a:gd name="connsiteY10" fmla="*/ 94690 h 107084"/>
                <a:gd name="connsiteX11" fmla="*/ 309 w 255424"/>
                <a:gd name="connsiteY11" fmla="*/ 94775 h 107084"/>
                <a:gd name="connsiteX12" fmla="*/ 309 w 255424"/>
                <a:gd name="connsiteY12" fmla="*/ 96680 h 107084"/>
                <a:gd name="connsiteX13" fmla="*/ 309 w 255424"/>
                <a:gd name="connsiteY13" fmla="*/ 97442 h 107084"/>
                <a:gd name="connsiteX14" fmla="*/ 309 w 255424"/>
                <a:gd name="connsiteY14" fmla="*/ 97442 h 107084"/>
                <a:gd name="connsiteX15" fmla="*/ 1043 w 255424"/>
                <a:gd name="connsiteY15" fmla="*/ 98576 h 107084"/>
                <a:gd name="connsiteX16" fmla="*/ 1928 w 255424"/>
                <a:gd name="connsiteY16" fmla="*/ 98300 h 107084"/>
                <a:gd name="connsiteX17" fmla="*/ 21836 w 255424"/>
                <a:gd name="connsiteY17" fmla="*/ 81726 h 107084"/>
                <a:gd name="connsiteX18" fmla="*/ 43457 w 255424"/>
                <a:gd name="connsiteY18" fmla="*/ 68772 h 107084"/>
                <a:gd name="connsiteX19" fmla="*/ 70508 w 255424"/>
                <a:gd name="connsiteY19" fmla="*/ 55247 h 107084"/>
                <a:gd name="connsiteX20" fmla="*/ 69842 w 255424"/>
                <a:gd name="connsiteY20" fmla="*/ 56104 h 107084"/>
                <a:gd name="connsiteX21" fmla="*/ 58221 w 255424"/>
                <a:gd name="connsiteY21" fmla="*/ 80964 h 107084"/>
                <a:gd name="connsiteX22" fmla="*/ 58221 w 255424"/>
                <a:gd name="connsiteY22" fmla="*/ 81726 h 107084"/>
                <a:gd name="connsiteX23" fmla="*/ 58888 w 255424"/>
                <a:gd name="connsiteY23" fmla="*/ 82679 h 107084"/>
                <a:gd name="connsiteX24" fmla="*/ 108989 w 255424"/>
                <a:gd name="connsiteY24" fmla="*/ 62581 h 107084"/>
                <a:gd name="connsiteX25" fmla="*/ 133754 w 255424"/>
                <a:gd name="connsiteY25" fmla="*/ 52103 h 107084"/>
                <a:gd name="connsiteX26" fmla="*/ 121943 w 255424"/>
                <a:gd name="connsiteY26" fmla="*/ 65057 h 107084"/>
                <a:gd name="connsiteX27" fmla="*/ 122419 w 255424"/>
                <a:gd name="connsiteY27" fmla="*/ 66200 h 107084"/>
                <a:gd name="connsiteX28" fmla="*/ 122696 w 255424"/>
                <a:gd name="connsiteY28" fmla="*/ 67238 h 107084"/>
                <a:gd name="connsiteX29" fmla="*/ 123086 w 255424"/>
                <a:gd name="connsiteY29" fmla="*/ 67343 h 107084"/>
                <a:gd name="connsiteX30" fmla="*/ 170711 w 255424"/>
                <a:gd name="connsiteY30" fmla="*/ 60962 h 107084"/>
                <a:gd name="connsiteX31" fmla="*/ 194810 w 255424"/>
                <a:gd name="connsiteY31" fmla="*/ 51913 h 107084"/>
                <a:gd name="connsiteX32" fmla="*/ 194810 w 255424"/>
                <a:gd name="connsiteY32" fmla="*/ 69439 h 107084"/>
                <a:gd name="connsiteX33" fmla="*/ 194810 w 255424"/>
                <a:gd name="connsiteY33" fmla="*/ 70487 h 107084"/>
                <a:gd name="connsiteX34" fmla="*/ 195886 w 255424"/>
                <a:gd name="connsiteY34" fmla="*/ 71506 h 107084"/>
                <a:gd name="connsiteX35" fmla="*/ 196715 w 255424"/>
                <a:gd name="connsiteY35" fmla="*/ 71058 h 107084"/>
                <a:gd name="connsiteX36" fmla="*/ 204811 w 255424"/>
                <a:gd name="connsiteY36" fmla="*/ 58771 h 107084"/>
                <a:gd name="connsiteX37" fmla="*/ 209192 w 255424"/>
                <a:gd name="connsiteY37" fmla="*/ 68296 h 107084"/>
                <a:gd name="connsiteX38" fmla="*/ 226337 w 255424"/>
                <a:gd name="connsiteY38" fmla="*/ 94585 h 107084"/>
                <a:gd name="connsiteX39" fmla="*/ 226337 w 255424"/>
                <a:gd name="connsiteY39" fmla="*/ 94585 h 107084"/>
                <a:gd name="connsiteX40" fmla="*/ 226337 w 255424"/>
                <a:gd name="connsiteY40" fmla="*/ 95347 h 107084"/>
                <a:gd name="connsiteX41" fmla="*/ 227204 w 255424"/>
                <a:gd name="connsiteY41" fmla="*/ 95718 h 107084"/>
                <a:gd name="connsiteX42" fmla="*/ 227576 w 255424"/>
                <a:gd name="connsiteY42" fmla="*/ 95347 h 107084"/>
                <a:gd name="connsiteX43" fmla="*/ 232814 w 255424"/>
                <a:gd name="connsiteY43" fmla="*/ 75344 h 107084"/>
                <a:gd name="connsiteX44" fmla="*/ 232814 w 255424"/>
                <a:gd name="connsiteY44" fmla="*/ 75344 h 107084"/>
                <a:gd name="connsiteX45" fmla="*/ 252817 w 255424"/>
                <a:gd name="connsiteY45" fmla="*/ 106777 h 107084"/>
                <a:gd name="connsiteX46" fmla="*/ 252817 w 255424"/>
                <a:gd name="connsiteY46" fmla="*/ 106777 h 107084"/>
                <a:gd name="connsiteX47" fmla="*/ 253960 w 255424"/>
                <a:gd name="connsiteY47" fmla="*/ 106777 h 107084"/>
                <a:gd name="connsiteX48" fmla="*/ 251960 w 255424"/>
                <a:gd name="connsiteY48" fmla="*/ 60200 h 107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255424" h="107084">
                  <a:moveTo>
                    <a:pt x="251960" y="60200"/>
                  </a:moveTo>
                  <a:cubicBezTo>
                    <a:pt x="251693" y="59504"/>
                    <a:pt x="251131" y="58942"/>
                    <a:pt x="250436" y="58676"/>
                  </a:cubicBezTo>
                  <a:cubicBezTo>
                    <a:pt x="245959" y="40292"/>
                    <a:pt x="229861" y="26100"/>
                    <a:pt x="214050" y="16766"/>
                  </a:cubicBezTo>
                  <a:cubicBezTo>
                    <a:pt x="191628" y="4678"/>
                    <a:pt x="166339" y="-1084"/>
                    <a:pt x="140898" y="97"/>
                  </a:cubicBezTo>
                  <a:cubicBezTo>
                    <a:pt x="114200" y="992"/>
                    <a:pt x="88101" y="8174"/>
                    <a:pt x="64698" y="21052"/>
                  </a:cubicBezTo>
                  <a:cubicBezTo>
                    <a:pt x="52630" y="27357"/>
                    <a:pt x="41581" y="35444"/>
                    <a:pt x="31932" y="45055"/>
                  </a:cubicBezTo>
                  <a:lnTo>
                    <a:pt x="31361" y="45722"/>
                  </a:lnTo>
                  <a:lnTo>
                    <a:pt x="31361" y="45722"/>
                  </a:lnTo>
                  <a:cubicBezTo>
                    <a:pt x="16559" y="58209"/>
                    <a:pt x="5767" y="74773"/>
                    <a:pt x="309" y="93347"/>
                  </a:cubicBezTo>
                  <a:lnTo>
                    <a:pt x="309" y="93347"/>
                  </a:lnTo>
                  <a:cubicBezTo>
                    <a:pt x="-81" y="93699"/>
                    <a:pt x="-120" y="94299"/>
                    <a:pt x="223" y="94690"/>
                  </a:cubicBezTo>
                  <a:cubicBezTo>
                    <a:pt x="252" y="94718"/>
                    <a:pt x="280" y="94747"/>
                    <a:pt x="309" y="94775"/>
                  </a:cubicBezTo>
                  <a:cubicBezTo>
                    <a:pt x="271" y="95413"/>
                    <a:pt x="271" y="96042"/>
                    <a:pt x="309" y="96680"/>
                  </a:cubicBezTo>
                  <a:cubicBezTo>
                    <a:pt x="204" y="96928"/>
                    <a:pt x="204" y="97204"/>
                    <a:pt x="309" y="97442"/>
                  </a:cubicBezTo>
                  <a:lnTo>
                    <a:pt x="309" y="97442"/>
                  </a:lnTo>
                  <a:cubicBezTo>
                    <a:pt x="204" y="97957"/>
                    <a:pt x="528" y="98462"/>
                    <a:pt x="1043" y="98576"/>
                  </a:cubicBezTo>
                  <a:cubicBezTo>
                    <a:pt x="1366" y="98643"/>
                    <a:pt x="1700" y="98538"/>
                    <a:pt x="1928" y="98300"/>
                  </a:cubicBezTo>
                  <a:cubicBezTo>
                    <a:pt x="7872" y="91994"/>
                    <a:pt x="14549" y="86422"/>
                    <a:pt x="21836" y="81726"/>
                  </a:cubicBezTo>
                  <a:cubicBezTo>
                    <a:pt x="29075" y="77535"/>
                    <a:pt x="36218" y="73058"/>
                    <a:pt x="43457" y="68772"/>
                  </a:cubicBezTo>
                  <a:cubicBezTo>
                    <a:pt x="52106" y="63562"/>
                    <a:pt x="61155" y="59047"/>
                    <a:pt x="70508" y="55247"/>
                  </a:cubicBezTo>
                  <a:lnTo>
                    <a:pt x="69842" y="56104"/>
                  </a:lnTo>
                  <a:cubicBezTo>
                    <a:pt x="64108" y="63381"/>
                    <a:pt x="60126" y="71896"/>
                    <a:pt x="58221" y="80964"/>
                  </a:cubicBezTo>
                  <a:cubicBezTo>
                    <a:pt x="58126" y="81212"/>
                    <a:pt x="58126" y="81479"/>
                    <a:pt x="58221" y="81726"/>
                  </a:cubicBezTo>
                  <a:cubicBezTo>
                    <a:pt x="58221" y="81726"/>
                    <a:pt x="58221" y="82869"/>
                    <a:pt x="58888" y="82679"/>
                  </a:cubicBezTo>
                  <a:cubicBezTo>
                    <a:pt x="75842" y="76487"/>
                    <a:pt x="92416" y="69629"/>
                    <a:pt x="108989" y="62581"/>
                  </a:cubicBezTo>
                  <a:cubicBezTo>
                    <a:pt x="116895" y="59247"/>
                    <a:pt x="125468" y="55913"/>
                    <a:pt x="133754" y="52103"/>
                  </a:cubicBezTo>
                  <a:cubicBezTo>
                    <a:pt x="130382" y="56904"/>
                    <a:pt x="126411" y="61257"/>
                    <a:pt x="121943" y="65057"/>
                  </a:cubicBezTo>
                  <a:cubicBezTo>
                    <a:pt x="121467" y="65057"/>
                    <a:pt x="121943" y="66391"/>
                    <a:pt x="122419" y="66200"/>
                  </a:cubicBezTo>
                  <a:cubicBezTo>
                    <a:pt x="122210" y="66562"/>
                    <a:pt x="122334" y="67029"/>
                    <a:pt x="122696" y="67238"/>
                  </a:cubicBezTo>
                  <a:cubicBezTo>
                    <a:pt x="122820" y="67305"/>
                    <a:pt x="122953" y="67343"/>
                    <a:pt x="123086" y="67343"/>
                  </a:cubicBezTo>
                  <a:cubicBezTo>
                    <a:pt x="139250" y="69296"/>
                    <a:pt x="155633" y="67096"/>
                    <a:pt x="170711" y="60962"/>
                  </a:cubicBezTo>
                  <a:cubicBezTo>
                    <a:pt x="178808" y="58295"/>
                    <a:pt x="186809" y="55056"/>
                    <a:pt x="194810" y="51913"/>
                  </a:cubicBezTo>
                  <a:cubicBezTo>
                    <a:pt x="193286" y="59819"/>
                    <a:pt x="192333" y="68486"/>
                    <a:pt x="194810" y="69439"/>
                  </a:cubicBezTo>
                  <a:cubicBezTo>
                    <a:pt x="194753" y="69782"/>
                    <a:pt x="194753" y="70144"/>
                    <a:pt x="194810" y="70487"/>
                  </a:cubicBezTo>
                  <a:cubicBezTo>
                    <a:pt x="194829" y="71068"/>
                    <a:pt x="195305" y="71525"/>
                    <a:pt x="195886" y="71506"/>
                  </a:cubicBezTo>
                  <a:cubicBezTo>
                    <a:pt x="196219" y="71496"/>
                    <a:pt x="196524" y="71325"/>
                    <a:pt x="196715" y="71058"/>
                  </a:cubicBezTo>
                  <a:cubicBezTo>
                    <a:pt x="199020" y="66715"/>
                    <a:pt x="201734" y="62600"/>
                    <a:pt x="204811" y="58771"/>
                  </a:cubicBezTo>
                  <a:cubicBezTo>
                    <a:pt x="206068" y="62038"/>
                    <a:pt x="207525" y="65219"/>
                    <a:pt x="209192" y="68296"/>
                  </a:cubicBezTo>
                  <a:cubicBezTo>
                    <a:pt x="213917" y="77668"/>
                    <a:pt x="219670" y="86479"/>
                    <a:pt x="226337" y="94585"/>
                  </a:cubicBezTo>
                  <a:lnTo>
                    <a:pt x="226337" y="94585"/>
                  </a:lnTo>
                  <a:cubicBezTo>
                    <a:pt x="226299" y="94832"/>
                    <a:pt x="226299" y="95099"/>
                    <a:pt x="226337" y="95347"/>
                  </a:cubicBezTo>
                  <a:cubicBezTo>
                    <a:pt x="226471" y="95690"/>
                    <a:pt x="226861" y="95852"/>
                    <a:pt x="227204" y="95718"/>
                  </a:cubicBezTo>
                  <a:cubicBezTo>
                    <a:pt x="227376" y="95652"/>
                    <a:pt x="227509" y="95518"/>
                    <a:pt x="227576" y="95347"/>
                  </a:cubicBezTo>
                  <a:cubicBezTo>
                    <a:pt x="228623" y="88584"/>
                    <a:pt x="231386" y="82107"/>
                    <a:pt x="232814" y="75344"/>
                  </a:cubicBezTo>
                  <a:lnTo>
                    <a:pt x="232814" y="75344"/>
                  </a:lnTo>
                  <a:cubicBezTo>
                    <a:pt x="238120" y="86631"/>
                    <a:pt x="244844" y="97195"/>
                    <a:pt x="252817" y="106777"/>
                  </a:cubicBezTo>
                  <a:lnTo>
                    <a:pt x="252817" y="106777"/>
                  </a:lnTo>
                  <a:cubicBezTo>
                    <a:pt x="252817" y="107348"/>
                    <a:pt x="253960" y="106777"/>
                    <a:pt x="253960" y="106777"/>
                  </a:cubicBezTo>
                  <a:cubicBezTo>
                    <a:pt x="256427" y="91270"/>
                    <a:pt x="255751" y="75430"/>
                    <a:pt x="251960" y="60200"/>
                  </a:cubicBezTo>
                  <a:close/>
                </a:path>
              </a:pathLst>
            </a:custGeom>
            <a:solidFill>
              <a:srgbClr val="5C3C2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6" name="Freeform: Shape 665">
              <a:extLst>
                <a:ext uri="{FF2B5EF4-FFF2-40B4-BE49-F238E27FC236}">
                  <a16:creationId xmlns:a16="http://schemas.microsoft.com/office/drawing/2014/main" id="{4AF923F6-90F1-389C-5178-45D6DC8E58D9}"/>
                </a:ext>
              </a:extLst>
            </p:cNvPr>
            <p:cNvSpPr/>
            <p:nvPr/>
          </p:nvSpPr>
          <p:spPr>
            <a:xfrm>
              <a:off x="7609487" y="3986498"/>
              <a:ext cx="84997" cy="62875"/>
            </a:xfrm>
            <a:custGeom>
              <a:avLst/>
              <a:gdLst>
                <a:gd name="connsiteX0" fmla="*/ 82224 w 84997"/>
                <a:gd name="connsiteY0" fmla="*/ 3184 h 62875"/>
                <a:gd name="connsiteX1" fmla="*/ 84986 w 84997"/>
                <a:gd name="connsiteY1" fmla="*/ -54 h 62875"/>
                <a:gd name="connsiteX2" fmla="*/ 59459 w 84997"/>
                <a:gd name="connsiteY2" fmla="*/ 15567 h 62875"/>
                <a:gd name="connsiteX3" fmla="*/ 11358 w 84997"/>
                <a:gd name="connsiteY3" fmla="*/ 44142 h 62875"/>
                <a:gd name="connsiteX4" fmla="*/ 10158 w 84997"/>
                <a:gd name="connsiteY4" fmla="*/ 43980 h 62875"/>
                <a:gd name="connsiteX5" fmla="*/ 10025 w 84997"/>
                <a:gd name="connsiteY5" fmla="*/ 43189 h 62875"/>
                <a:gd name="connsiteX6" fmla="*/ 25169 w 84997"/>
                <a:gd name="connsiteY6" fmla="*/ 16424 h 62875"/>
                <a:gd name="connsiteX7" fmla="*/ 27170 w 84997"/>
                <a:gd name="connsiteY7" fmla="*/ 13662 h 62875"/>
                <a:gd name="connsiteX8" fmla="*/ 309 w 84997"/>
                <a:gd name="connsiteY8" fmla="*/ 57572 h 62875"/>
                <a:gd name="connsiteX9" fmla="*/ 309 w 84997"/>
                <a:gd name="connsiteY9" fmla="*/ 57572 h 62875"/>
                <a:gd name="connsiteX10" fmla="*/ 223 w 84997"/>
                <a:gd name="connsiteY10" fmla="*/ 58915 h 62875"/>
                <a:gd name="connsiteX11" fmla="*/ 309 w 84997"/>
                <a:gd name="connsiteY11" fmla="*/ 59001 h 62875"/>
                <a:gd name="connsiteX12" fmla="*/ 309 w 84997"/>
                <a:gd name="connsiteY12" fmla="*/ 60906 h 62875"/>
                <a:gd name="connsiteX13" fmla="*/ 309 w 84997"/>
                <a:gd name="connsiteY13" fmla="*/ 61668 h 62875"/>
                <a:gd name="connsiteX14" fmla="*/ 309 w 84997"/>
                <a:gd name="connsiteY14" fmla="*/ 61668 h 62875"/>
                <a:gd name="connsiteX15" fmla="*/ 1042 w 84997"/>
                <a:gd name="connsiteY15" fmla="*/ 62801 h 62875"/>
                <a:gd name="connsiteX16" fmla="*/ 1928 w 84997"/>
                <a:gd name="connsiteY16" fmla="*/ 62525 h 62875"/>
                <a:gd name="connsiteX17" fmla="*/ 21836 w 84997"/>
                <a:gd name="connsiteY17" fmla="*/ 45951 h 62875"/>
                <a:gd name="connsiteX18" fmla="*/ 43457 w 84997"/>
                <a:gd name="connsiteY18" fmla="*/ 32998 h 62875"/>
                <a:gd name="connsiteX19" fmla="*/ 70318 w 84997"/>
                <a:gd name="connsiteY19" fmla="*/ 19472 h 62875"/>
                <a:gd name="connsiteX20" fmla="*/ 82224 w 84997"/>
                <a:gd name="connsiteY20" fmla="*/ 3184 h 6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84997" h="62875">
                  <a:moveTo>
                    <a:pt x="82224" y="3184"/>
                  </a:moveTo>
                  <a:lnTo>
                    <a:pt x="84986" y="-54"/>
                  </a:lnTo>
                  <a:cubicBezTo>
                    <a:pt x="76509" y="5185"/>
                    <a:pt x="68032" y="10423"/>
                    <a:pt x="59459" y="15567"/>
                  </a:cubicBezTo>
                  <a:cubicBezTo>
                    <a:pt x="43991" y="26016"/>
                    <a:pt x="27931" y="35560"/>
                    <a:pt x="11358" y="44142"/>
                  </a:cubicBezTo>
                  <a:cubicBezTo>
                    <a:pt x="10987" y="44427"/>
                    <a:pt x="10444" y="44361"/>
                    <a:pt x="10158" y="43980"/>
                  </a:cubicBezTo>
                  <a:cubicBezTo>
                    <a:pt x="9987" y="43751"/>
                    <a:pt x="9939" y="43456"/>
                    <a:pt x="10025" y="43189"/>
                  </a:cubicBezTo>
                  <a:cubicBezTo>
                    <a:pt x="13006" y="33245"/>
                    <a:pt x="18188" y="24101"/>
                    <a:pt x="25169" y="16424"/>
                  </a:cubicBezTo>
                  <a:lnTo>
                    <a:pt x="27170" y="13662"/>
                  </a:lnTo>
                  <a:cubicBezTo>
                    <a:pt x="14358" y="25559"/>
                    <a:pt x="5062" y="40751"/>
                    <a:pt x="309" y="57572"/>
                  </a:cubicBezTo>
                  <a:lnTo>
                    <a:pt x="309" y="57572"/>
                  </a:lnTo>
                  <a:cubicBezTo>
                    <a:pt x="-81" y="57925"/>
                    <a:pt x="-119" y="58525"/>
                    <a:pt x="223" y="58915"/>
                  </a:cubicBezTo>
                  <a:cubicBezTo>
                    <a:pt x="252" y="58944"/>
                    <a:pt x="281" y="58972"/>
                    <a:pt x="309" y="59001"/>
                  </a:cubicBezTo>
                  <a:cubicBezTo>
                    <a:pt x="271" y="59639"/>
                    <a:pt x="271" y="60268"/>
                    <a:pt x="309" y="60906"/>
                  </a:cubicBezTo>
                  <a:cubicBezTo>
                    <a:pt x="204" y="61153"/>
                    <a:pt x="204" y="61430"/>
                    <a:pt x="309" y="61668"/>
                  </a:cubicBezTo>
                  <a:lnTo>
                    <a:pt x="309" y="61668"/>
                  </a:lnTo>
                  <a:cubicBezTo>
                    <a:pt x="204" y="62182"/>
                    <a:pt x="528" y="62687"/>
                    <a:pt x="1042" y="62801"/>
                  </a:cubicBezTo>
                  <a:cubicBezTo>
                    <a:pt x="1366" y="62868"/>
                    <a:pt x="1700" y="62763"/>
                    <a:pt x="1928" y="62525"/>
                  </a:cubicBezTo>
                  <a:cubicBezTo>
                    <a:pt x="7872" y="56219"/>
                    <a:pt x="14549" y="50647"/>
                    <a:pt x="21836" y="45951"/>
                  </a:cubicBezTo>
                  <a:cubicBezTo>
                    <a:pt x="29075" y="41760"/>
                    <a:pt x="36218" y="37284"/>
                    <a:pt x="43457" y="32998"/>
                  </a:cubicBezTo>
                  <a:cubicBezTo>
                    <a:pt x="52058" y="27826"/>
                    <a:pt x="61040" y="23311"/>
                    <a:pt x="70318" y="19472"/>
                  </a:cubicBezTo>
                  <a:cubicBezTo>
                    <a:pt x="73861" y="13748"/>
                    <a:pt x="77843" y="8299"/>
                    <a:pt x="82224" y="3184"/>
                  </a:cubicBezTo>
                  <a:close/>
                </a:path>
              </a:pathLst>
            </a:custGeom>
            <a:solidFill>
              <a:srgbClr val="985400">
                <a:alpha val="5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7" name="Freeform: Shape 666">
              <a:extLst>
                <a:ext uri="{FF2B5EF4-FFF2-40B4-BE49-F238E27FC236}">
                  <a16:creationId xmlns:a16="http://schemas.microsoft.com/office/drawing/2014/main" id="{D8C717AD-8DB0-CE3A-09B4-05E447C50A6C}"/>
                </a:ext>
              </a:extLst>
            </p:cNvPr>
            <p:cNvSpPr/>
            <p:nvPr/>
          </p:nvSpPr>
          <p:spPr>
            <a:xfrm>
              <a:off x="7667267" y="3971639"/>
              <a:ext cx="197433" cy="86074"/>
            </a:xfrm>
            <a:custGeom>
              <a:avLst/>
              <a:gdLst>
                <a:gd name="connsiteX0" fmla="*/ 194085 w 197433"/>
                <a:gd name="connsiteY0" fmla="*/ 38617 h 86074"/>
                <a:gd name="connsiteX1" fmla="*/ 192561 w 197433"/>
                <a:gd name="connsiteY1" fmla="*/ 37093 h 86074"/>
                <a:gd name="connsiteX2" fmla="*/ 175035 w 197433"/>
                <a:gd name="connsiteY2" fmla="*/ 9185 h 86074"/>
                <a:gd name="connsiteX3" fmla="*/ 193323 w 197433"/>
                <a:gd name="connsiteY3" fmla="*/ 70431 h 86074"/>
                <a:gd name="connsiteX4" fmla="*/ 191799 w 197433"/>
                <a:gd name="connsiteY4" fmla="*/ 70907 h 86074"/>
                <a:gd name="connsiteX5" fmla="*/ 174654 w 197433"/>
                <a:gd name="connsiteY5" fmla="*/ 33283 h 86074"/>
                <a:gd name="connsiteX6" fmla="*/ 168463 w 197433"/>
                <a:gd name="connsiteY6" fmla="*/ 59668 h 86074"/>
                <a:gd name="connsiteX7" fmla="*/ 167272 w 197433"/>
                <a:gd name="connsiteY7" fmla="*/ 59906 h 86074"/>
                <a:gd name="connsiteX8" fmla="*/ 167034 w 197433"/>
                <a:gd name="connsiteY8" fmla="*/ 59668 h 86074"/>
                <a:gd name="connsiteX9" fmla="*/ 151889 w 197433"/>
                <a:gd name="connsiteY9" fmla="*/ 17948 h 86074"/>
                <a:gd name="connsiteX10" fmla="*/ 139507 w 197433"/>
                <a:gd name="connsiteY10" fmla="*/ 39570 h 86074"/>
                <a:gd name="connsiteX11" fmla="*/ 137983 w 197433"/>
                <a:gd name="connsiteY11" fmla="*/ 38713 h 86074"/>
                <a:gd name="connsiteX12" fmla="*/ 145031 w 197433"/>
                <a:gd name="connsiteY12" fmla="*/ 10900 h 86074"/>
                <a:gd name="connsiteX13" fmla="*/ 77118 w 197433"/>
                <a:gd name="connsiteY13" fmla="*/ 39475 h 86074"/>
                <a:gd name="connsiteX14" fmla="*/ 76232 w 197433"/>
                <a:gd name="connsiteY14" fmla="*/ 38465 h 86074"/>
                <a:gd name="connsiteX15" fmla="*/ 76356 w 197433"/>
                <a:gd name="connsiteY15" fmla="*/ 38046 h 86074"/>
                <a:gd name="connsiteX16" fmla="*/ 108360 w 197433"/>
                <a:gd name="connsiteY16" fmla="*/ -54 h 86074"/>
                <a:gd name="connsiteX17" fmla="*/ 58830 w 197433"/>
                <a:gd name="connsiteY17" fmla="*/ 27092 h 86074"/>
                <a:gd name="connsiteX18" fmla="*/ 32541 w 197433"/>
                <a:gd name="connsiteY18" fmla="*/ 37855 h 86074"/>
                <a:gd name="connsiteX19" fmla="*/ 17587 w 197433"/>
                <a:gd name="connsiteY19" fmla="*/ 44047 h 86074"/>
                <a:gd name="connsiteX20" fmla="*/ 5966 w 197433"/>
                <a:gd name="connsiteY20" fmla="*/ 49190 h 86074"/>
                <a:gd name="connsiteX21" fmla="*/ 4919 w 197433"/>
                <a:gd name="connsiteY21" fmla="*/ 47761 h 86074"/>
                <a:gd name="connsiteX22" fmla="*/ 11300 w 197433"/>
                <a:gd name="connsiteY22" fmla="*/ 35665 h 86074"/>
                <a:gd name="connsiteX23" fmla="*/ 61 w 197433"/>
                <a:gd name="connsiteY23" fmla="*/ 59953 h 86074"/>
                <a:gd name="connsiteX24" fmla="*/ 61 w 197433"/>
                <a:gd name="connsiteY24" fmla="*/ 60715 h 86074"/>
                <a:gd name="connsiteX25" fmla="*/ 728 w 197433"/>
                <a:gd name="connsiteY25" fmla="*/ 61668 h 86074"/>
                <a:gd name="connsiteX26" fmla="*/ 50829 w 197433"/>
                <a:gd name="connsiteY26" fmla="*/ 41570 h 86074"/>
                <a:gd name="connsiteX27" fmla="*/ 75594 w 197433"/>
                <a:gd name="connsiteY27" fmla="*/ 31093 h 86074"/>
                <a:gd name="connsiteX28" fmla="*/ 63783 w 197433"/>
                <a:gd name="connsiteY28" fmla="*/ 44047 h 86074"/>
                <a:gd name="connsiteX29" fmla="*/ 64259 w 197433"/>
                <a:gd name="connsiteY29" fmla="*/ 45190 h 86074"/>
                <a:gd name="connsiteX30" fmla="*/ 64536 w 197433"/>
                <a:gd name="connsiteY30" fmla="*/ 46228 h 86074"/>
                <a:gd name="connsiteX31" fmla="*/ 64926 w 197433"/>
                <a:gd name="connsiteY31" fmla="*/ 46333 h 86074"/>
                <a:gd name="connsiteX32" fmla="*/ 112551 w 197433"/>
                <a:gd name="connsiteY32" fmla="*/ 39951 h 86074"/>
                <a:gd name="connsiteX33" fmla="*/ 136649 w 197433"/>
                <a:gd name="connsiteY33" fmla="*/ 30902 h 86074"/>
                <a:gd name="connsiteX34" fmla="*/ 136649 w 197433"/>
                <a:gd name="connsiteY34" fmla="*/ 48428 h 86074"/>
                <a:gd name="connsiteX35" fmla="*/ 136649 w 197433"/>
                <a:gd name="connsiteY35" fmla="*/ 49476 h 86074"/>
                <a:gd name="connsiteX36" fmla="*/ 137726 w 197433"/>
                <a:gd name="connsiteY36" fmla="*/ 50495 h 86074"/>
                <a:gd name="connsiteX37" fmla="*/ 138554 w 197433"/>
                <a:gd name="connsiteY37" fmla="*/ 50047 h 86074"/>
                <a:gd name="connsiteX38" fmla="*/ 146650 w 197433"/>
                <a:gd name="connsiteY38" fmla="*/ 37760 h 86074"/>
                <a:gd name="connsiteX39" fmla="*/ 151032 w 197433"/>
                <a:gd name="connsiteY39" fmla="*/ 47285 h 86074"/>
                <a:gd name="connsiteX40" fmla="*/ 168177 w 197433"/>
                <a:gd name="connsiteY40" fmla="*/ 73574 h 86074"/>
                <a:gd name="connsiteX41" fmla="*/ 168177 w 197433"/>
                <a:gd name="connsiteY41" fmla="*/ 73574 h 86074"/>
                <a:gd name="connsiteX42" fmla="*/ 168177 w 197433"/>
                <a:gd name="connsiteY42" fmla="*/ 74336 h 86074"/>
                <a:gd name="connsiteX43" fmla="*/ 169044 w 197433"/>
                <a:gd name="connsiteY43" fmla="*/ 74708 h 86074"/>
                <a:gd name="connsiteX44" fmla="*/ 169415 w 197433"/>
                <a:gd name="connsiteY44" fmla="*/ 74336 h 86074"/>
                <a:gd name="connsiteX45" fmla="*/ 174654 w 197433"/>
                <a:gd name="connsiteY45" fmla="*/ 54334 h 86074"/>
                <a:gd name="connsiteX46" fmla="*/ 174654 w 197433"/>
                <a:gd name="connsiteY46" fmla="*/ 54334 h 86074"/>
                <a:gd name="connsiteX47" fmla="*/ 194656 w 197433"/>
                <a:gd name="connsiteY47" fmla="*/ 85766 h 86074"/>
                <a:gd name="connsiteX48" fmla="*/ 194656 w 197433"/>
                <a:gd name="connsiteY48" fmla="*/ 85766 h 86074"/>
                <a:gd name="connsiteX49" fmla="*/ 195799 w 197433"/>
                <a:gd name="connsiteY49" fmla="*/ 85766 h 86074"/>
                <a:gd name="connsiteX50" fmla="*/ 194085 w 197433"/>
                <a:gd name="connsiteY50" fmla="*/ 38617 h 8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197433" h="86074">
                  <a:moveTo>
                    <a:pt x="194085" y="38617"/>
                  </a:moveTo>
                  <a:cubicBezTo>
                    <a:pt x="193818" y="37922"/>
                    <a:pt x="193256" y="37360"/>
                    <a:pt x="192561" y="37093"/>
                  </a:cubicBezTo>
                  <a:cubicBezTo>
                    <a:pt x="189522" y="26302"/>
                    <a:pt x="183436" y="16615"/>
                    <a:pt x="175035" y="9185"/>
                  </a:cubicBezTo>
                  <a:cubicBezTo>
                    <a:pt x="185608" y="28235"/>
                    <a:pt x="196562" y="48142"/>
                    <a:pt x="193323" y="70431"/>
                  </a:cubicBezTo>
                  <a:cubicBezTo>
                    <a:pt x="193323" y="71193"/>
                    <a:pt x="192275" y="71288"/>
                    <a:pt x="191799" y="70907"/>
                  </a:cubicBezTo>
                  <a:cubicBezTo>
                    <a:pt x="180179" y="61382"/>
                    <a:pt x="182274" y="45380"/>
                    <a:pt x="174654" y="33283"/>
                  </a:cubicBezTo>
                  <a:cubicBezTo>
                    <a:pt x="174254" y="42389"/>
                    <a:pt x="172149" y="51333"/>
                    <a:pt x="168463" y="59668"/>
                  </a:cubicBezTo>
                  <a:cubicBezTo>
                    <a:pt x="168205" y="60058"/>
                    <a:pt x="167672" y="60172"/>
                    <a:pt x="167272" y="59906"/>
                  </a:cubicBezTo>
                  <a:cubicBezTo>
                    <a:pt x="167177" y="59849"/>
                    <a:pt x="167101" y="59763"/>
                    <a:pt x="167034" y="59668"/>
                  </a:cubicBezTo>
                  <a:cubicBezTo>
                    <a:pt x="155699" y="48618"/>
                    <a:pt x="155985" y="32235"/>
                    <a:pt x="151889" y="17948"/>
                  </a:cubicBezTo>
                  <a:cubicBezTo>
                    <a:pt x="148441" y="25520"/>
                    <a:pt x="144288" y="32760"/>
                    <a:pt x="139507" y="39570"/>
                  </a:cubicBezTo>
                  <a:cubicBezTo>
                    <a:pt x="138935" y="40332"/>
                    <a:pt x="137888" y="39570"/>
                    <a:pt x="137983" y="38713"/>
                  </a:cubicBezTo>
                  <a:cubicBezTo>
                    <a:pt x="139507" y="29188"/>
                    <a:pt x="143603" y="20425"/>
                    <a:pt x="145031" y="10900"/>
                  </a:cubicBezTo>
                  <a:cubicBezTo>
                    <a:pt x="123886" y="23473"/>
                    <a:pt x="102931" y="39951"/>
                    <a:pt x="77118" y="39475"/>
                  </a:cubicBezTo>
                  <a:cubicBezTo>
                    <a:pt x="76594" y="39436"/>
                    <a:pt x="76194" y="38989"/>
                    <a:pt x="76232" y="38465"/>
                  </a:cubicBezTo>
                  <a:cubicBezTo>
                    <a:pt x="76242" y="38312"/>
                    <a:pt x="76280" y="38170"/>
                    <a:pt x="76356" y="38046"/>
                  </a:cubicBezTo>
                  <a:cubicBezTo>
                    <a:pt x="85881" y="24235"/>
                    <a:pt x="98645" y="13376"/>
                    <a:pt x="108360" y="-54"/>
                  </a:cubicBezTo>
                  <a:cubicBezTo>
                    <a:pt x="90929" y="7185"/>
                    <a:pt x="75689" y="18519"/>
                    <a:pt x="58830" y="27092"/>
                  </a:cubicBezTo>
                  <a:cubicBezTo>
                    <a:pt x="50295" y="31207"/>
                    <a:pt x="41513" y="34807"/>
                    <a:pt x="32541" y="37855"/>
                  </a:cubicBezTo>
                  <a:cubicBezTo>
                    <a:pt x="27436" y="39627"/>
                    <a:pt x="22445" y="41694"/>
                    <a:pt x="17587" y="44047"/>
                  </a:cubicBezTo>
                  <a:cubicBezTo>
                    <a:pt x="13967" y="46275"/>
                    <a:pt x="10053" y="48009"/>
                    <a:pt x="5966" y="49190"/>
                  </a:cubicBezTo>
                  <a:cubicBezTo>
                    <a:pt x="5109" y="49190"/>
                    <a:pt x="4633" y="48523"/>
                    <a:pt x="4919" y="47761"/>
                  </a:cubicBezTo>
                  <a:cubicBezTo>
                    <a:pt x="6814" y="43618"/>
                    <a:pt x="8948" y="39570"/>
                    <a:pt x="11300" y="35665"/>
                  </a:cubicBezTo>
                  <a:cubicBezTo>
                    <a:pt x="5728" y="42780"/>
                    <a:pt x="1880" y="51095"/>
                    <a:pt x="61" y="59953"/>
                  </a:cubicBezTo>
                  <a:cubicBezTo>
                    <a:pt x="-35" y="60201"/>
                    <a:pt x="-35" y="60468"/>
                    <a:pt x="61" y="60715"/>
                  </a:cubicBezTo>
                  <a:cubicBezTo>
                    <a:pt x="61" y="60715"/>
                    <a:pt x="61" y="61858"/>
                    <a:pt x="728" y="61668"/>
                  </a:cubicBezTo>
                  <a:cubicBezTo>
                    <a:pt x="17682" y="55476"/>
                    <a:pt x="34255" y="48618"/>
                    <a:pt x="50829" y="41570"/>
                  </a:cubicBezTo>
                  <a:cubicBezTo>
                    <a:pt x="58735" y="38236"/>
                    <a:pt x="67307" y="34902"/>
                    <a:pt x="75594" y="31093"/>
                  </a:cubicBezTo>
                  <a:cubicBezTo>
                    <a:pt x="72222" y="35893"/>
                    <a:pt x="68250" y="40246"/>
                    <a:pt x="63783" y="44047"/>
                  </a:cubicBezTo>
                  <a:cubicBezTo>
                    <a:pt x="63307" y="44047"/>
                    <a:pt x="63783" y="45380"/>
                    <a:pt x="64259" y="45190"/>
                  </a:cubicBezTo>
                  <a:cubicBezTo>
                    <a:pt x="64050" y="45552"/>
                    <a:pt x="64173" y="46018"/>
                    <a:pt x="64536" y="46228"/>
                  </a:cubicBezTo>
                  <a:cubicBezTo>
                    <a:pt x="64659" y="46294"/>
                    <a:pt x="64793" y="46333"/>
                    <a:pt x="64926" y="46333"/>
                  </a:cubicBezTo>
                  <a:cubicBezTo>
                    <a:pt x="81090" y="48285"/>
                    <a:pt x="97473" y="46085"/>
                    <a:pt x="112551" y="39951"/>
                  </a:cubicBezTo>
                  <a:cubicBezTo>
                    <a:pt x="120647" y="37284"/>
                    <a:pt x="128648" y="34045"/>
                    <a:pt x="136649" y="30902"/>
                  </a:cubicBezTo>
                  <a:cubicBezTo>
                    <a:pt x="135125" y="38808"/>
                    <a:pt x="134173" y="47476"/>
                    <a:pt x="136649" y="48428"/>
                  </a:cubicBezTo>
                  <a:cubicBezTo>
                    <a:pt x="136592" y="48771"/>
                    <a:pt x="136592" y="49133"/>
                    <a:pt x="136649" y="49476"/>
                  </a:cubicBezTo>
                  <a:cubicBezTo>
                    <a:pt x="136668" y="50057"/>
                    <a:pt x="137145" y="50514"/>
                    <a:pt x="137726" y="50495"/>
                  </a:cubicBezTo>
                  <a:cubicBezTo>
                    <a:pt x="138059" y="50486"/>
                    <a:pt x="138364" y="50314"/>
                    <a:pt x="138554" y="50047"/>
                  </a:cubicBezTo>
                  <a:cubicBezTo>
                    <a:pt x="140859" y="45704"/>
                    <a:pt x="143574" y="41589"/>
                    <a:pt x="146650" y="37760"/>
                  </a:cubicBezTo>
                  <a:cubicBezTo>
                    <a:pt x="147908" y="41027"/>
                    <a:pt x="149365" y="44209"/>
                    <a:pt x="151032" y="47285"/>
                  </a:cubicBezTo>
                  <a:cubicBezTo>
                    <a:pt x="155756" y="56658"/>
                    <a:pt x="161510" y="65468"/>
                    <a:pt x="168177" y="73574"/>
                  </a:cubicBezTo>
                  <a:lnTo>
                    <a:pt x="168177" y="73574"/>
                  </a:lnTo>
                  <a:cubicBezTo>
                    <a:pt x="168139" y="73822"/>
                    <a:pt x="168139" y="74088"/>
                    <a:pt x="168177" y="74336"/>
                  </a:cubicBezTo>
                  <a:cubicBezTo>
                    <a:pt x="168310" y="74679"/>
                    <a:pt x="168701" y="74841"/>
                    <a:pt x="169044" y="74708"/>
                  </a:cubicBezTo>
                  <a:cubicBezTo>
                    <a:pt x="169215" y="74641"/>
                    <a:pt x="169349" y="74508"/>
                    <a:pt x="169415" y="74336"/>
                  </a:cubicBezTo>
                  <a:cubicBezTo>
                    <a:pt x="170463" y="67573"/>
                    <a:pt x="173225" y="61096"/>
                    <a:pt x="174654" y="54334"/>
                  </a:cubicBezTo>
                  <a:lnTo>
                    <a:pt x="174654" y="54334"/>
                  </a:lnTo>
                  <a:cubicBezTo>
                    <a:pt x="179959" y="65621"/>
                    <a:pt x="186684" y="76184"/>
                    <a:pt x="194656" y="85766"/>
                  </a:cubicBezTo>
                  <a:lnTo>
                    <a:pt x="194656" y="85766"/>
                  </a:lnTo>
                  <a:cubicBezTo>
                    <a:pt x="194656" y="86338"/>
                    <a:pt x="195799" y="85766"/>
                    <a:pt x="195799" y="85766"/>
                  </a:cubicBezTo>
                  <a:cubicBezTo>
                    <a:pt x="198438" y="70097"/>
                    <a:pt x="197857" y="54057"/>
                    <a:pt x="194085" y="38617"/>
                  </a:cubicBezTo>
                  <a:close/>
                </a:path>
              </a:pathLst>
            </a:custGeom>
            <a:solidFill>
              <a:srgbClr val="985400">
                <a:alpha val="5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8" name="Freeform: Shape 667">
              <a:extLst>
                <a:ext uri="{FF2B5EF4-FFF2-40B4-BE49-F238E27FC236}">
                  <a16:creationId xmlns:a16="http://schemas.microsoft.com/office/drawing/2014/main" id="{B8A94C75-81CC-62A6-37D5-FC011BF9FF00}"/>
                </a:ext>
              </a:extLst>
            </p:cNvPr>
            <p:cNvSpPr/>
            <p:nvPr/>
          </p:nvSpPr>
          <p:spPr>
            <a:xfrm>
              <a:off x="7673582" y="4082315"/>
              <a:ext cx="10711" cy="27059"/>
            </a:xfrm>
            <a:custGeom>
              <a:avLst/>
              <a:gdLst>
                <a:gd name="connsiteX0" fmla="*/ 10700 w 10711"/>
                <a:gd name="connsiteY0" fmla="*/ 13762 h 27059"/>
                <a:gd name="connsiteX1" fmla="*/ 4795 w 10711"/>
                <a:gd name="connsiteY1" fmla="*/ 27001 h 27059"/>
                <a:gd name="connsiteX2" fmla="*/ 32 w 10711"/>
                <a:gd name="connsiteY2" fmla="*/ 13190 h 27059"/>
                <a:gd name="connsiteX3" fmla="*/ 5938 w 10711"/>
                <a:gd name="connsiteY3" fmla="*/ -50 h 27059"/>
                <a:gd name="connsiteX4" fmla="*/ 10700 w 10711"/>
                <a:gd name="connsiteY4" fmla="*/ 13762 h 2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11" h="27059">
                  <a:moveTo>
                    <a:pt x="10700" y="13762"/>
                  </a:moveTo>
                  <a:cubicBezTo>
                    <a:pt x="10700" y="21191"/>
                    <a:pt x="7748" y="27192"/>
                    <a:pt x="4795" y="27001"/>
                  </a:cubicBezTo>
                  <a:cubicBezTo>
                    <a:pt x="1842" y="26811"/>
                    <a:pt x="-349" y="20620"/>
                    <a:pt x="32" y="13190"/>
                  </a:cubicBezTo>
                  <a:cubicBezTo>
                    <a:pt x="413" y="5760"/>
                    <a:pt x="2985" y="-240"/>
                    <a:pt x="5938" y="-50"/>
                  </a:cubicBezTo>
                  <a:cubicBezTo>
                    <a:pt x="8891" y="141"/>
                    <a:pt x="10700" y="6332"/>
                    <a:pt x="10700" y="13762"/>
                  </a:cubicBezTo>
                  <a:close/>
                </a:path>
              </a:pathLst>
            </a:custGeom>
            <a:solidFill>
              <a:srgbClr val="3D1A0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9" name="Freeform: Shape 668">
              <a:extLst>
                <a:ext uri="{FF2B5EF4-FFF2-40B4-BE49-F238E27FC236}">
                  <a16:creationId xmlns:a16="http://schemas.microsoft.com/office/drawing/2014/main" id="{7EBC22DC-2D38-479A-7058-CD2FB166B724}"/>
                </a:ext>
              </a:extLst>
            </p:cNvPr>
            <p:cNvSpPr/>
            <p:nvPr/>
          </p:nvSpPr>
          <p:spPr>
            <a:xfrm>
              <a:off x="7674884" y="4085829"/>
              <a:ext cx="3360" cy="8125"/>
            </a:xfrm>
            <a:custGeom>
              <a:avLst/>
              <a:gdLst>
                <a:gd name="connsiteX0" fmla="*/ 3302 w 3360"/>
                <a:gd name="connsiteY0" fmla="*/ 4247 h 8125"/>
                <a:gd name="connsiteX1" fmla="*/ 1207 w 3360"/>
                <a:gd name="connsiteY1" fmla="*/ 8057 h 8125"/>
                <a:gd name="connsiteX2" fmla="*/ 64 w 3360"/>
                <a:gd name="connsiteY2" fmla="*/ 3770 h 8125"/>
                <a:gd name="connsiteX3" fmla="*/ 2159 w 3360"/>
                <a:gd name="connsiteY3" fmla="*/ -40 h 8125"/>
                <a:gd name="connsiteX4" fmla="*/ 3302 w 3360"/>
                <a:gd name="connsiteY4" fmla="*/ 4247 h 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60" h="8125">
                  <a:moveTo>
                    <a:pt x="3302" y="4247"/>
                  </a:moveTo>
                  <a:cubicBezTo>
                    <a:pt x="3302" y="6533"/>
                    <a:pt x="2064" y="8247"/>
                    <a:pt x="1207" y="8057"/>
                  </a:cubicBezTo>
                  <a:cubicBezTo>
                    <a:pt x="349" y="7866"/>
                    <a:pt x="-222" y="6056"/>
                    <a:pt x="64" y="3770"/>
                  </a:cubicBezTo>
                  <a:cubicBezTo>
                    <a:pt x="349" y="1484"/>
                    <a:pt x="1207" y="-230"/>
                    <a:pt x="2159" y="-40"/>
                  </a:cubicBezTo>
                  <a:cubicBezTo>
                    <a:pt x="3112" y="151"/>
                    <a:pt x="3493" y="1960"/>
                    <a:pt x="3302" y="4247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0" name="Freeform: Shape 669">
              <a:extLst>
                <a:ext uri="{FF2B5EF4-FFF2-40B4-BE49-F238E27FC236}">
                  <a16:creationId xmlns:a16="http://schemas.microsoft.com/office/drawing/2014/main" id="{5CAA1531-D1C5-4EEA-52AD-2C53678DDAD8}"/>
                </a:ext>
              </a:extLst>
            </p:cNvPr>
            <p:cNvSpPr/>
            <p:nvPr/>
          </p:nvSpPr>
          <p:spPr>
            <a:xfrm>
              <a:off x="7772451" y="4082890"/>
              <a:ext cx="10754" cy="27056"/>
            </a:xfrm>
            <a:custGeom>
              <a:avLst/>
              <a:gdLst>
                <a:gd name="connsiteX0" fmla="*/ 10700 w 10754"/>
                <a:gd name="connsiteY0" fmla="*/ 13853 h 27056"/>
                <a:gd name="connsiteX1" fmla="*/ 4795 w 10754"/>
                <a:gd name="connsiteY1" fmla="*/ 26998 h 27056"/>
                <a:gd name="connsiteX2" fmla="*/ 32 w 10754"/>
                <a:gd name="connsiteY2" fmla="*/ 13187 h 27056"/>
                <a:gd name="connsiteX3" fmla="*/ 5938 w 10754"/>
                <a:gd name="connsiteY3" fmla="*/ -53 h 27056"/>
                <a:gd name="connsiteX4" fmla="*/ 10700 w 10754"/>
                <a:gd name="connsiteY4" fmla="*/ 13853 h 27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54" h="27056">
                  <a:moveTo>
                    <a:pt x="10700" y="13853"/>
                  </a:moveTo>
                  <a:cubicBezTo>
                    <a:pt x="10700" y="21283"/>
                    <a:pt x="7748" y="27189"/>
                    <a:pt x="4795" y="26998"/>
                  </a:cubicBezTo>
                  <a:cubicBezTo>
                    <a:pt x="1842" y="26808"/>
                    <a:pt x="-349" y="20616"/>
                    <a:pt x="32" y="13187"/>
                  </a:cubicBezTo>
                  <a:cubicBezTo>
                    <a:pt x="413" y="5757"/>
                    <a:pt x="2985" y="-148"/>
                    <a:pt x="5938" y="-53"/>
                  </a:cubicBezTo>
                  <a:cubicBezTo>
                    <a:pt x="8891" y="42"/>
                    <a:pt x="11081" y="6329"/>
                    <a:pt x="10700" y="13853"/>
                  </a:cubicBezTo>
                  <a:close/>
                </a:path>
              </a:pathLst>
            </a:custGeom>
            <a:solidFill>
              <a:srgbClr val="3D1A0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1" name="Freeform: Shape 670">
              <a:extLst>
                <a:ext uri="{FF2B5EF4-FFF2-40B4-BE49-F238E27FC236}">
                  <a16:creationId xmlns:a16="http://schemas.microsoft.com/office/drawing/2014/main" id="{CAA50195-A103-E5E8-C65C-532E376B3D69}"/>
                </a:ext>
              </a:extLst>
            </p:cNvPr>
            <p:cNvSpPr/>
            <p:nvPr/>
          </p:nvSpPr>
          <p:spPr>
            <a:xfrm>
              <a:off x="7774021" y="4086411"/>
              <a:ext cx="3310" cy="8199"/>
            </a:xfrm>
            <a:custGeom>
              <a:avLst/>
              <a:gdLst>
                <a:gd name="connsiteX0" fmla="*/ 3225 w 3310"/>
                <a:gd name="connsiteY0" fmla="*/ 4236 h 8199"/>
                <a:gd name="connsiteX1" fmla="*/ 1130 w 3310"/>
                <a:gd name="connsiteY1" fmla="*/ 8141 h 8199"/>
                <a:gd name="connsiteX2" fmla="*/ 82 w 3310"/>
                <a:gd name="connsiteY2" fmla="*/ 3760 h 8199"/>
                <a:gd name="connsiteX3" fmla="*/ 2083 w 3310"/>
                <a:gd name="connsiteY3" fmla="*/ -50 h 8199"/>
                <a:gd name="connsiteX4" fmla="*/ 3225 w 3310"/>
                <a:gd name="connsiteY4" fmla="*/ 4236 h 8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10" h="8199">
                  <a:moveTo>
                    <a:pt x="3225" y="4236"/>
                  </a:moveTo>
                  <a:cubicBezTo>
                    <a:pt x="3225" y="6522"/>
                    <a:pt x="2083" y="8237"/>
                    <a:pt x="1130" y="8141"/>
                  </a:cubicBezTo>
                  <a:cubicBezTo>
                    <a:pt x="177" y="8046"/>
                    <a:pt x="-204" y="6046"/>
                    <a:pt x="82" y="3760"/>
                  </a:cubicBezTo>
                  <a:cubicBezTo>
                    <a:pt x="368" y="1474"/>
                    <a:pt x="1225" y="-145"/>
                    <a:pt x="2083" y="-50"/>
                  </a:cubicBezTo>
                  <a:cubicBezTo>
                    <a:pt x="2940" y="45"/>
                    <a:pt x="3511" y="2045"/>
                    <a:pt x="3225" y="4236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2" name="Freeform: Shape 671">
              <a:extLst>
                <a:ext uri="{FF2B5EF4-FFF2-40B4-BE49-F238E27FC236}">
                  <a16:creationId xmlns:a16="http://schemas.microsoft.com/office/drawing/2014/main" id="{F1CC62B7-1BE0-7792-99EA-383570277A28}"/>
                </a:ext>
              </a:extLst>
            </p:cNvPr>
            <p:cNvSpPr/>
            <p:nvPr/>
          </p:nvSpPr>
          <p:spPr>
            <a:xfrm>
              <a:off x="7672577" y="4150042"/>
              <a:ext cx="123158" cy="22383"/>
            </a:xfrm>
            <a:custGeom>
              <a:avLst/>
              <a:gdLst>
                <a:gd name="connsiteX0" fmla="*/ -11 w 123158"/>
                <a:gd name="connsiteY0" fmla="*/ 5947 h 22383"/>
                <a:gd name="connsiteX1" fmla="*/ 13896 w 123158"/>
                <a:gd name="connsiteY1" fmla="*/ 13757 h 22383"/>
                <a:gd name="connsiteX2" fmla="*/ 21421 w 123158"/>
                <a:gd name="connsiteY2" fmla="*/ 16520 h 22383"/>
                <a:gd name="connsiteX3" fmla="*/ 29041 w 123158"/>
                <a:gd name="connsiteY3" fmla="*/ 18615 h 22383"/>
                <a:gd name="connsiteX4" fmla="*/ 32946 w 123158"/>
                <a:gd name="connsiteY4" fmla="*/ 19377 h 22383"/>
                <a:gd name="connsiteX5" fmla="*/ 36946 w 123158"/>
                <a:gd name="connsiteY5" fmla="*/ 19948 h 22383"/>
                <a:gd name="connsiteX6" fmla="*/ 44852 w 123158"/>
                <a:gd name="connsiteY6" fmla="*/ 20806 h 22383"/>
                <a:gd name="connsiteX7" fmla="*/ 52758 w 123158"/>
                <a:gd name="connsiteY7" fmla="*/ 20806 h 22383"/>
                <a:gd name="connsiteX8" fmla="*/ 60759 w 123158"/>
                <a:gd name="connsiteY8" fmla="*/ 20806 h 22383"/>
                <a:gd name="connsiteX9" fmla="*/ 68760 w 123158"/>
                <a:gd name="connsiteY9" fmla="*/ 20044 h 22383"/>
                <a:gd name="connsiteX10" fmla="*/ 76666 w 123158"/>
                <a:gd name="connsiteY10" fmla="*/ 19091 h 22383"/>
                <a:gd name="connsiteX11" fmla="*/ 84571 w 123158"/>
                <a:gd name="connsiteY11" fmla="*/ 17948 h 22383"/>
                <a:gd name="connsiteX12" fmla="*/ 92382 w 123158"/>
                <a:gd name="connsiteY12" fmla="*/ 16424 h 22383"/>
                <a:gd name="connsiteX13" fmla="*/ 100192 w 123158"/>
                <a:gd name="connsiteY13" fmla="*/ 14710 h 22383"/>
                <a:gd name="connsiteX14" fmla="*/ 107908 w 123158"/>
                <a:gd name="connsiteY14" fmla="*/ 12710 h 22383"/>
                <a:gd name="connsiteX15" fmla="*/ 115528 w 123158"/>
                <a:gd name="connsiteY15" fmla="*/ 10233 h 22383"/>
                <a:gd name="connsiteX16" fmla="*/ 122957 w 123158"/>
                <a:gd name="connsiteY16" fmla="*/ 7280 h 22383"/>
                <a:gd name="connsiteX17" fmla="*/ 122957 w 123158"/>
                <a:gd name="connsiteY17" fmla="*/ 7756 h 22383"/>
                <a:gd name="connsiteX18" fmla="*/ 120957 w 123158"/>
                <a:gd name="connsiteY18" fmla="*/ 6423 h 22383"/>
                <a:gd name="connsiteX19" fmla="*/ 120100 w 123158"/>
                <a:gd name="connsiteY19" fmla="*/ 5471 h 22383"/>
                <a:gd name="connsiteX20" fmla="*/ 119433 w 123158"/>
                <a:gd name="connsiteY20" fmla="*/ 4518 h 22383"/>
                <a:gd name="connsiteX21" fmla="*/ 118861 w 123158"/>
                <a:gd name="connsiteY21" fmla="*/ 3470 h 22383"/>
                <a:gd name="connsiteX22" fmla="*/ 118385 w 123158"/>
                <a:gd name="connsiteY22" fmla="*/ 2327 h 22383"/>
                <a:gd name="connsiteX23" fmla="*/ 118385 w 123158"/>
                <a:gd name="connsiteY23" fmla="*/ 1184 h 22383"/>
                <a:gd name="connsiteX24" fmla="*/ 118385 w 123158"/>
                <a:gd name="connsiteY24" fmla="*/ -54 h 22383"/>
                <a:gd name="connsiteX25" fmla="*/ 118385 w 123158"/>
                <a:gd name="connsiteY25" fmla="*/ 1089 h 22383"/>
                <a:gd name="connsiteX26" fmla="*/ 118385 w 123158"/>
                <a:gd name="connsiteY26" fmla="*/ 2232 h 22383"/>
                <a:gd name="connsiteX27" fmla="*/ 118385 w 123158"/>
                <a:gd name="connsiteY27" fmla="*/ 3280 h 22383"/>
                <a:gd name="connsiteX28" fmla="*/ 119052 w 123158"/>
                <a:gd name="connsiteY28" fmla="*/ 4328 h 22383"/>
                <a:gd name="connsiteX29" fmla="*/ 119719 w 123158"/>
                <a:gd name="connsiteY29" fmla="*/ 5185 h 22383"/>
                <a:gd name="connsiteX30" fmla="*/ 120576 w 123158"/>
                <a:gd name="connsiteY30" fmla="*/ 6042 h 22383"/>
                <a:gd name="connsiteX31" fmla="*/ 122481 w 123158"/>
                <a:gd name="connsiteY31" fmla="*/ 7280 h 22383"/>
                <a:gd name="connsiteX32" fmla="*/ 123148 w 123158"/>
                <a:gd name="connsiteY32" fmla="*/ 7280 h 22383"/>
                <a:gd name="connsiteX33" fmla="*/ 122576 w 123158"/>
                <a:gd name="connsiteY33" fmla="*/ 7280 h 22383"/>
                <a:gd name="connsiteX34" fmla="*/ 115242 w 123158"/>
                <a:gd name="connsiteY34" fmla="*/ 10709 h 22383"/>
                <a:gd name="connsiteX35" fmla="*/ 107622 w 123158"/>
                <a:gd name="connsiteY35" fmla="*/ 13471 h 22383"/>
                <a:gd name="connsiteX36" fmla="*/ 99907 w 123158"/>
                <a:gd name="connsiteY36" fmla="*/ 15757 h 22383"/>
                <a:gd name="connsiteX37" fmla="*/ 92096 w 123158"/>
                <a:gd name="connsiteY37" fmla="*/ 17758 h 22383"/>
                <a:gd name="connsiteX38" fmla="*/ 84190 w 123158"/>
                <a:gd name="connsiteY38" fmla="*/ 19377 h 22383"/>
                <a:gd name="connsiteX39" fmla="*/ 76189 w 123158"/>
                <a:gd name="connsiteY39" fmla="*/ 20615 h 22383"/>
                <a:gd name="connsiteX40" fmla="*/ 68284 w 123158"/>
                <a:gd name="connsiteY40" fmla="*/ 21568 h 22383"/>
                <a:gd name="connsiteX41" fmla="*/ 60283 w 123158"/>
                <a:gd name="connsiteY41" fmla="*/ 22330 h 22383"/>
                <a:gd name="connsiteX42" fmla="*/ 52186 w 123158"/>
                <a:gd name="connsiteY42" fmla="*/ 22330 h 22383"/>
                <a:gd name="connsiteX43" fmla="*/ 44090 w 123158"/>
                <a:gd name="connsiteY43" fmla="*/ 22330 h 22383"/>
                <a:gd name="connsiteX44" fmla="*/ 35994 w 123158"/>
                <a:gd name="connsiteY44" fmla="*/ 21377 h 22383"/>
                <a:gd name="connsiteX45" fmla="*/ 31993 w 123158"/>
                <a:gd name="connsiteY45" fmla="*/ 20711 h 22383"/>
                <a:gd name="connsiteX46" fmla="*/ 28088 w 123158"/>
                <a:gd name="connsiteY46" fmla="*/ 19758 h 22383"/>
                <a:gd name="connsiteX47" fmla="*/ 20373 w 123158"/>
                <a:gd name="connsiteY47" fmla="*/ 17377 h 22383"/>
                <a:gd name="connsiteX48" fmla="*/ 5800 w 123158"/>
                <a:gd name="connsiteY48" fmla="*/ 10423 h 22383"/>
                <a:gd name="connsiteX49" fmla="*/ -11 w 123158"/>
                <a:gd name="connsiteY49" fmla="*/ 5947 h 22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23158" h="22383">
                  <a:moveTo>
                    <a:pt x="-11" y="5947"/>
                  </a:moveTo>
                  <a:cubicBezTo>
                    <a:pt x="4295" y="9099"/>
                    <a:pt x="8962" y="11719"/>
                    <a:pt x="13896" y="13757"/>
                  </a:cubicBezTo>
                  <a:cubicBezTo>
                    <a:pt x="16372" y="14710"/>
                    <a:pt x="18849" y="15757"/>
                    <a:pt x="21421" y="16520"/>
                  </a:cubicBezTo>
                  <a:cubicBezTo>
                    <a:pt x="23992" y="17281"/>
                    <a:pt x="26469" y="17948"/>
                    <a:pt x="29041" y="18615"/>
                  </a:cubicBezTo>
                  <a:lnTo>
                    <a:pt x="32946" y="19377"/>
                  </a:lnTo>
                  <a:lnTo>
                    <a:pt x="36946" y="19948"/>
                  </a:lnTo>
                  <a:cubicBezTo>
                    <a:pt x="39518" y="20425"/>
                    <a:pt x="42185" y="20425"/>
                    <a:pt x="44852" y="20806"/>
                  </a:cubicBezTo>
                  <a:cubicBezTo>
                    <a:pt x="47519" y="21187"/>
                    <a:pt x="50091" y="20806"/>
                    <a:pt x="52758" y="20806"/>
                  </a:cubicBezTo>
                  <a:cubicBezTo>
                    <a:pt x="55425" y="20806"/>
                    <a:pt x="58092" y="20806"/>
                    <a:pt x="60759" y="20806"/>
                  </a:cubicBezTo>
                  <a:lnTo>
                    <a:pt x="68760" y="20044"/>
                  </a:lnTo>
                  <a:cubicBezTo>
                    <a:pt x="71408" y="19872"/>
                    <a:pt x="74046" y="19558"/>
                    <a:pt x="76666" y="19091"/>
                  </a:cubicBezTo>
                  <a:lnTo>
                    <a:pt x="84571" y="17948"/>
                  </a:lnTo>
                  <a:cubicBezTo>
                    <a:pt x="87200" y="17586"/>
                    <a:pt x="89810" y="17081"/>
                    <a:pt x="92382" y="16424"/>
                  </a:cubicBezTo>
                  <a:cubicBezTo>
                    <a:pt x="95049" y="15853"/>
                    <a:pt x="97621" y="15472"/>
                    <a:pt x="100192" y="14710"/>
                  </a:cubicBezTo>
                  <a:cubicBezTo>
                    <a:pt x="102764" y="13948"/>
                    <a:pt x="105431" y="13471"/>
                    <a:pt x="107908" y="12710"/>
                  </a:cubicBezTo>
                  <a:cubicBezTo>
                    <a:pt x="110384" y="11947"/>
                    <a:pt x="113051" y="11186"/>
                    <a:pt x="115528" y="10233"/>
                  </a:cubicBezTo>
                  <a:cubicBezTo>
                    <a:pt x="118061" y="9385"/>
                    <a:pt x="120538" y="8404"/>
                    <a:pt x="122957" y="7280"/>
                  </a:cubicBezTo>
                  <a:lnTo>
                    <a:pt x="122957" y="7756"/>
                  </a:lnTo>
                  <a:cubicBezTo>
                    <a:pt x="122243" y="7395"/>
                    <a:pt x="121566" y="6947"/>
                    <a:pt x="120957" y="6423"/>
                  </a:cubicBezTo>
                  <a:lnTo>
                    <a:pt x="120100" y="5471"/>
                  </a:lnTo>
                  <a:cubicBezTo>
                    <a:pt x="119824" y="5194"/>
                    <a:pt x="119595" y="4870"/>
                    <a:pt x="119433" y="4518"/>
                  </a:cubicBezTo>
                  <a:cubicBezTo>
                    <a:pt x="119204" y="4194"/>
                    <a:pt x="119014" y="3842"/>
                    <a:pt x="118861" y="3470"/>
                  </a:cubicBezTo>
                  <a:lnTo>
                    <a:pt x="118385" y="2327"/>
                  </a:lnTo>
                  <a:cubicBezTo>
                    <a:pt x="118338" y="1946"/>
                    <a:pt x="118338" y="1565"/>
                    <a:pt x="118385" y="1184"/>
                  </a:cubicBezTo>
                  <a:lnTo>
                    <a:pt x="118385" y="-54"/>
                  </a:lnTo>
                  <a:lnTo>
                    <a:pt x="118385" y="1089"/>
                  </a:lnTo>
                  <a:cubicBezTo>
                    <a:pt x="118385" y="1089"/>
                    <a:pt x="118385" y="1946"/>
                    <a:pt x="118385" y="2232"/>
                  </a:cubicBezTo>
                  <a:lnTo>
                    <a:pt x="118385" y="3280"/>
                  </a:lnTo>
                  <a:lnTo>
                    <a:pt x="119052" y="4328"/>
                  </a:lnTo>
                  <a:cubicBezTo>
                    <a:pt x="119223" y="4651"/>
                    <a:pt x="119442" y="4947"/>
                    <a:pt x="119719" y="5185"/>
                  </a:cubicBezTo>
                  <a:lnTo>
                    <a:pt x="120576" y="6042"/>
                  </a:lnTo>
                  <a:cubicBezTo>
                    <a:pt x="121147" y="6537"/>
                    <a:pt x="121795" y="6956"/>
                    <a:pt x="122481" y="7280"/>
                  </a:cubicBezTo>
                  <a:lnTo>
                    <a:pt x="123148" y="7280"/>
                  </a:lnTo>
                  <a:lnTo>
                    <a:pt x="122576" y="7280"/>
                  </a:lnTo>
                  <a:cubicBezTo>
                    <a:pt x="120195" y="8557"/>
                    <a:pt x="117747" y="9700"/>
                    <a:pt x="115242" y="10709"/>
                  </a:cubicBezTo>
                  <a:cubicBezTo>
                    <a:pt x="112765" y="11757"/>
                    <a:pt x="110194" y="12519"/>
                    <a:pt x="107622" y="13471"/>
                  </a:cubicBezTo>
                  <a:cubicBezTo>
                    <a:pt x="105050" y="14424"/>
                    <a:pt x="102478" y="14996"/>
                    <a:pt x="99907" y="15757"/>
                  </a:cubicBezTo>
                  <a:cubicBezTo>
                    <a:pt x="97344" y="16567"/>
                    <a:pt x="94735" y="17234"/>
                    <a:pt x="92096" y="17758"/>
                  </a:cubicBezTo>
                  <a:cubicBezTo>
                    <a:pt x="89524" y="18234"/>
                    <a:pt x="86857" y="18996"/>
                    <a:pt x="84190" y="19377"/>
                  </a:cubicBezTo>
                  <a:lnTo>
                    <a:pt x="76189" y="20615"/>
                  </a:lnTo>
                  <a:cubicBezTo>
                    <a:pt x="73570" y="21072"/>
                    <a:pt x="70931" y="21387"/>
                    <a:pt x="68284" y="21568"/>
                  </a:cubicBezTo>
                  <a:lnTo>
                    <a:pt x="60283" y="22330"/>
                  </a:lnTo>
                  <a:cubicBezTo>
                    <a:pt x="57616" y="22330"/>
                    <a:pt x="54853" y="22330"/>
                    <a:pt x="52186" y="22330"/>
                  </a:cubicBezTo>
                  <a:cubicBezTo>
                    <a:pt x="49519" y="22330"/>
                    <a:pt x="46757" y="22330"/>
                    <a:pt x="44090" y="22330"/>
                  </a:cubicBezTo>
                  <a:cubicBezTo>
                    <a:pt x="41423" y="22330"/>
                    <a:pt x="38661" y="22330"/>
                    <a:pt x="35994" y="21377"/>
                  </a:cubicBezTo>
                  <a:lnTo>
                    <a:pt x="31993" y="20711"/>
                  </a:lnTo>
                  <a:lnTo>
                    <a:pt x="28088" y="19758"/>
                  </a:lnTo>
                  <a:cubicBezTo>
                    <a:pt x="25421" y="18996"/>
                    <a:pt x="22849" y="18329"/>
                    <a:pt x="20373" y="17377"/>
                  </a:cubicBezTo>
                  <a:cubicBezTo>
                    <a:pt x="15248" y="15662"/>
                    <a:pt x="10362" y="13319"/>
                    <a:pt x="5800" y="10423"/>
                  </a:cubicBezTo>
                  <a:cubicBezTo>
                    <a:pt x="3742" y="9090"/>
                    <a:pt x="1799" y="7595"/>
                    <a:pt x="-11" y="5947"/>
                  </a:cubicBezTo>
                  <a:close/>
                </a:path>
              </a:pathLst>
            </a:custGeom>
            <a:solidFill>
              <a:srgbClr val="563F2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3" name="Freeform: Shape 672">
              <a:extLst>
                <a:ext uri="{FF2B5EF4-FFF2-40B4-BE49-F238E27FC236}">
                  <a16:creationId xmlns:a16="http://schemas.microsoft.com/office/drawing/2014/main" id="{76EC177C-D99C-E95C-0E1D-C3EF8428FB16}"/>
                </a:ext>
              </a:extLst>
            </p:cNvPr>
            <p:cNvSpPr/>
            <p:nvPr/>
          </p:nvSpPr>
          <p:spPr>
            <a:xfrm>
              <a:off x="7707438" y="4185058"/>
              <a:ext cx="44672" cy="13004"/>
            </a:xfrm>
            <a:custGeom>
              <a:avLst/>
              <a:gdLst>
                <a:gd name="connsiteX0" fmla="*/ -11 w 44672"/>
                <a:gd name="connsiteY0" fmla="*/ 5316 h 13004"/>
                <a:gd name="connsiteX1" fmla="*/ 44662 w 44672"/>
                <a:gd name="connsiteY1" fmla="*/ 8268 h 13004"/>
                <a:gd name="connsiteX2" fmla="*/ -11 w 44672"/>
                <a:gd name="connsiteY2" fmla="*/ 5316 h 13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4672" h="13004">
                  <a:moveTo>
                    <a:pt x="-11" y="5316"/>
                  </a:moveTo>
                  <a:cubicBezTo>
                    <a:pt x="13248" y="14307"/>
                    <a:pt x="30336" y="15441"/>
                    <a:pt x="44662" y="8268"/>
                  </a:cubicBezTo>
                  <a:cubicBezTo>
                    <a:pt x="31727" y="-1638"/>
                    <a:pt x="14115" y="-2800"/>
                    <a:pt x="-11" y="5316"/>
                  </a:cubicBezTo>
                  <a:close/>
                </a:path>
              </a:pathLst>
            </a:custGeom>
            <a:solidFill>
              <a:srgbClr val="AA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4" name="Freeform: Shape 673">
              <a:extLst>
                <a:ext uri="{FF2B5EF4-FFF2-40B4-BE49-F238E27FC236}">
                  <a16:creationId xmlns:a16="http://schemas.microsoft.com/office/drawing/2014/main" id="{8961C2DE-30F6-22BC-E0F7-CA784661C2EF}"/>
                </a:ext>
              </a:extLst>
            </p:cNvPr>
            <p:cNvSpPr/>
            <p:nvPr/>
          </p:nvSpPr>
          <p:spPr>
            <a:xfrm>
              <a:off x="7691341" y="4165949"/>
              <a:ext cx="79248" cy="14463"/>
            </a:xfrm>
            <a:custGeom>
              <a:avLst/>
              <a:gdLst>
                <a:gd name="connsiteX0" fmla="*/ 35137 w 79248"/>
                <a:gd name="connsiteY0" fmla="*/ 14233 h 14463"/>
                <a:gd name="connsiteX1" fmla="*/ 79237 w 79248"/>
                <a:gd name="connsiteY1" fmla="*/ -54 h 14463"/>
                <a:gd name="connsiteX2" fmla="*/ 39232 w 79248"/>
                <a:gd name="connsiteY2" fmla="*/ 5851 h 14463"/>
                <a:gd name="connsiteX3" fmla="*/ -11 w 79248"/>
                <a:gd name="connsiteY3" fmla="*/ 422 h 14463"/>
                <a:gd name="connsiteX4" fmla="*/ 35137 w 79248"/>
                <a:gd name="connsiteY4" fmla="*/ 14233 h 14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248" h="14463">
                  <a:moveTo>
                    <a:pt x="35137" y="14233"/>
                  </a:moveTo>
                  <a:cubicBezTo>
                    <a:pt x="60092" y="15472"/>
                    <a:pt x="74189" y="10138"/>
                    <a:pt x="79237" y="-54"/>
                  </a:cubicBezTo>
                  <a:cubicBezTo>
                    <a:pt x="66112" y="3127"/>
                    <a:pt x="52720" y="5099"/>
                    <a:pt x="39232" y="5851"/>
                  </a:cubicBezTo>
                  <a:cubicBezTo>
                    <a:pt x="25916" y="6842"/>
                    <a:pt x="12534" y="4994"/>
                    <a:pt x="-11" y="422"/>
                  </a:cubicBezTo>
                  <a:cubicBezTo>
                    <a:pt x="9352" y="9595"/>
                    <a:pt x="22030" y="14576"/>
                    <a:pt x="35137" y="14233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5" name="Freeform: Shape 674">
              <a:extLst>
                <a:ext uri="{FF2B5EF4-FFF2-40B4-BE49-F238E27FC236}">
                  <a16:creationId xmlns:a16="http://schemas.microsoft.com/office/drawing/2014/main" id="{694258C9-450A-931F-A3A6-64EC4AE9C896}"/>
                </a:ext>
              </a:extLst>
            </p:cNvPr>
            <p:cNvSpPr/>
            <p:nvPr/>
          </p:nvSpPr>
          <p:spPr>
            <a:xfrm>
              <a:off x="7681816" y="4161377"/>
              <a:ext cx="104108" cy="32004"/>
            </a:xfrm>
            <a:custGeom>
              <a:avLst/>
              <a:gdLst>
                <a:gd name="connsiteX0" fmla="*/ 88762 w 104108"/>
                <a:gd name="connsiteY0" fmla="*/ 4423 h 32004"/>
                <a:gd name="connsiteX1" fmla="*/ 44662 w 104108"/>
                <a:gd name="connsiteY1" fmla="*/ 18710 h 32004"/>
                <a:gd name="connsiteX2" fmla="*/ 9514 w 104108"/>
                <a:gd name="connsiteY2" fmla="*/ 4899 h 32004"/>
                <a:gd name="connsiteX3" fmla="*/ -11 w 104108"/>
                <a:gd name="connsiteY3" fmla="*/ 613 h 32004"/>
                <a:gd name="connsiteX4" fmla="*/ 19039 w 104108"/>
                <a:gd name="connsiteY4" fmla="*/ 22520 h 32004"/>
                <a:gd name="connsiteX5" fmla="*/ 25897 w 104108"/>
                <a:gd name="connsiteY5" fmla="*/ 28997 h 32004"/>
                <a:gd name="connsiteX6" fmla="*/ 70570 w 104108"/>
                <a:gd name="connsiteY6" fmla="*/ 31950 h 32004"/>
                <a:gd name="connsiteX7" fmla="*/ 104098 w 104108"/>
                <a:gd name="connsiteY7" fmla="*/ -54 h 32004"/>
                <a:gd name="connsiteX8" fmla="*/ 88762 w 104108"/>
                <a:gd name="connsiteY8" fmla="*/ 4423 h 32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108" h="32004">
                  <a:moveTo>
                    <a:pt x="88762" y="4423"/>
                  </a:moveTo>
                  <a:cubicBezTo>
                    <a:pt x="83714" y="14614"/>
                    <a:pt x="69712" y="19948"/>
                    <a:pt x="44662" y="18710"/>
                  </a:cubicBezTo>
                  <a:cubicBezTo>
                    <a:pt x="31555" y="19053"/>
                    <a:pt x="18877" y="14071"/>
                    <a:pt x="9514" y="4899"/>
                  </a:cubicBezTo>
                  <a:cubicBezTo>
                    <a:pt x="6257" y="3661"/>
                    <a:pt x="3075" y="2232"/>
                    <a:pt x="-11" y="613"/>
                  </a:cubicBezTo>
                  <a:cubicBezTo>
                    <a:pt x="7066" y="7242"/>
                    <a:pt x="13458" y="14586"/>
                    <a:pt x="19039" y="22520"/>
                  </a:cubicBezTo>
                  <a:cubicBezTo>
                    <a:pt x="20963" y="25025"/>
                    <a:pt x="23278" y="27216"/>
                    <a:pt x="25897" y="28997"/>
                  </a:cubicBezTo>
                  <a:cubicBezTo>
                    <a:pt x="40023" y="20882"/>
                    <a:pt x="57635" y="22044"/>
                    <a:pt x="70570" y="31950"/>
                  </a:cubicBezTo>
                  <a:cubicBezTo>
                    <a:pt x="84609" y="24759"/>
                    <a:pt x="96258" y="13643"/>
                    <a:pt x="104098" y="-54"/>
                  </a:cubicBezTo>
                  <a:cubicBezTo>
                    <a:pt x="99068" y="1718"/>
                    <a:pt x="93954" y="3213"/>
                    <a:pt x="88762" y="4423"/>
                  </a:cubicBezTo>
                  <a:close/>
                </a:path>
              </a:pathLst>
            </a:custGeom>
            <a:solidFill>
              <a:srgbClr val="700D0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6" name="Freeform: Shape 675">
              <a:extLst>
                <a:ext uri="{FF2B5EF4-FFF2-40B4-BE49-F238E27FC236}">
                  <a16:creationId xmlns:a16="http://schemas.microsoft.com/office/drawing/2014/main" id="{1F2C3308-5384-B1F9-A960-D851DD89D1C8}"/>
                </a:ext>
              </a:extLst>
            </p:cNvPr>
            <p:cNvSpPr/>
            <p:nvPr/>
          </p:nvSpPr>
          <p:spPr>
            <a:xfrm>
              <a:off x="7658875" y="4055423"/>
              <a:ext cx="34060" cy="15130"/>
            </a:xfrm>
            <a:custGeom>
              <a:avLst/>
              <a:gdLst>
                <a:gd name="connsiteX0" fmla="*/ 15882 w 34060"/>
                <a:gd name="connsiteY0" fmla="*/ 77 h 15130"/>
                <a:gd name="connsiteX1" fmla="*/ 3976 w 34060"/>
                <a:gd name="connsiteY1" fmla="*/ 6172 h 15130"/>
                <a:gd name="connsiteX2" fmla="*/ 261 w 34060"/>
                <a:gd name="connsiteY2" fmla="*/ 11506 h 15130"/>
                <a:gd name="connsiteX3" fmla="*/ 261 w 34060"/>
                <a:gd name="connsiteY3" fmla="*/ 13983 h 15130"/>
                <a:gd name="connsiteX4" fmla="*/ 261 w 34060"/>
                <a:gd name="connsiteY4" fmla="*/ 13983 h 15130"/>
                <a:gd name="connsiteX5" fmla="*/ 261 w 34060"/>
                <a:gd name="connsiteY5" fmla="*/ 14459 h 15130"/>
                <a:gd name="connsiteX6" fmla="*/ 1118 w 34060"/>
                <a:gd name="connsiteY6" fmla="*/ 14459 h 15130"/>
                <a:gd name="connsiteX7" fmla="*/ 17025 w 34060"/>
                <a:gd name="connsiteY7" fmla="*/ 6172 h 15130"/>
                <a:gd name="connsiteX8" fmla="*/ 25407 w 34060"/>
                <a:gd name="connsiteY8" fmla="*/ 9983 h 15130"/>
                <a:gd name="connsiteX9" fmla="*/ 30931 w 34060"/>
                <a:gd name="connsiteY9" fmla="*/ 15031 h 15130"/>
                <a:gd name="connsiteX10" fmla="*/ 33884 w 34060"/>
                <a:gd name="connsiteY10" fmla="*/ 13221 h 15130"/>
                <a:gd name="connsiteX11" fmla="*/ 15882 w 34060"/>
                <a:gd name="connsiteY11" fmla="*/ 77 h 15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4060" h="15130">
                  <a:moveTo>
                    <a:pt x="15882" y="77"/>
                  </a:moveTo>
                  <a:cubicBezTo>
                    <a:pt x="11357" y="762"/>
                    <a:pt x="7176" y="2905"/>
                    <a:pt x="3976" y="6172"/>
                  </a:cubicBezTo>
                  <a:cubicBezTo>
                    <a:pt x="2385" y="7678"/>
                    <a:pt x="1118" y="9487"/>
                    <a:pt x="261" y="11506"/>
                  </a:cubicBezTo>
                  <a:cubicBezTo>
                    <a:pt x="-101" y="12297"/>
                    <a:pt x="-101" y="13202"/>
                    <a:pt x="261" y="13983"/>
                  </a:cubicBezTo>
                  <a:lnTo>
                    <a:pt x="261" y="13983"/>
                  </a:lnTo>
                  <a:lnTo>
                    <a:pt x="261" y="14459"/>
                  </a:lnTo>
                  <a:cubicBezTo>
                    <a:pt x="261" y="15126"/>
                    <a:pt x="737" y="15221"/>
                    <a:pt x="1118" y="14459"/>
                  </a:cubicBezTo>
                  <a:cubicBezTo>
                    <a:pt x="4557" y="9049"/>
                    <a:pt x="10624" y="5887"/>
                    <a:pt x="17025" y="6172"/>
                  </a:cubicBezTo>
                  <a:cubicBezTo>
                    <a:pt x="20177" y="6420"/>
                    <a:pt x="23149" y="7763"/>
                    <a:pt x="25407" y="9983"/>
                  </a:cubicBezTo>
                  <a:cubicBezTo>
                    <a:pt x="27693" y="11983"/>
                    <a:pt x="27883" y="14174"/>
                    <a:pt x="30931" y="15031"/>
                  </a:cubicBezTo>
                  <a:cubicBezTo>
                    <a:pt x="32236" y="15279"/>
                    <a:pt x="33513" y="14497"/>
                    <a:pt x="33884" y="13221"/>
                  </a:cubicBezTo>
                  <a:cubicBezTo>
                    <a:pt x="35599" y="4363"/>
                    <a:pt x="23597" y="-971"/>
                    <a:pt x="15882" y="77"/>
                  </a:cubicBezTo>
                  <a:close/>
                </a:path>
              </a:pathLst>
            </a:custGeom>
            <a:solidFill>
              <a:srgbClr val="563F2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7" name="Freeform: Shape 676">
              <a:extLst>
                <a:ext uri="{FF2B5EF4-FFF2-40B4-BE49-F238E27FC236}">
                  <a16:creationId xmlns:a16="http://schemas.microsoft.com/office/drawing/2014/main" id="{33698A56-C1DB-69D2-9134-F34ED30D853E}"/>
                </a:ext>
              </a:extLst>
            </p:cNvPr>
            <p:cNvSpPr/>
            <p:nvPr/>
          </p:nvSpPr>
          <p:spPr>
            <a:xfrm>
              <a:off x="7612413" y="4056962"/>
              <a:ext cx="242506" cy="93062"/>
            </a:xfrm>
            <a:custGeom>
              <a:avLst/>
              <a:gdLst>
                <a:gd name="connsiteX0" fmla="*/ 237985 w 242506"/>
                <a:gd name="connsiteY0" fmla="*/ 26160 h 93062"/>
                <a:gd name="connsiteX1" fmla="*/ 140925 w 242506"/>
                <a:gd name="connsiteY1" fmla="*/ 37114 h 93062"/>
                <a:gd name="connsiteX2" fmla="*/ 123590 w 242506"/>
                <a:gd name="connsiteY2" fmla="*/ 27589 h 93062"/>
                <a:gd name="connsiteX3" fmla="*/ 101968 w 242506"/>
                <a:gd name="connsiteY3" fmla="*/ 37781 h 93062"/>
                <a:gd name="connsiteX4" fmla="*/ 98063 w 242506"/>
                <a:gd name="connsiteY4" fmla="*/ 25303 h 93062"/>
                <a:gd name="connsiteX5" fmla="*/ 717 w 242506"/>
                <a:gd name="connsiteY5" fmla="*/ 52830 h 93062"/>
                <a:gd name="connsiteX6" fmla="*/ 68726 w 242506"/>
                <a:gd name="connsiteY6" fmla="*/ 90359 h 93062"/>
                <a:gd name="connsiteX7" fmla="*/ 101873 w 242506"/>
                <a:gd name="connsiteY7" fmla="*/ 53307 h 93062"/>
                <a:gd name="connsiteX8" fmla="*/ 125781 w 242506"/>
                <a:gd name="connsiteY8" fmla="*/ 41591 h 93062"/>
                <a:gd name="connsiteX9" fmla="*/ 141402 w 242506"/>
                <a:gd name="connsiteY9" fmla="*/ 56640 h 93062"/>
                <a:gd name="connsiteX10" fmla="*/ 208648 w 242506"/>
                <a:gd name="connsiteY10" fmla="*/ 91026 h 93062"/>
                <a:gd name="connsiteX11" fmla="*/ 240681 w 242506"/>
                <a:gd name="connsiteY11" fmla="*/ 33314 h 93062"/>
                <a:gd name="connsiteX12" fmla="*/ 237985 w 242506"/>
                <a:gd name="connsiteY12" fmla="*/ 26160 h 93062"/>
                <a:gd name="connsiteX13" fmla="*/ 63487 w 242506"/>
                <a:gd name="connsiteY13" fmla="*/ 84358 h 93062"/>
                <a:gd name="connsiteX14" fmla="*/ 10052 w 242506"/>
                <a:gd name="connsiteY14" fmla="*/ 48354 h 93062"/>
                <a:gd name="connsiteX15" fmla="*/ 89681 w 242506"/>
                <a:gd name="connsiteY15" fmla="*/ 27780 h 93062"/>
                <a:gd name="connsiteX16" fmla="*/ 72403 w 242506"/>
                <a:gd name="connsiteY16" fmla="*/ 81081 h 93062"/>
                <a:gd name="connsiteX17" fmla="*/ 63487 w 242506"/>
                <a:gd name="connsiteY17" fmla="*/ 84358 h 93062"/>
                <a:gd name="connsiteX18" fmla="*/ 203409 w 242506"/>
                <a:gd name="connsiteY18" fmla="*/ 85120 h 93062"/>
                <a:gd name="connsiteX19" fmla="*/ 149974 w 242506"/>
                <a:gd name="connsiteY19" fmla="*/ 49116 h 93062"/>
                <a:gd name="connsiteX20" fmla="*/ 229603 w 242506"/>
                <a:gd name="connsiteY20" fmla="*/ 28446 h 93062"/>
                <a:gd name="connsiteX21" fmla="*/ 212249 w 242506"/>
                <a:gd name="connsiteY21" fmla="*/ 81872 h 93062"/>
                <a:gd name="connsiteX22" fmla="*/ 203409 w 242506"/>
                <a:gd name="connsiteY22" fmla="*/ 85120 h 93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42506" h="93062">
                  <a:moveTo>
                    <a:pt x="237985" y="26160"/>
                  </a:moveTo>
                  <a:cubicBezTo>
                    <a:pt x="218935" y="-14226"/>
                    <a:pt x="149689" y="-2986"/>
                    <a:pt x="140925" y="37114"/>
                  </a:cubicBezTo>
                  <a:cubicBezTo>
                    <a:pt x="136725" y="31666"/>
                    <a:pt x="130438" y="28218"/>
                    <a:pt x="123590" y="27589"/>
                  </a:cubicBezTo>
                  <a:cubicBezTo>
                    <a:pt x="115132" y="27161"/>
                    <a:pt x="107017" y="30980"/>
                    <a:pt x="101968" y="37781"/>
                  </a:cubicBezTo>
                  <a:cubicBezTo>
                    <a:pt x="101216" y="33466"/>
                    <a:pt x="99911" y="29275"/>
                    <a:pt x="98063" y="25303"/>
                  </a:cubicBezTo>
                  <a:cubicBezTo>
                    <a:pt x="76156" y="-20417"/>
                    <a:pt x="-8712" y="-129"/>
                    <a:pt x="717" y="52830"/>
                  </a:cubicBezTo>
                  <a:cubicBezTo>
                    <a:pt x="6433" y="84739"/>
                    <a:pt x="40818" y="97693"/>
                    <a:pt x="68726" y="90359"/>
                  </a:cubicBezTo>
                  <a:cubicBezTo>
                    <a:pt x="86109" y="85615"/>
                    <a:pt x="99092" y="71109"/>
                    <a:pt x="101873" y="53307"/>
                  </a:cubicBezTo>
                  <a:cubicBezTo>
                    <a:pt x="109493" y="47877"/>
                    <a:pt x="115208" y="36828"/>
                    <a:pt x="125781" y="41591"/>
                  </a:cubicBezTo>
                  <a:cubicBezTo>
                    <a:pt x="132543" y="44543"/>
                    <a:pt x="135306" y="52449"/>
                    <a:pt x="141402" y="56640"/>
                  </a:cubicBezTo>
                  <a:cubicBezTo>
                    <a:pt x="148736" y="86263"/>
                    <a:pt x="181692" y="98074"/>
                    <a:pt x="208648" y="91026"/>
                  </a:cubicBezTo>
                  <a:cubicBezTo>
                    <a:pt x="233432" y="83939"/>
                    <a:pt x="247777" y="58098"/>
                    <a:pt x="240681" y="33314"/>
                  </a:cubicBezTo>
                  <a:cubicBezTo>
                    <a:pt x="239985" y="30866"/>
                    <a:pt x="239081" y="28465"/>
                    <a:pt x="237985" y="26160"/>
                  </a:cubicBezTo>
                  <a:close/>
                  <a:moveTo>
                    <a:pt x="63487" y="84358"/>
                  </a:moveTo>
                  <a:cubicBezTo>
                    <a:pt x="40437" y="90359"/>
                    <a:pt x="11862" y="74833"/>
                    <a:pt x="10052" y="48354"/>
                  </a:cubicBezTo>
                  <a:cubicBezTo>
                    <a:pt x="7099" y="3681"/>
                    <a:pt x="74727" y="-4034"/>
                    <a:pt x="89681" y="27780"/>
                  </a:cubicBezTo>
                  <a:cubicBezTo>
                    <a:pt x="99625" y="47268"/>
                    <a:pt x="91891" y="71138"/>
                    <a:pt x="72403" y="81081"/>
                  </a:cubicBezTo>
                  <a:cubicBezTo>
                    <a:pt x="69574" y="82529"/>
                    <a:pt x="66583" y="83625"/>
                    <a:pt x="63487" y="84358"/>
                  </a:cubicBezTo>
                  <a:close/>
                  <a:moveTo>
                    <a:pt x="203409" y="85120"/>
                  </a:moveTo>
                  <a:cubicBezTo>
                    <a:pt x="180359" y="91026"/>
                    <a:pt x="151689" y="75119"/>
                    <a:pt x="149974" y="49116"/>
                  </a:cubicBezTo>
                  <a:cubicBezTo>
                    <a:pt x="147022" y="4348"/>
                    <a:pt x="214649" y="-3367"/>
                    <a:pt x="229603" y="28446"/>
                  </a:cubicBezTo>
                  <a:cubicBezTo>
                    <a:pt x="239566" y="47992"/>
                    <a:pt x="231794" y="71909"/>
                    <a:pt x="212249" y="81872"/>
                  </a:cubicBezTo>
                  <a:cubicBezTo>
                    <a:pt x="209439" y="83301"/>
                    <a:pt x="206476" y="84387"/>
                    <a:pt x="203409" y="85120"/>
                  </a:cubicBezTo>
                  <a:close/>
                </a:path>
              </a:pathLst>
            </a:custGeom>
            <a:solidFill>
              <a:srgbClr val="A87752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8" name="Freeform: Shape 677">
              <a:extLst>
                <a:ext uri="{FF2B5EF4-FFF2-40B4-BE49-F238E27FC236}">
                  <a16:creationId xmlns:a16="http://schemas.microsoft.com/office/drawing/2014/main" id="{46D53FE3-BE09-C59C-236F-CFD1B8432771}"/>
                </a:ext>
              </a:extLst>
            </p:cNvPr>
            <p:cNvSpPr/>
            <p:nvPr/>
          </p:nvSpPr>
          <p:spPr>
            <a:xfrm>
              <a:off x="7758708" y="4055423"/>
              <a:ext cx="34010" cy="15130"/>
            </a:xfrm>
            <a:custGeom>
              <a:avLst/>
              <a:gdLst>
                <a:gd name="connsiteX0" fmla="*/ 18157 w 34010"/>
                <a:gd name="connsiteY0" fmla="*/ 77 h 15130"/>
                <a:gd name="connsiteX1" fmla="*/ 30063 w 34010"/>
                <a:gd name="connsiteY1" fmla="*/ 6172 h 15130"/>
                <a:gd name="connsiteX2" fmla="*/ 33778 w 34010"/>
                <a:gd name="connsiteY2" fmla="*/ 11506 h 15130"/>
                <a:gd name="connsiteX3" fmla="*/ 33778 w 34010"/>
                <a:gd name="connsiteY3" fmla="*/ 13983 h 15130"/>
                <a:gd name="connsiteX4" fmla="*/ 33778 w 34010"/>
                <a:gd name="connsiteY4" fmla="*/ 13983 h 15130"/>
                <a:gd name="connsiteX5" fmla="*/ 33778 w 34010"/>
                <a:gd name="connsiteY5" fmla="*/ 14459 h 15130"/>
                <a:gd name="connsiteX6" fmla="*/ 32921 w 34010"/>
                <a:gd name="connsiteY6" fmla="*/ 14459 h 15130"/>
                <a:gd name="connsiteX7" fmla="*/ 17014 w 34010"/>
                <a:gd name="connsiteY7" fmla="*/ 6172 h 15130"/>
                <a:gd name="connsiteX8" fmla="*/ 8537 w 34010"/>
                <a:gd name="connsiteY8" fmla="*/ 9983 h 15130"/>
                <a:gd name="connsiteX9" fmla="*/ 3108 w 34010"/>
                <a:gd name="connsiteY9" fmla="*/ 15031 h 15130"/>
                <a:gd name="connsiteX10" fmla="*/ 155 w 34010"/>
                <a:gd name="connsiteY10" fmla="*/ 13221 h 15130"/>
                <a:gd name="connsiteX11" fmla="*/ 18157 w 34010"/>
                <a:gd name="connsiteY11" fmla="*/ 77 h 15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4010" h="15130">
                  <a:moveTo>
                    <a:pt x="18157" y="77"/>
                  </a:moveTo>
                  <a:cubicBezTo>
                    <a:pt x="22672" y="791"/>
                    <a:pt x="26844" y="2925"/>
                    <a:pt x="30063" y="6172"/>
                  </a:cubicBezTo>
                  <a:cubicBezTo>
                    <a:pt x="31625" y="7696"/>
                    <a:pt x="32883" y="9506"/>
                    <a:pt x="33778" y="11506"/>
                  </a:cubicBezTo>
                  <a:cubicBezTo>
                    <a:pt x="34073" y="12307"/>
                    <a:pt x="34073" y="13183"/>
                    <a:pt x="33778" y="13983"/>
                  </a:cubicBezTo>
                  <a:cubicBezTo>
                    <a:pt x="33778" y="13983"/>
                    <a:pt x="33778" y="13983"/>
                    <a:pt x="33778" y="13983"/>
                  </a:cubicBezTo>
                  <a:lnTo>
                    <a:pt x="33778" y="14459"/>
                  </a:lnTo>
                  <a:cubicBezTo>
                    <a:pt x="33778" y="15126"/>
                    <a:pt x="33778" y="15221"/>
                    <a:pt x="32921" y="14459"/>
                  </a:cubicBezTo>
                  <a:cubicBezTo>
                    <a:pt x="29482" y="9049"/>
                    <a:pt x="23415" y="5887"/>
                    <a:pt x="17014" y="6172"/>
                  </a:cubicBezTo>
                  <a:cubicBezTo>
                    <a:pt x="13833" y="6411"/>
                    <a:pt x="10832" y="7754"/>
                    <a:pt x="8537" y="9983"/>
                  </a:cubicBezTo>
                  <a:cubicBezTo>
                    <a:pt x="6346" y="11983"/>
                    <a:pt x="6155" y="14174"/>
                    <a:pt x="3108" y="15031"/>
                  </a:cubicBezTo>
                  <a:cubicBezTo>
                    <a:pt x="1803" y="15279"/>
                    <a:pt x="526" y="14497"/>
                    <a:pt x="155" y="13221"/>
                  </a:cubicBezTo>
                  <a:cubicBezTo>
                    <a:pt x="-1560" y="4363"/>
                    <a:pt x="10442" y="-971"/>
                    <a:pt x="18157" y="77"/>
                  </a:cubicBezTo>
                  <a:close/>
                </a:path>
              </a:pathLst>
            </a:custGeom>
            <a:solidFill>
              <a:srgbClr val="563F2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9" name="Freeform: Shape 678">
              <a:extLst>
                <a:ext uri="{FF2B5EF4-FFF2-40B4-BE49-F238E27FC236}">
                  <a16:creationId xmlns:a16="http://schemas.microsoft.com/office/drawing/2014/main" id="{D3271493-6FE2-1F4E-1AC7-63C5F1E55302}"/>
                </a:ext>
              </a:extLst>
            </p:cNvPr>
            <p:cNvSpPr/>
            <p:nvPr/>
          </p:nvSpPr>
          <p:spPr>
            <a:xfrm>
              <a:off x="7612413" y="4050586"/>
              <a:ext cx="102664" cy="92404"/>
            </a:xfrm>
            <a:custGeom>
              <a:avLst/>
              <a:gdLst>
                <a:gd name="connsiteX0" fmla="*/ 98063 w 102664"/>
                <a:gd name="connsiteY0" fmla="*/ 25298 h 92404"/>
                <a:gd name="connsiteX1" fmla="*/ 717 w 102664"/>
                <a:gd name="connsiteY1" fmla="*/ 52920 h 92404"/>
                <a:gd name="connsiteX2" fmla="*/ 68726 w 102664"/>
                <a:gd name="connsiteY2" fmla="*/ 90354 h 92404"/>
                <a:gd name="connsiteX3" fmla="*/ 100863 w 102664"/>
                <a:gd name="connsiteY3" fmla="*/ 32699 h 92404"/>
                <a:gd name="connsiteX4" fmla="*/ 98063 w 102664"/>
                <a:gd name="connsiteY4" fmla="*/ 25298 h 92404"/>
                <a:gd name="connsiteX5" fmla="*/ 63487 w 102664"/>
                <a:gd name="connsiteY5" fmla="*/ 84257 h 92404"/>
                <a:gd name="connsiteX6" fmla="*/ 10052 w 102664"/>
                <a:gd name="connsiteY6" fmla="*/ 48253 h 92404"/>
                <a:gd name="connsiteX7" fmla="*/ 89681 w 102664"/>
                <a:gd name="connsiteY7" fmla="*/ 27584 h 92404"/>
                <a:gd name="connsiteX8" fmla="*/ 72326 w 102664"/>
                <a:gd name="connsiteY8" fmla="*/ 81009 h 92404"/>
                <a:gd name="connsiteX9" fmla="*/ 63487 w 102664"/>
                <a:gd name="connsiteY9" fmla="*/ 84257 h 92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2664" h="92404">
                  <a:moveTo>
                    <a:pt x="98063" y="25298"/>
                  </a:moveTo>
                  <a:cubicBezTo>
                    <a:pt x="76156" y="-20422"/>
                    <a:pt x="-8712" y="-134"/>
                    <a:pt x="717" y="52920"/>
                  </a:cubicBezTo>
                  <a:cubicBezTo>
                    <a:pt x="6433" y="84734"/>
                    <a:pt x="40818" y="97688"/>
                    <a:pt x="68726" y="90354"/>
                  </a:cubicBezTo>
                  <a:cubicBezTo>
                    <a:pt x="93520" y="83305"/>
                    <a:pt x="107912" y="57492"/>
                    <a:pt x="100863" y="32699"/>
                  </a:cubicBezTo>
                  <a:cubicBezTo>
                    <a:pt x="100139" y="30155"/>
                    <a:pt x="99206" y="27679"/>
                    <a:pt x="98063" y="25298"/>
                  </a:cubicBezTo>
                  <a:close/>
                  <a:moveTo>
                    <a:pt x="63487" y="84257"/>
                  </a:moveTo>
                  <a:cubicBezTo>
                    <a:pt x="40437" y="90163"/>
                    <a:pt x="11862" y="74256"/>
                    <a:pt x="10052" y="48253"/>
                  </a:cubicBezTo>
                  <a:cubicBezTo>
                    <a:pt x="7099" y="3486"/>
                    <a:pt x="74727" y="-4230"/>
                    <a:pt x="89681" y="27584"/>
                  </a:cubicBezTo>
                  <a:cubicBezTo>
                    <a:pt x="99644" y="47129"/>
                    <a:pt x="91872" y="71046"/>
                    <a:pt x="72326" y="81009"/>
                  </a:cubicBezTo>
                  <a:cubicBezTo>
                    <a:pt x="69516" y="82438"/>
                    <a:pt x="66554" y="83524"/>
                    <a:pt x="63487" y="84257"/>
                  </a:cubicBezTo>
                  <a:close/>
                </a:path>
              </a:pathLst>
            </a:custGeom>
            <a:solidFill>
              <a:srgbClr val="6B797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0" name="Freeform: Shape 679">
              <a:extLst>
                <a:ext uri="{FF2B5EF4-FFF2-40B4-BE49-F238E27FC236}">
                  <a16:creationId xmlns:a16="http://schemas.microsoft.com/office/drawing/2014/main" id="{58FD9A1F-371C-45DB-6A4C-4D81C114E017}"/>
                </a:ext>
              </a:extLst>
            </p:cNvPr>
            <p:cNvSpPr/>
            <p:nvPr/>
          </p:nvSpPr>
          <p:spPr>
            <a:xfrm>
              <a:off x="7752335" y="4051336"/>
              <a:ext cx="102666" cy="92381"/>
            </a:xfrm>
            <a:custGeom>
              <a:avLst/>
              <a:gdLst>
                <a:gd name="connsiteX0" fmla="*/ 98063 w 102666"/>
                <a:gd name="connsiteY0" fmla="*/ 25214 h 92381"/>
                <a:gd name="connsiteX1" fmla="*/ 717 w 102666"/>
                <a:gd name="connsiteY1" fmla="*/ 52837 h 92381"/>
                <a:gd name="connsiteX2" fmla="*/ 68726 w 102666"/>
                <a:gd name="connsiteY2" fmla="*/ 90365 h 92381"/>
                <a:gd name="connsiteX3" fmla="*/ 100844 w 102666"/>
                <a:gd name="connsiteY3" fmla="*/ 32549 h 92381"/>
                <a:gd name="connsiteX4" fmla="*/ 98063 w 102666"/>
                <a:gd name="connsiteY4" fmla="*/ 25214 h 92381"/>
                <a:gd name="connsiteX5" fmla="*/ 63487 w 102666"/>
                <a:gd name="connsiteY5" fmla="*/ 84174 h 92381"/>
                <a:gd name="connsiteX6" fmla="*/ 10052 w 102666"/>
                <a:gd name="connsiteY6" fmla="*/ 48170 h 92381"/>
                <a:gd name="connsiteX7" fmla="*/ 89681 w 102666"/>
                <a:gd name="connsiteY7" fmla="*/ 27500 h 92381"/>
                <a:gd name="connsiteX8" fmla="*/ 72326 w 102666"/>
                <a:gd name="connsiteY8" fmla="*/ 80926 h 92381"/>
                <a:gd name="connsiteX9" fmla="*/ 63487 w 102666"/>
                <a:gd name="connsiteY9" fmla="*/ 84174 h 92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2666" h="92381">
                  <a:moveTo>
                    <a:pt x="98063" y="25214"/>
                  </a:moveTo>
                  <a:cubicBezTo>
                    <a:pt x="76156" y="-20315"/>
                    <a:pt x="-8712" y="-217"/>
                    <a:pt x="717" y="52837"/>
                  </a:cubicBezTo>
                  <a:cubicBezTo>
                    <a:pt x="6433" y="84746"/>
                    <a:pt x="40818" y="97604"/>
                    <a:pt x="68726" y="90365"/>
                  </a:cubicBezTo>
                  <a:cubicBezTo>
                    <a:pt x="93558" y="83269"/>
                    <a:pt x="107940" y="57380"/>
                    <a:pt x="100844" y="32549"/>
                  </a:cubicBezTo>
                  <a:cubicBezTo>
                    <a:pt x="100120" y="30025"/>
                    <a:pt x="99196" y="27577"/>
                    <a:pt x="98063" y="25214"/>
                  </a:cubicBezTo>
                  <a:close/>
                  <a:moveTo>
                    <a:pt x="63487" y="84174"/>
                  </a:moveTo>
                  <a:cubicBezTo>
                    <a:pt x="40437" y="90175"/>
                    <a:pt x="11767" y="74649"/>
                    <a:pt x="10052" y="48170"/>
                  </a:cubicBezTo>
                  <a:cubicBezTo>
                    <a:pt x="7099" y="3402"/>
                    <a:pt x="74727" y="-4218"/>
                    <a:pt x="89681" y="27500"/>
                  </a:cubicBezTo>
                  <a:cubicBezTo>
                    <a:pt x="99644" y="47046"/>
                    <a:pt x="91872" y="70963"/>
                    <a:pt x="72326" y="80926"/>
                  </a:cubicBezTo>
                  <a:cubicBezTo>
                    <a:pt x="69516" y="82355"/>
                    <a:pt x="66554" y="83441"/>
                    <a:pt x="63487" y="84174"/>
                  </a:cubicBezTo>
                  <a:close/>
                </a:path>
              </a:pathLst>
            </a:custGeom>
            <a:solidFill>
              <a:srgbClr val="6B797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1" name="Freeform: Shape 680">
              <a:extLst>
                <a:ext uri="{FF2B5EF4-FFF2-40B4-BE49-F238E27FC236}">
                  <a16:creationId xmlns:a16="http://schemas.microsoft.com/office/drawing/2014/main" id="{118287E8-21D9-79E8-AE3F-026CFA5C6569}"/>
                </a:ext>
              </a:extLst>
            </p:cNvPr>
            <p:cNvSpPr/>
            <p:nvPr/>
          </p:nvSpPr>
          <p:spPr>
            <a:xfrm>
              <a:off x="7707878" y="4078319"/>
              <a:ext cx="54350" cy="31417"/>
            </a:xfrm>
            <a:custGeom>
              <a:avLst/>
              <a:gdLst>
                <a:gd name="connsiteX0" fmla="*/ 54223 w 54350"/>
                <a:gd name="connsiteY0" fmla="*/ 27473 h 31417"/>
                <a:gd name="connsiteX1" fmla="*/ 28125 w 54350"/>
                <a:gd name="connsiteY1" fmla="*/ -54 h 31417"/>
                <a:gd name="connsiteX2" fmla="*/ 26 w 54350"/>
                <a:gd name="connsiteY2" fmla="*/ 24521 h 31417"/>
                <a:gd name="connsiteX3" fmla="*/ 2131 w 54350"/>
                <a:gd name="connsiteY3" fmla="*/ 27492 h 31417"/>
                <a:gd name="connsiteX4" fmla="*/ 3836 w 54350"/>
                <a:gd name="connsiteY4" fmla="*/ 27188 h 31417"/>
                <a:gd name="connsiteX5" fmla="*/ 30316 w 54350"/>
                <a:gd name="connsiteY5" fmla="*/ 13853 h 31417"/>
                <a:gd name="connsiteX6" fmla="*/ 50604 w 54350"/>
                <a:gd name="connsiteY6" fmla="*/ 31283 h 31417"/>
                <a:gd name="connsiteX7" fmla="*/ 54261 w 54350"/>
                <a:gd name="connsiteY7" fmla="*/ 29007 h 31417"/>
                <a:gd name="connsiteX8" fmla="*/ 54223 w 54350"/>
                <a:gd name="connsiteY8" fmla="*/ 27473 h 31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350" h="31417">
                  <a:moveTo>
                    <a:pt x="54223" y="27473"/>
                  </a:moveTo>
                  <a:cubicBezTo>
                    <a:pt x="51651" y="14900"/>
                    <a:pt x="42222" y="613"/>
                    <a:pt x="28125" y="-54"/>
                  </a:cubicBezTo>
                  <a:cubicBezTo>
                    <a:pt x="13961" y="41"/>
                    <a:pt x="2007" y="10500"/>
                    <a:pt x="26" y="24521"/>
                  </a:cubicBezTo>
                  <a:cubicBezTo>
                    <a:pt x="-212" y="25921"/>
                    <a:pt x="731" y="27254"/>
                    <a:pt x="2131" y="27492"/>
                  </a:cubicBezTo>
                  <a:cubicBezTo>
                    <a:pt x="2712" y="27587"/>
                    <a:pt x="3322" y="27483"/>
                    <a:pt x="3836" y="27188"/>
                  </a:cubicBezTo>
                  <a:cubicBezTo>
                    <a:pt x="12790" y="22806"/>
                    <a:pt x="18505" y="8138"/>
                    <a:pt x="30316" y="13853"/>
                  </a:cubicBezTo>
                  <a:cubicBezTo>
                    <a:pt x="38698" y="17567"/>
                    <a:pt x="41650" y="29092"/>
                    <a:pt x="50604" y="31283"/>
                  </a:cubicBezTo>
                  <a:cubicBezTo>
                    <a:pt x="52242" y="31664"/>
                    <a:pt x="53880" y="30645"/>
                    <a:pt x="54261" y="29007"/>
                  </a:cubicBezTo>
                  <a:cubicBezTo>
                    <a:pt x="54376" y="28502"/>
                    <a:pt x="54366" y="27969"/>
                    <a:pt x="54223" y="27473"/>
                  </a:cubicBezTo>
                  <a:close/>
                </a:path>
              </a:pathLst>
            </a:custGeom>
            <a:solidFill>
              <a:srgbClr val="3E484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2" name="Freeform: Shape 681">
              <a:extLst>
                <a:ext uri="{FF2B5EF4-FFF2-40B4-BE49-F238E27FC236}">
                  <a16:creationId xmlns:a16="http://schemas.microsoft.com/office/drawing/2014/main" id="{2062811B-0555-2525-FE1A-59DE83CF120F}"/>
                </a:ext>
              </a:extLst>
            </p:cNvPr>
            <p:cNvSpPr/>
            <p:nvPr/>
          </p:nvSpPr>
          <p:spPr>
            <a:xfrm>
              <a:off x="7417783" y="3788568"/>
              <a:ext cx="621982" cy="621982"/>
            </a:xfrm>
            <a:custGeom>
              <a:avLst/>
              <a:gdLst>
                <a:gd name="connsiteX0" fmla="*/ 310981 w 621982"/>
                <a:gd name="connsiteY0" fmla="*/ 621928 h 621982"/>
                <a:gd name="connsiteX1" fmla="*/ -11 w 621982"/>
                <a:gd name="connsiteY1" fmla="*/ 310937 h 621982"/>
                <a:gd name="connsiteX2" fmla="*/ 310981 w 621982"/>
                <a:gd name="connsiteY2" fmla="*/ -54 h 621982"/>
                <a:gd name="connsiteX3" fmla="*/ 621972 w 621982"/>
                <a:gd name="connsiteY3" fmla="*/ 310937 h 621982"/>
                <a:gd name="connsiteX4" fmla="*/ 621972 w 621982"/>
                <a:gd name="connsiteY4" fmla="*/ 311032 h 621982"/>
                <a:gd name="connsiteX5" fmla="*/ 310981 w 621982"/>
                <a:gd name="connsiteY5" fmla="*/ 621928 h 621982"/>
                <a:gd name="connsiteX6" fmla="*/ 310981 w 621982"/>
                <a:gd name="connsiteY6" fmla="*/ 8423 h 621982"/>
                <a:gd name="connsiteX7" fmla="*/ 8276 w 621982"/>
                <a:gd name="connsiteY7" fmla="*/ 310937 h 621982"/>
                <a:gd name="connsiteX8" fmla="*/ 310790 w 621982"/>
                <a:gd name="connsiteY8" fmla="*/ 613642 h 621982"/>
                <a:gd name="connsiteX9" fmla="*/ 613495 w 621982"/>
                <a:gd name="connsiteY9" fmla="*/ 311127 h 621982"/>
                <a:gd name="connsiteX10" fmla="*/ 613495 w 621982"/>
                <a:gd name="connsiteY10" fmla="*/ 311032 h 621982"/>
                <a:gd name="connsiteX11" fmla="*/ 310981 w 621982"/>
                <a:gd name="connsiteY11" fmla="*/ 8423 h 621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21982" h="621982">
                  <a:moveTo>
                    <a:pt x="310981" y="621928"/>
                  </a:moveTo>
                  <a:cubicBezTo>
                    <a:pt x="139226" y="621928"/>
                    <a:pt x="-11" y="482692"/>
                    <a:pt x="-11" y="310937"/>
                  </a:cubicBezTo>
                  <a:cubicBezTo>
                    <a:pt x="-11" y="139182"/>
                    <a:pt x="139226" y="-54"/>
                    <a:pt x="310981" y="-54"/>
                  </a:cubicBezTo>
                  <a:cubicBezTo>
                    <a:pt x="482735" y="-54"/>
                    <a:pt x="621972" y="139182"/>
                    <a:pt x="621972" y="310937"/>
                  </a:cubicBezTo>
                  <a:cubicBezTo>
                    <a:pt x="621972" y="310966"/>
                    <a:pt x="621972" y="311004"/>
                    <a:pt x="621972" y="311032"/>
                  </a:cubicBezTo>
                  <a:cubicBezTo>
                    <a:pt x="621762" y="482682"/>
                    <a:pt x="482631" y="621766"/>
                    <a:pt x="310981" y="621928"/>
                  </a:cubicBezTo>
                  <a:close/>
                  <a:moveTo>
                    <a:pt x="310981" y="8423"/>
                  </a:moveTo>
                  <a:cubicBezTo>
                    <a:pt x="143855" y="8366"/>
                    <a:pt x="8333" y="143812"/>
                    <a:pt x="8276" y="310937"/>
                  </a:cubicBezTo>
                  <a:cubicBezTo>
                    <a:pt x="8219" y="478063"/>
                    <a:pt x="143664" y="613584"/>
                    <a:pt x="310790" y="613642"/>
                  </a:cubicBezTo>
                  <a:cubicBezTo>
                    <a:pt x="477916" y="613699"/>
                    <a:pt x="613438" y="478253"/>
                    <a:pt x="613495" y="311127"/>
                  </a:cubicBezTo>
                  <a:cubicBezTo>
                    <a:pt x="613495" y="311099"/>
                    <a:pt x="613495" y="311061"/>
                    <a:pt x="613495" y="311032"/>
                  </a:cubicBezTo>
                  <a:cubicBezTo>
                    <a:pt x="613333" y="144012"/>
                    <a:pt x="478001" y="8633"/>
                    <a:pt x="310981" y="8423"/>
                  </a:cubicBezTo>
                  <a:close/>
                </a:path>
              </a:pathLst>
            </a:custGeom>
            <a:solidFill>
              <a:srgbClr val="7B6CB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 dirty="0"/>
            </a:p>
          </p:txBody>
        </p:sp>
        <p:sp>
          <p:nvSpPr>
            <p:cNvPr id="684" name="Freeform: Shape 683">
              <a:extLst>
                <a:ext uri="{FF2B5EF4-FFF2-40B4-BE49-F238E27FC236}">
                  <a16:creationId xmlns:a16="http://schemas.microsoft.com/office/drawing/2014/main" id="{3597D647-439D-AE54-9DF7-57540328EE2F}"/>
                </a:ext>
              </a:extLst>
            </p:cNvPr>
            <p:cNvSpPr/>
            <p:nvPr/>
          </p:nvSpPr>
          <p:spPr>
            <a:xfrm>
              <a:off x="7317485" y="2733675"/>
              <a:ext cx="574166" cy="574167"/>
            </a:xfrm>
            <a:custGeom>
              <a:avLst/>
              <a:gdLst>
                <a:gd name="connsiteX0" fmla="*/ 574167 w 574166"/>
                <a:gd name="connsiteY0" fmla="*/ 287084 h 574167"/>
                <a:gd name="connsiteX1" fmla="*/ 287083 w 574166"/>
                <a:gd name="connsiteY1" fmla="*/ 574167 h 574167"/>
                <a:gd name="connsiteX2" fmla="*/ 0 w 574166"/>
                <a:gd name="connsiteY2" fmla="*/ 287084 h 574167"/>
                <a:gd name="connsiteX3" fmla="*/ 287083 w 574166"/>
                <a:gd name="connsiteY3" fmla="*/ 0 h 574167"/>
                <a:gd name="connsiteX4" fmla="*/ 574167 w 574166"/>
                <a:gd name="connsiteY4" fmla="*/ 287084 h 574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4166" h="574167">
                  <a:moveTo>
                    <a:pt x="574167" y="287084"/>
                  </a:moveTo>
                  <a:cubicBezTo>
                    <a:pt x="574167" y="445635"/>
                    <a:pt x="445635" y="574167"/>
                    <a:pt x="287083" y="574167"/>
                  </a:cubicBezTo>
                  <a:cubicBezTo>
                    <a:pt x="128531" y="574167"/>
                    <a:pt x="0" y="445635"/>
                    <a:pt x="0" y="287084"/>
                  </a:cubicBezTo>
                  <a:cubicBezTo>
                    <a:pt x="0" y="128532"/>
                    <a:pt x="128531" y="0"/>
                    <a:pt x="287083" y="0"/>
                  </a:cubicBezTo>
                  <a:cubicBezTo>
                    <a:pt x="445635" y="0"/>
                    <a:pt x="574167" y="128532"/>
                    <a:pt x="574167" y="287084"/>
                  </a:cubicBezTo>
                  <a:close/>
                </a:path>
              </a:pathLst>
            </a:custGeom>
            <a:solidFill>
              <a:srgbClr val="F7898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9" name="Freeform: Shape 688">
              <a:extLst>
                <a:ext uri="{FF2B5EF4-FFF2-40B4-BE49-F238E27FC236}">
                  <a16:creationId xmlns:a16="http://schemas.microsoft.com/office/drawing/2014/main" id="{1A7B8772-7038-4F1D-F520-5C7AA505B4AF}"/>
                </a:ext>
              </a:extLst>
            </p:cNvPr>
            <p:cNvSpPr/>
            <p:nvPr/>
          </p:nvSpPr>
          <p:spPr>
            <a:xfrm>
              <a:off x="7699819" y="3136582"/>
              <a:ext cx="80391" cy="242412"/>
            </a:xfrm>
            <a:custGeom>
              <a:avLst/>
              <a:gdLst>
                <a:gd name="connsiteX0" fmla="*/ 20563 w 80391"/>
                <a:gd name="connsiteY0" fmla="*/ 236166 h 246990"/>
                <a:gd name="connsiteX1" fmla="*/ -11 w 80391"/>
                <a:gd name="connsiteY1" fmla="*/ 162442 h 246990"/>
                <a:gd name="connsiteX2" fmla="*/ -11 w 80391"/>
                <a:gd name="connsiteY2" fmla="*/ -54 h 246990"/>
                <a:gd name="connsiteX3" fmla="*/ 52377 w 80391"/>
                <a:gd name="connsiteY3" fmla="*/ 30426 h 246990"/>
                <a:gd name="connsiteX4" fmla="*/ 80380 w 80391"/>
                <a:gd name="connsiteY4" fmla="*/ 222736 h 246990"/>
                <a:gd name="connsiteX5" fmla="*/ 20563 w 80391"/>
                <a:gd name="connsiteY5" fmla="*/ 236166 h 246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391" h="246990">
                  <a:moveTo>
                    <a:pt x="20563" y="236166"/>
                  </a:moveTo>
                  <a:lnTo>
                    <a:pt x="-11" y="162442"/>
                  </a:lnTo>
                  <a:cubicBezTo>
                    <a:pt x="-11" y="150251"/>
                    <a:pt x="-11" y="33569"/>
                    <a:pt x="-11" y="-54"/>
                  </a:cubicBezTo>
                  <a:cubicBezTo>
                    <a:pt x="-11" y="-54"/>
                    <a:pt x="44757" y="2708"/>
                    <a:pt x="52377" y="30426"/>
                  </a:cubicBezTo>
                  <a:lnTo>
                    <a:pt x="80380" y="222736"/>
                  </a:lnTo>
                  <a:cubicBezTo>
                    <a:pt x="74951" y="248072"/>
                    <a:pt x="29993" y="255121"/>
                    <a:pt x="20563" y="236166"/>
                  </a:cubicBezTo>
                  <a:close/>
                </a:path>
              </a:pathLst>
            </a:custGeom>
            <a:solidFill>
              <a:srgbClr val="9A6D4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1" name="Freeform: Shape 690">
              <a:extLst>
                <a:ext uri="{FF2B5EF4-FFF2-40B4-BE49-F238E27FC236}">
                  <a16:creationId xmlns:a16="http://schemas.microsoft.com/office/drawing/2014/main" id="{090F8144-F295-0BB4-9A83-C07BE1EF6B68}"/>
                </a:ext>
              </a:extLst>
            </p:cNvPr>
            <p:cNvSpPr/>
            <p:nvPr/>
          </p:nvSpPr>
          <p:spPr>
            <a:xfrm>
              <a:off x="7699819" y="3136582"/>
              <a:ext cx="66484" cy="126015"/>
            </a:xfrm>
            <a:custGeom>
              <a:avLst/>
              <a:gdLst>
                <a:gd name="connsiteX0" fmla="*/ 66474 w 66484"/>
                <a:gd name="connsiteY0" fmla="*/ 85766 h 126015"/>
                <a:gd name="connsiteX1" fmla="*/ 52948 w 66484"/>
                <a:gd name="connsiteY1" fmla="*/ 29855 h 126015"/>
                <a:gd name="connsiteX2" fmla="*/ -11 w 66484"/>
                <a:gd name="connsiteY2" fmla="*/ -54 h 126015"/>
                <a:gd name="connsiteX3" fmla="*/ -11 w 66484"/>
                <a:gd name="connsiteY3" fmla="*/ 125962 h 126015"/>
                <a:gd name="connsiteX4" fmla="*/ 66474 w 66484"/>
                <a:gd name="connsiteY4" fmla="*/ 85766 h 126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484" h="126015">
                  <a:moveTo>
                    <a:pt x="66474" y="85766"/>
                  </a:moveTo>
                  <a:lnTo>
                    <a:pt x="52948" y="29855"/>
                  </a:lnTo>
                  <a:cubicBezTo>
                    <a:pt x="45233" y="1280"/>
                    <a:pt x="-11" y="-54"/>
                    <a:pt x="-11" y="-54"/>
                  </a:cubicBezTo>
                  <a:cubicBezTo>
                    <a:pt x="-11" y="7947"/>
                    <a:pt x="-11" y="80242"/>
                    <a:pt x="-11" y="125962"/>
                  </a:cubicBezTo>
                  <a:cubicBezTo>
                    <a:pt x="21611" y="111769"/>
                    <a:pt x="43899" y="98530"/>
                    <a:pt x="66474" y="85766"/>
                  </a:cubicBezTo>
                  <a:close/>
                </a:path>
              </a:pathLst>
            </a:custGeom>
            <a:solidFill>
              <a:srgbClr val="4FAD3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6" name="Freeform: Shape 695">
              <a:extLst>
                <a:ext uri="{FF2B5EF4-FFF2-40B4-BE49-F238E27FC236}">
                  <a16:creationId xmlns:a16="http://schemas.microsoft.com/office/drawing/2014/main" id="{6073B020-65BB-CD78-1D44-2DEB217B78E7}"/>
                </a:ext>
              </a:extLst>
            </p:cNvPr>
            <p:cNvSpPr/>
            <p:nvPr/>
          </p:nvSpPr>
          <p:spPr>
            <a:xfrm>
              <a:off x="7398543" y="3136582"/>
              <a:ext cx="80200" cy="246990"/>
            </a:xfrm>
            <a:custGeom>
              <a:avLst/>
              <a:gdLst>
                <a:gd name="connsiteX0" fmla="*/ 59616 w 80200"/>
                <a:gd name="connsiteY0" fmla="*/ 236166 h 246990"/>
                <a:gd name="connsiteX1" fmla="*/ 80190 w 80200"/>
                <a:gd name="connsiteY1" fmla="*/ 162442 h 246990"/>
                <a:gd name="connsiteX2" fmla="*/ 80190 w 80200"/>
                <a:gd name="connsiteY2" fmla="*/ -54 h 246990"/>
                <a:gd name="connsiteX3" fmla="*/ 27707 w 80200"/>
                <a:gd name="connsiteY3" fmla="*/ 30426 h 246990"/>
                <a:gd name="connsiteX4" fmla="*/ -11 w 80200"/>
                <a:gd name="connsiteY4" fmla="*/ 222736 h 246990"/>
                <a:gd name="connsiteX5" fmla="*/ 59616 w 80200"/>
                <a:gd name="connsiteY5" fmla="*/ 236166 h 246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200" h="246990">
                  <a:moveTo>
                    <a:pt x="59616" y="236166"/>
                  </a:moveTo>
                  <a:lnTo>
                    <a:pt x="80190" y="162442"/>
                  </a:lnTo>
                  <a:cubicBezTo>
                    <a:pt x="80190" y="150251"/>
                    <a:pt x="80190" y="33569"/>
                    <a:pt x="80190" y="-54"/>
                  </a:cubicBezTo>
                  <a:cubicBezTo>
                    <a:pt x="80190" y="-54"/>
                    <a:pt x="35422" y="2708"/>
                    <a:pt x="27707" y="30426"/>
                  </a:cubicBezTo>
                  <a:lnTo>
                    <a:pt x="-11" y="222736"/>
                  </a:lnTo>
                  <a:cubicBezTo>
                    <a:pt x="5228" y="248072"/>
                    <a:pt x="50091" y="255121"/>
                    <a:pt x="59616" y="236166"/>
                  </a:cubicBezTo>
                  <a:close/>
                </a:path>
              </a:pathLst>
            </a:custGeom>
            <a:solidFill>
              <a:srgbClr val="9A6D4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8" name="Freeform: Shape 697">
              <a:extLst>
                <a:ext uri="{FF2B5EF4-FFF2-40B4-BE49-F238E27FC236}">
                  <a16:creationId xmlns:a16="http://schemas.microsoft.com/office/drawing/2014/main" id="{759AAEC7-FBB9-18C5-D3A8-AFE8DC4F412C}"/>
                </a:ext>
              </a:extLst>
            </p:cNvPr>
            <p:cNvSpPr/>
            <p:nvPr/>
          </p:nvSpPr>
          <p:spPr>
            <a:xfrm>
              <a:off x="7412163" y="3136582"/>
              <a:ext cx="66579" cy="126015"/>
            </a:xfrm>
            <a:custGeom>
              <a:avLst/>
              <a:gdLst>
                <a:gd name="connsiteX0" fmla="*/ -11 w 66579"/>
                <a:gd name="connsiteY0" fmla="*/ 85766 h 126015"/>
                <a:gd name="connsiteX1" fmla="*/ 13610 w 66579"/>
                <a:gd name="connsiteY1" fmla="*/ 29855 h 126015"/>
                <a:gd name="connsiteX2" fmla="*/ 66569 w 66579"/>
                <a:gd name="connsiteY2" fmla="*/ -54 h 126015"/>
                <a:gd name="connsiteX3" fmla="*/ 66569 w 66579"/>
                <a:gd name="connsiteY3" fmla="*/ 125962 h 126015"/>
                <a:gd name="connsiteX4" fmla="*/ -11 w 66579"/>
                <a:gd name="connsiteY4" fmla="*/ 85766 h 126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579" h="126015">
                  <a:moveTo>
                    <a:pt x="-11" y="85766"/>
                  </a:moveTo>
                  <a:lnTo>
                    <a:pt x="13610" y="29855"/>
                  </a:lnTo>
                  <a:cubicBezTo>
                    <a:pt x="21230" y="1280"/>
                    <a:pt x="66569" y="-54"/>
                    <a:pt x="66569" y="-54"/>
                  </a:cubicBezTo>
                  <a:cubicBezTo>
                    <a:pt x="66569" y="7947"/>
                    <a:pt x="66569" y="80242"/>
                    <a:pt x="66569" y="125962"/>
                  </a:cubicBezTo>
                  <a:cubicBezTo>
                    <a:pt x="44947" y="111769"/>
                    <a:pt x="22563" y="98530"/>
                    <a:pt x="-11" y="85766"/>
                  </a:cubicBezTo>
                  <a:close/>
                </a:path>
              </a:pathLst>
            </a:custGeom>
            <a:solidFill>
              <a:srgbClr val="4FAD3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9" name="Freeform: Shape 698">
              <a:extLst>
                <a:ext uri="{FF2B5EF4-FFF2-40B4-BE49-F238E27FC236}">
                  <a16:creationId xmlns:a16="http://schemas.microsoft.com/office/drawing/2014/main" id="{BEEC545C-A12D-758F-C97A-6202DC2BBC23}"/>
                </a:ext>
              </a:extLst>
            </p:cNvPr>
            <p:cNvSpPr/>
            <p:nvPr/>
          </p:nvSpPr>
          <p:spPr>
            <a:xfrm>
              <a:off x="7463827" y="3118294"/>
              <a:ext cx="251425" cy="256731"/>
            </a:xfrm>
            <a:custGeom>
              <a:avLst/>
              <a:gdLst>
                <a:gd name="connsiteX0" fmla="*/ 228170 w 251425"/>
                <a:gd name="connsiteY0" fmla="*/ 253406 h 369855"/>
                <a:gd name="connsiteX1" fmla="*/ 251221 w 251425"/>
                <a:gd name="connsiteY1" fmla="*/ 20139 h 369855"/>
                <a:gd name="connsiteX2" fmla="*/ 125872 w 251425"/>
                <a:gd name="connsiteY2" fmla="*/ -54 h 369855"/>
                <a:gd name="connsiteX3" fmla="*/ 523 w 251425"/>
                <a:gd name="connsiteY3" fmla="*/ 19948 h 369855"/>
                <a:gd name="connsiteX4" fmla="*/ 25002 w 251425"/>
                <a:gd name="connsiteY4" fmla="*/ 253406 h 369855"/>
                <a:gd name="connsiteX5" fmla="*/ 713 w 251425"/>
                <a:gd name="connsiteY5" fmla="*/ 358181 h 369855"/>
                <a:gd name="connsiteX6" fmla="*/ 713 w 251425"/>
                <a:gd name="connsiteY6" fmla="*/ 358181 h 369855"/>
                <a:gd name="connsiteX7" fmla="*/ 713 w 251425"/>
                <a:gd name="connsiteY7" fmla="*/ 358181 h 369855"/>
                <a:gd name="connsiteX8" fmla="*/ 713 w 251425"/>
                <a:gd name="connsiteY8" fmla="*/ 358181 h 369855"/>
                <a:gd name="connsiteX9" fmla="*/ 713 w 251425"/>
                <a:gd name="connsiteY9" fmla="*/ 358181 h 369855"/>
                <a:gd name="connsiteX10" fmla="*/ 115013 w 251425"/>
                <a:gd name="connsiteY10" fmla="*/ 369802 h 369855"/>
                <a:gd name="connsiteX11" fmla="*/ 134063 w 251425"/>
                <a:gd name="connsiteY11" fmla="*/ 369802 h 369855"/>
                <a:gd name="connsiteX12" fmla="*/ 248363 w 251425"/>
                <a:gd name="connsiteY12" fmla="*/ 358181 h 369855"/>
                <a:gd name="connsiteX13" fmla="*/ 248363 w 251425"/>
                <a:gd name="connsiteY13" fmla="*/ 358181 h 369855"/>
                <a:gd name="connsiteX14" fmla="*/ 248363 w 251425"/>
                <a:gd name="connsiteY14" fmla="*/ 358181 h 369855"/>
                <a:gd name="connsiteX15" fmla="*/ 248363 w 251425"/>
                <a:gd name="connsiteY15" fmla="*/ 358181 h 369855"/>
                <a:gd name="connsiteX16" fmla="*/ 248363 w 251425"/>
                <a:gd name="connsiteY16" fmla="*/ 358181 h 369855"/>
                <a:gd name="connsiteX17" fmla="*/ 228170 w 251425"/>
                <a:gd name="connsiteY17" fmla="*/ 253406 h 369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51425" h="369855">
                  <a:moveTo>
                    <a:pt x="228170" y="253406"/>
                  </a:moveTo>
                  <a:cubicBezTo>
                    <a:pt x="228170" y="253406"/>
                    <a:pt x="253888" y="40808"/>
                    <a:pt x="251221" y="20139"/>
                  </a:cubicBezTo>
                  <a:lnTo>
                    <a:pt x="125872" y="-54"/>
                  </a:lnTo>
                  <a:lnTo>
                    <a:pt x="523" y="19948"/>
                  </a:lnTo>
                  <a:cubicBezTo>
                    <a:pt x="-2049" y="40618"/>
                    <a:pt x="25002" y="253406"/>
                    <a:pt x="25002" y="253406"/>
                  </a:cubicBezTo>
                  <a:cubicBezTo>
                    <a:pt x="25002" y="261883"/>
                    <a:pt x="-5002" y="346846"/>
                    <a:pt x="713" y="358181"/>
                  </a:cubicBezTo>
                  <a:lnTo>
                    <a:pt x="713" y="358181"/>
                  </a:lnTo>
                  <a:cubicBezTo>
                    <a:pt x="713" y="358181"/>
                    <a:pt x="713" y="358181"/>
                    <a:pt x="713" y="358181"/>
                  </a:cubicBezTo>
                  <a:lnTo>
                    <a:pt x="713" y="358181"/>
                  </a:lnTo>
                  <a:lnTo>
                    <a:pt x="713" y="358181"/>
                  </a:lnTo>
                  <a:cubicBezTo>
                    <a:pt x="8143" y="364563"/>
                    <a:pt x="56149" y="369516"/>
                    <a:pt x="115013" y="369802"/>
                  </a:cubicBezTo>
                  <a:lnTo>
                    <a:pt x="134063" y="369802"/>
                  </a:lnTo>
                  <a:cubicBezTo>
                    <a:pt x="193309" y="369802"/>
                    <a:pt x="241315" y="364563"/>
                    <a:pt x="248363" y="358181"/>
                  </a:cubicBezTo>
                  <a:lnTo>
                    <a:pt x="248363" y="358181"/>
                  </a:lnTo>
                  <a:lnTo>
                    <a:pt x="248363" y="358181"/>
                  </a:lnTo>
                  <a:cubicBezTo>
                    <a:pt x="248363" y="358181"/>
                    <a:pt x="248363" y="358181"/>
                    <a:pt x="248363" y="358181"/>
                  </a:cubicBezTo>
                  <a:lnTo>
                    <a:pt x="248363" y="358181"/>
                  </a:lnTo>
                  <a:cubicBezTo>
                    <a:pt x="256840" y="346846"/>
                    <a:pt x="228170" y="261788"/>
                    <a:pt x="228170" y="253406"/>
                  </a:cubicBezTo>
                  <a:close/>
                </a:path>
              </a:pathLst>
            </a:custGeom>
            <a:solidFill>
              <a:srgbClr val="6EB42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0" name="Freeform: Shape 699">
              <a:extLst>
                <a:ext uri="{FF2B5EF4-FFF2-40B4-BE49-F238E27FC236}">
                  <a16:creationId xmlns:a16="http://schemas.microsoft.com/office/drawing/2014/main" id="{0B84EDD8-0DB4-903D-AD85-445929560E1B}"/>
                </a:ext>
              </a:extLst>
            </p:cNvPr>
            <p:cNvSpPr/>
            <p:nvPr/>
          </p:nvSpPr>
          <p:spPr>
            <a:xfrm>
              <a:off x="7464283" y="3118580"/>
              <a:ext cx="251064" cy="253460"/>
            </a:xfrm>
            <a:custGeom>
              <a:avLst/>
              <a:gdLst>
                <a:gd name="connsiteX0" fmla="*/ 24546 w 251064"/>
                <a:gd name="connsiteY0" fmla="*/ 253406 h 253460"/>
                <a:gd name="connsiteX1" fmla="*/ 227809 w 251064"/>
                <a:gd name="connsiteY1" fmla="*/ 253406 h 253460"/>
                <a:gd name="connsiteX2" fmla="*/ 250859 w 251064"/>
                <a:gd name="connsiteY2" fmla="*/ 20139 h 253460"/>
                <a:gd name="connsiteX3" fmla="*/ 125510 w 251064"/>
                <a:gd name="connsiteY3" fmla="*/ -54 h 253460"/>
                <a:gd name="connsiteX4" fmla="*/ 162 w 251064"/>
                <a:gd name="connsiteY4" fmla="*/ 19948 h 253460"/>
                <a:gd name="connsiteX5" fmla="*/ 24641 w 251064"/>
                <a:gd name="connsiteY5" fmla="*/ 253406 h 253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1064" h="253460">
                  <a:moveTo>
                    <a:pt x="24546" y="253406"/>
                  </a:moveTo>
                  <a:lnTo>
                    <a:pt x="227809" y="253406"/>
                  </a:lnTo>
                  <a:cubicBezTo>
                    <a:pt x="227809" y="253406"/>
                    <a:pt x="253526" y="40808"/>
                    <a:pt x="250859" y="20139"/>
                  </a:cubicBezTo>
                  <a:lnTo>
                    <a:pt x="125510" y="-54"/>
                  </a:lnTo>
                  <a:lnTo>
                    <a:pt x="162" y="19948"/>
                  </a:lnTo>
                  <a:cubicBezTo>
                    <a:pt x="-2410" y="40618"/>
                    <a:pt x="24641" y="253406"/>
                    <a:pt x="24641" y="253406"/>
                  </a:cubicBezTo>
                  <a:close/>
                </a:path>
              </a:pathLst>
            </a:custGeom>
            <a:solidFill>
              <a:srgbClr val="65B22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1" name="Freeform: Shape 700">
              <a:extLst>
                <a:ext uri="{FF2B5EF4-FFF2-40B4-BE49-F238E27FC236}">
                  <a16:creationId xmlns:a16="http://schemas.microsoft.com/office/drawing/2014/main" id="{2562855C-DA29-0725-301C-FB7545EA2C83}"/>
                </a:ext>
              </a:extLst>
            </p:cNvPr>
            <p:cNvSpPr/>
            <p:nvPr/>
          </p:nvSpPr>
          <p:spPr>
            <a:xfrm>
              <a:off x="7463807" y="3118294"/>
              <a:ext cx="251164" cy="138969"/>
            </a:xfrm>
            <a:custGeom>
              <a:avLst/>
              <a:gdLst>
                <a:gd name="connsiteX0" fmla="*/ 241335 w 251164"/>
                <a:gd name="connsiteY0" fmla="*/ 138916 h 138969"/>
                <a:gd name="connsiteX1" fmla="*/ 250860 w 251164"/>
                <a:gd name="connsiteY1" fmla="*/ 20139 h 138969"/>
                <a:gd name="connsiteX2" fmla="*/ 125511 w 251164"/>
                <a:gd name="connsiteY2" fmla="*/ -54 h 138969"/>
                <a:gd name="connsiteX3" fmla="*/ 162 w 251164"/>
                <a:gd name="connsiteY3" fmla="*/ 19948 h 138969"/>
                <a:gd name="connsiteX4" fmla="*/ 10830 w 251164"/>
                <a:gd name="connsiteY4" fmla="*/ 138916 h 138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164" h="138969">
                  <a:moveTo>
                    <a:pt x="241335" y="138916"/>
                  </a:moveTo>
                  <a:cubicBezTo>
                    <a:pt x="247145" y="84909"/>
                    <a:pt x="252479" y="30140"/>
                    <a:pt x="250860" y="20139"/>
                  </a:cubicBezTo>
                  <a:lnTo>
                    <a:pt x="125511" y="-54"/>
                  </a:lnTo>
                  <a:lnTo>
                    <a:pt x="162" y="19948"/>
                  </a:lnTo>
                  <a:cubicBezTo>
                    <a:pt x="-1076" y="29473"/>
                    <a:pt x="4543" y="84909"/>
                    <a:pt x="10830" y="138916"/>
                  </a:cubicBezTo>
                  <a:close/>
                </a:path>
              </a:pathLst>
            </a:custGeom>
            <a:solidFill>
              <a:srgbClr val="75B62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2" name="Freeform: Shape 701">
              <a:extLst>
                <a:ext uri="{FF2B5EF4-FFF2-40B4-BE49-F238E27FC236}">
                  <a16:creationId xmlns:a16="http://schemas.microsoft.com/office/drawing/2014/main" id="{99F434E8-DA0A-3AE0-C88F-E821FEA4C9C6}"/>
                </a:ext>
              </a:extLst>
            </p:cNvPr>
            <p:cNvSpPr/>
            <p:nvPr/>
          </p:nvSpPr>
          <p:spPr>
            <a:xfrm>
              <a:off x="7552467" y="3118770"/>
              <a:ext cx="74675" cy="61912"/>
            </a:xfrm>
            <a:custGeom>
              <a:avLst/>
              <a:gdLst>
                <a:gd name="connsiteX0" fmla="*/ -11 w 74675"/>
                <a:gd name="connsiteY0" fmla="*/ 4137 h 61912"/>
                <a:gd name="connsiteX1" fmla="*/ -11 w 74675"/>
                <a:gd name="connsiteY1" fmla="*/ 23187 h 61912"/>
                <a:gd name="connsiteX2" fmla="*/ 37232 w 74675"/>
                <a:gd name="connsiteY2" fmla="*/ 61858 h 61912"/>
                <a:gd name="connsiteX3" fmla="*/ 74665 w 74675"/>
                <a:gd name="connsiteY3" fmla="*/ 23187 h 61912"/>
                <a:gd name="connsiteX4" fmla="*/ 74665 w 74675"/>
                <a:gd name="connsiteY4" fmla="*/ 4137 h 61912"/>
                <a:gd name="connsiteX5" fmla="*/ 39423 w 74675"/>
                <a:gd name="connsiteY5" fmla="*/ -54 h 6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675" h="61912">
                  <a:moveTo>
                    <a:pt x="-11" y="4137"/>
                  </a:moveTo>
                  <a:lnTo>
                    <a:pt x="-11" y="23187"/>
                  </a:lnTo>
                  <a:cubicBezTo>
                    <a:pt x="-11" y="29950"/>
                    <a:pt x="18563" y="61858"/>
                    <a:pt x="37232" y="61858"/>
                  </a:cubicBezTo>
                  <a:cubicBezTo>
                    <a:pt x="55901" y="61858"/>
                    <a:pt x="74665" y="30235"/>
                    <a:pt x="74665" y="23187"/>
                  </a:cubicBezTo>
                  <a:lnTo>
                    <a:pt x="74665" y="4137"/>
                  </a:lnTo>
                  <a:lnTo>
                    <a:pt x="39423" y="-54"/>
                  </a:lnTo>
                  <a:close/>
                </a:path>
              </a:pathLst>
            </a:custGeom>
            <a:solidFill>
              <a:srgbClr val="FFFBE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3" name="Freeform: Shape 702">
              <a:extLst>
                <a:ext uri="{FF2B5EF4-FFF2-40B4-BE49-F238E27FC236}">
                  <a16:creationId xmlns:a16="http://schemas.microsoft.com/office/drawing/2014/main" id="{40298AFB-EA02-F4FF-6B42-91D1A639583F}"/>
                </a:ext>
              </a:extLst>
            </p:cNvPr>
            <p:cNvSpPr/>
            <p:nvPr/>
          </p:nvSpPr>
          <p:spPr>
            <a:xfrm>
              <a:off x="7556562" y="3047904"/>
              <a:ext cx="66293" cy="126301"/>
            </a:xfrm>
            <a:custGeom>
              <a:avLst/>
              <a:gdLst>
                <a:gd name="connsiteX0" fmla="*/ 66283 w 66293"/>
                <a:gd name="connsiteY0" fmla="*/ 86909 h 126301"/>
                <a:gd name="connsiteX1" fmla="*/ 33136 w 66293"/>
                <a:gd name="connsiteY1" fmla="*/ 126247 h 126301"/>
                <a:gd name="connsiteX2" fmla="*/ -11 w 66293"/>
                <a:gd name="connsiteY2" fmla="*/ 86909 h 126301"/>
                <a:gd name="connsiteX3" fmla="*/ -11 w 66293"/>
                <a:gd name="connsiteY3" fmla="*/ 24997 h 126301"/>
                <a:gd name="connsiteX4" fmla="*/ 25040 w 66293"/>
                <a:gd name="connsiteY4" fmla="*/ -54 h 126301"/>
                <a:gd name="connsiteX5" fmla="*/ 41233 w 66293"/>
                <a:gd name="connsiteY5" fmla="*/ -54 h 126301"/>
                <a:gd name="connsiteX6" fmla="*/ 66283 w 66293"/>
                <a:gd name="connsiteY6" fmla="*/ 24997 h 126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293" h="126301">
                  <a:moveTo>
                    <a:pt x="66283" y="86909"/>
                  </a:moveTo>
                  <a:cubicBezTo>
                    <a:pt x="66283" y="93767"/>
                    <a:pt x="49710" y="126247"/>
                    <a:pt x="33136" y="126247"/>
                  </a:cubicBezTo>
                  <a:cubicBezTo>
                    <a:pt x="16563" y="126247"/>
                    <a:pt x="-11" y="93767"/>
                    <a:pt x="-11" y="86909"/>
                  </a:cubicBezTo>
                  <a:lnTo>
                    <a:pt x="-11" y="24997"/>
                  </a:lnTo>
                  <a:cubicBezTo>
                    <a:pt x="-11" y="11157"/>
                    <a:pt x="11200" y="-54"/>
                    <a:pt x="25040" y="-54"/>
                  </a:cubicBezTo>
                  <a:lnTo>
                    <a:pt x="41233" y="-54"/>
                  </a:lnTo>
                  <a:cubicBezTo>
                    <a:pt x="55072" y="-54"/>
                    <a:pt x="66283" y="11157"/>
                    <a:pt x="66283" y="24997"/>
                  </a:cubicBezTo>
                  <a:close/>
                </a:path>
              </a:pathLst>
            </a:custGeom>
            <a:solidFill>
              <a:srgbClr val="9A6D4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4" name="Freeform: Shape 703">
              <a:extLst>
                <a:ext uri="{FF2B5EF4-FFF2-40B4-BE49-F238E27FC236}">
                  <a16:creationId xmlns:a16="http://schemas.microsoft.com/office/drawing/2014/main" id="{E6F9887E-885E-9115-DAD0-FA673DE447F2}"/>
                </a:ext>
              </a:extLst>
            </p:cNvPr>
            <p:cNvSpPr/>
            <p:nvPr/>
          </p:nvSpPr>
          <p:spPr>
            <a:xfrm>
              <a:off x="7564849" y="3056286"/>
              <a:ext cx="58102" cy="2471"/>
            </a:xfrm>
            <a:custGeom>
              <a:avLst/>
              <a:gdLst>
                <a:gd name="connsiteX0" fmla="*/ -11 w 58102"/>
                <a:gd name="connsiteY0" fmla="*/ -54 h 2471"/>
                <a:gd name="connsiteX1" fmla="*/ 58092 w 58102"/>
                <a:gd name="connsiteY1" fmla="*/ -54 h 2471"/>
                <a:gd name="connsiteX2" fmla="*/ -11 w 58102"/>
                <a:gd name="connsiteY2" fmla="*/ -54 h 2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2" h="2471">
                  <a:moveTo>
                    <a:pt x="-11" y="-54"/>
                  </a:moveTo>
                  <a:lnTo>
                    <a:pt x="58092" y="-54"/>
                  </a:lnTo>
                  <a:cubicBezTo>
                    <a:pt x="38861" y="3241"/>
                    <a:pt x="19220" y="3241"/>
                    <a:pt x="-11" y="-54"/>
                  </a:cubicBezTo>
                  <a:close/>
                </a:path>
              </a:pathLst>
            </a:custGeom>
            <a:solidFill>
              <a:srgbClr val="855E3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5" name="Freeform: Shape 704">
              <a:extLst>
                <a:ext uri="{FF2B5EF4-FFF2-40B4-BE49-F238E27FC236}">
                  <a16:creationId xmlns:a16="http://schemas.microsoft.com/office/drawing/2014/main" id="{FDA5FE91-B833-2942-3266-D3E573841069}"/>
                </a:ext>
              </a:extLst>
            </p:cNvPr>
            <p:cNvSpPr/>
            <p:nvPr/>
          </p:nvSpPr>
          <p:spPr>
            <a:xfrm>
              <a:off x="7577422" y="3066288"/>
              <a:ext cx="32956" cy="3121"/>
            </a:xfrm>
            <a:custGeom>
              <a:avLst/>
              <a:gdLst>
                <a:gd name="connsiteX0" fmla="*/ -11 w 32956"/>
                <a:gd name="connsiteY0" fmla="*/ -54 h 3121"/>
                <a:gd name="connsiteX1" fmla="*/ 32946 w 32956"/>
                <a:gd name="connsiteY1" fmla="*/ -54 h 3121"/>
                <a:gd name="connsiteX2" fmla="*/ -11 w 32956"/>
                <a:gd name="connsiteY2" fmla="*/ -54 h 3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2956" h="3121">
                  <a:moveTo>
                    <a:pt x="-11" y="-54"/>
                  </a:moveTo>
                  <a:lnTo>
                    <a:pt x="32946" y="-54"/>
                  </a:lnTo>
                  <a:cubicBezTo>
                    <a:pt x="22354" y="4108"/>
                    <a:pt x="10581" y="4108"/>
                    <a:pt x="-11" y="-54"/>
                  </a:cubicBezTo>
                  <a:close/>
                </a:path>
              </a:pathLst>
            </a:custGeom>
            <a:solidFill>
              <a:srgbClr val="855E3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6" name="Freeform: Shape 705">
              <a:extLst>
                <a:ext uri="{FF2B5EF4-FFF2-40B4-BE49-F238E27FC236}">
                  <a16:creationId xmlns:a16="http://schemas.microsoft.com/office/drawing/2014/main" id="{FCCE9A81-F678-2281-FCF7-66F871B56509}"/>
                </a:ext>
              </a:extLst>
            </p:cNvPr>
            <p:cNvSpPr/>
            <p:nvPr/>
          </p:nvSpPr>
          <p:spPr>
            <a:xfrm>
              <a:off x="7581337" y="3061443"/>
              <a:ext cx="157752" cy="311263"/>
            </a:xfrm>
            <a:custGeom>
              <a:avLst/>
              <a:gdLst>
                <a:gd name="connsiteX0" fmla="*/ 78085 w 157752"/>
                <a:gd name="connsiteY0" fmla="*/ 694 h 311263"/>
                <a:gd name="connsiteX1" fmla="*/ 148474 w 157752"/>
                <a:gd name="connsiteY1" fmla="*/ 51653 h 311263"/>
                <a:gd name="connsiteX2" fmla="*/ 124662 w 157752"/>
                <a:gd name="connsiteY2" fmla="*/ 224151 h 311263"/>
                <a:gd name="connsiteX3" fmla="*/ 131330 w 157752"/>
                <a:gd name="connsiteY3" fmla="*/ 287873 h 311263"/>
                <a:gd name="connsiteX4" fmla="*/ 107041 w 157752"/>
                <a:gd name="connsiteY4" fmla="*/ 311209 h 311263"/>
                <a:gd name="connsiteX5" fmla="*/ 65893 w 157752"/>
                <a:gd name="connsiteY5" fmla="*/ 269966 h 311263"/>
                <a:gd name="connsiteX6" fmla="*/ 74941 w 157752"/>
                <a:gd name="connsiteY6" fmla="*/ 301303 h 311263"/>
                <a:gd name="connsiteX7" fmla="*/ 47414 w 157752"/>
                <a:gd name="connsiteY7" fmla="*/ 301970 h 311263"/>
                <a:gd name="connsiteX8" fmla="*/ 23030 w 157752"/>
                <a:gd name="connsiteY8" fmla="*/ 252154 h 311263"/>
                <a:gd name="connsiteX9" fmla="*/ 21125 w 157752"/>
                <a:gd name="connsiteY9" fmla="*/ 279205 h 311263"/>
                <a:gd name="connsiteX10" fmla="*/ 10933 w 157752"/>
                <a:gd name="connsiteY10" fmla="*/ 281586 h 311263"/>
                <a:gd name="connsiteX11" fmla="*/ 34936 w 157752"/>
                <a:gd name="connsiteY11" fmla="*/ 175764 h 311263"/>
                <a:gd name="connsiteX12" fmla="*/ 78085 w 157752"/>
                <a:gd name="connsiteY12" fmla="*/ 694 h 311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7752" h="311263">
                  <a:moveTo>
                    <a:pt x="78085" y="694"/>
                  </a:moveTo>
                  <a:cubicBezTo>
                    <a:pt x="78085" y="694"/>
                    <a:pt x="125710" y="-10260"/>
                    <a:pt x="148474" y="51653"/>
                  </a:cubicBezTo>
                  <a:cubicBezTo>
                    <a:pt x="171239" y="113565"/>
                    <a:pt x="147713" y="165953"/>
                    <a:pt x="124662" y="224151"/>
                  </a:cubicBezTo>
                  <a:cubicBezTo>
                    <a:pt x="103898" y="273966"/>
                    <a:pt x="110565" y="283872"/>
                    <a:pt x="131330" y="287873"/>
                  </a:cubicBezTo>
                  <a:cubicBezTo>
                    <a:pt x="123719" y="296141"/>
                    <a:pt x="115604" y="303932"/>
                    <a:pt x="107041" y="311209"/>
                  </a:cubicBezTo>
                  <a:cubicBezTo>
                    <a:pt x="86733" y="306161"/>
                    <a:pt x="70893" y="290283"/>
                    <a:pt x="65893" y="269966"/>
                  </a:cubicBezTo>
                  <a:cubicBezTo>
                    <a:pt x="60654" y="283491"/>
                    <a:pt x="74941" y="301303"/>
                    <a:pt x="74941" y="301303"/>
                  </a:cubicBezTo>
                  <a:cubicBezTo>
                    <a:pt x="66064" y="304437"/>
                    <a:pt x="56425" y="304675"/>
                    <a:pt x="47414" y="301970"/>
                  </a:cubicBezTo>
                  <a:cubicBezTo>
                    <a:pt x="32260" y="289835"/>
                    <a:pt x="23316" y="271566"/>
                    <a:pt x="23030" y="252154"/>
                  </a:cubicBezTo>
                  <a:cubicBezTo>
                    <a:pt x="19249" y="260670"/>
                    <a:pt x="18573" y="270242"/>
                    <a:pt x="21125" y="279205"/>
                  </a:cubicBezTo>
                  <a:lnTo>
                    <a:pt x="10933" y="281586"/>
                  </a:lnTo>
                  <a:cubicBezTo>
                    <a:pt x="10933" y="281586"/>
                    <a:pt x="-25643" y="242439"/>
                    <a:pt x="34936" y="175764"/>
                  </a:cubicBezTo>
                  <a:cubicBezTo>
                    <a:pt x="74370" y="138140"/>
                    <a:pt x="101707" y="80514"/>
                    <a:pt x="78085" y="694"/>
                  </a:cubicBezTo>
                  <a:close/>
                </a:path>
              </a:pathLst>
            </a:custGeom>
            <a:solidFill>
              <a:srgbClr val="3A393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7" name="Freeform: Shape 706">
              <a:extLst>
                <a:ext uri="{FF2B5EF4-FFF2-40B4-BE49-F238E27FC236}">
                  <a16:creationId xmlns:a16="http://schemas.microsoft.com/office/drawing/2014/main" id="{CE333286-8385-94D6-7345-85D3FDAF1849}"/>
                </a:ext>
              </a:extLst>
            </p:cNvPr>
            <p:cNvSpPr/>
            <p:nvPr/>
          </p:nvSpPr>
          <p:spPr>
            <a:xfrm>
              <a:off x="7581527" y="3061600"/>
              <a:ext cx="148866" cy="311201"/>
            </a:xfrm>
            <a:custGeom>
              <a:avLst/>
              <a:gdLst>
                <a:gd name="connsiteX0" fmla="*/ 124472 w 148866"/>
                <a:gd name="connsiteY0" fmla="*/ 223994 h 311201"/>
                <a:gd name="connsiteX1" fmla="*/ 148856 w 148866"/>
                <a:gd name="connsiteY1" fmla="*/ 157319 h 311201"/>
                <a:gd name="connsiteX2" fmla="*/ 122376 w 148866"/>
                <a:gd name="connsiteY2" fmla="*/ 212088 h 311201"/>
                <a:gd name="connsiteX3" fmla="*/ 114851 w 148866"/>
                <a:gd name="connsiteY3" fmla="*/ 288288 h 311201"/>
                <a:gd name="connsiteX4" fmla="*/ 101897 w 148866"/>
                <a:gd name="connsiteY4" fmla="*/ 299813 h 311201"/>
                <a:gd name="connsiteX5" fmla="*/ 63797 w 148866"/>
                <a:gd name="connsiteY5" fmla="*/ 246759 h 311201"/>
                <a:gd name="connsiteX6" fmla="*/ 61416 w 148866"/>
                <a:gd name="connsiteY6" fmla="*/ 293050 h 311201"/>
                <a:gd name="connsiteX7" fmla="*/ 54463 w 148866"/>
                <a:gd name="connsiteY7" fmla="*/ 293050 h 311201"/>
                <a:gd name="connsiteX8" fmla="*/ 66940 w 148866"/>
                <a:gd name="connsiteY8" fmla="*/ 165701 h 311201"/>
                <a:gd name="connsiteX9" fmla="*/ 99516 w 148866"/>
                <a:gd name="connsiteY9" fmla="*/ 18540 h 311201"/>
                <a:gd name="connsiteX10" fmla="*/ 128091 w 148866"/>
                <a:gd name="connsiteY10" fmla="*/ 17778 h 311201"/>
                <a:gd name="connsiteX11" fmla="*/ 78085 w 148866"/>
                <a:gd name="connsiteY11" fmla="*/ 633 h 311201"/>
                <a:gd name="connsiteX12" fmla="*/ 34937 w 148866"/>
                <a:gd name="connsiteY12" fmla="*/ 175798 h 311201"/>
                <a:gd name="connsiteX13" fmla="*/ 10933 w 148866"/>
                <a:gd name="connsiteY13" fmla="*/ 281525 h 311201"/>
                <a:gd name="connsiteX14" fmla="*/ 21125 w 148866"/>
                <a:gd name="connsiteY14" fmla="*/ 279144 h 311201"/>
                <a:gd name="connsiteX15" fmla="*/ 23030 w 148866"/>
                <a:gd name="connsiteY15" fmla="*/ 252093 h 311201"/>
                <a:gd name="connsiteX16" fmla="*/ 47414 w 148866"/>
                <a:gd name="connsiteY16" fmla="*/ 301909 h 311201"/>
                <a:gd name="connsiteX17" fmla="*/ 74941 w 148866"/>
                <a:gd name="connsiteY17" fmla="*/ 301242 h 311201"/>
                <a:gd name="connsiteX18" fmla="*/ 65893 w 148866"/>
                <a:gd name="connsiteY18" fmla="*/ 269905 h 311201"/>
                <a:gd name="connsiteX19" fmla="*/ 107041 w 148866"/>
                <a:gd name="connsiteY19" fmla="*/ 311148 h 311201"/>
                <a:gd name="connsiteX20" fmla="*/ 131330 w 148866"/>
                <a:gd name="connsiteY20" fmla="*/ 287812 h 311201"/>
                <a:gd name="connsiteX21" fmla="*/ 124472 w 148866"/>
                <a:gd name="connsiteY21" fmla="*/ 223994 h 311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48866" h="311201">
                  <a:moveTo>
                    <a:pt x="124472" y="223994"/>
                  </a:moveTo>
                  <a:cubicBezTo>
                    <a:pt x="133425" y="201134"/>
                    <a:pt x="142474" y="179322"/>
                    <a:pt x="148856" y="157319"/>
                  </a:cubicBezTo>
                  <a:cubicBezTo>
                    <a:pt x="141302" y="176160"/>
                    <a:pt x="132454" y="194467"/>
                    <a:pt x="122376" y="212088"/>
                  </a:cubicBezTo>
                  <a:cubicBezTo>
                    <a:pt x="84276" y="277429"/>
                    <a:pt x="114851" y="288288"/>
                    <a:pt x="114851" y="288288"/>
                  </a:cubicBezTo>
                  <a:cubicBezTo>
                    <a:pt x="114851" y="288288"/>
                    <a:pt x="110470" y="291717"/>
                    <a:pt x="101897" y="299813"/>
                  </a:cubicBezTo>
                  <a:cubicBezTo>
                    <a:pt x="78180" y="291526"/>
                    <a:pt x="63797" y="255808"/>
                    <a:pt x="63797" y="246759"/>
                  </a:cubicBezTo>
                  <a:cubicBezTo>
                    <a:pt x="45319" y="273334"/>
                    <a:pt x="61416" y="293050"/>
                    <a:pt x="61416" y="293050"/>
                  </a:cubicBezTo>
                  <a:lnTo>
                    <a:pt x="54463" y="293050"/>
                  </a:lnTo>
                  <a:cubicBezTo>
                    <a:pt x="7695" y="247521"/>
                    <a:pt x="50462" y="175988"/>
                    <a:pt x="66940" y="165701"/>
                  </a:cubicBezTo>
                  <a:cubicBezTo>
                    <a:pt x="110279" y="124458"/>
                    <a:pt x="105040" y="41876"/>
                    <a:pt x="99516" y="18540"/>
                  </a:cubicBezTo>
                  <a:cubicBezTo>
                    <a:pt x="95230" y="-510"/>
                    <a:pt x="119614" y="12634"/>
                    <a:pt x="128091" y="17778"/>
                  </a:cubicBezTo>
                  <a:cubicBezTo>
                    <a:pt x="115280" y="4148"/>
                    <a:pt x="96563" y="-2272"/>
                    <a:pt x="78085" y="633"/>
                  </a:cubicBezTo>
                  <a:cubicBezTo>
                    <a:pt x="101707" y="80167"/>
                    <a:pt x="74370" y="138079"/>
                    <a:pt x="34937" y="175798"/>
                  </a:cubicBezTo>
                  <a:cubicBezTo>
                    <a:pt x="-25643" y="242473"/>
                    <a:pt x="10933" y="281525"/>
                    <a:pt x="10933" y="281525"/>
                  </a:cubicBezTo>
                  <a:lnTo>
                    <a:pt x="21125" y="279144"/>
                  </a:lnTo>
                  <a:cubicBezTo>
                    <a:pt x="18572" y="270181"/>
                    <a:pt x="19249" y="260608"/>
                    <a:pt x="23030" y="252093"/>
                  </a:cubicBezTo>
                  <a:cubicBezTo>
                    <a:pt x="23316" y="271505"/>
                    <a:pt x="32260" y="289774"/>
                    <a:pt x="47414" y="301909"/>
                  </a:cubicBezTo>
                  <a:cubicBezTo>
                    <a:pt x="56425" y="304614"/>
                    <a:pt x="66064" y="304376"/>
                    <a:pt x="74941" y="301242"/>
                  </a:cubicBezTo>
                  <a:cubicBezTo>
                    <a:pt x="74941" y="301242"/>
                    <a:pt x="60654" y="283430"/>
                    <a:pt x="65893" y="269905"/>
                  </a:cubicBezTo>
                  <a:cubicBezTo>
                    <a:pt x="70893" y="290222"/>
                    <a:pt x="86733" y="306100"/>
                    <a:pt x="107041" y="311148"/>
                  </a:cubicBezTo>
                  <a:cubicBezTo>
                    <a:pt x="115604" y="303871"/>
                    <a:pt x="123719" y="296079"/>
                    <a:pt x="131330" y="287812"/>
                  </a:cubicBezTo>
                  <a:cubicBezTo>
                    <a:pt x="110374" y="283716"/>
                    <a:pt x="103707" y="273810"/>
                    <a:pt x="124472" y="223994"/>
                  </a:cubicBezTo>
                  <a:close/>
                </a:path>
              </a:pathLst>
            </a:custGeom>
            <a:solidFill>
              <a:srgbClr val="3A393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8" name="Freeform: Shape 707">
              <a:extLst>
                <a:ext uri="{FF2B5EF4-FFF2-40B4-BE49-F238E27FC236}">
                  <a16:creationId xmlns:a16="http://schemas.microsoft.com/office/drawing/2014/main" id="{5E99CA5C-70CD-83AB-70D8-51691EAA2DF6}"/>
                </a:ext>
              </a:extLst>
            </p:cNvPr>
            <p:cNvSpPr/>
            <p:nvPr/>
          </p:nvSpPr>
          <p:spPr>
            <a:xfrm>
              <a:off x="7429722" y="2768927"/>
              <a:ext cx="366517" cy="328125"/>
            </a:xfrm>
            <a:custGeom>
              <a:avLst/>
              <a:gdLst>
                <a:gd name="connsiteX0" fmla="*/ 255512 w 366517"/>
                <a:gd name="connsiteY0" fmla="*/ 26606 h 328125"/>
                <a:gd name="connsiteX1" fmla="*/ 100255 w 366517"/>
                <a:gd name="connsiteY1" fmla="*/ 25367 h 328125"/>
                <a:gd name="connsiteX2" fmla="*/ 66536 w 366517"/>
                <a:gd name="connsiteY2" fmla="*/ 301592 h 328125"/>
                <a:gd name="connsiteX3" fmla="*/ 52820 w 366517"/>
                <a:gd name="connsiteY3" fmla="*/ 187292 h 328125"/>
                <a:gd name="connsiteX4" fmla="*/ 63298 w 366517"/>
                <a:gd name="connsiteY4" fmla="*/ 124999 h 328125"/>
                <a:gd name="connsiteX5" fmla="*/ 169692 w 366517"/>
                <a:gd name="connsiteY5" fmla="*/ 107282 h 328125"/>
                <a:gd name="connsiteX6" fmla="*/ 125877 w 366517"/>
                <a:gd name="connsiteY6" fmla="*/ 131381 h 328125"/>
                <a:gd name="connsiteX7" fmla="*/ 214555 w 366517"/>
                <a:gd name="connsiteY7" fmla="*/ 90423 h 328125"/>
                <a:gd name="connsiteX8" fmla="*/ 181408 w 366517"/>
                <a:gd name="connsiteY8" fmla="*/ 150145 h 328125"/>
                <a:gd name="connsiteX9" fmla="*/ 233890 w 366517"/>
                <a:gd name="connsiteY9" fmla="*/ 103377 h 328125"/>
                <a:gd name="connsiteX10" fmla="*/ 265990 w 366517"/>
                <a:gd name="connsiteY10" fmla="*/ 170624 h 328125"/>
                <a:gd name="connsiteX11" fmla="*/ 260465 w 366517"/>
                <a:gd name="connsiteY11" fmla="*/ 123665 h 328125"/>
                <a:gd name="connsiteX12" fmla="*/ 312281 w 366517"/>
                <a:gd name="connsiteY12" fmla="*/ 196055 h 328125"/>
                <a:gd name="connsiteX13" fmla="*/ 280753 w 366517"/>
                <a:gd name="connsiteY13" fmla="*/ 293782 h 328125"/>
                <a:gd name="connsiteX14" fmla="*/ 246940 w 366517"/>
                <a:gd name="connsiteY14" fmla="*/ 328072 h 328125"/>
                <a:gd name="connsiteX15" fmla="*/ 347047 w 366517"/>
                <a:gd name="connsiteY15" fmla="*/ 258539 h 328125"/>
                <a:gd name="connsiteX16" fmla="*/ 255512 w 366517"/>
                <a:gd name="connsiteY16" fmla="*/ 26606 h 32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66517" h="328125">
                  <a:moveTo>
                    <a:pt x="255512" y="26606"/>
                  </a:moveTo>
                  <a:cubicBezTo>
                    <a:pt x="255512" y="26606"/>
                    <a:pt x="212269" y="-32545"/>
                    <a:pt x="100255" y="25367"/>
                  </a:cubicBezTo>
                  <a:cubicBezTo>
                    <a:pt x="-11759" y="83279"/>
                    <a:pt x="-39572" y="234155"/>
                    <a:pt x="66536" y="301592"/>
                  </a:cubicBezTo>
                  <a:cubicBezTo>
                    <a:pt x="22626" y="249491"/>
                    <a:pt x="37294" y="216629"/>
                    <a:pt x="52820" y="187292"/>
                  </a:cubicBezTo>
                  <a:cubicBezTo>
                    <a:pt x="62221" y="167966"/>
                    <a:pt x="65860" y="146335"/>
                    <a:pt x="63298" y="124999"/>
                  </a:cubicBezTo>
                  <a:cubicBezTo>
                    <a:pt x="110923" y="136810"/>
                    <a:pt x="169692" y="107282"/>
                    <a:pt x="169692" y="107282"/>
                  </a:cubicBezTo>
                  <a:cubicBezTo>
                    <a:pt x="157348" y="118874"/>
                    <a:pt x="142279" y="127171"/>
                    <a:pt x="125877" y="131381"/>
                  </a:cubicBezTo>
                  <a:cubicBezTo>
                    <a:pt x="190933" y="135667"/>
                    <a:pt x="214555" y="90423"/>
                    <a:pt x="214555" y="90423"/>
                  </a:cubicBezTo>
                  <a:cubicBezTo>
                    <a:pt x="215126" y="112045"/>
                    <a:pt x="181408" y="150145"/>
                    <a:pt x="181408" y="150145"/>
                  </a:cubicBezTo>
                  <a:cubicBezTo>
                    <a:pt x="219508" y="143477"/>
                    <a:pt x="233890" y="103377"/>
                    <a:pt x="233890" y="103377"/>
                  </a:cubicBezTo>
                  <a:cubicBezTo>
                    <a:pt x="232947" y="129695"/>
                    <a:pt x="244930" y="154812"/>
                    <a:pt x="265990" y="170624"/>
                  </a:cubicBezTo>
                  <a:cubicBezTo>
                    <a:pt x="255036" y="152050"/>
                    <a:pt x="260465" y="123665"/>
                    <a:pt x="260465" y="123665"/>
                  </a:cubicBezTo>
                  <a:cubicBezTo>
                    <a:pt x="265990" y="156812"/>
                    <a:pt x="312281" y="196055"/>
                    <a:pt x="312281" y="196055"/>
                  </a:cubicBezTo>
                  <a:cubicBezTo>
                    <a:pt x="298565" y="211200"/>
                    <a:pt x="284182" y="276542"/>
                    <a:pt x="280753" y="293782"/>
                  </a:cubicBezTo>
                  <a:cubicBezTo>
                    <a:pt x="277325" y="311022"/>
                    <a:pt x="246940" y="328072"/>
                    <a:pt x="246940" y="328072"/>
                  </a:cubicBezTo>
                  <a:cubicBezTo>
                    <a:pt x="289735" y="322824"/>
                    <a:pt x="327188" y="296811"/>
                    <a:pt x="347047" y="258539"/>
                  </a:cubicBezTo>
                  <a:cubicBezTo>
                    <a:pt x="384671" y="192055"/>
                    <a:pt x="374575" y="53085"/>
                    <a:pt x="255512" y="26606"/>
                  </a:cubicBezTo>
                  <a:close/>
                </a:path>
              </a:pathLst>
            </a:custGeom>
            <a:solidFill>
              <a:srgbClr val="F39F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9" name="Freeform: Shape 708">
              <a:extLst>
                <a:ext uri="{FF2B5EF4-FFF2-40B4-BE49-F238E27FC236}">
                  <a16:creationId xmlns:a16="http://schemas.microsoft.com/office/drawing/2014/main" id="{101C66F5-AB22-51E2-3B1D-6D8F5BD8C45B}"/>
                </a:ext>
              </a:extLst>
            </p:cNvPr>
            <p:cNvSpPr/>
            <p:nvPr/>
          </p:nvSpPr>
          <p:spPr>
            <a:xfrm>
              <a:off x="7429722" y="2768927"/>
              <a:ext cx="366517" cy="328125"/>
            </a:xfrm>
            <a:custGeom>
              <a:avLst/>
              <a:gdLst>
                <a:gd name="connsiteX0" fmla="*/ 255512 w 366517"/>
                <a:gd name="connsiteY0" fmla="*/ 26606 h 328125"/>
                <a:gd name="connsiteX1" fmla="*/ 100255 w 366517"/>
                <a:gd name="connsiteY1" fmla="*/ 25367 h 328125"/>
                <a:gd name="connsiteX2" fmla="*/ 66536 w 366517"/>
                <a:gd name="connsiteY2" fmla="*/ 301592 h 328125"/>
                <a:gd name="connsiteX3" fmla="*/ 52820 w 366517"/>
                <a:gd name="connsiteY3" fmla="*/ 187292 h 328125"/>
                <a:gd name="connsiteX4" fmla="*/ 63298 w 366517"/>
                <a:gd name="connsiteY4" fmla="*/ 124999 h 328125"/>
                <a:gd name="connsiteX5" fmla="*/ 169692 w 366517"/>
                <a:gd name="connsiteY5" fmla="*/ 107282 h 328125"/>
                <a:gd name="connsiteX6" fmla="*/ 125877 w 366517"/>
                <a:gd name="connsiteY6" fmla="*/ 131381 h 328125"/>
                <a:gd name="connsiteX7" fmla="*/ 214555 w 366517"/>
                <a:gd name="connsiteY7" fmla="*/ 90423 h 328125"/>
                <a:gd name="connsiteX8" fmla="*/ 181408 w 366517"/>
                <a:gd name="connsiteY8" fmla="*/ 150145 h 328125"/>
                <a:gd name="connsiteX9" fmla="*/ 233890 w 366517"/>
                <a:gd name="connsiteY9" fmla="*/ 103377 h 328125"/>
                <a:gd name="connsiteX10" fmla="*/ 265990 w 366517"/>
                <a:gd name="connsiteY10" fmla="*/ 170624 h 328125"/>
                <a:gd name="connsiteX11" fmla="*/ 260465 w 366517"/>
                <a:gd name="connsiteY11" fmla="*/ 123665 h 328125"/>
                <a:gd name="connsiteX12" fmla="*/ 312281 w 366517"/>
                <a:gd name="connsiteY12" fmla="*/ 196055 h 328125"/>
                <a:gd name="connsiteX13" fmla="*/ 280753 w 366517"/>
                <a:gd name="connsiteY13" fmla="*/ 293782 h 328125"/>
                <a:gd name="connsiteX14" fmla="*/ 246940 w 366517"/>
                <a:gd name="connsiteY14" fmla="*/ 328072 h 328125"/>
                <a:gd name="connsiteX15" fmla="*/ 347047 w 366517"/>
                <a:gd name="connsiteY15" fmla="*/ 258539 h 328125"/>
                <a:gd name="connsiteX16" fmla="*/ 255512 w 366517"/>
                <a:gd name="connsiteY16" fmla="*/ 26606 h 32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66517" h="328125">
                  <a:moveTo>
                    <a:pt x="255512" y="26606"/>
                  </a:moveTo>
                  <a:cubicBezTo>
                    <a:pt x="255512" y="26606"/>
                    <a:pt x="212269" y="-32545"/>
                    <a:pt x="100255" y="25367"/>
                  </a:cubicBezTo>
                  <a:cubicBezTo>
                    <a:pt x="-11759" y="83279"/>
                    <a:pt x="-39572" y="234155"/>
                    <a:pt x="66536" y="301592"/>
                  </a:cubicBezTo>
                  <a:cubicBezTo>
                    <a:pt x="22626" y="249491"/>
                    <a:pt x="37294" y="216629"/>
                    <a:pt x="52820" y="187292"/>
                  </a:cubicBezTo>
                  <a:cubicBezTo>
                    <a:pt x="62221" y="167966"/>
                    <a:pt x="65860" y="146335"/>
                    <a:pt x="63298" y="124999"/>
                  </a:cubicBezTo>
                  <a:cubicBezTo>
                    <a:pt x="110923" y="136810"/>
                    <a:pt x="169692" y="107282"/>
                    <a:pt x="169692" y="107282"/>
                  </a:cubicBezTo>
                  <a:cubicBezTo>
                    <a:pt x="157348" y="118874"/>
                    <a:pt x="142279" y="127171"/>
                    <a:pt x="125877" y="131381"/>
                  </a:cubicBezTo>
                  <a:cubicBezTo>
                    <a:pt x="190933" y="135667"/>
                    <a:pt x="214555" y="90423"/>
                    <a:pt x="214555" y="90423"/>
                  </a:cubicBezTo>
                  <a:cubicBezTo>
                    <a:pt x="215126" y="112045"/>
                    <a:pt x="181408" y="150145"/>
                    <a:pt x="181408" y="150145"/>
                  </a:cubicBezTo>
                  <a:cubicBezTo>
                    <a:pt x="219508" y="143477"/>
                    <a:pt x="233890" y="103377"/>
                    <a:pt x="233890" y="103377"/>
                  </a:cubicBezTo>
                  <a:cubicBezTo>
                    <a:pt x="232947" y="129695"/>
                    <a:pt x="244930" y="154812"/>
                    <a:pt x="265990" y="170624"/>
                  </a:cubicBezTo>
                  <a:cubicBezTo>
                    <a:pt x="255036" y="152050"/>
                    <a:pt x="260465" y="123665"/>
                    <a:pt x="260465" y="123665"/>
                  </a:cubicBezTo>
                  <a:cubicBezTo>
                    <a:pt x="265990" y="156812"/>
                    <a:pt x="312281" y="196055"/>
                    <a:pt x="312281" y="196055"/>
                  </a:cubicBezTo>
                  <a:cubicBezTo>
                    <a:pt x="298565" y="211200"/>
                    <a:pt x="284182" y="276542"/>
                    <a:pt x="280753" y="293782"/>
                  </a:cubicBezTo>
                  <a:cubicBezTo>
                    <a:pt x="277325" y="311022"/>
                    <a:pt x="246940" y="328072"/>
                    <a:pt x="246940" y="328072"/>
                  </a:cubicBezTo>
                  <a:cubicBezTo>
                    <a:pt x="289735" y="322824"/>
                    <a:pt x="327188" y="296811"/>
                    <a:pt x="347047" y="258539"/>
                  </a:cubicBezTo>
                  <a:cubicBezTo>
                    <a:pt x="384671" y="192055"/>
                    <a:pt x="374575" y="53085"/>
                    <a:pt x="255512" y="26606"/>
                  </a:cubicBezTo>
                  <a:close/>
                </a:path>
              </a:pathLst>
            </a:custGeom>
            <a:solidFill>
              <a:srgbClr val="3A393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0" name="Freeform: Shape 709">
              <a:extLst>
                <a:ext uri="{FF2B5EF4-FFF2-40B4-BE49-F238E27FC236}">
                  <a16:creationId xmlns:a16="http://schemas.microsoft.com/office/drawing/2014/main" id="{C80FCA49-0A07-70B2-4CFF-08535049686A}"/>
                </a:ext>
              </a:extLst>
            </p:cNvPr>
            <p:cNvSpPr/>
            <p:nvPr/>
          </p:nvSpPr>
          <p:spPr>
            <a:xfrm>
              <a:off x="7471600" y="2977705"/>
              <a:ext cx="1047" cy="2857"/>
            </a:xfrm>
            <a:custGeom>
              <a:avLst/>
              <a:gdLst>
                <a:gd name="connsiteX0" fmla="*/ 1037 w 1047"/>
                <a:gd name="connsiteY0" fmla="*/ -54 h 2857"/>
                <a:gd name="connsiteX1" fmla="*/ -11 w 1047"/>
                <a:gd name="connsiteY1" fmla="*/ 2803 h 2857"/>
                <a:gd name="connsiteX2" fmla="*/ 1037 w 1047"/>
                <a:gd name="connsiteY2" fmla="*/ -54 h 2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47" h="2857">
                  <a:moveTo>
                    <a:pt x="1037" y="-54"/>
                  </a:moveTo>
                  <a:cubicBezTo>
                    <a:pt x="1037" y="898"/>
                    <a:pt x="370" y="1851"/>
                    <a:pt x="-11" y="2803"/>
                  </a:cubicBezTo>
                  <a:cubicBezTo>
                    <a:pt x="408" y="1879"/>
                    <a:pt x="761" y="927"/>
                    <a:pt x="1037" y="-54"/>
                  </a:cubicBezTo>
                  <a:close/>
                </a:path>
              </a:pathLst>
            </a:custGeom>
            <a:solidFill>
              <a:srgbClr val="CC680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1" name="Freeform: Shape 710">
              <a:extLst>
                <a:ext uri="{FF2B5EF4-FFF2-40B4-BE49-F238E27FC236}">
                  <a16:creationId xmlns:a16="http://schemas.microsoft.com/office/drawing/2014/main" id="{AB3CA57F-18AF-9F40-C372-BFA24045A982}"/>
                </a:ext>
              </a:extLst>
            </p:cNvPr>
            <p:cNvSpPr/>
            <p:nvPr/>
          </p:nvSpPr>
          <p:spPr>
            <a:xfrm>
              <a:off x="7720678" y="3013709"/>
              <a:ext cx="1714" cy="6191"/>
            </a:xfrm>
            <a:custGeom>
              <a:avLst/>
              <a:gdLst>
                <a:gd name="connsiteX0" fmla="*/ -11 w 1714"/>
                <a:gd name="connsiteY0" fmla="*/ 6137 h 6191"/>
                <a:gd name="connsiteX1" fmla="*/ -11 w 1714"/>
                <a:gd name="connsiteY1" fmla="*/ 6137 h 6191"/>
                <a:gd name="connsiteX2" fmla="*/ 1704 w 1714"/>
                <a:gd name="connsiteY2" fmla="*/ -54 h 6191"/>
                <a:gd name="connsiteX3" fmla="*/ -11 w 1714"/>
                <a:gd name="connsiteY3" fmla="*/ 6137 h 6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4" h="6191">
                  <a:moveTo>
                    <a:pt x="-11" y="6137"/>
                  </a:moveTo>
                  <a:lnTo>
                    <a:pt x="-11" y="6137"/>
                  </a:lnTo>
                  <a:lnTo>
                    <a:pt x="1704" y="-54"/>
                  </a:lnTo>
                  <a:cubicBezTo>
                    <a:pt x="1132" y="1946"/>
                    <a:pt x="465" y="4423"/>
                    <a:pt x="-11" y="6137"/>
                  </a:cubicBezTo>
                  <a:close/>
                </a:path>
              </a:pathLst>
            </a:custGeom>
            <a:solidFill>
              <a:srgbClr val="CC680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2" name="Freeform: Shape 711">
              <a:extLst>
                <a:ext uri="{FF2B5EF4-FFF2-40B4-BE49-F238E27FC236}">
                  <a16:creationId xmlns:a16="http://schemas.microsoft.com/office/drawing/2014/main" id="{5976038C-9925-75DB-4489-60BA63D44046}"/>
                </a:ext>
              </a:extLst>
            </p:cNvPr>
            <p:cNvSpPr/>
            <p:nvPr/>
          </p:nvSpPr>
          <p:spPr>
            <a:xfrm>
              <a:off x="7719154" y="3019901"/>
              <a:ext cx="1524" cy="5715"/>
            </a:xfrm>
            <a:custGeom>
              <a:avLst/>
              <a:gdLst>
                <a:gd name="connsiteX0" fmla="*/ -11 w 1524"/>
                <a:gd name="connsiteY0" fmla="*/ 5661 h 5715"/>
                <a:gd name="connsiteX1" fmla="*/ 1513 w 1524"/>
                <a:gd name="connsiteY1" fmla="*/ -54 h 5715"/>
                <a:gd name="connsiteX2" fmla="*/ -11 w 1524"/>
                <a:gd name="connsiteY2" fmla="*/ 5661 h 5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24" h="5715">
                  <a:moveTo>
                    <a:pt x="-11" y="5661"/>
                  </a:moveTo>
                  <a:cubicBezTo>
                    <a:pt x="561" y="3851"/>
                    <a:pt x="1037" y="2041"/>
                    <a:pt x="1513" y="-54"/>
                  </a:cubicBezTo>
                  <a:cubicBezTo>
                    <a:pt x="1037" y="1851"/>
                    <a:pt x="465" y="3756"/>
                    <a:pt x="-11" y="5661"/>
                  </a:cubicBezTo>
                  <a:close/>
                </a:path>
              </a:pathLst>
            </a:custGeom>
            <a:solidFill>
              <a:srgbClr val="CC680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3" name="Freeform: Shape 712">
              <a:extLst>
                <a:ext uri="{FF2B5EF4-FFF2-40B4-BE49-F238E27FC236}">
                  <a16:creationId xmlns:a16="http://schemas.microsoft.com/office/drawing/2014/main" id="{0ECE1119-9971-59C7-387C-175BE9C7BAD2}"/>
                </a:ext>
              </a:extLst>
            </p:cNvPr>
            <p:cNvSpPr/>
            <p:nvPr/>
          </p:nvSpPr>
          <p:spPr>
            <a:xfrm>
              <a:off x="7471600" y="2980562"/>
              <a:ext cx="9525" cy="9525"/>
            </a:xfrm>
            <a:custGeom>
              <a:avLst/>
              <a:gdLst>
                <a:gd name="connsiteX0" fmla="*/ 0 w 9525"/>
                <a:gd name="connsiteY0" fmla="*/ 0 h 9525"/>
                <a:gd name="connsiteX1" fmla="*/ 0 w 9525"/>
                <a:gd name="connsiteY1" fmla="*/ 0 h 9525"/>
                <a:gd name="connsiteX2" fmla="*/ 0 w 9525"/>
                <a:gd name="connsiteY2" fmla="*/ 0 h 9525"/>
                <a:gd name="connsiteX3" fmla="*/ 0 w 9525"/>
                <a:gd name="connsiteY3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5" h="952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680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4" name="Freeform: Shape 713">
              <a:extLst>
                <a:ext uri="{FF2B5EF4-FFF2-40B4-BE49-F238E27FC236}">
                  <a16:creationId xmlns:a16="http://schemas.microsoft.com/office/drawing/2014/main" id="{6697E14F-29BF-090A-2C1C-D11F00710FDE}"/>
                </a:ext>
              </a:extLst>
            </p:cNvPr>
            <p:cNvSpPr/>
            <p:nvPr/>
          </p:nvSpPr>
          <p:spPr>
            <a:xfrm>
              <a:off x="7472647" y="2857785"/>
              <a:ext cx="145351" cy="120014"/>
            </a:xfrm>
            <a:custGeom>
              <a:avLst/>
              <a:gdLst>
                <a:gd name="connsiteX0" fmla="*/ 6752 w 145351"/>
                <a:gd name="connsiteY0" fmla="*/ 24711 h 120014"/>
                <a:gd name="connsiteX1" fmla="*/ -11 w 145351"/>
                <a:gd name="connsiteY1" fmla="*/ 119961 h 120014"/>
                <a:gd name="connsiteX2" fmla="*/ 9514 w 145351"/>
                <a:gd name="connsiteY2" fmla="*/ 99101 h 120014"/>
                <a:gd name="connsiteX3" fmla="*/ 19992 w 145351"/>
                <a:gd name="connsiteY3" fmla="*/ 36808 h 120014"/>
                <a:gd name="connsiteX4" fmla="*/ 122957 w 145351"/>
                <a:gd name="connsiteY4" fmla="*/ 20710 h 120014"/>
                <a:gd name="connsiteX5" fmla="*/ 145341 w 145351"/>
                <a:gd name="connsiteY5" fmla="*/ -54 h 120014"/>
                <a:gd name="connsiteX6" fmla="*/ 6752 w 145351"/>
                <a:gd name="connsiteY6" fmla="*/ 24711 h 120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351" h="120014">
                  <a:moveTo>
                    <a:pt x="6752" y="24711"/>
                  </a:moveTo>
                  <a:cubicBezTo>
                    <a:pt x="19325" y="60430"/>
                    <a:pt x="4276" y="107959"/>
                    <a:pt x="-11" y="119961"/>
                  </a:cubicBezTo>
                  <a:cubicBezTo>
                    <a:pt x="2780" y="112836"/>
                    <a:pt x="5962" y="105873"/>
                    <a:pt x="9514" y="99101"/>
                  </a:cubicBezTo>
                  <a:cubicBezTo>
                    <a:pt x="18915" y="79775"/>
                    <a:pt x="22554" y="58144"/>
                    <a:pt x="19992" y="36808"/>
                  </a:cubicBezTo>
                  <a:cubicBezTo>
                    <a:pt x="60949" y="46904"/>
                    <a:pt x="109717" y="26711"/>
                    <a:pt x="122957" y="20710"/>
                  </a:cubicBezTo>
                  <a:cubicBezTo>
                    <a:pt x="130977" y="14414"/>
                    <a:pt x="138464" y="7471"/>
                    <a:pt x="145341" y="-54"/>
                  </a:cubicBezTo>
                  <a:cubicBezTo>
                    <a:pt x="103974" y="25530"/>
                    <a:pt x="54415" y="34388"/>
                    <a:pt x="6752" y="24711"/>
                  </a:cubicBezTo>
                  <a:close/>
                </a:path>
              </a:pathLst>
            </a:custGeom>
            <a:solidFill>
              <a:srgbClr val="3A393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5" name="Freeform: Shape 714">
              <a:extLst>
                <a:ext uri="{FF2B5EF4-FFF2-40B4-BE49-F238E27FC236}">
                  <a16:creationId xmlns:a16="http://schemas.microsoft.com/office/drawing/2014/main" id="{E8665D42-1207-ADF8-0C1D-08C0BF9FD0DF}"/>
                </a:ext>
              </a:extLst>
            </p:cNvPr>
            <p:cNvSpPr/>
            <p:nvPr/>
          </p:nvSpPr>
          <p:spPr>
            <a:xfrm>
              <a:off x="7555610" y="2845212"/>
              <a:ext cx="89673" cy="56007"/>
            </a:xfrm>
            <a:custGeom>
              <a:avLst/>
              <a:gdLst>
                <a:gd name="connsiteX0" fmla="*/ 89524 w 89673"/>
                <a:gd name="connsiteY0" fmla="*/ -54 h 56007"/>
                <a:gd name="connsiteX1" fmla="*/ -11 w 89673"/>
                <a:gd name="connsiteY1" fmla="*/ 55667 h 56007"/>
                <a:gd name="connsiteX2" fmla="*/ 88667 w 89673"/>
                <a:gd name="connsiteY2" fmla="*/ 14710 h 56007"/>
                <a:gd name="connsiteX3" fmla="*/ 88667 w 89673"/>
                <a:gd name="connsiteY3" fmla="*/ 14710 h 56007"/>
                <a:gd name="connsiteX4" fmla="*/ 89524 w 89673"/>
                <a:gd name="connsiteY4" fmla="*/ -54 h 56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673" h="56007">
                  <a:moveTo>
                    <a:pt x="89524" y="-54"/>
                  </a:moveTo>
                  <a:cubicBezTo>
                    <a:pt x="65331" y="51190"/>
                    <a:pt x="-11" y="55667"/>
                    <a:pt x="-11" y="55667"/>
                  </a:cubicBezTo>
                  <a:cubicBezTo>
                    <a:pt x="65045" y="59953"/>
                    <a:pt x="88667" y="14710"/>
                    <a:pt x="88667" y="14710"/>
                  </a:cubicBezTo>
                  <a:lnTo>
                    <a:pt x="88667" y="14710"/>
                  </a:lnTo>
                  <a:cubicBezTo>
                    <a:pt x="89572" y="9842"/>
                    <a:pt x="89867" y="4880"/>
                    <a:pt x="89524" y="-54"/>
                  </a:cubicBezTo>
                  <a:close/>
                </a:path>
              </a:pathLst>
            </a:custGeom>
            <a:solidFill>
              <a:srgbClr val="3A393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6" name="Freeform: Shape 715">
              <a:extLst>
                <a:ext uri="{FF2B5EF4-FFF2-40B4-BE49-F238E27FC236}">
                  <a16:creationId xmlns:a16="http://schemas.microsoft.com/office/drawing/2014/main" id="{07F09F03-A07D-1894-A9C4-9E044275A18C}"/>
                </a:ext>
              </a:extLst>
            </p:cNvPr>
            <p:cNvSpPr/>
            <p:nvPr/>
          </p:nvSpPr>
          <p:spPr>
            <a:xfrm>
              <a:off x="7679246" y="2850356"/>
              <a:ext cx="76769" cy="163353"/>
            </a:xfrm>
            <a:custGeom>
              <a:avLst/>
              <a:gdLst>
                <a:gd name="connsiteX0" fmla="*/ 76759 w 76769"/>
                <a:gd name="connsiteY0" fmla="*/ 115103 h 163353"/>
                <a:gd name="connsiteX1" fmla="*/ 7321 w 76769"/>
                <a:gd name="connsiteY1" fmla="*/ -54 h 163353"/>
                <a:gd name="connsiteX2" fmla="*/ 16846 w 76769"/>
                <a:gd name="connsiteY2" fmla="*/ 89767 h 163353"/>
                <a:gd name="connsiteX3" fmla="*/ 11322 w 76769"/>
                <a:gd name="connsiteY3" fmla="*/ 42808 h 163353"/>
                <a:gd name="connsiteX4" fmla="*/ 63138 w 76769"/>
                <a:gd name="connsiteY4" fmla="*/ 115198 h 163353"/>
                <a:gd name="connsiteX5" fmla="*/ 43517 w 76769"/>
                <a:gd name="connsiteY5" fmla="*/ 163300 h 163353"/>
                <a:gd name="connsiteX6" fmla="*/ 76759 w 76769"/>
                <a:gd name="connsiteY6" fmla="*/ 115103 h 163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769" h="163353">
                  <a:moveTo>
                    <a:pt x="76759" y="115103"/>
                  </a:moveTo>
                  <a:cubicBezTo>
                    <a:pt x="37344" y="89233"/>
                    <a:pt x="11808" y="46876"/>
                    <a:pt x="7321" y="-54"/>
                  </a:cubicBezTo>
                  <a:cubicBezTo>
                    <a:pt x="-5147" y="29530"/>
                    <a:pt x="-1546" y="63449"/>
                    <a:pt x="16846" y="89767"/>
                  </a:cubicBezTo>
                  <a:cubicBezTo>
                    <a:pt x="5893" y="71193"/>
                    <a:pt x="11322" y="42808"/>
                    <a:pt x="11322" y="42808"/>
                  </a:cubicBezTo>
                  <a:cubicBezTo>
                    <a:pt x="16846" y="75955"/>
                    <a:pt x="63138" y="115198"/>
                    <a:pt x="63138" y="115198"/>
                  </a:cubicBezTo>
                  <a:cubicBezTo>
                    <a:pt x="56280" y="122723"/>
                    <a:pt x="49232" y="142916"/>
                    <a:pt x="43517" y="163300"/>
                  </a:cubicBezTo>
                  <a:cubicBezTo>
                    <a:pt x="49060" y="144050"/>
                    <a:pt x="60728" y="127124"/>
                    <a:pt x="76759" y="115103"/>
                  </a:cubicBezTo>
                  <a:close/>
                </a:path>
              </a:pathLst>
            </a:custGeom>
            <a:solidFill>
              <a:srgbClr val="3A393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7" name="Freeform: Shape 716">
              <a:extLst>
                <a:ext uri="{FF2B5EF4-FFF2-40B4-BE49-F238E27FC236}">
                  <a16:creationId xmlns:a16="http://schemas.microsoft.com/office/drawing/2014/main" id="{8169C54B-7FE1-CB71-7634-FA6FD2B0AFC4}"/>
                </a:ext>
              </a:extLst>
            </p:cNvPr>
            <p:cNvSpPr/>
            <p:nvPr/>
          </p:nvSpPr>
          <p:spPr>
            <a:xfrm>
              <a:off x="7611141" y="2857023"/>
              <a:ext cx="52768" cy="62674"/>
            </a:xfrm>
            <a:custGeom>
              <a:avLst/>
              <a:gdLst>
                <a:gd name="connsiteX0" fmla="*/ -11 w 52768"/>
                <a:gd name="connsiteY0" fmla="*/ 62620 h 62674"/>
                <a:gd name="connsiteX1" fmla="*/ 52281 w 52768"/>
                <a:gd name="connsiteY1" fmla="*/ 16329 h 62674"/>
                <a:gd name="connsiteX2" fmla="*/ 52758 w 52768"/>
                <a:gd name="connsiteY2" fmla="*/ -54 h 62674"/>
                <a:gd name="connsiteX3" fmla="*/ -11 w 52768"/>
                <a:gd name="connsiteY3" fmla="*/ 62620 h 62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768" h="62674">
                  <a:moveTo>
                    <a:pt x="-11" y="62620"/>
                  </a:moveTo>
                  <a:cubicBezTo>
                    <a:pt x="35422" y="56334"/>
                    <a:pt x="50472" y="20901"/>
                    <a:pt x="52281" y="16329"/>
                  </a:cubicBezTo>
                  <a:cubicBezTo>
                    <a:pt x="52758" y="6804"/>
                    <a:pt x="52758" y="-54"/>
                    <a:pt x="52758" y="-54"/>
                  </a:cubicBezTo>
                  <a:cubicBezTo>
                    <a:pt x="42566" y="43380"/>
                    <a:pt x="-11" y="62620"/>
                    <a:pt x="-11" y="62620"/>
                  </a:cubicBezTo>
                  <a:close/>
                </a:path>
              </a:pathLst>
            </a:custGeom>
            <a:solidFill>
              <a:srgbClr val="3A393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8" name="Freeform: Shape 717">
              <a:extLst>
                <a:ext uri="{FF2B5EF4-FFF2-40B4-BE49-F238E27FC236}">
                  <a16:creationId xmlns:a16="http://schemas.microsoft.com/office/drawing/2014/main" id="{2F927555-8597-0145-5A05-4AE59D6CAC88}"/>
                </a:ext>
              </a:extLst>
            </p:cNvPr>
            <p:cNvSpPr/>
            <p:nvPr/>
          </p:nvSpPr>
          <p:spPr>
            <a:xfrm>
              <a:off x="7457238" y="2933153"/>
              <a:ext cx="30839" cy="46170"/>
            </a:xfrm>
            <a:custGeom>
              <a:avLst/>
              <a:gdLst>
                <a:gd name="connsiteX0" fmla="*/ 30829 w 30839"/>
                <a:gd name="connsiteY0" fmla="*/ 14113 h 46170"/>
                <a:gd name="connsiteX1" fmla="*/ 11779 w 30839"/>
                <a:gd name="connsiteY1" fmla="*/ 587 h 46170"/>
                <a:gd name="connsiteX2" fmla="*/ 16256 w 30839"/>
                <a:gd name="connsiteY2" fmla="*/ 46117 h 46170"/>
                <a:gd name="connsiteX3" fmla="*/ 30829 w 30839"/>
                <a:gd name="connsiteY3" fmla="*/ 14113 h 46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839" h="46170">
                  <a:moveTo>
                    <a:pt x="30829" y="14113"/>
                  </a:moveTo>
                  <a:cubicBezTo>
                    <a:pt x="30829" y="14113"/>
                    <a:pt x="27591" y="-3604"/>
                    <a:pt x="11779" y="587"/>
                  </a:cubicBezTo>
                  <a:cubicBezTo>
                    <a:pt x="-4032" y="4778"/>
                    <a:pt x="-5271" y="45355"/>
                    <a:pt x="16256" y="46117"/>
                  </a:cubicBezTo>
                  <a:cubicBezTo>
                    <a:pt x="20418" y="35144"/>
                    <a:pt x="25295" y="24457"/>
                    <a:pt x="30829" y="14113"/>
                  </a:cubicBezTo>
                  <a:close/>
                </a:path>
              </a:pathLst>
            </a:custGeom>
            <a:solidFill>
              <a:srgbClr val="9A6D4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9" name="Freeform: Shape 718">
              <a:extLst>
                <a:ext uri="{FF2B5EF4-FFF2-40B4-BE49-F238E27FC236}">
                  <a16:creationId xmlns:a16="http://schemas.microsoft.com/office/drawing/2014/main" id="{3FDF1EA4-24E2-A345-4121-94492646BE52}"/>
                </a:ext>
              </a:extLst>
            </p:cNvPr>
            <p:cNvSpPr/>
            <p:nvPr/>
          </p:nvSpPr>
          <p:spPr>
            <a:xfrm>
              <a:off x="7466456" y="2949130"/>
              <a:ext cx="13568" cy="15525"/>
            </a:xfrm>
            <a:custGeom>
              <a:avLst/>
              <a:gdLst>
                <a:gd name="connsiteX0" fmla="*/ -11 w 13568"/>
                <a:gd name="connsiteY0" fmla="*/ -54 h 15525"/>
                <a:gd name="connsiteX1" fmla="*/ 3323 w 13568"/>
                <a:gd name="connsiteY1" fmla="*/ 803 h 15525"/>
                <a:gd name="connsiteX2" fmla="*/ 6562 w 13568"/>
                <a:gd name="connsiteY2" fmla="*/ 2422 h 15525"/>
                <a:gd name="connsiteX3" fmla="*/ 9895 w 13568"/>
                <a:gd name="connsiteY3" fmla="*/ 4994 h 15525"/>
                <a:gd name="connsiteX4" fmla="*/ 11324 w 13568"/>
                <a:gd name="connsiteY4" fmla="*/ 6518 h 15525"/>
                <a:gd name="connsiteX5" fmla="*/ 12467 w 13568"/>
                <a:gd name="connsiteY5" fmla="*/ 8328 h 15525"/>
                <a:gd name="connsiteX6" fmla="*/ 13515 w 13568"/>
                <a:gd name="connsiteY6" fmla="*/ 11947 h 15525"/>
                <a:gd name="connsiteX7" fmla="*/ 13515 w 13568"/>
                <a:gd name="connsiteY7" fmla="*/ 13471 h 15525"/>
                <a:gd name="connsiteX8" fmla="*/ 13515 w 13568"/>
                <a:gd name="connsiteY8" fmla="*/ 14519 h 15525"/>
                <a:gd name="connsiteX9" fmla="*/ 13515 w 13568"/>
                <a:gd name="connsiteY9" fmla="*/ 15472 h 15525"/>
                <a:gd name="connsiteX10" fmla="*/ 13515 w 13568"/>
                <a:gd name="connsiteY10" fmla="*/ 14519 h 15525"/>
                <a:gd name="connsiteX11" fmla="*/ 13515 w 13568"/>
                <a:gd name="connsiteY11" fmla="*/ 13567 h 15525"/>
                <a:gd name="connsiteX12" fmla="*/ 13038 w 13568"/>
                <a:gd name="connsiteY12" fmla="*/ 12328 h 15525"/>
                <a:gd name="connsiteX13" fmla="*/ 12372 w 13568"/>
                <a:gd name="connsiteY13" fmla="*/ 10995 h 15525"/>
                <a:gd name="connsiteX14" fmla="*/ 11419 w 13568"/>
                <a:gd name="connsiteY14" fmla="*/ 9661 h 15525"/>
                <a:gd name="connsiteX15" fmla="*/ 8943 w 13568"/>
                <a:gd name="connsiteY15" fmla="*/ 6899 h 15525"/>
                <a:gd name="connsiteX16" fmla="*/ 6180 w 13568"/>
                <a:gd name="connsiteY16" fmla="*/ 4327 h 15525"/>
                <a:gd name="connsiteX17" fmla="*/ 3609 w 13568"/>
                <a:gd name="connsiteY17" fmla="*/ 2137 h 15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3568" h="15525">
                  <a:moveTo>
                    <a:pt x="-11" y="-54"/>
                  </a:moveTo>
                  <a:cubicBezTo>
                    <a:pt x="1132" y="70"/>
                    <a:pt x="2256" y="355"/>
                    <a:pt x="3323" y="803"/>
                  </a:cubicBezTo>
                  <a:cubicBezTo>
                    <a:pt x="4466" y="1203"/>
                    <a:pt x="5552" y="1746"/>
                    <a:pt x="6562" y="2422"/>
                  </a:cubicBezTo>
                  <a:cubicBezTo>
                    <a:pt x="7781" y="3137"/>
                    <a:pt x="8895" y="3994"/>
                    <a:pt x="9895" y="4994"/>
                  </a:cubicBezTo>
                  <a:lnTo>
                    <a:pt x="11324" y="6518"/>
                  </a:lnTo>
                  <a:lnTo>
                    <a:pt x="12467" y="8328"/>
                  </a:lnTo>
                  <a:cubicBezTo>
                    <a:pt x="13019" y="9461"/>
                    <a:pt x="13372" y="10690"/>
                    <a:pt x="13515" y="11947"/>
                  </a:cubicBezTo>
                  <a:cubicBezTo>
                    <a:pt x="13562" y="12452"/>
                    <a:pt x="13562" y="12967"/>
                    <a:pt x="13515" y="13471"/>
                  </a:cubicBezTo>
                  <a:cubicBezTo>
                    <a:pt x="13572" y="13814"/>
                    <a:pt x="13572" y="14176"/>
                    <a:pt x="13515" y="14519"/>
                  </a:cubicBezTo>
                  <a:lnTo>
                    <a:pt x="13515" y="15472"/>
                  </a:lnTo>
                  <a:lnTo>
                    <a:pt x="13515" y="14519"/>
                  </a:lnTo>
                  <a:cubicBezTo>
                    <a:pt x="13543" y="14205"/>
                    <a:pt x="13543" y="13881"/>
                    <a:pt x="13515" y="13567"/>
                  </a:cubicBezTo>
                  <a:cubicBezTo>
                    <a:pt x="13381" y="13148"/>
                    <a:pt x="13220" y="12728"/>
                    <a:pt x="13038" y="12328"/>
                  </a:cubicBezTo>
                  <a:cubicBezTo>
                    <a:pt x="13038" y="12328"/>
                    <a:pt x="12562" y="11471"/>
                    <a:pt x="12372" y="10995"/>
                  </a:cubicBezTo>
                  <a:lnTo>
                    <a:pt x="11419" y="9661"/>
                  </a:lnTo>
                  <a:cubicBezTo>
                    <a:pt x="10667" y="8671"/>
                    <a:pt x="9848" y="7747"/>
                    <a:pt x="8943" y="6899"/>
                  </a:cubicBezTo>
                  <a:cubicBezTo>
                    <a:pt x="8066" y="5994"/>
                    <a:pt x="7143" y="5137"/>
                    <a:pt x="6180" y="4327"/>
                  </a:cubicBezTo>
                  <a:lnTo>
                    <a:pt x="3609" y="2137"/>
                  </a:lnTo>
                  <a:close/>
                </a:path>
              </a:pathLst>
            </a:custGeom>
            <a:solidFill>
              <a:srgbClr val="B07A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0" name="Freeform: Shape 719">
              <a:extLst>
                <a:ext uri="{FF2B5EF4-FFF2-40B4-BE49-F238E27FC236}">
                  <a16:creationId xmlns:a16="http://schemas.microsoft.com/office/drawing/2014/main" id="{C8E5384C-AEE8-8DB8-8945-C9BABF4B330A}"/>
                </a:ext>
              </a:extLst>
            </p:cNvPr>
            <p:cNvSpPr/>
            <p:nvPr/>
          </p:nvSpPr>
          <p:spPr>
            <a:xfrm>
              <a:off x="7712868" y="3001353"/>
              <a:ext cx="34525" cy="40742"/>
            </a:xfrm>
            <a:custGeom>
              <a:avLst/>
              <a:gdLst>
                <a:gd name="connsiteX0" fmla="*/ 8943 w 34525"/>
                <a:gd name="connsiteY0" fmla="*/ 5826 h 40742"/>
                <a:gd name="connsiteX1" fmla="*/ 27745 w 34525"/>
                <a:gd name="connsiteY1" fmla="*/ 2321 h 40742"/>
                <a:gd name="connsiteX2" fmla="*/ 27993 w 34525"/>
                <a:gd name="connsiteY2" fmla="*/ 2492 h 40742"/>
                <a:gd name="connsiteX3" fmla="*/ 28536 w 34525"/>
                <a:gd name="connsiteY3" fmla="*/ 32658 h 40742"/>
                <a:gd name="connsiteX4" fmla="*/ 24659 w 34525"/>
                <a:gd name="connsiteY4" fmla="*/ 35830 h 40742"/>
                <a:gd name="connsiteX5" fmla="*/ -11 w 34525"/>
                <a:gd name="connsiteY5" fmla="*/ 39544 h 40742"/>
                <a:gd name="connsiteX6" fmla="*/ 8943 w 34525"/>
                <a:gd name="connsiteY6" fmla="*/ 5826 h 40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525" h="40742">
                  <a:moveTo>
                    <a:pt x="8943" y="5826"/>
                  </a:moveTo>
                  <a:cubicBezTo>
                    <a:pt x="13162" y="-337"/>
                    <a:pt x="21582" y="-1909"/>
                    <a:pt x="27745" y="2321"/>
                  </a:cubicBezTo>
                  <a:cubicBezTo>
                    <a:pt x="27831" y="2378"/>
                    <a:pt x="27907" y="2435"/>
                    <a:pt x="27993" y="2492"/>
                  </a:cubicBezTo>
                  <a:cubicBezTo>
                    <a:pt x="36470" y="10674"/>
                    <a:pt x="36718" y="24180"/>
                    <a:pt x="28536" y="32658"/>
                  </a:cubicBezTo>
                  <a:cubicBezTo>
                    <a:pt x="27374" y="33867"/>
                    <a:pt x="26069" y="34925"/>
                    <a:pt x="24659" y="35830"/>
                  </a:cubicBezTo>
                  <a:cubicBezTo>
                    <a:pt x="17353" y="40563"/>
                    <a:pt x="8362" y="41916"/>
                    <a:pt x="-11" y="39544"/>
                  </a:cubicBezTo>
                  <a:cubicBezTo>
                    <a:pt x="-11" y="39544"/>
                    <a:pt x="7514" y="10493"/>
                    <a:pt x="8943" y="5826"/>
                  </a:cubicBezTo>
                  <a:close/>
                </a:path>
              </a:pathLst>
            </a:custGeom>
            <a:solidFill>
              <a:srgbClr val="9A6D4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1" name="Freeform: Shape 720">
              <a:extLst>
                <a:ext uri="{FF2B5EF4-FFF2-40B4-BE49-F238E27FC236}">
                  <a16:creationId xmlns:a16="http://schemas.microsoft.com/office/drawing/2014/main" id="{9397EC3B-70D9-3049-28F5-AFE22422C196}"/>
                </a:ext>
              </a:extLst>
            </p:cNvPr>
            <p:cNvSpPr/>
            <p:nvPr/>
          </p:nvSpPr>
          <p:spPr>
            <a:xfrm>
              <a:off x="7716487" y="3019258"/>
              <a:ext cx="23621" cy="8453"/>
            </a:xfrm>
            <a:custGeom>
              <a:avLst/>
              <a:gdLst>
                <a:gd name="connsiteX0" fmla="*/ -11 w 23621"/>
                <a:gd name="connsiteY0" fmla="*/ 8399 h 8453"/>
                <a:gd name="connsiteX1" fmla="*/ 2752 w 23621"/>
                <a:gd name="connsiteY1" fmla="*/ 5447 h 8453"/>
                <a:gd name="connsiteX2" fmla="*/ 6180 w 23621"/>
                <a:gd name="connsiteY2" fmla="*/ 3065 h 8453"/>
                <a:gd name="connsiteX3" fmla="*/ 10657 w 23621"/>
                <a:gd name="connsiteY3" fmla="*/ 1065 h 8453"/>
                <a:gd name="connsiteX4" fmla="*/ 15420 w 23621"/>
                <a:gd name="connsiteY4" fmla="*/ 17 h 8453"/>
                <a:gd name="connsiteX5" fmla="*/ 17706 w 23621"/>
                <a:gd name="connsiteY5" fmla="*/ 17 h 8453"/>
                <a:gd name="connsiteX6" fmla="*/ 19706 w 23621"/>
                <a:gd name="connsiteY6" fmla="*/ 17 h 8453"/>
                <a:gd name="connsiteX7" fmla="*/ 22563 w 23621"/>
                <a:gd name="connsiteY7" fmla="*/ 875 h 8453"/>
                <a:gd name="connsiteX8" fmla="*/ 23611 w 23621"/>
                <a:gd name="connsiteY8" fmla="*/ 875 h 8453"/>
                <a:gd name="connsiteX9" fmla="*/ 19611 w 23621"/>
                <a:gd name="connsiteY9" fmla="*/ 875 h 8453"/>
                <a:gd name="connsiteX10" fmla="*/ 17801 w 23621"/>
                <a:gd name="connsiteY10" fmla="*/ 875 h 8453"/>
                <a:gd name="connsiteX11" fmla="*/ 15801 w 23621"/>
                <a:gd name="connsiteY11" fmla="*/ 875 h 8453"/>
                <a:gd name="connsiteX12" fmla="*/ 13610 w 23621"/>
                <a:gd name="connsiteY12" fmla="*/ 1446 h 8453"/>
                <a:gd name="connsiteX13" fmla="*/ 11514 w 23621"/>
                <a:gd name="connsiteY13" fmla="*/ 2113 h 8453"/>
                <a:gd name="connsiteX14" fmla="*/ 3609 w 23621"/>
                <a:gd name="connsiteY14" fmla="*/ 5256 h 8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3621" h="8453">
                  <a:moveTo>
                    <a:pt x="-11" y="8399"/>
                  </a:moveTo>
                  <a:cubicBezTo>
                    <a:pt x="808" y="7323"/>
                    <a:pt x="1732" y="6332"/>
                    <a:pt x="2752" y="5447"/>
                  </a:cubicBezTo>
                  <a:cubicBezTo>
                    <a:pt x="3828" y="4561"/>
                    <a:pt x="4980" y="3770"/>
                    <a:pt x="6180" y="3065"/>
                  </a:cubicBezTo>
                  <a:cubicBezTo>
                    <a:pt x="7590" y="2227"/>
                    <a:pt x="9095" y="1560"/>
                    <a:pt x="10657" y="1065"/>
                  </a:cubicBezTo>
                  <a:cubicBezTo>
                    <a:pt x="12200" y="522"/>
                    <a:pt x="13800" y="170"/>
                    <a:pt x="15420" y="17"/>
                  </a:cubicBezTo>
                  <a:lnTo>
                    <a:pt x="17706" y="17"/>
                  </a:lnTo>
                  <a:cubicBezTo>
                    <a:pt x="18372" y="-78"/>
                    <a:pt x="19039" y="-78"/>
                    <a:pt x="19706" y="17"/>
                  </a:cubicBezTo>
                  <a:cubicBezTo>
                    <a:pt x="20687" y="179"/>
                    <a:pt x="21649" y="465"/>
                    <a:pt x="22563" y="875"/>
                  </a:cubicBezTo>
                  <a:lnTo>
                    <a:pt x="23611" y="875"/>
                  </a:lnTo>
                  <a:lnTo>
                    <a:pt x="19611" y="875"/>
                  </a:lnTo>
                  <a:lnTo>
                    <a:pt x="17801" y="875"/>
                  </a:lnTo>
                  <a:lnTo>
                    <a:pt x="15801" y="875"/>
                  </a:lnTo>
                  <a:cubicBezTo>
                    <a:pt x="15058" y="1017"/>
                    <a:pt x="14324" y="1208"/>
                    <a:pt x="13610" y="1446"/>
                  </a:cubicBezTo>
                  <a:lnTo>
                    <a:pt x="11514" y="2113"/>
                  </a:lnTo>
                  <a:cubicBezTo>
                    <a:pt x="8657" y="3065"/>
                    <a:pt x="5799" y="4304"/>
                    <a:pt x="3609" y="5256"/>
                  </a:cubicBezTo>
                  <a:close/>
                </a:path>
              </a:pathLst>
            </a:custGeom>
            <a:solidFill>
              <a:srgbClr val="B07A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2" name="Freeform: Shape 721">
              <a:extLst>
                <a:ext uri="{FF2B5EF4-FFF2-40B4-BE49-F238E27FC236}">
                  <a16:creationId xmlns:a16="http://schemas.microsoft.com/office/drawing/2014/main" id="{5F215F3B-1F0C-2F31-D8C5-B917F19069B7}"/>
                </a:ext>
              </a:extLst>
            </p:cNvPr>
            <p:cNvSpPr/>
            <p:nvPr/>
          </p:nvSpPr>
          <p:spPr>
            <a:xfrm>
              <a:off x="7467121" y="2859976"/>
              <a:ext cx="274892" cy="255545"/>
            </a:xfrm>
            <a:custGeom>
              <a:avLst/>
              <a:gdLst>
                <a:gd name="connsiteX0" fmla="*/ 243354 w 274892"/>
                <a:gd name="connsiteY0" fmla="*/ 203305 h 255545"/>
                <a:gd name="connsiteX1" fmla="*/ 274882 w 274892"/>
                <a:gd name="connsiteY1" fmla="*/ 105578 h 255545"/>
                <a:gd name="connsiteX2" fmla="*/ 223066 w 274892"/>
                <a:gd name="connsiteY2" fmla="*/ 33188 h 255545"/>
                <a:gd name="connsiteX3" fmla="*/ 228591 w 274892"/>
                <a:gd name="connsiteY3" fmla="*/ 80146 h 255545"/>
                <a:gd name="connsiteX4" fmla="*/ 196491 w 274892"/>
                <a:gd name="connsiteY4" fmla="*/ 12900 h 255545"/>
                <a:gd name="connsiteX5" fmla="*/ 144009 w 274892"/>
                <a:gd name="connsiteY5" fmla="*/ 59668 h 255545"/>
                <a:gd name="connsiteX6" fmla="*/ 177156 w 274892"/>
                <a:gd name="connsiteY6" fmla="*/ -54 h 255545"/>
                <a:gd name="connsiteX7" fmla="*/ 88478 w 274892"/>
                <a:gd name="connsiteY7" fmla="*/ 40903 h 255545"/>
                <a:gd name="connsiteX8" fmla="*/ 132293 w 274892"/>
                <a:gd name="connsiteY8" fmla="*/ 16805 h 255545"/>
                <a:gd name="connsiteX9" fmla="*/ 25899 w 274892"/>
                <a:gd name="connsiteY9" fmla="*/ 34522 h 255545"/>
                <a:gd name="connsiteX10" fmla="*/ 15421 w 274892"/>
                <a:gd name="connsiteY10" fmla="*/ 96815 h 255545"/>
                <a:gd name="connsiteX11" fmla="*/ 29137 w 274892"/>
                <a:gd name="connsiteY11" fmla="*/ 211115 h 255545"/>
                <a:gd name="connsiteX12" fmla="*/ 31233 w 274892"/>
                <a:gd name="connsiteY12" fmla="*/ 212544 h 255545"/>
                <a:gd name="connsiteX13" fmla="*/ 124482 w 274892"/>
                <a:gd name="connsiteY13" fmla="*/ 255216 h 255545"/>
                <a:gd name="connsiteX14" fmla="*/ 209541 w 274892"/>
                <a:gd name="connsiteY14" fmla="*/ 237785 h 255545"/>
                <a:gd name="connsiteX15" fmla="*/ 243354 w 274892"/>
                <a:gd name="connsiteY15" fmla="*/ 203305 h 255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74892" h="255545">
                  <a:moveTo>
                    <a:pt x="243354" y="203305"/>
                  </a:moveTo>
                  <a:cubicBezTo>
                    <a:pt x="246783" y="186064"/>
                    <a:pt x="261166" y="120723"/>
                    <a:pt x="274882" y="105578"/>
                  </a:cubicBezTo>
                  <a:cubicBezTo>
                    <a:pt x="274882" y="105578"/>
                    <a:pt x="228591" y="66335"/>
                    <a:pt x="223066" y="33188"/>
                  </a:cubicBezTo>
                  <a:cubicBezTo>
                    <a:pt x="223066" y="33188"/>
                    <a:pt x="217637" y="61763"/>
                    <a:pt x="228591" y="80146"/>
                  </a:cubicBezTo>
                  <a:cubicBezTo>
                    <a:pt x="207531" y="64335"/>
                    <a:pt x="195548" y="39217"/>
                    <a:pt x="196491" y="12900"/>
                  </a:cubicBezTo>
                  <a:cubicBezTo>
                    <a:pt x="196491" y="12900"/>
                    <a:pt x="181823" y="53000"/>
                    <a:pt x="144009" y="59668"/>
                  </a:cubicBezTo>
                  <a:cubicBezTo>
                    <a:pt x="144009" y="59668"/>
                    <a:pt x="177727" y="21568"/>
                    <a:pt x="177156" y="-54"/>
                  </a:cubicBezTo>
                  <a:cubicBezTo>
                    <a:pt x="177156" y="-54"/>
                    <a:pt x="153534" y="45190"/>
                    <a:pt x="88478" y="40903"/>
                  </a:cubicBezTo>
                  <a:cubicBezTo>
                    <a:pt x="104880" y="36693"/>
                    <a:pt x="119949" y="28397"/>
                    <a:pt x="132293" y="16805"/>
                  </a:cubicBezTo>
                  <a:cubicBezTo>
                    <a:pt x="132293" y="16805"/>
                    <a:pt x="73714" y="46333"/>
                    <a:pt x="25899" y="34522"/>
                  </a:cubicBezTo>
                  <a:cubicBezTo>
                    <a:pt x="28461" y="55858"/>
                    <a:pt x="24822" y="77489"/>
                    <a:pt x="15421" y="96815"/>
                  </a:cubicBezTo>
                  <a:cubicBezTo>
                    <a:pt x="-105" y="125962"/>
                    <a:pt x="-14773" y="158823"/>
                    <a:pt x="29137" y="211115"/>
                  </a:cubicBezTo>
                  <a:lnTo>
                    <a:pt x="31233" y="212544"/>
                  </a:lnTo>
                  <a:cubicBezTo>
                    <a:pt x="55674" y="238223"/>
                    <a:pt x="89068" y="253501"/>
                    <a:pt x="124482" y="255216"/>
                  </a:cubicBezTo>
                  <a:cubicBezTo>
                    <a:pt x="184014" y="258073"/>
                    <a:pt x="209541" y="237785"/>
                    <a:pt x="209541" y="237785"/>
                  </a:cubicBezTo>
                  <a:cubicBezTo>
                    <a:pt x="209541" y="237785"/>
                    <a:pt x="239926" y="220545"/>
                    <a:pt x="243354" y="203305"/>
                  </a:cubicBezTo>
                  <a:close/>
                </a:path>
              </a:pathLst>
            </a:custGeom>
            <a:solidFill>
              <a:srgbClr val="B07A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3" name="Freeform: Shape 722">
              <a:extLst>
                <a:ext uri="{FF2B5EF4-FFF2-40B4-BE49-F238E27FC236}">
                  <a16:creationId xmlns:a16="http://schemas.microsoft.com/office/drawing/2014/main" id="{720E8858-99B6-8581-B35C-65CE49169F31}"/>
                </a:ext>
              </a:extLst>
            </p:cNvPr>
            <p:cNvSpPr/>
            <p:nvPr/>
          </p:nvSpPr>
          <p:spPr>
            <a:xfrm>
              <a:off x="7522082" y="3034474"/>
              <a:ext cx="142970" cy="34517"/>
            </a:xfrm>
            <a:custGeom>
              <a:avLst/>
              <a:gdLst>
                <a:gd name="connsiteX0" fmla="*/ 135721 w 142970"/>
                <a:gd name="connsiteY0" fmla="*/ 8709 h 34517"/>
                <a:gd name="connsiteX1" fmla="*/ 134673 w 142970"/>
                <a:gd name="connsiteY1" fmla="*/ 6042 h 34517"/>
                <a:gd name="connsiteX2" fmla="*/ 133720 w 142970"/>
                <a:gd name="connsiteY2" fmla="*/ -54 h 34517"/>
                <a:gd name="connsiteX3" fmla="*/ 132768 w 142970"/>
                <a:gd name="connsiteY3" fmla="*/ 1470 h 34517"/>
                <a:gd name="connsiteX4" fmla="*/ 131625 w 142970"/>
                <a:gd name="connsiteY4" fmla="*/ 5661 h 34517"/>
                <a:gd name="connsiteX5" fmla="*/ 132768 w 142970"/>
                <a:gd name="connsiteY5" fmla="*/ 10519 h 34517"/>
                <a:gd name="connsiteX6" fmla="*/ 100954 w 142970"/>
                <a:gd name="connsiteY6" fmla="*/ 27854 h 34517"/>
                <a:gd name="connsiteX7" fmla="*/ 61616 w 142970"/>
                <a:gd name="connsiteY7" fmla="*/ 31950 h 34517"/>
                <a:gd name="connsiteX8" fmla="*/ 25421 w 142970"/>
                <a:gd name="connsiteY8" fmla="*/ 26235 h 34517"/>
                <a:gd name="connsiteX9" fmla="*/ -11 w 142970"/>
                <a:gd name="connsiteY9" fmla="*/ 327 h 34517"/>
                <a:gd name="connsiteX10" fmla="*/ -11 w 142970"/>
                <a:gd name="connsiteY10" fmla="*/ 327 h 34517"/>
                <a:gd name="connsiteX11" fmla="*/ 14753 w 142970"/>
                <a:gd name="connsiteY11" fmla="*/ 22901 h 34517"/>
                <a:gd name="connsiteX12" fmla="*/ 54091 w 142970"/>
                <a:gd name="connsiteY12" fmla="*/ 33760 h 34517"/>
                <a:gd name="connsiteX13" fmla="*/ 133435 w 142970"/>
                <a:gd name="connsiteY13" fmla="*/ 11471 h 34517"/>
                <a:gd name="connsiteX14" fmla="*/ 133435 w 142970"/>
                <a:gd name="connsiteY14" fmla="*/ 12043 h 34517"/>
                <a:gd name="connsiteX15" fmla="*/ 142960 w 142970"/>
                <a:gd name="connsiteY15" fmla="*/ 15948 h 34517"/>
                <a:gd name="connsiteX16" fmla="*/ 135721 w 142970"/>
                <a:gd name="connsiteY16" fmla="*/ 8709 h 34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2970" h="34517">
                  <a:moveTo>
                    <a:pt x="135721" y="8709"/>
                  </a:moveTo>
                  <a:cubicBezTo>
                    <a:pt x="135216" y="7890"/>
                    <a:pt x="134863" y="6985"/>
                    <a:pt x="134673" y="6042"/>
                  </a:cubicBezTo>
                  <a:cubicBezTo>
                    <a:pt x="134025" y="4080"/>
                    <a:pt x="133701" y="2013"/>
                    <a:pt x="133720" y="-54"/>
                  </a:cubicBezTo>
                  <a:cubicBezTo>
                    <a:pt x="133320" y="394"/>
                    <a:pt x="132996" y="908"/>
                    <a:pt x="132768" y="1470"/>
                  </a:cubicBezTo>
                  <a:cubicBezTo>
                    <a:pt x="132768" y="2899"/>
                    <a:pt x="131911" y="4232"/>
                    <a:pt x="131625" y="5661"/>
                  </a:cubicBezTo>
                  <a:cubicBezTo>
                    <a:pt x="131444" y="7366"/>
                    <a:pt x="131844" y="9080"/>
                    <a:pt x="132768" y="10519"/>
                  </a:cubicBezTo>
                  <a:cubicBezTo>
                    <a:pt x="123309" y="18196"/>
                    <a:pt x="112527" y="24073"/>
                    <a:pt x="100954" y="27854"/>
                  </a:cubicBezTo>
                  <a:cubicBezTo>
                    <a:pt x="88200" y="31597"/>
                    <a:pt x="74865" y="32978"/>
                    <a:pt x="61616" y="31950"/>
                  </a:cubicBezTo>
                  <a:cubicBezTo>
                    <a:pt x="49329" y="31874"/>
                    <a:pt x="37127" y="29950"/>
                    <a:pt x="25421" y="26235"/>
                  </a:cubicBezTo>
                  <a:cubicBezTo>
                    <a:pt x="14467" y="22330"/>
                    <a:pt x="-11" y="13376"/>
                    <a:pt x="-11" y="327"/>
                  </a:cubicBezTo>
                  <a:lnTo>
                    <a:pt x="-11" y="327"/>
                  </a:lnTo>
                  <a:cubicBezTo>
                    <a:pt x="503" y="9957"/>
                    <a:pt x="6133" y="18567"/>
                    <a:pt x="14753" y="22901"/>
                  </a:cubicBezTo>
                  <a:cubicBezTo>
                    <a:pt x="26726" y="29807"/>
                    <a:pt x="40271" y="33540"/>
                    <a:pt x="54091" y="33760"/>
                  </a:cubicBezTo>
                  <a:cubicBezTo>
                    <a:pt x="81999" y="36426"/>
                    <a:pt x="112670" y="32045"/>
                    <a:pt x="133435" y="11471"/>
                  </a:cubicBezTo>
                  <a:lnTo>
                    <a:pt x="133435" y="12043"/>
                  </a:lnTo>
                  <a:cubicBezTo>
                    <a:pt x="135797" y="14795"/>
                    <a:pt x="139340" y="16243"/>
                    <a:pt x="142960" y="15948"/>
                  </a:cubicBezTo>
                  <a:cubicBezTo>
                    <a:pt x="139712" y="14548"/>
                    <a:pt x="137121" y="11957"/>
                    <a:pt x="135721" y="8709"/>
                  </a:cubicBezTo>
                  <a:close/>
                </a:path>
              </a:pathLst>
            </a:custGeom>
            <a:solidFill>
              <a:srgbClr val="B07A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4" name="Freeform: Shape 723">
              <a:extLst>
                <a:ext uri="{FF2B5EF4-FFF2-40B4-BE49-F238E27FC236}">
                  <a16:creationId xmlns:a16="http://schemas.microsoft.com/office/drawing/2014/main" id="{E6606104-3444-9A95-3856-42D6B90E8AAC}"/>
                </a:ext>
              </a:extLst>
            </p:cNvPr>
            <p:cNvSpPr/>
            <p:nvPr/>
          </p:nvSpPr>
          <p:spPr>
            <a:xfrm>
              <a:off x="7574846" y="2994564"/>
              <a:ext cx="18673" cy="26141"/>
            </a:xfrm>
            <a:custGeom>
              <a:avLst/>
              <a:gdLst>
                <a:gd name="connsiteX0" fmla="*/ 18663 w 18673"/>
                <a:gd name="connsiteY0" fmla="*/ -54 h 26141"/>
                <a:gd name="connsiteX1" fmla="*/ 18187 w 18673"/>
                <a:gd name="connsiteY1" fmla="*/ 2041 h 26141"/>
                <a:gd name="connsiteX2" fmla="*/ 14758 w 18673"/>
                <a:gd name="connsiteY2" fmla="*/ 6804 h 26141"/>
                <a:gd name="connsiteX3" fmla="*/ 10948 w 18673"/>
                <a:gd name="connsiteY3" fmla="*/ 8423 h 26141"/>
                <a:gd name="connsiteX4" fmla="*/ 6375 w 18673"/>
                <a:gd name="connsiteY4" fmla="*/ 8423 h 26141"/>
                <a:gd name="connsiteX5" fmla="*/ 5423 w 18673"/>
                <a:gd name="connsiteY5" fmla="*/ 8423 h 26141"/>
                <a:gd name="connsiteX6" fmla="*/ 4661 w 18673"/>
                <a:gd name="connsiteY6" fmla="*/ 8423 h 26141"/>
                <a:gd name="connsiteX7" fmla="*/ 3708 w 18673"/>
                <a:gd name="connsiteY7" fmla="*/ 9185 h 26141"/>
                <a:gd name="connsiteX8" fmla="*/ 2756 w 18673"/>
                <a:gd name="connsiteY8" fmla="*/ 12805 h 26141"/>
                <a:gd name="connsiteX9" fmla="*/ 5042 w 18673"/>
                <a:gd name="connsiteY9" fmla="*/ 20520 h 26141"/>
                <a:gd name="connsiteX10" fmla="*/ 10757 w 18673"/>
                <a:gd name="connsiteY10" fmla="*/ 24711 h 26141"/>
                <a:gd name="connsiteX11" fmla="*/ 16091 w 18673"/>
                <a:gd name="connsiteY11" fmla="*/ 25187 h 26141"/>
                <a:gd name="connsiteX12" fmla="*/ 18282 w 18673"/>
                <a:gd name="connsiteY12" fmla="*/ 25187 h 26141"/>
                <a:gd name="connsiteX13" fmla="*/ 17710 w 18673"/>
                <a:gd name="connsiteY13" fmla="*/ 25187 h 26141"/>
                <a:gd name="connsiteX14" fmla="*/ 16186 w 18673"/>
                <a:gd name="connsiteY14" fmla="*/ 25759 h 26141"/>
                <a:gd name="connsiteX15" fmla="*/ 10471 w 18673"/>
                <a:gd name="connsiteY15" fmla="*/ 25759 h 26141"/>
                <a:gd name="connsiteX16" fmla="*/ 3137 w 18673"/>
                <a:gd name="connsiteY16" fmla="*/ 21472 h 26141"/>
                <a:gd name="connsiteX17" fmla="*/ -6 w 18673"/>
                <a:gd name="connsiteY17" fmla="*/ 11947 h 26141"/>
                <a:gd name="connsiteX18" fmla="*/ 1518 w 18673"/>
                <a:gd name="connsiteY18" fmla="*/ 6804 h 26141"/>
                <a:gd name="connsiteX19" fmla="*/ 4280 w 18673"/>
                <a:gd name="connsiteY19" fmla="*/ 5089 h 26141"/>
                <a:gd name="connsiteX20" fmla="*/ 5709 w 18673"/>
                <a:gd name="connsiteY20" fmla="*/ 5089 h 26141"/>
                <a:gd name="connsiteX21" fmla="*/ 6852 w 18673"/>
                <a:gd name="connsiteY21" fmla="*/ 5089 h 26141"/>
                <a:gd name="connsiteX22" fmla="*/ 10662 w 18673"/>
                <a:gd name="connsiteY22" fmla="*/ 5089 h 26141"/>
                <a:gd name="connsiteX23" fmla="*/ 13900 w 18673"/>
                <a:gd name="connsiteY23" fmla="*/ 4137 h 26141"/>
                <a:gd name="connsiteX24" fmla="*/ 17710 w 18673"/>
                <a:gd name="connsiteY24" fmla="*/ 517 h 26141"/>
                <a:gd name="connsiteX25" fmla="*/ 18663 w 18673"/>
                <a:gd name="connsiteY25" fmla="*/ -54 h 26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8673" h="26141">
                  <a:moveTo>
                    <a:pt x="18663" y="-54"/>
                  </a:moveTo>
                  <a:cubicBezTo>
                    <a:pt x="18549" y="651"/>
                    <a:pt x="18396" y="1356"/>
                    <a:pt x="18187" y="2041"/>
                  </a:cubicBezTo>
                  <a:cubicBezTo>
                    <a:pt x="17510" y="3918"/>
                    <a:pt x="16320" y="5566"/>
                    <a:pt x="14758" y="6804"/>
                  </a:cubicBezTo>
                  <a:cubicBezTo>
                    <a:pt x="13624" y="7613"/>
                    <a:pt x="12319" y="8166"/>
                    <a:pt x="10948" y="8423"/>
                  </a:cubicBezTo>
                  <a:cubicBezTo>
                    <a:pt x="9433" y="8661"/>
                    <a:pt x="7890" y="8661"/>
                    <a:pt x="6375" y="8423"/>
                  </a:cubicBezTo>
                  <a:lnTo>
                    <a:pt x="5423" y="8423"/>
                  </a:lnTo>
                  <a:lnTo>
                    <a:pt x="4661" y="8423"/>
                  </a:lnTo>
                  <a:cubicBezTo>
                    <a:pt x="4242" y="8518"/>
                    <a:pt x="3899" y="8804"/>
                    <a:pt x="3708" y="9185"/>
                  </a:cubicBezTo>
                  <a:cubicBezTo>
                    <a:pt x="3004" y="10252"/>
                    <a:pt x="2661" y="11528"/>
                    <a:pt x="2756" y="12805"/>
                  </a:cubicBezTo>
                  <a:cubicBezTo>
                    <a:pt x="2766" y="15538"/>
                    <a:pt x="3566" y="18215"/>
                    <a:pt x="5042" y="20520"/>
                  </a:cubicBezTo>
                  <a:cubicBezTo>
                    <a:pt x="6433" y="22511"/>
                    <a:pt x="8443" y="23987"/>
                    <a:pt x="10757" y="24711"/>
                  </a:cubicBezTo>
                  <a:cubicBezTo>
                    <a:pt x="12491" y="25216"/>
                    <a:pt x="14300" y="25378"/>
                    <a:pt x="16091" y="25187"/>
                  </a:cubicBezTo>
                  <a:lnTo>
                    <a:pt x="18282" y="25187"/>
                  </a:lnTo>
                  <a:lnTo>
                    <a:pt x="17710" y="25187"/>
                  </a:lnTo>
                  <a:lnTo>
                    <a:pt x="16186" y="25759"/>
                  </a:lnTo>
                  <a:cubicBezTo>
                    <a:pt x="14310" y="26197"/>
                    <a:pt x="12348" y="26197"/>
                    <a:pt x="10471" y="25759"/>
                  </a:cubicBezTo>
                  <a:cubicBezTo>
                    <a:pt x="7557" y="25368"/>
                    <a:pt x="4909" y="23825"/>
                    <a:pt x="3137" y="21472"/>
                  </a:cubicBezTo>
                  <a:cubicBezTo>
                    <a:pt x="1013" y="18758"/>
                    <a:pt x="-92" y="15395"/>
                    <a:pt x="-6" y="11947"/>
                  </a:cubicBezTo>
                  <a:cubicBezTo>
                    <a:pt x="-6" y="10119"/>
                    <a:pt x="527" y="8337"/>
                    <a:pt x="1518" y="6804"/>
                  </a:cubicBezTo>
                  <a:cubicBezTo>
                    <a:pt x="2175" y="5880"/>
                    <a:pt x="3165" y="5270"/>
                    <a:pt x="4280" y="5089"/>
                  </a:cubicBezTo>
                  <a:lnTo>
                    <a:pt x="5709" y="5089"/>
                  </a:lnTo>
                  <a:lnTo>
                    <a:pt x="6852" y="5089"/>
                  </a:lnTo>
                  <a:cubicBezTo>
                    <a:pt x="8119" y="5223"/>
                    <a:pt x="9395" y="5223"/>
                    <a:pt x="10662" y="5089"/>
                  </a:cubicBezTo>
                  <a:cubicBezTo>
                    <a:pt x="11786" y="4927"/>
                    <a:pt x="12872" y="4613"/>
                    <a:pt x="13900" y="4137"/>
                  </a:cubicBezTo>
                  <a:cubicBezTo>
                    <a:pt x="15472" y="3289"/>
                    <a:pt x="16786" y="2041"/>
                    <a:pt x="17710" y="517"/>
                  </a:cubicBezTo>
                  <a:cubicBezTo>
                    <a:pt x="18034" y="336"/>
                    <a:pt x="18349" y="146"/>
                    <a:pt x="18663" y="-54"/>
                  </a:cubicBezTo>
                  <a:close/>
                </a:path>
              </a:pathLst>
            </a:custGeom>
            <a:solidFill>
              <a:srgbClr val="B07A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5" name="Freeform: Shape 724">
              <a:extLst>
                <a:ext uri="{FF2B5EF4-FFF2-40B4-BE49-F238E27FC236}">
                  <a16:creationId xmlns:a16="http://schemas.microsoft.com/office/drawing/2014/main" id="{9A251D68-3DA4-B072-CDB2-0EFF23CA33DA}"/>
                </a:ext>
              </a:extLst>
            </p:cNvPr>
            <p:cNvSpPr/>
            <p:nvPr/>
          </p:nvSpPr>
          <p:spPr>
            <a:xfrm>
              <a:off x="7542846" y="2921204"/>
              <a:ext cx="22636" cy="12772"/>
            </a:xfrm>
            <a:custGeom>
              <a:avLst/>
              <a:gdLst>
                <a:gd name="connsiteX0" fmla="*/ 22563 w 22636"/>
                <a:gd name="connsiteY0" fmla="*/ 11203 h 12772"/>
                <a:gd name="connsiteX1" fmla="*/ 21992 w 22636"/>
                <a:gd name="connsiteY1" fmla="*/ 6535 h 12772"/>
                <a:gd name="connsiteX2" fmla="*/ 20468 w 22636"/>
                <a:gd name="connsiteY2" fmla="*/ 3297 h 12772"/>
                <a:gd name="connsiteX3" fmla="*/ 14182 w 22636"/>
                <a:gd name="connsiteY3" fmla="*/ -37 h 12772"/>
                <a:gd name="connsiteX4" fmla="*/ 2275 w 22636"/>
                <a:gd name="connsiteY4" fmla="*/ 6250 h 12772"/>
                <a:gd name="connsiteX5" fmla="*/ 846 w 22636"/>
                <a:gd name="connsiteY5" fmla="*/ 8250 h 12772"/>
                <a:gd name="connsiteX6" fmla="*/ -11 w 22636"/>
                <a:gd name="connsiteY6" fmla="*/ 9583 h 12772"/>
                <a:gd name="connsiteX7" fmla="*/ -11 w 22636"/>
                <a:gd name="connsiteY7" fmla="*/ 9583 h 12772"/>
                <a:gd name="connsiteX8" fmla="*/ -11 w 22636"/>
                <a:gd name="connsiteY8" fmla="*/ 9583 h 12772"/>
                <a:gd name="connsiteX9" fmla="*/ 846 w 22636"/>
                <a:gd name="connsiteY9" fmla="*/ 9583 h 12772"/>
                <a:gd name="connsiteX10" fmla="*/ 11419 w 22636"/>
                <a:gd name="connsiteY10" fmla="*/ 5583 h 12772"/>
                <a:gd name="connsiteX11" fmla="*/ 18754 w 22636"/>
                <a:gd name="connsiteY11" fmla="*/ 9298 h 12772"/>
                <a:gd name="connsiteX12" fmla="*/ 20182 w 22636"/>
                <a:gd name="connsiteY12" fmla="*/ 12536 h 12772"/>
                <a:gd name="connsiteX13" fmla="*/ 22563 w 22636"/>
                <a:gd name="connsiteY13" fmla="*/ 11203 h 12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2636" h="12772">
                  <a:moveTo>
                    <a:pt x="22563" y="11203"/>
                  </a:moveTo>
                  <a:cubicBezTo>
                    <a:pt x="22563" y="9774"/>
                    <a:pt x="22563" y="8059"/>
                    <a:pt x="21992" y="6535"/>
                  </a:cubicBezTo>
                  <a:cubicBezTo>
                    <a:pt x="21697" y="5373"/>
                    <a:pt x="21173" y="4269"/>
                    <a:pt x="20468" y="3297"/>
                  </a:cubicBezTo>
                  <a:cubicBezTo>
                    <a:pt x="18877" y="1411"/>
                    <a:pt x="16630" y="220"/>
                    <a:pt x="14182" y="-37"/>
                  </a:cubicBezTo>
                  <a:cubicBezTo>
                    <a:pt x="9362" y="-284"/>
                    <a:pt x="4790" y="2125"/>
                    <a:pt x="2275" y="6250"/>
                  </a:cubicBezTo>
                  <a:cubicBezTo>
                    <a:pt x="1666" y="6812"/>
                    <a:pt x="1180" y="7488"/>
                    <a:pt x="846" y="8250"/>
                  </a:cubicBezTo>
                  <a:lnTo>
                    <a:pt x="-11" y="9583"/>
                  </a:lnTo>
                  <a:cubicBezTo>
                    <a:pt x="-11" y="9583"/>
                    <a:pt x="-11" y="10155"/>
                    <a:pt x="-11" y="9583"/>
                  </a:cubicBezTo>
                  <a:lnTo>
                    <a:pt x="-11" y="9583"/>
                  </a:lnTo>
                  <a:cubicBezTo>
                    <a:pt x="-11" y="9583"/>
                    <a:pt x="656" y="9583"/>
                    <a:pt x="846" y="9583"/>
                  </a:cubicBezTo>
                  <a:cubicBezTo>
                    <a:pt x="3704" y="6907"/>
                    <a:pt x="7504" y="5469"/>
                    <a:pt x="11419" y="5583"/>
                  </a:cubicBezTo>
                  <a:cubicBezTo>
                    <a:pt x="14391" y="5231"/>
                    <a:pt x="17277" y="6697"/>
                    <a:pt x="18754" y="9298"/>
                  </a:cubicBezTo>
                  <a:cubicBezTo>
                    <a:pt x="19068" y="10441"/>
                    <a:pt x="19554" y="11527"/>
                    <a:pt x="20182" y="12536"/>
                  </a:cubicBezTo>
                  <a:cubicBezTo>
                    <a:pt x="21516" y="13203"/>
                    <a:pt x="22945" y="11870"/>
                    <a:pt x="22563" y="11203"/>
                  </a:cubicBezTo>
                  <a:close/>
                </a:path>
              </a:pathLst>
            </a:custGeom>
            <a:solidFill>
              <a:srgbClr val="3A393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6" name="Freeform: Shape 725">
              <a:extLst>
                <a:ext uri="{FF2B5EF4-FFF2-40B4-BE49-F238E27FC236}">
                  <a16:creationId xmlns:a16="http://schemas.microsoft.com/office/drawing/2014/main" id="{557CB150-33E6-B2A3-082D-55E98FAC6AD0}"/>
                </a:ext>
              </a:extLst>
            </p:cNvPr>
            <p:cNvSpPr/>
            <p:nvPr/>
          </p:nvSpPr>
          <p:spPr>
            <a:xfrm>
              <a:off x="7649274" y="2938986"/>
              <a:ext cx="24673" cy="14263"/>
            </a:xfrm>
            <a:custGeom>
              <a:avLst/>
              <a:gdLst>
                <a:gd name="connsiteX0" fmla="*/ 14434 w 24673"/>
                <a:gd name="connsiteY0" fmla="*/ 89 h 14263"/>
                <a:gd name="connsiteX1" fmla="*/ 718 w 24673"/>
                <a:gd name="connsiteY1" fmla="*/ 5804 h 14263"/>
                <a:gd name="connsiteX2" fmla="*/ 146 w 24673"/>
                <a:gd name="connsiteY2" fmla="*/ 5804 h 14263"/>
                <a:gd name="connsiteX3" fmla="*/ 146 w 24673"/>
                <a:gd name="connsiteY3" fmla="*/ 6852 h 14263"/>
                <a:gd name="connsiteX4" fmla="*/ 146 w 24673"/>
                <a:gd name="connsiteY4" fmla="*/ 6852 h 14263"/>
                <a:gd name="connsiteX5" fmla="*/ 146 w 24673"/>
                <a:gd name="connsiteY5" fmla="*/ 6852 h 14263"/>
                <a:gd name="connsiteX6" fmla="*/ 718 w 24673"/>
                <a:gd name="connsiteY6" fmla="*/ 6852 h 14263"/>
                <a:gd name="connsiteX7" fmla="*/ 23292 w 24673"/>
                <a:gd name="connsiteY7" fmla="*/ 13805 h 14263"/>
                <a:gd name="connsiteX8" fmla="*/ 24626 w 24673"/>
                <a:gd name="connsiteY8" fmla="*/ 13233 h 14263"/>
                <a:gd name="connsiteX9" fmla="*/ 14434 w 24673"/>
                <a:gd name="connsiteY9" fmla="*/ 89 h 1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73" h="14263">
                  <a:moveTo>
                    <a:pt x="14434" y="89"/>
                  </a:moveTo>
                  <a:cubicBezTo>
                    <a:pt x="9157" y="-654"/>
                    <a:pt x="3899" y="1537"/>
                    <a:pt x="718" y="5804"/>
                  </a:cubicBezTo>
                  <a:lnTo>
                    <a:pt x="146" y="5804"/>
                  </a:lnTo>
                  <a:cubicBezTo>
                    <a:pt x="-63" y="6118"/>
                    <a:pt x="-63" y="6537"/>
                    <a:pt x="146" y="6852"/>
                  </a:cubicBezTo>
                  <a:lnTo>
                    <a:pt x="146" y="6852"/>
                  </a:lnTo>
                  <a:cubicBezTo>
                    <a:pt x="146" y="6852"/>
                    <a:pt x="146" y="7328"/>
                    <a:pt x="146" y="6852"/>
                  </a:cubicBezTo>
                  <a:lnTo>
                    <a:pt x="718" y="6852"/>
                  </a:lnTo>
                  <a:cubicBezTo>
                    <a:pt x="8624" y="4280"/>
                    <a:pt x="20911" y="3804"/>
                    <a:pt x="23292" y="13805"/>
                  </a:cubicBezTo>
                  <a:cubicBezTo>
                    <a:pt x="23292" y="14757"/>
                    <a:pt x="24626" y="13805"/>
                    <a:pt x="24626" y="13233"/>
                  </a:cubicBezTo>
                  <a:cubicBezTo>
                    <a:pt x="25111" y="6880"/>
                    <a:pt x="20711" y="1194"/>
                    <a:pt x="14434" y="89"/>
                  </a:cubicBezTo>
                  <a:close/>
                </a:path>
              </a:pathLst>
            </a:custGeom>
            <a:solidFill>
              <a:srgbClr val="3A393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7" name="Freeform: Shape 726">
              <a:extLst>
                <a:ext uri="{FF2B5EF4-FFF2-40B4-BE49-F238E27FC236}">
                  <a16:creationId xmlns:a16="http://schemas.microsoft.com/office/drawing/2014/main" id="{6F4C0C88-A7FC-C086-1A1E-3BC6529EF111}"/>
                </a:ext>
              </a:extLst>
            </p:cNvPr>
            <p:cNvSpPr/>
            <p:nvPr/>
          </p:nvSpPr>
          <p:spPr>
            <a:xfrm>
              <a:off x="7543506" y="2947414"/>
              <a:ext cx="15928" cy="31454"/>
            </a:xfrm>
            <a:custGeom>
              <a:avLst/>
              <a:gdLst>
                <a:gd name="connsiteX0" fmla="*/ 14761 w 15928"/>
                <a:gd name="connsiteY0" fmla="*/ 17473 h 31454"/>
                <a:gd name="connsiteX1" fmla="*/ 3807 w 15928"/>
                <a:gd name="connsiteY1" fmla="*/ 31285 h 31454"/>
                <a:gd name="connsiteX2" fmla="*/ 1140 w 15928"/>
                <a:gd name="connsiteY2" fmla="*/ 13854 h 31454"/>
                <a:gd name="connsiteX3" fmla="*/ 12189 w 15928"/>
                <a:gd name="connsiteY3" fmla="*/ 43 h 31454"/>
                <a:gd name="connsiteX4" fmla="*/ 14761 w 15928"/>
                <a:gd name="connsiteY4" fmla="*/ 17473 h 31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28" h="31454">
                  <a:moveTo>
                    <a:pt x="14761" y="17473"/>
                  </a:moveTo>
                  <a:cubicBezTo>
                    <a:pt x="12475" y="26141"/>
                    <a:pt x="7522" y="32332"/>
                    <a:pt x="3807" y="31285"/>
                  </a:cubicBezTo>
                  <a:cubicBezTo>
                    <a:pt x="92" y="30237"/>
                    <a:pt x="-1146" y="22426"/>
                    <a:pt x="1140" y="13854"/>
                  </a:cubicBezTo>
                  <a:cubicBezTo>
                    <a:pt x="3426" y="5281"/>
                    <a:pt x="8379" y="-910"/>
                    <a:pt x="12189" y="43"/>
                  </a:cubicBezTo>
                  <a:cubicBezTo>
                    <a:pt x="15999" y="995"/>
                    <a:pt x="16951" y="8901"/>
                    <a:pt x="14761" y="17473"/>
                  </a:cubicBezTo>
                  <a:close/>
                </a:path>
              </a:pathLst>
            </a:custGeom>
            <a:solidFill>
              <a:srgbClr val="3C190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8" name="Freeform: Shape 727">
              <a:extLst>
                <a:ext uri="{FF2B5EF4-FFF2-40B4-BE49-F238E27FC236}">
                  <a16:creationId xmlns:a16="http://schemas.microsoft.com/office/drawing/2014/main" id="{E20F2321-B059-B8A6-F32A-D7C5E8F9915B}"/>
                </a:ext>
              </a:extLst>
            </p:cNvPr>
            <p:cNvSpPr/>
            <p:nvPr/>
          </p:nvSpPr>
          <p:spPr>
            <a:xfrm>
              <a:off x="7547668" y="2950984"/>
              <a:ext cx="5362" cy="9340"/>
            </a:xfrm>
            <a:custGeom>
              <a:avLst/>
              <a:gdLst>
                <a:gd name="connsiteX0" fmla="*/ 4597 w 5362"/>
                <a:gd name="connsiteY0" fmla="*/ 5331 h 9340"/>
                <a:gd name="connsiteX1" fmla="*/ 883 w 5362"/>
                <a:gd name="connsiteY1" fmla="*/ 9236 h 9340"/>
                <a:gd name="connsiteX2" fmla="*/ 883 w 5362"/>
                <a:gd name="connsiteY2" fmla="*/ 3902 h 9340"/>
                <a:gd name="connsiteX3" fmla="*/ 4597 w 5362"/>
                <a:gd name="connsiteY3" fmla="*/ -3 h 9340"/>
                <a:gd name="connsiteX4" fmla="*/ 4597 w 5362"/>
                <a:gd name="connsiteY4" fmla="*/ 5331 h 9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62" h="9340">
                  <a:moveTo>
                    <a:pt x="4597" y="5331"/>
                  </a:moveTo>
                  <a:cubicBezTo>
                    <a:pt x="3645" y="7807"/>
                    <a:pt x="2026" y="9617"/>
                    <a:pt x="883" y="9236"/>
                  </a:cubicBezTo>
                  <a:cubicBezTo>
                    <a:pt x="-260" y="8855"/>
                    <a:pt x="-356" y="6378"/>
                    <a:pt x="883" y="3902"/>
                  </a:cubicBezTo>
                  <a:cubicBezTo>
                    <a:pt x="2121" y="1425"/>
                    <a:pt x="3454" y="-384"/>
                    <a:pt x="4597" y="-3"/>
                  </a:cubicBezTo>
                  <a:cubicBezTo>
                    <a:pt x="5740" y="378"/>
                    <a:pt x="5455" y="2759"/>
                    <a:pt x="4597" y="533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9" name="Freeform: Shape 728">
              <a:extLst>
                <a:ext uri="{FF2B5EF4-FFF2-40B4-BE49-F238E27FC236}">
                  <a16:creationId xmlns:a16="http://schemas.microsoft.com/office/drawing/2014/main" id="{881B1129-0F86-03DA-8AB0-9562914DBF9D}"/>
                </a:ext>
              </a:extLst>
            </p:cNvPr>
            <p:cNvSpPr/>
            <p:nvPr/>
          </p:nvSpPr>
          <p:spPr>
            <a:xfrm>
              <a:off x="7647191" y="2967685"/>
              <a:ext cx="15964" cy="31454"/>
            </a:xfrm>
            <a:custGeom>
              <a:avLst/>
              <a:gdLst>
                <a:gd name="connsiteX0" fmla="*/ 14803 w 15964"/>
                <a:gd name="connsiteY0" fmla="*/ 17491 h 31454"/>
                <a:gd name="connsiteX1" fmla="*/ 3849 w 15964"/>
                <a:gd name="connsiteY1" fmla="*/ 31302 h 31454"/>
                <a:gd name="connsiteX2" fmla="*/ 1182 w 15964"/>
                <a:gd name="connsiteY2" fmla="*/ 13871 h 31454"/>
                <a:gd name="connsiteX3" fmla="*/ 12136 w 15964"/>
                <a:gd name="connsiteY3" fmla="*/ 60 h 31454"/>
                <a:gd name="connsiteX4" fmla="*/ 14803 w 15964"/>
                <a:gd name="connsiteY4" fmla="*/ 17491 h 31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64" h="31454">
                  <a:moveTo>
                    <a:pt x="14803" y="17491"/>
                  </a:moveTo>
                  <a:cubicBezTo>
                    <a:pt x="12517" y="26158"/>
                    <a:pt x="7564" y="32254"/>
                    <a:pt x="3849" y="31302"/>
                  </a:cubicBezTo>
                  <a:cubicBezTo>
                    <a:pt x="134" y="30349"/>
                    <a:pt x="-1199" y="22444"/>
                    <a:pt x="1182" y="13871"/>
                  </a:cubicBezTo>
                  <a:cubicBezTo>
                    <a:pt x="3564" y="5299"/>
                    <a:pt x="8421" y="-988"/>
                    <a:pt x="12136" y="60"/>
                  </a:cubicBezTo>
                  <a:cubicBezTo>
                    <a:pt x="15851" y="1108"/>
                    <a:pt x="17089" y="8918"/>
                    <a:pt x="14803" y="17491"/>
                  </a:cubicBezTo>
                  <a:close/>
                </a:path>
              </a:pathLst>
            </a:custGeom>
            <a:solidFill>
              <a:srgbClr val="3C190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0" name="Freeform: Shape 729">
              <a:extLst>
                <a:ext uri="{FF2B5EF4-FFF2-40B4-BE49-F238E27FC236}">
                  <a16:creationId xmlns:a16="http://schemas.microsoft.com/office/drawing/2014/main" id="{046F757E-6097-DF44-4870-95CC21FFF2C1}"/>
                </a:ext>
              </a:extLst>
            </p:cNvPr>
            <p:cNvSpPr/>
            <p:nvPr/>
          </p:nvSpPr>
          <p:spPr>
            <a:xfrm>
              <a:off x="7651205" y="2971175"/>
              <a:ext cx="5419" cy="9345"/>
            </a:xfrm>
            <a:custGeom>
              <a:avLst/>
              <a:gdLst>
                <a:gd name="connsiteX0" fmla="*/ 4502 w 5419"/>
                <a:gd name="connsiteY0" fmla="*/ 5333 h 9345"/>
                <a:gd name="connsiteX1" fmla="*/ 883 w 5419"/>
                <a:gd name="connsiteY1" fmla="*/ 9238 h 9345"/>
                <a:gd name="connsiteX2" fmla="*/ 883 w 5419"/>
                <a:gd name="connsiteY2" fmla="*/ 3904 h 9345"/>
                <a:gd name="connsiteX3" fmla="*/ 4597 w 5419"/>
                <a:gd name="connsiteY3" fmla="*/ -1 h 9345"/>
                <a:gd name="connsiteX4" fmla="*/ 4502 w 5419"/>
                <a:gd name="connsiteY4" fmla="*/ 5333 h 9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19" h="9345">
                  <a:moveTo>
                    <a:pt x="4502" y="5333"/>
                  </a:moveTo>
                  <a:cubicBezTo>
                    <a:pt x="3645" y="7904"/>
                    <a:pt x="2026" y="9619"/>
                    <a:pt x="883" y="9238"/>
                  </a:cubicBezTo>
                  <a:cubicBezTo>
                    <a:pt x="-260" y="8857"/>
                    <a:pt x="-356" y="6476"/>
                    <a:pt x="883" y="3904"/>
                  </a:cubicBezTo>
                  <a:cubicBezTo>
                    <a:pt x="2121" y="1332"/>
                    <a:pt x="3455" y="-382"/>
                    <a:pt x="4597" y="-1"/>
                  </a:cubicBezTo>
                  <a:cubicBezTo>
                    <a:pt x="5740" y="380"/>
                    <a:pt x="5645" y="2856"/>
                    <a:pt x="4502" y="5333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1" name="Freeform: Shape 730">
              <a:extLst>
                <a:ext uri="{FF2B5EF4-FFF2-40B4-BE49-F238E27FC236}">
                  <a16:creationId xmlns:a16="http://schemas.microsoft.com/office/drawing/2014/main" id="{6BC15ED8-774C-A06F-99AB-105EA16BD29C}"/>
                </a:ext>
              </a:extLst>
            </p:cNvPr>
            <p:cNvSpPr/>
            <p:nvPr/>
          </p:nvSpPr>
          <p:spPr>
            <a:xfrm>
              <a:off x="7645251" y="2999917"/>
              <a:ext cx="43902" cy="20440"/>
            </a:xfrm>
            <a:custGeom>
              <a:avLst/>
              <a:gdLst>
                <a:gd name="connsiteX0" fmla="*/ 43793 w 43902"/>
                <a:gd name="connsiteY0" fmla="*/ 5451 h 20440"/>
                <a:gd name="connsiteX1" fmla="*/ 23886 w 43902"/>
                <a:gd name="connsiteY1" fmla="*/ 19263 h 20440"/>
                <a:gd name="connsiteX2" fmla="*/ 73 w 43902"/>
                <a:gd name="connsiteY2" fmla="*/ 14881 h 20440"/>
                <a:gd name="connsiteX3" fmla="*/ 19981 w 43902"/>
                <a:gd name="connsiteY3" fmla="*/ 1070 h 20440"/>
                <a:gd name="connsiteX4" fmla="*/ 43793 w 43902"/>
                <a:gd name="connsiteY4" fmla="*/ 5451 h 20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902" h="20440">
                  <a:moveTo>
                    <a:pt x="43793" y="5451"/>
                  </a:moveTo>
                  <a:cubicBezTo>
                    <a:pt x="44936" y="10500"/>
                    <a:pt x="35983" y="16691"/>
                    <a:pt x="23886" y="19263"/>
                  </a:cubicBezTo>
                  <a:cubicBezTo>
                    <a:pt x="11789" y="21834"/>
                    <a:pt x="1121" y="19834"/>
                    <a:pt x="73" y="14881"/>
                  </a:cubicBezTo>
                  <a:cubicBezTo>
                    <a:pt x="-975" y="9928"/>
                    <a:pt x="7884" y="3642"/>
                    <a:pt x="19981" y="1070"/>
                  </a:cubicBezTo>
                  <a:cubicBezTo>
                    <a:pt x="32077" y="-1502"/>
                    <a:pt x="42746" y="498"/>
                    <a:pt x="43793" y="5451"/>
                  </a:cubicBezTo>
                  <a:close/>
                </a:path>
              </a:pathLst>
            </a:custGeom>
            <a:solidFill>
              <a:srgbClr val="F9CB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2" name="Freeform: Shape 731">
              <a:extLst>
                <a:ext uri="{FF2B5EF4-FFF2-40B4-BE49-F238E27FC236}">
                  <a16:creationId xmlns:a16="http://schemas.microsoft.com/office/drawing/2014/main" id="{AD572F76-B0C1-47C7-727A-F699F013759B}"/>
                </a:ext>
              </a:extLst>
            </p:cNvPr>
            <p:cNvSpPr/>
            <p:nvPr/>
          </p:nvSpPr>
          <p:spPr>
            <a:xfrm>
              <a:off x="7504702" y="2958651"/>
              <a:ext cx="34617" cy="33821"/>
            </a:xfrm>
            <a:custGeom>
              <a:avLst/>
              <a:gdLst>
                <a:gd name="connsiteX0" fmla="*/ 33467 w 34617"/>
                <a:gd name="connsiteY0" fmla="*/ 32335 h 33821"/>
                <a:gd name="connsiteX1" fmla="*/ 10893 w 34617"/>
                <a:gd name="connsiteY1" fmla="*/ 23572 h 33821"/>
                <a:gd name="connsiteX2" fmla="*/ 1368 w 34617"/>
                <a:gd name="connsiteY2" fmla="*/ 1379 h 33821"/>
                <a:gd name="connsiteX3" fmla="*/ 23942 w 34617"/>
                <a:gd name="connsiteY3" fmla="*/ 10142 h 33821"/>
                <a:gd name="connsiteX4" fmla="*/ 33467 w 34617"/>
                <a:gd name="connsiteY4" fmla="*/ 32335 h 33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617" h="33821">
                  <a:moveTo>
                    <a:pt x="33467" y="32335"/>
                  </a:moveTo>
                  <a:cubicBezTo>
                    <a:pt x="29943" y="36050"/>
                    <a:pt x="19846" y="32335"/>
                    <a:pt x="10893" y="23572"/>
                  </a:cubicBezTo>
                  <a:cubicBezTo>
                    <a:pt x="1939" y="14809"/>
                    <a:pt x="-2442" y="5093"/>
                    <a:pt x="1368" y="1379"/>
                  </a:cubicBezTo>
                  <a:cubicBezTo>
                    <a:pt x="5178" y="-2336"/>
                    <a:pt x="14988" y="1379"/>
                    <a:pt x="23942" y="10142"/>
                  </a:cubicBezTo>
                  <a:cubicBezTo>
                    <a:pt x="32895" y="18905"/>
                    <a:pt x="36705" y="28620"/>
                    <a:pt x="33467" y="32335"/>
                  </a:cubicBezTo>
                  <a:close/>
                </a:path>
              </a:pathLst>
            </a:custGeom>
            <a:solidFill>
              <a:srgbClr val="F9CB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3" name="Freeform: Shape 732">
              <a:extLst>
                <a:ext uri="{FF2B5EF4-FFF2-40B4-BE49-F238E27FC236}">
                  <a16:creationId xmlns:a16="http://schemas.microsoft.com/office/drawing/2014/main" id="{1BDF6130-03E7-28D4-4CFC-D37799C2019D}"/>
                </a:ext>
              </a:extLst>
            </p:cNvPr>
            <p:cNvSpPr/>
            <p:nvPr/>
          </p:nvSpPr>
          <p:spPr>
            <a:xfrm>
              <a:off x="7293577" y="2709767"/>
              <a:ext cx="621982" cy="621982"/>
            </a:xfrm>
            <a:custGeom>
              <a:avLst/>
              <a:gdLst>
                <a:gd name="connsiteX0" fmla="*/ 310980 w 621982"/>
                <a:gd name="connsiteY0" fmla="*/ 621928 h 621982"/>
                <a:gd name="connsiteX1" fmla="*/ -11 w 621982"/>
                <a:gd name="connsiteY1" fmla="*/ 310937 h 621982"/>
                <a:gd name="connsiteX2" fmla="*/ 310980 w 621982"/>
                <a:gd name="connsiteY2" fmla="*/ -54 h 621982"/>
                <a:gd name="connsiteX3" fmla="*/ 621972 w 621982"/>
                <a:gd name="connsiteY3" fmla="*/ 310937 h 621982"/>
                <a:gd name="connsiteX4" fmla="*/ 621972 w 621982"/>
                <a:gd name="connsiteY4" fmla="*/ 311032 h 621982"/>
                <a:gd name="connsiteX5" fmla="*/ 310980 w 621982"/>
                <a:gd name="connsiteY5" fmla="*/ 621928 h 621982"/>
                <a:gd name="connsiteX6" fmla="*/ 310980 w 621982"/>
                <a:gd name="connsiteY6" fmla="*/ 8423 h 621982"/>
                <a:gd name="connsiteX7" fmla="*/ 8276 w 621982"/>
                <a:gd name="connsiteY7" fmla="*/ 310937 h 621982"/>
                <a:gd name="connsiteX8" fmla="*/ 310790 w 621982"/>
                <a:gd name="connsiteY8" fmla="*/ 613642 h 621982"/>
                <a:gd name="connsiteX9" fmla="*/ 613495 w 621982"/>
                <a:gd name="connsiteY9" fmla="*/ 311128 h 621982"/>
                <a:gd name="connsiteX10" fmla="*/ 613495 w 621982"/>
                <a:gd name="connsiteY10" fmla="*/ 311032 h 621982"/>
                <a:gd name="connsiteX11" fmla="*/ 310980 w 621982"/>
                <a:gd name="connsiteY11" fmla="*/ 8423 h 621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21982" h="621982">
                  <a:moveTo>
                    <a:pt x="310980" y="621928"/>
                  </a:moveTo>
                  <a:cubicBezTo>
                    <a:pt x="139226" y="621928"/>
                    <a:pt x="-11" y="482692"/>
                    <a:pt x="-11" y="310937"/>
                  </a:cubicBezTo>
                  <a:cubicBezTo>
                    <a:pt x="-11" y="139182"/>
                    <a:pt x="139226" y="-54"/>
                    <a:pt x="310980" y="-54"/>
                  </a:cubicBezTo>
                  <a:cubicBezTo>
                    <a:pt x="482735" y="-54"/>
                    <a:pt x="621972" y="139182"/>
                    <a:pt x="621972" y="310937"/>
                  </a:cubicBezTo>
                  <a:cubicBezTo>
                    <a:pt x="621972" y="310966"/>
                    <a:pt x="621972" y="311004"/>
                    <a:pt x="621972" y="311032"/>
                  </a:cubicBezTo>
                  <a:cubicBezTo>
                    <a:pt x="621762" y="482682"/>
                    <a:pt x="482630" y="621767"/>
                    <a:pt x="310980" y="621928"/>
                  </a:cubicBezTo>
                  <a:close/>
                  <a:moveTo>
                    <a:pt x="310980" y="8423"/>
                  </a:moveTo>
                  <a:cubicBezTo>
                    <a:pt x="143855" y="8366"/>
                    <a:pt x="8333" y="143812"/>
                    <a:pt x="8276" y="310937"/>
                  </a:cubicBezTo>
                  <a:cubicBezTo>
                    <a:pt x="8219" y="478063"/>
                    <a:pt x="143664" y="613585"/>
                    <a:pt x="310790" y="613642"/>
                  </a:cubicBezTo>
                  <a:cubicBezTo>
                    <a:pt x="477916" y="613699"/>
                    <a:pt x="613437" y="478253"/>
                    <a:pt x="613495" y="311128"/>
                  </a:cubicBezTo>
                  <a:cubicBezTo>
                    <a:pt x="613495" y="311099"/>
                    <a:pt x="613495" y="311061"/>
                    <a:pt x="613495" y="311032"/>
                  </a:cubicBezTo>
                  <a:cubicBezTo>
                    <a:pt x="613332" y="144012"/>
                    <a:pt x="478001" y="8633"/>
                    <a:pt x="310980" y="8423"/>
                  </a:cubicBezTo>
                  <a:close/>
                </a:path>
              </a:pathLst>
            </a:custGeom>
            <a:solidFill>
              <a:srgbClr val="F7898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5" name="Freeform: Shape 734">
              <a:extLst>
                <a:ext uri="{FF2B5EF4-FFF2-40B4-BE49-F238E27FC236}">
                  <a16:creationId xmlns:a16="http://schemas.microsoft.com/office/drawing/2014/main" id="{AC036402-97B6-F5BA-C58A-93C990117AA6}"/>
                </a:ext>
              </a:extLst>
            </p:cNvPr>
            <p:cNvSpPr/>
            <p:nvPr/>
          </p:nvSpPr>
          <p:spPr>
            <a:xfrm>
              <a:off x="6574630" y="3812476"/>
              <a:ext cx="574166" cy="574167"/>
            </a:xfrm>
            <a:custGeom>
              <a:avLst/>
              <a:gdLst>
                <a:gd name="connsiteX0" fmla="*/ 574167 w 574166"/>
                <a:gd name="connsiteY0" fmla="*/ 287083 h 574167"/>
                <a:gd name="connsiteX1" fmla="*/ 287083 w 574166"/>
                <a:gd name="connsiteY1" fmla="*/ 574167 h 574167"/>
                <a:gd name="connsiteX2" fmla="*/ 0 w 574166"/>
                <a:gd name="connsiteY2" fmla="*/ 287083 h 574167"/>
                <a:gd name="connsiteX3" fmla="*/ 287083 w 574166"/>
                <a:gd name="connsiteY3" fmla="*/ 0 h 574167"/>
                <a:gd name="connsiteX4" fmla="*/ 574167 w 574166"/>
                <a:gd name="connsiteY4" fmla="*/ 287083 h 574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4166" h="574167">
                  <a:moveTo>
                    <a:pt x="574167" y="287083"/>
                  </a:moveTo>
                  <a:cubicBezTo>
                    <a:pt x="574167" y="445635"/>
                    <a:pt x="445635" y="574167"/>
                    <a:pt x="287083" y="574167"/>
                  </a:cubicBezTo>
                  <a:cubicBezTo>
                    <a:pt x="128531" y="574167"/>
                    <a:pt x="0" y="445635"/>
                    <a:pt x="0" y="287083"/>
                  </a:cubicBezTo>
                  <a:cubicBezTo>
                    <a:pt x="0" y="128532"/>
                    <a:pt x="128531" y="0"/>
                    <a:pt x="287083" y="0"/>
                  </a:cubicBezTo>
                  <a:cubicBezTo>
                    <a:pt x="445635" y="0"/>
                    <a:pt x="574167" y="128532"/>
                    <a:pt x="574167" y="287083"/>
                  </a:cubicBezTo>
                  <a:close/>
                </a:path>
              </a:pathLst>
            </a:custGeom>
            <a:solidFill>
              <a:srgbClr val="F7898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0" name="Freeform: Shape 739">
              <a:extLst>
                <a:ext uri="{FF2B5EF4-FFF2-40B4-BE49-F238E27FC236}">
                  <a16:creationId xmlns:a16="http://schemas.microsoft.com/office/drawing/2014/main" id="{9FC5DB43-3E19-3CCE-139C-900E83080532}"/>
                </a:ext>
              </a:extLst>
            </p:cNvPr>
            <p:cNvSpPr/>
            <p:nvPr/>
          </p:nvSpPr>
          <p:spPr>
            <a:xfrm>
              <a:off x="6694645" y="4251578"/>
              <a:ext cx="70961" cy="200987"/>
            </a:xfrm>
            <a:custGeom>
              <a:avLst/>
              <a:gdLst>
                <a:gd name="connsiteX0" fmla="*/ 48662 w 70961"/>
                <a:gd name="connsiteY0" fmla="*/ 192161 h 200987"/>
                <a:gd name="connsiteX1" fmla="*/ 70950 w 70961"/>
                <a:gd name="connsiteY1" fmla="*/ 89290 h 200987"/>
                <a:gd name="connsiteX2" fmla="*/ 65331 w 70961"/>
                <a:gd name="connsiteY2" fmla="*/ -54 h 200987"/>
                <a:gd name="connsiteX3" fmla="*/ 22659 w 70961"/>
                <a:gd name="connsiteY3" fmla="*/ 24711 h 200987"/>
                <a:gd name="connsiteX4" fmla="*/ -11 w 70961"/>
                <a:gd name="connsiteY4" fmla="*/ 181207 h 200987"/>
                <a:gd name="connsiteX5" fmla="*/ 48662 w 70961"/>
                <a:gd name="connsiteY5" fmla="*/ 192161 h 200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0961" h="200987">
                  <a:moveTo>
                    <a:pt x="48662" y="192161"/>
                  </a:moveTo>
                  <a:lnTo>
                    <a:pt x="70950" y="89290"/>
                  </a:lnTo>
                  <a:cubicBezTo>
                    <a:pt x="70950" y="79765"/>
                    <a:pt x="65521" y="27378"/>
                    <a:pt x="65331" y="-54"/>
                  </a:cubicBezTo>
                  <a:cubicBezTo>
                    <a:pt x="65331" y="-54"/>
                    <a:pt x="28945" y="2232"/>
                    <a:pt x="22659" y="24711"/>
                  </a:cubicBezTo>
                  <a:lnTo>
                    <a:pt x="-11" y="181207"/>
                  </a:lnTo>
                  <a:cubicBezTo>
                    <a:pt x="4371" y="201876"/>
                    <a:pt x="40947" y="207591"/>
                    <a:pt x="48662" y="192161"/>
                  </a:cubicBezTo>
                  <a:close/>
                </a:path>
              </a:pathLst>
            </a:custGeom>
            <a:solidFill>
              <a:srgbClr val="E1B58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6" name="Freeform: Shape 745">
              <a:extLst>
                <a:ext uri="{FF2B5EF4-FFF2-40B4-BE49-F238E27FC236}">
                  <a16:creationId xmlns:a16="http://schemas.microsoft.com/office/drawing/2014/main" id="{8CADC6F9-C71D-4649-8D7B-BF2B10C76B58}"/>
                </a:ext>
              </a:extLst>
            </p:cNvPr>
            <p:cNvSpPr/>
            <p:nvPr/>
          </p:nvSpPr>
          <p:spPr>
            <a:xfrm>
              <a:off x="6952392" y="4251578"/>
              <a:ext cx="70866" cy="200987"/>
            </a:xfrm>
            <a:custGeom>
              <a:avLst/>
              <a:gdLst>
                <a:gd name="connsiteX0" fmla="*/ 22182 w 70866"/>
                <a:gd name="connsiteY0" fmla="*/ 192161 h 200987"/>
                <a:gd name="connsiteX1" fmla="*/ -11 w 70866"/>
                <a:gd name="connsiteY1" fmla="*/ 89386 h 200987"/>
                <a:gd name="connsiteX2" fmla="*/ 5419 w 70866"/>
                <a:gd name="connsiteY2" fmla="*/ -54 h 200987"/>
                <a:gd name="connsiteX3" fmla="*/ 48090 w 70866"/>
                <a:gd name="connsiteY3" fmla="*/ 24711 h 200987"/>
                <a:gd name="connsiteX4" fmla="*/ 70855 w 70866"/>
                <a:gd name="connsiteY4" fmla="*/ 181207 h 200987"/>
                <a:gd name="connsiteX5" fmla="*/ 22182 w 70866"/>
                <a:gd name="connsiteY5" fmla="*/ 192161 h 200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0866" h="200987">
                  <a:moveTo>
                    <a:pt x="22182" y="192161"/>
                  </a:moveTo>
                  <a:lnTo>
                    <a:pt x="-11" y="89386"/>
                  </a:lnTo>
                  <a:cubicBezTo>
                    <a:pt x="-11" y="79861"/>
                    <a:pt x="5323" y="27378"/>
                    <a:pt x="5419" y="-54"/>
                  </a:cubicBezTo>
                  <a:cubicBezTo>
                    <a:pt x="5419" y="-54"/>
                    <a:pt x="41804" y="2232"/>
                    <a:pt x="48090" y="24711"/>
                  </a:cubicBezTo>
                  <a:lnTo>
                    <a:pt x="70855" y="181207"/>
                  </a:lnTo>
                  <a:cubicBezTo>
                    <a:pt x="66379" y="201876"/>
                    <a:pt x="29898" y="207591"/>
                    <a:pt x="22182" y="192161"/>
                  </a:cubicBezTo>
                  <a:close/>
                </a:path>
              </a:pathLst>
            </a:custGeom>
            <a:solidFill>
              <a:srgbClr val="E1B58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1" name="Freeform: Shape 750">
              <a:extLst>
                <a:ext uri="{FF2B5EF4-FFF2-40B4-BE49-F238E27FC236}">
                  <a16:creationId xmlns:a16="http://schemas.microsoft.com/office/drawing/2014/main" id="{F7C01CF9-9F50-FAF0-AB70-F904B525482C}"/>
                </a:ext>
              </a:extLst>
            </p:cNvPr>
            <p:cNvSpPr/>
            <p:nvPr/>
          </p:nvSpPr>
          <p:spPr>
            <a:xfrm>
              <a:off x="6765797" y="4228052"/>
              <a:ext cx="184499" cy="21240"/>
            </a:xfrm>
            <a:custGeom>
              <a:avLst/>
              <a:gdLst>
                <a:gd name="connsiteX0" fmla="*/ 184499 w 184499"/>
                <a:gd name="connsiteY0" fmla="*/ 21241 h 21240"/>
                <a:gd name="connsiteX1" fmla="*/ 92202 w 184499"/>
                <a:gd name="connsiteY1" fmla="*/ 0 h 21240"/>
                <a:gd name="connsiteX2" fmla="*/ 0 w 184499"/>
                <a:gd name="connsiteY2" fmla="*/ 21241 h 21240"/>
                <a:gd name="connsiteX3" fmla="*/ 184499 w 184499"/>
                <a:gd name="connsiteY3" fmla="*/ 21241 h 21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4499" h="21240">
                  <a:moveTo>
                    <a:pt x="184499" y="21241"/>
                  </a:moveTo>
                  <a:lnTo>
                    <a:pt x="92202" y="0"/>
                  </a:lnTo>
                  <a:lnTo>
                    <a:pt x="0" y="21241"/>
                  </a:lnTo>
                  <a:lnTo>
                    <a:pt x="184499" y="21241"/>
                  </a:lnTo>
                  <a:close/>
                </a:path>
              </a:pathLst>
            </a:custGeom>
            <a:solidFill>
              <a:srgbClr val="7AC14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2" name="Freeform: Shape 751">
              <a:extLst>
                <a:ext uri="{FF2B5EF4-FFF2-40B4-BE49-F238E27FC236}">
                  <a16:creationId xmlns:a16="http://schemas.microsoft.com/office/drawing/2014/main" id="{8191620F-007B-3355-D084-17BE75303EC9}"/>
                </a:ext>
              </a:extLst>
            </p:cNvPr>
            <p:cNvSpPr/>
            <p:nvPr/>
          </p:nvSpPr>
          <p:spPr>
            <a:xfrm>
              <a:off x="6755891" y="4257293"/>
              <a:ext cx="204501" cy="11620"/>
            </a:xfrm>
            <a:custGeom>
              <a:avLst/>
              <a:gdLst>
                <a:gd name="connsiteX0" fmla="*/ -11 w 204501"/>
                <a:gd name="connsiteY0" fmla="*/ -54 h 11620"/>
                <a:gd name="connsiteX1" fmla="*/ -11 w 204501"/>
                <a:gd name="connsiteY1" fmla="*/ 11566 h 11620"/>
                <a:gd name="connsiteX2" fmla="*/ 204491 w 204501"/>
                <a:gd name="connsiteY2" fmla="*/ 11566 h 11620"/>
                <a:gd name="connsiteX3" fmla="*/ 204491 w 204501"/>
                <a:gd name="connsiteY3" fmla="*/ -54 h 11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4501" h="11620">
                  <a:moveTo>
                    <a:pt x="-11" y="-54"/>
                  </a:moveTo>
                  <a:cubicBezTo>
                    <a:pt x="-11" y="2994"/>
                    <a:pt x="-11" y="6899"/>
                    <a:pt x="-11" y="11566"/>
                  </a:cubicBezTo>
                  <a:lnTo>
                    <a:pt x="204491" y="11566"/>
                  </a:lnTo>
                  <a:cubicBezTo>
                    <a:pt x="204491" y="6899"/>
                    <a:pt x="204491" y="2994"/>
                    <a:pt x="204491" y="-54"/>
                  </a:cubicBezTo>
                  <a:close/>
                </a:path>
              </a:pathLst>
            </a:custGeom>
            <a:solidFill>
              <a:srgbClr val="7AC14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3" name="Freeform: Shape 752">
              <a:extLst>
                <a:ext uri="{FF2B5EF4-FFF2-40B4-BE49-F238E27FC236}">
                  <a16:creationId xmlns:a16="http://schemas.microsoft.com/office/drawing/2014/main" id="{E5FF87D3-E4A1-F246-8242-94B689BA9F64}"/>
                </a:ext>
              </a:extLst>
            </p:cNvPr>
            <p:cNvSpPr/>
            <p:nvPr/>
          </p:nvSpPr>
          <p:spPr>
            <a:xfrm>
              <a:off x="6756558" y="4276820"/>
              <a:ext cx="202977" cy="10096"/>
            </a:xfrm>
            <a:custGeom>
              <a:avLst/>
              <a:gdLst>
                <a:gd name="connsiteX0" fmla="*/ -11 w 202977"/>
                <a:gd name="connsiteY0" fmla="*/ -54 h 10096"/>
                <a:gd name="connsiteX1" fmla="*/ 561 w 202977"/>
                <a:gd name="connsiteY1" fmla="*/ 10042 h 10096"/>
                <a:gd name="connsiteX2" fmla="*/ 202396 w 202977"/>
                <a:gd name="connsiteY2" fmla="*/ 10042 h 10096"/>
                <a:gd name="connsiteX3" fmla="*/ 202967 w 202977"/>
                <a:gd name="connsiteY3" fmla="*/ -54 h 10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77" h="10096">
                  <a:moveTo>
                    <a:pt x="-11" y="-54"/>
                  </a:moveTo>
                  <a:cubicBezTo>
                    <a:pt x="-11" y="3089"/>
                    <a:pt x="-11" y="6423"/>
                    <a:pt x="561" y="10042"/>
                  </a:cubicBezTo>
                  <a:lnTo>
                    <a:pt x="202396" y="10042"/>
                  </a:lnTo>
                  <a:cubicBezTo>
                    <a:pt x="202396" y="6423"/>
                    <a:pt x="202396" y="3089"/>
                    <a:pt x="202967" y="-54"/>
                  </a:cubicBezTo>
                  <a:close/>
                </a:path>
              </a:pathLst>
            </a:custGeom>
            <a:solidFill>
              <a:srgbClr val="7AC14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4" name="Freeform: Shape 753">
              <a:extLst>
                <a:ext uri="{FF2B5EF4-FFF2-40B4-BE49-F238E27FC236}">
                  <a16:creationId xmlns:a16="http://schemas.microsoft.com/office/drawing/2014/main" id="{5FD78C32-8B31-3FBA-9AA3-746DA015CBB9}"/>
                </a:ext>
              </a:extLst>
            </p:cNvPr>
            <p:cNvSpPr/>
            <p:nvPr/>
          </p:nvSpPr>
          <p:spPr>
            <a:xfrm>
              <a:off x="6757605" y="4294346"/>
              <a:ext cx="200596" cy="10096"/>
            </a:xfrm>
            <a:custGeom>
              <a:avLst/>
              <a:gdLst>
                <a:gd name="connsiteX0" fmla="*/ -11 w 200596"/>
                <a:gd name="connsiteY0" fmla="*/ 136 h 10096"/>
                <a:gd name="connsiteX1" fmla="*/ 466 w 200596"/>
                <a:gd name="connsiteY1" fmla="*/ 6709 h 10096"/>
                <a:gd name="connsiteX2" fmla="*/ 466 w 200596"/>
                <a:gd name="connsiteY2" fmla="*/ 6709 h 10096"/>
                <a:gd name="connsiteX3" fmla="*/ 466 w 200596"/>
                <a:gd name="connsiteY3" fmla="*/ 10042 h 10096"/>
                <a:gd name="connsiteX4" fmla="*/ 200014 w 200596"/>
                <a:gd name="connsiteY4" fmla="*/ 10042 h 10096"/>
                <a:gd name="connsiteX5" fmla="*/ 200586 w 200596"/>
                <a:gd name="connsiteY5" fmla="*/ -54 h 10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596" h="10096">
                  <a:moveTo>
                    <a:pt x="-11" y="136"/>
                  </a:moveTo>
                  <a:cubicBezTo>
                    <a:pt x="-11" y="2327"/>
                    <a:pt x="-11" y="4518"/>
                    <a:pt x="466" y="6709"/>
                  </a:cubicBezTo>
                  <a:lnTo>
                    <a:pt x="466" y="6709"/>
                  </a:lnTo>
                  <a:cubicBezTo>
                    <a:pt x="1085" y="7737"/>
                    <a:pt x="1085" y="9014"/>
                    <a:pt x="466" y="10042"/>
                  </a:cubicBezTo>
                  <a:lnTo>
                    <a:pt x="200014" y="10042"/>
                  </a:lnTo>
                  <a:cubicBezTo>
                    <a:pt x="200014" y="6613"/>
                    <a:pt x="200014" y="3184"/>
                    <a:pt x="200586" y="-54"/>
                  </a:cubicBezTo>
                  <a:close/>
                </a:path>
              </a:pathLst>
            </a:custGeom>
            <a:solidFill>
              <a:srgbClr val="7AC14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5" name="Freeform: Shape 754">
              <a:extLst>
                <a:ext uri="{FF2B5EF4-FFF2-40B4-BE49-F238E27FC236}">
                  <a16:creationId xmlns:a16="http://schemas.microsoft.com/office/drawing/2014/main" id="{08A053EC-C689-E768-56CF-B22B67D4FE2C}"/>
                </a:ext>
              </a:extLst>
            </p:cNvPr>
            <p:cNvSpPr/>
            <p:nvPr/>
          </p:nvSpPr>
          <p:spPr>
            <a:xfrm>
              <a:off x="6758844" y="4312824"/>
              <a:ext cx="198500" cy="12096"/>
            </a:xfrm>
            <a:custGeom>
              <a:avLst/>
              <a:gdLst>
                <a:gd name="connsiteX0" fmla="*/ -11 w 198500"/>
                <a:gd name="connsiteY0" fmla="*/ -54 h 12096"/>
                <a:gd name="connsiteX1" fmla="*/ 846 w 198500"/>
                <a:gd name="connsiteY1" fmla="*/ 12043 h 12096"/>
                <a:gd name="connsiteX2" fmla="*/ 197633 w 198500"/>
                <a:gd name="connsiteY2" fmla="*/ 12043 h 12096"/>
                <a:gd name="connsiteX3" fmla="*/ 198490 w 198500"/>
                <a:gd name="connsiteY3" fmla="*/ -54 h 12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8500" h="12096">
                  <a:moveTo>
                    <a:pt x="-11" y="-54"/>
                  </a:moveTo>
                  <a:lnTo>
                    <a:pt x="846" y="12043"/>
                  </a:lnTo>
                  <a:lnTo>
                    <a:pt x="197633" y="12043"/>
                  </a:lnTo>
                  <a:lnTo>
                    <a:pt x="198490" y="-54"/>
                  </a:lnTo>
                  <a:close/>
                </a:path>
              </a:pathLst>
            </a:custGeom>
            <a:solidFill>
              <a:srgbClr val="7AC14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6" name="Freeform: Shape 755">
              <a:extLst>
                <a:ext uri="{FF2B5EF4-FFF2-40B4-BE49-F238E27FC236}">
                  <a16:creationId xmlns:a16="http://schemas.microsoft.com/office/drawing/2014/main" id="{DECBF596-7F51-4F9E-2D23-C25022301E93}"/>
                </a:ext>
              </a:extLst>
            </p:cNvPr>
            <p:cNvSpPr/>
            <p:nvPr/>
          </p:nvSpPr>
          <p:spPr>
            <a:xfrm>
              <a:off x="6760368" y="4332636"/>
              <a:ext cx="195548" cy="11049"/>
            </a:xfrm>
            <a:custGeom>
              <a:avLst/>
              <a:gdLst>
                <a:gd name="connsiteX0" fmla="*/ -11 w 195548"/>
                <a:gd name="connsiteY0" fmla="*/ -54 h 11049"/>
                <a:gd name="connsiteX1" fmla="*/ 846 w 195548"/>
                <a:gd name="connsiteY1" fmla="*/ 10995 h 11049"/>
                <a:gd name="connsiteX2" fmla="*/ 194776 w 195548"/>
                <a:gd name="connsiteY2" fmla="*/ 10995 h 11049"/>
                <a:gd name="connsiteX3" fmla="*/ 195537 w 195548"/>
                <a:gd name="connsiteY3" fmla="*/ -54 h 11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5548" h="11049">
                  <a:moveTo>
                    <a:pt x="-11" y="-54"/>
                  </a:moveTo>
                  <a:lnTo>
                    <a:pt x="846" y="10995"/>
                  </a:lnTo>
                  <a:lnTo>
                    <a:pt x="194776" y="10995"/>
                  </a:lnTo>
                  <a:cubicBezTo>
                    <a:pt x="194776" y="7280"/>
                    <a:pt x="195252" y="3565"/>
                    <a:pt x="195537" y="-54"/>
                  </a:cubicBezTo>
                  <a:close/>
                </a:path>
              </a:pathLst>
            </a:custGeom>
            <a:solidFill>
              <a:srgbClr val="7AC14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7" name="Freeform: Shape 756">
              <a:extLst>
                <a:ext uri="{FF2B5EF4-FFF2-40B4-BE49-F238E27FC236}">
                  <a16:creationId xmlns:a16="http://schemas.microsoft.com/office/drawing/2014/main" id="{21A58983-2F00-0AE5-E005-582EC0826AAC}"/>
                </a:ext>
              </a:extLst>
            </p:cNvPr>
            <p:cNvSpPr/>
            <p:nvPr/>
          </p:nvSpPr>
          <p:spPr>
            <a:xfrm>
              <a:off x="6761796" y="4351686"/>
              <a:ext cx="192690" cy="9525"/>
            </a:xfrm>
            <a:custGeom>
              <a:avLst/>
              <a:gdLst>
                <a:gd name="connsiteX0" fmla="*/ -11 w 192690"/>
                <a:gd name="connsiteY0" fmla="*/ -54 h 9525"/>
                <a:gd name="connsiteX1" fmla="*/ 751 w 192690"/>
                <a:gd name="connsiteY1" fmla="*/ 9471 h 9525"/>
                <a:gd name="connsiteX2" fmla="*/ 192013 w 192690"/>
                <a:gd name="connsiteY2" fmla="*/ 9471 h 9525"/>
                <a:gd name="connsiteX3" fmla="*/ 192680 w 192690"/>
                <a:gd name="connsiteY3" fmla="*/ -5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2690" h="9525">
                  <a:moveTo>
                    <a:pt x="-11" y="-54"/>
                  </a:moveTo>
                  <a:cubicBezTo>
                    <a:pt x="-11" y="2994"/>
                    <a:pt x="466" y="6042"/>
                    <a:pt x="751" y="9471"/>
                  </a:cubicBezTo>
                  <a:lnTo>
                    <a:pt x="192013" y="9471"/>
                  </a:lnTo>
                  <a:cubicBezTo>
                    <a:pt x="192013" y="6423"/>
                    <a:pt x="192489" y="3375"/>
                    <a:pt x="192680" y="-54"/>
                  </a:cubicBezTo>
                  <a:close/>
                </a:path>
              </a:pathLst>
            </a:custGeom>
            <a:solidFill>
              <a:srgbClr val="7AC14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8" name="Freeform: Shape 757">
              <a:extLst>
                <a:ext uri="{FF2B5EF4-FFF2-40B4-BE49-F238E27FC236}">
                  <a16:creationId xmlns:a16="http://schemas.microsoft.com/office/drawing/2014/main" id="{908F52F7-3086-41F6-11B4-CCBDE1BD05C0}"/>
                </a:ext>
              </a:extLst>
            </p:cNvPr>
            <p:cNvSpPr/>
            <p:nvPr/>
          </p:nvSpPr>
          <p:spPr>
            <a:xfrm>
              <a:off x="6763130" y="4368926"/>
              <a:ext cx="190118" cy="11144"/>
            </a:xfrm>
            <a:custGeom>
              <a:avLst/>
              <a:gdLst>
                <a:gd name="connsiteX0" fmla="*/ -11 w 190118"/>
                <a:gd name="connsiteY0" fmla="*/ -54 h 11144"/>
                <a:gd name="connsiteX1" fmla="*/ 942 w 190118"/>
                <a:gd name="connsiteY1" fmla="*/ 11090 h 11144"/>
                <a:gd name="connsiteX2" fmla="*/ 189251 w 190118"/>
                <a:gd name="connsiteY2" fmla="*/ 11090 h 11144"/>
                <a:gd name="connsiteX3" fmla="*/ 190108 w 190118"/>
                <a:gd name="connsiteY3" fmla="*/ -54 h 11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118" h="11144">
                  <a:moveTo>
                    <a:pt x="-11" y="-54"/>
                  </a:moveTo>
                  <a:cubicBezTo>
                    <a:pt x="-11" y="3756"/>
                    <a:pt x="656" y="7471"/>
                    <a:pt x="942" y="11090"/>
                  </a:cubicBezTo>
                  <a:lnTo>
                    <a:pt x="189251" y="11090"/>
                  </a:lnTo>
                  <a:cubicBezTo>
                    <a:pt x="189251" y="7471"/>
                    <a:pt x="189537" y="3756"/>
                    <a:pt x="190108" y="-54"/>
                  </a:cubicBezTo>
                  <a:close/>
                </a:path>
              </a:pathLst>
            </a:custGeom>
            <a:solidFill>
              <a:srgbClr val="7AC14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9" name="Freeform: Shape 758">
              <a:extLst>
                <a:ext uri="{FF2B5EF4-FFF2-40B4-BE49-F238E27FC236}">
                  <a16:creationId xmlns:a16="http://schemas.microsoft.com/office/drawing/2014/main" id="{D4945E47-A582-2856-7B88-02FF37ACDA47}"/>
                </a:ext>
              </a:extLst>
            </p:cNvPr>
            <p:cNvSpPr/>
            <p:nvPr/>
          </p:nvSpPr>
          <p:spPr>
            <a:xfrm>
              <a:off x="6764749" y="4387976"/>
              <a:ext cx="186880" cy="10096"/>
            </a:xfrm>
            <a:custGeom>
              <a:avLst/>
              <a:gdLst>
                <a:gd name="connsiteX0" fmla="*/ -11 w 186880"/>
                <a:gd name="connsiteY0" fmla="*/ -54 h 10096"/>
                <a:gd name="connsiteX1" fmla="*/ 751 w 186880"/>
                <a:gd name="connsiteY1" fmla="*/ 10042 h 10096"/>
                <a:gd name="connsiteX2" fmla="*/ 186108 w 186880"/>
                <a:gd name="connsiteY2" fmla="*/ 10042 h 10096"/>
                <a:gd name="connsiteX3" fmla="*/ 186870 w 186880"/>
                <a:gd name="connsiteY3" fmla="*/ -54 h 10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6880" h="10096">
                  <a:moveTo>
                    <a:pt x="-11" y="-54"/>
                  </a:moveTo>
                  <a:cubicBezTo>
                    <a:pt x="-11" y="3375"/>
                    <a:pt x="561" y="6804"/>
                    <a:pt x="751" y="10042"/>
                  </a:cubicBezTo>
                  <a:lnTo>
                    <a:pt x="186108" y="10042"/>
                  </a:lnTo>
                  <a:cubicBezTo>
                    <a:pt x="186108" y="6804"/>
                    <a:pt x="186584" y="3375"/>
                    <a:pt x="186870" y="-54"/>
                  </a:cubicBezTo>
                  <a:close/>
                </a:path>
              </a:pathLst>
            </a:custGeom>
            <a:solidFill>
              <a:srgbClr val="7AC14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6" name="Freeform: Shape 765">
              <a:extLst>
                <a:ext uri="{FF2B5EF4-FFF2-40B4-BE49-F238E27FC236}">
                  <a16:creationId xmlns:a16="http://schemas.microsoft.com/office/drawing/2014/main" id="{18D29575-7A4E-3366-8AF6-CBEAD61249E9}"/>
                </a:ext>
              </a:extLst>
            </p:cNvPr>
            <p:cNvSpPr/>
            <p:nvPr/>
          </p:nvSpPr>
          <p:spPr>
            <a:xfrm>
              <a:off x="6779513" y="4227576"/>
              <a:ext cx="159067" cy="80581"/>
            </a:xfrm>
            <a:custGeom>
              <a:avLst/>
              <a:gdLst>
                <a:gd name="connsiteX0" fmla="*/ 79523 w 159067"/>
                <a:gd name="connsiteY0" fmla="*/ 80527 h 80581"/>
                <a:gd name="connsiteX1" fmla="*/ 159057 w 159067"/>
                <a:gd name="connsiteY1" fmla="*/ 18996 h 80581"/>
                <a:gd name="connsiteX2" fmla="*/ 78475 w 159067"/>
                <a:gd name="connsiteY2" fmla="*/ -54 h 80581"/>
                <a:gd name="connsiteX3" fmla="*/ -11 w 159067"/>
                <a:gd name="connsiteY3" fmla="*/ 18043 h 80581"/>
                <a:gd name="connsiteX4" fmla="*/ 79523 w 159067"/>
                <a:gd name="connsiteY4" fmla="*/ 80527 h 80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067" h="80581">
                  <a:moveTo>
                    <a:pt x="79523" y="80527"/>
                  </a:moveTo>
                  <a:cubicBezTo>
                    <a:pt x="120195" y="80527"/>
                    <a:pt x="153818" y="53762"/>
                    <a:pt x="159057" y="18996"/>
                  </a:cubicBezTo>
                  <a:lnTo>
                    <a:pt x="78475" y="-54"/>
                  </a:lnTo>
                  <a:lnTo>
                    <a:pt x="-11" y="18043"/>
                  </a:lnTo>
                  <a:cubicBezTo>
                    <a:pt x="5037" y="53476"/>
                    <a:pt x="38756" y="80527"/>
                    <a:pt x="79523" y="80527"/>
                  </a:cubicBezTo>
                  <a:close/>
                </a:path>
              </a:pathLst>
            </a:custGeom>
            <a:solidFill>
              <a:srgbClr val="9A6D4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4" name="Freeform: Shape 773">
              <a:extLst>
                <a:ext uri="{FF2B5EF4-FFF2-40B4-BE49-F238E27FC236}">
                  <a16:creationId xmlns:a16="http://schemas.microsoft.com/office/drawing/2014/main" id="{99C2A6ED-136E-F8E2-9C75-439BD7A1B192}"/>
                </a:ext>
              </a:extLst>
            </p:cNvPr>
            <p:cNvSpPr/>
            <p:nvPr/>
          </p:nvSpPr>
          <p:spPr>
            <a:xfrm>
              <a:off x="6831234" y="4190618"/>
              <a:ext cx="52958" cy="100774"/>
            </a:xfrm>
            <a:custGeom>
              <a:avLst/>
              <a:gdLst>
                <a:gd name="connsiteX0" fmla="*/ 52948 w 52958"/>
                <a:gd name="connsiteY0" fmla="*/ 69288 h 100774"/>
                <a:gd name="connsiteX1" fmla="*/ 26469 w 52958"/>
                <a:gd name="connsiteY1" fmla="*/ 100721 h 100774"/>
                <a:gd name="connsiteX2" fmla="*/ -11 w 52958"/>
                <a:gd name="connsiteY2" fmla="*/ 69288 h 100774"/>
                <a:gd name="connsiteX3" fmla="*/ -11 w 52958"/>
                <a:gd name="connsiteY3" fmla="*/ 19948 h 100774"/>
                <a:gd name="connsiteX4" fmla="*/ 19992 w 52958"/>
                <a:gd name="connsiteY4" fmla="*/ -54 h 100774"/>
                <a:gd name="connsiteX5" fmla="*/ 32946 w 52958"/>
                <a:gd name="connsiteY5" fmla="*/ -54 h 100774"/>
                <a:gd name="connsiteX6" fmla="*/ 52948 w 52958"/>
                <a:gd name="connsiteY6" fmla="*/ 19948 h 100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958" h="100774">
                  <a:moveTo>
                    <a:pt x="52948" y="69288"/>
                  </a:moveTo>
                  <a:cubicBezTo>
                    <a:pt x="52948" y="74813"/>
                    <a:pt x="39708" y="100721"/>
                    <a:pt x="26469" y="100721"/>
                  </a:cubicBezTo>
                  <a:cubicBezTo>
                    <a:pt x="13229" y="100721"/>
                    <a:pt x="-11" y="74813"/>
                    <a:pt x="-11" y="69288"/>
                  </a:cubicBezTo>
                  <a:lnTo>
                    <a:pt x="-11" y="19948"/>
                  </a:lnTo>
                  <a:cubicBezTo>
                    <a:pt x="-11" y="8899"/>
                    <a:pt x="8943" y="-54"/>
                    <a:pt x="19992" y="-54"/>
                  </a:cubicBezTo>
                  <a:lnTo>
                    <a:pt x="32946" y="-54"/>
                  </a:lnTo>
                  <a:cubicBezTo>
                    <a:pt x="43995" y="-54"/>
                    <a:pt x="52948" y="8899"/>
                    <a:pt x="52948" y="19948"/>
                  </a:cubicBezTo>
                  <a:close/>
                </a:path>
              </a:pathLst>
            </a:custGeom>
            <a:solidFill>
              <a:srgbClr val="9A6D4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5" name="Freeform: Shape 774">
              <a:extLst>
                <a:ext uri="{FF2B5EF4-FFF2-40B4-BE49-F238E27FC236}">
                  <a16:creationId xmlns:a16="http://schemas.microsoft.com/office/drawing/2014/main" id="{F21F8E32-6E67-8AE7-159F-13679A38FF11}"/>
                </a:ext>
              </a:extLst>
            </p:cNvPr>
            <p:cNvSpPr/>
            <p:nvPr/>
          </p:nvSpPr>
          <p:spPr>
            <a:xfrm>
              <a:off x="6693693" y="4251578"/>
              <a:ext cx="72675" cy="188118"/>
            </a:xfrm>
            <a:custGeom>
              <a:avLst/>
              <a:gdLst>
                <a:gd name="connsiteX0" fmla="*/ -11 w 72675"/>
                <a:gd name="connsiteY0" fmla="*/ 181397 h 188118"/>
                <a:gd name="connsiteX1" fmla="*/ 22849 w 72675"/>
                <a:gd name="connsiteY1" fmla="*/ 22996 h 188118"/>
                <a:gd name="connsiteX2" fmla="*/ 66760 w 72675"/>
                <a:gd name="connsiteY2" fmla="*/ -54 h 188118"/>
                <a:gd name="connsiteX3" fmla="*/ 72665 w 72675"/>
                <a:gd name="connsiteY3" fmla="*/ 107483 h 188118"/>
                <a:gd name="connsiteX4" fmla="*/ 52662 w 72675"/>
                <a:gd name="connsiteY4" fmla="*/ 188065 h 188118"/>
                <a:gd name="connsiteX5" fmla="*/ -11 w 72675"/>
                <a:gd name="connsiteY5" fmla="*/ 181397 h 188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675" h="188118">
                  <a:moveTo>
                    <a:pt x="-11" y="181397"/>
                  </a:moveTo>
                  <a:lnTo>
                    <a:pt x="22849" y="22996"/>
                  </a:lnTo>
                  <a:cubicBezTo>
                    <a:pt x="28469" y="1089"/>
                    <a:pt x="66760" y="-54"/>
                    <a:pt x="66760" y="-54"/>
                  </a:cubicBezTo>
                  <a:cubicBezTo>
                    <a:pt x="66760" y="8138"/>
                    <a:pt x="72665" y="98815"/>
                    <a:pt x="72665" y="107483"/>
                  </a:cubicBezTo>
                  <a:lnTo>
                    <a:pt x="52662" y="188065"/>
                  </a:lnTo>
                  <a:cubicBezTo>
                    <a:pt x="34374" y="174730"/>
                    <a:pt x="2466" y="183112"/>
                    <a:pt x="-11" y="181397"/>
                  </a:cubicBezTo>
                  <a:close/>
                </a:path>
              </a:pathLst>
            </a:custGeom>
            <a:solidFill>
              <a:srgbClr val="DD315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7" name="Freeform: Shape 776">
              <a:extLst>
                <a:ext uri="{FF2B5EF4-FFF2-40B4-BE49-F238E27FC236}">
                  <a16:creationId xmlns:a16="http://schemas.microsoft.com/office/drawing/2014/main" id="{921DCED7-7354-2160-D942-9AEA9CFE1FA1}"/>
                </a:ext>
              </a:extLst>
            </p:cNvPr>
            <p:cNvSpPr/>
            <p:nvPr/>
          </p:nvSpPr>
          <p:spPr>
            <a:xfrm>
              <a:off x="6756449" y="4235291"/>
              <a:ext cx="99553" cy="212884"/>
            </a:xfrm>
            <a:custGeom>
              <a:avLst/>
              <a:gdLst>
                <a:gd name="connsiteX0" fmla="*/ 70583 w 99553"/>
                <a:gd name="connsiteY0" fmla="*/ -54 h 282318"/>
                <a:gd name="connsiteX1" fmla="*/ 99158 w 99553"/>
                <a:gd name="connsiteY1" fmla="*/ 227689 h 282318"/>
                <a:gd name="connsiteX2" fmla="*/ 42579 w 99553"/>
                <a:gd name="connsiteY2" fmla="*/ 282076 h 282318"/>
                <a:gd name="connsiteX3" fmla="*/ 1336 w 99553"/>
                <a:gd name="connsiteY3" fmla="*/ 264931 h 282318"/>
                <a:gd name="connsiteX4" fmla="*/ 10385 w 99553"/>
                <a:gd name="connsiteY4" fmla="*/ 209972 h 282318"/>
                <a:gd name="connsiteX5" fmla="*/ 193 w 99553"/>
                <a:gd name="connsiteY5" fmla="*/ 16234 h 282318"/>
                <a:gd name="connsiteX6" fmla="*/ 70583 w 99553"/>
                <a:gd name="connsiteY6" fmla="*/ -54 h 28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9553" h="282318">
                  <a:moveTo>
                    <a:pt x="70583" y="-54"/>
                  </a:moveTo>
                  <a:cubicBezTo>
                    <a:pt x="70583" y="-54"/>
                    <a:pt x="103444" y="189589"/>
                    <a:pt x="99158" y="227689"/>
                  </a:cubicBezTo>
                  <a:cubicBezTo>
                    <a:pt x="94871" y="265789"/>
                    <a:pt x="73631" y="284363"/>
                    <a:pt x="42579" y="282076"/>
                  </a:cubicBezTo>
                  <a:cubicBezTo>
                    <a:pt x="11527" y="279790"/>
                    <a:pt x="1336" y="264931"/>
                    <a:pt x="1336" y="264931"/>
                  </a:cubicBezTo>
                  <a:cubicBezTo>
                    <a:pt x="1336" y="264931"/>
                    <a:pt x="5622" y="229689"/>
                    <a:pt x="10385" y="209972"/>
                  </a:cubicBezTo>
                  <a:cubicBezTo>
                    <a:pt x="10385" y="209972"/>
                    <a:pt x="-1712" y="59572"/>
                    <a:pt x="193" y="16234"/>
                  </a:cubicBezTo>
                  <a:cubicBezTo>
                    <a:pt x="23091" y="8604"/>
                    <a:pt x="46656" y="3146"/>
                    <a:pt x="70583" y="-54"/>
                  </a:cubicBezTo>
                  <a:close/>
                </a:path>
              </a:pathLst>
            </a:custGeom>
            <a:solidFill>
              <a:srgbClr val="FB355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0" name="Freeform: Shape 779">
              <a:extLst>
                <a:ext uri="{FF2B5EF4-FFF2-40B4-BE49-F238E27FC236}">
                  <a16:creationId xmlns:a16="http://schemas.microsoft.com/office/drawing/2014/main" id="{09E55820-7775-77C7-9EEB-5EB449A85471}"/>
                </a:ext>
              </a:extLst>
            </p:cNvPr>
            <p:cNvSpPr/>
            <p:nvPr/>
          </p:nvSpPr>
          <p:spPr>
            <a:xfrm>
              <a:off x="6950772" y="4251578"/>
              <a:ext cx="72675" cy="188118"/>
            </a:xfrm>
            <a:custGeom>
              <a:avLst/>
              <a:gdLst>
                <a:gd name="connsiteX0" fmla="*/ 72665 w 72675"/>
                <a:gd name="connsiteY0" fmla="*/ 181397 h 188118"/>
                <a:gd name="connsiteX1" fmla="*/ 49805 w 72675"/>
                <a:gd name="connsiteY1" fmla="*/ 22996 h 188118"/>
                <a:gd name="connsiteX2" fmla="*/ 5895 w 72675"/>
                <a:gd name="connsiteY2" fmla="*/ -54 h 188118"/>
                <a:gd name="connsiteX3" fmla="*/ -11 w 72675"/>
                <a:gd name="connsiteY3" fmla="*/ 107483 h 188118"/>
                <a:gd name="connsiteX4" fmla="*/ 19992 w 72675"/>
                <a:gd name="connsiteY4" fmla="*/ 188065 h 188118"/>
                <a:gd name="connsiteX5" fmla="*/ 72665 w 72675"/>
                <a:gd name="connsiteY5" fmla="*/ 181397 h 188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675" h="188118">
                  <a:moveTo>
                    <a:pt x="72665" y="181397"/>
                  </a:moveTo>
                  <a:lnTo>
                    <a:pt x="49805" y="22996"/>
                  </a:lnTo>
                  <a:cubicBezTo>
                    <a:pt x="44185" y="1089"/>
                    <a:pt x="5895" y="-54"/>
                    <a:pt x="5895" y="-54"/>
                  </a:cubicBezTo>
                  <a:cubicBezTo>
                    <a:pt x="5895" y="8138"/>
                    <a:pt x="-11" y="98815"/>
                    <a:pt x="-11" y="107483"/>
                  </a:cubicBezTo>
                  <a:lnTo>
                    <a:pt x="19992" y="188065"/>
                  </a:lnTo>
                  <a:cubicBezTo>
                    <a:pt x="38185" y="174730"/>
                    <a:pt x="70284" y="183112"/>
                    <a:pt x="72665" y="181397"/>
                  </a:cubicBezTo>
                  <a:close/>
                </a:path>
              </a:pathLst>
            </a:custGeom>
            <a:solidFill>
              <a:srgbClr val="DD315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2" name="Freeform: Shape 781">
              <a:extLst>
                <a:ext uri="{FF2B5EF4-FFF2-40B4-BE49-F238E27FC236}">
                  <a16:creationId xmlns:a16="http://schemas.microsoft.com/office/drawing/2014/main" id="{457C1BC7-1ECD-9B7F-643E-49F856B85184}"/>
                </a:ext>
              </a:extLst>
            </p:cNvPr>
            <p:cNvSpPr/>
            <p:nvPr/>
          </p:nvSpPr>
          <p:spPr>
            <a:xfrm>
              <a:off x="6861519" y="4235291"/>
              <a:ext cx="99553" cy="212884"/>
            </a:xfrm>
            <a:custGeom>
              <a:avLst/>
              <a:gdLst>
                <a:gd name="connsiteX0" fmla="*/ 28950 w 99553"/>
                <a:gd name="connsiteY0" fmla="*/ -54 h 282318"/>
                <a:gd name="connsiteX1" fmla="*/ 375 w 99553"/>
                <a:gd name="connsiteY1" fmla="*/ 227689 h 282318"/>
                <a:gd name="connsiteX2" fmla="*/ 56953 w 99553"/>
                <a:gd name="connsiteY2" fmla="*/ 282076 h 282318"/>
                <a:gd name="connsiteX3" fmla="*/ 98197 w 99553"/>
                <a:gd name="connsiteY3" fmla="*/ 264931 h 282318"/>
                <a:gd name="connsiteX4" fmla="*/ 89148 w 99553"/>
                <a:gd name="connsiteY4" fmla="*/ 209972 h 282318"/>
                <a:gd name="connsiteX5" fmla="*/ 99339 w 99553"/>
                <a:gd name="connsiteY5" fmla="*/ 16234 h 282318"/>
                <a:gd name="connsiteX6" fmla="*/ 28950 w 99553"/>
                <a:gd name="connsiteY6" fmla="*/ -54 h 28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9553" h="282318">
                  <a:moveTo>
                    <a:pt x="28950" y="-54"/>
                  </a:moveTo>
                  <a:cubicBezTo>
                    <a:pt x="28950" y="-54"/>
                    <a:pt x="-3911" y="189589"/>
                    <a:pt x="375" y="227689"/>
                  </a:cubicBezTo>
                  <a:cubicBezTo>
                    <a:pt x="4661" y="265789"/>
                    <a:pt x="25902" y="284363"/>
                    <a:pt x="56953" y="282076"/>
                  </a:cubicBezTo>
                  <a:cubicBezTo>
                    <a:pt x="88005" y="279790"/>
                    <a:pt x="98197" y="264931"/>
                    <a:pt x="98197" y="264931"/>
                  </a:cubicBezTo>
                  <a:cubicBezTo>
                    <a:pt x="98197" y="264931"/>
                    <a:pt x="93910" y="229689"/>
                    <a:pt x="89148" y="209972"/>
                  </a:cubicBezTo>
                  <a:cubicBezTo>
                    <a:pt x="89148" y="209972"/>
                    <a:pt x="101245" y="59572"/>
                    <a:pt x="99339" y="16234"/>
                  </a:cubicBezTo>
                  <a:cubicBezTo>
                    <a:pt x="76441" y="8604"/>
                    <a:pt x="52877" y="3146"/>
                    <a:pt x="28950" y="-54"/>
                  </a:cubicBezTo>
                  <a:close/>
                </a:path>
              </a:pathLst>
            </a:custGeom>
            <a:solidFill>
              <a:srgbClr val="FB355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5" name="Freeform: Shape 784">
              <a:extLst>
                <a:ext uri="{FF2B5EF4-FFF2-40B4-BE49-F238E27FC236}">
                  <a16:creationId xmlns:a16="http://schemas.microsoft.com/office/drawing/2014/main" id="{8670B411-7F46-259A-07E8-4E056B5FD140}"/>
                </a:ext>
              </a:extLst>
            </p:cNvPr>
            <p:cNvSpPr/>
            <p:nvPr/>
          </p:nvSpPr>
          <p:spPr>
            <a:xfrm>
              <a:off x="6897822" y="4314913"/>
              <a:ext cx="39926" cy="31534"/>
            </a:xfrm>
            <a:custGeom>
              <a:avLst/>
              <a:gdLst>
                <a:gd name="connsiteX0" fmla="*/ 20174 w 39926"/>
                <a:gd name="connsiteY0" fmla="*/ 11001 h 31534"/>
                <a:gd name="connsiteX1" fmla="*/ 1124 w 39926"/>
                <a:gd name="connsiteY1" fmla="*/ 5477 h 31534"/>
                <a:gd name="connsiteX2" fmla="*/ 20745 w 39926"/>
                <a:gd name="connsiteY2" fmla="*/ 31480 h 31534"/>
                <a:gd name="connsiteX3" fmla="*/ 39795 w 39926"/>
                <a:gd name="connsiteY3" fmla="*/ 8049 h 31534"/>
                <a:gd name="connsiteX4" fmla="*/ 20174 w 39926"/>
                <a:gd name="connsiteY4" fmla="*/ 11001 h 31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926" h="31534">
                  <a:moveTo>
                    <a:pt x="20174" y="11001"/>
                  </a:moveTo>
                  <a:cubicBezTo>
                    <a:pt x="20174" y="11001"/>
                    <a:pt x="9791" y="-8049"/>
                    <a:pt x="1124" y="5477"/>
                  </a:cubicBezTo>
                  <a:cubicBezTo>
                    <a:pt x="-5734" y="16431"/>
                    <a:pt x="20745" y="31480"/>
                    <a:pt x="20745" y="31480"/>
                  </a:cubicBezTo>
                  <a:cubicBezTo>
                    <a:pt x="20745" y="31480"/>
                    <a:pt x="38081" y="18526"/>
                    <a:pt x="39795" y="8049"/>
                  </a:cubicBezTo>
                  <a:cubicBezTo>
                    <a:pt x="41510" y="-2429"/>
                    <a:pt x="24460" y="-4048"/>
                    <a:pt x="20174" y="11001"/>
                  </a:cubicBezTo>
                  <a:close/>
                </a:path>
              </a:pathLst>
            </a:custGeom>
            <a:solidFill>
              <a:srgbClr val="F7E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6" name="Freeform: Shape 785">
              <a:extLst>
                <a:ext uri="{FF2B5EF4-FFF2-40B4-BE49-F238E27FC236}">
                  <a16:creationId xmlns:a16="http://schemas.microsoft.com/office/drawing/2014/main" id="{8CC48CF4-280A-56A9-5F61-47019714FCE7}"/>
                </a:ext>
              </a:extLst>
            </p:cNvPr>
            <p:cNvSpPr/>
            <p:nvPr/>
          </p:nvSpPr>
          <p:spPr>
            <a:xfrm>
              <a:off x="6899147" y="4328445"/>
              <a:ext cx="36575" cy="18002"/>
            </a:xfrm>
            <a:custGeom>
              <a:avLst/>
              <a:gdLst>
                <a:gd name="connsiteX0" fmla="*/ -11 w 36575"/>
                <a:gd name="connsiteY0" fmla="*/ -54 h 18002"/>
                <a:gd name="connsiteX1" fmla="*/ 19801 w 36575"/>
                <a:gd name="connsiteY1" fmla="*/ 17948 h 18002"/>
                <a:gd name="connsiteX2" fmla="*/ 36565 w 36575"/>
                <a:gd name="connsiteY2" fmla="*/ -54 h 1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575" h="18002">
                  <a:moveTo>
                    <a:pt x="-11" y="-54"/>
                  </a:moveTo>
                  <a:cubicBezTo>
                    <a:pt x="5056" y="7452"/>
                    <a:pt x="11848" y="13624"/>
                    <a:pt x="19801" y="17948"/>
                  </a:cubicBezTo>
                  <a:cubicBezTo>
                    <a:pt x="26421" y="12995"/>
                    <a:pt x="32098" y="6899"/>
                    <a:pt x="36565" y="-54"/>
                  </a:cubicBezTo>
                  <a:close/>
                </a:path>
              </a:pathLst>
            </a:custGeom>
            <a:solidFill>
              <a:srgbClr val="EBA94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7" name="Freeform: Shape 786">
              <a:extLst>
                <a:ext uri="{FF2B5EF4-FFF2-40B4-BE49-F238E27FC236}">
                  <a16:creationId xmlns:a16="http://schemas.microsoft.com/office/drawing/2014/main" id="{D94ED895-025A-7F74-8361-01E35FC01500}"/>
                </a:ext>
              </a:extLst>
            </p:cNvPr>
            <p:cNvSpPr/>
            <p:nvPr/>
          </p:nvSpPr>
          <p:spPr>
            <a:xfrm>
              <a:off x="7011352" y="4147089"/>
              <a:ext cx="16875" cy="81533"/>
            </a:xfrm>
            <a:custGeom>
              <a:avLst/>
              <a:gdLst>
                <a:gd name="connsiteX0" fmla="*/ 14086 w 16875"/>
                <a:gd name="connsiteY0" fmla="*/ 81480 h 81533"/>
                <a:gd name="connsiteX1" fmla="*/ -11 w 16875"/>
                <a:gd name="connsiteY1" fmla="*/ 1375 h 81533"/>
                <a:gd name="connsiteX2" fmla="*/ 2275 w 16875"/>
                <a:gd name="connsiteY2" fmla="*/ -54 h 81533"/>
                <a:gd name="connsiteX3" fmla="*/ 16848 w 16875"/>
                <a:gd name="connsiteY3" fmla="*/ 81480 h 81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875" h="81533">
                  <a:moveTo>
                    <a:pt x="14086" y="81480"/>
                  </a:moveTo>
                  <a:cubicBezTo>
                    <a:pt x="14658" y="26997"/>
                    <a:pt x="84" y="1661"/>
                    <a:pt x="-11" y="1375"/>
                  </a:cubicBezTo>
                  <a:lnTo>
                    <a:pt x="2275" y="-54"/>
                  </a:lnTo>
                  <a:cubicBezTo>
                    <a:pt x="2942" y="994"/>
                    <a:pt x="17420" y="26235"/>
                    <a:pt x="16848" y="81480"/>
                  </a:cubicBezTo>
                  <a:close/>
                </a:path>
              </a:pathLst>
            </a:custGeom>
            <a:solidFill>
              <a:srgbClr val="461A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8" name="Freeform: Shape 787">
              <a:extLst>
                <a:ext uri="{FF2B5EF4-FFF2-40B4-BE49-F238E27FC236}">
                  <a16:creationId xmlns:a16="http://schemas.microsoft.com/office/drawing/2014/main" id="{CA57BBBF-0ED4-1760-9120-BCDB0F9BBAE5}"/>
                </a:ext>
              </a:extLst>
            </p:cNvPr>
            <p:cNvSpPr/>
            <p:nvPr/>
          </p:nvSpPr>
          <p:spPr>
            <a:xfrm>
              <a:off x="7015638" y="4142136"/>
              <a:ext cx="24503" cy="83248"/>
            </a:xfrm>
            <a:custGeom>
              <a:avLst/>
              <a:gdLst>
                <a:gd name="connsiteX0" fmla="*/ 22087 w 24503"/>
                <a:gd name="connsiteY0" fmla="*/ 83194 h 83248"/>
                <a:gd name="connsiteX1" fmla="*/ -11 w 24503"/>
                <a:gd name="connsiteY1" fmla="*/ 1660 h 83248"/>
                <a:gd name="connsiteX2" fmla="*/ 1894 w 24503"/>
                <a:gd name="connsiteY2" fmla="*/ -54 h 83248"/>
                <a:gd name="connsiteX3" fmla="*/ 24469 w 24503"/>
                <a:gd name="connsiteY3" fmla="*/ 83004 h 83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503" h="83248">
                  <a:moveTo>
                    <a:pt x="22087" y="83194"/>
                  </a:moveTo>
                  <a:cubicBezTo>
                    <a:pt x="22554" y="54477"/>
                    <a:pt x="14887" y="26216"/>
                    <a:pt x="-11" y="1660"/>
                  </a:cubicBezTo>
                  <a:lnTo>
                    <a:pt x="1894" y="-54"/>
                  </a:lnTo>
                  <a:cubicBezTo>
                    <a:pt x="17153" y="24930"/>
                    <a:pt x="24983" y="53734"/>
                    <a:pt x="24469" y="83004"/>
                  </a:cubicBezTo>
                  <a:close/>
                </a:path>
              </a:pathLst>
            </a:custGeom>
            <a:solidFill>
              <a:srgbClr val="461A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9" name="Freeform: Shape 788">
              <a:extLst>
                <a:ext uri="{FF2B5EF4-FFF2-40B4-BE49-F238E27FC236}">
                  <a16:creationId xmlns:a16="http://schemas.microsoft.com/office/drawing/2014/main" id="{2868F7CB-6C34-8741-2E71-E201F04415DC}"/>
                </a:ext>
              </a:extLst>
            </p:cNvPr>
            <p:cNvSpPr/>
            <p:nvPr/>
          </p:nvSpPr>
          <p:spPr>
            <a:xfrm>
              <a:off x="7017924" y="4141089"/>
              <a:ext cx="36099" cy="75818"/>
            </a:xfrm>
            <a:custGeom>
              <a:avLst/>
              <a:gdLst>
                <a:gd name="connsiteX0" fmla="*/ 33422 w 36099"/>
                <a:gd name="connsiteY0" fmla="*/ 75765 h 75818"/>
                <a:gd name="connsiteX1" fmla="*/ -11 w 36099"/>
                <a:gd name="connsiteY1" fmla="*/ 1660 h 75818"/>
                <a:gd name="connsiteX2" fmla="*/ 2085 w 36099"/>
                <a:gd name="connsiteY2" fmla="*/ -54 h 75818"/>
                <a:gd name="connsiteX3" fmla="*/ 36089 w 36099"/>
                <a:gd name="connsiteY3" fmla="*/ 75384 h 75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099" h="75818">
                  <a:moveTo>
                    <a:pt x="33422" y="75765"/>
                  </a:moveTo>
                  <a:cubicBezTo>
                    <a:pt x="28326" y="48761"/>
                    <a:pt x="16858" y="23358"/>
                    <a:pt x="-11" y="1660"/>
                  </a:cubicBezTo>
                  <a:lnTo>
                    <a:pt x="2085" y="-54"/>
                  </a:lnTo>
                  <a:cubicBezTo>
                    <a:pt x="19239" y="22044"/>
                    <a:pt x="30888" y="47895"/>
                    <a:pt x="36089" y="75384"/>
                  </a:cubicBezTo>
                  <a:close/>
                </a:path>
              </a:pathLst>
            </a:custGeom>
            <a:solidFill>
              <a:srgbClr val="461A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0" name="Freeform: Shape 789">
              <a:extLst>
                <a:ext uri="{FF2B5EF4-FFF2-40B4-BE49-F238E27FC236}">
                  <a16:creationId xmlns:a16="http://schemas.microsoft.com/office/drawing/2014/main" id="{166FC9FB-85A2-B3D4-CAC5-B903DD066094}"/>
                </a:ext>
              </a:extLst>
            </p:cNvPr>
            <p:cNvSpPr/>
            <p:nvPr/>
          </p:nvSpPr>
          <p:spPr>
            <a:xfrm>
              <a:off x="7024115" y="4140231"/>
              <a:ext cx="46291" cy="74866"/>
            </a:xfrm>
            <a:custGeom>
              <a:avLst/>
              <a:gdLst>
                <a:gd name="connsiteX0" fmla="*/ 43614 w 46291"/>
                <a:gd name="connsiteY0" fmla="*/ 74813 h 74866"/>
                <a:gd name="connsiteX1" fmla="*/ -11 w 46291"/>
                <a:gd name="connsiteY1" fmla="*/ 1946 h 74866"/>
                <a:gd name="connsiteX2" fmla="*/ 1799 w 46291"/>
                <a:gd name="connsiteY2" fmla="*/ -54 h 74866"/>
                <a:gd name="connsiteX3" fmla="*/ 46281 w 46291"/>
                <a:gd name="connsiteY3" fmla="*/ 74050 h 74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291" h="74866">
                  <a:moveTo>
                    <a:pt x="43614" y="74813"/>
                  </a:moveTo>
                  <a:cubicBezTo>
                    <a:pt x="35289" y="47304"/>
                    <a:pt x="20306" y="22273"/>
                    <a:pt x="-11" y="1946"/>
                  </a:cubicBezTo>
                  <a:lnTo>
                    <a:pt x="1799" y="-54"/>
                  </a:lnTo>
                  <a:cubicBezTo>
                    <a:pt x="22525" y="20587"/>
                    <a:pt x="37813" y="46047"/>
                    <a:pt x="46281" y="74050"/>
                  </a:cubicBezTo>
                  <a:close/>
                </a:path>
              </a:pathLst>
            </a:custGeom>
            <a:solidFill>
              <a:srgbClr val="461A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1" name="Freeform: Shape 790">
              <a:extLst>
                <a:ext uri="{FF2B5EF4-FFF2-40B4-BE49-F238E27FC236}">
                  <a16:creationId xmlns:a16="http://schemas.microsoft.com/office/drawing/2014/main" id="{6C21A203-4BD4-16C4-269C-EF6B590118E4}"/>
                </a:ext>
              </a:extLst>
            </p:cNvPr>
            <p:cNvSpPr/>
            <p:nvPr/>
          </p:nvSpPr>
          <p:spPr>
            <a:xfrm>
              <a:off x="6992111" y="4119657"/>
              <a:ext cx="51746" cy="56919"/>
            </a:xfrm>
            <a:custGeom>
              <a:avLst/>
              <a:gdLst>
                <a:gd name="connsiteX0" fmla="*/ -11 w 51746"/>
                <a:gd name="connsiteY0" fmla="*/ 34617 h 56919"/>
                <a:gd name="connsiteX1" fmla="*/ 12848 w 51746"/>
                <a:gd name="connsiteY1" fmla="*/ 56810 h 56919"/>
                <a:gd name="connsiteX2" fmla="*/ 23135 w 51746"/>
                <a:gd name="connsiteY2" fmla="*/ 28235 h 56919"/>
                <a:gd name="connsiteX3" fmla="*/ 51234 w 51746"/>
                <a:gd name="connsiteY3" fmla="*/ 27187 h 56919"/>
                <a:gd name="connsiteX4" fmla="*/ 33994 w 51746"/>
                <a:gd name="connsiteY4" fmla="*/ -54 h 56919"/>
                <a:gd name="connsiteX5" fmla="*/ -11 w 51746"/>
                <a:gd name="connsiteY5" fmla="*/ 34617 h 56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746" h="56919">
                  <a:moveTo>
                    <a:pt x="-11" y="34617"/>
                  </a:moveTo>
                  <a:cubicBezTo>
                    <a:pt x="2342" y="42980"/>
                    <a:pt x="6762" y="50609"/>
                    <a:pt x="12848" y="56810"/>
                  </a:cubicBezTo>
                  <a:cubicBezTo>
                    <a:pt x="14753" y="58334"/>
                    <a:pt x="23135" y="28235"/>
                    <a:pt x="23135" y="28235"/>
                  </a:cubicBezTo>
                  <a:cubicBezTo>
                    <a:pt x="32517" y="28483"/>
                    <a:pt x="41899" y="28130"/>
                    <a:pt x="51234" y="27187"/>
                  </a:cubicBezTo>
                  <a:cubicBezTo>
                    <a:pt x="55234" y="25949"/>
                    <a:pt x="33994" y="-54"/>
                    <a:pt x="33994" y="-54"/>
                  </a:cubicBezTo>
                  <a:cubicBezTo>
                    <a:pt x="25059" y="13633"/>
                    <a:pt x="13505" y="25416"/>
                    <a:pt x="-11" y="34617"/>
                  </a:cubicBezTo>
                  <a:close/>
                </a:path>
              </a:pathLst>
            </a:custGeom>
            <a:solidFill>
              <a:srgbClr val="E3061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2" name="Freeform: Shape 791">
              <a:extLst>
                <a:ext uri="{FF2B5EF4-FFF2-40B4-BE49-F238E27FC236}">
                  <a16:creationId xmlns:a16="http://schemas.microsoft.com/office/drawing/2014/main" id="{E5036568-CF06-969B-9154-504D163BFE5E}"/>
                </a:ext>
              </a:extLst>
            </p:cNvPr>
            <p:cNvSpPr/>
            <p:nvPr/>
          </p:nvSpPr>
          <p:spPr>
            <a:xfrm>
              <a:off x="6689406" y="4137945"/>
              <a:ext cx="30670" cy="77914"/>
            </a:xfrm>
            <a:custGeom>
              <a:avLst/>
              <a:gdLst>
                <a:gd name="connsiteX0" fmla="*/ 2847 w 30670"/>
                <a:gd name="connsiteY0" fmla="*/ 77860 h 77914"/>
                <a:gd name="connsiteX1" fmla="*/ 30660 w 30670"/>
                <a:gd name="connsiteY1" fmla="*/ 1660 h 77914"/>
                <a:gd name="connsiteX2" fmla="*/ 28564 w 30670"/>
                <a:gd name="connsiteY2" fmla="*/ -54 h 77914"/>
                <a:gd name="connsiteX3" fmla="*/ -11 w 30670"/>
                <a:gd name="connsiteY3" fmla="*/ 77670 h 77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670" h="77914">
                  <a:moveTo>
                    <a:pt x="2847" y="77860"/>
                  </a:moveTo>
                  <a:cubicBezTo>
                    <a:pt x="11705" y="24139"/>
                    <a:pt x="30469" y="1660"/>
                    <a:pt x="30660" y="1660"/>
                  </a:cubicBezTo>
                  <a:lnTo>
                    <a:pt x="28564" y="-54"/>
                  </a:lnTo>
                  <a:cubicBezTo>
                    <a:pt x="27802" y="803"/>
                    <a:pt x="9514" y="23092"/>
                    <a:pt x="-11" y="77670"/>
                  </a:cubicBezTo>
                  <a:close/>
                </a:path>
              </a:pathLst>
            </a:custGeom>
            <a:solidFill>
              <a:srgbClr val="461A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3" name="Freeform: Shape 792">
              <a:extLst>
                <a:ext uri="{FF2B5EF4-FFF2-40B4-BE49-F238E27FC236}">
                  <a16:creationId xmlns:a16="http://schemas.microsoft.com/office/drawing/2014/main" id="{E91462E7-CAD2-8646-9339-A8752273BFEF}"/>
                </a:ext>
              </a:extLst>
            </p:cNvPr>
            <p:cNvSpPr/>
            <p:nvPr/>
          </p:nvSpPr>
          <p:spPr>
            <a:xfrm>
              <a:off x="6678072" y="4132421"/>
              <a:ext cx="38576" cy="78104"/>
            </a:xfrm>
            <a:custGeom>
              <a:avLst/>
              <a:gdLst>
                <a:gd name="connsiteX0" fmla="*/ 2752 w 38576"/>
                <a:gd name="connsiteY0" fmla="*/ 78051 h 78104"/>
                <a:gd name="connsiteX1" fmla="*/ 38566 w 38576"/>
                <a:gd name="connsiteY1" fmla="*/ 1851 h 78104"/>
                <a:gd name="connsiteX2" fmla="*/ 36566 w 38576"/>
                <a:gd name="connsiteY2" fmla="*/ -54 h 78104"/>
                <a:gd name="connsiteX3" fmla="*/ -11 w 38576"/>
                <a:gd name="connsiteY3" fmla="*/ 77956 h 78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576" h="78104">
                  <a:moveTo>
                    <a:pt x="2752" y="78051"/>
                  </a:moveTo>
                  <a:cubicBezTo>
                    <a:pt x="7295" y="49790"/>
                    <a:pt x="19706" y="23387"/>
                    <a:pt x="38566" y="1851"/>
                  </a:cubicBezTo>
                  <a:lnTo>
                    <a:pt x="36566" y="-54"/>
                  </a:lnTo>
                  <a:cubicBezTo>
                    <a:pt x="17277" y="21996"/>
                    <a:pt x="4599" y="49028"/>
                    <a:pt x="-11" y="77956"/>
                  </a:cubicBezTo>
                  <a:close/>
                </a:path>
              </a:pathLst>
            </a:custGeom>
            <a:solidFill>
              <a:srgbClr val="461A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4" name="Freeform: Shape 793">
              <a:extLst>
                <a:ext uri="{FF2B5EF4-FFF2-40B4-BE49-F238E27FC236}">
                  <a16:creationId xmlns:a16="http://schemas.microsoft.com/office/drawing/2014/main" id="{2A172391-71BB-7927-CAE3-6B354E17D36F}"/>
                </a:ext>
              </a:extLst>
            </p:cNvPr>
            <p:cNvSpPr/>
            <p:nvPr/>
          </p:nvSpPr>
          <p:spPr>
            <a:xfrm>
              <a:off x="6666261" y="4130611"/>
              <a:ext cx="48291" cy="69246"/>
            </a:xfrm>
            <a:custGeom>
              <a:avLst/>
              <a:gdLst>
                <a:gd name="connsiteX0" fmla="*/ 2561 w 48291"/>
                <a:gd name="connsiteY0" fmla="*/ 69193 h 69246"/>
                <a:gd name="connsiteX1" fmla="*/ 48281 w 48291"/>
                <a:gd name="connsiteY1" fmla="*/ 2041 h 69246"/>
                <a:gd name="connsiteX2" fmla="*/ 46471 w 48291"/>
                <a:gd name="connsiteY2" fmla="*/ -54 h 69246"/>
                <a:gd name="connsiteX3" fmla="*/ -11 w 48291"/>
                <a:gd name="connsiteY3" fmla="*/ 68335 h 69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291" h="69246">
                  <a:moveTo>
                    <a:pt x="2561" y="69193"/>
                  </a:moveTo>
                  <a:cubicBezTo>
                    <a:pt x="12200" y="43466"/>
                    <a:pt x="27879" y="20443"/>
                    <a:pt x="48281" y="2041"/>
                  </a:cubicBezTo>
                  <a:lnTo>
                    <a:pt x="46471" y="-54"/>
                  </a:lnTo>
                  <a:cubicBezTo>
                    <a:pt x="25755" y="18710"/>
                    <a:pt x="9810" y="42160"/>
                    <a:pt x="-11" y="68335"/>
                  </a:cubicBezTo>
                  <a:close/>
                </a:path>
              </a:pathLst>
            </a:custGeom>
            <a:solidFill>
              <a:srgbClr val="461A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5" name="Freeform: Shape 794">
              <a:extLst>
                <a:ext uri="{FF2B5EF4-FFF2-40B4-BE49-F238E27FC236}">
                  <a16:creationId xmlns:a16="http://schemas.microsoft.com/office/drawing/2014/main" id="{DD12FC18-EFBF-BA23-3F02-D5C3989DA939}"/>
                </a:ext>
              </a:extLst>
            </p:cNvPr>
            <p:cNvSpPr/>
            <p:nvPr/>
          </p:nvSpPr>
          <p:spPr>
            <a:xfrm>
              <a:off x="6650545" y="4128706"/>
              <a:ext cx="58007" cy="66579"/>
            </a:xfrm>
            <a:custGeom>
              <a:avLst/>
              <a:gdLst>
                <a:gd name="connsiteX0" fmla="*/ 2466 w 58007"/>
                <a:gd name="connsiteY0" fmla="*/ 66526 h 66579"/>
                <a:gd name="connsiteX1" fmla="*/ 57996 w 58007"/>
                <a:gd name="connsiteY1" fmla="*/ 2232 h 66579"/>
                <a:gd name="connsiteX2" fmla="*/ 56568 w 58007"/>
                <a:gd name="connsiteY2" fmla="*/ -54 h 66579"/>
                <a:gd name="connsiteX3" fmla="*/ -11 w 58007"/>
                <a:gd name="connsiteY3" fmla="*/ 65288 h 66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007" h="66579">
                  <a:moveTo>
                    <a:pt x="2466" y="66526"/>
                  </a:moveTo>
                  <a:cubicBezTo>
                    <a:pt x="15410" y="40856"/>
                    <a:pt x="34479" y="18767"/>
                    <a:pt x="57996" y="2232"/>
                  </a:cubicBezTo>
                  <a:lnTo>
                    <a:pt x="56568" y="-54"/>
                  </a:lnTo>
                  <a:cubicBezTo>
                    <a:pt x="32603" y="16720"/>
                    <a:pt x="13162" y="39170"/>
                    <a:pt x="-11" y="65288"/>
                  </a:cubicBezTo>
                  <a:close/>
                </a:path>
              </a:pathLst>
            </a:custGeom>
            <a:solidFill>
              <a:srgbClr val="461A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6" name="Freeform: Shape 795">
              <a:extLst>
                <a:ext uri="{FF2B5EF4-FFF2-40B4-BE49-F238E27FC236}">
                  <a16:creationId xmlns:a16="http://schemas.microsoft.com/office/drawing/2014/main" id="{E3848A9E-66B8-A7F5-3FAE-3B82EA175182}"/>
                </a:ext>
              </a:extLst>
            </p:cNvPr>
            <p:cNvSpPr/>
            <p:nvPr/>
          </p:nvSpPr>
          <p:spPr>
            <a:xfrm>
              <a:off x="6688463" y="4108227"/>
              <a:ext cx="49520" cy="59847"/>
            </a:xfrm>
            <a:custGeom>
              <a:avLst/>
              <a:gdLst>
                <a:gd name="connsiteX0" fmla="*/ 49510 w 49520"/>
                <a:gd name="connsiteY0" fmla="*/ 40237 h 59847"/>
                <a:gd name="connsiteX1" fmla="*/ 33032 w 49520"/>
                <a:gd name="connsiteY1" fmla="*/ 59763 h 59847"/>
                <a:gd name="connsiteX2" fmla="*/ 27889 w 49520"/>
                <a:gd name="connsiteY2" fmla="*/ 29664 h 59847"/>
                <a:gd name="connsiteX3" fmla="*/ 361 w 49520"/>
                <a:gd name="connsiteY3" fmla="*/ 23854 h 59847"/>
                <a:gd name="connsiteX4" fmla="*/ 21983 w 49520"/>
                <a:gd name="connsiteY4" fmla="*/ -54 h 59847"/>
                <a:gd name="connsiteX5" fmla="*/ 49510 w 49520"/>
                <a:gd name="connsiteY5" fmla="*/ 40237 h 59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520" h="59847">
                  <a:moveTo>
                    <a:pt x="49510" y="40237"/>
                  </a:moveTo>
                  <a:cubicBezTo>
                    <a:pt x="45748" y="48028"/>
                    <a:pt x="40081" y="54743"/>
                    <a:pt x="33032" y="59763"/>
                  </a:cubicBezTo>
                  <a:cubicBezTo>
                    <a:pt x="30841" y="60906"/>
                    <a:pt x="27889" y="29664"/>
                    <a:pt x="27889" y="29664"/>
                  </a:cubicBezTo>
                  <a:cubicBezTo>
                    <a:pt x="18602" y="28273"/>
                    <a:pt x="9410" y="26330"/>
                    <a:pt x="361" y="23854"/>
                  </a:cubicBezTo>
                  <a:cubicBezTo>
                    <a:pt x="-3353" y="21949"/>
                    <a:pt x="21983" y="-54"/>
                    <a:pt x="21983" y="-54"/>
                  </a:cubicBezTo>
                  <a:cubicBezTo>
                    <a:pt x="28393" y="15072"/>
                    <a:pt x="37756" y="28769"/>
                    <a:pt x="49510" y="40237"/>
                  </a:cubicBezTo>
                  <a:close/>
                </a:path>
              </a:pathLst>
            </a:custGeom>
            <a:solidFill>
              <a:srgbClr val="E3061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7" name="Freeform: Shape 796">
              <a:extLst>
                <a:ext uri="{FF2B5EF4-FFF2-40B4-BE49-F238E27FC236}">
                  <a16:creationId xmlns:a16="http://schemas.microsoft.com/office/drawing/2014/main" id="{F786BDE9-1147-B282-8673-FF701E7DA1C4}"/>
                </a:ext>
              </a:extLst>
            </p:cNvPr>
            <p:cNvSpPr/>
            <p:nvPr/>
          </p:nvSpPr>
          <p:spPr>
            <a:xfrm>
              <a:off x="6718063" y="4096941"/>
              <a:ext cx="21158" cy="37841"/>
            </a:xfrm>
            <a:custGeom>
              <a:avLst/>
              <a:gdLst>
                <a:gd name="connsiteX0" fmla="*/ 20958 w 21158"/>
                <a:gd name="connsiteY0" fmla="*/ 1516 h 37841"/>
                <a:gd name="connsiteX1" fmla="*/ 20958 w 21158"/>
                <a:gd name="connsiteY1" fmla="*/ 2754 h 37841"/>
                <a:gd name="connsiteX2" fmla="*/ 765 w 21158"/>
                <a:gd name="connsiteY2" fmla="*/ 12756 h 37841"/>
                <a:gd name="connsiteX3" fmla="*/ 19815 w 21158"/>
                <a:gd name="connsiteY3" fmla="*/ 36759 h 37841"/>
                <a:gd name="connsiteX4" fmla="*/ 21148 w 21158"/>
                <a:gd name="connsiteY4" fmla="*/ 1802 h 37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158" h="37841">
                  <a:moveTo>
                    <a:pt x="20958" y="1516"/>
                  </a:moveTo>
                  <a:cubicBezTo>
                    <a:pt x="20958" y="1516"/>
                    <a:pt x="20958" y="2374"/>
                    <a:pt x="20958" y="2754"/>
                  </a:cubicBezTo>
                  <a:cubicBezTo>
                    <a:pt x="15052" y="-3056"/>
                    <a:pt x="2955" y="87"/>
                    <a:pt x="765" y="12756"/>
                  </a:cubicBezTo>
                  <a:cubicBezTo>
                    <a:pt x="-3426" y="30186"/>
                    <a:pt x="10290" y="41331"/>
                    <a:pt x="19815" y="36759"/>
                  </a:cubicBezTo>
                  <a:lnTo>
                    <a:pt x="21148" y="1802"/>
                  </a:lnTo>
                  <a:close/>
                </a:path>
              </a:pathLst>
            </a:custGeom>
            <a:solidFill>
              <a:srgbClr val="9A6D4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8" name="Freeform: Shape 797">
              <a:extLst>
                <a:ext uri="{FF2B5EF4-FFF2-40B4-BE49-F238E27FC236}">
                  <a16:creationId xmlns:a16="http://schemas.microsoft.com/office/drawing/2014/main" id="{3A8F1368-C721-8047-61E3-7187F356307D}"/>
                </a:ext>
              </a:extLst>
            </p:cNvPr>
            <p:cNvSpPr/>
            <p:nvPr/>
          </p:nvSpPr>
          <p:spPr>
            <a:xfrm>
              <a:off x="6986872" y="4098321"/>
              <a:ext cx="30099" cy="35355"/>
            </a:xfrm>
            <a:custGeom>
              <a:avLst/>
              <a:gdLst>
                <a:gd name="connsiteX0" fmla="*/ 30088 w 30099"/>
                <a:gd name="connsiteY0" fmla="*/ 15662 h 35355"/>
                <a:gd name="connsiteX1" fmla="*/ 14372 w 30099"/>
                <a:gd name="connsiteY1" fmla="*/ -54 h 35355"/>
                <a:gd name="connsiteX2" fmla="*/ 7419 w 30099"/>
                <a:gd name="connsiteY2" fmla="*/ 1565 h 35355"/>
                <a:gd name="connsiteX3" fmla="*/ -11 w 30099"/>
                <a:gd name="connsiteY3" fmla="*/ 34712 h 35355"/>
                <a:gd name="connsiteX4" fmla="*/ 30088 w 30099"/>
                <a:gd name="connsiteY4" fmla="*/ 15662 h 353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099" h="35355">
                  <a:moveTo>
                    <a:pt x="30088" y="15662"/>
                  </a:moveTo>
                  <a:cubicBezTo>
                    <a:pt x="30088" y="6985"/>
                    <a:pt x="23059" y="-54"/>
                    <a:pt x="14372" y="-54"/>
                  </a:cubicBezTo>
                  <a:cubicBezTo>
                    <a:pt x="11962" y="-54"/>
                    <a:pt x="9581" y="498"/>
                    <a:pt x="7419" y="1565"/>
                  </a:cubicBezTo>
                  <a:cubicBezTo>
                    <a:pt x="5561" y="12738"/>
                    <a:pt x="3075" y="23806"/>
                    <a:pt x="-11" y="34712"/>
                  </a:cubicBezTo>
                  <a:cubicBezTo>
                    <a:pt x="13543" y="37674"/>
                    <a:pt x="26964" y="29188"/>
                    <a:pt x="30088" y="15662"/>
                  </a:cubicBezTo>
                  <a:close/>
                </a:path>
              </a:pathLst>
            </a:custGeom>
            <a:solidFill>
              <a:srgbClr val="9A6D4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9" name="Freeform: Shape 798">
              <a:extLst>
                <a:ext uri="{FF2B5EF4-FFF2-40B4-BE49-F238E27FC236}">
                  <a16:creationId xmlns:a16="http://schemas.microsoft.com/office/drawing/2014/main" id="{B501B872-BEBF-A367-8835-8BD8BEF4752E}"/>
                </a:ext>
              </a:extLst>
            </p:cNvPr>
            <p:cNvSpPr/>
            <p:nvPr/>
          </p:nvSpPr>
          <p:spPr>
            <a:xfrm>
              <a:off x="6734079" y="4018407"/>
              <a:ext cx="261330" cy="205509"/>
            </a:xfrm>
            <a:custGeom>
              <a:avLst/>
              <a:gdLst>
                <a:gd name="connsiteX0" fmla="*/ 261260 w 261330"/>
                <a:gd name="connsiteY0" fmla="*/ 52810 h 205509"/>
                <a:gd name="connsiteX1" fmla="*/ 246401 w 261330"/>
                <a:gd name="connsiteY1" fmla="*/ 22329 h 205509"/>
                <a:gd name="connsiteX2" fmla="*/ 242496 w 261330"/>
                <a:gd name="connsiteY2" fmla="*/ 41379 h 205509"/>
                <a:gd name="connsiteX3" fmla="*/ 218207 w 261330"/>
                <a:gd name="connsiteY3" fmla="*/ 7375 h 205509"/>
                <a:gd name="connsiteX4" fmla="*/ 208111 w 261330"/>
                <a:gd name="connsiteY4" fmla="*/ 31188 h 205509"/>
                <a:gd name="connsiteX5" fmla="*/ 197633 w 261330"/>
                <a:gd name="connsiteY5" fmla="*/ -54 h 205509"/>
                <a:gd name="connsiteX6" fmla="*/ 171916 w 261330"/>
                <a:gd name="connsiteY6" fmla="*/ 20425 h 205509"/>
                <a:gd name="connsiteX7" fmla="*/ 176392 w 261330"/>
                <a:gd name="connsiteY7" fmla="*/ 4137 h 205509"/>
                <a:gd name="connsiteX8" fmla="*/ 98192 w 261330"/>
                <a:gd name="connsiteY8" fmla="*/ 23187 h 205509"/>
                <a:gd name="connsiteX9" fmla="*/ 107146 w 261330"/>
                <a:gd name="connsiteY9" fmla="*/ 7280 h 205509"/>
                <a:gd name="connsiteX10" fmla="*/ 35994 w 261330"/>
                <a:gd name="connsiteY10" fmla="*/ 23853 h 205509"/>
                <a:gd name="connsiteX11" fmla="*/ 50853 w 261330"/>
                <a:gd name="connsiteY11" fmla="*/ 9185 h 205509"/>
                <a:gd name="connsiteX12" fmla="*/ -11 w 261330"/>
                <a:gd name="connsiteY12" fmla="*/ 23377 h 205509"/>
                <a:gd name="connsiteX13" fmla="*/ 4942 w 261330"/>
                <a:gd name="connsiteY13" fmla="*/ 79765 h 205509"/>
                <a:gd name="connsiteX14" fmla="*/ 4942 w 261330"/>
                <a:gd name="connsiteY14" fmla="*/ 79765 h 205509"/>
                <a:gd name="connsiteX15" fmla="*/ 3609 w 261330"/>
                <a:gd name="connsiteY15" fmla="*/ 114722 h 205509"/>
                <a:gd name="connsiteX16" fmla="*/ 11800 w 261330"/>
                <a:gd name="connsiteY16" fmla="*/ 141964 h 205509"/>
                <a:gd name="connsiteX17" fmla="*/ 11800 w 261330"/>
                <a:gd name="connsiteY17" fmla="*/ 141964 h 205509"/>
                <a:gd name="connsiteX18" fmla="*/ 12943 w 261330"/>
                <a:gd name="connsiteY18" fmla="*/ 143011 h 205509"/>
                <a:gd name="connsiteX19" fmla="*/ 111051 w 261330"/>
                <a:gd name="connsiteY19" fmla="*/ 205019 h 205509"/>
                <a:gd name="connsiteX20" fmla="*/ 231923 w 261330"/>
                <a:gd name="connsiteY20" fmla="*/ 147869 h 205509"/>
                <a:gd name="connsiteX21" fmla="*/ 252687 w 261330"/>
                <a:gd name="connsiteY21" fmla="*/ 113769 h 205509"/>
                <a:gd name="connsiteX22" fmla="*/ 260117 w 261330"/>
                <a:gd name="connsiteY22" fmla="*/ 80623 h 205509"/>
                <a:gd name="connsiteX23" fmla="*/ 261260 w 261330"/>
                <a:gd name="connsiteY23" fmla="*/ 52810 h 205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61330" h="205509">
                  <a:moveTo>
                    <a:pt x="261260" y="52810"/>
                  </a:moveTo>
                  <a:cubicBezTo>
                    <a:pt x="248211" y="45951"/>
                    <a:pt x="246401" y="22329"/>
                    <a:pt x="246401" y="22329"/>
                  </a:cubicBezTo>
                  <a:cubicBezTo>
                    <a:pt x="246401" y="22329"/>
                    <a:pt x="247354" y="42142"/>
                    <a:pt x="242496" y="41379"/>
                  </a:cubicBezTo>
                  <a:cubicBezTo>
                    <a:pt x="237638" y="40618"/>
                    <a:pt x="218207" y="7375"/>
                    <a:pt x="218207" y="7375"/>
                  </a:cubicBezTo>
                  <a:cubicBezTo>
                    <a:pt x="218207" y="7375"/>
                    <a:pt x="211540" y="31474"/>
                    <a:pt x="208111" y="31188"/>
                  </a:cubicBezTo>
                  <a:cubicBezTo>
                    <a:pt x="204682" y="30902"/>
                    <a:pt x="198586" y="15091"/>
                    <a:pt x="197633" y="-54"/>
                  </a:cubicBezTo>
                  <a:cubicBezTo>
                    <a:pt x="188108" y="10518"/>
                    <a:pt x="174106" y="21758"/>
                    <a:pt x="171916" y="20425"/>
                  </a:cubicBezTo>
                  <a:cubicBezTo>
                    <a:pt x="169725" y="19091"/>
                    <a:pt x="170963" y="13948"/>
                    <a:pt x="176392" y="4137"/>
                  </a:cubicBezTo>
                  <a:cubicBezTo>
                    <a:pt x="152227" y="16662"/>
                    <a:pt x="125405" y="23187"/>
                    <a:pt x="98192" y="23187"/>
                  </a:cubicBezTo>
                  <a:cubicBezTo>
                    <a:pt x="99449" y="17081"/>
                    <a:pt x="102583" y="11528"/>
                    <a:pt x="107146" y="7280"/>
                  </a:cubicBezTo>
                  <a:cubicBezTo>
                    <a:pt x="85124" y="18491"/>
                    <a:pt x="60702" y="24177"/>
                    <a:pt x="35994" y="23853"/>
                  </a:cubicBezTo>
                  <a:cubicBezTo>
                    <a:pt x="35994" y="23853"/>
                    <a:pt x="41709" y="18329"/>
                    <a:pt x="50853" y="9185"/>
                  </a:cubicBezTo>
                  <a:cubicBezTo>
                    <a:pt x="34222" y="15024"/>
                    <a:pt x="17239" y="19767"/>
                    <a:pt x="-11" y="23377"/>
                  </a:cubicBezTo>
                  <a:cubicBezTo>
                    <a:pt x="4314" y="41846"/>
                    <a:pt x="5980" y="60830"/>
                    <a:pt x="4942" y="79765"/>
                  </a:cubicBezTo>
                  <a:lnTo>
                    <a:pt x="4942" y="79765"/>
                  </a:lnTo>
                  <a:lnTo>
                    <a:pt x="3609" y="114722"/>
                  </a:lnTo>
                  <a:cubicBezTo>
                    <a:pt x="5276" y="124085"/>
                    <a:pt x="8019" y="133229"/>
                    <a:pt x="11800" y="141964"/>
                  </a:cubicBezTo>
                  <a:lnTo>
                    <a:pt x="11800" y="141964"/>
                  </a:lnTo>
                  <a:lnTo>
                    <a:pt x="12943" y="143011"/>
                  </a:lnTo>
                  <a:cubicBezTo>
                    <a:pt x="33432" y="178578"/>
                    <a:pt x="70131" y="201771"/>
                    <a:pt x="111051" y="205019"/>
                  </a:cubicBezTo>
                  <a:cubicBezTo>
                    <a:pt x="182393" y="210067"/>
                    <a:pt x="214873" y="170062"/>
                    <a:pt x="231923" y="147869"/>
                  </a:cubicBezTo>
                  <a:cubicBezTo>
                    <a:pt x="240839" y="137839"/>
                    <a:pt x="247868" y="126285"/>
                    <a:pt x="252687" y="113769"/>
                  </a:cubicBezTo>
                  <a:cubicBezTo>
                    <a:pt x="255774" y="102863"/>
                    <a:pt x="258260" y="91805"/>
                    <a:pt x="260117" y="80623"/>
                  </a:cubicBezTo>
                  <a:cubicBezTo>
                    <a:pt x="261098" y="71383"/>
                    <a:pt x="261479" y="62096"/>
                    <a:pt x="261260" y="52810"/>
                  </a:cubicBezTo>
                  <a:close/>
                </a:path>
              </a:pathLst>
            </a:custGeom>
            <a:solidFill>
              <a:srgbClr val="B07A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0" name="Freeform: Shape 799">
              <a:extLst>
                <a:ext uri="{FF2B5EF4-FFF2-40B4-BE49-F238E27FC236}">
                  <a16:creationId xmlns:a16="http://schemas.microsoft.com/office/drawing/2014/main" id="{DC351D37-8CBC-9AA1-5ECE-255CF31E315F}"/>
                </a:ext>
              </a:extLst>
            </p:cNvPr>
            <p:cNvSpPr/>
            <p:nvPr/>
          </p:nvSpPr>
          <p:spPr>
            <a:xfrm>
              <a:off x="6795333" y="4112311"/>
              <a:ext cx="9160" cy="22797"/>
            </a:xfrm>
            <a:custGeom>
              <a:avLst/>
              <a:gdLst>
                <a:gd name="connsiteX0" fmla="*/ 76 w 9160"/>
                <a:gd name="connsiteY0" fmla="*/ 10722 h 22797"/>
                <a:gd name="connsiteX1" fmla="*/ 3505 w 9160"/>
                <a:gd name="connsiteY1" fmla="*/ 22723 h 22797"/>
                <a:gd name="connsiteX2" fmla="*/ 9030 w 9160"/>
                <a:gd name="connsiteY2" fmla="*/ 11865 h 22797"/>
                <a:gd name="connsiteX3" fmla="*/ 5601 w 9160"/>
                <a:gd name="connsiteY3" fmla="*/ -42 h 22797"/>
                <a:gd name="connsiteX4" fmla="*/ 76 w 9160"/>
                <a:gd name="connsiteY4" fmla="*/ 10722 h 22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0" h="22797">
                  <a:moveTo>
                    <a:pt x="76" y="10722"/>
                  </a:moveTo>
                  <a:cubicBezTo>
                    <a:pt x="-400" y="17008"/>
                    <a:pt x="1124" y="22342"/>
                    <a:pt x="3505" y="22723"/>
                  </a:cubicBezTo>
                  <a:cubicBezTo>
                    <a:pt x="5887" y="23104"/>
                    <a:pt x="8458" y="18151"/>
                    <a:pt x="9030" y="11865"/>
                  </a:cubicBezTo>
                  <a:cubicBezTo>
                    <a:pt x="9601" y="5578"/>
                    <a:pt x="8077" y="244"/>
                    <a:pt x="5601" y="-42"/>
                  </a:cubicBezTo>
                  <a:cubicBezTo>
                    <a:pt x="3124" y="-327"/>
                    <a:pt x="648" y="4340"/>
                    <a:pt x="76" y="10722"/>
                  </a:cubicBezTo>
                  <a:close/>
                </a:path>
              </a:pathLst>
            </a:custGeom>
            <a:solidFill>
              <a:srgbClr val="461A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1" name="Freeform: Shape 800">
              <a:extLst>
                <a:ext uri="{FF2B5EF4-FFF2-40B4-BE49-F238E27FC236}">
                  <a16:creationId xmlns:a16="http://schemas.microsoft.com/office/drawing/2014/main" id="{C3E045D8-4222-D6FA-336E-9981AB64A98D}"/>
                </a:ext>
              </a:extLst>
            </p:cNvPr>
            <p:cNvSpPr/>
            <p:nvPr/>
          </p:nvSpPr>
          <p:spPr>
            <a:xfrm>
              <a:off x="6800944" y="4115462"/>
              <a:ext cx="2762" cy="6957"/>
            </a:xfrm>
            <a:custGeom>
              <a:avLst/>
              <a:gdLst>
                <a:gd name="connsiteX0" fmla="*/ -11 w 2762"/>
                <a:gd name="connsiteY0" fmla="*/ 3379 h 6957"/>
                <a:gd name="connsiteX1" fmla="*/ 1323 w 2762"/>
                <a:gd name="connsiteY1" fmla="*/ 6903 h 6957"/>
                <a:gd name="connsiteX2" fmla="*/ 2751 w 2762"/>
                <a:gd name="connsiteY2" fmla="*/ 3474 h 6957"/>
                <a:gd name="connsiteX3" fmla="*/ 1418 w 2762"/>
                <a:gd name="connsiteY3" fmla="*/ -50 h 6957"/>
                <a:gd name="connsiteX4" fmla="*/ -11 w 2762"/>
                <a:gd name="connsiteY4" fmla="*/ 3379 h 6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62" h="6957">
                  <a:moveTo>
                    <a:pt x="-11" y="3379"/>
                  </a:moveTo>
                  <a:cubicBezTo>
                    <a:pt x="-11" y="5284"/>
                    <a:pt x="561" y="6903"/>
                    <a:pt x="1323" y="6903"/>
                  </a:cubicBezTo>
                  <a:cubicBezTo>
                    <a:pt x="2085" y="6903"/>
                    <a:pt x="2751" y="5379"/>
                    <a:pt x="2751" y="3474"/>
                  </a:cubicBezTo>
                  <a:cubicBezTo>
                    <a:pt x="2751" y="1569"/>
                    <a:pt x="2180" y="45"/>
                    <a:pt x="1418" y="-50"/>
                  </a:cubicBezTo>
                  <a:cubicBezTo>
                    <a:pt x="656" y="-145"/>
                    <a:pt x="84" y="1474"/>
                    <a:pt x="-11" y="3379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2" name="Freeform: Shape 801">
              <a:extLst>
                <a:ext uri="{FF2B5EF4-FFF2-40B4-BE49-F238E27FC236}">
                  <a16:creationId xmlns:a16="http://schemas.microsoft.com/office/drawing/2014/main" id="{D102E3A1-45F3-3336-B988-160EA4B6EAF8}"/>
                </a:ext>
              </a:extLst>
            </p:cNvPr>
            <p:cNvSpPr/>
            <p:nvPr/>
          </p:nvSpPr>
          <p:spPr>
            <a:xfrm>
              <a:off x="6896583" y="4114502"/>
              <a:ext cx="9160" cy="22693"/>
            </a:xfrm>
            <a:custGeom>
              <a:avLst/>
              <a:gdLst>
                <a:gd name="connsiteX0" fmla="*/ 76 w 9160"/>
                <a:gd name="connsiteY0" fmla="*/ 10721 h 22693"/>
                <a:gd name="connsiteX1" fmla="*/ 3505 w 9160"/>
                <a:gd name="connsiteY1" fmla="*/ 22628 h 22693"/>
                <a:gd name="connsiteX2" fmla="*/ 9030 w 9160"/>
                <a:gd name="connsiteY2" fmla="*/ 11864 h 22693"/>
                <a:gd name="connsiteX3" fmla="*/ 5601 w 9160"/>
                <a:gd name="connsiteY3" fmla="*/ -42 h 22693"/>
                <a:gd name="connsiteX4" fmla="*/ 76 w 9160"/>
                <a:gd name="connsiteY4" fmla="*/ 10721 h 2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0" h="22693">
                  <a:moveTo>
                    <a:pt x="76" y="10721"/>
                  </a:moveTo>
                  <a:cubicBezTo>
                    <a:pt x="-400" y="17008"/>
                    <a:pt x="1124" y="22342"/>
                    <a:pt x="3505" y="22628"/>
                  </a:cubicBezTo>
                  <a:cubicBezTo>
                    <a:pt x="5887" y="22913"/>
                    <a:pt x="8458" y="18151"/>
                    <a:pt x="9030" y="11864"/>
                  </a:cubicBezTo>
                  <a:cubicBezTo>
                    <a:pt x="9601" y="5578"/>
                    <a:pt x="8077" y="244"/>
                    <a:pt x="5601" y="-42"/>
                  </a:cubicBezTo>
                  <a:cubicBezTo>
                    <a:pt x="3124" y="-328"/>
                    <a:pt x="648" y="4435"/>
                    <a:pt x="76" y="10721"/>
                  </a:cubicBezTo>
                  <a:close/>
                </a:path>
              </a:pathLst>
            </a:custGeom>
            <a:solidFill>
              <a:srgbClr val="461A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3" name="Freeform: Shape 802">
              <a:extLst>
                <a:ext uri="{FF2B5EF4-FFF2-40B4-BE49-F238E27FC236}">
                  <a16:creationId xmlns:a16="http://schemas.microsoft.com/office/drawing/2014/main" id="{712942F0-D271-8BB5-06CF-3255D0B0873C}"/>
                </a:ext>
              </a:extLst>
            </p:cNvPr>
            <p:cNvSpPr/>
            <p:nvPr/>
          </p:nvSpPr>
          <p:spPr>
            <a:xfrm>
              <a:off x="6902195" y="4117752"/>
              <a:ext cx="2762" cy="6953"/>
            </a:xfrm>
            <a:custGeom>
              <a:avLst/>
              <a:gdLst>
                <a:gd name="connsiteX0" fmla="*/ -11 w 2762"/>
                <a:gd name="connsiteY0" fmla="*/ 3375 h 6953"/>
                <a:gd name="connsiteX1" fmla="*/ 1323 w 2762"/>
                <a:gd name="connsiteY1" fmla="*/ 6899 h 6953"/>
                <a:gd name="connsiteX2" fmla="*/ 2751 w 2762"/>
                <a:gd name="connsiteY2" fmla="*/ 3470 h 6953"/>
                <a:gd name="connsiteX3" fmla="*/ 1418 w 2762"/>
                <a:gd name="connsiteY3" fmla="*/ -54 h 6953"/>
                <a:gd name="connsiteX4" fmla="*/ -11 w 2762"/>
                <a:gd name="connsiteY4" fmla="*/ 3375 h 6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62" h="6953">
                  <a:moveTo>
                    <a:pt x="-11" y="3375"/>
                  </a:moveTo>
                  <a:cubicBezTo>
                    <a:pt x="-11" y="5280"/>
                    <a:pt x="561" y="6899"/>
                    <a:pt x="1323" y="6899"/>
                  </a:cubicBezTo>
                  <a:cubicBezTo>
                    <a:pt x="2084" y="6899"/>
                    <a:pt x="2751" y="5375"/>
                    <a:pt x="2751" y="3470"/>
                  </a:cubicBezTo>
                  <a:cubicBezTo>
                    <a:pt x="2751" y="1565"/>
                    <a:pt x="2180" y="-54"/>
                    <a:pt x="1418" y="-54"/>
                  </a:cubicBezTo>
                  <a:cubicBezTo>
                    <a:pt x="656" y="-54"/>
                    <a:pt x="84" y="1470"/>
                    <a:pt x="-11" y="337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4" name="Freeform: Shape 803">
              <a:extLst>
                <a:ext uri="{FF2B5EF4-FFF2-40B4-BE49-F238E27FC236}">
                  <a16:creationId xmlns:a16="http://schemas.microsoft.com/office/drawing/2014/main" id="{EEC355D1-A51D-CADF-EC07-527514591554}"/>
                </a:ext>
              </a:extLst>
            </p:cNvPr>
            <p:cNvSpPr/>
            <p:nvPr/>
          </p:nvSpPr>
          <p:spPr>
            <a:xfrm>
              <a:off x="6837467" y="4152328"/>
              <a:ext cx="12817" cy="14542"/>
            </a:xfrm>
            <a:custGeom>
              <a:avLst/>
              <a:gdLst>
                <a:gd name="connsiteX0" fmla="*/ 12806 w 12817"/>
                <a:gd name="connsiteY0" fmla="*/ 4137 h 14542"/>
                <a:gd name="connsiteX1" fmla="*/ 11663 w 12817"/>
                <a:gd name="connsiteY1" fmla="*/ 3566 h 14542"/>
                <a:gd name="connsiteX2" fmla="*/ 8711 w 12817"/>
                <a:gd name="connsiteY2" fmla="*/ 2708 h 14542"/>
                <a:gd name="connsiteX3" fmla="*/ 6901 w 12817"/>
                <a:gd name="connsiteY3" fmla="*/ 2708 h 14542"/>
                <a:gd name="connsiteX4" fmla="*/ 5377 w 12817"/>
                <a:gd name="connsiteY4" fmla="*/ 3566 h 14542"/>
                <a:gd name="connsiteX5" fmla="*/ 4139 w 12817"/>
                <a:gd name="connsiteY5" fmla="*/ 5090 h 14542"/>
                <a:gd name="connsiteX6" fmla="*/ 3281 w 12817"/>
                <a:gd name="connsiteY6" fmla="*/ 7090 h 14542"/>
                <a:gd name="connsiteX7" fmla="*/ 3281 w 12817"/>
                <a:gd name="connsiteY7" fmla="*/ 9090 h 14542"/>
                <a:gd name="connsiteX8" fmla="*/ 3281 w 12817"/>
                <a:gd name="connsiteY8" fmla="*/ 10900 h 14542"/>
                <a:gd name="connsiteX9" fmla="*/ 5758 w 12817"/>
                <a:gd name="connsiteY9" fmla="*/ 13567 h 14542"/>
                <a:gd name="connsiteX10" fmla="*/ 8615 w 12817"/>
                <a:gd name="connsiteY10" fmla="*/ 14424 h 14542"/>
                <a:gd name="connsiteX11" fmla="*/ 9663 w 12817"/>
                <a:gd name="connsiteY11" fmla="*/ 14424 h 14542"/>
                <a:gd name="connsiteX12" fmla="*/ 8806 w 12817"/>
                <a:gd name="connsiteY12" fmla="*/ 14424 h 14542"/>
                <a:gd name="connsiteX13" fmla="*/ 7282 w 12817"/>
                <a:gd name="connsiteY13" fmla="*/ 14424 h 14542"/>
                <a:gd name="connsiteX14" fmla="*/ 5186 w 12817"/>
                <a:gd name="connsiteY14" fmla="*/ 14424 h 14542"/>
                <a:gd name="connsiteX15" fmla="*/ 900 w 12817"/>
                <a:gd name="connsiteY15" fmla="*/ 11281 h 14542"/>
                <a:gd name="connsiteX16" fmla="*/ 424 w 12817"/>
                <a:gd name="connsiteY16" fmla="*/ 5471 h 14542"/>
                <a:gd name="connsiteX17" fmla="*/ 1662 w 12817"/>
                <a:gd name="connsiteY17" fmla="*/ 2994 h 14542"/>
                <a:gd name="connsiteX18" fmla="*/ 3662 w 12817"/>
                <a:gd name="connsiteY18" fmla="*/ 899 h 14542"/>
                <a:gd name="connsiteX19" fmla="*/ 6520 w 12817"/>
                <a:gd name="connsiteY19" fmla="*/ -54 h 14542"/>
                <a:gd name="connsiteX20" fmla="*/ 9091 w 12817"/>
                <a:gd name="connsiteY20" fmla="*/ 422 h 14542"/>
                <a:gd name="connsiteX21" fmla="*/ 12044 w 12817"/>
                <a:gd name="connsiteY21" fmla="*/ 2328 h 14542"/>
                <a:gd name="connsiteX22" fmla="*/ 12806 w 12817"/>
                <a:gd name="connsiteY22" fmla="*/ 4137 h 14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2817" h="14542">
                  <a:moveTo>
                    <a:pt x="12806" y="4137"/>
                  </a:moveTo>
                  <a:lnTo>
                    <a:pt x="11663" y="3566"/>
                  </a:lnTo>
                  <a:cubicBezTo>
                    <a:pt x="10720" y="3137"/>
                    <a:pt x="9730" y="2851"/>
                    <a:pt x="8711" y="2708"/>
                  </a:cubicBezTo>
                  <a:cubicBezTo>
                    <a:pt x="8110" y="2613"/>
                    <a:pt x="7501" y="2613"/>
                    <a:pt x="6901" y="2708"/>
                  </a:cubicBezTo>
                  <a:cubicBezTo>
                    <a:pt x="6329" y="2861"/>
                    <a:pt x="5805" y="3156"/>
                    <a:pt x="5377" y="3566"/>
                  </a:cubicBezTo>
                  <a:cubicBezTo>
                    <a:pt x="4872" y="3985"/>
                    <a:pt x="4443" y="4509"/>
                    <a:pt x="4139" y="5090"/>
                  </a:cubicBezTo>
                  <a:cubicBezTo>
                    <a:pt x="3777" y="5718"/>
                    <a:pt x="3491" y="6395"/>
                    <a:pt x="3281" y="7090"/>
                  </a:cubicBezTo>
                  <a:cubicBezTo>
                    <a:pt x="3224" y="7757"/>
                    <a:pt x="3224" y="8423"/>
                    <a:pt x="3281" y="9090"/>
                  </a:cubicBezTo>
                  <a:cubicBezTo>
                    <a:pt x="3186" y="9690"/>
                    <a:pt x="3186" y="10300"/>
                    <a:pt x="3281" y="10900"/>
                  </a:cubicBezTo>
                  <a:cubicBezTo>
                    <a:pt x="3729" y="12081"/>
                    <a:pt x="4615" y="13034"/>
                    <a:pt x="5758" y="13567"/>
                  </a:cubicBezTo>
                  <a:cubicBezTo>
                    <a:pt x="6634" y="14072"/>
                    <a:pt x="7606" y="14367"/>
                    <a:pt x="8615" y="14424"/>
                  </a:cubicBezTo>
                  <a:lnTo>
                    <a:pt x="9663" y="14424"/>
                  </a:lnTo>
                  <a:lnTo>
                    <a:pt x="8806" y="14424"/>
                  </a:lnTo>
                  <a:cubicBezTo>
                    <a:pt x="8301" y="14481"/>
                    <a:pt x="7787" y="14481"/>
                    <a:pt x="7282" y="14424"/>
                  </a:cubicBezTo>
                  <a:cubicBezTo>
                    <a:pt x="6586" y="14510"/>
                    <a:pt x="5882" y="14510"/>
                    <a:pt x="5186" y="14424"/>
                  </a:cubicBezTo>
                  <a:cubicBezTo>
                    <a:pt x="3405" y="13967"/>
                    <a:pt x="1872" y="12843"/>
                    <a:pt x="900" y="11281"/>
                  </a:cubicBezTo>
                  <a:cubicBezTo>
                    <a:pt x="-119" y="9509"/>
                    <a:pt x="-291" y="7385"/>
                    <a:pt x="424" y="5471"/>
                  </a:cubicBezTo>
                  <a:cubicBezTo>
                    <a:pt x="700" y="4585"/>
                    <a:pt x="1119" y="3747"/>
                    <a:pt x="1662" y="2994"/>
                  </a:cubicBezTo>
                  <a:cubicBezTo>
                    <a:pt x="2176" y="2166"/>
                    <a:pt x="2853" y="1451"/>
                    <a:pt x="3662" y="899"/>
                  </a:cubicBezTo>
                  <a:cubicBezTo>
                    <a:pt x="4529" y="356"/>
                    <a:pt x="5501" y="32"/>
                    <a:pt x="6520" y="-54"/>
                  </a:cubicBezTo>
                  <a:cubicBezTo>
                    <a:pt x="7396" y="-63"/>
                    <a:pt x="8272" y="99"/>
                    <a:pt x="9091" y="422"/>
                  </a:cubicBezTo>
                  <a:cubicBezTo>
                    <a:pt x="10196" y="851"/>
                    <a:pt x="11197" y="1499"/>
                    <a:pt x="12044" y="2328"/>
                  </a:cubicBezTo>
                  <a:cubicBezTo>
                    <a:pt x="12397" y="2889"/>
                    <a:pt x="12654" y="3499"/>
                    <a:pt x="12806" y="4137"/>
                  </a:cubicBezTo>
                  <a:close/>
                </a:path>
              </a:pathLst>
            </a:custGeom>
            <a:solidFill>
              <a:srgbClr val="C3936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5" name="Freeform: Shape 804">
              <a:extLst>
                <a:ext uri="{FF2B5EF4-FFF2-40B4-BE49-F238E27FC236}">
                  <a16:creationId xmlns:a16="http://schemas.microsoft.com/office/drawing/2014/main" id="{483E066F-E724-2E2E-23E6-9D16844F49F6}"/>
                </a:ext>
              </a:extLst>
            </p:cNvPr>
            <p:cNvSpPr/>
            <p:nvPr/>
          </p:nvSpPr>
          <p:spPr>
            <a:xfrm>
              <a:off x="6818280" y="4175283"/>
              <a:ext cx="69723" cy="24002"/>
            </a:xfrm>
            <a:custGeom>
              <a:avLst/>
              <a:gdLst>
                <a:gd name="connsiteX0" fmla="*/ 69522 w 69723"/>
                <a:gd name="connsiteY0" fmla="*/ 6994 h 24002"/>
                <a:gd name="connsiteX1" fmla="*/ 68093 w 69723"/>
                <a:gd name="connsiteY1" fmla="*/ 6327 h 24002"/>
                <a:gd name="connsiteX2" fmla="*/ 64474 w 69723"/>
                <a:gd name="connsiteY2" fmla="*/ 4327 h 24002"/>
                <a:gd name="connsiteX3" fmla="*/ 62759 w 69723"/>
                <a:gd name="connsiteY3" fmla="*/ 2899 h 24002"/>
                <a:gd name="connsiteX4" fmla="*/ 61235 w 69723"/>
                <a:gd name="connsiteY4" fmla="*/ 1470 h 24002"/>
                <a:gd name="connsiteX5" fmla="*/ 59711 w 69723"/>
                <a:gd name="connsiteY5" fmla="*/ -54 h 24002"/>
                <a:gd name="connsiteX6" fmla="*/ 59711 w 69723"/>
                <a:gd name="connsiteY6" fmla="*/ 2327 h 24002"/>
                <a:gd name="connsiteX7" fmla="*/ 60759 w 69723"/>
                <a:gd name="connsiteY7" fmla="*/ 4423 h 24002"/>
                <a:gd name="connsiteX8" fmla="*/ 62283 w 69723"/>
                <a:gd name="connsiteY8" fmla="*/ 6137 h 24002"/>
                <a:gd name="connsiteX9" fmla="*/ 61140 w 69723"/>
                <a:gd name="connsiteY9" fmla="*/ 7185 h 24002"/>
                <a:gd name="connsiteX10" fmla="*/ 54472 w 69723"/>
                <a:gd name="connsiteY10" fmla="*/ 12519 h 24002"/>
                <a:gd name="connsiteX11" fmla="*/ 44185 w 69723"/>
                <a:gd name="connsiteY11" fmla="*/ 18519 h 24002"/>
                <a:gd name="connsiteX12" fmla="*/ 37899 w 69723"/>
                <a:gd name="connsiteY12" fmla="*/ 20710 h 24002"/>
                <a:gd name="connsiteX13" fmla="*/ 34660 w 69723"/>
                <a:gd name="connsiteY13" fmla="*/ 21377 h 24002"/>
                <a:gd name="connsiteX14" fmla="*/ 33041 w 69723"/>
                <a:gd name="connsiteY14" fmla="*/ 21377 h 24002"/>
                <a:gd name="connsiteX15" fmla="*/ 29517 w 69723"/>
                <a:gd name="connsiteY15" fmla="*/ 21377 h 24002"/>
                <a:gd name="connsiteX16" fmla="*/ 27898 w 69723"/>
                <a:gd name="connsiteY16" fmla="*/ 21377 h 24002"/>
                <a:gd name="connsiteX17" fmla="*/ 26183 w 69723"/>
                <a:gd name="connsiteY17" fmla="*/ 21377 h 24002"/>
                <a:gd name="connsiteX18" fmla="*/ 24564 w 69723"/>
                <a:gd name="connsiteY18" fmla="*/ 21377 h 24002"/>
                <a:gd name="connsiteX19" fmla="*/ 18277 w 69723"/>
                <a:gd name="connsiteY19" fmla="*/ 19377 h 24002"/>
                <a:gd name="connsiteX20" fmla="*/ 8181 w 69723"/>
                <a:gd name="connsiteY20" fmla="*/ 13090 h 24002"/>
                <a:gd name="connsiteX21" fmla="*/ 4657 w 69723"/>
                <a:gd name="connsiteY21" fmla="*/ 9852 h 24002"/>
                <a:gd name="connsiteX22" fmla="*/ 2085 w 69723"/>
                <a:gd name="connsiteY22" fmla="*/ 7090 h 24002"/>
                <a:gd name="connsiteX23" fmla="*/ -11 w 69723"/>
                <a:gd name="connsiteY23" fmla="*/ 4613 h 24002"/>
                <a:gd name="connsiteX24" fmla="*/ 1704 w 69723"/>
                <a:gd name="connsiteY24" fmla="*/ 7470 h 24002"/>
                <a:gd name="connsiteX25" fmla="*/ 3895 w 69723"/>
                <a:gd name="connsiteY25" fmla="*/ 10518 h 24002"/>
                <a:gd name="connsiteX26" fmla="*/ 7133 w 69723"/>
                <a:gd name="connsiteY26" fmla="*/ 14233 h 24002"/>
                <a:gd name="connsiteX27" fmla="*/ 11610 w 69723"/>
                <a:gd name="connsiteY27" fmla="*/ 18043 h 24002"/>
                <a:gd name="connsiteX28" fmla="*/ 17230 w 69723"/>
                <a:gd name="connsiteY28" fmla="*/ 21568 h 24002"/>
                <a:gd name="connsiteX29" fmla="*/ 20468 w 69723"/>
                <a:gd name="connsiteY29" fmla="*/ 22901 h 24002"/>
                <a:gd name="connsiteX30" fmla="*/ 23992 w 69723"/>
                <a:gd name="connsiteY30" fmla="*/ 23949 h 24002"/>
                <a:gd name="connsiteX31" fmla="*/ 25707 w 69723"/>
                <a:gd name="connsiteY31" fmla="*/ 23949 h 24002"/>
                <a:gd name="connsiteX32" fmla="*/ 27612 w 69723"/>
                <a:gd name="connsiteY32" fmla="*/ 23949 h 24002"/>
                <a:gd name="connsiteX33" fmla="*/ 29517 w 69723"/>
                <a:gd name="connsiteY33" fmla="*/ 23949 h 24002"/>
                <a:gd name="connsiteX34" fmla="*/ 33136 w 69723"/>
                <a:gd name="connsiteY34" fmla="*/ 23949 h 24002"/>
                <a:gd name="connsiteX35" fmla="*/ 34946 w 69723"/>
                <a:gd name="connsiteY35" fmla="*/ 23949 h 24002"/>
                <a:gd name="connsiteX36" fmla="*/ 38661 w 69723"/>
                <a:gd name="connsiteY36" fmla="*/ 23187 h 24002"/>
                <a:gd name="connsiteX37" fmla="*/ 45233 w 69723"/>
                <a:gd name="connsiteY37" fmla="*/ 20615 h 24002"/>
                <a:gd name="connsiteX38" fmla="*/ 55425 w 69723"/>
                <a:gd name="connsiteY38" fmla="*/ 13662 h 24002"/>
                <a:gd name="connsiteX39" fmla="*/ 61521 w 69723"/>
                <a:gd name="connsiteY39" fmla="*/ 7375 h 24002"/>
                <a:gd name="connsiteX40" fmla="*/ 62474 w 69723"/>
                <a:gd name="connsiteY40" fmla="*/ 6232 h 24002"/>
                <a:gd name="connsiteX41" fmla="*/ 62474 w 69723"/>
                <a:gd name="connsiteY41" fmla="*/ 6232 h 24002"/>
                <a:gd name="connsiteX42" fmla="*/ 65045 w 69723"/>
                <a:gd name="connsiteY42" fmla="*/ 7470 h 24002"/>
                <a:gd name="connsiteX43" fmla="*/ 66283 w 69723"/>
                <a:gd name="connsiteY43" fmla="*/ 7470 h 24002"/>
                <a:gd name="connsiteX44" fmla="*/ 67426 w 69723"/>
                <a:gd name="connsiteY44" fmla="*/ 7470 h 24002"/>
                <a:gd name="connsiteX45" fmla="*/ 69712 w 69723"/>
                <a:gd name="connsiteY45" fmla="*/ 6709 h 24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69723" h="24002">
                  <a:moveTo>
                    <a:pt x="69522" y="6994"/>
                  </a:moveTo>
                  <a:lnTo>
                    <a:pt x="68093" y="6327"/>
                  </a:lnTo>
                  <a:cubicBezTo>
                    <a:pt x="66807" y="5813"/>
                    <a:pt x="65597" y="5137"/>
                    <a:pt x="64474" y="4327"/>
                  </a:cubicBezTo>
                  <a:lnTo>
                    <a:pt x="62759" y="2899"/>
                  </a:lnTo>
                  <a:lnTo>
                    <a:pt x="61235" y="1470"/>
                  </a:lnTo>
                  <a:lnTo>
                    <a:pt x="59711" y="-54"/>
                  </a:lnTo>
                  <a:cubicBezTo>
                    <a:pt x="59549" y="727"/>
                    <a:pt x="59549" y="1546"/>
                    <a:pt x="59711" y="2327"/>
                  </a:cubicBezTo>
                  <a:cubicBezTo>
                    <a:pt x="59940" y="3079"/>
                    <a:pt x="60302" y="3784"/>
                    <a:pt x="60759" y="4423"/>
                  </a:cubicBezTo>
                  <a:cubicBezTo>
                    <a:pt x="61159" y="5080"/>
                    <a:pt x="61683" y="5661"/>
                    <a:pt x="62283" y="6137"/>
                  </a:cubicBezTo>
                  <a:lnTo>
                    <a:pt x="61140" y="7185"/>
                  </a:lnTo>
                  <a:cubicBezTo>
                    <a:pt x="59616" y="8518"/>
                    <a:pt x="57330" y="10423"/>
                    <a:pt x="54472" y="12519"/>
                  </a:cubicBezTo>
                  <a:cubicBezTo>
                    <a:pt x="51301" y="14929"/>
                    <a:pt x="47843" y="16938"/>
                    <a:pt x="44185" y="18519"/>
                  </a:cubicBezTo>
                  <a:cubicBezTo>
                    <a:pt x="42185" y="19500"/>
                    <a:pt x="40080" y="20243"/>
                    <a:pt x="37899" y="20710"/>
                  </a:cubicBezTo>
                  <a:cubicBezTo>
                    <a:pt x="36842" y="21025"/>
                    <a:pt x="35756" y="21244"/>
                    <a:pt x="34660" y="21377"/>
                  </a:cubicBezTo>
                  <a:lnTo>
                    <a:pt x="33041" y="21377"/>
                  </a:lnTo>
                  <a:lnTo>
                    <a:pt x="29517" y="21377"/>
                  </a:lnTo>
                  <a:lnTo>
                    <a:pt x="27898" y="21377"/>
                  </a:lnTo>
                  <a:lnTo>
                    <a:pt x="26183" y="21377"/>
                  </a:lnTo>
                  <a:lnTo>
                    <a:pt x="24564" y="21377"/>
                  </a:lnTo>
                  <a:cubicBezTo>
                    <a:pt x="22402" y="20929"/>
                    <a:pt x="20297" y="20253"/>
                    <a:pt x="18277" y="19377"/>
                  </a:cubicBezTo>
                  <a:cubicBezTo>
                    <a:pt x="14639" y="17758"/>
                    <a:pt x="11238" y="15643"/>
                    <a:pt x="8181" y="13090"/>
                  </a:cubicBezTo>
                  <a:lnTo>
                    <a:pt x="4657" y="9852"/>
                  </a:lnTo>
                  <a:cubicBezTo>
                    <a:pt x="3742" y="8985"/>
                    <a:pt x="2885" y="8061"/>
                    <a:pt x="2085" y="7090"/>
                  </a:cubicBezTo>
                  <a:lnTo>
                    <a:pt x="-11" y="4613"/>
                  </a:lnTo>
                  <a:lnTo>
                    <a:pt x="1704" y="7470"/>
                  </a:lnTo>
                  <a:lnTo>
                    <a:pt x="3895" y="10518"/>
                  </a:lnTo>
                  <a:lnTo>
                    <a:pt x="7133" y="14233"/>
                  </a:lnTo>
                  <a:cubicBezTo>
                    <a:pt x="8467" y="15471"/>
                    <a:pt x="9991" y="16805"/>
                    <a:pt x="11610" y="18043"/>
                  </a:cubicBezTo>
                  <a:cubicBezTo>
                    <a:pt x="13381" y="19367"/>
                    <a:pt x="15267" y="20548"/>
                    <a:pt x="17230" y="21568"/>
                  </a:cubicBezTo>
                  <a:lnTo>
                    <a:pt x="20468" y="22901"/>
                  </a:lnTo>
                  <a:cubicBezTo>
                    <a:pt x="21611" y="23349"/>
                    <a:pt x="22792" y="23701"/>
                    <a:pt x="23992" y="23949"/>
                  </a:cubicBezTo>
                  <a:lnTo>
                    <a:pt x="25707" y="23949"/>
                  </a:lnTo>
                  <a:lnTo>
                    <a:pt x="27612" y="23949"/>
                  </a:lnTo>
                  <a:lnTo>
                    <a:pt x="29517" y="23949"/>
                  </a:lnTo>
                  <a:lnTo>
                    <a:pt x="33136" y="23949"/>
                  </a:lnTo>
                  <a:lnTo>
                    <a:pt x="34946" y="23949"/>
                  </a:lnTo>
                  <a:cubicBezTo>
                    <a:pt x="36203" y="23796"/>
                    <a:pt x="37442" y="23539"/>
                    <a:pt x="38661" y="23187"/>
                  </a:cubicBezTo>
                  <a:cubicBezTo>
                    <a:pt x="40937" y="22568"/>
                    <a:pt x="43147" y="21711"/>
                    <a:pt x="45233" y="20615"/>
                  </a:cubicBezTo>
                  <a:cubicBezTo>
                    <a:pt x="48910" y="18739"/>
                    <a:pt x="52339" y="16405"/>
                    <a:pt x="55425" y="13662"/>
                  </a:cubicBezTo>
                  <a:cubicBezTo>
                    <a:pt x="57635" y="11747"/>
                    <a:pt x="59673" y="9642"/>
                    <a:pt x="61521" y="7375"/>
                  </a:cubicBezTo>
                  <a:lnTo>
                    <a:pt x="62474" y="6232"/>
                  </a:lnTo>
                  <a:lnTo>
                    <a:pt x="62474" y="6232"/>
                  </a:lnTo>
                  <a:cubicBezTo>
                    <a:pt x="63264" y="6775"/>
                    <a:pt x="64131" y="7185"/>
                    <a:pt x="65045" y="7470"/>
                  </a:cubicBezTo>
                  <a:lnTo>
                    <a:pt x="66283" y="7470"/>
                  </a:lnTo>
                  <a:lnTo>
                    <a:pt x="67426" y="7470"/>
                  </a:lnTo>
                  <a:cubicBezTo>
                    <a:pt x="68236" y="7375"/>
                    <a:pt x="69007" y="7118"/>
                    <a:pt x="69712" y="6709"/>
                  </a:cubicBezTo>
                  <a:close/>
                </a:path>
              </a:pathLst>
            </a:custGeom>
            <a:solidFill>
              <a:srgbClr val="C3936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6" name="Freeform: Shape 805">
              <a:extLst>
                <a:ext uri="{FF2B5EF4-FFF2-40B4-BE49-F238E27FC236}">
                  <a16:creationId xmlns:a16="http://schemas.microsoft.com/office/drawing/2014/main" id="{6B763B1F-E267-A7C8-AD51-F87F2BAEFDFC}"/>
                </a:ext>
              </a:extLst>
            </p:cNvPr>
            <p:cNvSpPr/>
            <p:nvPr/>
          </p:nvSpPr>
          <p:spPr>
            <a:xfrm>
              <a:off x="6778846" y="4071302"/>
              <a:ext cx="33623" cy="22827"/>
            </a:xfrm>
            <a:custGeom>
              <a:avLst/>
              <a:gdLst>
                <a:gd name="connsiteX0" fmla="*/ -11 w 33623"/>
                <a:gd name="connsiteY0" fmla="*/ 20869 h 22827"/>
                <a:gd name="connsiteX1" fmla="*/ 2942 w 33623"/>
                <a:gd name="connsiteY1" fmla="*/ 12582 h 22827"/>
                <a:gd name="connsiteX2" fmla="*/ 7800 w 33623"/>
                <a:gd name="connsiteY2" fmla="*/ 4772 h 22827"/>
                <a:gd name="connsiteX3" fmla="*/ 11896 w 33623"/>
                <a:gd name="connsiteY3" fmla="*/ 1247 h 22827"/>
                <a:gd name="connsiteX4" fmla="*/ 17801 w 33623"/>
                <a:gd name="connsiteY4" fmla="*/ 9 h 22827"/>
                <a:gd name="connsiteX5" fmla="*/ 23040 w 33623"/>
                <a:gd name="connsiteY5" fmla="*/ 2390 h 22827"/>
                <a:gd name="connsiteX6" fmla="*/ 26659 w 33623"/>
                <a:gd name="connsiteY6" fmla="*/ 6296 h 22827"/>
                <a:gd name="connsiteX7" fmla="*/ 31041 w 33623"/>
                <a:gd name="connsiteY7" fmla="*/ 14297 h 22827"/>
                <a:gd name="connsiteX8" fmla="*/ 33612 w 33623"/>
                <a:gd name="connsiteY8" fmla="*/ 22774 h 22827"/>
                <a:gd name="connsiteX9" fmla="*/ 32565 w 33623"/>
                <a:gd name="connsiteY9" fmla="*/ 20583 h 22827"/>
                <a:gd name="connsiteX10" fmla="*/ 29707 w 33623"/>
                <a:gd name="connsiteY10" fmla="*/ 14963 h 22827"/>
                <a:gd name="connsiteX11" fmla="*/ 24849 w 33623"/>
                <a:gd name="connsiteY11" fmla="*/ 7724 h 22827"/>
                <a:gd name="connsiteX12" fmla="*/ 21421 w 33623"/>
                <a:gd name="connsiteY12" fmla="*/ 4486 h 22827"/>
                <a:gd name="connsiteX13" fmla="*/ 19515 w 33623"/>
                <a:gd name="connsiteY13" fmla="*/ 3343 h 22827"/>
                <a:gd name="connsiteX14" fmla="*/ 17229 w 33623"/>
                <a:gd name="connsiteY14" fmla="*/ 2676 h 22827"/>
                <a:gd name="connsiteX15" fmla="*/ 13229 w 33623"/>
                <a:gd name="connsiteY15" fmla="*/ 3629 h 22827"/>
                <a:gd name="connsiteX16" fmla="*/ 9514 w 33623"/>
                <a:gd name="connsiteY16" fmla="*/ 6391 h 22827"/>
                <a:gd name="connsiteX17" fmla="*/ 4276 w 33623"/>
                <a:gd name="connsiteY17" fmla="*/ 13344 h 22827"/>
                <a:gd name="connsiteX18" fmla="*/ 1132 w 33623"/>
                <a:gd name="connsiteY18" fmla="*/ 18773 h 22827"/>
                <a:gd name="connsiteX19" fmla="*/ -11 w 33623"/>
                <a:gd name="connsiteY19" fmla="*/ 20869 h 22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3623" h="22827">
                  <a:moveTo>
                    <a:pt x="-11" y="20869"/>
                  </a:moveTo>
                  <a:cubicBezTo>
                    <a:pt x="713" y="18021"/>
                    <a:pt x="1704" y="15249"/>
                    <a:pt x="2942" y="12582"/>
                  </a:cubicBezTo>
                  <a:cubicBezTo>
                    <a:pt x="4171" y="9753"/>
                    <a:pt x="5809" y="7124"/>
                    <a:pt x="7800" y="4772"/>
                  </a:cubicBezTo>
                  <a:cubicBezTo>
                    <a:pt x="8962" y="3381"/>
                    <a:pt x="10343" y="2190"/>
                    <a:pt x="11896" y="1247"/>
                  </a:cubicBezTo>
                  <a:cubicBezTo>
                    <a:pt x="13677" y="209"/>
                    <a:pt x="15753" y="-229"/>
                    <a:pt x="17801" y="9"/>
                  </a:cubicBezTo>
                  <a:cubicBezTo>
                    <a:pt x="19725" y="343"/>
                    <a:pt x="21525" y="1162"/>
                    <a:pt x="23040" y="2390"/>
                  </a:cubicBezTo>
                  <a:cubicBezTo>
                    <a:pt x="24440" y="3505"/>
                    <a:pt x="25659" y="4819"/>
                    <a:pt x="26659" y="6296"/>
                  </a:cubicBezTo>
                  <a:cubicBezTo>
                    <a:pt x="28498" y="8744"/>
                    <a:pt x="29964" y="11439"/>
                    <a:pt x="31041" y="14297"/>
                  </a:cubicBezTo>
                  <a:cubicBezTo>
                    <a:pt x="32184" y="17030"/>
                    <a:pt x="33041" y="19869"/>
                    <a:pt x="33612" y="22774"/>
                  </a:cubicBezTo>
                  <a:lnTo>
                    <a:pt x="32565" y="20583"/>
                  </a:lnTo>
                  <a:cubicBezTo>
                    <a:pt x="31993" y="19154"/>
                    <a:pt x="30946" y="17249"/>
                    <a:pt x="29707" y="14963"/>
                  </a:cubicBezTo>
                  <a:cubicBezTo>
                    <a:pt x="28250" y="12439"/>
                    <a:pt x="26631" y="10020"/>
                    <a:pt x="24849" y="7724"/>
                  </a:cubicBezTo>
                  <a:cubicBezTo>
                    <a:pt x="23802" y="6553"/>
                    <a:pt x="22649" y="5467"/>
                    <a:pt x="21421" y="4486"/>
                  </a:cubicBezTo>
                  <a:cubicBezTo>
                    <a:pt x="20868" y="3981"/>
                    <a:pt x="20220" y="3591"/>
                    <a:pt x="19515" y="3343"/>
                  </a:cubicBezTo>
                  <a:cubicBezTo>
                    <a:pt x="18801" y="2981"/>
                    <a:pt x="18030" y="2752"/>
                    <a:pt x="17229" y="2676"/>
                  </a:cubicBezTo>
                  <a:cubicBezTo>
                    <a:pt x="15829" y="2543"/>
                    <a:pt x="14419" y="2876"/>
                    <a:pt x="13229" y="3629"/>
                  </a:cubicBezTo>
                  <a:cubicBezTo>
                    <a:pt x="11857" y="4352"/>
                    <a:pt x="10600" y="5286"/>
                    <a:pt x="9514" y="6391"/>
                  </a:cubicBezTo>
                  <a:cubicBezTo>
                    <a:pt x="7581" y="8562"/>
                    <a:pt x="5828" y="10887"/>
                    <a:pt x="4276" y="13344"/>
                  </a:cubicBezTo>
                  <a:cubicBezTo>
                    <a:pt x="2942" y="15535"/>
                    <a:pt x="1799" y="17440"/>
                    <a:pt x="1132" y="18773"/>
                  </a:cubicBezTo>
                  <a:cubicBezTo>
                    <a:pt x="465" y="20107"/>
                    <a:pt x="-11" y="20869"/>
                    <a:pt x="-11" y="20869"/>
                  </a:cubicBezTo>
                  <a:close/>
                </a:path>
              </a:pathLst>
            </a:custGeom>
            <a:solidFill>
              <a:srgbClr val="461A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7" name="Freeform: Shape 806">
              <a:extLst>
                <a:ext uri="{FF2B5EF4-FFF2-40B4-BE49-F238E27FC236}">
                  <a16:creationId xmlns:a16="http://schemas.microsoft.com/office/drawing/2014/main" id="{2AF2E6C5-9043-36F0-08E9-5EC9917E5726}"/>
                </a:ext>
              </a:extLst>
            </p:cNvPr>
            <p:cNvSpPr/>
            <p:nvPr/>
          </p:nvSpPr>
          <p:spPr>
            <a:xfrm>
              <a:off x="6881907" y="4075842"/>
              <a:ext cx="40957" cy="23717"/>
            </a:xfrm>
            <a:custGeom>
              <a:avLst/>
              <a:gdLst>
                <a:gd name="connsiteX0" fmla="*/ -11 w 40957"/>
                <a:gd name="connsiteY0" fmla="*/ 23377 h 23717"/>
                <a:gd name="connsiteX1" fmla="*/ 3990 w 40957"/>
                <a:gd name="connsiteY1" fmla="*/ 13852 h 23717"/>
                <a:gd name="connsiteX2" fmla="*/ 6657 w 40957"/>
                <a:gd name="connsiteY2" fmla="*/ 9661 h 23717"/>
                <a:gd name="connsiteX3" fmla="*/ 10371 w 40957"/>
                <a:gd name="connsiteY3" fmla="*/ 5375 h 23717"/>
                <a:gd name="connsiteX4" fmla="*/ 15324 w 40957"/>
                <a:gd name="connsiteY4" fmla="*/ 1660 h 23717"/>
                <a:gd name="connsiteX5" fmla="*/ 18277 w 40957"/>
                <a:gd name="connsiteY5" fmla="*/ 422 h 23717"/>
                <a:gd name="connsiteX6" fmla="*/ 19896 w 40957"/>
                <a:gd name="connsiteY6" fmla="*/ -54 h 23717"/>
                <a:gd name="connsiteX7" fmla="*/ 23325 w 40957"/>
                <a:gd name="connsiteY7" fmla="*/ -54 h 23717"/>
                <a:gd name="connsiteX8" fmla="*/ 24849 w 40957"/>
                <a:gd name="connsiteY8" fmla="*/ -54 h 23717"/>
                <a:gd name="connsiteX9" fmla="*/ 28088 w 40957"/>
                <a:gd name="connsiteY9" fmla="*/ 993 h 23717"/>
                <a:gd name="connsiteX10" fmla="*/ 33136 w 40957"/>
                <a:gd name="connsiteY10" fmla="*/ 4708 h 23717"/>
                <a:gd name="connsiteX11" fmla="*/ 36565 w 40957"/>
                <a:gd name="connsiteY11" fmla="*/ 9185 h 23717"/>
                <a:gd name="connsiteX12" fmla="*/ 38851 w 40957"/>
                <a:gd name="connsiteY12" fmla="*/ 13757 h 23717"/>
                <a:gd name="connsiteX13" fmla="*/ 40947 w 40957"/>
                <a:gd name="connsiteY13" fmla="*/ 20806 h 23717"/>
                <a:gd name="connsiteX14" fmla="*/ 40947 w 40957"/>
                <a:gd name="connsiteY14" fmla="*/ 23663 h 23717"/>
                <a:gd name="connsiteX15" fmla="*/ 39994 w 40957"/>
                <a:gd name="connsiteY15" fmla="*/ 20996 h 23717"/>
                <a:gd name="connsiteX16" fmla="*/ 37041 w 40957"/>
                <a:gd name="connsiteY16" fmla="*/ 14424 h 23717"/>
                <a:gd name="connsiteX17" fmla="*/ 34470 w 40957"/>
                <a:gd name="connsiteY17" fmla="*/ 10328 h 23717"/>
                <a:gd name="connsiteX18" fmla="*/ 31041 w 40957"/>
                <a:gd name="connsiteY18" fmla="*/ 6423 h 23717"/>
                <a:gd name="connsiteX19" fmla="*/ 26659 w 40957"/>
                <a:gd name="connsiteY19" fmla="*/ 3375 h 23717"/>
                <a:gd name="connsiteX20" fmla="*/ 24183 w 40957"/>
                <a:gd name="connsiteY20" fmla="*/ 2613 h 23717"/>
                <a:gd name="connsiteX21" fmla="*/ 19992 w 40957"/>
                <a:gd name="connsiteY21" fmla="*/ 2613 h 23717"/>
                <a:gd name="connsiteX22" fmla="*/ 18658 w 40957"/>
                <a:gd name="connsiteY22" fmla="*/ 2613 h 23717"/>
                <a:gd name="connsiteX23" fmla="*/ 16087 w 40957"/>
                <a:gd name="connsiteY23" fmla="*/ 3660 h 23717"/>
                <a:gd name="connsiteX24" fmla="*/ 13705 w 40957"/>
                <a:gd name="connsiteY24" fmla="*/ 4994 h 23717"/>
                <a:gd name="connsiteX25" fmla="*/ 11610 w 40957"/>
                <a:gd name="connsiteY25" fmla="*/ 6709 h 23717"/>
                <a:gd name="connsiteX26" fmla="*/ 4942 w 40957"/>
                <a:gd name="connsiteY26" fmla="*/ 14328 h 23717"/>
                <a:gd name="connsiteX27" fmla="*/ 1037 w 40957"/>
                <a:gd name="connsiteY27" fmla="*/ 20425 h 23717"/>
                <a:gd name="connsiteX28" fmla="*/ -11 w 40957"/>
                <a:gd name="connsiteY28" fmla="*/ 23377 h 23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0957" h="23717">
                  <a:moveTo>
                    <a:pt x="-11" y="23377"/>
                  </a:moveTo>
                  <a:cubicBezTo>
                    <a:pt x="970" y="20063"/>
                    <a:pt x="2313" y="16872"/>
                    <a:pt x="3990" y="13852"/>
                  </a:cubicBezTo>
                  <a:cubicBezTo>
                    <a:pt x="4799" y="12404"/>
                    <a:pt x="5685" y="11004"/>
                    <a:pt x="6657" y="9661"/>
                  </a:cubicBezTo>
                  <a:cubicBezTo>
                    <a:pt x="7761" y="8118"/>
                    <a:pt x="9000" y="6689"/>
                    <a:pt x="10371" y="5375"/>
                  </a:cubicBezTo>
                  <a:cubicBezTo>
                    <a:pt x="11810" y="3880"/>
                    <a:pt x="13486" y="2622"/>
                    <a:pt x="15324" y="1660"/>
                  </a:cubicBezTo>
                  <a:cubicBezTo>
                    <a:pt x="16267" y="1146"/>
                    <a:pt x="17258" y="736"/>
                    <a:pt x="18277" y="422"/>
                  </a:cubicBezTo>
                  <a:lnTo>
                    <a:pt x="19896" y="-54"/>
                  </a:lnTo>
                  <a:lnTo>
                    <a:pt x="23325" y="-54"/>
                  </a:lnTo>
                  <a:lnTo>
                    <a:pt x="24849" y="-54"/>
                  </a:lnTo>
                  <a:cubicBezTo>
                    <a:pt x="25954" y="194"/>
                    <a:pt x="27040" y="546"/>
                    <a:pt x="28088" y="993"/>
                  </a:cubicBezTo>
                  <a:cubicBezTo>
                    <a:pt x="29993" y="1898"/>
                    <a:pt x="31707" y="3156"/>
                    <a:pt x="33136" y="4708"/>
                  </a:cubicBezTo>
                  <a:cubicBezTo>
                    <a:pt x="34470" y="6042"/>
                    <a:pt x="35622" y="7547"/>
                    <a:pt x="36565" y="9185"/>
                  </a:cubicBezTo>
                  <a:cubicBezTo>
                    <a:pt x="37480" y="10633"/>
                    <a:pt x="38242" y="12157"/>
                    <a:pt x="38851" y="13757"/>
                  </a:cubicBezTo>
                  <a:cubicBezTo>
                    <a:pt x="39746" y="16043"/>
                    <a:pt x="40451" y="18405"/>
                    <a:pt x="40947" y="20806"/>
                  </a:cubicBezTo>
                  <a:cubicBezTo>
                    <a:pt x="40947" y="22615"/>
                    <a:pt x="40947" y="23663"/>
                    <a:pt x="40947" y="23663"/>
                  </a:cubicBezTo>
                  <a:cubicBezTo>
                    <a:pt x="40680" y="22758"/>
                    <a:pt x="40366" y="21863"/>
                    <a:pt x="39994" y="20996"/>
                  </a:cubicBezTo>
                  <a:cubicBezTo>
                    <a:pt x="39165" y="18739"/>
                    <a:pt x="38184" y="16538"/>
                    <a:pt x="37041" y="14424"/>
                  </a:cubicBezTo>
                  <a:cubicBezTo>
                    <a:pt x="36251" y="13014"/>
                    <a:pt x="35393" y="11652"/>
                    <a:pt x="34470" y="10328"/>
                  </a:cubicBezTo>
                  <a:cubicBezTo>
                    <a:pt x="33489" y="8899"/>
                    <a:pt x="32336" y="7585"/>
                    <a:pt x="31041" y="6423"/>
                  </a:cubicBezTo>
                  <a:cubicBezTo>
                    <a:pt x="29764" y="5166"/>
                    <a:pt x="28279" y="4137"/>
                    <a:pt x="26659" y="3375"/>
                  </a:cubicBezTo>
                  <a:cubicBezTo>
                    <a:pt x="25850" y="3079"/>
                    <a:pt x="25021" y="2822"/>
                    <a:pt x="24183" y="2613"/>
                  </a:cubicBezTo>
                  <a:lnTo>
                    <a:pt x="19992" y="2613"/>
                  </a:lnTo>
                  <a:lnTo>
                    <a:pt x="18658" y="2613"/>
                  </a:lnTo>
                  <a:cubicBezTo>
                    <a:pt x="17772" y="2879"/>
                    <a:pt x="16906" y="3232"/>
                    <a:pt x="16087" y="3660"/>
                  </a:cubicBezTo>
                  <a:cubicBezTo>
                    <a:pt x="15324" y="3660"/>
                    <a:pt x="14562" y="4613"/>
                    <a:pt x="13705" y="4994"/>
                  </a:cubicBezTo>
                  <a:lnTo>
                    <a:pt x="11610" y="6709"/>
                  </a:lnTo>
                  <a:cubicBezTo>
                    <a:pt x="9105" y="8985"/>
                    <a:pt x="6866" y="11547"/>
                    <a:pt x="4942" y="14328"/>
                  </a:cubicBezTo>
                  <a:cubicBezTo>
                    <a:pt x="3228" y="16805"/>
                    <a:pt x="1894" y="18901"/>
                    <a:pt x="1037" y="20425"/>
                  </a:cubicBezTo>
                  <a:cubicBezTo>
                    <a:pt x="180" y="21949"/>
                    <a:pt x="-11" y="23377"/>
                    <a:pt x="-11" y="23377"/>
                  </a:cubicBezTo>
                  <a:close/>
                </a:path>
              </a:pathLst>
            </a:custGeom>
            <a:solidFill>
              <a:srgbClr val="461A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8" name="Freeform: Shape 807">
              <a:extLst>
                <a:ext uri="{FF2B5EF4-FFF2-40B4-BE49-F238E27FC236}">
                  <a16:creationId xmlns:a16="http://schemas.microsoft.com/office/drawing/2014/main" id="{807CCBAE-7026-D646-F32F-A431D7368859}"/>
                </a:ext>
              </a:extLst>
            </p:cNvPr>
            <p:cNvSpPr/>
            <p:nvPr/>
          </p:nvSpPr>
          <p:spPr>
            <a:xfrm>
              <a:off x="6700548" y="3899530"/>
              <a:ext cx="345881" cy="268798"/>
            </a:xfrm>
            <a:custGeom>
              <a:avLst/>
              <a:gdLst>
                <a:gd name="connsiteX0" fmla="*/ 287647 w 345881"/>
                <a:gd name="connsiteY0" fmla="*/ 60339 h 268798"/>
                <a:gd name="connsiteX1" fmla="*/ 298029 w 345881"/>
                <a:gd name="connsiteY1" fmla="*/ 50814 h 268798"/>
                <a:gd name="connsiteX2" fmla="*/ 273931 w 345881"/>
                <a:gd name="connsiteY2" fmla="*/ 52909 h 268798"/>
                <a:gd name="connsiteX3" fmla="*/ 262501 w 345881"/>
                <a:gd name="connsiteY3" fmla="*/ 19000 h 268798"/>
                <a:gd name="connsiteX4" fmla="*/ 258691 w 345881"/>
                <a:gd name="connsiteY4" fmla="*/ 39193 h 268798"/>
                <a:gd name="connsiteX5" fmla="*/ 60476 w 345881"/>
                <a:gd name="connsiteY5" fmla="*/ 36336 h 268798"/>
                <a:gd name="connsiteX6" fmla="*/ 45426 w 345881"/>
                <a:gd name="connsiteY6" fmla="*/ 261602 h 268798"/>
                <a:gd name="connsiteX7" fmla="*/ 45426 w 345881"/>
                <a:gd name="connsiteY7" fmla="*/ 261602 h 268798"/>
                <a:gd name="connsiteX8" fmla="*/ 37235 w 345881"/>
                <a:gd name="connsiteY8" fmla="*/ 234361 h 268798"/>
                <a:gd name="connsiteX9" fmla="*/ 18185 w 345881"/>
                <a:gd name="connsiteY9" fmla="*/ 210357 h 268798"/>
                <a:gd name="connsiteX10" fmla="*/ 38378 w 345881"/>
                <a:gd name="connsiteY10" fmla="*/ 200356 h 268798"/>
                <a:gd name="connsiteX11" fmla="*/ 33520 w 345881"/>
                <a:gd name="connsiteY11" fmla="*/ 142730 h 268798"/>
                <a:gd name="connsiteX12" fmla="*/ 84383 w 345881"/>
                <a:gd name="connsiteY12" fmla="*/ 128538 h 268798"/>
                <a:gd name="connsiteX13" fmla="*/ 69524 w 345881"/>
                <a:gd name="connsiteY13" fmla="*/ 143206 h 268798"/>
                <a:gd name="connsiteX14" fmla="*/ 140676 w 345881"/>
                <a:gd name="connsiteY14" fmla="*/ 126633 h 268798"/>
                <a:gd name="connsiteX15" fmla="*/ 131722 w 345881"/>
                <a:gd name="connsiteY15" fmla="*/ 142539 h 268798"/>
                <a:gd name="connsiteX16" fmla="*/ 209923 w 345881"/>
                <a:gd name="connsiteY16" fmla="*/ 123489 h 268798"/>
                <a:gd name="connsiteX17" fmla="*/ 205446 w 345881"/>
                <a:gd name="connsiteY17" fmla="*/ 139777 h 268798"/>
                <a:gd name="connsiteX18" fmla="*/ 231163 w 345881"/>
                <a:gd name="connsiteY18" fmla="*/ 119298 h 268798"/>
                <a:gd name="connsiteX19" fmla="*/ 241641 w 345881"/>
                <a:gd name="connsiteY19" fmla="*/ 150540 h 268798"/>
                <a:gd name="connsiteX20" fmla="*/ 251738 w 345881"/>
                <a:gd name="connsiteY20" fmla="*/ 126728 h 268798"/>
                <a:gd name="connsiteX21" fmla="*/ 276026 w 345881"/>
                <a:gd name="connsiteY21" fmla="*/ 160732 h 268798"/>
                <a:gd name="connsiteX22" fmla="*/ 279931 w 345881"/>
                <a:gd name="connsiteY22" fmla="*/ 141682 h 268798"/>
                <a:gd name="connsiteX23" fmla="*/ 294791 w 345881"/>
                <a:gd name="connsiteY23" fmla="*/ 172162 h 268798"/>
                <a:gd name="connsiteX24" fmla="*/ 293743 w 345881"/>
                <a:gd name="connsiteY24" fmla="*/ 200737 h 268798"/>
                <a:gd name="connsiteX25" fmla="*/ 314793 w 345881"/>
                <a:gd name="connsiteY25" fmla="*/ 207881 h 268798"/>
                <a:gd name="connsiteX26" fmla="*/ 316412 w 345881"/>
                <a:gd name="connsiteY26" fmla="*/ 214834 h 268798"/>
                <a:gd name="connsiteX27" fmla="*/ 286313 w 345881"/>
                <a:gd name="connsiteY27" fmla="*/ 233884 h 268798"/>
                <a:gd name="connsiteX28" fmla="*/ 265549 w 345881"/>
                <a:gd name="connsiteY28" fmla="*/ 267984 h 268798"/>
                <a:gd name="connsiteX29" fmla="*/ 341749 w 345881"/>
                <a:gd name="connsiteY29" fmla="*/ 188450 h 268798"/>
                <a:gd name="connsiteX30" fmla="*/ 287647 w 345881"/>
                <a:gd name="connsiteY30" fmla="*/ 60339 h 268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345881" h="268798">
                  <a:moveTo>
                    <a:pt x="287647" y="60339"/>
                  </a:moveTo>
                  <a:cubicBezTo>
                    <a:pt x="291552" y="57681"/>
                    <a:pt x="295048" y="54481"/>
                    <a:pt x="298029" y="50814"/>
                  </a:cubicBezTo>
                  <a:cubicBezTo>
                    <a:pt x="290314" y="46585"/>
                    <a:pt x="280808" y="47413"/>
                    <a:pt x="273931" y="52909"/>
                  </a:cubicBezTo>
                  <a:cubicBezTo>
                    <a:pt x="272597" y="21286"/>
                    <a:pt x="262501" y="19000"/>
                    <a:pt x="262501" y="19000"/>
                  </a:cubicBezTo>
                  <a:cubicBezTo>
                    <a:pt x="260272" y="25515"/>
                    <a:pt x="258986" y="32316"/>
                    <a:pt x="258691" y="39193"/>
                  </a:cubicBezTo>
                  <a:cubicBezTo>
                    <a:pt x="231640" y="3379"/>
                    <a:pt x="152773" y="-26148"/>
                    <a:pt x="60476" y="36336"/>
                  </a:cubicBezTo>
                  <a:cubicBezTo>
                    <a:pt x="-4961" y="91962"/>
                    <a:pt x="-27821" y="196451"/>
                    <a:pt x="45426" y="261602"/>
                  </a:cubicBezTo>
                  <a:lnTo>
                    <a:pt x="45426" y="261602"/>
                  </a:lnTo>
                  <a:cubicBezTo>
                    <a:pt x="41645" y="252868"/>
                    <a:pt x="38901" y="243723"/>
                    <a:pt x="37235" y="234361"/>
                  </a:cubicBezTo>
                  <a:cubicBezTo>
                    <a:pt x="27710" y="239218"/>
                    <a:pt x="13898" y="227788"/>
                    <a:pt x="18185" y="210357"/>
                  </a:cubicBezTo>
                  <a:cubicBezTo>
                    <a:pt x="20375" y="197689"/>
                    <a:pt x="32472" y="194546"/>
                    <a:pt x="38378" y="200356"/>
                  </a:cubicBezTo>
                  <a:cubicBezTo>
                    <a:pt x="39568" y="181011"/>
                    <a:pt x="37930" y="161599"/>
                    <a:pt x="33520" y="142730"/>
                  </a:cubicBezTo>
                  <a:cubicBezTo>
                    <a:pt x="50770" y="139120"/>
                    <a:pt x="67753" y="134377"/>
                    <a:pt x="84383" y="128538"/>
                  </a:cubicBezTo>
                  <a:cubicBezTo>
                    <a:pt x="74858" y="138063"/>
                    <a:pt x="69524" y="143206"/>
                    <a:pt x="69524" y="143206"/>
                  </a:cubicBezTo>
                  <a:cubicBezTo>
                    <a:pt x="94232" y="143530"/>
                    <a:pt x="118654" y="137844"/>
                    <a:pt x="140676" y="126633"/>
                  </a:cubicBezTo>
                  <a:cubicBezTo>
                    <a:pt x="136113" y="130881"/>
                    <a:pt x="132980" y="136434"/>
                    <a:pt x="131722" y="142539"/>
                  </a:cubicBezTo>
                  <a:cubicBezTo>
                    <a:pt x="158936" y="142539"/>
                    <a:pt x="185758" y="136015"/>
                    <a:pt x="209923" y="123489"/>
                  </a:cubicBezTo>
                  <a:cubicBezTo>
                    <a:pt x="204494" y="133014"/>
                    <a:pt x="203351" y="138444"/>
                    <a:pt x="205446" y="139777"/>
                  </a:cubicBezTo>
                  <a:cubicBezTo>
                    <a:pt x="207542" y="141111"/>
                    <a:pt x="221924" y="130252"/>
                    <a:pt x="231163" y="119298"/>
                  </a:cubicBezTo>
                  <a:cubicBezTo>
                    <a:pt x="231735" y="134443"/>
                    <a:pt x="238307" y="150255"/>
                    <a:pt x="241641" y="150540"/>
                  </a:cubicBezTo>
                  <a:cubicBezTo>
                    <a:pt x="244975" y="150826"/>
                    <a:pt x="251738" y="126728"/>
                    <a:pt x="251738" y="126728"/>
                  </a:cubicBezTo>
                  <a:cubicBezTo>
                    <a:pt x="251738" y="126728"/>
                    <a:pt x="270788" y="159875"/>
                    <a:pt x="276026" y="160732"/>
                  </a:cubicBezTo>
                  <a:cubicBezTo>
                    <a:pt x="281265" y="161589"/>
                    <a:pt x="279931" y="141682"/>
                    <a:pt x="279931" y="141682"/>
                  </a:cubicBezTo>
                  <a:cubicBezTo>
                    <a:pt x="279931" y="141682"/>
                    <a:pt x="281741" y="165304"/>
                    <a:pt x="294791" y="172162"/>
                  </a:cubicBezTo>
                  <a:cubicBezTo>
                    <a:pt x="295076" y="181697"/>
                    <a:pt x="294733" y="191250"/>
                    <a:pt x="293743" y="200737"/>
                  </a:cubicBezTo>
                  <a:cubicBezTo>
                    <a:pt x="301525" y="196899"/>
                    <a:pt x="310955" y="200089"/>
                    <a:pt x="314793" y="207881"/>
                  </a:cubicBezTo>
                  <a:cubicBezTo>
                    <a:pt x="315860" y="210043"/>
                    <a:pt x="316412" y="212424"/>
                    <a:pt x="316412" y="214834"/>
                  </a:cubicBezTo>
                  <a:cubicBezTo>
                    <a:pt x="313288" y="228360"/>
                    <a:pt x="299867" y="236847"/>
                    <a:pt x="286313" y="233884"/>
                  </a:cubicBezTo>
                  <a:cubicBezTo>
                    <a:pt x="281494" y="246400"/>
                    <a:pt x="274464" y="257954"/>
                    <a:pt x="265549" y="267984"/>
                  </a:cubicBezTo>
                  <a:cubicBezTo>
                    <a:pt x="280027" y="274270"/>
                    <a:pt x="328128" y="241028"/>
                    <a:pt x="341749" y="188450"/>
                  </a:cubicBezTo>
                  <a:cubicBezTo>
                    <a:pt x="355370" y="135872"/>
                    <a:pt x="334700" y="70531"/>
                    <a:pt x="287647" y="60339"/>
                  </a:cubicBezTo>
                  <a:close/>
                </a:path>
              </a:pathLst>
            </a:custGeom>
            <a:solidFill>
              <a:srgbClr val="461A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9" name="Freeform: Shape 808">
              <a:extLst>
                <a:ext uri="{FF2B5EF4-FFF2-40B4-BE49-F238E27FC236}">
                  <a16:creationId xmlns:a16="http://schemas.microsoft.com/office/drawing/2014/main" id="{3FD0724D-1F69-25A0-C161-67870B9C8809}"/>
                </a:ext>
              </a:extLst>
            </p:cNvPr>
            <p:cNvSpPr/>
            <p:nvPr/>
          </p:nvSpPr>
          <p:spPr>
            <a:xfrm>
              <a:off x="6992368" y="4109438"/>
              <a:ext cx="14508" cy="12315"/>
            </a:xfrm>
            <a:custGeom>
              <a:avLst/>
              <a:gdLst>
                <a:gd name="connsiteX0" fmla="*/ 18 w 14508"/>
                <a:gd name="connsiteY0" fmla="*/ 12261 h 12315"/>
                <a:gd name="connsiteX1" fmla="*/ 6781 w 14508"/>
                <a:gd name="connsiteY1" fmla="*/ 355 h 12315"/>
                <a:gd name="connsiteX2" fmla="*/ 14096 w 14508"/>
                <a:gd name="connsiteY2" fmla="*/ 3470 h 12315"/>
                <a:gd name="connsiteX3" fmla="*/ 14496 w 14508"/>
                <a:gd name="connsiteY3" fmla="*/ 5689 h 12315"/>
                <a:gd name="connsiteX4" fmla="*/ 7371 w 14508"/>
                <a:gd name="connsiteY4" fmla="*/ 3222 h 12315"/>
                <a:gd name="connsiteX5" fmla="*/ 6114 w 14508"/>
                <a:gd name="connsiteY5" fmla="*/ 4070 h 12315"/>
                <a:gd name="connsiteX6" fmla="*/ 18 w 14508"/>
                <a:gd name="connsiteY6" fmla="*/ 12261 h 12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08" h="12315">
                  <a:moveTo>
                    <a:pt x="18" y="12261"/>
                  </a:moveTo>
                  <a:cubicBezTo>
                    <a:pt x="18" y="12261"/>
                    <a:pt x="-839" y="2260"/>
                    <a:pt x="6781" y="355"/>
                  </a:cubicBezTo>
                  <a:cubicBezTo>
                    <a:pt x="9658" y="-807"/>
                    <a:pt x="12934" y="593"/>
                    <a:pt x="14096" y="3470"/>
                  </a:cubicBezTo>
                  <a:cubicBezTo>
                    <a:pt x="14373" y="4174"/>
                    <a:pt x="14515" y="4927"/>
                    <a:pt x="14496" y="5689"/>
                  </a:cubicBezTo>
                  <a:cubicBezTo>
                    <a:pt x="13210" y="3041"/>
                    <a:pt x="10020" y="1936"/>
                    <a:pt x="7371" y="3222"/>
                  </a:cubicBezTo>
                  <a:cubicBezTo>
                    <a:pt x="6915" y="3441"/>
                    <a:pt x="6486" y="3727"/>
                    <a:pt x="6114" y="4070"/>
                  </a:cubicBezTo>
                  <a:cubicBezTo>
                    <a:pt x="2914" y="5698"/>
                    <a:pt x="666" y="8727"/>
                    <a:pt x="18" y="12261"/>
                  </a:cubicBezTo>
                  <a:close/>
                </a:path>
              </a:pathLst>
            </a:custGeom>
            <a:solidFill>
              <a:srgbClr val="C3936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0" name="Freeform: Shape 809">
              <a:extLst>
                <a:ext uri="{FF2B5EF4-FFF2-40B4-BE49-F238E27FC236}">
                  <a16:creationId xmlns:a16="http://schemas.microsoft.com/office/drawing/2014/main" id="{2FA8B177-C309-7590-4582-B6E732BD0617}"/>
                </a:ext>
              </a:extLst>
            </p:cNvPr>
            <p:cNvSpPr/>
            <p:nvPr/>
          </p:nvSpPr>
          <p:spPr>
            <a:xfrm>
              <a:off x="6724173" y="4109348"/>
              <a:ext cx="13654" cy="13738"/>
            </a:xfrm>
            <a:custGeom>
              <a:avLst/>
              <a:gdLst>
                <a:gd name="connsiteX0" fmla="*/ 13229 w 13654"/>
                <a:gd name="connsiteY0" fmla="*/ 13684 h 13738"/>
                <a:gd name="connsiteX1" fmla="*/ 8562 w 13654"/>
                <a:gd name="connsiteY1" fmla="*/ 826 h 13738"/>
                <a:gd name="connsiteX2" fmla="*/ 808 w 13654"/>
                <a:gd name="connsiteY2" fmla="*/ 2550 h 13738"/>
                <a:gd name="connsiteX3" fmla="*/ -11 w 13654"/>
                <a:gd name="connsiteY3" fmla="*/ 4731 h 13738"/>
                <a:gd name="connsiteX4" fmla="*/ 7761 w 13654"/>
                <a:gd name="connsiteY4" fmla="*/ 3931 h 13738"/>
                <a:gd name="connsiteX5" fmla="*/ 8562 w 13654"/>
                <a:gd name="connsiteY5" fmla="*/ 4731 h 13738"/>
                <a:gd name="connsiteX6" fmla="*/ 13229 w 13654"/>
                <a:gd name="connsiteY6" fmla="*/ 13684 h 13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54" h="13738">
                  <a:moveTo>
                    <a:pt x="13229" y="13684"/>
                  </a:moveTo>
                  <a:cubicBezTo>
                    <a:pt x="13229" y="13684"/>
                    <a:pt x="15705" y="4159"/>
                    <a:pt x="8562" y="826"/>
                  </a:cubicBezTo>
                  <a:cubicBezTo>
                    <a:pt x="5942" y="-841"/>
                    <a:pt x="2466" y="-70"/>
                    <a:pt x="808" y="2550"/>
                  </a:cubicBezTo>
                  <a:cubicBezTo>
                    <a:pt x="380" y="3216"/>
                    <a:pt x="103" y="3959"/>
                    <a:pt x="-11" y="4731"/>
                  </a:cubicBezTo>
                  <a:cubicBezTo>
                    <a:pt x="1913" y="2359"/>
                    <a:pt x="5390" y="2007"/>
                    <a:pt x="7761" y="3931"/>
                  </a:cubicBezTo>
                  <a:cubicBezTo>
                    <a:pt x="8057" y="4169"/>
                    <a:pt x="8324" y="4436"/>
                    <a:pt x="8562" y="4731"/>
                  </a:cubicBezTo>
                  <a:cubicBezTo>
                    <a:pt x="11400" y="6846"/>
                    <a:pt x="13115" y="10141"/>
                    <a:pt x="13229" y="13684"/>
                  </a:cubicBezTo>
                  <a:close/>
                </a:path>
              </a:pathLst>
            </a:custGeom>
            <a:solidFill>
              <a:srgbClr val="C3936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1" name="Freeform: Shape 810">
              <a:extLst>
                <a:ext uri="{FF2B5EF4-FFF2-40B4-BE49-F238E27FC236}">
                  <a16:creationId xmlns:a16="http://schemas.microsoft.com/office/drawing/2014/main" id="{EE067A92-A5B2-3EFC-718A-B2D149B8F797}"/>
                </a:ext>
              </a:extLst>
            </p:cNvPr>
            <p:cNvSpPr/>
            <p:nvPr/>
          </p:nvSpPr>
          <p:spPr>
            <a:xfrm>
              <a:off x="6901243" y="4142515"/>
              <a:ext cx="36575" cy="15241"/>
            </a:xfrm>
            <a:custGeom>
              <a:avLst/>
              <a:gdLst>
                <a:gd name="connsiteX0" fmla="*/ 36565 w 36575"/>
                <a:gd name="connsiteY0" fmla="*/ 7568 h 15241"/>
                <a:gd name="connsiteX1" fmla="*/ 18277 w 36575"/>
                <a:gd name="connsiteY1" fmla="*/ 15188 h 15241"/>
                <a:gd name="connsiteX2" fmla="*/ -11 w 36575"/>
                <a:gd name="connsiteY2" fmla="*/ 7663 h 15241"/>
                <a:gd name="connsiteX3" fmla="*/ 18182 w 36575"/>
                <a:gd name="connsiteY3" fmla="*/ -52 h 15241"/>
                <a:gd name="connsiteX4" fmla="*/ 36565 w 36575"/>
                <a:gd name="connsiteY4" fmla="*/ 7568 h 15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75" h="15241">
                  <a:moveTo>
                    <a:pt x="36565" y="7568"/>
                  </a:moveTo>
                  <a:cubicBezTo>
                    <a:pt x="36565" y="11759"/>
                    <a:pt x="28374" y="15188"/>
                    <a:pt x="18277" y="15188"/>
                  </a:cubicBezTo>
                  <a:cubicBezTo>
                    <a:pt x="8181" y="15188"/>
                    <a:pt x="-11" y="11854"/>
                    <a:pt x="-11" y="7663"/>
                  </a:cubicBezTo>
                  <a:cubicBezTo>
                    <a:pt x="-11" y="3472"/>
                    <a:pt x="8086" y="43"/>
                    <a:pt x="18182" y="-52"/>
                  </a:cubicBezTo>
                  <a:cubicBezTo>
                    <a:pt x="28279" y="-148"/>
                    <a:pt x="36565" y="3377"/>
                    <a:pt x="36565" y="7568"/>
                  </a:cubicBezTo>
                  <a:close/>
                </a:path>
              </a:pathLst>
            </a:custGeom>
            <a:solidFill>
              <a:srgbClr val="F9CB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2" name="Freeform: Shape 811">
              <a:extLst>
                <a:ext uri="{FF2B5EF4-FFF2-40B4-BE49-F238E27FC236}">
                  <a16:creationId xmlns:a16="http://schemas.microsoft.com/office/drawing/2014/main" id="{4A185A2B-AEA2-ACEA-B2B4-261BAB67BC8E}"/>
                </a:ext>
              </a:extLst>
            </p:cNvPr>
            <p:cNvSpPr/>
            <p:nvPr/>
          </p:nvSpPr>
          <p:spPr>
            <a:xfrm>
              <a:off x="6756558" y="4138229"/>
              <a:ext cx="36575" cy="15241"/>
            </a:xfrm>
            <a:custGeom>
              <a:avLst/>
              <a:gdLst>
                <a:gd name="connsiteX0" fmla="*/ 36565 w 36575"/>
                <a:gd name="connsiteY0" fmla="*/ 7568 h 15241"/>
                <a:gd name="connsiteX1" fmla="*/ 18277 w 36575"/>
                <a:gd name="connsiteY1" fmla="*/ 15188 h 15241"/>
                <a:gd name="connsiteX2" fmla="*/ -11 w 36575"/>
                <a:gd name="connsiteY2" fmla="*/ 7663 h 15241"/>
                <a:gd name="connsiteX3" fmla="*/ 18277 w 36575"/>
                <a:gd name="connsiteY3" fmla="*/ -52 h 15241"/>
                <a:gd name="connsiteX4" fmla="*/ 36565 w 36575"/>
                <a:gd name="connsiteY4" fmla="*/ 7568 h 15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75" h="15241">
                  <a:moveTo>
                    <a:pt x="36565" y="7568"/>
                  </a:moveTo>
                  <a:cubicBezTo>
                    <a:pt x="36565" y="11758"/>
                    <a:pt x="28374" y="15188"/>
                    <a:pt x="18277" y="15188"/>
                  </a:cubicBezTo>
                  <a:cubicBezTo>
                    <a:pt x="8181" y="15188"/>
                    <a:pt x="-11" y="11854"/>
                    <a:pt x="-11" y="7663"/>
                  </a:cubicBezTo>
                  <a:cubicBezTo>
                    <a:pt x="-11" y="3472"/>
                    <a:pt x="8181" y="43"/>
                    <a:pt x="18277" y="-52"/>
                  </a:cubicBezTo>
                  <a:cubicBezTo>
                    <a:pt x="28374" y="-148"/>
                    <a:pt x="36565" y="3853"/>
                    <a:pt x="36565" y="7568"/>
                  </a:cubicBezTo>
                  <a:close/>
                </a:path>
              </a:pathLst>
            </a:custGeom>
            <a:solidFill>
              <a:srgbClr val="F9CB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3" name="Freeform: Shape 812">
              <a:extLst>
                <a:ext uri="{FF2B5EF4-FFF2-40B4-BE49-F238E27FC236}">
                  <a16:creationId xmlns:a16="http://schemas.microsoft.com/office/drawing/2014/main" id="{00473078-F15D-7FEC-2F01-1123552A0918}"/>
                </a:ext>
              </a:extLst>
            </p:cNvPr>
            <p:cNvSpPr/>
            <p:nvPr/>
          </p:nvSpPr>
          <p:spPr>
            <a:xfrm>
              <a:off x="6700737" y="3999737"/>
              <a:ext cx="345571" cy="168590"/>
            </a:xfrm>
            <a:custGeom>
              <a:avLst/>
              <a:gdLst>
                <a:gd name="connsiteX0" fmla="*/ 321177 w 345571"/>
                <a:gd name="connsiteY0" fmla="*/ 81480 h 168590"/>
                <a:gd name="connsiteX1" fmla="*/ 299936 w 345571"/>
                <a:gd name="connsiteY1" fmla="*/ 37094 h 168590"/>
                <a:gd name="connsiteX2" fmla="*/ 293268 w 345571"/>
                <a:gd name="connsiteY2" fmla="*/ 57191 h 168590"/>
                <a:gd name="connsiteX3" fmla="*/ 267837 w 345571"/>
                <a:gd name="connsiteY3" fmla="*/ 10805 h 168590"/>
                <a:gd name="connsiteX4" fmla="*/ 271456 w 345571"/>
                <a:gd name="connsiteY4" fmla="*/ 44428 h 168590"/>
                <a:gd name="connsiteX5" fmla="*/ 248977 w 345571"/>
                <a:gd name="connsiteY5" fmla="*/ 1565 h 168590"/>
                <a:gd name="connsiteX6" fmla="*/ 242024 w 345571"/>
                <a:gd name="connsiteY6" fmla="*/ 31474 h 168590"/>
                <a:gd name="connsiteX7" fmla="*/ 236595 w 345571"/>
                <a:gd name="connsiteY7" fmla="*/ -54 h 168590"/>
                <a:gd name="connsiteX8" fmla="*/ 215449 w 345571"/>
                <a:gd name="connsiteY8" fmla="*/ 22615 h 168590"/>
                <a:gd name="connsiteX9" fmla="*/ 219831 w 345571"/>
                <a:gd name="connsiteY9" fmla="*/ 3565 h 168590"/>
                <a:gd name="connsiteX10" fmla="*/ 145917 w 345571"/>
                <a:gd name="connsiteY10" fmla="*/ 31474 h 168590"/>
                <a:gd name="connsiteX11" fmla="*/ 156204 w 345571"/>
                <a:gd name="connsiteY11" fmla="*/ 7852 h 168590"/>
                <a:gd name="connsiteX12" fmla="*/ 86195 w 345571"/>
                <a:gd name="connsiteY12" fmla="*/ 33950 h 168590"/>
                <a:gd name="connsiteX13" fmla="*/ 100483 w 345571"/>
                <a:gd name="connsiteY13" fmla="*/ 14424 h 168590"/>
                <a:gd name="connsiteX14" fmla="*/ 33808 w 345571"/>
                <a:gd name="connsiteY14" fmla="*/ 35379 h 168590"/>
                <a:gd name="connsiteX15" fmla="*/ 24283 w 345571"/>
                <a:gd name="connsiteY15" fmla="*/ 26902 h 168590"/>
                <a:gd name="connsiteX16" fmla="*/ 22282 w 345571"/>
                <a:gd name="connsiteY16" fmla="*/ 87290 h 168590"/>
                <a:gd name="connsiteX17" fmla="*/ -6 w 345571"/>
                <a:gd name="connsiteY17" fmla="*/ 61478 h 168590"/>
                <a:gd name="connsiteX18" fmla="*/ 45237 w 345571"/>
                <a:gd name="connsiteY18" fmla="*/ 161395 h 168590"/>
                <a:gd name="connsiteX19" fmla="*/ 45237 w 345571"/>
                <a:gd name="connsiteY19" fmla="*/ 161395 h 168590"/>
                <a:gd name="connsiteX20" fmla="*/ 37046 w 345571"/>
                <a:gd name="connsiteY20" fmla="*/ 134153 h 168590"/>
                <a:gd name="connsiteX21" fmla="*/ 17996 w 345571"/>
                <a:gd name="connsiteY21" fmla="*/ 110150 h 168590"/>
                <a:gd name="connsiteX22" fmla="*/ 38189 w 345571"/>
                <a:gd name="connsiteY22" fmla="*/ 100149 h 168590"/>
                <a:gd name="connsiteX23" fmla="*/ 33331 w 345571"/>
                <a:gd name="connsiteY23" fmla="*/ 42523 h 168590"/>
                <a:gd name="connsiteX24" fmla="*/ 84195 w 345571"/>
                <a:gd name="connsiteY24" fmla="*/ 28330 h 168590"/>
                <a:gd name="connsiteX25" fmla="*/ 69336 w 345571"/>
                <a:gd name="connsiteY25" fmla="*/ 42999 h 168590"/>
                <a:gd name="connsiteX26" fmla="*/ 140487 w 345571"/>
                <a:gd name="connsiteY26" fmla="*/ 26425 h 168590"/>
                <a:gd name="connsiteX27" fmla="*/ 131534 w 345571"/>
                <a:gd name="connsiteY27" fmla="*/ 42332 h 168590"/>
                <a:gd name="connsiteX28" fmla="*/ 209734 w 345571"/>
                <a:gd name="connsiteY28" fmla="*/ 23282 h 168590"/>
                <a:gd name="connsiteX29" fmla="*/ 205258 w 345571"/>
                <a:gd name="connsiteY29" fmla="*/ 39570 h 168590"/>
                <a:gd name="connsiteX30" fmla="*/ 230975 w 345571"/>
                <a:gd name="connsiteY30" fmla="*/ 19091 h 168590"/>
                <a:gd name="connsiteX31" fmla="*/ 241452 w 345571"/>
                <a:gd name="connsiteY31" fmla="*/ 50333 h 168590"/>
                <a:gd name="connsiteX32" fmla="*/ 251549 w 345571"/>
                <a:gd name="connsiteY32" fmla="*/ 26521 h 168590"/>
                <a:gd name="connsiteX33" fmla="*/ 275838 w 345571"/>
                <a:gd name="connsiteY33" fmla="*/ 60525 h 168590"/>
                <a:gd name="connsiteX34" fmla="*/ 279743 w 345571"/>
                <a:gd name="connsiteY34" fmla="*/ 41475 h 168590"/>
                <a:gd name="connsiteX35" fmla="*/ 294602 w 345571"/>
                <a:gd name="connsiteY35" fmla="*/ 71955 h 168590"/>
                <a:gd name="connsiteX36" fmla="*/ 293554 w 345571"/>
                <a:gd name="connsiteY36" fmla="*/ 100530 h 168590"/>
                <a:gd name="connsiteX37" fmla="*/ 314604 w 345571"/>
                <a:gd name="connsiteY37" fmla="*/ 107674 h 168590"/>
                <a:gd name="connsiteX38" fmla="*/ 316224 w 345571"/>
                <a:gd name="connsiteY38" fmla="*/ 114627 h 168590"/>
                <a:gd name="connsiteX39" fmla="*/ 286125 w 345571"/>
                <a:gd name="connsiteY39" fmla="*/ 133677 h 168590"/>
                <a:gd name="connsiteX40" fmla="*/ 265360 w 345571"/>
                <a:gd name="connsiteY40" fmla="*/ 167777 h 168590"/>
                <a:gd name="connsiteX41" fmla="*/ 341560 w 345571"/>
                <a:gd name="connsiteY41" fmla="*/ 88243 h 168590"/>
                <a:gd name="connsiteX42" fmla="*/ 345561 w 345571"/>
                <a:gd name="connsiteY42" fmla="*/ 63573 h 168590"/>
                <a:gd name="connsiteX43" fmla="*/ 321177 w 345571"/>
                <a:gd name="connsiteY43" fmla="*/ 81480 h 168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345571" h="168590">
                  <a:moveTo>
                    <a:pt x="321177" y="81480"/>
                  </a:moveTo>
                  <a:cubicBezTo>
                    <a:pt x="302127" y="71955"/>
                    <a:pt x="299936" y="37094"/>
                    <a:pt x="299936" y="37094"/>
                  </a:cubicBezTo>
                  <a:cubicBezTo>
                    <a:pt x="299936" y="37094"/>
                    <a:pt x="301269" y="59001"/>
                    <a:pt x="293268" y="57191"/>
                  </a:cubicBezTo>
                  <a:cubicBezTo>
                    <a:pt x="285268" y="55381"/>
                    <a:pt x="267837" y="10805"/>
                    <a:pt x="267837" y="10805"/>
                  </a:cubicBezTo>
                  <a:cubicBezTo>
                    <a:pt x="267837" y="10805"/>
                    <a:pt x="277362" y="44904"/>
                    <a:pt x="271456" y="44428"/>
                  </a:cubicBezTo>
                  <a:cubicBezTo>
                    <a:pt x="265551" y="43952"/>
                    <a:pt x="248977" y="1565"/>
                    <a:pt x="248977" y="1565"/>
                  </a:cubicBezTo>
                  <a:cubicBezTo>
                    <a:pt x="248977" y="1565"/>
                    <a:pt x="247358" y="33093"/>
                    <a:pt x="242024" y="31474"/>
                  </a:cubicBezTo>
                  <a:cubicBezTo>
                    <a:pt x="236690" y="29855"/>
                    <a:pt x="236595" y="-54"/>
                    <a:pt x="236595" y="-54"/>
                  </a:cubicBezTo>
                  <a:cubicBezTo>
                    <a:pt x="236595" y="-54"/>
                    <a:pt x="220688" y="25282"/>
                    <a:pt x="215449" y="22615"/>
                  </a:cubicBezTo>
                  <a:cubicBezTo>
                    <a:pt x="210210" y="19948"/>
                    <a:pt x="215926" y="17186"/>
                    <a:pt x="219831" y="3565"/>
                  </a:cubicBezTo>
                  <a:cubicBezTo>
                    <a:pt x="197895" y="18863"/>
                    <a:pt x="172492" y="28464"/>
                    <a:pt x="145917" y="31474"/>
                  </a:cubicBezTo>
                  <a:cubicBezTo>
                    <a:pt x="150784" y="24301"/>
                    <a:pt x="154270" y="16291"/>
                    <a:pt x="156204" y="7852"/>
                  </a:cubicBezTo>
                  <a:cubicBezTo>
                    <a:pt x="135115" y="21672"/>
                    <a:pt x="111189" y="30597"/>
                    <a:pt x="86195" y="33950"/>
                  </a:cubicBezTo>
                  <a:lnTo>
                    <a:pt x="100483" y="14424"/>
                  </a:lnTo>
                  <a:cubicBezTo>
                    <a:pt x="83623" y="25568"/>
                    <a:pt x="33808" y="35379"/>
                    <a:pt x="33808" y="35379"/>
                  </a:cubicBezTo>
                  <a:lnTo>
                    <a:pt x="24283" y="26902"/>
                  </a:lnTo>
                  <a:cubicBezTo>
                    <a:pt x="24283" y="26902"/>
                    <a:pt x="34855" y="87290"/>
                    <a:pt x="22282" y="87290"/>
                  </a:cubicBezTo>
                  <a:cubicBezTo>
                    <a:pt x="9709" y="87290"/>
                    <a:pt x="375" y="62430"/>
                    <a:pt x="-6" y="61478"/>
                  </a:cubicBezTo>
                  <a:cubicBezTo>
                    <a:pt x="-321" y="99806"/>
                    <a:pt x="16224" y="136344"/>
                    <a:pt x="45237" y="161395"/>
                  </a:cubicBezTo>
                  <a:lnTo>
                    <a:pt x="45237" y="161395"/>
                  </a:lnTo>
                  <a:cubicBezTo>
                    <a:pt x="41456" y="152660"/>
                    <a:pt x="38713" y="143516"/>
                    <a:pt x="37046" y="134153"/>
                  </a:cubicBezTo>
                  <a:cubicBezTo>
                    <a:pt x="27521" y="139011"/>
                    <a:pt x="13710" y="127581"/>
                    <a:pt x="17996" y="110150"/>
                  </a:cubicBezTo>
                  <a:cubicBezTo>
                    <a:pt x="20187" y="97482"/>
                    <a:pt x="32284" y="94339"/>
                    <a:pt x="38189" y="100149"/>
                  </a:cubicBezTo>
                  <a:cubicBezTo>
                    <a:pt x="39380" y="80804"/>
                    <a:pt x="37741" y="61392"/>
                    <a:pt x="33331" y="42523"/>
                  </a:cubicBezTo>
                  <a:cubicBezTo>
                    <a:pt x="50581" y="38913"/>
                    <a:pt x="67564" y="34169"/>
                    <a:pt x="84195" y="28330"/>
                  </a:cubicBezTo>
                  <a:cubicBezTo>
                    <a:pt x="74670" y="37855"/>
                    <a:pt x="69336" y="42999"/>
                    <a:pt x="69336" y="42999"/>
                  </a:cubicBezTo>
                  <a:cubicBezTo>
                    <a:pt x="94044" y="43323"/>
                    <a:pt x="118466" y="37636"/>
                    <a:pt x="140487" y="26425"/>
                  </a:cubicBezTo>
                  <a:cubicBezTo>
                    <a:pt x="135925" y="30674"/>
                    <a:pt x="132791" y="36227"/>
                    <a:pt x="131534" y="42332"/>
                  </a:cubicBezTo>
                  <a:cubicBezTo>
                    <a:pt x="158747" y="42332"/>
                    <a:pt x="185569" y="35808"/>
                    <a:pt x="209734" y="23282"/>
                  </a:cubicBezTo>
                  <a:cubicBezTo>
                    <a:pt x="204305" y="32807"/>
                    <a:pt x="203162" y="38237"/>
                    <a:pt x="205258" y="39570"/>
                  </a:cubicBezTo>
                  <a:cubicBezTo>
                    <a:pt x="207353" y="40904"/>
                    <a:pt x="221736" y="30045"/>
                    <a:pt x="230975" y="19091"/>
                  </a:cubicBezTo>
                  <a:cubicBezTo>
                    <a:pt x="231546" y="34236"/>
                    <a:pt x="238119" y="50047"/>
                    <a:pt x="241452" y="50333"/>
                  </a:cubicBezTo>
                  <a:cubicBezTo>
                    <a:pt x="244786" y="50619"/>
                    <a:pt x="251549" y="26521"/>
                    <a:pt x="251549" y="26521"/>
                  </a:cubicBezTo>
                  <a:cubicBezTo>
                    <a:pt x="251549" y="26521"/>
                    <a:pt x="270599" y="59668"/>
                    <a:pt x="275838" y="60525"/>
                  </a:cubicBezTo>
                  <a:cubicBezTo>
                    <a:pt x="281077" y="61382"/>
                    <a:pt x="279743" y="41475"/>
                    <a:pt x="279743" y="41475"/>
                  </a:cubicBezTo>
                  <a:cubicBezTo>
                    <a:pt x="279743" y="41475"/>
                    <a:pt x="281553" y="65097"/>
                    <a:pt x="294602" y="71955"/>
                  </a:cubicBezTo>
                  <a:cubicBezTo>
                    <a:pt x="294888" y="81489"/>
                    <a:pt x="294545" y="91043"/>
                    <a:pt x="293554" y="100530"/>
                  </a:cubicBezTo>
                  <a:cubicBezTo>
                    <a:pt x="301336" y="96691"/>
                    <a:pt x="310766" y="99882"/>
                    <a:pt x="314604" y="107674"/>
                  </a:cubicBezTo>
                  <a:cubicBezTo>
                    <a:pt x="315671" y="109836"/>
                    <a:pt x="316224" y="112217"/>
                    <a:pt x="316224" y="114627"/>
                  </a:cubicBezTo>
                  <a:cubicBezTo>
                    <a:pt x="313100" y="128153"/>
                    <a:pt x="299679" y="136639"/>
                    <a:pt x="286125" y="133677"/>
                  </a:cubicBezTo>
                  <a:cubicBezTo>
                    <a:pt x="281305" y="146193"/>
                    <a:pt x="274276" y="157747"/>
                    <a:pt x="265360" y="167777"/>
                  </a:cubicBezTo>
                  <a:cubicBezTo>
                    <a:pt x="279838" y="174063"/>
                    <a:pt x="327940" y="140821"/>
                    <a:pt x="341560" y="88243"/>
                  </a:cubicBezTo>
                  <a:cubicBezTo>
                    <a:pt x="343751" y="80185"/>
                    <a:pt x="345094" y="71917"/>
                    <a:pt x="345561" y="63573"/>
                  </a:cubicBezTo>
                  <a:cubicBezTo>
                    <a:pt x="341655" y="79194"/>
                    <a:pt x="332511" y="87290"/>
                    <a:pt x="321177" y="81480"/>
                  </a:cubicBezTo>
                  <a:close/>
                </a:path>
              </a:pathLst>
            </a:custGeom>
            <a:solidFill>
              <a:srgbClr val="461A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4" name="Freeform: Shape 813">
              <a:extLst>
                <a:ext uri="{FF2B5EF4-FFF2-40B4-BE49-F238E27FC236}">
                  <a16:creationId xmlns:a16="http://schemas.microsoft.com/office/drawing/2014/main" id="{F21734A3-EC8A-670E-599C-0EDCF74D82CB}"/>
                </a:ext>
              </a:extLst>
            </p:cNvPr>
            <p:cNvSpPr/>
            <p:nvPr/>
          </p:nvSpPr>
          <p:spPr>
            <a:xfrm>
              <a:off x="6550722" y="3788568"/>
              <a:ext cx="621982" cy="621982"/>
            </a:xfrm>
            <a:custGeom>
              <a:avLst/>
              <a:gdLst>
                <a:gd name="connsiteX0" fmla="*/ 310981 w 621982"/>
                <a:gd name="connsiteY0" fmla="*/ 621928 h 621982"/>
                <a:gd name="connsiteX1" fmla="*/ -11 w 621982"/>
                <a:gd name="connsiteY1" fmla="*/ 310937 h 621982"/>
                <a:gd name="connsiteX2" fmla="*/ 310981 w 621982"/>
                <a:gd name="connsiteY2" fmla="*/ -54 h 621982"/>
                <a:gd name="connsiteX3" fmla="*/ 621972 w 621982"/>
                <a:gd name="connsiteY3" fmla="*/ 310937 h 621982"/>
                <a:gd name="connsiteX4" fmla="*/ 621972 w 621982"/>
                <a:gd name="connsiteY4" fmla="*/ 311032 h 621982"/>
                <a:gd name="connsiteX5" fmla="*/ 310981 w 621982"/>
                <a:gd name="connsiteY5" fmla="*/ 621928 h 621982"/>
                <a:gd name="connsiteX6" fmla="*/ 310981 w 621982"/>
                <a:gd name="connsiteY6" fmla="*/ 8423 h 621982"/>
                <a:gd name="connsiteX7" fmla="*/ 8276 w 621982"/>
                <a:gd name="connsiteY7" fmla="*/ 310937 h 621982"/>
                <a:gd name="connsiteX8" fmla="*/ 310790 w 621982"/>
                <a:gd name="connsiteY8" fmla="*/ 613642 h 621982"/>
                <a:gd name="connsiteX9" fmla="*/ 613495 w 621982"/>
                <a:gd name="connsiteY9" fmla="*/ 311127 h 621982"/>
                <a:gd name="connsiteX10" fmla="*/ 613495 w 621982"/>
                <a:gd name="connsiteY10" fmla="*/ 311032 h 621982"/>
                <a:gd name="connsiteX11" fmla="*/ 310981 w 621982"/>
                <a:gd name="connsiteY11" fmla="*/ 8423 h 621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21982" h="621982">
                  <a:moveTo>
                    <a:pt x="310981" y="621928"/>
                  </a:moveTo>
                  <a:cubicBezTo>
                    <a:pt x="139226" y="621928"/>
                    <a:pt x="-11" y="482692"/>
                    <a:pt x="-11" y="310937"/>
                  </a:cubicBezTo>
                  <a:cubicBezTo>
                    <a:pt x="-11" y="139182"/>
                    <a:pt x="139226" y="-54"/>
                    <a:pt x="310981" y="-54"/>
                  </a:cubicBezTo>
                  <a:cubicBezTo>
                    <a:pt x="482735" y="-54"/>
                    <a:pt x="621972" y="139182"/>
                    <a:pt x="621972" y="310937"/>
                  </a:cubicBezTo>
                  <a:cubicBezTo>
                    <a:pt x="621972" y="310966"/>
                    <a:pt x="621972" y="311004"/>
                    <a:pt x="621972" y="311032"/>
                  </a:cubicBezTo>
                  <a:cubicBezTo>
                    <a:pt x="621810" y="482711"/>
                    <a:pt x="482659" y="621824"/>
                    <a:pt x="310981" y="621928"/>
                  </a:cubicBezTo>
                  <a:close/>
                  <a:moveTo>
                    <a:pt x="310981" y="8423"/>
                  </a:moveTo>
                  <a:cubicBezTo>
                    <a:pt x="143855" y="8366"/>
                    <a:pt x="8333" y="143812"/>
                    <a:pt x="8276" y="310937"/>
                  </a:cubicBezTo>
                  <a:cubicBezTo>
                    <a:pt x="8219" y="478063"/>
                    <a:pt x="143664" y="613584"/>
                    <a:pt x="310790" y="613642"/>
                  </a:cubicBezTo>
                  <a:cubicBezTo>
                    <a:pt x="477916" y="613699"/>
                    <a:pt x="613447" y="478253"/>
                    <a:pt x="613495" y="311127"/>
                  </a:cubicBezTo>
                  <a:cubicBezTo>
                    <a:pt x="613495" y="311099"/>
                    <a:pt x="613495" y="311061"/>
                    <a:pt x="613495" y="311032"/>
                  </a:cubicBezTo>
                  <a:cubicBezTo>
                    <a:pt x="613333" y="144012"/>
                    <a:pt x="478001" y="8633"/>
                    <a:pt x="310981" y="8423"/>
                  </a:cubicBezTo>
                  <a:close/>
                </a:path>
              </a:pathLst>
            </a:custGeom>
            <a:solidFill>
              <a:srgbClr val="F7898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5" name="Freeform: Shape 814">
              <a:extLst>
                <a:ext uri="{FF2B5EF4-FFF2-40B4-BE49-F238E27FC236}">
                  <a16:creationId xmlns:a16="http://schemas.microsoft.com/office/drawing/2014/main" id="{62C9E68E-8866-AB53-99E5-D04FC816D2A1}"/>
                </a:ext>
              </a:extLst>
            </p:cNvPr>
            <p:cNvSpPr/>
            <p:nvPr/>
          </p:nvSpPr>
          <p:spPr>
            <a:xfrm>
              <a:off x="5646514" y="2544413"/>
              <a:ext cx="98107" cy="95821"/>
            </a:xfrm>
            <a:custGeom>
              <a:avLst/>
              <a:gdLst>
                <a:gd name="connsiteX0" fmla="*/ 0 w 98107"/>
                <a:gd name="connsiteY0" fmla="*/ 0 h 95821"/>
                <a:gd name="connsiteX1" fmla="*/ 32766 w 98107"/>
                <a:gd name="connsiteY1" fmla="*/ 47244 h 95821"/>
                <a:gd name="connsiteX2" fmla="*/ 0 w 98107"/>
                <a:gd name="connsiteY2" fmla="*/ 95822 h 95821"/>
                <a:gd name="connsiteX3" fmla="*/ 98108 w 98107"/>
                <a:gd name="connsiteY3" fmla="*/ 95822 h 95821"/>
                <a:gd name="connsiteX4" fmla="*/ 98108 w 98107"/>
                <a:gd name="connsiteY4" fmla="*/ 0 h 95821"/>
                <a:gd name="connsiteX5" fmla="*/ 0 w 98107"/>
                <a:gd name="connsiteY5" fmla="*/ 0 h 95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107" h="95821">
                  <a:moveTo>
                    <a:pt x="0" y="0"/>
                  </a:moveTo>
                  <a:lnTo>
                    <a:pt x="32766" y="47244"/>
                  </a:lnTo>
                  <a:lnTo>
                    <a:pt x="0" y="95822"/>
                  </a:lnTo>
                  <a:lnTo>
                    <a:pt x="98108" y="95822"/>
                  </a:lnTo>
                  <a:lnTo>
                    <a:pt x="9810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C35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6" name="Freeform: Shape 815">
              <a:extLst>
                <a:ext uri="{FF2B5EF4-FFF2-40B4-BE49-F238E27FC236}">
                  <a16:creationId xmlns:a16="http://schemas.microsoft.com/office/drawing/2014/main" id="{A9B33471-1999-AE1E-9336-959F472B2327}"/>
                </a:ext>
              </a:extLst>
            </p:cNvPr>
            <p:cNvSpPr/>
            <p:nvPr/>
          </p:nvSpPr>
          <p:spPr>
            <a:xfrm>
              <a:off x="6085426" y="2544413"/>
              <a:ext cx="98107" cy="95821"/>
            </a:xfrm>
            <a:custGeom>
              <a:avLst/>
              <a:gdLst>
                <a:gd name="connsiteX0" fmla="*/ 98108 w 98107"/>
                <a:gd name="connsiteY0" fmla="*/ 0 h 95821"/>
                <a:gd name="connsiteX1" fmla="*/ 65342 w 98107"/>
                <a:gd name="connsiteY1" fmla="*/ 47244 h 95821"/>
                <a:gd name="connsiteX2" fmla="*/ 98108 w 98107"/>
                <a:gd name="connsiteY2" fmla="*/ 95822 h 95821"/>
                <a:gd name="connsiteX3" fmla="*/ 0 w 98107"/>
                <a:gd name="connsiteY3" fmla="*/ 95822 h 95821"/>
                <a:gd name="connsiteX4" fmla="*/ 0 w 98107"/>
                <a:gd name="connsiteY4" fmla="*/ 0 h 95821"/>
                <a:gd name="connsiteX5" fmla="*/ 98108 w 98107"/>
                <a:gd name="connsiteY5" fmla="*/ 0 h 95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107" h="95821">
                  <a:moveTo>
                    <a:pt x="98108" y="0"/>
                  </a:moveTo>
                  <a:lnTo>
                    <a:pt x="65342" y="47244"/>
                  </a:lnTo>
                  <a:lnTo>
                    <a:pt x="98108" y="95822"/>
                  </a:lnTo>
                  <a:lnTo>
                    <a:pt x="0" y="95822"/>
                  </a:lnTo>
                  <a:lnTo>
                    <a:pt x="0" y="0"/>
                  </a:lnTo>
                  <a:lnTo>
                    <a:pt x="98108" y="0"/>
                  </a:lnTo>
                  <a:close/>
                </a:path>
              </a:pathLst>
            </a:custGeom>
            <a:solidFill>
              <a:srgbClr val="BC35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7" name="Freeform: Shape 816">
              <a:extLst>
                <a:ext uri="{FF2B5EF4-FFF2-40B4-BE49-F238E27FC236}">
                  <a16:creationId xmlns:a16="http://schemas.microsoft.com/office/drawing/2014/main" id="{52FB50B8-D05B-C33B-7E03-647B7E12D268}"/>
                </a:ext>
              </a:extLst>
            </p:cNvPr>
            <p:cNvSpPr/>
            <p:nvPr/>
          </p:nvSpPr>
          <p:spPr>
            <a:xfrm>
              <a:off x="5737764" y="2526125"/>
              <a:ext cx="350805" cy="100203"/>
            </a:xfrm>
            <a:custGeom>
              <a:avLst/>
              <a:gdLst>
                <a:gd name="connsiteX0" fmla="*/ 0 w 350805"/>
                <a:gd name="connsiteY0" fmla="*/ 0 h 100203"/>
                <a:gd name="connsiteX1" fmla="*/ 350806 w 350805"/>
                <a:gd name="connsiteY1" fmla="*/ 0 h 100203"/>
                <a:gd name="connsiteX2" fmla="*/ 350806 w 350805"/>
                <a:gd name="connsiteY2" fmla="*/ 100203 h 100203"/>
                <a:gd name="connsiteX3" fmla="*/ 0 w 350805"/>
                <a:gd name="connsiteY3" fmla="*/ 100203 h 100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0805" h="100203">
                  <a:moveTo>
                    <a:pt x="0" y="0"/>
                  </a:moveTo>
                  <a:lnTo>
                    <a:pt x="350806" y="0"/>
                  </a:lnTo>
                  <a:lnTo>
                    <a:pt x="350806" y="100203"/>
                  </a:lnTo>
                  <a:lnTo>
                    <a:pt x="0" y="100203"/>
                  </a:lnTo>
                  <a:close/>
                </a:path>
              </a:pathLst>
            </a:custGeom>
            <a:solidFill>
              <a:srgbClr val="D33D3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 dirty="0"/>
            </a:p>
          </p:txBody>
        </p:sp>
        <p:sp>
          <p:nvSpPr>
            <p:cNvPr id="818" name="Freeform: Shape 817">
              <a:extLst>
                <a:ext uri="{FF2B5EF4-FFF2-40B4-BE49-F238E27FC236}">
                  <a16:creationId xmlns:a16="http://schemas.microsoft.com/office/drawing/2014/main" id="{FA2722BE-044D-0DEA-D83E-441BB970D62E}"/>
                </a:ext>
              </a:extLst>
            </p:cNvPr>
            <p:cNvSpPr/>
            <p:nvPr/>
          </p:nvSpPr>
          <p:spPr>
            <a:xfrm>
              <a:off x="6308597" y="2544413"/>
              <a:ext cx="98107" cy="95821"/>
            </a:xfrm>
            <a:custGeom>
              <a:avLst/>
              <a:gdLst>
                <a:gd name="connsiteX0" fmla="*/ 0 w 98107"/>
                <a:gd name="connsiteY0" fmla="*/ 0 h 95821"/>
                <a:gd name="connsiteX1" fmla="*/ 32671 w 98107"/>
                <a:gd name="connsiteY1" fmla="*/ 47244 h 95821"/>
                <a:gd name="connsiteX2" fmla="*/ 0 w 98107"/>
                <a:gd name="connsiteY2" fmla="*/ 95822 h 95821"/>
                <a:gd name="connsiteX3" fmla="*/ 98107 w 98107"/>
                <a:gd name="connsiteY3" fmla="*/ 95822 h 95821"/>
                <a:gd name="connsiteX4" fmla="*/ 98107 w 98107"/>
                <a:gd name="connsiteY4" fmla="*/ 0 h 95821"/>
                <a:gd name="connsiteX5" fmla="*/ 0 w 98107"/>
                <a:gd name="connsiteY5" fmla="*/ 0 h 95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107" h="95821">
                  <a:moveTo>
                    <a:pt x="0" y="0"/>
                  </a:moveTo>
                  <a:lnTo>
                    <a:pt x="32671" y="47244"/>
                  </a:lnTo>
                  <a:lnTo>
                    <a:pt x="0" y="95822"/>
                  </a:lnTo>
                  <a:lnTo>
                    <a:pt x="98107" y="95822"/>
                  </a:lnTo>
                  <a:lnTo>
                    <a:pt x="9810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C35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9" name="Freeform: Shape 818">
              <a:extLst>
                <a:ext uri="{FF2B5EF4-FFF2-40B4-BE49-F238E27FC236}">
                  <a16:creationId xmlns:a16="http://schemas.microsoft.com/office/drawing/2014/main" id="{47837281-7D1D-F8C8-E818-FF2D09330D11}"/>
                </a:ext>
              </a:extLst>
            </p:cNvPr>
            <p:cNvSpPr/>
            <p:nvPr/>
          </p:nvSpPr>
          <p:spPr>
            <a:xfrm>
              <a:off x="6747509" y="2544413"/>
              <a:ext cx="98012" cy="95821"/>
            </a:xfrm>
            <a:custGeom>
              <a:avLst/>
              <a:gdLst>
                <a:gd name="connsiteX0" fmla="*/ 98012 w 98012"/>
                <a:gd name="connsiteY0" fmla="*/ 0 h 95821"/>
                <a:gd name="connsiteX1" fmla="*/ 65342 w 98012"/>
                <a:gd name="connsiteY1" fmla="*/ 47244 h 95821"/>
                <a:gd name="connsiteX2" fmla="*/ 98012 w 98012"/>
                <a:gd name="connsiteY2" fmla="*/ 95822 h 95821"/>
                <a:gd name="connsiteX3" fmla="*/ 0 w 98012"/>
                <a:gd name="connsiteY3" fmla="*/ 95822 h 95821"/>
                <a:gd name="connsiteX4" fmla="*/ 0 w 98012"/>
                <a:gd name="connsiteY4" fmla="*/ 0 h 95821"/>
                <a:gd name="connsiteX5" fmla="*/ 98012 w 98012"/>
                <a:gd name="connsiteY5" fmla="*/ 0 h 95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012" h="95821">
                  <a:moveTo>
                    <a:pt x="98012" y="0"/>
                  </a:moveTo>
                  <a:lnTo>
                    <a:pt x="65342" y="47244"/>
                  </a:lnTo>
                  <a:lnTo>
                    <a:pt x="98012" y="95822"/>
                  </a:lnTo>
                  <a:lnTo>
                    <a:pt x="0" y="95822"/>
                  </a:lnTo>
                  <a:lnTo>
                    <a:pt x="0" y="0"/>
                  </a:lnTo>
                  <a:lnTo>
                    <a:pt x="98012" y="0"/>
                  </a:lnTo>
                  <a:close/>
                </a:path>
              </a:pathLst>
            </a:custGeom>
            <a:solidFill>
              <a:srgbClr val="BC35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0" name="Freeform: Shape 819">
              <a:extLst>
                <a:ext uri="{FF2B5EF4-FFF2-40B4-BE49-F238E27FC236}">
                  <a16:creationId xmlns:a16="http://schemas.microsoft.com/office/drawing/2014/main" id="{0859980A-9270-D42A-F70E-B7E3EB597A32}"/>
                </a:ext>
              </a:extLst>
            </p:cNvPr>
            <p:cNvSpPr/>
            <p:nvPr/>
          </p:nvSpPr>
          <p:spPr>
            <a:xfrm>
              <a:off x="6399847" y="2526125"/>
              <a:ext cx="350805" cy="100203"/>
            </a:xfrm>
            <a:custGeom>
              <a:avLst/>
              <a:gdLst>
                <a:gd name="connsiteX0" fmla="*/ 0 w 350805"/>
                <a:gd name="connsiteY0" fmla="*/ 0 h 100203"/>
                <a:gd name="connsiteX1" fmla="*/ 350806 w 350805"/>
                <a:gd name="connsiteY1" fmla="*/ 0 h 100203"/>
                <a:gd name="connsiteX2" fmla="*/ 350806 w 350805"/>
                <a:gd name="connsiteY2" fmla="*/ 100203 h 100203"/>
                <a:gd name="connsiteX3" fmla="*/ 0 w 350805"/>
                <a:gd name="connsiteY3" fmla="*/ 100203 h 100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0805" h="100203">
                  <a:moveTo>
                    <a:pt x="0" y="0"/>
                  </a:moveTo>
                  <a:lnTo>
                    <a:pt x="350806" y="0"/>
                  </a:lnTo>
                  <a:lnTo>
                    <a:pt x="350806" y="100203"/>
                  </a:lnTo>
                  <a:lnTo>
                    <a:pt x="0" y="100203"/>
                  </a:lnTo>
                  <a:close/>
                </a:path>
              </a:pathLst>
            </a:custGeom>
            <a:solidFill>
              <a:srgbClr val="D33D3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1" name="Freeform: Shape 820">
              <a:extLst>
                <a:ext uri="{FF2B5EF4-FFF2-40B4-BE49-F238E27FC236}">
                  <a16:creationId xmlns:a16="http://schemas.microsoft.com/office/drawing/2014/main" id="{802DABF9-D5AF-F88E-6BB3-EAC0E90158FF}"/>
                </a:ext>
              </a:extLst>
            </p:cNvPr>
            <p:cNvSpPr/>
            <p:nvPr/>
          </p:nvSpPr>
          <p:spPr>
            <a:xfrm>
              <a:off x="4581238" y="3288696"/>
              <a:ext cx="98107" cy="95916"/>
            </a:xfrm>
            <a:custGeom>
              <a:avLst/>
              <a:gdLst>
                <a:gd name="connsiteX0" fmla="*/ 0 w 98107"/>
                <a:gd name="connsiteY0" fmla="*/ 0 h 95916"/>
                <a:gd name="connsiteX1" fmla="*/ 32671 w 98107"/>
                <a:gd name="connsiteY1" fmla="*/ 47244 h 95916"/>
                <a:gd name="connsiteX2" fmla="*/ 0 w 98107"/>
                <a:gd name="connsiteY2" fmla="*/ 95917 h 95916"/>
                <a:gd name="connsiteX3" fmla="*/ 98107 w 98107"/>
                <a:gd name="connsiteY3" fmla="*/ 95917 h 95916"/>
                <a:gd name="connsiteX4" fmla="*/ 98107 w 98107"/>
                <a:gd name="connsiteY4" fmla="*/ 0 h 95916"/>
                <a:gd name="connsiteX5" fmla="*/ 0 w 98107"/>
                <a:gd name="connsiteY5" fmla="*/ 0 h 95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107" h="95916">
                  <a:moveTo>
                    <a:pt x="0" y="0"/>
                  </a:moveTo>
                  <a:lnTo>
                    <a:pt x="32671" y="47244"/>
                  </a:lnTo>
                  <a:lnTo>
                    <a:pt x="0" y="95917"/>
                  </a:lnTo>
                  <a:lnTo>
                    <a:pt x="98107" y="95917"/>
                  </a:lnTo>
                  <a:lnTo>
                    <a:pt x="9810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C35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2" name="Freeform: Shape 821">
              <a:extLst>
                <a:ext uri="{FF2B5EF4-FFF2-40B4-BE49-F238E27FC236}">
                  <a16:creationId xmlns:a16="http://schemas.microsoft.com/office/drawing/2014/main" id="{976D6920-999B-B5CB-377A-4E1ECFDEC2E5}"/>
                </a:ext>
              </a:extLst>
            </p:cNvPr>
            <p:cNvSpPr/>
            <p:nvPr/>
          </p:nvSpPr>
          <p:spPr>
            <a:xfrm>
              <a:off x="5020150" y="3288696"/>
              <a:ext cx="98012" cy="95916"/>
            </a:xfrm>
            <a:custGeom>
              <a:avLst/>
              <a:gdLst>
                <a:gd name="connsiteX0" fmla="*/ 98012 w 98012"/>
                <a:gd name="connsiteY0" fmla="*/ 0 h 95916"/>
                <a:gd name="connsiteX1" fmla="*/ 65342 w 98012"/>
                <a:gd name="connsiteY1" fmla="*/ 47244 h 95916"/>
                <a:gd name="connsiteX2" fmla="*/ 98012 w 98012"/>
                <a:gd name="connsiteY2" fmla="*/ 95917 h 95916"/>
                <a:gd name="connsiteX3" fmla="*/ 0 w 98012"/>
                <a:gd name="connsiteY3" fmla="*/ 95917 h 95916"/>
                <a:gd name="connsiteX4" fmla="*/ 0 w 98012"/>
                <a:gd name="connsiteY4" fmla="*/ 0 h 95916"/>
                <a:gd name="connsiteX5" fmla="*/ 98012 w 98012"/>
                <a:gd name="connsiteY5" fmla="*/ 0 h 95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012" h="95916">
                  <a:moveTo>
                    <a:pt x="98012" y="0"/>
                  </a:moveTo>
                  <a:lnTo>
                    <a:pt x="65342" y="47244"/>
                  </a:lnTo>
                  <a:lnTo>
                    <a:pt x="98012" y="95917"/>
                  </a:lnTo>
                  <a:lnTo>
                    <a:pt x="0" y="95917"/>
                  </a:lnTo>
                  <a:lnTo>
                    <a:pt x="0" y="0"/>
                  </a:lnTo>
                  <a:lnTo>
                    <a:pt x="98012" y="0"/>
                  </a:lnTo>
                  <a:close/>
                </a:path>
              </a:pathLst>
            </a:custGeom>
            <a:solidFill>
              <a:srgbClr val="BC35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3" name="Freeform: Shape 822">
              <a:extLst>
                <a:ext uri="{FF2B5EF4-FFF2-40B4-BE49-F238E27FC236}">
                  <a16:creationId xmlns:a16="http://schemas.microsoft.com/office/drawing/2014/main" id="{379625DE-8552-9A8A-DD96-C8C898FCEDF8}"/>
                </a:ext>
              </a:extLst>
            </p:cNvPr>
            <p:cNvSpPr/>
            <p:nvPr/>
          </p:nvSpPr>
          <p:spPr>
            <a:xfrm>
              <a:off x="4672393" y="3270504"/>
              <a:ext cx="350805" cy="100203"/>
            </a:xfrm>
            <a:custGeom>
              <a:avLst/>
              <a:gdLst>
                <a:gd name="connsiteX0" fmla="*/ 0 w 350805"/>
                <a:gd name="connsiteY0" fmla="*/ 0 h 100203"/>
                <a:gd name="connsiteX1" fmla="*/ 350806 w 350805"/>
                <a:gd name="connsiteY1" fmla="*/ 0 h 100203"/>
                <a:gd name="connsiteX2" fmla="*/ 350806 w 350805"/>
                <a:gd name="connsiteY2" fmla="*/ 100203 h 100203"/>
                <a:gd name="connsiteX3" fmla="*/ 0 w 350805"/>
                <a:gd name="connsiteY3" fmla="*/ 100203 h 100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0805" h="100203">
                  <a:moveTo>
                    <a:pt x="0" y="0"/>
                  </a:moveTo>
                  <a:lnTo>
                    <a:pt x="350806" y="0"/>
                  </a:lnTo>
                  <a:lnTo>
                    <a:pt x="350806" y="100203"/>
                  </a:lnTo>
                  <a:lnTo>
                    <a:pt x="0" y="100203"/>
                  </a:lnTo>
                  <a:close/>
                </a:path>
              </a:pathLst>
            </a:custGeom>
            <a:solidFill>
              <a:srgbClr val="D33D3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4" name="Freeform: Shape 823">
              <a:extLst>
                <a:ext uri="{FF2B5EF4-FFF2-40B4-BE49-F238E27FC236}">
                  <a16:creationId xmlns:a16="http://schemas.microsoft.com/office/drawing/2014/main" id="{FD66E875-DA27-A652-DF3A-3964FEFA6CDD}"/>
                </a:ext>
              </a:extLst>
            </p:cNvPr>
            <p:cNvSpPr/>
            <p:nvPr/>
          </p:nvSpPr>
          <p:spPr>
            <a:xfrm>
              <a:off x="5241321" y="3288696"/>
              <a:ext cx="98012" cy="95916"/>
            </a:xfrm>
            <a:custGeom>
              <a:avLst/>
              <a:gdLst>
                <a:gd name="connsiteX0" fmla="*/ 0 w 98012"/>
                <a:gd name="connsiteY0" fmla="*/ 0 h 95916"/>
                <a:gd name="connsiteX1" fmla="*/ 32671 w 98012"/>
                <a:gd name="connsiteY1" fmla="*/ 47244 h 95916"/>
                <a:gd name="connsiteX2" fmla="*/ 0 w 98012"/>
                <a:gd name="connsiteY2" fmla="*/ 95917 h 95916"/>
                <a:gd name="connsiteX3" fmla="*/ 98012 w 98012"/>
                <a:gd name="connsiteY3" fmla="*/ 95917 h 95916"/>
                <a:gd name="connsiteX4" fmla="*/ 98012 w 98012"/>
                <a:gd name="connsiteY4" fmla="*/ 0 h 95916"/>
                <a:gd name="connsiteX5" fmla="*/ 0 w 98012"/>
                <a:gd name="connsiteY5" fmla="*/ 0 h 95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012" h="95916">
                  <a:moveTo>
                    <a:pt x="0" y="0"/>
                  </a:moveTo>
                  <a:lnTo>
                    <a:pt x="32671" y="47244"/>
                  </a:lnTo>
                  <a:lnTo>
                    <a:pt x="0" y="95917"/>
                  </a:lnTo>
                  <a:lnTo>
                    <a:pt x="98012" y="95917"/>
                  </a:lnTo>
                  <a:lnTo>
                    <a:pt x="9801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C35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5" name="Freeform: Shape 824">
              <a:extLst>
                <a:ext uri="{FF2B5EF4-FFF2-40B4-BE49-F238E27FC236}">
                  <a16:creationId xmlns:a16="http://schemas.microsoft.com/office/drawing/2014/main" id="{1DAD0333-A4E1-6BAA-46A8-533DB1E35F0D}"/>
                </a:ext>
              </a:extLst>
            </p:cNvPr>
            <p:cNvSpPr/>
            <p:nvPr/>
          </p:nvSpPr>
          <p:spPr>
            <a:xfrm>
              <a:off x="5680137" y="3288696"/>
              <a:ext cx="98107" cy="95916"/>
            </a:xfrm>
            <a:custGeom>
              <a:avLst/>
              <a:gdLst>
                <a:gd name="connsiteX0" fmla="*/ 98108 w 98107"/>
                <a:gd name="connsiteY0" fmla="*/ 0 h 95916"/>
                <a:gd name="connsiteX1" fmla="*/ 65437 w 98107"/>
                <a:gd name="connsiteY1" fmla="*/ 47244 h 95916"/>
                <a:gd name="connsiteX2" fmla="*/ 98108 w 98107"/>
                <a:gd name="connsiteY2" fmla="*/ 95917 h 95916"/>
                <a:gd name="connsiteX3" fmla="*/ 0 w 98107"/>
                <a:gd name="connsiteY3" fmla="*/ 95917 h 95916"/>
                <a:gd name="connsiteX4" fmla="*/ 0 w 98107"/>
                <a:gd name="connsiteY4" fmla="*/ 0 h 95916"/>
                <a:gd name="connsiteX5" fmla="*/ 98108 w 98107"/>
                <a:gd name="connsiteY5" fmla="*/ 0 h 95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107" h="95916">
                  <a:moveTo>
                    <a:pt x="98108" y="0"/>
                  </a:moveTo>
                  <a:lnTo>
                    <a:pt x="65437" y="47244"/>
                  </a:lnTo>
                  <a:lnTo>
                    <a:pt x="98108" y="95917"/>
                  </a:lnTo>
                  <a:lnTo>
                    <a:pt x="0" y="95917"/>
                  </a:lnTo>
                  <a:lnTo>
                    <a:pt x="0" y="0"/>
                  </a:lnTo>
                  <a:lnTo>
                    <a:pt x="98108" y="0"/>
                  </a:lnTo>
                  <a:close/>
                </a:path>
              </a:pathLst>
            </a:custGeom>
            <a:solidFill>
              <a:srgbClr val="BC35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6" name="Freeform: Shape 825">
              <a:extLst>
                <a:ext uri="{FF2B5EF4-FFF2-40B4-BE49-F238E27FC236}">
                  <a16:creationId xmlns:a16="http://schemas.microsoft.com/office/drawing/2014/main" id="{F8ED9286-961D-DCA9-D883-C3D5DBD5AA63}"/>
                </a:ext>
              </a:extLst>
            </p:cNvPr>
            <p:cNvSpPr/>
            <p:nvPr/>
          </p:nvSpPr>
          <p:spPr>
            <a:xfrm>
              <a:off x="5332475" y="3270504"/>
              <a:ext cx="350805" cy="100203"/>
            </a:xfrm>
            <a:custGeom>
              <a:avLst/>
              <a:gdLst>
                <a:gd name="connsiteX0" fmla="*/ 0 w 350805"/>
                <a:gd name="connsiteY0" fmla="*/ 0 h 100203"/>
                <a:gd name="connsiteX1" fmla="*/ 350806 w 350805"/>
                <a:gd name="connsiteY1" fmla="*/ 0 h 100203"/>
                <a:gd name="connsiteX2" fmla="*/ 350806 w 350805"/>
                <a:gd name="connsiteY2" fmla="*/ 100203 h 100203"/>
                <a:gd name="connsiteX3" fmla="*/ 0 w 350805"/>
                <a:gd name="connsiteY3" fmla="*/ 100203 h 100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0805" h="100203">
                  <a:moveTo>
                    <a:pt x="0" y="0"/>
                  </a:moveTo>
                  <a:lnTo>
                    <a:pt x="350806" y="0"/>
                  </a:lnTo>
                  <a:lnTo>
                    <a:pt x="350806" y="100203"/>
                  </a:lnTo>
                  <a:lnTo>
                    <a:pt x="0" y="100203"/>
                  </a:lnTo>
                  <a:close/>
                </a:path>
              </a:pathLst>
            </a:custGeom>
            <a:solidFill>
              <a:srgbClr val="D33D3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7" name="Freeform: Shape 826">
              <a:extLst>
                <a:ext uri="{FF2B5EF4-FFF2-40B4-BE49-F238E27FC236}">
                  <a16:creationId xmlns:a16="http://schemas.microsoft.com/office/drawing/2014/main" id="{E8518793-84F5-C9A4-1C2D-F3BBE29DD300}"/>
                </a:ext>
              </a:extLst>
            </p:cNvPr>
            <p:cNvSpPr/>
            <p:nvPr/>
          </p:nvSpPr>
          <p:spPr>
            <a:xfrm>
              <a:off x="6696741" y="3288696"/>
              <a:ext cx="98107" cy="95916"/>
            </a:xfrm>
            <a:custGeom>
              <a:avLst/>
              <a:gdLst>
                <a:gd name="connsiteX0" fmla="*/ 0 w 98107"/>
                <a:gd name="connsiteY0" fmla="*/ 0 h 95916"/>
                <a:gd name="connsiteX1" fmla="*/ 32671 w 98107"/>
                <a:gd name="connsiteY1" fmla="*/ 47244 h 95916"/>
                <a:gd name="connsiteX2" fmla="*/ 0 w 98107"/>
                <a:gd name="connsiteY2" fmla="*/ 95917 h 95916"/>
                <a:gd name="connsiteX3" fmla="*/ 98107 w 98107"/>
                <a:gd name="connsiteY3" fmla="*/ 95917 h 95916"/>
                <a:gd name="connsiteX4" fmla="*/ 98107 w 98107"/>
                <a:gd name="connsiteY4" fmla="*/ 0 h 95916"/>
                <a:gd name="connsiteX5" fmla="*/ 0 w 98107"/>
                <a:gd name="connsiteY5" fmla="*/ 0 h 95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107" h="95916">
                  <a:moveTo>
                    <a:pt x="0" y="0"/>
                  </a:moveTo>
                  <a:lnTo>
                    <a:pt x="32671" y="47244"/>
                  </a:lnTo>
                  <a:lnTo>
                    <a:pt x="0" y="95917"/>
                  </a:lnTo>
                  <a:lnTo>
                    <a:pt x="98107" y="95917"/>
                  </a:lnTo>
                  <a:lnTo>
                    <a:pt x="9810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C35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8" name="Freeform: Shape 827">
              <a:extLst>
                <a:ext uri="{FF2B5EF4-FFF2-40B4-BE49-F238E27FC236}">
                  <a16:creationId xmlns:a16="http://schemas.microsoft.com/office/drawing/2014/main" id="{8A9014E5-3217-C17B-216C-641B6AE2143B}"/>
                </a:ext>
              </a:extLst>
            </p:cNvPr>
            <p:cNvSpPr/>
            <p:nvPr/>
          </p:nvSpPr>
          <p:spPr>
            <a:xfrm>
              <a:off x="7135653" y="3288696"/>
              <a:ext cx="98012" cy="95916"/>
            </a:xfrm>
            <a:custGeom>
              <a:avLst/>
              <a:gdLst>
                <a:gd name="connsiteX0" fmla="*/ 98012 w 98012"/>
                <a:gd name="connsiteY0" fmla="*/ 0 h 95916"/>
                <a:gd name="connsiteX1" fmla="*/ 65342 w 98012"/>
                <a:gd name="connsiteY1" fmla="*/ 47244 h 95916"/>
                <a:gd name="connsiteX2" fmla="*/ 98012 w 98012"/>
                <a:gd name="connsiteY2" fmla="*/ 95917 h 95916"/>
                <a:gd name="connsiteX3" fmla="*/ 0 w 98012"/>
                <a:gd name="connsiteY3" fmla="*/ 95917 h 95916"/>
                <a:gd name="connsiteX4" fmla="*/ 0 w 98012"/>
                <a:gd name="connsiteY4" fmla="*/ 0 h 95916"/>
                <a:gd name="connsiteX5" fmla="*/ 98012 w 98012"/>
                <a:gd name="connsiteY5" fmla="*/ 0 h 95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012" h="95916">
                  <a:moveTo>
                    <a:pt x="98012" y="0"/>
                  </a:moveTo>
                  <a:lnTo>
                    <a:pt x="65342" y="47244"/>
                  </a:lnTo>
                  <a:lnTo>
                    <a:pt x="98012" y="95917"/>
                  </a:lnTo>
                  <a:lnTo>
                    <a:pt x="0" y="95917"/>
                  </a:lnTo>
                  <a:lnTo>
                    <a:pt x="0" y="0"/>
                  </a:lnTo>
                  <a:lnTo>
                    <a:pt x="98012" y="0"/>
                  </a:lnTo>
                  <a:close/>
                </a:path>
              </a:pathLst>
            </a:custGeom>
            <a:solidFill>
              <a:srgbClr val="BC35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9" name="Freeform: Shape 828">
              <a:extLst>
                <a:ext uri="{FF2B5EF4-FFF2-40B4-BE49-F238E27FC236}">
                  <a16:creationId xmlns:a16="http://schemas.microsoft.com/office/drawing/2014/main" id="{F2A10929-6845-2783-1C71-754A02E07840}"/>
                </a:ext>
              </a:extLst>
            </p:cNvPr>
            <p:cNvSpPr/>
            <p:nvPr/>
          </p:nvSpPr>
          <p:spPr>
            <a:xfrm>
              <a:off x="6787895" y="3270504"/>
              <a:ext cx="350805" cy="100203"/>
            </a:xfrm>
            <a:custGeom>
              <a:avLst/>
              <a:gdLst>
                <a:gd name="connsiteX0" fmla="*/ 0 w 350805"/>
                <a:gd name="connsiteY0" fmla="*/ 0 h 100203"/>
                <a:gd name="connsiteX1" fmla="*/ 350806 w 350805"/>
                <a:gd name="connsiteY1" fmla="*/ 0 h 100203"/>
                <a:gd name="connsiteX2" fmla="*/ 350806 w 350805"/>
                <a:gd name="connsiteY2" fmla="*/ 100203 h 100203"/>
                <a:gd name="connsiteX3" fmla="*/ 0 w 350805"/>
                <a:gd name="connsiteY3" fmla="*/ 100203 h 100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0805" h="100203">
                  <a:moveTo>
                    <a:pt x="0" y="0"/>
                  </a:moveTo>
                  <a:lnTo>
                    <a:pt x="350806" y="0"/>
                  </a:lnTo>
                  <a:lnTo>
                    <a:pt x="350806" y="100203"/>
                  </a:lnTo>
                  <a:lnTo>
                    <a:pt x="0" y="100203"/>
                  </a:lnTo>
                  <a:close/>
                </a:path>
              </a:pathLst>
            </a:custGeom>
            <a:solidFill>
              <a:srgbClr val="D33D3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0" name="Freeform: Shape 829">
              <a:extLst>
                <a:ext uri="{FF2B5EF4-FFF2-40B4-BE49-F238E27FC236}">
                  <a16:creationId xmlns:a16="http://schemas.microsoft.com/office/drawing/2014/main" id="{50D84428-5515-66F2-1B0D-E2ADF4AD755B}"/>
                </a:ext>
              </a:extLst>
            </p:cNvPr>
            <p:cNvSpPr/>
            <p:nvPr/>
          </p:nvSpPr>
          <p:spPr>
            <a:xfrm>
              <a:off x="7356823" y="3288696"/>
              <a:ext cx="98107" cy="95916"/>
            </a:xfrm>
            <a:custGeom>
              <a:avLst/>
              <a:gdLst>
                <a:gd name="connsiteX0" fmla="*/ 0 w 98107"/>
                <a:gd name="connsiteY0" fmla="*/ 0 h 95916"/>
                <a:gd name="connsiteX1" fmla="*/ 32671 w 98107"/>
                <a:gd name="connsiteY1" fmla="*/ 47244 h 95916"/>
                <a:gd name="connsiteX2" fmla="*/ 0 w 98107"/>
                <a:gd name="connsiteY2" fmla="*/ 95917 h 95916"/>
                <a:gd name="connsiteX3" fmla="*/ 98108 w 98107"/>
                <a:gd name="connsiteY3" fmla="*/ 95917 h 95916"/>
                <a:gd name="connsiteX4" fmla="*/ 98108 w 98107"/>
                <a:gd name="connsiteY4" fmla="*/ 0 h 95916"/>
                <a:gd name="connsiteX5" fmla="*/ 0 w 98107"/>
                <a:gd name="connsiteY5" fmla="*/ 0 h 95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107" h="95916">
                  <a:moveTo>
                    <a:pt x="0" y="0"/>
                  </a:moveTo>
                  <a:lnTo>
                    <a:pt x="32671" y="47244"/>
                  </a:lnTo>
                  <a:lnTo>
                    <a:pt x="0" y="95917"/>
                  </a:lnTo>
                  <a:lnTo>
                    <a:pt x="98108" y="95917"/>
                  </a:lnTo>
                  <a:lnTo>
                    <a:pt x="9810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C35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1" name="Freeform: Shape 830">
              <a:extLst>
                <a:ext uri="{FF2B5EF4-FFF2-40B4-BE49-F238E27FC236}">
                  <a16:creationId xmlns:a16="http://schemas.microsoft.com/office/drawing/2014/main" id="{97BF6585-F63D-03D4-10C2-75088077B5F4}"/>
                </a:ext>
              </a:extLst>
            </p:cNvPr>
            <p:cNvSpPr/>
            <p:nvPr/>
          </p:nvSpPr>
          <p:spPr>
            <a:xfrm>
              <a:off x="7795735" y="3288696"/>
              <a:ext cx="98012" cy="95916"/>
            </a:xfrm>
            <a:custGeom>
              <a:avLst/>
              <a:gdLst>
                <a:gd name="connsiteX0" fmla="*/ 98012 w 98012"/>
                <a:gd name="connsiteY0" fmla="*/ 0 h 95916"/>
                <a:gd name="connsiteX1" fmla="*/ 65341 w 98012"/>
                <a:gd name="connsiteY1" fmla="*/ 47244 h 95916"/>
                <a:gd name="connsiteX2" fmla="*/ 98012 w 98012"/>
                <a:gd name="connsiteY2" fmla="*/ 95917 h 95916"/>
                <a:gd name="connsiteX3" fmla="*/ 0 w 98012"/>
                <a:gd name="connsiteY3" fmla="*/ 95917 h 95916"/>
                <a:gd name="connsiteX4" fmla="*/ 0 w 98012"/>
                <a:gd name="connsiteY4" fmla="*/ 0 h 95916"/>
                <a:gd name="connsiteX5" fmla="*/ 98012 w 98012"/>
                <a:gd name="connsiteY5" fmla="*/ 0 h 95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012" h="95916">
                  <a:moveTo>
                    <a:pt x="98012" y="0"/>
                  </a:moveTo>
                  <a:lnTo>
                    <a:pt x="65341" y="47244"/>
                  </a:lnTo>
                  <a:lnTo>
                    <a:pt x="98012" y="95917"/>
                  </a:lnTo>
                  <a:lnTo>
                    <a:pt x="0" y="95917"/>
                  </a:lnTo>
                  <a:lnTo>
                    <a:pt x="0" y="0"/>
                  </a:lnTo>
                  <a:lnTo>
                    <a:pt x="98012" y="0"/>
                  </a:lnTo>
                  <a:close/>
                </a:path>
              </a:pathLst>
            </a:custGeom>
            <a:solidFill>
              <a:srgbClr val="BC35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2" name="Freeform: Shape 831">
              <a:extLst>
                <a:ext uri="{FF2B5EF4-FFF2-40B4-BE49-F238E27FC236}">
                  <a16:creationId xmlns:a16="http://schemas.microsoft.com/office/drawing/2014/main" id="{4CF8814D-70CF-5B07-0862-B7CDCDAD5A40}"/>
                </a:ext>
              </a:extLst>
            </p:cNvPr>
            <p:cNvSpPr/>
            <p:nvPr/>
          </p:nvSpPr>
          <p:spPr>
            <a:xfrm>
              <a:off x="7447978" y="3270504"/>
              <a:ext cx="350805" cy="100203"/>
            </a:xfrm>
            <a:custGeom>
              <a:avLst/>
              <a:gdLst>
                <a:gd name="connsiteX0" fmla="*/ 0 w 350805"/>
                <a:gd name="connsiteY0" fmla="*/ 0 h 100203"/>
                <a:gd name="connsiteX1" fmla="*/ 350806 w 350805"/>
                <a:gd name="connsiteY1" fmla="*/ 0 h 100203"/>
                <a:gd name="connsiteX2" fmla="*/ 350806 w 350805"/>
                <a:gd name="connsiteY2" fmla="*/ 100203 h 100203"/>
                <a:gd name="connsiteX3" fmla="*/ 0 w 350805"/>
                <a:gd name="connsiteY3" fmla="*/ 100203 h 100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0805" h="100203">
                  <a:moveTo>
                    <a:pt x="0" y="0"/>
                  </a:moveTo>
                  <a:lnTo>
                    <a:pt x="350806" y="0"/>
                  </a:lnTo>
                  <a:lnTo>
                    <a:pt x="350806" y="100203"/>
                  </a:lnTo>
                  <a:lnTo>
                    <a:pt x="0" y="100203"/>
                  </a:lnTo>
                  <a:close/>
                </a:path>
              </a:pathLst>
            </a:custGeom>
            <a:solidFill>
              <a:srgbClr val="D33D3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3" name="Freeform: Shape 832">
              <a:extLst>
                <a:ext uri="{FF2B5EF4-FFF2-40B4-BE49-F238E27FC236}">
                  <a16:creationId xmlns:a16="http://schemas.microsoft.com/office/drawing/2014/main" id="{6DB1B95C-29A3-7CB6-C53C-7A7CCCCBCA52}"/>
                </a:ext>
              </a:extLst>
            </p:cNvPr>
            <p:cNvSpPr/>
            <p:nvPr/>
          </p:nvSpPr>
          <p:spPr>
            <a:xfrm>
              <a:off x="4188141" y="4365688"/>
              <a:ext cx="98107" cy="95821"/>
            </a:xfrm>
            <a:custGeom>
              <a:avLst/>
              <a:gdLst>
                <a:gd name="connsiteX0" fmla="*/ 0 w 98107"/>
                <a:gd name="connsiteY0" fmla="*/ 0 h 95821"/>
                <a:gd name="connsiteX1" fmla="*/ 32671 w 98107"/>
                <a:gd name="connsiteY1" fmla="*/ 47244 h 95821"/>
                <a:gd name="connsiteX2" fmla="*/ 0 w 98107"/>
                <a:gd name="connsiteY2" fmla="*/ 95821 h 95821"/>
                <a:gd name="connsiteX3" fmla="*/ 98108 w 98107"/>
                <a:gd name="connsiteY3" fmla="*/ 95821 h 95821"/>
                <a:gd name="connsiteX4" fmla="*/ 98108 w 98107"/>
                <a:gd name="connsiteY4" fmla="*/ 0 h 95821"/>
                <a:gd name="connsiteX5" fmla="*/ 0 w 98107"/>
                <a:gd name="connsiteY5" fmla="*/ 0 h 95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107" h="95821">
                  <a:moveTo>
                    <a:pt x="0" y="0"/>
                  </a:moveTo>
                  <a:lnTo>
                    <a:pt x="32671" y="47244"/>
                  </a:lnTo>
                  <a:lnTo>
                    <a:pt x="0" y="95821"/>
                  </a:lnTo>
                  <a:lnTo>
                    <a:pt x="98108" y="95821"/>
                  </a:lnTo>
                  <a:lnTo>
                    <a:pt x="9810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C35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4" name="Freeform: Shape 833">
              <a:extLst>
                <a:ext uri="{FF2B5EF4-FFF2-40B4-BE49-F238E27FC236}">
                  <a16:creationId xmlns:a16="http://schemas.microsoft.com/office/drawing/2014/main" id="{FD71BB4A-776A-5990-78CB-C47EDE535800}"/>
                </a:ext>
              </a:extLst>
            </p:cNvPr>
            <p:cNvSpPr/>
            <p:nvPr/>
          </p:nvSpPr>
          <p:spPr>
            <a:xfrm>
              <a:off x="4627053" y="4365688"/>
              <a:ext cx="98107" cy="95821"/>
            </a:xfrm>
            <a:custGeom>
              <a:avLst/>
              <a:gdLst>
                <a:gd name="connsiteX0" fmla="*/ 98108 w 98107"/>
                <a:gd name="connsiteY0" fmla="*/ 0 h 95821"/>
                <a:gd name="connsiteX1" fmla="*/ 65342 w 98107"/>
                <a:gd name="connsiteY1" fmla="*/ 47244 h 95821"/>
                <a:gd name="connsiteX2" fmla="*/ 98108 w 98107"/>
                <a:gd name="connsiteY2" fmla="*/ 95821 h 95821"/>
                <a:gd name="connsiteX3" fmla="*/ 0 w 98107"/>
                <a:gd name="connsiteY3" fmla="*/ 95821 h 95821"/>
                <a:gd name="connsiteX4" fmla="*/ 0 w 98107"/>
                <a:gd name="connsiteY4" fmla="*/ 0 h 95821"/>
                <a:gd name="connsiteX5" fmla="*/ 98108 w 98107"/>
                <a:gd name="connsiteY5" fmla="*/ 0 h 95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107" h="95821">
                  <a:moveTo>
                    <a:pt x="98108" y="0"/>
                  </a:moveTo>
                  <a:lnTo>
                    <a:pt x="65342" y="47244"/>
                  </a:lnTo>
                  <a:lnTo>
                    <a:pt x="98108" y="95821"/>
                  </a:lnTo>
                  <a:lnTo>
                    <a:pt x="0" y="95821"/>
                  </a:lnTo>
                  <a:lnTo>
                    <a:pt x="0" y="0"/>
                  </a:lnTo>
                  <a:lnTo>
                    <a:pt x="98108" y="0"/>
                  </a:lnTo>
                  <a:close/>
                </a:path>
              </a:pathLst>
            </a:custGeom>
            <a:solidFill>
              <a:srgbClr val="BC35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5" name="Freeform: Shape 834">
              <a:extLst>
                <a:ext uri="{FF2B5EF4-FFF2-40B4-BE49-F238E27FC236}">
                  <a16:creationId xmlns:a16="http://schemas.microsoft.com/office/drawing/2014/main" id="{063A14D3-6A1C-DED8-8EC4-F8605DE48039}"/>
                </a:ext>
              </a:extLst>
            </p:cNvPr>
            <p:cNvSpPr/>
            <p:nvPr/>
          </p:nvSpPr>
          <p:spPr>
            <a:xfrm>
              <a:off x="4279391" y="4347400"/>
              <a:ext cx="350805" cy="100203"/>
            </a:xfrm>
            <a:custGeom>
              <a:avLst/>
              <a:gdLst>
                <a:gd name="connsiteX0" fmla="*/ 0 w 350805"/>
                <a:gd name="connsiteY0" fmla="*/ 0 h 100203"/>
                <a:gd name="connsiteX1" fmla="*/ 350806 w 350805"/>
                <a:gd name="connsiteY1" fmla="*/ 0 h 100203"/>
                <a:gd name="connsiteX2" fmla="*/ 350806 w 350805"/>
                <a:gd name="connsiteY2" fmla="*/ 100203 h 100203"/>
                <a:gd name="connsiteX3" fmla="*/ 0 w 350805"/>
                <a:gd name="connsiteY3" fmla="*/ 100203 h 100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0805" h="100203">
                  <a:moveTo>
                    <a:pt x="0" y="0"/>
                  </a:moveTo>
                  <a:lnTo>
                    <a:pt x="350806" y="0"/>
                  </a:lnTo>
                  <a:lnTo>
                    <a:pt x="350806" y="100203"/>
                  </a:lnTo>
                  <a:lnTo>
                    <a:pt x="0" y="100203"/>
                  </a:lnTo>
                  <a:close/>
                </a:path>
              </a:pathLst>
            </a:custGeom>
            <a:solidFill>
              <a:srgbClr val="D33D3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6" name="Freeform: Shape 835">
              <a:extLst>
                <a:ext uri="{FF2B5EF4-FFF2-40B4-BE49-F238E27FC236}">
                  <a16:creationId xmlns:a16="http://schemas.microsoft.com/office/drawing/2014/main" id="{48B8DD5E-9063-AE55-DD07-7A699BD1C591}"/>
                </a:ext>
              </a:extLst>
            </p:cNvPr>
            <p:cNvSpPr/>
            <p:nvPr/>
          </p:nvSpPr>
          <p:spPr>
            <a:xfrm>
              <a:off x="4924710" y="4365688"/>
              <a:ext cx="98107" cy="95821"/>
            </a:xfrm>
            <a:custGeom>
              <a:avLst/>
              <a:gdLst>
                <a:gd name="connsiteX0" fmla="*/ 0 w 98107"/>
                <a:gd name="connsiteY0" fmla="*/ 0 h 95821"/>
                <a:gd name="connsiteX1" fmla="*/ 32671 w 98107"/>
                <a:gd name="connsiteY1" fmla="*/ 47244 h 95821"/>
                <a:gd name="connsiteX2" fmla="*/ 0 w 98107"/>
                <a:gd name="connsiteY2" fmla="*/ 95821 h 95821"/>
                <a:gd name="connsiteX3" fmla="*/ 98108 w 98107"/>
                <a:gd name="connsiteY3" fmla="*/ 95821 h 95821"/>
                <a:gd name="connsiteX4" fmla="*/ 98108 w 98107"/>
                <a:gd name="connsiteY4" fmla="*/ 0 h 95821"/>
                <a:gd name="connsiteX5" fmla="*/ 0 w 98107"/>
                <a:gd name="connsiteY5" fmla="*/ 0 h 95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107" h="95821">
                  <a:moveTo>
                    <a:pt x="0" y="0"/>
                  </a:moveTo>
                  <a:lnTo>
                    <a:pt x="32671" y="47244"/>
                  </a:lnTo>
                  <a:lnTo>
                    <a:pt x="0" y="95821"/>
                  </a:lnTo>
                  <a:lnTo>
                    <a:pt x="98108" y="95821"/>
                  </a:lnTo>
                  <a:lnTo>
                    <a:pt x="9810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C35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7" name="Freeform: Shape 836">
              <a:extLst>
                <a:ext uri="{FF2B5EF4-FFF2-40B4-BE49-F238E27FC236}">
                  <a16:creationId xmlns:a16="http://schemas.microsoft.com/office/drawing/2014/main" id="{96E190CA-72B0-A50E-2267-4F80AACDCCA9}"/>
                </a:ext>
              </a:extLst>
            </p:cNvPr>
            <p:cNvSpPr/>
            <p:nvPr/>
          </p:nvSpPr>
          <p:spPr>
            <a:xfrm>
              <a:off x="5363622" y="4365688"/>
              <a:ext cx="98012" cy="95821"/>
            </a:xfrm>
            <a:custGeom>
              <a:avLst/>
              <a:gdLst>
                <a:gd name="connsiteX0" fmla="*/ 98012 w 98012"/>
                <a:gd name="connsiteY0" fmla="*/ 0 h 95821"/>
                <a:gd name="connsiteX1" fmla="*/ 65342 w 98012"/>
                <a:gd name="connsiteY1" fmla="*/ 47244 h 95821"/>
                <a:gd name="connsiteX2" fmla="*/ 98012 w 98012"/>
                <a:gd name="connsiteY2" fmla="*/ 95821 h 95821"/>
                <a:gd name="connsiteX3" fmla="*/ 0 w 98012"/>
                <a:gd name="connsiteY3" fmla="*/ 95821 h 95821"/>
                <a:gd name="connsiteX4" fmla="*/ 0 w 98012"/>
                <a:gd name="connsiteY4" fmla="*/ 0 h 95821"/>
                <a:gd name="connsiteX5" fmla="*/ 98012 w 98012"/>
                <a:gd name="connsiteY5" fmla="*/ 0 h 95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012" h="95821">
                  <a:moveTo>
                    <a:pt x="98012" y="0"/>
                  </a:moveTo>
                  <a:lnTo>
                    <a:pt x="65342" y="47244"/>
                  </a:lnTo>
                  <a:lnTo>
                    <a:pt x="98012" y="95821"/>
                  </a:lnTo>
                  <a:lnTo>
                    <a:pt x="0" y="95821"/>
                  </a:lnTo>
                  <a:lnTo>
                    <a:pt x="0" y="0"/>
                  </a:lnTo>
                  <a:lnTo>
                    <a:pt x="98012" y="0"/>
                  </a:lnTo>
                  <a:close/>
                </a:path>
              </a:pathLst>
            </a:custGeom>
            <a:solidFill>
              <a:srgbClr val="BC35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8" name="Freeform: Shape 837">
              <a:extLst>
                <a:ext uri="{FF2B5EF4-FFF2-40B4-BE49-F238E27FC236}">
                  <a16:creationId xmlns:a16="http://schemas.microsoft.com/office/drawing/2014/main" id="{415572E0-2A2A-91A3-E9F3-D1D025963F30}"/>
                </a:ext>
              </a:extLst>
            </p:cNvPr>
            <p:cNvSpPr/>
            <p:nvPr/>
          </p:nvSpPr>
          <p:spPr>
            <a:xfrm>
              <a:off x="5015864" y="4347400"/>
              <a:ext cx="350805" cy="100203"/>
            </a:xfrm>
            <a:custGeom>
              <a:avLst/>
              <a:gdLst>
                <a:gd name="connsiteX0" fmla="*/ 0 w 350805"/>
                <a:gd name="connsiteY0" fmla="*/ 0 h 100203"/>
                <a:gd name="connsiteX1" fmla="*/ 350806 w 350805"/>
                <a:gd name="connsiteY1" fmla="*/ 0 h 100203"/>
                <a:gd name="connsiteX2" fmla="*/ 350806 w 350805"/>
                <a:gd name="connsiteY2" fmla="*/ 100203 h 100203"/>
                <a:gd name="connsiteX3" fmla="*/ 0 w 350805"/>
                <a:gd name="connsiteY3" fmla="*/ 100203 h 100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0805" h="100203">
                  <a:moveTo>
                    <a:pt x="0" y="0"/>
                  </a:moveTo>
                  <a:lnTo>
                    <a:pt x="350806" y="0"/>
                  </a:lnTo>
                  <a:lnTo>
                    <a:pt x="350806" y="100203"/>
                  </a:lnTo>
                  <a:lnTo>
                    <a:pt x="0" y="100203"/>
                  </a:lnTo>
                  <a:close/>
                </a:path>
              </a:pathLst>
            </a:custGeom>
            <a:solidFill>
              <a:srgbClr val="D33D3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9" name="Freeform: Shape 838">
              <a:extLst>
                <a:ext uri="{FF2B5EF4-FFF2-40B4-BE49-F238E27FC236}">
                  <a16:creationId xmlns:a16="http://schemas.microsoft.com/office/drawing/2014/main" id="{93D1C36D-4B87-C70E-2FF2-2BE67B3E8001}"/>
                </a:ext>
              </a:extLst>
            </p:cNvPr>
            <p:cNvSpPr/>
            <p:nvPr/>
          </p:nvSpPr>
          <p:spPr>
            <a:xfrm>
              <a:off x="5646514" y="4365688"/>
              <a:ext cx="98107" cy="95821"/>
            </a:xfrm>
            <a:custGeom>
              <a:avLst/>
              <a:gdLst>
                <a:gd name="connsiteX0" fmla="*/ 0 w 98107"/>
                <a:gd name="connsiteY0" fmla="*/ 0 h 95821"/>
                <a:gd name="connsiteX1" fmla="*/ 32766 w 98107"/>
                <a:gd name="connsiteY1" fmla="*/ 47244 h 95821"/>
                <a:gd name="connsiteX2" fmla="*/ 0 w 98107"/>
                <a:gd name="connsiteY2" fmla="*/ 95821 h 95821"/>
                <a:gd name="connsiteX3" fmla="*/ 98108 w 98107"/>
                <a:gd name="connsiteY3" fmla="*/ 95821 h 95821"/>
                <a:gd name="connsiteX4" fmla="*/ 98108 w 98107"/>
                <a:gd name="connsiteY4" fmla="*/ 0 h 95821"/>
                <a:gd name="connsiteX5" fmla="*/ 0 w 98107"/>
                <a:gd name="connsiteY5" fmla="*/ 0 h 95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107" h="95821">
                  <a:moveTo>
                    <a:pt x="0" y="0"/>
                  </a:moveTo>
                  <a:lnTo>
                    <a:pt x="32766" y="47244"/>
                  </a:lnTo>
                  <a:lnTo>
                    <a:pt x="0" y="95821"/>
                  </a:lnTo>
                  <a:lnTo>
                    <a:pt x="98108" y="95821"/>
                  </a:lnTo>
                  <a:lnTo>
                    <a:pt x="9810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C35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0" name="Freeform: Shape 839">
              <a:extLst>
                <a:ext uri="{FF2B5EF4-FFF2-40B4-BE49-F238E27FC236}">
                  <a16:creationId xmlns:a16="http://schemas.microsoft.com/office/drawing/2014/main" id="{86665021-5DD6-7ADA-15C3-64EEEE019674}"/>
                </a:ext>
              </a:extLst>
            </p:cNvPr>
            <p:cNvSpPr/>
            <p:nvPr/>
          </p:nvSpPr>
          <p:spPr>
            <a:xfrm>
              <a:off x="6085426" y="4365688"/>
              <a:ext cx="98107" cy="95821"/>
            </a:xfrm>
            <a:custGeom>
              <a:avLst/>
              <a:gdLst>
                <a:gd name="connsiteX0" fmla="*/ 98108 w 98107"/>
                <a:gd name="connsiteY0" fmla="*/ 0 h 95821"/>
                <a:gd name="connsiteX1" fmla="*/ 65342 w 98107"/>
                <a:gd name="connsiteY1" fmla="*/ 47244 h 95821"/>
                <a:gd name="connsiteX2" fmla="*/ 98108 w 98107"/>
                <a:gd name="connsiteY2" fmla="*/ 95821 h 95821"/>
                <a:gd name="connsiteX3" fmla="*/ 0 w 98107"/>
                <a:gd name="connsiteY3" fmla="*/ 95821 h 95821"/>
                <a:gd name="connsiteX4" fmla="*/ 0 w 98107"/>
                <a:gd name="connsiteY4" fmla="*/ 0 h 95821"/>
                <a:gd name="connsiteX5" fmla="*/ 98108 w 98107"/>
                <a:gd name="connsiteY5" fmla="*/ 0 h 95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107" h="95821">
                  <a:moveTo>
                    <a:pt x="98108" y="0"/>
                  </a:moveTo>
                  <a:lnTo>
                    <a:pt x="65342" y="47244"/>
                  </a:lnTo>
                  <a:lnTo>
                    <a:pt x="98108" y="95821"/>
                  </a:lnTo>
                  <a:lnTo>
                    <a:pt x="0" y="95821"/>
                  </a:lnTo>
                  <a:lnTo>
                    <a:pt x="0" y="0"/>
                  </a:lnTo>
                  <a:lnTo>
                    <a:pt x="98108" y="0"/>
                  </a:lnTo>
                  <a:close/>
                </a:path>
              </a:pathLst>
            </a:custGeom>
            <a:solidFill>
              <a:srgbClr val="BC35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1" name="Freeform: Shape 840">
              <a:extLst>
                <a:ext uri="{FF2B5EF4-FFF2-40B4-BE49-F238E27FC236}">
                  <a16:creationId xmlns:a16="http://schemas.microsoft.com/office/drawing/2014/main" id="{A37B8D71-56F4-1E3E-0F4B-E2671D3791E5}"/>
                </a:ext>
              </a:extLst>
            </p:cNvPr>
            <p:cNvSpPr/>
            <p:nvPr/>
          </p:nvSpPr>
          <p:spPr>
            <a:xfrm>
              <a:off x="5737764" y="4347400"/>
              <a:ext cx="350805" cy="100203"/>
            </a:xfrm>
            <a:custGeom>
              <a:avLst/>
              <a:gdLst>
                <a:gd name="connsiteX0" fmla="*/ 0 w 350805"/>
                <a:gd name="connsiteY0" fmla="*/ 0 h 100203"/>
                <a:gd name="connsiteX1" fmla="*/ 350806 w 350805"/>
                <a:gd name="connsiteY1" fmla="*/ 0 h 100203"/>
                <a:gd name="connsiteX2" fmla="*/ 350806 w 350805"/>
                <a:gd name="connsiteY2" fmla="*/ 100203 h 100203"/>
                <a:gd name="connsiteX3" fmla="*/ 0 w 350805"/>
                <a:gd name="connsiteY3" fmla="*/ 100203 h 100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0805" h="100203">
                  <a:moveTo>
                    <a:pt x="0" y="0"/>
                  </a:moveTo>
                  <a:lnTo>
                    <a:pt x="350806" y="0"/>
                  </a:lnTo>
                  <a:lnTo>
                    <a:pt x="350806" y="100203"/>
                  </a:lnTo>
                  <a:lnTo>
                    <a:pt x="0" y="100203"/>
                  </a:lnTo>
                  <a:close/>
                </a:path>
              </a:pathLst>
            </a:custGeom>
            <a:solidFill>
              <a:srgbClr val="D33D3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2" name="Freeform: Shape 841">
              <a:extLst>
                <a:ext uri="{FF2B5EF4-FFF2-40B4-BE49-F238E27FC236}">
                  <a16:creationId xmlns:a16="http://schemas.microsoft.com/office/drawing/2014/main" id="{61299062-FEC9-E798-1DE3-A636602F84C3}"/>
                </a:ext>
              </a:extLst>
            </p:cNvPr>
            <p:cNvSpPr/>
            <p:nvPr/>
          </p:nvSpPr>
          <p:spPr>
            <a:xfrm>
              <a:off x="6593204" y="4365688"/>
              <a:ext cx="98107" cy="95821"/>
            </a:xfrm>
            <a:custGeom>
              <a:avLst/>
              <a:gdLst>
                <a:gd name="connsiteX0" fmla="*/ 0 w 98107"/>
                <a:gd name="connsiteY0" fmla="*/ 0 h 95821"/>
                <a:gd name="connsiteX1" fmla="*/ 32766 w 98107"/>
                <a:gd name="connsiteY1" fmla="*/ 47244 h 95821"/>
                <a:gd name="connsiteX2" fmla="*/ 0 w 98107"/>
                <a:gd name="connsiteY2" fmla="*/ 95821 h 95821"/>
                <a:gd name="connsiteX3" fmla="*/ 98107 w 98107"/>
                <a:gd name="connsiteY3" fmla="*/ 95821 h 95821"/>
                <a:gd name="connsiteX4" fmla="*/ 98107 w 98107"/>
                <a:gd name="connsiteY4" fmla="*/ 0 h 95821"/>
                <a:gd name="connsiteX5" fmla="*/ 0 w 98107"/>
                <a:gd name="connsiteY5" fmla="*/ 0 h 95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107" h="95821">
                  <a:moveTo>
                    <a:pt x="0" y="0"/>
                  </a:moveTo>
                  <a:lnTo>
                    <a:pt x="32766" y="47244"/>
                  </a:lnTo>
                  <a:lnTo>
                    <a:pt x="0" y="95821"/>
                  </a:lnTo>
                  <a:lnTo>
                    <a:pt x="98107" y="95821"/>
                  </a:lnTo>
                  <a:lnTo>
                    <a:pt x="9810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C35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3" name="Freeform: Shape 842">
              <a:extLst>
                <a:ext uri="{FF2B5EF4-FFF2-40B4-BE49-F238E27FC236}">
                  <a16:creationId xmlns:a16="http://schemas.microsoft.com/office/drawing/2014/main" id="{2ABCAECC-7929-E67B-CD61-CA5653557EC9}"/>
                </a:ext>
              </a:extLst>
            </p:cNvPr>
            <p:cNvSpPr/>
            <p:nvPr/>
          </p:nvSpPr>
          <p:spPr>
            <a:xfrm>
              <a:off x="7032116" y="4365688"/>
              <a:ext cx="98107" cy="95821"/>
            </a:xfrm>
            <a:custGeom>
              <a:avLst/>
              <a:gdLst>
                <a:gd name="connsiteX0" fmla="*/ 98107 w 98107"/>
                <a:gd name="connsiteY0" fmla="*/ 0 h 95821"/>
                <a:gd name="connsiteX1" fmla="*/ 65437 w 98107"/>
                <a:gd name="connsiteY1" fmla="*/ 47244 h 95821"/>
                <a:gd name="connsiteX2" fmla="*/ 98107 w 98107"/>
                <a:gd name="connsiteY2" fmla="*/ 95821 h 95821"/>
                <a:gd name="connsiteX3" fmla="*/ 0 w 98107"/>
                <a:gd name="connsiteY3" fmla="*/ 95821 h 95821"/>
                <a:gd name="connsiteX4" fmla="*/ 0 w 98107"/>
                <a:gd name="connsiteY4" fmla="*/ 0 h 95821"/>
                <a:gd name="connsiteX5" fmla="*/ 98107 w 98107"/>
                <a:gd name="connsiteY5" fmla="*/ 0 h 95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107" h="95821">
                  <a:moveTo>
                    <a:pt x="98107" y="0"/>
                  </a:moveTo>
                  <a:lnTo>
                    <a:pt x="65437" y="47244"/>
                  </a:lnTo>
                  <a:lnTo>
                    <a:pt x="98107" y="95821"/>
                  </a:lnTo>
                  <a:lnTo>
                    <a:pt x="0" y="95821"/>
                  </a:lnTo>
                  <a:lnTo>
                    <a:pt x="0" y="0"/>
                  </a:lnTo>
                  <a:lnTo>
                    <a:pt x="98107" y="0"/>
                  </a:lnTo>
                  <a:close/>
                </a:path>
              </a:pathLst>
            </a:custGeom>
            <a:solidFill>
              <a:srgbClr val="BC35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4" name="Freeform: Shape 843">
              <a:extLst>
                <a:ext uri="{FF2B5EF4-FFF2-40B4-BE49-F238E27FC236}">
                  <a16:creationId xmlns:a16="http://schemas.microsoft.com/office/drawing/2014/main" id="{711F331B-B289-8CD7-26CB-B54844385564}"/>
                </a:ext>
              </a:extLst>
            </p:cNvPr>
            <p:cNvSpPr/>
            <p:nvPr/>
          </p:nvSpPr>
          <p:spPr>
            <a:xfrm>
              <a:off x="6684454" y="4347400"/>
              <a:ext cx="350805" cy="100203"/>
            </a:xfrm>
            <a:custGeom>
              <a:avLst/>
              <a:gdLst>
                <a:gd name="connsiteX0" fmla="*/ 0 w 350805"/>
                <a:gd name="connsiteY0" fmla="*/ 0 h 100203"/>
                <a:gd name="connsiteX1" fmla="*/ 350806 w 350805"/>
                <a:gd name="connsiteY1" fmla="*/ 0 h 100203"/>
                <a:gd name="connsiteX2" fmla="*/ 350806 w 350805"/>
                <a:gd name="connsiteY2" fmla="*/ 100203 h 100203"/>
                <a:gd name="connsiteX3" fmla="*/ 0 w 350805"/>
                <a:gd name="connsiteY3" fmla="*/ 100203 h 100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0805" h="100203">
                  <a:moveTo>
                    <a:pt x="0" y="0"/>
                  </a:moveTo>
                  <a:lnTo>
                    <a:pt x="350806" y="0"/>
                  </a:lnTo>
                  <a:lnTo>
                    <a:pt x="350806" y="100203"/>
                  </a:lnTo>
                  <a:lnTo>
                    <a:pt x="0" y="100203"/>
                  </a:lnTo>
                  <a:close/>
                </a:path>
              </a:pathLst>
            </a:custGeom>
            <a:solidFill>
              <a:srgbClr val="D33D3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5" name="Freeform: Shape 844">
              <a:extLst>
                <a:ext uri="{FF2B5EF4-FFF2-40B4-BE49-F238E27FC236}">
                  <a16:creationId xmlns:a16="http://schemas.microsoft.com/office/drawing/2014/main" id="{831D41C0-9AB6-4EB2-27CD-B0CC6576176E}"/>
                </a:ext>
              </a:extLst>
            </p:cNvPr>
            <p:cNvSpPr/>
            <p:nvPr/>
          </p:nvSpPr>
          <p:spPr>
            <a:xfrm>
              <a:off x="7460265" y="4365688"/>
              <a:ext cx="98107" cy="95821"/>
            </a:xfrm>
            <a:custGeom>
              <a:avLst/>
              <a:gdLst>
                <a:gd name="connsiteX0" fmla="*/ 0 w 98107"/>
                <a:gd name="connsiteY0" fmla="*/ 0 h 95821"/>
                <a:gd name="connsiteX1" fmla="*/ 32671 w 98107"/>
                <a:gd name="connsiteY1" fmla="*/ 47244 h 95821"/>
                <a:gd name="connsiteX2" fmla="*/ 0 w 98107"/>
                <a:gd name="connsiteY2" fmla="*/ 95821 h 95821"/>
                <a:gd name="connsiteX3" fmla="*/ 98107 w 98107"/>
                <a:gd name="connsiteY3" fmla="*/ 95821 h 95821"/>
                <a:gd name="connsiteX4" fmla="*/ 98107 w 98107"/>
                <a:gd name="connsiteY4" fmla="*/ 0 h 95821"/>
                <a:gd name="connsiteX5" fmla="*/ 0 w 98107"/>
                <a:gd name="connsiteY5" fmla="*/ 0 h 95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107" h="95821">
                  <a:moveTo>
                    <a:pt x="0" y="0"/>
                  </a:moveTo>
                  <a:lnTo>
                    <a:pt x="32671" y="47244"/>
                  </a:lnTo>
                  <a:lnTo>
                    <a:pt x="0" y="95821"/>
                  </a:lnTo>
                  <a:lnTo>
                    <a:pt x="98107" y="95821"/>
                  </a:lnTo>
                  <a:lnTo>
                    <a:pt x="9810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C35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6" name="Freeform: Shape 845">
              <a:extLst>
                <a:ext uri="{FF2B5EF4-FFF2-40B4-BE49-F238E27FC236}">
                  <a16:creationId xmlns:a16="http://schemas.microsoft.com/office/drawing/2014/main" id="{552D311C-4EEA-112E-85BF-7894F6394ED2}"/>
                </a:ext>
              </a:extLst>
            </p:cNvPr>
            <p:cNvSpPr/>
            <p:nvPr/>
          </p:nvSpPr>
          <p:spPr>
            <a:xfrm>
              <a:off x="7899177" y="4365688"/>
              <a:ext cx="98107" cy="95821"/>
            </a:xfrm>
            <a:custGeom>
              <a:avLst/>
              <a:gdLst>
                <a:gd name="connsiteX0" fmla="*/ 98107 w 98107"/>
                <a:gd name="connsiteY0" fmla="*/ 0 h 95821"/>
                <a:gd name="connsiteX1" fmla="*/ 65342 w 98107"/>
                <a:gd name="connsiteY1" fmla="*/ 47244 h 95821"/>
                <a:gd name="connsiteX2" fmla="*/ 98107 w 98107"/>
                <a:gd name="connsiteY2" fmla="*/ 95821 h 95821"/>
                <a:gd name="connsiteX3" fmla="*/ 0 w 98107"/>
                <a:gd name="connsiteY3" fmla="*/ 95821 h 95821"/>
                <a:gd name="connsiteX4" fmla="*/ 0 w 98107"/>
                <a:gd name="connsiteY4" fmla="*/ 0 h 95821"/>
                <a:gd name="connsiteX5" fmla="*/ 98107 w 98107"/>
                <a:gd name="connsiteY5" fmla="*/ 0 h 95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107" h="95821">
                  <a:moveTo>
                    <a:pt x="98107" y="0"/>
                  </a:moveTo>
                  <a:lnTo>
                    <a:pt x="65342" y="47244"/>
                  </a:lnTo>
                  <a:lnTo>
                    <a:pt x="98107" y="95821"/>
                  </a:lnTo>
                  <a:lnTo>
                    <a:pt x="0" y="95821"/>
                  </a:lnTo>
                  <a:lnTo>
                    <a:pt x="0" y="0"/>
                  </a:lnTo>
                  <a:lnTo>
                    <a:pt x="98107" y="0"/>
                  </a:lnTo>
                  <a:close/>
                </a:path>
              </a:pathLst>
            </a:custGeom>
            <a:solidFill>
              <a:srgbClr val="BC35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7" name="Freeform: Shape 846">
              <a:extLst>
                <a:ext uri="{FF2B5EF4-FFF2-40B4-BE49-F238E27FC236}">
                  <a16:creationId xmlns:a16="http://schemas.microsoft.com/office/drawing/2014/main" id="{89BCAAAF-EECE-C49B-F02F-0BDDB2C539F1}"/>
                </a:ext>
              </a:extLst>
            </p:cNvPr>
            <p:cNvSpPr/>
            <p:nvPr/>
          </p:nvSpPr>
          <p:spPr>
            <a:xfrm>
              <a:off x="7551514" y="4347400"/>
              <a:ext cx="350805" cy="100203"/>
            </a:xfrm>
            <a:custGeom>
              <a:avLst/>
              <a:gdLst>
                <a:gd name="connsiteX0" fmla="*/ 0 w 350805"/>
                <a:gd name="connsiteY0" fmla="*/ 0 h 100203"/>
                <a:gd name="connsiteX1" fmla="*/ 350806 w 350805"/>
                <a:gd name="connsiteY1" fmla="*/ 0 h 100203"/>
                <a:gd name="connsiteX2" fmla="*/ 350806 w 350805"/>
                <a:gd name="connsiteY2" fmla="*/ 100203 h 100203"/>
                <a:gd name="connsiteX3" fmla="*/ 0 w 350805"/>
                <a:gd name="connsiteY3" fmla="*/ 100203 h 100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0805" h="100203">
                  <a:moveTo>
                    <a:pt x="0" y="0"/>
                  </a:moveTo>
                  <a:lnTo>
                    <a:pt x="350806" y="0"/>
                  </a:lnTo>
                  <a:lnTo>
                    <a:pt x="350806" y="100203"/>
                  </a:lnTo>
                  <a:lnTo>
                    <a:pt x="0" y="100203"/>
                  </a:lnTo>
                  <a:close/>
                </a:path>
              </a:pathLst>
            </a:custGeom>
            <a:solidFill>
              <a:srgbClr val="D33D3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8" name="Freeform: Shape 847">
              <a:extLst>
                <a:ext uri="{FF2B5EF4-FFF2-40B4-BE49-F238E27FC236}">
                  <a16:creationId xmlns:a16="http://schemas.microsoft.com/office/drawing/2014/main" id="{049DAA6F-2340-EEF9-1CFE-9438A612DD02}"/>
                </a:ext>
              </a:extLst>
            </p:cNvPr>
            <p:cNvSpPr/>
            <p:nvPr/>
          </p:nvSpPr>
          <p:spPr>
            <a:xfrm>
              <a:off x="6240493" y="2741961"/>
              <a:ext cx="96869" cy="47625"/>
            </a:xfrm>
            <a:custGeom>
              <a:avLst/>
              <a:gdLst>
                <a:gd name="connsiteX0" fmla="*/ -11 w 96869"/>
                <a:gd name="connsiteY0" fmla="*/ 47571 h 47625"/>
                <a:gd name="connsiteX1" fmla="*/ 96858 w 96869"/>
                <a:gd name="connsiteY1" fmla="*/ 9471 h 47625"/>
                <a:gd name="connsiteX2" fmla="*/ -11 w 96869"/>
                <a:gd name="connsiteY2" fmla="*/ 47571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6869" h="47625">
                  <a:moveTo>
                    <a:pt x="-11" y="47571"/>
                  </a:moveTo>
                  <a:cubicBezTo>
                    <a:pt x="34079" y="40037"/>
                    <a:pt x="66769" y="27178"/>
                    <a:pt x="96858" y="9471"/>
                  </a:cubicBezTo>
                  <a:cubicBezTo>
                    <a:pt x="96858" y="9471"/>
                    <a:pt x="34089" y="-28629"/>
                    <a:pt x="-11" y="47571"/>
                  </a:cubicBezTo>
                  <a:close/>
                </a:path>
              </a:pathLst>
            </a:custGeom>
            <a:solidFill>
              <a:srgbClr val="CDD5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9" name="Freeform: Shape 848">
              <a:extLst>
                <a:ext uri="{FF2B5EF4-FFF2-40B4-BE49-F238E27FC236}">
                  <a16:creationId xmlns:a16="http://schemas.microsoft.com/office/drawing/2014/main" id="{9D78868E-6944-51B1-117D-5E4163172D0C}"/>
                </a:ext>
              </a:extLst>
            </p:cNvPr>
            <p:cNvSpPr/>
            <p:nvPr/>
          </p:nvSpPr>
          <p:spPr>
            <a:xfrm>
              <a:off x="6240493" y="2751867"/>
              <a:ext cx="96965" cy="49216"/>
            </a:xfrm>
            <a:custGeom>
              <a:avLst/>
              <a:gdLst>
                <a:gd name="connsiteX0" fmla="*/ -11 w 96965"/>
                <a:gd name="connsiteY0" fmla="*/ 37665 h 49216"/>
                <a:gd name="connsiteX1" fmla="*/ 67521 w 96965"/>
                <a:gd name="connsiteY1" fmla="*/ 38998 h 49216"/>
                <a:gd name="connsiteX2" fmla="*/ 96858 w 96965"/>
                <a:gd name="connsiteY2" fmla="*/ -54 h 49216"/>
                <a:gd name="connsiteX3" fmla="*/ -11 w 96965"/>
                <a:gd name="connsiteY3" fmla="*/ 37665 h 49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965" h="49216">
                  <a:moveTo>
                    <a:pt x="-11" y="37665"/>
                  </a:moveTo>
                  <a:cubicBezTo>
                    <a:pt x="-11" y="37665"/>
                    <a:pt x="34851" y="62620"/>
                    <a:pt x="67521" y="38998"/>
                  </a:cubicBezTo>
                  <a:cubicBezTo>
                    <a:pt x="100192" y="15376"/>
                    <a:pt x="96858" y="-54"/>
                    <a:pt x="96858" y="-54"/>
                  </a:cubicBezTo>
                  <a:cubicBezTo>
                    <a:pt x="66740" y="17520"/>
                    <a:pt x="34060" y="30245"/>
                    <a:pt x="-11" y="37665"/>
                  </a:cubicBezTo>
                  <a:close/>
                </a:path>
              </a:pathLst>
            </a:custGeom>
            <a:solidFill>
              <a:srgbClr val="9DC32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0" name="Freeform: Shape 849">
              <a:extLst>
                <a:ext uri="{FF2B5EF4-FFF2-40B4-BE49-F238E27FC236}">
                  <a16:creationId xmlns:a16="http://schemas.microsoft.com/office/drawing/2014/main" id="{F369A00F-3E08-979E-512E-FB21FB5EAFA1}"/>
                </a:ext>
              </a:extLst>
            </p:cNvPr>
            <p:cNvSpPr/>
            <p:nvPr/>
          </p:nvSpPr>
          <p:spPr>
            <a:xfrm>
              <a:off x="6534435" y="2653188"/>
              <a:ext cx="23706" cy="30956"/>
            </a:xfrm>
            <a:custGeom>
              <a:avLst/>
              <a:gdLst>
                <a:gd name="connsiteX0" fmla="*/ -11 w 23706"/>
                <a:gd name="connsiteY0" fmla="*/ -54 h 30956"/>
                <a:gd name="connsiteX1" fmla="*/ 22849 w 23706"/>
                <a:gd name="connsiteY1" fmla="*/ 30902 h 30956"/>
                <a:gd name="connsiteX2" fmla="*/ -11 w 23706"/>
                <a:gd name="connsiteY2" fmla="*/ -54 h 30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706" h="30956">
                  <a:moveTo>
                    <a:pt x="-11" y="-54"/>
                  </a:moveTo>
                  <a:cubicBezTo>
                    <a:pt x="5952" y="11395"/>
                    <a:pt x="13667" y="21834"/>
                    <a:pt x="22849" y="30902"/>
                  </a:cubicBezTo>
                  <a:cubicBezTo>
                    <a:pt x="22849" y="30902"/>
                    <a:pt x="30469" y="4708"/>
                    <a:pt x="-11" y="-54"/>
                  </a:cubicBezTo>
                  <a:close/>
                </a:path>
              </a:pathLst>
            </a:custGeom>
            <a:solidFill>
              <a:srgbClr val="CDD5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1" name="Freeform: Shape 850">
              <a:extLst>
                <a:ext uri="{FF2B5EF4-FFF2-40B4-BE49-F238E27FC236}">
                  <a16:creationId xmlns:a16="http://schemas.microsoft.com/office/drawing/2014/main" id="{BBE8BE88-4D3A-1F58-8551-CB47E0DC386C}"/>
                </a:ext>
              </a:extLst>
            </p:cNvPr>
            <p:cNvSpPr/>
            <p:nvPr/>
          </p:nvSpPr>
          <p:spPr>
            <a:xfrm>
              <a:off x="6533093" y="2653188"/>
              <a:ext cx="24201" cy="31358"/>
            </a:xfrm>
            <a:custGeom>
              <a:avLst/>
              <a:gdLst>
                <a:gd name="connsiteX0" fmla="*/ 1331 w 24201"/>
                <a:gd name="connsiteY0" fmla="*/ -54 h 31358"/>
                <a:gd name="connsiteX1" fmla="*/ 7427 w 24201"/>
                <a:gd name="connsiteY1" fmla="*/ 24235 h 31358"/>
                <a:gd name="connsiteX2" fmla="*/ 24191 w 24201"/>
                <a:gd name="connsiteY2" fmla="*/ 30902 h 31358"/>
                <a:gd name="connsiteX3" fmla="*/ 1331 w 24201"/>
                <a:gd name="connsiteY3" fmla="*/ -54 h 31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201" h="31358">
                  <a:moveTo>
                    <a:pt x="1331" y="-54"/>
                  </a:moveTo>
                  <a:cubicBezTo>
                    <a:pt x="-1784" y="8528"/>
                    <a:pt x="636" y="18139"/>
                    <a:pt x="7427" y="24235"/>
                  </a:cubicBezTo>
                  <a:cubicBezTo>
                    <a:pt x="18952" y="33760"/>
                    <a:pt x="24191" y="30902"/>
                    <a:pt x="24191" y="30902"/>
                  </a:cubicBezTo>
                  <a:cubicBezTo>
                    <a:pt x="15009" y="21834"/>
                    <a:pt x="7294" y="11395"/>
                    <a:pt x="1331" y="-54"/>
                  </a:cubicBezTo>
                  <a:close/>
                </a:path>
              </a:pathLst>
            </a:custGeom>
            <a:solidFill>
              <a:srgbClr val="9DC32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2" name="Freeform: Shape 851">
              <a:extLst>
                <a:ext uri="{FF2B5EF4-FFF2-40B4-BE49-F238E27FC236}">
                  <a16:creationId xmlns:a16="http://schemas.microsoft.com/office/drawing/2014/main" id="{D311CC09-CC5C-A00C-8874-B8440FC052F9}"/>
                </a:ext>
              </a:extLst>
            </p:cNvPr>
            <p:cNvSpPr/>
            <p:nvPr/>
          </p:nvSpPr>
          <p:spPr>
            <a:xfrm>
              <a:off x="5931222" y="3017424"/>
              <a:ext cx="43333" cy="46862"/>
            </a:xfrm>
            <a:custGeom>
              <a:avLst/>
              <a:gdLst>
                <a:gd name="connsiteX0" fmla="*/ 43323 w 43333"/>
                <a:gd name="connsiteY0" fmla="*/ 46809 h 46862"/>
                <a:gd name="connsiteX1" fmla="*/ 460 w 43333"/>
                <a:gd name="connsiteY1" fmla="*/ -54 h 46862"/>
                <a:gd name="connsiteX2" fmla="*/ 43323 w 43333"/>
                <a:gd name="connsiteY2" fmla="*/ 46809 h 46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3333" h="46862">
                  <a:moveTo>
                    <a:pt x="43323" y="46809"/>
                  </a:moveTo>
                  <a:cubicBezTo>
                    <a:pt x="31578" y="29035"/>
                    <a:pt x="17119" y="13224"/>
                    <a:pt x="460" y="-54"/>
                  </a:cubicBezTo>
                  <a:cubicBezTo>
                    <a:pt x="460" y="-54"/>
                    <a:pt x="-7636" y="44332"/>
                    <a:pt x="43323" y="46809"/>
                  </a:cubicBezTo>
                  <a:close/>
                </a:path>
              </a:pathLst>
            </a:custGeom>
            <a:solidFill>
              <a:srgbClr val="CDD5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3" name="Freeform: Shape 852">
              <a:extLst>
                <a:ext uri="{FF2B5EF4-FFF2-40B4-BE49-F238E27FC236}">
                  <a16:creationId xmlns:a16="http://schemas.microsoft.com/office/drawing/2014/main" id="{C0F11FA4-1AFA-6040-ACFF-F0759D7E87F5}"/>
                </a:ext>
              </a:extLst>
            </p:cNvPr>
            <p:cNvSpPr/>
            <p:nvPr/>
          </p:nvSpPr>
          <p:spPr>
            <a:xfrm>
              <a:off x="5931883" y="3016379"/>
              <a:ext cx="43774" cy="47908"/>
            </a:xfrm>
            <a:custGeom>
              <a:avLst/>
              <a:gdLst>
                <a:gd name="connsiteX0" fmla="*/ 42661 w 43774"/>
                <a:gd name="connsiteY0" fmla="*/ 47854 h 47908"/>
                <a:gd name="connsiteX1" fmla="*/ 28564 w 43774"/>
                <a:gd name="connsiteY1" fmla="*/ 9087 h 47908"/>
                <a:gd name="connsiteX2" fmla="*/ -11 w 43774"/>
                <a:gd name="connsiteY2" fmla="*/ 991 h 47908"/>
                <a:gd name="connsiteX3" fmla="*/ 42661 w 43774"/>
                <a:gd name="connsiteY3" fmla="*/ 47854 h 47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774" h="47908">
                  <a:moveTo>
                    <a:pt x="42661" y="47854"/>
                  </a:moveTo>
                  <a:cubicBezTo>
                    <a:pt x="46309" y="33262"/>
                    <a:pt x="40728" y="17927"/>
                    <a:pt x="28564" y="9087"/>
                  </a:cubicBezTo>
                  <a:cubicBezTo>
                    <a:pt x="7895" y="-4343"/>
                    <a:pt x="-11" y="991"/>
                    <a:pt x="-11" y="991"/>
                  </a:cubicBezTo>
                  <a:cubicBezTo>
                    <a:pt x="16572" y="14288"/>
                    <a:pt x="30974" y="30100"/>
                    <a:pt x="42661" y="47854"/>
                  </a:cubicBezTo>
                  <a:close/>
                </a:path>
              </a:pathLst>
            </a:custGeom>
            <a:solidFill>
              <a:srgbClr val="9DC32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4" name="Freeform: Shape 853">
              <a:extLst>
                <a:ext uri="{FF2B5EF4-FFF2-40B4-BE49-F238E27FC236}">
                  <a16:creationId xmlns:a16="http://schemas.microsoft.com/office/drawing/2014/main" id="{8EDB934C-8071-07B2-1DB7-2AC29B107C8F}"/>
                </a:ext>
              </a:extLst>
            </p:cNvPr>
            <p:cNvSpPr/>
            <p:nvPr/>
          </p:nvSpPr>
          <p:spPr>
            <a:xfrm>
              <a:off x="7240809" y="3799338"/>
              <a:ext cx="54578" cy="19614"/>
            </a:xfrm>
            <a:custGeom>
              <a:avLst/>
              <a:gdLst>
                <a:gd name="connsiteX0" fmla="*/ -11 w 54578"/>
                <a:gd name="connsiteY0" fmla="*/ 8607 h 19614"/>
                <a:gd name="connsiteX1" fmla="*/ 54568 w 54578"/>
                <a:gd name="connsiteY1" fmla="*/ 19561 h 19614"/>
                <a:gd name="connsiteX2" fmla="*/ -11 w 54578"/>
                <a:gd name="connsiteY2" fmla="*/ 8607 h 19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4578" h="19614">
                  <a:moveTo>
                    <a:pt x="-11" y="8607"/>
                  </a:moveTo>
                  <a:cubicBezTo>
                    <a:pt x="17487" y="15122"/>
                    <a:pt x="35908" y="18818"/>
                    <a:pt x="54568" y="19561"/>
                  </a:cubicBezTo>
                  <a:cubicBezTo>
                    <a:pt x="54568" y="19561"/>
                    <a:pt x="37327" y="-15968"/>
                    <a:pt x="-11" y="8607"/>
                  </a:cubicBezTo>
                  <a:close/>
                </a:path>
              </a:pathLst>
            </a:custGeom>
            <a:solidFill>
              <a:srgbClr val="CDD5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5" name="Freeform: Shape 854">
              <a:extLst>
                <a:ext uri="{FF2B5EF4-FFF2-40B4-BE49-F238E27FC236}">
                  <a16:creationId xmlns:a16="http://schemas.microsoft.com/office/drawing/2014/main" id="{DF7F00BC-65D1-457D-CD43-CE9387466337}"/>
                </a:ext>
              </a:extLst>
            </p:cNvPr>
            <p:cNvSpPr/>
            <p:nvPr/>
          </p:nvSpPr>
          <p:spPr>
            <a:xfrm>
              <a:off x="7240809" y="3807999"/>
              <a:ext cx="54578" cy="19813"/>
            </a:xfrm>
            <a:custGeom>
              <a:avLst/>
              <a:gdLst>
                <a:gd name="connsiteX0" fmla="*/ -11 w 54578"/>
                <a:gd name="connsiteY0" fmla="*/ -54 h 19813"/>
                <a:gd name="connsiteX1" fmla="*/ 30088 w 54578"/>
                <a:gd name="connsiteY1" fmla="*/ 19758 h 19813"/>
                <a:gd name="connsiteX2" fmla="*/ 54568 w 54578"/>
                <a:gd name="connsiteY2" fmla="*/ 10233 h 19813"/>
                <a:gd name="connsiteX3" fmla="*/ -11 w 54578"/>
                <a:gd name="connsiteY3" fmla="*/ -54 h 19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578" h="19813">
                  <a:moveTo>
                    <a:pt x="-11" y="-54"/>
                  </a:moveTo>
                  <a:cubicBezTo>
                    <a:pt x="5085" y="12033"/>
                    <a:pt x="16972" y="19863"/>
                    <a:pt x="30088" y="19758"/>
                  </a:cubicBezTo>
                  <a:cubicBezTo>
                    <a:pt x="51615" y="18520"/>
                    <a:pt x="54568" y="10233"/>
                    <a:pt x="54568" y="10233"/>
                  </a:cubicBezTo>
                  <a:cubicBezTo>
                    <a:pt x="35946" y="9699"/>
                    <a:pt x="17525" y="6232"/>
                    <a:pt x="-11" y="-54"/>
                  </a:cubicBezTo>
                  <a:close/>
                </a:path>
              </a:pathLst>
            </a:custGeom>
            <a:solidFill>
              <a:srgbClr val="9DC32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6" name="Freeform: Shape 855">
              <a:extLst>
                <a:ext uri="{FF2B5EF4-FFF2-40B4-BE49-F238E27FC236}">
                  <a16:creationId xmlns:a16="http://schemas.microsoft.com/office/drawing/2014/main" id="{8C9C954B-35E8-2E22-86AF-A20B555E7AA4}"/>
                </a:ext>
              </a:extLst>
            </p:cNvPr>
            <p:cNvSpPr/>
            <p:nvPr/>
          </p:nvSpPr>
          <p:spPr>
            <a:xfrm>
              <a:off x="7227855" y="4074420"/>
              <a:ext cx="24171" cy="21996"/>
            </a:xfrm>
            <a:custGeom>
              <a:avLst/>
              <a:gdLst>
                <a:gd name="connsiteX0" fmla="*/ -11 w 24171"/>
                <a:gd name="connsiteY0" fmla="*/ 320 h 21996"/>
                <a:gd name="connsiteX1" fmla="*/ 24087 w 24171"/>
                <a:gd name="connsiteY1" fmla="*/ 21942 h 21996"/>
                <a:gd name="connsiteX2" fmla="*/ 5580 w 24171"/>
                <a:gd name="connsiteY2" fmla="*/ 16 h 21996"/>
                <a:gd name="connsiteX3" fmla="*/ -11 w 24171"/>
                <a:gd name="connsiteY3" fmla="*/ 320 h 21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171" h="21996">
                  <a:moveTo>
                    <a:pt x="-11" y="320"/>
                  </a:moveTo>
                  <a:cubicBezTo>
                    <a:pt x="6828" y="8760"/>
                    <a:pt x="14963" y="16056"/>
                    <a:pt x="24087" y="21942"/>
                  </a:cubicBezTo>
                  <a:cubicBezTo>
                    <a:pt x="25031" y="10779"/>
                    <a:pt x="16744" y="959"/>
                    <a:pt x="5580" y="16"/>
                  </a:cubicBezTo>
                  <a:cubicBezTo>
                    <a:pt x="3714" y="-137"/>
                    <a:pt x="1828" y="-41"/>
                    <a:pt x="-11" y="320"/>
                  </a:cubicBezTo>
                  <a:close/>
                </a:path>
              </a:pathLst>
            </a:custGeom>
            <a:solidFill>
              <a:srgbClr val="CDD5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7" name="Freeform: Shape 856">
              <a:extLst>
                <a:ext uri="{FF2B5EF4-FFF2-40B4-BE49-F238E27FC236}">
                  <a16:creationId xmlns:a16="http://schemas.microsoft.com/office/drawing/2014/main" id="{36091147-5014-5357-4958-AAD5B678F455}"/>
                </a:ext>
              </a:extLst>
            </p:cNvPr>
            <p:cNvSpPr/>
            <p:nvPr/>
          </p:nvSpPr>
          <p:spPr>
            <a:xfrm>
              <a:off x="7227695" y="4074794"/>
              <a:ext cx="24638" cy="22565"/>
            </a:xfrm>
            <a:custGeom>
              <a:avLst/>
              <a:gdLst>
                <a:gd name="connsiteX0" fmla="*/ 149 w 24638"/>
                <a:gd name="connsiteY0" fmla="*/ -54 h 22565"/>
                <a:gd name="connsiteX1" fmla="*/ 9674 w 24638"/>
                <a:gd name="connsiteY1" fmla="*/ 18996 h 22565"/>
                <a:gd name="connsiteX2" fmla="*/ 24628 w 24638"/>
                <a:gd name="connsiteY2" fmla="*/ 21663 h 22565"/>
                <a:gd name="connsiteX3" fmla="*/ 149 w 24638"/>
                <a:gd name="connsiteY3" fmla="*/ -54 h 22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638" h="22565">
                  <a:moveTo>
                    <a:pt x="149" y="-54"/>
                  </a:moveTo>
                  <a:cubicBezTo>
                    <a:pt x="-851" y="7642"/>
                    <a:pt x="2911" y="15176"/>
                    <a:pt x="9674" y="18996"/>
                  </a:cubicBezTo>
                  <a:cubicBezTo>
                    <a:pt x="20818" y="24806"/>
                    <a:pt x="24628" y="21663"/>
                    <a:pt x="24628" y="21663"/>
                  </a:cubicBezTo>
                  <a:cubicBezTo>
                    <a:pt x="15360" y="15777"/>
                    <a:pt x="7093" y="8442"/>
                    <a:pt x="149" y="-54"/>
                  </a:cubicBezTo>
                  <a:close/>
                </a:path>
              </a:pathLst>
            </a:custGeom>
            <a:solidFill>
              <a:srgbClr val="9DC32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8" name="Freeform: Shape 857">
              <a:extLst>
                <a:ext uri="{FF2B5EF4-FFF2-40B4-BE49-F238E27FC236}">
                  <a16:creationId xmlns:a16="http://schemas.microsoft.com/office/drawing/2014/main" id="{1C989E11-EE3A-3562-645E-615C20DD48E2}"/>
                </a:ext>
              </a:extLst>
            </p:cNvPr>
            <p:cNvSpPr/>
            <p:nvPr/>
          </p:nvSpPr>
          <p:spPr>
            <a:xfrm>
              <a:off x="7384636" y="4075461"/>
              <a:ext cx="25529" cy="20533"/>
            </a:xfrm>
            <a:custGeom>
              <a:avLst/>
              <a:gdLst>
                <a:gd name="connsiteX0" fmla="*/ 25516 w 25529"/>
                <a:gd name="connsiteY0" fmla="*/ -54 h 20533"/>
                <a:gd name="connsiteX1" fmla="*/ -11 w 25529"/>
                <a:gd name="connsiteY1" fmla="*/ 19758 h 20533"/>
                <a:gd name="connsiteX2" fmla="*/ 24802 w 25529"/>
                <a:gd name="connsiteY2" fmla="*/ 5623 h 20533"/>
                <a:gd name="connsiteX3" fmla="*/ 25516 w 25529"/>
                <a:gd name="connsiteY3" fmla="*/ -54 h 20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529" h="20533">
                  <a:moveTo>
                    <a:pt x="25516" y="-54"/>
                  </a:moveTo>
                  <a:cubicBezTo>
                    <a:pt x="16010" y="5166"/>
                    <a:pt x="7400" y="11852"/>
                    <a:pt x="-11" y="19758"/>
                  </a:cubicBezTo>
                  <a:cubicBezTo>
                    <a:pt x="10743" y="22701"/>
                    <a:pt x="21849" y="16377"/>
                    <a:pt x="24802" y="5623"/>
                  </a:cubicBezTo>
                  <a:cubicBezTo>
                    <a:pt x="25307" y="3775"/>
                    <a:pt x="25545" y="1860"/>
                    <a:pt x="25516" y="-54"/>
                  </a:cubicBezTo>
                  <a:close/>
                </a:path>
              </a:pathLst>
            </a:custGeom>
            <a:solidFill>
              <a:srgbClr val="CDD5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9" name="Freeform: Shape 858">
              <a:extLst>
                <a:ext uri="{FF2B5EF4-FFF2-40B4-BE49-F238E27FC236}">
                  <a16:creationId xmlns:a16="http://schemas.microsoft.com/office/drawing/2014/main" id="{6F504923-D663-8E76-E8BC-D63569D4FBAF}"/>
                </a:ext>
              </a:extLst>
            </p:cNvPr>
            <p:cNvSpPr/>
            <p:nvPr/>
          </p:nvSpPr>
          <p:spPr>
            <a:xfrm>
              <a:off x="7384284" y="4074503"/>
              <a:ext cx="25879" cy="20770"/>
            </a:xfrm>
            <a:custGeom>
              <a:avLst/>
              <a:gdLst>
                <a:gd name="connsiteX0" fmla="*/ 25868 w 25879"/>
                <a:gd name="connsiteY0" fmla="*/ 904 h 20770"/>
                <a:gd name="connsiteX1" fmla="*/ 5580 w 25879"/>
                <a:gd name="connsiteY1" fmla="*/ 6429 h 20770"/>
                <a:gd name="connsiteX2" fmla="*/ 342 w 25879"/>
                <a:gd name="connsiteY2" fmla="*/ 20716 h 20770"/>
                <a:gd name="connsiteX3" fmla="*/ 25868 w 25879"/>
                <a:gd name="connsiteY3" fmla="*/ 904 h 20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79" h="20770">
                  <a:moveTo>
                    <a:pt x="25868" y="904"/>
                  </a:moveTo>
                  <a:cubicBezTo>
                    <a:pt x="18610" y="-1487"/>
                    <a:pt x="10619" y="685"/>
                    <a:pt x="5580" y="6429"/>
                  </a:cubicBezTo>
                  <a:cubicBezTo>
                    <a:pt x="-2040" y="15954"/>
                    <a:pt x="342" y="20716"/>
                    <a:pt x="342" y="20716"/>
                  </a:cubicBezTo>
                  <a:cubicBezTo>
                    <a:pt x="7752" y="12810"/>
                    <a:pt x="16372" y="6124"/>
                    <a:pt x="25868" y="904"/>
                  </a:cubicBezTo>
                  <a:close/>
                </a:path>
              </a:pathLst>
            </a:custGeom>
            <a:solidFill>
              <a:srgbClr val="9DC32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0" name="Freeform: Shape 859">
              <a:extLst>
                <a:ext uri="{FF2B5EF4-FFF2-40B4-BE49-F238E27FC236}">
                  <a16:creationId xmlns:a16="http://schemas.microsoft.com/office/drawing/2014/main" id="{BC1DEEAC-5D80-D5A8-214E-3AD840840FDB}"/>
                </a:ext>
              </a:extLst>
            </p:cNvPr>
            <p:cNvSpPr/>
            <p:nvPr/>
          </p:nvSpPr>
          <p:spPr>
            <a:xfrm>
              <a:off x="6246018" y="3068955"/>
              <a:ext cx="47220" cy="62007"/>
            </a:xfrm>
            <a:custGeom>
              <a:avLst/>
              <a:gdLst>
                <a:gd name="connsiteX0" fmla="*/ -11 w 47220"/>
                <a:gd name="connsiteY0" fmla="*/ -54 h 62007"/>
                <a:gd name="connsiteX1" fmla="*/ 45328 w 47220"/>
                <a:gd name="connsiteY1" fmla="*/ 61954 h 62007"/>
                <a:gd name="connsiteX2" fmla="*/ -11 w 47220"/>
                <a:gd name="connsiteY2" fmla="*/ -54 h 62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220" h="62007">
                  <a:moveTo>
                    <a:pt x="-11" y="-54"/>
                  </a:moveTo>
                  <a:cubicBezTo>
                    <a:pt x="11772" y="22853"/>
                    <a:pt x="27069" y="43780"/>
                    <a:pt x="45328" y="61954"/>
                  </a:cubicBezTo>
                  <a:cubicBezTo>
                    <a:pt x="45328" y="61954"/>
                    <a:pt x="61330" y="9757"/>
                    <a:pt x="-11" y="-54"/>
                  </a:cubicBezTo>
                  <a:close/>
                </a:path>
              </a:pathLst>
            </a:custGeom>
            <a:solidFill>
              <a:srgbClr val="9FBB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1" name="Freeform: Shape 860">
              <a:extLst>
                <a:ext uri="{FF2B5EF4-FFF2-40B4-BE49-F238E27FC236}">
                  <a16:creationId xmlns:a16="http://schemas.microsoft.com/office/drawing/2014/main" id="{6CE8A776-A666-DEB5-8327-6A3266973A20}"/>
                </a:ext>
              </a:extLst>
            </p:cNvPr>
            <p:cNvSpPr/>
            <p:nvPr/>
          </p:nvSpPr>
          <p:spPr>
            <a:xfrm>
              <a:off x="6243325" y="3068955"/>
              <a:ext cx="48032" cy="62703"/>
            </a:xfrm>
            <a:custGeom>
              <a:avLst/>
              <a:gdLst>
                <a:gd name="connsiteX0" fmla="*/ 2682 w 48032"/>
                <a:gd name="connsiteY0" fmla="*/ -54 h 62703"/>
                <a:gd name="connsiteX1" fmla="*/ 14589 w 48032"/>
                <a:gd name="connsiteY1" fmla="*/ 48428 h 62703"/>
                <a:gd name="connsiteX2" fmla="*/ 48021 w 48032"/>
                <a:gd name="connsiteY2" fmla="*/ 61954 h 62703"/>
                <a:gd name="connsiteX3" fmla="*/ 2682 w 48032"/>
                <a:gd name="connsiteY3" fmla="*/ -54 h 62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032" h="62703">
                  <a:moveTo>
                    <a:pt x="2682" y="-54"/>
                  </a:moveTo>
                  <a:cubicBezTo>
                    <a:pt x="2682" y="-54"/>
                    <a:pt x="-8462" y="29569"/>
                    <a:pt x="14589" y="48428"/>
                  </a:cubicBezTo>
                  <a:cubicBezTo>
                    <a:pt x="37639" y="67288"/>
                    <a:pt x="48021" y="61954"/>
                    <a:pt x="48021" y="61954"/>
                  </a:cubicBezTo>
                  <a:cubicBezTo>
                    <a:pt x="29762" y="43780"/>
                    <a:pt x="14465" y="22853"/>
                    <a:pt x="2682" y="-54"/>
                  </a:cubicBezTo>
                  <a:close/>
                </a:path>
              </a:pathLst>
            </a:custGeom>
            <a:solidFill>
              <a:srgbClr val="86B14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2" name="Freeform: Shape 861">
              <a:extLst>
                <a:ext uri="{FF2B5EF4-FFF2-40B4-BE49-F238E27FC236}">
                  <a16:creationId xmlns:a16="http://schemas.microsoft.com/office/drawing/2014/main" id="{205C834E-4562-B564-5688-92C00CB979D1}"/>
                </a:ext>
              </a:extLst>
            </p:cNvPr>
            <p:cNvSpPr/>
            <p:nvPr/>
          </p:nvSpPr>
          <p:spPr>
            <a:xfrm>
              <a:off x="6584155" y="3065811"/>
              <a:ext cx="47041" cy="62007"/>
            </a:xfrm>
            <a:custGeom>
              <a:avLst/>
              <a:gdLst>
                <a:gd name="connsiteX0" fmla="*/ -11 w 47041"/>
                <a:gd name="connsiteY0" fmla="*/ -54 h 62007"/>
                <a:gd name="connsiteX1" fmla="*/ 45233 w 47041"/>
                <a:gd name="connsiteY1" fmla="*/ 61954 h 62007"/>
                <a:gd name="connsiteX2" fmla="*/ -11 w 47041"/>
                <a:gd name="connsiteY2" fmla="*/ -54 h 62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041" h="62007">
                  <a:moveTo>
                    <a:pt x="-11" y="-54"/>
                  </a:moveTo>
                  <a:cubicBezTo>
                    <a:pt x="11714" y="22863"/>
                    <a:pt x="26983" y="43789"/>
                    <a:pt x="45233" y="61954"/>
                  </a:cubicBezTo>
                  <a:cubicBezTo>
                    <a:pt x="45233" y="61954"/>
                    <a:pt x="60854" y="9471"/>
                    <a:pt x="-11" y="-54"/>
                  </a:cubicBezTo>
                  <a:close/>
                </a:path>
              </a:pathLst>
            </a:custGeom>
            <a:solidFill>
              <a:srgbClr val="9FBB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3" name="Freeform: Shape 862">
              <a:extLst>
                <a:ext uri="{FF2B5EF4-FFF2-40B4-BE49-F238E27FC236}">
                  <a16:creationId xmlns:a16="http://schemas.microsoft.com/office/drawing/2014/main" id="{D22D4508-DC8A-6362-3B8C-9EC70CC5CB59}"/>
                </a:ext>
              </a:extLst>
            </p:cNvPr>
            <p:cNvSpPr/>
            <p:nvPr/>
          </p:nvSpPr>
          <p:spPr>
            <a:xfrm>
              <a:off x="6581415" y="3065811"/>
              <a:ext cx="47983" cy="62727"/>
            </a:xfrm>
            <a:custGeom>
              <a:avLst/>
              <a:gdLst>
                <a:gd name="connsiteX0" fmla="*/ 2729 w 47983"/>
                <a:gd name="connsiteY0" fmla="*/ -54 h 62727"/>
                <a:gd name="connsiteX1" fmla="*/ 14540 w 47983"/>
                <a:gd name="connsiteY1" fmla="*/ 48428 h 62727"/>
                <a:gd name="connsiteX2" fmla="*/ 47973 w 47983"/>
                <a:gd name="connsiteY2" fmla="*/ 61954 h 62727"/>
                <a:gd name="connsiteX3" fmla="*/ 2729 w 47983"/>
                <a:gd name="connsiteY3" fmla="*/ -54 h 62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983" h="62727">
                  <a:moveTo>
                    <a:pt x="2729" y="-54"/>
                  </a:moveTo>
                  <a:cubicBezTo>
                    <a:pt x="2729" y="-54"/>
                    <a:pt x="-8510" y="29473"/>
                    <a:pt x="14540" y="48428"/>
                  </a:cubicBezTo>
                  <a:cubicBezTo>
                    <a:pt x="37591" y="67383"/>
                    <a:pt x="47973" y="61954"/>
                    <a:pt x="47973" y="61954"/>
                  </a:cubicBezTo>
                  <a:cubicBezTo>
                    <a:pt x="29723" y="43789"/>
                    <a:pt x="14454" y="22863"/>
                    <a:pt x="2729" y="-54"/>
                  </a:cubicBezTo>
                  <a:close/>
                </a:path>
              </a:pathLst>
            </a:custGeom>
            <a:solidFill>
              <a:srgbClr val="86B14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4" name="Freeform: Shape 863">
              <a:extLst>
                <a:ext uri="{FF2B5EF4-FFF2-40B4-BE49-F238E27FC236}">
                  <a16:creationId xmlns:a16="http://schemas.microsoft.com/office/drawing/2014/main" id="{D2E40A0D-A944-9B25-8D6B-80FB5A6C035F}"/>
                </a:ext>
              </a:extLst>
            </p:cNvPr>
            <p:cNvSpPr/>
            <p:nvPr/>
          </p:nvSpPr>
          <p:spPr>
            <a:xfrm>
              <a:off x="6549484" y="3071717"/>
              <a:ext cx="34671" cy="35204"/>
            </a:xfrm>
            <a:custGeom>
              <a:avLst/>
              <a:gdLst>
                <a:gd name="connsiteX0" fmla="*/ 34660 w 34671"/>
                <a:gd name="connsiteY0" fmla="*/ -54 h 35204"/>
                <a:gd name="connsiteX1" fmla="*/ -11 w 34671"/>
                <a:gd name="connsiteY1" fmla="*/ 34998 h 35204"/>
                <a:gd name="connsiteX2" fmla="*/ 34660 w 34671"/>
                <a:gd name="connsiteY2" fmla="*/ -54 h 35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671" h="35204">
                  <a:moveTo>
                    <a:pt x="34660" y="-54"/>
                  </a:moveTo>
                  <a:cubicBezTo>
                    <a:pt x="21325" y="9719"/>
                    <a:pt x="9619" y="21549"/>
                    <a:pt x="-11" y="34998"/>
                  </a:cubicBezTo>
                  <a:cubicBezTo>
                    <a:pt x="-11" y="34998"/>
                    <a:pt x="34660" y="39475"/>
                    <a:pt x="34660" y="-54"/>
                  </a:cubicBezTo>
                  <a:close/>
                </a:path>
              </a:pathLst>
            </a:custGeom>
            <a:solidFill>
              <a:srgbClr val="9FBB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5" name="Freeform: Shape 864">
              <a:extLst>
                <a:ext uri="{FF2B5EF4-FFF2-40B4-BE49-F238E27FC236}">
                  <a16:creationId xmlns:a16="http://schemas.microsoft.com/office/drawing/2014/main" id="{56E45F1F-AF6A-F570-9E81-B47A56B262AD}"/>
                </a:ext>
              </a:extLst>
            </p:cNvPr>
            <p:cNvSpPr/>
            <p:nvPr/>
          </p:nvSpPr>
          <p:spPr>
            <a:xfrm>
              <a:off x="6548478" y="3071169"/>
              <a:ext cx="35677" cy="35599"/>
            </a:xfrm>
            <a:custGeom>
              <a:avLst/>
              <a:gdLst>
                <a:gd name="connsiteX0" fmla="*/ 35666 w 35677"/>
                <a:gd name="connsiteY0" fmla="*/ 494 h 35599"/>
                <a:gd name="connsiteX1" fmla="*/ 6139 w 35677"/>
                <a:gd name="connsiteY1" fmla="*/ 12972 h 35599"/>
                <a:gd name="connsiteX2" fmla="*/ 995 w 35677"/>
                <a:gd name="connsiteY2" fmla="*/ 35546 h 35599"/>
                <a:gd name="connsiteX3" fmla="*/ 35666 w 35677"/>
                <a:gd name="connsiteY3" fmla="*/ 494 h 35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677" h="35599">
                  <a:moveTo>
                    <a:pt x="35666" y="494"/>
                  </a:moveTo>
                  <a:cubicBezTo>
                    <a:pt x="24198" y="-1783"/>
                    <a:pt x="12501" y="3161"/>
                    <a:pt x="6139" y="12972"/>
                  </a:cubicBezTo>
                  <a:cubicBezTo>
                    <a:pt x="-3386" y="29450"/>
                    <a:pt x="995" y="35546"/>
                    <a:pt x="995" y="35546"/>
                  </a:cubicBezTo>
                  <a:cubicBezTo>
                    <a:pt x="10625" y="22097"/>
                    <a:pt x="22331" y="10266"/>
                    <a:pt x="35666" y="494"/>
                  </a:cubicBezTo>
                  <a:close/>
                </a:path>
              </a:pathLst>
            </a:custGeom>
            <a:solidFill>
              <a:srgbClr val="86B14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6" name="Freeform: Shape 865">
              <a:extLst>
                <a:ext uri="{FF2B5EF4-FFF2-40B4-BE49-F238E27FC236}">
                  <a16:creationId xmlns:a16="http://schemas.microsoft.com/office/drawing/2014/main" id="{2A7E76AB-9250-9085-5186-028152743E9A}"/>
                </a:ext>
              </a:extLst>
            </p:cNvPr>
            <p:cNvSpPr/>
            <p:nvPr/>
          </p:nvSpPr>
          <p:spPr>
            <a:xfrm>
              <a:off x="6028071" y="3061716"/>
              <a:ext cx="22890" cy="76676"/>
            </a:xfrm>
            <a:custGeom>
              <a:avLst/>
              <a:gdLst>
                <a:gd name="connsiteX0" fmla="*/ 6385 w 22890"/>
                <a:gd name="connsiteY0" fmla="*/ -54 h 76676"/>
                <a:gd name="connsiteX1" fmla="*/ 861 w 22890"/>
                <a:gd name="connsiteY1" fmla="*/ 76622 h 76676"/>
                <a:gd name="connsiteX2" fmla="*/ 6385 w 22890"/>
                <a:gd name="connsiteY2" fmla="*/ -54 h 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890" h="76676">
                  <a:moveTo>
                    <a:pt x="6385" y="-54"/>
                  </a:moveTo>
                  <a:cubicBezTo>
                    <a:pt x="566" y="25063"/>
                    <a:pt x="-1301" y="50933"/>
                    <a:pt x="861" y="76622"/>
                  </a:cubicBezTo>
                  <a:cubicBezTo>
                    <a:pt x="861" y="76622"/>
                    <a:pt x="46486" y="46809"/>
                    <a:pt x="6385" y="-54"/>
                  </a:cubicBezTo>
                  <a:close/>
                </a:path>
              </a:pathLst>
            </a:custGeom>
            <a:solidFill>
              <a:srgbClr val="9FBB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7" name="Freeform: Shape 866">
              <a:extLst>
                <a:ext uri="{FF2B5EF4-FFF2-40B4-BE49-F238E27FC236}">
                  <a16:creationId xmlns:a16="http://schemas.microsoft.com/office/drawing/2014/main" id="{B91C9841-0333-37CB-625B-E5475EFDB59E}"/>
                </a:ext>
              </a:extLst>
            </p:cNvPr>
            <p:cNvSpPr/>
            <p:nvPr/>
          </p:nvSpPr>
          <p:spPr>
            <a:xfrm>
              <a:off x="6011495" y="3061716"/>
              <a:ext cx="22972" cy="76676"/>
            </a:xfrm>
            <a:custGeom>
              <a:avLst/>
              <a:gdLst>
                <a:gd name="connsiteX0" fmla="*/ 22962 w 22972"/>
                <a:gd name="connsiteY0" fmla="*/ -54 h 76676"/>
                <a:gd name="connsiteX1" fmla="*/ 673 w 22972"/>
                <a:gd name="connsiteY1" fmla="*/ 44618 h 76676"/>
                <a:gd name="connsiteX2" fmla="*/ 17437 w 22972"/>
                <a:gd name="connsiteY2" fmla="*/ 76622 h 76676"/>
                <a:gd name="connsiteX3" fmla="*/ 22962 w 22972"/>
                <a:gd name="connsiteY3" fmla="*/ -54 h 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72" h="76676">
                  <a:moveTo>
                    <a:pt x="22962" y="-54"/>
                  </a:moveTo>
                  <a:cubicBezTo>
                    <a:pt x="22962" y="-54"/>
                    <a:pt x="-4661" y="15281"/>
                    <a:pt x="673" y="44618"/>
                  </a:cubicBezTo>
                  <a:cubicBezTo>
                    <a:pt x="6007" y="73955"/>
                    <a:pt x="17437" y="76622"/>
                    <a:pt x="17437" y="76622"/>
                  </a:cubicBezTo>
                  <a:cubicBezTo>
                    <a:pt x="15275" y="50933"/>
                    <a:pt x="17142" y="25063"/>
                    <a:pt x="22962" y="-54"/>
                  </a:cubicBezTo>
                  <a:close/>
                </a:path>
              </a:pathLst>
            </a:custGeom>
            <a:solidFill>
              <a:srgbClr val="86B14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8" name="Freeform: Shape 867">
              <a:extLst>
                <a:ext uri="{FF2B5EF4-FFF2-40B4-BE49-F238E27FC236}">
                  <a16:creationId xmlns:a16="http://schemas.microsoft.com/office/drawing/2014/main" id="{F94A65D3-7AB8-79FE-3ED1-EE2FF1E89A2C}"/>
                </a:ext>
              </a:extLst>
            </p:cNvPr>
            <p:cNvSpPr/>
            <p:nvPr/>
          </p:nvSpPr>
          <p:spPr>
            <a:xfrm>
              <a:off x="7252429" y="4076604"/>
              <a:ext cx="17074" cy="23336"/>
            </a:xfrm>
            <a:custGeom>
              <a:avLst/>
              <a:gdLst>
                <a:gd name="connsiteX0" fmla="*/ 16182 w 17074"/>
                <a:gd name="connsiteY0" fmla="*/ -54 h 23336"/>
                <a:gd name="connsiteX1" fmla="*/ -11 w 17074"/>
                <a:gd name="connsiteY1" fmla="*/ 23282 h 23336"/>
                <a:gd name="connsiteX2" fmla="*/ 17048 w 17074"/>
                <a:gd name="connsiteY2" fmla="*/ 4746 h 23336"/>
                <a:gd name="connsiteX3" fmla="*/ 16182 w 17074"/>
                <a:gd name="connsiteY3" fmla="*/ -54 h 23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074" h="23336">
                  <a:moveTo>
                    <a:pt x="16182" y="-54"/>
                  </a:moveTo>
                  <a:cubicBezTo>
                    <a:pt x="9610" y="6842"/>
                    <a:pt x="4142" y="14710"/>
                    <a:pt x="-11" y="23282"/>
                  </a:cubicBezTo>
                  <a:cubicBezTo>
                    <a:pt x="9819" y="22873"/>
                    <a:pt x="17458" y="14576"/>
                    <a:pt x="17048" y="4746"/>
                  </a:cubicBezTo>
                  <a:cubicBezTo>
                    <a:pt x="16982" y="3118"/>
                    <a:pt x="16686" y="1498"/>
                    <a:pt x="16182" y="-54"/>
                  </a:cubicBezTo>
                  <a:close/>
                </a:path>
              </a:pathLst>
            </a:custGeom>
            <a:solidFill>
              <a:srgbClr val="9FBB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9" name="Freeform: Shape 868">
              <a:extLst>
                <a:ext uri="{FF2B5EF4-FFF2-40B4-BE49-F238E27FC236}">
                  <a16:creationId xmlns:a16="http://schemas.microsoft.com/office/drawing/2014/main" id="{DAF4268C-6E68-CD2C-C7C5-3483A9AEA889}"/>
                </a:ext>
              </a:extLst>
            </p:cNvPr>
            <p:cNvSpPr/>
            <p:nvPr/>
          </p:nvSpPr>
          <p:spPr>
            <a:xfrm>
              <a:off x="7251211" y="4076602"/>
              <a:ext cx="17410" cy="23338"/>
            </a:xfrm>
            <a:custGeom>
              <a:avLst/>
              <a:gdLst>
                <a:gd name="connsiteX0" fmla="*/ 17400 w 17410"/>
                <a:gd name="connsiteY0" fmla="*/ -52 h 23338"/>
                <a:gd name="connsiteX1" fmla="*/ 1875 w 17410"/>
                <a:gd name="connsiteY1" fmla="*/ 9949 h 23338"/>
                <a:gd name="connsiteX2" fmla="*/ 1208 w 17410"/>
                <a:gd name="connsiteY2" fmla="*/ 23284 h 23338"/>
                <a:gd name="connsiteX3" fmla="*/ 17400 w 17410"/>
                <a:gd name="connsiteY3" fmla="*/ -52 h 23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10" h="23338">
                  <a:moveTo>
                    <a:pt x="17400" y="-52"/>
                  </a:moveTo>
                  <a:cubicBezTo>
                    <a:pt x="10685" y="-157"/>
                    <a:pt x="4561" y="3787"/>
                    <a:pt x="1875" y="9949"/>
                  </a:cubicBezTo>
                  <a:cubicBezTo>
                    <a:pt x="-1936" y="20332"/>
                    <a:pt x="1208" y="23284"/>
                    <a:pt x="1208" y="23284"/>
                  </a:cubicBezTo>
                  <a:cubicBezTo>
                    <a:pt x="5361" y="14712"/>
                    <a:pt x="10828" y="6844"/>
                    <a:pt x="17400" y="-52"/>
                  </a:cubicBezTo>
                  <a:close/>
                </a:path>
              </a:pathLst>
            </a:custGeom>
            <a:solidFill>
              <a:srgbClr val="86B14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0" name="Freeform: Shape 869">
              <a:extLst>
                <a:ext uri="{FF2B5EF4-FFF2-40B4-BE49-F238E27FC236}">
                  <a16:creationId xmlns:a16="http://schemas.microsoft.com/office/drawing/2014/main" id="{6319208C-7B04-E8F7-1A78-4E58AE6F0CF0}"/>
                </a:ext>
              </a:extLst>
            </p:cNvPr>
            <p:cNvSpPr/>
            <p:nvPr/>
          </p:nvSpPr>
          <p:spPr>
            <a:xfrm>
              <a:off x="6343840" y="3020910"/>
              <a:ext cx="87248" cy="38996"/>
            </a:xfrm>
            <a:custGeom>
              <a:avLst/>
              <a:gdLst>
                <a:gd name="connsiteX0" fmla="*/ -11 w 87248"/>
                <a:gd name="connsiteY0" fmla="*/ 38942 h 38996"/>
                <a:gd name="connsiteX1" fmla="*/ 87238 w 87248"/>
                <a:gd name="connsiteY1" fmla="*/ 10367 h 38996"/>
                <a:gd name="connsiteX2" fmla="*/ -11 w 87248"/>
                <a:gd name="connsiteY2" fmla="*/ 38942 h 38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7248" h="38996">
                  <a:moveTo>
                    <a:pt x="-11" y="38942"/>
                  </a:moveTo>
                  <a:cubicBezTo>
                    <a:pt x="30393" y="34046"/>
                    <a:pt x="59835" y="24397"/>
                    <a:pt x="87238" y="10367"/>
                  </a:cubicBezTo>
                  <a:cubicBezTo>
                    <a:pt x="87238" y="10367"/>
                    <a:pt x="33612" y="-26685"/>
                    <a:pt x="-11" y="38942"/>
                  </a:cubicBezTo>
                  <a:close/>
                </a:path>
              </a:pathLst>
            </a:custGeom>
            <a:solidFill>
              <a:srgbClr val="CDD5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1" name="Freeform: Shape 870">
              <a:extLst>
                <a:ext uri="{FF2B5EF4-FFF2-40B4-BE49-F238E27FC236}">
                  <a16:creationId xmlns:a16="http://schemas.microsoft.com/office/drawing/2014/main" id="{926DDDE6-A0E2-1F11-CDE6-95B07B6222B8}"/>
                </a:ext>
              </a:extLst>
            </p:cNvPr>
            <p:cNvSpPr/>
            <p:nvPr/>
          </p:nvSpPr>
          <p:spPr>
            <a:xfrm>
              <a:off x="6343840" y="3031140"/>
              <a:ext cx="87284" cy="40693"/>
            </a:xfrm>
            <a:custGeom>
              <a:avLst/>
              <a:gdLst>
                <a:gd name="connsiteX0" fmla="*/ -11 w 87284"/>
                <a:gd name="connsiteY0" fmla="*/ 28711 h 40693"/>
                <a:gd name="connsiteX1" fmla="*/ 59521 w 87284"/>
                <a:gd name="connsiteY1" fmla="*/ 33093 h 40693"/>
                <a:gd name="connsiteX2" fmla="*/ 87238 w 87284"/>
                <a:gd name="connsiteY2" fmla="*/ -54 h 40693"/>
                <a:gd name="connsiteX3" fmla="*/ -11 w 87284"/>
                <a:gd name="connsiteY3" fmla="*/ 28711 h 40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284" h="40693">
                  <a:moveTo>
                    <a:pt x="-11" y="28711"/>
                  </a:moveTo>
                  <a:cubicBezTo>
                    <a:pt x="-11" y="28711"/>
                    <a:pt x="29612" y="52333"/>
                    <a:pt x="59521" y="33093"/>
                  </a:cubicBezTo>
                  <a:cubicBezTo>
                    <a:pt x="89429" y="13852"/>
                    <a:pt x="87238" y="-54"/>
                    <a:pt x="87238" y="-54"/>
                  </a:cubicBezTo>
                  <a:cubicBezTo>
                    <a:pt x="59844" y="14043"/>
                    <a:pt x="30403" y="23749"/>
                    <a:pt x="-11" y="28711"/>
                  </a:cubicBezTo>
                  <a:close/>
                </a:path>
              </a:pathLst>
            </a:custGeom>
            <a:solidFill>
              <a:srgbClr val="9DC32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2" name="Freeform: Shape 871">
              <a:extLst>
                <a:ext uri="{FF2B5EF4-FFF2-40B4-BE49-F238E27FC236}">
                  <a16:creationId xmlns:a16="http://schemas.microsoft.com/office/drawing/2014/main" id="{B620657F-90C4-65C0-C33F-112C61B62ADA}"/>
                </a:ext>
              </a:extLst>
            </p:cNvPr>
            <p:cNvSpPr/>
            <p:nvPr/>
          </p:nvSpPr>
          <p:spPr>
            <a:xfrm>
              <a:off x="6613492" y="3032950"/>
              <a:ext cx="21450" cy="33908"/>
            </a:xfrm>
            <a:custGeom>
              <a:avLst/>
              <a:gdLst>
                <a:gd name="connsiteX0" fmla="*/ 20087 w 21450"/>
                <a:gd name="connsiteY0" fmla="*/ -54 h 33908"/>
                <a:gd name="connsiteX1" fmla="*/ -11 w 21450"/>
                <a:gd name="connsiteY1" fmla="*/ 33855 h 33908"/>
                <a:gd name="connsiteX2" fmla="*/ 20087 w 21450"/>
                <a:gd name="connsiteY2" fmla="*/ -54 h 33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450" h="33908">
                  <a:moveTo>
                    <a:pt x="20087" y="-54"/>
                  </a:moveTo>
                  <a:cubicBezTo>
                    <a:pt x="11657" y="10128"/>
                    <a:pt x="4876" y="21568"/>
                    <a:pt x="-11" y="33855"/>
                  </a:cubicBezTo>
                  <a:cubicBezTo>
                    <a:pt x="-11" y="33855"/>
                    <a:pt x="27802" y="30616"/>
                    <a:pt x="20087" y="-54"/>
                  </a:cubicBezTo>
                  <a:close/>
                </a:path>
              </a:pathLst>
            </a:custGeom>
            <a:solidFill>
              <a:srgbClr val="CDD5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3" name="Freeform: Shape 872">
              <a:extLst>
                <a:ext uri="{FF2B5EF4-FFF2-40B4-BE49-F238E27FC236}">
                  <a16:creationId xmlns:a16="http://schemas.microsoft.com/office/drawing/2014/main" id="{8FC69F41-CAFB-A2A2-16BD-60BA551ED46E}"/>
                </a:ext>
              </a:extLst>
            </p:cNvPr>
            <p:cNvSpPr/>
            <p:nvPr/>
          </p:nvSpPr>
          <p:spPr>
            <a:xfrm>
              <a:off x="6611249" y="3032950"/>
              <a:ext cx="22341" cy="33908"/>
            </a:xfrm>
            <a:custGeom>
              <a:avLst/>
              <a:gdLst>
                <a:gd name="connsiteX0" fmla="*/ 22331 w 22341"/>
                <a:gd name="connsiteY0" fmla="*/ -54 h 33908"/>
                <a:gd name="connsiteX1" fmla="*/ 1852 w 22341"/>
                <a:gd name="connsiteY1" fmla="*/ 15376 h 33908"/>
                <a:gd name="connsiteX2" fmla="*/ 1852 w 22341"/>
                <a:gd name="connsiteY2" fmla="*/ 33855 h 33908"/>
                <a:gd name="connsiteX3" fmla="*/ 22331 w 22341"/>
                <a:gd name="connsiteY3" fmla="*/ -54 h 33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341" h="33908">
                  <a:moveTo>
                    <a:pt x="22331" y="-54"/>
                  </a:moveTo>
                  <a:cubicBezTo>
                    <a:pt x="13006" y="470"/>
                    <a:pt x="4919" y="6556"/>
                    <a:pt x="1852" y="15376"/>
                  </a:cubicBezTo>
                  <a:cubicBezTo>
                    <a:pt x="-2339" y="30045"/>
                    <a:pt x="1852" y="33855"/>
                    <a:pt x="1852" y="33855"/>
                  </a:cubicBezTo>
                  <a:cubicBezTo>
                    <a:pt x="6852" y="21548"/>
                    <a:pt x="13767" y="10099"/>
                    <a:pt x="22331" y="-54"/>
                  </a:cubicBezTo>
                  <a:close/>
                </a:path>
              </a:pathLst>
            </a:custGeom>
            <a:solidFill>
              <a:srgbClr val="9DC32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4" name="Freeform: Shape 873">
              <a:extLst>
                <a:ext uri="{FF2B5EF4-FFF2-40B4-BE49-F238E27FC236}">
                  <a16:creationId xmlns:a16="http://schemas.microsoft.com/office/drawing/2014/main" id="{97D6B164-29E4-7385-00FB-BE287B53E49F}"/>
                </a:ext>
              </a:extLst>
            </p:cNvPr>
            <p:cNvSpPr/>
            <p:nvPr/>
          </p:nvSpPr>
          <p:spPr>
            <a:xfrm>
              <a:off x="6183098" y="2775013"/>
              <a:ext cx="53965" cy="55054"/>
            </a:xfrm>
            <a:custGeom>
              <a:avLst/>
              <a:gdLst>
                <a:gd name="connsiteX0" fmla="*/ 53955 w 53965"/>
                <a:gd name="connsiteY0" fmla="*/ 55000 h 55054"/>
                <a:gd name="connsiteX1" fmla="*/ 329 w 53965"/>
                <a:gd name="connsiteY1" fmla="*/ -54 h 55054"/>
                <a:gd name="connsiteX2" fmla="*/ 53955 w 53965"/>
                <a:gd name="connsiteY2" fmla="*/ 55000 h 55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3965" h="55054">
                  <a:moveTo>
                    <a:pt x="53955" y="55000"/>
                  </a:moveTo>
                  <a:cubicBezTo>
                    <a:pt x="39086" y="33941"/>
                    <a:pt x="20989" y="15367"/>
                    <a:pt x="329" y="-54"/>
                  </a:cubicBezTo>
                  <a:cubicBezTo>
                    <a:pt x="329" y="-54"/>
                    <a:pt x="-7672" y="53857"/>
                    <a:pt x="53955" y="55000"/>
                  </a:cubicBezTo>
                  <a:close/>
                </a:path>
              </a:pathLst>
            </a:custGeom>
            <a:solidFill>
              <a:srgbClr val="9FBB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5" name="Freeform: Shape 874">
              <a:extLst>
                <a:ext uri="{FF2B5EF4-FFF2-40B4-BE49-F238E27FC236}">
                  <a16:creationId xmlns:a16="http://schemas.microsoft.com/office/drawing/2014/main" id="{BAF0E6A6-AA55-46DD-B54E-A28738786B12}"/>
                </a:ext>
              </a:extLst>
            </p:cNvPr>
            <p:cNvSpPr/>
            <p:nvPr/>
          </p:nvSpPr>
          <p:spPr>
            <a:xfrm>
              <a:off x="6183438" y="2773580"/>
              <a:ext cx="54490" cy="56487"/>
            </a:xfrm>
            <a:custGeom>
              <a:avLst/>
              <a:gdLst>
                <a:gd name="connsiteX0" fmla="*/ 53615 w 54490"/>
                <a:gd name="connsiteY0" fmla="*/ 56433 h 56487"/>
                <a:gd name="connsiteX1" fmla="*/ 35041 w 54490"/>
                <a:gd name="connsiteY1" fmla="*/ 10142 h 56487"/>
                <a:gd name="connsiteX2" fmla="*/ -11 w 54490"/>
                <a:gd name="connsiteY2" fmla="*/ 1379 h 56487"/>
                <a:gd name="connsiteX3" fmla="*/ 53615 w 54490"/>
                <a:gd name="connsiteY3" fmla="*/ 56433 h 56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490" h="56487">
                  <a:moveTo>
                    <a:pt x="53615" y="56433"/>
                  </a:moveTo>
                  <a:cubicBezTo>
                    <a:pt x="53615" y="56433"/>
                    <a:pt x="60568" y="25572"/>
                    <a:pt x="35041" y="10142"/>
                  </a:cubicBezTo>
                  <a:cubicBezTo>
                    <a:pt x="9514" y="-5289"/>
                    <a:pt x="-11" y="1379"/>
                    <a:pt x="-11" y="1379"/>
                  </a:cubicBezTo>
                  <a:cubicBezTo>
                    <a:pt x="20649" y="16800"/>
                    <a:pt x="38746" y="35373"/>
                    <a:pt x="53615" y="56433"/>
                  </a:cubicBezTo>
                  <a:close/>
                </a:path>
              </a:pathLst>
            </a:custGeom>
            <a:solidFill>
              <a:srgbClr val="86B14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6" name="Freeform: Shape 875">
              <a:extLst>
                <a:ext uri="{FF2B5EF4-FFF2-40B4-BE49-F238E27FC236}">
                  <a16:creationId xmlns:a16="http://schemas.microsoft.com/office/drawing/2014/main" id="{184F049C-9906-2A59-6C1B-D161818ABF35}"/>
                </a:ext>
              </a:extLst>
            </p:cNvPr>
            <p:cNvSpPr/>
            <p:nvPr/>
          </p:nvSpPr>
          <p:spPr>
            <a:xfrm>
              <a:off x="6234397" y="2986849"/>
              <a:ext cx="71151" cy="34781"/>
            </a:xfrm>
            <a:custGeom>
              <a:avLst/>
              <a:gdLst>
                <a:gd name="connsiteX0" fmla="*/ 71141 w 71151"/>
                <a:gd name="connsiteY0" fmla="*/ 28521 h 34781"/>
                <a:gd name="connsiteX1" fmla="*/ -11 w 71151"/>
                <a:gd name="connsiteY1" fmla="*/ -54 h 34781"/>
                <a:gd name="connsiteX2" fmla="*/ 71141 w 71151"/>
                <a:gd name="connsiteY2" fmla="*/ 28521 h 34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1151" h="34781">
                  <a:moveTo>
                    <a:pt x="71141" y="28521"/>
                  </a:moveTo>
                  <a:cubicBezTo>
                    <a:pt x="49072" y="15310"/>
                    <a:pt x="25059" y="5661"/>
                    <a:pt x="-11" y="-54"/>
                  </a:cubicBezTo>
                  <a:cubicBezTo>
                    <a:pt x="-11" y="-54"/>
                    <a:pt x="14277" y="52333"/>
                    <a:pt x="71141" y="28521"/>
                  </a:cubicBezTo>
                  <a:close/>
                </a:path>
              </a:pathLst>
            </a:custGeom>
            <a:solidFill>
              <a:srgbClr val="9FBB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7" name="Freeform: Shape 876">
              <a:extLst>
                <a:ext uri="{FF2B5EF4-FFF2-40B4-BE49-F238E27FC236}">
                  <a16:creationId xmlns:a16="http://schemas.microsoft.com/office/drawing/2014/main" id="{5BF17B63-51CC-FFA1-5218-909D906FEF28}"/>
                </a:ext>
              </a:extLst>
            </p:cNvPr>
            <p:cNvSpPr/>
            <p:nvPr/>
          </p:nvSpPr>
          <p:spPr>
            <a:xfrm>
              <a:off x="6234397" y="2979690"/>
              <a:ext cx="71151" cy="35733"/>
            </a:xfrm>
            <a:custGeom>
              <a:avLst/>
              <a:gdLst>
                <a:gd name="connsiteX0" fmla="*/ 71141 w 71151"/>
                <a:gd name="connsiteY0" fmla="*/ 35680 h 35733"/>
                <a:gd name="connsiteX1" fmla="*/ 35517 w 71151"/>
                <a:gd name="connsiteY1" fmla="*/ 818 h 35733"/>
                <a:gd name="connsiteX2" fmla="*/ -11 w 71151"/>
                <a:gd name="connsiteY2" fmla="*/ 6914 h 35733"/>
                <a:gd name="connsiteX3" fmla="*/ 71141 w 71151"/>
                <a:gd name="connsiteY3" fmla="*/ 35680 h 35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151" h="35733">
                  <a:moveTo>
                    <a:pt x="71141" y="35680"/>
                  </a:moveTo>
                  <a:cubicBezTo>
                    <a:pt x="71141" y="35680"/>
                    <a:pt x="65045" y="4628"/>
                    <a:pt x="35517" y="818"/>
                  </a:cubicBezTo>
                  <a:cubicBezTo>
                    <a:pt x="5990" y="-2992"/>
                    <a:pt x="-11" y="6914"/>
                    <a:pt x="-11" y="6914"/>
                  </a:cubicBezTo>
                  <a:cubicBezTo>
                    <a:pt x="25078" y="12696"/>
                    <a:pt x="49091" y="22402"/>
                    <a:pt x="71141" y="35680"/>
                  </a:cubicBezTo>
                  <a:close/>
                </a:path>
              </a:pathLst>
            </a:custGeom>
            <a:solidFill>
              <a:srgbClr val="86B14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8" name="Freeform: Shape 877">
              <a:extLst>
                <a:ext uri="{FF2B5EF4-FFF2-40B4-BE49-F238E27FC236}">
                  <a16:creationId xmlns:a16="http://schemas.microsoft.com/office/drawing/2014/main" id="{86B9D820-1B20-39C8-FC73-771DE8BDED8A}"/>
                </a:ext>
              </a:extLst>
            </p:cNvPr>
            <p:cNvSpPr/>
            <p:nvPr/>
          </p:nvSpPr>
          <p:spPr>
            <a:xfrm>
              <a:off x="6164198" y="2917888"/>
              <a:ext cx="72294" cy="33235"/>
            </a:xfrm>
            <a:custGeom>
              <a:avLst/>
              <a:gdLst>
                <a:gd name="connsiteX0" fmla="*/ 72284 w 72294"/>
                <a:gd name="connsiteY0" fmla="*/ 25854 h 33235"/>
                <a:gd name="connsiteX1" fmla="*/ -11 w 72294"/>
                <a:gd name="connsiteY1" fmla="*/ -54 h 33235"/>
                <a:gd name="connsiteX2" fmla="*/ 72284 w 72294"/>
                <a:gd name="connsiteY2" fmla="*/ 25854 h 33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2294" h="33235">
                  <a:moveTo>
                    <a:pt x="72284" y="25854"/>
                  </a:moveTo>
                  <a:cubicBezTo>
                    <a:pt x="49700" y="13462"/>
                    <a:pt x="25297" y="4727"/>
                    <a:pt x="-11" y="-54"/>
                  </a:cubicBezTo>
                  <a:cubicBezTo>
                    <a:pt x="-11" y="-54"/>
                    <a:pt x="16563" y="51952"/>
                    <a:pt x="72284" y="25854"/>
                  </a:cubicBezTo>
                  <a:close/>
                </a:path>
              </a:pathLst>
            </a:custGeom>
            <a:solidFill>
              <a:srgbClr val="CDD5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9" name="Freeform: Shape 878">
              <a:extLst>
                <a:ext uri="{FF2B5EF4-FFF2-40B4-BE49-F238E27FC236}">
                  <a16:creationId xmlns:a16="http://schemas.microsoft.com/office/drawing/2014/main" id="{19D74AE5-21DE-7FE3-F7A6-13822507E320}"/>
                </a:ext>
              </a:extLst>
            </p:cNvPr>
            <p:cNvSpPr/>
            <p:nvPr/>
          </p:nvSpPr>
          <p:spPr>
            <a:xfrm>
              <a:off x="6164198" y="2909918"/>
              <a:ext cx="72294" cy="33877"/>
            </a:xfrm>
            <a:custGeom>
              <a:avLst/>
              <a:gdLst>
                <a:gd name="connsiteX0" fmla="*/ 72284 w 72294"/>
                <a:gd name="connsiteY0" fmla="*/ 33824 h 33877"/>
                <a:gd name="connsiteX1" fmla="*/ 35327 w 72294"/>
                <a:gd name="connsiteY1" fmla="*/ 391 h 33877"/>
                <a:gd name="connsiteX2" fmla="*/ -11 w 72294"/>
                <a:gd name="connsiteY2" fmla="*/ 7916 h 33877"/>
                <a:gd name="connsiteX3" fmla="*/ 72284 w 72294"/>
                <a:gd name="connsiteY3" fmla="*/ 33824 h 33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294" h="33877">
                  <a:moveTo>
                    <a:pt x="72284" y="33824"/>
                  </a:moveTo>
                  <a:cubicBezTo>
                    <a:pt x="72284" y="33824"/>
                    <a:pt x="64950" y="3058"/>
                    <a:pt x="35327" y="391"/>
                  </a:cubicBezTo>
                  <a:cubicBezTo>
                    <a:pt x="5704" y="-2276"/>
                    <a:pt x="-11" y="7916"/>
                    <a:pt x="-11" y="7916"/>
                  </a:cubicBezTo>
                  <a:cubicBezTo>
                    <a:pt x="25297" y="12697"/>
                    <a:pt x="49700" y="21432"/>
                    <a:pt x="72284" y="33824"/>
                  </a:cubicBezTo>
                  <a:close/>
                </a:path>
              </a:pathLst>
            </a:custGeom>
            <a:solidFill>
              <a:srgbClr val="9DC32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0" name="Freeform: Shape 879">
              <a:extLst>
                <a:ext uri="{FF2B5EF4-FFF2-40B4-BE49-F238E27FC236}">
                  <a16:creationId xmlns:a16="http://schemas.microsoft.com/office/drawing/2014/main" id="{61DE97AE-4D53-0F9F-39A8-6B876E8FC35A}"/>
                </a:ext>
              </a:extLst>
            </p:cNvPr>
            <p:cNvSpPr/>
            <p:nvPr/>
          </p:nvSpPr>
          <p:spPr>
            <a:xfrm>
              <a:off x="5860255" y="2666904"/>
              <a:ext cx="58674" cy="26895"/>
            </a:xfrm>
            <a:custGeom>
              <a:avLst/>
              <a:gdLst>
                <a:gd name="connsiteX0" fmla="*/ 58663 w 58674"/>
                <a:gd name="connsiteY0" fmla="*/ 20901 h 26895"/>
                <a:gd name="connsiteX1" fmla="*/ -11 w 58674"/>
                <a:gd name="connsiteY1" fmla="*/ -54 h 26895"/>
                <a:gd name="connsiteX2" fmla="*/ 58663 w 58674"/>
                <a:gd name="connsiteY2" fmla="*/ 20901 h 26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674" h="26895">
                  <a:moveTo>
                    <a:pt x="58663" y="20901"/>
                  </a:moveTo>
                  <a:cubicBezTo>
                    <a:pt x="40337" y="10852"/>
                    <a:pt x="20535" y="3775"/>
                    <a:pt x="-11" y="-54"/>
                  </a:cubicBezTo>
                  <a:cubicBezTo>
                    <a:pt x="-11" y="-54"/>
                    <a:pt x="13324" y="42046"/>
                    <a:pt x="58663" y="20901"/>
                  </a:cubicBezTo>
                  <a:close/>
                </a:path>
              </a:pathLst>
            </a:custGeom>
            <a:solidFill>
              <a:srgbClr val="CDD5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1" name="Freeform: Shape 880">
              <a:extLst>
                <a:ext uri="{FF2B5EF4-FFF2-40B4-BE49-F238E27FC236}">
                  <a16:creationId xmlns:a16="http://schemas.microsoft.com/office/drawing/2014/main" id="{A696CFD6-C65B-1AED-2359-7973D686D8FA}"/>
                </a:ext>
              </a:extLst>
            </p:cNvPr>
            <p:cNvSpPr/>
            <p:nvPr/>
          </p:nvSpPr>
          <p:spPr>
            <a:xfrm>
              <a:off x="5860350" y="2660348"/>
              <a:ext cx="58578" cy="27511"/>
            </a:xfrm>
            <a:custGeom>
              <a:avLst/>
              <a:gdLst>
                <a:gd name="connsiteX0" fmla="*/ 58568 w 58578"/>
                <a:gd name="connsiteY0" fmla="*/ 27457 h 27511"/>
                <a:gd name="connsiteX1" fmla="*/ 28564 w 58578"/>
                <a:gd name="connsiteY1" fmla="*/ 311 h 27511"/>
                <a:gd name="connsiteX2" fmla="*/ -11 w 58578"/>
                <a:gd name="connsiteY2" fmla="*/ 6502 h 27511"/>
                <a:gd name="connsiteX3" fmla="*/ 58568 w 58578"/>
                <a:gd name="connsiteY3" fmla="*/ 27457 h 27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578" h="27511">
                  <a:moveTo>
                    <a:pt x="58568" y="27457"/>
                  </a:moveTo>
                  <a:cubicBezTo>
                    <a:pt x="55006" y="13151"/>
                    <a:pt x="43147" y="2426"/>
                    <a:pt x="28564" y="311"/>
                  </a:cubicBezTo>
                  <a:cubicBezTo>
                    <a:pt x="4466" y="-1880"/>
                    <a:pt x="-11" y="6502"/>
                    <a:pt x="-11" y="6502"/>
                  </a:cubicBezTo>
                  <a:cubicBezTo>
                    <a:pt x="20497" y="10341"/>
                    <a:pt x="40271" y="17418"/>
                    <a:pt x="58568" y="27457"/>
                  </a:cubicBezTo>
                  <a:close/>
                </a:path>
              </a:pathLst>
            </a:custGeom>
            <a:solidFill>
              <a:srgbClr val="9DC32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2" name="Freeform: Shape 881">
              <a:extLst>
                <a:ext uri="{FF2B5EF4-FFF2-40B4-BE49-F238E27FC236}">
                  <a16:creationId xmlns:a16="http://schemas.microsoft.com/office/drawing/2014/main" id="{4414AEE6-EAFC-6FD8-1044-DA2ADD5E04F3}"/>
                </a:ext>
              </a:extLst>
            </p:cNvPr>
            <p:cNvSpPr/>
            <p:nvPr/>
          </p:nvSpPr>
          <p:spPr>
            <a:xfrm>
              <a:off x="5900927" y="2645759"/>
              <a:ext cx="35623" cy="16373"/>
            </a:xfrm>
            <a:custGeom>
              <a:avLst/>
              <a:gdLst>
                <a:gd name="connsiteX0" fmla="*/ -11 w 35623"/>
                <a:gd name="connsiteY0" fmla="*/ 12709 h 16373"/>
                <a:gd name="connsiteX1" fmla="*/ 35613 w 35623"/>
                <a:gd name="connsiteY1" fmla="*/ -54 h 16373"/>
                <a:gd name="connsiteX2" fmla="*/ -11 w 35623"/>
                <a:gd name="connsiteY2" fmla="*/ 12709 h 16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623" h="16373">
                  <a:moveTo>
                    <a:pt x="-11" y="12709"/>
                  </a:moveTo>
                  <a:cubicBezTo>
                    <a:pt x="11114" y="6604"/>
                    <a:pt x="23145" y="2299"/>
                    <a:pt x="35613" y="-54"/>
                  </a:cubicBezTo>
                  <a:cubicBezTo>
                    <a:pt x="35613" y="-54"/>
                    <a:pt x="27516" y="25568"/>
                    <a:pt x="-11" y="12709"/>
                  </a:cubicBezTo>
                  <a:close/>
                </a:path>
              </a:pathLst>
            </a:custGeom>
            <a:solidFill>
              <a:srgbClr val="CDD5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3" name="Freeform: Shape 882">
              <a:extLst>
                <a:ext uri="{FF2B5EF4-FFF2-40B4-BE49-F238E27FC236}">
                  <a16:creationId xmlns:a16="http://schemas.microsoft.com/office/drawing/2014/main" id="{8515C0DE-983B-05E5-F318-CC1124919E4B}"/>
                </a:ext>
              </a:extLst>
            </p:cNvPr>
            <p:cNvSpPr/>
            <p:nvPr/>
          </p:nvSpPr>
          <p:spPr>
            <a:xfrm>
              <a:off x="5900927" y="2641820"/>
              <a:ext cx="35623" cy="16702"/>
            </a:xfrm>
            <a:custGeom>
              <a:avLst/>
              <a:gdLst>
                <a:gd name="connsiteX0" fmla="*/ -11 w 35623"/>
                <a:gd name="connsiteY0" fmla="*/ 16648 h 16702"/>
                <a:gd name="connsiteX1" fmla="*/ 18277 w 35623"/>
                <a:gd name="connsiteY1" fmla="*/ 170 h 16702"/>
                <a:gd name="connsiteX2" fmla="*/ 35613 w 35623"/>
                <a:gd name="connsiteY2" fmla="*/ 3885 h 16702"/>
                <a:gd name="connsiteX3" fmla="*/ -11 w 35623"/>
                <a:gd name="connsiteY3" fmla="*/ 16648 h 16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623" h="16702">
                  <a:moveTo>
                    <a:pt x="-11" y="16648"/>
                  </a:moveTo>
                  <a:cubicBezTo>
                    <a:pt x="2151" y="7943"/>
                    <a:pt x="9390" y="1418"/>
                    <a:pt x="18277" y="170"/>
                  </a:cubicBezTo>
                  <a:cubicBezTo>
                    <a:pt x="32850" y="-1163"/>
                    <a:pt x="35613" y="3885"/>
                    <a:pt x="35613" y="3885"/>
                  </a:cubicBezTo>
                  <a:cubicBezTo>
                    <a:pt x="23145" y="6238"/>
                    <a:pt x="11114" y="10543"/>
                    <a:pt x="-11" y="16648"/>
                  </a:cubicBezTo>
                  <a:close/>
                </a:path>
              </a:pathLst>
            </a:custGeom>
            <a:solidFill>
              <a:srgbClr val="9DC32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4" name="Freeform: Shape 883">
              <a:extLst>
                <a:ext uri="{FF2B5EF4-FFF2-40B4-BE49-F238E27FC236}">
                  <a16:creationId xmlns:a16="http://schemas.microsoft.com/office/drawing/2014/main" id="{690F868C-B8EF-B913-8C53-BB998675153A}"/>
                </a:ext>
              </a:extLst>
            </p:cNvPr>
            <p:cNvSpPr/>
            <p:nvPr/>
          </p:nvSpPr>
          <p:spPr>
            <a:xfrm>
              <a:off x="7298149" y="3926152"/>
              <a:ext cx="41814" cy="12265"/>
            </a:xfrm>
            <a:custGeom>
              <a:avLst/>
              <a:gdLst>
                <a:gd name="connsiteX0" fmla="*/ -11 w 41814"/>
                <a:gd name="connsiteY0" fmla="*/ 8761 h 12265"/>
                <a:gd name="connsiteX1" fmla="*/ 41804 w 41814"/>
                <a:gd name="connsiteY1" fmla="*/ 11714 h 12265"/>
                <a:gd name="connsiteX2" fmla="*/ -11 w 41814"/>
                <a:gd name="connsiteY2" fmla="*/ 8761 h 12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1814" h="12265">
                  <a:moveTo>
                    <a:pt x="-11" y="8761"/>
                  </a:moveTo>
                  <a:cubicBezTo>
                    <a:pt x="13686" y="11924"/>
                    <a:pt x="27793" y="12924"/>
                    <a:pt x="41804" y="11714"/>
                  </a:cubicBezTo>
                  <a:cubicBezTo>
                    <a:pt x="41804" y="11714"/>
                    <a:pt x="25516" y="-12670"/>
                    <a:pt x="-11" y="8761"/>
                  </a:cubicBezTo>
                  <a:close/>
                </a:path>
              </a:pathLst>
            </a:custGeom>
            <a:solidFill>
              <a:srgbClr val="9FBB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5" name="Freeform: Shape 884">
              <a:extLst>
                <a:ext uri="{FF2B5EF4-FFF2-40B4-BE49-F238E27FC236}">
                  <a16:creationId xmlns:a16="http://schemas.microsoft.com/office/drawing/2014/main" id="{922B5B40-AFF6-F97C-9EA9-697BB491C975}"/>
                </a:ext>
              </a:extLst>
            </p:cNvPr>
            <p:cNvSpPr/>
            <p:nvPr/>
          </p:nvSpPr>
          <p:spPr>
            <a:xfrm>
              <a:off x="7298149" y="3934968"/>
              <a:ext cx="41814" cy="12309"/>
            </a:xfrm>
            <a:custGeom>
              <a:avLst/>
              <a:gdLst>
                <a:gd name="connsiteX0" fmla="*/ -11 w 41814"/>
                <a:gd name="connsiteY0" fmla="*/ -54 h 12309"/>
                <a:gd name="connsiteX1" fmla="*/ 24373 w 41814"/>
                <a:gd name="connsiteY1" fmla="*/ 12043 h 12309"/>
                <a:gd name="connsiteX2" fmla="*/ 41804 w 41814"/>
                <a:gd name="connsiteY2" fmla="*/ 2518 h 12309"/>
                <a:gd name="connsiteX3" fmla="*/ -11 w 41814"/>
                <a:gd name="connsiteY3" fmla="*/ -54 h 12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814" h="12309">
                  <a:moveTo>
                    <a:pt x="-11" y="-54"/>
                  </a:moveTo>
                  <a:cubicBezTo>
                    <a:pt x="4904" y="8566"/>
                    <a:pt x="14544" y="13348"/>
                    <a:pt x="24373" y="12043"/>
                  </a:cubicBezTo>
                  <a:cubicBezTo>
                    <a:pt x="40375" y="9090"/>
                    <a:pt x="41804" y="2518"/>
                    <a:pt x="41804" y="2518"/>
                  </a:cubicBezTo>
                  <a:cubicBezTo>
                    <a:pt x="27821" y="3851"/>
                    <a:pt x="13705" y="2984"/>
                    <a:pt x="-11" y="-54"/>
                  </a:cubicBezTo>
                  <a:close/>
                </a:path>
              </a:pathLst>
            </a:custGeom>
            <a:solidFill>
              <a:srgbClr val="7DA6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6" name="Freeform: Shape 885">
              <a:extLst>
                <a:ext uri="{FF2B5EF4-FFF2-40B4-BE49-F238E27FC236}">
                  <a16:creationId xmlns:a16="http://schemas.microsoft.com/office/drawing/2014/main" id="{B161A5E5-EFC4-8AB6-6F72-5ACA324750B8}"/>
                </a:ext>
              </a:extLst>
            </p:cNvPr>
            <p:cNvSpPr/>
            <p:nvPr/>
          </p:nvSpPr>
          <p:spPr>
            <a:xfrm>
              <a:off x="7293558" y="3904678"/>
              <a:ext cx="12592" cy="32003"/>
            </a:xfrm>
            <a:custGeom>
              <a:avLst/>
              <a:gdLst>
                <a:gd name="connsiteX0" fmla="*/ 4580 w 12592"/>
                <a:gd name="connsiteY0" fmla="*/ 31950 h 32003"/>
                <a:gd name="connsiteX1" fmla="*/ 12581 w 12592"/>
                <a:gd name="connsiteY1" fmla="*/ -54 h 32003"/>
                <a:gd name="connsiteX2" fmla="*/ 1637 w 12592"/>
                <a:gd name="connsiteY2" fmla="*/ 27054 h 32003"/>
                <a:gd name="connsiteX3" fmla="*/ 4580 w 12592"/>
                <a:gd name="connsiteY3" fmla="*/ 31950 h 32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92" h="32003">
                  <a:moveTo>
                    <a:pt x="4580" y="31950"/>
                  </a:moveTo>
                  <a:cubicBezTo>
                    <a:pt x="8924" y="21768"/>
                    <a:pt x="11619" y="10966"/>
                    <a:pt x="12581" y="-54"/>
                  </a:cubicBezTo>
                  <a:cubicBezTo>
                    <a:pt x="2075" y="4413"/>
                    <a:pt x="-2820" y="16548"/>
                    <a:pt x="1637" y="27054"/>
                  </a:cubicBezTo>
                  <a:cubicBezTo>
                    <a:pt x="2390" y="28816"/>
                    <a:pt x="3380" y="30464"/>
                    <a:pt x="4580" y="31950"/>
                  </a:cubicBezTo>
                  <a:close/>
                </a:path>
              </a:pathLst>
            </a:custGeom>
            <a:solidFill>
              <a:srgbClr val="CDD5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7" name="Freeform: Shape 886">
              <a:extLst>
                <a:ext uri="{FF2B5EF4-FFF2-40B4-BE49-F238E27FC236}">
                  <a16:creationId xmlns:a16="http://schemas.microsoft.com/office/drawing/2014/main" id="{45A42D25-5D27-0543-8661-2B196E9DD376}"/>
                </a:ext>
              </a:extLst>
            </p:cNvPr>
            <p:cNvSpPr/>
            <p:nvPr/>
          </p:nvSpPr>
          <p:spPr>
            <a:xfrm>
              <a:off x="7298149" y="3904678"/>
              <a:ext cx="12668" cy="32003"/>
            </a:xfrm>
            <a:custGeom>
              <a:avLst/>
              <a:gdLst>
                <a:gd name="connsiteX0" fmla="*/ -11 w 12668"/>
                <a:gd name="connsiteY0" fmla="*/ 31950 h 32003"/>
                <a:gd name="connsiteX1" fmla="*/ 12658 w 12668"/>
                <a:gd name="connsiteY1" fmla="*/ 14710 h 32003"/>
                <a:gd name="connsiteX2" fmla="*/ 7990 w 12668"/>
                <a:gd name="connsiteY2" fmla="*/ -54 h 32003"/>
                <a:gd name="connsiteX3" fmla="*/ -11 w 12668"/>
                <a:gd name="connsiteY3" fmla="*/ 31950 h 32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68" h="32003">
                  <a:moveTo>
                    <a:pt x="-11" y="31950"/>
                  </a:moveTo>
                  <a:cubicBezTo>
                    <a:pt x="7343" y="29340"/>
                    <a:pt x="12362" y="22510"/>
                    <a:pt x="12658" y="14710"/>
                  </a:cubicBezTo>
                  <a:cubicBezTo>
                    <a:pt x="12658" y="1946"/>
                    <a:pt x="7990" y="-54"/>
                    <a:pt x="7990" y="-54"/>
                  </a:cubicBezTo>
                  <a:cubicBezTo>
                    <a:pt x="7028" y="10966"/>
                    <a:pt x="4333" y="21768"/>
                    <a:pt x="-11" y="31950"/>
                  </a:cubicBezTo>
                  <a:close/>
                </a:path>
              </a:pathLst>
            </a:custGeom>
            <a:solidFill>
              <a:srgbClr val="9DC32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8" name="Freeform: Shape 887">
              <a:extLst>
                <a:ext uri="{FF2B5EF4-FFF2-40B4-BE49-F238E27FC236}">
                  <a16:creationId xmlns:a16="http://schemas.microsoft.com/office/drawing/2014/main" id="{EC464D03-7AFF-A398-1E8E-75FA0FCB6E81}"/>
                </a:ext>
              </a:extLst>
            </p:cNvPr>
            <p:cNvSpPr/>
            <p:nvPr/>
          </p:nvSpPr>
          <p:spPr>
            <a:xfrm>
              <a:off x="7297673" y="3935444"/>
              <a:ext cx="18740" cy="38100"/>
            </a:xfrm>
            <a:custGeom>
              <a:avLst/>
              <a:gdLst>
                <a:gd name="connsiteX0" fmla="*/ -11 w 18740"/>
                <a:gd name="connsiteY0" fmla="*/ -54 h 38100"/>
                <a:gd name="connsiteX1" fmla="*/ 15039 w 18740"/>
                <a:gd name="connsiteY1" fmla="*/ 38046 h 38100"/>
                <a:gd name="connsiteX2" fmla="*/ -11 w 18740"/>
                <a:gd name="connsiteY2" fmla="*/ -5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740" h="38100">
                  <a:moveTo>
                    <a:pt x="-11" y="-54"/>
                  </a:moveTo>
                  <a:cubicBezTo>
                    <a:pt x="2970" y="13357"/>
                    <a:pt x="8047" y="26216"/>
                    <a:pt x="15039" y="38046"/>
                  </a:cubicBezTo>
                  <a:cubicBezTo>
                    <a:pt x="15039" y="38046"/>
                    <a:pt x="29898" y="13090"/>
                    <a:pt x="-11" y="-54"/>
                  </a:cubicBezTo>
                  <a:close/>
                </a:path>
              </a:pathLst>
            </a:custGeom>
            <a:solidFill>
              <a:srgbClr val="CDD5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9" name="Freeform: Shape 888">
              <a:extLst>
                <a:ext uri="{FF2B5EF4-FFF2-40B4-BE49-F238E27FC236}">
                  <a16:creationId xmlns:a16="http://schemas.microsoft.com/office/drawing/2014/main" id="{AB7F84E2-8619-F3B5-27E8-F71C9788ED19}"/>
                </a:ext>
              </a:extLst>
            </p:cNvPr>
            <p:cNvSpPr/>
            <p:nvPr/>
          </p:nvSpPr>
          <p:spPr>
            <a:xfrm>
              <a:off x="7293637" y="3935444"/>
              <a:ext cx="19466" cy="37854"/>
            </a:xfrm>
            <a:custGeom>
              <a:avLst/>
              <a:gdLst>
                <a:gd name="connsiteX0" fmla="*/ 4025 w 19466"/>
                <a:gd name="connsiteY0" fmla="*/ -54 h 37854"/>
                <a:gd name="connsiteX1" fmla="*/ 4025 w 19466"/>
                <a:gd name="connsiteY1" fmla="*/ 26425 h 37854"/>
                <a:gd name="connsiteX2" fmla="*/ 19456 w 19466"/>
                <a:gd name="connsiteY2" fmla="*/ 37760 h 37854"/>
                <a:gd name="connsiteX3" fmla="*/ 11169 w 19466"/>
                <a:gd name="connsiteY3" fmla="*/ 21282 h 37854"/>
                <a:gd name="connsiteX4" fmla="*/ 4025 w 19466"/>
                <a:gd name="connsiteY4" fmla="*/ -54 h 37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466" h="37854">
                  <a:moveTo>
                    <a:pt x="4025" y="-54"/>
                  </a:moveTo>
                  <a:cubicBezTo>
                    <a:pt x="-1356" y="7947"/>
                    <a:pt x="-1356" y="18424"/>
                    <a:pt x="4025" y="26425"/>
                  </a:cubicBezTo>
                  <a:cubicBezTo>
                    <a:pt x="13550" y="39094"/>
                    <a:pt x="19456" y="37760"/>
                    <a:pt x="19456" y="37760"/>
                  </a:cubicBezTo>
                  <a:cubicBezTo>
                    <a:pt x="16284" y="32483"/>
                    <a:pt x="13522" y="26968"/>
                    <a:pt x="11169" y="21282"/>
                  </a:cubicBezTo>
                  <a:cubicBezTo>
                    <a:pt x="8035" y="14443"/>
                    <a:pt x="5645" y="7290"/>
                    <a:pt x="4025" y="-54"/>
                  </a:cubicBezTo>
                  <a:close/>
                </a:path>
              </a:pathLst>
            </a:custGeom>
            <a:solidFill>
              <a:srgbClr val="9DC32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0" name="Freeform: Shape 889">
              <a:extLst>
                <a:ext uri="{FF2B5EF4-FFF2-40B4-BE49-F238E27FC236}">
                  <a16:creationId xmlns:a16="http://schemas.microsoft.com/office/drawing/2014/main" id="{AC98EEFA-86CA-F622-DE65-E0D04CF43D1F}"/>
                </a:ext>
              </a:extLst>
            </p:cNvPr>
            <p:cNvSpPr/>
            <p:nvPr/>
          </p:nvSpPr>
          <p:spPr>
            <a:xfrm>
              <a:off x="7295196" y="3527547"/>
              <a:ext cx="61626" cy="36897"/>
            </a:xfrm>
            <a:custGeom>
              <a:avLst/>
              <a:gdLst>
                <a:gd name="connsiteX0" fmla="*/ -11 w 61626"/>
                <a:gd name="connsiteY0" fmla="*/ 2935 h 36897"/>
                <a:gd name="connsiteX1" fmla="*/ 61616 w 61626"/>
                <a:gd name="connsiteY1" fmla="*/ 36844 h 36897"/>
                <a:gd name="connsiteX2" fmla="*/ -11 w 61626"/>
                <a:gd name="connsiteY2" fmla="*/ 2935 h 36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1626" h="36897">
                  <a:moveTo>
                    <a:pt x="-11" y="2935"/>
                  </a:moveTo>
                  <a:cubicBezTo>
                    <a:pt x="18630" y="17384"/>
                    <a:pt x="39432" y="28833"/>
                    <a:pt x="61616" y="36844"/>
                  </a:cubicBezTo>
                  <a:cubicBezTo>
                    <a:pt x="61616" y="36844"/>
                    <a:pt x="54377" y="-12496"/>
                    <a:pt x="-11" y="2935"/>
                  </a:cubicBezTo>
                  <a:close/>
                </a:path>
              </a:pathLst>
            </a:custGeom>
            <a:solidFill>
              <a:srgbClr val="9FBB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1" name="Freeform: Shape 890">
              <a:extLst>
                <a:ext uri="{FF2B5EF4-FFF2-40B4-BE49-F238E27FC236}">
                  <a16:creationId xmlns:a16="http://schemas.microsoft.com/office/drawing/2014/main" id="{D17ECE49-5AC1-68ED-B015-1C1E7485018B}"/>
                </a:ext>
              </a:extLst>
            </p:cNvPr>
            <p:cNvSpPr/>
            <p:nvPr/>
          </p:nvSpPr>
          <p:spPr>
            <a:xfrm>
              <a:off x="7295196" y="3530536"/>
              <a:ext cx="61626" cy="38366"/>
            </a:xfrm>
            <a:custGeom>
              <a:avLst/>
              <a:gdLst>
                <a:gd name="connsiteX0" fmla="*/ -11 w 61626"/>
                <a:gd name="connsiteY0" fmla="*/ -54 h 38366"/>
                <a:gd name="connsiteX1" fmla="*/ 28564 w 61626"/>
                <a:gd name="connsiteY1" fmla="*/ 35569 h 38366"/>
                <a:gd name="connsiteX2" fmla="*/ 61616 w 61626"/>
                <a:gd name="connsiteY2" fmla="*/ 33855 h 38366"/>
                <a:gd name="connsiteX3" fmla="*/ -11 w 61626"/>
                <a:gd name="connsiteY3" fmla="*/ -54 h 383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626" h="38366">
                  <a:moveTo>
                    <a:pt x="-11" y="-54"/>
                  </a:moveTo>
                  <a:cubicBezTo>
                    <a:pt x="-11" y="-54"/>
                    <a:pt x="2180" y="28521"/>
                    <a:pt x="28564" y="35569"/>
                  </a:cubicBezTo>
                  <a:cubicBezTo>
                    <a:pt x="54949" y="42618"/>
                    <a:pt x="61616" y="33855"/>
                    <a:pt x="61616" y="33855"/>
                  </a:cubicBezTo>
                  <a:cubicBezTo>
                    <a:pt x="39432" y="25844"/>
                    <a:pt x="18630" y="14395"/>
                    <a:pt x="-11" y="-54"/>
                  </a:cubicBezTo>
                  <a:close/>
                </a:path>
              </a:pathLst>
            </a:custGeom>
            <a:solidFill>
              <a:srgbClr val="7DA6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2" name="Freeform: Shape 891">
              <a:extLst>
                <a:ext uri="{FF2B5EF4-FFF2-40B4-BE49-F238E27FC236}">
                  <a16:creationId xmlns:a16="http://schemas.microsoft.com/office/drawing/2014/main" id="{380B3DD2-74F0-7CF2-3D4F-F6FFEF546ABD}"/>
                </a:ext>
              </a:extLst>
            </p:cNvPr>
            <p:cNvSpPr/>
            <p:nvPr/>
          </p:nvSpPr>
          <p:spPr>
            <a:xfrm>
              <a:off x="7295196" y="3509212"/>
              <a:ext cx="43815" cy="20180"/>
            </a:xfrm>
            <a:custGeom>
              <a:avLst/>
              <a:gdLst>
                <a:gd name="connsiteX0" fmla="*/ -11 w 43815"/>
                <a:gd name="connsiteY0" fmla="*/ 20127 h 20180"/>
                <a:gd name="connsiteX1" fmla="*/ 43804 w 43815"/>
                <a:gd name="connsiteY1" fmla="*/ 4887 h 20180"/>
                <a:gd name="connsiteX2" fmla="*/ -11 w 43815"/>
                <a:gd name="connsiteY2" fmla="*/ 20127 h 20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3815" h="20180">
                  <a:moveTo>
                    <a:pt x="-11" y="20127"/>
                  </a:moveTo>
                  <a:cubicBezTo>
                    <a:pt x="15305" y="17403"/>
                    <a:pt x="30098" y="12259"/>
                    <a:pt x="43804" y="4887"/>
                  </a:cubicBezTo>
                  <a:cubicBezTo>
                    <a:pt x="43804" y="4887"/>
                    <a:pt x="16468" y="-13306"/>
                    <a:pt x="-11" y="20127"/>
                  </a:cubicBezTo>
                  <a:close/>
                </a:path>
              </a:pathLst>
            </a:custGeom>
            <a:solidFill>
              <a:srgbClr val="CDD5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3" name="Freeform: Shape 892">
              <a:extLst>
                <a:ext uri="{FF2B5EF4-FFF2-40B4-BE49-F238E27FC236}">
                  <a16:creationId xmlns:a16="http://schemas.microsoft.com/office/drawing/2014/main" id="{06A3D10F-812D-6355-3BD6-856470535CEE}"/>
                </a:ext>
              </a:extLst>
            </p:cNvPr>
            <p:cNvSpPr/>
            <p:nvPr/>
          </p:nvSpPr>
          <p:spPr>
            <a:xfrm>
              <a:off x="7295196" y="3514153"/>
              <a:ext cx="43840" cy="20741"/>
            </a:xfrm>
            <a:custGeom>
              <a:avLst/>
              <a:gdLst>
                <a:gd name="connsiteX0" fmla="*/ -11 w 43840"/>
                <a:gd name="connsiteY0" fmla="*/ 15186 h 20741"/>
                <a:gd name="connsiteX1" fmla="*/ 30088 w 43840"/>
                <a:gd name="connsiteY1" fmla="*/ 16900 h 20741"/>
                <a:gd name="connsiteX2" fmla="*/ 43804 w 43840"/>
                <a:gd name="connsiteY2" fmla="*/ -54 h 20741"/>
                <a:gd name="connsiteX3" fmla="*/ -11 w 43840"/>
                <a:gd name="connsiteY3" fmla="*/ 15186 h 20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840" h="20741">
                  <a:moveTo>
                    <a:pt x="-11" y="15186"/>
                  </a:moveTo>
                  <a:cubicBezTo>
                    <a:pt x="8733" y="21834"/>
                    <a:pt x="20639" y="22520"/>
                    <a:pt x="30088" y="16900"/>
                  </a:cubicBezTo>
                  <a:cubicBezTo>
                    <a:pt x="45043" y="7375"/>
                    <a:pt x="43804" y="-54"/>
                    <a:pt x="43804" y="-54"/>
                  </a:cubicBezTo>
                  <a:cubicBezTo>
                    <a:pt x="30098" y="7318"/>
                    <a:pt x="15305" y="12462"/>
                    <a:pt x="-11" y="15186"/>
                  </a:cubicBezTo>
                  <a:close/>
                </a:path>
              </a:pathLst>
            </a:custGeom>
            <a:solidFill>
              <a:srgbClr val="9DC32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4" name="Freeform: Shape 893">
              <a:extLst>
                <a:ext uri="{FF2B5EF4-FFF2-40B4-BE49-F238E27FC236}">
                  <a16:creationId xmlns:a16="http://schemas.microsoft.com/office/drawing/2014/main" id="{7C9845FE-1F1D-7010-2983-0BDDD76DC05A}"/>
                </a:ext>
              </a:extLst>
            </p:cNvPr>
            <p:cNvSpPr/>
            <p:nvPr/>
          </p:nvSpPr>
          <p:spPr>
            <a:xfrm>
              <a:off x="6153340" y="2943937"/>
              <a:ext cx="81057" cy="50817"/>
            </a:xfrm>
            <a:custGeom>
              <a:avLst/>
              <a:gdLst>
                <a:gd name="connsiteX0" fmla="*/ -11 w 81057"/>
                <a:gd name="connsiteY0" fmla="*/ 50764 h 50817"/>
                <a:gd name="connsiteX1" fmla="*/ 81047 w 81057"/>
                <a:gd name="connsiteY1" fmla="*/ 4282 h 50817"/>
                <a:gd name="connsiteX2" fmla="*/ -11 w 81057"/>
                <a:gd name="connsiteY2" fmla="*/ 50764 h 50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1057" h="50817">
                  <a:moveTo>
                    <a:pt x="-11" y="50764"/>
                  </a:moveTo>
                  <a:cubicBezTo>
                    <a:pt x="29288" y="39639"/>
                    <a:pt x="56653" y="23951"/>
                    <a:pt x="81047" y="4282"/>
                  </a:cubicBezTo>
                  <a:cubicBezTo>
                    <a:pt x="81047" y="4282"/>
                    <a:pt x="19992" y="-21055"/>
                    <a:pt x="-11" y="50764"/>
                  </a:cubicBezTo>
                  <a:close/>
                </a:path>
              </a:pathLst>
            </a:custGeom>
            <a:solidFill>
              <a:srgbClr val="9FBB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5" name="Freeform: Shape 894">
              <a:extLst>
                <a:ext uri="{FF2B5EF4-FFF2-40B4-BE49-F238E27FC236}">
                  <a16:creationId xmlns:a16="http://schemas.microsoft.com/office/drawing/2014/main" id="{75C8A29F-9E3C-E024-AC5D-A124FEDF49AF}"/>
                </a:ext>
              </a:extLst>
            </p:cNvPr>
            <p:cNvSpPr/>
            <p:nvPr/>
          </p:nvSpPr>
          <p:spPr>
            <a:xfrm>
              <a:off x="6153340" y="2948273"/>
              <a:ext cx="81454" cy="52327"/>
            </a:xfrm>
            <a:custGeom>
              <a:avLst/>
              <a:gdLst>
                <a:gd name="connsiteX0" fmla="*/ -11 w 81454"/>
                <a:gd name="connsiteY0" fmla="*/ 46428 h 52327"/>
                <a:gd name="connsiteX1" fmla="*/ 60187 w 81454"/>
                <a:gd name="connsiteY1" fmla="*/ 38522 h 52327"/>
                <a:gd name="connsiteX2" fmla="*/ 81047 w 81454"/>
                <a:gd name="connsiteY2" fmla="*/ -54 h 52327"/>
                <a:gd name="connsiteX3" fmla="*/ -11 w 81454"/>
                <a:gd name="connsiteY3" fmla="*/ 46428 h 52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454" h="52327">
                  <a:moveTo>
                    <a:pt x="-11" y="46428"/>
                  </a:moveTo>
                  <a:cubicBezTo>
                    <a:pt x="-11" y="46428"/>
                    <a:pt x="34279" y="63859"/>
                    <a:pt x="60187" y="38522"/>
                  </a:cubicBezTo>
                  <a:cubicBezTo>
                    <a:pt x="86095" y="13186"/>
                    <a:pt x="81047" y="-54"/>
                    <a:pt x="81047" y="-54"/>
                  </a:cubicBezTo>
                  <a:cubicBezTo>
                    <a:pt x="56653" y="19615"/>
                    <a:pt x="29288" y="35303"/>
                    <a:pt x="-11" y="46428"/>
                  </a:cubicBezTo>
                  <a:close/>
                </a:path>
              </a:pathLst>
            </a:custGeom>
            <a:solidFill>
              <a:srgbClr val="7DA6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6" name="Freeform: Shape 895">
              <a:extLst>
                <a:ext uri="{FF2B5EF4-FFF2-40B4-BE49-F238E27FC236}">
                  <a16:creationId xmlns:a16="http://schemas.microsoft.com/office/drawing/2014/main" id="{6B67D276-710C-A54D-BE37-6055A50695B0}"/>
                </a:ext>
              </a:extLst>
            </p:cNvPr>
            <p:cNvSpPr/>
            <p:nvPr/>
          </p:nvSpPr>
          <p:spPr>
            <a:xfrm>
              <a:off x="6575964" y="2643165"/>
              <a:ext cx="30384" cy="19262"/>
            </a:xfrm>
            <a:custGeom>
              <a:avLst/>
              <a:gdLst>
                <a:gd name="connsiteX0" fmla="*/ -11 w 30384"/>
                <a:gd name="connsiteY0" fmla="*/ 19208 h 19262"/>
                <a:gd name="connsiteX1" fmla="*/ 30374 w 30384"/>
                <a:gd name="connsiteY1" fmla="*/ 1682 h 19262"/>
                <a:gd name="connsiteX2" fmla="*/ 1551 w 30384"/>
                <a:gd name="connsiteY2" fmla="*/ 13398 h 19262"/>
                <a:gd name="connsiteX3" fmla="*/ -11 w 30384"/>
                <a:gd name="connsiteY3" fmla="*/ 19208 h 19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384" h="19262">
                  <a:moveTo>
                    <a:pt x="-11" y="19208"/>
                  </a:moveTo>
                  <a:cubicBezTo>
                    <a:pt x="10971" y="14989"/>
                    <a:pt x="21220" y="9074"/>
                    <a:pt x="30374" y="1682"/>
                  </a:cubicBezTo>
                  <a:cubicBezTo>
                    <a:pt x="19182" y="-3042"/>
                    <a:pt x="6275" y="2206"/>
                    <a:pt x="1551" y="13398"/>
                  </a:cubicBezTo>
                  <a:cubicBezTo>
                    <a:pt x="761" y="15255"/>
                    <a:pt x="237" y="17208"/>
                    <a:pt x="-11" y="19208"/>
                  </a:cubicBezTo>
                  <a:close/>
                </a:path>
              </a:pathLst>
            </a:custGeom>
            <a:solidFill>
              <a:srgbClr val="9FBB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7" name="Freeform: Shape 896">
              <a:extLst>
                <a:ext uri="{FF2B5EF4-FFF2-40B4-BE49-F238E27FC236}">
                  <a16:creationId xmlns:a16="http://schemas.microsoft.com/office/drawing/2014/main" id="{88497205-FA55-8924-18F9-7CD134B10B97}"/>
                </a:ext>
              </a:extLst>
            </p:cNvPr>
            <p:cNvSpPr/>
            <p:nvPr/>
          </p:nvSpPr>
          <p:spPr>
            <a:xfrm>
              <a:off x="6575964" y="2644901"/>
              <a:ext cx="30504" cy="19615"/>
            </a:xfrm>
            <a:custGeom>
              <a:avLst/>
              <a:gdLst>
                <a:gd name="connsiteX0" fmla="*/ -11 w 30504"/>
                <a:gd name="connsiteY0" fmla="*/ 17472 h 19615"/>
                <a:gd name="connsiteX1" fmla="*/ 22563 w 30504"/>
                <a:gd name="connsiteY1" fmla="*/ 14424 h 19615"/>
                <a:gd name="connsiteX2" fmla="*/ 30374 w 30504"/>
                <a:gd name="connsiteY2" fmla="*/ -54 h 19615"/>
                <a:gd name="connsiteX3" fmla="*/ -11 w 30504"/>
                <a:gd name="connsiteY3" fmla="*/ 17472 h 19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504" h="19615">
                  <a:moveTo>
                    <a:pt x="-11" y="17472"/>
                  </a:moveTo>
                  <a:cubicBezTo>
                    <a:pt x="7438" y="21120"/>
                    <a:pt x="16353" y="19920"/>
                    <a:pt x="22563" y="14424"/>
                  </a:cubicBezTo>
                  <a:cubicBezTo>
                    <a:pt x="32088" y="4899"/>
                    <a:pt x="30374" y="-54"/>
                    <a:pt x="30374" y="-54"/>
                  </a:cubicBezTo>
                  <a:cubicBezTo>
                    <a:pt x="21220" y="7337"/>
                    <a:pt x="10971" y="13252"/>
                    <a:pt x="-11" y="17472"/>
                  </a:cubicBezTo>
                  <a:close/>
                </a:path>
              </a:pathLst>
            </a:custGeom>
            <a:solidFill>
              <a:srgbClr val="7DA6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8" name="Freeform: Shape 897">
              <a:extLst>
                <a:ext uri="{FF2B5EF4-FFF2-40B4-BE49-F238E27FC236}">
                  <a16:creationId xmlns:a16="http://schemas.microsoft.com/office/drawing/2014/main" id="{DF9DBAB2-2724-FC34-264B-CB336ACDE087}"/>
                </a:ext>
              </a:extLst>
            </p:cNvPr>
            <p:cNvSpPr/>
            <p:nvPr/>
          </p:nvSpPr>
          <p:spPr>
            <a:xfrm>
              <a:off x="6577012" y="2662669"/>
              <a:ext cx="17335" cy="9569"/>
            </a:xfrm>
            <a:custGeom>
              <a:avLst/>
              <a:gdLst>
                <a:gd name="connsiteX0" fmla="*/ -11 w 17335"/>
                <a:gd name="connsiteY0" fmla="*/ 1324 h 9569"/>
                <a:gd name="connsiteX1" fmla="*/ 17325 w 17335"/>
                <a:gd name="connsiteY1" fmla="*/ 9515 h 9569"/>
                <a:gd name="connsiteX2" fmla="*/ 3142 w 17335"/>
                <a:gd name="connsiteY2" fmla="*/ 200 h 9569"/>
                <a:gd name="connsiteX3" fmla="*/ -11 w 17335"/>
                <a:gd name="connsiteY3" fmla="*/ 1324 h 9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335" h="9569">
                  <a:moveTo>
                    <a:pt x="-11" y="1324"/>
                  </a:moveTo>
                  <a:cubicBezTo>
                    <a:pt x="5304" y="4953"/>
                    <a:pt x="11153" y="7715"/>
                    <a:pt x="17325" y="9515"/>
                  </a:cubicBezTo>
                  <a:cubicBezTo>
                    <a:pt x="15982" y="3029"/>
                    <a:pt x="9628" y="-1153"/>
                    <a:pt x="3142" y="200"/>
                  </a:cubicBezTo>
                  <a:cubicBezTo>
                    <a:pt x="2047" y="419"/>
                    <a:pt x="980" y="800"/>
                    <a:pt x="-11" y="1324"/>
                  </a:cubicBezTo>
                  <a:close/>
                </a:path>
              </a:pathLst>
            </a:custGeom>
            <a:solidFill>
              <a:srgbClr val="9FBB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9" name="Freeform: Shape 898">
              <a:extLst>
                <a:ext uri="{FF2B5EF4-FFF2-40B4-BE49-F238E27FC236}">
                  <a16:creationId xmlns:a16="http://schemas.microsoft.com/office/drawing/2014/main" id="{7746D2AB-4436-FA5C-F002-6094FC87255F}"/>
                </a:ext>
              </a:extLst>
            </p:cNvPr>
            <p:cNvSpPr/>
            <p:nvPr/>
          </p:nvSpPr>
          <p:spPr>
            <a:xfrm>
              <a:off x="6577012" y="2664047"/>
              <a:ext cx="17335" cy="9981"/>
            </a:xfrm>
            <a:custGeom>
              <a:avLst/>
              <a:gdLst>
                <a:gd name="connsiteX0" fmla="*/ -11 w 17335"/>
                <a:gd name="connsiteY0" fmla="*/ -54 h 9981"/>
                <a:gd name="connsiteX1" fmla="*/ 8467 w 17335"/>
                <a:gd name="connsiteY1" fmla="*/ 9471 h 9981"/>
                <a:gd name="connsiteX2" fmla="*/ 17325 w 17335"/>
                <a:gd name="connsiteY2" fmla="*/ 8518 h 9981"/>
                <a:gd name="connsiteX3" fmla="*/ -11 w 17335"/>
                <a:gd name="connsiteY3" fmla="*/ -54 h 9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335" h="9981">
                  <a:moveTo>
                    <a:pt x="-11" y="-54"/>
                  </a:moveTo>
                  <a:cubicBezTo>
                    <a:pt x="542" y="4585"/>
                    <a:pt x="3923" y="8385"/>
                    <a:pt x="8467" y="9471"/>
                  </a:cubicBezTo>
                  <a:cubicBezTo>
                    <a:pt x="15705" y="10900"/>
                    <a:pt x="17325" y="8518"/>
                    <a:pt x="17325" y="8518"/>
                  </a:cubicBezTo>
                  <a:cubicBezTo>
                    <a:pt x="11124" y="6604"/>
                    <a:pt x="5276" y="3708"/>
                    <a:pt x="-11" y="-54"/>
                  </a:cubicBezTo>
                  <a:close/>
                </a:path>
              </a:pathLst>
            </a:custGeom>
            <a:solidFill>
              <a:srgbClr val="7DA6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0" name="Freeform: Shape 899">
              <a:extLst>
                <a:ext uri="{FF2B5EF4-FFF2-40B4-BE49-F238E27FC236}">
                  <a16:creationId xmlns:a16="http://schemas.microsoft.com/office/drawing/2014/main" id="{6D8C6F00-B217-B05C-5BAF-1B4074871918}"/>
                </a:ext>
              </a:extLst>
            </p:cNvPr>
            <p:cNvSpPr/>
            <p:nvPr/>
          </p:nvSpPr>
          <p:spPr>
            <a:xfrm>
              <a:off x="5833681" y="3071824"/>
              <a:ext cx="80962" cy="51137"/>
            </a:xfrm>
            <a:custGeom>
              <a:avLst/>
              <a:gdLst>
                <a:gd name="connsiteX0" fmla="*/ -11 w 80962"/>
                <a:gd name="connsiteY0" fmla="*/ 51083 h 51137"/>
                <a:gd name="connsiteX1" fmla="*/ 80952 w 80962"/>
                <a:gd name="connsiteY1" fmla="*/ 4506 h 51137"/>
                <a:gd name="connsiteX2" fmla="*/ -11 w 80962"/>
                <a:gd name="connsiteY2" fmla="*/ 51083 h 51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0962" h="51137">
                  <a:moveTo>
                    <a:pt x="-11" y="51083"/>
                  </a:moveTo>
                  <a:cubicBezTo>
                    <a:pt x="29250" y="39891"/>
                    <a:pt x="56568" y="24175"/>
                    <a:pt x="80952" y="4506"/>
                  </a:cubicBezTo>
                  <a:cubicBezTo>
                    <a:pt x="80952" y="4506"/>
                    <a:pt x="19896" y="-21593"/>
                    <a:pt x="-11" y="51083"/>
                  </a:cubicBezTo>
                  <a:close/>
                </a:path>
              </a:pathLst>
            </a:custGeom>
            <a:solidFill>
              <a:srgbClr val="9FBB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1" name="Freeform: Shape 900">
              <a:extLst>
                <a:ext uri="{FF2B5EF4-FFF2-40B4-BE49-F238E27FC236}">
                  <a16:creationId xmlns:a16="http://schemas.microsoft.com/office/drawing/2014/main" id="{5D5F4F1E-62CB-728E-F4CF-AFAAD8F284C6}"/>
                </a:ext>
              </a:extLst>
            </p:cNvPr>
            <p:cNvSpPr/>
            <p:nvPr/>
          </p:nvSpPr>
          <p:spPr>
            <a:xfrm>
              <a:off x="5833681" y="3076384"/>
              <a:ext cx="81359" cy="52423"/>
            </a:xfrm>
            <a:custGeom>
              <a:avLst/>
              <a:gdLst>
                <a:gd name="connsiteX0" fmla="*/ -11 w 81359"/>
                <a:gd name="connsiteY0" fmla="*/ 46523 h 52423"/>
                <a:gd name="connsiteX1" fmla="*/ 60092 w 81359"/>
                <a:gd name="connsiteY1" fmla="*/ 38617 h 52423"/>
                <a:gd name="connsiteX2" fmla="*/ 80952 w 81359"/>
                <a:gd name="connsiteY2" fmla="*/ -54 h 52423"/>
                <a:gd name="connsiteX3" fmla="*/ -11 w 81359"/>
                <a:gd name="connsiteY3" fmla="*/ 46523 h 52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359" h="52423">
                  <a:moveTo>
                    <a:pt x="-11" y="46523"/>
                  </a:moveTo>
                  <a:cubicBezTo>
                    <a:pt x="-11" y="46523"/>
                    <a:pt x="34184" y="63954"/>
                    <a:pt x="60092" y="38617"/>
                  </a:cubicBezTo>
                  <a:cubicBezTo>
                    <a:pt x="86000" y="13281"/>
                    <a:pt x="80952" y="-54"/>
                    <a:pt x="80952" y="-54"/>
                  </a:cubicBezTo>
                  <a:cubicBezTo>
                    <a:pt x="56568" y="19615"/>
                    <a:pt x="29250" y="35331"/>
                    <a:pt x="-11" y="46523"/>
                  </a:cubicBezTo>
                  <a:close/>
                </a:path>
              </a:pathLst>
            </a:custGeom>
            <a:solidFill>
              <a:srgbClr val="7DA6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2" name="Freeform: Shape 901">
              <a:extLst>
                <a:ext uri="{FF2B5EF4-FFF2-40B4-BE49-F238E27FC236}">
                  <a16:creationId xmlns:a16="http://schemas.microsoft.com/office/drawing/2014/main" id="{85631763-0BB3-0618-FD41-7B9BD5D1C14A}"/>
                </a:ext>
              </a:extLst>
            </p:cNvPr>
            <p:cNvSpPr/>
            <p:nvPr/>
          </p:nvSpPr>
          <p:spPr>
            <a:xfrm>
              <a:off x="7032669" y="3401948"/>
              <a:ext cx="34594" cy="37433"/>
            </a:xfrm>
            <a:custGeom>
              <a:avLst/>
              <a:gdLst>
                <a:gd name="connsiteX0" fmla="*/ 34584 w 34594"/>
                <a:gd name="connsiteY0" fmla="*/ 37379 h 37433"/>
                <a:gd name="connsiteX1" fmla="*/ 294 w 34594"/>
                <a:gd name="connsiteY1" fmla="*/ -54 h 37433"/>
                <a:gd name="connsiteX2" fmla="*/ 34584 w 34594"/>
                <a:gd name="connsiteY2" fmla="*/ 37379 h 37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594" h="37433">
                  <a:moveTo>
                    <a:pt x="34584" y="37379"/>
                  </a:moveTo>
                  <a:cubicBezTo>
                    <a:pt x="25173" y="23196"/>
                    <a:pt x="13600" y="10566"/>
                    <a:pt x="294" y="-54"/>
                  </a:cubicBezTo>
                  <a:cubicBezTo>
                    <a:pt x="294" y="-54"/>
                    <a:pt x="-5612" y="35284"/>
                    <a:pt x="34584" y="37379"/>
                  </a:cubicBezTo>
                  <a:close/>
                </a:path>
              </a:pathLst>
            </a:custGeom>
            <a:solidFill>
              <a:srgbClr val="CDD5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3" name="Freeform: Shape 902">
              <a:extLst>
                <a:ext uri="{FF2B5EF4-FFF2-40B4-BE49-F238E27FC236}">
                  <a16:creationId xmlns:a16="http://schemas.microsoft.com/office/drawing/2014/main" id="{6C6FE8E9-26C2-3586-F8B6-C43C4ABBF24E}"/>
                </a:ext>
              </a:extLst>
            </p:cNvPr>
            <p:cNvSpPr/>
            <p:nvPr/>
          </p:nvSpPr>
          <p:spPr>
            <a:xfrm>
              <a:off x="7032687" y="3401392"/>
              <a:ext cx="35342" cy="37989"/>
            </a:xfrm>
            <a:custGeom>
              <a:avLst/>
              <a:gdLst>
                <a:gd name="connsiteX0" fmla="*/ 34565 w 35342"/>
                <a:gd name="connsiteY0" fmla="*/ 37936 h 37989"/>
                <a:gd name="connsiteX1" fmla="*/ 22945 w 35342"/>
                <a:gd name="connsiteY1" fmla="*/ 7265 h 37989"/>
                <a:gd name="connsiteX2" fmla="*/ -11 w 35342"/>
                <a:gd name="connsiteY2" fmla="*/ 788 h 37989"/>
                <a:gd name="connsiteX3" fmla="*/ 34565 w 35342"/>
                <a:gd name="connsiteY3" fmla="*/ 37936 h 37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342" h="37989">
                  <a:moveTo>
                    <a:pt x="34565" y="37936"/>
                  </a:moveTo>
                  <a:cubicBezTo>
                    <a:pt x="37270" y="26306"/>
                    <a:pt x="32679" y="14180"/>
                    <a:pt x="22945" y="7265"/>
                  </a:cubicBezTo>
                  <a:cubicBezTo>
                    <a:pt x="6466" y="-3498"/>
                    <a:pt x="-11" y="788"/>
                    <a:pt x="-11" y="788"/>
                  </a:cubicBezTo>
                  <a:cubicBezTo>
                    <a:pt x="13381" y="11294"/>
                    <a:pt x="25040" y="23829"/>
                    <a:pt x="34565" y="37936"/>
                  </a:cubicBezTo>
                  <a:close/>
                </a:path>
              </a:pathLst>
            </a:custGeom>
            <a:solidFill>
              <a:srgbClr val="9DC32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4" name="Freeform: Shape 903">
              <a:extLst>
                <a:ext uri="{FF2B5EF4-FFF2-40B4-BE49-F238E27FC236}">
                  <a16:creationId xmlns:a16="http://schemas.microsoft.com/office/drawing/2014/main" id="{FCA91B32-9E46-692D-0BA9-CC3904DCDE62}"/>
                </a:ext>
              </a:extLst>
            </p:cNvPr>
            <p:cNvSpPr/>
            <p:nvPr/>
          </p:nvSpPr>
          <p:spPr>
            <a:xfrm>
              <a:off x="7284243" y="3443192"/>
              <a:ext cx="37785" cy="49530"/>
            </a:xfrm>
            <a:custGeom>
              <a:avLst/>
              <a:gdLst>
                <a:gd name="connsiteX0" fmla="*/ -11 w 37785"/>
                <a:gd name="connsiteY0" fmla="*/ -54 h 49530"/>
                <a:gd name="connsiteX1" fmla="*/ 36279 w 37785"/>
                <a:gd name="connsiteY1" fmla="*/ 49476 h 49530"/>
                <a:gd name="connsiteX2" fmla="*/ -11 w 37785"/>
                <a:gd name="connsiteY2" fmla="*/ -54 h 49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785" h="49530">
                  <a:moveTo>
                    <a:pt x="-11" y="-54"/>
                  </a:moveTo>
                  <a:cubicBezTo>
                    <a:pt x="9381" y="18272"/>
                    <a:pt x="21630" y="34998"/>
                    <a:pt x="36279" y="49476"/>
                  </a:cubicBezTo>
                  <a:cubicBezTo>
                    <a:pt x="36279" y="49476"/>
                    <a:pt x="49043" y="7756"/>
                    <a:pt x="-11" y="-54"/>
                  </a:cubicBezTo>
                  <a:close/>
                </a:path>
              </a:pathLst>
            </a:custGeom>
            <a:solidFill>
              <a:srgbClr val="9FBB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5" name="Freeform: Shape 904">
              <a:extLst>
                <a:ext uri="{FF2B5EF4-FFF2-40B4-BE49-F238E27FC236}">
                  <a16:creationId xmlns:a16="http://schemas.microsoft.com/office/drawing/2014/main" id="{520C1FF9-8559-8903-6767-092809C9EA27}"/>
                </a:ext>
              </a:extLst>
            </p:cNvPr>
            <p:cNvSpPr/>
            <p:nvPr/>
          </p:nvSpPr>
          <p:spPr>
            <a:xfrm>
              <a:off x="7282050" y="3443192"/>
              <a:ext cx="38483" cy="50094"/>
            </a:xfrm>
            <a:custGeom>
              <a:avLst/>
              <a:gdLst>
                <a:gd name="connsiteX0" fmla="*/ 2182 w 38483"/>
                <a:gd name="connsiteY0" fmla="*/ -54 h 50094"/>
                <a:gd name="connsiteX1" fmla="*/ 11707 w 38483"/>
                <a:gd name="connsiteY1" fmla="*/ 38713 h 50094"/>
                <a:gd name="connsiteX2" fmla="*/ 38473 w 38483"/>
                <a:gd name="connsiteY2" fmla="*/ 49476 h 50094"/>
                <a:gd name="connsiteX3" fmla="*/ 2182 w 38483"/>
                <a:gd name="connsiteY3" fmla="*/ -54 h 50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483" h="50094">
                  <a:moveTo>
                    <a:pt x="2182" y="-54"/>
                  </a:moveTo>
                  <a:cubicBezTo>
                    <a:pt x="-2837" y="13605"/>
                    <a:pt x="935" y="28940"/>
                    <a:pt x="11707" y="38713"/>
                  </a:cubicBezTo>
                  <a:cubicBezTo>
                    <a:pt x="30091" y="53762"/>
                    <a:pt x="38473" y="49476"/>
                    <a:pt x="38473" y="49476"/>
                  </a:cubicBezTo>
                  <a:cubicBezTo>
                    <a:pt x="23823" y="34998"/>
                    <a:pt x="11574" y="18272"/>
                    <a:pt x="2182" y="-54"/>
                  </a:cubicBezTo>
                  <a:close/>
                </a:path>
              </a:pathLst>
            </a:custGeom>
            <a:solidFill>
              <a:srgbClr val="86B14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6" name="Freeform: Shape 905">
              <a:extLst>
                <a:ext uri="{FF2B5EF4-FFF2-40B4-BE49-F238E27FC236}">
                  <a16:creationId xmlns:a16="http://schemas.microsoft.com/office/drawing/2014/main" id="{8BC16A98-742D-F75B-54F3-8757934EBD27}"/>
                </a:ext>
              </a:extLst>
            </p:cNvPr>
            <p:cNvSpPr/>
            <p:nvPr/>
          </p:nvSpPr>
          <p:spPr>
            <a:xfrm>
              <a:off x="7296054" y="3746080"/>
              <a:ext cx="29527" cy="15913"/>
            </a:xfrm>
            <a:custGeom>
              <a:avLst/>
              <a:gdLst>
                <a:gd name="connsiteX0" fmla="*/ -11 w 29527"/>
                <a:gd name="connsiteY0" fmla="*/ 2429 h 15913"/>
                <a:gd name="connsiteX1" fmla="*/ 29517 w 29527"/>
                <a:gd name="connsiteY1" fmla="*/ 15859 h 15913"/>
                <a:gd name="connsiteX2" fmla="*/ 5323 w 29527"/>
                <a:gd name="connsiteY2" fmla="*/ 429 h 15913"/>
                <a:gd name="connsiteX3" fmla="*/ -11 w 29527"/>
                <a:gd name="connsiteY3" fmla="*/ 2429 h 15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527" h="15913">
                  <a:moveTo>
                    <a:pt x="-11" y="2429"/>
                  </a:moveTo>
                  <a:cubicBezTo>
                    <a:pt x="9057" y="8449"/>
                    <a:pt x="19020" y="12983"/>
                    <a:pt x="29517" y="15859"/>
                  </a:cubicBezTo>
                  <a:cubicBezTo>
                    <a:pt x="27097" y="4915"/>
                    <a:pt x="16268" y="-1990"/>
                    <a:pt x="5323" y="429"/>
                  </a:cubicBezTo>
                  <a:cubicBezTo>
                    <a:pt x="3466" y="838"/>
                    <a:pt x="1666" y="1515"/>
                    <a:pt x="-11" y="2429"/>
                  </a:cubicBezTo>
                  <a:close/>
                </a:path>
              </a:pathLst>
            </a:custGeom>
            <a:solidFill>
              <a:srgbClr val="9FBB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7" name="Freeform: Shape 906">
              <a:extLst>
                <a:ext uri="{FF2B5EF4-FFF2-40B4-BE49-F238E27FC236}">
                  <a16:creationId xmlns:a16="http://schemas.microsoft.com/office/drawing/2014/main" id="{C7649607-7AEA-5508-4618-FDD0AD7A7F45}"/>
                </a:ext>
              </a:extLst>
            </p:cNvPr>
            <p:cNvSpPr/>
            <p:nvPr/>
          </p:nvSpPr>
          <p:spPr>
            <a:xfrm>
              <a:off x="7296054" y="3748563"/>
              <a:ext cx="29527" cy="15979"/>
            </a:xfrm>
            <a:custGeom>
              <a:avLst/>
              <a:gdLst>
                <a:gd name="connsiteX0" fmla="*/ -11 w 29527"/>
                <a:gd name="connsiteY0" fmla="*/ -54 h 15979"/>
                <a:gd name="connsiteX1" fmla="*/ 14372 w 29527"/>
                <a:gd name="connsiteY1" fmla="*/ 15281 h 15979"/>
                <a:gd name="connsiteX2" fmla="*/ 29517 w 29527"/>
                <a:gd name="connsiteY2" fmla="*/ 13376 h 15979"/>
                <a:gd name="connsiteX3" fmla="*/ -11 w 29527"/>
                <a:gd name="connsiteY3" fmla="*/ -54 h 15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527" h="15979">
                  <a:moveTo>
                    <a:pt x="-11" y="-54"/>
                  </a:moveTo>
                  <a:cubicBezTo>
                    <a:pt x="1275" y="7480"/>
                    <a:pt x="6933" y="13519"/>
                    <a:pt x="14372" y="15281"/>
                  </a:cubicBezTo>
                  <a:cubicBezTo>
                    <a:pt x="26754" y="17472"/>
                    <a:pt x="29517" y="13376"/>
                    <a:pt x="29517" y="13376"/>
                  </a:cubicBezTo>
                  <a:cubicBezTo>
                    <a:pt x="19020" y="10500"/>
                    <a:pt x="9057" y="5966"/>
                    <a:pt x="-11" y="-54"/>
                  </a:cubicBezTo>
                  <a:close/>
                </a:path>
              </a:pathLst>
            </a:custGeom>
            <a:solidFill>
              <a:srgbClr val="86B14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8" name="Freeform: Shape 907">
              <a:extLst>
                <a:ext uri="{FF2B5EF4-FFF2-40B4-BE49-F238E27FC236}">
                  <a16:creationId xmlns:a16="http://schemas.microsoft.com/office/drawing/2014/main" id="{755CC198-1B73-B718-6CEF-AF7FFDBA1185}"/>
                </a:ext>
              </a:extLst>
            </p:cNvPr>
            <p:cNvSpPr/>
            <p:nvPr/>
          </p:nvSpPr>
          <p:spPr>
            <a:xfrm>
              <a:off x="7252905" y="3660984"/>
              <a:ext cx="34766" cy="11855"/>
            </a:xfrm>
            <a:custGeom>
              <a:avLst/>
              <a:gdLst>
                <a:gd name="connsiteX0" fmla="*/ -11 w 34766"/>
                <a:gd name="connsiteY0" fmla="*/ 6087 h 11855"/>
                <a:gd name="connsiteX1" fmla="*/ 34755 w 34766"/>
                <a:gd name="connsiteY1" fmla="*/ 11802 h 11855"/>
                <a:gd name="connsiteX2" fmla="*/ 5085 w 34766"/>
                <a:gd name="connsiteY2" fmla="*/ 2429 h 11855"/>
                <a:gd name="connsiteX3" fmla="*/ -11 w 34766"/>
                <a:gd name="connsiteY3" fmla="*/ 6087 h 11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766" h="11855">
                  <a:moveTo>
                    <a:pt x="-11" y="6087"/>
                  </a:moveTo>
                  <a:cubicBezTo>
                    <a:pt x="11200" y="9821"/>
                    <a:pt x="22935" y="11754"/>
                    <a:pt x="34755" y="11802"/>
                  </a:cubicBezTo>
                  <a:cubicBezTo>
                    <a:pt x="29145" y="1019"/>
                    <a:pt x="15868" y="-3172"/>
                    <a:pt x="5085" y="2429"/>
                  </a:cubicBezTo>
                  <a:cubicBezTo>
                    <a:pt x="3218" y="3401"/>
                    <a:pt x="1504" y="4629"/>
                    <a:pt x="-11" y="6087"/>
                  </a:cubicBezTo>
                  <a:close/>
                </a:path>
              </a:pathLst>
            </a:custGeom>
            <a:solidFill>
              <a:srgbClr val="9FBB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9" name="Freeform: Shape 908">
              <a:extLst>
                <a:ext uri="{FF2B5EF4-FFF2-40B4-BE49-F238E27FC236}">
                  <a16:creationId xmlns:a16="http://schemas.microsoft.com/office/drawing/2014/main" id="{EF90FC25-6BC1-A7C3-4B56-A6D63E9486B5}"/>
                </a:ext>
              </a:extLst>
            </p:cNvPr>
            <p:cNvSpPr/>
            <p:nvPr/>
          </p:nvSpPr>
          <p:spPr>
            <a:xfrm>
              <a:off x="7252905" y="3667125"/>
              <a:ext cx="34385" cy="12101"/>
            </a:xfrm>
            <a:custGeom>
              <a:avLst/>
              <a:gdLst>
                <a:gd name="connsiteX0" fmla="*/ -11 w 34385"/>
                <a:gd name="connsiteY0" fmla="*/ -54 h 12101"/>
                <a:gd name="connsiteX1" fmla="*/ 19039 w 34385"/>
                <a:gd name="connsiteY1" fmla="*/ 12043 h 12101"/>
                <a:gd name="connsiteX2" fmla="*/ 34375 w 34385"/>
                <a:gd name="connsiteY2" fmla="*/ 5661 h 12101"/>
                <a:gd name="connsiteX3" fmla="*/ -11 w 34385"/>
                <a:gd name="connsiteY3" fmla="*/ -54 h 12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385" h="12101">
                  <a:moveTo>
                    <a:pt x="-11" y="-54"/>
                  </a:moveTo>
                  <a:cubicBezTo>
                    <a:pt x="3323" y="7442"/>
                    <a:pt x="10829" y="12214"/>
                    <a:pt x="19039" y="12043"/>
                  </a:cubicBezTo>
                  <a:cubicBezTo>
                    <a:pt x="32660" y="10804"/>
                    <a:pt x="34375" y="5661"/>
                    <a:pt x="34375" y="5661"/>
                  </a:cubicBezTo>
                  <a:cubicBezTo>
                    <a:pt x="22687" y="5575"/>
                    <a:pt x="11076" y="3642"/>
                    <a:pt x="-11" y="-54"/>
                  </a:cubicBezTo>
                  <a:close/>
                </a:path>
              </a:pathLst>
            </a:custGeom>
            <a:solidFill>
              <a:srgbClr val="86B14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0" name="Freeform: Shape 909">
              <a:extLst>
                <a:ext uri="{FF2B5EF4-FFF2-40B4-BE49-F238E27FC236}">
                  <a16:creationId xmlns:a16="http://schemas.microsoft.com/office/drawing/2014/main" id="{8ED378DE-F811-E7F5-B89D-47464B718ED5}"/>
                </a:ext>
              </a:extLst>
            </p:cNvPr>
            <p:cNvSpPr/>
            <p:nvPr/>
          </p:nvSpPr>
          <p:spPr>
            <a:xfrm>
              <a:off x="7554658" y="3440525"/>
              <a:ext cx="37719" cy="49625"/>
            </a:xfrm>
            <a:custGeom>
              <a:avLst/>
              <a:gdLst>
                <a:gd name="connsiteX0" fmla="*/ -11 w 37719"/>
                <a:gd name="connsiteY0" fmla="*/ -54 h 49625"/>
                <a:gd name="connsiteX1" fmla="*/ 36279 w 37719"/>
                <a:gd name="connsiteY1" fmla="*/ 49571 h 49625"/>
                <a:gd name="connsiteX2" fmla="*/ -11 w 37719"/>
                <a:gd name="connsiteY2" fmla="*/ -54 h 49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719" h="49625">
                  <a:moveTo>
                    <a:pt x="-11" y="-54"/>
                  </a:moveTo>
                  <a:cubicBezTo>
                    <a:pt x="9400" y="18291"/>
                    <a:pt x="21649" y="35045"/>
                    <a:pt x="36279" y="49571"/>
                  </a:cubicBezTo>
                  <a:cubicBezTo>
                    <a:pt x="36279" y="49571"/>
                    <a:pt x="48757" y="7852"/>
                    <a:pt x="-11" y="-54"/>
                  </a:cubicBezTo>
                  <a:close/>
                </a:path>
              </a:pathLst>
            </a:custGeom>
            <a:solidFill>
              <a:srgbClr val="9FBB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1" name="Freeform: Shape 910">
              <a:extLst>
                <a:ext uri="{FF2B5EF4-FFF2-40B4-BE49-F238E27FC236}">
                  <a16:creationId xmlns:a16="http://schemas.microsoft.com/office/drawing/2014/main" id="{4C107246-A565-DDE3-FC85-74BA28C45813}"/>
                </a:ext>
              </a:extLst>
            </p:cNvPr>
            <p:cNvSpPr/>
            <p:nvPr/>
          </p:nvSpPr>
          <p:spPr>
            <a:xfrm>
              <a:off x="7552464" y="3440525"/>
              <a:ext cx="38483" cy="50185"/>
            </a:xfrm>
            <a:custGeom>
              <a:avLst/>
              <a:gdLst>
                <a:gd name="connsiteX0" fmla="*/ 2182 w 38483"/>
                <a:gd name="connsiteY0" fmla="*/ -54 h 50185"/>
                <a:gd name="connsiteX1" fmla="*/ 11707 w 38483"/>
                <a:gd name="connsiteY1" fmla="*/ 38713 h 50185"/>
                <a:gd name="connsiteX2" fmla="*/ 38473 w 38483"/>
                <a:gd name="connsiteY2" fmla="*/ 49571 h 50185"/>
                <a:gd name="connsiteX3" fmla="*/ 2182 w 38483"/>
                <a:gd name="connsiteY3" fmla="*/ -54 h 50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483" h="50185">
                  <a:moveTo>
                    <a:pt x="2182" y="-54"/>
                  </a:moveTo>
                  <a:cubicBezTo>
                    <a:pt x="-2837" y="13605"/>
                    <a:pt x="935" y="28940"/>
                    <a:pt x="11707" y="38713"/>
                  </a:cubicBezTo>
                  <a:cubicBezTo>
                    <a:pt x="30091" y="53857"/>
                    <a:pt x="38473" y="49571"/>
                    <a:pt x="38473" y="49571"/>
                  </a:cubicBezTo>
                  <a:cubicBezTo>
                    <a:pt x="23842" y="35045"/>
                    <a:pt x="11593" y="18291"/>
                    <a:pt x="2182" y="-54"/>
                  </a:cubicBezTo>
                  <a:close/>
                </a:path>
              </a:pathLst>
            </a:custGeom>
            <a:solidFill>
              <a:srgbClr val="86B14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2" name="Freeform: Shape 911">
              <a:extLst>
                <a:ext uri="{FF2B5EF4-FFF2-40B4-BE49-F238E27FC236}">
                  <a16:creationId xmlns:a16="http://schemas.microsoft.com/office/drawing/2014/main" id="{A6C8D4DA-D785-1CB5-D4C6-B7B60225D512}"/>
                </a:ext>
              </a:extLst>
            </p:cNvPr>
            <p:cNvSpPr/>
            <p:nvPr/>
          </p:nvSpPr>
          <p:spPr>
            <a:xfrm>
              <a:off x="7527035" y="3445287"/>
              <a:ext cx="27622" cy="28223"/>
            </a:xfrm>
            <a:custGeom>
              <a:avLst/>
              <a:gdLst>
                <a:gd name="connsiteX0" fmla="*/ 27612 w 27622"/>
                <a:gd name="connsiteY0" fmla="*/ -54 h 28223"/>
                <a:gd name="connsiteX1" fmla="*/ -11 w 27622"/>
                <a:gd name="connsiteY1" fmla="*/ 28045 h 28223"/>
                <a:gd name="connsiteX2" fmla="*/ 27612 w 27622"/>
                <a:gd name="connsiteY2" fmla="*/ -54 h 2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622" h="28223">
                  <a:moveTo>
                    <a:pt x="27612" y="-54"/>
                  </a:moveTo>
                  <a:cubicBezTo>
                    <a:pt x="16973" y="7795"/>
                    <a:pt x="7657" y="17281"/>
                    <a:pt x="-11" y="28045"/>
                  </a:cubicBezTo>
                  <a:cubicBezTo>
                    <a:pt x="-11" y="28045"/>
                    <a:pt x="27707" y="31664"/>
                    <a:pt x="27612" y="-54"/>
                  </a:cubicBezTo>
                  <a:close/>
                </a:path>
              </a:pathLst>
            </a:custGeom>
            <a:solidFill>
              <a:srgbClr val="9FBB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3" name="Freeform: Shape 912">
              <a:extLst>
                <a:ext uri="{FF2B5EF4-FFF2-40B4-BE49-F238E27FC236}">
                  <a16:creationId xmlns:a16="http://schemas.microsoft.com/office/drawing/2014/main" id="{6362C052-621B-4D59-5243-3232AAF97B33}"/>
                </a:ext>
              </a:extLst>
            </p:cNvPr>
            <p:cNvSpPr/>
            <p:nvPr/>
          </p:nvSpPr>
          <p:spPr>
            <a:xfrm>
              <a:off x="7526187" y="3444814"/>
              <a:ext cx="28470" cy="28095"/>
            </a:xfrm>
            <a:custGeom>
              <a:avLst/>
              <a:gdLst>
                <a:gd name="connsiteX0" fmla="*/ 28460 w 28470"/>
                <a:gd name="connsiteY0" fmla="*/ 419 h 28095"/>
                <a:gd name="connsiteX1" fmla="*/ 4933 w 28470"/>
                <a:gd name="connsiteY1" fmla="*/ 9944 h 28095"/>
                <a:gd name="connsiteX2" fmla="*/ 837 w 28470"/>
                <a:gd name="connsiteY2" fmla="*/ 28042 h 28095"/>
                <a:gd name="connsiteX3" fmla="*/ 28460 w 28470"/>
                <a:gd name="connsiteY3" fmla="*/ 419 h 28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470" h="28095">
                  <a:moveTo>
                    <a:pt x="28460" y="419"/>
                  </a:moveTo>
                  <a:cubicBezTo>
                    <a:pt x="19411" y="-1448"/>
                    <a:pt x="10134" y="2305"/>
                    <a:pt x="4933" y="9944"/>
                  </a:cubicBezTo>
                  <a:cubicBezTo>
                    <a:pt x="-2782" y="23184"/>
                    <a:pt x="837" y="28042"/>
                    <a:pt x="837" y="28042"/>
                  </a:cubicBezTo>
                  <a:cubicBezTo>
                    <a:pt x="8543" y="17440"/>
                    <a:pt x="17859" y="8125"/>
                    <a:pt x="28460" y="419"/>
                  </a:cubicBezTo>
                  <a:close/>
                </a:path>
              </a:pathLst>
            </a:custGeom>
            <a:solidFill>
              <a:srgbClr val="86B14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4" name="Freeform: Shape 913">
              <a:extLst>
                <a:ext uri="{FF2B5EF4-FFF2-40B4-BE49-F238E27FC236}">
                  <a16:creationId xmlns:a16="http://schemas.microsoft.com/office/drawing/2014/main" id="{FC369CCD-EDE0-8D86-D7F9-EF2615D12737}"/>
                </a:ext>
              </a:extLst>
            </p:cNvPr>
            <p:cNvSpPr/>
            <p:nvPr/>
          </p:nvSpPr>
          <p:spPr>
            <a:xfrm>
              <a:off x="7110073" y="3437286"/>
              <a:ext cx="18314" cy="61245"/>
            </a:xfrm>
            <a:custGeom>
              <a:avLst/>
              <a:gdLst>
                <a:gd name="connsiteX0" fmla="*/ 5091 w 18314"/>
                <a:gd name="connsiteY0" fmla="*/ -54 h 61245"/>
                <a:gd name="connsiteX1" fmla="*/ 709 w 18314"/>
                <a:gd name="connsiteY1" fmla="*/ 61192 h 61245"/>
                <a:gd name="connsiteX2" fmla="*/ 5091 w 18314"/>
                <a:gd name="connsiteY2" fmla="*/ -54 h 61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314" h="61245">
                  <a:moveTo>
                    <a:pt x="5091" y="-54"/>
                  </a:moveTo>
                  <a:cubicBezTo>
                    <a:pt x="424" y="20006"/>
                    <a:pt x="-1053" y="40675"/>
                    <a:pt x="709" y="61192"/>
                  </a:cubicBezTo>
                  <a:cubicBezTo>
                    <a:pt x="709" y="61192"/>
                    <a:pt x="37190" y="37474"/>
                    <a:pt x="5091" y="-54"/>
                  </a:cubicBezTo>
                  <a:close/>
                </a:path>
              </a:pathLst>
            </a:custGeom>
            <a:solidFill>
              <a:srgbClr val="9FBB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5" name="Freeform: Shape 914">
              <a:extLst>
                <a:ext uri="{FF2B5EF4-FFF2-40B4-BE49-F238E27FC236}">
                  <a16:creationId xmlns:a16="http://schemas.microsoft.com/office/drawing/2014/main" id="{6342324C-557B-D637-0629-89DD1A060A35}"/>
                </a:ext>
              </a:extLst>
            </p:cNvPr>
            <p:cNvSpPr/>
            <p:nvPr/>
          </p:nvSpPr>
          <p:spPr>
            <a:xfrm>
              <a:off x="7097065" y="3437286"/>
              <a:ext cx="18109" cy="61245"/>
            </a:xfrm>
            <a:custGeom>
              <a:avLst/>
              <a:gdLst>
                <a:gd name="connsiteX0" fmla="*/ 18098 w 18109"/>
                <a:gd name="connsiteY0" fmla="*/ -54 h 61245"/>
                <a:gd name="connsiteX1" fmla="*/ 287 w 18109"/>
                <a:gd name="connsiteY1" fmla="*/ 35665 h 61245"/>
                <a:gd name="connsiteX2" fmla="*/ 13717 w 18109"/>
                <a:gd name="connsiteY2" fmla="*/ 61192 h 61245"/>
                <a:gd name="connsiteX3" fmla="*/ 18098 w 18109"/>
                <a:gd name="connsiteY3" fmla="*/ -54 h 61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109" h="61245">
                  <a:moveTo>
                    <a:pt x="18098" y="-54"/>
                  </a:moveTo>
                  <a:cubicBezTo>
                    <a:pt x="5459" y="7137"/>
                    <a:pt x="-1580" y="21244"/>
                    <a:pt x="287" y="35665"/>
                  </a:cubicBezTo>
                  <a:cubicBezTo>
                    <a:pt x="4573" y="59096"/>
                    <a:pt x="13717" y="61192"/>
                    <a:pt x="13717" y="61192"/>
                  </a:cubicBezTo>
                  <a:cubicBezTo>
                    <a:pt x="11955" y="40675"/>
                    <a:pt x="13431" y="20006"/>
                    <a:pt x="18098" y="-54"/>
                  </a:cubicBezTo>
                  <a:close/>
                </a:path>
              </a:pathLst>
            </a:custGeom>
            <a:solidFill>
              <a:srgbClr val="86B14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6" name="Freeform: Shape 915">
              <a:extLst>
                <a:ext uri="{FF2B5EF4-FFF2-40B4-BE49-F238E27FC236}">
                  <a16:creationId xmlns:a16="http://schemas.microsoft.com/office/drawing/2014/main" id="{19D27BFC-ECB1-B495-78F9-91438936427C}"/>
                </a:ext>
              </a:extLst>
            </p:cNvPr>
            <p:cNvSpPr/>
            <p:nvPr/>
          </p:nvSpPr>
          <p:spPr>
            <a:xfrm>
              <a:off x="7362538" y="3404625"/>
              <a:ext cx="69818" cy="31232"/>
            </a:xfrm>
            <a:custGeom>
              <a:avLst/>
              <a:gdLst>
                <a:gd name="connsiteX0" fmla="*/ -11 w 69818"/>
                <a:gd name="connsiteY0" fmla="*/ 31179 h 31232"/>
                <a:gd name="connsiteX1" fmla="*/ 69807 w 69818"/>
                <a:gd name="connsiteY1" fmla="*/ 8223 h 31232"/>
                <a:gd name="connsiteX2" fmla="*/ -11 w 69818"/>
                <a:gd name="connsiteY2" fmla="*/ 31179 h 31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9818" h="31232">
                  <a:moveTo>
                    <a:pt x="-11" y="31179"/>
                  </a:moveTo>
                  <a:cubicBezTo>
                    <a:pt x="24326" y="27254"/>
                    <a:pt x="47890" y="19501"/>
                    <a:pt x="69807" y="8223"/>
                  </a:cubicBezTo>
                  <a:cubicBezTo>
                    <a:pt x="69807" y="8223"/>
                    <a:pt x="26469" y="-21304"/>
                    <a:pt x="-11" y="31179"/>
                  </a:cubicBezTo>
                  <a:close/>
                </a:path>
              </a:pathLst>
            </a:custGeom>
            <a:solidFill>
              <a:srgbClr val="CDD5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7" name="Freeform: Shape 916">
              <a:extLst>
                <a:ext uri="{FF2B5EF4-FFF2-40B4-BE49-F238E27FC236}">
                  <a16:creationId xmlns:a16="http://schemas.microsoft.com/office/drawing/2014/main" id="{B2F32798-ADC3-BD38-9D75-F17DEBE17717}"/>
                </a:ext>
              </a:extLst>
            </p:cNvPr>
            <p:cNvSpPr/>
            <p:nvPr/>
          </p:nvSpPr>
          <p:spPr>
            <a:xfrm>
              <a:off x="7362538" y="3412902"/>
              <a:ext cx="69849" cy="32571"/>
            </a:xfrm>
            <a:custGeom>
              <a:avLst/>
              <a:gdLst>
                <a:gd name="connsiteX0" fmla="*/ -11 w 69849"/>
                <a:gd name="connsiteY0" fmla="*/ 22901 h 32571"/>
                <a:gd name="connsiteX1" fmla="*/ 47614 w 69849"/>
                <a:gd name="connsiteY1" fmla="*/ 26425 h 32571"/>
                <a:gd name="connsiteX2" fmla="*/ 69807 w 69849"/>
                <a:gd name="connsiteY2" fmla="*/ -54 h 32571"/>
                <a:gd name="connsiteX3" fmla="*/ -11 w 69849"/>
                <a:gd name="connsiteY3" fmla="*/ 22901 h 32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849" h="32571">
                  <a:moveTo>
                    <a:pt x="-11" y="22901"/>
                  </a:moveTo>
                  <a:cubicBezTo>
                    <a:pt x="-11" y="22901"/>
                    <a:pt x="23611" y="41951"/>
                    <a:pt x="47614" y="26425"/>
                  </a:cubicBezTo>
                  <a:cubicBezTo>
                    <a:pt x="71617" y="10900"/>
                    <a:pt x="69807" y="-54"/>
                    <a:pt x="69807" y="-54"/>
                  </a:cubicBezTo>
                  <a:cubicBezTo>
                    <a:pt x="47890" y="11223"/>
                    <a:pt x="24326" y="18977"/>
                    <a:pt x="-11" y="22901"/>
                  </a:cubicBezTo>
                  <a:close/>
                </a:path>
              </a:pathLst>
            </a:custGeom>
            <a:solidFill>
              <a:srgbClr val="9DC32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8" name="Freeform: Shape 917">
              <a:extLst>
                <a:ext uri="{FF2B5EF4-FFF2-40B4-BE49-F238E27FC236}">
                  <a16:creationId xmlns:a16="http://schemas.microsoft.com/office/drawing/2014/main" id="{9EAC6879-DAC8-14C8-7FD3-5325337E9073}"/>
                </a:ext>
              </a:extLst>
            </p:cNvPr>
            <p:cNvSpPr/>
            <p:nvPr/>
          </p:nvSpPr>
          <p:spPr>
            <a:xfrm>
              <a:off x="7268812" y="3675411"/>
              <a:ext cx="22674" cy="24017"/>
            </a:xfrm>
            <a:custGeom>
              <a:avLst/>
              <a:gdLst>
                <a:gd name="connsiteX0" fmla="*/ 22373 w 22674"/>
                <a:gd name="connsiteY0" fmla="*/ -54 h 24017"/>
                <a:gd name="connsiteX1" fmla="*/ -11 w 22674"/>
                <a:gd name="connsiteY1" fmla="*/ 23854 h 24017"/>
                <a:gd name="connsiteX2" fmla="*/ 22554 w 22674"/>
                <a:gd name="connsiteY2" fmla="*/ 5489 h 24017"/>
                <a:gd name="connsiteX3" fmla="*/ 22373 w 22674"/>
                <a:gd name="connsiteY3" fmla="*/ -54 h 24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674" h="24017">
                  <a:moveTo>
                    <a:pt x="22373" y="-54"/>
                  </a:moveTo>
                  <a:cubicBezTo>
                    <a:pt x="13686" y="6670"/>
                    <a:pt x="6123" y="14738"/>
                    <a:pt x="-11" y="23854"/>
                  </a:cubicBezTo>
                  <a:cubicBezTo>
                    <a:pt x="11295" y="25016"/>
                    <a:pt x="21392" y="16786"/>
                    <a:pt x="22554" y="5489"/>
                  </a:cubicBezTo>
                  <a:cubicBezTo>
                    <a:pt x="22745" y="3642"/>
                    <a:pt x="22687" y="1775"/>
                    <a:pt x="22373" y="-54"/>
                  </a:cubicBezTo>
                  <a:close/>
                </a:path>
              </a:pathLst>
            </a:custGeom>
            <a:solidFill>
              <a:srgbClr val="CDD5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9" name="Freeform: Shape 918">
              <a:extLst>
                <a:ext uri="{FF2B5EF4-FFF2-40B4-BE49-F238E27FC236}">
                  <a16:creationId xmlns:a16="http://schemas.microsoft.com/office/drawing/2014/main" id="{0B1E7796-E802-0B9C-4EE2-87670C3EAD72}"/>
                </a:ext>
              </a:extLst>
            </p:cNvPr>
            <p:cNvSpPr/>
            <p:nvPr/>
          </p:nvSpPr>
          <p:spPr>
            <a:xfrm>
              <a:off x="7268336" y="3675200"/>
              <a:ext cx="22860" cy="24119"/>
            </a:xfrm>
            <a:custGeom>
              <a:avLst/>
              <a:gdLst>
                <a:gd name="connsiteX0" fmla="*/ 22849 w 22860"/>
                <a:gd name="connsiteY0" fmla="*/ 158 h 24119"/>
                <a:gd name="connsiteX1" fmla="*/ 3799 w 22860"/>
                <a:gd name="connsiteY1" fmla="*/ 9016 h 24119"/>
                <a:gd name="connsiteX2" fmla="*/ 751 w 22860"/>
                <a:gd name="connsiteY2" fmla="*/ 24065 h 24119"/>
                <a:gd name="connsiteX3" fmla="*/ 22849 w 22860"/>
                <a:gd name="connsiteY3" fmla="*/ 158 h 24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0" h="24119">
                  <a:moveTo>
                    <a:pt x="22849" y="158"/>
                  </a:moveTo>
                  <a:cubicBezTo>
                    <a:pt x="15296" y="-976"/>
                    <a:pt x="7800" y="2510"/>
                    <a:pt x="3799" y="9016"/>
                  </a:cubicBezTo>
                  <a:cubicBezTo>
                    <a:pt x="-2297" y="20160"/>
                    <a:pt x="751" y="24065"/>
                    <a:pt x="751" y="24065"/>
                  </a:cubicBezTo>
                  <a:cubicBezTo>
                    <a:pt x="6800" y="14969"/>
                    <a:pt x="14258" y="6901"/>
                    <a:pt x="22849" y="158"/>
                  </a:cubicBezTo>
                  <a:close/>
                </a:path>
              </a:pathLst>
            </a:custGeom>
            <a:solidFill>
              <a:srgbClr val="9DC32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0" name="Freeform: Shape 919">
              <a:extLst>
                <a:ext uri="{FF2B5EF4-FFF2-40B4-BE49-F238E27FC236}">
                  <a16:creationId xmlns:a16="http://schemas.microsoft.com/office/drawing/2014/main" id="{F67AC8C9-4B99-4585-2A0E-43ECC00F3583}"/>
                </a:ext>
              </a:extLst>
            </p:cNvPr>
            <p:cNvSpPr/>
            <p:nvPr/>
          </p:nvSpPr>
          <p:spPr>
            <a:xfrm>
              <a:off x="7578184" y="3414426"/>
              <a:ext cx="17560" cy="27050"/>
            </a:xfrm>
            <a:custGeom>
              <a:avLst/>
              <a:gdLst>
                <a:gd name="connsiteX0" fmla="*/ 16087 w 17560"/>
                <a:gd name="connsiteY0" fmla="*/ -54 h 27050"/>
                <a:gd name="connsiteX1" fmla="*/ -11 w 17560"/>
                <a:gd name="connsiteY1" fmla="*/ 26997 h 27050"/>
                <a:gd name="connsiteX2" fmla="*/ 17430 w 17560"/>
                <a:gd name="connsiteY2" fmla="*/ 5242 h 27050"/>
                <a:gd name="connsiteX3" fmla="*/ 16087 w 17560"/>
                <a:gd name="connsiteY3" fmla="*/ -54 h 27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560" h="27050">
                  <a:moveTo>
                    <a:pt x="16087" y="-54"/>
                  </a:moveTo>
                  <a:cubicBezTo>
                    <a:pt x="9324" y="8052"/>
                    <a:pt x="3885" y="17186"/>
                    <a:pt x="-11" y="26997"/>
                  </a:cubicBezTo>
                  <a:cubicBezTo>
                    <a:pt x="10810" y="25806"/>
                    <a:pt x="18620" y="16062"/>
                    <a:pt x="17430" y="5242"/>
                  </a:cubicBezTo>
                  <a:cubicBezTo>
                    <a:pt x="17230" y="3422"/>
                    <a:pt x="16782" y="1641"/>
                    <a:pt x="16087" y="-54"/>
                  </a:cubicBezTo>
                  <a:close/>
                </a:path>
              </a:pathLst>
            </a:custGeom>
            <a:solidFill>
              <a:srgbClr val="CDD5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1" name="Freeform: Shape 920">
              <a:extLst>
                <a:ext uri="{FF2B5EF4-FFF2-40B4-BE49-F238E27FC236}">
                  <a16:creationId xmlns:a16="http://schemas.microsoft.com/office/drawing/2014/main" id="{5B525482-4863-34E1-2A5B-72217F7745B9}"/>
                </a:ext>
              </a:extLst>
            </p:cNvPr>
            <p:cNvSpPr/>
            <p:nvPr/>
          </p:nvSpPr>
          <p:spPr>
            <a:xfrm>
              <a:off x="7576374" y="3414426"/>
              <a:ext cx="17906" cy="27050"/>
            </a:xfrm>
            <a:custGeom>
              <a:avLst/>
              <a:gdLst>
                <a:gd name="connsiteX0" fmla="*/ 17896 w 17906"/>
                <a:gd name="connsiteY0" fmla="*/ -54 h 27050"/>
                <a:gd name="connsiteX1" fmla="*/ 1513 w 17906"/>
                <a:gd name="connsiteY1" fmla="*/ 12233 h 27050"/>
                <a:gd name="connsiteX2" fmla="*/ 1513 w 17906"/>
                <a:gd name="connsiteY2" fmla="*/ 26997 h 27050"/>
                <a:gd name="connsiteX3" fmla="*/ 17896 w 17906"/>
                <a:gd name="connsiteY3" fmla="*/ -54 h 27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906" h="27050">
                  <a:moveTo>
                    <a:pt x="17896" y="-54"/>
                  </a:moveTo>
                  <a:cubicBezTo>
                    <a:pt x="10429" y="289"/>
                    <a:pt x="3933" y="5165"/>
                    <a:pt x="1513" y="12233"/>
                  </a:cubicBezTo>
                  <a:cubicBezTo>
                    <a:pt x="-1916" y="23949"/>
                    <a:pt x="1513" y="26997"/>
                    <a:pt x="1513" y="26997"/>
                  </a:cubicBezTo>
                  <a:cubicBezTo>
                    <a:pt x="5504" y="17167"/>
                    <a:pt x="11029" y="8033"/>
                    <a:pt x="17896" y="-54"/>
                  </a:cubicBezTo>
                  <a:close/>
                </a:path>
              </a:pathLst>
            </a:custGeom>
            <a:solidFill>
              <a:srgbClr val="9DC32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2" name="Freeform: Shape 921">
              <a:extLst>
                <a:ext uri="{FF2B5EF4-FFF2-40B4-BE49-F238E27FC236}">
                  <a16:creationId xmlns:a16="http://schemas.microsoft.com/office/drawing/2014/main" id="{CA9C0334-1101-35A7-DF07-BAFB2D2C31BC}"/>
                </a:ext>
              </a:extLst>
            </p:cNvPr>
            <p:cNvSpPr/>
            <p:nvPr/>
          </p:nvSpPr>
          <p:spPr>
            <a:xfrm>
              <a:off x="6954583" y="3445248"/>
              <a:ext cx="64769" cy="40711"/>
            </a:xfrm>
            <a:custGeom>
              <a:avLst/>
              <a:gdLst>
                <a:gd name="connsiteX0" fmla="*/ -11 w 64769"/>
                <a:gd name="connsiteY0" fmla="*/ 40657 h 40711"/>
                <a:gd name="connsiteX1" fmla="*/ 64759 w 64769"/>
                <a:gd name="connsiteY1" fmla="*/ 3510 h 40711"/>
                <a:gd name="connsiteX2" fmla="*/ -11 w 64769"/>
                <a:gd name="connsiteY2" fmla="*/ 40657 h 40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4769" h="40711">
                  <a:moveTo>
                    <a:pt x="-11" y="40657"/>
                  </a:moveTo>
                  <a:cubicBezTo>
                    <a:pt x="23411" y="31789"/>
                    <a:pt x="45271" y="19245"/>
                    <a:pt x="64759" y="3510"/>
                  </a:cubicBezTo>
                  <a:cubicBezTo>
                    <a:pt x="64759" y="3510"/>
                    <a:pt x="15991" y="-17065"/>
                    <a:pt x="-11" y="40657"/>
                  </a:cubicBezTo>
                  <a:close/>
                </a:path>
              </a:pathLst>
            </a:custGeom>
            <a:solidFill>
              <a:srgbClr val="9FBB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3" name="Freeform: Shape 922">
              <a:extLst>
                <a:ext uri="{FF2B5EF4-FFF2-40B4-BE49-F238E27FC236}">
                  <a16:creationId xmlns:a16="http://schemas.microsoft.com/office/drawing/2014/main" id="{A4330C28-31CD-0B39-EA04-0EDD082DDECB}"/>
                </a:ext>
              </a:extLst>
            </p:cNvPr>
            <p:cNvSpPr/>
            <p:nvPr/>
          </p:nvSpPr>
          <p:spPr>
            <a:xfrm>
              <a:off x="6954583" y="3448812"/>
              <a:ext cx="65081" cy="41855"/>
            </a:xfrm>
            <a:custGeom>
              <a:avLst/>
              <a:gdLst>
                <a:gd name="connsiteX0" fmla="*/ -11 w 65081"/>
                <a:gd name="connsiteY0" fmla="*/ 37093 h 41855"/>
                <a:gd name="connsiteX1" fmla="*/ 48090 w 65081"/>
                <a:gd name="connsiteY1" fmla="*/ 30807 h 41855"/>
                <a:gd name="connsiteX2" fmla="*/ 64759 w 65081"/>
                <a:gd name="connsiteY2" fmla="*/ -54 h 41855"/>
                <a:gd name="connsiteX3" fmla="*/ -11 w 65081"/>
                <a:gd name="connsiteY3" fmla="*/ 37093 h 41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081" h="41855">
                  <a:moveTo>
                    <a:pt x="-11" y="37093"/>
                  </a:moveTo>
                  <a:cubicBezTo>
                    <a:pt x="-11" y="37093"/>
                    <a:pt x="27421" y="51095"/>
                    <a:pt x="48090" y="30807"/>
                  </a:cubicBezTo>
                  <a:cubicBezTo>
                    <a:pt x="68759" y="10519"/>
                    <a:pt x="64759" y="-54"/>
                    <a:pt x="64759" y="-54"/>
                  </a:cubicBezTo>
                  <a:cubicBezTo>
                    <a:pt x="45271" y="15681"/>
                    <a:pt x="23411" y="28226"/>
                    <a:pt x="-11" y="37093"/>
                  </a:cubicBezTo>
                  <a:close/>
                </a:path>
              </a:pathLst>
            </a:custGeom>
            <a:solidFill>
              <a:srgbClr val="7DA6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4" name="Freeform: Shape 923">
              <a:extLst>
                <a:ext uri="{FF2B5EF4-FFF2-40B4-BE49-F238E27FC236}">
                  <a16:creationId xmlns:a16="http://schemas.microsoft.com/office/drawing/2014/main" id="{FF93F532-3C36-F669-7328-4AA1AD00AEF0}"/>
                </a:ext>
              </a:extLst>
            </p:cNvPr>
            <p:cNvSpPr/>
            <p:nvPr/>
          </p:nvSpPr>
          <p:spPr>
            <a:xfrm>
              <a:off x="7176260" y="4098512"/>
              <a:ext cx="40736" cy="59245"/>
            </a:xfrm>
            <a:custGeom>
              <a:avLst/>
              <a:gdLst>
                <a:gd name="connsiteX0" fmla="*/ 1578 w 40736"/>
                <a:gd name="connsiteY0" fmla="*/ 59191 h 59245"/>
                <a:gd name="connsiteX1" fmla="*/ 40726 w 40736"/>
                <a:gd name="connsiteY1" fmla="*/ -54 h 59245"/>
                <a:gd name="connsiteX2" fmla="*/ 1578 w 40736"/>
                <a:gd name="connsiteY2" fmla="*/ 59191 h 59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736" h="59245">
                  <a:moveTo>
                    <a:pt x="1578" y="59191"/>
                  </a:moveTo>
                  <a:cubicBezTo>
                    <a:pt x="17666" y="41627"/>
                    <a:pt x="30877" y="21634"/>
                    <a:pt x="40726" y="-54"/>
                  </a:cubicBezTo>
                  <a:cubicBezTo>
                    <a:pt x="40726" y="-54"/>
                    <a:pt x="-9471" y="3279"/>
                    <a:pt x="1578" y="59191"/>
                  </a:cubicBezTo>
                  <a:close/>
                </a:path>
              </a:pathLst>
            </a:custGeom>
            <a:solidFill>
              <a:srgbClr val="9FBB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5" name="Freeform: Shape 924">
              <a:extLst>
                <a:ext uri="{FF2B5EF4-FFF2-40B4-BE49-F238E27FC236}">
                  <a16:creationId xmlns:a16="http://schemas.microsoft.com/office/drawing/2014/main" id="{2BA33175-BFFE-0470-C9F4-16A5132CC268}"/>
                </a:ext>
              </a:extLst>
            </p:cNvPr>
            <p:cNvSpPr/>
            <p:nvPr/>
          </p:nvSpPr>
          <p:spPr>
            <a:xfrm>
              <a:off x="7177848" y="4098512"/>
              <a:ext cx="42300" cy="59245"/>
            </a:xfrm>
            <a:custGeom>
              <a:avLst/>
              <a:gdLst>
                <a:gd name="connsiteX0" fmla="*/ -11 w 42300"/>
                <a:gd name="connsiteY0" fmla="*/ 59191 h 59245"/>
                <a:gd name="connsiteX1" fmla="*/ 38089 w 42300"/>
                <a:gd name="connsiteY1" fmla="*/ 33283 h 59245"/>
                <a:gd name="connsiteX2" fmla="*/ 39042 w 42300"/>
                <a:gd name="connsiteY2" fmla="*/ -54 h 59245"/>
                <a:gd name="connsiteX3" fmla="*/ -11 w 42300"/>
                <a:gd name="connsiteY3" fmla="*/ 59191 h 59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300" h="59245">
                  <a:moveTo>
                    <a:pt x="-11" y="59191"/>
                  </a:moveTo>
                  <a:cubicBezTo>
                    <a:pt x="-11" y="59191"/>
                    <a:pt x="29231" y="59191"/>
                    <a:pt x="38089" y="33283"/>
                  </a:cubicBezTo>
                  <a:cubicBezTo>
                    <a:pt x="46948" y="7375"/>
                    <a:pt x="39042" y="-54"/>
                    <a:pt x="39042" y="-54"/>
                  </a:cubicBezTo>
                  <a:cubicBezTo>
                    <a:pt x="29221" y="21625"/>
                    <a:pt x="16039" y="41618"/>
                    <a:pt x="-11" y="59191"/>
                  </a:cubicBezTo>
                  <a:close/>
                </a:path>
              </a:pathLst>
            </a:custGeom>
            <a:solidFill>
              <a:srgbClr val="7DA6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6" name="Freeform: Shape 925">
              <a:extLst>
                <a:ext uri="{FF2B5EF4-FFF2-40B4-BE49-F238E27FC236}">
                  <a16:creationId xmlns:a16="http://schemas.microsoft.com/office/drawing/2014/main" id="{2AB2C04C-71D4-E9F6-14FB-120D35973A4A}"/>
                </a:ext>
              </a:extLst>
            </p:cNvPr>
            <p:cNvSpPr/>
            <p:nvPr/>
          </p:nvSpPr>
          <p:spPr>
            <a:xfrm>
              <a:off x="5193029" y="3535310"/>
              <a:ext cx="47625" cy="23705"/>
            </a:xfrm>
            <a:custGeom>
              <a:avLst/>
              <a:gdLst>
                <a:gd name="connsiteX0" fmla="*/ -11 w 47625"/>
                <a:gd name="connsiteY0" fmla="*/ 23651 h 23705"/>
                <a:gd name="connsiteX1" fmla="*/ 47614 w 47625"/>
                <a:gd name="connsiteY1" fmla="*/ 4601 h 23705"/>
                <a:gd name="connsiteX2" fmla="*/ -11 w 47625"/>
                <a:gd name="connsiteY2" fmla="*/ 23651 h 23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625" h="23705">
                  <a:moveTo>
                    <a:pt x="-11" y="23651"/>
                  </a:moveTo>
                  <a:cubicBezTo>
                    <a:pt x="16763" y="19841"/>
                    <a:pt x="32841" y="13412"/>
                    <a:pt x="47614" y="4601"/>
                  </a:cubicBezTo>
                  <a:cubicBezTo>
                    <a:pt x="47614" y="4601"/>
                    <a:pt x="16849" y="-14163"/>
                    <a:pt x="-11" y="23651"/>
                  </a:cubicBezTo>
                  <a:close/>
                </a:path>
              </a:pathLst>
            </a:custGeom>
            <a:solidFill>
              <a:srgbClr val="CDD5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7" name="Freeform: Shape 926">
              <a:extLst>
                <a:ext uri="{FF2B5EF4-FFF2-40B4-BE49-F238E27FC236}">
                  <a16:creationId xmlns:a16="http://schemas.microsoft.com/office/drawing/2014/main" id="{38290B1B-852A-9C0E-6992-975CB1E0C82D}"/>
                </a:ext>
              </a:extLst>
            </p:cNvPr>
            <p:cNvSpPr/>
            <p:nvPr/>
          </p:nvSpPr>
          <p:spPr>
            <a:xfrm>
              <a:off x="5193029" y="3540633"/>
              <a:ext cx="48146" cy="23844"/>
            </a:xfrm>
            <a:custGeom>
              <a:avLst/>
              <a:gdLst>
                <a:gd name="connsiteX0" fmla="*/ -11 w 48146"/>
                <a:gd name="connsiteY0" fmla="*/ 18329 h 23844"/>
                <a:gd name="connsiteX1" fmla="*/ 33517 w 48146"/>
                <a:gd name="connsiteY1" fmla="*/ 18996 h 23844"/>
                <a:gd name="connsiteX2" fmla="*/ 48091 w 48146"/>
                <a:gd name="connsiteY2" fmla="*/ -54 h 23844"/>
                <a:gd name="connsiteX3" fmla="*/ -11 w 48146"/>
                <a:gd name="connsiteY3" fmla="*/ 18329 h 2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146" h="23844">
                  <a:moveTo>
                    <a:pt x="-11" y="18329"/>
                  </a:moveTo>
                  <a:cubicBezTo>
                    <a:pt x="9991" y="25359"/>
                    <a:pt x="23249" y="25625"/>
                    <a:pt x="33517" y="18996"/>
                  </a:cubicBezTo>
                  <a:cubicBezTo>
                    <a:pt x="49710" y="7280"/>
                    <a:pt x="48091" y="-54"/>
                    <a:pt x="48091" y="-54"/>
                  </a:cubicBezTo>
                  <a:cubicBezTo>
                    <a:pt x="33127" y="8575"/>
                    <a:pt x="16896" y="14776"/>
                    <a:pt x="-11" y="18329"/>
                  </a:cubicBezTo>
                  <a:close/>
                </a:path>
              </a:pathLst>
            </a:custGeom>
            <a:solidFill>
              <a:srgbClr val="9DC32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8" name="Freeform: Shape 927">
              <a:extLst>
                <a:ext uri="{FF2B5EF4-FFF2-40B4-BE49-F238E27FC236}">
                  <a16:creationId xmlns:a16="http://schemas.microsoft.com/office/drawing/2014/main" id="{F4F45597-D5FB-261D-0B57-EE4599C472D0}"/>
                </a:ext>
              </a:extLst>
            </p:cNvPr>
            <p:cNvSpPr/>
            <p:nvPr/>
          </p:nvSpPr>
          <p:spPr>
            <a:xfrm>
              <a:off x="5507259" y="3390900"/>
              <a:ext cx="23727" cy="30956"/>
            </a:xfrm>
            <a:custGeom>
              <a:avLst/>
              <a:gdLst>
                <a:gd name="connsiteX0" fmla="*/ -11 w 23727"/>
                <a:gd name="connsiteY0" fmla="*/ -54 h 30956"/>
                <a:gd name="connsiteX1" fmla="*/ 22849 w 23727"/>
                <a:gd name="connsiteY1" fmla="*/ 30902 h 30956"/>
                <a:gd name="connsiteX2" fmla="*/ -11 w 23727"/>
                <a:gd name="connsiteY2" fmla="*/ -54 h 30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727" h="30956">
                  <a:moveTo>
                    <a:pt x="-11" y="-54"/>
                  </a:moveTo>
                  <a:cubicBezTo>
                    <a:pt x="5952" y="11395"/>
                    <a:pt x="13667" y="21834"/>
                    <a:pt x="22849" y="30902"/>
                  </a:cubicBezTo>
                  <a:cubicBezTo>
                    <a:pt x="22849" y="30902"/>
                    <a:pt x="30564" y="4708"/>
                    <a:pt x="-11" y="-54"/>
                  </a:cubicBezTo>
                  <a:close/>
                </a:path>
              </a:pathLst>
            </a:custGeom>
            <a:solidFill>
              <a:srgbClr val="CDD5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9" name="Freeform: Shape 928">
              <a:extLst>
                <a:ext uri="{FF2B5EF4-FFF2-40B4-BE49-F238E27FC236}">
                  <a16:creationId xmlns:a16="http://schemas.microsoft.com/office/drawing/2014/main" id="{47A41F35-E00B-D951-3E07-429637DABB0F}"/>
                </a:ext>
              </a:extLst>
            </p:cNvPr>
            <p:cNvSpPr/>
            <p:nvPr/>
          </p:nvSpPr>
          <p:spPr>
            <a:xfrm>
              <a:off x="5505927" y="3390900"/>
              <a:ext cx="24191" cy="31328"/>
            </a:xfrm>
            <a:custGeom>
              <a:avLst/>
              <a:gdLst>
                <a:gd name="connsiteX0" fmla="*/ 1321 w 24191"/>
                <a:gd name="connsiteY0" fmla="*/ -54 h 31328"/>
                <a:gd name="connsiteX1" fmla="*/ 7417 w 24191"/>
                <a:gd name="connsiteY1" fmla="*/ 24139 h 31328"/>
                <a:gd name="connsiteX2" fmla="*/ 24181 w 24191"/>
                <a:gd name="connsiteY2" fmla="*/ 30902 h 31328"/>
                <a:gd name="connsiteX3" fmla="*/ 1321 w 24191"/>
                <a:gd name="connsiteY3" fmla="*/ -54 h 31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191" h="31328">
                  <a:moveTo>
                    <a:pt x="1321" y="-54"/>
                  </a:moveTo>
                  <a:cubicBezTo>
                    <a:pt x="-1775" y="8499"/>
                    <a:pt x="635" y="18072"/>
                    <a:pt x="7417" y="24139"/>
                  </a:cubicBezTo>
                  <a:cubicBezTo>
                    <a:pt x="18942" y="33664"/>
                    <a:pt x="24181" y="30902"/>
                    <a:pt x="24181" y="30902"/>
                  </a:cubicBezTo>
                  <a:cubicBezTo>
                    <a:pt x="14999" y="21834"/>
                    <a:pt x="7284" y="11395"/>
                    <a:pt x="1321" y="-54"/>
                  </a:cubicBezTo>
                  <a:close/>
                </a:path>
              </a:pathLst>
            </a:custGeom>
            <a:solidFill>
              <a:srgbClr val="9DC32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0" name="Freeform: Shape 929">
              <a:extLst>
                <a:ext uri="{FF2B5EF4-FFF2-40B4-BE49-F238E27FC236}">
                  <a16:creationId xmlns:a16="http://schemas.microsoft.com/office/drawing/2014/main" id="{E3513FDB-BD5C-EEC1-F2D0-AEC076FE714C}"/>
                </a:ext>
              </a:extLst>
            </p:cNvPr>
            <p:cNvSpPr/>
            <p:nvPr/>
          </p:nvSpPr>
          <p:spPr>
            <a:xfrm>
              <a:off x="4891962" y="3634168"/>
              <a:ext cx="43320" cy="46862"/>
            </a:xfrm>
            <a:custGeom>
              <a:avLst/>
              <a:gdLst>
                <a:gd name="connsiteX0" fmla="*/ 43310 w 43320"/>
                <a:gd name="connsiteY0" fmla="*/ 46809 h 46862"/>
                <a:gd name="connsiteX1" fmla="*/ 447 w 43320"/>
                <a:gd name="connsiteY1" fmla="*/ -54 h 46862"/>
                <a:gd name="connsiteX2" fmla="*/ 43310 w 43320"/>
                <a:gd name="connsiteY2" fmla="*/ 46809 h 46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3320" h="46862">
                  <a:moveTo>
                    <a:pt x="43310" y="46809"/>
                  </a:moveTo>
                  <a:cubicBezTo>
                    <a:pt x="31598" y="29016"/>
                    <a:pt x="17130" y="13195"/>
                    <a:pt x="447" y="-54"/>
                  </a:cubicBezTo>
                  <a:cubicBezTo>
                    <a:pt x="447" y="-54"/>
                    <a:pt x="-7553" y="44237"/>
                    <a:pt x="43310" y="46809"/>
                  </a:cubicBezTo>
                  <a:close/>
                </a:path>
              </a:pathLst>
            </a:custGeom>
            <a:solidFill>
              <a:srgbClr val="CDD5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1" name="Freeform: Shape 930">
              <a:extLst>
                <a:ext uri="{FF2B5EF4-FFF2-40B4-BE49-F238E27FC236}">
                  <a16:creationId xmlns:a16="http://schemas.microsoft.com/office/drawing/2014/main" id="{FD4A75F4-148E-1556-EDB9-9CD881F6A303}"/>
                </a:ext>
              </a:extLst>
            </p:cNvPr>
            <p:cNvSpPr/>
            <p:nvPr/>
          </p:nvSpPr>
          <p:spPr>
            <a:xfrm>
              <a:off x="4892611" y="3633123"/>
              <a:ext cx="43775" cy="47908"/>
            </a:xfrm>
            <a:custGeom>
              <a:avLst/>
              <a:gdLst>
                <a:gd name="connsiteX0" fmla="*/ 42661 w 43775"/>
                <a:gd name="connsiteY0" fmla="*/ 47854 h 47908"/>
                <a:gd name="connsiteX1" fmla="*/ 28564 w 43775"/>
                <a:gd name="connsiteY1" fmla="*/ 9087 h 47908"/>
                <a:gd name="connsiteX2" fmla="*/ -11 w 43775"/>
                <a:gd name="connsiteY2" fmla="*/ 991 h 47908"/>
                <a:gd name="connsiteX3" fmla="*/ 42661 w 43775"/>
                <a:gd name="connsiteY3" fmla="*/ 47854 h 47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775" h="47908">
                  <a:moveTo>
                    <a:pt x="42661" y="47854"/>
                  </a:moveTo>
                  <a:cubicBezTo>
                    <a:pt x="46309" y="33262"/>
                    <a:pt x="40731" y="17927"/>
                    <a:pt x="28564" y="9087"/>
                  </a:cubicBezTo>
                  <a:cubicBezTo>
                    <a:pt x="7895" y="-4343"/>
                    <a:pt x="-11" y="991"/>
                    <a:pt x="-11" y="991"/>
                  </a:cubicBezTo>
                  <a:cubicBezTo>
                    <a:pt x="16604" y="14260"/>
                    <a:pt x="31006" y="30071"/>
                    <a:pt x="42661" y="47854"/>
                  </a:cubicBezTo>
                  <a:close/>
                </a:path>
              </a:pathLst>
            </a:custGeom>
            <a:solidFill>
              <a:srgbClr val="9DC32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2" name="Freeform: Shape 931">
              <a:extLst>
                <a:ext uri="{FF2B5EF4-FFF2-40B4-BE49-F238E27FC236}">
                  <a16:creationId xmlns:a16="http://schemas.microsoft.com/office/drawing/2014/main" id="{E38116F0-AE29-5F81-8941-8C1C0F2ACE36}"/>
                </a:ext>
              </a:extLst>
            </p:cNvPr>
            <p:cNvSpPr/>
            <p:nvPr/>
          </p:nvSpPr>
          <p:spPr>
            <a:xfrm>
              <a:off x="4495944" y="3683412"/>
              <a:ext cx="18904" cy="41052"/>
            </a:xfrm>
            <a:custGeom>
              <a:avLst/>
              <a:gdLst>
                <a:gd name="connsiteX0" fmla="*/ 18894 w 18904"/>
                <a:gd name="connsiteY0" fmla="*/ 40999 h 41052"/>
                <a:gd name="connsiteX1" fmla="*/ 4321 w 18904"/>
                <a:gd name="connsiteY1" fmla="*/ -54 h 41052"/>
                <a:gd name="connsiteX2" fmla="*/ 18894 w 18904"/>
                <a:gd name="connsiteY2" fmla="*/ 40999 h 41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904" h="41052">
                  <a:moveTo>
                    <a:pt x="18894" y="40999"/>
                  </a:moveTo>
                  <a:cubicBezTo>
                    <a:pt x="16231" y="26635"/>
                    <a:pt x="11312" y="12776"/>
                    <a:pt x="4321" y="-54"/>
                  </a:cubicBezTo>
                  <a:cubicBezTo>
                    <a:pt x="4321" y="-54"/>
                    <a:pt x="-12062" y="25854"/>
                    <a:pt x="18894" y="40999"/>
                  </a:cubicBezTo>
                  <a:close/>
                </a:path>
              </a:pathLst>
            </a:custGeom>
            <a:solidFill>
              <a:srgbClr val="CDD5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3" name="Freeform: Shape 932">
              <a:extLst>
                <a:ext uri="{FF2B5EF4-FFF2-40B4-BE49-F238E27FC236}">
                  <a16:creationId xmlns:a16="http://schemas.microsoft.com/office/drawing/2014/main" id="{AFE5DAED-A022-0C66-7261-82A5CB712C6C}"/>
                </a:ext>
              </a:extLst>
            </p:cNvPr>
            <p:cNvSpPr/>
            <p:nvPr/>
          </p:nvSpPr>
          <p:spPr>
            <a:xfrm>
              <a:off x="4500276" y="3683104"/>
              <a:ext cx="19718" cy="41361"/>
            </a:xfrm>
            <a:custGeom>
              <a:avLst/>
              <a:gdLst>
                <a:gd name="connsiteX0" fmla="*/ 14562 w 19718"/>
                <a:gd name="connsiteY0" fmla="*/ 41307 h 41361"/>
                <a:gd name="connsiteX1" fmla="*/ 15991 w 19718"/>
                <a:gd name="connsiteY1" fmla="*/ 12732 h 41361"/>
                <a:gd name="connsiteX2" fmla="*/ -11 w 19718"/>
                <a:gd name="connsiteY2" fmla="*/ -31 h 41361"/>
                <a:gd name="connsiteX3" fmla="*/ 14562 w 19718"/>
                <a:gd name="connsiteY3" fmla="*/ 41307 h 41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718" h="41361">
                  <a:moveTo>
                    <a:pt x="14562" y="41307"/>
                  </a:moveTo>
                  <a:cubicBezTo>
                    <a:pt x="20859" y="32982"/>
                    <a:pt x="21426" y="21648"/>
                    <a:pt x="15991" y="12732"/>
                  </a:cubicBezTo>
                  <a:cubicBezTo>
                    <a:pt x="6466" y="-1174"/>
                    <a:pt x="-11" y="-31"/>
                    <a:pt x="-11" y="-31"/>
                  </a:cubicBezTo>
                  <a:cubicBezTo>
                    <a:pt x="7009" y="12885"/>
                    <a:pt x="11928" y="26839"/>
                    <a:pt x="14562" y="41307"/>
                  </a:cubicBezTo>
                  <a:close/>
                </a:path>
              </a:pathLst>
            </a:custGeom>
            <a:solidFill>
              <a:srgbClr val="9DC32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4" name="Freeform: Shape 933">
              <a:extLst>
                <a:ext uri="{FF2B5EF4-FFF2-40B4-BE49-F238E27FC236}">
                  <a16:creationId xmlns:a16="http://schemas.microsoft.com/office/drawing/2014/main" id="{E3A47A59-C632-8C54-3982-F912A1F35A07}"/>
                </a:ext>
              </a:extLst>
            </p:cNvPr>
            <p:cNvSpPr/>
            <p:nvPr/>
          </p:nvSpPr>
          <p:spPr>
            <a:xfrm>
              <a:off x="4481006" y="3691985"/>
              <a:ext cx="14507" cy="28575"/>
            </a:xfrm>
            <a:custGeom>
              <a:avLst/>
              <a:gdLst>
                <a:gd name="connsiteX0" fmla="*/ 2876 w 14507"/>
                <a:gd name="connsiteY0" fmla="*/ 28521 h 28575"/>
                <a:gd name="connsiteX1" fmla="*/ 14497 w 14507"/>
                <a:gd name="connsiteY1" fmla="*/ -54 h 28575"/>
                <a:gd name="connsiteX2" fmla="*/ 544 w 14507"/>
                <a:gd name="connsiteY2" fmla="*/ 22996 h 28575"/>
                <a:gd name="connsiteX3" fmla="*/ 2876 w 14507"/>
                <a:gd name="connsiteY3" fmla="*/ 28521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507" h="28575">
                  <a:moveTo>
                    <a:pt x="2876" y="28521"/>
                  </a:moveTo>
                  <a:cubicBezTo>
                    <a:pt x="8241" y="19672"/>
                    <a:pt x="12163" y="10023"/>
                    <a:pt x="14497" y="-54"/>
                  </a:cubicBezTo>
                  <a:cubicBezTo>
                    <a:pt x="4280" y="2460"/>
                    <a:pt x="-1967" y="12776"/>
                    <a:pt x="544" y="22996"/>
                  </a:cubicBezTo>
                  <a:cubicBezTo>
                    <a:pt x="1025" y="24949"/>
                    <a:pt x="1811" y="26816"/>
                    <a:pt x="2876" y="28521"/>
                  </a:cubicBezTo>
                  <a:close/>
                </a:path>
              </a:pathLst>
            </a:custGeom>
            <a:solidFill>
              <a:srgbClr val="CDD5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5" name="Freeform: Shape 934">
              <a:extLst>
                <a:ext uri="{FF2B5EF4-FFF2-40B4-BE49-F238E27FC236}">
                  <a16:creationId xmlns:a16="http://schemas.microsoft.com/office/drawing/2014/main" id="{BF60B31D-63B9-8F70-52F6-474EC7152180}"/>
                </a:ext>
              </a:extLst>
            </p:cNvPr>
            <p:cNvSpPr/>
            <p:nvPr/>
          </p:nvSpPr>
          <p:spPr>
            <a:xfrm>
              <a:off x="4483893" y="3692366"/>
              <a:ext cx="14387" cy="28194"/>
            </a:xfrm>
            <a:custGeom>
              <a:avLst/>
              <a:gdLst>
                <a:gd name="connsiteX0" fmla="*/ -11 w 14387"/>
                <a:gd name="connsiteY0" fmla="*/ 28140 h 28194"/>
                <a:gd name="connsiteX1" fmla="*/ 13991 w 14387"/>
                <a:gd name="connsiteY1" fmla="*/ 14043 h 28194"/>
                <a:gd name="connsiteX2" fmla="*/ 11610 w 14387"/>
                <a:gd name="connsiteY2" fmla="*/ -54 h 28194"/>
                <a:gd name="connsiteX3" fmla="*/ -11 w 14387"/>
                <a:gd name="connsiteY3" fmla="*/ 28140 h 28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387" h="28194">
                  <a:moveTo>
                    <a:pt x="-11" y="28140"/>
                  </a:moveTo>
                  <a:cubicBezTo>
                    <a:pt x="7087" y="26721"/>
                    <a:pt x="12621" y="21149"/>
                    <a:pt x="13991" y="14043"/>
                  </a:cubicBezTo>
                  <a:cubicBezTo>
                    <a:pt x="15610" y="2327"/>
                    <a:pt x="11610" y="-54"/>
                    <a:pt x="11610" y="-54"/>
                  </a:cubicBezTo>
                  <a:cubicBezTo>
                    <a:pt x="9238" y="9899"/>
                    <a:pt x="5317" y="19405"/>
                    <a:pt x="-11" y="28140"/>
                  </a:cubicBezTo>
                  <a:close/>
                </a:path>
              </a:pathLst>
            </a:custGeom>
            <a:solidFill>
              <a:srgbClr val="9DC32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6" name="Freeform: Shape 935">
              <a:extLst>
                <a:ext uri="{FF2B5EF4-FFF2-40B4-BE49-F238E27FC236}">
                  <a16:creationId xmlns:a16="http://schemas.microsoft.com/office/drawing/2014/main" id="{AE269C7C-A3C0-D496-0C97-2D77BE493C09}"/>
                </a:ext>
              </a:extLst>
            </p:cNvPr>
            <p:cNvSpPr/>
            <p:nvPr/>
          </p:nvSpPr>
          <p:spPr>
            <a:xfrm>
              <a:off x="5232082" y="3685698"/>
              <a:ext cx="47110" cy="62007"/>
            </a:xfrm>
            <a:custGeom>
              <a:avLst/>
              <a:gdLst>
                <a:gd name="connsiteX0" fmla="*/ -11 w 47110"/>
                <a:gd name="connsiteY0" fmla="*/ -54 h 62007"/>
                <a:gd name="connsiteX1" fmla="*/ 45328 w 47110"/>
                <a:gd name="connsiteY1" fmla="*/ 61954 h 62007"/>
                <a:gd name="connsiteX2" fmla="*/ -11 w 47110"/>
                <a:gd name="connsiteY2" fmla="*/ -54 h 62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110" h="62007">
                  <a:moveTo>
                    <a:pt x="-11" y="-54"/>
                  </a:moveTo>
                  <a:cubicBezTo>
                    <a:pt x="11734" y="22882"/>
                    <a:pt x="27040" y="43808"/>
                    <a:pt x="45328" y="61954"/>
                  </a:cubicBezTo>
                  <a:cubicBezTo>
                    <a:pt x="45328" y="61954"/>
                    <a:pt x="60854" y="9757"/>
                    <a:pt x="-11" y="-54"/>
                  </a:cubicBezTo>
                  <a:close/>
                </a:path>
              </a:pathLst>
            </a:custGeom>
            <a:solidFill>
              <a:srgbClr val="9FBB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7" name="Freeform: Shape 936">
              <a:extLst>
                <a:ext uri="{FF2B5EF4-FFF2-40B4-BE49-F238E27FC236}">
                  <a16:creationId xmlns:a16="http://schemas.microsoft.com/office/drawing/2014/main" id="{D85B2F4C-6235-AA7A-AE5F-AB9F6BBBD1A9}"/>
                </a:ext>
              </a:extLst>
            </p:cNvPr>
            <p:cNvSpPr/>
            <p:nvPr/>
          </p:nvSpPr>
          <p:spPr>
            <a:xfrm>
              <a:off x="5229342" y="3685698"/>
              <a:ext cx="48078" cy="62727"/>
            </a:xfrm>
            <a:custGeom>
              <a:avLst/>
              <a:gdLst>
                <a:gd name="connsiteX0" fmla="*/ 2729 w 48078"/>
                <a:gd name="connsiteY0" fmla="*/ -54 h 62727"/>
                <a:gd name="connsiteX1" fmla="*/ 14540 w 48078"/>
                <a:gd name="connsiteY1" fmla="*/ 48428 h 62727"/>
                <a:gd name="connsiteX2" fmla="*/ 48068 w 48078"/>
                <a:gd name="connsiteY2" fmla="*/ 61954 h 62727"/>
                <a:gd name="connsiteX3" fmla="*/ 2729 w 48078"/>
                <a:gd name="connsiteY3" fmla="*/ -54 h 62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078" h="62727">
                  <a:moveTo>
                    <a:pt x="2729" y="-54"/>
                  </a:moveTo>
                  <a:cubicBezTo>
                    <a:pt x="2729" y="-54"/>
                    <a:pt x="-8510" y="29473"/>
                    <a:pt x="14540" y="48428"/>
                  </a:cubicBezTo>
                  <a:cubicBezTo>
                    <a:pt x="37591" y="67383"/>
                    <a:pt x="48068" y="61954"/>
                    <a:pt x="48068" y="61954"/>
                  </a:cubicBezTo>
                  <a:cubicBezTo>
                    <a:pt x="29780" y="43808"/>
                    <a:pt x="14473" y="22882"/>
                    <a:pt x="2729" y="-54"/>
                  </a:cubicBezTo>
                  <a:close/>
                </a:path>
              </a:pathLst>
            </a:custGeom>
            <a:solidFill>
              <a:srgbClr val="86B14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8" name="Freeform: Shape 937">
              <a:extLst>
                <a:ext uri="{FF2B5EF4-FFF2-40B4-BE49-F238E27FC236}">
                  <a16:creationId xmlns:a16="http://schemas.microsoft.com/office/drawing/2014/main" id="{40F167DA-E8A6-3FAD-5232-B1F3F6976841}"/>
                </a:ext>
              </a:extLst>
            </p:cNvPr>
            <p:cNvSpPr/>
            <p:nvPr/>
          </p:nvSpPr>
          <p:spPr>
            <a:xfrm>
              <a:off x="5584507" y="3682364"/>
              <a:ext cx="47040" cy="62103"/>
            </a:xfrm>
            <a:custGeom>
              <a:avLst/>
              <a:gdLst>
                <a:gd name="connsiteX0" fmla="*/ -11 w 47040"/>
                <a:gd name="connsiteY0" fmla="*/ -54 h 62103"/>
                <a:gd name="connsiteX1" fmla="*/ 45233 w 47040"/>
                <a:gd name="connsiteY1" fmla="*/ 62049 h 62103"/>
                <a:gd name="connsiteX2" fmla="*/ -11 w 47040"/>
                <a:gd name="connsiteY2" fmla="*/ -54 h 62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040" h="62103">
                  <a:moveTo>
                    <a:pt x="-11" y="-54"/>
                  </a:moveTo>
                  <a:cubicBezTo>
                    <a:pt x="11705" y="22901"/>
                    <a:pt x="26974" y="43866"/>
                    <a:pt x="45233" y="62049"/>
                  </a:cubicBezTo>
                  <a:cubicBezTo>
                    <a:pt x="45233" y="62049"/>
                    <a:pt x="60854" y="9852"/>
                    <a:pt x="-11" y="-54"/>
                  </a:cubicBezTo>
                  <a:close/>
                </a:path>
              </a:pathLst>
            </a:custGeom>
            <a:solidFill>
              <a:srgbClr val="9FBB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9" name="Freeform: Shape 938">
              <a:extLst>
                <a:ext uri="{FF2B5EF4-FFF2-40B4-BE49-F238E27FC236}">
                  <a16:creationId xmlns:a16="http://schemas.microsoft.com/office/drawing/2014/main" id="{5C8591EF-E5FD-B8E0-626D-F3EE80DFA271}"/>
                </a:ext>
              </a:extLst>
            </p:cNvPr>
            <p:cNvSpPr/>
            <p:nvPr/>
          </p:nvSpPr>
          <p:spPr>
            <a:xfrm>
              <a:off x="5581767" y="3682364"/>
              <a:ext cx="47983" cy="62771"/>
            </a:xfrm>
            <a:custGeom>
              <a:avLst/>
              <a:gdLst>
                <a:gd name="connsiteX0" fmla="*/ 2729 w 47983"/>
                <a:gd name="connsiteY0" fmla="*/ -54 h 62771"/>
                <a:gd name="connsiteX1" fmla="*/ 14540 w 47983"/>
                <a:gd name="connsiteY1" fmla="*/ 48428 h 62771"/>
                <a:gd name="connsiteX2" fmla="*/ 47973 w 47983"/>
                <a:gd name="connsiteY2" fmla="*/ 62049 h 62771"/>
                <a:gd name="connsiteX3" fmla="*/ 2729 w 47983"/>
                <a:gd name="connsiteY3" fmla="*/ -54 h 62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983" h="62771">
                  <a:moveTo>
                    <a:pt x="2729" y="-54"/>
                  </a:moveTo>
                  <a:cubicBezTo>
                    <a:pt x="2729" y="-54"/>
                    <a:pt x="-8511" y="29569"/>
                    <a:pt x="14540" y="48428"/>
                  </a:cubicBezTo>
                  <a:cubicBezTo>
                    <a:pt x="37591" y="67288"/>
                    <a:pt x="47973" y="62049"/>
                    <a:pt x="47973" y="62049"/>
                  </a:cubicBezTo>
                  <a:cubicBezTo>
                    <a:pt x="29713" y="43866"/>
                    <a:pt x="14445" y="22901"/>
                    <a:pt x="2729" y="-54"/>
                  </a:cubicBezTo>
                  <a:close/>
                </a:path>
              </a:pathLst>
            </a:custGeom>
            <a:solidFill>
              <a:srgbClr val="86B14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0" name="Freeform: Shape 939">
              <a:extLst>
                <a:ext uri="{FF2B5EF4-FFF2-40B4-BE49-F238E27FC236}">
                  <a16:creationId xmlns:a16="http://schemas.microsoft.com/office/drawing/2014/main" id="{7F2D3A83-141A-DDB9-CE21-25BD304FE8FB}"/>
                </a:ext>
              </a:extLst>
            </p:cNvPr>
            <p:cNvSpPr/>
            <p:nvPr/>
          </p:nvSpPr>
          <p:spPr>
            <a:xfrm>
              <a:off x="5549836" y="3688365"/>
              <a:ext cx="34670" cy="35212"/>
            </a:xfrm>
            <a:custGeom>
              <a:avLst/>
              <a:gdLst>
                <a:gd name="connsiteX0" fmla="*/ 34660 w 34670"/>
                <a:gd name="connsiteY0" fmla="*/ -54 h 35212"/>
                <a:gd name="connsiteX1" fmla="*/ -11 w 34670"/>
                <a:gd name="connsiteY1" fmla="*/ 34998 h 35212"/>
                <a:gd name="connsiteX2" fmla="*/ 34660 w 34670"/>
                <a:gd name="connsiteY2" fmla="*/ -54 h 35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670" h="35212">
                  <a:moveTo>
                    <a:pt x="34660" y="-54"/>
                  </a:moveTo>
                  <a:cubicBezTo>
                    <a:pt x="21344" y="9747"/>
                    <a:pt x="9648" y="21577"/>
                    <a:pt x="-11" y="34998"/>
                  </a:cubicBezTo>
                  <a:cubicBezTo>
                    <a:pt x="-11" y="34998"/>
                    <a:pt x="34660" y="39570"/>
                    <a:pt x="34660" y="-54"/>
                  </a:cubicBezTo>
                  <a:close/>
                </a:path>
              </a:pathLst>
            </a:custGeom>
            <a:solidFill>
              <a:srgbClr val="9FBB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1" name="Freeform: Shape 940">
              <a:extLst>
                <a:ext uri="{FF2B5EF4-FFF2-40B4-BE49-F238E27FC236}">
                  <a16:creationId xmlns:a16="http://schemas.microsoft.com/office/drawing/2014/main" id="{D3A2FC61-08A6-BAB5-D054-BD7B7C02250C}"/>
                </a:ext>
              </a:extLst>
            </p:cNvPr>
            <p:cNvSpPr/>
            <p:nvPr/>
          </p:nvSpPr>
          <p:spPr>
            <a:xfrm>
              <a:off x="5548830" y="3687817"/>
              <a:ext cx="35677" cy="35599"/>
            </a:xfrm>
            <a:custGeom>
              <a:avLst/>
              <a:gdLst>
                <a:gd name="connsiteX0" fmla="*/ 35666 w 35677"/>
                <a:gd name="connsiteY0" fmla="*/ 494 h 35599"/>
                <a:gd name="connsiteX1" fmla="*/ 6139 w 35677"/>
                <a:gd name="connsiteY1" fmla="*/ 12972 h 35599"/>
                <a:gd name="connsiteX2" fmla="*/ 995 w 35677"/>
                <a:gd name="connsiteY2" fmla="*/ 35546 h 35599"/>
                <a:gd name="connsiteX3" fmla="*/ 35666 w 35677"/>
                <a:gd name="connsiteY3" fmla="*/ 494 h 35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677" h="35599">
                  <a:moveTo>
                    <a:pt x="35666" y="494"/>
                  </a:moveTo>
                  <a:cubicBezTo>
                    <a:pt x="24198" y="-1783"/>
                    <a:pt x="12501" y="3161"/>
                    <a:pt x="6139" y="12972"/>
                  </a:cubicBezTo>
                  <a:cubicBezTo>
                    <a:pt x="-3386" y="29545"/>
                    <a:pt x="995" y="35546"/>
                    <a:pt x="995" y="35546"/>
                  </a:cubicBezTo>
                  <a:cubicBezTo>
                    <a:pt x="10654" y="22125"/>
                    <a:pt x="22350" y="10295"/>
                    <a:pt x="35666" y="494"/>
                  </a:cubicBezTo>
                  <a:close/>
                </a:path>
              </a:pathLst>
            </a:custGeom>
            <a:solidFill>
              <a:srgbClr val="86B14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2" name="Freeform: Shape 941">
              <a:extLst>
                <a:ext uri="{FF2B5EF4-FFF2-40B4-BE49-F238E27FC236}">
                  <a16:creationId xmlns:a16="http://schemas.microsoft.com/office/drawing/2014/main" id="{20902CE4-389A-8D07-D376-67EC8C6D85F2}"/>
                </a:ext>
              </a:extLst>
            </p:cNvPr>
            <p:cNvSpPr/>
            <p:nvPr/>
          </p:nvSpPr>
          <p:spPr>
            <a:xfrm>
              <a:off x="4988876" y="3678459"/>
              <a:ext cx="22876" cy="76200"/>
            </a:xfrm>
            <a:custGeom>
              <a:avLst/>
              <a:gdLst>
                <a:gd name="connsiteX0" fmla="*/ 6308 w 22876"/>
                <a:gd name="connsiteY0" fmla="*/ -54 h 76200"/>
                <a:gd name="connsiteX1" fmla="*/ 879 w 22876"/>
                <a:gd name="connsiteY1" fmla="*/ 76146 h 76200"/>
                <a:gd name="connsiteX2" fmla="*/ 6308 w 22876"/>
                <a:gd name="connsiteY2" fmla="*/ -54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876" h="76200">
                  <a:moveTo>
                    <a:pt x="6308" y="-54"/>
                  </a:moveTo>
                  <a:cubicBezTo>
                    <a:pt x="531" y="24911"/>
                    <a:pt x="-1301" y="50619"/>
                    <a:pt x="879" y="76146"/>
                  </a:cubicBezTo>
                  <a:cubicBezTo>
                    <a:pt x="879" y="76146"/>
                    <a:pt x="46503" y="46809"/>
                    <a:pt x="6308" y="-54"/>
                  </a:cubicBezTo>
                  <a:close/>
                </a:path>
              </a:pathLst>
            </a:custGeom>
            <a:solidFill>
              <a:srgbClr val="9FBB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3" name="Freeform: Shape 942">
              <a:extLst>
                <a:ext uri="{FF2B5EF4-FFF2-40B4-BE49-F238E27FC236}">
                  <a16:creationId xmlns:a16="http://schemas.microsoft.com/office/drawing/2014/main" id="{8B14A79D-EEB0-3032-276D-79C4D953A2D2}"/>
                </a:ext>
              </a:extLst>
            </p:cNvPr>
            <p:cNvSpPr/>
            <p:nvPr/>
          </p:nvSpPr>
          <p:spPr>
            <a:xfrm>
              <a:off x="4972294" y="3678459"/>
              <a:ext cx="22900" cy="76580"/>
            </a:xfrm>
            <a:custGeom>
              <a:avLst/>
              <a:gdLst>
                <a:gd name="connsiteX0" fmla="*/ 22890 w 22900"/>
                <a:gd name="connsiteY0" fmla="*/ -54 h 76580"/>
                <a:gd name="connsiteX1" fmla="*/ 696 w 22900"/>
                <a:gd name="connsiteY1" fmla="*/ 44618 h 76580"/>
                <a:gd name="connsiteX2" fmla="*/ 17460 w 22900"/>
                <a:gd name="connsiteY2" fmla="*/ 76527 h 76580"/>
                <a:gd name="connsiteX3" fmla="*/ 22890 w 22900"/>
                <a:gd name="connsiteY3" fmla="*/ -54 h 76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00" h="76580">
                  <a:moveTo>
                    <a:pt x="22890" y="-54"/>
                  </a:moveTo>
                  <a:cubicBezTo>
                    <a:pt x="22890" y="-54"/>
                    <a:pt x="-4733" y="15281"/>
                    <a:pt x="696" y="44618"/>
                  </a:cubicBezTo>
                  <a:cubicBezTo>
                    <a:pt x="6125" y="73955"/>
                    <a:pt x="17460" y="76527"/>
                    <a:pt x="17460" y="76527"/>
                  </a:cubicBezTo>
                  <a:cubicBezTo>
                    <a:pt x="15240" y="50876"/>
                    <a:pt x="17073" y="25025"/>
                    <a:pt x="22890" y="-54"/>
                  </a:cubicBezTo>
                  <a:close/>
                </a:path>
              </a:pathLst>
            </a:custGeom>
            <a:solidFill>
              <a:srgbClr val="86B14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4" name="Freeform: Shape 943">
              <a:extLst>
                <a:ext uri="{FF2B5EF4-FFF2-40B4-BE49-F238E27FC236}">
                  <a16:creationId xmlns:a16="http://schemas.microsoft.com/office/drawing/2014/main" id="{9C76C672-8D4F-059B-D696-295D8D671486}"/>
                </a:ext>
              </a:extLst>
            </p:cNvPr>
            <p:cNvSpPr/>
            <p:nvPr/>
          </p:nvSpPr>
          <p:spPr>
            <a:xfrm>
              <a:off x="5385244" y="3643550"/>
              <a:ext cx="54673" cy="40814"/>
            </a:xfrm>
            <a:custGeom>
              <a:avLst/>
              <a:gdLst>
                <a:gd name="connsiteX0" fmla="*/ -11 w 54673"/>
                <a:gd name="connsiteY0" fmla="*/ 40761 h 40814"/>
                <a:gd name="connsiteX1" fmla="*/ 54663 w 54673"/>
                <a:gd name="connsiteY1" fmla="*/ 1613 h 40814"/>
                <a:gd name="connsiteX2" fmla="*/ -11 w 54673"/>
                <a:gd name="connsiteY2" fmla="*/ 40761 h 40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4673" h="40814">
                  <a:moveTo>
                    <a:pt x="-11" y="40761"/>
                  </a:moveTo>
                  <a:cubicBezTo>
                    <a:pt x="20144" y="30636"/>
                    <a:pt x="38585" y="17434"/>
                    <a:pt x="54663" y="1613"/>
                  </a:cubicBezTo>
                  <a:cubicBezTo>
                    <a:pt x="54663" y="1613"/>
                    <a:pt x="9133" y="-12389"/>
                    <a:pt x="-11" y="40761"/>
                  </a:cubicBezTo>
                  <a:close/>
                </a:path>
              </a:pathLst>
            </a:custGeom>
            <a:solidFill>
              <a:srgbClr val="CDD5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5" name="Freeform: Shape 944">
              <a:extLst>
                <a:ext uri="{FF2B5EF4-FFF2-40B4-BE49-F238E27FC236}">
                  <a16:creationId xmlns:a16="http://schemas.microsoft.com/office/drawing/2014/main" id="{DDE6B3D3-0AC1-5029-277B-526033E269AE}"/>
                </a:ext>
              </a:extLst>
            </p:cNvPr>
            <p:cNvSpPr/>
            <p:nvPr/>
          </p:nvSpPr>
          <p:spPr>
            <a:xfrm>
              <a:off x="5385244" y="3645217"/>
              <a:ext cx="55242" cy="41659"/>
            </a:xfrm>
            <a:custGeom>
              <a:avLst/>
              <a:gdLst>
                <a:gd name="connsiteX0" fmla="*/ -11 w 55242"/>
                <a:gd name="connsiteY0" fmla="*/ 39094 h 41659"/>
                <a:gd name="connsiteX1" fmla="*/ 42471 w 55242"/>
                <a:gd name="connsiteY1" fmla="*/ 29092 h 41659"/>
                <a:gd name="connsiteX2" fmla="*/ 54663 w 55242"/>
                <a:gd name="connsiteY2" fmla="*/ -54 h 41659"/>
                <a:gd name="connsiteX3" fmla="*/ -11 w 55242"/>
                <a:gd name="connsiteY3" fmla="*/ 39094 h 41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242" h="41659">
                  <a:moveTo>
                    <a:pt x="-11" y="39094"/>
                  </a:moveTo>
                  <a:cubicBezTo>
                    <a:pt x="14867" y="44694"/>
                    <a:pt x="31650" y="40741"/>
                    <a:pt x="42471" y="29092"/>
                  </a:cubicBezTo>
                  <a:cubicBezTo>
                    <a:pt x="59235" y="9090"/>
                    <a:pt x="54663" y="-54"/>
                    <a:pt x="54663" y="-54"/>
                  </a:cubicBezTo>
                  <a:cubicBezTo>
                    <a:pt x="38585" y="15767"/>
                    <a:pt x="20144" y="28969"/>
                    <a:pt x="-11" y="39094"/>
                  </a:cubicBezTo>
                  <a:close/>
                </a:path>
              </a:pathLst>
            </a:custGeom>
            <a:solidFill>
              <a:srgbClr val="9DC32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6" name="Freeform: Shape 945">
              <a:extLst>
                <a:ext uri="{FF2B5EF4-FFF2-40B4-BE49-F238E27FC236}">
                  <a16:creationId xmlns:a16="http://schemas.microsoft.com/office/drawing/2014/main" id="{72679DD4-EAFF-40D9-D4BC-99F9C33162B7}"/>
                </a:ext>
              </a:extLst>
            </p:cNvPr>
            <p:cNvSpPr/>
            <p:nvPr/>
          </p:nvSpPr>
          <p:spPr>
            <a:xfrm>
              <a:off x="5133824" y="3484054"/>
              <a:ext cx="53965" cy="54959"/>
            </a:xfrm>
            <a:custGeom>
              <a:avLst/>
              <a:gdLst>
                <a:gd name="connsiteX0" fmla="*/ 53955 w 53965"/>
                <a:gd name="connsiteY0" fmla="*/ 54905 h 54959"/>
                <a:gd name="connsiteX1" fmla="*/ 329 w 53965"/>
                <a:gd name="connsiteY1" fmla="*/ -54 h 54959"/>
                <a:gd name="connsiteX2" fmla="*/ 53955 w 53965"/>
                <a:gd name="connsiteY2" fmla="*/ 54905 h 54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3965" h="54959">
                  <a:moveTo>
                    <a:pt x="53955" y="54905"/>
                  </a:moveTo>
                  <a:cubicBezTo>
                    <a:pt x="39096" y="33864"/>
                    <a:pt x="20999" y="15319"/>
                    <a:pt x="329" y="-54"/>
                  </a:cubicBezTo>
                  <a:cubicBezTo>
                    <a:pt x="329" y="-54"/>
                    <a:pt x="-7672" y="53857"/>
                    <a:pt x="53955" y="54905"/>
                  </a:cubicBezTo>
                  <a:close/>
                </a:path>
              </a:pathLst>
            </a:custGeom>
            <a:solidFill>
              <a:srgbClr val="9FBB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7" name="Freeform: Shape 946">
              <a:extLst>
                <a:ext uri="{FF2B5EF4-FFF2-40B4-BE49-F238E27FC236}">
                  <a16:creationId xmlns:a16="http://schemas.microsoft.com/office/drawing/2014/main" id="{B5527AEB-E242-82A9-D438-64E70C8B80B3}"/>
                </a:ext>
              </a:extLst>
            </p:cNvPr>
            <p:cNvSpPr/>
            <p:nvPr/>
          </p:nvSpPr>
          <p:spPr>
            <a:xfrm>
              <a:off x="5133688" y="3482578"/>
              <a:ext cx="54923" cy="56434"/>
            </a:xfrm>
            <a:custGeom>
              <a:avLst/>
              <a:gdLst>
                <a:gd name="connsiteX0" fmla="*/ 54091 w 54923"/>
                <a:gd name="connsiteY0" fmla="*/ 56381 h 56434"/>
                <a:gd name="connsiteX1" fmla="*/ 35041 w 54923"/>
                <a:gd name="connsiteY1" fmla="*/ 10089 h 56434"/>
                <a:gd name="connsiteX2" fmla="*/ -11 w 54923"/>
                <a:gd name="connsiteY2" fmla="*/ 1421 h 56434"/>
                <a:gd name="connsiteX3" fmla="*/ 54091 w 54923"/>
                <a:gd name="connsiteY3" fmla="*/ 56381 h 5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923" h="56434">
                  <a:moveTo>
                    <a:pt x="54091" y="56381"/>
                  </a:moveTo>
                  <a:cubicBezTo>
                    <a:pt x="54091" y="56381"/>
                    <a:pt x="60949" y="25520"/>
                    <a:pt x="35041" y="10089"/>
                  </a:cubicBezTo>
                  <a:cubicBezTo>
                    <a:pt x="9133" y="-5341"/>
                    <a:pt x="-11" y="1421"/>
                    <a:pt x="-11" y="1421"/>
                  </a:cubicBezTo>
                  <a:cubicBezTo>
                    <a:pt x="20830" y="16757"/>
                    <a:pt x="39089" y="35302"/>
                    <a:pt x="54091" y="56381"/>
                  </a:cubicBezTo>
                  <a:close/>
                </a:path>
              </a:pathLst>
            </a:custGeom>
            <a:solidFill>
              <a:srgbClr val="86B14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8" name="Freeform: Shape 947">
              <a:extLst>
                <a:ext uri="{FF2B5EF4-FFF2-40B4-BE49-F238E27FC236}">
                  <a16:creationId xmlns:a16="http://schemas.microsoft.com/office/drawing/2014/main" id="{85E8564C-4C8E-1537-AAB6-710D1CDB943C}"/>
                </a:ext>
              </a:extLst>
            </p:cNvPr>
            <p:cNvSpPr/>
            <p:nvPr/>
          </p:nvSpPr>
          <p:spPr>
            <a:xfrm>
              <a:off x="5077395" y="3691127"/>
              <a:ext cx="71247" cy="34781"/>
            </a:xfrm>
            <a:custGeom>
              <a:avLst/>
              <a:gdLst>
                <a:gd name="connsiteX0" fmla="*/ 71236 w 71247"/>
                <a:gd name="connsiteY0" fmla="*/ 28521 h 34781"/>
                <a:gd name="connsiteX1" fmla="*/ -11 w 71247"/>
                <a:gd name="connsiteY1" fmla="*/ -54 h 34781"/>
                <a:gd name="connsiteX2" fmla="*/ 71236 w 71247"/>
                <a:gd name="connsiteY2" fmla="*/ 28521 h 34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1247" h="34781">
                  <a:moveTo>
                    <a:pt x="71236" y="28521"/>
                  </a:moveTo>
                  <a:cubicBezTo>
                    <a:pt x="49119" y="15338"/>
                    <a:pt x="25088" y="5699"/>
                    <a:pt x="-11" y="-54"/>
                  </a:cubicBezTo>
                  <a:cubicBezTo>
                    <a:pt x="-11" y="-54"/>
                    <a:pt x="14277" y="52333"/>
                    <a:pt x="71236" y="28521"/>
                  </a:cubicBezTo>
                  <a:close/>
                </a:path>
              </a:pathLst>
            </a:custGeom>
            <a:solidFill>
              <a:srgbClr val="9FBB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9" name="Freeform: Shape 948">
              <a:extLst>
                <a:ext uri="{FF2B5EF4-FFF2-40B4-BE49-F238E27FC236}">
                  <a16:creationId xmlns:a16="http://schemas.microsoft.com/office/drawing/2014/main" id="{E0AA3DE8-8A07-B877-B5C5-92333BE8A7DC}"/>
                </a:ext>
              </a:extLst>
            </p:cNvPr>
            <p:cNvSpPr/>
            <p:nvPr/>
          </p:nvSpPr>
          <p:spPr>
            <a:xfrm>
              <a:off x="5077395" y="3683975"/>
              <a:ext cx="71247" cy="35727"/>
            </a:xfrm>
            <a:custGeom>
              <a:avLst/>
              <a:gdLst>
                <a:gd name="connsiteX0" fmla="*/ 71236 w 71247"/>
                <a:gd name="connsiteY0" fmla="*/ 35673 h 35727"/>
                <a:gd name="connsiteX1" fmla="*/ 35518 w 71247"/>
                <a:gd name="connsiteY1" fmla="*/ 812 h 35727"/>
                <a:gd name="connsiteX2" fmla="*/ -11 w 71247"/>
                <a:gd name="connsiteY2" fmla="*/ 7003 h 35727"/>
                <a:gd name="connsiteX3" fmla="*/ 71236 w 71247"/>
                <a:gd name="connsiteY3" fmla="*/ 35673 h 35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247" h="35727">
                  <a:moveTo>
                    <a:pt x="71236" y="35673"/>
                  </a:moveTo>
                  <a:cubicBezTo>
                    <a:pt x="71236" y="35673"/>
                    <a:pt x="65045" y="4621"/>
                    <a:pt x="35518" y="812"/>
                  </a:cubicBezTo>
                  <a:cubicBezTo>
                    <a:pt x="5990" y="-2999"/>
                    <a:pt x="-11" y="7003"/>
                    <a:pt x="-11" y="7003"/>
                  </a:cubicBezTo>
                  <a:cubicBezTo>
                    <a:pt x="25088" y="12784"/>
                    <a:pt x="49129" y="22452"/>
                    <a:pt x="71236" y="35673"/>
                  </a:cubicBezTo>
                  <a:close/>
                </a:path>
              </a:pathLst>
            </a:custGeom>
            <a:solidFill>
              <a:srgbClr val="86B14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0" name="Freeform: Shape 949">
              <a:extLst>
                <a:ext uri="{FF2B5EF4-FFF2-40B4-BE49-F238E27FC236}">
                  <a16:creationId xmlns:a16="http://schemas.microsoft.com/office/drawing/2014/main" id="{63950D36-08D2-14E1-19F7-4D5879931C8C}"/>
                </a:ext>
              </a:extLst>
            </p:cNvPr>
            <p:cNvSpPr/>
            <p:nvPr/>
          </p:nvSpPr>
          <p:spPr>
            <a:xfrm>
              <a:off x="5137879" y="3595592"/>
              <a:ext cx="54006" cy="24530"/>
            </a:xfrm>
            <a:custGeom>
              <a:avLst/>
              <a:gdLst>
                <a:gd name="connsiteX0" fmla="*/ 53996 w 54006"/>
                <a:gd name="connsiteY0" fmla="*/ 18996 h 24530"/>
                <a:gd name="connsiteX1" fmla="*/ -11 w 54006"/>
                <a:gd name="connsiteY1" fmla="*/ -54 h 24530"/>
                <a:gd name="connsiteX2" fmla="*/ 53996 w 54006"/>
                <a:gd name="connsiteY2" fmla="*/ 18996 h 24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4006" h="24530">
                  <a:moveTo>
                    <a:pt x="53996" y="18996"/>
                  </a:moveTo>
                  <a:cubicBezTo>
                    <a:pt x="37108" y="9852"/>
                    <a:pt x="18877" y="3423"/>
                    <a:pt x="-11" y="-54"/>
                  </a:cubicBezTo>
                  <a:cubicBezTo>
                    <a:pt x="-11" y="-54"/>
                    <a:pt x="12753" y="38427"/>
                    <a:pt x="53996" y="18996"/>
                  </a:cubicBezTo>
                  <a:close/>
                </a:path>
              </a:pathLst>
            </a:custGeom>
            <a:solidFill>
              <a:srgbClr val="CDD5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1" name="Freeform: Shape 950">
              <a:extLst>
                <a:ext uri="{FF2B5EF4-FFF2-40B4-BE49-F238E27FC236}">
                  <a16:creationId xmlns:a16="http://schemas.microsoft.com/office/drawing/2014/main" id="{816C33C4-B1B5-7E27-8BE0-D659346C2574}"/>
                </a:ext>
              </a:extLst>
            </p:cNvPr>
            <p:cNvSpPr/>
            <p:nvPr/>
          </p:nvSpPr>
          <p:spPr>
            <a:xfrm>
              <a:off x="5137879" y="3589355"/>
              <a:ext cx="54006" cy="25286"/>
            </a:xfrm>
            <a:custGeom>
              <a:avLst/>
              <a:gdLst>
                <a:gd name="connsiteX0" fmla="*/ 53996 w 54006"/>
                <a:gd name="connsiteY0" fmla="*/ 25232 h 25286"/>
                <a:gd name="connsiteX1" fmla="*/ 26373 w 54006"/>
                <a:gd name="connsiteY1" fmla="*/ 277 h 25286"/>
                <a:gd name="connsiteX2" fmla="*/ -11 w 54006"/>
                <a:gd name="connsiteY2" fmla="*/ 5992 h 25286"/>
                <a:gd name="connsiteX3" fmla="*/ 53996 w 54006"/>
                <a:gd name="connsiteY3" fmla="*/ 25232 h 25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006" h="25286">
                  <a:moveTo>
                    <a:pt x="53996" y="25232"/>
                  </a:moveTo>
                  <a:cubicBezTo>
                    <a:pt x="50700" y="12078"/>
                    <a:pt x="39785" y="2230"/>
                    <a:pt x="26373" y="277"/>
                  </a:cubicBezTo>
                  <a:cubicBezTo>
                    <a:pt x="4180" y="-1723"/>
                    <a:pt x="-11" y="5992"/>
                    <a:pt x="-11" y="5992"/>
                  </a:cubicBezTo>
                  <a:cubicBezTo>
                    <a:pt x="18887" y="9526"/>
                    <a:pt x="37118" y="16022"/>
                    <a:pt x="53996" y="25232"/>
                  </a:cubicBezTo>
                  <a:close/>
                </a:path>
              </a:pathLst>
            </a:custGeom>
            <a:solidFill>
              <a:srgbClr val="9DC32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2" name="Freeform: Shape 951">
              <a:extLst>
                <a:ext uri="{FF2B5EF4-FFF2-40B4-BE49-F238E27FC236}">
                  <a16:creationId xmlns:a16="http://schemas.microsoft.com/office/drawing/2014/main" id="{A2D9FFD1-37E1-DA7F-25DC-6935E88BD4ED}"/>
                </a:ext>
              </a:extLst>
            </p:cNvPr>
            <p:cNvSpPr/>
            <p:nvPr/>
          </p:nvSpPr>
          <p:spPr>
            <a:xfrm>
              <a:off x="4807266" y="3421570"/>
              <a:ext cx="58674" cy="26895"/>
            </a:xfrm>
            <a:custGeom>
              <a:avLst/>
              <a:gdLst>
                <a:gd name="connsiteX0" fmla="*/ 58663 w 58674"/>
                <a:gd name="connsiteY0" fmla="*/ 20901 h 26895"/>
                <a:gd name="connsiteX1" fmla="*/ -11 w 58674"/>
                <a:gd name="connsiteY1" fmla="*/ -54 h 26895"/>
                <a:gd name="connsiteX2" fmla="*/ 58663 w 58674"/>
                <a:gd name="connsiteY2" fmla="*/ 20901 h 26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674" h="26895">
                  <a:moveTo>
                    <a:pt x="58663" y="20901"/>
                  </a:moveTo>
                  <a:cubicBezTo>
                    <a:pt x="40339" y="10852"/>
                    <a:pt x="20535" y="3775"/>
                    <a:pt x="-11" y="-54"/>
                  </a:cubicBezTo>
                  <a:cubicBezTo>
                    <a:pt x="-11" y="-54"/>
                    <a:pt x="13324" y="42046"/>
                    <a:pt x="58663" y="20901"/>
                  </a:cubicBezTo>
                  <a:close/>
                </a:path>
              </a:pathLst>
            </a:custGeom>
            <a:solidFill>
              <a:srgbClr val="CDD5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3" name="Freeform: Shape 952">
              <a:extLst>
                <a:ext uri="{FF2B5EF4-FFF2-40B4-BE49-F238E27FC236}">
                  <a16:creationId xmlns:a16="http://schemas.microsoft.com/office/drawing/2014/main" id="{12DB41E3-694D-E7F1-E41A-645B80D619F0}"/>
                </a:ext>
              </a:extLst>
            </p:cNvPr>
            <p:cNvSpPr/>
            <p:nvPr/>
          </p:nvSpPr>
          <p:spPr>
            <a:xfrm>
              <a:off x="4807743" y="3415014"/>
              <a:ext cx="58197" cy="27511"/>
            </a:xfrm>
            <a:custGeom>
              <a:avLst/>
              <a:gdLst>
                <a:gd name="connsiteX0" fmla="*/ 58187 w 58197"/>
                <a:gd name="connsiteY0" fmla="*/ 27457 h 27511"/>
                <a:gd name="connsiteX1" fmla="*/ 28564 w 58197"/>
                <a:gd name="connsiteY1" fmla="*/ 311 h 27511"/>
                <a:gd name="connsiteX2" fmla="*/ -11 w 58197"/>
                <a:gd name="connsiteY2" fmla="*/ 6502 h 27511"/>
                <a:gd name="connsiteX3" fmla="*/ 58187 w 58197"/>
                <a:gd name="connsiteY3" fmla="*/ 27457 h 27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197" h="27511">
                  <a:moveTo>
                    <a:pt x="58187" y="27457"/>
                  </a:moveTo>
                  <a:cubicBezTo>
                    <a:pt x="54703" y="13256"/>
                    <a:pt x="43016" y="2549"/>
                    <a:pt x="28564" y="311"/>
                  </a:cubicBezTo>
                  <a:cubicBezTo>
                    <a:pt x="4466" y="-1880"/>
                    <a:pt x="-11" y="6502"/>
                    <a:pt x="-11" y="6502"/>
                  </a:cubicBezTo>
                  <a:cubicBezTo>
                    <a:pt x="20370" y="10379"/>
                    <a:pt x="40011" y="17456"/>
                    <a:pt x="58187" y="27457"/>
                  </a:cubicBezTo>
                  <a:close/>
                </a:path>
              </a:pathLst>
            </a:custGeom>
            <a:solidFill>
              <a:srgbClr val="9DC32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4" name="Freeform: Shape 953">
              <a:extLst>
                <a:ext uri="{FF2B5EF4-FFF2-40B4-BE49-F238E27FC236}">
                  <a16:creationId xmlns:a16="http://schemas.microsoft.com/office/drawing/2014/main" id="{3BF66E12-5AEE-C777-9A82-CFF52EC32C9D}"/>
                </a:ext>
              </a:extLst>
            </p:cNvPr>
            <p:cNvSpPr/>
            <p:nvPr/>
          </p:nvSpPr>
          <p:spPr>
            <a:xfrm>
              <a:off x="4858987" y="3383375"/>
              <a:ext cx="35718" cy="16264"/>
            </a:xfrm>
            <a:custGeom>
              <a:avLst/>
              <a:gdLst>
                <a:gd name="connsiteX0" fmla="*/ -11 w 35718"/>
                <a:gd name="connsiteY0" fmla="*/ 12709 h 16264"/>
                <a:gd name="connsiteX1" fmla="*/ 35708 w 35718"/>
                <a:gd name="connsiteY1" fmla="*/ -54 h 16264"/>
                <a:gd name="connsiteX2" fmla="*/ -11 w 35718"/>
                <a:gd name="connsiteY2" fmla="*/ 12709 h 16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718" h="16264">
                  <a:moveTo>
                    <a:pt x="-11" y="12709"/>
                  </a:moveTo>
                  <a:cubicBezTo>
                    <a:pt x="11155" y="6613"/>
                    <a:pt x="23208" y="2308"/>
                    <a:pt x="35708" y="-54"/>
                  </a:cubicBezTo>
                  <a:cubicBezTo>
                    <a:pt x="35708" y="-54"/>
                    <a:pt x="27612" y="25282"/>
                    <a:pt x="-11" y="12709"/>
                  </a:cubicBezTo>
                  <a:close/>
                </a:path>
              </a:pathLst>
            </a:custGeom>
            <a:solidFill>
              <a:srgbClr val="CDD5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5" name="Freeform: Shape 954">
              <a:extLst>
                <a:ext uri="{FF2B5EF4-FFF2-40B4-BE49-F238E27FC236}">
                  <a16:creationId xmlns:a16="http://schemas.microsoft.com/office/drawing/2014/main" id="{5CFD523A-115D-41CD-CB7B-500FAE0A6D60}"/>
                </a:ext>
              </a:extLst>
            </p:cNvPr>
            <p:cNvSpPr/>
            <p:nvPr/>
          </p:nvSpPr>
          <p:spPr>
            <a:xfrm>
              <a:off x="4858987" y="3379369"/>
              <a:ext cx="35718" cy="16768"/>
            </a:xfrm>
            <a:custGeom>
              <a:avLst/>
              <a:gdLst>
                <a:gd name="connsiteX0" fmla="*/ -11 w 35718"/>
                <a:gd name="connsiteY0" fmla="*/ 16715 h 16768"/>
                <a:gd name="connsiteX1" fmla="*/ 18277 w 35718"/>
                <a:gd name="connsiteY1" fmla="*/ 141 h 16768"/>
                <a:gd name="connsiteX2" fmla="*/ 35708 w 35718"/>
                <a:gd name="connsiteY2" fmla="*/ 3951 h 16768"/>
                <a:gd name="connsiteX3" fmla="*/ -11 w 35718"/>
                <a:gd name="connsiteY3" fmla="*/ 16715 h 16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718" h="16768">
                  <a:moveTo>
                    <a:pt x="-11" y="16715"/>
                  </a:moveTo>
                  <a:cubicBezTo>
                    <a:pt x="2191" y="8009"/>
                    <a:pt x="9400" y="1475"/>
                    <a:pt x="18277" y="141"/>
                  </a:cubicBezTo>
                  <a:cubicBezTo>
                    <a:pt x="32946" y="-1097"/>
                    <a:pt x="35708" y="3951"/>
                    <a:pt x="35708" y="3951"/>
                  </a:cubicBezTo>
                  <a:cubicBezTo>
                    <a:pt x="23208" y="6314"/>
                    <a:pt x="11155" y="10619"/>
                    <a:pt x="-11" y="16715"/>
                  </a:cubicBezTo>
                  <a:close/>
                </a:path>
              </a:pathLst>
            </a:custGeom>
            <a:solidFill>
              <a:srgbClr val="9DC32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6" name="Freeform: Shape 955">
              <a:extLst>
                <a:ext uri="{FF2B5EF4-FFF2-40B4-BE49-F238E27FC236}">
                  <a16:creationId xmlns:a16="http://schemas.microsoft.com/office/drawing/2014/main" id="{0751BCBD-3BF3-D2C8-88D6-9268A0C4F105}"/>
                </a:ext>
              </a:extLst>
            </p:cNvPr>
            <p:cNvSpPr/>
            <p:nvPr/>
          </p:nvSpPr>
          <p:spPr>
            <a:xfrm>
              <a:off x="5129783" y="3614782"/>
              <a:ext cx="60388" cy="37864"/>
            </a:xfrm>
            <a:custGeom>
              <a:avLst/>
              <a:gdLst>
                <a:gd name="connsiteX0" fmla="*/ -11 w 60388"/>
                <a:gd name="connsiteY0" fmla="*/ 37811 h 37864"/>
                <a:gd name="connsiteX1" fmla="*/ 60378 w 60388"/>
                <a:gd name="connsiteY1" fmla="*/ 3140 h 37864"/>
                <a:gd name="connsiteX2" fmla="*/ -11 w 60388"/>
                <a:gd name="connsiteY2" fmla="*/ 37811 h 37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0388" h="37864">
                  <a:moveTo>
                    <a:pt x="-11" y="37811"/>
                  </a:moveTo>
                  <a:cubicBezTo>
                    <a:pt x="21802" y="29476"/>
                    <a:pt x="42185" y="17780"/>
                    <a:pt x="60378" y="3140"/>
                  </a:cubicBezTo>
                  <a:cubicBezTo>
                    <a:pt x="60378" y="3140"/>
                    <a:pt x="14848" y="-15625"/>
                    <a:pt x="-11" y="37811"/>
                  </a:cubicBezTo>
                  <a:close/>
                </a:path>
              </a:pathLst>
            </a:custGeom>
            <a:solidFill>
              <a:srgbClr val="9FBB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7" name="Freeform: Shape 956">
              <a:extLst>
                <a:ext uri="{FF2B5EF4-FFF2-40B4-BE49-F238E27FC236}">
                  <a16:creationId xmlns:a16="http://schemas.microsoft.com/office/drawing/2014/main" id="{B0795118-97CC-103A-7640-6257CF055512}"/>
                </a:ext>
              </a:extLst>
            </p:cNvPr>
            <p:cNvSpPr/>
            <p:nvPr/>
          </p:nvSpPr>
          <p:spPr>
            <a:xfrm>
              <a:off x="5129783" y="3618261"/>
              <a:ext cx="60645" cy="38667"/>
            </a:xfrm>
            <a:custGeom>
              <a:avLst/>
              <a:gdLst>
                <a:gd name="connsiteX0" fmla="*/ -11 w 60645"/>
                <a:gd name="connsiteY0" fmla="*/ 34331 h 38667"/>
                <a:gd name="connsiteX1" fmla="*/ 44852 w 60645"/>
                <a:gd name="connsiteY1" fmla="*/ 28521 h 38667"/>
                <a:gd name="connsiteX2" fmla="*/ 60378 w 60645"/>
                <a:gd name="connsiteY2" fmla="*/ -54 h 38667"/>
                <a:gd name="connsiteX3" fmla="*/ -11 w 60645"/>
                <a:gd name="connsiteY3" fmla="*/ 34331 h 38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645" h="38667">
                  <a:moveTo>
                    <a:pt x="-11" y="34331"/>
                  </a:moveTo>
                  <a:cubicBezTo>
                    <a:pt x="14734" y="41713"/>
                    <a:pt x="32479" y="39408"/>
                    <a:pt x="44852" y="28521"/>
                  </a:cubicBezTo>
                  <a:cubicBezTo>
                    <a:pt x="63902" y="9471"/>
                    <a:pt x="60378" y="-54"/>
                    <a:pt x="60378" y="-54"/>
                  </a:cubicBezTo>
                  <a:cubicBezTo>
                    <a:pt x="42166" y="14481"/>
                    <a:pt x="21792" y="26083"/>
                    <a:pt x="-11" y="34331"/>
                  </a:cubicBezTo>
                  <a:close/>
                </a:path>
              </a:pathLst>
            </a:custGeom>
            <a:solidFill>
              <a:srgbClr val="7DA6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8" name="Freeform: Shape 957">
              <a:extLst>
                <a:ext uri="{FF2B5EF4-FFF2-40B4-BE49-F238E27FC236}">
                  <a16:creationId xmlns:a16="http://schemas.microsoft.com/office/drawing/2014/main" id="{C374EAB2-4732-C8AB-C4E5-9D6CB4F77A75}"/>
                </a:ext>
              </a:extLst>
            </p:cNvPr>
            <p:cNvSpPr/>
            <p:nvPr/>
          </p:nvSpPr>
          <p:spPr>
            <a:xfrm>
              <a:off x="5534405" y="3378450"/>
              <a:ext cx="30384" cy="19212"/>
            </a:xfrm>
            <a:custGeom>
              <a:avLst/>
              <a:gdLst>
                <a:gd name="connsiteX0" fmla="*/ -11 w 30384"/>
                <a:gd name="connsiteY0" fmla="*/ 19158 h 19212"/>
                <a:gd name="connsiteX1" fmla="*/ 30374 w 30384"/>
                <a:gd name="connsiteY1" fmla="*/ 1728 h 19212"/>
                <a:gd name="connsiteX2" fmla="*/ 1599 w 30384"/>
                <a:gd name="connsiteY2" fmla="*/ 13215 h 19212"/>
                <a:gd name="connsiteX3" fmla="*/ -11 w 30384"/>
                <a:gd name="connsiteY3" fmla="*/ 19158 h 19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384" h="19212">
                  <a:moveTo>
                    <a:pt x="-11" y="19158"/>
                  </a:moveTo>
                  <a:cubicBezTo>
                    <a:pt x="10981" y="14996"/>
                    <a:pt x="21230" y="9110"/>
                    <a:pt x="30374" y="1728"/>
                  </a:cubicBezTo>
                  <a:cubicBezTo>
                    <a:pt x="19258" y="-3044"/>
                    <a:pt x="6371" y="2099"/>
                    <a:pt x="1599" y="13215"/>
                  </a:cubicBezTo>
                  <a:cubicBezTo>
                    <a:pt x="789" y="15110"/>
                    <a:pt x="247" y="17111"/>
                    <a:pt x="-11" y="19158"/>
                  </a:cubicBezTo>
                  <a:close/>
                </a:path>
              </a:pathLst>
            </a:custGeom>
            <a:solidFill>
              <a:srgbClr val="9FBB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9" name="Freeform: Shape 958">
              <a:extLst>
                <a:ext uri="{FF2B5EF4-FFF2-40B4-BE49-F238E27FC236}">
                  <a16:creationId xmlns:a16="http://schemas.microsoft.com/office/drawing/2014/main" id="{B006D4C1-AF6F-E661-45EF-CA4DA9DD5F29}"/>
                </a:ext>
              </a:extLst>
            </p:cNvPr>
            <p:cNvSpPr/>
            <p:nvPr/>
          </p:nvSpPr>
          <p:spPr>
            <a:xfrm>
              <a:off x="5534405" y="3380231"/>
              <a:ext cx="30504" cy="19574"/>
            </a:xfrm>
            <a:custGeom>
              <a:avLst/>
              <a:gdLst>
                <a:gd name="connsiteX0" fmla="*/ -11 w 30504"/>
                <a:gd name="connsiteY0" fmla="*/ 17377 h 19574"/>
                <a:gd name="connsiteX1" fmla="*/ 22564 w 30504"/>
                <a:gd name="connsiteY1" fmla="*/ 14424 h 19574"/>
                <a:gd name="connsiteX2" fmla="*/ 30374 w 30504"/>
                <a:gd name="connsiteY2" fmla="*/ -54 h 19574"/>
                <a:gd name="connsiteX3" fmla="*/ -11 w 30504"/>
                <a:gd name="connsiteY3" fmla="*/ 17377 h 19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504" h="19574">
                  <a:moveTo>
                    <a:pt x="-11" y="17377"/>
                  </a:moveTo>
                  <a:cubicBezTo>
                    <a:pt x="7409" y="21082"/>
                    <a:pt x="16344" y="19910"/>
                    <a:pt x="22564" y="14424"/>
                  </a:cubicBezTo>
                  <a:cubicBezTo>
                    <a:pt x="32089" y="4899"/>
                    <a:pt x="30374" y="-54"/>
                    <a:pt x="30374" y="-54"/>
                  </a:cubicBezTo>
                  <a:cubicBezTo>
                    <a:pt x="21230" y="7328"/>
                    <a:pt x="10981" y="13214"/>
                    <a:pt x="-11" y="17377"/>
                  </a:cubicBezTo>
                  <a:close/>
                </a:path>
              </a:pathLst>
            </a:custGeom>
            <a:solidFill>
              <a:srgbClr val="7DA6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0" name="Freeform: Shape 959">
              <a:extLst>
                <a:ext uri="{FF2B5EF4-FFF2-40B4-BE49-F238E27FC236}">
                  <a16:creationId xmlns:a16="http://schemas.microsoft.com/office/drawing/2014/main" id="{BFF50801-16A3-0302-8F44-10E5022C5255}"/>
                </a:ext>
              </a:extLst>
            </p:cNvPr>
            <p:cNvSpPr/>
            <p:nvPr/>
          </p:nvSpPr>
          <p:spPr>
            <a:xfrm>
              <a:off x="5535548" y="3397793"/>
              <a:ext cx="17335" cy="9489"/>
            </a:xfrm>
            <a:custGeom>
              <a:avLst/>
              <a:gdLst>
                <a:gd name="connsiteX0" fmla="*/ -11 w 17335"/>
                <a:gd name="connsiteY0" fmla="*/ 1339 h 9489"/>
                <a:gd name="connsiteX1" fmla="*/ 17325 w 17335"/>
                <a:gd name="connsiteY1" fmla="*/ 9435 h 9489"/>
                <a:gd name="connsiteX2" fmla="*/ 3075 w 17335"/>
                <a:gd name="connsiteY2" fmla="*/ 215 h 9489"/>
                <a:gd name="connsiteX3" fmla="*/ -11 w 17335"/>
                <a:gd name="connsiteY3" fmla="*/ 1339 h 9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335" h="9489">
                  <a:moveTo>
                    <a:pt x="-11" y="1339"/>
                  </a:moveTo>
                  <a:cubicBezTo>
                    <a:pt x="5314" y="4911"/>
                    <a:pt x="11162" y="7645"/>
                    <a:pt x="17325" y="9435"/>
                  </a:cubicBezTo>
                  <a:cubicBezTo>
                    <a:pt x="15934" y="2958"/>
                    <a:pt x="9552" y="-1176"/>
                    <a:pt x="3075" y="215"/>
                  </a:cubicBezTo>
                  <a:cubicBezTo>
                    <a:pt x="1999" y="453"/>
                    <a:pt x="961" y="825"/>
                    <a:pt x="-11" y="1339"/>
                  </a:cubicBezTo>
                  <a:close/>
                </a:path>
              </a:pathLst>
            </a:custGeom>
            <a:solidFill>
              <a:srgbClr val="9FBB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1" name="Freeform: Shape 960">
              <a:extLst>
                <a:ext uri="{FF2B5EF4-FFF2-40B4-BE49-F238E27FC236}">
                  <a16:creationId xmlns:a16="http://schemas.microsoft.com/office/drawing/2014/main" id="{F5569F66-FDB5-06F0-A947-8270E956AD02}"/>
                </a:ext>
              </a:extLst>
            </p:cNvPr>
            <p:cNvSpPr/>
            <p:nvPr/>
          </p:nvSpPr>
          <p:spPr>
            <a:xfrm>
              <a:off x="5535548" y="3399186"/>
              <a:ext cx="17335" cy="9968"/>
            </a:xfrm>
            <a:custGeom>
              <a:avLst/>
              <a:gdLst>
                <a:gd name="connsiteX0" fmla="*/ -11 w 17335"/>
                <a:gd name="connsiteY0" fmla="*/ -54 h 9968"/>
                <a:gd name="connsiteX1" fmla="*/ 8371 w 17335"/>
                <a:gd name="connsiteY1" fmla="*/ 9471 h 9968"/>
                <a:gd name="connsiteX2" fmla="*/ 17325 w 17335"/>
                <a:gd name="connsiteY2" fmla="*/ 8423 h 9968"/>
                <a:gd name="connsiteX3" fmla="*/ -11 w 17335"/>
                <a:gd name="connsiteY3" fmla="*/ -54 h 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335" h="9968">
                  <a:moveTo>
                    <a:pt x="-11" y="-54"/>
                  </a:moveTo>
                  <a:cubicBezTo>
                    <a:pt x="475" y="4585"/>
                    <a:pt x="3837" y="8404"/>
                    <a:pt x="8371" y="9471"/>
                  </a:cubicBezTo>
                  <a:cubicBezTo>
                    <a:pt x="15705" y="10900"/>
                    <a:pt x="17325" y="8423"/>
                    <a:pt x="17325" y="8423"/>
                  </a:cubicBezTo>
                  <a:cubicBezTo>
                    <a:pt x="11143" y="6518"/>
                    <a:pt x="5295" y="3651"/>
                    <a:pt x="-11" y="-54"/>
                  </a:cubicBezTo>
                  <a:close/>
                </a:path>
              </a:pathLst>
            </a:custGeom>
            <a:solidFill>
              <a:srgbClr val="7DA6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2" name="Freeform: Shape 961">
              <a:extLst>
                <a:ext uri="{FF2B5EF4-FFF2-40B4-BE49-F238E27FC236}">
                  <a16:creationId xmlns:a16="http://schemas.microsoft.com/office/drawing/2014/main" id="{2908B21A-2FEA-0FBE-C8CE-0165E4C540F3}"/>
                </a:ext>
              </a:extLst>
            </p:cNvPr>
            <p:cNvSpPr/>
            <p:nvPr/>
          </p:nvSpPr>
          <p:spPr>
            <a:xfrm>
              <a:off x="4601940" y="3631882"/>
              <a:ext cx="52259" cy="51911"/>
            </a:xfrm>
            <a:custGeom>
              <a:avLst/>
              <a:gdLst>
                <a:gd name="connsiteX0" fmla="*/ 52249 w 52259"/>
                <a:gd name="connsiteY0" fmla="*/ 51857 h 51911"/>
                <a:gd name="connsiteX1" fmla="*/ 243 w 52259"/>
                <a:gd name="connsiteY1" fmla="*/ -54 h 51911"/>
                <a:gd name="connsiteX2" fmla="*/ 52249 w 52259"/>
                <a:gd name="connsiteY2" fmla="*/ 51857 h 51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2259" h="51911">
                  <a:moveTo>
                    <a:pt x="52249" y="51857"/>
                  </a:moveTo>
                  <a:cubicBezTo>
                    <a:pt x="37791" y="31893"/>
                    <a:pt x="20234" y="14367"/>
                    <a:pt x="243" y="-54"/>
                  </a:cubicBezTo>
                  <a:cubicBezTo>
                    <a:pt x="243" y="-54"/>
                    <a:pt x="-6711" y="51571"/>
                    <a:pt x="52249" y="51857"/>
                  </a:cubicBezTo>
                  <a:close/>
                </a:path>
              </a:pathLst>
            </a:custGeom>
            <a:solidFill>
              <a:srgbClr val="9FBB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3" name="Freeform: Shape 962">
              <a:extLst>
                <a:ext uri="{FF2B5EF4-FFF2-40B4-BE49-F238E27FC236}">
                  <a16:creationId xmlns:a16="http://schemas.microsoft.com/office/drawing/2014/main" id="{74E659DD-1C88-12DE-022D-440662B5A09A}"/>
                </a:ext>
              </a:extLst>
            </p:cNvPr>
            <p:cNvSpPr/>
            <p:nvPr/>
          </p:nvSpPr>
          <p:spPr>
            <a:xfrm>
              <a:off x="4602193" y="3630349"/>
              <a:ext cx="52701" cy="53444"/>
            </a:xfrm>
            <a:custGeom>
              <a:avLst/>
              <a:gdLst>
                <a:gd name="connsiteX0" fmla="*/ 51996 w 52701"/>
                <a:gd name="connsiteY0" fmla="*/ 53390 h 53444"/>
                <a:gd name="connsiteX1" fmla="*/ 33613 w 52701"/>
                <a:gd name="connsiteY1" fmla="*/ 9289 h 53444"/>
                <a:gd name="connsiteX2" fmla="*/ -11 w 52701"/>
                <a:gd name="connsiteY2" fmla="*/ 1479 h 53444"/>
                <a:gd name="connsiteX3" fmla="*/ 51996 w 52701"/>
                <a:gd name="connsiteY3" fmla="*/ 53390 h 53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701" h="53444">
                  <a:moveTo>
                    <a:pt x="51996" y="53390"/>
                  </a:moveTo>
                  <a:cubicBezTo>
                    <a:pt x="51996" y="53390"/>
                    <a:pt x="58187" y="23767"/>
                    <a:pt x="33613" y="9289"/>
                  </a:cubicBezTo>
                  <a:cubicBezTo>
                    <a:pt x="9038" y="-5189"/>
                    <a:pt x="-11" y="1479"/>
                    <a:pt x="-11" y="1479"/>
                  </a:cubicBezTo>
                  <a:cubicBezTo>
                    <a:pt x="19980" y="15899"/>
                    <a:pt x="37538" y="33425"/>
                    <a:pt x="51996" y="53390"/>
                  </a:cubicBezTo>
                  <a:close/>
                </a:path>
              </a:pathLst>
            </a:custGeom>
            <a:solidFill>
              <a:srgbClr val="7DA6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4" name="Freeform: Shape 963">
              <a:extLst>
                <a:ext uri="{FF2B5EF4-FFF2-40B4-BE49-F238E27FC236}">
                  <a16:creationId xmlns:a16="http://schemas.microsoft.com/office/drawing/2014/main" id="{58F48CF2-9F0C-45FF-D9B8-D5C604704ABB}"/>
                </a:ext>
              </a:extLst>
            </p:cNvPr>
            <p:cNvSpPr/>
            <p:nvPr/>
          </p:nvSpPr>
          <p:spPr>
            <a:xfrm>
              <a:off x="4650273" y="3641026"/>
              <a:ext cx="13642" cy="39528"/>
            </a:xfrm>
            <a:custGeom>
              <a:avLst/>
              <a:gdLst>
                <a:gd name="connsiteX0" fmla="*/ 6678 w 13642"/>
                <a:gd name="connsiteY0" fmla="*/ 39475 h 39528"/>
                <a:gd name="connsiteX1" fmla="*/ 13632 w 13642"/>
                <a:gd name="connsiteY1" fmla="*/ -54 h 39528"/>
                <a:gd name="connsiteX2" fmla="*/ 6678 w 13642"/>
                <a:gd name="connsiteY2" fmla="*/ 39475 h 39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642" h="39528">
                  <a:moveTo>
                    <a:pt x="6678" y="39475"/>
                  </a:moveTo>
                  <a:cubicBezTo>
                    <a:pt x="11076" y="26749"/>
                    <a:pt x="13423" y="13405"/>
                    <a:pt x="13632" y="-54"/>
                  </a:cubicBezTo>
                  <a:cubicBezTo>
                    <a:pt x="13632" y="-54"/>
                    <a:pt x="-11705" y="12995"/>
                    <a:pt x="6678" y="39475"/>
                  </a:cubicBezTo>
                  <a:close/>
                </a:path>
              </a:pathLst>
            </a:custGeom>
            <a:solidFill>
              <a:srgbClr val="9FBB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5" name="Freeform: Shape 964">
              <a:extLst>
                <a:ext uri="{FF2B5EF4-FFF2-40B4-BE49-F238E27FC236}">
                  <a16:creationId xmlns:a16="http://schemas.microsoft.com/office/drawing/2014/main" id="{5CF69A10-CD38-786F-36AC-7CAF7627E059}"/>
                </a:ext>
              </a:extLst>
            </p:cNvPr>
            <p:cNvSpPr/>
            <p:nvPr/>
          </p:nvSpPr>
          <p:spPr>
            <a:xfrm>
              <a:off x="4656962" y="3641026"/>
              <a:ext cx="14009" cy="39528"/>
            </a:xfrm>
            <a:custGeom>
              <a:avLst/>
              <a:gdLst>
                <a:gd name="connsiteX0" fmla="*/ -11 w 14009"/>
                <a:gd name="connsiteY0" fmla="*/ 39475 h 39528"/>
                <a:gd name="connsiteX1" fmla="*/ 13991 w 14009"/>
                <a:gd name="connsiteY1" fmla="*/ 17472 h 39528"/>
                <a:gd name="connsiteX2" fmla="*/ 6943 w 14009"/>
                <a:gd name="connsiteY2" fmla="*/ -54 h 39528"/>
                <a:gd name="connsiteX3" fmla="*/ -11 w 14009"/>
                <a:gd name="connsiteY3" fmla="*/ 39475 h 39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09" h="39528">
                  <a:moveTo>
                    <a:pt x="-11" y="39475"/>
                  </a:moveTo>
                  <a:cubicBezTo>
                    <a:pt x="8702" y="35674"/>
                    <a:pt x="14240" y="26968"/>
                    <a:pt x="13991" y="17472"/>
                  </a:cubicBezTo>
                  <a:cubicBezTo>
                    <a:pt x="12753" y="1946"/>
                    <a:pt x="6943" y="-54"/>
                    <a:pt x="6943" y="-54"/>
                  </a:cubicBezTo>
                  <a:cubicBezTo>
                    <a:pt x="6734" y="13405"/>
                    <a:pt x="4387" y="26749"/>
                    <a:pt x="-11" y="39475"/>
                  </a:cubicBezTo>
                  <a:close/>
                </a:path>
              </a:pathLst>
            </a:custGeom>
            <a:solidFill>
              <a:srgbClr val="7DA6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6" name="Freeform: Shape 965">
              <a:extLst>
                <a:ext uri="{FF2B5EF4-FFF2-40B4-BE49-F238E27FC236}">
                  <a16:creationId xmlns:a16="http://schemas.microsoft.com/office/drawing/2014/main" id="{B7123DD5-A3A3-02A8-B5EF-814A477CA760}"/>
                </a:ext>
              </a:extLst>
            </p:cNvPr>
            <p:cNvSpPr/>
            <p:nvPr/>
          </p:nvSpPr>
          <p:spPr>
            <a:xfrm>
              <a:off x="4794408" y="3688267"/>
              <a:ext cx="80962" cy="50961"/>
            </a:xfrm>
            <a:custGeom>
              <a:avLst/>
              <a:gdLst>
                <a:gd name="connsiteX0" fmla="*/ -11 w 80962"/>
                <a:gd name="connsiteY0" fmla="*/ 50908 h 50961"/>
                <a:gd name="connsiteX1" fmla="*/ 80952 w 80962"/>
                <a:gd name="connsiteY1" fmla="*/ 4426 h 50961"/>
                <a:gd name="connsiteX2" fmla="*/ -11 w 80962"/>
                <a:gd name="connsiteY2" fmla="*/ 50908 h 50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0962" h="50961">
                  <a:moveTo>
                    <a:pt x="-11" y="50908"/>
                  </a:moveTo>
                  <a:cubicBezTo>
                    <a:pt x="29271" y="39802"/>
                    <a:pt x="56600" y="24114"/>
                    <a:pt x="80952" y="4426"/>
                  </a:cubicBezTo>
                  <a:cubicBezTo>
                    <a:pt x="80952" y="4426"/>
                    <a:pt x="19897" y="-21387"/>
                    <a:pt x="-11" y="50908"/>
                  </a:cubicBezTo>
                  <a:close/>
                </a:path>
              </a:pathLst>
            </a:custGeom>
            <a:solidFill>
              <a:srgbClr val="9FBB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7" name="Freeform: Shape 966">
              <a:extLst>
                <a:ext uri="{FF2B5EF4-FFF2-40B4-BE49-F238E27FC236}">
                  <a16:creationId xmlns:a16="http://schemas.microsoft.com/office/drawing/2014/main" id="{1991489D-E07D-6831-B99F-5C04199FAE73}"/>
                </a:ext>
              </a:extLst>
            </p:cNvPr>
            <p:cNvSpPr/>
            <p:nvPr/>
          </p:nvSpPr>
          <p:spPr>
            <a:xfrm>
              <a:off x="4794408" y="3692747"/>
              <a:ext cx="81377" cy="52368"/>
            </a:xfrm>
            <a:custGeom>
              <a:avLst/>
              <a:gdLst>
                <a:gd name="connsiteX0" fmla="*/ -11 w 81377"/>
                <a:gd name="connsiteY0" fmla="*/ 46428 h 52368"/>
                <a:gd name="connsiteX1" fmla="*/ 60187 w 81377"/>
                <a:gd name="connsiteY1" fmla="*/ 38522 h 52368"/>
                <a:gd name="connsiteX2" fmla="*/ 80952 w 81377"/>
                <a:gd name="connsiteY2" fmla="*/ -54 h 52368"/>
                <a:gd name="connsiteX3" fmla="*/ -11 w 81377"/>
                <a:gd name="connsiteY3" fmla="*/ 46428 h 52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377" h="52368">
                  <a:moveTo>
                    <a:pt x="-11" y="46428"/>
                  </a:moveTo>
                  <a:cubicBezTo>
                    <a:pt x="-11" y="46428"/>
                    <a:pt x="34279" y="63954"/>
                    <a:pt x="60187" y="38522"/>
                  </a:cubicBezTo>
                  <a:cubicBezTo>
                    <a:pt x="86095" y="13090"/>
                    <a:pt x="80952" y="-54"/>
                    <a:pt x="80952" y="-54"/>
                  </a:cubicBezTo>
                  <a:cubicBezTo>
                    <a:pt x="56600" y="19634"/>
                    <a:pt x="29271" y="35322"/>
                    <a:pt x="-11" y="46428"/>
                  </a:cubicBezTo>
                  <a:close/>
                </a:path>
              </a:pathLst>
            </a:custGeom>
            <a:solidFill>
              <a:srgbClr val="7DA6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8" name="Freeform: Shape 967">
              <a:extLst>
                <a:ext uri="{FF2B5EF4-FFF2-40B4-BE49-F238E27FC236}">
                  <a16:creationId xmlns:a16="http://schemas.microsoft.com/office/drawing/2014/main" id="{1997E983-9754-1CE5-01F7-C7821A460A11}"/>
                </a:ext>
              </a:extLst>
            </p:cNvPr>
            <p:cNvSpPr/>
            <p:nvPr/>
          </p:nvSpPr>
          <p:spPr>
            <a:xfrm>
              <a:off x="4408359" y="3745169"/>
              <a:ext cx="47625" cy="30254"/>
            </a:xfrm>
            <a:custGeom>
              <a:avLst/>
              <a:gdLst>
                <a:gd name="connsiteX0" fmla="*/ -11 w 47625"/>
                <a:gd name="connsiteY0" fmla="*/ 30200 h 30254"/>
                <a:gd name="connsiteX1" fmla="*/ 47614 w 47625"/>
                <a:gd name="connsiteY1" fmla="*/ 2578 h 30254"/>
                <a:gd name="connsiteX2" fmla="*/ -11 w 47625"/>
                <a:gd name="connsiteY2" fmla="*/ 30200 h 30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625" h="30254">
                  <a:moveTo>
                    <a:pt x="-11" y="30200"/>
                  </a:moveTo>
                  <a:cubicBezTo>
                    <a:pt x="17206" y="23533"/>
                    <a:pt x="33274" y="14208"/>
                    <a:pt x="47614" y="2578"/>
                  </a:cubicBezTo>
                  <a:cubicBezTo>
                    <a:pt x="47614" y="2578"/>
                    <a:pt x="11800" y="-12662"/>
                    <a:pt x="-11" y="30200"/>
                  </a:cubicBezTo>
                  <a:close/>
                </a:path>
              </a:pathLst>
            </a:custGeom>
            <a:solidFill>
              <a:srgbClr val="9FBB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9" name="Freeform: Shape 968">
              <a:extLst>
                <a:ext uri="{FF2B5EF4-FFF2-40B4-BE49-F238E27FC236}">
                  <a16:creationId xmlns:a16="http://schemas.microsoft.com/office/drawing/2014/main" id="{9E3A0215-4BA7-5AAA-91AB-A61E0A8FEE39}"/>
                </a:ext>
              </a:extLst>
            </p:cNvPr>
            <p:cNvSpPr/>
            <p:nvPr/>
          </p:nvSpPr>
          <p:spPr>
            <a:xfrm>
              <a:off x="4408359" y="3747801"/>
              <a:ext cx="48329" cy="31025"/>
            </a:xfrm>
            <a:custGeom>
              <a:avLst/>
              <a:gdLst>
                <a:gd name="connsiteX0" fmla="*/ -11 w 48329"/>
                <a:gd name="connsiteY0" fmla="*/ 27568 h 31025"/>
                <a:gd name="connsiteX1" fmla="*/ 35708 w 48329"/>
                <a:gd name="connsiteY1" fmla="*/ 22901 h 31025"/>
                <a:gd name="connsiteX2" fmla="*/ 48090 w 48329"/>
                <a:gd name="connsiteY2" fmla="*/ -54 h 31025"/>
                <a:gd name="connsiteX3" fmla="*/ -11 w 48329"/>
                <a:gd name="connsiteY3" fmla="*/ 27568 h 31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329" h="31025">
                  <a:moveTo>
                    <a:pt x="-11" y="27568"/>
                  </a:moveTo>
                  <a:cubicBezTo>
                    <a:pt x="11734" y="33445"/>
                    <a:pt x="25868" y="31597"/>
                    <a:pt x="35708" y="22901"/>
                  </a:cubicBezTo>
                  <a:cubicBezTo>
                    <a:pt x="51043" y="7851"/>
                    <a:pt x="48090" y="-54"/>
                    <a:pt x="48090" y="-54"/>
                  </a:cubicBezTo>
                  <a:cubicBezTo>
                    <a:pt x="33606" y="11624"/>
                    <a:pt x="17373" y="20939"/>
                    <a:pt x="-11" y="27568"/>
                  </a:cubicBezTo>
                  <a:close/>
                </a:path>
              </a:pathLst>
            </a:custGeom>
            <a:solidFill>
              <a:srgbClr val="7DA6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0" name="Freeform: Shape 969">
              <a:extLst>
                <a:ext uri="{FF2B5EF4-FFF2-40B4-BE49-F238E27FC236}">
                  <a16:creationId xmlns:a16="http://schemas.microsoft.com/office/drawing/2014/main" id="{3929F0D6-A47A-F33C-8F1D-62E8D8EF10FD}"/>
                </a:ext>
              </a:extLst>
            </p:cNvPr>
            <p:cNvSpPr/>
            <p:nvPr/>
          </p:nvSpPr>
          <p:spPr>
            <a:xfrm>
              <a:off x="7330619" y="4100988"/>
              <a:ext cx="18489" cy="45910"/>
            </a:xfrm>
            <a:custGeom>
              <a:avLst/>
              <a:gdLst>
                <a:gd name="connsiteX0" fmla="*/ 18479 w 18489"/>
                <a:gd name="connsiteY0" fmla="*/ 45856 h 45910"/>
                <a:gd name="connsiteX1" fmla="*/ 6477 w 18489"/>
                <a:gd name="connsiteY1" fmla="*/ -54 h 45910"/>
                <a:gd name="connsiteX2" fmla="*/ 18479 w 18489"/>
                <a:gd name="connsiteY2" fmla="*/ 45856 h 45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489" h="45910">
                  <a:moveTo>
                    <a:pt x="18479" y="45856"/>
                  </a:moveTo>
                  <a:cubicBezTo>
                    <a:pt x="16936" y="30016"/>
                    <a:pt x="12878" y="14519"/>
                    <a:pt x="6477" y="-54"/>
                  </a:cubicBezTo>
                  <a:cubicBezTo>
                    <a:pt x="6477" y="-54"/>
                    <a:pt x="-14287" y="26425"/>
                    <a:pt x="18479" y="45856"/>
                  </a:cubicBezTo>
                  <a:close/>
                </a:path>
              </a:pathLst>
            </a:custGeom>
            <a:solidFill>
              <a:srgbClr val="9FBB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1" name="Freeform: Shape 970">
              <a:extLst>
                <a:ext uri="{FF2B5EF4-FFF2-40B4-BE49-F238E27FC236}">
                  <a16:creationId xmlns:a16="http://schemas.microsoft.com/office/drawing/2014/main" id="{1FF15B05-3D70-C22D-F32D-03FC676570AE}"/>
                </a:ext>
              </a:extLst>
            </p:cNvPr>
            <p:cNvSpPr/>
            <p:nvPr/>
          </p:nvSpPr>
          <p:spPr>
            <a:xfrm>
              <a:off x="7337106" y="4100982"/>
              <a:ext cx="19059" cy="45916"/>
            </a:xfrm>
            <a:custGeom>
              <a:avLst/>
              <a:gdLst>
                <a:gd name="connsiteX0" fmla="*/ 11991 w 19059"/>
                <a:gd name="connsiteY0" fmla="*/ 45862 h 45916"/>
                <a:gd name="connsiteX1" fmla="*/ 16182 w 19059"/>
                <a:gd name="connsiteY1" fmla="*/ 15287 h 45916"/>
                <a:gd name="connsiteX2" fmla="*/ -11 w 19059"/>
                <a:gd name="connsiteY2" fmla="*/ -48 h 45916"/>
                <a:gd name="connsiteX3" fmla="*/ 11991 w 19059"/>
                <a:gd name="connsiteY3" fmla="*/ 45862 h 45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9" h="45916">
                  <a:moveTo>
                    <a:pt x="11991" y="45862"/>
                  </a:moveTo>
                  <a:cubicBezTo>
                    <a:pt x="19535" y="37499"/>
                    <a:pt x="21192" y="25374"/>
                    <a:pt x="16182" y="15287"/>
                  </a:cubicBezTo>
                  <a:cubicBezTo>
                    <a:pt x="7228" y="-810"/>
                    <a:pt x="-11" y="-48"/>
                    <a:pt x="-11" y="-48"/>
                  </a:cubicBezTo>
                  <a:cubicBezTo>
                    <a:pt x="6390" y="14525"/>
                    <a:pt x="10448" y="30022"/>
                    <a:pt x="11991" y="45862"/>
                  </a:cubicBezTo>
                  <a:close/>
                </a:path>
              </a:pathLst>
            </a:custGeom>
            <a:solidFill>
              <a:srgbClr val="7DA6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2" name="Freeform: Shape 971">
              <a:extLst>
                <a:ext uri="{FF2B5EF4-FFF2-40B4-BE49-F238E27FC236}">
                  <a16:creationId xmlns:a16="http://schemas.microsoft.com/office/drawing/2014/main" id="{50195461-2416-EDF3-42BE-E6EA715BC308}"/>
                </a:ext>
              </a:extLst>
            </p:cNvPr>
            <p:cNvSpPr/>
            <p:nvPr/>
          </p:nvSpPr>
          <p:spPr>
            <a:xfrm>
              <a:off x="7342462" y="4101084"/>
              <a:ext cx="28648" cy="27062"/>
            </a:xfrm>
            <a:custGeom>
              <a:avLst/>
              <a:gdLst>
                <a:gd name="connsiteX0" fmla="*/ 28638 w 28648"/>
                <a:gd name="connsiteY0" fmla="*/ 26997 h 27062"/>
                <a:gd name="connsiteX1" fmla="*/ 63 w 28648"/>
                <a:gd name="connsiteY1" fmla="*/ -54 h 27062"/>
                <a:gd name="connsiteX2" fmla="*/ 28638 w 28648"/>
                <a:gd name="connsiteY2" fmla="*/ 26997 h 27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648" h="27062">
                  <a:moveTo>
                    <a:pt x="28638" y="26997"/>
                  </a:moveTo>
                  <a:cubicBezTo>
                    <a:pt x="20580" y="16548"/>
                    <a:pt x="10940" y="7423"/>
                    <a:pt x="63" y="-54"/>
                  </a:cubicBezTo>
                  <a:cubicBezTo>
                    <a:pt x="63" y="-54"/>
                    <a:pt x="-2890" y="27664"/>
                    <a:pt x="28638" y="26997"/>
                  </a:cubicBezTo>
                  <a:close/>
                </a:path>
              </a:pathLst>
            </a:custGeom>
            <a:solidFill>
              <a:srgbClr val="CDD5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3" name="Freeform: Shape 972">
              <a:extLst>
                <a:ext uri="{FF2B5EF4-FFF2-40B4-BE49-F238E27FC236}">
                  <a16:creationId xmlns:a16="http://schemas.microsoft.com/office/drawing/2014/main" id="{7587360B-BE32-7FE1-5324-984F364A6E8A}"/>
                </a:ext>
              </a:extLst>
            </p:cNvPr>
            <p:cNvSpPr/>
            <p:nvPr/>
          </p:nvSpPr>
          <p:spPr>
            <a:xfrm>
              <a:off x="7342631" y="4100202"/>
              <a:ext cx="28831" cy="27932"/>
            </a:xfrm>
            <a:custGeom>
              <a:avLst/>
              <a:gdLst>
                <a:gd name="connsiteX0" fmla="*/ 28469 w 28831"/>
                <a:gd name="connsiteY0" fmla="*/ 27878 h 27932"/>
                <a:gd name="connsiteX1" fmla="*/ 18087 w 28831"/>
                <a:gd name="connsiteY1" fmla="*/ 4637 h 27932"/>
                <a:gd name="connsiteX2" fmla="*/ -11 w 28831"/>
                <a:gd name="connsiteY2" fmla="*/ 827 h 27932"/>
                <a:gd name="connsiteX3" fmla="*/ 28469 w 28831"/>
                <a:gd name="connsiteY3" fmla="*/ 27878 h 27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831" h="27932">
                  <a:moveTo>
                    <a:pt x="28469" y="27878"/>
                  </a:moveTo>
                  <a:cubicBezTo>
                    <a:pt x="30098" y="18734"/>
                    <a:pt x="25983" y="9524"/>
                    <a:pt x="18087" y="4637"/>
                  </a:cubicBezTo>
                  <a:cubicBezTo>
                    <a:pt x="4752" y="-2792"/>
                    <a:pt x="-11" y="827"/>
                    <a:pt x="-11" y="827"/>
                  </a:cubicBezTo>
                  <a:cubicBezTo>
                    <a:pt x="10829" y="8305"/>
                    <a:pt x="20439" y="17439"/>
                    <a:pt x="28469" y="27878"/>
                  </a:cubicBezTo>
                  <a:close/>
                </a:path>
              </a:pathLst>
            </a:custGeom>
            <a:solidFill>
              <a:srgbClr val="9DC32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sp>
        <p:nvSpPr>
          <p:cNvPr id="975" name="TextBox 974">
            <a:extLst>
              <a:ext uri="{FF2B5EF4-FFF2-40B4-BE49-F238E27FC236}">
                <a16:creationId xmlns:a16="http://schemas.microsoft.com/office/drawing/2014/main" id="{31611FA9-5052-0448-03FD-03EAB2657B24}"/>
              </a:ext>
            </a:extLst>
          </p:cNvPr>
          <p:cNvSpPr txBox="1"/>
          <p:nvPr/>
        </p:nvSpPr>
        <p:spPr>
          <a:xfrm>
            <a:off x="4875775" y="1689652"/>
            <a:ext cx="9284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Georgia Pro" panose="02040502050405020303" pitchFamily="18" charset="0"/>
              </a:rPr>
              <a:t>Grand Pa</a:t>
            </a:r>
            <a:endParaRPr lang="en-IN" sz="1400" dirty="0">
              <a:solidFill>
                <a:schemeClr val="bg1"/>
              </a:solidFill>
              <a:latin typeface="Georgia Pro" panose="02040502050405020303" pitchFamily="18" charset="0"/>
            </a:endParaRPr>
          </a:p>
        </p:txBody>
      </p:sp>
      <p:sp>
        <p:nvSpPr>
          <p:cNvPr id="976" name="TextBox 975">
            <a:extLst>
              <a:ext uri="{FF2B5EF4-FFF2-40B4-BE49-F238E27FC236}">
                <a16:creationId xmlns:a16="http://schemas.microsoft.com/office/drawing/2014/main" id="{D0FC0134-949F-809B-81BE-DB20F3585E02}"/>
              </a:ext>
            </a:extLst>
          </p:cNvPr>
          <p:cNvSpPr txBox="1"/>
          <p:nvPr/>
        </p:nvSpPr>
        <p:spPr>
          <a:xfrm>
            <a:off x="6507231" y="1691284"/>
            <a:ext cx="9861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Georgia Pro" panose="02040502050405020303" pitchFamily="18" charset="0"/>
              </a:rPr>
              <a:t>Grand Ma</a:t>
            </a:r>
            <a:endParaRPr lang="en-IN" sz="1400" dirty="0">
              <a:solidFill>
                <a:schemeClr val="bg1"/>
              </a:solidFill>
              <a:latin typeface="Georgia Pro" panose="02040502050405020303" pitchFamily="18" charset="0"/>
            </a:endParaRPr>
          </a:p>
        </p:txBody>
      </p:sp>
      <p:sp>
        <p:nvSpPr>
          <p:cNvPr id="977" name="TextBox 976">
            <a:extLst>
              <a:ext uri="{FF2B5EF4-FFF2-40B4-BE49-F238E27FC236}">
                <a16:creationId xmlns:a16="http://schemas.microsoft.com/office/drawing/2014/main" id="{792AE843-0BB9-BBBE-D1E7-E71B599CB21D}"/>
              </a:ext>
            </a:extLst>
          </p:cNvPr>
          <p:cNvSpPr txBox="1"/>
          <p:nvPr/>
        </p:nvSpPr>
        <p:spPr>
          <a:xfrm>
            <a:off x="2373765" y="3534849"/>
            <a:ext cx="5116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Georgia Pro" panose="02040502050405020303" pitchFamily="18" charset="0"/>
              </a:rPr>
              <a:t>Dad</a:t>
            </a:r>
            <a:endParaRPr lang="en-IN" sz="1400" dirty="0">
              <a:solidFill>
                <a:schemeClr val="bg1"/>
              </a:solidFill>
              <a:latin typeface="Georgia Pro" panose="02040502050405020303" pitchFamily="18" charset="0"/>
            </a:endParaRPr>
          </a:p>
        </p:txBody>
      </p:sp>
      <p:sp>
        <p:nvSpPr>
          <p:cNvPr id="978" name="TextBox 977">
            <a:extLst>
              <a:ext uri="{FF2B5EF4-FFF2-40B4-BE49-F238E27FC236}">
                <a16:creationId xmlns:a16="http://schemas.microsoft.com/office/drawing/2014/main" id="{A7E6BF27-4246-C2B7-5AFD-5FED02C21809}"/>
              </a:ext>
            </a:extLst>
          </p:cNvPr>
          <p:cNvSpPr txBox="1"/>
          <p:nvPr/>
        </p:nvSpPr>
        <p:spPr>
          <a:xfrm>
            <a:off x="4022222" y="3536223"/>
            <a:ext cx="6062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Georgia Pro" panose="02040502050405020303" pitchFamily="18" charset="0"/>
              </a:rPr>
              <a:t>Mom</a:t>
            </a:r>
            <a:endParaRPr lang="en-IN" sz="1400" dirty="0">
              <a:solidFill>
                <a:schemeClr val="bg1"/>
              </a:solidFill>
              <a:latin typeface="Georgia Pro" panose="02040502050405020303" pitchFamily="18" charset="0"/>
            </a:endParaRPr>
          </a:p>
        </p:txBody>
      </p:sp>
      <p:sp>
        <p:nvSpPr>
          <p:cNvPr id="979" name="TextBox 978">
            <a:extLst>
              <a:ext uri="{FF2B5EF4-FFF2-40B4-BE49-F238E27FC236}">
                <a16:creationId xmlns:a16="http://schemas.microsoft.com/office/drawing/2014/main" id="{AE10F22D-DA33-A548-C3EC-6E5710D4E99D}"/>
              </a:ext>
            </a:extLst>
          </p:cNvPr>
          <p:cNvSpPr txBox="1"/>
          <p:nvPr/>
        </p:nvSpPr>
        <p:spPr>
          <a:xfrm>
            <a:off x="7661709" y="3536250"/>
            <a:ext cx="6463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Georgia Pro" panose="02040502050405020303" pitchFamily="18" charset="0"/>
              </a:rPr>
              <a:t>Uncle</a:t>
            </a:r>
            <a:endParaRPr lang="en-IN" sz="1400" dirty="0">
              <a:solidFill>
                <a:schemeClr val="bg1"/>
              </a:solidFill>
              <a:latin typeface="Georgia Pro" panose="02040502050405020303" pitchFamily="18" charset="0"/>
            </a:endParaRPr>
          </a:p>
        </p:txBody>
      </p:sp>
      <p:sp>
        <p:nvSpPr>
          <p:cNvPr id="980" name="TextBox 979">
            <a:extLst>
              <a:ext uri="{FF2B5EF4-FFF2-40B4-BE49-F238E27FC236}">
                <a16:creationId xmlns:a16="http://schemas.microsoft.com/office/drawing/2014/main" id="{502F0711-466A-36ED-AD7C-876CC158AABE}"/>
              </a:ext>
            </a:extLst>
          </p:cNvPr>
          <p:cNvSpPr txBox="1"/>
          <p:nvPr/>
        </p:nvSpPr>
        <p:spPr>
          <a:xfrm>
            <a:off x="9340621" y="3528398"/>
            <a:ext cx="5757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Georgia Pro" panose="02040502050405020303" pitchFamily="18" charset="0"/>
              </a:rPr>
              <a:t>Aunt</a:t>
            </a:r>
            <a:endParaRPr lang="en-IN" sz="1400" dirty="0">
              <a:solidFill>
                <a:schemeClr val="bg1"/>
              </a:solidFill>
              <a:latin typeface="Georgia Pro" panose="02040502050405020303" pitchFamily="18" charset="0"/>
            </a:endParaRPr>
          </a:p>
        </p:txBody>
      </p:sp>
      <p:sp>
        <p:nvSpPr>
          <p:cNvPr id="981" name="TextBox 980">
            <a:extLst>
              <a:ext uri="{FF2B5EF4-FFF2-40B4-BE49-F238E27FC236}">
                <a16:creationId xmlns:a16="http://schemas.microsoft.com/office/drawing/2014/main" id="{B4EB9093-8D9A-18D5-AED3-FC51B422BAEA}"/>
              </a:ext>
            </a:extLst>
          </p:cNvPr>
          <p:cNvSpPr txBox="1"/>
          <p:nvPr/>
        </p:nvSpPr>
        <p:spPr>
          <a:xfrm>
            <a:off x="1337822" y="6222696"/>
            <a:ext cx="6383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Georgia Pro" panose="02040502050405020303" pitchFamily="18" charset="0"/>
              </a:rPr>
              <a:t>Sister</a:t>
            </a:r>
            <a:endParaRPr lang="en-IN" sz="1400" dirty="0">
              <a:solidFill>
                <a:schemeClr val="bg1"/>
              </a:solidFill>
              <a:latin typeface="Georgia Pro" panose="02040502050405020303" pitchFamily="18" charset="0"/>
            </a:endParaRPr>
          </a:p>
        </p:txBody>
      </p:sp>
      <p:sp>
        <p:nvSpPr>
          <p:cNvPr id="982" name="TextBox 981">
            <a:extLst>
              <a:ext uri="{FF2B5EF4-FFF2-40B4-BE49-F238E27FC236}">
                <a16:creationId xmlns:a16="http://schemas.microsoft.com/office/drawing/2014/main" id="{92B88E61-2A7C-25D8-ED9A-FACB9A54D53D}"/>
              </a:ext>
            </a:extLst>
          </p:cNvPr>
          <p:cNvSpPr txBox="1"/>
          <p:nvPr/>
        </p:nvSpPr>
        <p:spPr>
          <a:xfrm>
            <a:off x="3185769" y="6249266"/>
            <a:ext cx="7986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Georgia Pro" panose="02040502050405020303" pitchFamily="18" charset="0"/>
              </a:rPr>
              <a:t>Brother</a:t>
            </a:r>
            <a:endParaRPr lang="en-IN" sz="1400" dirty="0">
              <a:solidFill>
                <a:schemeClr val="bg1"/>
              </a:solidFill>
              <a:latin typeface="Georgia Pro" panose="02040502050405020303" pitchFamily="18" charset="0"/>
            </a:endParaRPr>
          </a:p>
        </p:txBody>
      </p:sp>
      <p:sp>
        <p:nvSpPr>
          <p:cNvPr id="983" name="TextBox 982">
            <a:extLst>
              <a:ext uri="{FF2B5EF4-FFF2-40B4-BE49-F238E27FC236}">
                <a16:creationId xmlns:a16="http://schemas.microsoft.com/office/drawing/2014/main" id="{882CCC1D-FC0C-04C6-2690-0C9D1292A6DD}"/>
              </a:ext>
            </a:extLst>
          </p:cNvPr>
          <p:cNvSpPr txBox="1"/>
          <p:nvPr/>
        </p:nvSpPr>
        <p:spPr>
          <a:xfrm>
            <a:off x="5129750" y="6296074"/>
            <a:ext cx="4379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Georgia Pro" panose="02040502050405020303" pitchFamily="18" charset="0"/>
              </a:rPr>
              <a:t>Me</a:t>
            </a:r>
            <a:endParaRPr lang="en-IN" sz="1400" dirty="0">
              <a:solidFill>
                <a:schemeClr val="bg1"/>
              </a:solidFill>
              <a:latin typeface="Georgia Pro" panose="02040502050405020303" pitchFamily="18" charset="0"/>
            </a:endParaRPr>
          </a:p>
        </p:txBody>
      </p:sp>
      <p:sp>
        <p:nvSpPr>
          <p:cNvPr id="984" name="TextBox 983">
            <a:extLst>
              <a:ext uri="{FF2B5EF4-FFF2-40B4-BE49-F238E27FC236}">
                <a16:creationId xmlns:a16="http://schemas.microsoft.com/office/drawing/2014/main" id="{C79A5995-E336-2499-93E0-402A7530987C}"/>
              </a:ext>
            </a:extLst>
          </p:cNvPr>
          <p:cNvSpPr txBox="1"/>
          <p:nvPr/>
        </p:nvSpPr>
        <p:spPr>
          <a:xfrm>
            <a:off x="7307595" y="6247784"/>
            <a:ext cx="7344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Georgia Pro" panose="02040502050405020303" pitchFamily="18" charset="0"/>
              </a:rPr>
              <a:t>Cousin</a:t>
            </a:r>
            <a:endParaRPr lang="en-IN" sz="1400" dirty="0">
              <a:solidFill>
                <a:schemeClr val="bg1"/>
              </a:solidFill>
              <a:latin typeface="Georgia Pro" panose="02040502050405020303" pitchFamily="18" charset="0"/>
            </a:endParaRPr>
          </a:p>
        </p:txBody>
      </p:sp>
      <p:sp>
        <p:nvSpPr>
          <p:cNvPr id="985" name="TextBox 984">
            <a:extLst>
              <a:ext uri="{FF2B5EF4-FFF2-40B4-BE49-F238E27FC236}">
                <a16:creationId xmlns:a16="http://schemas.microsoft.com/office/drawing/2014/main" id="{950EDAF3-B8A2-D791-F0D5-1A5FBB78C6DF}"/>
              </a:ext>
            </a:extLst>
          </p:cNvPr>
          <p:cNvSpPr txBox="1"/>
          <p:nvPr/>
        </p:nvSpPr>
        <p:spPr>
          <a:xfrm>
            <a:off x="9562624" y="6250771"/>
            <a:ext cx="7344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Georgia Pro" panose="02040502050405020303" pitchFamily="18" charset="0"/>
              </a:rPr>
              <a:t>Cousin</a:t>
            </a:r>
            <a:endParaRPr lang="en-IN" sz="1400" dirty="0">
              <a:solidFill>
                <a:schemeClr val="bg1"/>
              </a:solidFill>
              <a:latin typeface="Georgia Pro" panose="02040502050405020303" pitchFamily="18" charset="0"/>
            </a:endParaRPr>
          </a:p>
        </p:txBody>
      </p:sp>
      <p:sp>
        <p:nvSpPr>
          <p:cNvPr id="987" name="TextBox 986">
            <a:extLst>
              <a:ext uri="{FF2B5EF4-FFF2-40B4-BE49-F238E27FC236}">
                <a16:creationId xmlns:a16="http://schemas.microsoft.com/office/drawing/2014/main" id="{B9760660-EC1C-B38D-6201-51B3CBA1E96D}"/>
              </a:ext>
            </a:extLst>
          </p:cNvPr>
          <p:cNvSpPr txBox="1"/>
          <p:nvPr/>
        </p:nvSpPr>
        <p:spPr>
          <a:xfrm>
            <a:off x="492156" y="233887"/>
            <a:ext cx="381199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latin typeface="Georgia" panose="02040502050405020303" pitchFamily="18" charset="0"/>
                <a:ea typeface="Cambria" panose="02040503050406030204" pitchFamily="18" charset="0"/>
                <a:cs typeface="+mj-cs"/>
              </a:rPr>
              <a:t>Family Tree</a:t>
            </a:r>
          </a:p>
        </p:txBody>
      </p:sp>
    </p:spTree>
    <p:extLst>
      <p:ext uri="{BB962C8B-B14F-4D97-AF65-F5344CB8AC3E}">
        <p14:creationId xmlns:p14="http://schemas.microsoft.com/office/powerpoint/2010/main" val="19493066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5" name="Group 994">
            <a:extLst>
              <a:ext uri="{FF2B5EF4-FFF2-40B4-BE49-F238E27FC236}">
                <a16:creationId xmlns:a16="http://schemas.microsoft.com/office/drawing/2014/main" id="{89DB593C-7856-69FE-0E75-57CEA63AD629}"/>
              </a:ext>
            </a:extLst>
          </p:cNvPr>
          <p:cNvGrpSpPr/>
          <p:nvPr/>
        </p:nvGrpSpPr>
        <p:grpSpPr>
          <a:xfrm>
            <a:off x="811917" y="-109131"/>
            <a:ext cx="10486622" cy="6686463"/>
            <a:chOff x="811917" y="-109131"/>
            <a:chExt cx="10486622" cy="6686463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16934550-6B1A-3D5E-8B70-072A62291A4E}"/>
                </a:ext>
              </a:extLst>
            </p:cNvPr>
            <p:cNvSpPr/>
            <p:nvPr/>
          </p:nvSpPr>
          <p:spPr>
            <a:xfrm>
              <a:off x="5157613" y="1021579"/>
              <a:ext cx="213264" cy="165228"/>
            </a:xfrm>
            <a:custGeom>
              <a:avLst/>
              <a:gdLst>
                <a:gd name="connsiteX0" fmla="*/ 186960 w 213264"/>
                <a:gd name="connsiteY0" fmla="*/ 845 h 165228"/>
                <a:gd name="connsiteX1" fmla="*/ 139488 w 213264"/>
                <a:gd name="connsiteY1" fmla="*/ 24719 h 165228"/>
                <a:gd name="connsiteX2" fmla="*/ 117823 w 213264"/>
                <a:gd name="connsiteY2" fmla="*/ 37690 h 165228"/>
                <a:gd name="connsiteX3" fmla="*/ 58760 w 213264"/>
                <a:gd name="connsiteY3" fmla="*/ 97996 h 165228"/>
                <a:gd name="connsiteX4" fmla="*/ -27 w 213264"/>
                <a:gd name="connsiteY4" fmla="*/ 161337 h 165228"/>
                <a:gd name="connsiteX5" fmla="*/ 81943 w 213264"/>
                <a:gd name="connsiteY5" fmla="*/ 165201 h 165228"/>
                <a:gd name="connsiteX6" fmla="*/ 130795 w 213264"/>
                <a:gd name="connsiteY6" fmla="*/ 112071 h 165228"/>
                <a:gd name="connsiteX7" fmla="*/ 169710 w 213264"/>
                <a:gd name="connsiteY7" fmla="*/ 61012 h 165228"/>
                <a:gd name="connsiteX8" fmla="*/ 209315 w 213264"/>
                <a:gd name="connsiteY8" fmla="*/ 48178 h 165228"/>
                <a:gd name="connsiteX9" fmla="*/ 186960 w 213264"/>
                <a:gd name="connsiteY9" fmla="*/ 845 h 165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3264" h="165228">
                  <a:moveTo>
                    <a:pt x="186960" y="845"/>
                  </a:moveTo>
                  <a:cubicBezTo>
                    <a:pt x="169158" y="4157"/>
                    <a:pt x="156186" y="18371"/>
                    <a:pt x="139488" y="24719"/>
                  </a:cubicBezTo>
                  <a:cubicBezTo>
                    <a:pt x="132451" y="28583"/>
                    <a:pt x="122239" y="30515"/>
                    <a:pt x="117823" y="37690"/>
                  </a:cubicBezTo>
                  <a:cubicBezTo>
                    <a:pt x="98779" y="46108"/>
                    <a:pt x="70352" y="85438"/>
                    <a:pt x="58760" y="97996"/>
                  </a:cubicBezTo>
                  <a:cubicBezTo>
                    <a:pt x="40130" y="119937"/>
                    <a:pt x="20120" y="140637"/>
                    <a:pt x="-27" y="161337"/>
                  </a:cubicBezTo>
                  <a:cubicBezTo>
                    <a:pt x="27572" y="162303"/>
                    <a:pt x="55172" y="163131"/>
                    <a:pt x="81943" y="165201"/>
                  </a:cubicBezTo>
                  <a:cubicBezTo>
                    <a:pt x="100159" y="149368"/>
                    <a:pt x="116539" y="131547"/>
                    <a:pt x="130795" y="112071"/>
                  </a:cubicBezTo>
                  <a:cubicBezTo>
                    <a:pt x="146251" y="109173"/>
                    <a:pt x="149838" y="66118"/>
                    <a:pt x="169710" y="61012"/>
                  </a:cubicBezTo>
                  <a:cubicBezTo>
                    <a:pt x="182268" y="54664"/>
                    <a:pt x="198000" y="56458"/>
                    <a:pt x="209315" y="48178"/>
                  </a:cubicBezTo>
                  <a:cubicBezTo>
                    <a:pt x="219803" y="35758"/>
                    <a:pt x="208212" y="-6607"/>
                    <a:pt x="186960" y="845"/>
                  </a:cubicBezTo>
                  <a:close/>
                </a:path>
              </a:pathLst>
            </a:custGeom>
            <a:solidFill>
              <a:srgbClr val="592B10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E6C1516C-2FBD-196D-D1FD-5387AD75F211}"/>
                </a:ext>
              </a:extLst>
            </p:cNvPr>
            <p:cNvSpPr/>
            <p:nvPr/>
          </p:nvSpPr>
          <p:spPr>
            <a:xfrm>
              <a:off x="1314200" y="410293"/>
              <a:ext cx="4676771" cy="6166473"/>
            </a:xfrm>
            <a:custGeom>
              <a:avLst/>
              <a:gdLst>
                <a:gd name="connsiteX0" fmla="*/ 4676066 w 4676771"/>
                <a:gd name="connsiteY0" fmla="*/ 1304882 h 6166473"/>
                <a:gd name="connsiteX1" fmla="*/ 4648467 w 4676771"/>
                <a:gd name="connsiteY1" fmla="*/ 1216011 h 6166473"/>
                <a:gd name="connsiteX2" fmla="*/ 4509503 w 4676771"/>
                <a:gd name="connsiteY2" fmla="*/ 1034819 h 6166473"/>
                <a:gd name="connsiteX3" fmla="*/ 4387098 w 4676771"/>
                <a:gd name="connsiteY3" fmla="*/ 918211 h 6166473"/>
                <a:gd name="connsiteX4" fmla="*/ 4277942 w 4676771"/>
                <a:gd name="connsiteY4" fmla="*/ 822992 h 6166473"/>
                <a:gd name="connsiteX5" fmla="*/ 4178583 w 4676771"/>
                <a:gd name="connsiteY5" fmla="*/ 790149 h 6166473"/>
                <a:gd name="connsiteX6" fmla="*/ 4002912 w 4676771"/>
                <a:gd name="connsiteY6" fmla="*/ 755925 h 6166473"/>
                <a:gd name="connsiteX7" fmla="*/ 3560628 w 4676771"/>
                <a:gd name="connsiteY7" fmla="*/ 806985 h 6166473"/>
                <a:gd name="connsiteX8" fmla="*/ 3350871 w 4676771"/>
                <a:gd name="connsiteY8" fmla="*/ 950917 h 6166473"/>
                <a:gd name="connsiteX9" fmla="*/ 2902654 w 4676771"/>
                <a:gd name="connsiteY9" fmla="*/ 914071 h 6166473"/>
                <a:gd name="connsiteX10" fmla="*/ 2691654 w 4676771"/>
                <a:gd name="connsiteY10" fmla="*/ 824648 h 6166473"/>
                <a:gd name="connsiteX11" fmla="*/ 2674681 w 4676771"/>
                <a:gd name="connsiteY11" fmla="*/ 856513 h 6166473"/>
                <a:gd name="connsiteX12" fmla="*/ 2683789 w 4676771"/>
                <a:gd name="connsiteY12" fmla="*/ 869498 h 6166473"/>
                <a:gd name="connsiteX13" fmla="*/ 2767553 w 4676771"/>
                <a:gd name="connsiteY13" fmla="*/ 902893 h 6166473"/>
                <a:gd name="connsiteX14" fmla="*/ 2961855 w 4676771"/>
                <a:gd name="connsiteY14" fmla="*/ 1003770 h 6166473"/>
                <a:gd name="connsiteX15" fmla="*/ 2838760 w 4676771"/>
                <a:gd name="connsiteY15" fmla="*/ 1020192 h 6166473"/>
                <a:gd name="connsiteX16" fmla="*/ 2775005 w 4676771"/>
                <a:gd name="connsiteY16" fmla="*/ 1041857 h 6166473"/>
                <a:gd name="connsiteX17" fmla="*/ 2786142 w 4676771"/>
                <a:gd name="connsiteY17" fmla="*/ 1073321 h 6166473"/>
                <a:gd name="connsiteX18" fmla="*/ 2793083 w 4676771"/>
                <a:gd name="connsiteY18" fmla="*/ 1075391 h 6166473"/>
                <a:gd name="connsiteX19" fmla="*/ 2892442 w 4676771"/>
                <a:gd name="connsiteY19" fmla="*/ 1070975 h 6166473"/>
                <a:gd name="connsiteX20" fmla="*/ 2981864 w 4676771"/>
                <a:gd name="connsiteY20" fmla="*/ 1068629 h 6166473"/>
                <a:gd name="connsiteX21" fmla="*/ 3060247 w 4676771"/>
                <a:gd name="connsiteY21" fmla="*/ 1048067 h 6166473"/>
                <a:gd name="connsiteX22" fmla="*/ 3160986 w 4676771"/>
                <a:gd name="connsiteY22" fmla="*/ 1104922 h 6166473"/>
                <a:gd name="connsiteX23" fmla="*/ 3159468 w 4676771"/>
                <a:gd name="connsiteY23" fmla="*/ 1107406 h 6166473"/>
                <a:gd name="connsiteX24" fmla="*/ 3078187 w 4676771"/>
                <a:gd name="connsiteY24" fmla="*/ 1506635 h 6166473"/>
                <a:gd name="connsiteX25" fmla="*/ 3061765 w 4676771"/>
                <a:gd name="connsiteY25" fmla="*/ 1594953 h 6166473"/>
                <a:gd name="connsiteX26" fmla="*/ 2990006 w 4676771"/>
                <a:gd name="connsiteY26" fmla="*/ 1762069 h 6166473"/>
                <a:gd name="connsiteX27" fmla="*/ 2977310 w 4676771"/>
                <a:gd name="connsiteY27" fmla="*/ 1921457 h 6166473"/>
                <a:gd name="connsiteX28" fmla="*/ 2926251 w 4676771"/>
                <a:gd name="connsiteY28" fmla="*/ 1880057 h 6166473"/>
                <a:gd name="connsiteX29" fmla="*/ 2838070 w 4676771"/>
                <a:gd name="connsiteY29" fmla="*/ 1797259 h 6166473"/>
                <a:gd name="connsiteX30" fmla="*/ 2731260 w 4676771"/>
                <a:gd name="connsiteY30" fmla="*/ 1737367 h 6166473"/>
                <a:gd name="connsiteX31" fmla="*/ 2480517 w 4676771"/>
                <a:gd name="connsiteY31" fmla="*/ 1598541 h 6166473"/>
                <a:gd name="connsiteX32" fmla="*/ 2316990 w 4676771"/>
                <a:gd name="connsiteY32" fmla="*/ 1580878 h 6166473"/>
                <a:gd name="connsiteX33" fmla="*/ 2221633 w 4676771"/>
                <a:gd name="connsiteY33" fmla="*/ 1577704 h 6166473"/>
                <a:gd name="connsiteX34" fmla="*/ 1942739 w 4676771"/>
                <a:gd name="connsiteY34" fmla="*/ 1489799 h 6166473"/>
                <a:gd name="connsiteX35" fmla="*/ 1793425 w 4676771"/>
                <a:gd name="connsiteY35" fmla="*/ 1463165 h 6166473"/>
                <a:gd name="connsiteX36" fmla="*/ 1648389 w 4676771"/>
                <a:gd name="connsiteY36" fmla="*/ 1378848 h 6166473"/>
                <a:gd name="connsiteX37" fmla="*/ 1384951 w 4676771"/>
                <a:gd name="connsiteY37" fmla="*/ 1118032 h 6166473"/>
                <a:gd name="connsiteX38" fmla="*/ 1282970 w 4676771"/>
                <a:gd name="connsiteY38" fmla="*/ 933805 h 6166473"/>
                <a:gd name="connsiteX39" fmla="*/ 1237845 w 4676771"/>
                <a:gd name="connsiteY39" fmla="*/ 840656 h 6166473"/>
                <a:gd name="connsiteX40" fmla="*/ 1184026 w 4676771"/>
                <a:gd name="connsiteY40" fmla="*/ 733570 h 6166473"/>
                <a:gd name="connsiteX41" fmla="*/ 1078871 w 4676771"/>
                <a:gd name="connsiteY41" fmla="*/ 634073 h 6166473"/>
                <a:gd name="connsiteX42" fmla="*/ 1089911 w 4676771"/>
                <a:gd name="connsiteY42" fmla="*/ 679336 h 6166473"/>
                <a:gd name="connsiteX43" fmla="*/ 1128827 w 4676771"/>
                <a:gd name="connsiteY43" fmla="*/ 737710 h 6166473"/>
                <a:gd name="connsiteX44" fmla="*/ 1206520 w 4676771"/>
                <a:gd name="connsiteY44" fmla="*/ 933529 h 6166473"/>
                <a:gd name="connsiteX45" fmla="*/ 1241985 w 4676771"/>
                <a:gd name="connsiteY45" fmla="*/ 1033853 h 6166473"/>
                <a:gd name="connsiteX46" fmla="*/ 1313744 w 4676771"/>
                <a:gd name="connsiteY46" fmla="*/ 1154740 h 6166473"/>
                <a:gd name="connsiteX47" fmla="*/ 1406755 w 4676771"/>
                <a:gd name="connsiteY47" fmla="*/ 1254788 h 6166473"/>
                <a:gd name="connsiteX48" fmla="*/ 1517153 w 4676771"/>
                <a:gd name="connsiteY48" fmla="*/ 1373329 h 6166473"/>
                <a:gd name="connsiteX49" fmla="*/ 1576906 w 4676771"/>
                <a:gd name="connsiteY49" fmla="*/ 1429908 h 6166473"/>
                <a:gd name="connsiteX50" fmla="*/ 1295804 w 4676771"/>
                <a:gd name="connsiteY50" fmla="*/ 1419696 h 6166473"/>
                <a:gd name="connsiteX51" fmla="*/ 1072248 w 4676771"/>
                <a:gd name="connsiteY51" fmla="*/ 1345315 h 6166473"/>
                <a:gd name="connsiteX52" fmla="*/ 952879 w 4676771"/>
                <a:gd name="connsiteY52" fmla="*/ 1235607 h 6166473"/>
                <a:gd name="connsiteX53" fmla="*/ 688751 w 4676771"/>
                <a:gd name="connsiteY53" fmla="*/ 1078427 h 6166473"/>
                <a:gd name="connsiteX54" fmla="*/ 483134 w 4676771"/>
                <a:gd name="connsiteY54" fmla="*/ 800085 h 6166473"/>
                <a:gd name="connsiteX55" fmla="*/ 360868 w 4676771"/>
                <a:gd name="connsiteY55" fmla="*/ 459230 h 6166473"/>
                <a:gd name="connsiteX56" fmla="*/ 365284 w 4676771"/>
                <a:gd name="connsiteY56" fmla="*/ 27572 h 6166473"/>
                <a:gd name="connsiteX57" fmla="*/ 365974 w 4676771"/>
                <a:gd name="connsiteY57" fmla="*/ 24536 h 6166473"/>
                <a:gd name="connsiteX58" fmla="*/ 373840 w 4676771"/>
                <a:gd name="connsiteY58" fmla="*/ 12668 h 6166473"/>
                <a:gd name="connsiteX59" fmla="*/ 364456 w 4676771"/>
                <a:gd name="connsiteY59" fmla="*/ 10736 h 6166473"/>
                <a:gd name="connsiteX60" fmla="*/ 336028 w 4676771"/>
                <a:gd name="connsiteY60" fmla="*/ 2870 h 6166473"/>
                <a:gd name="connsiteX61" fmla="*/ 326644 w 4676771"/>
                <a:gd name="connsiteY61" fmla="*/ -28 h 6166473"/>
                <a:gd name="connsiteX62" fmla="*/ 296837 w 4676771"/>
                <a:gd name="connsiteY62" fmla="*/ 97537 h 6166473"/>
                <a:gd name="connsiteX63" fmla="*/ 258059 w 4676771"/>
                <a:gd name="connsiteY63" fmla="*/ 336135 h 6166473"/>
                <a:gd name="connsiteX64" fmla="*/ 314224 w 4676771"/>
                <a:gd name="connsiteY64" fmla="*/ 619169 h 6166473"/>
                <a:gd name="connsiteX65" fmla="*/ 363076 w 4676771"/>
                <a:gd name="connsiteY65" fmla="*/ 757167 h 6166473"/>
                <a:gd name="connsiteX66" fmla="*/ 458018 w 4676771"/>
                <a:gd name="connsiteY66" fmla="*/ 948571 h 6166473"/>
                <a:gd name="connsiteX67" fmla="*/ 564139 w 4676771"/>
                <a:gd name="connsiteY67" fmla="*/ 1100368 h 6166473"/>
                <a:gd name="connsiteX68" fmla="*/ 477476 w 4676771"/>
                <a:gd name="connsiteY68" fmla="*/ 1098299 h 6166473"/>
                <a:gd name="connsiteX69" fmla="*/ 374943 w 4676771"/>
                <a:gd name="connsiteY69" fmla="*/ 1070699 h 6166473"/>
                <a:gd name="connsiteX70" fmla="*/ 238187 w 4676771"/>
                <a:gd name="connsiteY70" fmla="*/ 1007634 h 6166473"/>
                <a:gd name="connsiteX71" fmla="*/ 115921 w 4676771"/>
                <a:gd name="connsiteY71" fmla="*/ 873224 h 6166473"/>
                <a:gd name="connsiteX72" fmla="*/ 81698 w 4676771"/>
                <a:gd name="connsiteY72" fmla="*/ 855422 h 6166473"/>
                <a:gd name="connsiteX73" fmla="*/ 75626 w 4676771"/>
                <a:gd name="connsiteY73" fmla="*/ 866324 h 6166473"/>
                <a:gd name="connsiteX74" fmla="*/ 68588 w 4676771"/>
                <a:gd name="connsiteY74" fmla="*/ 880124 h 6166473"/>
                <a:gd name="connsiteX75" fmla="*/ 64862 w 4676771"/>
                <a:gd name="connsiteY75" fmla="*/ 887023 h 6166473"/>
                <a:gd name="connsiteX76" fmla="*/ 73418 w 4676771"/>
                <a:gd name="connsiteY76" fmla="*/ 895303 h 6166473"/>
                <a:gd name="connsiteX77" fmla="*/ 141589 w 4676771"/>
                <a:gd name="connsiteY77" fmla="*/ 992730 h 6166473"/>
                <a:gd name="connsiteX78" fmla="*/ 373288 w 4676771"/>
                <a:gd name="connsiteY78" fmla="*/ 1143286 h 6166473"/>
                <a:gd name="connsiteX79" fmla="*/ 648042 w 4676771"/>
                <a:gd name="connsiteY79" fmla="*/ 1182477 h 6166473"/>
                <a:gd name="connsiteX80" fmla="*/ 660461 w 4676771"/>
                <a:gd name="connsiteY80" fmla="*/ 1192551 h 6166473"/>
                <a:gd name="connsiteX81" fmla="*/ 724906 w 4676771"/>
                <a:gd name="connsiteY81" fmla="*/ 1246922 h 6166473"/>
                <a:gd name="connsiteX82" fmla="*/ 871874 w 4676771"/>
                <a:gd name="connsiteY82" fmla="*/ 1325719 h 6166473"/>
                <a:gd name="connsiteX83" fmla="*/ 996073 w 4676771"/>
                <a:gd name="connsiteY83" fmla="*/ 1441914 h 6166473"/>
                <a:gd name="connsiteX84" fmla="*/ 1167466 w 4676771"/>
                <a:gd name="connsiteY84" fmla="*/ 1518641 h 6166473"/>
                <a:gd name="connsiteX85" fmla="*/ 1170916 w 4676771"/>
                <a:gd name="connsiteY85" fmla="*/ 1522642 h 6166473"/>
                <a:gd name="connsiteX86" fmla="*/ 1086323 w 4676771"/>
                <a:gd name="connsiteY86" fmla="*/ 1570528 h 6166473"/>
                <a:gd name="connsiteX87" fmla="*/ 978409 w 4676771"/>
                <a:gd name="connsiteY87" fmla="*/ 1610823 h 6166473"/>
                <a:gd name="connsiteX88" fmla="*/ 722147 w 4676771"/>
                <a:gd name="connsiteY88" fmla="*/ 1738057 h 6166473"/>
                <a:gd name="connsiteX89" fmla="*/ 441597 w 4676771"/>
                <a:gd name="connsiteY89" fmla="*/ 1799191 h 6166473"/>
                <a:gd name="connsiteX90" fmla="*/ 420897 w 4676771"/>
                <a:gd name="connsiteY90" fmla="*/ 1795189 h 6166473"/>
                <a:gd name="connsiteX91" fmla="*/ 418965 w 4676771"/>
                <a:gd name="connsiteY91" fmla="*/ 1807608 h 6166473"/>
                <a:gd name="connsiteX92" fmla="*/ 414273 w 4676771"/>
                <a:gd name="connsiteY92" fmla="*/ 1846662 h 6166473"/>
                <a:gd name="connsiteX93" fmla="*/ 461744 w 4676771"/>
                <a:gd name="connsiteY93" fmla="*/ 1849698 h 6166473"/>
                <a:gd name="connsiteX94" fmla="*/ 652872 w 4676771"/>
                <a:gd name="connsiteY94" fmla="*/ 1820304 h 6166473"/>
                <a:gd name="connsiteX95" fmla="*/ 805635 w 4676771"/>
                <a:gd name="connsiteY95" fmla="*/ 1752823 h 6166473"/>
                <a:gd name="connsiteX96" fmla="*/ 913964 w 4676771"/>
                <a:gd name="connsiteY96" fmla="*/ 1699694 h 6166473"/>
                <a:gd name="connsiteX97" fmla="*/ 912998 w 4676771"/>
                <a:gd name="connsiteY97" fmla="*/ 1700660 h 6166473"/>
                <a:gd name="connsiteX98" fmla="*/ 778588 w 4676771"/>
                <a:gd name="connsiteY98" fmla="*/ 1887095 h 6166473"/>
                <a:gd name="connsiteX99" fmla="*/ 640590 w 4676771"/>
                <a:gd name="connsiteY99" fmla="*/ 2197729 h 6166473"/>
                <a:gd name="connsiteX100" fmla="*/ 644868 w 4676771"/>
                <a:gd name="connsiteY100" fmla="*/ 2200351 h 6166473"/>
                <a:gd name="connsiteX101" fmla="*/ 662393 w 4676771"/>
                <a:gd name="connsiteY101" fmla="*/ 2209183 h 6166473"/>
                <a:gd name="connsiteX102" fmla="*/ 671363 w 4676771"/>
                <a:gd name="connsiteY102" fmla="*/ 2212357 h 6166473"/>
                <a:gd name="connsiteX103" fmla="*/ 689027 w 4676771"/>
                <a:gd name="connsiteY103" fmla="*/ 2168749 h 6166473"/>
                <a:gd name="connsiteX104" fmla="*/ 716627 w 4676771"/>
                <a:gd name="connsiteY104" fmla="*/ 2104442 h 6166473"/>
                <a:gd name="connsiteX105" fmla="*/ 733048 w 4676771"/>
                <a:gd name="connsiteY105" fmla="*/ 2068839 h 6166473"/>
                <a:gd name="connsiteX106" fmla="*/ 745192 w 4676771"/>
                <a:gd name="connsiteY106" fmla="*/ 2052141 h 6166473"/>
                <a:gd name="connsiteX107" fmla="*/ 853245 w 4676771"/>
                <a:gd name="connsiteY107" fmla="*/ 1896479 h 6166473"/>
                <a:gd name="connsiteX108" fmla="*/ 1009734 w 4676771"/>
                <a:gd name="connsiteY108" fmla="*/ 1744681 h 6166473"/>
                <a:gd name="connsiteX109" fmla="*/ 972751 w 4676771"/>
                <a:gd name="connsiteY109" fmla="*/ 1875365 h 6166473"/>
                <a:gd name="connsiteX110" fmla="*/ 944323 w 4676771"/>
                <a:gd name="connsiteY110" fmla="*/ 2010052 h 6166473"/>
                <a:gd name="connsiteX111" fmla="*/ 941701 w 4676771"/>
                <a:gd name="connsiteY111" fmla="*/ 2137424 h 6166473"/>
                <a:gd name="connsiteX112" fmla="*/ 945151 w 4676771"/>
                <a:gd name="connsiteY112" fmla="*/ 2137424 h 6166473"/>
                <a:gd name="connsiteX113" fmla="*/ 965713 w 4676771"/>
                <a:gd name="connsiteY113" fmla="*/ 2140046 h 6166473"/>
                <a:gd name="connsiteX114" fmla="*/ 979513 w 4676771"/>
                <a:gd name="connsiteY114" fmla="*/ 2141564 h 6166473"/>
                <a:gd name="connsiteX115" fmla="*/ 980341 w 4676771"/>
                <a:gd name="connsiteY115" fmla="*/ 2123210 h 6166473"/>
                <a:gd name="connsiteX116" fmla="*/ 998281 w 4676771"/>
                <a:gd name="connsiteY116" fmla="*/ 2005498 h 6166473"/>
                <a:gd name="connsiteX117" fmla="*/ 1058724 w 4676771"/>
                <a:gd name="connsiteY117" fmla="*/ 1762621 h 6166473"/>
                <a:gd name="connsiteX118" fmla="*/ 1092257 w 4676771"/>
                <a:gd name="connsiteY118" fmla="*/ 1688792 h 6166473"/>
                <a:gd name="connsiteX119" fmla="*/ 1095707 w 4676771"/>
                <a:gd name="connsiteY119" fmla="*/ 1682306 h 6166473"/>
                <a:gd name="connsiteX120" fmla="*/ 1147319 w 4676771"/>
                <a:gd name="connsiteY120" fmla="*/ 1660503 h 6166473"/>
                <a:gd name="connsiteX121" fmla="*/ 1365217 w 4676771"/>
                <a:gd name="connsiteY121" fmla="*/ 1583637 h 6166473"/>
                <a:gd name="connsiteX122" fmla="*/ 1542545 w 4676771"/>
                <a:gd name="connsiteY122" fmla="*/ 1566802 h 6166473"/>
                <a:gd name="connsiteX123" fmla="*/ 1702623 w 4676771"/>
                <a:gd name="connsiteY123" fmla="*/ 1557280 h 6166473"/>
                <a:gd name="connsiteX124" fmla="*/ 2000836 w 4676771"/>
                <a:gd name="connsiteY124" fmla="*/ 1648359 h 6166473"/>
                <a:gd name="connsiteX125" fmla="*/ 2143250 w 4676771"/>
                <a:gd name="connsiteY125" fmla="*/ 1720532 h 6166473"/>
                <a:gd name="connsiteX126" fmla="*/ 1967855 w 4676771"/>
                <a:gd name="connsiteY126" fmla="*/ 1768831 h 6166473"/>
                <a:gd name="connsiteX127" fmla="*/ 1806121 w 4676771"/>
                <a:gd name="connsiteY127" fmla="*/ 1834794 h 6166473"/>
                <a:gd name="connsiteX128" fmla="*/ 1681923 w 4676771"/>
                <a:gd name="connsiteY128" fmla="*/ 1849698 h 6166473"/>
                <a:gd name="connsiteX129" fmla="*/ 1643008 w 4676771"/>
                <a:gd name="connsiteY129" fmla="*/ 1848180 h 6166473"/>
                <a:gd name="connsiteX130" fmla="*/ 1593604 w 4676771"/>
                <a:gd name="connsiteY130" fmla="*/ 1846662 h 6166473"/>
                <a:gd name="connsiteX131" fmla="*/ 1591396 w 4676771"/>
                <a:gd name="connsiteY131" fmla="*/ 1875917 h 6166473"/>
                <a:gd name="connsiteX132" fmla="*/ 1590154 w 4676771"/>
                <a:gd name="connsiteY132" fmla="*/ 1891649 h 6166473"/>
                <a:gd name="connsiteX133" fmla="*/ 1621480 w 4676771"/>
                <a:gd name="connsiteY133" fmla="*/ 1902137 h 6166473"/>
                <a:gd name="connsiteX134" fmla="*/ 1860768 w 4676771"/>
                <a:gd name="connsiteY134" fmla="*/ 1892201 h 6166473"/>
                <a:gd name="connsiteX135" fmla="*/ 2017258 w 4676771"/>
                <a:gd name="connsiteY135" fmla="*/ 1825548 h 6166473"/>
                <a:gd name="connsiteX136" fmla="*/ 2215699 w 4676771"/>
                <a:gd name="connsiteY136" fmla="*/ 1779319 h 6166473"/>
                <a:gd name="connsiteX137" fmla="*/ 2286216 w 4676771"/>
                <a:gd name="connsiteY137" fmla="*/ 1782907 h 6166473"/>
                <a:gd name="connsiteX138" fmla="*/ 2434840 w 4676771"/>
                <a:gd name="connsiteY138" fmla="*/ 1830240 h 6166473"/>
                <a:gd name="connsiteX139" fmla="*/ 2731812 w 4676771"/>
                <a:gd name="connsiteY139" fmla="*/ 2066769 h 6166473"/>
                <a:gd name="connsiteX140" fmla="*/ 2891338 w 4676771"/>
                <a:gd name="connsiteY140" fmla="*/ 2243406 h 6166473"/>
                <a:gd name="connsiteX141" fmla="*/ 2997182 w 4676771"/>
                <a:gd name="connsiteY141" fmla="*/ 2367605 h 6166473"/>
                <a:gd name="connsiteX142" fmla="*/ 3010982 w 4676771"/>
                <a:gd name="connsiteY142" fmla="*/ 2450403 h 6166473"/>
                <a:gd name="connsiteX143" fmla="*/ 3077083 w 4676771"/>
                <a:gd name="connsiteY143" fmla="*/ 2692728 h 6166473"/>
                <a:gd name="connsiteX144" fmla="*/ 3149808 w 4676771"/>
                <a:gd name="connsiteY144" fmla="*/ 2911041 h 6166473"/>
                <a:gd name="connsiteX145" fmla="*/ 3301606 w 4676771"/>
                <a:gd name="connsiteY145" fmla="*/ 3115140 h 6166473"/>
                <a:gd name="connsiteX146" fmla="*/ 3098749 w 4676771"/>
                <a:gd name="connsiteY146" fmla="*/ 3091680 h 6166473"/>
                <a:gd name="connsiteX147" fmla="*/ 2967789 w 4676771"/>
                <a:gd name="connsiteY147" fmla="*/ 3050281 h 6166473"/>
                <a:gd name="connsiteX148" fmla="*/ 2822339 w 4676771"/>
                <a:gd name="connsiteY148" fmla="*/ 3028753 h 6166473"/>
                <a:gd name="connsiteX149" fmla="*/ 2637421 w 4676771"/>
                <a:gd name="connsiteY149" fmla="*/ 3038275 h 6166473"/>
                <a:gd name="connsiteX150" fmla="*/ 2600300 w 4676771"/>
                <a:gd name="connsiteY150" fmla="*/ 3048211 h 6166473"/>
                <a:gd name="connsiteX151" fmla="*/ 2575598 w 4676771"/>
                <a:gd name="connsiteY151" fmla="*/ 3041725 h 6166473"/>
                <a:gd name="connsiteX152" fmla="*/ 2410829 w 4676771"/>
                <a:gd name="connsiteY152" fmla="*/ 2967482 h 6166473"/>
                <a:gd name="connsiteX153" fmla="*/ 2329272 w 4676771"/>
                <a:gd name="connsiteY153" fmla="*/ 2888961 h 6166473"/>
                <a:gd name="connsiteX154" fmla="*/ 2230465 w 4676771"/>
                <a:gd name="connsiteY154" fmla="*/ 2718257 h 6166473"/>
                <a:gd name="connsiteX155" fmla="*/ 2119377 w 4676771"/>
                <a:gd name="connsiteY155" fmla="*/ 2674236 h 6166473"/>
                <a:gd name="connsiteX156" fmla="*/ 2040718 w 4676771"/>
                <a:gd name="connsiteY156" fmla="*/ 2663472 h 6166473"/>
                <a:gd name="connsiteX157" fmla="*/ 2036440 w 4676771"/>
                <a:gd name="connsiteY157" fmla="*/ 2689692 h 6166473"/>
                <a:gd name="connsiteX158" fmla="*/ 2035198 w 4676771"/>
                <a:gd name="connsiteY158" fmla="*/ 2697972 h 6166473"/>
                <a:gd name="connsiteX159" fmla="*/ 2097987 w 4676771"/>
                <a:gd name="connsiteY159" fmla="*/ 2716464 h 6166473"/>
                <a:gd name="connsiteX160" fmla="*/ 2197898 w 4676771"/>
                <a:gd name="connsiteY160" fmla="*/ 2781047 h 6166473"/>
                <a:gd name="connsiteX161" fmla="*/ 2260549 w 4676771"/>
                <a:gd name="connsiteY161" fmla="*/ 2869365 h 6166473"/>
                <a:gd name="connsiteX162" fmla="*/ 2294082 w 4676771"/>
                <a:gd name="connsiteY162" fmla="*/ 2951474 h 6166473"/>
                <a:gd name="connsiteX163" fmla="*/ 2386817 w 4676771"/>
                <a:gd name="connsiteY163" fmla="*/ 3061872 h 6166473"/>
                <a:gd name="connsiteX164" fmla="*/ 2423938 w 4676771"/>
                <a:gd name="connsiteY164" fmla="*/ 3096234 h 6166473"/>
                <a:gd name="connsiteX165" fmla="*/ 2377847 w 4676771"/>
                <a:gd name="connsiteY165" fmla="*/ 3092646 h 6166473"/>
                <a:gd name="connsiteX166" fmla="*/ 2334792 w 4676771"/>
                <a:gd name="connsiteY166" fmla="*/ 3088782 h 6166473"/>
                <a:gd name="connsiteX167" fmla="*/ 2139524 w 4676771"/>
                <a:gd name="connsiteY167" fmla="*/ 3080916 h 6166473"/>
                <a:gd name="connsiteX168" fmla="*/ 1955435 w 4676771"/>
                <a:gd name="connsiteY168" fmla="*/ 3112104 h 6166473"/>
                <a:gd name="connsiteX169" fmla="*/ 1912656 w 4676771"/>
                <a:gd name="connsiteY169" fmla="*/ 3123696 h 6166473"/>
                <a:gd name="connsiteX170" fmla="*/ 1806673 w 4676771"/>
                <a:gd name="connsiteY170" fmla="*/ 3116934 h 6166473"/>
                <a:gd name="connsiteX171" fmla="*/ 1668675 w 4676771"/>
                <a:gd name="connsiteY171" fmla="*/ 3117624 h 6166473"/>
                <a:gd name="connsiteX172" fmla="*/ 1637764 w 4676771"/>
                <a:gd name="connsiteY172" fmla="*/ 3138185 h 6166473"/>
                <a:gd name="connsiteX173" fmla="*/ 1639695 w 4676771"/>
                <a:gd name="connsiteY173" fmla="*/ 3144395 h 6166473"/>
                <a:gd name="connsiteX174" fmla="*/ 1647285 w 4676771"/>
                <a:gd name="connsiteY174" fmla="*/ 3171305 h 6166473"/>
                <a:gd name="connsiteX175" fmla="*/ 1691307 w 4676771"/>
                <a:gd name="connsiteY175" fmla="*/ 3162059 h 6166473"/>
                <a:gd name="connsiteX176" fmla="*/ 1757822 w 4676771"/>
                <a:gd name="connsiteY176" fmla="*/ 3155021 h 6166473"/>
                <a:gd name="connsiteX177" fmla="*/ 1868220 w 4676771"/>
                <a:gd name="connsiteY177" fmla="*/ 3165923 h 6166473"/>
                <a:gd name="connsiteX178" fmla="*/ 1688823 w 4676771"/>
                <a:gd name="connsiteY178" fmla="*/ 3245410 h 6166473"/>
                <a:gd name="connsiteX179" fmla="*/ 1588636 w 4676771"/>
                <a:gd name="connsiteY179" fmla="*/ 3321309 h 6166473"/>
                <a:gd name="connsiteX180" fmla="*/ 1558277 w 4676771"/>
                <a:gd name="connsiteY180" fmla="*/ 3359258 h 6166473"/>
                <a:gd name="connsiteX181" fmla="*/ 1574560 w 4676771"/>
                <a:gd name="connsiteY181" fmla="*/ 3392792 h 6166473"/>
                <a:gd name="connsiteX182" fmla="*/ 1640937 w 4676771"/>
                <a:gd name="connsiteY182" fmla="*/ 3329589 h 6166473"/>
                <a:gd name="connsiteX183" fmla="*/ 1699863 w 4676771"/>
                <a:gd name="connsiteY183" fmla="*/ 3295641 h 6166473"/>
                <a:gd name="connsiteX184" fmla="*/ 1748300 w 4676771"/>
                <a:gd name="connsiteY184" fmla="*/ 3266386 h 6166473"/>
                <a:gd name="connsiteX185" fmla="*/ 1874844 w 4676771"/>
                <a:gd name="connsiteY185" fmla="*/ 3223330 h 6166473"/>
                <a:gd name="connsiteX186" fmla="*/ 1955021 w 4676771"/>
                <a:gd name="connsiteY186" fmla="*/ 3174755 h 6166473"/>
                <a:gd name="connsiteX187" fmla="*/ 2175818 w 4676771"/>
                <a:gd name="connsiteY187" fmla="*/ 3142187 h 6166473"/>
                <a:gd name="connsiteX188" fmla="*/ 2242333 w 4676771"/>
                <a:gd name="connsiteY188" fmla="*/ 3142187 h 6166473"/>
                <a:gd name="connsiteX189" fmla="*/ 2463130 w 4676771"/>
                <a:gd name="connsiteY189" fmla="*/ 3175721 h 6166473"/>
                <a:gd name="connsiteX190" fmla="*/ 2644873 w 4676771"/>
                <a:gd name="connsiteY190" fmla="*/ 3119694 h 6166473"/>
                <a:gd name="connsiteX191" fmla="*/ 2928183 w 4676771"/>
                <a:gd name="connsiteY191" fmla="*/ 3161093 h 6166473"/>
                <a:gd name="connsiteX192" fmla="*/ 3033614 w 4676771"/>
                <a:gd name="connsiteY192" fmla="*/ 3192695 h 6166473"/>
                <a:gd name="connsiteX193" fmla="*/ 3149670 w 4676771"/>
                <a:gd name="connsiteY193" fmla="*/ 3246790 h 6166473"/>
                <a:gd name="connsiteX194" fmla="*/ 3418352 w 4676771"/>
                <a:gd name="connsiteY194" fmla="*/ 3368780 h 6166473"/>
                <a:gd name="connsiteX195" fmla="*/ 3497563 w 4676771"/>
                <a:gd name="connsiteY195" fmla="*/ 3476419 h 6166473"/>
                <a:gd name="connsiteX196" fmla="*/ 3517711 w 4676771"/>
                <a:gd name="connsiteY196" fmla="*/ 3521268 h 6166473"/>
                <a:gd name="connsiteX197" fmla="*/ 3521161 w 4676771"/>
                <a:gd name="connsiteY197" fmla="*/ 3528444 h 6166473"/>
                <a:gd name="connsiteX198" fmla="*/ 3521161 w 4676771"/>
                <a:gd name="connsiteY198" fmla="*/ 3529134 h 6166473"/>
                <a:gd name="connsiteX199" fmla="*/ 3590160 w 4676771"/>
                <a:gd name="connsiteY199" fmla="*/ 3777530 h 6166473"/>
                <a:gd name="connsiteX200" fmla="*/ 3656537 w 4676771"/>
                <a:gd name="connsiteY200" fmla="*/ 3881581 h 6166473"/>
                <a:gd name="connsiteX201" fmla="*/ 3721672 w 4676771"/>
                <a:gd name="connsiteY201" fmla="*/ 3987149 h 6166473"/>
                <a:gd name="connsiteX202" fmla="*/ 3820478 w 4676771"/>
                <a:gd name="connsiteY202" fmla="*/ 4276945 h 6166473"/>
                <a:gd name="connsiteX203" fmla="*/ 3780045 w 4676771"/>
                <a:gd name="connsiteY203" fmla="*/ 4273495 h 6166473"/>
                <a:gd name="connsiteX204" fmla="*/ 3508741 w 4676771"/>
                <a:gd name="connsiteY204" fmla="*/ 4195803 h 6166473"/>
                <a:gd name="connsiteX205" fmla="*/ 3343143 w 4676771"/>
                <a:gd name="connsiteY205" fmla="*/ 4180898 h 6166473"/>
                <a:gd name="connsiteX206" fmla="*/ 3092953 w 4676771"/>
                <a:gd name="connsiteY206" fmla="*/ 4134807 h 6166473"/>
                <a:gd name="connsiteX207" fmla="*/ 2921421 w 4676771"/>
                <a:gd name="connsiteY207" fmla="*/ 4176206 h 6166473"/>
                <a:gd name="connsiteX208" fmla="*/ 2593124 w 4676771"/>
                <a:gd name="connsiteY208" fmla="*/ 4147779 h 6166473"/>
                <a:gd name="connsiteX209" fmla="*/ 2397029 w 4676771"/>
                <a:gd name="connsiteY209" fmla="*/ 4016543 h 6166473"/>
                <a:gd name="connsiteX210" fmla="*/ 2148632 w 4676771"/>
                <a:gd name="connsiteY210" fmla="*/ 3855775 h 6166473"/>
                <a:gd name="connsiteX211" fmla="*/ 1969235 w 4676771"/>
                <a:gd name="connsiteY211" fmla="*/ 3848599 h 6166473"/>
                <a:gd name="connsiteX212" fmla="*/ 1912518 w 4676771"/>
                <a:gd name="connsiteY212" fmla="*/ 3841975 h 6166473"/>
                <a:gd name="connsiteX213" fmla="*/ 1903134 w 4676771"/>
                <a:gd name="connsiteY213" fmla="*/ 3839905 h 6166473"/>
                <a:gd name="connsiteX214" fmla="*/ 1896372 w 4676771"/>
                <a:gd name="connsiteY214" fmla="*/ 3834524 h 6166473"/>
                <a:gd name="connsiteX215" fmla="*/ 1887540 w 4676771"/>
                <a:gd name="connsiteY215" fmla="*/ 3838249 h 6166473"/>
                <a:gd name="connsiteX216" fmla="*/ 1881192 w 4676771"/>
                <a:gd name="connsiteY216" fmla="*/ 3845701 h 6166473"/>
                <a:gd name="connsiteX217" fmla="*/ 1882986 w 4676771"/>
                <a:gd name="connsiteY217" fmla="*/ 3851359 h 6166473"/>
                <a:gd name="connsiteX218" fmla="*/ 1882986 w 4676771"/>
                <a:gd name="connsiteY218" fmla="*/ 3862261 h 6166473"/>
                <a:gd name="connsiteX219" fmla="*/ 1881330 w 4676771"/>
                <a:gd name="connsiteY219" fmla="*/ 3877993 h 6166473"/>
                <a:gd name="connsiteX220" fmla="*/ 1882434 w 4676771"/>
                <a:gd name="connsiteY220" fmla="*/ 3886963 h 6166473"/>
                <a:gd name="connsiteX221" fmla="*/ 1883676 w 4676771"/>
                <a:gd name="connsiteY221" fmla="*/ 3888067 h 6166473"/>
                <a:gd name="connsiteX222" fmla="*/ 1883676 w 4676771"/>
                <a:gd name="connsiteY222" fmla="*/ 3890965 h 6166473"/>
                <a:gd name="connsiteX223" fmla="*/ 1896068 w 4676771"/>
                <a:gd name="connsiteY223" fmla="*/ 3898375 h 6166473"/>
                <a:gd name="connsiteX224" fmla="*/ 1901340 w 4676771"/>
                <a:gd name="connsiteY224" fmla="*/ 3895105 h 6166473"/>
                <a:gd name="connsiteX225" fmla="*/ 1907136 w 4676771"/>
                <a:gd name="connsiteY225" fmla="*/ 3897174 h 6166473"/>
                <a:gd name="connsiteX226" fmla="*/ 1995730 w 4676771"/>
                <a:gd name="connsiteY226" fmla="*/ 3902281 h 6166473"/>
                <a:gd name="connsiteX227" fmla="*/ 2070939 w 4676771"/>
                <a:gd name="connsiteY227" fmla="*/ 3902281 h 6166473"/>
                <a:gd name="connsiteX228" fmla="*/ 2188100 w 4676771"/>
                <a:gd name="connsiteY228" fmla="*/ 3961758 h 6166473"/>
                <a:gd name="connsiteX229" fmla="*/ 2275452 w 4676771"/>
                <a:gd name="connsiteY229" fmla="*/ 4015853 h 6166473"/>
                <a:gd name="connsiteX230" fmla="*/ 2320992 w 4676771"/>
                <a:gd name="connsiteY230" fmla="*/ 4067050 h 6166473"/>
                <a:gd name="connsiteX231" fmla="*/ 2466718 w 4676771"/>
                <a:gd name="connsiteY231" fmla="*/ 4162959 h 6166473"/>
                <a:gd name="connsiteX232" fmla="*/ 2560970 w 4676771"/>
                <a:gd name="connsiteY232" fmla="*/ 4239410 h 6166473"/>
                <a:gd name="connsiteX233" fmla="*/ 2491971 w 4676771"/>
                <a:gd name="connsiteY233" fmla="*/ 4246586 h 6166473"/>
                <a:gd name="connsiteX234" fmla="*/ 2157188 w 4676771"/>
                <a:gd name="connsiteY234" fmla="*/ 4411080 h 6166473"/>
                <a:gd name="connsiteX235" fmla="*/ 1908792 w 4676771"/>
                <a:gd name="connsiteY235" fmla="*/ 4554597 h 6166473"/>
                <a:gd name="connsiteX236" fmla="*/ 1714490 w 4676771"/>
                <a:gd name="connsiteY236" fmla="*/ 4630772 h 6166473"/>
                <a:gd name="connsiteX237" fmla="*/ 1483344 w 4676771"/>
                <a:gd name="connsiteY237" fmla="*/ 4644572 h 6166473"/>
                <a:gd name="connsiteX238" fmla="*/ 1247919 w 4676771"/>
                <a:gd name="connsiteY238" fmla="*/ 4558875 h 6166473"/>
                <a:gd name="connsiteX239" fmla="*/ 1082321 w 4676771"/>
                <a:gd name="connsiteY239" fmla="*/ 4398522 h 6166473"/>
                <a:gd name="connsiteX240" fmla="*/ 985723 w 4676771"/>
                <a:gd name="connsiteY240" fmla="*/ 4251968 h 6166473"/>
                <a:gd name="connsiteX241" fmla="*/ 812811 w 4676771"/>
                <a:gd name="connsiteY241" fmla="*/ 4040003 h 6166473"/>
                <a:gd name="connsiteX242" fmla="*/ 754990 w 4676771"/>
                <a:gd name="connsiteY242" fmla="*/ 3946164 h 6166473"/>
                <a:gd name="connsiteX243" fmla="*/ 742984 w 4676771"/>
                <a:gd name="connsiteY243" fmla="*/ 3948234 h 6166473"/>
                <a:gd name="connsiteX244" fmla="*/ 718145 w 4676771"/>
                <a:gd name="connsiteY244" fmla="*/ 3982733 h 6166473"/>
                <a:gd name="connsiteX245" fmla="*/ 778726 w 4676771"/>
                <a:gd name="connsiteY245" fmla="*/ 4095340 h 6166473"/>
                <a:gd name="connsiteX246" fmla="*/ 932456 w 4676771"/>
                <a:gd name="connsiteY246" fmla="*/ 4284535 h 6166473"/>
                <a:gd name="connsiteX247" fmla="*/ 984895 w 4676771"/>
                <a:gd name="connsiteY247" fmla="*/ 4365954 h 6166473"/>
                <a:gd name="connsiteX248" fmla="*/ 1042578 w 4676771"/>
                <a:gd name="connsiteY248" fmla="*/ 4473454 h 6166473"/>
                <a:gd name="connsiteX249" fmla="*/ 819297 w 4676771"/>
                <a:gd name="connsiteY249" fmla="*/ 4388724 h 6166473"/>
                <a:gd name="connsiteX250" fmla="*/ 663221 w 4676771"/>
                <a:gd name="connsiteY250" fmla="*/ 4333525 h 6166473"/>
                <a:gd name="connsiteX251" fmla="*/ 537091 w 4676771"/>
                <a:gd name="connsiteY251" fmla="*/ 4305235 h 6166473"/>
                <a:gd name="connsiteX252" fmla="*/ 377151 w 4676771"/>
                <a:gd name="connsiteY252" fmla="*/ 4237616 h 6166473"/>
                <a:gd name="connsiteX253" fmla="*/ 125857 w 4676771"/>
                <a:gd name="connsiteY253" fmla="*/ 4089820 h 6166473"/>
                <a:gd name="connsiteX254" fmla="*/ 48026 w 4676771"/>
                <a:gd name="connsiteY254" fmla="*/ 4007711 h 6166473"/>
                <a:gd name="connsiteX255" fmla="*/ 24704 w 4676771"/>
                <a:gd name="connsiteY255" fmla="*/ 4016543 h 6166473"/>
                <a:gd name="connsiteX256" fmla="*/ 20564 w 4676771"/>
                <a:gd name="connsiteY256" fmla="*/ 4019579 h 6166473"/>
                <a:gd name="connsiteX257" fmla="*/ 15321 w 4676771"/>
                <a:gd name="connsiteY257" fmla="*/ 4015577 h 6166473"/>
                <a:gd name="connsiteX258" fmla="*/ 3331 w 4676771"/>
                <a:gd name="connsiteY258" fmla="*/ 4023967 h 6166473"/>
                <a:gd name="connsiteX259" fmla="*/ 4695 w 4676771"/>
                <a:gd name="connsiteY259" fmla="*/ 4031171 h 6166473"/>
                <a:gd name="connsiteX260" fmla="*/ 6213 w 4676771"/>
                <a:gd name="connsiteY260" fmla="*/ 4032965 h 6166473"/>
                <a:gd name="connsiteX261" fmla="*/ 3729 w 4676771"/>
                <a:gd name="connsiteY261" fmla="*/ 4053250 h 6166473"/>
                <a:gd name="connsiteX262" fmla="*/ 20151 w 4676771"/>
                <a:gd name="connsiteY262" fmla="*/ 4049524 h 6166473"/>
                <a:gd name="connsiteX263" fmla="*/ 48440 w 4676771"/>
                <a:gd name="connsiteY263" fmla="*/ 4081402 h 6166473"/>
                <a:gd name="connsiteX264" fmla="*/ 147109 w 4676771"/>
                <a:gd name="connsiteY264" fmla="*/ 4199391 h 6166473"/>
                <a:gd name="connsiteX265" fmla="*/ 362524 w 4676771"/>
                <a:gd name="connsiteY265" fmla="*/ 4309789 h 6166473"/>
                <a:gd name="connsiteX266" fmla="*/ 534607 w 4676771"/>
                <a:gd name="connsiteY266" fmla="*/ 4370922 h 6166473"/>
                <a:gd name="connsiteX267" fmla="*/ 692891 w 4676771"/>
                <a:gd name="connsiteY267" fmla="*/ 4419083 h 6166473"/>
                <a:gd name="connsiteX268" fmla="*/ 883328 w 4676771"/>
                <a:gd name="connsiteY268" fmla="*/ 4491946 h 6166473"/>
                <a:gd name="connsiteX269" fmla="*/ 1059276 w 4676771"/>
                <a:gd name="connsiteY269" fmla="*/ 4554597 h 6166473"/>
                <a:gd name="connsiteX270" fmla="*/ 1442634 w 4676771"/>
                <a:gd name="connsiteY270" fmla="*/ 4791126 h 6166473"/>
                <a:gd name="connsiteX271" fmla="*/ 1589326 w 4676771"/>
                <a:gd name="connsiteY271" fmla="*/ 4835837 h 6166473"/>
                <a:gd name="connsiteX272" fmla="*/ 1536473 w 4676771"/>
                <a:gd name="connsiteY272" fmla="*/ 4892140 h 6166473"/>
                <a:gd name="connsiteX273" fmla="*/ 1495074 w 4676771"/>
                <a:gd name="connsiteY273" fmla="*/ 4950652 h 6166473"/>
                <a:gd name="connsiteX274" fmla="*/ 1331960 w 4676771"/>
                <a:gd name="connsiteY274" fmla="*/ 5229546 h 6166473"/>
                <a:gd name="connsiteX275" fmla="*/ 1079976 w 4676771"/>
                <a:gd name="connsiteY275" fmla="*/ 5475596 h 6166473"/>
                <a:gd name="connsiteX276" fmla="*/ 895748 w 4676771"/>
                <a:gd name="connsiteY276" fmla="*/ 5407839 h 6166473"/>
                <a:gd name="connsiteX277" fmla="*/ 883466 w 4676771"/>
                <a:gd name="connsiteY277" fmla="*/ 5411979 h 6166473"/>
                <a:gd name="connsiteX278" fmla="*/ 873806 w 4676771"/>
                <a:gd name="connsiteY278" fmla="*/ 5422881 h 6166473"/>
                <a:gd name="connsiteX279" fmla="*/ 863971 w 4676771"/>
                <a:gd name="connsiteY279" fmla="*/ 5433728 h 6166473"/>
                <a:gd name="connsiteX280" fmla="*/ 867596 w 4676771"/>
                <a:gd name="connsiteY280" fmla="*/ 5441097 h 6166473"/>
                <a:gd name="connsiteX281" fmla="*/ 867596 w 4676771"/>
                <a:gd name="connsiteY281" fmla="*/ 5441097 h 6166473"/>
                <a:gd name="connsiteX282" fmla="*/ 867596 w 4676771"/>
                <a:gd name="connsiteY282" fmla="*/ 5441097 h 6166473"/>
                <a:gd name="connsiteX283" fmla="*/ 926936 w 4676771"/>
                <a:gd name="connsiteY283" fmla="*/ 5475182 h 6166473"/>
                <a:gd name="connsiteX284" fmla="*/ 990001 w 4676771"/>
                <a:gd name="connsiteY284" fmla="*/ 5512442 h 6166473"/>
                <a:gd name="connsiteX285" fmla="*/ 836271 w 4676771"/>
                <a:gd name="connsiteY285" fmla="*/ 5503748 h 6166473"/>
                <a:gd name="connsiteX286" fmla="*/ 797769 w 4676771"/>
                <a:gd name="connsiteY286" fmla="*/ 5491328 h 6166473"/>
                <a:gd name="connsiteX287" fmla="*/ 787282 w 4676771"/>
                <a:gd name="connsiteY287" fmla="*/ 5508440 h 6166473"/>
                <a:gd name="connsiteX288" fmla="*/ 782176 w 4676771"/>
                <a:gd name="connsiteY288" fmla="*/ 5509958 h 6166473"/>
                <a:gd name="connsiteX289" fmla="*/ 812397 w 4676771"/>
                <a:gd name="connsiteY289" fmla="*/ 5566675 h 6166473"/>
                <a:gd name="connsiteX290" fmla="*/ 906926 w 4676771"/>
                <a:gd name="connsiteY290" fmla="*/ 5585305 h 6166473"/>
                <a:gd name="connsiteX291" fmla="*/ 1231635 w 4676771"/>
                <a:gd name="connsiteY291" fmla="*/ 5436405 h 6166473"/>
                <a:gd name="connsiteX292" fmla="*/ 1339550 w 4676771"/>
                <a:gd name="connsiteY292" fmla="*/ 5326006 h 6166473"/>
                <a:gd name="connsiteX293" fmla="*/ 1422349 w 4676771"/>
                <a:gd name="connsiteY293" fmla="*/ 5203188 h 6166473"/>
                <a:gd name="connsiteX294" fmla="*/ 1468854 w 4676771"/>
                <a:gd name="connsiteY294" fmla="*/ 5113628 h 6166473"/>
                <a:gd name="connsiteX295" fmla="*/ 1575112 w 4676771"/>
                <a:gd name="connsiteY295" fmla="*/ 4980321 h 6166473"/>
                <a:gd name="connsiteX296" fmla="*/ 1791079 w 4676771"/>
                <a:gd name="connsiteY296" fmla="*/ 4790988 h 6166473"/>
                <a:gd name="connsiteX297" fmla="*/ 2056036 w 4676771"/>
                <a:gd name="connsiteY297" fmla="*/ 4639190 h 6166473"/>
                <a:gd name="connsiteX298" fmla="*/ 2441602 w 4676771"/>
                <a:gd name="connsiteY298" fmla="*/ 4428191 h 6166473"/>
                <a:gd name="connsiteX299" fmla="*/ 2756514 w 4676771"/>
                <a:gd name="connsiteY299" fmla="*/ 4418669 h 6166473"/>
                <a:gd name="connsiteX300" fmla="*/ 2918385 w 4676771"/>
                <a:gd name="connsiteY300" fmla="*/ 4384170 h 6166473"/>
                <a:gd name="connsiteX301" fmla="*/ 3219911 w 4676771"/>
                <a:gd name="connsiteY301" fmla="*/ 4359744 h 6166473"/>
                <a:gd name="connsiteX302" fmla="*/ 3081913 w 4676771"/>
                <a:gd name="connsiteY302" fmla="*/ 4540798 h 6166473"/>
                <a:gd name="connsiteX303" fmla="*/ 2967374 w 4676771"/>
                <a:gd name="connsiteY303" fmla="*/ 4675484 h 6166473"/>
                <a:gd name="connsiteX304" fmla="*/ 2790323 w 4676771"/>
                <a:gd name="connsiteY304" fmla="*/ 4825211 h 6166473"/>
                <a:gd name="connsiteX305" fmla="*/ 2661847 w 4676771"/>
                <a:gd name="connsiteY305" fmla="*/ 4954240 h 6166473"/>
                <a:gd name="connsiteX306" fmla="*/ 2710422 w 4676771"/>
                <a:gd name="connsiteY306" fmla="*/ 4948720 h 6166473"/>
                <a:gd name="connsiteX307" fmla="*/ 2712078 w 4676771"/>
                <a:gd name="connsiteY307" fmla="*/ 4951480 h 6166473"/>
                <a:gd name="connsiteX308" fmla="*/ 2749476 w 4676771"/>
                <a:gd name="connsiteY308" fmla="*/ 4929814 h 6166473"/>
                <a:gd name="connsiteX309" fmla="*/ 2845246 w 4676771"/>
                <a:gd name="connsiteY309" fmla="*/ 4856261 h 6166473"/>
                <a:gd name="connsiteX310" fmla="*/ 3023678 w 4676771"/>
                <a:gd name="connsiteY310" fmla="*/ 4733029 h 6166473"/>
                <a:gd name="connsiteX311" fmla="*/ 3204593 w 4676771"/>
                <a:gd name="connsiteY311" fmla="*/ 4564809 h 6166473"/>
                <a:gd name="connsiteX312" fmla="*/ 3547242 w 4676771"/>
                <a:gd name="connsiteY312" fmla="*/ 4397970 h 6166473"/>
                <a:gd name="connsiteX313" fmla="*/ 3558696 w 4676771"/>
                <a:gd name="connsiteY313" fmla="*/ 4399074 h 6166473"/>
                <a:gd name="connsiteX314" fmla="*/ 3758517 w 4676771"/>
                <a:gd name="connsiteY314" fmla="*/ 4505608 h 6166473"/>
                <a:gd name="connsiteX315" fmla="*/ 4000704 w 4676771"/>
                <a:gd name="connsiteY315" fmla="*/ 4718815 h 6166473"/>
                <a:gd name="connsiteX316" fmla="*/ 4008432 w 4676771"/>
                <a:gd name="connsiteY316" fmla="*/ 4731511 h 6166473"/>
                <a:gd name="connsiteX317" fmla="*/ 4060595 w 4676771"/>
                <a:gd name="connsiteY317" fmla="*/ 5024481 h 6166473"/>
                <a:gd name="connsiteX318" fmla="*/ 3996150 w 4676771"/>
                <a:gd name="connsiteY318" fmla="*/ 5759596 h 6166473"/>
                <a:gd name="connsiteX319" fmla="*/ 3767625 w 4676771"/>
                <a:gd name="connsiteY319" fmla="*/ 6060708 h 6166473"/>
                <a:gd name="connsiteX320" fmla="*/ 3733402 w 4676771"/>
                <a:gd name="connsiteY320" fmla="*/ 6148751 h 6166473"/>
                <a:gd name="connsiteX321" fmla="*/ 3740302 w 4676771"/>
                <a:gd name="connsiteY321" fmla="*/ 6162550 h 6166473"/>
                <a:gd name="connsiteX322" fmla="*/ 3754101 w 4676771"/>
                <a:gd name="connsiteY322" fmla="*/ 6166414 h 6166473"/>
                <a:gd name="connsiteX323" fmla="*/ 3790671 w 4676771"/>
                <a:gd name="connsiteY323" fmla="*/ 6149717 h 6166473"/>
                <a:gd name="connsiteX324" fmla="*/ 3879956 w 4676771"/>
                <a:gd name="connsiteY324" fmla="*/ 6083340 h 6166473"/>
                <a:gd name="connsiteX325" fmla="*/ 4074257 w 4676771"/>
                <a:gd name="connsiteY325" fmla="*/ 6114665 h 6166473"/>
                <a:gd name="connsiteX326" fmla="*/ 4152226 w 4676771"/>
                <a:gd name="connsiteY326" fmla="*/ 6136883 h 6166473"/>
                <a:gd name="connsiteX327" fmla="*/ 4369987 w 4676771"/>
                <a:gd name="connsiteY327" fmla="*/ 6110111 h 6166473"/>
                <a:gd name="connsiteX328" fmla="*/ 4533652 w 4676771"/>
                <a:gd name="connsiteY328" fmla="*/ 6153305 h 6166473"/>
                <a:gd name="connsiteX329" fmla="*/ 4633839 w 4676771"/>
                <a:gd name="connsiteY329" fmla="*/ 6133019 h 6166473"/>
                <a:gd name="connsiteX330" fmla="*/ 4630527 w 4676771"/>
                <a:gd name="connsiteY330" fmla="*/ 6104177 h 6166473"/>
                <a:gd name="connsiteX331" fmla="*/ 4630527 w 4676771"/>
                <a:gd name="connsiteY331" fmla="*/ 6104177 h 6166473"/>
                <a:gd name="connsiteX332" fmla="*/ 4630527 w 4676771"/>
                <a:gd name="connsiteY332" fmla="*/ 6101417 h 6166473"/>
                <a:gd name="connsiteX333" fmla="*/ 4551178 w 4676771"/>
                <a:gd name="connsiteY333" fmla="*/ 5968387 h 6166473"/>
                <a:gd name="connsiteX334" fmla="*/ 4552972 w 4676771"/>
                <a:gd name="connsiteY334" fmla="*/ 5605038 h 6166473"/>
                <a:gd name="connsiteX335" fmla="*/ 4548970 w 4676771"/>
                <a:gd name="connsiteY335" fmla="*/ 4982115 h 6166473"/>
                <a:gd name="connsiteX336" fmla="*/ 4452372 w 4676771"/>
                <a:gd name="connsiteY336" fmla="*/ 4668722 h 6166473"/>
                <a:gd name="connsiteX337" fmla="*/ 4274216 w 4676771"/>
                <a:gd name="connsiteY337" fmla="*/ 4402110 h 6166473"/>
                <a:gd name="connsiteX338" fmla="*/ 4165612 w 4676771"/>
                <a:gd name="connsiteY338" fmla="*/ 4231958 h 6166473"/>
                <a:gd name="connsiteX339" fmla="*/ 4047899 w 4676771"/>
                <a:gd name="connsiteY339" fmla="*/ 4065118 h 6166473"/>
                <a:gd name="connsiteX340" fmla="*/ 3864362 w 4676771"/>
                <a:gd name="connsiteY340" fmla="*/ 3705357 h 6166473"/>
                <a:gd name="connsiteX341" fmla="*/ 3755619 w 4676771"/>
                <a:gd name="connsiteY341" fmla="*/ 3396518 h 6166473"/>
                <a:gd name="connsiteX342" fmla="*/ 3460166 w 4676771"/>
                <a:gd name="connsiteY342" fmla="*/ 2921943 h 6166473"/>
                <a:gd name="connsiteX343" fmla="*/ 3332103 w 4676771"/>
                <a:gd name="connsiteY343" fmla="*/ 2628283 h 6166473"/>
                <a:gd name="connsiteX344" fmla="*/ 3266969 w 4676771"/>
                <a:gd name="connsiteY344" fmla="*/ 2524094 h 6166473"/>
                <a:gd name="connsiteX345" fmla="*/ 3198659 w 4676771"/>
                <a:gd name="connsiteY345" fmla="*/ 2328137 h 6166473"/>
                <a:gd name="connsiteX346" fmla="*/ 3189690 w 4676771"/>
                <a:gd name="connsiteY346" fmla="*/ 2113550 h 6166473"/>
                <a:gd name="connsiteX347" fmla="*/ 3175890 w 4676771"/>
                <a:gd name="connsiteY347" fmla="*/ 1818372 h 6166473"/>
                <a:gd name="connsiteX348" fmla="*/ 3232469 w 4676771"/>
                <a:gd name="connsiteY348" fmla="*/ 1683134 h 6166473"/>
                <a:gd name="connsiteX349" fmla="*/ 3294706 w 4676771"/>
                <a:gd name="connsiteY349" fmla="*/ 1512983 h 6166473"/>
                <a:gd name="connsiteX350" fmla="*/ 3270832 w 4676771"/>
                <a:gd name="connsiteY350" fmla="*/ 1369465 h 6166473"/>
                <a:gd name="connsiteX351" fmla="*/ 3276076 w 4676771"/>
                <a:gd name="connsiteY351" fmla="*/ 1263758 h 6166473"/>
                <a:gd name="connsiteX352" fmla="*/ 3483073 w 4676771"/>
                <a:gd name="connsiteY352" fmla="*/ 1046687 h 6166473"/>
                <a:gd name="connsiteX353" fmla="*/ 3923149 w 4676771"/>
                <a:gd name="connsiteY353" fmla="*/ 938359 h 6166473"/>
                <a:gd name="connsiteX354" fmla="*/ 4272284 w 4676771"/>
                <a:gd name="connsiteY354" fmla="*/ 1018674 h 6166473"/>
                <a:gd name="connsiteX355" fmla="*/ 4464653 w 4676771"/>
                <a:gd name="connsiteY355" fmla="*/ 1142872 h 6166473"/>
                <a:gd name="connsiteX356" fmla="*/ 4564564 w 4676771"/>
                <a:gd name="connsiteY356" fmla="*/ 1248578 h 6166473"/>
                <a:gd name="connsiteX357" fmla="*/ 4602651 w 4676771"/>
                <a:gd name="connsiteY357" fmla="*/ 1450607 h 6166473"/>
                <a:gd name="connsiteX358" fmla="*/ 4567876 w 4676771"/>
                <a:gd name="connsiteY358" fmla="*/ 1577980 h 6166473"/>
                <a:gd name="connsiteX359" fmla="*/ 4562080 w 4676771"/>
                <a:gd name="connsiteY359" fmla="*/ 1613169 h 6166473"/>
                <a:gd name="connsiteX360" fmla="*/ 4561252 w 4676771"/>
                <a:gd name="connsiteY360" fmla="*/ 1614687 h 6166473"/>
                <a:gd name="connsiteX361" fmla="*/ 4590646 w 4676771"/>
                <a:gd name="connsiteY361" fmla="*/ 1630005 h 6166473"/>
                <a:gd name="connsiteX362" fmla="*/ 4605273 w 4676771"/>
                <a:gd name="connsiteY362" fmla="*/ 1630833 h 6166473"/>
                <a:gd name="connsiteX363" fmla="*/ 4616217 w 4676771"/>
                <a:gd name="connsiteY363" fmla="*/ 1622015 h 6166473"/>
                <a:gd name="connsiteX364" fmla="*/ 4615899 w 4676771"/>
                <a:gd name="connsiteY364" fmla="*/ 1618275 h 6166473"/>
                <a:gd name="connsiteX365" fmla="*/ 4631631 w 4676771"/>
                <a:gd name="connsiteY365" fmla="*/ 1568872 h 6166473"/>
                <a:gd name="connsiteX366" fmla="*/ 4665578 w 4676771"/>
                <a:gd name="connsiteY366" fmla="*/ 1440120 h 6166473"/>
                <a:gd name="connsiteX367" fmla="*/ 4676066 w 4676771"/>
                <a:gd name="connsiteY367" fmla="*/ 1304882 h 6166473"/>
                <a:gd name="connsiteX368" fmla="*/ 663635 w 4676771"/>
                <a:gd name="connsiteY368" fmla="*/ 2181307 h 6166473"/>
                <a:gd name="connsiteX369" fmla="*/ 682541 w 4676771"/>
                <a:gd name="connsiteY369" fmla="*/ 2125004 h 6166473"/>
                <a:gd name="connsiteX370" fmla="*/ 682541 w 4676771"/>
                <a:gd name="connsiteY370" fmla="*/ 2125004 h 6166473"/>
                <a:gd name="connsiteX371" fmla="*/ 683921 w 4676771"/>
                <a:gd name="connsiteY371" fmla="*/ 2125832 h 6166473"/>
                <a:gd name="connsiteX372" fmla="*/ 663635 w 4676771"/>
                <a:gd name="connsiteY372" fmla="*/ 2181307 h 6166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</a:cxnLst>
              <a:rect l="l" t="t" r="r" b="b"/>
              <a:pathLst>
                <a:path w="4676771" h="6166473">
                  <a:moveTo>
                    <a:pt x="4676066" y="1304882"/>
                  </a:moveTo>
                  <a:cubicBezTo>
                    <a:pt x="4674838" y="1273349"/>
                    <a:pt x="4665330" y="1242686"/>
                    <a:pt x="4648467" y="1216011"/>
                  </a:cubicBezTo>
                  <a:cubicBezTo>
                    <a:pt x="4605411" y="1154740"/>
                    <a:pt x="4555318" y="1094573"/>
                    <a:pt x="4509503" y="1034819"/>
                  </a:cubicBezTo>
                  <a:cubicBezTo>
                    <a:pt x="4473388" y="991309"/>
                    <a:pt x="4432307" y="952172"/>
                    <a:pt x="4387098" y="918211"/>
                  </a:cubicBezTo>
                  <a:cubicBezTo>
                    <a:pt x="4353041" y="883891"/>
                    <a:pt x="4316568" y="852074"/>
                    <a:pt x="4277942" y="822992"/>
                  </a:cubicBezTo>
                  <a:cubicBezTo>
                    <a:pt x="4247997" y="804363"/>
                    <a:pt x="4211979" y="799533"/>
                    <a:pt x="4178583" y="790149"/>
                  </a:cubicBezTo>
                  <a:cubicBezTo>
                    <a:pt x="4121369" y="772702"/>
                    <a:pt x="4062499" y="761233"/>
                    <a:pt x="4002912" y="755925"/>
                  </a:cubicBezTo>
                  <a:cubicBezTo>
                    <a:pt x="3854288" y="742126"/>
                    <a:pt x="3704008" y="768759"/>
                    <a:pt x="3560628" y="806985"/>
                  </a:cubicBezTo>
                  <a:cubicBezTo>
                    <a:pt x="3450230" y="840380"/>
                    <a:pt x="3426356" y="887437"/>
                    <a:pt x="3350871" y="950917"/>
                  </a:cubicBezTo>
                  <a:cubicBezTo>
                    <a:pt x="3209837" y="1012188"/>
                    <a:pt x="3034856" y="990384"/>
                    <a:pt x="2902654" y="914071"/>
                  </a:cubicBezTo>
                  <a:cubicBezTo>
                    <a:pt x="2833655" y="882194"/>
                    <a:pt x="2768519" y="831272"/>
                    <a:pt x="2691654" y="824648"/>
                  </a:cubicBezTo>
                  <a:cubicBezTo>
                    <a:pt x="2678172" y="828759"/>
                    <a:pt x="2670568" y="843026"/>
                    <a:pt x="2674681" y="856513"/>
                  </a:cubicBezTo>
                  <a:cubicBezTo>
                    <a:pt x="2676254" y="861701"/>
                    <a:pt x="2679455" y="866241"/>
                    <a:pt x="2683789" y="869498"/>
                  </a:cubicBezTo>
                  <a:cubicBezTo>
                    <a:pt x="2707524" y="889645"/>
                    <a:pt x="2740368" y="889921"/>
                    <a:pt x="2767553" y="902893"/>
                  </a:cubicBezTo>
                  <a:cubicBezTo>
                    <a:pt x="2830894" y="939187"/>
                    <a:pt x="2890648" y="983346"/>
                    <a:pt x="2961855" y="1003770"/>
                  </a:cubicBezTo>
                  <a:cubicBezTo>
                    <a:pt x="2924043" y="1020744"/>
                    <a:pt x="2879056" y="1008048"/>
                    <a:pt x="2838760" y="1020192"/>
                  </a:cubicBezTo>
                  <a:cubicBezTo>
                    <a:pt x="2818061" y="1026816"/>
                    <a:pt x="2790461" y="1025712"/>
                    <a:pt x="2775005" y="1041857"/>
                  </a:cubicBezTo>
                  <a:cubicBezTo>
                    <a:pt x="2769403" y="1053615"/>
                    <a:pt x="2774384" y="1067704"/>
                    <a:pt x="2786142" y="1073321"/>
                  </a:cubicBezTo>
                  <a:cubicBezTo>
                    <a:pt x="2788336" y="1074356"/>
                    <a:pt x="2790682" y="1075060"/>
                    <a:pt x="2793083" y="1075391"/>
                  </a:cubicBezTo>
                  <a:cubicBezTo>
                    <a:pt x="2825927" y="1082705"/>
                    <a:pt x="2859598" y="1073183"/>
                    <a:pt x="2892442" y="1070975"/>
                  </a:cubicBezTo>
                  <a:cubicBezTo>
                    <a:pt x="2922111" y="1067387"/>
                    <a:pt x="2952333" y="1073873"/>
                    <a:pt x="2981864" y="1068629"/>
                  </a:cubicBezTo>
                  <a:cubicBezTo>
                    <a:pt x="3008498" y="1063523"/>
                    <a:pt x="3031957" y="1042823"/>
                    <a:pt x="3060247" y="1048067"/>
                  </a:cubicBezTo>
                  <a:cubicBezTo>
                    <a:pt x="3094471" y="1058279"/>
                    <a:pt x="3138906" y="1074287"/>
                    <a:pt x="3160986" y="1104922"/>
                  </a:cubicBezTo>
                  <a:lnTo>
                    <a:pt x="3159468" y="1107406"/>
                  </a:lnTo>
                  <a:cubicBezTo>
                    <a:pt x="3084949" y="1225947"/>
                    <a:pt x="3101233" y="1373467"/>
                    <a:pt x="3078187" y="1506635"/>
                  </a:cubicBezTo>
                  <a:cubicBezTo>
                    <a:pt x="3075082" y="1536470"/>
                    <a:pt x="3069604" y="1566001"/>
                    <a:pt x="3061765" y="1594953"/>
                  </a:cubicBezTo>
                  <a:cubicBezTo>
                    <a:pt x="3038029" y="1650153"/>
                    <a:pt x="3012224" y="1705352"/>
                    <a:pt x="2990006" y="1762069"/>
                  </a:cubicBezTo>
                  <a:cubicBezTo>
                    <a:pt x="2974689" y="1813680"/>
                    <a:pt x="2979104" y="1868190"/>
                    <a:pt x="2977310" y="1921457"/>
                  </a:cubicBezTo>
                  <a:cubicBezTo>
                    <a:pt x="2959578" y="1908554"/>
                    <a:pt x="2942535" y="1894740"/>
                    <a:pt x="2926251" y="1880057"/>
                  </a:cubicBezTo>
                  <a:cubicBezTo>
                    <a:pt x="2895616" y="1853838"/>
                    <a:pt x="2868430" y="1823892"/>
                    <a:pt x="2838070" y="1797259"/>
                  </a:cubicBezTo>
                  <a:cubicBezTo>
                    <a:pt x="2805641" y="1772005"/>
                    <a:pt x="2766588" y="1757653"/>
                    <a:pt x="2731260" y="1737367"/>
                  </a:cubicBezTo>
                  <a:cubicBezTo>
                    <a:pt x="2646391" y="1692794"/>
                    <a:pt x="2573666" y="1626969"/>
                    <a:pt x="2480517" y="1598541"/>
                  </a:cubicBezTo>
                  <a:cubicBezTo>
                    <a:pt x="2427388" y="1580602"/>
                    <a:pt x="2372189" y="1580740"/>
                    <a:pt x="2316990" y="1580878"/>
                  </a:cubicBezTo>
                  <a:cubicBezTo>
                    <a:pt x="2285168" y="1581623"/>
                    <a:pt x="2253331" y="1580560"/>
                    <a:pt x="2221633" y="1577704"/>
                  </a:cubicBezTo>
                  <a:cubicBezTo>
                    <a:pt x="2123517" y="1566250"/>
                    <a:pt x="2039614" y="1506635"/>
                    <a:pt x="1942739" y="1489799"/>
                  </a:cubicBezTo>
                  <a:cubicBezTo>
                    <a:pt x="1892880" y="1480594"/>
                    <a:pt x="1843105" y="1471721"/>
                    <a:pt x="1793425" y="1463165"/>
                  </a:cubicBezTo>
                  <a:cubicBezTo>
                    <a:pt x="1747196" y="1431426"/>
                    <a:pt x="1695447" y="1408932"/>
                    <a:pt x="1648389" y="1378848"/>
                  </a:cubicBezTo>
                  <a:cubicBezTo>
                    <a:pt x="1547099" y="1306400"/>
                    <a:pt x="1471890" y="1205799"/>
                    <a:pt x="1384951" y="1118032"/>
                  </a:cubicBezTo>
                  <a:cubicBezTo>
                    <a:pt x="1333202" y="1067801"/>
                    <a:pt x="1304912" y="1001286"/>
                    <a:pt x="1282970" y="933805"/>
                  </a:cubicBezTo>
                  <a:cubicBezTo>
                    <a:pt x="1269171" y="902341"/>
                    <a:pt x="1248057" y="874052"/>
                    <a:pt x="1237845" y="840656"/>
                  </a:cubicBezTo>
                  <a:cubicBezTo>
                    <a:pt x="1222320" y="803796"/>
                    <a:pt x="1204339" y="768020"/>
                    <a:pt x="1184026" y="733570"/>
                  </a:cubicBezTo>
                  <a:cubicBezTo>
                    <a:pt x="1164016" y="690100"/>
                    <a:pt x="1138211" y="623171"/>
                    <a:pt x="1078871" y="634073"/>
                  </a:cubicBezTo>
                  <a:cubicBezTo>
                    <a:pt x="1055274" y="643457"/>
                    <a:pt x="1080665" y="667469"/>
                    <a:pt x="1089911" y="679336"/>
                  </a:cubicBezTo>
                  <a:cubicBezTo>
                    <a:pt x="1105036" y="697266"/>
                    <a:pt x="1118090" y="716848"/>
                    <a:pt x="1128827" y="737710"/>
                  </a:cubicBezTo>
                  <a:cubicBezTo>
                    <a:pt x="1155460" y="802707"/>
                    <a:pt x="1178782" y="868946"/>
                    <a:pt x="1206520" y="933529"/>
                  </a:cubicBezTo>
                  <a:cubicBezTo>
                    <a:pt x="1218111" y="967062"/>
                    <a:pt x="1224183" y="1002528"/>
                    <a:pt x="1241985" y="1033853"/>
                  </a:cubicBezTo>
                  <a:cubicBezTo>
                    <a:pt x="1266549" y="1073735"/>
                    <a:pt x="1287110" y="1116652"/>
                    <a:pt x="1313744" y="1154740"/>
                  </a:cubicBezTo>
                  <a:cubicBezTo>
                    <a:pt x="1343414" y="1189377"/>
                    <a:pt x="1380673" y="1216839"/>
                    <a:pt x="1406755" y="1254788"/>
                  </a:cubicBezTo>
                  <a:cubicBezTo>
                    <a:pt x="1438356" y="1299086"/>
                    <a:pt x="1480446" y="1333723"/>
                    <a:pt x="1517153" y="1373329"/>
                  </a:cubicBezTo>
                  <a:cubicBezTo>
                    <a:pt x="1536473" y="1392924"/>
                    <a:pt x="1556069" y="1412106"/>
                    <a:pt x="1576906" y="1429908"/>
                  </a:cubicBezTo>
                  <a:cubicBezTo>
                    <a:pt x="1483482" y="1422318"/>
                    <a:pt x="1389505" y="1424526"/>
                    <a:pt x="1295804" y="1419696"/>
                  </a:cubicBezTo>
                  <a:cubicBezTo>
                    <a:pt x="1217559" y="1412658"/>
                    <a:pt x="1136969" y="1391406"/>
                    <a:pt x="1072248" y="1345315"/>
                  </a:cubicBezTo>
                  <a:cubicBezTo>
                    <a:pt x="1029468" y="1311920"/>
                    <a:pt x="999661" y="1264448"/>
                    <a:pt x="952879" y="1235607"/>
                  </a:cubicBezTo>
                  <a:cubicBezTo>
                    <a:pt x="870080" y="1175025"/>
                    <a:pt x="761890" y="1153912"/>
                    <a:pt x="688751" y="1078427"/>
                  </a:cubicBezTo>
                  <a:cubicBezTo>
                    <a:pt x="603606" y="998526"/>
                    <a:pt x="538195" y="901927"/>
                    <a:pt x="483134" y="800085"/>
                  </a:cubicBezTo>
                  <a:cubicBezTo>
                    <a:pt x="425001" y="693472"/>
                    <a:pt x="383755" y="578486"/>
                    <a:pt x="360868" y="459230"/>
                  </a:cubicBezTo>
                  <a:cubicBezTo>
                    <a:pt x="329266" y="318748"/>
                    <a:pt x="313396" y="165018"/>
                    <a:pt x="365284" y="27572"/>
                  </a:cubicBezTo>
                  <a:cubicBezTo>
                    <a:pt x="365644" y="26593"/>
                    <a:pt x="365877" y="25574"/>
                    <a:pt x="365974" y="24536"/>
                  </a:cubicBezTo>
                  <a:cubicBezTo>
                    <a:pt x="369295" y="21091"/>
                    <a:pt x="371961" y="17070"/>
                    <a:pt x="373840" y="12668"/>
                  </a:cubicBezTo>
                  <a:lnTo>
                    <a:pt x="364456" y="10736"/>
                  </a:lnTo>
                  <a:cubicBezTo>
                    <a:pt x="354934" y="8528"/>
                    <a:pt x="345412" y="5906"/>
                    <a:pt x="336028" y="2870"/>
                  </a:cubicBezTo>
                  <a:lnTo>
                    <a:pt x="326644" y="-28"/>
                  </a:lnTo>
                  <a:cubicBezTo>
                    <a:pt x="312844" y="29366"/>
                    <a:pt x="304840" y="76147"/>
                    <a:pt x="296837" y="97537"/>
                  </a:cubicBezTo>
                  <a:cubicBezTo>
                    <a:pt x="273000" y="174908"/>
                    <a:pt x="259951" y="255198"/>
                    <a:pt x="258059" y="336135"/>
                  </a:cubicBezTo>
                  <a:cubicBezTo>
                    <a:pt x="250607" y="434666"/>
                    <a:pt x="291593" y="525607"/>
                    <a:pt x="314224" y="619169"/>
                  </a:cubicBezTo>
                  <a:cubicBezTo>
                    <a:pt x="322772" y="667551"/>
                    <a:pt x="339279" y="714182"/>
                    <a:pt x="363076" y="757167"/>
                  </a:cubicBezTo>
                  <a:cubicBezTo>
                    <a:pt x="390675" y="822992"/>
                    <a:pt x="413307" y="891715"/>
                    <a:pt x="458018" y="948571"/>
                  </a:cubicBezTo>
                  <a:cubicBezTo>
                    <a:pt x="494864" y="997974"/>
                    <a:pt x="527017" y="1051103"/>
                    <a:pt x="564139" y="1100368"/>
                  </a:cubicBezTo>
                  <a:cubicBezTo>
                    <a:pt x="535329" y="1104370"/>
                    <a:pt x="506061" y="1103680"/>
                    <a:pt x="477476" y="1098299"/>
                  </a:cubicBezTo>
                  <a:cubicBezTo>
                    <a:pt x="442313" y="1093262"/>
                    <a:pt x="407886" y="1083988"/>
                    <a:pt x="374943" y="1070699"/>
                  </a:cubicBezTo>
                  <a:cubicBezTo>
                    <a:pt x="326644" y="1056899"/>
                    <a:pt x="277241" y="1040891"/>
                    <a:pt x="238187" y="1007634"/>
                  </a:cubicBezTo>
                  <a:cubicBezTo>
                    <a:pt x="194718" y="966234"/>
                    <a:pt x="165324" y="909379"/>
                    <a:pt x="115921" y="873224"/>
                  </a:cubicBezTo>
                  <a:cubicBezTo>
                    <a:pt x="105493" y="865579"/>
                    <a:pt x="93950" y="859567"/>
                    <a:pt x="81698" y="855422"/>
                  </a:cubicBezTo>
                  <a:lnTo>
                    <a:pt x="75626" y="866324"/>
                  </a:lnTo>
                  <a:cubicBezTo>
                    <a:pt x="73280" y="870878"/>
                    <a:pt x="71072" y="875432"/>
                    <a:pt x="68588" y="880124"/>
                  </a:cubicBezTo>
                  <a:lnTo>
                    <a:pt x="64862" y="887023"/>
                  </a:lnTo>
                  <a:cubicBezTo>
                    <a:pt x="67974" y="889507"/>
                    <a:pt x="70840" y="892267"/>
                    <a:pt x="73418" y="895303"/>
                  </a:cubicBezTo>
                  <a:cubicBezTo>
                    <a:pt x="104191" y="922903"/>
                    <a:pt x="119509" y="959610"/>
                    <a:pt x="141589" y="992730"/>
                  </a:cubicBezTo>
                  <a:cubicBezTo>
                    <a:pt x="204240" y="1060349"/>
                    <a:pt x="280967" y="1123690"/>
                    <a:pt x="373288" y="1143286"/>
                  </a:cubicBezTo>
                  <a:cubicBezTo>
                    <a:pt x="463262" y="1167160"/>
                    <a:pt x="558619" y="1159018"/>
                    <a:pt x="648042" y="1182477"/>
                  </a:cubicBezTo>
                  <a:lnTo>
                    <a:pt x="660461" y="1192551"/>
                  </a:lnTo>
                  <a:cubicBezTo>
                    <a:pt x="680100" y="1212754"/>
                    <a:pt x="701687" y="1230970"/>
                    <a:pt x="724906" y="1246922"/>
                  </a:cubicBezTo>
                  <a:cubicBezTo>
                    <a:pt x="770722" y="1279076"/>
                    <a:pt x="823299" y="1298672"/>
                    <a:pt x="871874" y="1325719"/>
                  </a:cubicBezTo>
                  <a:cubicBezTo>
                    <a:pt x="918242" y="1358977"/>
                    <a:pt x="954673" y="1404516"/>
                    <a:pt x="996073" y="1441914"/>
                  </a:cubicBezTo>
                  <a:cubicBezTo>
                    <a:pt x="1047394" y="1478883"/>
                    <a:pt x="1105712" y="1504993"/>
                    <a:pt x="1167466" y="1518641"/>
                  </a:cubicBezTo>
                  <a:cubicBezTo>
                    <a:pt x="1168101" y="1520338"/>
                    <a:pt x="1169329" y="1521759"/>
                    <a:pt x="1170916" y="1522642"/>
                  </a:cubicBezTo>
                  <a:cubicBezTo>
                    <a:pt x="1142489" y="1538236"/>
                    <a:pt x="1113923" y="1553278"/>
                    <a:pt x="1086323" y="1570528"/>
                  </a:cubicBezTo>
                  <a:cubicBezTo>
                    <a:pt x="1049436" y="1581374"/>
                    <a:pt x="1013378" y="1594843"/>
                    <a:pt x="978409" y="1610823"/>
                  </a:cubicBezTo>
                  <a:cubicBezTo>
                    <a:pt x="889676" y="1646427"/>
                    <a:pt x="807429" y="1695278"/>
                    <a:pt x="722147" y="1738057"/>
                  </a:cubicBezTo>
                  <a:cubicBezTo>
                    <a:pt x="633966" y="1773937"/>
                    <a:pt x="537781" y="1805952"/>
                    <a:pt x="441597" y="1799191"/>
                  </a:cubicBezTo>
                  <a:cubicBezTo>
                    <a:pt x="434570" y="1798625"/>
                    <a:pt x="427626" y="1797286"/>
                    <a:pt x="420897" y="1795189"/>
                  </a:cubicBezTo>
                  <a:cubicBezTo>
                    <a:pt x="420069" y="1799328"/>
                    <a:pt x="419517" y="1803468"/>
                    <a:pt x="418965" y="1807608"/>
                  </a:cubicBezTo>
                  <a:cubicBezTo>
                    <a:pt x="417309" y="1820580"/>
                    <a:pt x="415791" y="1833690"/>
                    <a:pt x="414273" y="1846662"/>
                  </a:cubicBezTo>
                  <a:cubicBezTo>
                    <a:pt x="430017" y="1848677"/>
                    <a:pt x="445872" y="1849698"/>
                    <a:pt x="461744" y="1849698"/>
                  </a:cubicBezTo>
                  <a:cubicBezTo>
                    <a:pt x="526722" y="1851795"/>
                    <a:pt x="591526" y="1841832"/>
                    <a:pt x="652872" y="1820304"/>
                  </a:cubicBezTo>
                  <a:cubicBezTo>
                    <a:pt x="702403" y="1794788"/>
                    <a:pt x="753416" y="1772253"/>
                    <a:pt x="805635" y="1752823"/>
                  </a:cubicBezTo>
                  <a:cubicBezTo>
                    <a:pt x="841515" y="1735987"/>
                    <a:pt x="876704" y="1714598"/>
                    <a:pt x="913964" y="1699694"/>
                  </a:cubicBezTo>
                  <a:lnTo>
                    <a:pt x="912998" y="1700660"/>
                  </a:lnTo>
                  <a:cubicBezTo>
                    <a:pt x="856419" y="1753513"/>
                    <a:pt x="824679" y="1825824"/>
                    <a:pt x="778588" y="1887095"/>
                  </a:cubicBezTo>
                  <a:cubicBezTo>
                    <a:pt x="760372" y="1921733"/>
                    <a:pt x="642522" y="2130386"/>
                    <a:pt x="640590" y="2197729"/>
                  </a:cubicBezTo>
                  <a:lnTo>
                    <a:pt x="644868" y="2200351"/>
                  </a:lnTo>
                  <a:cubicBezTo>
                    <a:pt x="650664" y="2203525"/>
                    <a:pt x="656321" y="2206561"/>
                    <a:pt x="662393" y="2209183"/>
                  </a:cubicBezTo>
                  <a:cubicBezTo>
                    <a:pt x="665429" y="2210425"/>
                    <a:pt x="668465" y="2211391"/>
                    <a:pt x="671363" y="2212357"/>
                  </a:cubicBezTo>
                  <a:cubicBezTo>
                    <a:pt x="680747" y="2201593"/>
                    <a:pt x="683921" y="2180479"/>
                    <a:pt x="689027" y="2168749"/>
                  </a:cubicBezTo>
                  <a:cubicBezTo>
                    <a:pt x="697021" y="2146821"/>
                    <a:pt x="706235" y="2125349"/>
                    <a:pt x="716627" y="2104442"/>
                  </a:cubicBezTo>
                  <a:cubicBezTo>
                    <a:pt x="719249" y="2094230"/>
                    <a:pt x="733048" y="2080016"/>
                    <a:pt x="733048" y="2068839"/>
                  </a:cubicBezTo>
                  <a:cubicBezTo>
                    <a:pt x="736505" y="2062863"/>
                    <a:pt x="740575" y="2057274"/>
                    <a:pt x="745192" y="2052141"/>
                  </a:cubicBezTo>
                  <a:cubicBezTo>
                    <a:pt x="782176" y="2000944"/>
                    <a:pt x="816537" y="1947952"/>
                    <a:pt x="853245" y="1896479"/>
                  </a:cubicBezTo>
                  <a:cubicBezTo>
                    <a:pt x="894644" y="1835898"/>
                    <a:pt x="954397" y="1791739"/>
                    <a:pt x="1009734" y="1744681"/>
                  </a:cubicBezTo>
                  <a:cubicBezTo>
                    <a:pt x="989090" y="1785446"/>
                    <a:pt x="976532" y="1829826"/>
                    <a:pt x="972751" y="1875365"/>
                  </a:cubicBezTo>
                  <a:cubicBezTo>
                    <a:pt x="961849" y="1920077"/>
                    <a:pt x="958123" y="1965892"/>
                    <a:pt x="944323" y="2010052"/>
                  </a:cubicBezTo>
                  <a:cubicBezTo>
                    <a:pt x="942805" y="2040549"/>
                    <a:pt x="930524" y="2100302"/>
                    <a:pt x="941701" y="2137424"/>
                  </a:cubicBezTo>
                  <a:cubicBezTo>
                    <a:pt x="942847" y="2137355"/>
                    <a:pt x="944006" y="2137355"/>
                    <a:pt x="945151" y="2137424"/>
                  </a:cubicBezTo>
                  <a:lnTo>
                    <a:pt x="965713" y="2140046"/>
                  </a:lnTo>
                  <a:lnTo>
                    <a:pt x="979513" y="2141564"/>
                  </a:lnTo>
                  <a:cubicBezTo>
                    <a:pt x="980106" y="2135464"/>
                    <a:pt x="980382" y="2129337"/>
                    <a:pt x="980341" y="2123210"/>
                  </a:cubicBezTo>
                  <a:cubicBezTo>
                    <a:pt x="985861" y="2083880"/>
                    <a:pt x="992761" y="2044827"/>
                    <a:pt x="998281" y="2005498"/>
                  </a:cubicBezTo>
                  <a:cubicBezTo>
                    <a:pt x="1012080" y="1922699"/>
                    <a:pt x="1026708" y="1839900"/>
                    <a:pt x="1058724" y="1762621"/>
                  </a:cubicBezTo>
                  <a:cubicBezTo>
                    <a:pt x="1069115" y="1737602"/>
                    <a:pt x="1080293" y="1712983"/>
                    <a:pt x="1092257" y="1688792"/>
                  </a:cubicBezTo>
                  <a:cubicBezTo>
                    <a:pt x="1093223" y="1686529"/>
                    <a:pt x="1094369" y="1684362"/>
                    <a:pt x="1095707" y="1682306"/>
                  </a:cubicBezTo>
                  <a:cubicBezTo>
                    <a:pt x="1112543" y="1674164"/>
                    <a:pt x="1129931" y="1667264"/>
                    <a:pt x="1147319" y="1660503"/>
                  </a:cubicBezTo>
                  <a:cubicBezTo>
                    <a:pt x="1218415" y="1630709"/>
                    <a:pt x="1291168" y="1605041"/>
                    <a:pt x="1365217" y="1583637"/>
                  </a:cubicBezTo>
                  <a:cubicBezTo>
                    <a:pt x="1423453" y="1569838"/>
                    <a:pt x="1483344" y="1571080"/>
                    <a:pt x="1542545" y="1566802"/>
                  </a:cubicBezTo>
                  <a:cubicBezTo>
                    <a:pt x="1595950" y="1565008"/>
                    <a:pt x="1649079" y="1551898"/>
                    <a:pt x="1702623" y="1557280"/>
                  </a:cubicBezTo>
                  <a:cubicBezTo>
                    <a:pt x="1805031" y="1576751"/>
                    <a:pt x="1905024" y="1607290"/>
                    <a:pt x="2000836" y="1648359"/>
                  </a:cubicBezTo>
                  <a:cubicBezTo>
                    <a:pt x="2049136" y="1670576"/>
                    <a:pt x="2096055" y="1696106"/>
                    <a:pt x="2143250" y="1720532"/>
                  </a:cubicBezTo>
                  <a:cubicBezTo>
                    <a:pt x="2083483" y="1731475"/>
                    <a:pt x="2024793" y="1747634"/>
                    <a:pt x="1967855" y="1768831"/>
                  </a:cubicBezTo>
                  <a:cubicBezTo>
                    <a:pt x="1912656" y="1786495"/>
                    <a:pt x="1863528" y="1822788"/>
                    <a:pt x="1806121" y="1834794"/>
                  </a:cubicBezTo>
                  <a:cubicBezTo>
                    <a:pt x="1765163" y="1842936"/>
                    <a:pt x="1723640" y="1847918"/>
                    <a:pt x="1681923" y="1849698"/>
                  </a:cubicBezTo>
                  <a:cubicBezTo>
                    <a:pt x="1668937" y="1850650"/>
                    <a:pt x="1655883" y="1850139"/>
                    <a:pt x="1643008" y="1848180"/>
                  </a:cubicBezTo>
                  <a:cubicBezTo>
                    <a:pt x="1626627" y="1845999"/>
                    <a:pt x="1610081" y="1845489"/>
                    <a:pt x="1593604" y="1846662"/>
                  </a:cubicBezTo>
                  <a:cubicBezTo>
                    <a:pt x="1592914" y="1856460"/>
                    <a:pt x="1592224" y="1866119"/>
                    <a:pt x="1591396" y="1875917"/>
                  </a:cubicBezTo>
                  <a:lnTo>
                    <a:pt x="1590154" y="1891649"/>
                  </a:lnTo>
                  <a:cubicBezTo>
                    <a:pt x="1599786" y="1897211"/>
                    <a:pt x="1610440" y="1900785"/>
                    <a:pt x="1621480" y="1902137"/>
                  </a:cubicBezTo>
                  <a:cubicBezTo>
                    <a:pt x="1700967" y="1899653"/>
                    <a:pt x="1781420" y="1900757"/>
                    <a:pt x="1860768" y="1892201"/>
                  </a:cubicBezTo>
                  <a:cubicBezTo>
                    <a:pt x="1915002" y="1875917"/>
                    <a:pt x="1963025" y="1842660"/>
                    <a:pt x="2017258" y="1825548"/>
                  </a:cubicBezTo>
                  <a:cubicBezTo>
                    <a:pt x="2082214" y="1805400"/>
                    <a:pt x="2148536" y="1789945"/>
                    <a:pt x="2215699" y="1779319"/>
                  </a:cubicBezTo>
                  <a:cubicBezTo>
                    <a:pt x="2239297" y="1779319"/>
                    <a:pt x="2262757" y="1781665"/>
                    <a:pt x="2286216" y="1782907"/>
                  </a:cubicBezTo>
                  <a:cubicBezTo>
                    <a:pt x="2336033" y="1797948"/>
                    <a:pt x="2387369" y="1808436"/>
                    <a:pt x="2434840" y="1830240"/>
                  </a:cubicBezTo>
                  <a:cubicBezTo>
                    <a:pt x="2546757" y="1889993"/>
                    <a:pt x="2641837" y="1978312"/>
                    <a:pt x="2731812" y="2066769"/>
                  </a:cubicBezTo>
                  <a:cubicBezTo>
                    <a:pt x="2789771" y="2121140"/>
                    <a:pt x="2837794" y="2184895"/>
                    <a:pt x="2891338" y="2243406"/>
                  </a:cubicBezTo>
                  <a:cubicBezTo>
                    <a:pt x="2928846" y="2282860"/>
                    <a:pt x="2964187" y="2324314"/>
                    <a:pt x="2997182" y="2367605"/>
                  </a:cubicBezTo>
                  <a:cubicBezTo>
                    <a:pt x="3003254" y="2394942"/>
                    <a:pt x="3007863" y="2422583"/>
                    <a:pt x="3010982" y="2450403"/>
                  </a:cubicBezTo>
                  <a:cubicBezTo>
                    <a:pt x="3026162" y="2532899"/>
                    <a:pt x="3048269" y="2613958"/>
                    <a:pt x="3077083" y="2692728"/>
                  </a:cubicBezTo>
                  <a:cubicBezTo>
                    <a:pt x="3103717" y="2764763"/>
                    <a:pt x="3117655" y="2841214"/>
                    <a:pt x="3149808" y="2911041"/>
                  </a:cubicBezTo>
                  <a:cubicBezTo>
                    <a:pt x="3191207" y="2985284"/>
                    <a:pt x="3248753" y="3049039"/>
                    <a:pt x="3301606" y="3115140"/>
                  </a:cubicBezTo>
                  <a:cubicBezTo>
                    <a:pt x="3234539" y="3104376"/>
                    <a:pt x="3165402" y="3104790"/>
                    <a:pt x="3098749" y="3091680"/>
                  </a:cubicBezTo>
                  <a:cubicBezTo>
                    <a:pt x="3053623" y="3083124"/>
                    <a:pt x="3012224" y="3061872"/>
                    <a:pt x="2967789" y="3050281"/>
                  </a:cubicBezTo>
                  <a:cubicBezTo>
                    <a:pt x="2920317" y="3037309"/>
                    <a:pt x="2871190" y="3036481"/>
                    <a:pt x="2822339" y="3028753"/>
                  </a:cubicBezTo>
                  <a:cubicBezTo>
                    <a:pt x="2761206" y="3014953"/>
                    <a:pt x="2694553" y="3005569"/>
                    <a:pt x="2637421" y="3038275"/>
                  </a:cubicBezTo>
                  <a:cubicBezTo>
                    <a:pt x="2625402" y="3042801"/>
                    <a:pt x="2612968" y="3046141"/>
                    <a:pt x="2600300" y="3048211"/>
                  </a:cubicBezTo>
                  <a:cubicBezTo>
                    <a:pt x="2592158" y="3045865"/>
                    <a:pt x="2583878" y="3043657"/>
                    <a:pt x="2575598" y="3041725"/>
                  </a:cubicBezTo>
                  <a:cubicBezTo>
                    <a:pt x="2498043" y="3027925"/>
                    <a:pt x="2471548" y="3017575"/>
                    <a:pt x="2410829" y="2967482"/>
                  </a:cubicBezTo>
                  <a:cubicBezTo>
                    <a:pt x="2378537" y="2947196"/>
                    <a:pt x="2343209" y="2926772"/>
                    <a:pt x="2329272" y="2888961"/>
                  </a:cubicBezTo>
                  <a:cubicBezTo>
                    <a:pt x="2308434" y="2826172"/>
                    <a:pt x="2290080" y="2756069"/>
                    <a:pt x="2230465" y="2718257"/>
                  </a:cubicBezTo>
                  <a:cubicBezTo>
                    <a:pt x="2197621" y="2694660"/>
                    <a:pt x="2157740" y="2684862"/>
                    <a:pt x="2119377" y="2674236"/>
                  </a:cubicBezTo>
                  <a:cubicBezTo>
                    <a:pt x="2094233" y="2665018"/>
                    <a:pt x="2067407" y="2661347"/>
                    <a:pt x="2040718" y="2663472"/>
                  </a:cubicBezTo>
                  <a:cubicBezTo>
                    <a:pt x="2038924" y="2672166"/>
                    <a:pt x="2037682" y="2680998"/>
                    <a:pt x="2036440" y="2689692"/>
                  </a:cubicBezTo>
                  <a:lnTo>
                    <a:pt x="2035198" y="2697972"/>
                  </a:lnTo>
                  <a:cubicBezTo>
                    <a:pt x="2055208" y="2706114"/>
                    <a:pt x="2078253" y="2707218"/>
                    <a:pt x="2097987" y="2716464"/>
                  </a:cubicBezTo>
                  <a:cubicBezTo>
                    <a:pt x="2134970" y="2731671"/>
                    <a:pt x="2168849" y="2753557"/>
                    <a:pt x="2197898" y="2781047"/>
                  </a:cubicBezTo>
                  <a:cubicBezTo>
                    <a:pt x="2222723" y="2807473"/>
                    <a:pt x="2243809" y="2837198"/>
                    <a:pt x="2260549" y="2869365"/>
                  </a:cubicBezTo>
                  <a:cubicBezTo>
                    <a:pt x="2273106" y="2896137"/>
                    <a:pt x="2277936" y="2926358"/>
                    <a:pt x="2294082" y="2951474"/>
                  </a:cubicBezTo>
                  <a:cubicBezTo>
                    <a:pt x="2321682" y="2991080"/>
                    <a:pt x="2359355" y="3021853"/>
                    <a:pt x="2386817" y="3061872"/>
                  </a:cubicBezTo>
                  <a:cubicBezTo>
                    <a:pt x="2398381" y="3074168"/>
                    <a:pt x="2410787" y="3085650"/>
                    <a:pt x="2423938" y="3096234"/>
                  </a:cubicBezTo>
                  <a:cubicBezTo>
                    <a:pt x="2408482" y="3096965"/>
                    <a:pt x="2392999" y="3095751"/>
                    <a:pt x="2377847" y="3092646"/>
                  </a:cubicBezTo>
                  <a:cubicBezTo>
                    <a:pt x="2363675" y="3089790"/>
                    <a:pt x="2349240" y="3088492"/>
                    <a:pt x="2334792" y="3088782"/>
                  </a:cubicBezTo>
                  <a:cubicBezTo>
                    <a:pt x="2269795" y="3086022"/>
                    <a:pt x="2204521" y="3079398"/>
                    <a:pt x="2139524" y="3080916"/>
                  </a:cubicBezTo>
                  <a:cubicBezTo>
                    <a:pt x="2065971" y="3082296"/>
                    <a:pt x="2010496" y="3087954"/>
                    <a:pt x="1955435" y="3112104"/>
                  </a:cubicBezTo>
                  <a:cubicBezTo>
                    <a:pt x="1941566" y="3117306"/>
                    <a:pt x="1927242" y="3121184"/>
                    <a:pt x="1912656" y="3123696"/>
                  </a:cubicBezTo>
                  <a:cubicBezTo>
                    <a:pt x="1877190" y="3126249"/>
                    <a:pt x="1841531" y="3123985"/>
                    <a:pt x="1806673" y="3116934"/>
                  </a:cubicBezTo>
                  <a:cubicBezTo>
                    <a:pt x="1760030" y="3109758"/>
                    <a:pt x="1713386" y="3103134"/>
                    <a:pt x="1668675" y="3117624"/>
                  </a:cubicBezTo>
                  <a:cubicBezTo>
                    <a:pt x="1656683" y="3121529"/>
                    <a:pt x="1646002" y="3128636"/>
                    <a:pt x="1637764" y="3138185"/>
                  </a:cubicBezTo>
                  <a:cubicBezTo>
                    <a:pt x="1638454" y="3140256"/>
                    <a:pt x="1639005" y="3142325"/>
                    <a:pt x="1639695" y="3144395"/>
                  </a:cubicBezTo>
                  <a:cubicBezTo>
                    <a:pt x="1642317" y="3153227"/>
                    <a:pt x="1645077" y="3162197"/>
                    <a:pt x="1647285" y="3171305"/>
                  </a:cubicBezTo>
                  <a:cubicBezTo>
                    <a:pt x="1662286" y="3170035"/>
                    <a:pt x="1677065" y="3166930"/>
                    <a:pt x="1691307" y="3162059"/>
                  </a:cubicBezTo>
                  <a:cubicBezTo>
                    <a:pt x="1712393" y="3153558"/>
                    <a:pt x="1735425" y="3151116"/>
                    <a:pt x="1757822" y="3155021"/>
                  </a:cubicBezTo>
                  <a:cubicBezTo>
                    <a:pt x="1794101" y="3162735"/>
                    <a:pt x="1831126" y="3166392"/>
                    <a:pt x="1868220" y="3165923"/>
                  </a:cubicBezTo>
                  <a:cubicBezTo>
                    <a:pt x="1797565" y="3230092"/>
                    <a:pt x="1757822" y="3182069"/>
                    <a:pt x="1688823" y="3245410"/>
                  </a:cubicBezTo>
                  <a:cubicBezTo>
                    <a:pt x="1655013" y="3269560"/>
                    <a:pt x="1615960" y="3288327"/>
                    <a:pt x="1588636" y="3321309"/>
                  </a:cubicBezTo>
                  <a:cubicBezTo>
                    <a:pt x="1579183" y="3334488"/>
                    <a:pt x="1569054" y="3347156"/>
                    <a:pt x="1558277" y="3359258"/>
                  </a:cubicBezTo>
                  <a:cubicBezTo>
                    <a:pt x="1563107" y="3370712"/>
                    <a:pt x="1568902" y="3381752"/>
                    <a:pt x="1574560" y="3392792"/>
                  </a:cubicBezTo>
                  <a:cubicBezTo>
                    <a:pt x="1597744" y="3372920"/>
                    <a:pt x="1617478" y="3349184"/>
                    <a:pt x="1640937" y="3329589"/>
                  </a:cubicBezTo>
                  <a:cubicBezTo>
                    <a:pt x="1659429" y="3315789"/>
                    <a:pt x="1680681" y="3307785"/>
                    <a:pt x="1699863" y="3295641"/>
                  </a:cubicBezTo>
                  <a:cubicBezTo>
                    <a:pt x="1714946" y="3284229"/>
                    <a:pt x="1731174" y="3274417"/>
                    <a:pt x="1748300" y="3266386"/>
                  </a:cubicBezTo>
                  <a:cubicBezTo>
                    <a:pt x="1791079" y="3253690"/>
                    <a:pt x="1832893" y="3238786"/>
                    <a:pt x="1874844" y="3223330"/>
                  </a:cubicBezTo>
                  <a:cubicBezTo>
                    <a:pt x="1903548" y="3210497"/>
                    <a:pt x="1927559" y="3189659"/>
                    <a:pt x="1955021" y="3174755"/>
                  </a:cubicBezTo>
                  <a:cubicBezTo>
                    <a:pt x="2020432" y="3139290"/>
                    <a:pt x="2099781" y="3140670"/>
                    <a:pt x="2175818" y="3142187"/>
                  </a:cubicBezTo>
                  <a:cubicBezTo>
                    <a:pt x="2198450" y="3142187"/>
                    <a:pt x="2220805" y="3143015"/>
                    <a:pt x="2242333" y="3142187"/>
                  </a:cubicBezTo>
                  <a:cubicBezTo>
                    <a:pt x="2317128" y="3144120"/>
                    <a:pt x="2388335" y="3177515"/>
                    <a:pt x="2463130" y="3175721"/>
                  </a:cubicBezTo>
                  <a:cubicBezTo>
                    <a:pt x="2545929" y="3167165"/>
                    <a:pt x="2540133" y="3116934"/>
                    <a:pt x="2644873" y="3119694"/>
                  </a:cubicBezTo>
                  <a:cubicBezTo>
                    <a:pt x="2739816" y="3101340"/>
                    <a:pt x="2836276" y="3140393"/>
                    <a:pt x="2928183" y="3161093"/>
                  </a:cubicBezTo>
                  <a:cubicBezTo>
                    <a:pt x="2964201" y="3168421"/>
                    <a:pt x="2999500" y="3179005"/>
                    <a:pt x="3033614" y="3192695"/>
                  </a:cubicBezTo>
                  <a:cubicBezTo>
                    <a:pt x="3071563" y="3211877"/>
                    <a:pt x="3107305" y="3237682"/>
                    <a:pt x="3149670" y="3246790"/>
                  </a:cubicBezTo>
                  <a:cubicBezTo>
                    <a:pt x="3257447" y="3265282"/>
                    <a:pt x="3338451" y="3289293"/>
                    <a:pt x="3418352" y="3368780"/>
                  </a:cubicBezTo>
                  <a:cubicBezTo>
                    <a:pt x="3449636" y="3400796"/>
                    <a:pt x="3476297" y="3437020"/>
                    <a:pt x="3497563" y="3476419"/>
                  </a:cubicBezTo>
                  <a:cubicBezTo>
                    <a:pt x="3505484" y="3490798"/>
                    <a:pt x="3512218" y="3505798"/>
                    <a:pt x="3517711" y="3521268"/>
                  </a:cubicBezTo>
                  <a:cubicBezTo>
                    <a:pt x="3517849" y="3524028"/>
                    <a:pt x="3519091" y="3526622"/>
                    <a:pt x="3521161" y="3528444"/>
                  </a:cubicBezTo>
                  <a:lnTo>
                    <a:pt x="3521161" y="3529134"/>
                  </a:lnTo>
                  <a:cubicBezTo>
                    <a:pt x="3541585" y="3612623"/>
                    <a:pt x="3565320" y="3695698"/>
                    <a:pt x="3590160" y="3777530"/>
                  </a:cubicBezTo>
                  <a:cubicBezTo>
                    <a:pt x="3601890" y="3818102"/>
                    <a:pt x="3631559" y="3849289"/>
                    <a:pt x="3656537" y="3881581"/>
                  </a:cubicBezTo>
                  <a:cubicBezTo>
                    <a:pt x="3680286" y="3915473"/>
                    <a:pt x="3702035" y="3950718"/>
                    <a:pt x="3721672" y="3987149"/>
                  </a:cubicBezTo>
                  <a:cubicBezTo>
                    <a:pt x="3768453" y="4078642"/>
                    <a:pt x="3794949" y="4177587"/>
                    <a:pt x="3820478" y="4276945"/>
                  </a:cubicBezTo>
                  <a:cubicBezTo>
                    <a:pt x="3806679" y="4276117"/>
                    <a:pt x="3793569" y="4275151"/>
                    <a:pt x="3780045" y="4273495"/>
                  </a:cubicBezTo>
                  <a:cubicBezTo>
                    <a:pt x="3688276" y="4253347"/>
                    <a:pt x="3600648" y="4218986"/>
                    <a:pt x="3508741" y="4195803"/>
                  </a:cubicBezTo>
                  <a:cubicBezTo>
                    <a:pt x="3454232" y="4183106"/>
                    <a:pt x="3398342" y="4189178"/>
                    <a:pt x="3343143" y="4180898"/>
                  </a:cubicBezTo>
                  <a:cubicBezTo>
                    <a:pt x="3260344" y="4162959"/>
                    <a:pt x="3179202" y="4128045"/>
                    <a:pt x="3092953" y="4134807"/>
                  </a:cubicBezTo>
                  <a:cubicBezTo>
                    <a:pt x="3034359" y="4141914"/>
                    <a:pt x="2976800" y="4155810"/>
                    <a:pt x="2921421" y="4176206"/>
                  </a:cubicBezTo>
                  <a:cubicBezTo>
                    <a:pt x="2818337" y="4193733"/>
                    <a:pt x="2682133" y="4182278"/>
                    <a:pt x="2593124" y="4147779"/>
                  </a:cubicBezTo>
                  <a:cubicBezTo>
                    <a:pt x="2519585" y="4117695"/>
                    <a:pt x="2452877" y="4073053"/>
                    <a:pt x="2397029" y="4016543"/>
                  </a:cubicBezTo>
                  <a:cubicBezTo>
                    <a:pt x="2318232" y="3957204"/>
                    <a:pt x="2239021" y="3897451"/>
                    <a:pt x="2148632" y="3855775"/>
                  </a:cubicBezTo>
                  <a:cubicBezTo>
                    <a:pt x="2090949" y="3829003"/>
                    <a:pt x="2029126" y="3841975"/>
                    <a:pt x="1969235" y="3848599"/>
                  </a:cubicBezTo>
                  <a:cubicBezTo>
                    <a:pt x="1950163" y="3848240"/>
                    <a:pt x="1931161" y="3846019"/>
                    <a:pt x="1912518" y="3841975"/>
                  </a:cubicBezTo>
                  <a:cubicBezTo>
                    <a:pt x="1909344" y="3841548"/>
                    <a:pt x="1906197" y="3840858"/>
                    <a:pt x="1903134" y="3839905"/>
                  </a:cubicBezTo>
                  <a:cubicBezTo>
                    <a:pt x="1901974" y="3837063"/>
                    <a:pt x="1899408" y="3835020"/>
                    <a:pt x="1896372" y="3834524"/>
                  </a:cubicBezTo>
                  <a:cubicBezTo>
                    <a:pt x="1893074" y="3834675"/>
                    <a:pt x="1889941" y="3835986"/>
                    <a:pt x="1887540" y="3838249"/>
                  </a:cubicBezTo>
                  <a:cubicBezTo>
                    <a:pt x="1884256" y="3839450"/>
                    <a:pt x="1881854" y="3842279"/>
                    <a:pt x="1881192" y="3845701"/>
                  </a:cubicBezTo>
                  <a:cubicBezTo>
                    <a:pt x="1881178" y="3847730"/>
                    <a:pt x="1881799" y="3849717"/>
                    <a:pt x="1882986" y="3851359"/>
                  </a:cubicBezTo>
                  <a:cubicBezTo>
                    <a:pt x="1882710" y="3854989"/>
                    <a:pt x="1882710" y="3858632"/>
                    <a:pt x="1882986" y="3862261"/>
                  </a:cubicBezTo>
                  <a:cubicBezTo>
                    <a:pt x="1880157" y="3867008"/>
                    <a:pt x="1879550" y="3872763"/>
                    <a:pt x="1881330" y="3877993"/>
                  </a:cubicBezTo>
                  <a:cubicBezTo>
                    <a:pt x="1880281" y="3880988"/>
                    <a:pt x="1880695" y="3884313"/>
                    <a:pt x="1882434" y="3886963"/>
                  </a:cubicBezTo>
                  <a:lnTo>
                    <a:pt x="1883676" y="3888067"/>
                  </a:lnTo>
                  <a:cubicBezTo>
                    <a:pt x="1883676" y="3889171"/>
                    <a:pt x="1883676" y="3890137"/>
                    <a:pt x="1883676" y="3890965"/>
                  </a:cubicBezTo>
                  <a:cubicBezTo>
                    <a:pt x="1885056" y="3896429"/>
                    <a:pt x="1890603" y="3899755"/>
                    <a:pt x="1896068" y="3898375"/>
                  </a:cubicBezTo>
                  <a:cubicBezTo>
                    <a:pt x="1898124" y="3897851"/>
                    <a:pt x="1899960" y="3896705"/>
                    <a:pt x="1901340" y="3895105"/>
                  </a:cubicBezTo>
                  <a:cubicBezTo>
                    <a:pt x="1903327" y="3895657"/>
                    <a:pt x="1905259" y="3896347"/>
                    <a:pt x="1907136" y="3897174"/>
                  </a:cubicBezTo>
                  <a:cubicBezTo>
                    <a:pt x="1936115" y="3910974"/>
                    <a:pt x="1965923" y="3906282"/>
                    <a:pt x="1995730" y="3902281"/>
                  </a:cubicBezTo>
                  <a:cubicBezTo>
                    <a:pt x="2020529" y="3897037"/>
                    <a:pt x="2046141" y="3897037"/>
                    <a:pt x="2070939" y="3902281"/>
                  </a:cubicBezTo>
                  <a:cubicBezTo>
                    <a:pt x="2112339" y="3916081"/>
                    <a:pt x="2146700" y="3946302"/>
                    <a:pt x="2188100" y="3961758"/>
                  </a:cubicBezTo>
                  <a:cubicBezTo>
                    <a:pt x="2218984" y="3976758"/>
                    <a:pt x="2248253" y="3994891"/>
                    <a:pt x="2275452" y="4015853"/>
                  </a:cubicBezTo>
                  <a:cubicBezTo>
                    <a:pt x="2289487" y="4033903"/>
                    <a:pt x="2304694" y="4051015"/>
                    <a:pt x="2320992" y="4067050"/>
                  </a:cubicBezTo>
                  <a:cubicBezTo>
                    <a:pt x="2362391" y="4109554"/>
                    <a:pt x="2413865" y="4137705"/>
                    <a:pt x="2466718" y="4162959"/>
                  </a:cubicBezTo>
                  <a:cubicBezTo>
                    <a:pt x="2499451" y="4186777"/>
                    <a:pt x="2530914" y="4212293"/>
                    <a:pt x="2560970" y="4239410"/>
                  </a:cubicBezTo>
                  <a:cubicBezTo>
                    <a:pt x="2537842" y="4240293"/>
                    <a:pt x="2514796" y="4242694"/>
                    <a:pt x="2491971" y="4246586"/>
                  </a:cubicBezTo>
                  <a:cubicBezTo>
                    <a:pt x="2364185" y="4260386"/>
                    <a:pt x="2255719" y="4333801"/>
                    <a:pt x="2157188" y="4411080"/>
                  </a:cubicBezTo>
                  <a:cubicBezTo>
                    <a:pt x="2078529" y="4466279"/>
                    <a:pt x="1989106" y="4502848"/>
                    <a:pt x="1908792" y="4554597"/>
                  </a:cubicBezTo>
                  <a:cubicBezTo>
                    <a:pt x="1841449" y="4574745"/>
                    <a:pt x="1780316" y="4608003"/>
                    <a:pt x="1714490" y="4630772"/>
                  </a:cubicBezTo>
                  <a:cubicBezTo>
                    <a:pt x="1640040" y="4655847"/>
                    <a:pt x="1560250" y="4660621"/>
                    <a:pt x="1483344" y="4644572"/>
                  </a:cubicBezTo>
                  <a:cubicBezTo>
                    <a:pt x="1402242" y="4623803"/>
                    <a:pt x="1323390" y="4595100"/>
                    <a:pt x="1247919" y="4558875"/>
                  </a:cubicBezTo>
                  <a:cubicBezTo>
                    <a:pt x="1188580" y="4511266"/>
                    <a:pt x="1137521" y="4452341"/>
                    <a:pt x="1082321" y="4398522"/>
                  </a:cubicBezTo>
                  <a:cubicBezTo>
                    <a:pt x="1046442" y="4352016"/>
                    <a:pt x="1023396" y="4297093"/>
                    <a:pt x="985723" y="4251968"/>
                  </a:cubicBezTo>
                  <a:cubicBezTo>
                    <a:pt x="936871" y="4173861"/>
                    <a:pt x="861525" y="4117557"/>
                    <a:pt x="812811" y="4040003"/>
                  </a:cubicBezTo>
                  <a:cubicBezTo>
                    <a:pt x="793215" y="4009229"/>
                    <a:pt x="788662" y="3965346"/>
                    <a:pt x="754990" y="3946164"/>
                  </a:cubicBezTo>
                  <a:cubicBezTo>
                    <a:pt x="751061" y="3943611"/>
                    <a:pt x="745833" y="3944522"/>
                    <a:pt x="742984" y="3948234"/>
                  </a:cubicBezTo>
                  <a:cubicBezTo>
                    <a:pt x="708899" y="3923394"/>
                    <a:pt x="703241" y="3951132"/>
                    <a:pt x="718145" y="3982733"/>
                  </a:cubicBezTo>
                  <a:cubicBezTo>
                    <a:pt x="741052" y="4018889"/>
                    <a:pt x="759544" y="4057529"/>
                    <a:pt x="778726" y="4095340"/>
                  </a:cubicBezTo>
                  <a:cubicBezTo>
                    <a:pt x="828267" y="4159785"/>
                    <a:pt x="879740" y="4222712"/>
                    <a:pt x="932456" y="4284535"/>
                  </a:cubicBezTo>
                  <a:cubicBezTo>
                    <a:pt x="952093" y="4310216"/>
                    <a:pt x="969632" y="4337444"/>
                    <a:pt x="984895" y="4365954"/>
                  </a:cubicBezTo>
                  <a:cubicBezTo>
                    <a:pt x="999302" y="4404166"/>
                    <a:pt x="1018704" y="4440321"/>
                    <a:pt x="1042578" y="4473454"/>
                  </a:cubicBezTo>
                  <a:cubicBezTo>
                    <a:pt x="969963" y="4440639"/>
                    <a:pt x="895403" y="4412335"/>
                    <a:pt x="819297" y="4388724"/>
                  </a:cubicBezTo>
                  <a:cubicBezTo>
                    <a:pt x="768841" y="4366161"/>
                    <a:pt x="716646" y="4347697"/>
                    <a:pt x="663221" y="4333525"/>
                  </a:cubicBezTo>
                  <a:cubicBezTo>
                    <a:pt x="621822" y="4319725"/>
                    <a:pt x="577249" y="4322209"/>
                    <a:pt x="537091" y="4305235"/>
                  </a:cubicBezTo>
                  <a:cubicBezTo>
                    <a:pt x="481892" y="4285915"/>
                    <a:pt x="433179" y="4253347"/>
                    <a:pt x="377151" y="4237616"/>
                  </a:cubicBezTo>
                  <a:cubicBezTo>
                    <a:pt x="265787" y="4198838"/>
                    <a:pt x="203550" y="4187661"/>
                    <a:pt x="125857" y="4089820"/>
                  </a:cubicBezTo>
                  <a:cubicBezTo>
                    <a:pt x="101293" y="4060978"/>
                    <a:pt x="80456" y="4028411"/>
                    <a:pt x="48026" y="4007711"/>
                  </a:cubicBezTo>
                  <a:cubicBezTo>
                    <a:pt x="37262" y="3995843"/>
                    <a:pt x="16149" y="4001501"/>
                    <a:pt x="24704" y="4016543"/>
                  </a:cubicBezTo>
                  <a:lnTo>
                    <a:pt x="20564" y="4019579"/>
                  </a:lnTo>
                  <a:lnTo>
                    <a:pt x="15321" y="4015577"/>
                  </a:lnTo>
                  <a:cubicBezTo>
                    <a:pt x="9692" y="4014584"/>
                    <a:pt x="4324" y="4018337"/>
                    <a:pt x="3331" y="4023967"/>
                  </a:cubicBezTo>
                  <a:cubicBezTo>
                    <a:pt x="2893" y="4026451"/>
                    <a:pt x="3378" y="4029018"/>
                    <a:pt x="4695" y="4031171"/>
                  </a:cubicBezTo>
                  <a:lnTo>
                    <a:pt x="6213" y="4032965"/>
                  </a:lnTo>
                  <a:cubicBezTo>
                    <a:pt x="-135" y="4040830"/>
                    <a:pt x="-2757" y="4048696"/>
                    <a:pt x="3729" y="4053250"/>
                  </a:cubicBezTo>
                  <a:cubicBezTo>
                    <a:pt x="9443" y="4055555"/>
                    <a:pt x="15991" y="4054079"/>
                    <a:pt x="20151" y="4049524"/>
                  </a:cubicBezTo>
                  <a:cubicBezTo>
                    <a:pt x="29672" y="4060012"/>
                    <a:pt x="39470" y="4070362"/>
                    <a:pt x="48440" y="4081402"/>
                  </a:cubicBezTo>
                  <a:cubicBezTo>
                    <a:pt x="81422" y="4120593"/>
                    <a:pt x="110539" y="4164201"/>
                    <a:pt x="147109" y="4199391"/>
                  </a:cubicBezTo>
                  <a:cubicBezTo>
                    <a:pt x="212382" y="4247000"/>
                    <a:pt x="284141" y="4289227"/>
                    <a:pt x="362524" y="4309789"/>
                  </a:cubicBezTo>
                  <a:cubicBezTo>
                    <a:pt x="421863" y="4324279"/>
                    <a:pt x="477200" y="4351188"/>
                    <a:pt x="534607" y="4370922"/>
                  </a:cubicBezTo>
                  <a:cubicBezTo>
                    <a:pt x="587322" y="4387068"/>
                    <a:pt x="640590" y="4401420"/>
                    <a:pt x="692891" y="4419083"/>
                  </a:cubicBezTo>
                  <a:cubicBezTo>
                    <a:pt x="757474" y="4440611"/>
                    <a:pt x="820539" y="4466002"/>
                    <a:pt x="883328" y="4491946"/>
                  </a:cubicBezTo>
                  <a:cubicBezTo>
                    <a:pt x="942253" y="4511956"/>
                    <a:pt x="1005318" y="4521754"/>
                    <a:pt x="1059276" y="4554597"/>
                  </a:cubicBezTo>
                  <a:cubicBezTo>
                    <a:pt x="1183474" y="4638914"/>
                    <a:pt x="1303394" y="4731925"/>
                    <a:pt x="1442634" y="4791126"/>
                  </a:cubicBezTo>
                  <a:cubicBezTo>
                    <a:pt x="1489954" y="4810777"/>
                    <a:pt x="1539095" y="4825750"/>
                    <a:pt x="1589326" y="4835837"/>
                  </a:cubicBezTo>
                  <a:cubicBezTo>
                    <a:pt x="1570310" y="4853239"/>
                    <a:pt x="1552632" y="4872062"/>
                    <a:pt x="1536473" y="4892140"/>
                  </a:cubicBezTo>
                  <a:cubicBezTo>
                    <a:pt x="1522673" y="4911874"/>
                    <a:pt x="1510943" y="4932298"/>
                    <a:pt x="1495074" y="4950652"/>
                  </a:cubicBezTo>
                  <a:cubicBezTo>
                    <a:pt x="1424832" y="5033451"/>
                    <a:pt x="1386193" y="5136535"/>
                    <a:pt x="1331960" y="5229546"/>
                  </a:cubicBezTo>
                  <a:cubicBezTo>
                    <a:pt x="1273959" y="5334535"/>
                    <a:pt x="1186317" y="5420107"/>
                    <a:pt x="1079976" y="5475596"/>
                  </a:cubicBezTo>
                  <a:cubicBezTo>
                    <a:pt x="1012632" y="5478080"/>
                    <a:pt x="959089" y="5424675"/>
                    <a:pt x="895748" y="5407839"/>
                  </a:cubicBezTo>
                  <a:cubicBezTo>
                    <a:pt x="891208" y="5405783"/>
                    <a:pt x="885840" y="5407591"/>
                    <a:pt x="883466" y="5411979"/>
                  </a:cubicBezTo>
                  <a:cubicBezTo>
                    <a:pt x="879395" y="5414767"/>
                    <a:pt x="876081" y="5418506"/>
                    <a:pt x="873806" y="5422881"/>
                  </a:cubicBezTo>
                  <a:cubicBezTo>
                    <a:pt x="868097" y="5423157"/>
                    <a:pt x="863694" y="5428014"/>
                    <a:pt x="863971" y="5433728"/>
                  </a:cubicBezTo>
                  <a:cubicBezTo>
                    <a:pt x="864109" y="5436570"/>
                    <a:pt x="865422" y="5439247"/>
                    <a:pt x="867596" y="5441097"/>
                  </a:cubicBezTo>
                  <a:lnTo>
                    <a:pt x="867596" y="5441097"/>
                  </a:lnTo>
                  <a:lnTo>
                    <a:pt x="867596" y="5441097"/>
                  </a:lnTo>
                  <a:cubicBezTo>
                    <a:pt x="885536" y="5455393"/>
                    <a:pt x="905546" y="5466889"/>
                    <a:pt x="926936" y="5475182"/>
                  </a:cubicBezTo>
                  <a:cubicBezTo>
                    <a:pt x="948187" y="5487188"/>
                    <a:pt x="968335" y="5501816"/>
                    <a:pt x="990001" y="5512442"/>
                  </a:cubicBezTo>
                  <a:cubicBezTo>
                    <a:pt x="938983" y="5524282"/>
                    <a:pt x="885633" y="5521260"/>
                    <a:pt x="836271" y="5503748"/>
                  </a:cubicBezTo>
                  <a:cubicBezTo>
                    <a:pt x="824265" y="5496848"/>
                    <a:pt x="812673" y="5477804"/>
                    <a:pt x="797769" y="5491328"/>
                  </a:cubicBezTo>
                  <a:cubicBezTo>
                    <a:pt x="792923" y="5496089"/>
                    <a:pt x="789321" y="5501968"/>
                    <a:pt x="787282" y="5508440"/>
                  </a:cubicBezTo>
                  <a:cubicBezTo>
                    <a:pt x="785471" y="5508454"/>
                    <a:pt x="783702" y="5508978"/>
                    <a:pt x="782176" y="5509958"/>
                  </a:cubicBezTo>
                  <a:cubicBezTo>
                    <a:pt x="768376" y="5520722"/>
                    <a:pt x="799287" y="5557291"/>
                    <a:pt x="812397" y="5566675"/>
                  </a:cubicBezTo>
                  <a:cubicBezTo>
                    <a:pt x="838893" y="5588203"/>
                    <a:pt x="874772" y="5584339"/>
                    <a:pt x="906926" y="5585305"/>
                  </a:cubicBezTo>
                  <a:cubicBezTo>
                    <a:pt x="1030269" y="5579219"/>
                    <a:pt x="1146532" y="5525897"/>
                    <a:pt x="1231635" y="5436405"/>
                  </a:cubicBezTo>
                  <a:cubicBezTo>
                    <a:pt x="1265583" y="5397765"/>
                    <a:pt x="1307396" y="5366578"/>
                    <a:pt x="1339550" y="5326006"/>
                  </a:cubicBezTo>
                  <a:cubicBezTo>
                    <a:pt x="1367149" y="5284607"/>
                    <a:pt x="1394749" y="5244174"/>
                    <a:pt x="1422349" y="5203188"/>
                  </a:cubicBezTo>
                  <a:cubicBezTo>
                    <a:pt x="1439736" y="5174347"/>
                    <a:pt x="1451052" y="5142331"/>
                    <a:pt x="1468854" y="5113628"/>
                  </a:cubicBezTo>
                  <a:cubicBezTo>
                    <a:pt x="1501145" y="5066846"/>
                    <a:pt x="1541717" y="5026275"/>
                    <a:pt x="1575112" y="4980321"/>
                  </a:cubicBezTo>
                  <a:cubicBezTo>
                    <a:pt x="1637901" y="4906906"/>
                    <a:pt x="1698483" y="4827696"/>
                    <a:pt x="1791079" y="4790988"/>
                  </a:cubicBezTo>
                  <a:cubicBezTo>
                    <a:pt x="1881192" y="4744069"/>
                    <a:pt x="1975445" y="4701979"/>
                    <a:pt x="2056036" y="4639190"/>
                  </a:cubicBezTo>
                  <a:cubicBezTo>
                    <a:pt x="2168504" y="4542840"/>
                    <a:pt x="2299823" y="4470971"/>
                    <a:pt x="2441602" y="4428191"/>
                  </a:cubicBezTo>
                  <a:cubicBezTo>
                    <a:pt x="2543859" y="4392450"/>
                    <a:pt x="2651635" y="4416324"/>
                    <a:pt x="2756514" y="4418669"/>
                  </a:cubicBezTo>
                  <a:cubicBezTo>
                    <a:pt x="2811713" y="4415495"/>
                    <a:pt x="2865118" y="4397556"/>
                    <a:pt x="2918385" y="4384170"/>
                  </a:cubicBezTo>
                  <a:cubicBezTo>
                    <a:pt x="3014101" y="4345668"/>
                    <a:pt x="3119255" y="4337154"/>
                    <a:pt x="3219911" y="4359744"/>
                  </a:cubicBezTo>
                  <a:cubicBezTo>
                    <a:pt x="3163056" y="4409838"/>
                    <a:pt x="3126762" y="4479940"/>
                    <a:pt x="3081913" y="4540798"/>
                  </a:cubicBezTo>
                  <a:cubicBezTo>
                    <a:pt x="3044515" y="4586199"/>
                    <a:pt x="3009050" y="4633808"/>
                    <a:pt x="2967374" y="4675484"/>
                  </a:cubicBezTo>
                  <a:cubicBezTo>
                    <a:pt x="2911058" y="4728488"/>
                    <a:pt x="2851953" y="4778471"/>
                    <a:pt x="2790323" y="4825211"/>
                  </a:cubicBezTo>
                  <a:cubicBezTo>
                    <a:pt x="2768933" y="4852811"/>
                    <a:pt x="2634385" y="4920430"/>
                    <a:pt x="2661847" y="4954240"/>
                  </a:cubicBezTo>
                  <a:cubicBezTo>
                    <a:pt x="2676889" y="4961553"/>
                    <a:pt x="2694139" y="4954240"/>
                    <a:pt x="2710422" y="4948720"/>
                  </a:cubicBezTo>
                  <a:cubicBezTo>
                    <a:pt x="2710767" y="4949755"/>
                    <a:pt x="2711333" y="4950693"/>
                    <a:pt x="2712078" y="4951480"/>
                  </a:cubicBezTo>
                  <a:cubicBezTo>
                    <a:pt x="2727120" y="4961416"/>
                    <a:pt x="2737608" y="4936714"/>
                    <a:pt x="2749476" y="4929814"/>
                  </a:cubicBezTo>
                  <a:cubicBezTo>
                    <a:pt x="2779973" y="4903595"/>
                    <a:pt x="2812265" y="4879445"/>
                    <a:pt x="2845246" y="4856261"/>
                  </a:cubicBezTo>
                  <a:cubicBezTo>
                    <a:pt x="2905275" y="4815552"/>
                    <a:pt x="2974274" y="4787952"/>
                    <a:pt x="3023678" y="4733029"/>
                  </a:cubicBezTo>
                  <a:cubicBezTo>
                    <a:pt x="3078918" y="4671744"/>
                    <a:pt x="3139458" y="4615441"/>
                    <a:pt x="3204593" y="4564809"/>
                  </a:cubicBezTo>
                  <a:cubicBezTo>
                    <a:pt x="3298846" y="4477180"/>
                    <a:pt x="3413246" y="4396452"/>
                    <a:pt x="3547242" y="4397970"/>
                  </a:cubicBezTo>
                  <a:cubicBezTo>
                    <a:pt x="3550899" y="4399350"/>
                    <a:pt x="3554846" y="4399736"/>
                    <a:pt x="3558696" y="4399074"/>
                  </a:cubicBezTo>
                  <a:cubicBezTo>
                    <a:pt x="3632525" y="4423913"/>
                    <a:pt x="3680686" y="4471937"/>
                    <a:pt x="3758517" y="4505608"/>
                  </a:cubicBezTo>
                  <a:cubicBezTo>
                    <a:pt x="3853598" y="4556943"/>
                    <a:pt x="3927979" y="4640570"/>
                    <a:pt x="4000704" y="4718815"/>
                  </a:cubicBezTo>
                  <a:cubicBezTo>
                    <a:pt x="4002070" y="4723672"/>
                    <a:pt x="4004747" y="4728061"/>
                    <a:pt x="4008432" y="4731511"/>
                  </a:cubicBezTo>
                  <a:cubicBezTo>
                    <a:pt x="4045829" y="4823418"/>
                    <a:pt x="4025820" y="4930780"/>
                    <a:pt x="4060595" y="5024481"/>
                  </a:cubicBezTo>
                  <a:cubicBezTo>
                    <a:pt x="4169613" y="5262803"/>
                    <a:pt x="4123108" y="5537972"/>
                    <a:pt x="3996150" y="5759596"/>
                  </a:cubicBezTo>
                  <a:cubicBezTo>
                    <a:pt x="3933913" y="5869995"/>
                    <a:pt x="3826412" y="5948930"/>
                    <a:pt x="3767625" y="6060708"/>
                  </a:cubicBezTo>
                  <a:cubicBezTo>
                    <a:pt x="3764313" y="6072990"/>
                    <a:pt x="3735333" y="6125567"/>
                    <a:pt x="3733402" y="6148751"/>
                  </a:cubicBezTo>
                  <a:cubicBezTo>
                    <a:pt x="3732367" y="6154367"/>
                    <a:pt x="3735182" y="6159997"/>
                    <a:pt x="3740302" y="6162550"/>
                  </a:cubicBezTo>
                  <a:cubicBezTo>
                    <a:pt x="3744359" y="6165324"/>
                    <a:pt x="3749202" y="6166677"/>
                    <a:pt x="3754101" y="6166414"/>
                  </a:cubicBezTo>
                  <a:cubicBezTo>
                    <a:pt x="3768232" y="6166883"/>
                    <a:pt x="3781770" y="6160701"/>
                    <a:pt x="3790671" y="6149717"/>
                  </a:cubicBezTo>
                  <a:cubicBezTo>
                    <a:pt x="3823376" y="6132053"/>
                    <a:pt x="3845870" y="6098657"/>
                    <a:pt x="3879956" y="6083340"/>
                  </a:cubicBezTo>
                  <a:cubicBezTo>
                    <a:pt x="3967722" y="6210436"/>
                    <a:pt x="3962754" y="6138539"/>
                    <a:pt x="4074257" y="6114665"/>
                  </a:cubicBezTo>
                  <a:cubicBezTo>
                    <a:pt x="4102822" y="6109835"/>
                    <a:pt x="4128076" y="6123635"/>
                    <a:pt x="4152226" y="6136883"/>
                  </a:cubicBezTo>
                  <a:cubicBezTo>
                    <a:pt x="4223019" y="6180214"/>
                    <a:pt x="4301402" y="6136055"/>
                    <a:pt x="4369987" y="6110111"/>
                  </a:cubicBezTo>
                  <a:cubicBezTo>
                    <a:pt x="4428636" y="6088859"/>
                    <a:pt x="4480385" y="6137711"/>
                    <a:pt x="4533652" y="6153305"/>
                  </a:cubicBezTo>
                  <a:cubicBezTo>
                    <a:pt x="4567835" y="6151303"/>
                    <a:pt x="4601561" y="6144473"/>
                    <a:pt x="4633839" y="6133019"/>
                  </a:cubicBezTo>
                  <a:cubicBezTo>
                    <a:pt x="4644465" y="6124877"/>
                    <a:pt x="4635495" y="6112733"/>
                    <a:pt x="4630527" y="6104177"/>
                  </a:cubicBezTo>
                  <a:lnTo>
                    <a:pt x="4630527" y="6104177"/>
                  </a:lnTo>
                  <a:cubicBezTo>
                    <a:pt x="4630651" y="6103266"/>
                    <a:pt x="4630651" y="6102328"/>
                    <a:pt x="4630527" y="6101417"/>
                  </a:cubicBezTo>
                  <a:cubicBezTo>
                    <a:pt x="4621833" y="6047046"/>
                    <a:pt x="4572568" y="6016272"/>
                    <a:pt x="4551178" y="5968387"/>
                  </a:cubicBezTo>
                  <a:cubicBezTo>
                    <a:pt x="4525510" y="5849433"/>
                    <a:pt x="4542484" y="5725097"/>
                    <a:pt x="4552972" y="5605038"/>
                  </a:cubicBezTo>
                  <a:cubicBezTo>
                    <a:pt x="4587748" y="5398869"/>
                    <a:pt x="4604721" y="5186352"/>
                    <a:pt x="4548970" y="4982115"/>
                  </a:cubicBezTo>
                  <a:cubicBezTo>
                    <a:pt x="4515575" y="4877927"/>
                    <a:pt x="4479971" y="4775118"/>
                    <a:pt x="4452372" y="4668722"/>
                  </a:cubicBezTo>
                  <a:cubicBezTo>
                    <a:pt x="4414146" y="4567017"/>
                    <a:pt x="4335625" y="4489324"/>
                    <a:pt x="4274216" y="4402110"/>
                  </a:cubicBezTo>
                  <a:cubicBezTo>
                    <a:pt x="4235301" y="4346911"/>
                    <a:pt x="4203561" y="4287571"/>
                    <a:pt x="4165612" y="4231958"/>
                  </a:cubicBezTo>
                  <a:cubicBezTo>
                    <a:pt x="4127662" y="4176345"/>
                    <a:pt x="4080329" y="4125285"/>
                    <a:pt x="4047899" y="4065118"/>
                  </a:cubicBezTo>
                  <a:cubicBezTo>
                    <a:pt x="3985938" y="3945612"/>
                    <a:pt x="3918457" y="3828728"/>
                    <a:pt x="3864362" y="3705357"/>
                  </a:cubicBezTo>
                  <a:cubicBezTo>
                    <a:pt x="3829034" y="3601997"/>
                    <a:pt x="3797157" y="3497670"/>
                    <a:pt x="3755619" y="3396518"/>
                  </a:cubicBezTo>
                  <a:cubicBezTo>
                    <a:pt x="3694486" y="3217120"/>
                    <a:pt x="3543516" y="3088782"/>
                    <a:pt x="3460166" y="2921943"/>
                  </a:cubicBezTo>
                  <a:cubicBezTo>
                    <a:pt x="3416834" y="2825344"/>
                    <a:pt x="3382887" y="2722259"/>
                    <a:pt x="3332103" y="2628283"/>
                  </a:cubicBezTo>
                  <a:cubicBezTo>
                    <a:pt x="3314164" y="2591299"/>
                    <a:pt x="3287806" y="2559284"/>
                    <a:pt x="3266969" y="2524094"/>
                  </a:cubicBezTo>
                  <a:cubicBezTo>
                    <a:pt x="3236126" y="2461871"/>
                    <a:pt x="3213177" y="2396046"/>
                    <a:pt x="3198659" y="2328137"/>
                  </a:cubicBezTo>
                  <a:cubicBezTo>
                    <a:pt x="3187895" y="2257068"/>
                    <a:pt x="3206387" y="2184067"/>
                    <a:pt x="3189690" y="2113550"/>
                  </a:cubicBezTo>
                  <a:cubicBezTo>
                    <a:pt x="3162780" y="2017917"/>
                    <a:pt x="3137802" y="1914695"/>
                    <a:pt x="3175890" y="1818372"/>
                  </a:cubicBezTo>
                  <a:cubicBezTo>
                    <a:pt x="3192049" y="1772212"/>
                    <a:pt x="3210941" y="1727045"/>
                    <a:pt x="3232469" y="1683134"/>
                  </a:cubicBezTo>
                  <a:cubicBezTo>
                    <a:pt x="3264070" y="1630971"/>
                    <a:pt x="3296224" y="1576324"/>
                    <a:pt x="3294706" y="1512983"/>
                  </a:cubicBezTo>
                  <a:cubicBezTo>
                    <a:pt x="3295423" y="1464104"/>
                    <a:pt x="3287337" y="1415487"/>
                    <a:pt x="3270832" y="1369465"/>
                  </a:cubicBezTo>
                  <a:cubicBezTo>
                    <a:pt x="3260344" y="1335379"/>
                    <a:pt x="3267520" y="1297982"/>
                    <a:pt x="3276076" y="1263758"/>
                  </a:cubicBezTo>
                  <a:cubicBezTo>
                    <a:pt x="3307816" y="1165228"/>
                    <a:pt x="3396410" y="1096918"/>
                    <a:pt x="3483073" y="1046687"/>
                  </a:cubicBezTo>
                  <a:cubicBezTo>
                    <a:pt x="3613757" y="965958"/>
                    <a:pt x="3770799" y="935047"/>
                    <a:pt x="3923149" y="938359"/>
                  </a:cubicBezTo>
                  <a:cubicBezTo>
                    <a:pt x="4042793" y="942775"/>
                    <a:pt x="4167268" y="956713"/>
                    <a:pt x="4272284" y="1018674"/>
                  </a:cubicBezTo>
                  <a:cubicBezTo>
                    <a:pt x="4341283" y="1051241"/>
                    <a:pt x="4413180" y="1082705"/>
                    <a:pt x="4464653" y="1142872"/>
                  </a:cubicBezTo>
                  <a:cubicBezTo>
                    <a:pt x="4495565" y="1180407"/>
                    <a:pt x="4540414" y="1205799"/>
                    <a:pt x="4564564" y="1248578"/>
                  </a:cubicBezTo>
                  <a:cubicBezTo>
                    <a:pt x="4587334" y="1311781"/>
                    <a:pt x="4612587" y="1382574"/>
                    <a:pt x="4602651" y="1450607"/>
                  </a:cubicBezTo>
                  <a:cubicBezTo>
                    <a:pt x="4594316" y="1493884"/>
                    <a:pt x="4582697" y="1536470"/>
                    <a:pt x="4567876" y="1577980"/>
                  </a:cubicBezTo>
                  <a:cubicBezTo>
                    <a:pt x="4565806" y="1587640"/>
                    <a:pt x="4554076" y="1605579"/>
                    <a:pt x="4562080" y="1613169"/>
                  </a:cubicBezTo>
                  <a:lnTo>
                    <a:pt x="4561252" y="1614687"/>
                  </a:lnTo>
                  <a:cubicBezTo>
                    <a:pt x="4558354" y="1630005"/>
                    <a:pt x="4575742" y="1630005"/>
                    <a:pt x="4590646" y="1630005"/>
                  </a:cubicBezTo>
                  <a:cubicBezTo>
                    <a:pt x="4595531" y="1629660"/>
                    <a:pt x="4600457" y="1629936"/>
                    <a:pt x="4605273" y="1630833"/>
                  </a:cubicBezTo>
                  <a:cubicBezTo>
                    <a:pt x="4610724" y="1631412"/>
                    <a:pt x="4615623" y="1627466"/>
                    <a:pt x="4616217" y="1622015"/>
                  </a:cubicBezTo>
                  <a:cubicBezTo>
                    <a:pt x="4616341" y="1620759"/>
                    <a:pt x="4616244" y="1619489"/>
                    <a:pt x="4615899" y="1618275"/>
                  </a:cubicBezTo>
                  <a:cubicBezTo>
                    <a:pt x="4624317" y="1606821"/>
                    <a:pt x="4628043" y="1577704"/>
                    <a:pt x="4631631" y="1568872"/>
                  </a:cubicBezTo>
                  <a:cubicBezTo>
                    <a:pt x="4640601" y="1525264"/>
                    <a:pt x="4657437" y="1483727"/>
                    <a:pt x="4665578" y="1440120"/>
                  </a:cubicBezTo>
                  <a:cubicBezTo>
                    <a:pt x="4674838" y="1395671"/>
                    <a:pt x="4678357" y="1350228"/>
                    <a:pt x="4676066" y="1304882"/>
                  </a:cubicBezTo>
                  <a:close/>
                  <a:moveTo>
                    <a:pt x="663635" y="2181307"/>
                  </a:moveTo>
                  <a:cubicBezTo>
                    <a:pt x="669017" y="2162263"/>
                    <a:pt x="675365" y="2143496"/>
                    <a:pt x="682541" y="2125004"/>
                  </a:cubicBezTo>
                  <a:lnTo>
                    <a:pt x="682541" y="2125004"/>
                  </a:lnTo>
                  <a:cubicBezTo>
                    <a:pt x="682914" y="2125404"/>
                    <a:pt x="683393" y="2125694"/>
                    <a:pt x="683921" y="2125832"/>
                  </a:cubicBezTo>
                  <a:cubicBezTo>
                    <a:pt x="674399" y="2150947"/>
                    <a:pt x="666257" y="2174545"/>
                    <a:pt x="663635" y="2181307"/>
                  </a:cubicBezTo>
                  <a:close/>
                </a:path>
              </a:pathLst>
            </a:custGeom>
            <a:solidFill>
              <a:srgbClr val="592B10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0DB5EA29-9593-CE00-9970-43E6455AD72D}"/>
                </a:ext>
              </a:extLst>
            </p:cNvPr>
            <p:cNvSpPr/>
            <p:nvPr/>
          </p:nvSpPr>
          <p:spPr>
            <a:xfrm>
              <a:off x="5620896" y="5245169"/>
              <a:ext cx="150017" cy="1133291"/>
            </a:xfrm>
            <a:custGeom>
              <a:avLst/>
              <a:gdLst>
                <a:gd name="connsiteX0" fmla="*/ 27410 w 150017"/>
                <a:gd name="connsiteY0" fmla="*/ 1129646 h 1133291"/>
                <a:gd name="connsiteX1" fmla="*/ 27410 w 150017"/>
                <a:gd name="connsiteY1" fmla="*/ 1129646 h 1133291"/>
                <a:gd name="connsiteX2" fmla="*/ 28377 w 150017"/>
                <a:gd name="connsiteY2" fmla="*/ 1130751 h 1133291"/>
                <a:gd name="connsiteX3" fmla="*/ 42176 w 150017"/>
                <a:gd name="connsiteY3" fmla="*/ 993580 h 1133291"/>
                <a:gd name="connsiteX4" fmla="*/ 112141 w 150017"/>
                <a:gd name="connsiteY4" fmla="*/ 731384 h 1133291"/>
                <a:gd name="connsiteX5" fmla="*/ 93512 w 150017"/>
                <a:gd name="connsiteY5" fmla="*/ 309110 h 1133291"/>
                <a:gd name="connsiteX6" fmla="*/ 58460 w 150017"/>
                <a:gd name="connsiteY6" fmla="*/ 231417 h 1133291"/>
                <a:gd name="connsiteX7" fmla="*/ 17750 w 150017"/>
                <a:gd name="connsiteY7" fmla="*/ 86382 h 1133291"/>
                <a:gd name="connsiteX8" fmla="*/ 225 w 150017"/>
                <a:gd name="connsiteY8" fmla="*/ 11862 h 1133291"/>
                <a:gd name="connsiteX9" fmla="*/ 7125 w 150017"/>
                <a:gd name="connsiteY9" fmla="*/ -5 h 1133291"/>
                <a:gd name="connsiteX10" fmla="*/ 26996 w 150017"/>
                <a:gd name="connsiteY10" fmla="*/ 41394 h 1133291"/>
                <a:gd name="connsiteX11" fmla="*/ 76676 w 150017"/>
                <a:gd name="connsiteY11" fmla="*/ 223413 h 1133291"/>
                <a:gd name="connsiteX12" fmla="*/ 113659 w 150017"/>
                <a:gd name="connsiteY12" fmla="*/ 306902 h 1133291"/>
                <a:gd name="connsiteX13" fmla="*/ 138085 w 150017"/>
                <a:gd name="connsiteY13" fmla="*/ 697575 h 1133291"/>
                <a:gd name="connsiteX14" fmla="*/ 82885 w 150017"/>
                <a:gd name="connsiteY14" fmla="*/ 902640 h 1133291"/>
                <a:gd name="connsiteX15" fmla="*/ 45212 w 150017"/>
                <a:gd name="connsiteY15" fmla="*/ 1059819 h 1133291"/>
                <a:gd name="connsiteX16" fmla="*/ 45212 w 150017"/>
                <a:gd name="connsiteY16" fmla="*/ 1123023 h 1133291"/>
                <a:gd name="connsiteX17" fmla="*/ 35304 w 150017"/>
                <a:gd name="connsiteY17" fmla="*/ 1133262 h 1133291"/>
                <a:gd name="connsiteX18" fmla="*/ 27410 w 150017"/>
                <a:gd name="connsiteY18" fmla="*/ 1129646 h 1133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50017" h="1133291">
                  <a:moveTo>
                    <a:pt x="27410" y="1129646"/>
                  </a:moveTo>
                  <a:lnTo>
                    <a:pt x="27410" y="1129646"/>
                  </a:lnTo>
                  <a:lnTo>
                    <a:pt x="28377" y="1130751"/>
                  </a:lnTo>
                  <a:cubicBezTo>
                    <a:pt x="12507" y="1087143"/>
                    <a:pt x="30308" y="1036774"/>
                    <a:pt x="42176" y="993580"/>
                  </a:cubicBezTo>
                  <a:cubicBezTo>
                    <a:pt x="59012" y="904296"/>
                    <a:pt x="90337" y="818737"/>
                    <a:pt x="112141" y="731384"/>
                  </a:cubicBezTo>
                  <a:cubicBezTo>
                    <a:pt x="144985" y="591316"/>
                    <a:pt x="127735" y="446970"/>
                    <a:pt x="93512" y="309110"/>
                  </a:cubicBezTo>
                  <a:cubicBezTo>
                    <a:pt x="85921" y="281511"/>
                    <a:pt x="67706" y="258465"/>
                    <a:pt x="58460" y="231417"/>
                  </a:cubicBezTo>
                  <a:cubicBezTo>
                    <a:pt x="42314" y="183946"/>
                    <a:pt x="31550" y="134819"/>
                    <a:pt x="17750" y="86382"/>
                  </a:cubicBezTo>
                  <a:cubicBezTo>
                    <a:pt x="10989" y="61818"/>
                    <a:pt x="5331" y="36840"/>
                    <a:pt x="225" y="11862"/>
                  </a:cubicBezTo>
                  <a:cubicBezTo>
                    <a:pt x="-948" y="6715"/>
                    <a:pt x="2074" y="1526"/>
                    <a:pt x="7125" y="-5"/>
                  </a:cubicBezTo>
                  <a:cubicBezTo>
                    <a:pt x="26444" y="-971"/>
                    <a:pt x="20925" y="29388"/>
                    <a:pt x="26996" y="41394"/>
                  </a:cubicBezTo>
                  <a:cubicBezTo>
                    <a:pt x="42452" y="102251"/>
                    <a:pt x="57632" y="163384"/>
                    <a:pt x="76676" y="223413"/>
                  </a:cubicBezTo>
                  <a:cubicBezTo>
                    <a:pt x="86888" y="252117"/>
                    <a:pt x="106621" y="276819"/>
                    <a:pt x="113659" y="306902"/>
                  </a:cubicBezTo>
                  <a:cubicBezTo>
                    <a:pt x="143191" y="434550"/>
                    <a:pt x="164305" y="567304"/>
                    <a:pt x="138085" y="697575"/>
                  </a:cubicBezTo>
                  <a:cubicBezTo>
                    <a:pt x="127597" y="767678"/>
                    <a:pt x="103034" y="834745"/>
                    <a:pt x="82885" y="902640"/>
                  </a:cubicBezTo>
                  <a:cubicBezTo>
                    <a:pt x="70880" y="955217"/>
                    <a:pt x="57632" y="1007518"/>
                    <a:pt x="45212" y="1059819"/>
                  </a:cubicBezTo>
                  <a:cubicBezTo>
                    <a:pt x="41279" y="1080699"/>
                    <a:pt x="41279" y="1102144"/>
                    <a:pt x="45212" y="1123023"/>
                  </a:cubicBezTo>
                  <a:cubicBezTo>
                    <a:pt x="45309" y="1128584"/>
                    <a:pt x="40865" y="1133165"/>
                    <a:pt x="35304" y="1133262"/>
                  </a:cubicBezTo>
                  <a:cubicBezTo>
                    <a:pt x="32268" y="1133304"/>
                    <a:pt x="29356" y="1131979"/>
                    <a:pt x="27410" y="1129646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5580746C-A5F5-EB2B-89F3-4233AED99D18}"/>
                </a:ext>
              </a:extLst>
            </p:cNvPr>
            <p:cNvSpPr/>
            <p:nvPr/>
          </p:nvSpPr>
          <p:spPr>
            <a:xfrm>
              <a:off x="5173643" y="4705449"/>
              <a:ext cx="183150" cy="389618"/>
            </a:xfrm>
            <a:custGeom>
              <a:avLst/>
              <a:gdLst>
                <a:gd name="connsiteX0" fmla="*/ 171896 w 183150"/>
                <a:gd name="connsiteY0" fmla="*/ 389572 h 389618"/>
                <a:gd name="connsiteX1" fmla="*/ 158096 w 183150"/>
                <a:gd name="connsiteY1" fmla="*/ 296286 h 389618"/>
                <a:gd name="connsiteX2" fmla="*/ 112281 w 183150"/>
                <a:gd name="connsiteY2" fmla="*/ 158288 h 389618"/>
                <a:gd name="connsiteX3" fmla="*/ 10300 w 183150"/>
                <a:gd name="connsiteY3" fmla="*/ 24982 h 389618"/>
                <a:gd name="connsiteX4" fmla="*/ 17890 w 183150"/>
                <a:gd name="connsiteY4" fmla="*/ 4420 h 389618"/>
                <a:gd name="connsiteX5" fmla="*/ 122631 w 183150"/>
                <a:gd name="connsiteY5" fmla="*/ 136898 h 389618"/>
                <a:gd name="connsiteX6" fmla="*/ 178934 w 183150"/>
                <a:gd name="connsiteY6" fmla="*/ 297942 h 389618"/>
                <a:gd name="connsiteX7" fmla="*/ 171896 w 183150"/>
                <a:gd name="connsiteY7" fmla="*/ 389572 h 389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3150" h="389618">
                  <a:moveTo>
                    <a:pt x="171896" y="389572"/>
                  </a:moveTo>
                  <a:cubicBezTo>
                    <a:pt x="152990" y="390953"/>
                    <a:pt x="164720" y="312846"/>
                    <a:pt x="158096" y="296286"/>
                  </a:cubicBezTo>
                  <a:cubicBezTo>
                    <a:pt x="149913" y="248221"/>
                    <a:pt x="134471" y="201688"/>
                    <a:pt x="112281" y="158288"/>
                  </a:cubicBezTo>
                  <a:cubicBezTo>
                    <a:pt x="81411" y="111548"/>
                    <a:pt x="47339" y="67002"/>
                    <a:pt x="10300" y="24982"/>
                  </a:cubicBezTo>
                  <a:cubicBezTo>
                    <a:pt x="-8191" y="15598"/>
                    <a:pt x="502" y="-10346"/>
                    <a:pt x="17890" y="4420"/>
                  </a:cubicBezTo>
                  <a:cubicBezTo>
                    <a:pt x="59290" y="42783"/>
                    <a:pt x="88545" y="92463"/>
                    <a:pt x="122631" y="136898"/>
                  </a:cubicBezTo>
                  <a:cubicBezTo>
                    <a:pt x="153818" y="185336"/>
                    <a:pt x="168446" y="242053"/>
                    <a:pt x="178934" y="297942"/>
                  </a:cubicBezTo>
                  <a:cubicBezTo>
                    <a:pt x="177416" y="314778"/>
                    <a:pt x="193148" y="389711"/>
                    <a:pt x="171896" y="389572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4244C13E-8489-437D-B440-A77D46A2ADA0}"/>
                </a:ext>
              </a:extLst>
            </p:cNvPr>
            <p:cNvSpPr/>
            <p:nvPr/>
          </p:nvSpPr>
          <p:spPr>
            <a:xfrm>
              <a:off x="5369062" y="4983547"/>
              <a:ext cx="25108" cy="116057"/>
            </a:xfrm>
            <a:custGeom>
              <a:avLst/>
              <a:gdLst>
                <a:gd name="connsiteX0" fmla="*/ 10562 w 25108"/>
                <a:gd name="connsiteY0" fmla="*/ 116029 h 116057"/>
                <a:gd name="connsiteX1" fmla="*/ 2834 w 25108"/>
                <a:gd name="connsiteY1" fmla="*/ 51721 h 116057"/>
                <a:gd name="connsiteX2" fmla="*/ 10976 w 25108"/>
                <a:gd name="connsiteY2" fmla="*/ -28 h 116057"/>
                <a:gd name="connsiteX3" fmla="*/ 20912 w 25108"/>
                <a:gd name="connsiteY3" fmla="*/ 10322 h 116057"/>
                <a:gd name="connsiteX4" fmla="*/ 10562 w 25108"/>
                <a:gd name="connsiteY4" fmla="*/ 116029 h 116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08" h="116057">
                  <a:moveTo>
                    <a:pt x="10562" y="116029"/>
                  </a:moveTo>
                  <a:cubicBezTo>
                    <a:pt x="-6274" y="113268"/>
                    <a:pt x="7388" y="66073"/>
                    <a:pt x="2834" y="51721"/>
                  </a:cubicBezTo>
                  <a:cubicBezTo>
                    <a:pt x="5870" y="36266"/>
                    <a:pt x="-9862" y="4664"/>
                    <a:pt x="10976" y="-28"/>
                  </a:cubicBezTo>
                  <a:cubicBezTo>
                    <a:pt x="16565" y="124"/>
                    <a:pt x="20995" y="4733"/>
                    <a:pt x="20912" y="10322"/>
                  </a:cubicBezTo>
                  <a:cubicBezTo>
                    <a:pt x="19118" y="29780"/>
                    <a:pt x="36782" y="116442"/>
                    <a:pt x="10562" y="116029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930EE18-F9C8-9E3D-C6BF-18979F44FE17}"/>
                </a:ext>
              </a:extLst>
            </p:cNvPr>
            <p:cNvSpPr/>
            <p:nvPr/>
          </p:nvSpPr>
          <p:spPr>
            <a:xfrm>
              <a:off x="5420953" y="5241832"/>
              <a:ext cx="122247" cy="306947"/>
            </a:xfrm>
            <a:custGeom>
              <a:avLst/>
              <a:gdLst>
                <a:gd name="connsiteX0" fmla="*/ 89631 w 122247"/>
                <a:gd name="connsiteY0" fmla="*/ 305272 h 306947"/>
                <a:gd name="connsiteX1" fmla="*/ 34432 w 122247"/>
                <a:gd name="connsiteY1" fmla="*/ 221783 h 306947"/>
                <a:gd name="connsiteX2" fmla="*/ 1037 w 122247"/>
                <a:gd name="connsiteY2" fmla="*/ 39901 h 306947"/>
                <a:gd name="connsiteX3" fmla="*/ 13263 w 122247"/>
                <a:gd name="connsiteY3" fmla="*/ 32229 h 306947"/>
                <a:gd name="connsiteX4" fmla="*/ 21184 w 122247"/>
                <a:gd name="connsiteY4" fmla="*/ 42799 h 306947"/>
                <a:gd name="connsiteX5" fmla="*/ 96669 w 122247"/>
                <a:gd name="connsiteY5" fmla="*/ 284572 h 306947"/>
                <a:gd name="connsiteX6" fmla="*/ 73486 w 122247"/>
                <a:gd name="connsiteY6" fmla="*/ 155820 h 306947"/>
                <a:gd name="connsiteX7" fmla="*/ 26704 w 122247"/>
                <a:gd name="connsiteY7" fmla="*/ 19064 h 306947"/>
                <a:gd name="connsiteX8" fmla="*/ 47542 w 122247"/>
                <a:gd name="connsiteY8" fmla="*/ 8714 h 306947"/>
                <a:gd name="connsiteX9" fmla="*/ 89769 w 122247"/>
                <a:gd name="connsiteY9" fmla="*/ 140088 h 306947"/>
                <a:gd name="connsiteX10" fmla="*/ 121923 w 122247"/>
                <a:gd name="connsiteY10" fmla="*/ 264286 h 306947"/>
                <a:gd name="connsiteX11" fmla="*/ 89631 w 122247"/>
                <a:gd name="connsiteY11" fmla="*/ 305272 h 306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2247" h="306947">
                  <a:moveTo>
                    <a:pt x="89631" y="305272"/>
                  </a:moveTo>
                  <a:cubicBezTo>
                    <a:pt x="63550" y="284158"/>
                    <a:pt x="50026" y="250762"/>
                    <a:pt x="34432" y="221783"/>
                  </a:cubicBezTo>
                  <a:cubicBezTo>
                    <a:pt x="7743" y="165066"/>
                    <a:pt x="-3766" y="102400"/>
                    <a:pt x="1037" y="39901"/>
                  </a:cubicBezTo>
                  <a:cubicBezTo>
                    <a:pt x="2293" y="34409"/>
                    <a:pt x="7771" y="30973"/>
                    <a:pt x="13263" y="32229"/>
                  </a:cubicBezTo>
                  <a:cubicBezTo>
                    <a:pt x="18134" y="33333"/>
                    <a:pt x="21488" y="37817"/>
                    <a:pt x="21184" y="42799"/>
                  </a:cubicBezTo>
                  <a:cubicBezTo>
                    <a:pt x="15444" y="129973"/>
                    <a:pt x="42353" y="216152"/>
                    <a:pt x="96669" y="284572"/>
                  </a:cubicBezTo>
                  <a:cubicBezTo>
                    <a:pt x="113229" y="240964"/>
                    <a:pt x="86181" y="196943"/>
                    <a:pt x="73486" y="155820"/>
                  </a:cubicBezTo>
                  <a:cubicBezTo>
                    <a:pt x="55408" y="118698"/>
                    <a:pt x="59686" y="38245"/>
                    <a:pt x="26704" y="19064"/>
                  </a:cubicBezTo>
                  <a:cubicBezTo>
                    <a:pt x="10007" y="7472"/>
                    <a:pt x="29464" y="-11158"/>
                    <a:pt x="47542" y="8714"/>
                  </a:cubicBezTo>
                  <a:cubicBezTo>
                    <a:pt x="79558" y="44455"/>
                    <a:pt x="73072" y="97170"/>
                    <a:pt x="89769" y="140088"/>
                  </a:cubicBezTo>
                  <a:cubicBezTo>
                    <a:pt x="102051" y="181487"/>
                    <a:pt x="125097" y="220541"/>
                    <a:pt x="121923" y="264286"/>
                  </a:cubicBezTo>
                  <a:cubicBezTo>
                    <a:pt x="120543" y="281674"/>
                    <a:pt x="112815" y="314655"/>
                    <a:pt x="89631" y="305272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E722E48F-205E-F294-9435-A3C12A595900}"/>
                </a:ext>
              </a:extLst>
            </p:cNvPr>
            <p:cNvSpPr/>
            <p:nvPr/>
          </p:nvSpPr>
          <p:spPr>
            <a:xfrm>
              <a:off x="5474180" y="5213313"/>
              <a:ext cx="131609" cy="397297"/>
            </a:xfrm>
            <a:custGeom>
              <a:avLst/>
              <a:gdLst>
                <a:gd name="connsiteX0" fmla="*/ 66211 w 131609"/>
                <a:gd name="connsiteY0" fmla="*/ 397270 h 397297"/>
                <a:gd name="connsiteX1" fmla="*/ 39716 w 131609"/>
                <a:gd name="connsiteY1" fmla="*/ 383470 h 397297"/>
                <a:gd name="connsiteX2" fmla="*/ 40999 w 131609"/>
                <a:gd name="connsiteY2" fmla="*/ 369284 h 397297"/>
                <a:gd name="connsiteX3" fmla="*/ 54344 w 131609"/>
                <a:gd name="connsiteY3" fmla="*/ 369670 h 397297"/>
                <a:gd name="connsiteX4" fmla="*/ 94915 w 131609"/>
                <a:gd name="connsiteY4" fmla="*/ 366358 h 397297"/>
                <a:gd name="connsiteX5" fmla="*/ 109681 w 131609"/>
                <a:gd name="connsiteY5" fmla="*/ 304121 h 397297"/>
                <a:gd name="connsiteX6" fmla="*/ 62900 w 131609"/>
                <a:gd name="connsiteY6" fmla="*/ 153427 h 397297"/>
                <a:gd name="connsiteX7" fmla="*/ 16808 w 131609"/>
                <a:gd name="connsiteY7" fmla="*/ 30195 h 397297"/>
                <a:gd name="connsiteX8" fmla="*/ -27 w 131609"/>
                <a:gd name="connsiteY8" fmla="*/ 9909 h 397297"/>
                <a:gd name="connsiteX9" fmla="*/ 10322 w 131609"/>
                <a:gd name="connsiteY9" fmla="*/ -27 h 397297"/>
                <a:gd name="connsiteX10" fmla="*/ 40958 w 131609"/>
                <a:gd name="connsiteY10" fmla="*/ 28815 h 397297"/>
                <a:gd name="connsiteX11" fmla="*/ 85945 w 131609"/>
                <a:gd name="connsiteY11" fmla="*/ 161155 h 397297"/>
                <a:gd name="connsiteX12" fmla="*/ 66211 w 131609"/>
                <a:gd name="connsiteY12" fmla="*/ 397270 h 397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1609" h="397297">
                  <a:moveTo>
                    <a:pt x="66211" y="397270"/>
                  </a:moveTo>
                  <a:cubicBezTo>
                    <a:pt x="55972" y="396124"/>
                    <a:pt x="46519" y="391211"/>
                    <a:pt x="39716" y="383470"/>
                  </a:cubicBezTo>
                  <a:cubicBezTo>
                    <a:pt x="36155" y="379192"/>
                    <a:pt x="36735" y="372844"/>
                    <a:pt x="40999" y="369284"/>
                  </a:cubicBezTo>
                  <a:cubicBezTo>
                    <a:pt x="44904" y="366027"/>
                    <a:pt x="50632" y="366192"/>
                    <a:pt x="54344" y="369670"/>
                  </a:cubicBezTo>
                  <a:cubicBezTo>
                    <a:pt x="65384" y="383470"/>
                    <a:pt x="83737" y="375880"/>
                    <a:pt x="94915" y="366358"/>
                  </a:cubicBezTo>
                  <a:cubicBezTo>
                    <a:pt x="114097" y="351454"/>
                    <a:pt x="111337" y="325786"/>
                    <a:pt x="109681" y="304121"/>
                  </a:cubicBezTo>
                  <a:cubicBezTo>
                    <a:pt x="106093" y="250440"/>
                    <a:pt x="77527" y="204072"/>
                    <a:pt x="62900" y="153427"/>
                  </a:cubicBezTo>
                  <a:cubicBezTo>
                    <a:pt x="55586" y="109682"/>
                    <a:pt x="46340" y="65108"/>
                    <a:pt x="16808" y="30195"/>
                  </a:cubicBezTo>
                  <a:cubicBezTo>
                    <a:pt x="12530" y="22053"/>
                    <a:pt x="525" y="19569"/>
                    <a:pt x="-27" y="9909"/>
                  </a:cubicBezTo>
                  <a:cubicBezTo>
                    <a:pt x="124" y="4320"/>
                    <a:pt x="4734" y="-110"/>
                    <a:pt x="10322" y="-27"/>
                  </a:cubicBezTo>
                  <a:cubicBezTo>
                    <a:pt x="24122" y="2871"/>
                    <a:pt x="32540" y="18189"/>
                    <a:pt x="40958" y="28815"/>
                  </a:cubicBezTo>
                  <a:cubicBezTo>
                    <a:pt x="70766" y="67316"/>
                    <a:pt x="75044" y="115616"/>
                    <a:pt x="85945" y="161155"/>
                  </a:cubicBezTo>
                  <a:cubicBezTo>
                    <a:pt x="112441" y="225876"/>
                    <a:pt x="183510" y="386368"/>
                    <a:pt x="66211" y="397270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1B3918DC-770D-3FCE-677B-497F6960A4F0}"/>
                </a:ext>
              </a:extLst>
            </p:cNvPr>
            <p:cNvSpPr/>
            <p:nvPr/>
          </p:nvSpPr>
          <p:spPr>
            <a:xfrm>
              <a:off x="5404784" y="5627271"/>
              <a:ext cx="275835" cy="858508"/>
            </a:xfrm>
            <a:custGeom>
              <a:avLst/>
              <a:gdLst>
                <a:gd name="connsiteX0" fmla="*/ 3682 w 275835"/>
                <a:gd name="connsiteY0" fmla="*/ 856701 h 858508"/>
                <a:gd name="connsiteX1" fmla="*/ 7132 w 275835"/>
                <a:gd name="connsiteY1" fmla="*/ 836002 h 858508"/>
                <a:gd name="connsiteX2" fmla="*/ 31696 w 275835"/>
                <a:gd name="connsiteY2" fmla="*/ 786737 h 858508"/>
                <a:gd name="connsiteX3" fmla="*/ 78063 w 275835"/>
                <a:gd name="connsiteY3" fmla="*/ 592159 h 858508"/>
                <a:gd name="connsiteX4" fmla="*/ 181010 w 275835"/>
                <a:gd name="connsiteY4" fmla="*/ 397030 h 858508"/>
                <a:gd name="connsiteX5" fmla="*/ 248904 w 275835"/>
                <a:gd name="connsiteY5" fmla="*/ 18087 h 858508"/>
                <a:gd name="connsiteX6" fmla="*/ 252354 w 275835"/>
                <a:gd name="connsiteY6" fmla="*/ 1252 h 858508"/>
                <a:gd name="connsiteX7" fmla="*/ 269880 w 275835"/>
                <a:gd name="connsiteY7" fmla="*/ 22089 h 858508"/>
                <a:gd name="connsiteX8" fmla="*/ 199363 w 275835"/>
                <a:gd name="connsiteY8" fmla="*/ 405448 h 858508"/>
                <a:gd name="connsiteX9" fmla="*/ 96279 w 275835"/>
                <a:gd name="connsiteY9" fmla="*/ 600991 h 858508"/>
                <a:gd name="connsiteX10" fmla="*/ 68679 w 275835"/>
                <a:gd name="connsiteY10" fmla="*/ 659640 h 858508"/>
                <a:gd name="connsiteX11" fmla="*/ 54879 w 275835"/>
                <a:gd name="connsiteY11" fmla="*/ 740231 h 858508"/>
                <a:gd name="connsiteX12" fmla="*/ 50050 w 275835"/>
                <a:gd name="connsiteY12" fmla="*/ 796258 h 858508"/>
                <a:gd name="connsiteX13" fmla="*/ 3682 w 275835"/>
                <a:gd name="connsiteY13" fmla="*/ 856701 h 858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75835" h="858508">
                  <a:moveTo>
                    <a:pt x="3682" y="856701"/>
                  </a:moveTo>
                  <a:cubicBezTo>
                    <a:pt x="-4046" y="850078"/>
                    <a:pt x="1888" y="841936"/>
                    <a:pt x="7132" y="836002"/>
                  </a:cubicBezTo>
                  <a:cubicBezTo>
                    <a:pt x="16502" y="820187"/>
                    <a:pt x="24699" y="803724"/>
                    <a:pt x="31696" y="786737"/>
                  </a:cubicBezTo>
                  <a:cubicBezTo>
                    <a:pt x="33490" y="713597"/>
                    <a:pt x="41356" y="656604"/>
                    <a:pt x="78063" y="592159"/>
                  </a:cubicBezTo>
                  <a:cubicBezTo>
                    <a:pt x="105663" y="524402"/>
                    <a:pt x="149822" y="463269"/>
                    <a:pt x="181010" y="397030"/>
                  </a:cubicBezTo>
                  <a:cubicBezTo>
                    <a:pt x="244626" y="281595"/>
                    <a:pt x="268486" y="148427"/>
                    <a:pt x="248904" y="18087"/>
                  </a:cubicBezTo>
                  <a:cubicBezTo>
                    <a:pt x="246559" y="12291"/>
                    <a:pt x="245454" y="4287"/>
                    <a:pt x="252354" y="1252"/>
                  </a:cubicBezTo>
                  <a:cubicBezTo>
                    <a:pt x="266154" y="-4820"/>
                    <a:pt x="269466" y="12153"/>
                    <a:pt x="269880" y="22089"/>
                  </a:cubicBezTo>
                  <a:cubicBezTo>
                    <a:pt x="288289" y="154140"/>
                    <a:pt x="263560" y="288591"/>
                    <a:pt x="199363" y="405448"/>
                  </a:cubicBezTo>
                  <a:cubicBezTo>
                    <a:pt x="168176" y="472377"/>
                    <a:pt x="124844" y="532682"/>
                    <a:pt x="96279" y="600991"/>
                  </a:cubicBezTo>
                  <a:cubicBezTo>
                    <a:pt x="87861" y="620863"/>
                    <a:pt x="76131" y="639217"/>
                    <a:pt x="68679" y="659640"/>
                  </a:cubicBezTo>
                  <a:cubicBezTo>
                    <a:pt x="61324" y="685956"/>
                    <a:pt x="56701" y="712963"/>
                    <a:pt x="54879" y="740231"/>
                  </a:cubicBezTo>
                  <a:cubicBezTo>
                    <a:pt x="52533" y="758723"/>
                    <a:pt x="55707" y="778318"/>
                    <a:pt x="50050" y="796258"/>
                  </a:cubicBezTo>
                  <a:cubicBezTo>
                    <a:pt x="41493" y="810472"/>
                    <a:pt x="23416" y="869397"/>
                    <a:pt x="3682" y="856701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FDAA888-BFFA-06C2-BAAA-A5BF12F34B11}"/>
                </a:ext>
              </a:extLst>
            </p:cNvPr>
            <p:cNvSpPr/>
            <p:nvPr/>
          </p:nvSpPr>
          <p:spPr>
            <a:xfrm>
              <a:off x="5166381" y="6204832"/>
              <a:ext cx="211146" cy="216393"/>
            </a:xfrm>
            <a:custGeom>
              <a:avLst/>
              <a:gdLst>
                <a:gd name="connsiteX0" fmla="*/ 9972 w 211146"/>
                <a:gd name="connsiteY0" fmla="*/ 216351 h 216393"/>
                <a:gd name="connsiteX1" fmla="*/ 17010 w 211146"/>
                <a:gd name="connsiteY1" fmla="*/ 172606 h 216393"/>
                <a:gd name="connsiteX2" fmla="*/ 168808 w 211146"/>
                <a:gd name="connsiteY2" fmla="*/ 43164 h 216393"/>
                <a:gd name="connsiteX3" fmla="*/ 197788 w 211146"/>
                <a:gd name="connsiteY3" fmla="*/ 108 h 216393"/>
                <a:gd name="connsiteX4" fmla="*/ 183988 w 211146"/>
                <a:gd name="connsiteY4" fmla="*/ 56273 h 216393"/>
                <a:gd name="connsiteX5" fmla="*/ 22668 w 211146"/>
                <a:gd name="connsiteY5" fmla="*/ 202276 h 216393"/>
                <a:gd name="connsiteX6" fmla="*/ 9972 w 211146"/>
                <a:gd name="connsiteY6" fmla="*/ 216351 h 216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1146" h="216393">
                  <a:moveTo>
                    <a:pt x="9972" y="216351"/>
                  </a:moveTo>
                  <a:cubicBezTo>
                    <a:pt x="-13073" y="210693"/>
                    <a:pt x="9972" y="183922"/>
                    <a:pt x="17010" y="172606"/>
                  </a:cubicBezTo>
                  <a:cubicBezTo>
                    <a:pt x="52200" y="113819"/>
                    <a:pt x="124235" y="92567"/>
                    <a:pt x="168808" y="43164"/>
                  </a:cubicBezTo>
                  <a:cubicBezTo>
                    <a:pt x="181366" y="31020"/>
                    <a:pt x="185092" y="11286"/>
                    <a:pt x="197788" y="108"/>
                  </a:cubicBezTo>
                  <a:cubicBezTo>
                    <a:pt x="231321" y="-2928"/>
                    <a:pt x="191992" y="45785"/>
                    <a:pt x="183988" y="56273"/>
                  </a:cubicBezTo>
                  <a:cubicBezTo>
                    <a:pt x="135412" y="111473"/>
                    <a:pt x="55512" y="132724"/>
                    <a:pt x="22668" y="202276"/>
                  </a:cubicBezTo>
                  <a:cubicBezTo>
                    <a:pt x="20046" y="208209"/>
                    <a:pt x="18528" y="216765"/>
                    <a:pt x="9972" y="216351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715E68A-CE39-F244-6030-CB452B65E487}"/>
                </a:ext>
              </a:extLst>
            </p:cNvPr>
            <p:cNvSpPr/>
            <p:nvPr/>
          </p:nvSpPr>
          <p:spPr>
            <a:xfrm>
              <a:off x="5331380" y="6323595"/>
              <a:ext cx="32213" cy="44804"/>
            </a:xfrm>
            <a:custGeom>
              <a:avLst/>
              <a:gdLst>
                <a:gd name="connsiteX0" fmla="*/ 5879 w 32213"/>
                <a:gd name="connsiteY0" fmla="*/ 43769 h 44804"/>
                <a:gd name="connsiteX1" fmla="*/ 13607 w 32213"/>
                <a:gd name="connsiteY1" fmla="*/ 4853 h 44804"/>
                <a:gd name="connsiteX2" fmla="*/ 27407 w 32213"/>
                <a:gd name="connsiteY2" fmla="*/ 1265 h 44804"/>
                <a:gd name="connsiteX3" fmla="*/ 23681 w 32213"/>
                <a:gd name="connsiteY3" fmla="*/ 28865 h 44804"/>
                <a:gd name="connsiteX4" fmla="*/ 5879 w 32213"/>
                <a:gd name="connsiteY4" fmla="*/ 43769 h 44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213" h="44804">
                  <a:moveTo>
                    <a:pt x="5879" y="43769"/>
                  </a:moveTo>
                  <a:cubicBezTo>
                    <a:pt x="-9577" y="34385"/>
                    <a:pt x="9743" y="16169"/>
                    <a:pt x="13607" y="4853"/>
                  </a:cubicBezTo>
                  <a:cubicBezTo>
                    <a:pt x="16519" y="175"/>
                    <a:pt x="22591" y="-1398"/>
                    <a:pt x="27407" y="1265"/>
                  </a:cubicBezTo>
                  <a:cubicBezTo>
                    <a:pt x="38447" y="8579"/>
                    <a:pt x="27407" y="20585"/>
                    <a:pt x="23681" y="28865"/>
                  </a:cubicBezTo>
                  <a:cubicBezTo>
                    <a:pt x="19955" y="37145"/>
                    <a:pt x="16091" y="48185"/>
                    <a:pt x="5879" y="43769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A7E3798-41AB-6E3D-394E-8475882EAA7E}"/>
                </a:ext>
              </a:extLst>
            </p:cNvPr>
            <p:cNvSpPr/>
            <p:nvPr/>
          </p:nvSpPr>
          <p:spPr>
            <a:xfrm>
              <a:off x="5414477" y="5725640"/>
              <a:ext cx="190347" cy="442313"/>
            </a:xfrm>
            <a:custGeom>
              <a:avLst/>
              <a:gdLst>
                <a:gd name="connsiteX0" fmla="*/ 5719 w 190347"/>
                <a:gd name="connsiteY0" fmla="*/ 441488 h 442313"/>
                <a:gd name="connsiteX1" fmla="*/ 15241 w 190347"/>
                <a:gd name="connsiteY1" fmla="*/ 398019 h 442313"/>
                <a:gd name="connsiteX2" fmla="*/ 67818 w 190347"/>
                <a:gd name="connsiteY2" fmla="*/ 309148 h 442313"/>
                <a:gd name="connsiteX3" fmla="*/ 134747 w 190347"/>
                <a:gd name="connsiteY3" fmla="*/ 169218 h 442313"/>
                <a:gd name="connsiteX4" fmla="*/ 168832 w 190347"/>
                <a:gd name="connsiteY4" fmla="*/ 11211 h 442313"/>
                <a:gd name="connsiteX5" fmla="*/ 177802 w 190347"/>
                <a:gd name="connsiteY5" fmla="*/ 33 h 442313"/>
                <a:gd name="connsiteX6" fmla="*/ 188980 w 190347"/>
                <a:gd name="connsiteY6" fmla="*/ 9003 h 442313"/>
                <a:gd name="connsiteX7" fmla="*/ 97763 w 190347"/>
                <a:gd name="connsiteY7" fmla="*/ 297418 h 442313"/>
                <a:gd name="connsiteX8" fmla="*/ 26832 w 190347"/>
                <a:gd name="connsiteY8" fmla="*/ 419409 h 442313"/>
                <a:gd name="connsiteX9" fmla="*/ 5719 w 190347"/>
                <a:gd name="connsiteY9" fmla="*/ 441488 h 442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0347" h="442313">
                  <a:moveTo>
                    <a:pt x="5719" y="441488"/>
                  </a:moveTo>
                  <a:cubicBezTo>
                    <a:pt x="-10013" y="432657"/>
                    <a:pt x="11100" y="409473"/>
                    <a:pt x="15241" y="398019"/>
                  </a:cubicBezTo>
                  <a:cubicBezTo>
                    <a:pt x="32766" y="368350"/>
                    <a:pt x="50016" y="338542"/>
                    <a:pt x="67818" y="309148"/>
                  </a:cubicBezTo>
                  <a:cubicBezTo>
                    <a:pt x="93623" y="264299"/>
                    <a:pt x="112667" y="215862"/>
                    <a:pt x="134747" y="169218"/>
                  </a:cubicBezTo>
                  <a:cubicBezTo>
                    <a:pt x="157241" y="119953"/>
                    <a:pt x="176146" y="65858"/>
                    <a:pt x="168832" y="11211"/>
                  </a:cubicBezTo>
                  <a:cubicBezTo>
                    <a:pt x="168225" y="5649"/>
                    <a:pt x="172241" y="640"/>
                    <a:pt x="177802" y="33"/>
                  </a:cubicBezTo>
                  <a:cubicBezTo>
                    <a:pt x="183363" y="-574"/>
                    <a:pt x="188373" y="3441"/>
                    <a:pt x="188980" y="9003"/>
                  </a:cubicBezTo>
                  <a:cubicBezTo>
                    <a:pt x="200296" y="113191"/>
                    <a:pt x="137369" y="205512"/>
                    <a:pt x="97763" y="297418"/>
                  </a:cubicBezTo>
                  <a:cubicBezTo>
                    <a:pt x="75132" y="338818"/>
                    <a:pt x="49326" y="378009"/>
                    <a:pt x="26832" y="419409"/>
                  </a:cubicBezTo>
                  <a:cubicBezTo>
                    <a:pt x="21588" y="427964"/>
                    <a:pt x="19518" y="446318"/>
                    <a:pt x="5719" y="441488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33BEC4E7-AB03-EE5B-3087-1EB68623B642}"/>
                </a:ext>
              </a:extLst>
            </p:cNvPr>
            <p:cNvSpPr/>
            <p:nvPr/>
          </p:nvSpPr>
          <p:spPr>
            <a:xfrm>
              <a:off x="4351815" y="2089318"/>
              <a:ext cx="80324" cy="425352"/>
            </a:xfrm>
            <a:custGeom>
              <a:avLst/>
              <a:gdLst>
                <a:gd name="connsiteX0" fmla="*/ 29118 w 80324"/>
                <a:gd name="connsiteY0" fmla="*/ 418793 h 425352"/>
                <a:gd name="connsiteX1" fmla="*/ 61548 w 80324"/>
                <a:gd name="connsiteY1" fmla="*/ 4798 h 425352"/>
                <a:gd name="connsiteX2" fmla="*/ 75830 w 80324"/>
                <a:gd name="connsiteY2" fmla="*/ 1569 h 425352"/>
                <a:gd name="connsiteX3" fmla="*/ 79901 w 80324"/>
                <a:gd name="connsiteY3" fmla="*/ 6454 h 425352"/>
                <a:gd name="connsiteX4" fmla="*/ 74243 w 80324"/>
                <a:gd name="connsiteY4" fmla="*/ 30880 h 425352"/>
                <a:gd name="connsiteX5" fmla="*/ 23184 w 80324"/>
                <a:gd name="connsiteY5" fmla="*/ 305220 h 425352"/>
                <a:gd name="connsiteX6" fmla="*/ 48852 w 80324"/>
                <a:gd name="connsiteY6" fmla="*/ 414791 h 425352"/>
                <a:gd name="connsiteX7" fmla="*/ 38971 w 80324"/>
                <a:gd name="connsiteY7" fmla="*/ 425320 h 425352"/>
                <a:gd name="connsiteX8" fmla="*/ 29118 w 80324"/>
                <a:gd name="connsiteY8" fmla="*/ 418793 h 425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0324" h="425352">
                  <a:moveTo>
                    <a:pt x="29118" y="418793"/>
                  </a:moveTo>
                  <a:cubicBezTo>
                    <a:pt x="-25115" y="260647"/>
                    <a:pt x="2484" y="153284"/>
                    <a:pt x="61548" y="4798"/>
                  </a:cubicBezTo>
                  <a:cubicBezTo>
                    <a:pt x="64597" y="-32"/>
                    <a:pt x="70987" y="-1480"/>
                    <a:pt x="75830" y="1569"/>
                  </a:cubicBezTo>
                  <a:cubicBezTo>
                    <a:pt x="77666" y="2728"/>
                    <a:pt x="79087" y="4440"/>
                    <a:pt x="79901" y="6454"/>
                  </a:cubicBezTo>
                  <a:cubicBezTo>
                    <a:pt x="81833" y="14734"/>
                    <a:pt x="76175" y="22876"/>
                    <a:pt x="74243" y="30880"/>
                  </a:cubicBezTo>
                  <a:cubicBezTo>
                    <a:pt x="38226" y="120441"/>
                    <a:pt x="10212" y="207379"/>
                    <a:pt x="23184" y="305220"/>
                  </a:cubicBezTo>
                  <a:cubicBezTo>
                    <a:pt x="28221" y="342480"/>
                    <a:pt x="36805" y="379173"/>
                    <a:pt x="48852" y="414791"/>
                  </a:cubicBezTo>
                  <a:cubicBezTo>
                    <a:pt x="49031" y="420421"/>
                    <a:pt x="44602" y="425140"/>
                    <a:pt x="38971" y="425320"/>
                  </a:cubicBezTo>
                  <a:cubicBezTo>
                    <a:pt x="34638" y="425458"/>
                    <a:pt x="30677" y="422836"/>
                    <a:pt x="29118" y="418793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FB9A5C0E-4FCF-D820-E425-C8A6F3E4DF59}"/>
                </a:ext>
              </a:extLst>
            </p:cNvPr>
            <p:cNvSpPr/>
            <p:nvPr/>
          </p:nvSpPr>
          <p:spPr>
            <a:xfrm>
              <a:off x="4299973" y="2382330"/>
              <a:ext cx="45970" cy="321928"/>
            </a:xfrm>
            <a:custGeom>
              <a:avLst/>
              <a:gdLst>
                <a:gd name="connsiteX0" fmla="*/ 27555 w 45970"/>
                <a:gd name="connsiteY0" fmla="*/ 321600 h 321928"/>
                <a:gd name="connsiteX1" fmla="*/ 22311 w 45970"/>
                <a:gd name="connsiteY1" fmla="*/ 276061 h 321928"/>
                <a:gd name="connsiteX2" fmla="*/ 22311 w 45970"/>
                <a:gd name="connsiteY2" fmla="*/ 276061 h 321928"/>
                <a:gd name="connsiteX3" fmla="*/ 22311 w 45970"/>
                <a:gd name="connsiteY3" fmla="*/ 277165 h 321928"/>
                <a:gd name="connsiteX4" fmla="*/ 2025 w 45970"/>
                <a:gd name="connsiteY4" fmla="*/ 22420 h 321928"/>
                <a:gd name="connsiteX5" fmla="*/ 8787 w 45970"/>
                <a:gd name="connsiteY5" fmla="*/ 202 h 321928"/>
                <a:gd name="connsiteX6" fmla="*/ 44942 w 45970"/>
                <a:gd name="connsiteY6" fmla="*/ 137510 h 321928"/>
                <a:gd name="connsiteX7" fmla="*/ 27555 w 45970"/>
                <a:gd name="connsiteY7" fmla="*/ 321600 h 321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5970" h="321928">
                  <a:moveTo>
                    <a:pt x="27555" y="321600"/>
                  </a:moveTo>
                  <a:cubicBezTo>
                    <a:pt x="10305" y="315390"/>
                    <a:pt x="23967" y="289860"/>
                    <a:pt x="22311" y="276061"/>
                  </a:cubicBezTo>
                  <a:lnTo>
                    <a:pt x="22311" y="276061"/>
                  </a:lnTo>
                  <a:cubicBezTo>
                    <a:pt x="22311" y="276061"/>
                    <a:pt x="22311" y="276889"/>
                    <a:pt x="22311" y="277165"/>
                  </a:cubicBezTo>
                  <a:cubicBezTo>
                    <a:pt x="32398" y="191744"/>
                    <a:pt x="25499" y="105164"/>
                    <a:pt x="2025" y="22420"/>
                  </a:cubicBezTo>
                  <a:cubicBezTo>
                    <a:pt x="-597" y="14416"/>
                    <a:pt x="-2667" y="1583"/>
                    <a:pt x="8787" y="202"/>
                  </a:cubicBezTo>
                  <a:cubicBezTo>
                    <a:pt x="26589" y="-6145"/>
                    <a:pt x="43839" y="120675"/>
                    <a:pt x="44942" y="137510"/>
                  </a:cubicBezTo>
                  <a:cubicBezTo>
                    <a:pt x="44667" y="158900"/>
                    <a:pt x="52670" y="330018"/>
                    <a:pt x="27555" y="321600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8A3CAF11-89B2-8580-0F50-BE46C732C404}"/>
                </a:ext>
              </a:extLst>
            </p:cNvPr>
            <p:cNvSpPr/>
            <p:nvPr/>
          </p:nvSpPr>
          <p:spPr>
            <a:xfrm>
              <a:off x="4353393" y="2646308"/>
              <a:ext cx="87698" cy="434684"/>
            </a:xfrm>
            <a:custGeom>
              <a:avLst/>
              <a:gdLst>
                <a:gd name="connsiteX0" fmla="*/ 68111 w 87698"/>
                <a:gd name="connsiteY0" fmla="*/ 428561 h 434684"/>
                <a:gd name="connsiteX1" fmla="*/ 5046 w 87698"/>
                <a:gd name="connsiteY1" fmla="*/ 240194 h 434684"/>
                <a:gd name="connsiteX2" fmla="*/ 78 w 87698"/>
                <a:gd name="connsiteY2" fmla="*/ 13877 h 434684"/>
                <a:gd name="connsiteX3" fmla="*/ 22296 w 87698"/>
                <a:gd name="connsiteY3" fmla="*/ 22157 h 434684"/>
                <a:gd name="connsiteX4" fmla="*/ 41753 w 87698"/>
                <a:gd name="connsiteY4" fmla="*/ 291253 h 434684"/>
                <a:gd name="connsiteX5" fmla="*/ 87155 w 87698"/>
                <a:gd name="connsiteY5" fmla="*/ 421247 h 434684"/>
                <a:gd name="connsiteX6" fmla="*/ 80655 w 87698"/>
                <a:gd name="connsiteY6" fmla="*/ 434136 h 434684"/>
                <a:gd name="connsiteX7" fmla="*/ 68111 w 87698"/>
                <a:gd name="connsiteY7" fmla="*/ 428561 h 434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7698" h="434684">
                  <a:moveTo>
                    <a:pt x="68111" y="428561"/>
                  </a:moveTo>
                  <a:cubicBezTo>
                    <a:pt x="46307" y="366186"/>
                    <a:pt x="22434" y="304363"/>
                    <a:pt x="5046" y="240194"/>
                  </a:cubicBezTo>
                  <a:cubicBezTo>
                    <a:pt x="-8754" y="165537"/>
                    <a:pt x="13464" y="88396"/>
                    <a:pt x="78" y="13877"/>
                  </a:cubicBezTo>
                  <a:cubicBezTo>
                    <a:pt x="-1854" y="-8065"/>
                    <a:pt x="23399" y="-3097"/>
                    <a:pt x="22296" y="22157"/>
                  </a:cubicBezTo>
                  <a:cubicBezTo>
                    <a:pt x="32507" y="111718"/>
                    <a:pt x="2562" y="205970"/>
                    <a:pt x="41753" y="291253"/>
                  </a:cubicBezTo>
                  <a:cubicBezTo>
                    <a:pt x="59555" y="333756"/>
                    <a:pt x="69353" y="379020"/>
                    <a:pt x="87155" y="421247"/>
                  </a:cubicBezTo>
                  <a:cubicBezTo>
                    <a:pt x="88921" y="426601"/>
                    <a:pt x="86009" y="432384"/>
                    <a:pt x="80655" y="434136"/>
                  </a:cubicBezTo>
                  <a:cubicBezTo>
                    <a:pt x="75660" y="435792"/>
                    <a:pt x="70236" y="433377"/>
                    <a:pt x="68111" y="428561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CBFE81DC-6616-32CF-60BF-18B00182718A}"/>
                </a:ext>
              </a:extLst>
            </p:cNvPr>
            <p:cNvSpPr/>
            <p:nvPr/>
          </p:nvSpPr>
          <p:spPr>
            <a:xfrm>
              <a:off x="4507255" y="2981168"/>
              <a:ext cx="149133" cy="246215"/>
            </a:xfrm>
            <a:custGeom>
              <a:avLst/>
              <a:gdLst>
                <a:gd name="connsiteX0" fmla="*/ 128008 w 149133"/>
                <a:gd name="connsiteY0" fmla="*/ 246188 h 246215"/>
                <a:gd name="connsiteX1" fmla="*/ 38034 w 149133"/>
                <a:gd name="connsiteY1" fmla="*/ 104188 h 246215"/>
                <a:gd name="connsiteX2" fmla="*/ 360 w 149133"/>
                <a:gd name="connsiteY2" fmla="*/ 12971 h 246215"/>
                <a:gd name="connsiteX3" fmla="*/ 7398 w 149133"/>
                <a:gd name="connsiteY3" fmla="*/ 358 h 246215"/>
                <a:gd name="connsiteX4" fmla="*/ 19404 w 149133"/>
                <a:gd name="connsiteY4" fmla="*/ 5795 h 246215"/>
                <a:gd name="connsiteX5" fmla="*/ 126628 w 149133"/>
                <a:gd name="connsiteY5" fmla="*/ 223418 h 246215"/>
                <a:gd name="connsiteX6" fmla="*/ 88403 w 149133"/>
                <a:gd name="connsiteY6" fmla="*/ 90664 h 246215"/>
                <a:gd name="connsiteX7" fmla="*/ 87161 w 149133"/>
                <a:gd name="connsiteY7" fmla="*/ 51059 h 246215"/>
                <a:gd name="connsiteX8" fmla="*/ 117244 w 149133"/>
                <a:gd name="connsiteY8" fmla="*/ 119092 h 246215"/>
                <a:gd name="connsiteX9" fmla="*/ 128008 w 149133"/>
                <a:gd name="connsiteY9" fmla="*/ 246188 h 246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9133" h="246215">
                  <a:moveTo>
                    <a:pt x="128008" y="246188"/>
                  </a:moveTo>
                  <a:cubicBezTo>
                    <a:pt x="82193" y="224936"/>
                    <a:pt x="63287" y="146692"/>
                    <a:pt x="38034" y="104188"/>
                  </a:cubicBezTo>
                  <a:cubicBezTo>
                    <a:pt x="24234" y="74381"/>
                    <a:pt x="12228" y="43607"/>
                    <a:pt x="360" y="12971"/>
                  </a:cubicBezTo>
                  <a:cubicBezTo>
                    <a:pt x="-1172" y="7548"/>
                    <a:pt x="1975" y="1904"/>
                    <a:pt x="7398" y="358"/>
                  </a:cubicBezTo>
                  <a:cubicBezTo>
                    <a:pt x="12200" y="-994"/>
                    <a:pt x="17265" y="1297"/>
                    <a:pt x="19404" y="5795"/>
                  </a:cubicBezTo>
                  <a:cubicBezTo>
                    <a:pt x="49901" y="80176"/>
                    <a:pt x="78191" y="158835"/>
                    <a:pt x="126628" y="223418"/>
                  </a:cubicBezTo>
                  <a:cubicBezTo>
                    <a:pt x="132010" y="176223"/>
                    <a:pt x="94337" y="136756"/>
                    <a:pt x="88403" y="90664"/>
                  </a:cubicBezTo>
                  <a:cubicBezTo>
                    <a:pt x="88403" y="78244"/>
                    <a:pt x="72533" y="59063"/>
                    <a:pt x="87161" y="51059"/>
                  </a:cubicBezTo>
                  <a:cubicBezTo>
                    <a:pt x="108413" y="45263"/>
                    <a:pt x="108827" y="104602"/>
                    <a:pt x="117244" y="119092"/>
                  </a:cubicBezTo>
                  <a:cubicBezTo>
                    <a:pt x="127180" y="150142"/>
                    <a:pt x="176721" y="229766"/>
                    <a:pt x="128008" y="246188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E2F5EE6E-D963-3BAC-91DB-CF3259DC5475}"/>
                </a:ext>
              </a:extLst>
            </p:cNvPr>
            <p:cNvSpPr/>
            <p:nvPr/>
          </p:nvSpPr>
          <p:spPr>
            <a:xfrm>
              <a:off x="4450062" y="2914504"/>
              <a:ext cx="75636" cy="224619"/>
            </a:xfrm>
            <a:custGeom>
              <a:avLst/>
              <a:gdLst>
                <a:gd name="connsiteX0" fmla="*/ 57000 w 75636"/>
                <a:gd name="connsiteY0" fmla="*/ 219290 h 224619"/>
                <a:gd name="connsiteX1" fmla="*/ 14635 w 75636"/>
                <a:gd name="connsiteY1" fmla="*/ 10085 h 224619"/>
                <a:gd name="connsiteX2" fmla="*/ 33127 w 75636"/>
                <a:gd name="connsiteY2" fmla="*/ 20987 h 224619"/>
                <a:gd name="connsiteX3" fmla="*/ 58518 w 75636"/>
                <a:gd name="connsiteY3" fmla="*/ 179961 h 224619"/>
                <a:gd name="connsiteX4" fmla="*/ 70800 w 75636"/>
                <a:gd name="connsiteY4" fmla="*/ 223430 h 224619"/>
                <a:gd name="connsiteX5" fmla="*/ 57000 w 75636"/>
                <a:gd name="connsiteY5" fmla="*/ 219290 h 224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636" h="224619">
                  <a:moveTo>
                    <a:pt x="57000" y="219290"/>
                  </a:moveTo>
                  <a:cubicBezTo>
                    <a:pt x="27055" y="162435"/>
                    <a:pt x="-25799" y="71218"/>
                    <a:pt x="14635" y="10085"/>
                  </a:cubicBezTo>
                  <a:cubicBezTo>
                    <a:pt x="38233" y="-17515"/>
                    <a:pt x="64314" y="20021"/>
                    <a:pt x="33127" y="20987"/>
                  </a:cubicBezTo>
                  <a:cubicBezTo>
                    <a:pt x="-1097" y="59764"/>
                    <a:pt x="39613" y="139389"/>
                    <a:pt x="58518" y="179961"/>
                  </a:cubicBezTo>
                  <a:cubicBezTo>
                    <a:pt x="62382" y="193760"/>
                    <a:pt x="85428" y="211424"/>
                    <a:pt x="70800" y="223430"/>
                  </a:cubicBezTo>
                  <a:cubicBezTo>
                    <a:pt x="65832" y="225997"/>
                    <a:pt x="59733" y="224175"/>
                    <a:pt x="57000" y="219290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B5CC100-8AD4-A0CB-D47E-5740895C99D3}"/>
                </a:ext>
              </a:extLst>
            </p:cNvPr>
            <p:cNvSpPr/>
            <p:nvPr/>
          </p:nvSpPr>
          <p:spPr>
            <a:xfrm>
              <a:off x="4548193" y="3250045"/>
              <a:ext cx="276669" cy="471475"/>
            </a:xfrm>
            <a:custGeom>
              <a:avLst/>
              <a:gdLst>
                <a:gd name="connsiteX0" fmla="*/ 258601 w 276669"/>
                <a:gd name="connsiteY0" fmla="*/ 465410 h 471475"/>
                <a:gd name="connsiteX1" fmla="*/ 111909 w 276669"/>
                <a:gd name="connsiteY1" fmla="*/ 190518 h 471475"/>
                <a:gd name="connsiteX2" fmla="*/ 4823 w 276669"/>
                <a:gd name="connsiteY2" fmla="*/ 27542 h 471475"/>
                <a:gd name="connsiteX3" fmla="*/ 20003 w 276669"/>
                <a:gd name="connsiteY3" fmla="*/ 10155 h 471475"/>
                <a:gd name="connsiteX4" fmla="*/ 178563 w 276669"/>
                <a:gd name="connsiteY4" fmla="*/ 258551 h 471475"/>
                <a:gd name="connsiteX5" fmla="*/ 258601 w 276669"/>
                <a:gd name="connsiteY5" fmla="*/ 465410 h 4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6669" h="471475">
                  <a:moveTo>
                    <a:pt x="258601" y="465410"/>
                  </a:moveTo>
                  <a:cubicBezTo>
                    <a:pt x="223274" y="367570"/>
                    <a:pt x="169455" y="276767"/>
                    <a:pt x="111909" y="190518"/>
                  </a:cubicBezTo>
                  <a:cubicBezTo>
                    <a:pt x="72166" y="138907"/>
                    <a:pt x="27593" y="89779"/>
                    <a:pt x="4823" y="27542"/>
                  </a:cubicBezTo>
                  <a:cubicBezTo>
                    <a:pt x="-10081" y="3669"/>
                    <a:pt x="13517" y="-10959"/>
                    <a:pt x="20003" y="10155"/>
                  </a:cubicBezTo>
                  <a:cubicBezTo>
                    <a:pt x="52432" y="104821"/>
                    <a:pt x="134266" y="169680"/>
                    <a:pt x="178563" y="258551"/>
                  </a:cubicBezTo>
                  <a:cubicBezTo>
                    <a:pt x="188637" y="269315"/>
                    <a:pt x="324703" y="512468"/>
                    <a:pt x="258601" y="465410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1D089B94-8E80-8459-78E8-D2A41D2BCD91}"/>
                </a:ext>
              </a:extLst>
            </p:cNvPr>
            <p:cNvSpPr/>
            <p:nvPr/>
          </p:nvSpPr>
          <p:spPr>
            <a:xfrm>
              <a:off x="4666340" y="3526411"/>
              <a:ext cx="105710" cy="198089"/>
            </a:xfrm>
            <a:custGeom>
              <a:avLst/>
              <a:gdLst>
                <a:gd name="connsiteX0" fmla="*/ 86083 w 105710"/>
                <a:gd name="connsiteY0" fmla="*/ 188493 h 198089"/>
                <a:gd name="connsiteX1" fmla="*/ -27 w 105710"/>
                <a:gd name="connsiteY1" fmla="*/ 9095 h 198089"/>
                <a:gd name="connsiteX2" fmla="*/ 88843 w 105710"/>
                <a:gd name="connsiteY2" fmla="*/ 114250 h 198089"/>
                <a:gd name="connsiteX3" fmla="*/ 97261 w 105710"/>
                <a:gd name="connsiteY3" fmla="*/ 198014 h 198089"/>
                <a:gd name="connsiteX4" fmla="*/ 86111 w 105710"/>
                <a:gd name="connsiteY4" fmla="*/ 188838 h 198089"/>
                <a:gd name="connsiteX5" fmla="*/ 86083 w 105710"/>
                <a:gd name="connsiteY5" fmla="*/ 188493 h 198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5710" h="198089">
                  <a:moveTo>
                    <a:pt x="86083" y="188493"/>
                  </a:moveTo>
                  <a:cubicBezTo>
                    <a:pt x="81391" y="118528"/>
                    <a:pt x="37232" y="63191"/>
                    <a:pt x="-27" y="9095"/>
                  </a:cubicBezTo>
                  <a:cubicBezTo>
                    <a:pt x="12669" y="-35892"/>
                    <a:pt x="82771" y="99346"/>
                    <a:pt x="88843" y="114250"/>
                  </a:cubicBezTo>
                  <a:cubicBezTo>
                    <a:pt x="92707" y="129015"/>
                    <a:pt x="118789" y="194841"/>
                    <a:pt x="97261" y="198014"/>
                  </a:cubicBezTo>
                  <a:cubicBezTo>
                    <a:pt x="91645" y="198553"/>
                    <a:pt x="86649" y="194454"/>
                    <a:pt x="86111" y="188838"/>
                  </a:cubicBezTo>
                  <a:cubicBezTo>
                    <a:pt x="86097" y="188728"/>
                    <a:pt x="86097" y="188603"/>
                    <a:pt x="86083" y="188493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DA01E0A2-8FD7-1F8A-135F-7E2374971599}"/>
                </a:ext>
              </a:extLst>
            </p:cNvPr>
            <p:cNvSpPr/>
            <p:nvPr/>
          </p:nvSpPr>
          <p:spPr>
            <a:xfrm>
              <a:off x="4844453" y="3616815"/>
              <a:ext cx="169876" cy="235260"/>
            </a:xfrm>
            <a:custGeom>
              <a:avLst/>
              <a:gdLst>
                <a:gd name="connsiteX0" fmla="*/ 146430 w 169876"/>
                <a:gd name="connsiteY0" fmla="*/ 234569 h 235260"/>
                <a:gd name="connsiteX1" fmla="*/ 15 w 169876"/>
                <a:gd name="connsiteY1" fmla="*/ 11150 h 235260"/>
                <a:gd name="connsiteX2" fmla="*/ 8984 w 169876"/>
                <a:gd name="connsiteY2" fmla="*/ -28 h 235260"/>
                <a:gd name="connsiteX3" fmla="*/ 27890 w 169876"/>
                <a:gd name="connsiteY3" fmla="*/ 31988 h 235260"/>
                <a:gd name="connsiteX4" fmla="*/ 148915 w 169876"/>
                <a:gd name="connsiteY4" fmla="*/ 214145 h 235260"/>
                <a:gd name="connsiteX5" fmla="*/ 146430 w 169876"/>
                <a:gd name="connsiteY5" fmla="*/ 234569 h 235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9876" h="235260">
                  <a:moveTo>
                    <a:pt x="146430" y="234569"/>
                  </a:moveTo>
                  <a:cubicBezTo>
                    <a:pt x="65426" y="190409"/>
                    <a:pt x="23888" y="96571"/>
                    <a:pt x="15" y="11150"/>
                  </a:cubicBezTo>
                  <a:cubicBezTo>
                    <a:pt x="-482" y="5616"/>
                    <a:pt x="3479" y="690"/>
                    <a:pt x="8984" y="-28"/>
                  </a:cubicBezTo>
                  <a:cubicBezTo>
                    <a:pt x="23888" y="-28"/>
                    <a:pt x="21956" y="21914"/>
                    <a:pt x="27890" y="31988"/>
                  </a:cubicBezTo>
                  <a:cubicBezTo>
                    <a:pt x="48038" y="103057"/>
                    <a:pt x="87781" y="171366"/>
                    <a:pt x="148915" y="214145"/>
                  </a:cubicBezTo>
                  <a:cubicBezTo>
                    <a:pt x="180378" y="207659"/>
                    <a:pt x="173754" y="240227"/>
                    <a:pt x="146430" y="234569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2A1AB667-C6BE-B67C-962E-AD1EA207BB9C}"/>
                </a:ext>
              </a:extLst>
            </p:cNvPr>
            <p:cNvSpPr/>
            <p:nvPr/>
          </p:nvSpPr>
          <p:spPr>
            <a:xfrm>
              <a:off x="4935289" y="3686865"/>
              <a:ext cx="70313" cy="93437"/>
            </a:xfrm>
            <a:custGeom>
              <a:avLst/>
              <a:gdLst>
                <a:gd name="connsiteX0" fmla="*/ 44141 w 70313"/>
                <a:gd name="connsiteY0" fmla="*/ 91103 h 93437"/>
                <a:gd name="connsiteX1" fmla="*/ 8400 w 70313"/>
                <a:gd name="connsiteY1" fmla="*/ 25 h 93437"/>
                <a:gd name="connsiteX2" fmla="*/ 19578 w 70313"/>
                <a:gd name="connsiteY2" fmla="*/ 9133 h 93437"/>
                <a:gd name="connsiteX3" fmla="*/ 50213 w 70313"/>
                <a:gd name="connsiteY3" fmla="*/ 68334 h 93437"/>
                <a:gd name="connsiteX4" fmla="*/ 53111 w 70313"/>
                <a:gd name="connsiteY4" fmla="*/ 23070 h 93437"/>
                <a:gd name="connsiteX5" fmla="*/ 65255 w 70313"/>
                <a:gd name="connsiteY5" fmla="*/ 30522 h 93437"/>
                <a:gd name="connsiteX6" fmla="*/ 65255 w 70313"/>
                <a:gd name="connsiteY6" fmla="*/ 30522 h 93437"/>
                <a:gd name="connsiteX7" fmla="*/ 44141 w 70313"/>
                <a:gd name="connsiteY7" fmla="*/ 91103 h 93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0313" h="93437">
                  <a:moveTo>
                    <a:pt x="44141" y="91103"/>
                  </a:moveTo>
                  <a:cubicBezTo>
                    <a:pt x="31031" y="80754"/>
                    <a:pt x="-19890" y="7615"/>
                    <a:pt x="8400" y="25"/>
                  </a:cubicBezTo>
                  <a:cubicBezTo>
                    <a:pt x="14003" y="-541"/>
                    <a:pt x="18998" y="3530"/>
                    <a:pt x="19578" y="9133"/>
                  </a:cubicBezTo>
                  <a:cubicBezTo>
                    <a:pt x="25801" y="30688"/>
                    <a:pt x="36206" y="50808"/>
                    <a:pt x="50213" y="68334"/>
                  </a:cubicBezTo>
                  <a:cubicBezTo>
                    <a:pt x="53111" y="54534"/>
                    <a:pt x="36413" y="30660"/>
                    <a:pt x="53111" y="23070"/>
                  </a:cubicBezTo>
                  <a:cubicBezTo>
                    <a:pt x="58520" y="21773"/>
                    <a:pt x="63958" y="25113"/>
                    <a:pt x="65255" y="30522"/>
                  </a:cubicBezTo>
                  <a:cubicBezTo>
                    <a:pt x="65255" y="30522"/>
                    <a:pt x="65255" y="30522"/>
                    <a:pt x="65255" y="30522"/>
                  </a:cubicBezTo>
                  <a:cubicBezTo>
                    <a:pt x="70223" y="49980"/>
                    <a:pt x="79883" y="105317"/>
                    <a:pt x="44141" y="91103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402590F4-0FE1-CE9E-DC44-76293DB08D48}"/>
                </a:ext>
              </a:extLst>
            </p:cNvPr>
            <p:cNvSpPr/>
            <p:nvPr/>
          </p:nvSpPr>
          <p:spPr>
            <a:xfrm>
              <a:off x="4903007" y="4032681"/>
              <a:ext cx="201633" cy="307105"/>
            </a:xfrm>
            <a:custGeom>
              <a:avLst/>
              <a:gdLst>
                <a:gd name="connsiteX0" fmla="*/ 176334 w 201633"/>
                <a:gd name="connsiteY0" fmla="*/ 307078 h 307105"/>
                <a:gd name="connsiteX1" fmla="*/ 92431 w 201633"/>
                <a:gd name="connsiteY1" fmla="*/ 199853 h 307105"/>
                <a:gd name="connsiteX2" fmla="*/ 25778 w 201633"/>
                <a:gd name="connsiteY2" fmla="*/ 96907 h 307105"/>
                <a:gd name="connsiteX3" fmla="*/ 4388 w 201633"/>
                <a:gd name="connsiteY3" fmla="*/ 20732 h 307105"/>
                <a:gd name="connsiteX4" fmla="*/ 11150 w 201633"/>
                <a:gd name="connsiteY4" fmla="*/ 32 h 307105"/>
                <a:gd name="connsiteX5" fmla="*/ 54344 w 201633"/>
                <a:gd name="connsiteY5" fmla="*/ 117468 h 307105"/>
                <a:gd name="connsiteX6" fmla="*/ 114787 w 201633"/>
                <a:gd name="connsiteY6" fmla="*/ 195989 h 307105"/>
                <a:gd name="connsiteX7" fmla="*/ 179646 w 201633"/>
                <a:gd name="connsiteY7" fmla="*/ 285550 h 307105"/>
                <a:gd name="connsiteX8" fmla="*/ 77390 w 201633"/>
                <a:gd name="connsiteY8" fmla="*/ 99529 h 307105"/>
                <a:gd name="connsiteX9" fmla="*/ 83199 w 201633"/>
                <a:gd name="connsiteY9" fmla="*/ 86088 h 307105"/>
                <a:gd name="connsiteX10" fmla="*/ 96626 w 201633"/>
                <a:gd name="connsiteY10" fmla="*/ 91897 h 307105"/>
                <a:gd name="connsiteX11" fmla="*/ 97261 w 201633"/>
                <a:gd name="connsiteY11" fmla="*/ 94285 h 307105"/>
                <a:gd name="connsiteX12" fmla="*/ 177024 w 201633"/>
                <a:gd name="connsiteY12" fmla="*/ 206201 h 307105"/>
                <a:gd name="connsiteX13" fmla="*/ 176334 w 201633"/>
                <a:gd name="connsiteY13" fmla="*/ 307078 h 307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1633" h="307105">
                  <a:moveTo>
                    <a:pt x="176334" y="307078"/>
                  </a:moveTo>
                  <a:cubicBezTo>
                    <a:pt x="137281" y="282928"/>
                    <a:pt x="121135" y="234215"/>
                    <a:pt x="92431" y="199853"/>
                  </a:cubicBezTo>
                  <a:cubicBezTo>
                    <a:pt x="67040" y="167424"/>
                    <a:pt x="34058" y="139134"/>
                    <a:pt x="25778" y="96907"/>
                  </a:cubicBezTo>
                  <a:cubicBezTo>
                    <a:pt x="19968" y="71170"/>
                    <a:pt x="12820" y="45737"/>
                    <a:pt x="4388" y="20732"/>
                  </a:cubicBezTo>
                  <a:cubicBezTo>
                    <a:pt x="-2787" y="13280"/>
                    <a:pt x="-1683" y="-1072"/>
                    <a:pt x="11150" y="32"/>
                  </a:cubicBezTo>
                  <a:cubicBezTo>
                    <a:pt x="38750" y="17696"/>
                    <a:pt x="37370" y="87385"/>
                    <a:pt x="54344" y="117468"/>
                  </a:cubicBezTo>
                  <a:cubicBezTo>
                    <a:pt x="69110" y="147414"/>
                    <a:pt x="96571" y="168390"/>
                    <a:pt x="114787" y="195989"/>
                  </a:cubicBezTo>
                  <a:cubicBezTo>
                    <a:pt x="136729" y="225521"/>
                    <a:pt x="152736" y="260021"/>
                    <a:pt x="179646" y="285550"/>
                  </a:cubicBezTo>
                  <a:cubicBezTo>
                    <a:pt x="184614" y="207719"/>
                    <a:pt x="101401" y="166872"/>
                    <a:pt x="77390" y="99529"/>
                  </a:cubicBezTo>
                  <a:cubicBezTo>
                    <a:pt x="75278" y="94216"/>
                    <a:pt x="77886" y="88199"/>
                    <a:pt x="83199" y="86088"/>
                  </a:cubicBezTo>
                  <a:cubicBezTo>
                    <a:pt x="88512" y="83990"/>
                    <a:pt x="94529" y="86584"/>
                    <a:pt x="96626" y="91897"/>
                  </a:cubicBezTo>
                  <a:cubicBezTo>
                    <a:pt x="96930" y="92670"/>
                    <a:pt x="97151" y="93471"/>
                    <a:pt x="97261" y="94285"/>
                  </a:cubicBezTo>
                  <a:cubicBezTo>
                    <a:pt x="114097" y="138720"/>
                    <a:pt x="154530" y="165492"/>
                    <a:pt x="177024" y="206201"/>
                  </a:cubicBezTo>
                  <a:cubicBezTo>
                    <a:pt x="191652" y="229799"/>
                    <a:pt x="224496" y="305146"/>
                    <a:pt x="176334" y="307078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95403112-92C3-F97D-6D9A-6A9755CEFE6C}"/>
                </a:ext>
              </a:extLst>
            </p:cNvPr>
            <p:cNvSpPr/>
            <p:nvPr/>
          </p:nvSpPr>
          <p:spPr>
            <a:xfrm>
              <a:off x="5085766" y="4156320"/>
              <a:ext cx="146892" cy="491841"/>
            </a:xfrm>
            <a:custGeom>
              <a:avLst/>
              <a:gdLst>
                <a:gd name="connsiteX0" fmla="*/ 128261 w 146892"/>
                <a:gd name="connsiteY0" fmla="*/ 487586 h 491841"/>
                <a:gd name="connsiteX1" fmla="*/ 28212 w 146892"/>
                <a:gd name="connsiteY1" fmla="*/ 76766 h 491841"/>
                <a:gd name="connsiteX2" fmla="*/ 8755 w 146892"/>
                <a:gd name="connsiteY2" fmla="*/ 39 h 491841"/>
                <a:gd name="connsiteX3" fmla="*/ 19919 w 146892"/>
                <a:gd name="connsiteY3" fmla="*/ 8885 h 491841"/>
                <a:gd name="connsiteX4" fmla="*/ 19932 w 146892"/>
                <a:gd name="connsiteY4" fmla="*/ 9009 h 491841"/>
                <a:gd name="connsiteX5" fmla="*/ 90864 w 146892"/>
                <a:gd name="connsiteY5" fmla="*/ 210210 h 491841"/>
                <a:gd name="connsiteX6" fmla="*/ 89622 w 146892"/>
                <a:gd name="connsiteY6" fmla="*/ 368632 h 491841"/>
                <a:gd name="connsiteX7" fmla="*/ 144821 w 146892"/>
                <a:gd name="connsiteY7" fmla="*/ 475580 h 491841"/>
                <a:gd name="connsiteX8" fmla="*/ 128261 w 146892"/>
                <a:gd name="connsiteY8" fmla="*/ 487586 h 491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6892" h="491841">
                  <a:moveTo>
                    <a:pt x="128261" y="487586"/>
                  </a:moveTo>
                  <a:cubicBezTo>
                    <a:pt x="-6839" y="293699"/>
                    <a:pt x="134609" y="304463"/>
                    <a:pt x="28212" y="76766"/>
                  </a:cubicBezTo>
                  <a:cubicBezTo>
                    <a:pt x="24624" y="57308"/>
                    <a:pt x="-18017" y="11493"/>
                    <a:pt x="8755" y="39"/>
                  </a:cubicBezTo>
                  <a:cubicBezTo>
                    <a:pt x="14288" y="-596"/>
                    <a:pt x="19284" y="3365"/>
                    <a:pt x="19919" y="8885"/>
                  </a:cubicBezTo>
                  <a:cubicBezTo>
                    <a:pt x="19919" y="8926"/>
                    <a:pt x="19932" y="8967"/>
                    <a:pt x="19932" y="9009"/>
                  </a:cubicBezTo>
                  <a:cubicBezTo>
                    <a:pt x="46428" y="74282"/>
                    <a:pt x="82584" y="138727"/>
                    <a:pt x="90864" y="210210"/>
                  </a:cubicBezTo>
                  <a:cubicBezTo>
                    <a:pt x="102179" y="263615"/>
                    <a:pt x="74166" y="316468"/>
                    <a:pt x="89622" y="368632"/>
                  </a:cubicBezTo>
                  <a:cubicBezTo>
                    <a:pt x="99695" y="408237"/>
                    <a:pt x="123845" y="441356"/>
                    <a:pt x="144821" y="475580"/>
                  </a:cubicBezTo>
                  <a:cubicBezTo>
                    <a:pt x="152686" y="486068"/>
                    <a:pt x="135851" y="498488"/>
                    <a:pt x="128261" y="487586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35859256-4393-8DD5-BED6-B9D963E5C3C1}"/>
                </a:ext>
              </a:extLst>
            </p:cNvPr>
            <p:cNvSpPr/>
            <p:nvPr/>
          </p:nvSpPr>
          <p:spPr>
            <a:xfrm>
              <a:off x="5263828" y="4689375"/>
              <a:ext cx="134486" cy="251760"/>
            </a:xfrm>
            <a:custGeom>
              <a:avLst/>
              <a:gdLst>
                <a:gd name="connsiteX0" fmla="*/ 118557 w 134486"/>
                <a:gd name="connsiteY0" fmla="*/ 250261 h 251760"/>
                <a:gd name="connsiteX1" fmla="*/ 49558 w 134486"/>
                <a:gd name="connsiteY1" fmla="*/ 92115 h 251760"/>
                <a:gd name="connsiteX2" fmla="*/ 3880 w 134486"/>
                <a:gd name="connsiteY2" fmla="*/ 898 h 251760"/>
                <a:gd name="connsiteX3" fmla="*/ 46798 w 134486"/>
                <a:gd name="connsiteY3" fmla="*/ 52510 h 251760"/>
                <a:gd name="connsiteX4" fmla="*/ 99513 w 134486"/>
                <a:gd name="connsiteY4" fmla="*/ 135998 h 251760"/>
                <a:gd name="connsiteX5" fmla="*/ 118557 w 134486"/>
                <a:gd name="connsiteY5" fmla="*/ 250261 h 251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4486" h="251760">
                  <a:moveTo>
                    <a:pt x="118557" y="250261"/>
                  </a:moveTo>
                  <a:cubicBezTo>
                    <a:pt x="102963" y="195061"/>
                    <a:pt x="84057" y="139034"/>
                    <a:pt x="49558" y="92115"/>
                  </a:cubicBezTo>
                  <a:cubicBezTo>
                    <a:pt x="41140" y="73899"/>
                    <a:pt x="-15163" y="15526"/>
                    <a:pt x="3880" y="898"/>
                  </a:cubicBezTo>
                  <a:cubicBezTo>
                    <a:pt x="20302" y="-7382"/>
                    <a:pt x="34378" y="42298"/>
                    <a:pt x="46798" y="52510"/>
                  </a:cubicBezTo>
                  <a:cubicBezTo>
                    <a:pt x="66435" y="78978"/>
                    <a:pt x="84057" y="106895"/>
                    <a:pt x="99513" y="135998"/>
                  </a:cubicBezTo>
                  <a:cubicBezTo>
                    <a:pt x="105585" y="150764"/>
                    <a:pt x="161060" y="265993"/>
                    <a:pt x="118557" y="250261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21286BF8-066B-4B6B-2793-932417D67536}"/>
                </a:ext>
              </a:extLst>
            </p:cNvPr>
            <p:cNvSpPr/>
            <p:nvPr/>
          </p:nvSpPr>
          <p:spPr>
            <a:xfrm>
              <a:off x="5247747" y="4483305"/>
              <a:ext cx="174218" cy="263153"/>
            </a:xfrm>
            <a:custGeom>
              <a:avLst/>
              <a:gdLst>
                <a:gd name="connsiteX0" fmla="*/ 143883 w 174218"/>
                <a:gd name="connsiteY0" fmla="*/ 257614 h 263153"/>
                <a:gd name="connsiteX1" fmla="*/ 7265 w 174218"/>
                <a:gd name="connsiteY1" fmla="*/ 49375 h 263153"/>
                <a:gd name="connsiteX2" fmla="*/ 10439 w 174218"/>
                <a:gd name="connsiteY2" fmla="*/ -28 h 263153"/>
                <a:gd name="connsiteX3" fmla="*/ 23411 w 174218"/>
                <a:gd name="connsiteY3" fmla="*/ 28400 h 263153"/>
                <a:gd name="connsiteX4" fmla="*/ 63706 w 174218"/>
                <a:gd name="connsiteY4" fmla="*/ 132036 h 263153"/>
                <a:gd name="connsiteX5" fmla="*/ 154094 w 174218"/>
                <a:gd name="connsiteY5" fmla="*/ 239675 h 263153"/>
                <a:gd name="connsiteX6" fmla="*/ 114627 w 174218"/>
                <a:gd name="connsiteY6" fmla="*/ 144456 h 263153"/>
                <a:gd name="connsiteX7" fmla="*/ 167618 w 174218"/>
                <a:gd name="connsiteY7" fmla="*/ 199655 h 263153"/>
                <a:gd name="connsiteX8" fmla="*/ 143883 w 174218"/>
                <a:gd name="connsiteY8" fmla="*/ 257614 h 263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4218" h="263153">
                  <a:moveTo>
                    <a:pt x="143883" y="257614"/>
                  </a:moveTo>
                  <a:cubicBezTo>
                    <a:pt x="83164" y="200483"/>
                    <a:pt x="27275" y="132036"/>
                    <a:pt x="7265" y="49375"/>
                  </a:cubicBezTo>
                  <a:cubicBezTo>
                    <a:pt x="7265" y="35575"/>
                    <a:pt x="-11089" y="4388"/>
                    <a:pt x="10439" y="-28"/>
                  </a:cubicBezTo>
                  <a:cubicBezTo>
                    <a:pt x="24239" y="1076"/>
                    <a:pt x="19823" y="18878"/>
                    <a:pt x="23411" y="28400"/>
                  </a:cubicBezTo>
                  <a:cubicBezTo>
                    <a:pt x="30752" y="65010"/>
                    <a:pt x="44386" y="100076"/>
                    <a:pt x="63706" y="132036"/>
                  </a:cubicBezTo>
                  <a:cubicBezTo>
                    <a:pt x="89801" y="171117"/>
                    <a:pt x="120120" y="207204"/>
                    <a:pt x="154094" y="239675"/>
                  </a:cubicBezTo>
                  <a:cubicBezTo>
                    <a:pt x="158096" y="182129"/>
                    <a:pt x="98895" y="159912"/>
                    <a:pt x="114627" y="144456"/>
                  </a:cubicBezTo>
                  <a:cubicBezTo>
                    <a:pt x="134637" y="132726"/>
                    <a:pt x="162099" y="183371"/>
                    <a:pt x="167618" y="199655"/>
                  </a:cubicBezTo>
                  <a:cubicBezTo>
                    <a:pt x="177554" y="219941"/>
                    <a:pt x="180728" y="281764"/>
                    <a:pt x="143883" y="257614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8F83F80-3752-A615-17B2-98555307966B}"/>
                </a:ext>
              </a:extLst>
            </p:cNvPr>
            <p:cNvSpPr/>
            <p:nvPr/>
          </p:nvSpPr>
          <p:spPr>
            <a:xfrm>
              <a:off x="5301385" y="4494944"/>
              <a:ext cx="50322" cy="101051"/>
            </a:xfrm>
            <a:custGeom>
              <a:avLst/>
              <a:gdLst>
                <a:gd name="connsiteX0" fmla="*/ 30493 w 50322"/>
                <a:gd name="connsiteY0" fmla="*/ 94316 h 101051"/>
                <a:gd name="connsiteX1" fmla="*/ 4825 w 50322"/>
                <a:gd name="connsiteY1" fmla="*/ 18417 h 101051"/>
                <a:gd name="connsiteX2" fmla="*/ 1927 w 50322"/>
                <a:gd name="connsiteY2" fmla="*/ 2547 h 101051"/>
                <a:gd name="connsiteX3" fmla="*/ 50226 w 50322"/>
                <a:gd name="connsiteY3" fmla="*/ 89624 h 101051"/>
                <a:gd name="connsiteX4" fmla="*/ 41270 w 50322"/>
                <a:gd name="connsiteY4" fmla="*/ 100953 h 101051"/>
                <a:gd name="connsiteX5" fmla="*/ 30493 w 50322"/>
                <a:gd name="connsiteY5" fmla="*/ 94316 h 101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322" h="101051">
                  <a:moveTo>
                    <a:pt x="30493" y="94316"/>
                  </a:moveTo>
                  <a:cubicBezTo>
                    <a:pt x="26835" y="67613"/>
                    <a:pt x="18114" y="41863"/>
                    <a:pt x="4825" y="18417"/>
                  </a:cubicBezTo>
                  <a:cubicBezTo>
                    <a:pt x="-267" y="14773"/>
                    <a:pt x="-1551" y="7749"/>
                    <a:pt x="1927" y="2547"/>
                  </a:cubicBezTo>
                  <a:cubicBezTo>
                    <a:pt x="31321" y="-15945"/>
                    <a:pt x="45258" y="70580"/>
                    <a:pt x="50226" y="89624"/>
                  </a:cubicBezTo>
                  <a:cubicBezTo>
                    <a:pt x="50875" y="95226"/>
                    <a:pt x="46873" y="100291"/>
                    <a:pt x="41270" y="100953"/>
                  </a:cubicBezTo>
                  <a:cubicBezTo>
                    <a:pt x="36578" y="101505"/>
                    <a:pt x="32121" y="98759"/>
                    <a:pt x="30493" y="94316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09E2D270-4352-1921-2A08-FF752CFFB8AB}"/>
                </a:ext>
              </a:extLst>
            </p:cNvPr>
            <p:cNvSpPr/>
            <p:nvPr/>
          </p:nvSpPr>
          <p:spPr>
            <a:xfrm>
              <a:off x="5514495" y="4826872"/>
              <a:ext cx="301041" cy="592516"/>
            </a:xfrm>
            <a:custGeom>
              <a:avLst/>
              <a:gdLst>
                <a:gd name="connsiteX0" fmla="*/ 280917 w 301041"/>
                <a:gd name="connsiteY0" fmla="*/ 584855 h 592516"/>
                <a:gd name="connsiteX1" fmla="*/ 238828 w 301041"/>
                <a:gd name="connsiteY1" fmla="*/ 452515 h 592516"/>
                <a:gd name="connsiteX2" fmla="*/ 171761 w 301041"/>
                <a:gd name="connsiteY2" fmla="*/ 260836 h 592516"/>
                <a:gd name="connsiteX3" fmla="*/ 7543 w 301041"/>
                <a:gd name="connsiteY3" fmla="*/ 29827 h 592516"/>
                <a:gd name="connsiteX4" fmla="*/ 20377 w 301041"/>
                <a:gd name="connsiteY4" fmla="*/ 11473 h 592516"/>
                <a:gd name="connsiteX5" fmla="*/ 235240 w 301041"/>
                <a:gd name="connsiteY5" fmla="*/ 371234 h 592516"/>
                <a:gd name="connsiteX6" fmla="*/ 300789 w 301041"/>
                <a:gd name="connsiteY6" fmla="*/ 580163 h 592516"/>
                <a:gd name="connsiteX7" fmla="*/ 292909 w 301041"/>
                <a:gd name="connsiteY7" fmla="*/ 592266 h 592516"/>
                <a:gd name="connsiteX8" fmla="*/ 280917 w 301041"/>
                <a:gd name="connsiteY8" fmla="*/ 584855 h 592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1041" h="592516">
                  <a:moveTo>
                    <a:pt x="280917" y="584855"/>
                  </a:moveTo>
                  <a:cubicBezTo>
                    <a:pt x="269877" y="539840"/>
                    <a:pt x="255815" y="495640"/>
                    <a:pt x="238828" y="452515"/>
                  </a:cubicBezTo>
                  <a:cubicBezTo>
                    <a:pt x="217438" y="388346"/>
                    <a:pt x="202810" y="321417"/>
                    <a:pt x="171761" y="260836"/>
                  </a:cubicBezTo>
                  <a:cubicBezTo>
                    <a:pt x="124427" y="179141"/>
                    <a:pt x="59568" y="109038"/>
                    <a:pt x="7543" y="29827"/>
                  </a:cubicBezTo>
                  <a:cubicBezTo>
                    <a:pt x="-12467" y="6919"/>
                    <a:pt x="12649" y="-13642"/>
                    <a:pt x="20377" y="11473"/>
                  </a:cubicBezTo>
                  <a:cubicBezTo>
                    <a:pt x="96552" y="129048"/>
                    <a:pt x="203224" y="230062"/>
                    <a:pt x="235240" y="371234"/>
                  </a:cubicBezTo>
                  <a:cubicBezTo>
                    <a:pt x="254284" y="441751"/>
                    <a:pt x="284229" y="509232"/>
                    <a:pt x="300789" y="580163"/>
                  </a:cubicBezTo>
                  <a:cubicBezTo>
                    <a:pt x="301962" y="585683"/>
                    <a:pt x="298429" y="591107"/>
                    <a:pt x="292909" y="592266"/>
                  </a:cubicBezTo>
                  <a:cubicBezTo>
                    <a:pt x="287583" y="593397"/>
                    <a:pt x="282297" y="590127"/>
                    <a:pt x="280917" y="584855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9BC9196C-8670-BBC9-CB9F-4EE67F014594}"/>
                </a:ext>
              </a:extLst>
            </p:cNvPr>
            <p:cNvSpPr/>
            <p:nvPr/>
          </p:nvSpPr>
          <p:spPr>
            <a:xfrm>
              <a:off x="5684342" y="5210225"/>
              <a:ext cx="157531" cy="540920"/>
            </a:xfrm>
            <a:custGeom>
              <a:avLst/>
              <a:gdLst>
                <a:gd name="connsiteX0" fmla="*/ 136876 w 157531"/>
                <a:gd name="connsiteY0" fmla="*/ 531732 h 540920"/>
                <a:gd name="connsiteX1" fmla="*/ 58907 w 157531"/>
                <a:gd name="connsiteY1" fmla="*/ 238486 h 540920"/>
                <a:gd name="connsiteX2" fmla="*/ 5088 w 157531"/>
                <a:gd name="connsiteY2" fmla="*/ 40459 h 540920"/>
                <a:gd name="connsiteX3" fmla="*/ 9228 w 157531"/>
                <a:gd name="connsiteY3" fmla="*/ 26 h 540920"/>
                <a:gd name="connsiteX4" fmla="*/ 20405 w 157531"/>
                <a:gd name="connsiteY4" fmla="*/ 8995 h 540920"/>
                <a:gd name="connsiteX5" fmla="*/ 49247 w 157531"/>
                <a:gd name="connsiteY5" fmla="*/ 119394 h 540920"/>
                <a:gd name="connsiteX6" fmla="*/ 96580 w 157531"/>
                <a:gd name="connsiteY6" fmla="*/ 279747 h 540920"/>
                <a:gd name="connsiteX7" fmla="*/ 151779 w 157531"/>
                <a:gd name="connsiteY7" fmla="*/ 468529 h 540920"/>
                <a:gd name="connsiteX8" fmla="*/ 148054 w 157531"/>
                <a:gd name="connsiteY8" fmla="*/ 540840 h 540920"/>
                <a:gd name="connsiteX9" fmla="*/ 136876 w 157531"/>
                <a:gd name="connsiteY9" fmla="*/ 531732 h 540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7531" h="540920">
                  <a:moveTo>
                    <a:pt x="136876" y="531732"/>
                  </a:moveTo>
                  <a:cubicBezTo>
                    <a:pt x="134806" y="429061"/>
                    <a:pt x="95476" y="332877"/>
                    <a:pt x="58907" y="238486"/>
                  </a:cubicBezTo>
                  <a:cubicBezTo>
                    <a:pt x="39449" y="172937"/>
                    <a:pt x="25925" y="105594"/>
                    <a:pt x="5088" y="40459"/>
                  </a:cubicBezTo>
                  <a:cubicBezTo>
                    <a:pt x="3708" y="28177"/>
                    <a:pt x="-7884" y="4579"/>
                    <a:pt x="9228" y="26"/>
                  </a:cubicBezTo>
                  <a:cubicBezTo>
                    <a:pt x="14775" y="-540"/>
                    <a:pt x="19757" y="3448"/>
                    <a:pt x="20405" y="8995"/>
                  </a:cubicBezTo>
                  <a:cubicBezTo>
                    <a:pt x="24131" y="47635"/>
                    <a:pt x="40415" y="82410"/>
                    <a:pt x="49247" y="119394"/>
                  </a:cubicBezTo>
                  <a:cubicBezTo>
                    <a:pt x="60011" y="174193"/>
                    <a:pt x="75853" y="227888"/>
                    <a:pt x="96580" y="279747"/>
                  </a:cubicBezTo>
                  <a:cubicBezTo>
                    <a:pt x="121889" y="340453"/>
                    <a:pt x="140395" y="403753"/>
                    <a:pt x="151779" y="468529"/>
                  </a:cubicBezTo>
                  <a:cubicBezTo>
                    <a:pt x="150951" y="485227"/>
                    <a:pt x="167373" y="536010"/>
                    <a:pt x="148054" y="540840"/>
                  </a:cubicBezTo>
                  <a:cubicBezTo>
                    <a:pt x="142451" y="541406"/>
                    <a:pt x="137455" y="537335"/>
                    <a:pt x="136876" y="531732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B3264965-AFAC-4ADE-5378-8A79A78B5694}"/>
                </a:ext>
              </a:extLst>
            </p:cNvPr>
            <p:cNvSpPr/>
            <p:nvPr/>
          </p:nvSpPr>
          <p:spPr>
            <a:xfrm>
              <a:off x="5822887" y="5525741"/>
              <a:ext cx="25735" cy="61117"/>
            </a:xfrm>
            <a:custGeom>
              <a:avLst/>
              <a:gdLst>
                <a:gd name="connsiteX0" fmla="*/ 5507 w 25735"/>
                <a:gd name="connsiteY0" fmla="*/ 51998 h 61117"/>
                <a:gd name="connsiteX1" fmla="*/ 10613 w 25735"/>
                <a:gd name="connsiteY1" fmla="*/ -28 h 61117"/>
                <a:gd name="connsiteX2" fmla="*/ 25655 w 25735"/>
                <a:gd name="connsiteY2" fmla="*/ 49928 h 61117"/>
                <a:gd name="connsiteX3" fmla="*/ 16616 w 25735"/>
                <a:gd name="connsiteY3" fmla="*/ 61036 h 61117"/>
                <a:gd name="connsiteX4" fmla="*/ 5507 w 25735"/>
                <a:gd name="connsiteY4" fmla="*/ 51998 h 61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35" h="61117">
                  <a:moveTo>
                    <a:pt x="5507" y="51998"/>
                  </a:moveTo>
                  <a:cubicBezTo>
                    <a:pt x="7163" y="37232"/>
                    <a:pt x="-10915" y="3836"/>
                    <a:pt x="10613" y="-28"/>
                  </a:cubicBezTo>
                  <a:cubicBezTo>
                    <a:pt x="27863" y="3698"/>
                    <a:pt x="20825" y="35990"/>
                    <a:pt x="25655" y="49928"/>
                  </a:cubicBezTo>
                  <a:cubicBezTo>
                    <a:pt x="26221" y="55489"/>
                    <a:pt x="22177" y="60470"/>
                    <a:pt x="16616" y="61036"/>
                  </a:cubicBezTo>
                  <a:cubicBezTo>
                    <a:pt x="11055" y="61602"/>
                    <a:pt x="6073" y="57559"/>
                    <a:pt x="5507" y="51998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D5B60E8-BAEB-8275-AF75-13BCDA8FE1F1}"/>
                </a:ext>
              </a:extLst>
            </p:cNvPr>
            <p:cNvSpPr/>
            <p:nvPr/>
          </p:nvSpPr>
          <p:spPr>
            <a:xfrm>
              <a:off x="5550078" y="5999511"/>
              <a:ext cx="105670" cy="492043"/>
            </a:xfrm>
            <a:custGeom>
              <a:avLst/>
              <a:gdLst>
                <a:gd name="connsiteX0" fmla="*/ 11979 w 105670"/>
                <a:gd name="connsiteY0" fmla="*/ 486669 h 492043"/>
                <a:gd name="connsiteX1" fmla="*/ 43857 w 105670"/>
                <a:gd name="connsiteY1" fmla="*/ 220609 h 492043"/>
                <a:gd name="connsiteX2" fmla="*/ 85256 w 105670"/>
                <a:gd name="connsiteY2" fmla="*/ 8644 h 492043"/>
                <a:gd name="connsiteX3" fmla="*/ 103610 w 105670"/>
                <a:gd name="connsiteY3" fmla="*/ 19684 h 492043"/>
                <a:gd name="connsiteX4" fmla="*/ 71181 w 105670"/>
                <a:gd name="connsiteY4" fmla="*/ 197840 h 492043"/>
                <a:gd name="connsiteX5" fmla="*/ 22743 w 105670"/>
                <a:gd name="connsiteY5" fmla="*/ 387449 h 492043"/>
                <a:gd name="connsiteX6" fmla="*/ 25779 w 105670"/>
                <a:gd name="connsiteY6" fmla="*/ 468453 h 492043"/>
                <a:gd name="connsiteX7" fmla="*/ 11979 w 105670"/>
                <a:gd name="connsiteY7" fmla="*/ 486669 h 492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5670" h="492043">
                  <a:moveTo>
                    <a:pt x="11979" y="486669"/>
                  </a:moveTo>
                  <a:cubicBezTo>
                    <a:pt x="-19484" y="399869"/>
                    <a:pt x="17913" y="304650"/>
                    <a:pt x="43857" y="220609"/>
                  </a:cubicBezTo>
                  <a:cubicBezTo>
                    <a:pt x="67040" y="151610"/>
                    <a:pt x="68834" y="78609"/>
                    <a:pt x="85256" y="8644"/>
                  </a:cubicBezTo>
                  <a:cubicBezTo>
                    <a:pt x="91328" y="-9433"/>
                    <a:pt x="112166" y="3952"/>
                    <a:pt x="103610" y="19684"/>
                  </a:cubicBezTo>
                  <a:cubicBezTo>
                    <a:pt x="89810" y="78747"/>
                    <a:pt x="87878" y="139466"/>
                    <a:pt x="71181" y="197840"/>
                  </a:cubicBezTo>
                  <a:cubicBezTo>
                    <a:pt x="54483" y="260905"/>
                    <a:pt x="26745" y="322038"/>
                    <a:pt x="22743" y="387449"/>
                  </a:cubicBezTo>
                  <a:cubicBezTo>
                    <a:pt x="18976" y="414414"/>
                    <a:pt x="20011" y="441848"/>
                    <a:pt x="25779" y="468453"/>
                  </a:cubicBezTo>
                  <a:cubicBezTo>
                    <a:pt x="36543" y="482391"/>
                    <a:pt x="26607" y="501435"/>
                    <a:pt x="11979" y="486669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83ADA66-36F6-CAAB-116D-D3ED227EB31C}"/>
                </a:ext>
              </a:extLst>
            </p:cNvPr>
            <p:cNvSpPr/>
            <p:nvPr/>
          </p:nvSpPr>
          <p:spPr>
            <a:xfrm>
              <a:off x="5716548" y="6160754"/>
              <a:ext cx="53255" cy="203066"/>
            </a:xfrm>
            <a:custGeom>
              <a:avLst/>
              <a:gdLst>
                <a:gd name="connsiteX0" fmla="*/ 1033 w 53255"/>
                <a:gd name="connsiteY0" fmla="*/ 193638 h 203066"/>
                <a:gd name="connsiteX1" fmla="*/ 14833 w 53255"/>
                <a:gd name="connsiteY1" fmla="*/ 60470 h 203066"/>
                <a:gd name="connsiteX2" fmla="*/ 47538 w 53255"/>
                <a:gd name="connsiteY2" fmla="*/ 440 h 203066"/>
                <a:gd name="connsiteX3" fmla="*/ 41329 w 53255"/>
                <a:gd name="connsiteY3" fmla="*/ 43220 h 203066"/>
                <a:gd name="connsiteX4" fmla="*/ 23389 w 53255"/>
                <a:gd name="connsiteY4" fmla="*/ 118153 h 203066"/>
                <a:gd name="connsiteX5" fmla="*/ 19525 w 53255"/>
                <a:gd name="connsiteY5" fmla="*/ 199019 h 203066"/>
                <a:gd name="connsiteX6" fmla="*/ 5008 w 53255"/>
                <a:gd name="connsiteY6" fmla="*/ 200869 h 203066"/>
                <a:gd name="connsiteX7" fmla="*/ 1033 w 53255"/>
                <a:gd name="connsiteY7" fmla="*/ 193638 h 203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255" h="203066">
                  <a:moveTo>
                    <a:pt x="1033" y="193638"/>
                  </a:moveTo>
                  <a:cubicBezTo>
                    <a:pt x="-2334" y="148774"/>
                    <a:pt x="2331" y="103677"/>
                    <a:pt x="14833" y="60470"/>
                  </a:cubicBezTo>
                  <a:cubicBezTo>
                    <a:pt x="21457" y="46670"/>
                    <a:pt x="27805" y="-5493"/>
                    <a:pt x="47538" y="440"/>
                  </a:cubicBezTo>
                  <a:cubicBezTo>
                    <a:pt x="62580" y="10238"/>
                    <a:pt x="43260" y="30110"/>
                    <a:pt x="41329" y="43220"/>
                  </a:cubicBezTo>
                  <a:cubicBezTo>
                    <a:pt x="33228" y="67645"/>
                    <a:pt x="27225" y="92706"/>
                    <a:pt x="23389" y="118153"/>
                  </a:cubicBezTo>
                  <a:cubicBezTo>
                    <a:pt x="17593" y="144648"/>
                    <a:pt x="24769" y="173352"/>
                    <a:pt x="19525" y="199019"/>
                  </a:cubicBezTo>
                  <a:cubicBezTo>
                    <a:pt x="16033" y="203546"/>
                    <a:pt x="9520" y="204374"/>
                    <a:pt x="5008" y="200869"/>
                  </a:cubicBezTo>
                  <a:cubicBezTo>
                    <a:pt x="2731" y="199116"/>
                    <a:pt x="1295" y="196494"/>
                    <a:pt x="1033" y="193638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3D6F3D7F-6AB0-A858-1B29-46A32378E388}"/>
                </a:ext>
              </a:extLst>
            </p:cNvPr>
            <p:cNvSpPr/>
            <p:nvPr/>
          </p:nvSpPr>
          <p:spPr>
            <a:xfrm>
              <a:off x="5796720" y="5817744"/>
              <a:ext cx="38922" cy="176638"/>
            </a:xfrm>
            <a:custGeom>
              <a:avLst/>
              <a:gdLst>
                <a:gd name="connsiteX0" fmla="*/ 9870 w 38922"/>
                <a:gd name="connsiteY0" fmla="*/ 176611 h 176638"/>
                <a:gd name="connsiteX1" fmla="*/ 18564 w 38922"/>
                <a:gd name="connsiteY1" fmla="*/ 9909 h 176638"/>
                <a:gd name="connsiteX2" fmla="*/ 29051 w 38922"/>
                <a:gd name="connsiteY2" fmla="*/ -27 h 176638"/>
                <a:gd name="connsiteX3" fmla="*/ 29880 w 38922"/>
                <a:gd name="connsiteY3" fmla="*/ 77942 h 176638"/>
                <a:gd name="connsiteX4" fmla="*/ 21462 w 38922"/>
                <a:gd name="connsiteY4" fmla="*/ 141835 h 176638"/>
                <a:gd name="connsiteX5" fmla="*/ 9870 w 38922"/>
                <a:gd name="connsiteY5" fmla="*/ 176611 h 176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922" h="176638">
                  <a:moveTo>
                    <a:pt x="9870" y="176611"/>
                  </a:moveTo>
                  <a:cubicBezTo>
                    <a:pt x="-17730" y="171781"/>
                    <a:pt x="21462" y="38613"/>
                    <a:pt x="18564" y="9909"/>
                  </a:cubicBezTo>
                  <a:cubicBezTo>
                    <a:pt x="18784" y="4306"/>
                    <a:pt x="23435" y="-109"/>
                    <a:pt x="29051" y="-27"/>
                  </a:cubicBezTo>
                  <a:cubicBezTo>
                    <a:pt x="51131" y="2872"/>
                    <a:pt x="29051" y="61383"/>
                    <a:pt x="29880" y="77942"/>
                  </a:cubicBezTo>
                  <a:cubicBezTo>
                    <a:pt x="26430" y="99194"/>
                    <a:pt x="23670" y="120446"/>
                    <a:pt x="21462" y="141835"/>
                  </a:cubicBezTo>
                  <a:cubicBezTo>
                    <a:pt x="18426" y="153013"/>
                    <a:pt x="26430" y="175093"/>
                    <a:pt x="9870" y="176611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D377468B-62E4-025D-C1C3-BE6B75DE3EB4}"/>
                </a:ext>
              </a:extLst>
            </p:cNvPr>
            <p:cNvSpPr/>
            <p:nvPr/>
          </p:nvSpPr>
          <p:spPr>
            <a:xfrm>
              <a:off x="4515370" y="3163349"/>
              <a:ext cx="39716" cy="63234"/>
            </a:xfrm>
            <a:custGeom>
              <a:avLst/>
              <a:gdLst>
                <a:gd name="connsiteX0" fmla="*/ 20258 w 39716"/>
                <a:gd name="connsiteY0" fmla="*/ 57383 h 63234"/>
                <a:gd name="connsiteX1" fmla="*/ -27 w 39716"/>
                <a:gd name="connsiteY1" fmla="*/ 9774 h 63234"/>
                <a:gd name="connsiteX2" fmla="*/ 10309 w 39716"/>
                <a:gd name="connsiteY2" fmla="*/ -24 h 63234"/>
                <a:gd name="connsiteX3" fmla="*/ 10322 w 39716"/>
                <a:gd name="connsiteY3" fmla="*/ -24 h 63234"/>
                <a:gd name="connsiteX4" fmla="*/ 39302 w 39716"/>
                <a:gd name="connsiteY4" fmla="*/ 50207 h 63234"/>
                <a:gd name="connsiteX5" fmla="*/ 32264 w 39716"/>
                <a:gd name="connsiteY5" fmla="*/ 62820 h 63234"/>
                <a:gd name="connsiteX6" fmla="*/ 20258 w 39716"/>
                <a:gd name="connsiteY6" fmla="*/ 57383 h 63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716" h="63234">
                  <a:moveTo>
                    <a:pt x="20258" y="57383"/>
                  </a:moveTo>
                  <a:cubicBezTo>
                    <a:pt x="15291" y="40823"/>
                    <a:pt x="4113" y="26472"/>
                    <a:pt x="-27" y="9774"/>
                  </a:cubicBezTo>
                  <a:cubicBezTo>
                    <a:pt x="125" y="4213"/>
                    <a:pt x="4747" y="-176"/>
                    <a:pt x="10309" y="-24"/>
                  </a:cubicBezTo>
                  <a:cubicBezTo>
                    <a:pt x="10322" y="-24"/>
                    <a:pt x="10322" y="-24"/>
                    <a:pt x="10322" y="-24"/>
                  </a:cubicBezTo>
                  <a:cubicBezTo>
                    <a:pt x="22604" y="-24"/>
                    <a:pt x="33506" y="39305"/>
                    <a:pt x="39302" y="50207"/>
                  </a:cubicBezTo>
                  <a:cubicBezTo>
                    <a:pt x="40834" y="55631"/>
                    <a:pt x="37687" y="61275"/>
                    <a:pt x="32264" y="62820"/>
                  </a:cubicBezTo>
                  <a:cubicBezTo>
                    <a:pt x="27462" y="64173"/>
                    <a:pt x="22397" y="61882"/>
                    <a:pt x="20258" y="57383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6D80EE6A-7D1D-F83D-FD80-193EB4F4ADF9}"/>
                </a:ext>
              </a:extLst>
            </p:cNvPr>
            <p:cNvSpPr/>
            <p:nvPr/>
          </p:nvSpPr>
          <p:spPr>
            <a:xfrm>
              <a:off x="4623794" y="3262415"/>
              <a:ext cx="211868" cy="324911"/>
            </a:xfrm>
            <a:custGeom>
              <a:avLst/>
              <a:gdLst>
                <a:gd name="connsiteX0" fmla="*/ 193488 w 211868"/>
                <a:gd name="connsiteY0" fmla="*/ 317940 h 324911"/>
                <a:gd name="connsiteX1" fmla="*/ 131665 w 211868"/>
                <a:gd name="connsiteY1" fmla="*/ 186566 h 324911"/>
                <a:gd name="connsiteX2" fmla="*/ 72878 w 211868"/>
                <a:gd name="connsiteY2" fmla="*/ 116049 h 324911"/>
                <a:gd name="connsiteX3" fmla="*/ 7329 w 211868"/>
                <a:gd name="connsiteY3" fmla="*/ 28144 h 324911"/>
                <a:gd name="connsiteX4" fmla="*/ 6225 w 211868"/>
                <a:gd name="connsiteY4" fmla="*/ 545 h 324911"/>
                <a:gd name="connsiteX5" fmla="*/ 19335 w 211868"/>
                <a:gd name="connsiteY5" fmla="*/ 6478 h 324911"/>
                <a:gd name="connsiteX6" fmla="*/ 85574 w 211868"/>
                <a:gd name="connsiteY6" fmla="*/ 100179 h 324911"/>
                <a:gd name="connsiteX7" fmla="*/ 167406 w 211868"/>
                <a:gd name="connsiteY7" fmla="*/ 204920 h 324911"/>
                <a:gd name="connsiteX8" fmla="*/ 206598 w 211868"/>
                <a:gd name="connsiteY8" fmla="*/ 324288 h 324911"/>
                <a:gd name="connsiteX9" fmla="*/ 193543 w 211868"/>
                <a:gd name="connsiteY9" fmla="*/ 318106 h 324911"/>
                <a:gd name="connsiteX10" fmla="*/ 193488 w 211868"/>
                <a:gd name="connsiteY10" fmla="*/ 317940 h 32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1868" h="324911">
                  <a:moveTo>
                    <a:pt x="193488" y="317940"/>
                  </a:moveTo>
                  <a:cubicBezTo>
                    <a:pt x="179592" y="271297"/>
                    <a:pt x="158740" y="227013"/>
                    <a:pt x="131665" y="186566"/>
                  </a:cubicBezTo>
                  <a:cubicBezTo>
                    <a:pt x="110828" y="164072"/>
                    <a:pt x="91507" y="140337"/>
                    <a:pt x="72878" y="116049"/>
                  </a:cubicBezTo>
                  <a:cubicBezTo>
                    <a:pt x="48728" y="88449"/>
                    <a:pt x="21957" y="62506"/>
                    <a:pt x="7329" y="28144"/>
                  </a:cubicBezTo>
                  <a:cubicBezTo>
                    <a:pt x="3465" y="19450"/>
                    <a:pt x="-6471" y="5789"/>
                    <a:pt x="6225" y="545"/>
                  </a:cubicBezTo>
                  <a:cubicBezTo>
                    <a:pt x="11483" y="-1263"/>
                    <a:pt x="17223" y="1345"/>
                    <a:pt x="19335" y="6478"/>
                  </a:cubicBezTo>
                  <a:cubicBezTo>
                    <a:pt x="35163" y="41695"/>
                    <a:pt x="57657" y="73518"/>
                    <a:pt x="85574" y="100179"/>
                  </a:cubicBezTo>
                  <a:cubicBezTo>
                    <a:pt x="111379" y="136335"/>
                    <a:pt x="145741" y="166142"/>
                    <a:pt x="167406" y="204920"/>
                  </a:cubicBezTo>
                  <a:cubicBezTo>
                    <a:pt x="174306" y="221756"/>
                    <a:pt x="228678" y="318216"/>
                    <a:pt x="206598" y="324288"/>
                  </a:cubicBezTo>
                  <a:cubicBezTo>
                    <a:pt x="201285" y="326178"/>
                    <a:pt x="195448" y="323418"/>
                    <a:pt x="193543" y="318106"/>
                  </a:cubicBezTo>
                  <a:cubicBezTo>
                    <a:pt x="193529" y="318051"/>
                    <a:pt x="193502" y="317995"/>
                    <a:pt x="193488" y="317940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A947E0F9-1884-7544-0F4D-E56C93598957}"/>
                </a:ext>
              </a:extLst>
            </p:cNvPr>
            <p:cNvSpPr/>
            <p:nvPr/>
          </p:nvSpPr>
          <p:spPr>
            <a:xfrm>
              <a:off x="4527841" y="1855979"/>
              <a:ext cx="54899" cy="169232"/>
            </a:xfrm>
            <a:custGeom>
              <a:avLst/>
              <a:gdLst>
                <a:gd name="connsiteX0" fmla="*/ 14825 w 54899"/>
                <a:gd name="connsiteY0" fmla="*/ 167069 h 169232"/>
                <a:gd name="connsiteX1" fmla="*/ 34145 w 54899"/>
                <a:gd name="connsiteY1" fmla="*/ 1471 h 169232"/>
                <a:gd name="connsiteX2" fmla="*/ 53327 w 54899"/>
                <a:gd name="connsiteY2" fmla="*/ 52669 h 169232"/>
                <a:gd name="connsiteX3" fmla="*/ 48359 w 54899"/>
                <a:gd name="connsiteY3" fmla="*/ 82614 h 169232"/>
                <a:gd name="connsiteX4" fmla="*/ 33593 w 54899"/>
                <a:gd name="connsiteY4" fmla="*/ 61914 h 169232"/>
                <a:gd name="connsiteX5" fmla="*/ 27521 w 54899"/>
                <a:gd name="connsiteY5" fmla="*/ 25069 h 169232"/>
                <a:gd name="connsiteX6" fmla="*/ 24347 w 54899"/>
                <a:gd name="connsiteY6" fmla="*/ 139745 h 169232"/>
                <a:gd name="connsiteX7" fmla="*/ 31247 w 54899"/>
                <a:gd name="connsiteY7" fmla="*/ 158099 h 169232"/>
                <a:gd name="connsiteX8" fmla="*/ 21973 w 54899"/>
                <a:gd name="connsiteY8" fmla="*/ 169167 h 169232"/>
                <a:gd name="connsiteX9" fmla="*/ 14825 w 54899"/>
                <a:gd name="connsiteY9" fmla="*/ 167069 h 169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4899" h="169232">
                  <a:moveTo>
                    <a:pt x="14825" y="167069"/>
                  </a:moveTo>
                  <a:cubicBezTo>
                    <a:pt x="-5185" y="153269"/>
                    <a:pt x="-10429" y="-17710"/>
                    <a:pt x="34145" y="1471"/>
                  </a:cubicBezTo>
                  <a:cubicBezTo>
                    <a:pt x="51119" y="11269"/>
                    <a:pt x="50014" y="35557"/>
                    <a:pt x="53327" y="52669"/>
                  </a:cubicBezTo>
                  <a:cubicBezTo>
                    <a:pt x="52498" y="62466"/>
                    <a:pt x="59812" y="77370"/>
                    <a:pt x="48359" y="82614"/>
                  </a:cubicBezTo>
                  <a:cubicBezTo>
                    <a:pt x="36905" y="87858"/>
                    <a:pt x="33179" y="71298"/>
                    <a:pt x="33593" y="61914"/>
                  </a:cubicBezTo>
                  <a:cubicBezTo>
                    <a:pt x="33013" y="49439"/>
                    <a:pt x="30971" y="37075"/>
                    <a:pt x="27521" y="25069"/>
                  </a:cubicBezTo>
                  <a:cubicBezTo>
                    <a:pt x="17171" y="61914"/>
                    <a:pt x="20897" y="101934"/>
                    <a:pt x="24347" y="139745"/>
                  </a:cubicBezTo>
                  <a:cubicBezTo>
                    <a:pt x="25644" y="146190"/>
                    <a:pt x="27976" y="152386"/>
                    <a:pt x="31247" y="158099"/>
                  </a:cubicBezTo>
                  <a:cubicBezTo>
                    <a:pt x="31743" y="163716"/>
                    <a:pt x="27590" y="168670"/>
                    <a:pt x="21973" y="169167"/>
                  </a:cubicBezTo>
                  <a:cubicBezTo>
                    <a:pt x="19407" y="169387"/>
                    <a:pt x="16854" y="168642"/>
                    <a:pt x="14825" y="167069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FBD3FCA0-637A-062F-A220-9CCD0A9BFB8C}"/>
                </a:ext>
              </a:extLst>
            </p:cNvPr>
            <p:cNvSpPr/>
            <p:nvPr/>
          </p:nvSpPr>
          <p:spPr>
            <a:xfrm>
              <a:off x="4413918" y="1779215"/>
              <a:ext cx="132132" cy="656051"/>
            </a:xfrm>
            <a:custGeom>
              <a:avLst/>
              <a:gdLst>
                <a:gd name="connsiteX0" fmla="*/ 12278 w 132132"/>
                <a:gd name="connsiteY0" fmla="*/ 648166 h 656051"/>
                <a:gd name="connsiteX1" fmla="*/ 27734 w 132132"/>
                <a:gd name="connsiteY1" fmla="*/ 421850 h 656051"/>
                <a:gd name="connsiteX2" fmla="*/ 66649 w 132132"/>
                <a:gd name="connsiteY2" fmla="*/ 294754 h 656051"/>
                <a:gd name="connsiteX3" fmla="*/ 125436 w 132132"/>
                <a:gd name="connsiteY3" fmla="*/ -10 h 656051"/>
                <a:gd name="connsiteX4" fmla="*/ 131467 w 132132"/>
                <a:gd name="connsiteY4" fmla="*/ 13113 h 656051"/>
                <a:gd name="connsiteX5" fmla="*/ 119916 w 132132"/>
                <a:gd name="connsiteY5" fmla="*/ 19585 h 656051"/>
                <a:gd name="connsiteX6" fmla="*/ 78517 w 132132"/>
                <a:gd name="connsiteY6" fmla="*/ 341673 h 656051"/>
                <a:gd name="connsiteX7" fmla="*/ 41947 w 132132"/>
                <a:gd name="connsiteY7" fmla="*/ 442549 h 656051"/>
                <a:gd name="connsiteX8" fmla="*/ 20144 w 132132"/>
                <a:gd name="connsiteY8" fmla="*/ 573923 h 656051"/>
                <a:gd name="connsiteX9" fmla="*/ 32564 w 132132"/>
                <a:gd name="connsiteY9" fmla="*/ 642922 h 656051"/>
                <a:gd name="connsiteX10" fmla="*/ 25043 w 132132"/>
                <a:gd name="connsiteY10" fmla="*/ 655687 h 656051"/>
                <a:gd name="connsiteX11" fmla="*/ 12278 w 132132"/>
                <a:gd name="connsiteY11" fmla="*/ 648166 h 656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32132" h="656051">
                  <a:moveTo>
                    <a:pt x="12278" y="648166"/>
                  </a:moveTo>
                  <a:cubicBezTo>
                    <a:pt x="-8367" y="573151"/>
                    <a:pt x="-2916" y="493360"/>
                    <a:pt x="27734" y="421850"/>
                  </a:cubicBezTo>
                  <a:cubicBezTo>
                    <a:pt x="46957" y="381651"/>
                    <a:pt x="60080" y="338816"/>
                    <a:pt x="66649" y="294754"/>
                  </a:cubicBezTo>
                  <a:cubicBezTo>
                    <a:pt x="77551" y="230722"/>
                    <a:pt x="28976" y="-2356"/>
                    <a:pt x="125436" y="-10"/>
                  </a:cubicBezTo>
                  <a:cubicBezTo>
                    <a:pt x="130722" y="1949"/>
                    <a:pt x="133426" y="7828"/>
                    <a:pt x="131467" y="13113"/>
                  </a:cubicBezTo>
                  <a:cubicBezTo>
                    <a:pt x="129728" y="17805"/>
                    <a:pt x="124829" y="20551"/>
                    <a:pt x="119916" y="19585"/>
                  </a:cubicBezTo>
                  <a:cubicBezTo>
                    <a:pt x="50917" y="45529"/>
                    <a:pt x="109015" y="269776"/>
                    <a:pt x="78517" y="341673"/>
                  </a:cubicBezTo>
                  <a:cubicBezTo>
                    <a:pt x="68968" y="376200"/>
                    <a:pt x="56741" y="409927"/>
                    <a:pt x="41947" y="442549"/>
                  </a:cubicBezTo>
                  <a:cubicBezTo>
                    <a:pt x="26671" y="484625"/>
                    <a:pt x="19288" y="529171"/>
                    <a:pt x="20144" y="573923"/>
                  </a:cubicBezTo>
                  <a:cubicBezTo>
                    <a:pt x="22283" y="597245"/>
                    <a:pt x="26437" y="620319"/>
                    <a:pt x="32564" y="642922"/>
                  </a:cubicBezTo>
                  <a:cubicBezTo>
                    <a:pt x="34012" y="648525"/>
                    <a:pt x="30645" y="654238"/>
                    <a:pt x="25043" y="655687"/>
                  </a:cubicBezTo>
                  <a:cubicBezTo>
                    <a:pt x="19440" y="657136"/>
                    <a:pt x="13727" y="653769"/>
                    <a:pt x="12278" y="648166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4CF9F7C1-D6E1-B111-7D29-AD0E9B6D00BD}"/>
                </a:ext>
              </a:extLst>
            </p:cNvPr>
            <p:cNvSpPr/>
            <p:nvPr/>
          </p:nvSpPr>
          <p:spPr>
            <a:xfrm>
              <a:off x="4436063" y="2490615"/>
              <a:ext cx="36957" cy="367536"/>
            </a:xfrm>
            <a:custGeom>
              <a:avLst/>
              <a:gdLst>
                <a:gd name="connsiteX0" fmla="*/ 14283 w 36957"/>
                <a:gd name="connsiteY0" fmla="*/ 360835 h 367536"/>
                <a:gd name="connsiteX1" fmla="*/ 15801 w 36957"/>
                <a:gd name="connsiteY1" fmla="*/ 141004 h 367536"/>
                <a:gd name="connsiteX2" fmla="*/ 4899 w 36957"/>
                <a:gd name="connsiteY2" fmla="*/ 7974 h 367536"/>
                <a:gd name="connsiteX3" fmla="*/ 17084 w 36957"/>
                <a:gd name="connsiteY3" fmla="*/ 219 h 367536"/>
                <a:gd name="connsiteX4" fmla="*/ 25047 w 36957"/>
                <a:gd name="connsiteY4" fmla="*/ 11010 h 367536"/>
                <a:gd name="connsiteX5" fmla="*/ 35810 w 36957"/>
                <a:gd name="connsiteY5" fmla="*/ 145282 h 367536"/>
                <a:gd name="connsiteX6" fmla="*/ 19803 w 36957"/>
                <a:gd name="connsiteY6" fmla="*/ 287696 h 367536"/>
                <a:gd name="connsiteX7" fmla="*/ 33602 w 36957"/>
                <a:gd name="connsiteY7" fmla="*/ 353521 h 367536"/>
                <a:gd name="connsiteX8" fmla="*/ 27600 w 36957"/>
                <a:gd name="connsiteY8" fmla="*/ 366838 h 367536"/>
                <a:gd name="connsiteX9" fmla="*/ 14283 w 36957"/>
                <a:gd name="connsiteY9" fmla="*/ 360835 h 367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6957" h="367536">
                  <a:moveTo>
                    <a:pt x="14283" y="360835"/>
                  </a:moveTo>
                  <a:cubicBezTo>
                    <a:pt x="-13317" y="289352"/>
                    <a:pt x="5727" y="213867"/>
                    <a:pt x="15801" y="141004"/>
                  </a:cubicBezTo>
                  <a:cubicBezTo>
                    <a:pt x="20217" y="96155"/>
                    <a:pt x="6693" y="52272"/>
                    <a:pt x="4899" y="7974"/>
                  </a:cubicBezTo>
                  <a:cubicBezTo>
                    <a:pt x="6127" y="2468"/>
                    <a:pt x="11578" y="-1009"/>
                    <a:pt x="17084" y="219"/>
                  </a:cubicBezTo>
                  <a:cubicBezTo>
                    <a:pt x="22052" y="1323"/>
                    <a:pt x="25461" y="5932"/>
                    <a:pt x="25047" y="11010"/>
                  </a:cubicBezTo>
                  <a:cubicBezTo>
                    <a:pt x="29186" y="55584"/>
                    <a:pt x="40502" y="100157"/>
                    <a:pt x="35810" y="145282"/>
                  </a:cubicBezTo>
                  <a:cubicBezTo>
                    <a:pt x="30014" y="192616"/>
                    <a:pt x="18837" y="239673"/>
                    <a:pt x="19803" y="287696"/>
                  </a:cubicBezTo>
                  <a:cubicBezTo>
                    <a:pt x="21956" y="310080"/>
                    <a:pt x="26592" y="332159"/>
                    <a:pt x="33602" y="353521"/>
                  </a:cubicBezTo>
                  <a:cubicBezTo>
                    <a:pt x="35617" y="358862"/>
                    <a:pt x="32940" y="364823"/>
                    <a:pt x="27600" y="366838"/>
                  </a:cubicBezTo>
                  <a:cubicBezTo>
                    <a:pt x="22259" y="368853"/>
                    <a:pt x="16298" y="366176"/>
                    <a:pt x="14283" y="360835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9EC43E9B-48C2-7477-1219-B37191105FD2}"/>
                </a:ext>
              </a:extLst>
            </p:cNvPr>
            <p:cNvSpPr/>
            <p:nvPr/>
          </p:nvSpPr>
          <p:spPr>
            <a:xfrm>
              <a:off x="4573614" y="4719726"/>
              <a:ext cx="223967" cy="56326"/>
            </a:xfrm>
            <a:custGeom>
              <a:avLst/>
              <a:gdLst>
                <a:gd name="connsiteX0" fmla="*/ 209307 w 223967"/>
                <a:gd name="connsiteY0" fmla="*/ 55279 h 56326"/>
                <a:gd name="connsiteX1" fmla="*/ 23009 w 223967"/>
                <a:gd name="connsiteY1" fmla="*/ 36649 h 56326"/>
                <a:gd name="connsiteX2" fmla="*/ 1068 w 223967"/>
                <a:gd name="connsiteY2" fmla="*/ 35683 h 56326"/>
                <a:gd name="connsiteX3" fmla="*/ 5593 w 223967"/>
                <a:gd name="connsiteY3" fmla="*/ 21966 h 56326"/>
                <a:gd name="connsiteX4" fmla="*/ 5759 w 223967"/>
                <a:gd name="connsiteY4" fmla="*/ 21883 h 56326"/>
                <a:gd name="connsiteX5" fmla="*/ 137133 w 223967"/>
                <a:gd name="connsiteY5" fmla="*/ 2287 h 56326"/>
                <a:gd name="connsiteX6" fmla="*/ 222968 w 223967"/>
                <a:gd name="connsiteY6" fmla="*/ 50725 h 56326"/>
                <a:gd name="connsiteX7" fmla="*/ 209307 w 223967"/>
                <a:gd name="connsiteY7" fmla="*/ 55279 h 56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3967" h="56326">
                  <a:moveTo>
                    <a:pt x="209307" y="55279"/>
                  </a:moveTo>
                  <a:cubicBezTo>
                    <a:pt x="154783" y="16791"/>
                    <a:pt x="84073" y="9712"/>
                    <a:pt x="23009" y="36649"/>
                  </a:cubicBezTo>
                  <a:cubicBezTo>
                    <a:pt x="15971" y="40099"/>
                    <a:pt x="5759" y="45067"/>
                    <a:pt x="1068" y="35683"/>
                  </a:cubicBezTo>
                  <a:cubicBezTo>
                    <a:pt x="-1472" y="30646"/>
                    <a:pt x="557" y="24505"/>
                    <a:pt x="5593" y="21966"/>
                  </a:cubicBezTo>
                  <a:cubicBezTo>
                    <a:pt x="5649" y="21939"/>
                    <a:pt x="5704" y="21911"/>
                    <a:pt x="5759" y="21883"/>
                  </a:cubicBezTo>
                  <a:cubicBezTo>
                    <a:pt x="46717" y="2743"/>
                    <a:pt x="92367" y="-4074"/>
                    <a:pt x="137133" y="2287"/>
                  </a:cubicBezTo>
                  <a:cubicBezTo>
                    <a:pt x="151899" y="4634"/>
                    <a:pt x="233732" y="32647"/>
                    <a:pt x="222968" y="50725"/>
                  </a:cubicBezTo>
                  <a:cubicBezTo>
                    <a:pt x="220387" y="55679"/>
                    <a:pt x="214343" y="57694"/>
                    <a:pt x="209307" y="55279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D5EB1ABF-7748-7D30-264C-1381EA508927}"/>
                </a:ext>
              </a:extLst>
            </p:cNvPr>
            <p:cNvSpPr/>
            <p:nvPr/>
          </p:nvSpPr>
          <p:spPr>
            <a:xfrm>
              <a:off x="4825727" y="4724397"/>
              <a:ext cx="380219" cy="181520"/>
            </a:xfrm>
            <a:custGeom>
              <a:avLst/>
              <a:gdLst>
                <a:gd name="connsiteX0" fmla="*/ 344830 w 380219"/>
                <a:gd name="connsiteY0" fmla="*/ 177428 h 181520"/>
                <a:gd name="connsiteX1" fmla="*/ 26330 w 380219"/>
                <a:gd name="connsiteY1" fmla="*/ 21214 h 181520"/>
                <a:gd name="connsiteX2" fmla="*/ -27 w 380219"/>
                <a:gd name="connsiteY2" fmla="*/ 14452 h 181520"/>
                <a:gd name="connsiteX3" fmla="*/ 180474 w 380219"/>
                <a:gd name="connsiteY3" fmla="*/ 58473 h 181520"/>
                <a:gd name="connsiteX4" fmla="*/ 179370 w 380219"/>
                <a:gd name="connsiteY4" fmla="*/ 57784 h 181520"/>
                <a:gd name="connsiteX5" fmla="*/ 361942 w 380219"/>
                <a:gd name="connsiteY5" fmla="*/ 160868 h 181520"/>
                <a:gd name="connsiteX6" fmla="*/ 344830 w 380219"/>
                <a:gd name="connsiteY6" fmla="*/ 177428 h 181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0219" h="181520">
                  <a:moveTo>
                    <a:pt x="344830" y="177428"/>
                  </a:moveTo>
                  <a:cubicBezTo>
                    <a:pt x="235812" y="132440"/>
                    <a:pt x="147631" y="34324"/>
                    <a:pt x="26330" y="21214"/>
                  </a:cubicBezTo>
                  <a:cubicBezTo>
                    <a:pt x="17085" y="20386"/>
                    <a:pt x="2871" y="27424"/>
                    <a:pt x="-27" y="14452"/>
                  </a:cubicBezTo>
                  <a:cubicBezTo>
                    <a:pt x="8391" y="-30121"/>
                    <a:pt x="157428" y="40810"/>
                    <a:pt x="180474" y="58473"/>
                  </a:cubicBezTo>
                  <a:lnTo>
                    <a:pt x="179370" y="57784"/>
                  </a:lnTo>
                  <a:cubicBezTo>
                    <a:pt x="240779" y="90351"/>
                    <a:pt x="295289" y="139892"/>
                    <a:pt x="361942" y="160868"/>
                  </a:cubicBezTo>
                  <a:cubicBezTo>
                    <a:pt x="388299" y="143618"/>
                    <a:pt x="388989" y="196057"/>
                    <a:pt x="344830" y="177428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CF022AD2-98AC-C547-31BC-74D76309B25C}"/>
                </a:ext>
              </a:extLst>
            </p:cNvPr>
            <p:cNvSpPr/>
            <p:nvPr/>
          </p:nvSpPr>
          <p:spPr>
            <a:xfrm>
              <a:off x="4689674" y="4650833"/>
              <a:ext cx="399603" cy="134095"/>
            </a:xfrm>
            <a:custGeom>
              <a:avLst/>
              <a:gdLst>
                <a:gd name="connsiteX0" fmla="*/ 383871 w 399603"/>
                <a:gd name="connsiteY0" fmla="*/ 132313 h 134095"/>
                <a:gd name="connsiteX1" fmla="*/ 8516 w 399603"/>
                <a:gd name="connsiteY1" fmla="*/ 20258 h 134095"/>
                <a:gd name="connsiteX2" fmla="*/ 112 w 399603"/>
                <a:gd name="connsiteY2" fmla="*/ 8515 h 134095"/>
                <a:gd name="connsiteX3" fmla="*/ 10310 w 399603"/>
                <a:gd name="connsiteY3" fmla="*/ -27 h 134095"/>
                <a:gd name="connsiteX4" fmla="*/ 181980 w 399603"/>
                <a:gd name="connsiteY4" fmla="*/ 24813 h 134095"/>
                <a:gd name="connsiteX5" fmla="*/ 350614 w 399603"/>
                <a:gd name="connsiteY5" fmla="*/ 92707 h 134095"/>
                <a:gd name="connsiteX6" fmla="*/ 398085 w 399603"/>
                <a:gd name="connsiteY6" fmla="*/ 129691 h 134095"/>
                <a:gd name="connsiteX7" fmla="*/ 383871 w 399603"/>
                <a:gd name="connsiteY7" fmla="*/ 132313 h 134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9603" h="134095">
                  <a:moveTo>
                    <a:pt x="383871" y="132313"/>
                  </a:moveTo>
                  <a:cubicBezTo>
                    <a:pt x="267815" y="69524"/>
                    <a:pt x="142236" y="18464"/>
                    <a:pt x="8516" y="20258"/>
                  </a:cubicBezTo>
                  <a:cubicBezTo>
                    <a:pt x="2955" y="19334"/>
                    <a:pt x="-812" y="14076"/>
                    <a:pt x="112" y="8515"/>
                  </a:cubicBezTo>
                  <a:cubicBezTo>
                    <a:pt x="940" y="3533"/>
                    <a:pt x="5274" y="-82"/>
                    <a:pt x="10310" y="-27"/>
                  </a:cubicBezTo>
                  <a:cubicBezTo>
                    <a:pt x="68407" y="3285"/>
                    <a:pt x="126643" y="3561"/>
                    <a:pt x="181980" y="24813"/>
                  </a:cubicBezTo>
                  <a:cubicBezTo>
                    <a:pt x="240477" y="41290"/>
                    <a:pt x="297015" y="64059"/>
                    <a:pt x="350614" y="92707"/>
                  </a:cubicBezTo>
                  <a:cubicBezTo>
                    <a:pt x="361929" y="102505"/>
                    <a:pt x="408435" y="110923"/>
                    <a:pt x="398085" y="129691"/>
                  </a:cubicBezTo>
                  <a:cubicBezTo>
                    <a:pt x="394842" y="134272"/>
                    <a:pt x="388535" y="135446"/>
                    <a:pt x="383871" y="132313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7FF18C79-DFB9-EEE9-7FD1-5F0317F9F697}"/>
                </a:ext>
              </a:extLst>
            </p:cNvPr>
            <p:cNvSpPr/>
            <p:nvPr/>
          </p:nvSpPr>
          <p:spPr>
            <a:xfrm>
              <a:off x="4344442" y="4587054"/>
              <a:ext cx="277822" cy="65656"/>
            </a:xfrm>
            <a:custGeom>
              <a:avLst/>
              <a:gdLst>
                <a:gd name="connsiteX0" fmla="*/ 262394 w 277822"/>
                <a:gd name="connsiteY0" fmla="*/ 64718 h 65656"/>
                <a:gd name="connsiteX1" fmla="*/ 9581 w 277822"/>
                <a:gd name="connsiteY1" fmla="*/ 31874 h 65656"/>
                <a:gd name="connsiteX2" fmla="*/ -9 w 277822"/>
                <a:gd name="connsiteY2" fmla="*/ 21083 h 65656"/>
                <a:gd name="connsiteX3" fmla="*/ 8615 w 277822"/>
                <a:gd name="connsiteY3" fmla="*/ 11588 h 65656"/>
                <a:gd name="connsiteX4" fmla="*/ 150478 w 277822"/>
                <a:gd name="connsiteY4" fmla="*/ 5655 h 65656"/>
                <a:gd name="connsiteX5" fmla="*/ 273158 w 277822"/>
                <a:gd name="connsiteY5" fmla="*/ 47054 h 65656"/>
                <a:gd name="connsiteX6" fmla="*/ 276194 w 277822"/>
                <a:gd name="connsiteY6" fmla="*/ 60992 h 65656"/>
                <a:gd name="connsiteX7" fmla="*/ 262256 w 277822"/>
                <a:gd name="connsiteY7" fmla="*/ 64028 h 65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7822" h="65656">
                  <a:moveTo>
                    <a:pt x="262394" y="64718"/>
                  </a:moveTo>
                  <a:cubicBezTo>
                    <a:pt x="139990" y="27872"/>
                    <a:pt x="144957" y="6621"/>
                    <a:pt x="9581" y="31874"/>
                  </a:cubicBezTo>
                  <a:cubicBezTo>
                    <a:pt x="3951" y="31543"/>
                    <a:pt x="-341" y="26713"/>
                    <a:pt x="-9" y="21083"/>
                  </a:cubicBezTo>
                  <a:cubicBezTo>
                    <a:pt x="267" y="16280"/>
                    <a:pt x="3868" y="12320"/>
                    <a:pt x="8615" y="11588"/>
                  </a:cubicBezTo>
                  <a:cubicBezTo>
                    <a:pt x="55673" y="6621"/>
                    <a:pt x="103420" y="-8007"/>
                    <a:pt x="150478" y="5655"/>
                  </a:cubicBezTo>
                  <a:cubicBezTo>
                    <a:pt x="191877" y="18351"/>
                    <a:pt x="231758" y="35600"/>
                    <a:pt x="273158" y="47054"/>
                  </a:cubicBezTo>
                  <a:cubicBezTo>
                    <a:pt x="277850" y="50062"/>
                    <a:pt x="279202" y="56300"/>
                    <a:pt x="276194" y="60992"/>
                  </a:cubicBezTo>
                  <a:cubicBezTo>
                    <a:pt x="273185" y="65684"/>
                    <a:pt x="266948" y="67036"/>
                    <a:pt x="262256" y="64028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DB77A0FA-A4C6-E540-FE93-1BB7F8F93DDF}"/>
                </a:ext>
              </a:extLst>
            </p:cNvPr>
            <p:cNvSpPr/>
            <p:nvPr/>
          </p:nvSpPr>
          <p:spPr>
            <a:xfrm>
              <a:off x="4069862" y="4676351"/>
              <a:ext cx="405120" cy="60317"/>
            </a:xfrm>
            <a:custGeom>
              <a:avLst/>
              <a:gdLst>
                <a:gd name="connsiteX0" fmla="*/ 73024 w 405120"/>
                <a:gd name="connsiteY0" fmla="*/ 60290 h 60317"/>
                <a:gd name="connsiteX1" fmla="*/ 299 w 405120"/>
                <a:gd name="connsiteY1" fmla="*/ 40556 h 60317"/>
                <a:gd name="connsiteX2" fmla="*/ 13133 w 405120"/>
                <a:gd name="connsiteY2" fmla="*/ 34346 h 60317"/>
                <a:gd name="connsiteX3" fmla="*/ 139678 w 405120"/>
                <a:gd name="connsiteY3" fmla="*/ 34346 h 60317"/>
                <a:gd name="connsiteX4" fmla="*/ 263876 w 405120"/>
                <a:gd name="connsiteY4" fmla="*/ 17096 h 60317"/>
                <a:gd name="connsiteX5" fmla="*/ 355920 w 405120"/>
                <a:gd name="connsiteY5" fmla="*/ -16 h 60317"/>
                <a:gd name="connsiteX6" fmla="*/ 405048 w 405120"/>
                <a:gd name="connsiteY6" fmla="*/ 18476 h 60317"/>
                <a:gd name="connsiteX7" fmla="*/ 392904 w 405120"/>
                <a:gd name="connsiteY7" fmla="*/ 26204 h 60317"/>
                <a:gd name="connsiteX8" fmla="*/ 253940 w 405120"/>
                <a:gd name="connsiteY8" fmla="*/ 40970 h 60317"/>
                <a:gd name="connsiteX9" fmla="*/ 72748 w 405120"/>
                <a:gd name="connsiteY9" fmla="*/ 60152 h 60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5120" h="60317">
                  <a:moveTo>
                    <a:pt x="73024" y="60290"/>
                  </a:moveTo>
                  <a:cubicBezTo>
                    <a:pt x="57569" y="58082"/>
                    <a:pt x="-5082" y="64292"/>
                    <a:pt x="299" y="40556"/>
                  </a:cubicBezTo>
                  <a:cubicBezTo>
                    <a:pt x="2245" y="35395"/>
                    <a:pt x="7889" y="32676"/>
                    <a:pt x="13133" y="34346"/>
                  </a:cubicBezTo>
                  <a:cubicBezTo>
                    <a:pt x="55016" y="41453"/>
                    <a:pt x="97795" y="41453"/>
                    <a:pt x="139678" y="34346"/>
                  </a:cubicBezTo>
                  <a:cubicBezTo>
                    <a:pt x="181077" y="28550"/>
                    <a:pt x="223718" y="29516"/>
                    <a:pt x="263876" y="17096"/>
                  </a:cubicBezTo>
                  <a:cubicBezTo>
                    <a:pt x="293159" y="5477"/>
                    <a:pt x="324415" y="-333"/>
                    <a:pt x="355920" y="-16"/>
                  </a:cubicBezTo>
                  <a:cubicBezTo>
                    <a:pt x="369720" y="2745"/>
                    <a:pt x="406565" y="-16"/>
                    <a:pt x="405048" y="18476"/>
                  </a:cubicBezTo>
                  <a:cubicBezTo>
                    <a:pt x="403751" y="23900"/>
                    <a:pt x="398368" y="27322"/>
                    <a:pt x="392904" y="26204"/>
                  </a:cubicBezTo>
                  <a:cubicBezTo>
                    <a:pt x="345709" y="11438"/>
                    <a:pt x="298927" y="26204"/>
                    <a:pt x="253940" y="40970"/>
                  </a:cubicBezTo>
                  <a:cubicBezTo>
                    <a:pt x="193897" y="50395"/>
                    <a:pt x="133426" y="56798"/>
                    <a:pt x="72748" y="60152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E6287352-6688-6EEC-FC07-F00E0D7EFE3B}"/>
                </a:ext>
              </a:extLst>
            </p:cNvPr>
            <p:cNvSpPr/>
            <p:nvPr/>
          </p:nvSpPr>
          <p:spPr>
            <a:xfrm>
              <a:off x="3371790" y="4768632"/>
              <a:ext cx="323663" cy="176077"/>
            </a:xfrm>
            <a:custGeom>
              <a:avLst/>
              <a:gdLst>
                <a:gd name="connsiteX0" fmla="*/ 15557 w 323663"/>
                <a:gd name="connsiteY0" fmla="*/ 175972 h 176077"/>
                <a:gd name="connsiteX1" fmla="*/ 1757 w 323663"/>
                <a:gd name="connsiteY1" fmla="*/ 159274 h 176077"/>
                <a:gd name="connsiteX2" fmla="*/ 14729 w 323663"/>
                <a:gd name="connsiteY2" fmla="*/ 155548 h 176077"/>
                <a:gd name="connsiteX3" fmla="*/ 40811 w 323663"/>
                <a:gd name="connsiteY3" fmla="*/ 150028 h 176077"/>
                <a:gd name="connsiteX4" fmla="*/ 312391 w 323663"/>
                <a:gd name="connsiteY4" fmla="*/ 24 h 176077"/>
                <a:gd name="connsiteX5" fmla="*/ 323583 w 323663"/>
                <a:gd name="connsiteY5" fmla="*/ 9146 h 176077"/>
                <a:gd name="connsiteX6" fmla="*/ 316117 w 323663"/>
                <a:gd name="connsiteY6" fmla="*/ 20034 h 176077"/>
                <a:gd name="connsiteX7" fmla="*/ 15557 w 323663"/>
                <a:gd name="connsiteY7" fmla="*/ 175972 h 176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3663" h="176077">
                  <a:moveTo>
                    <a:pt x="15557" y="175972"/>
                  </a:moveTo>
                  <a:cubicBezTo>
                    <a:pt x="6311" y="176938"/>
                    <a:pt x="-4315" y="168796"/>
                    <a:pt x="1757" y="159274"/>
                  </a:cubicBezTo>
                  <a:cubicBezTo>
                    <a:pt x="4697" y="155189"/>
                    <a:pt x="10065" y="153644"/>
                    <a:pt x="14729" y="155548"/>
                  </a:cubicBezTo>
                  <a:cubicBezTo>
                    <a:pt x="23713" y="155521"/>
                    <a:pt x="32586" y="153630"/>
                    <a:pt x="40811" y="150028"/>
                  </a:cubicBezTo>
                  <a:cubicBezTo>
                    <a:pt x="140169" y="100625"/>
                    <a:pt x="186813" y="11064"/>
                    <a:pt x="312391" y="24"/>
                  </a:cubicBezTo>
                  <a:cubicBezTo>
                    <a:pt x="318007" y="-542"/>
                    <a:pt x="323017" y="3544"/>
                    <a:pt x="323583" y="9146"/>
                  </a:cubicBezTo>
                  <a:cubicBezTo>
                    <a:pt x="324093" y="14114"/>
                    <a:pt x="320933" y="18723"/>
                    <a:pt x="316117" y="20034"/>
                  </a:cubicBezTo>
                  <a:cubicBezTo>
                    <a:pt x="177015" y="29280"/>
                    <a:pt x="128578" y="159136"/>
                    <a:pt x="15557" y="175972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83F84ACE-4D55-4019-CCA2-820450B6C5C9}"/>
                </a:ext>
              </a:extLst>
            </p:cNvPr>
            <p:cNvSpPr/>
            <p:nvPr/>
          </p:nvSpPr>
          <p:spPr>
            <a:xfrm>
              <a:off x="3824229" y="4727420"/>
              <a:ext cx="131039" cy="57668"/>
            </a:xfrm>
            <a:custGeom>
              <a:avLst/>
              <a:gdLst>
                <a:gd name="connsiteX0" fmla="*/ 65017 w 131039"/>
                <a:gd name="connsiteY0" fmla="*/ 57383 h 57668"/>
                <a:gd name="connsiteX1" fmla="*/ 1814 w 131039"/>
                <a:gd name="connsiteY1" fmla="*/ 12533 h 57668"/>
                <a:gd name="connsiteX2" fmla="*/ 107106 w 131039"/>
                <a:gd name="connsiteY2" fmla="*/ 2735 h 57668"/>
                <a:gd name="connsiteX3" fmla="*/ 129186 w 131039"/>
                <a:gd name="connsiteY3" fmla="*/ 22193 h 57668"/>
                <a:gd name="connsiteX4" fmla="*/ 115386 w 131039"/>
                <a:gd name="connsiteY4" fmla="*/ 24815 h 57668"/>
                <a:gd name="connsiteX5" fmla="*/ 24169 w 131039"/>
                <a:gd name="connsiteY5" fmla="*/ 23711 h 57668"/>
                <a:gd name="connsiteX6" fmla="*/ 77437 w 131039"/>
                <a:gd name="connsiteY6" fmla="*/ 49517 h 57668"/>
                <a:gd name="connsiteX7" fmla="*/ 65100 w 131039"/>
                <a:gd name="connsiteY7" fmla="*/ 57396 h 57668"/>
                <a:gd name="connsiteX8" fmla="*/ 65017 w 131039"/>
                <a:gd name="connsiteY8" fmla="*/ 57383 h 57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039" h="57668">
                  <a:moveTo>
                    <a:pt x="65017" y="57383"/>
                  </a:moveTo>
                  <a:cubicBezTo>
                    <a:pt x="43075" y="51173"/>
                    <a:pt x="-10606" y="45790"/>
                    <a:pt x="1814" y="12533"/>
                  </a:cubicBezTo>
                  <a:cubicBezTo>
                    <a:pt x="30655" y="-7891"/>
                    <a:pt x="73435" y="2735"/>
                    <a:pt x="107106" y="2735"/>
                  </a:cubicBezTo>
                  <a:cubicBezTo>
                    <a:pt x="117594" y="2735"/>
                    <a:pt x="137052" y="8393"/>
                    <a:pt x="129186" y="22193"/>
                  </a:cubicBezTo>
                  <a:cubicBezTo>
                    <a:pt x="126012" y="26595"/>
                    <a:pt x="119954" y="27740"/>
                    <a:pt x="115386" y="24815"/>
                  </a:cubicBezTo>
                  <a:cubicBezTo>
                    <a:pt x="85220" y="19681"/>
                    <a:pt x="54446" y="19309"/>
                    <a:pt x="24169" y="23711"/>
                  </a:cubicBezTo>
                  <a:cubicBezTo>
                    <a:pt x="37279" y="35579"/>
                    <a:pt x="78127" y="29231"/>
                    <a:pt x="77437" y="49517"/>
                  </a:cubicBezTo>
                  <a:cubicBezTo>
                    <a:pt x="76209" y="55106"/>
                    <a:pt x="70689" y="58625"/>
                    <a:pt x="65100" y="57396"/>
                  </a:cubicBezTo>
                  <a:cubicBezTo>
                    <a:pt x="65072" y="57396"/>
                    <a:pt x="65044" y="57396"/>
                    <a:pt x="65017" y="57383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85E77232-9D10-53CC-1841-4F4612D59C95}"/>
                </a:ext>
              </a:extLst>
            </p:cNvPr>
            <p:cNvSpPr/>
            <p:nvPr/>
          </p:nvSpPr>
          <p:spPr>
            <a:xfrm>
              <a:off x="3921132" y="4615629"/>
              <a:ext cx="306178" cy="56639"/>
            </a:xfrm>
            <a:custGeom>
              <a:avLst/>
              <a:gdLst>
                <a:gd name="connsiteX0" fmla="*/ 161310 w 306178"/>
                <a:gd name="connsiteY0" fmla="*/ 56291 h 56639"/>
                <a:gd name="connsiteX1" fmla="*/ -9 w 306178"/>
                <a:gd name="connsiteY1" fmla="*/ 4541 h 56639"/>
                <a:gd name="connsiteX2" fmla="*/ 62504 w 306178"/>
                <a:gd name="connsiteY2" fmla="*/ 21240 h 56639"/>
                <a:gd name="connsiteX3" fmla="*/ 288268 w 306178"/>
                <a:gd name="connsiteY3" fmla="*/ 23585 h 56639"/>
                <a:gd name="connsiteX4" fmla="*/ 304276 w 306178"/>
                <a:gd name="connsiteY4" fmla="*/ 38489 h 56639"/>
                <a:gd name="connsiteX5" fmla="*/ 161310 w 306178"/>
                <a:gd name="connsiteY5" fmla="*/ 56291 h 56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6178" h="56639">
                  <a:moveTo>
                    <a:pt x="161310" y="56291"/>
                  </a:moveTo>
                  <a:cubicBezTo>
                    <a:pt x="130951" y="56291"/>
                    <a:pt x="-1803" y="40559"/>
                    <a:pt x="-9" y="4541"/>
                  </a:cubicBezTo>
                  <a:cubicBezTo>
                    <a:pt x="9926" y="-11742"/>
                    <a:pt x="45668" y="20687"/>
                    <a:pt x="62504" y="21240"/>
                  </a:cubicBezTo>
                  <a:cubicBezTo>
                    <a:pt x="136374" y="40918"/>
                    <a:pt x="213998" y="41718"/>
                    <a:pt x="288268" y="23585"/>
                  </a:cubicBezTo>
                  <a:cubicBezTo>
                    <a:pt x="298066" y="19307"/>
                    <a:pt x="311038" y="27863"/>
                    <a:pt x="304276" y="38489"/>
                  </a:cubicBezTo>
                  <a:cubicBezTo>
                    <a:pt x="260117" y="55877"/>
                    <a:pt x="207954" y="57533"/>
                    <a:pt x="161310" y="56291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ACB51516-C69C-21C0-CF03-4794026A9971}"/>
                </a:ext>
              </a:extLst>
            </p:cNvPr>
            <p:cNvSpPr/>
            <p:nvPr/>
          </p:nvSpPr>
          <p:spPr>
            <a:xfrm>
              <a:off x="5488475" y="4961838"/>
              <a:ext cx="75610" cy="155756"/>
            </a:xfrm>
            <a:custGeom>
              <a:avLst/>
              <a:gdLst>
                <a:gd name="connsiteX0" fmla="*/ 56747 w 75610"/>
                <a:gd name="connsiteY0" fmla="*/ 150986 h 155756"/>
                <a:gd name="connsiteX1" fmla="*/ 14520 w 75610"/>
                <a:gd name="connsiteY1" fmla="*/ 1120 h 155756"/>
                <a:gd name="connsiteX2" fmla="*/ 56885 w 75610"/>
                <a:gd name="connsiteY2" fmla="*/ 107930 h 155756"/>
                <a:gd name="connsiteX3" fmla="*/ 74963 w 75610"/>
                <a:gd name="connsiteY3" fmla="*/ 142016 h 155756"/>
                <a:gd name="connsiteX4" fmla="*/ 68863 w 75610"/>
                <a:gd name="connsiteY4" fmla="*/ 155112 h 155756"/>
                <a:gd name="connsiteX5" fmla="*/ 56747 w 75610"/>
                <a:gd name="connsiteY5" fmla="*/ 150986 h 155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610" h="155756">
                  <a:moveTo>
                    <a:pt x="56747" y="150986"/>
                  </a:moveTo>
                  <a:cubicBezTo>
                    <a:pt x="48467" y="136358"/>
                    <a:pt x="-32400" y="-14612"/>
                    <a:pt x="14520" y="1120"/>
                  </a:cubicBezTo>
                  <a:cubicBezTo>
                    <a:pt x="29975" y="35205"/>
                    <a:pt x="36737" y="74811"/>
                    <a:pt x="56885" y="107930"/>
                  </a:cubicBezTo>
                  <a:cubicBezTo>
                    <a:pt x="62543" y="119522"/>
                    <a:pt x="68753" y="130838"/>
                    <a:pt x="74963" y="142016"/>
                  </a:cubicBezTo>
                  <a:cubicBezTo>
                    <a:pt x="76895" y="147315"/>
                    <a:pt x="74162" y="153180"/>
                    <a:pt x="68863" y="155112"/>
                  </a:cubicBezTo>
                  <a:cubicBezTo>
                    <a:pt x="64365" y="156754"/>
                    <a:pt x="59314" y="155029"/>
                    <a:pt x="56747" y="150986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1BD7DFF6-07B3-DE9C-FB3F-9214803FCFEA}"/>
                </a:ext>
              </a:extLst>
            </p:cNvPr>
            <p:cNvSpPr/>
            <p:nvPr/>
          </p:nvSpPr>
          <p:spPr>
            <a:xfrm>
              <a:off x="5583736" y="5070609"/>
              <a:ext cx="50947" cy="131331"/>
            </a:xfrm>
            <a:custGeom>
              <a:avLst/>
              <a:gdLst>
                <a:gd name="connsiteX0" fmla="*/ 30485 w 50947"/>
                <a:gd name="connsiteY0" fmla="*/ 121564 h 131331"/>
                <a:gd name="connsiteX1" fmla="*/ 14202 w 50947"/>
                <a:gd name="connsiteY1" fmla="*/ 1644 h 131331"/>
                <a:gd name="connsiteX2" fmla="*/ 28968 w 50947"/>
                <a:gd name="connsiteY2" fmla="*/ 43871 h 131331"/>
                <a:gd name="connsiteX3" fmla="*/ 50909 w 50947"/>
                <a:gd name="connsiteY3" fmla="*/ 120598 h 131331"/>
                <a:gd name="connsiteX4" fmla="*/ 41180 w 50947"/>
                <a:gd name="connsiteY4" fmla="*/ 131293 h 131331"/>
                <a:gd name="connsiteX5" fmla="*/ 30485 w 50947"/>
                <a:gd name="connsiteY5" fmla="*/ 121564 h 131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947" h="131331">
                  <a:moveTo>
                    <a:pt x="30485" y="121564"/>
                  </a:moveTo>
                  <a:cubicBezTo>
                    <a:pt x="32969" y="104038"/>
                    <a:pt x="-26370" y="-15468"/>
                    <a:pt x="14202" y="1644"/>
                  </a:cubicBezTo>
                  <a:cubicBezTo>
                    <a:pt x="21364" y="14836"/>
                    <a:pt x="26346" y="29092"/>
                    <a:pt x="28968" y="43871"/>
                  </a:cubicBezTo>
                  <a:cubicBezTo>
                    <a:pt x="34625" y="69815"/>
                    <a:pt x="47735" y="94102"/>
                    <a:pt x="50909" y="120598"/>
                  </a:cubicBezTo>
                  <a:cubicBezTo>
                    <a:pt x="51171" y="126242"/>
                    <a:pt x="46824" y="131031"/>
                    <a:pt x="41180" y="131293"/>
                  </a:cubicBezTo>
                  <a:cubicBezTo>
                    <a:pt x="35536" y="131555"/>
                    <a:pt x="30748" y="127208"/>
                    <a:pt x="30485" y="121564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A2E3BD49-87E6-D00B-7E2F-2AD730781F0F}"/>
                </a:ext>
              </a:extLst>
            </p:cNvPr>
            <p:cNvSpPr/>
            <p:nvPr/>
          </p:nvSpPr>
          <p:spPr>
            <a:xfrm>
              <a:off x="5452450" y="5074938"/>
              <a:ext cx="56727" cy="63304"/>
            </a:xfrm>
            <a:custGeom>
              <a:avLst/>
              <a:gdLst>
                <a:gd name="connsiteX0" fmla="*/ 45853 w 56727"/>
                <a:gd name="connsiteY0" fmla="*/ 63277 h 63304"/>
                <a:gd name="connsiteX1" fmla="*/ 15355 w 56727"/>
                <a:gd name="connsiteY1" fmla="*/ 902 h 63304"/>
                <a:gd name="connsiteX2" fmla="*/ 37848 w 56727"/>
                <a:gd name="connsiteY2" fmla="*/ 28501 h 63304"/>
                <a:gd name="connsiteX3" fmla="*/ 45853 w 56727"/>
                <a:gd name="connsiteY3" fmla="*/ 63277 h 63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727" h="63304">
                  <a:moveTo>
                    <a:pt x="45853" y="63277"/>
                  </a:moveTo>
                  <a:cubicBezTo>
                    <a:pt x="33433" y="59965"/>
                    <a:pt x="-28252" y="-8758"/>
                    <a:pt x="15355" y="902"/>
                  </a:cubicBezTo>
                  <a:cubicBezTo>
                    <a:pt x="23497" y="9595"/>
                    <a:pt x="29155" y="20635"/>
                    <a:pt x="37848" y="28501"/>
                  </a:cubicBezTo>
                  <a:cubicBezTo>
                    <a:pt x="46542" y="36367"/>
                    <a:pt x="70554" y="59827"/>
                    <a:pt x="45853" y="63277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51B62799-3882-8DF4-9698-90C66EE07E34}"/>
                </a:ext>
              </a:extLst>
            </p:cNvPr>
            <p:cNvSpPr/>
            <p:nvPr/>
          </p:nvSpPr>
          <p:spPr>
            <a:xfrm>
              <a:off x="5008206" y="3947751"/>
              <a:ext cx="55847" cy="125675"/>
            </a:xfrm>
            <a:custGeom>
              <a:avLst/>
              <a:gdLst>
                <a:gd name="connsiteX0" fmla="*/ 36221 w 55847"/>
                <a:gd name="connsiteY0" fmla="*/ 119461 h 125675"/>
                <a:gd name="connsiteX1" fmla="*/ 8621 w 55847"/>
                <a:gd name="connsiteY1" fmla="*/ 28106 h 125675"/>
                <a:gd name="connsiteX2" fmla="*/ 5034 w 55847"/>
                <a:gd name="connsiteY2" fmla="*/ 507 h 125675"/>
                <a:gd name="connsiteX3" fmla="*/ 55817 w 55847"/>
                <a:gd name="connsiteY3" fmla="*/ 115183 h 125675"/>
                <a:gd name="connsiteX4" fmla="*/ 45867 w 55847"/>
                <a:gd name="connsiteY4" fmla="*/ 125644 h 125675"/>
                <a:gd name="connsiteX5" fmla="*/ 36221 w 55847"/>
                <a:gd name="connsiteY5" fmla="*/ 119461 h 125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47" h="125675">
                  <a:moveTo>
                    <a:pt x="36221" y="119461"/>
                  </a:moveTo>
                  <a:cubicBezTo>
                    <a:pt x="30508" y="88067"/>
                    <a:pt x="21248" y="57417"/>
                    <a:pt x="8621" y="28106"/>
                  </a:cubicBezTo>
                  <a:cubicBezTo>
                    <a:pt x="5171" y="19413"/>
                    <a:pt x="-6696" y="7269"/>
                    <a:pt x="5034" y="507"/>
                  </a:cubicBezTo>
                  <a:cubicBezTo>
                    <a:pt x="31805" y="-8325"/>
                    <a:pt x="50159" y="94897"/>
                    <a:pt x="55817" y="115183"/>
                  </a:cubicBezTo>
                  <a:cubicBezTo>
                    <a:pt x="55955" y="120828"/>
                    <a:pt x="51497" y="125506"/>
                    <a:pt x="45867" y="125644"/>
                  </a:cubicBezTo>
                  <a:cubicBezTo>
                    <a:pt x="41686" y="125754"/>
                    <a:pt x="37863" y="123298"/>
                    <a:pt x="36221" y="119461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62686775-D58A-0D79-46EE-36B6A7CC3D49}"/>
                </a:ext>
              </a:extLst>
            </p:cNvPr>
            <p:cNvSpPr/>
            <p:nvPr/>
          </p:nvSpPr>
          <p:spPr>
            <a:xfrm>
              <a:off x="5183828" y="4277934"/>
              <a:ext cx="55130" cy="105412"/>
            </a:xfrm>
            <a:custGeom>
              <a:avLst/>
              <a:gdLst>
                <a:gd name="connsiteX0" fmla="*/ 36409 w 55130"/>
                <a:gd name="connsiteY0" fmla="*/ 100188 h 105412"/>
                <a:gd name="connsiteX1" fmla="*/ 6463 w 55130"/>
                <a:gd name="connsiteY1" fmla="*/ 277 h 105412"/>
                <a:gd name="connsiteX2" fmla="*/ 40549 w 55130"/>
                <a:gd name="connsiteY2" fmla="*/ 65275 h 105412"/>
                <a:gd name="connsiteX3" fmla="*/ 50209 w 55130"/>
                <a:gd name="connsiteY3" fmla="*/ 104190 h 105412"/>
                <a:gd name="connsiteX4" fmla="*/ 36409 w 55130"/>
                <a:gd name="connsiteY4" fmla="*/ 100188 h 105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130" h="105412">
                  <a:moveTo>
                    <a:pt x="36409" y="100188"/>
                  </a:moveTo>
                  <a:cubicBezTo>
                    <a:pt x="29095" y="85560"/>
                    <a:pt x="-16721" y="6211"/>
                    <a:pt x="6463" y="277"/>
                  </a:cubicBezTo>
                  <a:cubicBezTo>
                    <a:pt x="23161" y="-4690"/>
                    <a:pt x="30199" y="52441"/>
                    <a:pt x="40549" y="65275"/>
                  </a:cubicBezTo>
                  <a:cubicBezTo>
                    <a:pt x="43860" y="77280"/>
                    <a:pt x="64284" y="93564"/>
                    <a:pt x="50209" y="104190"/>
                  </a:cubicBezTo>
                  <a:cubicBezTo>
                    <a:pt x="45282" y="106784"/>
                    <a:pt x="39182" y="105018"/>
                    <a:pt x="36409" y="100188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8AC29861-10F6-DAEF-64EE-1563BEB28AA5}"/>
                </a:ext>
              </a:extLst>
            </p:cNvPr>
            <p:cNvSpPr/>
            <p:nvPr/>
          </p:nvSpPr>
          <p:spPr>
            <a:xfrm>
              <a:off x="4429910" y="3578334"/>
              <a:ext cx="65657" cy="37100"/>
            </a:xfrm>
            <a:custGeom>
              <a:avLst/>
              <a:gdLst>
                <a:gd name="connsiteX0" fmla="*/ 51761 w 65657"/>
                <a:gd name="connsiteY0" fmla="*/ 37073 h 37100"/>
                <a:gd name="connsiteX1" fmla="*/ 44861 w 65657"/>
                <a:gd name="connsiteY1" fmla="*/ 29897 h 37100"/>
                <a:gd name="connsiteX2" fmla="*/ 18917 w 65657"/>
                <a:gd name="connsiteY2" fmla="*/ 20789 h 37100"/>
                <a:gd name="connsiteX3" fmla="*/ 6774 w 65657"/>
                <a:gd name="connsiteY3" fmla="*/ 4367 h 37100"/>
                <a:gd name="connsiteX4" fmla="*/ 51761 w 65657"/>
                <a:gd name="connsiteY4" fmla="*/ 37073 h 37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657" h="37100">
                  <a:moveTo>
                    <a:pt x="51761" y="37073"/>
                  </a:moveTo>
                  <a:cubicBezTo>
                    <a:pt x="48353" y="36065"/>
                    <a:pt x="45731" y="33333"/>
                    <a:pt x="44861" y="29897"/>
                  </a:cubicBezTo>
                  <a:cubicBezTo>
                    <a:pt x="37451" y="24073"/>
                    <a:pt x="28329" y="20872"/>
                    <a:pt x="18917" y="20789"/>
                  </a:cubicBezTo>
                  <a:cubicBezTo>
                    <a:pt x="7050" y="36935"/>
                    <a:pt x="-9510" y="14165"/>
                    <a:pt x="6774" y="4367"/>
                  </a:cubicBezTo>
                  <a:cubicBezTo>
                    <a:pt x="25127" y="-13572"/>
                    <a:pt x="94954" y="28655"/>
                    <a:pt x="51761" y="37073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A4A3C3CD-E8F4-94CA-62C4-7CFAB79A8B57}"/>
                </a:ext>
              </a:extLst>
            </p:cNvPr>
            <p:cNvSpPr/>
            <p:nvPr/>
          </p:nvSpPr>
          <p:spPr>
            <a:xfrm>
              <a:off x="4606270" y="3572241"/>
              <a:ext cx="46556" cy="109197"/>
            </a:xfrm>
            <a:custGeom>
              <a:avLst/>
              <a:gdLst>
                <a:gd name="connsiteX0" fmla="*/ 28165 w 46556"/>
                <a:gd name="connsiteY0" fmla="*/ 103747 h 109197"/>
                <a:gd name="connsiteX1" fmla="*/ 14365 w 46556"/>
                <a:gd name="connsiteY1" fmla="*/ -28 h 109197"/>
                <a:gd name="connsiteX2" fmla="*/ 26370 w 46556"/>
                <a:gd name="connsiteY2" fmla="*/ 46478 h 109197"/>
                <a:gd name="connsiteX3" fmla="*/ 42378 w 46556"/>
                <a:gd name="connsiteY3" fmla="*/ 107749 h 109197"/>
                <a:gd name="connsiteX4" fmla="*/ 28385 w 46556"/>
                <a:gd name="connsiteY4" fmla="*/ 104147 h 109197"/>
                <a:gd name="connsiteX5" fmla="*/ 28165 w 46556"/>
                <a:gd name="connsiteY5" fmla="*/ 103747 h 109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556" h="109197">
                  <a:moveTo>
                    <a:pt x="28165" y="103747"/>
                  </a:moveTo>
                  <a:cubicBezTo>
                    <a:pt x="19332" y="86497"/>
                    <a:pt x="-21239" y="1076"/>
                    <a:pt x="14365" y="-28"/>
                  </a:cubicBezTo>
                  <a:cubicBezTo>
                    <a:pt x="26647" y="2870"/>
                    <a:pt x="19332" y="34058"/>
                    <a:pt x="26370" y="46478"/>
                  </a:cubicBezTo>
                  <a:cubicBezTo>
                    <a:pt x="27337" y="63451"/>
                    <a:pt x="57282" y="96433"/>
                    <a:pt x="42378" y="107749"/>
                  </a:cubicBezTo>
                  <a:cubicBezTo>
                    <a:pt x="37521" y="110619"/>
                    <a:pt x="31256" y="109004"/>
                    <a:pt x="28385" y="104147"/>
                  </a:cubicBezTo>
                  <a:cubicBezTo>
                    <a:pt x="28316" y="104023"/>
                    <a:pt x="28234" y="103885"/>
                    <a:pt x="28165" y="103747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9B66D44C-A7DB-E0DD-8571-CC801374E5E3}"/>
                </a:ext>
              </a:extLst>
            </p:cNvPr>
            <p:cNvSpPr/>
            <p:nvPr/>
          </p:nvSpPr>
          <p:spPr>
            <a:xfrm>
              <a:off x="4275810" y="3496639"/>
              <a:ext cx="274776" cy="79137"/>
            </a:xfrm>
            <a:custGeom>
              <a:avLst/>
              <a:gdLst>
                <a:gd name="connsiteX0" fmla="*/ 259266 w 274776"/>
                <a:gd name="connsiteY0" fmla="*/ 77645 h 79137"/>
                <a:gd name="connsiteX1" fmla="*/ 27154 w 274776"/>
                <a:gd name="connsiteY1" fmla="*/ 28242 h 79137"/>
                <a:gd name="connsiteX2" fmla="*/ 658 w 274776"/>
                <a:gd name="connsiteY2" fmla="*/ 5472 h 79137"/>
                <a:gd name="connsiteX3" fmla="*/ 52960 w 274776"/>
                <a:gd name="connsiteY3" fmla="*/ 16650 h 79137"/>
                <a:gd name="connsiteX4" fmla="*/ 118785 w 274776"/>
                <a:gd name="connsiteY4" fmla="*/ 31830 h 79137"/>
                <a:gd name="connsiteX5" fmla="*/ 271273 w 274776"/>
                <a:gd name="connsiteY5" fmla="*/ 61223 h 79137"/>
                <a:gd name="connsiteX6" fmla="*/ 272211 w 274776"/>
                <a:gd name="connsiteY6" fmla="*/ 75630 h 79137"/>
                <a:gd name="connsiteX7" fmla="*/ 259266 w 274776"/>
                <a:gd name="connsiteY7" fmla="*/ 77645 h 79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4776" h="79137">
                  <a:moveTo>
                    <a:pt x="259266" y="77645"/>
                  </a:moveTo>
                  <a:cubicBezTo>
                    <a:pt x="184472" y="48941"/>
                    <a:pt x="100431" y="61637"/>
                    <a:pt x="27154" y="28242"/>
                  </a:cubicBezTo>
                  <a:cubicBezTo>
                    <a:pt x="17770" y="22308"/>
                    <a:pt x="-4172" y="20790"/>
                    <a:pt x="658" y="5472"/>
                  </a:cubicBezTo>
                  <a:cubicBezTo>
                    <a:pt x="12250" y="-11088"/>
                    <a:pt x="37504" y="14856"/>
                    <a:pt x="52960" y="16650"/>
                  </a:cubicBezTo>
                  <a:cubicBezTo>
                    <a:pt x="74473" y="23412"/>
                    <a:pt x="96484" y="28490"/>
                    <a:pt x="118785" y="31830"/>
                  </a:cubicBezTo>
                  <a:cubicBezTo>
                    <a:pt x="170258" y="37764"/>
                    <a:pt x="223525" y="39972"/>
                    <a:pt x="271273" y="61223"/>
                  </a:cubicBezTo>
                  <a:cubicBezTo>
                    <a:pt x="275509" y="64949"/>
                    <a:pt x="275937" y="71394"/>
                    <a:pt x="272211" y="75630"/>
                  </a:cubicBezTo>
                  <a:cubicBezTo>
                    <a:pt x="268954" y="79342"/>
                    <a:pt x="263503" y="80198"/>
                    <a:pt x="259266" y="77645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3AFC6951-A17E-0EA8-F604-BAF579733256}"/>
                </a:ext>
              </a:extLst>
            </p:cNvPr>
            <p:cNvSpPr/>
            <p:nvPr/>
          </p:nvSpPr>
          <p:spPr>
            <a:xfrm>
              <a:off x="4084264" y="3474529"/>
              <a:ext cx="117594" cy="34285"/>
            </a:xfrm>
            <a:custGeom>
              <a:avLst/>
              <a:gdLst>
                <a:gd name="connsiteX0" fmla="*/ 103609 w 117594"/>
                <a:gd name="connsiteY0" fmla="*/ 33516 h 34285"/>
                <a:gd name="connsiteX1" fmla="*/ 49376 w 117594"/>
                <a:gd name="connsiteY1" fmla="*/ 22752 h 34285"/>
                <a:gd name="connsiteX2" fmla="*/ -27 w 117594"/>
                <a:gd name="connsiteY2" fmla="*/ 10332 h 34285"/>
                <a:gd name="connsiteX3" fmla="*/ 112855 w 117594"/>
                <a:gd name="connsiteY3" fmla="*/ 15438 h 34285"/>
                <a:gd name="connsiteX4" fmla="*/ 115960 w 117594"/>
                <a:gd name="connsiteY4" fmla="*/ 29542 h 34285"/>
                <a:gd name="connsiteX5" fmla="*/ 102919 w 117594"/>
                <a:gd name="connsiteY5" fmla="*/ 33240 h 34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7594" h="34285">
                  <a:moveTo>
                    <a:pt x="103609" y="33516"/>
                  </a:moveTo>
                  <a:cubicBezTo>
                    <a:pt x="86070" y="27596"/>
                    <a:pt x="67840" y="23980"/>
                    <a:pt x="49376" y="22752"/>
                  </a:cubicBezTo>
                  <a:cubicBezTo>
                    <a:pt x="34472" y="18198"/>
                    <a:pt x="4250" y="29790"/>
                    <a:pt x="-27" y="10332"/>
                  </a:cubicBezTo>
                  <a:cubicBezTo>
                    <a:pt x="1215" y="-12576"/>
                    <a:pt x="96571" y="8676"/>
                    <a:pt x="112855" y="15438"/>
                  </a:cubicBezTo>
                  <a:cubicBezTo>
                    <a:pt x="117602" y="18474"/>
                    <a:pt x="118996" y="24794"/>
                    <a:pt x="115960" y="29542"/>
                  </a:cubicBezTo>
                  <a:cubicBezTo>
                    <a:pt x="113172" y="33902"/>
                    <a:pt x="107570" y="35489"/>
                    <a:pt x="102919" y="33240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56237CCD-F036-2CDC-705A-26F8ED1A7791}"/>
                </a:ext>
              </a:extLst>
            </p:cNvPr>
            <p:cNvSpPr/>
            <p:nvPr/>
          </p:nvSpPr>
          <p:spPr>
            <a:xfrm>
              <a:off x="4138446" y="2252722"/>
              <a:ext cx="140051" cy="222308"/>
            </a:xfrm>
            <a:custGeom>
              <a:avLst/>
              <a:gdLst>
                <a:gd name="connsiteX0" fmla="*/ 120359 w 140051"/>
                <a:gd name="connsiteY0" fmla="*/ 214680 h 222308"/>
                <a:gd name="connsiteX1" fmla="*/ 81443 w 140051"/>
                <a:gd name="connsiteY1" fmla="*/ 114769 h 222308"/>
                <a:gd name="connsiteX2" fmla="*/ 5820 w 140051"/>
                <a:gd name="connsiteY2" fmla="*/ 19275 h 222308"/>
                <a:gd name="connsiteX3" fmla="*/ 921 w 140051"/>
                <a:gd name="connsiteY3" fmla="*/ 5820 h 222308"/>
                <a:gd name="connsiteX4" fmla="*/ 14376 w 140051"/>
                <a:gd name="connsiteY4" fmla="*/ 921 h 222308"/>
                <a:gd name="connsiteX5" fmla="*/ 112217 w 140051"/>
                <a:gd name="connsiteY5" fmla="*/ 127189 h 222308"/>
                <a:gd name="connsiteX6" fmla="*/ 139816 w 140051"/>
                <a:gd name="connsiteY6" fmla="*/ 209988 h 222308"/>
                <a:gd name="connsiteX7" fmla="*/ 131950 w 140051"/>
                <a:gd name="connsiteY7" fmla="*/ 222132 h 222308"/>
                <a:gd name="connsiteX8" fmla="*/ 120359 w 140051"/>
                <a:gd name="connsiteY8" fmla="*/ 214680 h 222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0051" h="222308">
                  <a:moveTo>
                    <a:pt x="120359" y="214680"/>
                  </a:moveTo>
                  <a:cubicBezTo>
                    <a:pt x="113818" y="179214"/>
                    <a:pt x="100611" y="145308"/>
                    <a:pt x="81443" y="114769"/>
                  </a:cubicBezTo>
                  <a:cubicBezTo>
                    <a:pt x="60881" y="79442"/>
                    <a:pt x="41838" y="41354"/>
                    <a:pt x="5820" y="19275"/>
                  </a:cubicBezTo>
                  <a:cubicBezTo>
                    <a:pt x="756" y="16915"/>
                    <a:pt x="-1439" y="10884"/>
                    <a:pt x="921" y="5820"/>
                  </a:cubicBezTo>
                  <a:cubicBezTo>
                    <a:pt x="3281" y="755"/>
                    <a:pt x="9312" y="-1439"/>
                    <a:pt x="14376" y="921"/>
                  </a:cubicBezTo>
                  <a:cubicBezTo>
                    <a:pt x="62399" y="28520"/>
                    <a:pt x="84617" y="81650"/>
                    <a:pt x="112217" y="127189"/>
                  </a:cubicBezTo>
                  <a:cubicBezTo>
                    <a:pt x="124940" y="153491"/>
                    <a:pt x="134214" y="181312"/>
                    <a:pt x="139816" y="209988"/>
                  </a:cubicBezTo>
                  <a:cubicBezTo>
                    <a:pt x="140934" y="215494"/>
                    <a:pt x="137443" y="220890"/>
                    <a:pt x="131950" y="222132"/>
                  </a:cubicBezTo>
                  <a:cubicBezTo>
                    <a:pt x="126734" y="223029"/>
                    <a:pt x="121711" y="219786"/>
                    <a:pt x="120359" y="214680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C3AF4E7C-FB82-8A11-F849-6A82EFD227C7}"/>
                </a:ext>
              </a:extLst>
            </p:cNvPr>
            <p:cNvSpPr/>
            <p:nvPr/>
          </p:nvSpPr>
          <p:spPr>
            <a:xfrm>
              <a:off x="4277728" y="2556988"/>
              <a:ext cx="27504" cy="82282"/>
            </a:xfrm>
            <a:custGeom>
              <a:avLst/>
              <a:gdLst>
                <a:gd name="connsiteX0" fmla="*/ 7295 w 27504"/>
                <a:gd name="connsiteY0" fmla="*/ 72975 h 82282"/>
                <a:gd name="connsiteX1" fmla="*/ 1224 w 27504"/>
                <a:gd name="connsiteY1" fmla="*/ 15292 h 82282"/>
                <a:gd name="connsiteX2" fmla="*/ 5598 w 27504"/>
                <a:gd name="connsiteY2" fmla="*/ 912 h 82282"/>
                <a:gd name="connsiteX3" fmla="*/ 6744 w 27504"/>
                <a:gd name="connsiteY3" fmla="*/ 388 h 82282"/>
                <a:gd name="connsiteX4" fmla="*/ 27443 w 27504"/>
                <a:gd name="connsiteY4" fmla="*/ 71319 h 82282"/>
                <a:gd name="connsiteX5" fmla="*/ 18197 w 27504"/>
                <a:gd name="connsiteY5" fmla="*/ 82221 h 82282"/>
                <a:gd name="connsiteX6" fmla="*/ 7295 w 27504"/>
                <a:gd name="connsiteY6" fmla="*/ 72975 h 82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504" h="82282">
                  <a:moveTo>
                    <a:pt x="7295" y="72975"/>
                  </a:moveTo>
                  <a:cubicBezTo>
                    <a:pt x="6868" y="53614"/>
                    <a:pt x="4839" y="34321"/>
                    <a:pt x="1224" y="15292"/>
                  </a:cubicBezTo>
                  <a:cubicBezTo>
                    <a:pt x="-1536" y="10117"/>
                    <a:pt x="423" y="3672"/>
                    <a:pt x="5598" y="912"/>
                  </a:cubicBezTo>
                  <a:cubicBezTo>
                    <a:pt x="5971" y="719"/>
                    <a:pt x="6357" y="540"/>
                    <a:pt x="6744" y="388"/>
                  </a:cubicBezTo>
                  <a:cubicBezTo>
                    <a:pt x="29927" y="-5684"/>
                    <a:pt x="24683" y="56553"/>
                    <a:pt x="27443" y="71319"/>
                  </a:cubicBezTo>
                  <a:cubicBezTo>
                    <a:pt x="27899" y="76880"/>
                    <a:pt x="23759" y="81765"/>
                    <a:pt x="18197" y="82221"/>
                  </a:cubicBezTo>
                  <a:cubicBezTo>
                    <a:pt x="12636" y="82676"/>
                    <a:pt x="7751" y="78536"/>
                    <a:pt x="7295" y="72975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53341031-8BC8-2D07-A8E5-51CD62130B19}"/>
                </a:ext>
              </a:extLst>
            </p:cNvPr>
            <p:cNvSpPr/>
            <p:nvPr/>
          </p:nvSpPr>
          <p:spPr>
            <a:xfrm>
              <a:off x="3942985" y="2214095"/>
              <a:ext cx="256814" cy="241067"/>
            </a:xfrm>
            <a:custGeom>
              <a:avLst/>
              <a:gdLst>
                <a:gd name="connsiteX0" fmla="*/ 237575 w 256814"/>
                <a:gd name="connsiteY0" fmla="*/ 234263 h 241067"/>
                <a:gd name="connsiteX1" fmla="*/ 139182 w 256814"/>
                <a:gd name="connsiteY1" fmla="*/ 143598 h 241067"/>
                <a:gd name="connsiteX2" fmla="*/ 9050 w 256814"/>
                <a:gd name="connsiteY2" fmla="*/ 28784 h 241067"/>
                <a:gd name="connsiteX3" fmla="*/ 5324 w 256814"/>
                <a:gd name="connsiteY3" fmla="*/ 1184 h 241067"/>
                <a:gd name="connsiteX4" fmla="*/ 22988 w 256814"/>
                <a:gd name="connsiteY4" fmla="*/ 12914 h 241067"/>
                <a:gd name="connsiteX5" fmla="*/ 213149 w 256814"/>
                <a:gd name="connsiteY5" fmla="*/ 169818 h 241067"/>
                <a:gd name="connsiteX6" fmla="*/ 250546 w 256814"/>
                <a:gd name="connsiteY6" fmla="*/ 240473 h 241067"/>
                <a:gd name="connsiteX7" fmla="*/ 237575 w 256814"/>
                <a:gd name="connsiteY7" fmla="*/ 234263 h 241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6814" h="241067">
                  <a:moveTo>
                    <a:pt x="237575" y="234263"/>
                  </a:moveTo>
                  <a:cubicBezTo>
                    <a:pt x="222257" y="189965"/>
                    <a:pt x="175061" y="168990"/>
                    <a:pt x="139182" y="143598"/>
                  </a:cubicBezTo>
                  <a:cubicBezTo>
                    <a:pt x="90607" y="112686"/>
                    <a:pt x="42583" y="76807"/>
                    <a:pt x="9050" y="28784"/>
                  </a:cubicBezTo>
                  <a:cubicBezTo>
                    <a:pt x="4082" y="20780"/>
                    <a:pt x="-6406" y="7946"/>
                    <a:pt x="5324" y="1184"/>
                  </a:cubicBezTo>
                  <a:cubicBezTo>
                    <a:pt x="14432" y="-3370"/>
                    <a:pt x="19124" y="5876"/>
                    <a:pt x="22988" y="12914"/>
                  </a:cubicBezTo>
                  <a:cubicBezTo>
                    <a:pt x="68113" y="84121"/>
                    <a:pt x="147876" y="120552"/>
                    <a:pt x="213149" y="169818"/>
                  </a:cubicBezTo>
                  <a:cubicBezTo>
                    <a:pt x="226949" y="180029"/>
                    <a:pt x="273454" y="226535"/>
                    <a:pt x="250546" y="240473"/>
                  </a:cubicBezTo>
                  <a:cubicBezTo>
                    <a:pt x="245247" y="242308"/>
                    <a:pt x="239465" y="239548"/>
                    <a:pt x="237575" y="234263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D30AC235-68E8-1C02-8D52-C19F7124D821}"/>
                </a:ext>
              </a:extLst>
            </p:cNvPr>
            <p:cNvSpPr/>
            <p:nvPr/>
          </p:nvSpPr>
          <p:spPr>
            <a:xfrm>
              <a:off x="3844483" y="2085165"/>
              <a:ext cx="192996" cy="141420"/>
            </a:xfrm>
            <a:custGeom>
              <a:avLst/>
              <a:gdLst>
                <a:gd name="connsiteX0" fmla="*/ 175309 w 192996"/>
                <a:gd name="connsiteY0" fmla="*/ 137842 h 141420"/>
                <a:gd name="connsiteX1" fmla="*/ 8469 w 192996"/>
                <a:gd name="connsiteY1" fmla="*/ 20268 h 141420"/>
                <a:gd name="connsiteX2" fmla="*/ 121 w 192996"/>
                <a:gd name="connsiteY2" fmla="*/ 8469 h 141420"/>
                <a:gd name="connsiteX3" fmla="*/ 11919 w 192996"/>
                <a:gd name="connsiteY3" fmla="*/ 120 h 141420"/>
                <a:gd name="connsiteX4" fmla="*/ 115556 w 192996"/>
                <a:gd name="connsiteY4" fmla="*/ 49937 h 141420"/>
                <a:gd name="connsiteX5" fmla="*/ 190213 w 192996"/>
                <a:gd name="connsiteY5" fmla="*/ 124042 h 141420"/>
                <a:gd name="connsiteX6" fmla="*/ 175309 w 192996"/>
                <a:gd name="connsiteY6" fmla="*/ 137842 h 141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2996" h="141420">
                  <a:moveTo>
                    <a:pt x="175309" y="137842"/>
                  </a:moveTo>
                  <a:cubicBezTo>
                    <a:pt x="129356" y="87059"/>
                    <a:pt x="78711" y="33792"/>
                    <a:pt x="8469" y="20268"/>
                  </a:cubicBezTo>
                  <a:cubicBezTo>
                    <a:pt x="2908" y="19316"/>
                    <a:pt x="-832" y="14030"/>
                    <a:pt x="121" y="8469"/>
                  </a:cubicBezTo>
                  <a:cubicBezTo>
                    <a:pt x="1073" y="2908"/>
                    <a:pt x="6358" y="-832"/>
                    <a:pt x="11919" y="120"/>
                  </a:cubicBezTo>
                  <a:cubicBezTo>
                    <a:pt x="49772" y="8731"/>
                    <a:pt x="85196" y="25746"/>
                    <a:pt x="115556" y="49937"/>
                  </a:cubicBezTo>
                  <a:cubicBezTo>
                    <a:pt x="142093" y="72914"/>
                    <a:pt x="167043" y="97671"/>
                    <a:pt x="190213" y="124042"/>
                  </a:cubicBezTo>
                  <a:cubicBezTo>
                    <a:pt x="199183" y="133978"/>
                    <a:pt x="184141" y="148054"/>
                    <a:pt x="175309" y="137842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F7F52573-CB54-4E41-0DC8-107EA475F6DF}"/>
                </a:ext>
              </a:extLst>
            </p:cNvPr>
            <p:cNvSpPr/>
            <p:nvPr/>
          </p:nvSpPr>
          <p:spPr>
            <a:xfrm>
              <a:off x="3726849" y="2071099"/>
              <a:ext cx="141258" cy="90665"/>
            </a:xfrm>
            <a:custGeom>
              <a:avLst/>
              <a:gdLst>
                <a:gd name="connsiteX0" fmla="*/ 126379 w 141258"/>
                <a:gd name="connsiteY0" fmla="*/ 89809 h 90665"/>
                <a:gd name="connsiteX1" fmla="*/ -27 w 141258"/>
                <a:gd name="connsiteY1" fmla="*/ 15428 h 90665"/>
                <a:gd name="connsiteX2" fmla="*/ 19430 w 141258"/>
                <a:gd name="connsiteY2" fmla="*/ 110 h 90665"/>
                <a:gd name="connsiteX3" fmla="*/ 31326 w 141258"/>
                <a:gd name="connsiteY3" fmla="*/ 8652 h 90665"/>
                <a:gd name="connsiteX4" fmla="*/ 22784 w 141258"/>
                <a:gd name="connsiteY4" fmla="*/ 20534 h 90665"/>
                <a:gd name="connsiteX5" fmla="*/ 20948 w 141258"/>
                <a:gd name="connsiteY5" fmla="*/ 20672 h 90665"/>
                <a:gd name="connsiteX6" fmla="*/ 125965 w 141258"/>
                <a:gd name="connsiteY6" fmla="*/ 68971 h 90665"/>
                <a:gd name="connsiteX7" fmla="*/ 126379 w 141258"/>
                <a:gd name="connsiteY7" fmla="*/ 89809 h 90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1258" h="90665">
                  <a:moveTo>
                    <a:pt x="126379" y="89809"/>
                  </a:moveTo>
                  <a:cubicBezTo>
                    <a:pt x="90637" y="84565"/>
                    <a:pt x="801" y="59173"/>
                    <a:pt x="-27" y="15428"/>
                  </a:cubicBezTo>
                  <a:cubicBezTo>
                    <a:pt x="2650" y="6775"/>
                    <a:pt x="10392" y="676"/>
                    <a:pt x="19430" y="110"/>
                  </a:cubicBezTo>
                  <a:cubicBezTo>
                    <a:pt x="25074" y="-815"/>
                    <a:pt x="30387" y="3008"/>
                    <a:pt x="31326" y="8652"/>
                  </a:cubicBezTo>
                  <a:cubicBezTo>
                    <a:pt x="32250" y="14282"/>
                    <a:pt x="28428" y="19609"/>
                    <a:pt x="22784" y="20534"/>
                  </a:cubicBezTo>
                  <a:cubicBezTo>
                    <a:pt x="22177" y="20630"/>
                    <a:pt x="21569" y="20685"/>
                    <a:pt x="20948" y="20672"/>
                  </a:cubicBezTo>
                  <a:cubicBezTo>
                    <a:pt x="47582" y="50617"/>
                    <a:pt x="87877" y="62071"/>
                    <a:pt x="125965" y="68971"/>
                  </a:cubicBezTo>
                  <a:cubicBezTo>
                    <a:pt x="146251" y="69109"/>
                    <a:pt x="146251" y="95605"/>
                    <a:pt x="126379" y="89809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12D6C0CB-298D-F725-8363-C1ABBE7FAC6C}"/>
                </a:ext>
              </a:extLst>
            </p:cNvPr>
            <p:cNvSpPr/>
            <p:nvPr/>
          </p:nvSpPr>
          <p:spPr>
            <a:xfrm>
              <a:off x="3666696" y="2026532"/>
              <a:ext cx="124085" cy="32549"/>
            </a:xfrm>
            <a:custGeom>
              <a:avLst/>
              <a:gdLst>
                <a:gd name="connsiteX0" fmla="*/ 108287 w 124085"/>
                <a:gd name="connsiteY0" fmla="*/ 30878 h 32549"/>
                <a:gd name="connsiteX1" fmla="*/ 28800 w 124085"/>
                <a:gd name="connsiteY1" fmla="*/ 20942 h 32549"/>
                <a:gd name="connsiteX2" fmla="*/ 10171 w 124085"/>
                <a:gd name="connsiteY2" fmla="*/ 23012 h 32549"/>
                <a:gd name="connsiteX3" fmla="*/ -27 w 124085"/>
                <a:gd name="connsiteY3" fmla="*/ 12786 h 32549"/>
                <a:gd name="connsiteX4" fmla="*/ 8515 w 124085"/>
                <a:gd name="connsiteY4" fmla="*/ 2726 h 32549"/>
                <a:gd name="connsiteX5" fmla="*/ 120983 w 124085"/>
                <a:gd name="connsiteY5" fmla="*/ 15008 h 32549"/>
                <a:gd name="connsiteX6" fmla="*/ 121149 w 124085"/>
                <a:gd name="connsiteY6" fmla="*/ 29442 h 32549"/>
                <a:gd name="connsiteX7" fmla="*/ 108287 w 124085"/>
                <a:gd name="connsiteY7" fmla="*/ 30878 h 32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4085" h="32549">
                  <a:moveTo>
                    <a:pt x="108287" y="30878"/>
                  </a:moveTo>
                  <a:cubicBezTo>
                    <a:pt x="82868" y="21659"/>
                    <a:pt x="55710" y="18265"/>
                    <a:pt x="28800" y="20942"/>
                  </a:cubicBezTo>
                  <a:lnTo>
                    <a:pt x="10171" y="23012"/>
                  </a:lnTo>
                  <a:cubicBezTo>
                    <a:pt x="4527" y="22998"/>
                    <a:pt x="-27" y="18416"/>
                    <a:pt x="-27" y="12786"/>
                  </a:cubicBezTo>
                  <a:cubicBezTo>
                    <a:pt x="-14" y="7791"/>
                    <a:pt x="3588" y="3540"/>
                    <a:pt x="8515" y="2726"/>
                  </a:cubicBezTo>
                  <a:cubicBezTo>
                    <a:pt x="45636" y="-1690"/>
                    <a:pt x="87174" y="-2794"/>
                    <a:pt x="120983" y="15008"/>
                  </a:cubicBezTo>
                  <a:cubicBezTo>
                    <a:pt x="125013" y="18955"/>
                    <a:pt x="125095" y="25413"/>
                    <a:pt x="121149" y="29442"/>
                  </a:cubicBezTo>
                  <a:cubicBezTo>
                    <a:pt x="117754" y="32920"/>
                    <a:pt x="112372" y="33527"/>
                    <a:pt x="108287" y="30878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0DED40CB-84BD-03A5-33AB-AB9C3C1A5944}"/>
                </a:ext>
              </a:extLst>
            </p:cNvPr>
            <p:cNvSpPr/>
            <p:nvPr/>
          </p:nvSpPr>
          <p:spPr>
            <a:xfrm>
              <a:off x="3939705" y="2322285"/>
              <a:ext cx="106181" cy="79508"/>
            </a:xfrm>
            <a:custGeom>
              <a:avLst/>
              <a:gdLst>
                <a:gd name="connsiteX0" fmla="*/ 91816 w 106181"/>
                <a:gd name="connsiteY0" fmla="*/ 78464 h 79508"/>
                <a:gd name="connsiteX1" fmla="*/ 2394 w 106181"/>
                <a:gd name="connsiteY1" fmla="*/ 2841 h 79508"/>
                <a:gd name="connsiteX2" fmla="*/ 22541 w 106181"/>
                <a:gd name="connsiteY2" fmla="*/ 9327 h 79508"/>
                <a:gd name="connsiteX3" fmla="*/ 59939 w 106181"/>
                <a:gd name="connsiteY3" fmla="*/ 38720 h 79508"/>
                <a:gd name="connsiteX4" fmla="*/ 105202 w 106181"/>
                <a:gd name="connsiteY4" fmla="*/ 74186 h 79508"/>
                <a:gd name="connsiteX5" fmla="*/ 91816 w 106181"/>
                <a:gd name="connsiteY5" fmla="*/ 78464 h 79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6181" h="79508">
                  <a:moveTo>
                    <a:pt x="91816" y="78464"/>
                  </a:moveTo>
                  <a:cubicBezTo>
                    <a:pt x="75533" y="69494"/>
                    <a:pt x="-15960" y="24369"/>
                    <a:pt x="2394" y="2841"/>
                  </a:cubicBezTo>
                  <a:cubicBezTo>
                    <a:pt x="9846" y="-4059"/>
                    <a:pt x="17436" y="2841"/>
                    <a:pt x="22541" y="9327"/>
                  </a:cubicBezTo>
                  <a:cubicBezTo>
                    <a:pt x="33954" y="20394"/>
                    <a:pt x="46484" y="30247"/>
                    <a:pt x="59939" y="38720"/>
                  </a:cubicBezTo>
                  <a:cubicBezTo>
                    <a:pt x="69875" y="47828"/>
                    <a:pt x="113068" y="59144"/>
                    <a:pt x="105202" y="74186"/>
                  </a:cubicBezTo>
                  <a:cubicBezTo>
                    <a:pt x="102580" y="78947"/>
                    <a:pt x="96702" y="80823"/>
                    <a:pt x="91816" y="78464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1E9AF38E-1FA2-FA1F-6216-673390FE03D4}"/>
                </a:ext>
              </a:extLst>
            </p:cNvPr>
            <p:cNvSpPr/>
            <p:nvPr/>
          </p:nvSpPr>
          <p:spPr>
            <a:xfrm>
              <a:off x="4094620" y="2445382"/>
              <a:ext cx="111480" cy="110764"/>
            </a:xfrm>
            <a:custGeom>
              <a:avLst/>
              <a:gdLst>
                <a:gd name="connsiteX0" fmla="*/ 92563 w 111480"/>
                <a:gd name="connsiteY0" fmla="*/ 106198 h 110764"/>
                <a:gd name="connsiteX1" fmla="*/ 27842 w 111480"/>
                <a:gd name="connsiteY1" fmla="*/ 34577 h 110764"/>
                <a:gd name="connsiteX2" fmla="*/ 242 w 111480"/>
                <a:gd name="connsiteY2" fmla="*/ 8496 h 110764"/>
                <a:gd name="connsiteX3" fmla="*/ 14001 w 111480"/>
                <a:gd name="connsiteY3" fmla="*/ 326 h 110764"/>
                <a:gd name="connsiteX4" fmla="*/ 18734 w 111480"/>
                <a:gd name="connsiteY4" fmla="*/ 2838 h 110764"/>
                <a:gd name="connsiteX5" fmla="*/ 109675 w 111480"/>
                <a:gd name="connsiteY5" fmla="*/ 94607 h 110764"/>
                <a:gd name="connsiteX6" fmla="*/ 106915 w 111480"/>
                <a:gd name="connsiteY6" fmla="*/ 108958 h 110764"/>
                <a:gd name="connsiteX7" fmla="*/ 92563 w 111480"/>
                <a:gd name="connsiteY7" fmla="*/ 106198 h 110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1480" h="110764">
                  <a:moveTo>
                    <a:pt x="92563" y="106198"/>
                  </a:moveTo>
                  <a:cubicBezTo>
                    <a:pt x="73781" y="79951"/>
                    <a:pt x="52060" y="55912"/>
                    <a:pt x="27842" y="34577"/>
                  </a:cubicBezTo>
                  <a:cubicBezTo>
                    <a:pt x="20666" y="25331"/>
                    <a:pt x="-2794" y="20088"/>
                    <a:pt x="242" y="8496"/>
                  </a:cubicBezTo>
                  <a:cubicBezTo>
                    <a:pt x="1788" y="2438"/>
                    <a:pt x="7942" y="-1219"/>
                    <a:pt x="14001" y="326"/>
                  </a:cubicBezTo>
                  <a:cubicBezTo>
                    <a:pt x="15753" y="768"/>
                    <a:pt x="17382" y="1637"/>
                    <a:pt x="18734" y="2838"/>
                  </a:cubicBezTo>
                  <a:cubicBezTo>
                    <a:pt x="55855" y="25470"/>
                    <a:pt x="83593" y="60383"/>
                    <a:pt x="109675" y="94607"/>
                  </a:cubicBezTo>
                  <a:cubicBezTo>
                    <a:pt x="112876" y="99326"/>
                    <a:pt x="111634" y="105757"/>
                    <a:pt x="106915" y="108958"/>
                  </a:cubicBezTo>
                  <a:cubicBezTo>
                    <a:pt x="102195" y="112160"/>
                    <a:pt x="95765" y="110918"/>
                    <a:pt x="92563" y="106198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03AE9933-2633-34DE-68BD-68794AE970D7}"/>
                </a:ext>
              </a:extLst>
            </p:cNvPr>
            <p:cNvSpPr/>
            <p:nvPr/>
          </p:nvSpPr>
          <p:spPr>
            <a:xfrm>
              <a:off x="3569544" y="2115948"/>
              <a:ext cx="273354" cy="113081"/>
            </a:xfrm>
            <a:custGeom>
              <a:avLst/>
              <a:gdLst>
                <a:gd name="connsiteX0" fmla="*/ 259810 w 273354"/>
                <a:gd name="connsiteY0" fmla="*/ 112578 h 113081"/>
                <a:gd name="connsiteX1" fmla="*/ 146652 w 273354"/>
                <a:gd name="connsiteY1" fmla="*/ 57379 h 113081"/>
                <a:gd name="connsiteX2" fmla="*/ 10310 w 273354"/>
                <a:gd name="connsiteY2" fmla="*/ 20258 h 113081"/>
                <a:gd name="connsiteX3" fmla="*/ -26 w 273354"/>
                <a:gd name="connsiteY3" fmla="*/ 10170 h 113081"/>
                <a:gd name="connsiteX4" fmla="*/ 8516 w 273354"/>
                <a:gd name="connsiteY4" fmla="*/ -28 h 113081"/>
                <a:gd name="connsiteX5" fmla="*/ 201713 w 273354"/>
                <a:gd name="connsiteY5" fmla="*/ 66349 h 113081"/>
                <a:gd name="connsiteX6" fmla="*/ 266020 w 273354"/>
                <a:gd name="connsiteY6" fmla="*/ 92707 h 113081"/>
                <a:gd name="connsiteX7" fmla="*/ 272851 w 273354"/>
                <a:gd name="connsiteY7" fmla="*/ 105748 h 113081"/>
                <a:gd name="connsiteX8" fmla="*/ 259810 w 273354"/>
                <a:gd name="connsiteY8" fmla="*/ 112578 h 113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3354" h="113081">
                  <a:moveTo>
                    <a:pt x="259810" y="112578"/>
                  </a:moveTo>
                  <a:cubicBezTo>
                    <a:pt x="219722" y="99496"/>
                    <a:pt x="181634" y="80922"/>
                    <a:pt x="146652" y="57379"/>
                  </a:cubicBezTo>
                  <a:cubicBezTo>
                    <a:pt x="104769" y="34430"/>
                    <a:pt x="58043" y="21707"/>
                    <a:pt x="10310" y="20258"/>
                  </a:cubicBezTo>
                  <a:cubicBezTo>
                    <a:pt x="4666" y="20327"/>
                    <a:pt x="43" y="15814"/>
                    <a:pt x="-26" y="10170"/>
                  </a:cubicBezTo>
                  <a:cubicBezTo>
                    <a:pt x="-95" y="5133"/>
                    <a:pt x="3534" y="800"/>
                    <a:pt x="8516" y="-28"/>
                  </a:cubicBezTo>
                  <a:cubicBezTo>
                    <a:pt x="78481" y="-28"/>
                    <a:pt x="143892" y="28538"/>
                    <a:pt x="201713" y="66349"/>
                  </a:cubicBezTo>
                  <a:cubicBezTo>
                    <a:pt x="222302" y="77058"/>
                    <a:pt x="243830" y="85890"/>
                    <a:pt x="266020" y="92707"/>
                  </a:cubicBezTo>
                  <a:cubicBezTo>
                    <a:pt x="271512" y="94418"/>
                    <a:pt x="274562" y="100255"/>
                    <a:pt x="272851" y="105748"/>
                  </a:cubicBezTo>
                  <a:cubicBezTo>
                    <a:pt x="271140" y="111240"/>
                    <a:pt x="265302" y="114290"/>
                    <a:pt x="259810" y="112578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720796C2-0B83-57CD-DB25-D7BB689CCFFB}"/>
                </a:ext>
              </a:extLst>
            </p:cNvPr>
            <p:cNvSpPr/>
            <p:nvPr/>
          </p:nvSpPr>
          <p:spPr>
            <a:xfrm>
              <a:off x="3508362" y="2123250"/>
              <a:ext cx="59709" cy="43280"/>
            </a:xfrm>
            <a:custGeom>
              <a:avLst/>
              <a:gdLst>
                <a:gd name="connsiteX0" fmla="*/ 41547 w 59709"/>
                <a:gd name="connsiteY0" fmla="*/ 39038 h 43280"/>
                <a:gd name="connsiteX1" fmla="*/ 11463 w 59709"/>
                <a:gd name="connsiteY1" fmla="*/ 20684 h 43280"/>
                <a:gd name="connsiteX2" fmla="*/ 699 w 59709"/>
                <a:gd name="connsiteY2" fmla="*/ 6884 h 43280"/>
                <a:gd name="connsiteX3" fmla="*/ 32853 w 59709"/>
                <a:gd name="connsiteY3" fmla="*/ 8678 h 43280"/>
                <a:gd name="connsiteX4" fmla="*/ 41547 w 59709"/>
                <a:gd name="connsiteY4" fmla="*/ 39038 h 43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709" h="43280">
                  <a:moveTo>
                    <a:pt x="41547" y="39038"/>
                  </a:moveTo>
                  <a:cubicBezTo>
                    <a:pt x="32770" y="31061"/>
                    <a:pt x="22572" y="24838"/>
                    <a:pt x="11463" y="20684"/>
                  </a:cubicBezTo>
                  <a:cubicBezTo>
                    <a:pt x="4701" y="19166"/>
                    <a:pt x="-2337" y="14060"/>
                    <a:pt x="699" y="6884"/>
                  </a:cubicBezTo>
                  <a:cubicBezTo>
                    <a:pt x="6495" y="-7606"/>
                    <a:pt x="23469" y="4538"/>
                    <a:pt x="32853" y="8678"/>
                  </a:cubicBezTo>
                  <a:cubicBezTo>
                    <a:pt x="77978" y="29102"/>
                    <a:pt x="55622" y="53113"/>
                    <a:pt x="41547" y="39038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A0BCF1A2-E552-13C4-AAFA-CB1103E904FD}"/>
                </a:ext>
              </a:extLst>
            </p:cNvPr>
            <p:cNvSpPr/>
            <p:nvPr/>
          </p:nvSpPr>
          <p:spPr>
            <a:xfrm>
              <a:off x="3368941" y="1986847"/>
              <a:ext cx="250552" cy="80387"/>
            </a:xfrm>
            <a:custGeom>
              <a:avLst/>
              <a:gdLst>
                <a:gd name="connsiteX0" fmla="*/ 207463 w 250552"/>
                <a:gd name="connsiteY0" fmla="*/ 80360 h 80387"/>
                <a:gd name="connsiteX1" fmla="*/ 93062 w 250552"/>
                <a:gd name="connsiteY1" fmla="*/ 63110 h 80387"/>
                <a:gd name="connsiteX2" fmla="*/ 7642 w 250552"/>
                <a:gd name="connsiteY2" fmla="*/ 5565 h 80387"/>
                <a:gd name="connsiteX3" fmla="*/ 96237 w 250552"/>
                <a:gd name="connsiteY3" fmla="*/ 20331 h 80387"/>
                <a:gd name="connsiteX4" fmla="*/ 68637 w 250552"/>
                <a:gd name="connsiteY4" fmla="*/ 22677 h 80387"/>
                <a:gd name="connsiteX5" fmla="*/ 35379 w 250552"/>
                <a:gd name="connsiteY5" fmla="*/ 20469 h 80387"/>
                <a:gd name="connsiteX6" fmla="*/ 192421 w 250552"/>
                <a:gd name="connsiteY6" fmla="*/ 59660 h 80387"/>
                <a:gd name="connsiteX7" fmla="*/ 242239 w 250552"/>
                <a:gd name="connsiteY7" fmla="*/ 56762 h 80387"/>
                <a:gd name="connsiteX8" fmla="*/ 250380 w 250552"/>
                <a:gd name="connsiteY8" fmla="*/ 68630 h 80387"/>
                <a:gd name="connsiteX9" fmla="*/ 207463 w 250552"/>
                <a:gd name="connsiteY9" fmla="*/ 80360 h 80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0552" h="80387">
                  <a:moveTo>
                    <a:pt x="207463" y="80360"/>
                  </a:moveTo>
                  <a:cubicBezTo>
                    <a:pt x="168727" y="79794"/>
                    <a:pt x="130239" y="73998"/>
                    <a:pt x="93062" y="63110"/>
                  </a:cubicBezTo>
                  <a:cubicBezTo>
                    <a:pt x="77055" y="56624"/>
                    <a:pt x="-29066" y="31095"/>
                    <a:pt x="7642" y="5565"/>
                  </a:cubicBezTo>
                  <a:cubicBezTo>
                    <a:pt x="22270" y="-2577"/>
                    <a:pt x="100652" y="-4923"/>
                    <a:pt x="96237" y="20331"/>
                  </a:cubicBezTo>
                  <a:cubicBezTo>
                    <a:pt x="91544" y="33164"/>
                    <a:pt x="77331" y="24471"/>
                    <a:pt x="68637" y="22677"/>
                  </a:cubicBezTo>
                  <a:cubicBezTo>
                    <a:pt x="57749" y="20151"/>
                    <a:pt x="46516" y="19406"/>
                    <a:pt x="35379" y="20469"/>
                  </a:cubicBezTo>
                  <a:cubicBezTo>
                    <a:pt x="85017" y="42673"/>
                    <a:pt x="138174" y="55934"/>
                    <a:pt x="192421" y="59660"/>
                  </a:cubicBezTo>
                  <a:cubicBezTo>
                    <a:pt x="209078" y="60488"/>
                    <a:pt x="225789" y="59522"/>
                    <a:pt x="242239" y="56762"/>
                  </a:cubicBezTo>
                  <a:cubicBezTo>
                    <a:pt x="247703" y="57880"/>
                    <a:pt x="251305" y="63124"/>
                    <a:pt x="250380" y="68630"/>
                  </a:cubicBezTo>
                  <a:cubicBezTo>
                    <a:pt x="245688" y="82568"/>
                    <a:pt x="219469" y="78980"/>
                    <a:pt x="207463" y="80360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52F07F7C-C2A8-911B-2953-BC9A3D5A06B4}"/>
                </a:ext>
              </a:extLst>
            </p:cNvPr>
            <p:cNvSpPr/>
            <p:nvPr/>
          </p:nvSpPr>
          <p:spPr>
            <a:xfrm>
              <a:off x="2893669" y="1854175"/>
              <a:ext cx="194085" cy="52984"/>
            </a:xfrm>
            <a:custGeom>
              <a:avLst/>
              <a:gdLst>
                <a:gd name="connsiteX0" fmla="*/ 144957 w 194085"/>
                <a:gd name="connsiteY0" fmla="*/ 52954 h 52984"/>
                <a:gd name="connsiteX1" fmla="*/ 26555 w 194085"/>
                <a:gd name="connsiteY1" fmla="*/ 29081 h 52984"/>
                <a:gd name="connsiteX2" fmla="*/ 749 w 194085"/>
                <a:gd name="connsiteY2" fmla="*/ 6035 h 52984"/>
                <a:gd name="connsiteX3" fmla="*/ 13997 w 194085"/>
                <a:gd name="connsiteY3" fmla="*/ 805 h 52984"/>
                <a:gd name="connsiteX4" fmla="*/ 14549 w 194085"/>
                <a:gd name="connsiteY4" fmla="*/ 1067 h 52984"/>
                <a:gd name="connsiteX5" fmla="*/ 75820 w 194085"/>
                <a:gd name="connsiteY5" fmla="*/ 24389 h 52984"/>
                <a:gd name="connsiteX6" fmla="*/ 157101 w 194085"/>
                <a:gd name="connsiteY6" fmla="*/ 32393 h 52984"/>
                <a:gd name="connsiteX7" fmla="*/ 190358 w 194085"/>
                <a:gd name="connsiteY7" fmla="*/ 31151 h 52984"/>
                <a:gd name="connsiteX8" fmla="*/ 144957 w 194085"/>
                <a:gd name="connsiteY8" fmla="*/ 52954 h 52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4085" h="52984">
                  <a:moveTo>
                    <a:pt x="144957" y="52954"/>
                  </a:moveTo>
                  <a:cubicBezTo>
                    <a:pt x="104275" y="53120"/>
                    <a:pt x="63994" y="44992"/>
                    <a:pt x="26555" y="29081"/>
                  </a:cubicBezTo>
                  <a:cubicBezTo>
                    <a:pt x="17033" y="23699"/>
                    <a:pt x="-4357" y="20939"/>
                    <a:pt x="749" y="6035"/>
                  </a:cubicBezTo>
                  <a:cubicBezTo>
                    <a:pt x="2971" y="929"/>
                    <a:pt x="8905" y="-1403"/>
                    <a:pt x="13997" y="805"/>
                  </a:cubicBezTo>
                  <a:cubicBezTo>
                    <a:pt x="14190" y="888"/>
                    <a:pt x="14370" y="970"/>
                    <a:pt x="14549" y="1067"/>
                  </a:cubicBezTo>
                  <a:cubicBezTo>
                    <a:pt x="34076" y="11017"/>
                    <a:pt x="54623" y="18841"/>
                    <a:pt x="75820" y="24389"/>
                  </a:cubicBezTo>
                  <a:cubicBezTo>
                    <a:pt x="102467" y="30488"/>
                    <a:pt x="129777" y="33179"/>
                    <a:pt x="157101" y="32393"/>
                  </a:cubicBezTo>
                  <a:cubicBezTo>
                    <a:pt x="168003" y="32393"/>
                    <a:pt x="180422" y="24665"/>
                    <a:pt x="190358" y="31151"/>
                  </a:cubicBezTo>
                  <a:cubicBezTo>
                    <a:pt x="208022" y="54058"/>
                    <a:pt x="157377" y="51436"/>
                    <a:pt x="144957" y="52954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8C6F9953-7DE0-8D7D-C6B8-3105ED6E31C6}"/>
                </a:ext>
              </a:extLst>
            </p:cNvPr>
            <p:cNvSpPr/>
            <p:nvPr/>
          </p:nvSpPr>
          <p:spPr>
            <a:xfrm>
              <a:off x="3102588" y="1914165"/>
              <a:ext cx="220312" cy="61626"/>
            </a:xfrm>
            <a:custGeom>
              <a:avLst/>
              <a:gdLst>
                <a:gd name="connsiteX0" fmla="*/ 207066 w 220312"/>
                <a:gd name="connsiteY0" fmla="*/ 61273 h 61626"/>
                <a:gd name="connsiteX1" fmla="*/ 6969 w 220312"/>
                <a:gd name="connsiteY1" fmla="*/ 19874 h 61626"/>
                <a:gd name="connsiteX2" fmla="*/ 497 w 220312"/>
                <a:gd name="connsiteY2" fmla="*/ 6957 h 61626"/>
                <a:gd name="connsiteX3" fmla="*/ 10971 w 220312"/>
                <a:gd name="connsiteY3" fmla="*/ 2 h 61626"/>
                <a:gd name="connsiteX4" fmla="*/ 145933 w 220312"/>
                <a:gd name="connsiteY4" fmla="*/ 23186 h 61626"/>
                <a:gd name="connsiteX5" fmla="*/ 207618 w 220312"/>
                <a:gd name="connsiteY5" fmla="*/ 39608 h 61626"/>
                <a:gd name="connsiteX6" fmla="*/ 219762 w 220312"/>
                <a:gd name="connsiteY6" fmla="*/ 53408 h 61626"/>
                <a:gd name="connsiteX7" fmla="*/ 207480 w 220312"/>
                <a:gd name="connsiteY7" fmla="*/ 61370 h 61626"/>
                <a:gd name="connsiteX8" fmla="*/ 207066 w 220312"/>
                <a:gd name="connsiteY8" fmla="*/ 61273 h 61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0312" h="61626">
                  <a:moveTo>
                    <a:pt x="207066" y="61273"/>
                  </a:moveTo>
                  <a:cubicBezTo>
                    <a:pt x="143035" y="33674"/>
                    <a:pt x="71414" y="44852"/>
                    <a:pt x="6969" y="19874"/>
                  </a:cubicBezTo>
                  <a:cubicBezTo>
                    <a:pt x="1615" y="18094"/>
                    <a:pt x="-1283" y="12312"/>
                    <a:pt x="497" y="6957"/>
                  </a:cubicBezTo>
                  <a:cubicBezTo>
                    <a:pt x="1988" y="2514"/>
                    <a:pt x="6293" y="-357"/>
                    <a:pt x="10971" y="2"/>
                  </a:cubicBezTo>
                  <a:cubicBezTo>
                    <a:pt x="54302" y="17252"/>
                    <a:pt x="100670" y="15872"/>
                    <a:pt x="145933" y="23186"/>
                  </a:cubicBezTo>
                  <a:cubicBezTo>
                    <a:pt x="166992" y="26595"/>
                    <a:pt x="187650" y="32101"/>
                    <a:pt x="207618" y="39608"/>
                  </a:cubicBezTo>
                  <a:cubicBezTo>
                    <a:pt x="214656" y="40988"/>
                    <a:pt x="222384" y="45818"/>
                    <a:pt x="219762" y="53408"/>
                  </a:cubicBezTo>
                  <a:cubicBezTo>
                    <a:pt x="218575" y="58997"/>
                    <a:pt x="213069" y="62557"/>
                    <a:pt x="207480" y="61370"/>
                  </a:cubicBezTo>
                  <a:cubicBezTo>
                    <a:pt x="207342" y="61343"/>
                    <a:pt x="207204" y="61315"/>
                    <a:pt x="207066" y="61273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BC3886C-8AFA-5CF6-6F03-E9DFB6344F3B}"/>
                </a:ext>
              </a:extLst>
            </p:cNvPr>
            <p:cNvSpPr/>
            <p:nvPr/>
          </p:nvSpPr>
          <p:spPr>
            <a:xfrm>
              <a:off x="3273664" y="1976649"/>
              <a:ext cx="43382" cy="29575"/>
            </a:xfrm>
            <a:custGeom>
              <a:avLst/>
              <a:gdLst>
                <a:gd name="connsiteX0" fmla="*/ 29504 w 43382"/>
                <a:gd name="connsiteY0" fmla="*/ 28873 h 29575"/>
                <a:gd name="connsiteX1" fmla="*/ 5769 w 43382"/>
                <a:gd name="connsiteY1" fmla="*/ 18937 h 29575"/>
                <a:gd name="connsiteX2" fmla="*/ 980 w 43382"/>
                <a:gd name="connsiteY2" fmla="*/ 5317 h 29575"/>
                <a:gd name="connsiteX3" fmla="*/ 6597 w 43382"/>
                <a:gd name="connsiteY3" fmla="*/ 169 h 29575"/>
                <a:gd name="connsiteX4" fmla="*/ 38060 w 43382"/>
                <a:gd name="connsiteY4" fmla="*/ 10381 h 29575"/>
                <a:gd name="connsiteX5" fmla="*/ 42090 w 43382"/>
                <a:gd name="connsiteY5" fmla="*/ 24250 h 29575"/>
                <a:gd name="connsiteX6" fmla="*/ 29504 w 43382"/>
                <a:gd name="connsiteY6" fmla="*/ 28873 h 29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382" h="29575">
                  <a:moveTo>
                    <a:pt x="29504" y="28873"/>
                  </a:moveTo>
                  <a:cubicBezTo>
                    <a:pt x="21500" y="25837"/>
                    <a:pt x="13635" y="22387"/>
                    <a:pt x="5769" y="18937"/>
                  </a:cubicBezTo>
                  <a:cubicBezTo>
                    <a:pt x="690" y="16494"/>
                    <a:pt x="-1462" y="10395"/>
                    <a:pt x="980" y="5317"/>
                  </a:cubicBezTo>
                  <a:cubicBezTo>
                    <a:pt x="2112" y="2943"/>
                    <a:pt x="4126" y="1094"/>
                    <a:pt x="6597" y="169"/>
                  </a:cubicBezTo>
                  <a:cubicBezTo>
                    <a:pt x="17637" y="-1487"/>
                    <a:pt x="27435" y="7759"/>
                    <a:pt x="38060" y="10381"/>
                  </a:cubicBezTo>
                  <a:cubicBezTo>
                    <a:pt x="43001" y="13100"/>
                    <a:pt x="44808" y="19310"/>
                    <a:pt x="42090" y="24250"/>
                  </a:cubicBezTo>
                  <a:cubicBezTo>
                    <a:pt x="39634" y="28721"/>
                    <a:pt x="34265" y="30694"/>
                    <a:pt x="29504" y="28873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29E87258-CBDF-2859-4117-59124934ACF9}"/>
                </a:ext>
              </a:extLst>
            </p:cNvPr>
            <p:cNvSpPr/>
            <p:nvPr/>
          </p:nvSpPr>
          <p:spPr>
            <a:xfrm>
              <a:off x="2556332" y="1866414"/>
              <a:ext cx="311789" cy="34671"/>
            </a:xfrm>
            <a:custGeom>
              <a:avLst/>
              <a:gdLst>
                <a:gd name="connsiteX0" fmla="*/ 39182 w 311789"/>
                <a:gd name="connsiteY0" fmla="*/ 34644 h 34671"/>
                <a:gd name="connsiteX1" fmla="*/ -9 w 311789"/>
                <a:gd name="connsiteY1" fmla="*/ 19326 h 34671"/>
                <a:gd name="connsiteX2" fmla="*/ 11720 w 311789"/>
                <a:gd name="connsiteY2" fmla="*/ 11046 h 34671"/>
                <a:gd name="connsiteX3" fmla="*/ 242591 w 311789"/>
                <a:gd name="connsiteY3" fmla="*/ 2904 h 34671"/>
                <a:gd name="connsiteX4" fmla="*/ 300826 w 311789"/>
                <a:gd name="connsiteY4" fmla="*/ 6 h 34671"/>
                <a:gd name="connsiteX5" fmla="*/ 311728 w 311789"/>
                <a:gd name="connsiteY5" fmla="*/ 9252 h 34671"/>
                <a:gd name="connsiteX6" fmla="*/ 302482 w 311789"/>
                <a:gd name="connsiteY6" fmla="*/ 20154 h 34671"/>
                <a:gd name="connsiteX7" fmla="*/ 39182 w 311789"/>
                <a:gd name="connsiteY7" fmla="*/ 34644 h 34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1789" h="34671">
                  <a:moveTo>
                    <a:pt x="39182" y="34644"/>
                  </a:moveTo>
                  <a:cubicBezTo>
                    <a:pt x="27176" y="32160"/>
                    <a:pt x="-838" y="37266"/>
                    <a:pt x="-9" y="19326"/>
                  </a:cubicBezTo>
                  <a:cubicBezTo>
                    <a:pt x="970" y="13820"/>
                    <a:pt x="6200" y="10122"/>
                    <a:pt x="11720" y="11046"/>
                  </a:cubicBezTo>
                  <a:cubicBezTo>
                    <a:pt x="88309" y="20706"/>
                    <a:pt x="165726" y="2628"/>
                    <a:pt x="242591" y="2904"/>
                  </a:cubicBezTo>
                  <a:cubicBezTo>
                    <a:pt x="261911" y="1662"/>
                    <a:pt x="281369" y="558"/>
                    <a:pt x="300826" y="6"/>
                  </a:cubicBezTo>
                  <a:cubicBezTo>
                    <a:pt x="306388" y="-449"/>
                    <a:pt x="311273" y="3691"/>
                    <a:pt x="311728" y="9252"/>
                  </a:cubicBezTo>
                  <a:cubicBezTo>
                    <a:pt x="312184" y="14814"/>
                    <a:pt x="308044" y="19699"/>
                    <a:pt x="302482" y="20154"/>
                  </a:cubicBezTo>
                  <a:cubicBezTo>
                    <a:pt x="215129" y="22362"/>
                    <a:pt x="127087" y="32712"/>
                    <a:pt x="39182" y="34644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84ABD07F-3D65-7FDC-46C7-42090A64DB5E}"/>
                </a:ext>
              </a:extLst>
            </p:cNvPr>
            <p:cNvSpPr/>
            <p:nvPr/>
          </p:nvSpPr>
          <p:spPr>
            <a:xfrm>
              <a:off x="2703495" y="1922767"/>
              <a:ext cx="114937" cy="25955"/>
            </a:xfrm>
            <a:custGeom>
              <a:avLst/>
              <a:gdLst>
                <a:gd name="connsiteX0" fmla="*/ 72 w 114937"/>
                <a:gd name="connsiteY0" fmla="*/ 16516 h 25955"/>
                <a:gd name="connsiteX1" fmla="*/ 55271 w 114937"/>
                <a:gd name="connsiteY1" fmla="*/ 2716 h 25955"/>
                <a:gd name="connsiteX2" fmla="*/ 114748 w 114937"/>
                <a:gd name="connsiteY2" fmla="*/ 14860 h 25955"/>
                <a:gd name="connsiteX3" fmla="*/ 100355 w 114937"/>
                <a:gd name="connsiteY3" fmla="*/ 21401 h 25955"/>
                <a:gd name="connsiteX4" fmla="*/ 99016 w 114937"/>
                <a:gd name="connsiteY4" fmla="*/ 20794 h 25955"/>
                <a:gd name="connsiteX5" fmla="*/ 51269 w 114937"/>
                <a:gd name="connsiteY5" fmla="*/ 23278 h 25955"/>
                <a:gd name="connsiteX6" fmla="*/ 72 w 114937"/>
                <a:gd name="connsiteY6" fmla="*/ 16516 h 25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937" h="25955">
                  <a:moveTo>
                    <a:pt x="72" y="16516"/>
                  </a:moveTo>
                  <a:cubicBezTo>
                    <a:pt x="-2413" y="-1424"/>
                    <a:pt x="42575" y="6166"/>
                    <a:pt x="55271" y="2716"/>
                  </a:cubicBezTo>
                  <a:cubicBezTo>
                    <a:pt x="69761" y="4234"/>
                    <a:pt x="118060" y="-10118"/>
                    <a:pt x="114748" y="14860"/>
                  </a:cubicBezTo>
                  <a:cubicBezTo>
                    <a:pt x="112581" y="20642"/>
                    <a:pt x="106137" y="23568"/>
                    <a:pt x="100355" y="21401"/>
                  </a:cubicBezTo>
                  <a:cubicBezTo>
                    <a:pt x="99899" y="21222"/>
                    <a:pt x="99444" y="21029"/>
                    <a:pt x="99016" y="20794"/>
                  </a:cubicBezTo>
                  <a:cubicBezTo>
                    <a:pt x="83146" y="20794"/>
                    <a:pt x="67139" y="22726"/>
                    <a:pt x="51269" y="23278"/>
                  </a:cubicBezTo>
                  <a:cubicBezTo>
                    <a:pt x="38711" y="21898"/>
                    <a:pt x="1313" y="33628"/>
                    <a:pt x="72" y="16516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613F289-02CD-7D47-6156-B02BCC00571D}"/>
                </a:ext>
              </a:extLst>
            </p:cNvPr>
            <p:cNvSpPr/>
            <p:nvPr/>
          </p:nvSpPr>
          <p:spPr>
            <a:xfrm>
              <a:off x="2877609" y="1920022"/>
              <a:ext cx="61780" cy="23704"/>
            </a:xfrm>
            <a:custGeom>
              <a:avLst/>
              <a:gdLst>
                <a:gd name="connsiteX0" fmla="*/ 52136 w 61780"/>
                <a:gd name="connsiteY0" fmla="*/ 23676 h 23704"/>
                <a:gd name="connsiteX1" fmla="*/ 12116 w 61780"/>
                <a:gd name="connsiteY1" fmla="*/ 20917 h 23704"/>
                <a:gd name="connsiteX2" fmla="*/ 14 w 61780"/>
                <a:gd name="connsiteY2" fmla="*/ 12002 h 23704"/>
                <a:gd name="connsiteX3" fmla="*/ -27 w 61780"/>
                <a:gd name="connsiteY3" fmla="*/ 11671 h 23704"/>
                <a:gd name="connsiteX4" fmla="*/ 53102 w 61780"/>
                <a:gd name="connsiteY4" fmla="*/ 3391 h 23704"/>
                <a:gd name="connsiteX5" fmla="*/ 61630 w 61780"/>
                <a:gd name="connsiteY5" fmla="*/ 15052 h 23704"/>
                <a:gd name="connsiteX6" fmla="*/ 52136 w 61780"/>
                <a:gd name="connsiteY6" fmla="*/ 23676 h 23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1780" h="23704">
                  <a:moveTo>
                    <a:pt x="52136" y="23676"/>
                  </a:moveTo>
                  <a:cubicBezTo>
                    <a:pt x="38847" y="22062"/>
                    <a:pt x="25488" y="21151"/>
                    <a:pt x="12116" y="20917"/>
                  </a:cubicBezTo>
                  <a:cubicBezTo>
                    <a:pt x="6320" y="21800"/>
                    <a:pt x="897" y="17812"/>
                    <a:pt x="14" y="12002"/>
                  </a:cubicBezTo>
                  <a:cubicBezTo>
                    <a:pt x="0" y="11892"/>
                    <a:pt x="-14" y="11781"/>
                    <a:pt x="-27" y="11671"/>
                  </a:cubicBezTo>
                  <a:cubicBezTo>
                    <a:pt x="-27" y="-9029"/>
                    <a:pt x="39716" y="4219"/>
                    <a:pt x="53102" y="3391"/>
                  </a:cubicBezTo>
                  <a:cubicBezTo>
                    <a:pt x="58677" y="4260"/>
                    <a:pt x="62499" y="9477"/>
                    <a:pt x="61630" y="15052"/>
                  </a:cubicBezTo>
                  <a:cubicBezTo>
                    <a:pt x="60899" y="19799"/>
                    <a:pt x="56938" y="23401"/>
                    <a:pt x="52136" y="23676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BF2485F5-0E22-DBBC-58B6-FFE690AEF594}"/>
                </a:ext>
              </a:extLst>
            </p:cNvPr>
            <p:cNvSpPr/>
            <p:nvPr/>
          </p:nvSpPr>
          <p:spPr>
            <a:xfrm>
              <a:off x="3865114" y="2229645"/>
              <a:ext cx="78677" cy="67801"/>
            </a:xfrm>
            <a:custGeom>
              <a:avLst/>
              <a:gdLst>
                <a:gd name="connsiteX0" fmla="*/ 62081 w 78677"/>
                <a:gd name="connsiteY0" fmla="*/ 65397 h 67801"/>
                <a:gd name="connsiteX1" fmla="*/ 26615 w 78677"/>
                <a:gd name="connsiteY1" fmla="*/ 30345 h 67801"/>
                <a:gd name="connsiteX2" fmla="*/ 8676 w 78677"/>
                <a:gd name="connsiteY2" fmla="*/ 19306 h 67801"/>
                <a:gd name="connsiteX3" fmla="*/ 1637 w 78677"/>
                <a:gd name="connsiteY3" fmla="*/ 15028 h 67801"/>
                <a:gd name="connsiteX4" fmla="*/ 3983 w 78677"/>
                <a:gd name="connsiteY4" fmla="*/ 1228 h 67801"/>
                <a:gd name="connsiteX5" fmla="*/ 76985 w 78677"/>
                <a:gd name="connsiteY5" fmla="*/ 52149 h 67801"/>
                <a:gd name="connsiteX6" fmla="*/ 74128 w 78677"/>
                <a:gd name="connsiteY6" fmla="*/ 66101 h 67801"/>
                <a:gd name="connsiteX7" fmla="*/ 62081 w 78677"/>
                <a:gd name="connsiteY7" fmla="*/ 65397 h 67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8677" h="67801">
                  <a:moveTo>
                    <a:pt x="62081" y="65397"/>
                  </a:moveTo>
                  <a:cubicBezTo>
                    <a:pt x="51676" y="52370"/>
                    <a:pt x="39766" y="40599"/>
                    <a:pt x="26615" y="30345"/>
                  </a:cubicBezTo>
                  <a:cubicBezTo>
                    <a:pt x="21026" y="26067"/>
                    <a:pt x="15010" y="22369"/>
                    <a:pt x="8676" y="19306"/>
                  </a:cubicBezTo>
                  <a:cubicBezTo>
                    <a:pt x="5833" y="18947"/>
                    <a:pt x="3266" y="17387"/>
                    <a:pt x="1637" y="15028"/>
                  </a:cubicBezTo>
                  <a:cubicBezTo>
                    <a:pt x="-1288" y="10515"/>
                    <a:pt x="-267" y="4526"/>
                    <a:pt x="3983" y="1228"/>
                  </a:cubicBezTo>
                  <a:cubicBezTo>
                    <a:pt x="23441" y="-8156"/>
                    <a:pt x="64979" y="37659"/>
                    <a:pt x="76985" y="52149"/>
                  </a:cubicBezTo>
                  <a:cubicBezTo>
                    <a:pt x="80048" y="56800"/>
                    <a:pt x="78765" y="63037"/>
                    <a:pt x="74128" y="66101"/>
                  </a:cubicBezTo>
                  <a:cubicBezTo>
                    <a:pt x="70402" y="68571"/>
                    <a:pt x="65489" y="68281"/>
                    <a:pt x="62081" y="65397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7D82CB02-E19A-0918-9A89-8F6D70726DF0}"/>
                </a:ext>
              </a:extLst>
            </p:cNvPr>
            <p:cNvSpPr/>
            <p:nvPr/>
          </p:nvSpPr>
          <p:spPr>
            <a:xfrm>
              <a:off x="2506656" y="1922542"/>
              <a:ext cx="150844" cy="58374"/>
            </a:xfrm>
            <a:custGeom>
              <a:avLst/>
              <a:gdLst>
                <a:gd name="connsiteX0" fmla="*/ 135363 w 150844"/>
                <a:gd name="connsiteY0" fmla="*/ 56898 h 58374"/>
                <a:gd name="connsiteX1" fmla="*/ 19031 w 150844"/>
                <a:gd name="connsiteY1" fmla="*/ 20329 h 58374"/>
                <a:gd name="connsiteX2" fmla="*/ 1919 w 150844"/>
                <a:gd name="connsiteY2" fmla="*/ 17845 h 58374"/>
                <a:gd name="connsiteX3" fmla="*/ 15719 w 150844"/>
                <a:gd name="connsiteY3" fmla="*/ 181 h 58374"/>
                <a:gd name="connsiteX4" fmla="*/ 114663 w 150844"/>
                <a:gd name="connsiteY4" fmla="*/ 19915 h 58374"/>
                <a:gd name="connsiteX5" fmla="*/ 148197 w 150844"/>
                <a:gd name="connsiteY5" fmla="*/ 41304 h 58374"/>
                <a:gd name="connsiteX6" fmla="*/ 147438 w 150844"/>
                <a:gd name="connsiteY6" fmla="*/ 55725 h 58374"/>
                <a:gd name="connsiteX7" fmla="*/ 135363 w 150844"/>
                <a:gd name="connsiteY7" fmla="*/ 56898 h 5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0844" h="58374">
                  <a:moveTo>
                    <a:pt x="135363" y="56898"/>
                  </a:moveTo>
                  <a:cubicBezTo>
                    <a:pt x="101816" y="31948"/>
                    <a:pt x="60817" y="19059"/>
                    <a:pt x="19031" y="20329"/>
                  </a:cubicBezTo>
                  <a:cubicBezTo>
                    <a:pt x="12959" y="21295"/>
                    <a:pt x="6335" y="24192"/>
                    <a:pt x="1919" y="17845"/>
                  </a:cubicBezTo>
                  <a:cubicBezTo>
                    <a:pt x="-4567" y="8185"/>
                    <a:pt x="6473" y="-371"/>
                    <a:pt x="15719" y="181"/>
                  </a:cubicBezTo>
                  <a:cubicBezTo>
                    <a:pt x="49804" y="-1337"/>
                    <a:pt x="83766" y="5439"/>
                    <a:pt x="114663" y="19915"/>
                  </a:cubicBezTo>
                  <a:cubicBezTo>
                    <a:pt x="126393" y="26152"/>
                    <a:pt x="137599" y="33300"/>
                    <a:pt x="148197" y="41304"/>
                  </a:cubicBezTo>
                  <a:cubicBezTo>
                    <a:pt x="151964" y="45499"/>
                    <a:pt x="151633" y="51958"/>
                    <a:pt x="147438" y="55725"/>
                  </a:cubicBezTo>
                  <a:cubicBezTo>
                    <a:pt x="144098" y="58720"/>
                    <a:pt x="139213" y="59203"/>
                    <a:pt x="135363" y="56898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AC4DEAB2-B143-8864-32F6-B5ABD899E061}"/>
                </a:ext>
              </a:extLst>
            </p:cNvPr>
            <p:cNvSpPr/>
            <p:nvPr/>
          </p:nvSpPr>
          <p:spPr>
            <a:xfrm>
              <a:off x="2113317" y="1600238"/>
              <a:ext cx="291463" cy="221864"/>
            </a:xfrm>
            <a:custGeom>
              <a:avLst/>
              <a:gdLst>
                <a:gd name="connsiteX0" fmla="*/ 276718 w 291463"/>
                <a:gd name="connsiteY0" fmla="*/ 220918 h 221864"/>
                <a:gd name="connsiteX1" fmla="*/ 154176 w 291463"/>
                <a:gd name="connsiteY1" fmla="*/ 113142 h 221864"/>
                <a:gd name="connsiteX2" fmla="*/ 7346 w 291463"/>
                <a:gd name="connsiteY2" fmla="*/ 19993 h 221864"/>
                <a:gd name="connsiteX3" fmla="*/ 378 w 291463"/>
                <a:gd name="connsiteY3" fmla="*/ 7339 h 221864"/>
                <a:gd name="connsiteX4" fmla="*/ 10658 w 291463"/>
                <a:gd name="connsiteY4" fmla="*/ -17 h 221864"/>
                <a:gd name="connsiteX5" fmla="*/ 98839 w 291463"/>
                <a:gd name="connsiteY5" fmla="*/ 42901 h 221864"/>
                <a:gd name="connsiteX6" fmla="*/ 221243 w 291463"/>
                <a:gd name="connsiteY6" fmla="*/ 153299 h 221864"/>
                <a:gd name="connsiteX7" fmla="*/ 285274 w 291463"/>
                <a:gd name="connsiteY7" fmla="*/ 201874 h 221864"/>
                <a:gd name="connsiteX8" fmla="*/ 290518 w 291463"/>
                <a:gd name="connsiteY8" fmla="*/ 215674 h 221864"/>
                <a:gd name="connsiteX9" fmla="*/ 276718 w 291463"/>
                <a:gd name="connsiteY9" fmla="*/ 220918 h 221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1463" h="221864">
                  <a:moveTo>
                    <a:pt x="276718" y="220918"/>
                  </a:moveTo>
                  <a:cubicBezTo>
                    <a:pt x="227177" y="196355"/>
                    <a:pt x="192401" y="151919"/>
                    <a:pt x="154176" y="113142"/>
                  </a:cubicBezTo>
                  <a:cubicBezTo>
                    <a:pt x="112832" y="71480"/>
                    <a:pt x="62649" y="39658"/>
                    <a:pt x="7346" y="19993"/>
                  </a:cubicBezTo>
                  <a:cubicBezTo>
                    <a:pt x="1928" y="18420"/>
                    <a:pt x="-1191" y="12762"/>
                    <a:pt x="378" y="7339"/>
                  </a:cubicBezTo>
                  <a:cubicBezTo>
                    <a:pt x="1692" y="2812"/>
                    <a:pt x="5943" y="-238"/>
                    <a:pt x="10658" y="-17"/>
                  </a:cubicBezTo>
                  <a:cubicBezTo>
                    <a:pt x="42949" y="7021"/>
                    <a:pt x="70963" y="26341"/>
                    <a:pt x="98839" y="42901"/>
                  </a:cubicBezTo>
                  <a:cubicBezTo>
                    <a:pt x="146724" y="71466"/>
                    <a:pt x="183017" y="114384"/>
                    <a:pt x="221243" y="153299"/>
                  </a:cubicBezTo>
                  <a:cubicBezTo>
                    <a:pt x="240135" y="172481"/>
                    <a:pt x="261704" y="188847"/>
                    <a:pt x="285274" y="201874"/>
                  </a:cubicBezTo>
                  <a:cubicBezTo>
                    <a:pt x="290532" y="204234"/>
                    <a:pt x="292878" y="210417"/>
                    <a:pt x="290518" y="215674"/>
                  </a:cubicBezTo>
                  <a:cubicBezTo>
                    <a:pt x="288158" y="220932"/>
                    <a:pt x="281976" y="223278"/>
                    <a:pt x="276718" y="220918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184DE3CB-186D-E3F7-85DD-81D8D72B6F58}"/>
                </a:ext>
              </a:extLst>
            </p:cNvPr>
            <p:cNvSpPr/>
            <p:nvPr/>
          </p:nvSpPr>
          <p:spPr>
            <a:xfrm>
              <a:off x="2444809" y="1832461"/>
              <a:ext cx="74545" cy="47911"/>
            </a:xfrm>
            <a:custGeom>
              <a:avLst/>
              <a:gdLst>
                <a:gd name="connsiteX0" fmla="*/ 59764 w 74545"/>
                <a:gd name="connsiteY0" fmla="*/ 46930 h 47911"/>
                <a:gd name="connsiteX1" fmla="*/ 8705 w 74545"/>
                <a:gd name="connsiteY1" fmla="*/ 20297 h 47911"/>
                <a:gd name="connsiteX2" fmla="*/ 121 w 74545"/>
                <a:gd name="connsiteY2" fmla="*/ 8194 h 47911"/>
                <a:gd name="connsiteX3" fmla="*/ 563 w 74545"/>
                <a:gd name="connsiteY3" fmla="*/ 6497 h 47911"/>
                <a:gd name="connsiteX4" fmla="*/ 68458 w 74545"/>
                <a:gd name="connsiteY4" fmla="*/ 28025 h 47911"/>
                <a:gd name="connsiteX5" fmla="*/ 73564 w 74545"/>
                <a:gd name="connsiteY5" fmla="*/ 41824 h 47911"/>
                <a:gd name="connsiteX6" fmla="*/ 59764 w 74545"/>
                <a:gd name="connsiteY6" fmla="*/ 46930 h 47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4545" h="47911">
                  <a:moveTo>
                    <a:pt x="59764" y="46930"/>
                  </a:moveTo>
                  <a:cubicBezTo>
                    <a:pt x="42100" y="39340"/>
                    <a:pt x="26507" y="27749"/>
                    <a:pt x="8705" y="20297"/>
                  </a:cubicBezTo>
                  <a:cubicBezTo>
                    <a:pt x="2992" y="19331"/>
                    <a:pt x="-845" y="13907"/>
                    <a:pt x="121" y="8194"/>
                  </a:cubicBezTo>
                  <a:cubicBezTo>
                    <a:pt x="218" y="7615"/>
                    <a:pt x="370" y="7049"/>
                    <a:pt x="563" y="6497"/>
                  </a:cubicBezTo>
                  <a:cubicBezTo>
                    <a:pt x="8429" y="-15445"/>
                    <a:pt x="53278" y="24713"/>
                    <a:pt x="68458" y="28025"/>
                  </a:cubicBezTo>
                  <a:cubicBezTo>
                    <a:pt x="73674" y="30426"/>
                    <a:pt x="75965" y="36608"/>
                    <a:pt x="73564" y="41824"/>
                  </a:cubicBezTo>
                  <a:cubicBezTo>
                    <a:pt x="71163" y="47041"/>
                    <a:pt x="64981" y="49332"/>
                    <a:pt x="59764" y="46930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C5E53EB6-4D13-8062-297D-6502A04D7521}"/>
                </a:ext>
              </a:extLst>
            </p:cNvPr>
            <p:cNvSpPr/>
            <p:nvPr/>
          </p:nvSpPr>
          <p:spPr>
            <a:xfrm>
              <a:off x="1984460" y="1557792"/>
              <a:ext cx="112557" cy="91580"/>
            </a:xfrm>
            <a:custGeom>
              <a:avLst/>
              <a:gdLst>
                <a:gd name="connsiteX0" fmla="*/ 97839 w 112557"/>
                <a:gd name="connsiteY0" fmla="*/ 90591 h 91580"/>
                <a:gd name="connsiteX1" fmla="*/ 1240 w 112557"/>
                <a:gd name="connsiteY1" fmla="*/ 15106 h 91580"/>
                <a:gd name="connsiteX2" fmla="*/ 5262 w 112557"/>
                <a:gd name="connsiteY2" fmla="*/ 1237 h 91580"/>
                <a:gd name="connsiteX3" fmla="*/ 17800 w 112557"/>
                <a:gd name="connsiteY3" fmla="*/ 3376 h 91580"/>
                <a:gd name="connsiteX4" fmla="*/ 52576 w 112557"/>
                <a:gd name="connsiteY4" fmla="*/ 37324 h 91580"/>
                <a:gd name="connsiteX5" fmla="*/ 106533 w 112557"/>
                <a:gd name="connsiteY5" fmla="*/ 71823 h 91580"/>
                <a:gd name="connsiteX6" fmla="*/ 111570 w 112557"/>
                <a:gd name="connsiteY6" fmla="*/ 85554 h 91580"/>
                <a:gd name="connsiteX7" fmla="*/ 97839 w 112557"/>
                <a:gd name="connsiteY7" fmla="*/ 90591 h 91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2557" h="91580">
                  <a:moveTo>
                    <a:pt x="97839" y="90591"/>
                  </a:moveTo>
                  <a:cubicBezTo>
                    <a:pt x="60597" y="72651"/>
                    <a:pt x="27652" y="46901"/>
                    <a:pt x="1240" y="15106"/>
                  </a:cubicBezTo>
                  <a:cubicBezTo>
                    <a:pt x="-1480" y="10166"/>
                    <a:pt x="321" y="3956"/>
                    <a:pt x="5262" y="1237"/>
                  </a:cubicBezTo>
                  <a:cubicBezTo>
                    <a:pt x="9429" y="-1054"/>
                    <a:pt x="14630" y="-170"/>
                    <a:pt x="17800" y="3376"/>
                  </a:cubicBezTo>
                  <a:cubicBezTo>
                    <a:pt x="28418" y="15644"/>
                    <a:pt x="40051" y="27001"/>
                    <a:pt x="52576" y="37324"/>
                  </a:cubicBezTo>
                  <a:cubicBezTo>
                    <a:pt x="68774" y="51399"/>
                    <a:pt x="86954" y="63033"/>
                    <a:pt x="106533" y="71823"/>
                  </a:cubicBezTo>
                  <a:cubicBezTo>
                    <a:pt x="111716" y="74224"/>
                    <a:pt x="113971" y="80365"/>
                    <a:pt x="111570" y="85554"/>
                  </a:cubicBezTo>
                  <a:cubicBezTo>
                    <a:pt x="109169" y="90743"/>
                    <a:pt x="103022" y="92992"/>
                    <a:pt x="97839" y="90591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38A822F5-3B61-5939-C2B8-38F380418CE0}"/>
                </a:ext>
              </a:extLst>
            </p:cNvPr>
            <p:cNvSpPr/>
            <p:nvPr/>
          </p:nvSpPr>
          <p:spPr>
            <a:xfrm>
              <a:off x="2128889" y="1654269"/>
              <a:ext cx="76305" cy="55473"/>
            </a:xfrm>
            <a:custGeom>
              <a:avLst/>
              <a:gdLst>
                <a:gd name="connsiteX0" fmla="*/ 61601 w 76305"/>
                <a:gd name="connsiteY0" fmla="*/ 53177 h 55473"/>
                <a:gd name="connsiteX1" fmla="*/ 1157 w 76305"/>
                <a:gd name="connsiteY1" fmla="*/ 14952 h 55473"/>
                <a:gd name="connsiteX2" fmla="*/ 5415 w 76305"/>
                <a:gd name="connsiteY2" fmla="*/ 1152 h 55473"/>
                <a:gd name="connsiteX3" fmla="*/ 14957 w 76305"/>
                <a:gd name="connsiteY3" fmla="*/ 1152 h 55473"/>
                <a:gd name="connsiteX4" fmla="*/ 14957 w 76305"/>
                <a:gd name="connsiteY4" fmla="*/ 1152 h 55473"/>
                <a:gd name="connsiteX5" fmla="*/ 13853 w 76305"/>
                <a:gd name="connsiteY5" fmla="*/ 1152 h 55473"/>
                <a:gd name="connsiteX6" fmla="*/ 72502 w 76305"/>
                <a:gd name="connsiteY6" fmla="*/ 37308 h 55473"/>
                <a:gd name="connsiteX7" fmla="*/ 73993 w 76305"/>
                <a:gd name="connsiteY7" fmla="*/ 51673 h 55473"/>
                <a:gd name="connsiteX8" fmla="*/ 61601 w 76305"/>
                <a:gd name="connsiteY8" fmla="*/ 54419 h 55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305" h="55473">
                  <a:moveTo>
                    <a:pt x="61601" y="53177"/>
                  </a:moveTo>
                  <a:cubicBezTo>
                    <a:pt x="42695" y="38412"/>
                    <a:pt x="20201" y="27648"/>
                    <a:pt x="1157" y="14952"/>
                  </a:cubicBezTo>
                  <a:cubicBezTo>
                    <a:pt x="-1477" y="9970"/>
                    <a:pt x="429" y="3788"/>
                    <a:pt x="5415" y="1152"/>
                  </a:cubicBezTo>
                  <a:cubicBezTo>
                    <a:pt x="8401" y="-421"/>
                    <a:pt x="11972" y="-421"/>
                    <a:pt x="14957" y="1152"/>
                  </a:cubicBezTo>
                  <a:lnTo>
                    <a:pt x="14957" y="1152"/>
                  </a:lnTo>
                  <a:lnTo>
                    <a:pt x="13853" y="1152"/>
                  </a:lnTo>
                  <a:cubicBezTo>
                    <a:pt x="34404" y="11502"/>
                    <a:pt x="54026" y="23591"/>
                    <a:pt x="72502" y="37308"/>
                  </a:cubicBezTo>
                  <a:cubicBezTo>
                    <a:pt x="76877" y="40868"/>
                    <a:pt x="77553" y="47299"/>
                    <a:pt x="73993" y="51673"/>
                  </a:cubicBezTo>
                  <a:cubicBezTo>
                    <a:pt x="70998" y="55358"/>
                    <a:pt x="65865" y="56489"/>
                    <a:pt x="61601" y="54419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372EC195-AA16-74EB-5C39-39BFA0CD287F}"/>
                </a:ext>
              </a:extLst>
            </p:cNvPr>
            <p:cNvSpPr/>
            <p:nvPr/>
          </p:nvSpPr>
          <p:spPr>
            <a:xfrm>
              <a:off x="2305340" y="1955135"/>
              <a:ext cx="201071" cy="99908"/>
            </a:xfrm>
            <a:custGeom>
              <a:avLst/>
              <a:gdLst>
                <a:gd name="connsiteX0" fmla="*/ 1344 w 201071"/>
                <a:gd name="connsiteY0" fmla="*/ 94684 h 99908"/>
                <a:gd name="connsiteX1" fmla="*/ 63857 w 201071"/>
                <a:gd name="connsiteY1" fmla="*/ 57011 h 99908"/>
                <a:gd name="connsiteX2" fmla="*/ 147760 w 201071"/>
                <a:gd name="connsiteY2" fmla="*/ 23339 h 99908"/>
                <a:gd name="connsiteX3" fmla="*/ 186123 w 201071"/>
                <a:gd name="connsiteY3" fmla="*/ 1121 h 99908"/>
                <a:gd name="connsiteX4" fmla="*/ 199895 w 201071"/>
                <a:gd name="connsiteY4" fmla="*/ 5468 h 99908"/>
                <a:gd name="connsiteX5" fmla="*/ 198681 w 201071"/>
                <a:gd name="connsiteY5" fmla="*/ 16715 h 99908"/>
                <a:gd name="connsiteX6" fmla="*/ 171081 w 201071"/>
                <a:gd name="connsiteY6" fmla="*/ 34103 h 99908"/>
                <a:gd name="connsiteX7" fmla="*/ 56267 w 201071"/>
                <a:gd name="connsiteY7" fmla="*/ 81022 h 99908"/>
                <a:gd name="connsiteX8" fmla="*/ 14868 w 201071"/>
                <a:gd name="connsiteY8" fmla="*/ 98824 h 99908"/>
                <a:gd name="connsiteX9" fmla="*/ 1344 w 201071"/>
                <a:gd name="connsiteY9" fmla="*/ 94684 h 99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1071" h="99908">
                  <a:moveTo>
                    <a:pt x="1344" y="94684"/>
                  </a:moveTo>
                  <a:cubicBezTo>
                    <a:pt x="-9972" y="77572"/>
                    <a:pt x="52127" y="62531"/>
                    <a:pt x="63857" y="57011"/>
                  </a:cubicBezTo>
                  <a:cubicBezTo>
                    <a:pt x="92919" y="48717"/>
                    <a:pt x="121029" y="37429"/>
                    <a:pt x="147760" y="23339"/>
                  </a:cubicBezTo>
                  <a:cubicBezTo>
                    <a:pt x="161214" y="17157"/>
                    <a:pt x="174062" y="9719"/>
                    <a:pt x="186123" y="1121"/>
                  </a:cubicBezTo>
                  <a:cubicBezTo>
                    <a:pt x="191132" y="-1473"/>
                    <a:pt x="197287" y="473"/>
                    <a:pt x="199895" y="5468"/>
                  </a:cubicBezTo>
                  <a:cubicBezTo>
                    <a:pt x="201786" y="9125"/>
                    <a:pt x="201317" y="13555"/>
                    <a:pt x="198681" y="16715"/>
                  </a:cubicBezTo>
                  <a:cubicBezTo>
                    <a:pt x="190318" y="23753"/>
                    <a:pt x="181031" y="29591"/>
                    <a:pt x="171081" y="34103"/>
                  </a:cubicBezTo>
                  <a:cubicBezTo>
                    <a:pt x="134553" y="53713"/>
                    <a:pt x="96066" y="69430"/>
                    <a:pt x="56267" y="81022"/>
                  </a:cubicBezTo>
                  <a:cubicBezTo>
                    <a:pt x="42095" y="86046"/>
                    <a:pt x="28267" y="91993"/>
                    <a:pt x="14868" y="98824"/>
                  </a:cubicBezTo>
                  <a:cubicBezTo>
                    <a:pt x="9969" y="101225"/>
                    <a:pt x="4062" y="99404"/>
                    <a:pt x="1344" y="94684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99ECA26A-509F-D83D-87FB-9C4EA980B11F}"/>
                </a:ext>
              </a:extLst>
            </p:cNvPr>
            <p:cNvSpPr/>
            <p:nvPr/>
          </p:nvSpPr>
          <p:spPr>
            <a:xfrm>
              <a:off x="2355597" y="2026933"/>
              <a:ext cx="104616" cy="64198"/>
            </a:xfrm>
            <a:custGeom>
              <a:avLst/>
              <a:gdLst>
                <a:gd name="connsiteX0" fmla="*/ 3250 w 104616"/>
                <a:gd name="connsiteY0" fmla="*/ 61663 h 64198"/>
                <a:gd name="connsiteX1" fmla="*/ 92673 w 104616"/>
                <a:gd name="connsiteY1" fmla="*/ 116 h 64198"/>
                <a:gd name="connsiteX2" fmla="*/ 104444 w 104616"/>
                <a:gd name="connsiteY2" fmla="*/ 8479 h 64198"/>
                <a:gd name="connsiteX3" fmla="*/ 98055 w 104616"/>
                <a:gd name="connsiteY3" fmla="*/ 19712 h 64198"/>
                <a:gd name="connsiteX4" fmla="*/ 24640 w 104616"/>
                <a:gd name="connsiteY4" fmla="*/ 52970 h 64198"/>
                <a:gd name="connsiteX5" fmla="*/ 3250 w 104616"/>
                <a:gd name="connsiteY5" fmla="*/ 61663 h 64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4616" h="64198">
                  <a:moveTo>
                    <a:pt x="3250" y="61663"/>
                  </a:moveTo>
                  <a:cubicBezTo>
                    <a:pt x="-18692" y="37790"/>
                    <a:pt x="76113" y="6464"/>
                    <a:pt x="92673" y="116"/>
                  </a:cubicBezTo>
                  <a:cubicBezTo>
                    <a:pt x="98234" y="-822"/>
                    <a:pt x="103506" y="2918"/>
                    <a:pt x="104444" y="8479"/>
                  </a:cubicBezTo>
                  <a:cubicBezTo>
                    <a:pt x="105258" y="13268"/>
                    <a:pt x="102581" y="17959"/>
                    <a:pt x="98055" y="19712"/>
                  </a:cubicBezTo>
                  <a:cubicBezTo>
                    <a:pt x="72566" y="28406"/>
                    <a:pt x="47989" y="39542"/>
                    <a:pt x="24640" y="52970"/>
                  </a:cubicBezTo>
                  <a:cubicBezTo>
                    <a:pt x="18706" y="58075"/>
                    <a:pt x="12220" y="69115"/>
                    <a:pt x="3250" y="61663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3E8A6057-6BE4-447B-764D-A602EDA54A95}"/>
                </a:ext>
              </a:extLst>
            </p:cNvPr>
            <p:cNvSpPr/>
            <p:nvPr/>
          </p:nvSpPr>
          <p:spPr>
            <a:xfrm>
              <a:off x="2323862" y="2097566"/>
              <a:ext cx="48092" cy="39316"/>
            </a:xfrm>
            <a:custGeom>
              <a:avLst/>
              <a:gdLst>
                <a:gd name="connsiteX0" fmla="*/ 2556 w 48092"/>
                <a:gd name="connsiteY0" fmla="*/ 36018 h 39316"/>
                <a:gd name="connsiteX1" fmla="*/ 16356 w 48092"/>
                <a:gd name="connsiteY1" fmla="*/ 10627 h 39316"/>
                <a:gd name="connsiteX2" fmla="*/ 46854 w 48092"/>
                <a:gd name="connsiteY2" fmla="*/ 5521 h 39316"/>
                <a:gd name="connsiteX3" fmla="*/ 33054 w 48092"/>
                <a:gd name="connsiteY3" fmla="*/ 23737 h 39316"/>
                <a:gd name="connsiteX4" fmla="*/ 2556 w 48092"/>
                <a:gd name="connsiteY4" fmla="*/ 36018 h 39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092" h="39316">
                  <a:moveTo>
                    <a:pt x="2556" y="36018"/>
                  </a:moveTo>
                  <a:cubicBezTo>
                    <a:pt x="-6138" y="25116"/>
                    <a:pt x="9318" y="16699"/>
                    <a:pt x="16356" y="10627"/>
                  </a:cubicBezTo>
                  <a:cubicBezTo>
                    <a:pt x="23394" y="4555"/>
                    <a:pt x="39402" y="-6899"/>
                    <a:pt x="46854" y="5521"/>
                  </a:cubicBezTo>
                  <a:cubicBezTo>
                    <a:pt x="51822" y="16009"/>
                    <a:pt x="40368" y="20287"/>
                    <a:pt x="33054" y="23737"/>
                  </a:cubicBezTo>
                  <a:cubicBezTo>
                    <a:pt x="23808" y="27876"/>
                    <a:pt x="14010" y="46782"/>
                    <a:pt x="2556" y="36018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FEFE55A1-637B-BBD6-9A85-D29B93E4F778}"/>
                </a:ext>
              </a:extLst>
            </p:cNvPr>
            <p:cNvSpPr/>
            <p:nvPr/>
          </p:nvSpPr>
          <p:spPr>
            <a:xfrm>
              <a:off x="1889751" y="1505475"/>
              <a:ext cx="61497" cy="50066"/>
            </a:xfrm>
            <a:custGeom>
              <a:avLst/>
              <a:gdLst>
                <a:gd name="connsiteX0" fmla="*/ 43373 w 61497"/>
                <a:gd name="connsiteY0" fmla="*/ 45620 h 50066"/>
                <a:gd name="connsiteX1" fmla="*/ 179 w 61497"/>
                <a:gd name="connsiteY1" fmla="*/ 12500 h 50066"/>
                <a:gd name="connsiteX2" fmla="*/ 23639 w 61497"/>
                <a:gd name="connsiteY2" fmla="*/ 1322 h 50066"/>
                <a:gd name="connsiteX3" fmla="*/ 57448 w 61497"/>
                <a:gd name="connsiteY3" fmla="*/ 48242 h 50066"/>
                <a:gd name="connsiteX4" fmla="*/ 43429 w 61497"/>
                <a:gd name="connsiteY4" fmla="*/ 45703 h 50066"/>
                <a:gd name="connsiteX5" fmla="*/ 43373 w 61497"/>
                <a:gd name="connsiteY5" fmla="*/ 45620 h 50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1497" h="50066">
                  <a:moveTo>
                    <a:pt x="43373" y="45620"/>
                  </a:moveTo>
                  <a:cubicBezTo>
                    <a:pt x="22949" y="5738"/>
                    <a:pt x="7079" y="30716"/>
                    <a:pt x="179" y="12500"/>
                  </a:cubicBezTo>
                  <a:cubicBezTo>
                    <a:pt x="-2029" y="-1300"/>
                    <a:pt x="13979" y="-1300"/>
                    <a:pt x="23639" y="1322"/>
                  </a:cubicBezTo>
                  <a:cubicBezTo>
                    <a:pt x="37439" y="1322"/>
                    <a:pt x="73456" y="36788"/>
                    <a:pt x="57448" y="48242"/>
                  </a:cubicBezTo>
                  <a:cubicBezTo>
                    <a:pt x="52876" y="51416"/>
                    <a:pt x="46600" y="50270"/>
                    <a:pt x="43429" y="45703"/>
                  </a:cubicBezTo>
                  <a:cubicBezTo>
                    <a:pt x="43411" y="45675"/>
                    <a:pt x="43392" y="45647"/>
                    <a:pt x="43373" y="45620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53E8311F-DCBA-1C20-2E80-5253F15DBEDF}"/>
                </a:ext>
              </a:extLst>
            </p:cNvPr>
            <p:cNvSpPr/>
            <p:nvPr/>
          </p:nvSpPr>
          <p:spPr>
            <a:xfrm>
              <a:off x="1800487" y="1295080"/>
              <a:ext cx="163817" cy="203697"/>
            </a:xfrm>
            <a:custGeom>
              <a:avLst/>
              <a:gdLst>
                <a:gd name="connsiteX0" fmla="*/ 146712 w 163817"/>
                <a:gd name="connsiteY0" fmla="*/ 200815 h 203697"/>
                <a:gd name="connsiteX1" fmla="*/ 25688 w 163817"/>
                <a:gd name="connsiteY1" fmla="*/ 62817 h 203697"/>
                <a:gd name="connsiteX2" fmla="*/ 1124 w 163817"/>
                <a:gd name="connsiteY2" fmla="*/ 14656 h 203697"/>
                <a:gd name="connsiteX3" fmla="*/ 5481 w 163817"/>
                <a:gd name="connsiteY3" fmla="*/ 884 h 203697"/>
                <a:gd name="connsiteX4" fmla="*/ 5540 w 163817"/>
                <a:gd name="connsiteY4" fmla="*/ 856 h 203697"/>
                <a:gd name="connsiteX5" fmla="*/ 31070 w 163817"/>
                <a:gd name="connsiteY5" fmla="*/ 30112 h 203697"/>
                <a:gd name="connsiteX6" fmla="*/ 118560 w 163817"/>
                <a:gd name="connsiteY6" fmla="*/ 151274 h 203697"/>
                <a:gd name="connsiteX7" fmla="*/ 159960 w 163817"/>
                <a:gd name="connsiteY7" fmla="*/ 185773 h 203697"/>
                <a:gd name="connsiteX8" fmla="*/ 146712 w 163817"/>
                <a:gd name="connsiteY8" fmla="*/ 200815 h 203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3817" h="203697">
                  <a:moveTo>
                    <a:pt x="146712" y="200815"/>
                  </a:moveTo>
                  <a:cubicBezTo>
                    <a:pt x="97023" y="163942"/>
                    <a:pt x="55764" y="116899"/>
                    <a:pt x="25688" y="62817"/>
                  </a:cubicBezTo>
                  <a:cubicBezTo>
                    <a:pt x="16681" y="47196"/>
                    <a:pt x="8482" y="31119"/>
                    <a:pt x="1124" y="14656"/>
                  </a:cubicBezTo>
                  <a:cubicBezTo>
                    <a:pt x="-1476" y="9647"/>
                    <a:pt x="475" y="3492"/>
                    <a:pt x="5481" y="884"/>
                  </a:cubicBezTo>
                  <a:cubicBezTo>
                    <a:pt x="5500" y="870"/>
                    <a:pt x="5521" y="870"/>
                    <a:pt x="5540" y="856"/>
                  </a:cubicBezTo>
                  <a:cubicBezTo>
                    <a:pt x="22100" y="-5078"/>
                    <a:pt x="23894" y="20452"/>
                    <a:pt x="31070" y="30112"/>
                  </a:cubicBezTo>
                  <a:cubicBezTo>
                    <a:pt x="53474" y="74975"/>
                    <a:pt x="83022" y="115891"/>
                    <a:pt x="118560" y="151274"/>
                  </a:cubicBezTo>
                  <a:cubicBezTo>
                    <a:pt x="132360" y="163280"/>
                    <a:pt x="146160" y="175010"/>
                    <a:pt x="159960" y="185773"/>
                  </a:cubicBezTo>
                  <a:cubicBezTo>
                    <a:pt x="170586" y="193639"/>
                    <a:pt x="156786" y="210337"/>
                    <a:pt x="146712" y="200815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43BA9408-A0D2-F898-1678-56D84D13CE9A}"/>
                </a:ext>
              </a:extLst>
            </p:cNvPr>
            <p:cNvSpPr/>
            <p:nvPr/>
          </p:nvSpPr>
          <p:spPr>
            <a:xfrm>
              <a:off x="1985623" y="1506258"/>
              <a:ext cx="92907" cy="79500"/>
            </a:xfrm>
            <a:custGeom>
              <a:avLst/>
              <a:gdLst>
                <a:gd name="connsiteX0" fmla="*/ 75838 w 92907"/>
                <a:gd name="connsiteY0" fmla="*/ 76852 h 79500"/>
                <a:gd name="connsiteX1" fmla="*/ 24227 w 92907"/>
                <a:gd name="connsiteY1" fmla="*/ 32003 h 79500"/>
                <a:gd name="connsiteX2" fmla="*/ 1458 w 92907"/>
                <a:gd name="connsiteY2" fmla="*/ 4403 h 79500"/>
                <a:gd name="connsiteX3" fmla="*/ 35681 w 92907"/>
                <a:gd name="connsiteY3" fmla="*/ 15167 h 79500"/>
                <a:gd name="connsiteX4" fmla="*/ 90880 w 92907"/>
                <a:gd name="connsiteY4" fmla="*/ 63190 h 79500"/>
                <a:gd name="connsiteX5" fmla="*/ 88739 w 92907"/>
                <a:gd name="connsiteY5" fmla="*/ 77473 h 79500"/>
                <a:gd name="connsiteX6" fmla="*/ 75838 w 92907"/>
                <a:gd name="connsiteY6" fmla="*/ 76852 h 7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2907" h="79500">
                  <a:moveTo>
                    <a:pt x="75838" y="76852"/>
                  </a:moveTo>
                  <a:cubicBezTo>
                    <a:pt x="60154" y="60237"/>
                    <a:pt x="42867" y="45209"/>
                    <a:pt x="24227" y="32003"/>
                  </a:cubicBezTo>
                  <a:cubicBezTo>
                    <a:pt x="16637" y="23585"/>
                    <a:pt x="-5994" y="19169"/>
                    <a:pt x="1458" y="4403"/>
                  </a:cubicBezTo>
                  <a:cubicBezTo>
                    <a:pt x="11669" y="-8293"/>
                    <a:pt x="26021" y="9785"/>
                    <a:pt x="35681" y="15167"/>
                  </a:cubicBezTo>
                  <a:cubicBezTo>
                    <a:pt x="55664" y="29257"/>
                    <a:pt x="74159" y="45347"/>
                    <a:pt x="90880" y="63190"/>
                  </a:cubicBezTo>
                  <a:cubicBezTo>
                    <a:pt x="94232" y="67731"/>
                    <a:pt x="93273" y="74120"/>
                    <a:pt x="88739" y="77473"/>
                  </a:cubicBezTo>
                  <a:cubicBezTo>
                    <a:pt x="84837" y="80357"/>
                    <a:pt x="79446" y="80095"/>
                    <a:pt x="75838" y="76852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E4021FBC-1542-CF3B-B20C-65AF70DA236E}"/>
                </a:ext>
              </a:extLst>
            </p:cNvPr>
            <p:cNvSpPr/>
            <p:nvPr/>
          </p:nvSpPr>
          <p:spPr>
            <a:xfrm>
              <a:off x="2730247" y="1608336"/>
              <a:ext cx="160627" cy="174560"/>
            </a:xfrm>
            <a:custGeom>
              <a:avLst/>
              <a:gdLst>
                <a:gd name="connsiteX0" fmla="*/ 146507 w 160627"/>
                <a:gd name="connsiteY0" fmla="*/ 173767 h 174560"/>
                <a:gd name="connsiteX1" fmla="*/ 34315 w 160627"/>
                <a:gd name="connsiteY1" fmla="*/ 51777 h 174560"/>
                <a:gd name="connsiteX2" fmla="*/ 4093 w 160627"/>
                <a:gd name="connsiteY2" fmla="*/ 18381 h 174560"/>
                <a:gd name="connsiteX3" fmla="*/ 1982 w 160627"/>
                <a:gd name="connsiteY3" fmla="*/ 4099 h 174560"/>
                <a:gd name="connsiteX4" fmla="*/ 16278 w 160627"/>
                <a:gd name="connsiteY4" fmla="*/ 1987 h 174560"/>
                <a:gd name="connsiteX5" fmla="*/ 18721 w 160627"/>
                <a:gd name="connsiteY5" fmla="*/ 4582 h 174560"/>
                <a:gd name="connsiteX6" fmla="*/ 117114 w 160627"/>
                <a:gd name="connsiteY6" fmla="*/ 121190 h 174560"/>
                <a:gd name="connsiteX7" fmla="*/ 157133 w 160627"/>
                <a:gd name="connsiteY7" fmla="*/ 156655 h 174560"/>
                <a:gd name="connsiteX8" fmla="*/ 158044 w 160627"/>
                <a:gd name="connsiteY8" fmla="*/ 171063 h 174560"/>
                <a:gd name="connsiteX9" fmla="*/ 146507 w 160627"/>
                <a:gd name="connsiteY9" fmla="*/ 173767 h 174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0627" h="174560">
                  <a:moveTo>
                    <a:pt x="146507" y="173767"/>
                  </a:moveTo>
                  <a:cubicBezTo>
                    <a:pt x="99864" y="143132"/>
                    <a:pt x="68952" y="94280"/>
                    <a:pt x="34315" y="51777"/>
                  </a:cubicBezTo>
                  <a:cubicBezTo>
                    <a:pt x="24517" y="40323"/>
                    <a:pt x="14581" y="29145"/>
                    <a:pt x="4093" y="18381"/>
                  </a:cubicBezTo>
                  <a:cubicBezTo>
                    <a:pt x="-433" y="15014"/>
                    <a:pt x="-1371" y="8625"/>
                    <a:pt x="1982" y="4099"/>
                  </a:cubicBezTo>
                  <a:cubicBezTo>
                    <a:pt x="5349" y="-428"/>
                    <a:pt x="11752" y="-1380"/>
                    <a:pt x="16278" y="1987"/>
                  </a:cubicBezTo>
                  <a:cubicBezTo>
                    <a:pt x="17231" y="2705"/>
                    <a:pt x="18059" y="3574"/>
                    <a:pt x="18721" y="4582"/>
                  </a:cubicBezTo>
                  <a:cubicBezTo>
                    <a:pt x="55152" y="40185"/>
                    <a:pt x="81648" y="84620"/>
                    <a:pt x="117114" y="121190"/>
                  </a:cubicBezTo>
                  <a:cubicBezTo>
                    <a:pt x="128526" y="135017"/>
                    <a:pt x="142022" y="146996"/>
                    <a:pt x="157133" y="156655"/>
                  </a:cubicBezTo>
                  <a:cubicBezTo>
                    <a:pt x="161370" y="160381"/>
                    <a:pt x="161784" y="166840"/>
                    <a:pt x="158044" y="171063"/>
                  </a:cubicBezTo>
                  <a:cubicBezTo>
                    <a:pt x="155173" y="174333"/>
                    <a:pt x="150537" y="175423"/>
                    <a:pt x="146507" y="173767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83975538-6BCE-976A-F23D-550406AFAA78}"/>
                </a:ext>
              </a:extLst>
            </p:cNvPr>
            <p:cNvSpPr/>
            <p:nvPr/>
          </p:nvSpPr>
          <p:spPr>
            <a:xfrm>
              <a:off x="2918708" y="1798149"/>
              <a:ext cx="65614" cy="49309"/>
            </a:xfrm>
            <a:custGeom>
              <a:avLst/>
              <a:gdLst>
                <a:gd name="connsiteX0" fmla="*/ 50642 w 65614"/>
                <a:gd name="connsiteY0" fmla="*/ 48123 h 49309"/>
                <a:gd name="connsiteX1" fmla="*/ 3999 w 65614"/>
                <a:gd name="connsiteY1" fmla="*/ 18315 h 49309"/>
                <a:gd name="connsiteX2" fmla="*/ 2053 w 65614"/>
                <a:gd name="connsiteY2" fmla="*/ 4005 h 49309"/>
                <a:gd name="connsiteX3" fmla="*/ 14487 w 65614"/>
                <a:gd name="connsiteY3" fmla="*/ 927 h 49309"/>
                <a:gd name="connsiteX4" fmla="*/ 61268 w 65614"/>
                <a:gd name="connsiteY4" fmla="*/ 30735 h 49309"/>
                <a:gd name="connsiteX5" fmla="*/ 63711 w 65614"/>
                <a:gd name="connsiteY5" fmla="*/ 44976 h 49309"/>
                <a:gd name="connsiteX6" fmla="*/ 50642 w 65614"/>
                <a:gd name="connsiteY6" fmla="*/ 48123 h 49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614" h="49309">
                  <a:moveTo>
                    <a:pt x="50642" y="48123"/>
                  </a:moveTo>
                  <a:cubicBezTo>
                    <a:pt x="34911" y="38463"/>
                    <a:pt x="19869" y="27699"/>
                    <a:pt x="3999" y="18315"/>
                  </a:cubicBezTo>
                  <a:cubicBezTo>
                    <a:pt x="-486" y="14907"/>
                    <a:pt x="-1355" y="8490"/>
                    <a:pt x="2053" y="4005"/>
                  </a:cubicBezTo>
                  <a:cubicBezTo>
                    <a:pt x="4965" y="182"/>
                    <a:pt x="10140" y="-1101"/>
                    <a:pt x="14487" y="927"/>
                  </a:cubicBezTo>
                  <a:cubicBezTo>
                    <a:pt x="30495" y="10311"/>
                    <a:pt x="45537" y="21075"/>
                    <a:pt x="61268" y="30735"/>
                  </a:cubicBezTo>
                  <a:cubicBezTo>
                    <a:pt x="65877" y="33992"/>
                    <a:pt x="66968" y="40367"/>
                    <a:pt x="63711" y="44976"/>
                  </a:cubicBezTo>
                  <a:cubicBezTo>
                    <a:pt x="60758" y="49144"/>
                    <a:pt x="55169" y="50483"/>
                    <a:pt x="50642" y="48123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082047CD-79F4-D334-7671-2228335141D4}"/>
                </a:ext>
              </a:extLst>
            </p:cNvPr>
            <p:cNvSpPr/>
            <p:nvPr/>
          </p:nvSpPr>
          <p:spPr>
            <a:xfrm>
              <a:off x="2597802" y="1447224"/>
              <a:ext cx="48740" cy="66531"/>
            </a:xfrm>
            <a:custGeom>
              <a:avLst/>
              <a:gdLst>
                <a:gd name="connsiteX0" fmla="*/ 30280 w 48740"/>
                <a:gd name="connsiteY0" fmla="*/ 62057 h 66531"/>
                <a:gd name="connsiteX1" fmla="*/ 1300 w 48740"/>
                <a:gd name="connsiteY1" fmla="*/ 15000 h 66531"/>
                <a:gd name="connsiteX2" fmla="*/ 5054 w 48740"/>
                <a:gd name="connsiteY2" fmla="*/ 1255 h 66531"/>
                <a:gd name="connsiteX3" fmla="*/ 5164 w 48740"/>
                <a:gd name="connsiteY3" fmla="*/ 1200 h 66531"/>
                <a:gd name="connsiteX4" fmla="*/ 18964 w 48740"/>
                <a:gd name="connsiteY4" fmla="*/ 5064 h 66531"/>
                <a:gd name="connsiteX5" fmla="*/ 47805 w 48740"/>
                <a:gd name="connsiteY5" fmla="*/ 52259 h 66531"/>
                <a:gd name="connsiteX6" fmla="*/ 42810 w 48740"/>
                <a:gd name="connsiteY6" fmla="*/ 65603 h 66531"/>
                <a:gd name="connsiteX7" fmla="*/ 30280 w 48740"/>
                <a:gd name="connsiteY7" fmla="*/ 62057 h 66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740" h="66531">
                  <a:moveTo>
                    <a:pt x="30280" y="62057"/>
                  </a:moveTo>
                  <a:cubicBezTo>
                    <a:pt x="20896" y="46187"/>
                    <a:pt x="11098" y="30593"/>
                    <a:pt x="1300" y="15000"/>
                  </a:cubicBezTo>
                  <a:cubicBezTo>
                    <a:pt x="-1460" y="10170"/>
                    <a:pt x="224" y="4015"/>
                    <a:pt x="5054" y="1255"/>
                  </a:cubicBezTo>
                  <a:cubicBezTo>
                    <a:pt x="5095" y="1241"/>
                    <a:pt x="5123" y="1214"/>
                    <a:pt x="5164" y="1200"/>
                  </a:cubicBezTo>
                  <a:cubicBezTo>
                    <a:pt x="10049" y="-1422"/>
                    <a:pt x="16149" y="289"/>
                    <a:pt x="18964" y="5064"/>
                  </a:cubicBezTo>
                  <a:cubicBezTo>
                    <a:pt x="28624" y="20795"/>
                    <a:pt x="38560" y="36389"/>
                    <a:pt x="47805" y="52259"/>
                  </a:cubicBezTo>
                  <a:cubicBezTo>
                    <a:pt x="50110" y="57323"/>
                    <a:pt x="47874" y="63299"/>
                    <a:pt x="42810" y="65603"/>
                  </a:cubicBezTo>
                  <a:cubicBezTo>
                    <a:pt x="38325" y="67632"/>
                    <a:pt x="33026" y="66142"/>
                    <a:pt x="30280" y="62057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61C3904E-D1D6-DFB0-5EA4-00485F3D7122}"/>
                </a:ext>
              </a:extLst>
            </p:cNvPr>
            <p:cNvSpPr/>
            <p:nvPr/>
          </p:nvSpPr>
          <p:spPr>
            <a:xfrm>
              <a:off x="2671044" y="1558165"/>
              <a:ext cx="26240" cy="24546"/>
            </a:xfrm>
            <a:custGeom>
              <a:avLst/>
              <a:gdLst>
                <a:gd name="connsiteX0" fmla="*/ 10443 w 26240"/>
                <a:gd name="connsiteY0" fmla="*/ 22875 h 24546"/>
                <a:gd name="connsiteX1" fmla="*/ 1473 w 26240"/>
                <a:gd name="connsiteY1" fmla="*/ 4383 h 24546"/>
                <a:gd name="connsiteX2" fmla="*/ 23138 w 26240"/>
                <a:gd name="connsiteY2" fmla="*/ 7005 h 24546"/>
                <a:gd name="connsiteX3" fmla="*/ 23304 w 26240"/>
                <a:gd name="connsiteY3" fmla="*/ 21440 h 24546"/>
                <a:gd name="connsiteX4" fmla="*/ 10443 w 26240"/>
                <a:gd name="connsiteY4" fmla="*/ 22875 h 24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240" h="24546">
                  <a:moveTo>
                    <a:pt x="10443" y="22875"/>
                  </a:moveTo>
                  <a:cubicBezTo>
                    <a:pt x="4509" y="18459"/>
                    <a:pt x="-3357" y="12663"/>
                    <a:pt x="1473" y="4383"/>
                  </a:cubicBezTo>
                  <a:cubicBezTo>
                    <a:pt x="6303" y="-3897"/>
                    <a:pt x="17481" y="933"/>
                    <a:pt x="23138" y="7005"/>
                  </a:cubicBezTo>
                  <a:cubicBezTo>
                    <a:pt x="27168" y="10952"/>
                    <a:pt x="27251" y="17410"/>
                    <a:pt x="23304" y="21440"/>
                  </a:cubicBezTo>
                  <a:cubicBezTo>
                    <a:pt x="19909" y="24917"/>
                    <a:pt x="14527" y="25525"/>
                    <a:pt x="10443" y="22875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166F4E67-FA10-023E-93F7-E26F330B489C}"/>
                </a:ext>
              </a:extLst>
            </p:cNvPr>
            <p:cNvSpPr/>
            <p:nvPr/>
          </p:nvSpPr>
          <p:spPr>
            <a:xfrm>
              <a:off x="4488422" y="1542104"/>
              <a:ext cx="77129" cy="138034"/>
            </a:xfrm>
            <a:custGeom>
              <a:avLst/>
              <a:gdLst>
                <a:gd name="connsiteX0" fmla="*/ 3185 w 77129"/>
                <a:gd name="connsiteY0" fmla="*/ 131256 h 138034"/>
                <a:gd name="connsiteX1" fmla="*/ 35753 w 77129"/>
                <a:gd name="connsiteY1" fmla="*/ 7058 h 138034"/>
                <a:gd name="connsiteX2" fmla="*/ 67906 w 77129"/>
                <a:gd name="connsiteY2" fmla="*/ 89857 h 138034"/>
                <a:gd name="connsiteX3" fmla="*/ 55625 w 77129"/>
                <a:gd name="connsiteY3" fmla="*/ 97309 h 138034"/>
                <a:gd name="connsiteX4" fmla="*/ 54382 w 77129"/>
                <a:gd name="connsiteY4" fmla="*/ 20858 h 138034"/>
                <a:gd name="connsiteX5" fmla="*/ 20435 w 77129"/>
                <a:gd name="connsiteY5" fmla="*/ 115525 h 138034"/>
                <a:gd name="connsiteX6" fmla="*/ 16571 w 77129"/>
                <a:gd name="connsiteY6" fmla="*/ 137328 h 138034"/>
                <a:gd name="connsiteX7" fmla="*/ 3213 w 77129"/>
                <a:gd name="connsiteY7" fmla="*/ 131339 h 138034"/>
                <a:gd name="connsiteX8" fmla="*/ 3185 w 77129"/>
                <a:gd name="connsiteY8" fmla="*/ 131256 h 138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7129" h="138034">
                  <a:moveTo>
                    <a:pt x="3185" y="131256"/>
                  </a:moveTo>
                  <a:cubicBezTo>
                    <a:pt x="-5923" y="89857"/>
                    <a:pt x="4151" y="37418"/>
                    <a:pt x="35753" y="7058"/>
                  </a:cubicBezTo>
                  <a:cubicBezTo>
                    <a:pt x="90952" y="-24957"/>
                    <a:pt x="78532" y="60187"/>
                    <a:pt x="67906" y="89857"/>
                  </a:cubicBezTo>
                  <a:cubicBezTo>
                    <a:pt x="66540" y="95294"/>
                    <a:pt x="61076" y="98606"/>
                    <a:pt x="55625" y="97309"/>
                  </a:cubicBezTo>
                  <a:cubicBezTo>
                    <a:pt x="34373" y="87925"/>
                    <a:pt x="69425" y="39764"/>
                    <a:pt x="54382" y="20858"/>
                  </a:cubicBezTo>
                  <a:cubicBezTo>
                    <a:pt x="24023" y="38660"/>
                    <a:pt x="20435" y="83371"/>
                    <a:pt x="20435" y="115525"/>
                  </a:cubicBezTo>
                  <a:cubicBezTo>
                    <a:pt x="21125" y="123114"/>
                    <a:pt x="26093" y="133188"/>
                    <a:pt x="16571" y="137328"/>
                  </a:cubicBezTo>
                  <a:cubicBezTo>
                    <a:pt x="11231" y="139357"/>
                    <a:pt x="5255" y="136680"/>
                    <a:pt x="3213" y="131339"/>
                  </a:cubicBezTo>
                  <a:cubicBezTo>
                    <a:pt x="3199" y="131311"/>
                    <a:pt x="3199" y="131284"/>
                    <a:pt x="3185" y="131256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22590F05-CCD5-AC1E-753D-AAF030B501D7}"/>
                </a:ext>
              </a:extLst>
            </p:cNvPr>
            <p:cNvSpPr/>
            <p:nvPr/>
          </p:nvSpPr>
          <p:spPr>
            <a:xfrm>
              <a:off x="4591181" y="1372496"/>
              <a:ext cx="253079" cy="180649"/>
            </a:xfrm>
            <a:custGeom>
              <a:avLst/>
              <a:gdLst>
                <a:gd name="connsiteX0" fmla="*/ 7374 w 253079"/>
                <a:gd name="connsiteY0" fmla="*/ 180254 h 180649"/>
                <a:gd name="connsiteX1" fmla="*/ 24348 w 253079"/>
                <a:gd name="connsiteY1" fmla="*/ 126987 h 180649"/>
                <a:gd name="connsiteX2" fmla="*/ 240867 w 253079"/>
                <a:gd name="connsiteY2" fmla="*/ 167 h 180649"/>
                <a:gd name="connsiteX3" fmla="*/ 252859 w 253079"/>
                <a:gd name="connsiteY3" fmla="*/ 8212 h 180649"/>
                <a:gd name="connsiteX4" fmla="*/ 246387 w 253079"/>
                <a:gd name="connsiteY4" fmla="*/ 19762 h 180649"/>
                <a:gd name="connsiteX5" fmla="*/ 225549 w 253079"/>
                <a:gd name="connsiteY5" fmla="*/ 25834 h 180649"/>
                <a:gd name="connsiteX6" fmla="*/ 21726 w 253079"/>
                <a:gd name="connsiteY6" fmla="*/ 166868 h 180649"/>
                <a:gd name="connsiteX7" fmla="*/ 7374 w 253079"/>
                <a:gd name="connsiteY7" fmla="*/ 180254 h 180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3079" h="180649">
                  <a:moveTo>
                    <a:pt x="7374" y="180254"/>
                  </a:moveTo>
                  <a:cubicBezTo>
                    <a:pt x="-13602" y="167972"/>
                    <a:pt x="15792" y="139959"/>
                    <a:pt x="24348" y="126987"/>
                  </a:cubicBezTo>
                  <a:cubicBezTo>
                    <a:pt x="79547" y="62818"/>
                    <a:pt x="162346" y="26248"/>
                    <a:pt x="240867" y="167"/>
                  </a:cubicBezTo>
                  <a:cubicBezTo>
                    <a:pt x="246401" y="-923"/>
                    <a:pt x="251768" y="2678"/>
                    <a:pt x="252859" y="8212"/>
                  </a:cubicBezTo>
                  <a:cubicBezTo>
                    <a:pt x="253825" y="13125"/>
                    <a:pt x="251092" y="18024"/>
                    <a:pt x="246387" y="19762"/>
                  </a:cubicBezTo>
                  <a:cubicBezTo>
                    <a:pt x="239487" y="21694"/>
                    <a:pt x="232587" y="23626"/>
                    <a:pt x="225549" y="25834"/>
                  </a:cubicBezTo>
                  <a:cubicBezTo>
                    <a:pt x="149374" y="57712"/>
                    <a:pt x="64367" y="91935"/>
                    <a:pt x="21726" y="166868"/>
                  </a:cubicBezTo>
                  <a:cubicBezTo>
                    <a:pt x="19794" y="174320"/>
                    <a:pt x="15654" y="182462"/>
                    <a:pt x="7374" y="180254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A7681595-F779-5542-E82E-B5753D4B939B}"/>
                </a:ext>
              </a:extLst>
            </p:cNvPr>
            <p:cNvSpPr/>
            <p:nvPr/>
          </p:nvSpPr>
          <p:spPr>
            <a:xfrm>
              <a:off x="4895240" y="1264288"/>
              <a:ext cx="486948" cy="79143"/>
            </a:xfrm>
            <a:custGeom>
              <a:avLst/>
              <a:gdLst>
                <a:gd name="connsiteX0" fmla="*/ 2908 w 486948"/>
                <a:gd name="connsiteY0" fmla="*/ 77464 h 79143"/>
                <a:gd name="connsiteX1" fmla="*/ 62938 w 486948"/>
                <a:gd name="connsiteY1" fmla="*/ 34822 h 79143"/>
                <a:gd name="connsiteX2" fmla="*/ 477898 w 486948"/>
                <a:gd name="connsiteY2" fmla="*/ 24334 h 79143"/>
                <a:gd name="connsiteX3" fmla="*/ 486868 w 486948"/>
                <a:gd name="connsiteY3" fmla="*/ 35512 h 79143"/>
                <a:gd name="connsiteX4" fmla="*/ 442295 w 486948"/>
                <a:gd name="connsiteY4" fmla="*/ 39790 h 79143"/>
                <a:gd name="connsiteX5" fmla="*/ 78670 w 486948"/>
                <a:gd name="connsiteY5" fmla="*/ 50554 h 79143"/>
                <a:gd name="connsiteX6" fmla="*/ 2908 w 486948"/>
                <a:gd name="connsiteY6" fmla="*/ 77464 h 79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6948" h="79143">
                  <a:moveTo>
                    <a:pt x="2908" y="77464"/>
                  </a:moveTo>
                  <a:cubicBezTo>
                    <a:pt x="-14479" y="58006"/>
                    <a:pt x="50518" y="42550"/>
                    <a:pt x="62938" y="34822"/>
                  </a:cubicBezTo>
                  <a:cubicBezTo>
                    <a:pt x="195830" y="-21619"/>
                    <a:pt x="340452" y="2393"/>
                    <a:pt x="477898" y="24334"/>
                  </a:cubicBezTo>
                  <a:cubicBezTo>
                    <a:pt x="483446" y="24983"/>
                    <a:pt x="487434" y="29965"/>
                    <a:pt x="486868" y="35512"/>
                  </a:cubicBezTo>
                  <a:cubicBezTo>
                    <a:pt x="481348" y="53452"/>
                    <a:pt x="455542" y="39652"/>
                    <a:pt x="442295" y="39790"/>
                  </a:cubicBezTo>
                  <a:cubicBezTo>
                    <a:pt x="321822" y="19090"/>
                    <a:pt x="195140" y="4325"/>
                    <a:pt x="78670" y="50554"/>
                  </a:cubicBezTo>
                  <a:cubicBezTo>
                    <a:pt x="59902" y="53314"/>
                    <a:pt x="15191" y="86847"/>
                    <a:pt x="2908" y="77464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2196CDA8-60DC-A89D-B8F8-7CDC740DF0C0}"/>
                </a:ext>
              </a:extLst>
            </p:cNvPr>
            <p:cNvSpPr/>
            <p:nvPr/>
          </p:nvSpPr>
          <p:spPr>
            <a:xfrm>
              <a:off x="5436220" y="1301044"/>
              <a:ext cx="92462" cy="40313"/>
            </a:xfrm>
            <a:custGeom>
              <a:avLst/>
              <a:gdLst>
                <a:gd name="connsiteX0" fmla="*/ 78642 w 92462"/>
                <a:gd name="connsiteY0" fmla="*/ 39603 h 40313"/>
                <a:gd name="connsiteX1" fmla="*/ 29378 w 92462"/>
                <a:gd name="connsiteY1" fmla="*/ 22905 h 40313"/>
                <a:gd name="connsiteX2" fmla="*/ -16 w 92462"/>
                <a:gd name="connsiteY2" fmla="*/ 9106 h 40313"/>
                <a:gd name="connsiteX3" fmla="*/ 85956 w 92462"/>
                <a:gd name="connsiteY3" fmla="*/ 20698 h 40313"/>
                <a:gd name="connsiteX4" fmla="*/ 91752 w 92462"/>
                <a:gd name="connsiteY4" fmla="*/ 33807 h 40313"/>
                <a:gd name="connsiteX5" fmla="*/ 78642 w 92462"/>
                <a:gd name="connsiteY5" fmla="*/ 39603 h 40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2462" h="40313">
                  <a:moveTo>
                    <a:pt x="78642" y="39603"/>
                  </a:moveTo>
                  <a:cubicBezTo>
                    <a:pt x="62993" y="31986"/>
                    <a:pt x="46434" y="26383"/>
                    <a:pt x="29378" y="22905"/>
                  </a:cubicBezTo>
                  <a:cubicBezTo>
                    <a:pt x="19304" y="19732"/>
                    <a:pt x="-568" y="24561"/>
                    <a:pt x="-16" y="9106"/>
                  </a:cubicBezTo>
                  <a:cubicBezTo>
                    <a:pt x="8816" y="-14492"/>
                    <a:pt x="68983" y="14350"/>
                    <a:pt x="85956" y="20698"/>
                  </a:cubicBezTo>
                  <a:cubicBezTo>
                    <a:pt x="91173" y="22712"/>
                    <a:pt x="93767" y="28591"/>
                    <a:pt x="91752" y="33807"/>
                  </a:cubicBezTo>
                  <a:cubicBezTo>
                    <a:pt x="89738" y="39024"/>
                    <a:pt x="83859" y="41618"/>
                    <a:pt x="78642" y="39603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EE278858-51C2-53CE-CAFB-9ECDD03074AD}"/>
                </a:ext>
              </a:extLst>
            </p:cNvPr>
            <p:cNvSpPr/>
            <p:nvPr/>
          </p:nvSpPr>
          <p:spPr>
            <a:xfrm>
              <a:off x="5508634" y="1248067"/>
              <a:ext cx="132360" cy="69068"/>
            </a:xfrm>
            <a:custGeom>
              <a:avLst/>
              <a:gdLst>
                <a:gd name="connsiteX0" fmla="*/ 121043 w 132360"/>
                <a:gd name="connsiteY0" fmla="*/ 68983 h 69068"/>
                <a:gd name="connsiteX1" fmla="*/ 156 w 132360"/>
                <a:gd name="connsiteY1" fmla="*/ 13783 h 69068"/>
                <a:gd name="connsiteX2" fmla="*/ 24444 w 132360"/>
                <a:gd name="connsiteY2" fmla="*/ 15301 h 69068"/>
                <a:gd name="connsiteX3" fmla="*/ 126011 w 132360"/>
                <a:gd name="connsiteY3" fmla="*/ 49387 h 69068"/>
                <a:gd name="connsiteX4" fmla="*/ 131558 w 132360"/>
                <a:gd name="connsiteY4" fmla="*/ 62718 h 69068"/>
                <a:gd name="connsiteX5" fmla="*/ 121043 w 132360"/>
                <a:gd name="connsiteY5" fmla="*/ 68983 h 69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2360" h="69068">
                  <a:moveTo>
                    <a:pt x="121043" y="68983"/>
                  </a:moveTo>
                  <a:cubicBezTo>
                    <a:pt x="80609" y="57805"/>
                    <a:pt x="20304" y="55873"/>
                    <a:pt x="156" y="13783"/>
                  </a:cubicBezTo>
                  <a:cubicBezTo>
                    <a:pt x="-2879" y="-5812"/>
                    <a:pt x="32862" y="-3880"/>
                    <a:pt x="24444" y="15301"/>
                  </a:cubicBezTo>
                  <a:cubicBezTo>
                    <a:pt x="53424" y="36553"/>
                    <a:pt x="91511" y="41797"/>
                    <a:pt x="126011" y="49387"/>
                  </a:cubicBezTo>
                  <a:cubicBezTo>
                    <a:pt x="131227" y="51540"/>
                    <a:pt x="133711" y="57501"/>
                    <a:pt x="131558" y="62718"/>
                  </a:cubicBezTo>
                  <a:cubicBezTo>
                    <a:pt x="129833" y="66913"/>
                    <a:pt x="125555" y="69466"/>
                    <a:pt x="121043" y="68983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677E6BC6-7A66-9BFC-B45B-5BA10D598935}"/>
                </a:ext>
              </a:extLst>
            </p:cNvPr>
            <p:cNvSpPr/>
            <p:nvPr/>
          </p:nvSpPr>
          <p:spPr>
            <a:xfrm>
              <a:off x="4984568" y="1216188"/>
              <a:ext cx="305391" cy="34152"/>
            </a:xfrm>
            <a:custGeom>
              <a:avLst/>
              <a:gdLst>
                <a:gd name="connsiteX0" fmla="*/ 294041 w 305391"/>
                <a:gd name="connsiteY0" fmla="*/ 34071 h 34152"/>
                <a:gd name="connsiteX1" fmla="*/ 76694 w 305391"/>
                <a:gd name="connsiteY1" fmla="*/ 21375 h 34152"/>
                <a:gd name="connsiteX2" fmla="*/ 106 w 305391"/>
                <a:gd name="connsiteY2" fmla="*/ 13647 h 34152"/>
                <a:gd name="connsiteX3" fmla="*/ 209587 w 305391"/>
                <a:gd name="connsiteY3" fmla="*/ 7989 h 34152"/>
                <a:gd name="connsiteX4" fmla="*/ 305357 w 305391"/>
                <a:gd name="connsiteY4" fmla="*/ 25101 h 34152"/>
                <a:gd name="connsiteX5" fmla="*/ 294041 w 305391"/>
                <a:gd name="connsiteY5" fmla="*/ 34071 h 34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5391" h="34152">
                  <a:moveTo>
                    <a:pt x="294041" y="34071"/>
                  </a:moveTo>
                  <a:cubicBezTo>
                    <a:pt x="221592" y="29379"/>
                    <a:pt x="149282" y="19167"/>
                    <a:pt x="76694" y="21375"/>
                  </a:cubicBezTo>
                  <a:cubicBezTo>
                    <a:pt x="61377" y="18339"/>
                    <a:pt x="-722" y="32829"/>
                    <a:pt x="106" y="13647"/>
                  </a:cubicBezTo>
                  <a:cubicBezTo>
                    <a:pt x="-5828" y="-11331"/>
                    <a:pt x="188473" y="4953"/>
                    <a:pt x="209587" y="7989"/>
                  </a:cubicBezTo>
                  <a:cubicBezTo>
                    <a:pt x="227802" y="12129"/>
                    <a:pt x="306185" y="2883"/>
                    <a:pt x="305357" y="25101"/>
                  </a:cubicBezTo>
                  <a:cubicBezTo>
                    <a:pt x="304640" y="30662"/>
                    <a:pt x="299617" y="34641"/>
                    <a:pt x="294041" y="34071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68DC52D4-24AD-A9F9-1E5D-8BB8667C4AF9}"/>
                </a:ext>
              </a:extLst>
            </p:cNvPr>
            <p:cNvSpPr/>
            <p:nvPr/>
          </p:nvSpPr>
          <p:spPr>
            <a:xfrm>
              <a:off x="5344450" y="1230676"/>
              <a:ext cx="77183" cy="23060"/>
            </a:xfrm>
            <a:custGeom>
              <a:avLst/>
              <a:gdLst>
                <a:gd name="connsiteX0" fmla="*/ 68984 w 77183"/>
                <a:gd name="connsiteY0" fmla="*/ 23033 h 23060"/>
                <a:gd name="connsiteX1" fmla="*/ -15 w 77183"/>
                <a:gd name="connsiteY1" fmla="*/ 9233 h 23060"/>
                <a:gd name="connsiteX2" fmla="*/ 68984 w 77183"/>
                <a:gd name="connsiteY2" fmla="*/ 3023 h 23060"/>
                <a:gd name="connsiteX3" fmla="*/ 76947 w 77183"/>
                <a:gd name="connsiteY3" fmla="*/ 15073 h 23060"/>
                <a:gd name="connsiteX4" fmla="*/ 68984 w 77183"/>
                <a:gd name="connsiteY4" fmla="*/ 23033 h 23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183" h="23060">
                  <a:moveTo>
                    <a:pt x="68984" y="23033"/>
                  </a:moveTo>
                  <a:cubicBezTo>
                    <a:pt x="53390" y="18617"/>
                    <a:pt x="-981" y="30070"/>
                    <a:pt x="-15" y="9233"/>
                  </a:cubicBezTo>
                  <a:cubicBezTo>
                    <a:pt x="3297" y="-8983"/>
                    <a:pt x="53528" y="5783"/>
                    <a:pt x="68984" y="3023"/>
                  </a:cubicBezTo>
                  <a:cubicBezTo>
                    <a:pt x="74504" y="4153"/>
                    <a:pt x="78078" y="9547"/>
                    <a:pt x="76947" y="15073"/>
                  </a:cubicBezTo>
                  <a:cubicBezTo>
                    <a:pt x="76119" y="19082"/>
                    <a:pt x="72986" y="22213"/>
                    <a:pt x="68984" y="23033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A5715BE5-71AC-8B51-5FFF-8EF2FD3994AE}"/>
                </a:ext>
              </a:extLst>
            </p:cNvPr>
            <p:cNvSpPr/>
            <p:nvPr/>
          </p:nvSpPr>
          <p:spPr>
            <a:xfrm>
              <a:off x="5619035" y="1344263"/>
              <a:ext cx="236308" cy="203927"/>
            </a:xfrm>
            <a:custGeom>
              <a:avLst/>
              <a:gdLst>
                <a:gd name="connsiteX0" fmla="*/ 219157 w 236308"/>
                <a:gd name="connsiteY0" fmla="*/ 201174 h 203927"/>
                <a:gd name="connsiteX1" fmla="*/ 123386 w 236308"/>
                <a:gd name="connsiteY1" fmla="*/ 88705 h 203927"/>
                <a:gd name="connsiteX2" fmla="*/ 9814 w 236308"/>
                <a:gd name="connsiteY2" fmla="*/ 23156 h 203927"/>
                <a:gd name="connsiteX3" fmla="*/ 14368 w 236308"/>
                <a:gd name="connsiteY3" fmla="*/ 800 h 203927"/>
                <a:gd name="connsiteX4" fmla="*/ 141188 w 236308"/>
                <a:gd name="connsiteY4" fmla="*/ 77389 h 203927"/>
                <a:gd name="connsiteX5" fmla="*/ 219157 w 236308"/>
                <a:gd name="connsiteY5" fmla="*/ 201174 h 203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6308" h="203927">
                  <a:moveTo>
                    <a:pt x="219157" y="201174"/>
                  </a:moveTo>
                  <a:cubicBezTo>
                    <a:pt x="190453" y="161058"/>
                    <a:pt x="158410" y="123439"/>
                    <a:pt x="123386" y="88705"/>
                  </a:cubicBezTo>
                  <a:cubicBezTo>
                    <a:pt x="88473" y="62348"/>
                    <a:pt x="45418" y="48824"/>
                    <a:pt x="9814" y="23156"/>
                  </a:cubicBezTo>
                  <a:cubicBezTo>
                    <a:pt x="-3986" y="16670"/>
                    <a:pt x="-3986" y="-4443"/>
                    <a:pt x="14368" y="800"/>
                  </a:cubicBezTo>
                  <a:cubicBezTo>
                    <a:pt x="53007" y="31988"/>
                    <a:pt x="103652" y="44822"/>
                    <a:pt x="141188" y="77389"/>
                  </a:cubicBezTo>
                  <a:cubicBezTo>
                    <a:pt x="150986" y="86083"/>
                    <a:pt x="282360" y="224909"/>
                    <a:pt x="219157" y="201174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F98E5598-0FC6-4909-BA30-607B97819B32}"/>
                </a:ext>
              </a:extLst>
            </p:cNvPr>
            <p:cNvSpPr/>
            <p:nvPr/>
          </p:nvSpPr>
          <p:spPr>
            <a:xfrm>
              <a:off x="5898085" y="1609008"/>
              <a:ext cx="45148" cy="77004"/>
            </a:xfrm>
            <a:custGeom>
              <a:avLst/>
              <a:gdLst>
                <a:gd name="connsiteX0" fmla="*/ 25665 w 45148"/>
                <a:gd name="connsiteY0" fmla="*/ 70838 h 77004"/>
                <a:gd name="connsiteX1" fmla="*/ 3724 w 45148"/>
                <a:gd name="connsiteY1" fmla="*/ 873 h 77004"/>
                <a:gd name="connsiteX2" fmla="*/ 44295 w 45148"/>
                <a:gd name="connsiteY2" fmla="*/ 62835 h 77004"/>
                <a:gd name="connsiteX3" fmla="*/ 38982 w 45148"/>
                <a:gd name="connsiteY3" fmla="*/ 76151 h 77004"/>
                <a:gd name="connsiteX4" fmla="*/ 25665 w 45148"/>
                <a:gd name="connsiteY4" fmla="*/ 70838 h 77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148" h="77004">
                  <a:moveTo>
                    <a:pt x="25665" y="70838"/>
                  </a:moveTo>
                  <a:cubicBezTo>
                    <a:pt x="23596" y="54555"/>
                    <a:pt x="-11318" y="7911"/>
                    <a:pt x="3724" y="873"/>
                  </a:cubicBezTo>
                  <a:cubicBezTo>
                    <a:pt x="24424" y="-7820"/>
                    <a:pt x="35739" y="48897"/>
                    <a:pt x="44295" y="62835"/>
                  </a:cubicBezTo>
                  <a:cubicBezTo>
                    <a:pt x="46503" y="67982"/>
                    <a:pt x="44130" y="73943"/>
                    <a:pt x="38982" y="76151"/>
                  </a:cubicBezTo>
                  <a:cubicBezTo>
                    <a:pt x="33835" y="78359"/>
                    <a:pt x="27873" y="75986"/>
                    <a:pt x="25665" y="70838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C143F697-C74B-4186-3C5A-698C79ACC184}"/>
                </a:ext>
              </a:extLst>
            </p:cNvPr>
            <p:cNvSpPr/>
            <p:nvPr/>
          </p:nvSpPr>
          <p:spPr>
            <a:xfrm>
              <a:off x="4833633" y="3765526"/>
              <a:ext cx="85762" cy="229146"/>
            </a:xfrm>
            <a:custGeom>
              <a:avLst/>
              <a:gdLst>
                <a:gd name="connsiteX0" fmla="*/ 66586 w 85762"/>
                <a:gd name="connsiteY0" fmla="*/ 220129 h 229146"/>
                <a:gd name="connsiteX1" fmla="*/ 1727 w 85762"/>
                <a:gd name="connsiteY1" fmla="*/ 15478 h 229146"/>
                <a:gd name="connsiteX2" fmla="*/ 1727 w 85762"/>
                <a:gd name="connsiteY2" fmla="*/ 15478 h 229146"/>
                <a:gd name="connsiteX3" fmla="*/ 4363 w 85762"/>
                <a:gd name="connsiteY3" fmla="*/ 1472 h 229146"/>
                <a:gd name="connsiteX4" fmla="*/ 6695 w 85762"/>
                <a:gd name="connsiteY4" fmla="*/ 298 h 229146"/>
                <a:gd name="connsiteX5" fmla="*/ 40781 w 85762"/>
                <a:gd name="connsiteY5" fmla="*/ 49702 h 229146"/>
                <a:gd name="connsiteX6" fmla="*/ 77350 w 85762"/>
                <a:gd name="connsiteY6" fmla="*/ 229099 h 229146"/>
                <a:gd name="connsiteX7" fmla="*/ 66586 w 85762"/>
                <a:gd name="connsiteY7" fmla="*/ 220129 h 229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762" h="229146">
                  <a:moveTo>
                    <a:pt x="66586" y="220129"/>
                  </a:moveTo>
                  <a:cubicBezTo>
                    <a:pt x="56692" y="148743"/>
                    <a:pt x="34750" y="79537"/>
                    <a:pt x="1727" y="15478"/>
                  </a:cubicBezTo>
                  <a:lnTo>
                    <a:pt x="1727" y="15478"/>
                  </a:lnTo>
                  <a:cubicBezTo>
                    <a:pt x="-1405" y="10883"/>
                    <a:pt x="-233" y="4618"/>
                    <a:pt x="4363" y="1472"/>
                  </a:cubicBezTo>
                  <a:cubicBezTo>
                    <a:pt x="5094" y="988"/>
                    <a:pt x="5867" y="588"/>
                    <a:pt x="6695" y="298"/>
                  </a:cubicBezTo>
                  <a:cubicBezTo>
                    <a:pt x="23945" y="-4117"/>
                    <a:pt x="33604" y="37558"/>
                    <a:pt x="40781" y="49702"/>
                  </a:cubicBezTo>
                  <a:cubicBezTo>
                    <a:pt x="47956" y="71643"/>
                    <a:pt x="107295" y="227167"/>
                    <a:pt x="77350" y="229099"/>
                  </a:cubicBezTo>
                  <a:cubicBezTo>
                    <a:pt x="71954" y="229430"/>
                    <a:pt x="67235" y="225497"/>
                    <a:pt x="66586" y="220129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07C8F0E2-9D5A-217D-14D4-EA1668C3647A}"/>
                </a:ext>
              </a:extLst>
            </p:cNvPr>
            <p:cNvSpPr/>
            <p:nvPr/>
          </p:nvSpPr>
          <p:spPr>
            <a:xfrm>
              <a:off x="4937936" y="3929242"/>
              <a:ext cx="45226" cy="102857"/>
            </a:xfrm>
            <a:custGeom>
              <a:avLst/>
              <a:gdLst>
                <a:gd name="connsiteX0" fmla="*/ 26038 w 45226"/>
                <a:gd name="connsiteY0" fmla="*/ 97261 h 102857"/>
                <a:gd name="connsiteX1" fmla="*/ 10306 w 45226"/>
                <a:gd name="connsiteY1" fmla="*/ -28 h 102857"/>
                <a:gd name="connsiteX2" fmla="*/ 20518 w 45226"/>
                <a:gd name="connsiteY2" fmla="*/ 15704 h 102857"/>
                <a:gd name="connsiteX3" fmla="*/ 29488 w 45226"/>
                <a:gd name="connsiteY3" fmla="*/ 55585 h 102857"/>
                <a:gd name="connsiteX4" fmla="*/ 44116 w 45226"/>
                <a:gd name="connsiteY4" fmla="*/ 88153 h 102857"/>
                <a:gd name="connsiteX5" fmla="*/ 39630 w 45226"/>
                <a:gd name="connsiteY5" fmla="*/ 101746 h 102857"/>
                <a:gd name="connsiteX6" fmla="*/ 26038 w 45226"/>
                <a:gd name="connsiteY6" fmla="*/ 97261 h 102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226" h="102857">
                  <a:moveTo>
                    <a:pt x="26038" y="97261"/>
                  </a:moveTo>
                  <a:cubicBezTo>
                    <a:pt x="17896" y="84565"/>
                    <a:pt x="-17156" y="-166"/>
                    <a:pt x="10306" y="-28"/>
                  </a:cubicBezTo>
                  <a:cubicBezTo>
                    <a:pt x="19000" y="-28"/>
                    <a:pt x="20242" y="8804"/>
                    <a:pt x="20518" y="15704"/>
                  </a:cubicBezTo>
                  <a:cubicBezTo>
                    <a:pt x="22753" y="29159"/>
                    <a:pt x="25748" y="42475"/>
                    <a:pt x="29488" y="55585"/>
                  </a:cubicBezTo>
                  <a:cubicBezTo>
                    <a:pt x="33338" y="66874"/>
                    <a:pt x="38237" y="77776"/>
                    <a:pt x="44116" y="88153"/>
                  </a:cubicBezTo>
                  <a:cubicBezTo>
                    <a:pt x="46627" y="93148"/>
                    <a:pt x="44626" y="99234"/>
                    <a:pt x="39630" y="101746"/>
                  </a:cubicBezTo>
                  <a:cubicBezTo>
                    <a:pt x="34635" y="104257"/>
                    <a:pt x="28549" y="102256"/>
                    <a:pt x="26038" y="97261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C697382D-815A-4C00-A853-99E90968DA63}"/>
                </a:ext>
              </a:extLst>
            </p:cNvPr>
            <p:cNvSpPr/>
            <p:nvPr/>
          </p:nvSpPr>
          <p:spPr>
            <a:xfrm>
              <a:off x="5053418" y="3883517"/>
              <a:ext cx="107930" cy="296960"/>
            </a:xfrm>
            <a:custGeom>
              <a:avLst/>
              <a:gdLst>
                <a:gd name="connsiteX0" fmla="*/ 89126 w 107930"/>
                <a:gd name="connsiteY0" fmla="*/ 292301 h 296960"/>
                <a:gd name="connsiteX1" fmla="*/ 28544 w 107930"/>
                <a:gd name="connsiteY1" fmla="*/ 94687 h 296960"/>
                <a:gd name="connsiteX2" fmla="*/ 117 w 107930"/>
                <a:gd name="connsiteY2" fmla="*/ 11888 h 296960"/>
                <a:gd name="connsiteX3" fmla="*/ 8480 w 107930"/>
                <a:gd name="connsiteY3" fmla="*/ 117 h 296960"/>
                <a:gd name="connsiteX4" fmla="*/ 19713 w 107930"/>
                <a:gd name="connsiteY4" fmla="*/ 6506 h 296960"/>
                <a:gd name="connsiteX5" fmla="*/ 83192 w 107930"/>
                <a:gd name="connsiteY5" fmla="*/ 235307 h 296960"/>
                <a:gd name="connsiteX6" fmla="*/ 83192 w 107930"/>
                <a:gd name="connsiteY6" fmla="*/ 234341 h 296960"/>
                <a:gd name="connsiteX7" fmla="*/ 83192 w 107930"/>
                <a:gd name="connsiteY7" fmla="*/ 234341 h 296960"/>
                <a:gd name="connsiteX8" fmla="*/ 106237 w 107930"/>
                <a:gd name="connsiteY8" fmla="*/ 281123 h 296960"/>
                <a:gd name="connsiteX9" fmla="*/ 103270 w 107930"/>
                <a:gd name="connsiteY9" fmla="*/ 295267 h 296960"/>
                <a:gd name="connsiteX10" fmla="*/ 89126 w 107930"/>
                <a:gd name="connsiteY10" fmla="*/ 292301 h 296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7930" h="296960">
                  <a:moveTo>
                    <a:pt x="89126" y="292301"/>
                  </a:moveTo>
                  <a:cubicBezTo>
                    <a:pt x="50072" y="233789"/>
                    <a:pt x="46484" y="161064"/>
                    <a:pt x="28544" y="94687"/>
                  </a:cubicBezTo>
                  <a:cubicBezTo>
                    <a:pt x="22362" y="66066"/>
                    <a:pt x="12826" y="38273"/>
                    <a:pt x="117" y="11888"/>
                  </a:cubicBezTo>
                  <a:cubicBezTo>
                    <a:pt x="-822" y="6327"/>
                    <a:pt x="2918" y="1055"/>
                    <a:pt x="8480" y="117"/>
                  </a:cubicBezTo>
                  <a:cubicBezTo>
                    <a:pt x="13268" y="-697"/>
                    <a:pt x="17960" y="1980"/>
                    <a:pt x="19713" y="6506"/>
                  </a:cubicBezTo>
                  <a:cubicBezTo>
                    <a:pt x="54764" y="77990"/>
                    <a:pt x="58766" y="160512"/>
                    <a:pt x="83192" y="235307"/>
                  </a:cubicBezTo>
                  <a:lnTo>
                    <a:pt x="83192" y="234341"/>
                  </a:lnTo>
                  <a:lnTo>
                    <a:pt x="83192" y="234341"/>
                  </a:lnTo>
                  <a:cubicBezTo>
                    <a:pt x="88298" y="251080"/>
                    <a:pt x="96081" y="266867"/>
                    <a:pt x="106237" y="281123"/>
                  </a:cubicBezTo>
                  <a:cubicBezTo>
                    <a:pt x="109328" y="285842"/>
                    <a:pt x="107990" y="292176"/>
                    <a:pt x="103270" y="295267"/>
                  </a:cubicBezTo>
                  <a:cubicBezTo>
                    <a:pt x="98551" y="298359"/>
                    <a:pt x="92217" y="297020"/>
                    <a:pt x="89126" y="292301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9DB94424-65F7-5088-E6A2-FAE28EBFE0AA}"/>
                </a:ext>
              </a:extLst>
            </p:cNvPr>
            <p:cNvSpPr/>
            <p:nvPr/>
          </p:nvSpPr>
          <p:spPr>
            <a:xfrm>
              <a:off x="5440656" y="4784968"/>
              <a:ext cx="50007" cy="116338"/>
            </a:xfrm>
            <a:custGeom>
              <a:avLst/>
              <a:gdLst>
                <a:gd name="connsiteX0" fmla="*/ 31565 w 50007"/>
                <a:gd name="connsiteY0" fmla="*/ 111889 h 116338"/>
                <a:gd name="connsiteX1" fmla="*/ 12659 w 50007"/>
                <a:gd name="connsiteY1" fmla="*/ -28 h 116338"/>
                <a:gd name="connsiteX2" fmla="*/ 24251 w 50007"/>
                <a:gd name="connsiteY2" fmla="*/ 37232 h 116338"/>
                <a:gd name="connsiteX3" fmla="*/ 49367 w 50007"/>
                <a:gd name="connsiteY3" fmla="*/ 102781 h 116338"/>
                <a:gd name="connsiteX4" fmla="*/ 43364 w 50007"/>
                <a:gd name="connsiteY4" fmla="*/ 115697 h 116338"/>
                <a:gd name="connsiteX5" fmla="*/ 31565 w 50007"/>
                <a:gd name="connsiteY5" fmla="*/ 111889 h 116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007" h="116338">
                  <a:moveTo>
                    <a:pt x="31565" y="111889"/>
                  </a:moveTo>
                  <a:cubicBezTo>
                    <a:pt x="24527" y="93259"/>
                    <a:pt x="-21978" y="2870"/>
                    <a:pt x="12659" y="-28"/>
                  </a:cubicBezTo>
                  <a:cubicBezTo>
                    <a:pt x="26459" y="2732"/>
                    <a:pt x="18455" y="27572"/>
                    <a:pt x="24251" y="37232"/>
                  </a:cubicBezTo>
                  <a:cubicBezTo>
                    <a:pt x="31027" y="59656"/>
                    <a:pt x="39417" y="81570"/>
                    <a:pt x="49367" y="102781"/>
                  </a:cubicBezTo>
                  <a:cubicBezTo>
                    <a:pt x="51271" y="108011"/>
                    <a:pt x="48594" y="113793"/>
                    <a:pt x="43364" y="115697"/>
                  </a:cubicBezTo>
                  <a:cubicBezTo>
                    <a:pt x="39017" y="117284"/>
                    <a:pt x="34160" y="115711"/>
                    <a:pt x="31565" y="111889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851D904A-6B5A-2F95-D1DC-1608682B6080}"/>
                </a:ext>
              </a:extLst>
            </p:cNvPr>
            <p:cNvSpPr/>
            <p:nvPr/>
          </p:nvSpPr>
          <p:spPr>
            <a:xfrm>
              <a:off x="5430713" y="5638938"/>
              <a:ext cx="102263" cy="362987"/>
            </a:xfrm>
            <a:custGeom>
              <a:avLst/>
              <a:gdLst>
                <a:gd name="connsiteX0" fmla="*/ 1074 w 102263"/>
                <a:gd name="connsiteY0" fmla="*/ 357212 h 362987"/>
                <a:gd name="connsiteX1" fmla="*/ 5490 w 102263"/>
                <a:gd name="connsiteY1" fmla="*/ 343412 h 362987"/>
                <a:gd name="connsiteX2" fmla="*/ 8802 w 102263"/>
                <a:gd name="connsiteY2" fmla="*/ 342446 h 362987"/>
                <a:gd name="connsiteX3" fmla="*/ 72695 w 102263"/>
                <a:gd name="connsiteY3" fmla="*/ 38850 h 362987"/>
                <a:gd name="connsiteX4" fmla="*/ 58067 w 102263"/>
                <a:gd name="connsiteY4" fmla="*/ 103571 h 362987"/>
                <a:gd name="connsiteX5" fmla="*/ 48407 w 102263"/>
                <a:gd name="connsiteY5" fmla="*/ 92945 h 362987"/>
                <a:gd name="connsiteX6" fmla="*/ 81389 w 102263"/>
                <a:gd name="connsiteY6" fmla="*/ 5454 h 362987"/>
                <a:gd name="connsiteX7" fmla="*/ 50477 w 102263"/>
                <a:gd name="connsiteY7" fmla="*/ 309050 h 362987"/>
                <a:gd name="connsiteX8" fmla="*/ 1074 w 102263"/>
                <a:gd name="connsiteY8" fmla="*/ 357212 h 362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2263" h="362987">
                  <a:moveTo>
                    <a:pt x="1074" y="357212"/>
                  </a:moveTo>
                  <a:cubicBezTo>
                    <a:pt x="-1451" y="352174"/>
                    <a:pt x="509" y="346047"/>
                    <a:pt x="5490" y="343412"/>
                  </a:cubicBezTo>
                  <a:cubicBezTo>
                    <a:pt x="6553" y="342970"/>
                    <a:pt x="7670" y="342639"/>
                    <a:pt x="8802" y="342446"/>
                  </a:cubicBezTo>
                  <a:cubicBezTo>
                    <a:pt x="61931" y="252885"/>
                    <a:pt x="98639" y="143176"/>
                    <a:pt x="72695" y="38850"/>
                  </a:cubicBezTo>
                  <a:cubicBezTo>
                    <a:pt x="68969" y="52650"/>
                    <a:pt x="77111" y="103295"/>
                    <a:pt x="58067" y="103571"/>
                  </a:cubicBezTo>
                  <a:cubicBezTo>
                    <a:pt x="52520" y="103198"/>
                    <a:pt x="48242" y="98506"/>
                    <a:pt x="48407" y="92945"/>
                  </a:cubicBezTo>
                  <a:cubicBezTo>
                    <a:pt x="53513" y="74453"/>
                    <a:pt x="44130" y="-24077"/>
                    <a:pt x="81389" y="5454"/>
                  </a:cubicBezTo>
                  <a:cubicBezTo>
                    <a:pt x="124858" y="103295"/>
                    <a:pt x="93395" y="216039"/>
                    <a:pt x="50477" y="309050"/>
                  </a:cubicBezTo>
                  <a:cubicBezTo>
                    <a:pt x="41646" y="323816"/>
                    <a:pt x="23292" y="381085"/>
                    <a:pt x="1074" y="357212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C1325894-6C2A-F807-AAF8-706B55A4E4D9}"/>
                </a:ext>
              </a:extLst>
            </p:cNvPr>
            <p:cNvSpPr/>
            <p:nvPr/>
          </p:nvSpPr>
          <p:spPr>
            <a:xfrm>
              <a:off x="2836876" y="5023321"/>
              <a:ext cx="376589" cy="101889"/>
            </a:xfrm>
            <a:custGeom>
              <a:avLst/>
              <a:gdLst>
                <a:gd name="connsiteX0" fmla="*/ 53677 w 376589"/>
                <a:gd name="connsiteY0" fmla="*/ 100405 h 101889"/>
                <a:gd name="connsiteX1" fmla="*/ 134 w 376589"/>
                <a:gd name="connsiteY1" fmla="*/ 73909 h 101889"/>
                <a:gd name="connsiteX2" fmla="*/ 13451 w 376589"/>
                <a:gd name="connsiteY2" fmla="*/ 68320 h 101889"/>
                <a:gd name="connsiteX3" fmla="*/ 13934 w 376589"/>
                <a:gd name="connsiteY3" fmla="*/ 68527 h 101889"/>
                <a:gd name="connsiteX4" fmla="*/ 70651 w 376589"/>
                <a:gd name="connsiteY4" fmla="*/ 81499 h 101889"/>
                <a:gd name="connsiteX5" fmla="*/ 241907 w 376589"/>
                <a:gd name="connsiteY5" fmla="*/ 50449 h 101889"/>
                <a:gd name="connsiteX6" fmla="*/ 361413 w 376589"/>
                <a:gd name="connsiteY6" fmla="*/ 1322 h 101889"/>
                <a:gd name="connsiteX7" fmla="*/ 375213 w 376589"/>
                <a:gd name="connsiteY7" fmla="*/ 5048 h 101889"/>
                <a:gd name="connsiteX8" fmla="*/ 371487 w 376589"/>
                <a:gd name="connsiteY8" fmla="*/ 18848 h 101889"/>
                <a:gd name="connsiteX9" fmla="*/ 187949 w 376589"/>
                <a:gd name="connsiteY9" fmla="*/ 83845 h 101889"/>
                <a:gd name="connsiteX10" fmla="*/ 53677 w 376589"/>
                <a:gd name="connsiteY10" fmla="*/ 100405 h 101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6589" h="101889">
                  <a:moveTo>
                    <a:pt x="53677" y="100405"/>
                  </a:moveTo>
                  <a:cubicBezTo>
                    <a:pt x="37670" y="97644"/>
                    <a:pt x="-2902" y="96264"/>
                    <a:pt x="134" y="73909"/>
                  </a:cubicBezTo>
                  <a:cubicBezTo>
                    <a:pt x="2259" y="68693"/>
                    <a:pt x="8221" y="66181"/>
                    <a:pt x="13451" y="68320"/>
                  </a:cubicBezTo>
                  <a:cubicBezTo>
                    <a:pt x="13617" y="68375"/>
                    <a:pt x="13768" y="68458"/>
                    <a:pt x="13934" y="68527"/>
                  </a:cubicBezTo>
                  <a:cubicBezTo>
                    <a:pt x="31570" y="77221"/>
                    <a:pt x="50986" y="81664"/>
                    <a:pt x="70651" y="81499"/>
                  </a:cubicBezTo>
                  <a:cubicBezTo>
                    <a:pt x="129162" y="80395"/>
                    <a:pt x="185051" y="61903"/>
                    <a:pt x="241907" y="50449"/>
                  </a:cubicBezTo>
                  <a:cubicBezTo>
                    <a:pt x="283168" y="37767"/>
                    <a:pt x="323174" y="21332"/>
                    <a:pt x="361413" y="1322"/>
                  </a:cubicBezTo>
                  <a:cubicBezTo>
                    <a:pt x="366257" y="-1466"/>
                    <a:pt x="372425" y="204"/>
                    <a:pt x="375213" y="5048"/>
                  </a:cubicBezTo>
                  <a:cubicBezTo>
                    <a:pt x="378000" y="9891"/>
                    <a:pt x="376331" y="16060"/>
                    <a:pt x="371487" y="18848"/>
                  </a:cubicBezTo>
                  <a:cubicBezTo>
                    <a:pt x="314038" y="49869"/>
                    <a:pt x="252118" y="71798"/>
                    <a:pt x="187949" y="83845"/>
                  </a:cubicBezTo>
                  <a:cubicBezTo>
                    <a:pt x="143376" y="91434"/>
                    <a:pt x="98941" y="106614"/>
                    <a:pt x="53677" y="100405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9BDDCF3F-E21D-840E-07DA-334062258958}"/>
                </a:ext>
              </a:extLst>
            </p:cNvPr>
            <p:cNvSpPr/>
            <p:nvPr/>
          </p:nvSpPr>
          <p:spPr>
            <a:xfrm>
              <a:off x="3284959" y="4984027"/>
              <a:ext cx="28303" cy="24114"/>
            </a:xfrm>
            <a:custGeom>
              <a:avLst/>
              <a:gdLst>
                <a:gd name="connsiteX0" fmla="*/ 4961 w 28303"/>
                <a:gd name="connsiteY0" fmla="*/ 23090 h 24114"/>
                <a:gd name="connsiteX1" fmla="*/ 27593 w 28303"/>
                <a:gd name="connsiteY1" fmla="*/ 6116 h 24114"/>
                <a:gd name="connsiteX2" fmla="*/ 4961 w 28303"/>
                <a:gd name="connsiteY2" fmla="*/ 23090 h 24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303" h="24114">
                  <a:moveTo>
                    <a:pt x="4961" y="23090"/>
                  </a:moveTo>
                  <a:cubicBezTo>
                    <a:pt x="-12289" y="11498"/>
                    <a:pt x="20141" y="-10857"/>
                    <a:pt x="27593" y="6116"/>
                  </a:cubicBezTo>
                  <a:cubicBezTo>
                    <a:pt x="32009" y="17156"/>
                    <a:pt x="13931" y="27368"/>
                    <a:pt x="4961" y="23090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C85846D5-A1BD-1B3C-6A1C-A4BE94970DC3}"/>
                </a:ext>
              </a:extLst>
            </p:cNvPr>
            <p:cNvSpPr/>
            <p:nvPr/>
          </p:nvSpPr>
          <p:spPr>
            <a:xfrm>
              <a:off x="2839654" y="5113787"/>
              <a:ext cx="342786" cy="273063"/>
            </a:xfrm>
            <a:custGeom>
              <a:avLst/>
              <a:gdLst>
                <a:gd name="connsiteX0" fmla="*/ 3015 w 342786"/>
                <a:gd name="connsiteY0" fmla="*/ 271169 h 273063"/>
                <a:gd name="connsiteX1" fmla="*/ 19022 w 342786"/>
                <a:gd name="connsiteY1" fmla="*/ 228942 h 273063"/>
                <a:gd name="connsiteX2" fmla="*/ 84433 w 342786"/>
                <a:gd name="connsiteY2" fmla="*/ 152077 h 273063"/>
                <a:gd name="connsiteX3" fmla="*/ 330070 w 342786"/>
                <a:gd name="connsiteY3" fmla="*/ 279 h 273063"/>
                <a:gd name="connsiteX4" fmla="*/ 342448 w 342786"/>
                <a:gd name="connsiteY4" fmla="*/ 7703 h 273063"/>
                <a:gd name="connsiteX5" fmla="*/ 337108 w 342786"/>
                <a:gd name="connsiteY5" fmla="*/ 19323 h 273063"/>
                <a:gd name="connsiteX6" fmla="*/ 61112 w 342786"/>
                <a:gd name="connsiteY6" fmla="*/ 201618 h 273063"/>
                <a:gd name="connsiteX7" fmla="*/ 3015 w 342786"/>
                <a:gd name="connsiteY7" fmla="*/ 271169 h 273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42786" h="273063">
                  <a:moveTo>
                    <a:pt x="3015" y="271169"/>
                  </a:moveTo>
                  <a:cubicBezTo>
                    <a:pt x="-8163" y="257369"/>
                    <a:pt x="14744" y="242328"/>
                    <a:pt x="19022" y="228942"/>
                  </a:cubicBezTo>
                  <a:cubicBezTo>
                    <a:pt x="35499" y="199231"/>
                    <a:pt x="57745" y="173094"/>
                    <a:pt x="84433" y="152077"/>
                  </a:cubicBezTo>
                  <a:cubicBezTo>
                    <a:pt x="158814" y="89564"/>
                    <a:pt x="237197" y="32294"/>
                    <a:pt x="330070" y="279"/>
                  </a:cubicBezTo>
                  <a:cubicBezTo>
                    <a:pt x="335535" y="-1087"/>
                    <a:pt x="341082" y="2238"/>
                    <a:pt x="342448" y="7703"/>
                  </a:cubicBezTo>
                  <a:cubicBezTo>
                    <a:pt x="343621" y="12354"/>
                    <a:pt x="341400" y="17184"/>
                    <a:pt x="337108" y="19323"/>
                  </a:cubicBezTo>
                  <a:cubicBezTo>
                    <a:pt x="232367" y="56858"/>
                    <a:pt x="140185" y="123925"/>
                    <a:pt x="61112" y="201618"/>
                  </a:cubicBezTo>
                  <a:cubicBezTo>
                    <a:pt x="45794" y="214176"/>
                    <a:pt x="21920" y="285383"/>
                    <a:pt x="3015" y="271169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2DD405ED-25AB-89E1-46E9-785928C6CF7B}"/>
                </a:ext>
              </a:extLst>
            </p:cNvPr>
            <p:cNvSpPr/>
            <p:nvPr/>
          </p:nvSpPr>
          <p:spPr>
            <a:xfrm>
              <a:off x="3233644" y="5064311"/>
              <a:ext cx="45117" cy="34199"/>
            </a:xfrm>
            <a:custGeom>
              <a:avLst/>
              <a:gdLst>
                <a:gd name="connsiteX0" fmla="*/ -27 w 45117"/>
                <a:gd name="connsiteY0" fmla="*/ 25053 h 34199"/>
                <a:gd name="connsiteX1" fmla="*/ 29366 w 45117"/>
                <a:gd name="connsiteY1" fmla="*/ 1593 h 34199"/>
                <a:gd name="connsiteX2" fmla="*/ 43469 w 45117"/>
                <a:gd name="connsiteY2" fmla="*/ 4670 h 34199"/>
                <a:gd name="connsiteX3" fmla="*/ 41096 w 45117"/>
                <a:gd name="connsiteY3" fmla="*/ 18291 h 34199"/>
                <a:gd name="connsiteX4" fmla="*/ -27 w 45117"/>
                <a:gd name="connsiteY4" fmla="*/ 25053 h 34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117" h="34199">
                  <a:moveTo>
                    <a:pt x="-27" y="25053"/>
                  </a:moveTo>
                  <a:cubicBezTo>
                    <a:pt x="801" y="11253"/>
                    <a:pt x="21362" y="11253"/>
                    <a:pt x="29366" y="1593"/>
                  </a:cubicBezTo>
                  <a:cubicBezTo>
                    <a:pt x="34113" y="-1457"/>
                    <a:pt x="40433" y="-77"/>
                    <a:pt x="43469" y="4670"/>
                  </a:cubicBezTo>
                  <a:cubicBezTo>
                    <a:pt x="46340" y="9142"/>
                    <a:pt x="45305" y="15062"/>
                    <a:pt x="41096" y="18291"/>
                  </a:cubicBezTo>
                  <a:cubicBezTo>
                    <a:pt x="30608" y="25191"/>
                    <a:pt x="6044" y="46029"/>
                    <a:pt x="-27" y="25053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B60D3A5A-03A7-ABDD-8358-6DE7E0188FD6}"/>
                </a:ext>
              </a:extLst>
            </p:cNvPr>
            <p:cNvSpPr/>
            <p:nvPr/>
          </p:nvSpPr>
          <p:spPr>
            <a:xfrm>
              <a:off x="2466601" y="4929728"/>
              <a:ext cx="138247" cy="123925"/>
            </a:xfrm>
            <a:custGeom>
              <a:avLst/>
              <a:gdLst>
                <a:gd name="connsiteX0" fmla="*/ 122842 w 138247"/>
                <a:gd name="connsiteY0" fmla="*/ 122238 h 123925"/>
                <a:gd name="connsiteX1" fmla="*/ 14375 w 138247"/>
                <a:gd name="connsiteY1" fmla="*/ -28 h 123925"/>
                <a:gd name="connsiteX2" fmla="*/ 86824 w 138247"/>
                <a:gd name="connsiteY2" fmla="*/ 71593 h 123925"/>
                <a:gd name="connsiteX3" fmla="*/ 136917 w 138247"/>
                <a:gd name="connsiteY3" fmla="*/ 119340 h 123925"/>
                <a:gd name="connsiteX4" fmla="*/ 122842 w 138247"/>
                <a:gd name="connsiteY4" fmla="*/ 122238 h 1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247" h="123925">
                  <a:moveTo>
                    <a:pt x="122842" y="122238"/>
                  </a:moveTo>
                  <a:cubicBezTo>
                    <a:pt x="108214" y="114510"/>
                    <a:pt x="-47310" y="1352"/>
                    <a:pt x="14375" y="-28"/>
                  </a:cubicBezTo>
                  <a:cubicBezTo>
                    <a:pt x="34564" y="27544"/>
                    <a:pt x="59017" y="51721"/>
                    <a:pt x="86824" y="71593"/>
                  </a:cubicBezTo>
                  <a:cubicBezTo>
                    <a:pt x="97036" y="83461"/>
                    <a:pt x="146853" y="103333"/>
                    <a:pt x="136917" y="119340"/>
                  </a:cubicBezTo>
                  <a:cubicBezTo>
                    <a:pt x="133812" y="124004"/>
                    <a:pt x="127533" y="125302"/>
                    <a:pt x="122842" y="122238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EBB126BE-B945-F880-17D8-CBEDA56679FE}"/>
                </a:ext>
              </a:extLst>
            </p:cNvPr>
            <p:cNvSpPr/>
            <p:nvPr/>
          </p:nvSpPr>
          <p:spPr>
            <a:xfrm>
              <a:off x="2642312" y="5061828"/>
              <a:ext cx="104055" cy="54261"/>
            </a:xfrm>
            <a:custGeom>
              <a:avLst/>
              <a:gdLst>
                <a:gd name="connsiteX0" fmla="*/ 91890 w 104055"/>
                <a:gd name="connsiteY0" fmla="*/ 54032 h 54261"/>
                <a:gd name="connsiteX1" fmla="*/ 811 w 104055"/>
                <a:gd name="connsiteY1" fmla="*/ 4767 h 54261"/>
                <a:gd name="connsiteX2" fmla="*/ 60013 w 104055"/>
                <a:gd name="connsiteY2" fmla="*/ 23258 h 54261"/>
                <a:gd name="connsiteX3" fmla="*/ 95892 w 104055"/>
                <a:gd name="connsiteY3" fmla="*/ 34160 h 54261"/>
                <a:gd name="connsiteX4" fmla="*/ 103827 w 104055"/>
                <a:gd name="connsiteY4" fmla="*/ 46097 h 54261"/>
                <a:gd name="connsiteX5" fmla="*/ 91890 w 104055"/>
                <a:gd name="connsiteY5" fmla="*/ 54032 h 54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4055" h="54261">
                  <a:moveTo>
                    <a:pt x="91890" y="54032"/>
                  </a:moveTo>
                  <a:cubicBezTo>
                    <a:pt x="76710" y="51272"/>
                    <a:pt x="-9400" y="23810"/>
                    <a:pt x="811" y="4767"/>
                  </a:cubicBezTo>
                  <a:cubicBezTo>
                    <a:pt x="11437" y="-12069"/>
                    <a:pt x="44419" y="20636"/>
                    <a:pt x="60013" y="23258"/>
                  </a:cubicBezTo>
                  <a:cubicBezTo>
                    <a:pt x="71646" y="27895"/>
                    <a:pt x="83652" y="31538"/>
                    <a:pt x="95892" y="34160"/>
                  </a:cubicBezTo>
                  <a:cubicBezTo>
                    <a:pt x="101384" y="35264"/>
                    <a:pt x="104931" y="40605"/>
                    <a:pt x="103827" y="46097"/>
                  </a:cubicBezTo>
                  <a:cubicBezTo>
                    <a:pt x="102723" y="51589"/>
                    <a:pt x="97382" y="55136"/>
                    <a:pt x="91890" y="54032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E8D26E21-D4C1-FA13-9E57-AC6E8D5512D1}"/>
                </a:ext>
              </a:extLst>
            </p:cNvPr>
            <p:cNvSpPr/>
            <p:nvPr/>
          </p:nvSpPr>
          <p:spPr>
            <a:xfrm>
              <a:off x="2796268" y="5159491"/>
              <a:ext cx="193928" cy="34554"/>
            </a:xfrm>
            <a:custGeom>
              <a:avLst/>
              <a:gdLst>
                <a:gd name="connsiteX0" fmla="*/ 87110 w 193928"/>
                <a:gd name="connsiteY0" fmla="*/ 34337 h 34554"/>
                <a:gd name="connsiteX1" fmla="*/ 447 w 193928"/>
                <a:gd name="connsiteY1" fmla="*/ 5357 h 34554"/>
                <a:gd name="connsiteX2" fmla="*/ 25425 w 193928"/>
                <a:gd name="connsiteY2" fmla="*/ 5357 h 34554"/>
                <a:gd name="connsiteX3" fmla="*/ 178741 w 193928"/>
                <a:gd name="connsiteY3" fmla="*/ 7151 h 34554"/>
                <a:gd name="connsiteX4" fmla="*/ 193368 w 193928"/>
                <a:gd name="connsiteY4" fmla="*/ 12023 h 34554"/>
                <a:gd name="connsiteX5" fmla="*/ 193782 w 193928"/>
                <a:gd name="connsiteY5" fmla="*/ 12947 h 34554"/>
                <a:gd name="connsiteX6" fmla="*/ 87110 w 193928"/>
                <a:gd name="connsiteY6" fmla="*/ 34337 h 34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3928" h="34554">
                  <a:moveTo>
                    <a:pt x="87110" y="34337"/>
                  </a:moveTo>
                  <a:cubicBezTo>
                    <a:pt x="69584" y="31853"/>
                    <a:pt x="-6729" y="31715"/>
                    <a:pt x="447" y="5357"/>
                  </a:cubicBezTo>
                  <a:cubicBezTo>
                    <a:pt x="5967" y="-5407"/>
                    <a:pt x="17145" y="2873"/>
                    <a:pt x="25425" y="5357"/>
                  </a:cubicBezTo>
                  <a:cubicBezTo>
                    <a:pt x="75711" y="17750"/>
                    <a:pt x="128178" y="18357"/>
                    <a:pt x="178741" y="7151"/>
                  </a:cubicBezTo>
                  <a:cubicBezTo>
                    <a:pt x="184122" y="4460"/>
                    <a:pt x="190677" y="6641"/>
                    <a:pt x="193368" y="12023"/>
                  </a:cubicBezTo>
                  <a:cubicBezTo>
                    <a:pt x="193520" y="12326"/>
                    <a:pt x="193658" y="12630"/>
                    <a:pt x="193782" y="12947"/>
                  </a:cubicBezTo>
                  <a:cubicBezTo>
                    <a:pt x="197646" y="39995"/>
                    <a:pt x="106430" y="33647"/>
                    <a:pt x="87110" y="34337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3A668E44-7474-0625-2900-671270880318}"/>
                </a:ext>
              </a:extLst>
            </p:cNvPr>
            <p:cNvSpPr/>
            <p:nvPr/>
          </p:nvSpPr>
          <p:spPr>
            <a:xfrm>
              <a:off x="3018311" y="5117330"/>
              <a:ext cx="44635" cy="34281"/>
            </a:xfrm>
            <a:custGeom>
              <a:avLst/>
              <a:gdLst>
                <a:gd name="connsiteX0" fmla="*/ 1547 w 44635"/>
                <a:gd name="connsiteY0" fmla="*/ 30131 h 34281"/>
                <a:gd name="connsiteX1" fmla="*/ 30526 w 44635"/>
                <a:gd name="connsiteY1" fmla="*/ 737 h 34281"/>
                <a:gd name="connsiteX2" fmla="*/ 43843 w 44635"/>
                <a:gd name="connsiteY2" fmla="*/ 6326 h 34281"/>
                <a:gd name="connsiteX3" fmla="*/ 39634 w 44635"/>
                <a:gd name="connsiteY3" fmla="*/ 18953 h 34281"/>
                <a:gd name="connsiteX4" fmla="*/ 1547 w 44635"/>
                <a:gd name="connsiteY4" fmla="*/ 30131 h 34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35" h="34281">
                  <a:moveTo>
                    <a:pt x="1547" y="30131"/>
                  </a:moveTo>
                  <a:cubicBezTo>
                    <a:pt x="-7009" y="13847"/>
                    <a:pt x="21694" y="8741"/>
                    <a:pt x="30526" y="737"/>
                  </a:cubicBezTo>
                  <a:cubicBezTo>
                    <a:pt x="35742" y="-1402"/>
                    <a:pt x="41704" y="1096"/>
                    <a:pt x="43843" y="6326"/>
                  </a:cubicBezTo>
                  <a:cubicBezTo>
                    <a:pt x="45761" y="10990"/>
                    <a:pt x="43967" y="16359"/>
                    <a:pt x="39634" y="18953"/>
                  </a:cubicBezTo>
                  <a:cubicBezTo>
                    <a:pt x="27352" y="23369"/>
                    <a:pt x="12862" y="42551"/>
                    <a:pt x="1547" y="30131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C5210A72-C2A7-97D3-272B-3095B26AE9DE}"/>
                </a:ext>
              </a:extLst>
            </p:cNvPr>
            <p:cNvSpPr/>
            <p:nvPr/>
          </p:nvSpPr>
          <p:spPr>
            <a:xfrm>
              <a:off x="4349471" y="4799744"/>
              <a:ext cx="277048" cy="266726"/>
            </a:xfrm>
            <a:custGeom>
              <a:avLst/>
              <a:gdLst>
                <a:gd name="connsiteX0" fmla="*/ 3171 w 277048"/>
                <a:gd name="connsiteY0" fmla="*/ 264366 h 266726"/>
                <a:gd name="connsiteX1" fmla="*/ 2206 w 277048"/>
                <a:gd name="connsiteY1" fmla="*/ 250566 h 266726"/>
                <a:gd name="connsiteX2" fmla="*/ 58095 w 277048"/>
                <a:gd name="connsiteY2" fmla="*/ 179911 h 266726"/>
                <a:gd name="connsiteX3" fmla="*/ 209893 w 277048"/>
                <a:gd name="connsiteY3" fmla="*/ 28113 h 266726"/>
                <a:gd name="connsiteX4" fmla="*/ 276684 w 277048"/>
                <a:gd name="connsiteY4" fmla="*/ 14314 h 266726"/>
                <a:gd name="connsiteX5" fmla="*/ 267300 w 277048"/>
                <a:gd name="connsiteY5" fmla="*/ 19972 h 266726"/>
                <a:gd name="connsiteX6" fmla="*/ 217345 w 277048"/>
                <a:gd name="connsiteY6" fmla="*/ 47571 h 266726"/>
                <a:gd name="connsiteX7" fmla="*/ 81969 w 277048"/>
                <a:gd name="connsiteY7" fmla="*/ 181153 h 266726"/>
                <a:gd name="connsiteX8" fmla="*/ 3171 w 277048"/>
                <a:gd name="connsiteY8" fmla="*/ 264366 h 266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7048" h="266726">
                  <a:moveTo>
                    <a:pt x="3171" y="264366"/>
                  </a:moveTo>
                  <a:cubicBezTo>
                    <a:pt x="-693" y="260723"/>
                    <a:pt x="-1107" y="254720"/>
                    <a:pt x="2206" y="250566"/>
                  </a:cubicBezTo>
                  <a:cubicBezTo>
                    <a:pt x="22050" y="228003"/>
                    <a:pt x="40707" y="204420"/>
                    <a:pt x="58095" y="179911"/>
                  </a:cubicBezTo>
                  <a:cubicBezTo>
                    <a:pt x="102116" y="123139"/>
                    <a:pt x="153120" y="72135"/>
                    <a:pt x="209893" y="28113"/>
                  </a:cubicBezTo>
                  <a:cubicBezTo>
                    <a:pt x="221484" y="19558"/>
                    <a:pt x="282066" y="-21290"/>
                    <a:pt x="276684" y="14314"/>
                  </a:cubicBezTo>
                  <a:cubicBezTo>
                    <a:pt x="274972" y="17915"/>
                    <a:pt x="271274" y="20137"/>
                    <a:pt x="267300" y="19972"/>
                  </a:cubicBezTo>
                  <a:cubicBezTo>
                    <a:pt x="249263" y="26402"/>
                    <a:pt x="232386" y="35717"/>
                    <a:pt x="217345" y="47571"/>
                  </a:cubicBezTo>
                  <a:cubicBezTo>
                    <a:pt x="167679" y="87259"/>
                    <a:pt x="122305" y="132026"/>
                    <a:pt x="81969" y="181153"/>
                  </a:cubicBezTo>
                  <a:cubicBezTo>
                    <a:pt x="70791" y="192607"/>
                    <a:pt x="16281" y="282168"/>
                    <a:pt x="3171" y="264366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9CC0DFE7-7959-11F8-937A-4FA88180D76E}"/>
                </a:ext>
              </a:extLst>
            </p:cNvPr>
            <p:cNvSpPr/>
            <p:nvPr/>
          </p:nvSpPr>
          <p:spPr>
            <a:xfrm>
              <a:off x="4466125" y="4943950"/>
              <a:ext cx="34908" cy="38603"/>
            </a:xfrm>
            <a:custGeom>
              <a:avLst/>
              <a:gdLst>
                <a:gd name="connsiteX0" fmla="*/ 3403 w 34908"/>
                <a:gd name="connsiteY0" fmla="*/ 36257 h 38603"/>
                <a:gd name="connsiteX1" fmla="*/ 14580 w 34908"/>
                <a:gd name="connsiteY1" fmla="*/ 6726 h 38603"/>
                <a:gd name="connsiteX2" fmla="*/ 29277 w 34908"/>
                <a:gd name="connsiteY2" fmla="*/ 888 h 38603"/>
                <a:gd name="connsiteX3" fmla="*/ 30450 w 34908"/>
                <a:gd name="connsiteY3" fmla="*/ 1482 h 38603"/>
                <a:gd name="connsiteX4" fmla="*/ 33348 w 34908"/>
                <a:gd name="connsiteY4" fmla="*/ 15282 h 38603"/>
                <a:gd name="connsiteX5" fmla="*/ 3403 w 34908"/>
                <a:gd name="connsiteY5" fmla="*/ 36257 h 38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908" h="38603">
                  <a:moveTo>
                    <a:pt x="3403" y="36257"/>
                  </a:moveTo>
                  <a:cubicBezTo>
                    <a:pt x="-7085" y="25770"/>
                    <a:pt x="9337" y="15420"/>
                    <a:pt x="14580" y="6726"/>
                  </a:cubicBezTo>
                  <a:cubicBezTo>
                    <a:pt x="17023" y="1054"/>
                    <a:pt x="23606" y="-1554"/>
                    <a:pt x="29277" y="888"/>
                  </a:cubicBezTo>
                  <a:cubicBezTo>
                    <a:pt x="29678" y="1068"/>
                    <a:pt x="30064" y="1261"/>
                    <a:pt x="30450" y="1482"/>
                  </a:cubicBezTo>
                  <a:cubicBezTo>
                    <a:pt x="34949" y="4573"/>
                    <a:pt x="36219" y="10645"/>
                    <a:pt x="33348" y="15282"/>
                  </a:cubicBezTo>
                  <a:cubicBezTo>
                    <a:pt x="25206" y="23423"/>
                    <a:pt x="17202" y="45779"/>
                    <a:pt x="3403" y="36257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9F14CBA3-7C8A-E487-CEA8-687F9563731C}"/>
                </a:ext>
              </a:extLst>
            </p:cNvPr>
            <p:cNvSpPr/>
            <p:nvPr/>
          </p:nvSpPr>
          <p:spPr>
            <a:xfrm>
              <a:off x="1600024" y="504211"/>
              <a:ext cx="53484" cy="391469"/>
            </a:xfrm>
            <a:custGeom>
              <a:avLst/>
              <a:gdLst>
                <a:gd name="connsiteX0" fmla="*/ 23984 w 53484"/>
                <a:gd name="connsiteY0" fmla="*/ 389599 h 391469"/>
                <a:gd name="connsiteX1" fmla="*/ -27 w 53484"/>
                <a:gd name="connsiteY1" fmla="*/ 215721 h 391469"/>
                <a:gd name="connsiteX2" fmla="*/ 34196 w 53484"/>
                <a:gd name="connsiteY2" fmla="*/ 5688 h 391469"/>
                <a:gd name="connsiteX3" fmla="*/ 50618 w 53484"/>
                <a:gd name="connsiteY3" fmla="*/ 19488 h 391469"/>
                <a:gd name="connsiteX4" fmla="*/ 24122 w 53484"/>
                <a:gd name="connsiteY4" fmla="*/ 317288 h 391469"/>
                <a:gd name="connsiteX5" fmla="*/ 39854 w 53484"/>
                <a:gd name="connsiteY5" fmla="*/ 379249 h 391469"/>
                <a:gd name="connsiteX6" fmla="*/ 31817 w 53484"/>
                <a:gd name="connsiteY6" fmla="*/ 391248 h 391469"/>
                <a:gd name="connsiteX7" fmla="*/ 23984 w 53484"/>
                <a:gd name="connsiteY7" fmla="*/ 389599 h 391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484" h="391469">
                  <a:moveTo>
                    <a:pt x="23984" y="389599"/>
                  </a:moveTo>
                  <a:cubicBezTo>
                    <a:pt x="-2511" y="336745"/>
                    <a:pt x="2043" y="273680"/>
                    <a:pt x="-27" y="215721"/>
                  </a:cubicBezTo>
                  <a:cubicBezTo>
                    <a:pt x="-27" y="144376"/>
                    <a:pt x="6596" y="72065"/>
                    <a:pt x="34196" y="5688"/>
                  </a:cubicBezTo>
                  <a:cubicBezTo>
                    <a:pt x="42890" y="-8112"/>
                    <a:pt x="60278" y="5688"/>
                    <a:pt x="50618" y="19488"/>
                  </a:cubicBezTo>
                  <a:cubicBezTo>
                    <a:pt x="14462" y="114155"/>
                    <a:pt x="18050" y="217791"/>
                    <a:pt x="24122" y="317288"/>
                  </a:cubicBezTo>
                  <a:cubicBezTo>
                    <a:pt x="28211" y="338218"/>
                    <a:pt x="33463" y="358904"/>
                    <a:pt x="39854" y="379249"/>
                  </a:cubicBezTo>
                  <a:cubicBezTo>
                    <a:pt x="40948" y="384781"/>
                    <a:pt x="37349" y="390153"/>
                    <a:pt x="31817" y="391248"/>
                  </a:cubicBezTo>
                  <a:cubicBezTo>
                    <a:pt x="29090" y="391787"/>
                    <a:pt x="26263" y="391191"/>
                    <a:pt x="23984" y="389599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43C19C6E-5F33-1E20-BD1B-43A496023A98}"/>
                </a:ext>
              </a:extLst>
            </p:cNvPr>
            <p:cNvSpPr/>
            <p:nvPr/>
          </p:nvSpPr>
          <p:spPr>
            <a:xfrm>
              <a:off x="1636575" y="968348"/>
              <a:ext cx="95517" cy="250227"/>
            </a:xfrm>
            <a:custGeom>
              <a:avLst/>
              <a:gdLst>
                <a:gd name="connsiteX0" fmla="*/ 77683 w 95517"/>
                <a:gd name="connsiteY0" fmla="*/ 244237 h 250227"/>
                <a:gd name="connsiteX1" fmla="*/ 34214 w 95517"/>
                <a:gd name="connsiteY1" fmla="*/ 124317 h 250227"/>
                <a:gd name="connsiteX2" fmla="*/ 5234 w 95517"/>
                <a:gd name="connsiteY2" fmla="*/ 27718 h 250227"/>
                <a:gd name="connsiteX3" fmla="*/ 19034 w 95517"/>
                <a:gd name="connsiteY3" fmla="*/ 8399 h 250227"/>
                <a:gd name="connsiteX4" fmla="*/ 19034 w 95517"/>
                <a:gd name="connsiteY4" fmla="*/ 8399 h 250227"/>
                <a:gd name="connsiteX5" fmla="*/ 64711 w 95517"/>
                <a:gd name="connsiteY5" fmla="*/ 150813 h 250227"/>
                <a:gd name="connsiteX6" fmla="*/ 89827 w 95517"/>
                <a:gd name="connsiteY6" fmla="*/ 249757 h 250227"/>
                <a:gd name="connsiteX7" fmla="*/ 77683 w 95517"/>
                <a:gd name="connsiteY7" fmla="*/ 244237 h 250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5517" h="250227">
                  <a:moveTo>
                    <a:pt x="77683" y="244237"/>
                  </a:moveTo>
                  <a:cubicBezTo>
                    <a:pt x="63883" y="203804"/>
                    <a:pt x="47462" y="164750"/>
                    <a:pt x="34214" y="124317"/>
                  </a:cubicBezTo>
                  <a:cubicBezTo>
                    <a:pt x="23726" y="92578"/>
                    <a:pt x="17654" y="59596"/>
                    <a:pt x="5234" y="27718"/>
                  </a:cubicBezTo>
                  <a:cubicBezTo>
                    <a:pt x="-10360" y="947"/>
                    <a:pt x="13100" y="-8437"/>
                    <a:pt x="19034" y="8399"/>
                  </a:cubicBezTo>
                  <a:lnTo>
                    <a:pt x="19034" y="8399"/>
                  </a:lnTo>
                  <a:cubicBezTo>
                    <a:pt x="37802" y="54766"/>
                    <a:pt x="46634" y="104997"/>
                    <a:pt x="64711" y="150813"/>
                  </a:cubicBezTo>
                  <a:cubicBezTo>
                    <a:pt x="66919" y="168615"/>
                    <a:pt x="110803" y="244927"/>
                    <a:pt x="89827" y="249757"/>
                  </a:cubicBezTo>
                  <a:cubicBezTo>
                    <a:pt x="84967" y="251245"/>
                    <a:pt x="79759" y="248878"/>
                    <a:pt x="77683" y="244237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CC4C0B59-BDBE-F2EA-D068-C7BA1B3271BF}"/>
                </a:ext>
              </a:extLst>
            </p:cNvPr>
            <p:cNvSpPr/>
            <p:nvPr/>
          </p:nvSpPr>
          <p:spPr>
            <a:xfrm>
              <a:off x="1747858" y="1209839"/>
              <a:ext cx="40995" cy="55619"/>
            </a:xfrm>
            <a:custGeom>
              <a:avLst/>
              <a:gdLst>
                <a:gd name="connsiteX0" fmla="*/ 22704 w 40995"/>
                <a:gd name="connsiteY0" fmla="*/ 51184 h 55619"/>
                <a:gd name="connsiteX1" fmla="*/ 486 w 40995"/>
                <a:gd name="connsiteY1" fmla="*/ 13372 h 55619"/>
                <a:gd name="connsiteX2" fmla="*/ 6834 w 40995"/>
                <a:gd name="connsiteY2" fmla="*/ 539 h 55619"/>
                <a:gd name="connsiteX3" fmla="*/ 26429 w 40995"/>
                <a:gd name="connsiteY3" fmla="*/ 18478 h 55619"/>
                <a:gd name="connsiteX4" fmla="*/ 36779 w 40995"/>
                <a:gd name="connsiteY4" fmla="*/ 53944 h 55619"/>
                <a:gd name="connsiteX5" fmla="*/ 22704 w 40995"/>
                <a:gd name="connsiteY5" fmla="*/ 51184 h 55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995" h="55619">
                  <a:moveTo>
                    <a:pt x="22704" y="51184"/>
                  </a:moveTo>
                  <a:cubicBezTo>
                    <a:pt x="14610" y="38997"/>
                    <a:pt x="7193" y="26374"/>
                    <a:pt x="486" y="13372"/>
                  </a:cubicBezTo>
                  <a:cubicBezTo>
                    <a:pt x="-1254" y="8079"/>
                    <a:pt x="1571" y="2368"/>
                    <a:pt x="6834" y="539"/>
                  </a:cubicBezTo>
                  <a:cubicBezTo>
                    <a:pt x="18426" y="-3049"/>
                    <a:pt x="21324" y="11302"/>
                    <a:pt x="26429" y="18478"/>
                  </a:cubicBezTo>
                  <a:cubicBezTo>
                    <a:pt x="30431" y="29242"/>
                    <a:pt x="49199" y="43180"/>
                    <a:pt x="36779" y="53944"/>
                  </a:cubicBezTo>
                  <a:cubicBezTo>
                    <a:pt x="32107" y="56951"/>
                    <a:pt x="25894" y="55734"/>
                    <a:pt x="22704" y="51184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72DC3EC8-D469-EF53-BC2A-0D1677F73D08}"/>
                </a:ext>
              </a:extLst>
            </p:cNvPr>
            <p:cNvSpPr/>
            <p:nvPr/>
          </p:nvSpPr>
          <p:spPr>
            <a:xfrm>
              <a:off x="1660702" y="1509731"/>
              <a:ext cx="94287" cy="40074"/>
            </a:xfrm>
            <a:custGeom>
              <a:avLst/>
              <a:gdLst>
                <a:gd name="connsiteX0" fmla="*/ 82122 w 94287"/>
                <a:gd name="connsiteY0" fmla="*/ 39845 h 40074"/>
                <a:gd name="connsiteX1" fmla="*/ 13 w 94287"/>
                <a:gd name="connsiteY1" fmla="*/ 7692 h 40074"/>
                <a:gd name="connsiteX2" fmla="*/ 23887 w 94287"/>
                <a:gd name="connsiteY2" fmla="*/ 4380 h 40074"/>
                <a:gd name="connsiteX3" fmla="*/ 60594 w 94287"/>
                <a:gd name="connsiteY3" fmla="*/ 14592 h 40074"/>
                <a:gd name="connsiteX4" fmla="*/ 86124 w 94287"/>
                <a:gd name="connsiteY4" fmla="*/ 19973 h 40074"/>
                <a:gd name="connsiteX5" fmla="*/ 94059 w 94287"/>
                <a:gd name="connsiteY5" fmla="*/ 31910 h 40074"/>
                <a:gd name="connsiteX6" fmla="*/ 82122 w 94287"/>
                <a:gd name="connsiteY6" fmla="*/ 39845 h 40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4287" h="40074">
                  <a:moveTo>
                    <a:pt x="82122" y="39845"/>
                  </a:moveTo>
                  <a:cubicBezTo>
                    <a:pt x="65562" y="34739"/>
                    <a:pt x="-1919" y="28667"/>
                    <a:pt x="13" y="7692"/>
                  </a:cubicBezTo>
                  <a:cubicBezTo>
                    <a:pt x="3049" y="-4314"/>
                    <a:pt x="16021" y="240"/>
                    <a:pt x="23887" y="4380"/>
                  </a:cubicBezTo>
                  <a:cubicBezTo>
                    <a:pt x="35719" y="9099"/>
                    <a:pt x="48027" y="12522"/>
                    <a:pt x="60594" y="14592"/>
                  </a:cubicBezTo>
                  <a:lnTo>
                    <a:pt x="86124" y="19973"/>
                  </a:lnTo>
                  <a:cubicBezTo>
                    <a:pt x="91611" y="21077"/>
                    <a:pt x="95164" y="26418"/>
                    <a:pt x="94059" y="31910"/>
                  </a:cubicBezTo>
                  <a:cubicBezTo>
                    <a:pt x="92954" y="37403"/>
                    <a:pt x="87609" y="40949"/>
                    <a:pt x="82122" y="39845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F1549FBD-3577-E46D-9175-D5B4D36D7729}"/>
                </a:ext>
              </a:extLst>
            </p:cNvPr>
            <p:cNvSpPr/>
            <p:nvPr/>
          </p:nvSpPr>
          <p:spPr>
            <a:xfrm>
              <a:off x="1819301" y="1541331"/>
              <a:ext cx="59755" cy="28329"/>
            </a:xfrm>
            <a:custGeom>
              <a:avLst/>
              <a:gdLst>
                <a:gd name="connsiteX0" fmla="*/ 48549 w 59755"/>
                <a:gd name="connsiteY0" fmla="*/ 28255 h 28329"/>
                <a:gd name="connsiteX1" fmla="*/ 112 w 59755"/>
                <a:gd name="connsiteY1" fmla="*/ 7555 h 28329"/>
                <a:gd name="connsiteX2" fmla="*/ 52689 w 59755"/>
                <a:gd name="connsiteY2" fmla="*/ 8383 h 28329"/>
                <a:gd name="connsiteX3" fmla="*/ 59219 w 59755"/>
                <a:gd name="connsiteY3" fmla="*/ 21259 h 28329"/>
                <a:gd name="connsiteX4" fmla="*/ 48549 w 59755"/>
                <a:gd name="connsiteY4" fmla="*/ 28255 h 283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755" h="28329">
                  <a:moveTo>
                    <a:pt x="48549" y="28255"/>
                  </a:moveTo>
                  <a:cubicBezTo>
                    <a:pt x="36405" y="23425"/>
                    <a:pt x="-2648" y="25219"/>
                    <a:pt x="112" y="7555"/>
                  </a:cubicBezTo>
                  <a:cubicBezTo>
                    <a:pt x="2872" y="-10108"/>
                    <a:pt x="39441" y="8659"/>
                    <a:pt x="52689" y="8383"/>
                  </a:cubicBezTo>
                  <a:cubicBezTo>
                    <a:pt x="58049" y="10136"/>
                    <a:pt x="60973" y="15904"/>
                    <a:pt x="59219" y="21259"/>
                  </a:cubicBezTo>
                  <a:cubicBezTo>
                    <a:pt x="57734" y="25799"/>
                    <a:pt x="53303" y="28710"/>
                    <a:pt x="48549" y="28255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34B967A0-6B0A-9159-FC9D-69FE86DB30B8}"/>
                </a:ext>
              </a:extLst>
            </p:cNvPr>
            <p:cNvSpPr/>
            <p:nvPr/>
          </p:nvSpPr>
          <p:spPr>
            <a:xfrm>
              <a:off x="1965328" y="2448477"/>
              <a:ext cx="75665" cy="149340"/>
            </a:xfrm>
            <a:custGeom>
              <a:avLst/>
              <a:gdLst>
                <a:gd name="connsiteX0" fmla="*/ 7125 w 75665"/>
                <a:gd name="connsiteY0" fmla="*/ 149056 h 149340"/>
                <a:gd name="connsiteX1" fmla="*/ 56804 w 75665"/>
                <a:gd name="connsiteY1" fmla="*/ 4710 h 149340"/>
                <a:gd name="connsiteX2" fmla="*/ 70899 w 75665"/>
                <a:gd name="connsiteY2" fmla="*/ 1564 h 149340"/>
                <a:gd name="connsiteX3" fmla="*/ 75020 w 75665"/>
                <a:gd name="connsiteY3" fmla="*/ 13680 h 149340"/>
                <a:gd name="connsiteX4" fmla="*/ 37347 w 75665"/>
                <a:gd name="connsiteY4" fmla="*/ 86819 h 149340"/>
                <a:gd name="connsiteX5" fmla="*/ 20787 w 75665"/>
                <a:gd name="connsiteY5" fmla="*/ 134291 h 149340"/>
                <a:gd name="connsiteX6" fmla="*/ 7125 w 75665"/>
                <a:gd name="connsiteY6" fmla="*/ 149056 h 149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5665" h="149340">
                  <a:moveTo>
                    <a:pt x="7125" y="149056"/>
                  </a:moveTo>
                  <a:cubicBezTo>
                    <a:pt x="-22407" y="140639"/>
                    <a:pt x="48524" y="24858"/>
                    <a:pt x="56804" y="4710"/>
                  </a:cubicBezTo>
                  <a:cubicBezTo>
                    <a:pt x="59828" y="-50"/>
                    <a:pt x="66137" y="-1458"/>
                    <a:pt x="70899" y="1564"/>
                  </a:cubicBezTo>
                  <a:cubicBezTo>
                    <a:pt x="74947" y="4131"/>
                    <a:pt x="76662" y="9168"/>
                    <a:pt x="75020" y="13680"/>
                  </a:cubicBezTo>
                  <a:cubicBezTo>
                    <a:pt x="62462" y="38106"/>
                    <a:pt x="50594" y="62808"/>
                    <a:pt x="37347" y="86819"/>
                  </a:cubicBezTo>
                  <a:cubicBezTo>
                    <a:pt x="30394" y="102110"/>
                    <a:pt x="24851" y="117993"/>
                    <a:pt x="20787" y="134291"/>
                  </a:cubicBezTo>
                  <a:cubicBezTo>
                    <a:pt x="19545" y="141605"/>
                    <a:pt x="16509" y="150988"/>
                    <a:pt x="7125" y="149056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2A346C62-EE8F-E56C-FBF2-20D3C2C2FCB8}"/>
                </a:ext>
              </a:extLst>
            </p:cNvPr>
            <p:cNvSpPr/>
            <p:nvPr/>
          </p:nvSpPr>
          <p:spPr>
            <a:xfrm>
              <a:off x="2078985" y="2338839"/>
              <a:ext cx="44684" cy="41315"/>
            </a:xfrm>
            <a:custGeom>
              <a:avLst/>
              <a:gdLst>
                <a:gd name="connsiteX0" fmla="*/ 2486 w 44684"/>
                <a:gd name="connsiteY0" fmla="*/ 37622 h 41315"/>
                <a:gd name="connsiteX1" fmla="*/ 13940 w 44684"/>
                <a:gd name="connsiteY1" fmla="*/ 13886 h 41315"/>
                <a:gd name="connsiteX2" fmla="*/ 41540 w 44684"/>
                <a:gd name="connsiteY2" fmla="*/ 3536 h 41315"/>
                <a:gd name="connsiteX3" fmla="*/ 27740 w 44684"/>
                <a:gd name="connsiteY3" fmla="*/ 28790 h 41315"/>
                <a:gd name="connsiteX4" fmla="*/ 2486 w 44684"/>
                <a:gd name="connsiteY4" fmla="*/ 37622 h 41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84" h="41315">
                  <a:moveTo>
                    <a:pt x="2486" y="37622"/>
                  </a:moveTo>
                  <a:cubicBezTo>
                    <a:pt x="-5517" y="27686"/>
                    <a:pt x="7592" y="20096"/>
                    <a:pt x="13940" y="13886"/>
                  </a:cubicBezTo>
                  <a:cubicBezTo>
                    <a:pt x="20288" y="7676"/>
                    <a:pt x="31466" y="-6675"/>
                    <a:pt x="41540" y="3536"/>
                  </a:cubicBezTo>
                  <a:cubicBezTo>
                    <a:pt x="51614" y="13748"/>
                    <a:pt x="34640" y="22028"/>
                    <a:pt x="27740" y="28790"/>
                  </a:cubicBezTo>
                  <a:cubicBezTo>
                    <a:pt x="20840" y="35552"/>
                    <a:pt x="10766" y="47282"/>
                    <a:pt x="2486" y="37622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41A601EA-AF92-4F95-6BF9-E9B60435C350}"/>
                </a:ext>
              </a:extLst>
            </p:cNvPr>
            <p:cNvSpPr/>
            <p:nvPr/>
          </p:nvSpPr>
          <p:spPr>
            <a:xfrm>
              <a:off x="2178521" y="2159002"/>
              <a:ext cx="78981" cy="78262"/>
            </a:xfrm>
            <a:custGeom>
              <a:avLst/>
              <a:gdLst>
                <a:gd name="connsiteX0" fmla="*/ 2999 w 78981"/>
                <a:gd name="connsiteY0" fmla="*/ 75597 h 78262"/>
                <a:gd name="connsiteX1" fmla="*/ 27010 w 78981"/>
                <a:gd name="connsiteY1" fmla="*/ 36682 h 78262"/>
                <a:gd name="connsiteX2" fmla="*/ 68410 w 78981"/>
                <a:gd name="connsiteY2" fmla="*/ -26 h 78262"/>
                <a:gd name="connsiteX3" fmla="*/ 78953 w 78981"/>
                <a:gd name="connsiteY3" fmla="*/ 10131 h 78262"/>
                <a:gd name="connsiteX4" fmla="*/ 76552 w 78981"/>
                <a:gd name="connsiteY4" fmla="*/ 16948 h 78262"/>
                <a:gd name="connsiteX5" fmla="*/ 28390 w 78981"/>
                <a:gd name="connsiteY5" fmla="*/ 63729 h 78262"/>
                <a:gd name="connsiteX6" fmla="*/ 2999 w 78981"/>
                <a:gd name="connsiteY6" fmla="*/ 75597 h 78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8981" h="78262">
                  <a:moveTo>
                    <a:pt x="2999" y="75597"/>
                  </a:moveTo>
                  <a:cubicBezTo>
                    <a:pt x="-9283" y="60831"/>
                    <a:pt x="19282" y="47307"/>
                    <a:pt x="27010" y="36682"/>
                  </a:cubicBezTo>
                  <a:cubicBezTo>
                    <a:pt x="40810" y="25504"/>
                    <a:pt x="51850" y="7426"/>
                    <a:pt x="68410" y="-26"/>
                  </a:cubicBezTo>
                  <a:cubicBezTo>
                    <a:pt x="74123" y="-136"/>
                    <a:pt x="78842" y="4418"/>
                    <a:pt x="78953" y="10131"/>
                  </a:cubicBezTo>
                  <a:cubicBezTo>
                    <a:pt x="78994" y="12615"/>
                    <a:pt x="78139" y="15043"/>
                    <a:pt x="76552" y="16948"/>
                  </a:cubicBezTo>
                  <a:cubicBezTo>
                    <a:pt x="60682" y="32680"/>
                    <a:pt x="44536" y="48273"/>
                    <a:pt x="28390" y="63729"/>
                  </a:cubicBezTo>
                  <a:cubicBezTo>
                    <a:pt x="21076" y="69663"/>
                    <a:pt x="13349" y="84153"/>
                    <a:pt x="2999" y="75597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F45226E7-D14D-ED1C-FEB5-39A7D579CE79}"/>
                </a:ext>
              </a:extLst>
            </p:cNvPr>
            <p:cNvSpPr/>
            <p:nvPr/>
          </p:nvSpPr>
          <p:spPr>
            <a:xfrm>
              <a:off x="3657806" y="3370155"/>
              <a:ext cx="187169" cy="127047"/>
            </a:xfrm>
            <a:custGeom>
              <a:avLst/>
              <a:gdLst>
                <a:gd name="connsiteX0" fmla="*/ 176240 w 187169"/>
                <a:gd name="connsiteY0" fmla="*/ 126987 h 127047"/>
                <a:gd name="connsiteX1" fmla="*/ 293 w 187169"/>
                <a:gd name="connsiteY1" fmla="*/ 12863 h 127047"/>
                <a:gd name="connsiteX2" fmla="*/ 7786 w 187169"/>
                <a:gd name="connsiteY2" fmla="*/ 291 h 127047"/>
                <a:gd name="connsiteX3" fmla="*/ 18646 w 187169"/>
                <a:gd name="connsiteY3" fmla="*/ 4169 h 127047"/>
                <a:gd name="connsiteX4" fmla="*/ 148503 w 187169"/>
                <a:gd name="connsiteY4" fmla="*/ 99526 h 127047"/>
                <a:gd name="connsiteX5" fmla="*/ 187142 w 187169"/>
                <a:gd name="connsiteY5" fmla="*/ 117741 h 127047"/>
                <a:gd name="connsiteX6" fmla="*/ 176309 w 187169"/>
                <a:gd name="connsiteY6" fmla="*/ 126987 h 127047"/>
                <a:gd name="connsiteX7" fmla="*/ 176240 w 187169"/>
                <a:gd name="connsiteY7" fmla="*/ 126987 h 127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7169" h="127047">
                  <a:moveTo>
                    <a:pt x="176240" y="126987"/>
                  </a:moveTo>
                  <a:cubicBezTo>
                    <a:pt x="117591" y="119811"/>
                    <a:pt x="39898" y="55642"/>
                    <a:pt x="293" y="12863"/>
                  </a:cubicBezTo>
                  <a:cubicBezTo>
                    <a:pt x="-1115" y="7315"/>
                    <a:pt x="2252" y="1699"/>
                    <a:pt x="7786" y="291"/>
                  </a:cubicBezTo>
                  <a:cubicBezTo>
                    <a:pt x="11857" y="-744"/>
                    <a:pt x="16149" y="788"/>
                    <a:pt x="18646" y="4169"/>
                  </a:cubicBezTo>
                  <a:cubicBezTo>
                    <a:pt x="57120" y="42036"/>
                    <a:pt x="100852" y="74162"/>
                    <a:pt x="148503" y="99526"/>
                  </a:cubicBezTo>
                  <a:cubicBezTo>
                    <a:pt x="159818" y="107667"/>
                    <a:pt x="185900" y="100216"/>
                    <a:pt x="187142" y="117741"/>
                  </a:cubicBezTo>
                  <a:cubicBezTo>
                    <a:pt x="186700" y="123289"/>
                    <a:pt x="181857" y="127429"/>
                    <a:pt x="176309" y="126987"/>
                  </a:cubicBezTo>
                  <a:cubicBezTo>
                    <a:pt x="176282" y="126987"/>
                    <a:pt x="176268" y="126987"/>
                    <a:pt x="176240" y="126987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B0469CD8-0DE5-7CD9-330F-D1119D174DCB}"/>
                </a:ext>
              </a:extLst>
            </p:cNvPr>
            <p:cNvSpPr/>
            <p:nvPr/>
          </p:nvSpPr>
          <p:spPr>
            <a:xfrm>
              <a:off x="3925783" y="3469846"/>
              <a:ext cx="63593" cy="25818"/>
            </a:xfrm>
            <a:custGeom>
              <a:avLst/>
              <a:gdLst>
                <a:gd name="connsiteX0" fmla="*/ 3206 w 63593"/>
                <a:gd name="connsiteY0" fmla="*/ 22742 h 25818"/>
                <a:gd name="connsiteX1" fmla="*/ 2723 w 63593"/>
                <a:gd name="connsiteY1" fmla="*/ 8308 h 25818"/>
                <a:gd name="connsiteX2" fmla="*/ 10520 w 63593"/>
                <a:gd name="connsiteY2" fmla="*/ 5079 h 25818"/>
                <a:gd name="connsiteX3" fmla="*/ 58957 w 63593"/>
                <a:gd name="connsiteY3" fmla="*/ 1215 h 25818"/>
                <a:gd name="connsiteX4" fmla="*/ 30253 w 63593"/>
                <a:gd name="connsiteY4" fmla="*/ 22880 h 25818"/>
                <a:gd name="connsiteX5" fmla="*/ 3206 w 63593"/>
                <a:gd name="connsiteY5" fmla="*/ 22742 h 25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93" h="25818">
                  <a:moveTo>
                    <a:pt x="3206" y="22742"/>
                  </a:moveTo>
                  <a:cubicBezTo>
                    <a:pt x="-906" y="18892"/>
                    <a:pt x="-1127" y="12434"/>
                    <a:pt x="2723" y="8308"/>
                  </a:cubicBezTo>
                  <a:cubicBezTo>
                    <a:pt x="4738" y="6155"/>
                    <a:pt x="7580" y="4982"/>
                    <a:pt x="10520" y="5079"/>
                  </a:cubicBezTo>
                  <a:cubicBezTo>
                    <a:pt x="26390" y="5079"/>
                    <a:pt x="43777" y="-3063"/>
                    <a:pt x="58957" y="1215"/>
                  </a:cubicBezTo>
                  <a:cubicBezTo>
                    <a:pt x="75655" y="20534"/>
                    <a:pt x="42535" y="21362"/>
                    <a:pt x="30253" y="22880"/>
                  </a:cubicBezTo>
                  <a:cubicBezTo>
                    <a:pt x="21422" y="23432"/>
                    <a:pt x="10934" y="29228"/>
                    <a:pt x="3206" y="22742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6FFA49D1-D39D-3873-A24F-63446C25374C}"/>
                </a:ext>
              </a:extLst>
            </p:cNvPr>
            <p:cNvSpPr/>
            <p:nvPr/>
          </p:nvSpPr>
          <p:spPr>
            <a:xfrm>
              <a:off x="4034709" y="3467101"/>
              <a:ext cx="20423" cy="20419"/>
            </a:xfrm>
            <a:custGeom>
              <a:avLst/>
              <a:gdLst>
                <a:gd name="connsiteX0" fmla="*/ -14 w 20423"/>
                <a:gd name="connsiteY0" fmla="*/ 10722 h 20419"/>
                <a:gd name="connsiteX1" fmla="*/ 9646 w 20423"/>
                <a:gd name="connsiteY1" fmla="*/ -14 h 20419"/>
                <a:gd name="connsiteX2" fmla="*/ 20383 w 20423"/>
                <a:gd name="connsiteY2" fmla="*/ 9645 h 20419"/>
                <a:gd name="connsiteX3" fmla="*/ 10750 w 20423"/>
                <a:gd name="connsiteY3" fmla="*/ 20382 h 20419"/>
                <a:gd name="connsiteX4" fmla="*/ -14 w 20423"/>
                <a:gd name="connsiteY4" fmla="*/ 10722 h 20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423" h="20419">
                  <a:moveTo>
                    <a:pt x="-14" y="10722"/>
                  </a:moveTo>
                  <a:cubicBezTo>
                    <a:pt x="-303" y="5092"/>
                    <a:pt x="4016" y="290"/>
                    <a:pt x="9646" y="-14"/>
                  </a:cubicBezTo>
                  <a:cubicBezTo>
                    <a:pt x="15277" y="-304"/>
                    <a:pt x="20079" y="4015"/>
                    <a:pt x="20383" y="9645"/>
                  </a:cubicBezTo>
                  <a:cubicBezTo>
                    <a:pt x="20672" y="15276"/>
                    <a:pt x="16367" y="20064"/>
                    <a:pt x="10750" y="20382"/>
                  </a:cubicBezTo>
                  <a:cubicBezTo>
                    <a:pt x="5134" y="20617"/>
                    <a:pt x="359" y="16325"/>
                    <a:pt x="-14" y="10722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4F05C24C-64B0-7236-C1B3-25C2E58B2EF3}"/>
                </a:ext>
              </a:extLst>
            </p:cNvPr>
            <p:cNvSpPr/>
            <p:nvPr/>
          </p:nvSpPr>
          <p:spPr>
            <a:xfrm>
              <a:off x="3696140" y="3525605"/>
              <a:ext cx="104903" cy="37704"/>
            </a:xfrm>
            <a:custGeom>
              <a:avLst/>
              <a:gdLst>
                <a:gd name="connsiteX0" fmla="*/ 65872 w 104903"/>
                <a:gd name="connsiteY0" fmla="*/ 37363 h 37704"/>
                <a:gd name="connsiteX1" fmla="*/ 1151 w 104903"/>
                <a:gd name="connsiteY1" fmla="*/ 5348 h 37704"/>
                <a:gd name="connsiteX2" fmla="*/ 13709 w 104903"/>
                <a:gd name="connsiteY2" fmla="*/ 656 h 37704"/>
                <a:gd name="connsiteX3" fmla="*/ 83674 w 104903"/>
                <a:gd name="connsiteY3" fmla="*/ 15559 h 37704"/>
                <a:gd name="connsiteX4" fmla="*/ 102855 w 104903"/>
                <a:gd name="connsiteY4" fmla="*/ 13903 h 37704"/>
                <a:gd name="connsiteX5" fmla="*/ 65872 w 104903"/>
                <a:gd name="connsiteY5" fmla="*/ 37363 h 37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4903" h="37704">
                  <a:moveTo>
                    <a:pt x="65872" y="37363"/>
                  </a:moveTo>
                  <a:cubicBezTo>
                    <a:pt x="53314" y="37363"/>
                    <a:pt x="-9337" y="23563"/>
                    <a:pt x="1151" y="5348"/>
                  </a:cubicBezTo>
                  <a:cubicBezTo>
                    <a:pt x="3538" y="821"/>
                    <a:pt x="8934" y="-1194"/>
                    <a:pt x="13709" y="656"/>
                  </a:cubicBezTo>
                  <a:cubicBezTo>
                    <a:pt x="35650" y="9211"/>
                    <a:pt x="59524" y="22045"/>
                    <a:pt x="83674" y="15559"/>
                  </a:cubicBezTo>
                  <a:cubicBezTo>
                    <a:pt x="89607" y="11972"/>
                    <a:pt x="97473" y="6866"/>
                    <a:pt x="102855" y="13903"/>
                  </a:cubicBezTo>
                  <a:cubicBezTo>
                    <a:pt x="113481" y="33499"/>
                    <a:pt x="79395" y="39157"/>
                    <a:pt x="65872" y="37363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4F68A472-BBA9-2DBA-9637-BF834408C74B}"/>
                </a:ext>
              </a:extLst>
            </p:cNvPr>
            <p:cNvSpPr/>
            <p:nvPr/>
          </p:nvSpPr>
          <p:spPr>
            <a:xfrm>
              <a:off x="3496044" y="3135548"/>
              <a:ext cx="103187" cy="130703"/>
            </a:xfrm>
            <a:custGeom>
              <a:avLst/>
              <a:gdLst>
                <a:gd name="connsiteX0" fmla="*/ 85328 w 103187"/>
                <a:gd name="connsiteY0" fmla="*/ 126308 h 130703"/>
                <a:gd name="connsiteX1" fmla="*/ 35511 w 103187"/>
                <a:gd name="connsiteY1" fmla="*/ 40749 h 130703"/>
                <a:gd name="connsiteX2" fmla="*/ 873 w 103187"/>
                <a:gd name="connsiteY2" fmla="*/ 4732 h 130703"/>
                <a:gd name="connsiteX3" fmla="*/ 65870 w 103187"/>
                <a:gd name="connsiteY3" fmla="*/ 42957 h 130703"/>
                <a:gd name="connsiteX4" fmla="*/ 85328 w 103187"/>
                <a:gd name="connsiteY4" fmla="*/ 126308 h 130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187" h="130703">
                  <a:moveTo>
                    <a:pt x="85328" y="126308"/>
                  </a:moveTo>
                  <a:cubicBezTo>
                    <a:pt x="72770" y="95948"/>
                    <a:pt x="61455" y="62829"/>
                    <a:pt x="35511" y="40749"/>
                  </a:cubicBezTo>
                  <a:cubicBezTo>
                    <a:pt x="27369" y="29157"/>
                    <a:pt x="-5888" y="20187"/>
                    <a:pt x="873" y="4732"/>
                  </a:cubicBezTo>
                  <a:cubicBezTo>
                    <a:pt x="12327" y="-15002"/>
                    <a:pt x="56073" y="32331"/>
                    <a:pt x="65870" y="42957"/>
                  </a:cubicBezTo>
                  <a:cubicBezTo>
                    <a:pt x="75668" y="53583"/>
                    <a:pt x="131006" y="152389"/>
                    <a:pt x="85328" y="126308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EF906344-1092-F40D-B55C-E8974490ED72}"/>
                </a:ext>
              </a:extLst>
            </p:cNvPr>
            <p:cNvSpPr/>
            <p:nvPr/>
          </p:nvSpPr>
          <p:spPr>
            <a:xfrm>
              <a:off x="3406247" y="3502895"/>
              <a:ext cx="153642" cy="27054"/>
            </a:xfrm>
            <a:custGeom>
              <a:avLst/>
              <a:gdLst>
                <a:gd name="connsiteX0" fmla="*/ 141454 w 153642"/>
                <a:gd name="connsiteY0" fmla="*/ 26815 h 27054"/>
                <a:gd name="connsiteX1" fmla="*/ 20843 w 153642"/>
                <a:gd name="connsiteY1" fmla="*/ 22399 h 27054"/>
                <a:gd name="connsiteX2" fmla="*/ 6 w 153642"/>
                <a:gd name="connsiteY2" fmla="*/ 15361 h 27054"/>
                <a:gd name="connsiteX3" fmla="*/ 113854 w 153642"/>
                <a:gd name="connsiteY3" fmla="*/ 1561 h 27054"/>
                <a:gd name="connsiteX4" fmla="*/ 153598 w 153642"/>
                <a:gd name="connsiteY4" fmla="*/ 19087 h 27054"/>
                <a:gd name="connsiteX5" fmla="*/ 141454 w 153642"/>
                <a:gd name="connsiteY5" fmla="*/ 26815 h 27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3642" h="27054">
                  <a:moveTo>
                    <a:pt x="141454" y="26815"/>
                  </a:moveTo>
                  <a:cubicBezTo>
                    <a:pt x="101572" y="20577"/>
                    <a:pt x="61084" y="19101"/>
                    <a:pt x="20843" y="22399"/>
                  </a:cubicBezTo>
                  <a:cubicBezTo>
                    <a:pt x="13254" y="23641"/>
                    <a:pt x="2076" y="25711"/>
                    <a:pt x="6" y="15361"/>
                  </a:cubicBezTo>
                  <a:cubicBezTo>
                    <a:pt x="-2064" y="-11549"/>
                    <a:pt x="93706" y="5977"/>
                    <a:pt x="113854" y="1561"/>
                  </a:cubicBezTo>
                  <a:cubicBezTo>
                    <a:pt x="126412" y="4873"/>
                    <a:pt x="154425" y="595"/>
                    <a:pt x="153598" y="19087"/>
                  </a:cubicBezTo>
                  <a:cubicBezTo>
                    <a:pt x="152300" y="24510"/>
                    <a:pt x="146918" y="27933"/>
                    <a:pt x="141454" y="26815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8F5E64D6-C230-8932-A2BF-BC13DAE0797D}"/>
                </a:ext>
              </a:extLst>
            </p:cNvPr>
            <p:cNvSpPr/>
            <p:nvPr/>
          </p:nvSpPr>
          <p:spPr>
            <a:xfrm>
              <a:off x="3504650" y="4328745"/>
              <a:ext cx="246908" cy="185384"/>
            </a:xfrm>
            <a:custGeom>
              <a:avLst/>
              <a:gdLst>
                <a:gd name="connsiteX0" fmla="*/ 231693 w 246908"/>
                <a:gd name="connsiteY0" fmla="*/ 184063 h 185384"/>
                <a:gd name="connsiteX1" fmla="*/ 123917 w 246908"/>
                <a:gd name="connsiteY1" fmla="*/ 105542 h 185384"/>
                <a:gd name="connsiteX2" fmla="*/ 4825 w 246908"/>
                <a:gd name="connsiteY2" fmla="*/ 18879 h 185384"/>
                <a:gd name="connsiteX3" fmla="*/ 1499 w 246908"/>
                <a:gd name="connsiteY3" fmla="*/ 4831 h 185384"/>
                <a:gd name="connsiteX4" fmla="*/ 14209 w 246908"/>
                <a:gd name="connsiteY4" fmla="*/ 802 h 185384"/>
                <a:gd name="connsiteX5" fmla="*/ 153449 w 246908"/>
                <a:gd name="connsiteY5" fmla="*/ 104300 h 185384"/>
                <a:gd name="connsiteX6" fmla="*/ 243285 w 246908"/>
                <a:gd name="connsiteY6" fmla="*/ 167365 h 185384"/>
                <a:gd name="connsiteX7" fmla="*/ 244458 w 246908"/>
                <a:gd name="connsiteY7" fmla="*/ 181759 h 185384"/>
                <a:gd name="connsiteX8" fmla="*/ 231693 w 246908"/>
                <a:gd name="connsiteY8" fmla="*/ 184063 h 185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6908" h="185384">
                  <a:moveTo>
                    <a:pt x="231693" y="184063"/>
                  </a:moveTo>
                  <a:cubicBezTo>
                    <a:pt x="194103" y="160258"/>
                    <a:pt x="158099" y="134025"/>
                    <a:pt x="123917" y="105542"/>
                  </a:cubicBezTo>
                  <a:cubicBezTo>
                    <a:pt x="87623" y="72285"/>
                    <a:pt x="50088" y="39027"/>
                    <a:pt x="4825" y="18879"/>
                  </a:cubicBezTo>
                  <a:cubicBezTo>
                    <a:pt x="22" y="15912"/>
                    <a:pt x="-1468" y="9634"/>
                    <a:pt x="1499" y="4831"/>
                  </a:cubicBezTo>
                  <a:cubicBezTo>
                    <a:pt x="4149" y="526"/>
                    <a:pt x="9558" y="-1199"/>
                    <a:pt x="14209" y="802"/>
                  </a:cubicBezTo>
                  <a:cubicBezTo>
                    <a:pt x="68028" y="24537"/>
                    <a:pt x="109703" y="66213"/>
                    <a:pt x="153449" y="104300"/>
                  </a:cubicBezTo>
                  <a:cubicBezTo>
                    <a:pt x="182428" y="126518"/>
                    <a:pt x="212788" y="147080"/>
                    <a:pt x="243285" y="167365"/>
                  </a:cubicBezTo>
                  <a:cubicBezTo>
                    <a:pt x="247577" y="171022"/>
                    <a:pt x="248101" y="177467"/>
                    <a:pt x="244458" y="181759"/>
                  </a:cubicBezTo>
                  <a:cubicBezTo>
                    <a:pt x="241298" y="185471"/>
                    <a:pt x="235958" y="186437"/>
                    <a:pt x="231693" y="184063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EE9B4F89-7160-EBAF-C557-9282DDBF32B7}"/>
                </a:ext>
              </a:extLst>
            </p:cNvPr>
            <p:cNvSpPr/>
            <p:nvPr/>
          </p:nvSpPr>
          <p:spPr>
            <a:xfrm>
              <a:off x="3785462" y="4518876"/>
              <a:ext cx="58336" cy="48382"/>
            </a:xfrm>
            <a:custGeom>
              <a:avLst/>
              <a:gdLst>
                <a:gd name="connsiteX0" fmla="*/ 42650 w 58336"/>
                <a:gd name="connsiteY0" fmla="*/ 46372 h 48382"/>
                <a:gd name="connsiteX1" fmla="*/ 1251 w 58336"/>
                <a:gd name="connsiteY1" fmla="*/ 3730 h 48382"/>
                <a:gd name="connsiteX2" fmla="*/ 53690 w 58336"/>
                <a:gd name="connsiteY2" fmla="*/ 29673 h 48382"/>
                <a:gd name="connsiteX3" fmla="*/ 42650 w 58336"/>
                <a:gd name="connsiteY3" fmla="*/ 46372 h 48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336" h="48382">
                  <a:moveTo>
                    <a:pt x="42650" y="46372"/>
                  </a:moveTo>
                  <a:cubicBezTo>
                    <a:pt x="33128" y="35470"/>
                    <a:pt x="-7719" y="19600"/>
                    <a:pt x="1251" y="3730"/>
                  </a:cubicBezTo>
                  <a:cubicBezTo>
                    <a:pt x="12981" y="-11450"/>
                    <a:pt x="40856" y="23878"/>
                    <a:pt x="53690" y="29673"/>
                  </a:cubicBezTo>
                  <a:cubicBezTo>
                    <a:pt x="65006" y="37264"/>
                    <a:pt x="53276" y="54099"/>
                    <a:pt x="42650" y="46372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2C552851-FF6B-9AA7-16D8-D45E06242DD4}"/>
                </a:ext>
              </a:extLst>
            </p:cNvPr>
            <p:cNvSpPr/>
            <p:nvPr/>
          </p:nvSpPr>
          <p:spPr>
            <a:xfrm>
              <a:off x="3985192" y="4752231"/>
              <a:ext cx="112720" cy="33958"/>
            </a:xfrm>
            <a:custGeom>
              <a:avLst/>
              <a:gdLst>
                <a:gd name="connsiteX0" fmla="*/ 39844 w 112720"/>
                <a:gd name="connsiteY0" fmla="*/ 33676 h 33958"/>
                <a:gd name="connsiteX1" fmla="*/ 2309 w 112720"/>
                <a:gd name="connsiteY1" fmla="*/ 11044 h 33958"/>
                <a:gd name="connsiteX2" fmla="*/ 17074 w 112720"/>
                <a:gd name="connsiteY2" fmla="*/ 9802 h 33958"/>
                <a:gd name="connsiteX3" fmla="*/ 72274 w 112720"/>
                <a:gd name="connsiteY3" fmla="*/ 12010 h 33958"/>
                <a:gd name="connsiteX4" fmla="*/ 107739 w 112720"/>
                <a:gd name="connsiteY4" fmla="*/ 970 h 33958"/>
                <a:gd name="connsiteX5" fmla="*/ 39844 w 112720"/>
                <a:gd name="connsiteY5" fmla="*/ 33676 h 33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720" h="33958">
                  <a:moveTo>
                    <a:pt x="39844" y="33676"/>
                  </a:moveTo>
                  <a:cubicBezTo>
                    <a:pt x="27010" y="32296"/>
                    <a:pt x="-9559" y="31882"/>
                    <a:pt x="2309" y="11044"/>
                  </a:cubicBezTo>
                  <a:cubicBezTo>
                    <a:pt x="6338" y="7235"/>
                    <a:pt x="12465" y="6711"/>
                    <a:pt x="17074" y="9802"/>
                  </a:cubicBezTo>
                  <a:cubicBezTo>
                    <a:pt x="35166" y="14025"/>
                    <a:pt x="53906" y="14770"/>
                    <a:pt x="72274" y="12010"/>
                  </a:cubicBezTo>
                  <a:cubicBezTo>
                    <a:pt x="94905" y="12010"/>
                    <a:pt x="96147" y="-4136"/>
                    <a:pt x="107739" y="970"/>
                  </a:cubicBezTo>
                  <a:cubicBezTo>
                    <a:pt x="132441" y="31743"/>
                    <a:pt x="57646" y="35056"/>
                    <a:pt x="39844" y="33676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BE48B30D-D322-D50D-7438-8DBA57216FA0}"/>
                </a:ext>
              </a:extLst>
            </p:cNvPr>
            <p:cNvSpPr/>
            <p:nvPr/>
          </p:nvSpPr>
          <p:spPr>
            <a:xfrm>
              <a:off x="3721234" y="4744483"/>
              <a:ext cx="63102" cy="31485"/>
            </a:xfrm>
            <a:custGeom>
              <a:avLst/>
              <a:gdLst>
                <a:gd name="connsiteX0" fmla="*/ 5450 w 63102"/>
                <a:gd name="connsiteY0" fmla="*/ 30521 h 31485"/>
                <a:gd name="connsiteX1" fmla="*/ 1034 w 63102"/>
                <a:gd name="connsiteY1" fmla="*/ 16721 h 31485"/>
                <a:gd name="connsiteX2" fmla="*/ 20077 w 63102"/>
                <a:gd name="connsiteY2" fmla="*/ 8993 h 31485"/>
                <a:gd name="connsiteX3" fmla="*/ 62719 w 63102"/>
                <a:gd name="connsiteY3" fmla="*/ 6648 h 31485"/>
                <a:gd name="connsiteX4" fmla="*/ 33601 w 63102"/>
                <a:gd name="connsiteY4" fmla="*/ 26519 h 31485"/>
                <a:gd name="connsiteX5" fmla="*/ 5450 w 63102"/>
                <a:gd name="connsiteY5" fmla="*/ 30521 h 31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102" h="31485">
                  <a:moveTo>
                    <a:pt x="5450" y="30521"/>
                  </a:moveTo>
                  <a:cubicBezTo>
                    <a:pt x="523" y="27844"/>
                    <a:pt x="-1423" y="21758"/>
                    <a:pt x="1034" y="16721"/>
                  </a:cubicBezTo>
                  <a:cubicBezTo>
                    <a:pt x="4208" y="10098"/>
                    <a:pt x="14833" y="10926"/>
                    <a:pt x="20077" y="8993"/>
                  </a:cubicBezTo>
                  <a:cubicBezTo>
                    <a:pt x="33877" y="8993"/>
                    <a:pt x="54301" y="-9636"/>
                    <a:pt x="62719" y="6648"/>
                  </a:cubicBezTo>
                  <a:cubicBezTo>
                    <a:pt x="66169" y="22241"/>
                    <a:pt x="43675" y="22379"/>
                    <a:pt x="33601" y="26519"/>
                  </a:cubicBezTo>
                  <a:cubicBezTo>
                    <a:pt x="24493" y="27899"/>
                    <a:pt x="14558" y="33695"/>
                    <a:pt x="5450" y="30521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323D7FBC-3BED-F8FE-54F8-954C7CD224E2}"/>
                </a:ext>
              </a:extLst>
            </p:cNvPr>
            <p:cNvSpPr/>
            <p:nvPr/>
          </p:nvSpPr>
          <p:spPr>
            <a:xfrm>
              <a:off x="3727303" y="4653951"/>
              <a:ext cx="215375" cy="60397"/>
            </a:xfrm>
            <a:custGeom>
              <a:avLst/>
              <a:gdLst>
                <a:gd name="connsiteX0" fmla="*/ 2141 w 215375"/>
                <a:gd name="connsiteY0" fmla="*/ 57436 h 60397"/>
                <a:gd name="connsiteX1" fmla="*/ 118749 w 215375"/>
                <a:gd name="connsiteY1" fmla="*/ 11896 h 60397"/>
                <a:gd name="connsiteX2" fmla="*/ 215348 w 215375"/>
                <a:gd name="connsiteY2" fmla="*/ 12587 h 60397"/>
                <a:gd name="connsiteX3" fmla="*/ 204308 w 215375"/>
                <a:gd name="connsiteY3" fmla="*/ 21832 h 60397"/>
                <a:gd name="connsiteX4" fmla="*/ 38710 w 215375"/>
                <a:gd name="connsiteY4" fmla="*/ 49432 h 60397"/>
                <a:gd name="connsiteX5" fmla="*/ 2141 w 215375"/>
                <a:gd name="connsiteY5" fmla="*/ 57436 h 60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5375" h="60397">
                  <a:moveTo>
                    <a:pt x="2141" y="57436"/>
                  </a:moveTo>
                  <a:cubicBezTo>
                    <a:pt x="-17455" y="29836"/>
                    <a:pt x="101775" y="17279"/>
                    <a:pt x="118749" y="11896"/>
                  </a:cubicBezTo>
                  <a:cubicBezTo>
                    <a:pt x="135723" y="6515"/>
                    <a:pt x="215348" y="-12391"/>
                    <a:pt x="215348" y="12587"/>
                  </a:cubicBezTo>
                  <a:cubicBezTo>
                    <a:pt x="214768" y="18148"/>
                    <a:pt x="209883" y="22233"/>
                    <a:pt x="204308" y="21832"/>
                  </a:cubicBezTo>
                  <a:cubicBezTo>
                    <a:pt x="148281" y="21004"/>
                    <a:pt x="93081" y="37564"/>
                    <a:pt x="38710" y="49432"/>
                  </a:cubicBezTo>
                  <a:cubicBezTo>
                    <a:pt x="26843" y="50812"/>
                    <a:pt x="13181" y="66820"/>
                    <a:pt x="2141" y="57436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DCE2464A-A96C-01FD-73C9-C14708F01C00}"/>
                </a:ext>
              </a:extLst>
            </p:cNvPr>
            <p:cNvSpPr/>
            <p:nvPr/>
          </p:nvSpPr>
          <p:spPr>
            <a:xfrm>
              <a:off x="5328624" y="897315"/>
              <a:ext cx="267612" cy="234097"/>
            </a:xfrm>
            <a:custGeom>
              <a:avLst/>
              <a:gdLst>
                <a:gd name="connsiteX0" fmla="*/ 153533 w 267612"/>
                <a:gd name="connsiteY0" fmla="*/ 911 h 234097"/>
                <a:gd name="connsiteX1" fmla="*/ 253030 w 267612"/>
                <a:gd name="connsiteY1" fmla="*/ 53902 h 234097"/>
                <a:gd name="connsiteX2" fmla="*/ 260895 w 267612"/>
                <a:gd name="connsiteY2" fmla="*/ 131457 h 234097"/>
                <a:gd name="connsiteX3" fmla="*/ 46170 w 267612"/>
                <a:gd name="connsiteY3" fmla="*/ 215774 h 234097"/>
                <a:gd name="connsiteX4" fmla="*/ 4771 w 267612"/>
                <a:gd name="connsiteY4" fmla="*/ 152847 h 234097"/>
                <a:gd name="connsiteX5" fmla="*/ 153533 w 267612"/>
                <a:gd name="connsiteY5" fmla="*/ 911 h 23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7612" h="234097">
                  <a:moveTo>
                    <a:pt x="153533" y="911"/>
                  </a:moveTo>
                  <a:cubicBezTo>
                    <a:pt x="190309" y="10743"/>
                    <a:pt x="224340" y="28871"/>
                    <a:pt x="253030" y="53902"/>
                  </a:cubicBezTo>
                  <a:cubicBezTo>
                    <a:pt x="272763" y="73498"/>
                    <a:pt x="269313" y="107169"/>
                    <a:pt x="260895" y="131457"/>
                  </a:cubicBezTo>
                  <a:cubicBezTo>
                    <a:pt x="234537" y="216878"/>
                    <a:pt x="123587" y="261589"/>
                    <a:pt x="46170" y="215774"/>
                  </a:cubicBezTo>
                  <a:cubicBezTo>
                    <a:pt x="27678" y="204872"/>
                    <a:pt x="-14135" y="176858"/>
                    <a:pt x="4771" y="152847"/>
                  </a:cubicBezTo>
                  <a:cubicBezTo>
                    <a:pt x="-197" y="76120"/>
                    <a:pt x="74598" y="-9991"/>
                    <a:pt x="153533" y="911"/>
                  </a:cubicBezTo>
                  <a:close/>
                </a:path>
              </a:pathLst>
            </a:custGeom>
            <a:solidFill>
              <a:srgbClr val="ED5B2F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23877718-21AA-328B-C352-A46ABD025FB2}"/>
                </a:ext>
              </a:extLst>
            </p:cNvPr>
            <p:cNvSpPr/>
            <p:nvPr/>
          </p:nvSpPr>
          <p:spPr>
            <a:xfrm>
              <a:off x="5726144" y="2121255"/>
              <a:ext cx="234435" cy="259561"/>
            </a:xfrm>
            <a:custGeom>
              <a:avLst/>
              <a:gdLst>
                <a:gd name="connsiteX0" fmla="*/ 233762 w 234435"/>
                <a:gd name="connsiteY0" fmla="*/ 115551 h 259561"/>
                <a:gd name="connsiteX1" fmla="*/ 169317 w 234435"/>
                <a:gd name="connsiteY1" fmla="*/ 234368 h 259561"/>
                <a:gd name="connsiteX2" fmla="*/ 141717 w 234435"/>
                <a:gd name="connsiteY2" fmla="*/ 259207 h 259561"/>
                <a:gd name="connsiteX3" fmla="*/ 116326 w 234435"/>
                <a:gd name="connsiteY3" fmla="*/ 234368 h 259561"/>
                <a:gd name="connsiteX4" fmla="*/ 116326 w 234435"/>
                <a:gd name="connsiteY4" fmla="*/ 232712 h 259561"/>
                <a:gd name="connsiteX5" fmla="*/ 54227 w 234435"/>
                <a:gd name="connsiteY5" fmla="*/ 218912 h 259561"/>
                <a:gd name="connsiteX6" fmla="*/ 5513 w 234435"/>
                <a:gd name="connsiteY6" fmla="*/ 229676 h 259561"/>
                <a:gd name="connsiteX7" fmla="*/ 48292 w 234435"/>
                <a:gd name="connsiteY7" fmla="*/ 62560 h 259561"/>
                <a:gd name="connsiteX8" fmla="*/ 188085 w 234435"/>
                <a:gd name="connsiteY8" fmla="*/ 9569 h 259561"/>
                <a:gd name="connsiteX9" fmla="*/ 233762 w 234435"/>
                <a:gd name="connsiteY9" fmla="*/ 115551 h 259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4435" h="259561">
                  <a:moveTo>
                    <a:pt x="233762" y="115551"/>
                  </a:moveTo>
                  <a:cubicBezTo>
                    <a:pt x="236246" y="154053"/>
                    <a:pt x="234728" y="307783"/>
                    <a:pt x="169317" y="234368"/>
                  </a:cubicBezTo>
                  <a:cubicBezTo>
                    <a:pt x="165591" y="246650"/>
                    <a:pt x="157311" y="261967"/>
                    <a:pt x="141717" y="259207"/>
                  </a:cubicBezTo>
                  <a:cubicBezTo>
                    <a:pt x="128884" y="257827"/>
                    <a:pt x="120741" y="245408"/>
                    <a:pt x="116326" y="234368"/>
                  </a:cubicBezTo>
                  <a:lnTo>
                    <a:pt x="116326" y="232712"/>
                  </a:lnTo>
                  <a:cubicBezTo>
                    <a:pt x="94798" y="268039"/>
                    <a:pt x="61955" y="256448"/>
                    <a:pt x="54227" y="218912"/>
                  </a:cubicBezTo>
                  <a:cubicBezTo>
                    <a:pt x="42635" y="232712"/>
                    <a:pt x="20003" y="247616"/>
                    <a:pt x="5513" y="229676"/>
                  </a:cubicBezTo>
                  <a:cubicBezTo>
                    <a:pt x="-14082" y="189518"/>
                    <a:pt x="22625" y="97060"/>
                    <a:pt x="48292" y="62560"/>
                  </a:cubicBezTo>
                  <a:cubicBezTo>
                    <a:pt x="81550" y="25577"/>
                    <a:pt x="137163" y="-20239"/>
                    <a:pt x="188085" y="9569"/>
                  </a:cubicBezTo>
                  <a:cubicBezTo>
                    <a:pt x="237764" y="16469"/>
                    <a:pt x="229622" y="78154"/>
                    <a:pt x="233762" y="115551"/>
                  </a:cubicBezTo>
                  <a:close/>
                </a:path>
              </a:pathLst>
            </a:custGeom>
            <a:solidFill>
              <a:srgbClr val="ED5B2F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D0C631C1-8E9A-180D-CD10-DB0CECF0ADC0}"/>
                </a:ext>
              </a:extLst>
            </p:cNvPr>
            <p:cNvSpPr/>
            <p:nvPr/>
          </p:nvSpPr>
          <p:spPr>
            <a:xfrm>
              <a:off x="5439218" y="908035"/>
              <a:ext cx="140045" cy="132245"/>
            </a:xfrm>
            <a:custGeom>
              <a:avLst/>
              <a:gdLst>
                <a:gd name="connsiteX0" fmla="*/ 137743 w 140045"/>
                <a:gd name="connsiteY0" fmla="*/ 123773 h 132245"/>
                <a:gd name="connsiteX1" fmla="*/ 100898 w 140045"/>
                <a:gd name="connsiteY1" fmla="*/ 126257 h 132245"/>
                <a:gd name="connsiteX2" fmla="*/ 5403 w 140045"/>
                <a:gd name="connsiteY2" fmla="*/ 25656 h 132245"/>
                <a:gd name="connsiteX3" fmla="*/ 20583 w 140045"/>
                <a:gd name="connsiteY3" fmla="*/ 11857 h 132245"/>
                <a:gd name="connsiteX4" fmla="*/ 119942 w 140045"/>
                <a:gd name="connsiteY4" fmla="*/ 111905 h 132245"/>
                <a:gd name="connsiteX5" fmla="*/ 69711 w 140045"/>
                <a:gd name="connsiteY5" fmla="*/ 52980 h 132245"/>
                <a:gd name="connsiteX6" fmla="*/ 69711 w 140045"/>
                <a:gd name="connsiteY6" fmla="*/ 32142 h 132245"/>
                <a:gd name="connsiteX7" fmla="*/ 137743 w 140045"/>
                <a:gd name="connsiteY7" fmla="*/ 123773 h 132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0045" h="132245">
                  <a:moveTo>
                    <a:pt x="137743" y="123773"/>
                  </a:moveTo>
                  <a:cubicBezTo>
                    <a:pt x="129740" y="137573"/>
                    <a:pt x="112214" y="131501"/>
                    <a:pt x="100898" y="126257"/>
                  </a:cubicBezTo>
                  <a:cubicBezTo>
                    <a:pt x="56601" y="107765"/>
                    <a:pt x="32865" y="62502"/>
                    <a:pt x="5403" y="25656"/>
                  </a:cubicBezTo>
                  <a:cubicBezTo>
                    <a:pt x="-11984" y="3715"/>
                    <a:pt x="17685" y="-11879"/>
                    <a:pt x="20583" y="11857"/>
                  </a:cubicBezTo>
                  <a:cubicBezTo>
                    <a:pt x="48183" y="49254"/>
                    <a:pt x="72333" y="98381"/>
                    <a:pt x="119942" y="111905"/>
                  </a:cubicBezTo>
                  <a:cubicBezTo>
                    <a:pt x="108985" y="87990"/>
                    <a:pt x="91583" y="67590"/>
                    <a:pt x="69711" y="52980"/>
                  </a:cubicBezTo>
                  <a:cubicBezTo>
                    <a:pt x="55083" y="54498"/>
                    <a:pt x="55083" y="32142"/>
                    <a:pt x="69711" y="32142"/>
                  </a:cubicBezTo>
                  <a:cubicBezTo>
                    <a:pt x="94826" y="36972"/>
                    <a:pt x="152095" y="96035"/>
                    <a:pt x="137743" y="123773"/>
                  </a:cubicBezTo>
                  <a:close/>
                </a:path>
              </a:pathLst>
            </a:custGeom>
            <a:solidFill>
              <a:srgbClr val="F7AB94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F27D770F-12EF-A452-3D88-B07C8D62A966}"/>
                </a:ext>
              </a:extLst>
            </p:cNvPr>
            <p:cNvSpPr/>
            <p:nvPr/>
          </p:nvSpPr>
          <p:spPr>
            <a:xfrm>
              <a:off x="5810258" y="2145201"/>
              <a:ext cx="59424" cy="135960"/>
            </a:xfrm>
            <a:custGeom>
              <a:avLst/>
              <a:gdLst>
                <a:gd name="connsiteX0" fmla="*/ 6682 w 59424"/>
                <a:gd name="connsiteY0" fmla="*/ 135627 h 135960"/>
                <a:gd name="connsiteX1" fmla="*/ 14134 w 59424"/>
                <a:gd name="connsiteY1" fmla="*/ 72424 h 135960"/>
                <a:gd name="connsiteX2" fmla="*/ 59397 w 59424"/>
                <a:gd name="connsiteY2" fmla="*/ 11015 h 135960"/>
                <a:gd name="connsiteX3" fmla="*/ 31798 w 59424"/>
                <a:gd name="connsiteY3" fmla="*/ 85947 h 135960"/>
                <a:gd name="connsiteX4" fmla="*/ 6682 w 59424"/>
                <a:gd name="connsiteY4" fmla="*/ 135627 h 135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424" h="135960">
                  <a:moveTo>
                    <a:pt x="6682" y="135627"/>
                  </a:moveTo>
                  <a:cubicBezTo>
                    <a:pt x="-11396" y="129693"/>
                    <a:pt x="12616" y="86499"/>
                    <a:pt x="14134" y="72424"/>
                  </a:cubicBezTo>
                  <a:cubicBezTo>
                    <a:pt x="18964" y="58624"/>
                    <a:pt x="40767" y="-30799"/>
                    <a:pt x="59397" y="11015"/>
                  </a:cubicBezTo>
                  <a:cubicBezTo>
                    <a:pt x="47667" y="34985"/>
                    <a:pt x="38421" y="60100"/>
                    <a:pt x="31798" y="85947"/>
                  </a:cubicBezTo>
                  <a:cubicBezTo>
                    <a:pt x="24760" y="98091"/>
                    <a:pt x="24760" y="139905"/>
                    <a:pt x="6682" y="135627"/>
                  </a:cubicBezTo>
                  <a:close/>
                </a:path>
              </a:pathLst>
            </a:custGeom>
            <a:solidFill>
              <a:srgbClr val="F7AB94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CAEF49F6-4A5E-854F-A801-550DD9A0B4FA}"/>
                </a:ext>
              </a:extLst>
            </p:cNvPr>
            <p:cNvSpPr/>
            <p:nvPr/>
          </p:nvSpPr>
          <p:spPr>
            <a:xfrm>
              <a:off x="5856005" y="2139132"/>
              <a:ext cx="31875" cy="147356"/>
            </a:xfrm>
            <a:custGeom>
              <a:avLst/>
              <a:gdLst>
                <a:gd name="connsiteX0" fmla="*/ 8130 w 31875"/>
                <a:gd name="connsiteY0" fmla="*/ 147216 h 147356"/>
                <a:gd name="connsiteX1" fmla="*/ 7302 w 31875"/>
                <a:gd name="connsiteY1" fmla="*/ 67315 h 147356"/>
                <a:gd name="connsiteX2" fmla="*/ 22068 w 31875"/>
                <a:gd name="connsiteY2" fmla="*/ -28 h 147356"/>
                <a:gd name="connsiteX3" fmla="*/ 31839 w 31875"/>
                <a:gd name="connsiteY3" fmla="*/ 10612 h 147356"/>
                <a:gd name="connsiteX4" fmla="*/ 30900 w 31875"/>
                <a:gd name="connsiteY4" fmla="*/ 14462 h 147356"/>
                <a:gd name="connsiteX5" fmla="*/ 26898 w 31875"/>
                <a:gd name="connsiteY5" fmla="*/ 76009 h 147356"/>
                <a:gd name="connsiteX6" fmla="*/ 19584 w 31875"/>
                <a:gd name="connsiteY6" fmla="*/ 138660 h 147356"/>
                <a:gd name="connsiteX7" fmla="*/ 8199 w 31875"/>
                <a:gd name="connsiteY7" fmla="*/ 147230 h 147356"/>
                <a:gd name="connsiteX8" fmla="*/ 8130 w 31875"/>
                <a:gd name="connsiteY8" fmla="*/ 147216 h 147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1875" h="147356">
                  <a:moveTo>
                    <a:pt x="8130" y="147216"/>
                  </a:moveTo>
                  <a:cubicBezTo>
                    <a:pt x="-10499" y="146388"/>
                    <a:pt x="8821" y="82357"/>
                    <a:pt x="7302" y="67315"/>
                  </a:cubicBezTo>
                  <a:cubicBezTo>
                    <a:pt x="11857" y="52135"/>
                    <a:pt x="2473" y="110"/>
                    <a:pt x="22068" y="-28"/>
                  </a:cubicBezTo>
                  <a:cubicBezTo>
                    <a:pt x="27699" y="207"/>
                    <a:pt x="32073" y="4982"/>
                    <a:pt x="31839" y="10612"/>
                  </a:cubicBezTo>
                  <a:cubicBezTo>
                    <a:pt x="31784" y="11937"/>
                    <a:pt x="31466" y="13248"/>
                    <a:pt x="30900" y="14462"/>
                  </a:cubicBezTo>
                  <a:cubicBezTo>
                    <a:pt x="29382" y="35024"/>
                    <a:pt x="29244" y="55861"/>
                    <a:pt x="26898" y="76009"/>
                  </a:cubicBezTo>
                  <a:cubicBezTo>
                    <a:pt x="24552" y="96157"/>
                    <a:pt x="21654" y="117408"/>
                    <a:pt x="19584" y="138660"/>
                  </a:cubicBezTo>
                  <a:cubicBezTo>
                    <a:pt x="18812" y="144166"/>
                    <a:pt x="13706" y="148003"/>
                    <a:pt x="8199" y="147230"/>
                  </a:cubicBezTo>
                  <a:cubicBezTo>
                    <a:pt x="8172" y="147216"/>
                    <a:pt x="8158" y="147216"/>
                    <a:pt x="8130" y="147216"/>
                  </a:cubicBezTo>
                  <a:close/>
                </a:path>
              </a:pathLst>
            </a:custGeom>
            <a:solidFill>
              <a:srgbClr val="F7AB94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60924B39-E335-4668-2812-5BD4686ACD16}"/>
                </a:ext>
              </a:extLst>
            </p:cNvPr>
            <p:cNvSpPr/>
            <p:nvPr/>
          </p:nvSpPr>
          <p:spPr>
            <a:xfrm>
              <a:off x="5879619" y="2133748"/>
              <a:ext cx="32037" cy="134393"/>
            </a:xfrm>
            <a:custGeom>
              <a:avLst/>
              <a:gdLst>
                <a:gd name="connsiteX0" fmla="*/ 11702 w 32037"/>
                <a:gd name="connsiteY0" fmla="*/ 125690 h 134393"/>
                <a:gd name="connsiteX1" fmla="*/ -27 w 32037"/>
                <a:gd name="connsiteY1" fmla="*/ 8392 h 134393"/>
                <a:gd name="connsiteX2" fmla="*/ 20120 w 32037"/>
                <a:gd name="connsiteY2" fmla="*/ 14878 h 134393"/>
                <a:gd name="connsiteX3" fmla="*/ 31988 w 32037"/>
                <a:gd name="connsiteY3" fmla="*/ 123482 h 134393"/>
                <a:gd name="connsiteX4" fmla="*/ 22480 w 32037"/>
                <a:gd name="connsiteY4" fmla="*/ 134342 h 134393"/>
                <a:gd name="connsiteX5" fmla="*/ 11702 w 32037"/>
                <a:gd name="connsiteY5" fmla="*/ 125690 h 134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037" h="134393">
                  <a:moveTo>
                    <a:pt x="11702" y="125690"/>
                  </a:moveTo>
                  <a:cubicBezTo>
                    <a:pt x="9081" y="86499"/>
                    <a:pt x="1766" y="47445"/>
                    <a:pt x="-27" y="8392"/>
                  </a:cubicBezTo>
                  <a:cubicBezTo>
                    <a:pt x="2456" y="-7064"/>
                    <a:pt x="26330" y="940"/>
                    <a:pt x="20120" y="14878"/>
                  </a:cubicBezTo>
                  <a:cubicBezTo>
                    <a:pt x="24260" y="51033"/>
                    <a:pt x="28814" y="87189"/>
                    <a:pt x="31988" y="123482"/>
                  </a:cubicBezTo>
                  <a:cubicBezTo>
                    <a:pt x="32361" y="129112"/>
                    <a:pt x="28097" y="133970"/>
                    <a:pt x="22480" y="134342"/>
                  </a:cubicBezTo>
                  <a:cubicBezTo>
                    <a:pt x="17181" y="134701"/>
                    <a:pt x="12503" y="130934"/>
                    <a:pt x="11702" y="125690"/>
                  </a:cubicBezTo>
                  <a:close/>
                </a:path>
              </a:pathLst>
            </a:custGeom>
            <a:solidFill>
              <a:srgbClr val="F7AB94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A5B9DD99-7C68-762F-D398-C56DF91C4CDC}"/>
                </a:ext>
              </a:extLst>
            </p:cNvPr>
            <p:cNvSpPr/>
            <p:nvPr/>
          </p:nvSpPr>
          <p:spPr>
            <a:xfrm>
              <a:off x="5795741" y="2139131"/>
              <a:ext cx="94967" cy="83965"/>
            </a:xfrm>
            <a:custGeom>
              <a:avLst/>
              <a:gdLst>
                <a:gd name="connsiteX0" fmla="*/ 3259 w 94967"/>
                <a:gd name="connsiteY0" fmla="*/ 82358 h 83965"/>
                <a:gd name="connsiteX1" fmla="*/ 24649 w 94967"/>
                <a:gd name="connsiteY1" fmla="*/ 39164 h 83965"/>
                <a:gd name="connsiteX2" fmla="*/ 66738 w 94967"/>
                <a:gd name="connsiteY2" fmla="*/ 2457 h 83965"/>
                <a:gd name="connsiteX3" fmla="*/ 83022 w 94967"/>
                <a:gd name="connsiteY3" fmla="*/ 20810 h 83965"/>
                <a:gd name="connsiteX4" fmla="*/ 3259 w 94967"/>
                <a:gd name="connsiteY4" fmla="*/ 82358 h 83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967" h="83965">
                  <a:moveTo>
                    <a:pt x="3259" y="82358"/>
                  </a:moveTo>
                  <a:cubicBezTo>
                    <a:pt x="-9437" y="68558"/>
                    <a:pt x="18301" y="51584"/>
                    <a:pt x="24649" y="39164"/>
                  </a:cubicBezTo>
                  <a:cubicBezTo>
                    <a:pt x="36655" y="25364"/>
                    <a:pt x="48109" y="7977"/>
                    <a:pt x="66738" y="2457"/>
                  </a:cubicBezTo>
                  <a:cubicBezTo>
                    <a:pt x="96270" y="-8307"/>
                    <a:pt x="104136" y="19293"/>
                    <a:pt x="83022" y="20810"/>
                  </a:cubicBezTo>
                  <a:cubicBezTo>
                    <a:pt x="50730" y="14877"/>
                    <a:pt x="24511" y="96157"/>
                    <a:pt x="3259" y="82358"/>
                  </a:cubicBezTo>
                  <a:close/>
                </a:path>
              </a:pathLst>
            </a:custGeom>
            <a:solidFill>
              <a:srgbClr val="F7AB94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70162EBF-97F8-2718-2147-98839F551BA5}"/>
                </a:ext>
              </a:extLst>
            </p:cNvPr>
            <p:cNvSpPr/>
            <p:nvPr/>
          </p:nvSpPr>
          <p:spPr>
            <a:xfrm>
              <a:off x="5328444" y="1058527"/>
              <a:ext cx="146713" cy="26441"/>
            </a:xfrm>
            <a:custGeom>
              <a:avLst/>
              <a:gdLst>
                <a:gd name="connsiteX0" fmla="*/ 138946 w 146713"/>
                <a:gd name="connsiteY0" fmla="*/ 20476 h 26441"/>
                <a:gd name="connsiteX1" fmla="*/ 53802 w 146713"/>
                <a:gd name="connsiteY1" fmla="*/ 25582 h 26441"/>
                <a:gd name="connsiteX2" fmla="*/ 4261 w 146713"/>
                <a:gd name="connsiteY2" fmla="*/ 21442 h 26441"/>
                <a:gd name="connsiteX3" fmla="*/ 1501 w 146713"/>
                <a:gd name="connsiteY3" fmla="*/ 7642 h 26441"/>
                <a:gd name="connsiteX4" fmla="*/ 23994 w 146713"/>
                <a:gd name="connsiteY4" fmla="*/ 4882 h 26441"/>
                <a:gd name="connsiteX5" fmla="*/ 133565 w 146713"/>
                <a:gd name="connsiteY5" fmla="*/ 328 h 26441"/>
                <a:gd name="connsiteX6" fmla="*/ 146329 w 146713"/>
                <a:gd name="connsiteY6" fmla="*/ 7711 h 26441"/>
                <a:gd name="connsiteX7" fmla="*/ 138946 w 146713"/>
                <a:gd name="connsiteY7" fmla="*/ 20476 h 26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6713" h="26441">
                  <a:moveTo>
                    <a:pt x="138946" y="20476"/>
                  </a:moveTo>
                  <a:cubicBezTo>
                    <a:pt x="110698" y="23898"/>
                    <a:pt x="82257" y="25602"/>
                    <a:pt x="53802" y="25582"/>
                  </a:cubicBezTo>
                  <a:cubicBezTo>
                    <a:pt x="37656" y="25582"/>
                    <a:pt x="19164" y="29170"/>
                    <a:pt x="4261" y="21442"/>
                  </a:cubicBezTo>
                  <a:cubicBezTo>
                    <a:pt x="-128" y="18270"/>
                    <a:pt x="-1328" y="12255"/>
                    <a:pt x="1501" y="7642"/>
                  </a:cubicBezTo>
                  <a:cubicBezTo>
                    <a:pt x="6331" y="-1742"/>
                    <a:pt x="16266" y="5020"/>
                    <a:pt x="23994" y="4882"/>
                  </a:cubicBezTo>
                  <a:cubicBezTo>
                    <a:pt x="60578" y="5506"/>
                    <a:pt x="97161" y="3986"/>
                    <a:pt x="133565" y="328"/>
                  </a:cubicBezTo>
                  <a:cubicBezTo>
                    <a:pt x="139126" y="-1158"/>
                    <a:pt x="144839" y="2147"/>
                    <a:pt x="146329" y="7711"/>
                  </a:cubicBezTo>
                  <a:cubicBezTo>
                    <a:pt x="147820" y="13275"/>
                    <a:pt x="144508" y="18989"/>
                    <a:pt x="138946" y="20476"/>
                  </a:cubicBezTo>
                  <a:close/>
                </a:path>
              </a:pathLst>
            </a:custGeom>
            <a:solidFill>
              <a:srgbClr val="F7AB94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6756D355-E3F9-211D-E0C2-D292C62D5246}"/>
                </a:ext>
              </a:extLst>
            </p:cNvPr>
            <p:cNvSpPr/>
            <p:nvPr/>
          </p:nvSpPr>
          <p:spPr>
            <a:xfrm>
              <a:off x="5337161" y="1017331"/>
              <a:ext cx="109088" cy="63236"/>
            </a:xfrm>
            <a:custGeom>
              <a:avLst/>
              <a:gdLst>
                <a:gd name="connsiteX0" fmla="*/ 104838 w 109088"/>
                <a:gd name="connsiteY0" fmla="*/ 18892 h 63236"/>
                <a:gd name="connsiteX1" fmla="*/ 38461 w 109088"/>
                <a:gd name="connsiteY1" fmla="*/ 52978 h 63236"/>
                <a:gd name="connsiteX2" fmla="*/ 788 w 109088"/>
                <a:gd name="connsiteY2" fmla="*/ 48700 h 63236"/>
                <a:gd name="connsiteX3" fmla="*/ 8240 w 109088"/>
                <a:gd name="connsiteY3" fmla="*/ 43456 h 63236"/>
                <a:gd name="connsiteX4" fmla="*/ 71443 w 109088"/>
                <a:gd name="connsiteY4" fmla="*/ 15856 h 63236"/>
                <a:gd name="connsiteX5" fmla="*/ 92281 w 109088"/>
                <a:gd name="connsiteY5" fmla="*/ 2057 h 63236"/>
                <a:gd name="connsiteX6" fmla="*/ 106977 w 109088"/>
                <a:gd name="connsiteY6" fmla="*/ 4196 h 63236"/>
                <a:gd name="connsiteX7" fmla="*/ 104838 w 109088"/>
                <a:gd name="connsiteY7" fmla="*/ 18892 h 63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9088" h="63236">
                  <a:moveTo>
                    <a:pt x="104838" y="18892"/>
                  </a:moveTo>
                  <a:cubicBezTo>
                    <a:pt x="84291" y="33090"/>
                    <a:pt x="61976" y="44548"/>
                    <a:pt x="38461" y="52978"/>
                  </a:cubicBezTo>
                  <a:cubicBezTo>
                    <a:pt x="26870" y="57946"/>
                    <a:pt x="-5560" y="75472"/>
                    <a:pt x="788" y="48700"/>
                  </a:cubicBezTo>
                  <a:cubicBezTo>
                    <a:pt x="2306" y="45879"/>
                    <a:pt x="5066" y="43938"/>
                    <a:pt x="8240" y="43456"/>
                  </a:cubicBezTo>
                  <a:cubicBezTo>
                    <a:pt x="29492" y="34624"/>
                    <a:pt x="50743" y="26068"/>
                    <a:pt x="71443" y="15856"/>
                  </a:cubicBezTo>
                  <a:cubicBezTo>
                    <a:pt x="78729" y="11788"/>
                    <a:pt x="85698" y="7175"/>
                    <a:pt x="92281" y="2057"/>
                  </a:cubicBezTo>
                  <a:cubicBezTo>
                    <a:pt x="96931" y="-1411"/>
                    <a:pt x="103514" y="-454"/>
                    <a:pt x="106977" y="4196"/>
                  </a:cubicBezTo>
                  <a:cubicBezTo>
                    <a:pt x="110441" y="8845"/>
                    <a:pt x="109489" y="15425"/>
                    <a:pt x="104838" y="18892"/>
                  </a:cubicBezTo>
                  <a:close/>
                </a:path>
              </a:pathLst>
            </a:custGeom>
            <a:solidFill>
              <a:srgbClr val="F7AB94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8ED3C36E-66E9-89CF-5CB7-F2E23DEACE03}"/>
                </a:ext>
              </a:extLst>
            </p:cNvPr>
            <p:cNvSpPr/>
            <p:nvPr/>
          </p:nvSpPr>
          <p:spPr>
            <a:xfrm>
              <a:off x="5326764" y="982247"/>
              <a:ext cx="86280" cy="94889"/>
            </a:xfrm>
            <a:custGeom>
              <a:avLst/>
              <a:gdLst>
                <a:gd name="connsiteX0" fmla="*/ 85013 w 86280"/>
                <a:gd name="connsiteY0" fmla="*/ 15061 h 94889"/>
                <a:gd name="connsiteX1" fmla="*/ 16014 w 86280"/>
                <a:gd name="connsiteY1" fmla="*/ 93030 h 94889"/>
                <a:gd name="connsiteX2" fmla="*/ 1801 w 86280"/>
                <a:gd name="connsiteY2" fmla="*/ 90483 h 94889"/>
                <a:gd name="connsiteX3" fmla="*/ 1525 w 86280"/>
                <a:gd name="connsiteY3" fmla="*/ 79230 h 94889"/>
                <a:gd name="connsiteX4" fmla="*/ 68730 w 86280"/>
                <a:gd name="connsiteY4" fmla="*/ 3055 h 94889"/>
                <a:gd name="connsiteX5" fmla="*/ 83165 w 86280"/>
                <a:gd name="connsiteY5" fmla="*/ 2872 h 94889"/>
                <a:gd name="connsiteX6" fmla="*/ 85013 w 86280"/>
                <a:gd name="connsiteY6" fmla="*/ 15061 h 94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6280" h="94889">
                  <a:moveTo>
                    <a:pt x="85013" y="15061"/>
                  </a:moveTo>
                  <a:cubicBezTo>
                    <a:pt x="64397" y="43065"/>
                    <a:pt x="41296" y="69159"/>
                    <a:pt x="16014" y="93030"/>
                  </a:cubicBezTo>
                  <a:cubicBezTo>
                    <a:pt x="11392" y="96252"/>
                    <a:pt x="5016" y="95112"/>
                    <a:pt x="1801" y="90483"/>
                  </a:cubicBezTo>
                  <a:cubicBezTo>
                    <a:pt x="-531" y="87125"/>
                    <a:pt x="-642" y="82698"/>
                    <a:pt x="1525" y="79230"/>
                  </a:cubicBezTo>
                  <a:cubicBezTo>
                    <a:pt x="25978" y="55724"/>
                    <a:pt x="48458" y="30246"/>
                    <a:pt x="68730" y="3055"/>
                  </a:cubicBezTo>
                  <a:cubicBezTo>
                    <a:pt x="72663" y="-982"/>
                    <a:pt x="79135" y="-1065"/>
                    <a:pt x="83165" y="2872"/>
                  </a:cubicBezTo>
                  <a:cubicBezTo>
                    <a:pt x="86449" y="6065"/>
                    <a:pt x="87194" y="11044"/>
                    <a:pt x="85013" y="15061"/>
                  </a:cubicBezTo>
                  <a:close/>
                </a:path>
              </a:pathLst>
            </a:custGeom>
            <a:solidFill>
              <a:srgbClr val="F7AB94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CB2F2BEF-D2C3-91F6-DB43-6C80C44EEAF8}"/>
                </a:ext>
              </a:extLst>
            </p:cNvPr>
            <p:cNvSpPr/>
            <p:nvPr/>
          </p:nvSpPr>
          <p:spPr>
            <a:xfrm>
              <a:off x="2192727" y="756000"/>
              <a:ext cx="336857" cy="310628"/>
            </a:xfrm>
            <a:custGeom>
              <a:avLst/>
              <a:gdLst>
                <a:gd name="connsiteX0" fmla="*/ 258579 w 336857"/>
                <a:gd name="connsiteY0" fmla="*/ 31827 h 310628"/>
                <a:gd name="connsiteX1" fmla="*/ 330890 w 336857"/>
                <a:gd name="connsiteY1" fmla="*/ 153403 h 310628"/>
                <a:gd name="connsiteX2" fmla="*/ 246849 w 336857"/>
                <a:gd name="connsiteY2" fmla="*/ 299405 h 310628"/>
                <a:gd name="connsiteX3" fmla="*/ 236637 w 336857"/>
                <a:gd name="connsiteY3" fmla="*/ 309617 h 310628"/>
                <a:gd name="connsiteX4" fmla="*/ 205726 w 336857"/>
                <a:gd name="connsiteY4" fmla="*/ 309617 h 310628"/>
                <a:gd name="connsiteX5" fmla="*/ 40128 w 336857"/>
                <a:gd name="connsiteY5" fmla="*/ 189007 h 310628"/>
                <a:gd name="connsiteX6" fmla="*/ 109 w 336857"/>
                <a:gd name="connsiteY6" fmla="*/ 66327 h 310628"/>
                <a:gd name="connsiteX7" fmla="*/ 61380 w 336857"/>
                <a:gd name="connsiteY7" fmla="*/ 71847 h 310628"/>
                <a:gd name="connsiteX8" fmla="*/ 79320 w 336857"/>
                <a:gd name="connsiteY8" fmla="*/ 16647 h 310628"/>
                <a:gd name="connsiteX9" fmla="*/ 127205 w 336857"/>
                <a:gd name="connsiteY9" fmla="*/ 42177 h 310628"/>
                <a:gd name="connsiteX10" fmla="*/ 195376 w 336857"/>
                <a:gd name="connsiteY10" fmla="*/ 30171 h 310628"/>
                <a:gd name="connsiteX11" fmla="*/ 258579 w 336857"/>
                <a:gd name="connsiteY11" fmla="*/ 31827 h 31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6857" h="310628">
                  <a:moveTo>
                    <a:pt x="258579" y="31827"/>
                  </a:moveTo>
                  <a:cubicBezTo>
                    <a:pt x="338480" y="-46418"/>
                    <a:pt x="345104" y="103172"/>
                    <a:pt x="330890" y="153403"/>
                  </a:cubicBezTo>
                  <a:cubicBezTo>
                    <a:pt x="321368" y="205567"/>
                    <a:pt x="296943" y="274428"/>
                    <a:pt x="246849" y="299405"/>
                  </a:cubicBezTo>
                  <a:cubicBezTo>
                    <a:pt x="246849" y="305045"/>
                    <a:pt x="242282" y="309617"/>
                    <a:pt x="236637" y="309617"/>
                  </a:cubicBezTo>
                  <a:cubicBezTo>
                    <a:pt x="226370" y="310928"/>
                    <a:pt x="215993" y="310928"/>
                    <a:pt x="205726" y="309617"/>
                  </a:cubicBezTo>
                  <a:cubicBezTo>
                    <a:pt x="132173" y="304373"/>
                    <a:pt x="73386" y="252210"/>
                    <a:pt x="40128" y="189007"/>
                  </a:cubicBezTo>
                  <a:cubicBezTo>
                    <a:pt x="26328" y="155612"/>
                    <a:pt x="-2237" y="101378"/>
                    <a:pt x="109" y="66327"/>
                  </a:cubicBezTo>
                  <a:cubicBezTo>
                    <a:pt x="13909" y="39693"/>
                    <a:pt x="46476" y="54735"/>
                    <a:pt x="61380" y="71847"/>
                  </a:cubicBezTo>
                  <a:cubicBezTo>
                    <a:pt x="68004" y="53907"/>
                    <a:pt x="64416" y="30447"/>
                    <a:pt x="79320" y="16647"/>
                  </a:cubicBezTo>
                  <a:cubicBezTo>
                    <a:pt x="99467" y="4228"/>
                    <a:pt x="118235" y="25893"/>
                    <a:pt x="127205" y="42177"/>
                  </a:cubicBezTo>
                  <a:cubicBezTo>
                    <a:pt x="137417" y="-602"/>
                    <a:pt x="177436" y="-20888"/>
                    <a:pt x="195376" y="30171"/>
                  </a:cubicBezTo>
                  <a:cubicBezTo>
                    <a:pt x="217594" y="-5432"/>
                    <a:pt x="244503" y="-14678"/>
                    <a:pt x="258579" y="31827"/>
                  </a:cubicBezTo>
                  <a:close/>
                </a:path>
              </a:pathLst>
            </a:custGeom>
            <a:solidFill>
              <a:srgbClr val="ED5B2F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7AFBA049-A9F1-1E0D-0E0F-2B9DD1463A6E}"/>
                </a:ext>
              </a:extLst>
            </p:cNvPr>
            <p:cNvSpPr/>
            <p:nvPr/>
          </p:nvSpPr>
          <p:spPr>
            <a:xfrm>
              <a:off x="2537971" y="3712377"/>
              <a:ext cx="342405" cy="398064"/>
            </a:xfrm>
            <a:custGeom>
              <a:avLst/>
              <a:gdLst>
                <a:gd name="connsiteX0" fmla="*/ 324984 w 342405"/>
                <a:gd name="connsiteY0" fmla="*/ 112787 h 398064"/>
                <a:gd name="connsiteX1" fmla="*/ 307596 w 342405"/>
                <a:gd name="connsiteY1" fmla="*/ 283767 h 398064"/>
                <a:gd name="connsiteX2" fmla="*/ 245083 w 342405"/>
                <a:gd name="connsiteY2" fmla="*/ 398029 h 398064"/>
                <a:gd name="connsiteX3" fmla="*/ 201337 w 342405"/>
                <a:gd name="connsiteY3" fmla="*/ 356630 h 398064"/>
                <a:gd name="connsiteX4" fmla="*/ 145172 w 342405"/>
                <a:gd name="connsiteY4" fmla="*/ 293013 h 398064"/>
                <a:gd name="connsiteX5" fmla="*/ 102945 w 342405"/>
                <a:gd name="connsiteY5" fmla="*/ 243885 h 398064"/>
                <a:gd name="connsiteX6" fmla="*/ 62373 w 342405"/>
                <a:gd name="connsiteY6" fmla="*/ 163984 h 398064"/>
                <a:gd name="connsiteX7" fmla="*/ 39328 w 342405"/>
                <a:gd name="connsiteY7" fmla="*/ 91397 h 398064"/>
                <a:gd name="connsiteX8" fmla="*/ 23044 w 342405"/>
                <a:gd name="connsiteY8" fmla="*/ 43 h 398064"/>
                <a:gd name="connsiteX9" fmla="*/ 57957 w 342405"/>
                <a:gd name="connsiteY9" fmla="*/ 9841 h 398064"/>
                <a:gd name="connsiteX10" fmla="*/ 102669 w 342405"/>
                <a:gd name="connsiteY10" fmla="*/ 12739 h 398064"/>
                <a:gd name="connsiteX11" fmla="*/ 311184 w 342405"/>
                <a:gd name="connsiteY11" fmla="*/ 77736 h 398064"/>
                <a:gd name="connsiteX12" fmla="*/ 324984 w 342405"/>
                <a:gd name="connsiteY12" fmla="*/ 112787 h 398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42405" h="398064">
                  <a:moveTo>
                    <a:pt x="324984" y="112787"/>
                  </a:moveTo>
                  <a:cubicBezTo>
                    <a:pt x="360449" y="167986"/>
                    <a:pt x="335057" y="231328"/>
                    <a:pt x="307596" y="283767"/>
                  </a:cubicBezTo>
                  <a:cubicBezTo>
                    <a:pt x="290898" y="310538"/>
                    <a:pt x="281376" y="398995"/>
                    <a:pt x="245083" y="398029"/>
                  </a:cubicBezTo>
                  <a:cubicBezTo>
                    <a:pt x="222589" y="396235"/>
                    <a:pt x="209755" y="375536"/>
                    <a:pt x="201337" y="356630"/>
                  </a:cubicBezTo>
                  <a:cubicBezTo>
                    <a:pt x="159938" y="388369"/>
                    <a:pt x="141998" y="324890"/>
                    <a:pt x="145172" y="293013"/>
                  </a:cubicBezTo>
                  <a:cubicBezTo>
                    <a:pt x="106671" y="307640"/>
                    <a:pt x="95493" y="276177"/>
                    <a:pt x="102945" y="243885"/>
                  </a:cubicBezTo>
                  <a:cubicBezTo>
                    <a:pt x="45400" y="259617"/>
                    <a:pt x="43468" y="202486"/>
                    <a:pt x="62373" y="163984"/>
                  </a:cubicBezTo>
                  <a:cubicBezTo>
                    <a:pt x="13660" y="166745"/>
                    <a:pt x="10348" y="119687"/>
                    <a:pt x="39328" y="91397"/>
                  </a:cubicBezTo>
                  <a:cubicBezTo>
                    <a:pt x="5656" y="77598"/>
                    <a:pt x="-20978" y="15912"/>
                    <a:pt x="23044" y="43"/>
                  </a:cubicBezTo>
                  <a:cubicBezTo>
                    <a:pt x="35326" y="-923"/>
                    <a:pt x="45813" y="8323"/>
                    <a:pt x="57957" y="9841"/>
                  </a:cubicBezTo>
                  <a:cubicBezTo>
                    <a:pt x="72723" y="12394"/>
                    <a:pt x="87710" y="13359"/>
                    <a:pt x="102669" y="12739"/>
                  </a:cubicBezTo>
                  <a:cubicBezTo>
                    <a:pt x="175532" y="14256"/>
                    <a:pt x="265230" y="10393"/>
                    <a:pt x="311184" y="77736"/>
                  </a:cubicBezTo>
                  <a:cubicBezTo>
                    <a:pt x="316290" y="88085"/>
                    <a:pt x="332159" y="100782"/>
                    <a:pt x="324984" y="112787"/>
                  </a:cubicBezTo>
                  <a:close/>
                </a:path>
              </a:pathLst>
            </a:custGeom>
            <a:solidFill>
              <a:srgbClr val="ED5B2F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4388B44E-EE14-EE9C-EC94-576A88F47610}"/>
                </a:ext>
              </a:extLst>
            </p:cNvPr>
            <p:cNvSpPr/>
            <p:nvPr/>
          </p:nvSpPr>
          <p:spPr>
            <a:xfrm>
              <a:off x="2329930" y="915872"/>
              <a:ext cx="92188" cy="152975"/>
            </a:xfrm>
            <a:custGeom>
              <a:avLst/>
              <a:gdLst>
                <a:gd name="connsiteX0" fmla="*/ 80114 w 92188"/>
                <a:gd name="connsiteY0" fmla="*/ 152781 h 152975"/>
                <a:gd name="connsiteX1" fmla="*/ 31401 w 92188"/>
                <a:gd name="connsiteY1" fmla="*/ 76468 h 152975"/>
                <a:gd name="connsiteX2" fmla="*/ 4767 w 92188"/>
                <a:gd name="connsiteY2" fmla="*/ 707 h 152975"/>
                <a:gd name="connsiteX3" fmla="*/ 59139 w 92188"/>
                <a:gd name="connsiteY3" fmla="*/ 87232 h 152975"/>
                <a:gd name="connsiteX4" fmla="*/ 85910 w 92188"/>
                <a:gd name="connsiteY4" fmla="*/ 133323 h 152975"/>
                <a:gd name="connsiteX5" fmla="*/ 91361 w 92188"/>
                <a:gd name="connsiteY5" fmla="*/ 146697 h 152975"/>
                <a:gd name="connsiteX6" fmla="*/ 80114 w 92188"/>
                <a:gd name="connsiteY6" fmla="*/ 152781 h 152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2188" h="152975">
                  <a:moveTo>
                    <a:pt x="80114" y="152781"/>
                  </a:moveTo>
                  <a:cubicBezTo>
                    <a:pt x="53757" y="137463"/>
                    <a:pt x="46305" y="101584"/>
                    <a:pt x="31401" y="76468"/>
                  </a:cubicBezTo>
                  <a:cubicBezTo>
                    <a:pt x="27537" y="59770"/>
                    <a:pt x="-13862" y="9953"/>
                    <a:pt x="4767" y="707"/>
                  </a:cubicBezTo>
                  <a:cubicBezTo>
                    <a:pt x="23397" y="-8538"/>
                    <a:pt x="47961" y="72190"/>
                    <a:pt x="59139" y="87232"/>
                  </a:cubicBezTo>
                  <a:cubicBezTo>
                    <a:pt x="66204" y="103600"/>
                    <a:pt x="75202" y="119071"/>
                    <a:pt x="85910" y="133323"/>
                  </a:cubicBezTo>
                  <a:cubicBezTo>
                    <a:pt x="91113" y="135512"/>
                    <a:pt x="93541" y="141500"/>
                    <a:pt x="91361" y="146697"/>
                  </a:cubicBezTo>
                  <a:cubicBezTo>
                    <a:pt x="89498" y="151111"/>
                    <a:pt x="84820" y="153641"/>
                    <a:pt x="80114" y="152781"/>
                  </a:cubicBezTo>
                  <a:close/>
                </a:path>
              </a:pathLst>
            </a:custGeom>
            <a:solidFill>
              <a:srgbClr val="F7AB94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18451030-8BD8-9EDE-8A32-E90BB47AA2FC}"/>
                </a:ext>
              </a:extLst>
            </p:cNvPr>
            <p:cNvSpPr/>
            <p:nvPr/>
          </p:nvSpPr>
          <p:spPr>
            <a:xfrm>
              <a:off x="2403808" y="888961"/>
              <a:ext cx="33532" cy="177061"/>
            </a:xfrm>
            <a:custGeom>
              <a:avLst/>
              <a:gdLst>
                <a:gd name="connsiteX0" fmla="*/ 13550 w 33532"/>
                <a:gd name="connsiteY0" fmla="*/ 170447 h 177061"/>
                <a:gd name="connsiteX1" fmla="*/ 5408 w 33532"/>
                <a:gd name="connsiteY1" fmla="*/ 85302 h 177061"/>
                <a:gd name="connsiteX2" fmla="*/ 16724 w 33532"/>
                <a:gd name="connsiteY2" fmla="*/ 2503 h 177061"/>
                <a:gd name="connsiteX3" fmla="*/ 30524 w 33532"/>
                <a:gd name="connsiteY3" fmla="*/ 148367 h 177061"/>
                <a:gd name="connsiteX4" fmla="*/ 27764 w 33532"/>
                <a:gd name="connsiteY4" fmla="*/ 175967 h 177061"/>
                <a:gd name="connsiteX5" fmla="*/ 13909 w 33532"/>
                <a:gd name="connsiteY5" fmla="*/ 171255 h 177061"/>
                <a:gd name="connsiteX6" fmla="*/ 13550 w 33532"/>
                <a:gd name="connsiteY6" fmla="*/ 170447 h 177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532" h="177061">
                  <a:moveTo>
                    <a:pt x="13550" y="170447"/>
                  </a:moveTo>
                  <a:cubicBezTo>
                    <a:pt x="5960" y="142847"/>
                    <a:pt x="8306" y="113453"/>
                    <a:pt x="5408" y="85302"/>
                  </a:cubicBezTo>
                  <a:cubicBezTo>
                    <a:pt x="8720" y="69846"/>
                    <a:pt x="-15015" y="-15713"/>
                    <a:pt x="16724" y="2503"/>
                  </a:cubicBezTo>
                  <a:cubicBezTo>
                    <a:pt x="28454" y="48180"/>
                    <a:pt x="23900" y="101172"/>
                    <a:pt x="30524" y="148367"/>
                  </a:cubicBezTo>
                  <a:cubicBezTo>
                    <a:pt x="30524" y="157475"/>
                    <a:pt x="38804" y="170033"/>
                    <a:pt x="27764" y="175967"/>
                  </a:cubicBezTo>
                  <a:cubicBezTo>
                    <a:pt x="22631" y="178492"/>
                    <a:pt x="16434" y="176383"/>
                    <a:pt x="13909" y="171255"/>
                  </a:cubicBezTo>
                  <a:cubicBezTo>
                    <a:pt x="13771" y="170990"/>
                    <a:pt x="13661" y="170721"/>
                    <a:pt x="13550" y="170447"/>
                  </a:cubicBezTo>
                  <a:close/>
                </a:path>
              </a:pathLst>
            </a:custGeom>
            <a:solidFill>
              <a:srgbClr val="F7AB94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CC0E8485-3377-B110-4CBA-80584C47CBA4}"/>
                </a:ext>
              </a:extLst>
            </p:cNvPr>
            <p:cNvSpPr/>
            <p:nvPr/>
          </p:nvSpPr>
          <p:spPr>
            <a:xfrm>
              <a:off x="2433112" y="882707"/>
              <a:ext cx="44817" cy="175004"/>
            </a:xfrm>
            <a:custGeom>
              <a:avLst/>
              <a:gdLst>
                <a:gd name="connsiteX0" fmla="*/ 7154 w 44817"/>
                <a:gd name="connsiteY0" fmla="*/ 174631 h 175004"/>
                <a:gd name="connsiteX1" fmla="*/ 12674 w 44817"/>
                <a:gd name="connsiteY1" fmla="*/ 94730 h 175004"/>
                <a:gd name="connsiteX2" fmla="*/ 36686 w 44817"/>
                <a:gd name="connsiteY2" fmla="*/ 63 h 175004"/>
                <a:gd name="connsiteX3" fmla="*/ 36686 w 44817"/>
                <a:gd name="connsiteY3" fmla="*/ 78170 h 175004"/>
                <a:gd name="connsiteX4" fmla="*/ 7154 w 44817"/>
                <a:gd name="connsiteY4" fmla="*/ 174631 h 175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817" h="175004">
                  <a:moveTo>
                    <a:pt x="7154" y="174631"/>
                  </a:moveTo>
                  <a:cubicBezTo>
                    <a:pt x="-12027" y="167731"/>
                    <a:pt x="13364" y="112532"/>
                    <a:pt x="12674" y="94730"/>
                  </a:cubicBezTo>
                  <a:cubicBezTo>
                    <a:pt x="20264" y="77480"/>
                    <a:pt x="17780" y="-3111"/>
                    <a:pt x="36686" y="63"/>
                  </a:cubicBezTo>
                  <a:cubicBezTo>
                    <a:pt x="55592" y="3237"/>
                    <a:pt x="35306" y="61610"/>
                    <a:pt x="36686" y="78170"/>
                  </a:cubicBezTo>
                  <a:cubicBezTo>
                    <a:pt x="30062" y="94316"/>
                    <a:pt x="27164" y="181117"/>
                    <a:pt x="7154" y="174631"/>
                  </a:cubicBezTo>
                  <a:close/>
                </a:path>
              </a:pathLst>
            </a:custGeom>
            <a:solidFill>
              <a:srgbClr val="F7AB94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D0FB2300-91A3-364D-BFC7-B1D8CB3CB1B2}"/>
                </a:ext>
              </a:extLst>
            </p:cNvPr>
            <p:cNvSpPr/>
            <p:nvPr/>
          </p:nvSpPr>
          <p:spPr>
            <a:xfrm>
              <a:off x="2656878" y="3788897"/>
              <a:ext cx="219489" cy="28659"/>
            </a:xfrm>
            <a:custGeom>
              <a:avLst/>
              <a:gdLst>
                <a:gd name="connsiteX0" fmla="*/ 184 w 219489"/>
                <a:gd name="connsiteY0" fmla="*/ 21915 h 28659"/>
                <a:gd name="connsiteX1" fmla="*/ 169093 w 219489"/>
                <a:gd name="connsiteY1" fmla="*/ 802 h 28659"/>
                <a:gd name="connsiteX2" fmla="*/ 219462 w 219489"/>
                <a:gd name="connsiteY2" fmla="*/ 12807 h 28659"/>
                <a:gd name="connsiteX3" fmla="*/ 197659 w 219489"/>
                <a:gd name="connsiteY3" fmla="*/ 20949 h 28659"/>
                <a:gd name="connsiteX4" fmla="*/ 32061 w 219489"/>
                <a:gd name="connsiteY4" fmla="*/ 25641 h 28659"/>
                <a:gd name="connsiteX5" fmla="*/ 184 w 219489"/>
                <a:gd name="connsiteY5" fmla="*/ 21915 h 28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9489" h="28659">
                  <a:moveTo>
                    <a:pt x="184" y="21915"/>
                  </a:moveTo>
                  <a:cubicBezTo>
                    <a:pt x="-6440" y="-8168"/>
                    <a:pt x="144943" y="4527"/>
                    <a:pt x="169093" y="802"/>
                  </a:cubicBezTo>
                  <a:cubicBezTo>
                    <a:pt x="184135" y="3424"/>
                    <a:pt x="216288" y="-8030"/>
                    <a:pt x="219462" y="12807"/>
                  </a:cubicBezTo>
                  <a:cubicBezTo>
                    <a:pt x="218082" y="24261"/>
                    <a:pt x="205663" y="21777"/>
                    <a:pt x="197659" y="20949"/>
                  </a:cubicBezTo>
                  <a:cubicBezTo>
                    <a:pt x="142460" y="20949"/>
                    <a:pt x="87260" y="20949"/>
                    <a:pt x="32061" y="25641"/>
                  </a:cubicBezTo>
                  <a:cubicBezTo>
                    <a:pt x="21987" y="24951"/>
                    <a:pt x="5565" y="34887"/>
                    <a:pt x="184" y="21915"/>
                  </a:cubicBezTo>
                  <a:close/>
                </a:path>
              </a:pathLst>
            </a:custGeom>
            <a:solidFill>
              <a:srgbClr val="F7AB94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8EA864F7-7461-AF71-4644-1EFE612DCB23}"/>
                </a:ext>
              </a:extLst>
            </p:cNvPr>
            <p:cNvSpPr/>
            <p:nvPr/>
          </p:nvSpPr>
          <p:spPr>
            <a:xfrm>
              <a:off x="2727559" y="3804988"/>
              <a:ext cx="139624" cy="83776"/>
            </a:xfrm>
            <a:custGeom>
              <a:avLst/>
              <a:gdLst>
                <a:gd name="connsiteX0" fmla="*/ 433 w 139624"/>
                <a:gd name="connsiteY0" fmla="*/ 79791 h 83776"/>
                <a:gd name="connsiteX1" fmla="*/ 120077 w 139624"/>
                <a:gd name="connsiteY1" fmla="*/ 1822 h 83776"/>
                <a:gd name="connsiteX2" fmla="*/ 127529 w 139624"/>
                <a:gd name="connsiteY2" fmla="*/ 20866 h 83776"/>
                <a:gd name="connsiteX3" fmla="*/ 54390 w 139624"/>
                <a:gd name="connsiteY3" fmla="*/ 55365 h 83776"/>
                <a:gd name="connsiteX4" fmla="*/ 433 w 139624"/>
                <a:gd name="connsiteY4" fmla="*/ 79791 h 83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624" h="83776">
                  <a:moveTo>
                    <a:pt x="433" y="79791"/>
                  </a:moveTo>
                  <a:cubicBezTo>
                    <a:pt x="-7847" y="55089"/>
                    <a:pt x="97998" y="10102"/>
                    <a:pt x="120077" y="1822"/>
                  </a:cubicBezTo>
                  <a:cubicBezTo>
                    <a:pt x="138155" y="-7424"/>
                    <a:pt x="149471" y="21004"/>
                    <a:pt x="127529" y="20866"/>
                  </a:cubicBezTo>
                  <a:cubicBezTo>
                    <a:pt x="102013" y="29794"/>
                    <a:pt x="77505" y="41359"/>
                    <a:pt x="54390" y="55365"/>
                  </a:cubicBezTo>
                  <a:cubicBezTo>
                    <a:pt x="39486" y="60195"/>
                    <a:pt x="14095" y="95385"/>
                    <a:pt x="433" y="79791"/>
                  </a:cubicBezTo>
                  <a:close/>
                </a:path>
              </a:pathLst>
            </a:custGeom>
            <a:solidFill>
              <a:srgbClr val="F7AB94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28576694-C61B-E91F-9A3E-201E8D489B86}"/>
                </a:ext>
              </a:extLst>
            </p:cNvPr>
            <p:cNvSpPr/>
            <p:nvPr/>
          </p:nvSpPr>
          <p:spPr>
            <a:xfrm>
              <a:off x="2762930" y="3819534"/>
              <a:ext cx="114125" cy="142241"/>
            </a:xfrm>
            <a:custGeom>
              <a:avLst/>
              <a:gdLst>
                <a:gd name="connsiteX0" fmla="*/ 3425 w 114125"/>
                <a:gd name="connsiteY0" fmla="*/ 141006 h 142241"/>
                <a:gd name="connsiteX1" fmla="*/ 41651 w 114125"/>
                <a:gd name="connsiteY1" fmla="*/ 75457 h 142241"/>
                <a:gd name="connsiteX2" fmla="*/ 107062 w 114125"/>
                <a:gd name="connsiteY2" fmla="*/ -28 h 142241"/>
                <a:gd name="connsiteX3" fmla="*/ 71182 w 114125"/>
                <a:gd name="connsiteY3" fmla="*/ 70351 h 142241"/>
                <a:gd name="connsiteX4" fmla="*/ 3425 w 114125"/>
                <a:gd name="connsiteY4" fmla="*/ 141006 h 142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125" h="142241">
                  <a:moveTo>
                    <a:pt x="3425" y="141006"/>
                  </a:moveTo>
                  <a:cubicBezTo>
                    <a:pt x="-13135" y="128172"/>
                    <a:pt x="34889" y="90499"/>
                    <a:pt x="41651" y="75457"/>
                  </a:cubicBezTo>
                  <a:cubicBezTo>
                    <a:pt x="59729" y="58069"/>
                    <a:pt x="85534" y="3698"/>
                    <a:pt x="107062" y="-28"/>
                  </a:cubicBezTo>
                  <a:cubicBezTo>
                    <a:pt x="133557" y="6596"/>
                    <a:pt x="77116" y="56275"/>
                    <a:pt x="71182" y="70351"/>
                  </a:cubicBezTo>
                  <a:cubicBezTo>
                    <a:pt x="57244" y="82357"/>
                    <a:pt x="19433" y="152184"/>
                    <a:pt x="3425" y="141006"/>
                  </a:cubicBezTo>
                  <a:close/>
                </a:path>
              </a:pathLst>
            </a:custGeom>
            <a:solidFill>
              <a:srgbClr val="F7AB94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4E7F2F52-1A33-2637-A7A7-79747BDD04D0}"/>
                </a:ext>
              </a:extLst>
            </p:cNvPr>
            <p:cNvSpPr/>
            <p:nvPr/>
          </p:nvSpPr>
          <p:spPr>
            <a:xfrm>
              <a:off x="2819788" y="3829915"/>
              <a:ext cx="69928" cy="182562"/>
            </a:xfrm>
            <a:custGeom>
              <a:avLst/>
              <a:gdLst>
                <a:gd name="connsiteX0" fmla="*/ 6873 w 69928"/>
                <a:gd name="connsiteY0" fmla="*/ 182374 h 182562"/>
                <a:gd name="connsiteX1" fmla="*/ 566 w 69928"/>
                <a:gd name="connsiteY1" fmla="*/ 169167 h 182562"/>
                <a:gd name="connsiteX2" fmla="*/ 801 w 69928"/>
                <a:gd name="connsiteY2" fmla="*/ 168574 h 182562"/>
                <a:gd name="connsiteX3" fmla="*/ 34610 w 69928"/>
                <a:gd name="connsiteY3" fmla="*/ 61212 h 182562"/>
                <a:gd name="connsiteX4" fmla="*/ 53792 w 69928"/>
                <a:gd name="connsiteY4" fmla="*/ 1735 h 182562"/>
                <a:gd name="connsiteX5" fmla="*/ 66488 w 69928"/>
                <a:gd name="connsiteY5" fmla="*/ 17880 h 182562"/>
                <a:gd name="connsiteX6" fmla="*/ 6873 w 69928"/>
                <a:gd name="connsiteY6" fmla="*/ 182374 h 182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9928" h="182562">
                  <a:moveTo>
                    <a:pt x="6873" y="182374"/>
                  </a:moveTo>
                  <a:cubicBezTo>
                    <a:pt x="1491" y="180470"/>
                    <a:pt x="-1338" y="174549"/>
                    <a:pt x="566" y="169167"/>
                  </a:cubicBezTo>
                  <a:cubicBezTo>
                    <a:pt x="649" y="168960"/>
                    <a:pt x="718" y="168767"/>
                    <a:pt x="801" y="168574"/>
                  </a:cubicBezTo>
                  <a:cubicBezTo>
                    <a:pt x="14421" y="133564"/>
                    <a:pt x="25710" y="97698"/>
                    <a:pt x="34610" y="61212"/>
                  </a:cubicBezTo>
                  <a:cubicBezTo>
                    <a:pt x="41234" y="42030"/>
                    <a:pt x="39992" y="17190"/>
                    <a:pt x="53792" y="1735"/>
                  </a:cubicBezTo>
                  <a:cubicBezTo>
                    <a:pt x="64004" y="-5165"/>
                    <a:pt x="75872" y="9876"/>
                    <a:pt x="66488" y="17880"/>
                  </a:cubicBezTo>
                  <a:cubicBezTo>
                    <a:pt x="55862" y="42720"/>
                    <a:pt x="32678" y="188032"/>
                    <a:pt x="6873" y="182374"/>
                  </a:cubicBezTo>
                  <a:close/>
                </a:path>
              </a:pathLst>
            </a:custGeom>
            <a:solidFill>
              <a:srgbClr val="F7AB94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F3D5A1CC-88E6-D070-48E2-174E81E500CD}"/>
                </a:ext>
              </a:extLst>
            </p:cNvPr>
            <p:cNvSpPr/>
            <p:nvPr/>
          </p:nvSpPr>
          <p:spPr>
            <a:xfrm>
              <a:off x="1802959" y="4030234"/>
              <a:ext cx="345454" cy="356120"/>
            </a:xfrm>
            <a:custGeom>
              <a:avLst/>
              <a:gdLst>
                <a:gd name="connsiteX0" fmla="*/ 224279 w 345454"/>
                <a:gd name="connsiteY0" fmla="*/ 52572 h 356120"/>
                <a:gd name="connsiteX1" fmla="*/ 260435 w 345454"/>
                <a:gd name="connsiteY1" fmla="*/ 337538 h 356120"/>
                <a:gd name="connsiteX2" fmla="*/ 164802 w 345454"/>
                <a:gd name="connsiteY2" fmla="*/ 351338 h 356120"/>
                <a:gd name="connsiteX3" fmla="*/ 41708 w 345454"/>
                <a:gd name="connsiteY3" fmla="*/ 250737 h 356120"/>
                <a:gd name="connsiteX4" fmla="*/ 309 w 345454"/>
                <a:gd name="connsiteY4" fmla="*/ 89970 h 356120"/>
                <a:gd name="connsiteX5" fmla="*/ 71930 w 345454"/>
                <a:gd name="connsiteY5" fmla="*/ 98801 h 356120"/>
                <a:gd name="connsiteX6" fmla="*/ 147415 w 345454"/>
                <a:gd name="connsiteY6" fmla="*/ 66510 h 356120"/>
                <a:gd name="connsiteX7" fmla="*/ 224279 w 345454"/>
                <a:gd name="connsiteY7" fmla="*/ 52572 h 356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45454" h="356120">
                  <a:moveTo>
                    <a:pt x="224279" y="52572"/>
                  </a:moveTo>
                  <a:cubicBezTo>
                    <a:pt x="289553" y="-154425"/>
                    <a:pt x="439832" y="314768"/>
                    <a:pt x="260435" y="337538"/>
                  </a:cubicBezTo>
                  <a:cubicBezTo>
                    <a:pt x="232098" y="355878"/>
                    <a:pt x="197166" y="360915"/>
                    <a:pt x="164802" y="351338"/>
                  </a:cubicBezTo>
                  <a:cubicBezTo>
                    <a:pt x="113347" y="333094"/>
                    <a:pt x="69833" y="297532"/>
                    <a:pt x="41708" y="250737"/>
                  </a:cubicBezTo>
                  <a:cubicBezTo>
                    <a:pt x="16868" y="201748"/>
                    <a:pt x="-2865" y="145445"/>
                    <a:pt x="309" y="89970"/>
                  </a:cubicBezTo>
                  <a:cubicBezTo>
                    <a:pt x="10658" y="46362"/>
                    <a:pt x="55508" y="74928"/>
                    <a:pt x="71930" y="98801"/>
                  </a:cubicBezTo>
                  <a:cubicBezTo>
                    <a:pt x="54818" y="27180"/>
                    <a:pt x="109879" y="1099"/>
                    <a:pt x="147415" y="66510"/>
                  </a:cubicBezTo>
                  <a:cubicBezTo>
                    <a:pt x="151692" y="4825"/>
                    <a:pt x="197922" y="-1109"/>
                    <a:pt x="224279" y="52572"/>
                  </a:cubicBezTo>
                  <a:close/>
                </a:path>
              </a:pathLst>
            </a:custGeom>
            <a:solidFill>
              <a:srgbClr val="ED5B2F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C9F47DB8-0F13-9465-9C66-A42E9C0D1A3B}"/>
                </a:ext>
              </a:extLst>
            </p:cNvPr>
            <p:cNvSpPr/>
            <p:nvPr/>
          </p:nvSpPr>
          <p:spPr>
            <a:xfrm>
              <a:off x="1898260" y="4181749"/>
              <a:ext cx="141567" cy="183286"/>
            </a:xfrm>
            <a:custGeom>
              <a:avLst/>
              <a:gdLst>
                <a:gd name="connsiteX0" fmla="*/ 116973 w 141567"/>
                <a:gd name="connsiteY0" fmla="*/ 178848 h 183286"/>
                <a:gd name="connsiteX1" fmla="*/ 17890 w 141567"/>
                <a:gd name="connsiteY1" fmla="*/ 4694 h 183286"/>
                <a:gd name="connsiteX2" fmla="*/ 110763 w 141567"/>
                <a:gd name="connsiteY2" fmla="*/ 147936 h 183286"/>
                <a:gd name="connsiteX3" fmla="*/ 141536 w 141567"/>
                <a:gd name="connsiteY3" fmla="*/ 172500 h 183286"/>
                <a:gd name="connsiteX4" fmla="*/ 116973 w 141567"/>
                <a:gd name="connsiteY4" fmla="*/ 178848 h 183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567" h="183286">
                  <a:moveTo>
                    <a:pt x="116973" y="178848"/>
                  </a:moveTo>
                  <a:cubicBezTo>
                    <a:pt x="95997" y="180228"/>
                    <a:pt x="-50143" y="-34221"/>
                    <a:pt x="17890" y="4694"/>
                  </a:cubicBezTo>
                  <a:cubicBezTo>
                    <a:pt x="41900" y="56609"/>
                    <a:pt x="73171" y="104839"/>
                    <a:pt x="110763" y="147936"/>
                  </a:cubicBezTo>
                  <a:cubicBezTo>
                    <a:pt x="118767" y="160356"/>
                    <a:pt x="140018" y="161736"/>
                    <a:pt x="141536" y="172500"/>
                  </a:cubicBezTo>
                  <a:cubicBezTo>
                    <a:pt x="141812" y="186161"/>
                    <a:pt x="125115" y="185058"/>
                    <a:pt x="116973" y="178848"/>
                  </a:cubicBezTo>
                  <a:close/>
                </a:path>
              </a:pathLst>
            </a:custGeom>
            <a:solidFill>
              <a:srgbClr val="F7AB94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C0686A61-9A55-9C09-618A-19E67CABC48F}"/>
                </a:ext>
              </a:extLst>
            </p:cNvPr>
            <p:cNvSpPr/>
            <p:nvPr/>
          </p:nvSpPr>
          <p:spPr>
            <a:xfrm>
              <a:off x="1981199" y="4182867"/>
              <a:ext cx="93421" cy="188001"/>
            </a:xfrm>
            <a:custGeom>
              <a:avLst/>
              <a:gdLst>
                <a:gd name="connsiteX0" fmla="*/ 71293 w 93421"/>
                <a:gd name="connsiteY0" fmla="*/ 182559 h 188001"/>
                <a:gd name="connsiteX1" fmla="*/ 4640 w 93421"/>
                <a:gd name="connsiteY1" fmla="*/ 540 h 188001"/>
                <a:gd name="connsiteX2" fmla="*/ 17612 w 93421"/>
                <a:gd name="connsiteY2" fmla="*/ 6750 h 188001"/>
                <a:gd name="connsiteX3" fmla="*/ 61219 w 93421"/>
                <a:gd name="connsiteY3" fmla="*/ 122116 h 188001"/>
                <a:gd name="connsiteX4" fmla="*/ 84403 w 93421"/>
                <a:gd name="connsiteY4" fmla="*/ 167103 h 188001"/>
                <a:gd name="connsiteX5" fmla="*/ 93373 w 93421"/>
                <a:gd name="connsiteY5" fmla="*/ 177177 h 188001"/>
                <a:gd name="connsiteX6" fmla="*/ 71293 w 93421"/>
                <a:gd name="connsiteY6" fmla="*/ 182559 h 18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3421" h="188001">
                  <a:moveTo>
                    <a:pt x="71293" y="182559"/>
                  </a:moveTo>
                  <a:cubicBezTo>
                    <a:pt x="59011" y="173589"/>
                    <a:pt x="-19786" y="-1392"/>
                    <a:pt x="4640" y="540"/>
                  </a:cubicBezTo>
                  <a:cubicBezTo>
                    <a:pt x="9935" y="-1296"/>
                    <a:pt x="15725" y="1464"/>
                    <a:pt x="17612" y="6750"/>
                  </a:cubicBezTo>
                  <a:cubicBezTo>
                    <a:pt x="30170" y="45941"/>
                    <a:pt x="45211" y="84028"/>
                    <a:pt x="61219" y="122116"/>
                  </a:cubicBezTo>
                  <a:cubicBezTo>
                    <a:pt x="67479" y="137820"/>
                    <a:pt x="75243" y="152890"/>
                    <a:pt x="84403" y="167103"/>
                  </a:cubicBezTo>
                  <a:cubicBezTo>
                    <a:pt x="88267" y="169449"/>
                    <a:pt x="93235" y="171657"/>
                    <a:pt x="93373" y="177177"/>
                  </a:cubicBezTo>
                  <a:cubicBezTo>
                    <a:pt x="94063" y="189873"/>
                    <a:pt x="77917" y="190977"/>
                    <a:pt x="71293" y="182559"/>
                  </a:cubicBezTo>
                  <a:close/>
                </a:path>
              </a:pathLst>
            </a:custGeom>
            <a:solidFill>
              <a:srgbClr val="F7AB94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F9C4A324-FB77-BDC8-7A73-EB264E72E20E}"/>
                </a:ext>
              </a:extLst>
            </p:cNvPr>
            <p:cNvSpPr/>
            <p:nvPr/>
          </p:nvSpPr>
          <p:spPr>
            <a:xfrm>
              <a:off x="2038855" y="4182864"/>
              <a:ext cx="48676" cy="185069"/>
            </a:xfrm>
            <a:custGeom>
              <a:avLst/>
              <a:gdLst>
                <a:gd name="connsiteX0" fmla="*/ 29506 w 48676"/>
                <a:gd name="connsiteY0" fmla="*/ 180354 h 185069"/>
                <a:gd name="connsiteX1" fmla="*/ 1907 w 48676"/>
                <a:gd name="connsiteY1" fmla="*/ 28556 h 185069"/>
                <a:gd name="connsiteX2" fmla="*/ 8806 w 48676"/>
                <a:gd name="connsiteY2" fmla="*/ -9 h 185069"/>
                <a:gd name="connsiteX3" fmla="*/ 19846 w 48676"/>
                <a:gd name="connsiteY3" fmla="*/ 9375 h 185069"/>
                <a:gd name="connsiteX4" fmla="*/ 45100 w 48676"/>
                <a:gd name="connsiteY4" fmla="*/ 167659 h 185069"/>
                <a:gd name="connsiteX5" fmla="*/ 29506 w 48676"/>
                <a:gd name="connsiteY5" fmla="*/ 180354 h 185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676" h="185069">
                  <a:moveTo>
                    <a:pt x="29506" y="180354"/>
                  </a:moveTo>
                  <a:cubicBezTo>
                    <a:pt x="14050" y="131641"/>
                    <a:pt x="11566" y="78512"/>
                    <a:pt x="1907" y="28556"/>
                  </a:cubicBezTo>
                  <a:cubicBezTo>
                    <a:pt x="1907" y="18897"/>
                    <a:pt x="-5545" y="2199"/>
                    <a:pt x="8806" y="-9"/>
                  </a:cubicBezTo>
                  <a:cubicBezTo>
                    <a:pt x="14404" y="-340"/>
                    <a:pt x="19265" y="3799"/>
                    <a:pt x="19846" y="9375"/>
                  </a:cubicBezTo>
                  <a:cubicBezTo>
                    <a:pt x="27436" y="62918"/>
                    <a:pt x="34612" y="114805"/>
                    <a:pt x="45100" y="167659"/>
                  </a:cubicBezTo>
                  <a:cubicBezTo>
                    <a:pt x="56416" y="177318"/>
                    <a:pt x="37786" y="192912"/>
                    <a:pt x="29506" y="180354"/>
                  </a:cubicBezTo>
                  <a:close/>
                </a:path>
              </a:pathLst>
            </a:custGeom>
            <a:solidFill>
              <a:srgbClr val="F7AB94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AB98DFBC-87D0-472F-150C-9FDAB19A84AA}"/>
                </a:ext>
              </a:extLst>
            </p:cNvPr>
            <p:cNvSpPr/>
            <p:nvPr/>
          </p:nvSpPr>
          <p:spPr>
            <a:xfrm>
              <a:off x="2079639" y="4218045"/>
              <a:ext cx="23200" cy="124833"/>
            </a:xfrm>
            <a:custGeom>
              <a:avLst/>
              <a:gdLst>
                <a:gd name="connsiteX0" fmla="*/ 6248 w 23200"/>
                <a:gd name="connsiteY0" fmla="*/ 124335 h 124833"/>
                <a:gd name="connsiteX1" fmla="*/ 2660 w 23200"/>
                <a:gd name="connsiteY1" fmla="*/ 57268 h 124833"/>
                <a:gd name="connsiteX2" fmla="*/ 10112 w 23200"/>
                <a:gd name="connsiteY2" fmla="*/ -1 h 124833"/>
                <a:gd name="connsiteX3" fmla="*/ 21152 w 23200"/>
                <a:gd name="connsiteY3" fmla="*/ 9245 h 124833"/>
                <a:gd name="connsiteX4" fmla="*/ 19358 w 23200"/>
                <a:gd name="connsiteY4" fmla="*/ 116331 h 124833"/>
                <a:gd name="connsiteX5" fmla="*/ 19358 w 23200"/>
                <a:gd name="connsiteY5" fmla="*/ 116331 h 124833"/>
                <a:gd name="connsiteX6" fmla="*/ 7554 w 23200"/>
                <a:gd name="connsiteY6" fmla="*/ 124653 h 124833"/>
                <a:gd name="connsiteX7" fmla="*/ 6248 w 23200"/>
                <a:gd name="connsiteY7" fmla="*/ 124335 h 124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3200" h="124833">
                  <a:moveTo>
                    <a:pt x="6248" y="124335"/>
                  </a:moveTo>
                  <a:cubicBezTo>
                    <a:pt x="-7551" y="120747"/>
                    <a:pt x="6248" y="72862"/>
                    <a:pt x="2660" y="57268"/>
                  </a:cubicBezTo>
                  <a:cubicBezTo>
                    <a:pt x="5972" y="42088"/>
                    <a:pt x="-8517" y="4829"/>
                    <a:pt x="10112" y="-1"/>
                  </a:cubicBezTo>
                  <a:cubicBezTo>
                    <a:pt x="15685" y="-401"/>
                    <a:pt x="20571" y="3684"/>
                    <a:pt x="21152" y="9245"/>
                  </a:cubicBezTo>
                  <a:cubicBezTo>
                    <a:pt x="24352" y="44904"/>
                    <a:pt x="23751" y="80797"/>
                    <a:pt x="19358" y="116331"/>
                  </a:cubicBezTo>
                  <a:lnTo>
                    <a:pt x="19358" y="116331"/>
                  </a:lnTo>
                  <a:cubicBezTo>
                    <a:pt x="18396" y="121893"/>
                    <a:pt x="13111" y="125619"/>
                    <a:pt x="7554" y="124653"/>
                  </a:cubicBezTo>
                  <a:cubicBezTo>
                    <a:pt x="7112" y="124570"/>
                    <a:pt x="6676" y="124473"/>
                    <a:pt x="6248" y="124335"/>
                  </a:cubicBezTo>
                  <a:close/>
                </a:path>
              </a:pathLst>
            </a:custGeom>
            <a:solidFill>
              <a:srgbClr val="F7AB94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AE33D440-3E7C-40F1-45A5-9DCAB8BD56E8}"/>
                </a:ext>
              </a:extLst>
            </p:cNvPr>
            <p:cNvSpPr/>
            <p:nvPr/>
          </p:nvSpPr>
          <p:spPr>
            <a:xfrm>
              <a:off x="1705706" y="2593474"/>
              <a:ext cx="362452" cy="424290"/>
            </a:xfrm>
            <a:custGeom>
              <a:avLst/>
              <a:gdLst>
                <a:gd name="connsiteX0" fmla="*/ 201612 w 362452"/>
                <a:gd name="connsiteY0" fmla="*/ 10131 h 424290"/>
                <a:gd name="connsiteX1" fmla="*/ 152484 w 362452"/>
                <a:gd name="connsiteY1" fmla="*/ 34281 h 424290"/>
                <a:gd name="connsiteX2" fmla="*/ 201612 w 362452"/>
                <a:gd name="connsiteY2" fmla="*/ 10131 h 424290"/>
                <a:gd name="connsiteX3" fmla="*/ 349546 w 362452"/>
                <a:gd name="connsiteY3" fmla="*/ 140125 h 424290"/>
                <a:gd name="connsiteX4" fmla="*/ 360861 w 362452"/>
                <a:gd name="connsiteY4" fmla="*/ 338428 h 424290"/>
                <a:gd name="connsiteX5" fmla="*/ 326086 w 362452"/>
                <a:gd name="connsiteY5" fmla="*/ 399423 h 424290"/>
                <a:gd name="connsiteX6" fmla="*/ 295312 w 362452"/>
                <a:gd name="connsiteY6" fmla="*/ 384106 h 424290"/>
                <a:gd name="connsiteX7" fmla="*/ 287585 w 362452"/>
                <a:gd name="connsiteY7" fmla="*/ 385762 h 424290"/>
                <a:gd name="connsiteX8" fmla="*/ 273785 w 362452"/>
                <a:gd name="connsiteY8" fmla="*/ 418053 h 424290"/>
                <a:gd name="connsiteX9" fmla="*/ 243425 w 362452"/>
                <a:gd name="connsiteY9" fmla="*/ 413775 h 424290"/>
                <a:gd name="connsiteX10" fmla="*/ 220379 w 362452"/>
                <a:gd name="connsiteY10" fmla="*/ 387832 h 424290"/>
                <a:gd name="connsiteX11" fmla="*/ 214308 w 362452"/>
                <a:gd name="connsiteY11" fmla="*/ 390592 h 424290"/>
                <a:gd name="connsiteX12" fmla="*/ 174288 w 362452"/>
                <a:gd name="connsiteY12" fmla="*/ 424125 h 424290"/>
                <a:gd name="connsiteX13" fmla="*/ 131233 w 362452"/>
                <a:gd name="connsiteY13" fmla="*/ 373342 h 424290"/>
                <a:gd name="connsiteX14" fmla="*/ 66512 w 362452"/>
                <a:gd name="connsiteY14" fmla="*/ 393766 h 424290"/>
                <a:gd name="connsiteX15" fmla="*/ 46778 w 362452"/>
                <a:gd name="connsiteY15" fmla="*/ 354436 h 424290"/>
                <a:gd name="connsiteX16" fmla="*/ 44984 w 362452"/>
                <a:gd name="connsiteY16" fmla="*/ 353608 h 424290"/>
                <a:gd name="connsiteX17" fmla="*/ 36704 w 362452"/>
                <a:gd name="connsiteY17" fmla="*/ 357886 h 424290"/>
                <a:gd name="connsiteX18" fmla="*/ 10623 w 362452"/>
                <a:gd name="connsiteY18" fmla="*/ 364234 h 424290"/>
                <a:gd name="connsiteX19" fmla="*/ 8553 w 362452"/>
                <a:gd name="connsiteY19" fmla="*/ 321455 h 424290"/>
                <a:gd name="connsiteX20" fmla="*/ 26078 w 362452"/>
                <a:gd name="connsiteY20" fmla="*/ 283643 h 424290"/>
                <a:gd name="connsiteX21" fmla="*/ 49262 w 362452"/>
                <a:gd name="connsiteY21" fmla="*/ 208158 h 424290"/>
                <a:gd name="connsiteX22" fmla="*/ 109705 w 362452"/>
                <a:gd name="connsiteY22" fmla="*/ 76094 h 424290"/>
                <a:gd name="connsiteX23" fmla="*/ 123505 w 362452"/>
                <a:gd name="connsiteY23" fmla="*/ 59810 h 424290"/>
                <a:gd name="connsiteX24" fmla="*/ 143101 w 362452"/>
                <a:gd name="connsiteY24" fmla="*/ 28899 h 424290"/>
                <a:gd name="connsiteX25" fmla="*/ 231833 w 362452"/>
                <a:gd name="connsiteY25" fmla="*/ 6957 h 424290"/>
                <a:gd name="connsiteX26" fmla="*/ 259433 w 362452"/>
                <a:gd name="connsiteY26" fmla="*/ 12201 h 424290"/>
                <a:gd name="connsiteX27" fmla="*/ 261478 w 362452"/>
                <a:gd name="connsiteY27" fmla="*/ 19129 h 424290"/>
                <a:gd name="connsiteX28" fmla="*/ 259433 w 362452"/>
                <a:gd name="connsiteY28" fmla="*/ 21171 h 424290"/>
                <a:gd name="connsiteX29" fmla="*/ 349546 w 362452"/>
                <a:gd name="connsiteY29" fmla="*/ 140125 h 424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62452" h="424290">
                  <a:moveTo>
                    <a:pt x="201612" y="10131"/>
                  </a:moveTo>
                  <a:cubicBezTo>
                    <a:pt x="182300" y="9786"/>
                    <a:pt x="164009" y="18784"/>
                    <a:pt x="152484" y="34281"/>
                  </a:cubicBezTo>
                  <a:cubicBezTo>
                    <a:pt x="167261" y="23324"/>
                    <a:pt x="183908" y="15140"/>
                    <a:pt x="201612" y="10131"/>
                  </a:cubicBezTo>
                  <a:close/>
                  <a:moveTo>
                    <a:pt x="349546" y="140125"/>
                  </a:moveTo>
                  <a:cubicBezTo>
                    <a:pt x="361103" y="205550"/>
                    <a:pt x="364902" y="272107"/>
                    <a:pt x="360861" y="338428"/>
                  </a:cubicBezTo>
                  <a:cubicBezTo>
                    <a:pt x="358516" y="360094"/>
                    <a:pt x="357274" y="403288"/>
                    <a:pt x="326086" y="399423"/>
                  </a:cubicBezTo>
                  <a:cubicBezTo>
                    <a:pt x="315176" y="395753"/>
                    <a:pt x="304821" y="390592"/>
                    <a:pt x="295312" y="384106"/>
                  </a:cubicBezTo>
                  <a:cubicBezTo>
                    <a:pt x="291587" y="382312"/>
                    <a:pt x="289103" y="380794"/>
                    <a:pt x="287585" y="385762"/>
                  </a:cubicBezTo>
                  <a:cubicBezTo>
                    <a:pt x="285486" y="397436"/>
                    <a:pt x="280767" y="408476"/>
                    <a:pt x="273785" y="418053"/>
                  </a:cubicBezTo>
                  <a:cubicBezTo>
                    <a:pt x="264677" y="426609"/>
                    <a:pt x="251567" y="420951"/>
                    <a:pt x="243425" y="413775"/>
                  </a:cubicBezTo>
                  <a:cubicBezTo>
                    <a:pt x="235283" y="406599"/>
                    <a:pt x="229625" y="395284"/>
                    <a:pt x="220379" y="387832"/>
                  </a:cubicBezTo>
                  <a:cubicBezTo>
                    <a:pt x="218034" y="385486"/>
                    <a:pt x="215688" y="388522"/>
                    <a:pt x="214308" y="390592"/>
                  </a:cubicBezTo>
                  <a:cubicBezTo>
                    <a:pt x="204648" y="404391"/>
                    <a:pt x="194988" y="426195"/>
                    <a:pt x="174288" y="424125"/>
                  </a:cubicBezTo>
                  <a:cubicBezTo>
                    <a:pt x="147655" y="422055"/>
                    <a:pt x="144205" y="390868"/>
                    <a:pt x="131233" y="373342"/>
                  </a:cubicBezTo>
                  <a:cubicBezTo>
                    <a:pt x="114535" y="387142"/>
                    <a:pt x="87073" y="418605"/>
                    <a:pt x="66512" y="393766"/>
                  </a:cubicBezTo>
                  <a:cubicBezTo>
                    <a:pt x="58094" y="381760"/>
                    <a:pt x="55334" y="366166"/>
                    <a:pt x="46778" y="354436"/>
                  </a:cubicBezTo>
                  <a:cubicBezTo>
                    <a:pt x="46778" y="354436"/>
                    <a:pt x="45812" y="353194"/>
                    <a:pt x="44984" y="353608"/>
                  </a:cubicBezTo>
                  <a:cubicBezTo>
                    <a:pt x="44156" y="354022"/>
                    <a:pt x="39464" y="356506"/>
                    <a:pt x="36704" y="357886"/>
                  </a:cubicBezTo>
                  <a:cubicBezTo>
                    <a:pt x="28562" y="361336"/>
                    <a:pt x="19730" y="367132"/>
                    <a:pt x="10623" y="364234"/>
                  </a:cubicBezTo>
                  <a:cubicBezTo>
                    <a:pt x="-8835" y="358300"/>
                    <a:pt x="3309" y="334150"/>
                    <a:pt x="8553" y="321455"/>
                  </a:cubicBezTo>
                  <a:cubicBezTo>
                    <a:pt x="13796" y="308759"/>
                    <a:pt x="20558" y="296339"/>
                    <a:pt x="26078" y="283643"/>
                  </a:cubicBezTo>
                  <a:cubicBezTo>
                    <a:pt x="35321" y="258969"/>
                    <a:pt x="43064" y="233771"/>
                    <a:pt x="49262" y="208158"/>
                  </a:cubicBezTo>
                  <a:cubicBezTo>
                    <a:pt x="61130" y="159169"/>
                    <a:pt x="75482" y="114320"/>
                    <a:pt x="109705" y="76094"/>
                  </a:cubicBezTo>
                  <a:cubicBezTo>
                    <a:pt x="114397" y="70436"/>
                    <a:pt x="118951" y="65054"/>
                    <a:pt x="123505" y="59810"/>
                  </a:cubicBezTo>
                  <a:cubicBezTo>
                    <a:pt x="129153" y="48978"/>
                    <a:pt x="135709" y="38628"/>
                    <a:pt x="143101" y="28899"/>
                  </a:cubicBezTo>
                  <a:cubicBezTo>
                    <a:pt x="163687" y="1396"/>
                    <a:pt x="200803" y="-7781"/>
                    <a:pt x="231833" y="6957"/>
                  </a:cubicBezTo>
                  <a:cubicBezTo>
                    <a:pt x="241249" y="7275"/>
                    <a:pt x="250558" y="9041"/>
                    <a:pt x="259433" y="12201"/>
                  </a:cubicBezTo>
                  <a:cubicBezTo>
                    <a:pt x="261910" y="13554"/>
                    <a:pt x="262825" y="16645"/>
                    <a:pt x="261478" y="19129"/>
                  </a:cubicBezTo>
                  <a:cubicBezTo>
                    <a:pt x="261007" y="19984"/>
                    <a:pt x="260297" y="20702"/>
                    <a:pt x="259433" y="21171"/>
                  </a:cubicBezTo>
                  <a:cubicBezTo>
                    <a:pt x="311182" y="51668"/>
                    <a:pt x="339886" y="80234"/>
                    <a:pt x="349546" y="140125"/>
                  </a:cubicBezTo>
                  <a:close/>
                </a:path>
              </a:pathLst>
            </a:custGeom>
            <a:solidFill>
              <a:srgbClr val="ED5B2F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A94C476E-C91F-C8BD-A1D5-4ACCFDF4A57F}"/>
                </a:ext>
              </a:extLst>
            </p:cNvPr>
            <p:cNvSpPr/>
            <p:nvPr/>
          </p:nvSpPr>
          <p:spPr>
            <a:xfrm>
              <a:off x="1868913" y="2633791"/>
              <a:ext cx="85075" cy="202221"/>
            </a:xfrm>
            <a:custGeom>
              <a:avLst/>
              <a:gdLst>
                <a:gd name="connsiteX0" fmla="*/ 7356 w 85075"/>
                <a:gd name="connsiteY0" fmla="*/ 201789 h 202221"/>
                <a:gd name="connsiteX1" fmla="*/ 318 w 85075"/>
                <a:gd name="connsiteY1" fmla="*/ 189231 h 202221"/>
                <a:gd name="connsiteX2" fmla="*/ 27917 w 85075"/>
                <a:gd name="connsiteY2" fmla="*/ 92632 h 202221"/>
                <a:gd name="connsiteX3" fmla="*/ 80219 w 85075"/>
                <a:gd name="connsiteY3" fmla="*/ 1140 h 202221"/>
                <a:gd name="connsiteX4" fmla="*/ 83669 w 85075"/>
                <a:gd name="connsiteY4" fmla="*/ 14939 h 202221"/>
                <a:gd name="connsiteX5" fmla="*/ 35093 w 85075"/>
                <a:gd name="connsiteY5" fmla="*/ 138034 h 202221"/>
                <a:gd name="connsiteX6" fmla="*/ 19776 w 85075"/>
                <a:gd name="connsiteY6" fmla="*/ 195165 h 202221"/>
                <a:gd name="connsiteX7" fmla="*/ 7356 w 85075"/>
                <a:gd name="connsiteY7" fmla="*/ 201789 h 202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075" h="202221">
                  <a:moveTo>
                    <a:pt x="7356" y="201789"/>
                  </a:moveTo>
                  <a:cubicBezTo>
                    <a:pt x="2006" y="200188"/>
                    <a:pt x="-1108" y="194627"/>
                    <a:pt x="318" y="189231"/>
                  </a:cubicBezTo>
                  <a:cubicBezTo>
                    <a:pt x="8184" y="156525"/>
                    <a:pt x="17568" y="124234"/>
                    <a:pt x="27917" y="92632"/>
                  </a:cubicBezTo>
                  <a:cubicBezTo>
                    <a:pt x="35507" y="77176"/>
                    <a:pt x="59381" y="-11142"/>
                    <a:pt x="80219" y="1140"/>
                  </a:cubicBezTo>
                  <a:cubicBezTo>
                    <a:pt x="84911" y="4051"/>
                    <a:pt x="86438" y="10165"/>
                    <a:pt x="83669" y="14939"/>
                  </a:cubicBezTo>
                  <a:cubicBezTo>
                    <a:pt x="62718" y="53924"/>
                    <a:pt x="46415" y="95240"/>
                    <a:pt x="35093" y="138034"/>
                  </a:cubicBezTo>
                  <a:cubicBezTo>
                    <a:pt x="29573" y="156939"/>
                    <a:pt x="24191" y="175983"/>
                    <a:pt x="19776" y="195165"/>
                  </a:cubicBezTo>
                  <a:cubicBezTo>
                    <a:pt x="18121" y="200381"/>
                    <a:pt x="12608" y="203321"/>
                    <a:pt x="7356" y="201789"/>
                  </a:cubicBezTo>
                  <a:close/>
                </a:path>
              </a:pathLst>
            </a:custGeom>
            <a:solidFill>
              <a:srgbClr val="F7AB94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386DAF84-14BD-4101-BAB2-D3CD6988C81C}"/>
                </a:ext>
              </a:extLst>
            </p:cNvPr>
            <p:cNvSpPr/>
            <p:nvPr/>
          </p:nvSpPr>
          <p:spPr>
            <a:xfrm>
              <a:off x="1926802" y="2631762"/>
              <a:ext cx="42504" cy="210056"/>
            </a:xfrm>
            <a:custGeom>
              <a:avLst/>
              <a:gdLst>
                <a:gd name="connsiteX0" fmla="*/ 9910 w 42504"/>
                <a:gd name="connsiteY0" fmla="*/ 210028 h 210056"/>
                <a:gd name="connsiteX1" fmla="*/ -26 w 42504"/>
                <a:gd name="connsiteY1" fmla="*/ 199540 h 210056"/>
                <a:gd name="connsiteX2" fmla="*/ 4942 w 42504"/>
                <a:gd name="connsiteY2" fmla="*/ 135095 h 210056"/>
                <a:gd name="connsiteX3" fmla="*/ 42477 w 42504"/>
                <a:gd name="connsiteY3" fmla="*/ 9517 h 210056"/>
                <a:gd name="connsiteX4" fmla="*/ 20259 w 42504"/>
                <a:gd name="connsiteY4" fmla="*/ 200092 h 210056"/>
                <a:gd name="connsiteX5" fmla="*/ 9910 w 42504"/>
                <a:gd name="connsiteY5" fmla="*/ 210028 h 210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504" h="210056">
                  <a:moveTo>
                    <a:pt x="9910" y="210028"/>
                  </a:moveTo>
                  <a:cubicBezTo>
                    <a:pt x="4301" y="209807"/>
                    <a:pt x="-105" y="205156"/>
                    <a:pt x="-26" y="199540"/>
                  </a:cubicBezTo>
                  <a:cubicBezTo>
                    <a:pt x="1354" y="178012"/>
                    <a:pt x="3148" y="156485"/>
                    <a:pt x="4942" y="135095"/>
                  </a:cubicBezTo>
                  <a:cubicBezTo>
                    <a:pt x="7563" y="121295"/>
                    <a:pt x="12531" y="-40439"/>
                    <a:pt x="42477" y="9517"/>
                  </a:cubicBezTo>
                  <a:cubicBezTo>
                    <a:pt x="27573" y="71478"/>
                    <a:pt x="25503" y="136475"/>
                    <a:pt x="20259" y="200092"/>
                  </a:cubicBezTo>
                  <a:cubicBezTo>
                    <a:pt x="20109" y="205681"/>
                    <a:pt x="15497" y="210110"/>
                    <a:pt x="9910" y="210028"/>
                  </a:cubicBezTo>
                  <a:close/>
                </a:path>
              </a:pathLst>
            </a:custGeom>
            <a:solidFill>
              <a:srgbClr val="F7AB94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79855EDB-FEB2-9061-1B6D-C4ECE8C2DB9C}"/>
                </a:ext>
              </a:extLst>
            </p:cNvPr>
            <p:cNvSpPr/>
            <p:nvPr/>
          </p:nvSpPr>
          <p:spPr>
            <a:xfrm>
              <a:off x="1950896" y="2628484"/>
              <a:ext cx="38888" cy="202001"/>
            </a:xfrm>
            <a:custGeom>
              <a:avLst/>
              <a:gdLst>
                <a:gd name="connsiteX0" fmla="*/ 18659 w 38888"/>
                <a:gd name="connsiteY0" fmla="*/ 192882 h 202001"/>
                <a:gd name="connsiteX1" fmla="*/ 2789 w 38888"/>
                <a:gd name="connsiteY1" fmla="*/ 20247 h 202001"/>
                <a:gd name="connsiteX2" fmla="*/ 26249 w 38888"/>
                <a:gd name="connsiteY2" fmla="*/ 41498 h 202001"/>
                <a:gd name="connsiteX3" fmla="*/ 38807 w 38888"/>
                <a:gd name="connsiteY3" fmla="*/ 190812 h 202001"/>
                <a:gd name="connsiteX4" fmla="*/ 29768 w 38888"/>
                <a:gd name="connsiteY4" fmla="*/ 201921 h 202001"/>
                <a:gd name="connsiteX5" fmla="*/ 18659 w 38888"/>
                <a:gd name="connsiteY5" fmla="*/ 192882 h 202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888" h="202001">
                  <a:moveTo>
                    <a:pt x="18659" y="192882"/>
                  </a:moveTo>
                  <a:cubicBezTo>
                    <a:pt x="12725" y="135475"/>
                    <a:pt x="11621" y="77378"/>
                    <a:pt x="2789" y="20247"/>
                  </a:cubicBezTo>
                  <a:cubicBezTo>
                    <a:pt x="-9906" y="3963"/>
                    <a:pt x="24317" y="-24465"/>
                    <a:pt x="26249" y="41498"/>
                  </a:cubicBezTo>
                  <a:cubicBezTo>
                    <a:pt x="32183" y="91178"/>
                    <a:pt x="33839" y="141133"/>
                    <a:pt x="38807" y="190812"/>
                  </a:cubicBezTo>
                  <a:cubicBezTo>
                    <a:pt x="39378" y="196373"/>
                    <a:pt x="35332" y="201355"/>
                    <a:pt x="29768" y="201921"/>
                  </a:cubicBezTo>
                  <a:cubicBezTo>
                    <a:pt x="24204" y="202487"/>
                    <a:pt x="19231" y="198443"/>
                    <a:pt x="18659" y="192882"/>
                  </a:cubicBezTo>
                  <a:close/>
                </a:path>
              </a:pathLst>
            </a:custGeom>
            <a:solidFill>
              <a:srgbClr val="F7AB94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4D6513B9-E965-BEC4-16DF-8A6951D54126}"/>
                </a:ext>
              </a:extLst>
            </p:cNvPr>
            <p:cNvSpPr/>
            <p:nvPr/>
          </p:nvSpPr>
          <p:spPr>
            <a:xfrm>
              <a:off x="1960211" y="2609429"/>
              <a:ext cx="75906" cy="189422"/>
            </a:xfrm>
            <a:custGeom>
              <a:avLst/>
              <a:gdLst>
                <a:gd name="connsiteX0" fmla="*/ 56125 w 75906"/>
                <a:gd name="connsiteY0" fmla="*/ 182820 h 189422"/>
                <a:gd name="connsiteX1" fmla="*/ 926 w 75906"/>
                <a:gd name="connsiteY1" fmla="*/ 14462 h 189422"/>
                <a:gd name="connsiteX2" fmla="*/ 5885 w 75906"/>
                <a:gd name="connsiteY2" fmla="*/ 897 h 189422"/>
                <a:gd name="connsiteX3" fmla="*/ 9482 w 75906"/>
                <a:gd name="connsiteY3" fmla="*/ -28 h 189422"/>
                <a:gd name="connsiteX4" fmla="*/ 25213 w 75906"/>
                <a:gd name="connsiteY4" fmla="*/ 16808 h 189422"/>
                <a:gd name="connsiteX5" fmla="*/ 75859 w 75906"/>
                <a:gd name="connsiteY5" fmla="*/ 178542 h 189422"/>
                <a:gd name="connsiteX6" fmla="*/ 66306 w 75906"/>
                <a:gd name="connsiteY6" fmla="*/ 189374 h 189422"/>
                <a:gd name="connsiteX7" fmla="*/ 56125 w 75906"/>
                <a:gd name="connsiteY7" fmla="*/ 182820 h 1894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5906" h="189422">
                  <a:moveTo>
                    <a:pt x="56125" y="182820"/>
                  </a:moveTo>
                  <a:cubicBezTo>
                    <a:pt x="39427" y="126516"/>
                    <a:pt x="28525" y="66349"/>
                    <a:pt x="926" y="14462"/>
                  </a:cubicBezTo>
                  <a:cubicBezTo>
                    <a:pt x="-1451" y="9342"/>
                    <a:pt x="770" y="3270"/>
                    <a:pt x="5885" y="897"/>
                  </a:cubicBezTo>
                  <a:cubicBezTo>
                    <a:pt x="7017" y="372"/>
                    <a:pt x="8235" y="55"/>
                    <a:pt x="9482" y="-28"/>
                  </a:cubicBezTo>
                  <a:cubicBezTo>
                    <a:pt x="18451" y="-28"/>
                    <a:pt x="20935" y="10460"/>
                    <a:pt x="25213" y="16808"/>
                  </a:cubicBezTo>
                  <a:cubicBezTo>
                    <a:pt x="45740" y="69509"/>
                    <a:pt x="62662" y="123549"/>
                    <a:pt x="75859" y="178542"/>
                  </a:cubicBezTo>
                  <a:cubicBezTo>
                    <a:pt x="76212" y="184172"/>
                    <a:pt x="71935" y="189016"/>
                    <a:pt x="66306" y="189374"/>
                  </a:cubicBezTo>
                  <a:cubicBezTo>
                    <a:pt x="61843" y="189650"/>
                    <a:pt x="57717" y="187001"/>
                    <a:pt x="56125" y="182820"/>
                  </a:cubicBezTo>
                  <a:close/>
                </a:path>
              </a:pathLst>
            </a:custGeom>
            <a:solidFill>
              <a:srgbClr val="F7AB94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50241F71-252A-1B47-FD3B-BC1B38C93AC0}"/>
                </a:ext>
              </a:extLst>
            </p:cNvPr>
            <p:cNvSpPr/>
            <p:nvPr/>
          </p:nvSpPr>
          <p:spPr>
            <a:xfrm>
              <a:off x="1820086" y="2614397"/>
              <a:ext cx="140168" cy="155860"/>
            </a:xfrm>
            <a:custGeom>
              <a:avLst/>
              <a:gdLst>
                <a:gd name="connsiteX0" fmla="*/ 4295 w 140168"/>
                <a:gd name="connsiteY0" fmla="*/ 154668 h 155860"/>
                <a:gd name="connsiteX1" fmla="*/ 19061 w 140168"/>
                <a:gd name="connsiteY1" fmla="*/ 112026 h 155860"/>
                <a:gd name="connsiteX2" fmla="*/ 94821 w 140168"/>
                <a:gd name="connsiteY2" fmla="*/ 21362 h 155860"/>
                <a:gd name="connsiteX3" fmla="*/ 130425 w 140168"/>
                <a:gd name="connsiteY3" fmla="*/ -28 h 155860"/>
                <a:gd name="connsiteX4" fmla="*/ 140129 w 140168"/>
                <a:gd name="connsiteY4" fmla="*/ 10667 h 155860"/>
                <a:gd name="connsiteX5" fmla="*/ 131529 w 140168"/>
                <a:gd name="connsiteY5" fmla="*/ 20258 h 155860"/>
                <a:gd name="connsiteX6" fmla="*/ 38794 w 140168"/>
                <a:gd name="connsiteY6" fmla="*/ 119202 h 155860"/>
                <a:gd name="connsiteX7" fmla="*/ 4295 w 140168"/>
                <a:gd name="connsiteY7" fmla="*/ 154668 h 155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0168" h="155860">
                  <a:moveTo>
                    <a:pt x="4295" y="154668"/>
                  </a:moveTo>
                  <a:cubicBezTo>
                    <a:pt x="-9505" y="142110"/>
                    <a:pt x="13679" y="124308"/>
                    <a:pt x="19061" y="112026"/>
                  </a:cubicBezTo>
                  <a:cubicBezTo>
                    <a:pt x="40138" y="78548"/>
                    <a:pt x="65621" y="48051"/>
                    <a:pt x="94821" y="21362"/>
                  </a:cubicBezTo>
                  <a:cubicBezTo>
                    <a:pt x="105861" y="13496"/>
                    <a:pt x="116349" y="1628"/>
                    <a:pt x="130425" y="-28"/>
                  </a:cubicBezTo>
                  <a:cubicBezTo>
                    <a:pt x="136058" y="248"/>
                    <a:pt x="140404" y="5037"/>
                    <a:pt x="140129" y="10667"/>
                  </a:cubicBezTo>
                  <a:cubicBezTo>
                    <a:pt x="139896" y="15497"/>
                    <a:pt x="136305" y="19499"/>
                    <a:pt x="131529" y="20258"/>
                  </a:cubicBezTo>
                  <a:cubicBezTo>
                    <a:pt x="91924" y="43441"/>
                    <a:pt x="64600" y="82081"/>
                    <a:pt x="38794" y="119202"/>
                  </a:cubicBezTo>
                  <a:cubicBezTo>
                    <a:pt x="28582" y="128310"/>
                    <a:pt x="20579" y="162534"/>
                    <a:pt x="4295" y="154668"/>
                  </a:cubicBezTo>
                  <a:close/>
                </a:path>
              </a:pathLst>
            </a:custGeom>
            <a:solidFill>
              <a:srgbClr val="F7AB94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25D4B22B-8006-8015-5204-A237D9C4B62F}"/>
                </a:ext>
              </a:extLst>
            </p:cNvPr>
            <p:cNvSpPr/>
            <p:nvPr/>
          </p:nvSpPr>
          <p:spPr>
            <a:xfrm>
              <a:off x="2559197" y="2099128"/>
              <a:ext cx="353296" cy="475855"/>
            </a:xfrm>
            <a:custGeom>
              <a:avLst/>
              <a:gdLst>
                <a:gd name="connsiteX0" fmla="*/ 344191 w 353296"/>
                <a:gd name="connsiteY0" fmla="*/ 224756 h 475855"/>
                <a:gd name="connsiteX1" fmla="*/ 271190 w 353296"/>
                <a:gd name="connsiteY1" fmla="*/ 473152 h 475855"/>
                <a:gd name="connsiteX2" fmla="*/ 241658 w 353296"/>
                <a:gd name="connsiteY2" fmla="*/ 447898 h 475855"/>
                <a:gd name="connsiteX3" fmla="*/ 152373 w 353296"/>
                <a:gd name="connsiteY3" fmla="*/ 393665 h 475855"/>
                <a:gd name="connsiteX4" fmla="*/ 89998 w 353296"/>
                <a:gd name="connsiteY4" fmla="*/ 372138 h 475855"/>
                <a:gd name="connsiteX5" fmla="*/ 93724 w 353296"/>
                <a:gd name="connsiteY5" fmla="*/ 278437 h 475855"/>
                <a:gd name="connsiteX6" fmla="*/ 59087 w 353296"/>
                <a:gd name="connsiteY6" fmla="*/ 187082 h 475855"/>
                <a:gd name="connsiteX7" fmla="*/ 74680 w 353296"/>
                <a:gd name="connsiteY7" fmla="*/ 77926 h 475855"/>
                <a:gd name="connsiteX8" fmla="*/ 229238 w 353296"/>
                <a:gd name="connsiteY8" fmla="*/ 55708 h 475855"/>
                <a:gd name="connsiteX9" fmla="*/ 344191 w 353296"/>
                <a:gd name="connsiteY9" fmla="*/ 224756 h 475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3296" h="475855">
                  <a:moveTo>
                    <a:pt x="344191" y="224756"/>
                  </a:moveTo>
                  <a:cubicBezTo>
                    <a:pt x="359370" y="279127"/>
                    <a:pt x="366822" y="502684"/>
                    <a:pt x="271190" y="473152"/>
                  </a:cubicBezTo>
                  <a:cubicBezTo>
                    <a:pt x="258356" y="469012"/>
                    <a:pt x="252836" y="451762"/>
                    <a:pt x="241658" y="447898"/>
                  </a:cubicBezTo>
                  <a:cubicBezTo>
                    <a:pt x="180939" y="498820"/>
                    <a:pt x="153477" y="459076"/>
                    <a:pt x="152373" y="393665"/>
                  </a:cubicBezTo>
                  <a:cubicBezTo>
                    <a:pt x="149337" y="347436"/>
                    <a:pt x="121324" y="389663"/>
                    <a:pt x="89998" y="372138"/>
                  </a:cubicBezTo>
                  <a:cubicBezTo>
                    <a:pt x="56741" y="348954"/>
                    <a:pt x="89998" y="308107"/>
                    <a:pt x="93724" y="278437"/>
                  </a:cubicBezTo>
                  <a:cubicBezTo>
                    <a:pt x="13961" y="281059"/>
                    <a:pt x="30383" y="238831"/>
                    <a:pt x="59087" y="187082"/>
                  </a:cubicBezTo>
                  <a:cubicBezTo>
                    <a:pt x="-47862" y="155205"/>
                    <a:pt x="10787" y="113943"/>
                    <a:pt x="74680" y="77926"/>
                  </a:cubicBezTo>
                  <a:cubicBezTo>
                    <a:pt x="-36684" y="-57312"/>
                    <a:pt x="178041" y="16241"/>
                    <a:pt x="229238" y="55708"/>
                  </a:cubicBezTo>
                  <a:cubicBezTo>
                    <a:pt x="285348" y="97660"/>
                    <a:pt x="325809" y="157164"/>
                    <a:pt x="344191" y="224756"/>
                  </a:cubicBezTo>
                  <a:close/>
                </a:path>
              </a:pathLst>
            </a:custGeom>
            <a:solidFill>
              <a:srgbClr val="ED5B2F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AC700811-68FE-F3E9-839A-A51A6924323F}"/>
                </a:ext>
              </a:extLst>
            </p:cNvPr>
            <p:cNvSpPr/>
            <p:nvPr/>
          </p:nvSpPr>
          <p:spPr>
            <a:xfrm>
              <a:off x="2708228" y="2202109"/>
              <a:ext cx="189600" cy="91593"/>
            </a:xfrm>
            <a:custGeom>
              <a:avLst/>
              <a:gdLst>
                <a:gd name="connsiteX0" fmla="*/ 176944 w 189600"/>
                <a:gd name="connsiteY0" fmla="*/ 91277 h 91593"/>
                <a:gd name="connsiteX1" fmla="*/ 143963 w 189600"/>
                <a:gd name="connsiteY1" fmla="*/ 70992 h 91593"/>
                <a:gd name="connsiteX2" fmla="*/ 143963 w 189600"/>
                <a:gd name="connsiteY2" fmla="*/ 70992 h 91593"/>
                <a:gd name="connsiteX3" fmla="*/ 143963 w 189600"/>
                <a:gd name="connsiteY3" fmla="*/ 70992 h 91593"/>
                <a:gd name="connsiteX4" fmla="*/ 7344 w 189600"/>
                <a:gd name="connsiteY4" fmla="*/ 18138 h 91593"/>
                <a:gd name="connsiteX5" fmla="*/ 188260 w 189600"/>
                <a:gd name="connsiteY5" fmla="*/ 74717 h 91593"/>
                <a:gd name="connsiteX6" fmla="*/ 187294 w 189600"/>
                <a:gd name="connsiteY6" fmla="*/ 73889 h 91593"/>
                <a:gd name="connsiteX7" fmla="*/ 186328 w 189600"/>
                <a:gd name="connsiteY7" fmla="*/ 73889 h 91593"/>
                <a:gd name="connsiteX8" fmla="*/ 186825 w 189600"/>
                <a:gd name="connsiteY8" fmla="*/ 88324 h 91593"/>
                <a:gd name="connsiteX9" fmla="*/ 176944 w 189600"/>
                <a:gd name="connsiteY9" fmla="*/ 91277 h 91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9600" h="91593">
                  <a:moveTo>
                    <a:pt x="176944" y="91277"/>
                  </a:moveTo>
                  <a:cubicBezTo>
                    <a:pt x="166898" y="83094"/>
                    <a:pt x="155803" y="76277"/>
                    <a:pt x="143963" y="70992"/>
                  </a:cubicBezTo>
                  <a:lnTo>
                    <a:pt x="143963" y="70992"/>
                  </a:lnTo>
                  <a:lnTo>
                    <a:pt x="143963" y="70992"/>
                  </a:lnTo>
                  <a:cubicBezTo>
                    <a:pt x="100189" y="49105"/>
                    <a:pt x="54443" y="31414"/>
                    <a:pt x="7344" y="18138"/>
                  </a:cubicBezTo>
                  <a:cubicBezTo>
                    <a:pt x="-43163" y="-40511"/>
                    <a:pt x="182188" y="60366"/>
                    <a:pt x="188260" y="74717"/>
                  </a:cubicBezTo>
                  <a:lnTo>
                    <a:pt x="187294" y="73889"/>
                  </a:lnTo>
                  <a:lnTo>
                    <a:pt x="186328" y="73889"/>
                  </a:lnTo>
                  <a:cubicBezTo>
                    <a:pt x="190454" y="77740"/>
                    <a:pt x="190675" y="84198"/>
                    <a:pt x="186825" y="88324"/>
                  </a:cubicBezTo>
                  <a:cubicBezTo>
                    <a:pt x="184313" y="91015"/>
                    <a:pt x="180532" y="92147"/>
                    <a:pt x="176944" y="91277"/>
                  </a:cubicBezTo>
                  <a:close/>
                </a:path>
              </a:pathLst>
            </a:custGeom>
            <a:solidFill>
              <a:srgbClr val="F7AB94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84333457-9469-A1A1-36ED-89620132832D}"/>
                </a:ext>
              </a:extLst>
            </p:cNvPr>
            <p:cNvSpPr/>
            <p:nvPr/>
          </p:nvSpPr>
          <p:spPr>
            <a:xfrm>
              <a:off x="2700972" y="2254010"/>
              <a:ext cx="167495" cy="37118"/>
            </a:xfrm>
            <a:custGeom>
              <a:avLst/>
              <a:gdLst>
                <a:gd name="connsiteX0" fmla="*/ 153288 w 167495"/>
                <a:gd name="connsiteY0" fmla="*/ 36478 h 37118"/>
                <a:gd name="connsiteX1" fmla="*/ 148872 w 167495"/>
                <a:gd name="connsiteY1" fmla="*/ 32752 h 37118"/>
                <a:gd name="connsiteX2" fmla="*/ 48962 w 167495"/>
                <a:gd name="connsiteY2" fmla="*/ 21160 h 37118"/>
                <a:gd name="connsiteX3" fmla="*/ -27 w 167495"/>
                <a:gd name="connsiteY3" fmla="*/ 9982 h 37118"/>
                <a:gd name="connsiteX4" fmla="*/ 10322 w 167495"/>
                <a:gd name="connsiteY4" fmla="*/ 46 h 37118"/>
                <a:gd name="connsiteX5" fmla="*/ 127345 w 167495"/>
                <a:gd name="connsiteY5" fmla="*/ 6808 h 37118"/>
                <a:gd name="connsiteX6" fmla="*/ 165708 w 167495"/>
                <a:gd name="connsiteY6" fmla="*/ 20608 h 37118"/>
                <a:gd name="connsiteX7" fmla="*/ 162700 w 167495"/>
                <a:gd name="connsiteY7" fmla="*/ 35332 h 37118"/>
                <a:gd name="connsiteX8" fmla="*/ 153288 w 167495"/>
                <a:gd name="connsiteY8" fmla="*/ 36478 h 37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7495" h="37118">
                  <a:moveTo>
                    <a:pt x="153288" y="36478"/>
                  </a:moveTo>
                  <a:cubicBezTo>
                    <a:pt x="151522" y="35622"/>
                    <a:pt x="150004" y="34352"/>
                    <a:pt x="148872" y="32752"/>
                  </a:cubicBezTo>
                  <a:cubicBezTo>
                    <a:pt x="116264" y="24292"/>
                    <a:pt x="82647" y="20387"/>
                    <a:pt x="48962" y="21160"/>
                  </a:cubicBezTo>
                  <a:cubicBezTo>
                    <a:pt x="35162" y="17986"/>
                    <a:pt x="3285" y="29164"/>
                    <a:pt x="-27" y="9982"/>
                  </a:cubicBezTo>
                  <a:cubicBezTo>
                    <a:pt x="124" y="4393"/>
                    <a:pt x="4734" y="-37"/>
                    <a:pt x="10322" y="46"/>
                  </a:cubicBezTo>
                  <a:cubicBezTo>
                    <a:pt x="49445" y="-478"/>
                    <a:pt x="88554" y="1785"/>
                    <a:pt x="127345" y="6808"/>
                  </a:cubicBezTo>
                  <a:cubicBezTo>
                    <a:pt x="140179" y="9844"/>
                    <a:pt x="156186" y="10120"/>
                    <a:pt x="165708" y="20608"/>
                  </a:cubicBezTo>
                  <a:cubicBezTo>
                    <a:pt x="168937" y="25507"/>
                    <a:pt x="167599" y="32103"/>
                    <a:pt x="162700" y="35332"/>
                  </a:cubicBezTo>
                  <a:cubicBezTo>
                    <a:pt x="159912" y="37168"/>
                    <a:pt x="156435" y="37595"/>
                    <a:pt x="153288" y="36478"/>
                  </a:cubicBezTo>
                  <a:close/>
                </a:path>
              </a:pathLst>
            </a:custGeom>
            <a:solidFill>
              <a:srgbClr val="F7AB94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5A28E2D9-C78E-CF29-4DB0-87A524CB5EB0}"/>
                </a:ext>
              </a:extLst>
            </p:cNvPr>
            <p:cNvSpPr/>
            <p:nvPr/>
          </p:nvSpPr>
          <p:spPr>
            <a:xfrm>
              <a:off x="2762760" y="2272679"/>
              <a:ext cx="120690" cy="61183"/>
            </a:xfrm>
            <a:custGeom>
              <a:avLst/>
              <a:gdLst>
                <a:gd name="connsiteX0" fmla="*/ 1939 w 120690"/>
                <a:gd name="connsiteY0" fmla="*/ 57966 h 61183"/>
                <a:gd name="connsiteX1" fmla="*/ 60174 w 120690"/>
                <a:gd name="connsiteY1" fmla="*/ 15049 h 61183"/>
                <a:gd name="connsiteX2" fmla="*/ 120480 w 120690"/>
                <a:gd name="connsiteY2" fmla="*/ 8839 h 61183"/>
                <a:gd name="connsiteX3" fmla="*/ 70110 w 120690"/>
                <a:gd name="connsiteY3" fmla="*/ 32989 h 61183"/>
                <a:gd name="connsiteX4" fmla="*/ 24709 w 120690"/>
                <a:gd name="connsiteY4" fmla="*/ 51757 h 61183"/>
                <a:gd name="connsiteX5" fmla="*/ 1939 w 120690"/>
                <a:gd name="connsiteY5" fmla="*/ 57966 h 61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0690" h="61183">
                  <a:moveTo>
                    <a:pt x="1939" y="57966"/>
                  </a:moveTo>
                  <a:cubicBezTo>
                    <a:pt x="-11171" y="34231"/>
                    <a:pt x="44995" y="22639"/>
                    <a:pt x="60174" y="15049"/>
                  </a:cubicBezTo>
                  <a:cubicBezTo>
                    <a:pt x="75078" y="12565"/>
                    <a:pt x="114270" y="-13241"/>
                    <a:pt x="120480" y="8839"/>
                  </a:cubicBezTo>
                  <a:cubicBezTo>
                    <a:pt x="123791" y="22639"/>
                    <a:pt x="81426" y="25675"/>
                    <a:pt x="70110" y="32989"/>
                  </a:cubicBezTo>
                  <a:cubicBezTo>
                    <a:pt x="54517" y="38067"/>
                    <a:pt x="39337" y="44332"/>
                    <a:pt x="24709" y="51757"/>
                  </a:cubicBezTo>
                  <a:cubicBezTo>
                    <a:pt x="17947" y="56310"/>
                    <a:pt x="9943" y="66246"/>
                    <a:pt x="1939" y="57966"/>
                  </a:cubicBezTo>
                  <a:close/>
                </a:path>
              </a:pathLst>
            </a:custGeom>
            <a:solidFill>
              <a:srgbClr val="F7AB94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6B201570-4D2B-A23B-E921-98C63E113CFA}"/>
                </a:ext>
              </a:extLst>
            </p:cNvPr>
            <p:cNvSpPr/>
            <p:nvPr/>
          </p:nvSpPr>
          <p:spPr>
            <a:xfrm>
              <a:off x="2790874" y="2266918"/>
              <a:ext cx="114452" cy="133117"/>
            </a:xfrm>
            <a:custGeom>
              <a:avLst/>
              <a:gdLst>
                <a:gd name="connsiteX0" fmla="*/ 6255 w 114452"/>
                <a:gd name="connsiteY0" fmla="*/ 132864 h 133117"/>
                <a:gd name="connsiteX1" fmla="*/ 104923 w 114452"/>
                <a:gd name="connsiteY1" fmla="*/ -28 h 133117"/>
                <a:gd name="connsiteX2" fmla="*/ 114376 w 114452"/>
                <a:gd name="connsiteY2" fmla="*/ 11398 h 133117"/>
                <a:gd name="connsiteX3" fmla="*/ 108235 w 114452"/>
                <a:gd name="connsiteY3" fmla="*/ 19982 h 133117"/>
                <a:gd name="connsiteX4" fmla="*/ 28610 w 114452"/>
                <a:gd name="connsiteY4" fmla="*/ 106231 h 133117"/>
                <a:gd name="connsiteX5" fmla="*/ 6255 w 114452"/>
                <a:gd name="connsiteY5" fmla="*/ 132864 h 133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4452" h="133117">
                  <a:moveTo>
                    <a:pt x="6255" y="132864"/>
                  </a:moveTo>
                  <a:cubicBezTo>
                    <a:pt x="-27555" y="119064"/>
                    <a:pt x="85190" y="5354"/>
                    <a:pt x="104923" y="-28"/>
                  </a:cubicBezTo>
                  <a:cubicBezTo>
                    <a:pt x="110692" y="510"/>
                    <a:pt x="114928" y="5630"/>
                    <a:pt x="114376" y="11398"/>
                  </a:cubicBezTo>
                  <a:cubicBezTo>
                    <a:pt x="114031" y="15152"/>
                    <a:pt x="111685" y="18436"/>
                    <a:pt x="108235" y="19982"/>
                  </a:cubicBezTo>
                  <a:cubicBezTo>
                    <a:pt x="78207" y="45305"/>
                    <a:pt x="51463" y="74284"/>
                    <a:pt x="28610" y="106231"/>
                  </a:cubicBezTo>
                  <a:cubicBezTo>
                    <a:pt x="20882" y="114511"/>
                    <a:pt x="21159" y="135486"/>
                    <a:pt x="6255" y="132864"/>
                  </a:cubicBezTo>
                  <a:close/>
                </a:path>
              </a:pathLst>
            </a:custGeom>
            <a:solidFill>
              <a:srgbClr val="F7AB94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2C6DB14F-14FC-ABED-8CCF-B2DBB6398249}"/>
                </a:ext>
              </a:extLst>
            </p:cNvPr>
            <p:cNvSpPr/>
            <p:nvPr/>
          </p:nvSpPr>
          <p:spPr>
            <a:xfrm>
              <a:off x="2827098" y="2291896"/>
              <a:ext cx="67486" cy="197730"/>
            </a:xfrm>
            <a:custGeom>
              <a:avLst/>
              <a:gdLst>
                <a:gd name="connsiteX0" fmla="*/ 7291 w 67486"/>
                <a:gd name="connsiteY0" fmla="*/ 197447 h 197730"/>
                <a:gd name="connsiteX1" fmla="*/ 364 w 67486"/>
                <a:gd name="connsiteY1" fmla="*/ 185000 h 197730"/>
                <a:gd name="connsiteX2" fmla="*/ 391 w 67486"/>
                <a:gd name="connsiteY2" fmla="*/ 184889 h 197730"/>
                <a:gd name="connsiteX3" fmla="*/ 34891 w 67486"/>
                <a:gd name="connsiteY3" fmla="*/ 54067 h 197730"/>
                <a:gd name="connsiteX4" fmla="*/ 57522 w 67486"/>
                <a:gd name="connsiteY4" fmla="*/ -28 h 197730"/>
                <a:gd name="connsiteX5" fmla="*/ 67458 w 67486"/>
                <a:gd name="connsiteY5" fmla="*/ 10322 h 197730"/>
                <a:gd name="connsiteX6" fmla="*/ 33235 w 67486"/>
                <a:gd name="connsiteY6" fmla="*/ 141006 h 197730"/>
                <a:gd name="connsiteX7" fmla="*/ 7291 w 67486"/>
                <a:gd name="connsiteY7" fmla="*/ 197447 h 197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7486" h="197730">
                  <a:moveTo>
                    <a:pt x="7291" y="197447"/>
                  </a:moveTo>
                  <a:cubicBezTo>
                    <a:pt x="1937" y="195929"/>
                    <a:pt x="-1168" y="190354"/>
                    <a:pt x="364" y="185000"/>
                  </a:cubicBezTo>
                  <a:cubicBezTo>
                    <a:pt x="364" y="184958"/>
                    <a:pt x="377" y="184931"/>
                    <a:pt x="391" y="184889"/>
                  </a:cubicBezTo>
                  <a:cubicBezTo>
                    <a:pt x="12535" y="141558"/>
                    <a:pt x="23713" y="97813"/>
                    <a:pt x="34891" y="54067"/>
                  </a:cubicBezTo>
                  <a:cubicBezTo>
                    <a:pt x="41377" y="40268"/>
                    <a:pt x="40411" y="2318"/>
                    <a:pt x="57522" y="-28"/>
                  </a:cubicBezTo>
                  <a:cubicBezTo>
                    <a:pt x="63111" y="124"/>
                    <a:pt x="67541" y="4733"/>
                    <a:pt x="67458" y="10322"/>
                  </a:cubicBezTo>
                  <a:cubicBezTo>
                    <a:pt x="55452" y="53653"/>
                    <a:pt x="44964" y="97537"/>
                    <a:pt x="33235" y="141006"/>
                  </a:cubicBezTo>
                  <a:cubicBezTo>
                    <a:pt x="27163" y="154254"/>
                    <a:pt x="26197" y="201587"/>
                    <a:pt x="7291" y="197447"/>
                  </a:cubicBezTo>
                  <a:close/>
                </a:path>
              </a:pathLst>
            </a:custGeom>
            <a:solidFill>
              <a:srgbClr val="F7AB94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B2C66920-2B29-FA0D-65DD-D2F336215F2F}"/>
                </a:ext>
              </a:extLst>
            </p:cNvPr>
            <p:cNvSpPr/>
            <p:nvPr/>
          </p:nvSpPr>
          <p:spPr>
            <a:xfrm>
              <a:off x="2809300" y="3790416"/>
              <a:ext cx="108105" cy="304424"/>
            </a:xfrm>
            <a:custGeom>
              <a:avLst/>
              <a:gdLst>
                <a:gd name="connsiteX0" fmla="*/ -27 w 108105"/>
                <a:gd name="connsiteY0" fmla="*/ 304396 h 304424"/>
                <a:gd name="connsiteX1" fmla="*/ 52274 w 108105"/>
                <a:gd name="connsiteY1" fmla="*/ 145698 h 304424"/>
                <a:gd name="connsiteX2" fmla="*/ 77527 w 108105"/>
                <a:gd name="connsiteY2" fmla="*/ 67453 h 304424"/>
                <a:gd name="connsiteX3" fmla="*/ 89257 w 108105"/>
                <a:gd name="connsiteY3" fmla="*/ -28 h 304424"/>
                <a:gd name="connsiteX4" fmla="*/ 89257 w 108105"/>
                <a:gd name="connsiteY4" fmla="*/ -28 h 304424"/>
                <a:gd name="connsiteX5" fmla="*/ 69937 w 108105"/>
                <a:gd name="connsiteY5" fmla="*/ 219941 h 304424"/>
                <a:gd name="connsiteX6" fmla="*/ -27 w 108105"/>
                <a:gd name="connsiteY6" fmla="*/ 304396 h 304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105" h="304424">
                  <a:moveTo>
                    <a:pt x="-27" y="304396"/>
                  </a:moveTo>
                  <a:cubicBezTo>
                    <a:pt x="23846" y="255131"/>
                    <a:pt x="34748" y="196068"/>
                    <a:pt x="52274" y="145698"/>
                  </a:cubicBezTo>
                  <a:cubicBezTo>
                    <a:pt x="62279" y="120155"/>
                    <a:pt x="70710" y="94032"/>
                    <a:pt x="77527" y="67453"/>
                  </a:cubicBezTo>
                  <a:cubicBezTo>
                    <a:pt x="81805" y="47996"/>
                    <a:pt x="83599" y="16946"/>
                    <a:pt x="89257" y="-28"/>
                  </a:cubicBezTo>
                  <a:lnTo>
                    <a:pt x="89257" y="-28"/>
                  </a:lnTo>
                  <a:cubicBezTo>
                    <a:pt x="122239" y="74215"/>
                    <a:pt x="109405" y="150804"/>
                    <a:pt x="69937" y="219941"/>
                  </a:cubicBezTo>
                  <a:cubicBezTo>
                    <a:pt x="53405" y="253088"/>
                    <a:pt x="29463" y="281985"/>
                    <a:pt x="-27" y="304396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B6FF5162-5CA1-FC1E-E340-B065FA994AFF}"/>
                </a:ext>
              </a:extLst>
            </p:cNvPr>
            <p:cNvSpPr/>
            <p:nvPr/>
          </p:nvSpPr>
          <p:spPr>
            <a:xfrm>
              <a:off x="2774939" y="3805320"/>
              <a:ext cx="96598" cy="93838"/>
            </a:xfrm>
            <a:custGeom>
              <a:avLst/>
              <a:gdLst>
                <a:gd name="connsiteX0" fmla="*/ -27 w 96598"/>
                <a:gd name="connsiteY0" fmla="*/ 93811 h 93838"/>
                <a:gd name="connsiteX1" fmla="*/ 96571 w 96598"/>
                <a:gd name="connsiteY1" fmla="*/ -28 h 93838"/>
                <a:gd name="connsiteX2" fmla="*/ -27 w 96598"/>
                <a:gd name="connsiteY2" fmla="*/ 93811 h 93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6598" h="93838">
                  <a:moveTo>
                    <a:pt x="-27" y="93811"/>
                  </a:moveTo>
                  <a:cubicBezTo>
                    <a:pt x="22466" y="53515"/>
                    <a:pt x="61796" y="28538"/>
                    <a:pt x="96571" y="-28"/>
                  </a:cubicBezTo>
                  <a:cubicBezTo>
                    <a:pt x="85255" y="47167"/>
                    <a:pt x="40268" y="73663"/>
                    <a:pt x="-27" y="93811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3CC119EF-3C17-DB0A-8146-C2B8E5920DE8}"/>
                </a:ext>
              </a:extLst>
            </p:cNvPr>
            <p:cNvSpPr/>
            <p:nvPr/>
          </p:nvSpPr>
          <p:spPr>
            <a:xfrm>
              <a:off x="2731884" y="3746119"/>
              <a:ext cx="138871" cy="59233"/>
            </a:xfrm>
            <a:custGeom>
              <a:avLst/>
              <a:gdLst>
                <a:gd name="connsiteX0" fmla="*/ 62762 w 138871"/>
                <a:gd name="connsiteY0" fmla="*/ 52412 h 59233"/>
                <a:gd name="connsiteX1" fmla="*/ -27 w 138871"/>
                <a:gd name="connsiteY1" fmla="*/ -28 h 59233"/>
                <a:gd name="connsiteX2" fmla="*/ 136728 w 138871"/>
                <a:gd name="connsiteY2" fmla="*/ 44407 h 59233"/>
                <a:gd name="connsiteX3" fmla="*/ 138799 w 138871"/>
                <a:gd name="connsiteY3" fmla="*/ 43166 h 59233"/>
                <a:gd name="connsiteX4" fmla="*/ 137832 w 138871"/>
                <a:gd name="connsiteY4" fmla="*/ 45926 h 59233"/>
                <a:gd name="connsiteX5" fmla="*/ 62762 w 138871"/>
                <a:gd name="connsiteY5" fmla="*/ 52412 h 59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8871" h="59233">
                  <a:moveTo>
                    <a:pt x="62762" y="52412"/>
                  </a:moveTo>
                  <a:cubicBezTo>
                    <a:pt x="37508" y="40888"/>
                    <a:pt x="15815" y="22769"/>
                    <a:pt x="-27" y="-28"/>
                  </a:cubicBezTo>
                  <a:cubicBezTo>
                    <a:pt x="44822" y="15842"/>
                    <a:pt x="87739" y="46202"/>
                    <a:pt x="136728" y="44407"/>
                  </a:cubicBezTo>
                  <a:cubicBezTo>
                    <a:pt x="137557" y="44407"/>
                    <a:pt x="138660" y="44407"/>
                    <a:pt x="138799" y="43166"/>
                  </a:cubicBezTo>
                  <a:cubicBezTo>
                    <a:pt x="138937" y="41924"/>
                    <a:pt x="138799" y="45235"/>
                    <a:pt x="137832" y="45926"/>
                  </a:cubicBezTo>
                  <a:cubicBezTo>
                    <a:pt x="115615" y="60940"/>
                    <a:pt x="87215" y="63396"/>
                    <a:pt x="62762" y="52412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4A57E138-2057-D2D9-75AC-BB3D354DAE52}"/>
                </a:ext>
              </a:extLst>
            </p:cNvPr>
            <p:cNvSpPr/>
            <p:nvPr/>
          </p:nvSpPr>
          <p:spPr>
            <a:xfrm>
              <a:off x="2753963" y="3670634"/>
              <a:ext cx="119092" cy="105887"/>
            </a:xfrm>
            <a:custGeom>
              <a:avLst/>
              <a:gdLst>
                <a:gd name="connsiteX0" fmla="*/ 110371 w 119092"/>
                <a:gd name="connsiteY0" fmla="*/ 104713 h 105887"/>
                <a:gd name="connsiteX1" fmla="*/ -27 w 119092"/>
                <a:gd name="connsiteY1" fmla="*/ -28 h 105887"/>
                <a:gd name="connsiteX2" fmla="*/ 114097 w 119092"/>
                <a:gd name="connsiteY2" fmla="*/ 101815 h 105887"/>
                <a:gd name="connsiteX3" fmla="*/ 119065 w 119092"/>
                <a:gd name="connsiteY3" fmla="*/ 105265 h 105887"/>
                <a:gd name="connsiteX4" fmla="*/ 110371 w 119092"/>
                <a:gd name="connsiteY4" fmla="*/ 104713 h 105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092" h="105887">
                  <a:moveTo>
                    <a:pt x="110371" y="104713"/>
                  </a:moveTo>
                  <a:cubicBezTo>
                    <a:pt x="59726" y="90913"/>
                    <a:pt x="11289" y="52963"/>
                    <a:pt x="-27" y="-28"/>
                  </a:cubicBezTo>
                  <a:cubicBezTo>
                    <a:pt x="37508" y="34472"/>
                    <a:pt x="79460" y="64141"/>
                    <a:pt x="114097" y="101815"/>
                  </a:cubicBezTo>
                  <a:cubicBezTo>
                    <a:pt x="115505" y="103277"/>
                    <a:pt x="117202" y="104451"/>
                    <a:pt x="119065" y="105265"/>
                  </a:cubicBezTo>
                  <a:cubicBezTo>
                    <a:pt x="116581" y="106645"/>
                    <a:pt x="112855" y="105265"/>
                    <a:pt x="110371" y="104713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039F7E0B-5B1B-74CA-F54D-B099A3C0D11E}"/>
                </a:ext>
              </a:extLst>
            </p:cNvPr>
            <p:cNvSpPr/>
            <p:nvPr/>
          </p:nvSpPr>
          <p:spPr>
            <a:xfrm>
              <a:off x="2875264" y="3468605"/>
              <a:ext cx="79210" cy="96598"/>
            </a:xfrm>
            <a:custGeom>
              <a:avLst/>
              <a:gdLst>
                <a:gd name="connsiteX0" fmla="*/ 79183 w 79210"/>
                <a:gd name="connsiteY0" fmla="*/ 96571 h 96598"/>
                <a:gd name="connsiteX1" fmla="*/ -27 w 79210"/>
                <a:gd name="connsiteY1" fmla="*/ -28 h 96598"/>
                <a:gd name="connsiteX2" fmla="*/ 79183 w 79210"/>
                <a:gd name="connsiteY2" fmla="*/ 96571 h 96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9210" h="96598">
                  <a:moveTo>
                    <a:pt x="79183" y="96571"/>
                  </a:moveTo>
                  <a:cubicBezTo>
                    <a:pt x="48755" y="67881"/>
                    <a:pt x="22135" y="35424"/>
                    <a:pt x="-27" y="-28"/>
                  </a:cubicBezTo>
                  <a:cubicBezTo>
                    <a:pt x="40944" y="16794"/>
                    <a:pt x="70710" y="53101"/>
                    <a:pt x="79183" y="96571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058E65FF-9733-48BB-B560-A9F78AB3D6A9}"/>
                </a:ext>
              </a:extLst>
            </p:cNvPr>
            <p:cNvSpPr/>
            <p:nvPr/>
          </p:nvSpPr>
          <p:spPr>
            <a:xfrm>
              <a:off x="3301607" y="2989713"/>
              <a:ext cx="50715" cy="154182"/>
            </a:xfrm>
            <a:custGeom>
              <a:avLst/>
              <a:gdLst>
                <a:gd name="connsiteX0" fmla="*/ 50688 w 50715"/>
                <a:gd name="connsiteY0" fmla="*/ 154155 h 154182"/>
                <a:gd name="connsiteX1" fmla="*/ 1561 w 50715"/>
                <a:gd name="connsiteY1" fmla="*/ 75496 h 154182"/>
                <a:gd name="connsiteX2" fmla="*/ 871 w 50715"/>
                <a:gd name="connsiteY2" fmla="*/ 4289 h 154182"/>
                <a:gd name="connsiteX3" fmla="*/ 871 w 50715"/>
                <a:gd name="connsiteY3" fmla="*/ 149 h 154182"/>
                <a:gd name="connsiteX4" fmla="*/ 8047 w 50715"/>
                <a:gd name="connsiteY4" fmla="*/ 8981 h 154182"/>
                <a:gd name="connsiteX5" fmla="*/ 24744 w 50715"/>
                <a:gd name="connsiteY5" fmla="*/ 71494 h 154182"/>
                <a:gd name="connsiteX6" fmla="*/ 41994 w 50715"/>
                <a:gd name="connsiteY6" fmla="*/ 125727 h 154182"/>
                <a:gd name="connsiteX7" fmla="*/ 50688 w 50715"/>
                <a:gd name="connsiteY7" fmla="*/ 154155 h 154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715" h="154182">
                  <a:moveTo>
                    <a:pt x="50688" y="154155"/>
                  </a:moveTo>
                  <a:cubicBezTo>
                    <a:pt x="21129" y="138934"/>
                    <a:pt x="2278" y="108740"/>
                    <a:pt x="1561" y="75496"/>
                  </a:cubicBezTo>
                  <a:cubicBezTo>
                    <a:pt x="181" y="51760"/>
                    <a:pt x="5977" y="27611"/>
                    <a:pt x="871" y="4289"/>
                  </a:cubicBezTo>
                  <a:cubicBezTo>
                    <a:pt x="43" y="2771"/>
                    <a:pt x="-647" y="1667"/>
                    <a:pt x="871" y="149"/>
                  </a:cubicBezTo>
                  <a:cubicBezTo>
                    <a:pt x="2389" y="-1369"/>
                    <a:pt x="6805" y="7325"/>
                    <a:pt x="8047" y="8981"/>
                  </a:cubicBezTo>
                  <a:cubicBezTo>
                    <a:pt x="16147" y="29060"/>
                    <a:pt x="21750" y="50049"/>
                    <a:pt x="24744" y="71494"/>
                  </a:cubicBezTo>
                  <a:cubicBezTo>
                    <a:pt x="28898" y="90041"/>
                    <a:pt x="34680" y="108188"/>
                    <a:pt x="41994" y="125727"/>
                  </a:cubicBezTo>
                  <a:cubicBezTo>
                    <a:pt x="45030" y="135249"/>
                    <a:pt x="47100" y="145047"/>
                    <a:pt x="50688" y="154155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6DCF7E60-0FCE-BEC3-69FD-573E0B2D8E88}"/>
                </a:ext>
              </a:extLst>
            </p:cNvPr>
            <p:cNvSpPr/>
            <p:nvPr/>
          </p:nvSpPr>
          <p:spPr>
            <a:xfrm>
              <a:off x="3346979" y="2940898"/>
              <a:ext cx="34651" cy="180090"/>
            </a:xfrm>
            <a:custGeom>
              <a:avLst/>
              <a:gdLst>
                <a:gd name="connsiteX0" fmla="*/ 18979 w 34651"/>
                <a:gd name="connsiteY0" fmla="*/ 180062 h 180090"/>
                <a:gd name="connsiteX1" fmla="*/ 2281 w 34651"/>
                <a:gd name="connsiteY1" fmla="*/ 58072 h 180090"/>
                <a:gd name="connsiteX2" fmla="*/ 2281 w 34651"/>
                <a:gd name="connsiteY2" fmla="*/ 19847 h 180090"/>
                <a:gd name="connsiteX3" fmla="*/ 4213 w 34651"/>
                <a:gd name="connsiteY3" fmla="*/ 1079 h 180090"/>
                <a:gd name="connsiteX4" fmla="*/ 4213 w 34651"/>
                <a:gd name="connsiteY4" fmla="*/ 1079 h 180090"/>
                <a:gd name="connsiteX5" fmla="*/ 6145 w 34651"/>
                <a:gd name="connsiteY5" fmla="*/ -25 h 180090"/>
                <a:gd name="connsiteX6" fmla="*/ 26430 w 34651"/>
                <a:gd name="connsiteY6" fmla="*/ 34750 h 180090"/>
                <a:gd name="connsiteX7" fmla="*/ 18979 w 34651"/>
                <a:gd name="connsiteY7" fmla="*/ 180062 h 180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4651" h="180090">
                  <a:moveTo>
                    <a:pt x="18979" y="180062"/>
                  </a:moveTo>
                  <a:cubicBezTo>
                    <a:pt x="-4481" y="144459"/>
                    <a:pt x="-893" y="97264"/>
                    <a:pt x="2281" y="58072"/>
                  </a:cubicBezTo>
                  <a:cubicBezTo>
                    <a:pt x="3040" y="45335"/>
                    <a:pt x="3040" y="32584"/>
                    <a:pt x="2281" y="19847"/>
                  </a:cubicBezTo>
                  <a:cubicBezTo>
                    <a:pt x="942" y="13540"/>
                    <a:pt x="1618" y="6971"/>
                    <a:pt x="4213" y="1079"/>
                  </a:cubicBezTo>
                  <a:lnTo>
                    <a:pt x="4213" y="1079"/>
                  </a:lnTo>
                  <a:cubicBezTo>
                    <a:pt x="4585" y="361"/>
                    <a:pt x="5344" y="-67"/>
                    <a:pt x="6145" y="-25"/>
                  </a:cubicBezTo>
                  <a:cubicBezTo>
                    <a:pt x="18979" y="1769"/>
                    <a:pt x="22152" y="24539"/>
                    <a:pt x="26430" y="34750"/>
                  </a:cubicBezTo>
                  <a:cubicBezTo>
                    <a:pt x="46992" y="89121"/>
                    <a:pt x="22842" y="128175"/>
                    <a:pt x="18979" y="180062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237DED3E-C1C8-FE93-7B79-D78FC003ED79}"/>
                </a:ext>
              </a:extLst>
            </p:cNvPr>
            <p:cNvSpPr/>
            <p:nvPr/>
          </p:nvSpPr>
          <p:spPr>
            <a:xfrm>
              <a:off x="3143594" y="4086284"/>
              <a:ext cx="72110" cy="198441"/>
            </a:xfrm>
            <a:custGeom>
              <a:avLst/>
              <a:gdLst>
                <a:gd name="connsiteX0" fmla="*/ 59111 w 72110"/>
                <a:gd name="connsiteY0" fmla="*/ 197310 h 198441"/>
                <a:gd name="connsiteX1" fmla="*/ 19644 w 72110"/>
                <a:gd name="connsiteY1" fmla="*/ 154668 h 198441"/>
                <a:gd name="connsiteX2" fmla="*/ 10674 w 72110"/>
                <a:gd name="connsiteY2" fmla="*/ 22190 h 198441"/>
                <a:gd name="connsiteX3" fmla="*/ 17712 w 72110"/>
                <a:gd name="connsiteY3" fmla="*/ -28 h 198441"/>
                <a:gd name="connsiteX4" fmla="*/ 20886 w 72110"/>
                <a:gd name="connsiteY4" fmla="*/ 39026 h 198441"/>
                <a:gd name="connsiteX5" fmla="*/ 72083 w 72110"/>
                <a:gd name="connsiteY5" fmla="*/ 196896 h 198441"/>
                <a:gd name="connsiteX6" fmla="*/ 72083 w 72110"/>
                <a:gd name="connsiteY6" fmla="*/ 196896 h 198441"/>
                <a:gd name="connsiteX7" fmla="*/ 66701 w 72110"/>
                <a:gd name="connsiteY7" fmla="*/ 198413 h 198441"/>
                <a:gd name="connsiteX8" fmla="*/ 59111 w 72110"/>
                <a:gd name="connsiteY8" fmla="*/ 197310 h 198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110" h="198441">
                  <a:moveTo>
                    <a:pt x="59111" y="197310"/>
                  </a:moveTo>
                  <a:cubicBezTo>
                    <a:pt x="42455" y="186780"/>
                    <a:pt x="28848" y="172083"/>
                    <a:pt x="19644" y="154668"/>
                  </a:cubicBezTo>
                  <a:cubicBezTo>
                    <a:pt x="-7956" y="116167"/>
                    <a:pt x="-2160" y="65107"/>
                    <a:pt x="10674" y="22190"/>
                  </a:cubicBezTo>
                  <a:cubicBezTo>
                    <a:pt x="12882" y="14876"/>
                    <a:pt x="15090" y="7010"/>
                    <a:pt x="17712" y="-28"/>
                  </a:cubicBezTo>
                  <a:cubicBezTo>
                    <a:pt x="18402" y="12944"/>
                    <a:pt x="19782" y="25916"/>
                    <a:pt x="20886" y="39026"/>
                  </a:cubicBezTo>
                  <a:cubicBezTo>
                    <a:pt x="24612" y="95080"/>
                    <a:pt x="42206" y="149327"/>
                    <a:pt x="72083" y="196896"/>
                  </a:cubicBezTo>
                  <a:lnTo>
                    <a:pt x="72083" y="196896"/>
                  </a:lnTo>
                  <a:cubicBezTo>
                    <a:pt x="72083" y="197999"/>
                    <a:pt x="66977" y="198413"/>
                    <a:pt x="66701" y="198413"/>
                  </a:cubicBezTo>
                  <a:cubicBezTo>
                    <a:pt x="64134" y="198303"/>
                    <a:pt x="61595" y="197944"/>
                    <a:pt x="59111" y="197310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6D177EB1-540F-07C8-4534-F37386ECE9FF}"/>
                </a:ext>
              </a:extLst>
            </p:cNvPr>
            <p:cNvSpPr/>
            <p:nvPr/>
          </p:nvSpPr>
          <p:spPr>
            <a:xfrm>
              <a:off x="2973242" y="4208913"/>
              <a:ext cx="234872" cy="101893"/>
            </a:xfrm>
            <a:custGeom>
              <a:avLst/>
              <a:gdLst>
                <a:gd name="connsiteX0" fmla="*/ 212904 w 234872"/>
                <a:gd name="connsiteY0" fmla="*/ 99106 h 101893"/>
                <a:gd name="connsiteX1" fmla="*/ 76285 w 234872"/>
                <a:gd name="connsiteY1" fmla="*/ 25829 h 101893"/>
                <a:gd name="connsiteX2" fmla="*/ -27 w 234872"/>
                <a:gd name="connsiteY2" fmla="*/ 20999 h 101893"/>
                <a:gd name="connsiteX3" fmla="*/ 17498 w 234872"/>
                <a:gd name="connsiteY3" fmla="*/ 12167 h 101893"/>
                <a:gd name="connsiteX4" fmla="*/ 153978 w 234872"/>
                <a:gd name="connsiteY4" fmla="*/ 30797 h 101893"/>
                <a:gd name="connsiteX5" fmla="*/ 217596 w 234872"/>
                <a:gd name="connsiteY5" fmla="*/ 82132 h 101893"/>
                <a:gd name="connsiteX6" fmla="*/ 234845 w 234872"/>
                <a:gd name="connsiteY6" fmla="*/ 101866 h 101893"/>
                <a:gd name="connsiteX7" fmla="*/ 212904 w 234872"/>
                <a:gd name="connsiteY7" fmla="*/ 99106 h 10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34872" h="101893">
                  <a:moveTo>
                    <a:pt x="212904" y="99106"/>
                  </a:moveTo>
                  <a:cubicBezTo>
                    <a:pt x="160602" y="87652"/>
                    <a:pt x="125551" y="42940"/>
                    <a:pt x="76285" y="25829"/>
                  </a:cubicBezTo>
                  <a:cubicBezTo>
                    <a:pt x="51681" y="17687"/>
                    <a:pt x="25406" y="16017"/>
                    <a:pt x="-27" y="20999"/>
                  </a:cubicBezTo>
                  <a:cubicBezTo>
                    <a:pt x="5644" y="17728"/>
                    <a:pt x="11496" y="14775"/>
                    <a:pt x="17498" y="12167"/>
                  </a:cubicBezTo>
                  <a:cubicBezTo>
                    <a:pt x="61658" y="-11845"/>
                    <a:pt x="115339" y="2369"/>
                    <a:pt x="153978" y="30797"/>
                  </a:cubicBezTo>
                  <a:cubicBezTo>
                    <a:pt x="176583" y="46101"/>
                    <a:pt x="197862" y="63268"/>
                    <a:pt x="217596" y="82132"/>
                  </a:cubicBezTo>
                  <a:cubicBezTo>
                    <a:pt x="223391" y="88894"/>
                    <a:pt x="228773" y="95932"/>
                    <a:pt x="234845" y="101866"/>
                  </a:cubicBezTo>
                  <a:cubicBezTo>
                    <a:pt x="227807" y="100624"/>
                    <a:pt x="220218" y="100210"/>
                    <a:pt x="212904" y="99106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29510473-C99C-E8EE-2C17-91DBD3FD1E6D}"/>
                </a:ext>
              </a:extLst>
            </p:cNvPr>
            <p:cNvSpPr/>
            <p:nvPr/>
          </p:nvSpPr>
          <p:spPr>
            <a:xfrm>
              <a:off x="3200567" y="4117334"/>
              <a:ext cx="14447" cy="119015"/>
            </a:xfrm>
            <a:custGeom>
              <a:avLst/>
              <a:gdLst>
                <a:gd name="connsiteX0" fmla="*/ 14420 w 14447"/>
                <a:gd name="connsiteY0" fmla="*/ 118927 h 119015"/>
                <a:gd name="connsiteX1" fmla="*/ 5726 w 14447"/>
                <a:gd name="connsiteY1" fmla="*/ -28 h 119015"/>
                <a:gd name="connsiteX2" fmla="*/ 5726 w 14447"/>
                <a:gd name="connsiteY2" fmla="*/ -28 h 119015"/>
                <a:gd name="connsiteX3" fmla="*/ 9590 w 14447"/>
                <a:gd name="connsiteY3" fmla="*/ 57931 h 119015"/>
                <a:gd name="connsiteX4" fmla="*/ 14420 w 14447"/>
                <a:gd name="connsiteY4" fmla="*/ 118927 h 119015"/>
                <a:gd name="connsiteX5" fmla="*/ 14420 w 14447"/>
                <a:gd name="connsiteY5" fmla="*/ 118927 h 119015"/>
                <a:gd name="connsiteX6" fmla="*/ 14420 w 14447"/>
                <a:gd name="connsiteY6" fmla="*/ 118927 h 119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47" h="119015">
                  <a:moveTo>
                    <a:pt x="14420" y="118927"/>
                  </a:moveTo>
                  <a:cubicBezTo>
                    <a:pt x="-5589" y="88153"/>
                    <a:pt x="-1035" y="34748"/>
                    <a:pt x="5726" y="-28"/>
                  </a:cubicBezTo>
                  <a:lnTo>
                    <a:pt x="5726" y="-28"/>
                  </a:lnTo>
                  <a:cubicBezTo>
                    <a:pt x="8597" y="19154"/>
                    <a:pt x="9894" y="38543"/>
                    <a:pt x="9590" y="57931"/>
                  </a:cubicBezTo>
                  <a:cubicBezTo>
                    <a:pt x="10280" y="78079"/>
                    <a:pt x="5588" y="100297"/>
                    <a:pt x="14420" y="118927"/>
                  </a:cubicBezTo>
                  <a:lnTo>
                    <a:pt x="14420" y="118927"/>
                  </a:lnTo>
                  <a:cubicBezTo>
                    <a:pt x="14420" y="118927"/>
                    <a:pt x="14420" y="119064"/>
                    <a:pt x="14420" y="118927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3C4E1067-7B1C-9C7E-08AC-F7EC5D0CF2C4}"/>
                </a:ext>
              </a:extLst>
            </p:cNvPr>
            <p:cNvSpPr/>
            <p:nvPr/>
          </p:nvSpPr>
          <p:spPr>
            <a:xfrm>
              <a:off x="3078129" y="4107260"/>
              <a:ext cx="58088" cy="114287"/>
            </a:xfrm>
            <a:custGeom>
              <a:avLst/>
              <a:gdLst>
                <a:gd name="connsiteX0" fmla="*/ 31290 w 58088"/>
                <a:gd name="connsiteY0" fmla="*/ 111198 h 114287"/>
                <a:gd name="connsiteX1" fmla="*/ 2586 w 58088"/>
                <a:gd name="connsiteY1" fmla="*/ -28 h 114287"/>
                <a:gd name="connsiteX2" fmla="*/ 56681 w 58088"/>
                <a:gd name="connsiteY2" fmla="*/ 110371 h 114287"/>
                <a:gd name="connsiteX3" fmla="*/ 58061 w 58088"/>
                <a:gd name="connsiteY3" fmla="*/ 110371 h 114287"/>
                <a:gd name="connsiteX4" fmla="*/ 31290 w 58088"/>
                <a:gd name="connsiteY4" fmla="*/ 111198 h 11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088" h="114287">
                  <a:moveTo>
                    <a:pt x="31290" y="111198"/>
                  </a:moveTo>
                  <a:cubicBezTo>
                    <a:pt x="-3072" y="88015"/>
                    <a:pt x="-2658" y="36817"/>
                    <a:pt x="2586" y="-28"/>
                  </a:cubicBezTo>
                  <a:cubicBezTo>
                    <a:pt x="18870" y="38197"/>
                    <a:pt x="24528" y="82771"/>
                    <a:pt x="56681" y="110371"/>
                  </a:cubicBezTo>
                  <a:cubicBezTo>
                    <a:pt x="57137" y="110495"/>
                    <a:pt x="57606" y="110495"/>
                    <a:pt x="58061" y="110371"/>
                  </a:cubicBezTo>
                  <a:cubicBezTo>
                    <a:pt x="49878" y="115242"/>
                    <a:pt x="39763" y="115559"/>
                    <a:pt x="31290" y="111198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D8021FE0-BD8C-F687-CDB5-4265391BA1D2}"/>
                </a:ext>
              </a:extLst>
            </p:cNvPr>
            <p:cNvSpPr/>
            <p:nvPr/>
          </p:nvSpPr>
          <p:spPr>
            <a:xfrm>
              <a:off x="3132078" y="4315775"/>
              <a:ext cx="76450" cy="47383"/>
            </a:xfrm>
            <a:custGeom>
              <a:avLst/>
              <a:gdLst>
                <a:gd name="connsiteX0" fmla="*/ -27 w 76450"/>
                <a:gd name="connsiteY0" fmla="*/ 46202 h 47383"/>
                <a:gd name="connsiteX1" fmla="*/ 76423 w 76450"/>
                <a:gd name="connsiteY1" fmla="*/ -28 h 47383"/>
                <a:gd name="connsiteX2" fmla="*/ 76423 w 76450"/>
                <a:gd name="connsiteY2" fmla="*/ -28 h 47383"/>
                <a:gd name="connsiteX3" fmla="*/ -27 w 76450"/>
                <a:gd name="connsiteY3" fmla="*/ 46202 h 47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450" h="47383">
                  <a:moveTo>
                    <a:pt x="-27" y="46202"/>
                  </a:moveTo>
                  <a:cubicBezTo>
                    <a:pt x="17636" y="20672"/>
                    <a:pt x="49514" y="11150"/>
                    <a:pt x="76423" y="-28"/>
                  </a:cubicBezTo>
                  <a:lnTo>
                    <a:pt x="76423" y="-28"/>
                  </a:lnTo>
                  <a:cubicBezTo>
                    <a:pt x="66405" y="32581"/>
                    <a:pt x="33506" y="52480"/>
                    <a:pt x="-27" y="46202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E797A5E7-D2A7-CC2D-A2FB-6E622049CC58}"/>
                </a:ext>
              </a:extLst>
            </p:cNvPr>
            <p:cNvSpPr/>
            <p:nvPr/>
          </p:nvSpPr>
          <p:spPr>
            <a:xfrm>
              <a:off x="3012158" y="4327533"/>
              <a:ext cx="116746" cy="52824"/>
            </a:xfrm>
            <a:custGeom>
              <a:avLst/>
              <a:gdLst>
                <a:gd name="connsiteX0" fmla="*/ -27 w 116746"/>
                <a:gd name="connsiteY0" fmla="*/ 52797 h 52824"/>
                <a:gd name="connsiteX1" fmla="*/ 116719 w 116746"/>
                <a:gd name="connsiteY1" fmla="*/ 3670 h 52824"/>
                <a:gd name="connsiteX2" fmla="*/ -27 w 116746"/>
                <a:gd name="connsiteY2" fmla="*/ 52797 h 52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6746" h="52824">
                  <a:moveTo>
                    <a:pt x="-27" y="52797"/>
                  </a:moveTo>
                  <a:cubicBezTo>
                    <a:pt x="23846" y="15952"/>
                    <a:pt x="73801" y="-9992"/>
                    <a:pt x="116719" y="3670"/>
                  </a:cubicBezTo>
                  <a:cubicBezTo>
                    <a:pt x="74905" y="8500"/>
                    <a:pt x="40544" y="41757"/>
                    <a:pt x="-27" y="52797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2FE3D38E-A861-7128-4C68-F3A8F730FEE6}"/>
                </a:ext>
              </a:extLst>
            </p:cNvPr>
            <p:cNvSpPr/>
            <p:nvPr/>
          </p:nvSpPr>
          <p:spPr>
            <a:xfrm>
              <a:off x="2849977" y="3832230"/>
              <a:ext cx="26626" cy="49541"/>
            </a:xfrm>
            <a:custGeom>
              <a:avLst/>
              <a:gdLst>
                <a:gd name="connsiteX0" fmla="*/ 2490 w 26626"/>
                <a:gd name="connsiteY0" fmla="*/ 49376 h 49541"/>
                <a:gd name="connsiteX1" fmla="*/ 24487 w 26626"/>
                <a:gd name="connsiteY1" fmla="*/ 207 h 49541"/>
                <a:gd name="connsiteX2" fmla="*/ 25121 w 26626"/>
                <a:gd name="connsiteY2" fmla="*/ -28 h 49541"/>
                <a:gd name="connsiteX3" fmla="*/ 2628 w 26626"/>
                <a:gd name="connsiteY3" fmla="*/ 49514 h 49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626" h="49541">
                  <a:moveTo>
                    <a:pt x="2490" y="49376"/>
                  </a:moveTo>
                  <a:cubicBezTo>
                    <a:pt x="-5017" y="29725"/>
                    <a:pt x="4836" y="7714"/>
                    <a:pt x="24487" y="207"/>
                  </a:cubicBezTo>
                  <a:cubicBezTo>
                    <a:pt x="24694" y="124"/>
                    <a:pt x="24914" y="55"/>
                    <a:pt x="25121" y="-28"/>
                  </a:cubicBezTo>
                  <a:cubicBezTo>
                    <a:pt x="30448" y="19747"/>
                    <a:pt x="21009" y="40516"/>
                    <a:pt x="2628" y="49514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0DBA51DF-26D7-F7EC-FC90-35B62C4A7948}"/>
                </a:ext>
              </a:extLst>
            </p:cNvPr>
            <p:cNvSpPr/>
            <p:nvPr/>
          </p:nvSpPr>
          <p:spPr>
            <a:xfrm>
              <a:off x="3385831" y="3038189"/>
              <a:ext cx="29039" cy="37669"/>
            </a:xfrm>
            <a:custGeom>
              <a:avLst/>
              <a:gdLst>
                <a:gd name="connsiteX0" fmla="*/ 1930 w 29039"/>
                <a:gd name="connsiteY0" fmla="*/ 36679 h 37669"/>
                <a:gd name="connsiteX1" fmla="*/ 28425 w 29039"/>
                <a:gd name="connsiteY1" fmla="*/ -28 h 37669"/>
                <a:gd name="connsiteX2" fmla="*/ 5655 w 29039"/>
                <a:gd name="connsiteY2" fmla="*/ 36128 h 37669"/>
                <a:gd name="connsiteX3" fmla="*/ 5655 w 29039"/>
                <a:gd name="connsiteY3" fmla="*/ 37369 h 37669"/>
                <a:gd name="connsiteX4" fmla="*/ 1930 w 29039"/>
                <a:gd name="connsiteY4" fmla="*/ 36679 h 37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039" h="37669">
                  <a:moveTo>
                    <a:pt x="1930" y="36679"/>
                  </a:moveTo>
                  <a:cubicBezTo>
                    <a:pt x="-6212" y="20534"/>
                    <a:pt x="12693" y="1490"/>
                    <a:pt x="28425" y="-28"/>
                  </a:cubicBezTo>
                  <a:cubicBezTo>
                    <a:pt x="32013" y="16118"/>
                    <a:pt x="18489" y="28952"/>
                    <a:pt x="5655" y="36128"/>
                  </a:cubicBezTo>
                  <a:cubicBezTo>
                    <a:pt x="5655" y="36128"/>
                    <a:pt x="5655" y="36955"/>
                    <a:pt x="5655" y="37369"/>
                  </a:cubicBezTo>
                  <a:cubicBezTo>
                    <a:pt x="4386" y="37908"/>
                    <a:pt x="2923" y="37632"/>
                    <a:pt x="1930" y="36679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197A4A1F-2E97-2501-7A64-EC243DDFFB8C}"/>
                </a:ext>
              </a:extLst>
            </p:cNvPr>
            <p:cNvSpPr/>
            <p:nvPr/>
          </p:nvSpPr>
          <p:spPr>
            <a:xfrm>
              <a:off x="3235990" y="3085246"/>
              <a:ext cx="64169" cy="57545"/>
            </a:xfrm>
            <a:custGeom>
              <a:avLst/>
              <a:gdLst>
                <a:gd name="connsiteX0" fmla="*/ 64142 w 64169"/>
                <a:gd name="connsiteY0" fmla="*/ 57517 h 57545"/>
                <a:gd name="connsiteX1" fmla="*/ -27 w 64169"/>
                <a:gd name="connsiteY1" fmla="*/ -28 h 57545"/>
                <a:gd name="connsiteX2" fmla="*/ 64142 w 64169"/>
                <a:gd name="connsiteY2" fmla="*/ 57517 h 57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4169" h="57545">
                  <a:moveTo>
                    <a:pt x="64142" y="57517"/>
                  </a:moveTo>
                  <a:cubicBezTo>
                    <a:pt x="41096" y="41785"/>
                    <a:pt x="10874" y="29090"/>
                    <a:pt x="-27" y="-28"/>
                  </a:cubicBezTo>
                  <a:cubicBezTo>
                    <a:pt x="26882" y="5492"/>
                    <a:pt x="63728" y="27572"/>
                    <a:pt x="64142" y="57517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5E407DE8-E074-04ED-4C65-74FC7172A52A}"/>
                </a:ext>
              </a:extLst>
            </p:cNvPr>
            <p:cNvSpPr/>
            <p:nvPr/>
          </p:nvSpPr>
          <p:spPr>
            <a:xfrm>
              <a:off x="3208529" y="2977056"/>
              <a:ext cx="80590" cy="101566"/>
            </a:xfrm>
            <a:custGeom>
              <a:avLst/>
              <a:gdLst>
                <a:gd name="connsiteX0" fmla="*/ 80563 w 80590"/>
                <a:gd name="connsiteY0" fmla="*/ 101539 h 101566"/>
                <a:gd name="connsiteX1" fmla="*/ -27 w 80590"/>
                <a:gd name="connsiteY1" fmla="*/ -28 h 101566"/>
                <a:gd name="connsiteX2" fmla="*/ 80563 w 80590"/>
                <a:gd name="connsiteY2" fmla="*/ 101539 h 101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0590" h="101566">
                  <a:moveTo>
                    <a:pt x="80563" y="101539"/>
                  </a:moveTo>
                  <a:cubicBezTo>
                    <a:pt x="43994" y="76975"/>
                    <a:pt x="9218" y="45098"/>
                    <a:pt x="-27" y="-28"/>
                  </a:cubicBezTo>
                  <a:cubicBezTo>
                    <a:pt x="38129" y="23087"/>
                    <a:pt x="66722" y="59132"/>
                    <a:pt x="80563" y="101539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C0264761-3728-8E85-4855-71868B53058B}"/>
                </a:ext>
              </a:extLst>
            </p:cNvPr>
            <p:cNvSpPr/>
            <p:nvPr/>
          </p:nvSpPr>
          <p:spPr>
            <a:xfrm>
              <a:off x="3176927" y="3155402"/>
              <a:ext cx="111036" cy="23878"/>
            </a:xfrm>
            <a:custGeom>
              <a:avLst/>
              <a:gdLst>
                <a:gd name="connsiteX0" fmla="*/ -27 w 111036"/>
                <a:gd name="connsiteY0" fmla="*/ 22965 h 23878"/>
                <a:gd name="connsiteX1" fmla="*/ 101539 w 111036"/>
                <a:gd name="connsiteY1" fmla="*/ 2541 h 23878"/>
                <a:gd name="connsiteX2" fmla="*/ 109819 w 111036"/>
                <a:gd name="connsiteY2" fmla="*/ 9165 h 23878"/>
                <a:gd name="connsiteX3" fmla="*/ 109819 w 111036"/>
                <a:gd name="connsiteY3" fmla="*/ 8061 h 23878"/>
                <a:gd name="connsiteX4" fmla="*/ 109819 w 111036"/>
                <a:gd name="connsiteY4" fmla="*/ 8061 h 23878"/>
                <a:gd name="connsiteX5" fmla="*/ 48410 w 111036"/>
                <a:gd name="connsiteY5" fmla="*/ 20757 h 23878"/>
                <a:gd name="connsiteX6" fmla="*/ -27 w 111036"/>
                <a:gd name="connsiteY6" fmla="*/ 22965 h 23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036" h="23878">
                  <a:moveTo>
                    <a:pt x="-27" y="22965"/>
                  </a:moveTo>
                  <a:cubicBezTo>
                    <a:pt x="29766" y="2914"/>
                    <a:pt x="66308" y="-4428"/>
                    <a:pt x="101539" y="2541"/>
                  </a:cubicBezTo>
                  <a:cubicBezTo>
                    <a:pt x="103333" y="2541"/>
                    <a:pt x="114649" y="5715"/>
                    <a:pt x="109819" y="9165"/>
                  </a:cubicBezTo>
                  <a:cubicBezTo>
                    <a:pt x="109819" y="9165"/>
                    <a:pt x="109819" y="9165"/>
                    <a:pt x="109819" y="8061"/>
                  </a:cubicBezTo>
                  <a:lnTo>
                    <a:pt x="109819" y="8061"/>
                  </a:lnTo>
                  <a:cubicBezTo>
                    <a:pt x="89119" y="5853"/>
                    <a:pt x="69110" y="18963"/>
                    <a:pt x="48410" y="20757"/>
                  </a:cubicBezTo>
                  <a:cubicBezTo>
                    <a:pt x="32471" y="23917"/>
                    <a:pt x="16132" y="24662"/>
                    <a:pt x="-27" y="22965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11A30CA9-D811-0783-12F1-17824454BE05}"/>
                </a:ext>
              </a:extLst>
            </p:cNvPr>
            <p:cNvSpPr/>
            <p:nvPr/>
          </p:nvSpPr>
          <p:spPr>
            <a:xfrm>
              <a:off x="2940836" y="3473435"/>
              <a:ext cx="25163" cy="50093"/>
            </a:xfrm>
            <a:custGeom>
              <a:avLst/>
              <a:gdLst>
                <a:gd name="connsiteX0" fmla="*/ 14991 w 25163"/>
                <a:gd name="connsiteY0" fmla="*/ 50065 h 50093"/>
                <a:gd name="connsiteX1" fmla="*/ 14991 w 25163"/>
                <a:gd name="connsiteY1" fmla="*/ 50065 h 50093"/>
                <a:gd name="connsiteX2" fmla="*/ 87 w 25163"/>
                <a:gd name="connsiteY2" fmla="*/ 19016 h 50093"/>
                <a:gd name="connsiteX3" fmla="*/ 7677 w 25163"/>
                <a:gd name="connsiteY3" fmla="*/ -28 h 50093"/>
                <a:gd name="connsiteX4" fmla="*/ 14991 w 25163"/>
                <a:gd name="connsiteY4" fmla="*/ 50065 h 50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63" h="50093">
                  <a:moveTo>
                    <a:pt x="14991" y="50065"/>
                  </a:moveTo>
                  <a:lnTo>
                    <a:pt x="14991" y="50065"/>
                  </a:lnTo>
                  <a:cubicBezTo>
                    <a:pt x="4779" y="43166"/>
                    <a:pt x="-920" y="31298"/>
                    <a:pt x="87" y="19016"/>
                  </a:cubicBezTo>
                  <a:cubicBezTo>
                    <a:pt x="87" y="12806"/>
                    <a:pt x="1053" y="2594"/>
                    <a:pt x="7677" y="-28"/>
                  </a:cubicBezTo>
                  <a:cubicBezTo>
                    <a:pt x="25755" y="6320"/>
                    <a:pt x="32379" y="39440"/>
                    <a:pt x="14991" y="50065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EF092886-300F-41EA-A28B-0BD007F7758E}"/>
                </a:ext>
              </a:extLst>
            </p:cNvPr>
            <p:cNvSpPr/>
            <p:nvPr/>
          </p:nvSpPr>
          <p:spPr>
            <a:xfrm>
              <a:off x="2871172" y="3534208"/>
              <a:ext cx="63427" cy="44987"/>
            </a:xfrm>
            <a:custGeom>
              <a:avLst/>
              <a:gdLst>
                <a:gd name="connsiteX0" fmla="*/ 39943 w 63427"/>
                <a:gd name="connsiteY0" fmla="*/ 44768 h 44987"/>
                <a:gd name="connsiteX1" fmla="*/ 1994 w 63427"/>
                <a:gd name="connsiteY1" fmla="*/ 14546 h 44987"/>
                <a:gd name="connsiteX2" fmla="*/ 8894 w 63427"/>
                <a:gd name="connsiteY2" fmla="*/ 746 h 44987"/>
                <a:gd name="connsiteX3" fmla="*/ 58297 w 63427"/>
                <a:gd name="connsiteY3" fmla="*/ 16202 h 44987"/>
                <a:gd name="connsiteX4" fmla="*/ 61471 w 63427"/>
                <a:gd name="connsiteY4" fmla="*/ 39662 h 44987"/>
                <a:gd name="connsiteX5" fmla="*/ 39943 w 63427"/>
                <a:gd name="connsiteY5" fmla="*/ 44768 h 44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427" h="44987">
                  <a:moveTo>
                    <a:pt x="39943" y="44768"/>
                  </a:moveTo>
                  <a:cubicBezTo>
                    <a:pt x="23246" y="41207"/>
                    <a:pt x="9197" y="30016"/>
                    <a:pt x="1994" y="14546"/>
                  </a:cubicBezTo>
                  <a:cubicBezTo>
                    <a:pt x="-1594" y="5714"/>
                    <a:pt x="-1042" y="2678"/>
                    <a:pt x="8894" y="746"/>
                  </a:cubicBezTo>
                  <a:cubicBezTo>
                    <a:pt x="26875" y="-2235"/>
                    <a:pt x="45215" y="3492"/>
                    <a:pt x="58297" y="16202"/>
                  </a:cubicBezTo>
                  <a:cubicBezTo>
                    <a:pt x="63693" y="22798"/>
                    <a:pt x="64907" y="31865"/>
                    <a:pt x="61471" y="39662"/>
                  </a:cubicBezTo>
                  <a:cubicBezTo>
                    <a:pt x="55096" y="43788"/>
                    <a:pt x="47492" y="45582"/>
                    <a:pt x="39943" y="44768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1CFF1972-22DF-17EF-F618-856DDA1FE0C6}"/>
                </a:ext>
              </a:extLst>
            </p:cNvPr>
            <p:cNvSpPr/>
            <p:nvPr/>
          </p:nvSpPr>
          <p:spPr>
            <a:xfrm>
              <a:off x="2901897" y="3591561"/>
              <a:ext cx="60167" cy="22032"/>
            </a:xfrm>
            <a:custGeom>
              <a:avLst/>
              <a:gdLst>
                <a:gd name="connsiteX0" fmla="*/ -27 w 60167"/>
                <a:gd name="connsiteY0" fmla="*/ 21637 h 22032"/>
                <a:gd name="connsiteX1" fmla="*/ 36818 w 60167"/>
                <a:gd name="connsiteY1" fmla="*/ 5906 h 22032"/>
                <a:gd name="connsiteX2" fmla="*/ 60140 w 60167"/>
                <a:gd name="connsiteY2" fmla="*/ -28 h 22032"/>
                <a:gd name="connsiteX3" fmla="*/ -27 w 60167"/>
                <a:gd name="connsiteY3" fmla="*/ 21637 h 22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167" h="22032">
                  <a:moveTo>
                    <a:pt x="-27" y="21637"/>
                  </a:moveTo>
                  <a:cubicBezTo>
                    <a:pt x="11496" y="14779"/>
                    <a:pt x="23888" y="9480"/>
                    <a:pt x="36818" y="5906"/>
                  </a:cubicBezTo>
                  <a:cubicBezTo>
                    <a:pt x="44270" y="3284"/>
                    <a:pt x="53516" y="4388"/>
                    <a:pt x="60140" y="-28"/>
                  </a:cubicBezTo>
                  <a:cubicBezTo>
                    <a:pt x="44380" y="15911"/>
                    <a:pt x="22273" y="23859"/>
                    <a:pt x="-27" y="21637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D903E11D-7417-3BCF-ACCB-496BF23CE448}"/>
                </a:ext>
              </a:extLst>
            </p:cNvPr>
            <p:cNvSpPr/>
            <p:nvPr/>
          </p:nvSpPr>
          <p:spPr>
            <a:xfrm>
              <a:off x="2843110" y="3576896"/>
              <a:ext cx="54365" cy="24770"/>
            </a:xfrm>
            <a:custGeom>
              <a:avLst/>
              <a:gdLst>
                <a:gd name="connsiteX0" fmla="*/ 26330 w 54365"/>
                <a:gd name="connsiteY0" fmla="*/ 24573 h 24770"/>
                <a:gd name="connsiteX1" fmla="*/ -27 w 54365"/>
                <a:gd name="connsiteY1" fmla="*/ 8703 h 24770"/>
                <a:gd name="connsiteX2" fmla="*/ 45374 w 54365"/>
                <a:gd name="connsiteY2" fmla="*/ 562 h 24770"/>
                <a:gd name="connsiteX3" fmla="*/ 41648 w 54365"/>
                <a:gd name="connsiteY3" fmla="*/ 23055 h 24770"/>
                <a:gd name="connsiteX4" fmla="*/ 26330 w 54365"/>
                <a:gd name="connsiteY4" fmla="*/ 24573 h 24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365" h="24770">
                  <a:moveTo>
                    <a:pt x="26330" y="24573"/>
                  </a:moveTo>
                  <a:cubicBezTo>
                    <a:pt x="15401" y="24159"/>
                    <a:pt x="5451" y="18170"/>
                    <a:pt x="-27" y="8703"/>
                  </a:cubicBezTo>
                  <a:cubicBezTo>
                    <a:pt x="13938" y="1472"/>
                    <a:pt x="29766" y="-1370"/>
                    <a:pt x="45374" y="562"/>
                  </a:cubicBezTo>
                  <a:cubicBezTo>
                    <a:pt x="60278" y="5116"/>
                    <a:pt x="54896" y="20571"/>
                    <a:pt x="41648" y="23055"/>
                  </a:cubicBezTo>
                  <a:cubicBezTo>
                    <a:pt x="36680" y="24532"/>
                    <a:pt x="31491" y="25043"/>
                    <a:pt x="26330" y="24573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2BEE2DF4-5C2F-9FE0-A762-D01692B168A2}"/>
                </a:ext>
              </a:extLst>
            </p:cNvPr>
            <p:cNvSpPr/>
            <p:nvPr/>
          </p:nvSpPr>
          <p:spPr>
            <a:xfrm>
              <a:off x="2854288" y="2290033"/>
              <a:ext cx="58787" cy="23977"/>
            </a:xfrm>
            <a:custGeom>
              <a:avLst/>
              <a:gdLst>
                <a:gd name="connsiteX0" fmla="*/ -27 w 58787"/>
                <a:gd name="connsiteY0" fmla="*/ 23915 h 23977"/>
                <a:gd name="connsiteX1" fmla="*/ 25364 w 58787"/>
                <a:gd name="connsiteY1" fmla="*/ 4319 h 23977"/>
                <a:gd name="connsiteX2" fmla="*/ 58760 w 58787"/>
                <a:gd name="connsiteY2" fmla="*/ 4319 h 23977"/>
                <a:gd name="connsiteX3" fmla="*/ 41234 w 58787"/>
                <a:gd name="connsiteY3" fmla="*/ 17291 h 23977"/>
                <a:gd name="connsiteX4" fmla="*/ -27 w 58787"/>
                <a:gd name="connsiteY4" fmla="*/ 23915 h 23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787" h="23977">
                  <a:moveTo>
                    <a:pt x="-27" y="23915"/>
                  </a:moveTo>
                  <a:cubicBezTo>
                    <a:pt x="6017" y="14738"/>
                    <a:pt x="14945" y="7838"/>
                    <a:pt x="25364" y="4319"/>
                  </a:cubicBezTo>
                  <a:cubicBezTo>
                    <a:pt x="35742" y="-1477"/>
                    <a:pt x="48382" y="-1477"/>
                    <a:pt x="58760" y="4319"/>
                  </a:cubicBezTo>
                  <a:cubicBezTo>
                    <a:pt x="54509" y="10446"/>
                    <a:pt x="48341" y="15014"/>
                    <a:pt x="41234" y="17291"/>
                  </a:cubicBezTo>
                  <a:cubicBezTo>
                    <a:pt x="28000" y="22010"/>
                    <a:pt x="14021" y="24260"/>
                    <a:pt x="-27" y="23915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CC480929-9FF2-991E-05C6-D7B93BABD342}"/>
                </a:ext>
              </a:extLst>
            </p:cNvPr>
            <p:cNvSpPr/>
            <p:nvPr/>
          </p:nvSpPr>
          <p:spPr>
            <a:xfrm>
              <a:off x="2815096" y="2249426"/>
              <a:ext cx="94644" cy="44056"/>
            </a:xfrm>
            <a:custGeom>
              <a:avLst/>
              <a:gdLst>
                <a:gd name="connsiteX0" fmla="*/ 43166 w 94644"/>
                <a:gd name="connsiteY0" fmla="*/ 38302 h 44056"/>
                <a:gd name="connsiteX1" fmla="*/ -27 w 94644"/>
                <a:gd name="connsiteY1" fmla="*/ 5735 h 44056"/>
                <a:gd name="connsiteX2" fmla="*/ 80425 w 94644"/>
                <a:gd name="connsiteY2" fmla="*/ 11393 h 44056"/>
                <a:gd name="connsiteX3" fmla="*/ 76009 w 94644"/>
                <a:gd name="connsiteY3" fmla="*/ 43822 h 44056"/>
                <a:gd name="connsiteX4" fmla="*/ 43166 w 94644"/>
                <a:gd name="connsiteY4" fmla="*/ 38302 h 44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644" h="44056">
                  <a:moveTo>
                    <a:pt x="43166" y="38302"/>
                  </a:moveTo>
                  <a:cubicBezTo>
                    <a:pt x="25488" y="32672"/>
                    <a:pt x="10253" y="21177"/>
                    <a:pt x="-27" y="5735"/>
                  </a:cubicBezTo>
                  <a:cubicBezTo>
                    <a:pt x="26413" y="-3580"/>
                    <a:pt x="55544" y="-1538"/>
                    <a:pt x="80425" y="11393"/>
                  </a:cubicBezTo>
                  <a:cubicBezTo>
                    <a:pt x="101125" y="21053"/>
                    <a:pt x="98779" y="40372"/>
                    <a:pt x="76009" y="43822"/>
                  </a:cubicBezTo>
                  <a:cubicBezTo>
                    <a:pt x="64776" y="44692"/>
                    <a:pt x="53502" y="42801"/>
                    <a:pt x="43166" y="38302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B729DA81-FC8E-E03E-8DDD-13E044C27F02}"/>
                </a:ext>
              </a:extLst>
            </p:cNvPr>
            <p:cNvSpPr/>
            <p:nvPr/>
          </p:nvSpPr>
          <p:spPr>
            <a:xfrm>
              <a:off x="2828482" y="2205647"/>
              <a:ext cx="61547" cy="36591"/>
            </a:xfrm>
            <a:custGeom>
              <a:avLst/>
              <a:gdLst>
                <a:gd name="connsiteX0" fmla="*/ 59174 w 61547"/>
                <a:gd name="connsiteY0" fmla="*/ 36542 h 36591"/>
                <a:gd name="connsiteX1" fmla="*/ -27 w 61547"/>
                <a:gd name="connsiteY1" fmla="*/ -28 h 36591"/>
                <a:gd name="connsiteX2" fmla="*/ 61520 w 61547"/>
                <a:gd name="connsiteY2" fmla="*/ 36128 h 36591"/>
                <a:gd name="connsiteX3" fmla="*/ 61520 w 61547"/>
                <a:gd name="connsiteY3" fmla="*/ 36128 h 36591"/>
                <a:gd name="connsiteX4" fmla="*/ 59174 w 61547"/>
                <a:gd name="connsiteY4" fmla="*/ 36542 h 36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547" h="36591">
                  <a:moveTo>
                    <a:pt x="59174" y="36542"/>
                  </a:moveTo>
                  <a:cubicBezTo>
                    <a:pt x="35700" y="31822"/>
                    <a:pt x="14697" y="18850"/>
                    <a:pt x="-27" y="-28"/>
                  </a:cubicBezTo>
                  <a:cubicBezTo>
                    <a:pt x="27572" y="1352"/>
                    <a:pt x="43718" y="17084"/>
                    <a:pt x="61520" y="36128"/>
                  </a:cubicBezTo>
                  <a:lnTo>
                    <a:pt x="61520" y="36128"/>
                  </a:lnTo>
                  <a:cubicBezTo>
                    <a:pt x="61520" y="36128"/>
                    <a:pt x="59864" y="36679"/>
                    <a:pt x="59174" y="36542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856FC247-C1B9-5AF2-E02C-6A7A043A2953}"/>
                </a:ext>
              </a:extLst>
            </p:cNvPr>
            <p:cNvSpPr/>
            <p:nvPr/>
          </p:nvSpPr>
          <p:spPr>
            <a:xfrm>
              <a:off x="2855254" y="2308042"/>
              <a:ext cx="72310" cy="62374"/>
            </a:xfrm>
            <a:custGeom>
              <a:avLst/>
              <a:gdLst>
                <a:gd name="connsiteX0" fmla="*/ -27 w 72310"/>
                <a:gd name="connsiteY0" fmla="*/ 62347 h 62374"/>
                <a:gd name="connsiteX1" fmla="*/ 72283 w 72310"/>
                <a:gd name="connsiteY1" fmla="*/ -28 h 62374"/>
                <a:gd name="connsiteX2" fmla="*/ 72283 w 72310"/>
                <a:gd name="connsiteY2" fmla="*/ -28 h 62374"/>
                <a:gd name="connsiteX3" fmla="*/ -27 w 72310"/>
                <a:gd name="connsiteY3" fmla="*/ 62347 h 62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10" h="62374">
                  <a:moveTo>
                    <a:pt x="-27" y="62347"/>
                  </a:moveTo>
                  <a:cubicBezTo>
                    <a:pt x="12848" y="31284"/>
                    <a:pt x="39675" y="8155"/>
                    <a:pt x="72283" y="-28"/>
                  </a:cubicBezTo>
                  <a:lnTo>
                    <a:pt x="72283" y="-28"/>
                  </a:lnTo>
                  <a:cubicBezTo>
                    <a:pt x="65867" y="35189"/>
                    <a:pt x="35755" y="61174"/>
                    <a:pt x="-27" y="62347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EE35782B-8621-26DE-7AD3-46B2272056C2}"/>
                </a:ext>
              </a:extLst>
            </p:cNvPr>
            <p:cNvSpPr/>
            <p:nvPr/>
          </p:nvSpPr>
          <p:spPr>
            <a:xfrm>
              <a:off x="2892833" y="2196815"/>
              <a:ext cx="32812" cy="57704"/>
            </a:xfrm>
            <a:custGeom>
              <a:avLst/>
              <a:gdLst>
                <a:gd name="connsiteX0" fmla="*/ 16627 w 32812"/>
                <a:gd name="connsiteY0" fmla="*/ 47305 h 57704"/>
                <a:gd name="connsiteX1" fmla="*/ 205 w 32812"/>
                <a:gd name="connsiteY1" fmla="*/ -28 h 57704"/>
                <a:gd name="connsiteX2" fmla="*/ 32082 w 32812"/>
                <a:gd name="connsiteY2" fmla="*/ 55171 h 57704"/>
                <a:gd name="connsiteX3" fmla="*/ 16627 w 32812"/>
                <a:gd name="connsiteY3" fmla="*/ 47305 h 57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812" h="57704">
                  <a:moveTo>
                    <a:pt x="16627" y="47305"/>
                  </a:moveTo>
                  <a:cubicBezTo>
                    <a:pt x="4662" y="34582"/>
                    <a:pt x="-1313" y="17373"/>
                    <a:pt x="205" y="-28"/>
                  </a:cubicBezTo>
                  <a:cubicBezTo>
                    <a:pt x="20214" y="11978"/>
                    <a:pt x="25596" y="35161"/>
                    <a:pt x="32082" y="55171"/>
                  </a:cubicBezTo>
                  <a:cubicBezTo>
                    <a:pt x="36636" y="63175"/>
                    <a:pt x="17593" y="49651"/>
                    <a:pt x="16627" y="47305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0E0481DE-20C3-C0D6-BF85-105E29D824FF}"/>
                </a:ext>
              </a:extLst>
            </p:cNvPr>
            <p:cNvSpPr/>
            <p:nvPr/>
          </p:nvSpPr>
          <p:spPr>
            <a:xfrm>
              <a:off x="2768039" y="2288680"/>
              <a:ext cx="68032" cy="18158"/>
            </a:xfrm>
            <a:custGeom>
              <a:avLst/>
              <a:gdLst>
                <a:gd name="connsiteX0" fmla="*/ 27572 w 68032"/>
                <a:gd name="connsiteY0" fmla="*/ 17954 h 18158"/>
                <a:gd name="connsiteX1" fmla="*/ -27 w 68032"/>
                <a:gd name="connsiteY1" fmla="*/ 8294 h 18158"/>
                <a:gd name="connsiteX2" fmla="*/ 27572 w 68032"/>
                <a:gd name="connsiteY2" fmla="*/ 428 h 18158"/>
                <a:gd name="connsiteX3" fmla="*/ 68006 w 68032"/>
                <a:gd name="connsiteY3" fmla="*/ 4706 h 18158"/>
                <a:gd name="connsiteX4" fmla="*/ 56000 w 68032"/>
                <a:gd name="connsiteY4" fmla="*/ 12158 h 18158"/>
                <a:gd name="connsiteX5" fmla="*/ 27572 w 68032"/>
                <a:gd name="connsiteY5" fmla="*/ 17954 h 18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8032" h="18158">
                  <a:moveTo>
                    <a:pt x="27572" y="17954"/>
                  </a:moveTo>
                  <a:cubicBezTo>
                    <a:pt x="17733" y="17002"/>
                    <a:pt x="8266" y="13690"/>
                    <a:pt x="-27" y="8294"/>
                  </a:cubicBezTo>
                  <a:cubicBezTo>
                    <a:pt x="8515" y="3768"/>
                    <a:pt x="17926" y="1091"/>
                    <a:pt x="27572" y="428"/>
                  </a:cubicBezTo>
                  <a:cubicBezTo>
                    <a:pt x="41372" y="-2194"/>
                    <a:pt x="55172" y="7466"/>
                    <a:pt x="68006" y="4706"/>
                  </a:cubicBezTo>
                  <a:cubicBezTo>
                    <a:pt x="66074" y="8846"/>
                    <a:pt x="59864" y="10364"/>
                    <a:pt x="56000" y="12158"/>
                  </a:cubicBezTo>
                  <a:cubicBezTo>
                    <a:pt x="47265" y="16754"/>
                    <a:pt x="37411" y="18768"/>
                    <a:pt x="27572" y="17954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7EFB3506-40E6-D74E-B33D-F5DCFD3924CC}"/>
                </a:ext>
              </a:extLst>
            </p:cNvPr>
            <p:cNvSpPr/>
            <p:nvPr/>
          </p:nvSpPr>
          <p:spPr>
            <a:xfrm>
              <a:off x="2144012" y="2525070"/>
              <a:ext cx="116676" cy="121204"/>
            </a:xfrm>
            <a:custGeom>
              <a:avLst/>
              <a:gdLst>
                <a:gd name="connsiteX0" fmla="*/ -27 w 116676"/>
                <a:gd name="connsiteY0" fmla="*/ 121177 h 121204"/>
                <a:gd name="connsiteX1" fmla="*/ 75458 w 116676"/>
                <a:gd name="connsiteY1" fmla="*/ 16713 h 121204"/>
                <a:gd name="connsiteX2" fmla="*/ 115063 w 116676"/>
                <a:gd name="connsiteY2" fmla="*/ 21266 h 121204"/>
                <a:gd name="connsiteX3" fmla="*/ -27 w 116676"/>
                <a:gd name="connsiteY3" fmla="*/ 121177 h 121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676" h="121204">
                  <a:moveTo>
                    <a:pt x="-27" y="121177"/>
                  </a:moveTo>
                  <a:cubicBezTo>
                    <a:pt x="19263" y="82469"/>
                    <a:pt x="44763" y="47182"/>
                    <a:pt x="75458" y="16713"/>
                  </a:cubicBezTo>
                  <a:cubicBezTo>
                    <a:pt x="87601" y="291"/>
                    <a:pt x="124723" y="-12681"/>
                    <a:pt x="115063" y="21266"/>
                  </a:cubicBezTo>
                  <a:cubicBezTo>
                    <a:pt x="87739" y="63356"/>
                    <a:pt x="41648" y="93853"/>
                    <a:pt x="-27" y="121177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DD85C4EE-0340-CE3D-79FD-87D3D11FD5BA}"/>
                </a:ext>
              </a:extLst>
            </p:cNvPr>
            <p:cNvSpPr/>
            <p:nvPr/>
          </p:nvSpPr>
          <p:spPr>
            <a:xfrm>
              <a:off x="2278422" y="2543190"/>
              <a:ext cx="90664" cy="114400"/>
            </a:xfrm>
            <a:custGeom>
              <a:avLst/>
              <a:gdLst>
                <a:gd name="connsiteX0" fmla="*/ 90637 w 90664"/>
                <a:gd name="connsiteY0" fmla="*/ 114373 h 114400"/>
                <a:gd name="connsiteX1" fmla="*/ -27 w 90664"/>
                <a:gd name="connsiteY1" fmla="*/ -28 h 114400"/>
                <a:gd name="connsiteX2" fmla="*/ 90637 w 90664"/>
                <a:gd name="connsiteY2" fmla="*/ 114373 h 1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0664" h="114400">
                  <a:moveTo>
                    <a:pt x="90637" y="114373"/>
                  </a:moveTo>
                  <a:cubicBezTo>
                    <a:pt x="51722" y="84027"/>
                    <a:pt x="20631" y="44794"/>
                    <a:pt x="-27" y="-28"/>
                  </a:cubicBezTo>
                  <a:cubicBezTo>
                    <a:pt x="51446" y="10046"/>
                    <a:pt x="79046" y="67867"/>
                    <a:pt x="90637" y="114373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DC2ED1C9-0F25-30A4-9703-8B44E3F90BD8}"/>
                </a:ext>
              </a:extLst>
            </p:cNvPr>
            <p:cNvSpPr/>
            <p:nvPr/>
          </p:nvSpPr>
          <p:spPr>
            <a:xfrm>
              <a:off x="2194381" y="2566236"/>
              <a:ext cx="76261" cy="155799"/>
            </a:xfrm>
            <a:custGeom>
              <a:avLst/>
              <a:gdLst>
                <a:gd name="connsiteX0" fmla="*/ -27 w 76261"/>
                <a:gd name="connsiteY0" fmla="*/ 155772 h 155799"/>
                <a:gd name="connsiteX1" fmla="*/ 67316 w 76261"/>
                <a:gd name="connsiteY1" fmla="*/ -28 h 155799"/>
                <a:gd name="connsiteX2" fmla="*/ -27 w 76261"/>
                <a:gd name="connsiteY2" fmla="*/ 155772 h 155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261" h="155799">
                  <a:moveTo>
                    <a:pt x="-27" y="155772"/>
                  </a:moveTo>
                  <a:cubicBezTo>
                    <a:pt x="12530" y="101263"/>
                    <a:pt x="22052" y="36956"/>
                    <a:pt x="67316" y="-28"/>
                  </a:cubicBezTo>
                  <a:cubicBezTo>
                    <a:pt x="102229" y="30056"/>
                    <a:pt x="25088" y="131484"/>
                    <a:pt x="-27" y="155772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1449B248-FFF0-50EE-2DB1-1F3471FDB946}"/>
                </a:ext>
              </a:extLst>
            </p:cNvPr>
            <p:cNvSpPr/>
            <p:nvPr/>
          </p:nvSpPr>
          <p:spPr>
            <a:xfrm>
              <a:off x="2280078" y="2516454"/>
              <a:ext cx="87590" cy="40482"/>
            </a:xfrm>
            <a:custGeom>
              <a:avLst/>
              <a:gdLst>
                <a:gd name="connsiteX0" fmla="*/ 41372 w 87590"/>
                <a:gd name="connsiteY0" fmla="*/ 29606 h 40482"/>
                <a:gd name="connsiteX1" fmla="*/ -27 w 87590"/>
                <a:gd name="connsiteY1" fmla="*/ 75 h 40482"/>
                <a:gd name="connsiteX2" fmla="*/ 49238 w 87590"/>
                <a:gd name="connsiteY2" fmla="*/ 8631 h 40482"/>
                <a:gd name="connsiteX3" fmla="*/ 41372 w 87590"/>
                <a:gd name="connsiteY3" fmla="*/ 29606 h 40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590" h="40482">
                  <a:moveTo>
                    <a:pt x="41372" y="29606"/>
                  </a:moveTo>
                  <a:cubicBezTo>
                    <a:pt x="26316" y="21658"/>
                    <a:pt x="12392" y="11722"/>
                    <a:pt x="-27" y="75"/>
                  </a:cubicBezTo>
                  <a:cubicBezTo>
                    <a:pt x="16822" y="-629"/>
                    <a:pt x="33617" y="2296"/>
                    <a:pt x="49238" y="8631"/>
                  </a:cubicBezTo>
                  <a:cubicBezTo>
                    <a:pt x="100711" y="35540"/>
                    <a:pt x="102505" y="52790"/>
                    <a:pt x="41372" y="29606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8C5B2026-8271-64F4-6637-658D37ECC60B}"/>
                </a:ext>
              </a:extLst>
            </p:cNvPr>
            <p:cNvSpPr/>
            <p:nvPr/>
          </p:nvSpPr>
          <p:spPr>
            <a:xfrm>
              <a:off x="2091987" y="2477432"/>
              <a:ext cx="170777" cy="78868"/>
            </a:xfrm>
            <a:custGeom>
              <a:avLst/>
              <a:gdLst>
                <a:gd name="connsiteX0" fmla="*/ -27 w 170777"/>
                <a:gd name="connsiteY0" fmla="*/ 78840 h 78868"/>
                <a:gd name="connsiteX1" fmla="*/ 154116 w 170777"/>
                <a:gd name="connsiteY1" fmla="*/ 3494 h 78868"/>
                <a:gd name="connsiteX2" fmla="*/ 162534 w 170777"/>
                <a:gd name="connsiteY2" fmla="*/ 29713 h 78868"/>
                <a:gd name="connsiteX3" fmla="*/ 90913 w 170777"/>
                <a:gd name="connsiteY3" fmla="*/ 54691 h 78868"/>
                <a:gd name="connsiteX4" fmla="*/ -27 w 170777"/>
                <a:gd name="connsiteY4" fmla="*/ 78840 h 7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0777" h="78868">
                  <a:moveTo>
                    <a:pt x="-27" y="78840"/>
                  </a:moveTo>
                  <a:cubicBezTo>
                    <a:pt x="39440" y="37441"/>
                    <a:pt x="92431" y="-14032"/>
                    <a:pt x="154116" y="3494"/>
                  </a:cubicBezTo>
                  <a:cubicBezTo>
                    <a:pt x="169848" y="12739"/>
                    <a:pt x="177852" y="13429"/>
                    <a:pt x="162534" y="29713"/>
                  </a:cubicBezTo>
                  <a:cubicBezTo>
                    <a:pt x="144042" y="48895"/>
                    <a:pt x="114373" y="45169"/>
                    <a:pt x="90913" y="54691"/>
                  </a:cubicBezTo>
                  <a:cubicBezTo>
                    <a:pt x="61696" y="66421"/>
                    <a:pt x="31157" y="74521"/>
                    <a:pt x="-27" y="78840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39DF65BB-24FF-BD65-9240-4E9CBE5DAFB2}"/>
                </a:ext>
              </a:extLst>
            </p:cNvPr>
            <p:cNvSpPr/>
            <p:nvPr/>
          </p:nvSpPr>
          <p:spPr>
            <a:xfrm>
              <a:off x="1784527" y="2586317"/>
              <a:ext cx="184917" cy="29873"/>
            </a:xfrm>
            <a:custGeom>
              <a:avLst/>
              <a:gdLst>
                <a:gd name="connsiteX0" fmla="*/ 43580 w 184917"/>
                <a:gd name="connsiteY0" fmla="*/ 26672 h 29873"/>
                <a:gd name="connsiteX1" fmla="*/ -27 w 184917"/>
                <a:gd name="connsiteY1" fmla="*/ 17702 h 29873"/>
                <a:gd name="connsiteX2" fmla="*/ 80287 w 184917"/>
                <a:gd name="connsiteY2" fmla="*/ 1004 h 29873"/>
                <a:gd name="connsiteX3" fmla="*/ 184890 w 184917"/>
                <a:gd name="connsiteY3" fmla="*/ 2522 h 29873"/>
                <a:gd name="connsiteX4" fmla="*/ 184890 w 184917"/>
                <a:gd name="connsiteY4" fmla="*/ 2522 h 29873"/>
                <a:gd name="connsiteX5" fmla="*/ 43580 w 184917"/>
                <a:gd name="connsiteY5" fmla="*/ 26672 h 29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4917" h="29873">
                  <a:moveTo>
                    <a:pt x="43580" y="26672"/>
                  </a:moveTo>
                  <a:cubicBezTo>
                    <a:pt x="28814" y="24602"/>
                    <a:pt x="14186" y="21152"/>
                    <a:pt x="-27" y="17702"/>
                  </a:cubicBezTo>
                  <a:cubicBezTo>
                    <a:pt x="25476" y="7201"/>
                    <a:pt x="52711" y="1543"/>
                    <a:pt x="80287" y="1004"/>
                  </a:cubicBezTo>
                  <a:cubicBezTo>
                    <a:pt x="115151" y="-762"/>
                    <a:pt x="150092" y="-265"/>
                    <a:pt x="184890" y="2522"/>
                  </a:cubicBezTo>
                  <a:lnTo>
                    <a:pt x="184890" y="2522"/>
                  </a:lnTo>
                  <a:cubicBezTo>
                    <a:pt x="141967" y="26589"/>
                    <a:pt x="92059" y="35117"/>
                    <a:pt x="43580" y="26672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DF0BCB33-AA2F-723C-D7B8-8360C4C42640}"/>
                </a:ext>
              </a:extLst>
            </p:cNvPr>
            <p:cNvSpPr/>
            <p:nvPr/>
          </p:nvSpPr>
          <p:spPr>
            <a:xfrm>
              <a:off x="1795843" y="2633204"/>
              <a:ext cx="142689" cy="67425"/>
            </a:xfrm>
            <a:custGeom>
              <a:avLst/>
              <a:gdLst>
                <a:gd name="connsiteX0" fmla="*/ -27 w 142689"/>
                <a:gd name="connsiteY0" fmla="*/ 66862 h 67425"/>
                <a:gd name="connsiteX1" fmla="*/ 142663 w 142689"/>
                <a:gd name="connsiteY1" fmla="*/ 8074 h 67425"/>
                <a:gd name="connsiteX2" fmla="*/ -27 w 142689"/>
                <a:gd name="connsiteY2" fmla="*/ 66862 h 67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2689" h="67425">
                  <a:moveTo>
                    <a:pt x="-27" y="66862"/>
                  </a:moveTo>
                  <a:cubicBezTo>
                    <a:pt x="35852" y="37606"/>
                    <a:pt x="98089" y="-21595"/>
                    <a:pt x="142663" y="8074"/>
                  </a:cubicBezTo>
                  <a:cubicBezTo>
                    <a:pt x="96847" y="27946"/>
                    <a:pt x="54896" y="72796"/>
                    <a:pt x="-27" y="66862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C7EC1F31-8C74-45F8-6CE6-66AC1DA9524D}"/>
                </a:ext>
              </a:extLst>
            </p:cNvPr>
            <p:cNvSpPr/>
            <p:nvPr/>
          </p:nvSpPr>
          <p:spPr>
            <a:xfrm>
              <a:off x="1882506" y="2623919"/>
              <a:ext cx="85558" cy="106258"/>
            </a:xfrm>
            <a:custGeom>
              <a:avLst/>
              <a:gdLst>
                <a:gd name="connsiteX0" fmla="*/ -27 w 85558"/>
                <a:gd name="connsiteY0" fmla="*/ 106231 h 106258"/>
                <a:gd name="connsiteX1" fmla="*/ 85531 w 85558"/>
                <a:gd name="connsiteY1" fmla="*/ -28 h 106258"/>
                <a:gd name="connsiteX2" fmla="*/ -27 w 85558"/>
                <a:gd name="connsiteY2" fmla="*/ 106231 h 106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5558" h="106258">
                  <a:moveTo>
                    <a:pt x="-27" y="106231"/>
                  </a:moveTo>
                  <a:cubicBezTo>
                    <a:pt x="5586" y="57269"/>
                    <a:pt x="38889" y="15897"/>
                    <a:pt x="85531" y="-28"/>
                  </a:cubicBezTo>
                  <a:cubicBezTo>
                    <a:pt x="66212" y="41785"/>
                    <a:pt x="44408" y="86221"/>
                    <a:pt x="-27" y="106231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48D0B3CB-4507-27C8-8D75-2E506795AC08}"/>
                </a:ext>
              </a:extLst>
            </p:cNvPr>
            <p:cNvSpPr/>
            <p:nvPr/>
          </p:nvSpPr>
          <p:spPr>
            <a:xfrm>
              <a:off x="1980166" y="2605013"/>
              <a:ext cx="29307" cy="162699"/>
            </a:xfrm>
            <a:custGeom>
              <a:avLst/>
              <a:gdLst>
                <a:gd name="connsiteX0" fmla="*/ 24578 w 29307"/>
                <a:gd name="connsiteY0" fmla="*/ 162672 h 162699"/>
                <a:gd name="connsiteX1" fmla="*/ 3465 w 29307"/>
                <a:gd name="connsiteY1" fmla="*/ -28 h 162699"/>
                <a:gd name="connsiteX2" fmla="*/ 24716 w 29307"/>
                <a:gd name="connsiteY2" fmla="*/ 162672 h 162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307" h="162699">
                  <a:moveTo>
                    <a:pt x="24578" y="162672"/>
                  </a:moveTo>
                  <a:cubicBezTo>
                    <a:pt x="2203" y="111558"/>
                    <a:pt x="-5121" y="55116"/>
                    <a:pt x="3465" y="-28"/>
                  </a:cubicBezTo>
                  <a:cubicBezTo>
                    <a:pt x="19748" y="52550"/>
                    <a:pt x="37964" y="107059"/>
                    <a:pt x="24716" y="162672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1E1FD03A-1D55-6951-490D-0B80B56459FC}"/>
                </a:ext>
              </a:extLst>
            </p:cNvPr>
            <p:cNvSpPr/>
            <p:nvPr/>
          </p:nvSpPr>
          <p:spPr>
            <a:xfrm>
              <a:off x="1607338" y="2242768"/>
              <a:ext cx="142965" cy="132064"/>
            </a:xfrm>
            <a:custGeom>
              <a:avLst/>
              <a:gdLst>
                <a:gd name="connsiteX0" fmla="*/ -27 w 142965"/>
                <a:gd name="connsiteY0" fmla="*/ 132036 h 132064"/>
                <a:gd name="connsiteX1" fmla="*/ 142939 w 142965"/>
                <a:gd name="connsiteY1" fmla="*/ -28 h 132064"/>
                <a:gd name="connsiteX2" fmla="*/ -27 w 142965"/>
                <a:gd name="connsiteY2" fmla="*/ 132036 h 132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2965" h="132064">
                  <a:moveTo>
                    <a:pt x="-27" y="132036"/>
                  </a:moveTo>
                  <a:cubicBezTo>
                    <a:pt x="35008" y="76064"/>
                    <a:pt x="84367" y="30470"/>
                    <a:pt x="142939" y="-28"/>
                  </a:cubicBezTo>
                  <a:cubicBezTo>
                    <a:pt x="121825" y="63865"/>
                    <a:pt x="61520" y="110371"/>
                    <a:pt x="-27" y="132036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7C286F95-FA8D-43A8-612F-92BA93176FD2}"/>
                </a:ext>
              </a:extLst>
            </p:cNvPr>
            <p:cNvSpPr/>
            <p:nvPr/>
          </p:nvSpPr>
          <p:spPr>
            <a:xfrm>
              <a:off x="1495007" y="2201542"/>
              <a:ext cx="239840" cy="47452"/>
            </a:xfrm>
            <a:custGeom>
              <a:avLst/>
              <a:gdLst>
                <a:gd name="connsiteX0" fmla="*/ 139489 w 239840"/>
                <a:gd name="connsiteY0" fmla="*/ 47271 h 47452"/>
                <a:gd name="connsiteX1" fmla="*/ -27 w 239840"/>
                <a:gd name="connsiteY1" fmla="*/ 2560 h 47452"/>
                <a:gd name="connsiteX2" fmla="*/ 142939 w 239840"/>
                <a:gd name="connsiteY2" fmla="*/ 2560 h 47452"/>
                <a:gd name="connsiteX3" fmla="*/ 204210 w 239840"/>
                <a:gd name="connsiteY3" fmla="*/ 6561 h 47452"/>
                <a:gd name="connsiteX4" fmla="*/ 239813 w 239840"/>
                <a:gd name="connsiteY4" fmla="*/ 18429 h 47452"/>
                <a:gd name="connsiteX5" fmla="*/ 139489 w 239840"/>
                <a:gd name="connsiteY5" fmla="*/ 47271 h 47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9840" h="47452">
                  <a:moveTo>
                    <a:pt x="139489" y="47271"/>
                  </a:moveTo>
                  <a:cubicBezTo>
                    <a:pt x="90465" y="41820"/>
                    <a:pt x="43028" y="26626"/>
                    <a:pt x="-27" y="2560"/>
                  </a:cubicBezTo>
                  <a:cubicBezTo>
                    <a:pt x="47565" y="-890"/>
                    <a:pt x="95346" y="-890"/>
                    <a:pt x="142939" y="2560"/>
                  </a:cubicBezTo>
                  <a:cubicBezTo>
                    <a:pt x="163449" y="1055"/>
                    <a:pt x="184070" y="2394"/>
                    <a:pt x="204210" y="6561"/>
                  </a:cubicBezTo>
                  <a:cubicBezTo>
                    <a:pt x="216629" y="9459"/>
                    <a:pt x="227807" y="16497"/>
                    <a:pt x="239813" y="18429"/>
                  </a:cubicBezTo>
                  <a:cubicBezTo>
                    <a:pt x="210395" y="38687"/>
                    <a:pt x="175176" y="48816"/>
                    <a:pt x="139489" y="47271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E7C4CD3F-7E30-EB7E-9B39-19EBC73FE31B}"/>
                </a:ext>
              </a:extLst>
            </p:cNvPr>
            <p:cNvSpPr/>
            <p:nvPr/>
          </p:nvSpPr>
          <p:spPr>
            <a:xfrm>
              <a:off x="1631763" y="2067925"/>
              <a:ext cx="113848" cy="119092"/>
            </a:xfrm>
            <a:custGeom>
              <a:avLst/>
              <a:gdLst>
                <a:gd name="connsiteX0" fmla="*/ 113821 w 113848"/>
                <a:gd name="connsiteY0" fmla="*/ 119064 h 119092"/>
                <a:gd name="connsiteX1" fmla="*/ -27 w 113848"/>
                <a:gd name="connsiteY1" fmla="*/ -28 h 119092"/>
                <a:gd name="connsiteX2" fmla="*/ 113821 w 113848"/>
                <a:gd name="connsiteY2" fmla="*/ 119064 h 119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3848" h="119092">
                  <a:moveTo>
                    <a:pt x="113821" y="119064"/>
                  </a:moveTo>
                  <a:cubicBezTo>
                    <a:pt x="63224" y="93756"/>
                    <a:pt x="22985" y="51653"/>
                    <a:pt x="-27" y="-28"/>
                  </a:cubicBezTo>
                  <a:cubicBezTo>
                    <a:pt x="53719" y="20796"/>
                    <a:pt x="95430" y="64431"/>
                    <a:pt x="113821" y="119064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188CC39A-3F4B-C57D-36DA-2F36648D4188}"/>
                </a:ext>
              </a:extLst>
            </p:cNvPr>
            <p:cNvSpPr/>
            <p:nvPr/>
          </p:nvSpPr>
          <p:spPr>
            <a:xfrm>
              <a:off x="1771229" y="2096077"/>
              <a:ext cx="29692" cy="86598"/>
            </a:xfrm>
            <a:custGeom>
              <a:avLst/>
              <a:gdLst>
                <a:gd name="connsiteX0" fmla="*/ 4025 w 29692"/>
                <a:gd name="connsiteY0" fmla="*/ 81391 h 86598"/>
                <a:gd name="connsiteX1" fmla="*/ 437 w 29692"/>
                <a:gd name="connsiteY1" fmla="*/ 67591 h 86598"/>
                <a:gd name="connsiteX2" fmla="*/ 2369 w 29692"/>
                <a:gd name="connsiteY2" fmla="*/ 31988 h 86598"/>
                <a:gd name="connsiteX3" fmla="*/ 16169 w 29692"/>
                <a:gd name="connsiteY3" fmla="*/ -28 h 86598"/>
                <a:gd name="connsiteX4" fmla="*/ 29140 w 29692"/>
                <a:gd name="connsiteY4" fmla="*/ 35576 h 86598"/>
                <a:gd name="connsiteX5" fmla="*/ 20032 w 29692"/>
                <a:gd name="connsiteY5" fmla="*/ 84151 h 86598"/>
                <a:gd name="connsiteX6" fmla="*/ 4888 w 29692"/>
                <a:gd name="connsiteY6" fmla="*/ 82619 h 86598"/>
                <a:gd name="connsiteX7" fmla="*/ 4025 w 29692"/>
                <a:gd name="connsiteY7" fmla="*/ 81391 h 86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692" h="86598">
                  <a:moveTo>
                    <a:pt x="4025" y="81391"/>
                  </a:moveTo>
                  <a:cubicBezTo>
                    <a:pt x="1570" y="77210"/>
                    <a:pt x="328" y="72435"/>
                    <a:pt x="437" y="67591"/>
                  </a:cubicBezTo>
                  <a:cubicBezTo>
                    <a:pt x="-578" y="55696"/>
                    <a:pt x="72" y="43704"/>
                    <a:pt x="2369" y="31988"/>
                  </a:cubicBezTo>
                  <a:cubicBezTo>
                    <a:pt x="4193" y="20327"/>
                    <a:pt x="8940" y="9315"/>
                    <a:pt x="16169" y="-28"/>
                  </a:cubicBezTo>
                  <a:cubicBezTo>
                    <a:pt x="23811" y="10350"/>
                    <a:pt x="28314" y="22714"/>
                    <a:pt x="29140" y="35576"/>
                  </a:cubicBezTo>
                  <a:cubicBezTo>
                    <a:pt x="30106" y="50203"/>
                    <a:pt x="30934" y="73111"/>
                    <a:pt x="20032" y="84151"/>
                  </a:cubicBezTo>
                  <a:cubicBezTo>
                    <a:pt x="15426" y="87904"/>
                    <a:pt x="8645" y="87214"/>
                    <a:pt x="4888" y="82619"/>
                  </a:cubicBezTo>
                  <a:cubicBezTo>
                    <a:pt x="4573" y="82233"/>
                    <a:pt x="4284" y="81819"/>
                    <a:pt x="4025" y="81391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D0C9A188-4008-B0BB-543C-3498A1CD3B5D}"/>
                </a:ext>
              </a:extLst>
            </p:cNvPr>
            <p:cNvSpPr/>
            <p:nvPr/>
          </p:nvSpPr>
          <p:spPr>
            <a:xfrm>
              <a:off x="3272698" y="3154094"/>
              <a:ext cx="85282" cy="74945"/>
            </a:xfrm>
            <a:custGeom>
              <a:avLst/>
              <a:gdLst>
                <a:gd name="connsiteX0" fmla="*/ -27 w 85282"/>
                <a:gd name="connsiteY0" fmla="*/ 74918 h 74945"/>
                <a:gd name="connsiteX1" fmla="*/ 85255 w 85282"/>
                <a:gd name="connsiteY1" fmla="*/ 1089 h 74945"/>
                <a:gd name="connsiteX2" fmla="*/ -27 w 85282"/>
                <a:gd name="connsiteY2" fmla="*/ 74918 h 74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5282" h="74945">
                  <a:moveTo>
                    <a:pt x="-27" y="74918"/>
                  </a:moveTo>
                  <a:cubicBezTo>
                    <a:pt x="12254" y="39039"/>
                    <a:pt x="41372" y="-7881"/>
                    <a:pt x="85255" y="1089"/>
                  </a:cubicBezTo>
                  <a:cubicBezTo>
                    <a:pt x="79597" y="39867"/>
                    <a:pt x="33092" y="61532"/>
                    <a:pt x="-27" y="74918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AF2D9165-0726-1091-941F-B8DFDAA45549}"/>
                </a:ext>
              </a:extLst>
            </p:cNvPr>
            <p:cNvSpPr/>
            <p:nvPr/>
          </p:nvSpPr>
          <p:spPr>
            <a:xfrm>
              <a:off x="3072478" y="3105912"/>
              <a:ext cx="125838" cy="28081"/>
            </a:xfrm>
            <a:custGeom>
              <a:avLst/>
              <a:gdLst>
                <a:gd name="connsiteX0" fmla="*/ 63574 w 125838"/>
                <a:gd name="connsiteY0" fmla="*/ 27882 h 28081"/>
                <a:gd name="connsiteX1" fmla="*/ 86896 w 125838"/>
                <a:gd name="connsiteY1" fmla="*/ 282 h 28081"/>
                <a:gd name="connsiteX2" fmla="*/ 125811 w 125838"/>
                <a:gd name="connsiteY2" fmla="*/ 9804 h 28081"/>
                <a:gd name="connsiteX3" fmla="*/ 63574 w 125838"/>
                <a:gd name="connsiteY3" fmla="*/ 27882 h 28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838" h="28081">
                  <a:moveTo>
                    <a:pt x="63574" y="27882"/>
                  </a:moveTo>
                  <a:cubicBezTo>
                    <a:pt x="-59106" y="21120"/>
                    <a:pt x="22175" y="-3030"/>
                    <a:pt x="86896" y="282"/>
                  </a:cubicBezTo>
                  <a:cubicBezTo>
                    <a:pt x="100696" y="1662"/>
                    <a:pt x="112839" y="7734"/>
                    <a:pt x="125811" y="9804"/>
                  </a:cubicBezTo>
                  <a:cubicBezTo>
                    <a:pt x="107761" y="22817"/>
                    <a:pt x="85778" y="29207"/>
                    <a:pt x="63574" y="27882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B493CC4A-B002-17B0-6D13-28FBCBF823D5}"/>
                </a:ext>
              </a:extLst>
            </p:cNvPr>
            <p:cNvSpPr/>
            <p:nvPr/>
          </p:nvSpPr>
          <p:spPr>
            <a:xfrm>
              <a:off x="2880093" y="2339928"/>
              <a:ext cx="65404" cy="107767"/>
            </a:xfrm>
            <a:custGeom>
              <a:avLst/>
              <a:gdLst>
                <a:gd name="connsiteX0" fmla="*/ -27 w 65404"/>
                <a:gd name="connsiteY0" fmla="*/ 107740 h 107767"/>
                <a:gd name="connsiteX1" fmla="*/ 37370 w 65404"/>
                <a:gd name="connsiteY1" fmla="*/ 5621 h 107767"/>
                <a:gd name="connsiteX2" fmla="*/ 59726 w 65404"/>
                <a:gd name="connsiteY2" fmla="*/ 3703 h 107767"/>
                <a:gd name="connsiteX3" fmla="*/ 64970 w 65404"/>
                <a:gd name="connsiteY3" fmla="*/ 19421 h 107767"/>
                <a:gd name="connsiteX4" fmla="*/ -27 w 65404"/>
                <a:gd name="connsiteY4" fmla="*/ 107740 h 107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04" h="107767">
                  <a:moveTo>
                    <a:pt x="-27" y="107740"/>
                  </a:moveTo>
                  <a:cubicBezTo>
                    <a:pt x="8390" y="72964"/>
                    <a:pt x="14876" y="34049"/>
                    <a:pt x="37370" y="5621"/>
                  </a:cubicBezTo>
                  <a:cubicBezTo>
                    <a:pt x="43014" y="-1086"/>
                    <a:pt x="53033" y="-1941"/>
                    <a:pt x="59726" y="3703"/>
                  </a:cubicBezTo>
                  <a:cubicBezTo>
                    <a:pt x="64294" y="7539"/>
                    <a:pt x="66308" y="13611"/>
                    <a:pt x="64970" y="19421"/>
                  </a:cubicBezTo>
                  <a:cubicBezTo>
                    <a:pt x="54385" y="55604"/>
                    <a:pt x="31367" y="86874"/>
                    <a:pt x="-27" y="107740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46BA672D-620D-3CA8-ADCA-6B51D4631EA8}"/>
                </a:ext>
              </a:extLst>
            </p:cNvPr>
            <p:cNvSpPr/>
            <p:nvPr/>
          </p:nvSpPr>
          <p:spPr>
            <a:xfrm>
              <a:off x="2900517" y="2281204"/>
              <a:ext cx="75565" cy="26547"/>
            </a:xfrm>
            <a:custGeom>
              <a:avLst/>
              <a:gdLst>
                <a:gd name="connsiteX0" fmla="*/ 37232 w 75565"/>
                <a:gd name="connsiteY0" fmla="*/ 26120 h 26547"/>
                <a:gd name="connsiteX1" fmla="*/ -27 w 75565"/>
                <a:gd name="connsiteY1" fmla="*/ 13286 h 26547"/>
                <a:gd name="connsiteX2" fmla="*/ 73111 w 75565"/>
                <a:gd name="connsiteY2" fmla="*/ 11216 h 26547"/>
                <a:gd name="connsiteX3" fmla="*/ 36680 w 75565"/>
                <a:gd name="connsiteY3" fmla="*/ 26120 h 26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565" h="26547">
                  <a:moveTo>
                    <a:pt x="37232" y="26120"/>
                  </a:moveTo>
                  <a:cubicBezTo>
                    <a:pt x="23763" y="25899"/>
                    <a:pt x="10723" y="21400"/>
                    <a:pt x="-27" y="13286"/>
                  </a:cubicBezTo>
                  <a:cubicBezTo>
                    <a:pt x="21155" y="-3660"/>
                    <a:pt x="51004" y="-4516"/>
                    <a:pt x="73111" y="11216"/>
                  </a:cubicBezTo>
                  <a:cubicBezTo>
                    <a:pt x="86221" y="15356"/>
                    <a:pt x="42200" y="29018"/>
                    <a:pt x="36680" y="26120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07D0AD96-F1A7-1D9D-3082-7B2727DB525E}"/>
                </a:ext>
              </a:extLst>
            </p:cNvPr>
            <p:cNvSpPr/>
            <p:nvPr/>
          </p:nvSpPr>
          <p:spPr>
            <a:xfrm>
              <a:off x="2335357" y="1131272"/>
              <a:ext cx="112664" cy="29372"/>
            </a:xfrm>
            <a:custGeom>
              <a:avLst/>
              <a:gdLst>
                <a:gd name="connsiteX0" fmla="*/ 61026 w 112664"/>
                <a:gd name="connsiteY0" fmla="*/ 29150 h 29372"/>
                <a:gd name="connsiteX1" fmla="*/ 47226 w 112664"/>
                <a:gd name="connsiteY1" fmla="*/ 446 h 29372"/>
                <a:gd name="connsiteX2" fmla="*/ 112637 w 112664"/>
                <a:gd name="connsiteY2" fmla="*/ 24320 h 29372"/>
                <a:gd name="connsiteX3" fmla="*/ 61026 w 112664"/>
                <a:gd name="connsiteY3" fmla="*/ 29150 h 293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2664" h="29372">
                  <a:moveTo>
                    <a:pt x="61026" y="29150"/>
                  </a:moveTo>
                  <a:cubicBezTo>
                    <a:pt x="10519" y="23492"/>
                    <a:pt x="-39713" y="10658"/>
                    <a:pt x="47226" y="446"/>
                  </a:cubicBezTo>
                  <a:cubicBezTo>
                    <a:pt x="70686" y="-1762"/>
                    <a:pt x="98699" y="3344"/>
                    <a:pt x="112637" y="24320"/>
                  </a:cubicBezTo>
                  <a:cubicBezTo>
                    <a:pt x="95746" y="28317"/>
                    <a:pt x="78372" y="29943"/>
                    <a:pt x="61026" y="29150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B7363279-852C-E413-9120-04E861E35164}"/>
                </a:ext>
              </a:extLst>
            </p:cNvPr>
            <p:cNvSpPr/>
            <p:nvPr/>
          </p:nvSpPr>
          <p:spPr>
            <a:xfrm>
              <a:off x="2300778" y="1024936"/>
              <a:ext cx="130494" cy="83160"/>
            </a:xfrm>
            <a:custGeom>
              <a:avLst/>
              <a:gdLst>
                <a:gd name="connsiteX0" fmla="*/ 124171 w 130494"/>
                <a:gd name="connsiteY0" fmla="*/ 81529 h 83160"/>
                <a:gd name="connsiteX1" fmla="*/ -27 w 130494"/>
                <a:gd name="connsiteY1" fmla="*/ -28 h 83160"/>
                <a:gd name="connsiteX2" fmla="*/ 130105 w 130494"/>
                <a:gd name="connsiteY2" fmla="*/ 82771 h 83160"/>
                <a:gd name="connsiteX3" fmla="*/ 124171 w 130494"/>
                <a:gd name="connsiteY3" fmla="*/ 81529 h 83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0494" h="83160">
                  <a:moveTo>
                    <a:pt x="124171" y="81529"/>
                  </a:moveTo>
                  <a:cubicBezTo>
                    <a:pt x="75444" y="67604"/>
                    <a:pt x="32112" y="39153"/>
                    <a:pt x="-27" y="-28"/>
                  </a:cubicBezTo>
                  <a:cubicBezTo>
                    <a:pt x="53019" y="8180"/>
                    <a:pt x="100201" y="38203"/>
                    <a:pt x="130105" y="82771"/>
                  </a:cubicBezTo>
                  <a:cubicBezTo>
                    <a:pt x="132037" y="84013"/>
                    <a:pt x="125689" y="81667"/>
                    <a:pt x="124171" y="81529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FD093CC5-29D2-245C-ED33-93DEF61CD560}"/>
                </a:ext>
              </a:extLst>
            </p:cNvPr>
            <p:cNvSpPr/>
            <p:nvPr/>
          </p:nvSpPr>
          <p:spPr>
            <a:xfrm>
              <a:off x="2392684" y="996094"/>
              <a:ext cx="62121" cy="102583"/>
            </a:xfrm>
            <a:custGeom>
              <a:avLst/>
              <a:gdLst>
                <a:gd name="connsiteX0" fmla="*/ 47582 w 62121"/>
                <a:gd name="connsiteY0" fmla="*/ 93397 h 102583"/>
                <a:gd name="connsiteX1" fmla="*/ -27 w 62121"/>
                <a:gd name="connsiteY1" fmla="*/ -28 h 102583"/>
                <a:gd name="connsiteX2" fmla="*/ 61382 w 62121"/>
                <a:gd name="connsiteY2" fmla="*/ 101125 h 102583"/>
                <a:gd name="connsiteX3" fmla="*/ 61382 w 62121"/>
                <a:gd name="connsiteY3" fmla="*/ 101125 h 102583"/>
                <a:gd name="connsiteX4" fmla="*/ 60692 w 62121"/>
                <a:gd name="connsiteY4" fmla="*/ 102505 h 102583"/>
                <a:gd name="connsiteX5" fmla="*/ 47582 w 62121"/>
                <a:gd name="connsiteY5" fmla="*/ 93397 h 102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2121" h="102583">
                  <a:moveTo>
                    <a:pt x="47582" y="93397"/>
                  </a:moveTo>
                  <a:cubicBezTo>
                    <a:pt x="19182" y="70420"/>
                    <a:pt x="1863" y="36457"/>
                    <a:pt x="-27" y="-28"/>
                  </a:cubicBezTo>
                  <a:cubicBezTo>
                    <a:pt x="31726" y="25394"/>
                    <a:pt x="53474" y="61221"/>
                    <a:pt x="61382" y="101125"/>
                  </a:cubicBezTo>
                  <a:lnTo>
                    <a:pt x="61382" y="101125"/>
                  </a:lnTo>
                  <a:cubicBezTo>
                    <a:pt x="63038" y="98917"/>
                    <a:pt x="61382" y="103057"/>
                    <a:pt x="60692" y="102505"/>
                  </a:cubicBezTo>
                  <a:cubicBezTo>
                    <a:pt x="57242" y="102505"/>
                    <a:pt x="48686" y="94501"/>
                    <a:pt x="47582" y="93397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68546A4A-C41B-1C92-63C7-26665EBFF32D}"/>
                </a:ext>
              </a:extLst>
            </p:cNvPr>
            <p:cNvSpPr/>
            <p:nvPr/>
          </p:nvSpPr>
          <p:spPr>
            <a:xfrm>
              <a:off x="2458884" y="977878"/>
              <a:ext cx="52010" cy="167083"/>
            </a:xfrm>
            <a:custGeom>
              <a:avLst/>
              <a:gdLst>
                <a:gd name="connsiteX0" fmla="*/ 1944 w 52010"/>
                <a:gd name="connsiteY0" fmla="*/ 154944 h 167083"/>
                <a:gd name="connsiteX1" fmla="*/ 36582 w 52010"/>
                <a:gd name="connsiteY1" fmla="*/ -28 h 167083"/>
                <a:gd name="connsiteX2" fmla="*/ 49415 w 52010"/>
                <a:gd name="connsiteY2" fmla="*/ 113820 h 167083"/>
                <a:gd name="connsiteX3" fmla="*/ 1944 w 52010"/>
                <a:gd name="connsiteY3" fmla="*/ 154944 h 167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010" h="167083">
                  <a:moveTo>
                    <a:pt x="1944" y="154944"/>
                  </a:moveTo>
                  <a:cubicBezTo>
                    <a:pt x="-7302" y="113545"/>
                    <a:pt x="17952" y="38750"/>
                    <a:pt x="36582" y="-28"/>
                  </a:cubicBezTo>
                  <a:cubicBezTo>
                    <a:pt x="50933" y="36099"/>
                    <a:pt x="55363" y="75406"/>
                    <a:pt x="49415" y="113820"/>
                  </a:cubicBezTo>
                  <a:cubicBezTo>
                    <a:pt x="47484" y="137004"/>
                    <a:pt x="27612" y="191099"/>
                    <a:pt x="1944" y="154944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A911F692-DB79-65FB-4570-4840279B496A}"/>
                </a:ext>
              </a:extLst>
            </p:cNvPr>
            <p:cNvSpPr/>
            <p:nvPr/>
          </p:nvSpPr>
          <p:spPr>
            <a:xfrm>
              <a:off x="2449081" y="953453"/>
              <a:ext cx="17904" cy="80176"/>
            </a:xfrm>
            <a:custGeom>
              <a:avLst/>
              <a:gdLst>
                <a:gd name="connsiteX0" fmla="*/ 7193 w 17904"/>
                <a:gd name="connsiteY0" fmla="*/ 80149 h 80176"/>
                <a:gd name="connsiteX1" fmla="*/ 4985 w 17904"/>
                <a:gd name="connsiteY1" fmla="*/ -28 h 80176"/>
                <a:gd name="connsiteX2" fmla="*/ 7193 w 17904"/>
                <a:gd name="connsiteY2" fmla="*/ 80149 h 8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904" h="80176">
                  <a:moveTo>
                    <a:pt x="7193" y="80149"/>
                  </a:moveTo>
                  <a:cubicBezTo>
                    <a:pt x="-1611" y="54256"/>
                    <a:pt x="-2384" y="26309"/>
                    <a:pt x="4985" y="-28"/>
                  </a:cubicBezTo>
                  <a:cubicBezTo>
                    <a:pt x="24719" y="23156"/>
                    <a:pt x="18785" y="55171"/>
                    <a:pt x="7193" y="80149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48C0A08E-E7A7-5A2C-6732-19377C942641}"/>
                </a:ext>
              </a:extLst>
            </p:cNvPr>
            <p:cNvSpPr/>
            <p:nvPr/>
          </p:nvSpPr>
          <p:spPr>
            <a:xfrm>
              <a:off x="2310162" y="898944"/>
              <a:ext cx="74932" cy="91630"/>
            </a:xfrm>
            <a:custGeom>
              <a:avLst/>
              <a:gdLst>
                <a:gd name="connsiteX0" fmla="*/ 74906 w 74932"/>
                <a:gd name="connsiteY0" fmla="*/ 91603 h 91630"/>
                <a:gd name="connsiteX1" fmla="*/ -27 w 74932"/>
                <a:gd name="connsiteY1" fmla="*/ -28 h 91630"/>
                <a:gd name="connsiteX2" fmla="*/ 50066 w 74932"/>
                <a:gd name="connsiteY2" fmla="*/ 55999 h 91630"/>
                <a:gd name="connsiteX3" fmla="*/ 74906 w 74932"/>
                <a:gd name="connsiteY3" fmla="*/ 91465 h 91630"/>
                <a:gd name="connsiteX4" fmla="*/ 74906 w 74932"/>
                <a:gd name="connsiteY4" fmla="*/ 91465 h 91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932" h="91630">
                  <a:moveTo>
                    <a:pt x="74906" y="91603"/>
                  </a:moveTo>
                  <a:cubicBezTo>
                    <a:pt x="40268" y="72559"/>
                    <a:pt x="5907" y="41095"/>
                    <a:pt x="-27" y="-28"/>
                  </a:cubicBezTo>
                  <a:cubicBezTo>
                    <a:pt x="20079" y="15288"/>
                    <a:pt x="37080" y="34305"/>
                    <a:pt x="50066" y="55999"/>
                  </a:cubicBezTo>
                  <a:cubicBezTo>
                    <a:pt x="57021" y="68696"/>
                    <a:pt x="65342" y="80590"/>
                    <a:pt x="74906" y="91465"/>
                  </a:cubicBezTo>
                  <a:lnTo>
                    <a:pt x="74906" y="91465"/>
                  </a:ln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BAB8BC43-717D-603D-62EB-215365B4957F}"/>
                </a:ext>
              </a:extLst>
            </p:cNvPr>
            <p:cNvSpPr/>
            <p:nvPr/>
          </p:nvSpPr>
          <p:spPr>
            <a:xfrm>
              <a:off x="2230261" y="1079997"/>
              <a:ext cx="125302" cy="50359"/>
            </a:xfrm>
            <a:custGeom>
              <a:avLst/>
              <a:gdLst>
                <a:gd name="connsiteX0" fmla="*/ 45374 w 125302"/>
                <a:gd name="connsiteY0" fmla="*/ 41372 h 50359"/>
                <a:gd name="connsiteX1" fmla="*/ -27 w 125302"/>
                <a:gd name="connsiteY1" fmla="*/ -28 h 50359"/>
                <a:gd name="connsiteX2" fmla="*/ 125275 w 125302"/>
                <a:gd name="connsiteY2" fmla="*/ 37646 h 50359"/>
                <a:gd name="connsiteX3" fmla="*/ 45374 w 125302"/>
                <a:gd name="connsiteY3" fmla="*/ 41372 h 50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302" h="50359">
                  <a:moveTo>
                    <a:pt x="45374" y="41372"/>
                  </a:moveTo>
                  <a:cubicBezTo>
                    <a:pt x="26234" y="32740"/>
                    <a:pt x="10336" y="18240"/>
                    <a:pt x="-27" y="-28"/>
                  </a:cubicBezTo>
                  <a:cubicBezTo>
                    <a:pt x="43207" y="7027"/>
                    <a:pt x="85324" y="19692"/>
                    <a:pt x="125275" y="37646"/>
                  </a:cubicBezTo>
                  <a:cubicBezTo>
                    <a:pt x="103057" y="55033"/>
                    <a:pt x="70076" y="52825"/>
                    <a:pt x="45374" y="41372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1E659988-DC12-A88B-59F3-007693B92D0E}"/>
                </a:ext>
              </a:extLst>
            </p:cNvPr>
            <p:cNvSpPr/>
            <p:nvPr/>
          </p:nvSpPr>
          <p:spPr>
            <a:xfrm>
              <a:off x="1290908" y="1318458"/>
              <a:ext cx="141884" cy="53796"/>
            </a:xfrm>
            <a:custGeom>
              <a:avLst/>
              <a:gdLst>
                <a:gd name="connsiteX0" fmla="*/ 68972 w 141884"/>
                <a:gd name="connsiteY0" fmla="*/ 53101 h 53796"/>
                <a:gd name="connsiteX1" fmla="*/ -27 w 141884"/>
                <a:gd name="connsiteY1" fmla="*/ 20258 h 53796"/>
                <a:gd name="connsiteX2" fmla="*/ 140593 w 141884"/>
                <a:gd name="connsiteY2" fmla="*/ -28 h 53796"/>
                <a:gd name="connsiteX3" fmla="*/ 68972 w 141884"/>
                <a:gd name="connsiteY3" fmla="*/ 53101 h 53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1884" h="53796">
                  <a:moveTo>
                    <a:pt x="68972" y="53101"/>
                  </a:moveTo>
                  <a:cubicBezTo>
                    <a:pt x="42930" y="50231"/>
                    <a:pt x="18618" y="38667"/>
                    <a:pt x="-27" y="20258"/>
                  </a:cubicBezTo>
                  <a:cubicBezTo>
                    <a:pt x="47168" y="14462"/>
                    <a:pt x="93535" y="4112"/>
                    <a:pt x="140593" y="-28"/>
                  </a:cubicBezTo>
                  <a:cubicBezTo>
                    <a:pt x="150528" y="37508"/>
                    <a:pt x="99607" y="57793"/>
                    <a:pt x="68972" y="53101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D570ABBA-6B5D-0EDC-A6D6-3970CCC7657B}"/>
                </a:ext>
              </a:extLst>
            </p:cNvPr>
            <p:cNvSpPr/>
            <p:nvPr/>
          </p:nvSpPr>
          <p:spPr>
            <a:xfrm>
              <a:off x="1209489" y="1207645"/>
              <a:ext cx="185883" cy="94827"/>
            </a:xfrm>
            <a:custGeom>
              <a:avLst/>
              <a:gdLst>
                <a:gd name="connsiteX0" fmla="*/ 142387 w 185883"/>
                <a:gd name="connsiteY0" fmla="*/ 93673 h 94827"/>
                <a:gd name="connsiteX1" fmla="*/ -27 w 185883"/>
                <a:gd name="connsiteY1" fmla="*/ -28 h 94827"/>
                <a:gd name="connsiteX2" fmla="*/ 185856 w 185883"/>
                <a:gd name="connsiteY2" fmla="*/ 92155 h 94827"/>
                <a:gd name="connsiteX3" fmla="*/ 185856 w 185883"/>
                <a:gd name="connsiteY3" fmla="*/ 92155 h 94827"/>
                <a:gd name="connsiteX4" fmla="*/ 142387 w 185883"/>
                <a:gd name="connsiteY4" fmla="*/ 93673 h 94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5883" h="94827">
                  <a:moveTo>
                    <a:pt x="142387" y="93673"/>
                  </a:moveTo>
                  <a:cubicBezTo>
                    <a:pt x="85058" y="80894"/>
                    <a:pt x="34395" y="47563"/>
                    <a:pt x="-27" y="-28"/>
                  </a:cubicBezTo>
                  <a:cubicBezTo>
                    <a:pt x="63866" y="25226"/>
                    <a:pt x="136315" y="41372"/>
                    <a:pt x="185856" y="92155"/>
                  </a:cubicBezTo>
                  <a:lnTo>
                    <a:pt x="185856" y="92155"/>
                  </a:lnTo>
                  <a:cubicBezTo>
                    <a:pt x="171551" y="95067"/>
                    <a:pt x="156860" y="95577"/>
                    <a:pt x="142387" y="93673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89B0DD47-4ABD-AEA8-D12C-5C035D6F7203}"/>
                </a:ext>
              </a:extLst>
            </p:cNvPr>
            <p:cNvSpPr/>
            <p:nvPr/>
          </p:nvSpPr>
          <p:spPr>
            <a:xfrm>
              <a:off x="1362487" y="1184738"/>
              <a:ext cx="58518" cy="97840"/>
            </a:xfrm>
            <a:custGeom>
              <a:avLst/>
              <a:gdLst>
                <a:gd name="connsiteX0" fmla="*/ 58387 w 58518"/>
                <a:gd name="connsiteY0" fmla="*/ 97813 h 97840"/>
                <a:gd name="connsiteX1" fmla="*/ 1118 w 58518"/>
                <a:gd name="connsiteY1" fmla="*/ -28 h 97840"/>
                <a:gd name="connsiteX2" fmla="*/ 58387 w 58518"/>
                <a:gd name="connsiteY2" fmla="*/ 97675 h 97840"/>
                <a:gd name="connsiteX3" fmla="*/ 58387 w 58518"/>
                <a:gd name="connsiteY3" fmla="*/ 97813 h 97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518" h="97840">
                  <a:moveTo>
                    <a:pt x="58387" y="97813"/>
                  </a:moveTo>
                  <a:cubicBezTo>
                    <a:pt x="16988" y="89257"/>
                    <a:pt x="-5506" y="39025"/>
                    <a:pt x="1118" y="-28"/>
                  </a:cubicBezTo>
                  <a:cubicBezTo>
                    <a:pt x="33134" y="23570"/>
                    <a:pt x="48866" y="60415"/>
                    <a:pt x="58387" y="97675"/>
                  </a:cubicBezTo>
                  <a:cubicBezTo>
                    <a:pt x="58525" y="97675"/>
                    <a:pt x="58525" y="97813"/>
                    <a:pt x="58387" y="97813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AB125A32-FD2C-3438-F636-0938DAA05E01}"/>
                </a:ext>
              </a:extLst>
            </p:cNvPr>
            <p:cNvSpPr/>
            <p:nvPr/>
          </p:nvSpPr>
          <p:spPr>
            <a:xfrm>
              <a:off x="1436611" y="1160726"/>
              <a:ext cx="35808" cy="137998"/>
            </a:xfrm>
            <a:custGeom>
              <a:avLst/>
              <a:gdLst>
                <a:gd name="connsiteX0" fmla="*/ 19454 w 35808"/>
                <a:gd name="connsiteY0" fmla="*/ 136866 h 137998"/>
                <a:gd name="connsiteX1" fmla="*/ 16004 w 35808"/>
                <a:gd name="connsiteY1" fmla="*/ -28 h 137998"/>
                <a:gd name="connsiteX2" fmla="*/ 20972 w 35808"/>
                <a:gd name="connsiteY2" fmla="*/ 137970 h 137998"/>
                <a:gd name="connsiteX3" fmla="*/ 20972 w 35808"/>
                <a:gd name="connsiteY3" fmla="*/ 137970 h 137998"/>
                <a:gd name="connsiteX4" fmla="*/ 19454 w 35808"/>
                <a:gd name="connsiteY4" fmla="*/ 136866 h 137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808" h="137998">
                  <a:moveTo>
                    <a:pt x="19454" y="136866"/>
                  </a:moveTo>
                  <a:cubicBezTo>
                    <a:pt x="-12010" y="99193"/>
                    <a:pt x="548" y="42338"/>
                    <a:pt x="16004" y="-28"/>
                  </a:cubicBezTo>
                  <a:cubicBezTo>
                    <a:pt x="40487" y="42288"/>
                    <a:pt x="42349" y="94003"/>
                    <a:pt x="20972" y="137970"/>
                  </a:cubicBezTo>
                  <a:lnTo>
                    <a:pt x="20972" y="137970"/>
                  </a:lnTo>
                  <a:cubicBezTo>
                    <a:pt x="20972" y="137970"/>
                    <a:pt x="19868" y="137694"/>
                    <a:pt x="19454" y="136866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A7D47188-319C-B0AE-2F1E-B86AD88ACD58}"/>
                </a:ext>
              </a:extLst>
            </p:cNvPr>
            <p:cNvSpPr/>
            <p:nvPr/>
          </p:nvSpPr>
          <p:spPr>
            <a:xfrm>
              <a:off x="1382967" y="1064955"/>
              <a:ext cx="41190" cy="136520"/>
            </a:xfrm>
            <a:custGeom>
              <a:avLst/>
              <a:gdLst>
                <a:gd name="connsiteX0" fmla="*/ 25626 w 41190"/>
                <a:gd name="connsiteY0" fmla="*/ 134658 h 136520"/>
                <a:gd name="connsiteX1" fmla="*/ 10447 w 41190"/>
                <a:gd name="connsiteY1" fmla="*/ -28 h 136520"/>
                <a:gd name="connsiteX2" fmla="*/ 29076 w 41190"/>
                <a:gd name="connsiteY2" fmla="*/ 136314 h 136520"/>
                <a:gd name="connsiteX3" fmla="*/ 25683 w 41190"/>
                <a:gd name="connsiteY3" fmla="*/ 134820 h 136520"/>
                <a:gd name="connsiteX4" fmla="*/ 25626 w 41190"/>
                <a:gd name="connsiteY4" fmla="*/ 134658 h 136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190" h="136520">
                  <a:moveTo>
                    <a:pt x="25626" y="134658"/>
                  </a:moveTo>
                  <a:cubicBezTo>
                    <a:pt x="-9839" y="100987"/>
                    <a:pt x="-1973" y="42613"/>
                    <a:pt x="10447" y="-28"/>
                  </a:cubicBezTo>
                  <a:cubicBezTo>
                    <a:pt x="27420" y="35300"/>
                    <a:pt x="58332" y="102229"/>
                    <a:pt x="29076" y="136314"/>
                  </a:cubicBezTo>
                  <a:cubicBezTo>
                    <a:pt x="27727" y="136839"/>
                    <a:pt x="26207" y="136169"/>
                    <a:pt x="25683" y="134820"/>
                  </a:cubicBezTo>
                  <a:cubicBezTo>
                    <a:pt x="25662" y="134766"/>
                    <a:pt x="25643" y="134712"/>
                    <a:pt x="25626" y="134658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61F7DE4C-7569-1106-49B0-702F4B52294E}"/>
                </a:ext>
              </a:extLst>
            </p:cNvPr>
            <p:cNvSpPr/>
            <p:nvPr/>
          </p:nvSpPr>
          <p:spPr>
            <a:xfrm>
              <a:off x="1376605" y="1345919"/>
              <a:ext cx="83902" cy="56303"/>
            </a:xfrm>
            <a:custGeom>
              <a:avLst/>
              <a:gdLst>
                <a:gd name="connsiteX0" fmla="*/ -27 w 83902"/>
                <a:gd name="connsiteY0" fmla="*/ 56275 h 56303"/>
                <a:gd name="connsiteX1" fmla="*/ 83875 w 83902"/>
                <a:gd name="connsiteY1" fmla="*/ -28 h 56303"/>
                <a:gd name="connsiteX2" fmla="*/ -27 w 83902"/>
                <a:gd name="connsiteY2" fmla="*/ 56275 h 56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3902" h="56303">
                  <a:moveTo>
                    <a:pt x="-27" y="56275"/>
                  </a:moveTo>
                  <a:cubicBezTo>
                    <a:pt x="22742" y="29780"/>
                    <a:pt x="57794" y="20672"/>
                    <a:pt x="83875" y="-28"/>
                  </a:cubicBezTo>
                  <a:cubicBezTo>
                    <a:pt x="74630" y="35300"/>
                    <a:pt x="32126" y="50479"/>
                    <a:pt x="-27" y="56275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E8E3FF66-FF17-2F29-8DE6-D0F7525482E2}"/>
                </a:ext>
              </a:extLst>
            </p:cNvPr>
            <p:cNvSpPr/>
            <p:nvPr/>
          </p:nvSpPr>
          <p:spPr>
            <a:xfrm>
              <a:off x="1471229" y="1290402"/>
              <a:ext cx="86429" cy="47449"/>
            </a:xfrm>
            <a:custGeom>
              <a:avLst/>
              <a:gdLst>
                <a:gd name="connsiteX0" fmla="*/ 1809 w 86429"/>
                <a:gd name="connsiteY0" fmla="*/ 42794 h 47449"/>
                <a:gd name="connsiteX1" fmla="*/ 567 w 86429"/>
                <a:gd name="connsiteY1" fmla="*/ 41414 h 47449"/>
                <a:gd name="connsiteX2" fmla="*/ 567 w 86429"/>
                <a:gd name="connsiteY2" fmla="*/ 41414 h 47449"/>
                <a:gd name="connsiteX3" fmla="*/ 567 w 86429"/>
                <a:gd name="connsiteY3" fmla="*/ 41414 h 47449"/>
                <a:gd name="connsiteX4" fmla="*/ 567 w 86429"/>
                <a:gd name="connsiteY4" fmla="*/ 41414 h 47449"/>
                <a:gd name="connsiteX5" fmla="*/ 86402 w 86429"/>
                <a:gd name="connsiteY5" fmla="*/ 9812 h 47449"/>
                <a:gd name="connsiteX6" fmla="*/ 67496 w 86429"/>
                <a:gd name="connsiteY6" fmla="*/ 24578 h 47449"/>
                <a:gd name="connsiteX7" fmla="*/ 1809 w 86429"/>
                <a:gd name="connsiteY7" fmla="*/ 42794 h 47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6429" h="47449">
                  <a:moveTo>
                    <a:pt x="1809" y="42794"/>
                  </a:moveTo>
                  <a:cubicBezTo>
                    <a:pt x="1809" y="42794"/>
                    <a:pt x="429" y="41552"/>
                    <a:pt x="567" y="41414"/>
                  </a:cubicBezTo>
                  <a:lnTo>
                    <a:pt x="567" y="41414"/>
                  </a:lnTo>
                  <a:lnTo>
                    <a:pt x="567" y="41414"/>
                  </a:lnTo>
                  <a:lnTo>
                    <a:pt x="567" y="41414"/>
                  </a:lnTo>
                  <a:cubicBezTo>
                    <a:pt x="-7022" y="14"/>
                    <a:pt x="60045" y="-10059"/>
                    <a:pt x="86402" y="9812"/>
                  </a:cubicBezTo>
                  <a:cubicBezTo>
                    <a:pt x="80837" y="15608"/>
                    <a:pt x="74470" y="20576"/>
                    <a:pt x="67496" y="24578"/>
                  </a:cubicBezTo>
                  <a:cubicBezTo>
                    <a:pt x="48453" y="33962"/>
                    <a:pt x="23199" y="57284"/>
                    <a:pt x="1809" y="42794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9" name="Freeform: Shape 228">
              <a:extLst>
                <a:ext uri="{FF2B5EF4-FFF2-40B4-BE49-F238E27FC236}">
                  <a16:creationId xmlns:a16="http://schemas.microsoft.com/office/drawing/2014/main" id="{0490A53D-43F0-4CED-E658-6466E1478813}"/>
                </a:ext>
              </a:extLst>
            </p:cNvPr>
            <p:cNvSpPr/>
            <p:nvPr/>
          </p:nvSpPr>
          <p:spPr>
            <a:xfrm>
              <a:off x="1249371" y="1141268"/>
              <a:ext cx="87233" cy="83277"/>
            </a:xfrm>
            <a:custGeom>
              <a:avLst/>
              <a:gdLst>
                <a:gd name="connsiteX0" fmla="*/ 80701 w 87233"/>
                <a:gd name="connsiteY0" fmla="*/ 82771 h 83277"/>
                <a:gd name="connsiteX1" fmla="*/ -27 w 87233"/>
                <a:gd name="connsiteY1" fmla="*/ -28 h 83277"/>
                <a:gd name="connsiteX2" fmla="*/ 49238 w 87233"/>
                <a:gd name="connsiteY2" fmla="*/ 39716 h 83277"/>
                <a:gd name="connsiteX3" fmla="*/ 87187 w 87233"/>
                <a:gd name="connsiteY3" fmla="*/ 82495 h 83277"/>
                <a:gd name="connsiteX4" fmla="*/ 80701 w 87233"/>
                <a:gd name="connsiteY4" fmla="*/ 82771 h 83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233" h="83277">
                  <a:moveTo>
                    <a:pt x="80701" y="82771"/>
                  </a:moveTo>
                  <a:cubicBezTo>
                    <a:pt x="42476" y="70903"/>
                    <a:pt x="14462" y="35714"/>
                    <a:pt x="-27" y="-28"/>
                  </a:cubicBezTo>
                  <a:cubicBezTo>
                    <a:pt x="19101" y="9462"/>
                    <a:pt x="35917" y="23027"/>
                    <a:pt x="49238" y="39716"/>
                  </a:cubicBezTo>
                  <a:cubicBezTo>
                    <a:pt x="62348" y="53515"/>
                    <a:pt x="69662" y="75181"/>
                    <a:pt x="87187" y="82495"/>
                  </a:cubicBezTo>
                  <a:cubicBezTo>
                    <a:pt x="87601" y="84013"/>
                    <a:pt x="80977" y="82771"/>
                    <a:pt x="80701" y="82771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id="{C1F9B354-7995-DE3E-64A1-AF1ACA57B8EA}"/>
                </a:ext>
              </a:extLst>
            </p:cNvPr>
            <p:cNvSpPr/>
            <p:nvPr/>
          </p:nvSpPr>
          <p:spPr>
            <a:xfrm>
              <a:off x="1256547" y="1389613"/>
              <a:ext cx="99772" cy="41233"/>
            </a:xfrm>
            <a:custGeom>
              <a:avLst/>
              <a:gdLst>
                <a:gd name="connsiteX0" fmla="*/ -27 w 99772"/>
                <a:gd name="connsiteY0" fmla="*/ 39630 h 41233"/>
                <a:gd name="connsiteX1" fmla="*/ 99745 w 99772"/>
                <a:gd name="connsiteY1" fmla="*/ 12030 h 41233"/>
                <a:gd name="connsiteX2" fmla="*/ -27 w 99772"/>
                <a:gd name="connsiteY2" fmla="*/ 39630 h 41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9772" h="41233">
                  <a:moveTo>
                    <a:pt x="-27" y="39630"/>
                  </a:moveTo>
                  <a:cubicBezTo>
                    <a:pt x="17222" y="8718"/>
                    <a:pt x="70766" y="-15570"/>
                    <a:pt x="99745" y="12030"/>
                  </a:cubicBezTo>
                  <a:cubicBezTo>
                    <a:pt x="74078" y="39492"/>
                    <a:pt x="35300" y="44322"/>
                    <a:pt x="-27" y="39630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EC1901A1-530B-8E57-59B6-065DB10EAC9B}"/>
                </a:ext>
              </a:extLst>
            </p:cNvPr>
            <p:cNvSpPr/>
            <p:nvPr/>
          </p:nvSpPr>
          <p:spPr>
            <a:xfrm>
              <a:off x="1602646" y="2230431"/>
              <a:ext cx="156903" cy="64991"/>
            </a:xfrm>
            <a:custGeom>
              <a:avLst/>
              <a:gdLst>
                <a:gd name="connsiteX0" fmla="*/ -27 w 156903"/>
                <a:gd name="connsiteY0" fmla="*/ 60609 h 64991"/>
                <a:gd name="connsiteX1" fmla="*/ 156876 w 156903"/>
                <a:gd name="connsiteY1" fmla="*/ 13690 h 64991"/>
                <a:gd name="connsiteX2" fmla="*/ 138247 w 156903"/>
                <a:gd name="connsiteY2" fmla="*/ 30940 h 64991"/>
                <a:gd name="connsiteX3" fmla="*/ -27 w 156903"/>
                <a:gd name="connsiteY3" fmla="*/ 60609 h 64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6903" h="64991">
                  <a:moveTo>
                    <a:pt x="-27" y="60609"/>
                  </a:moveTo>
                  <a:cubicBezTo>
                    <a:pt x="37784" y="31906"/>
                    <a:pt x="112993" y="-26606"/>
                    <a:pt x="156876" y="13690"/>
                  </a:cubicBezTo>
                  <a:cubicBezTo>
                    <a:pt x="148872" y="15346"/>
                    <a:pt x="144457" y="25696"/>
                    <a:pt x="138247" y="30940"/>
                  </a:cubicBezTo>
                  <a:cubicBezTo>
                    <a:pt x="98908" y="61009"/>
                    <a:pt x="48182" y="71884"/>
                    <a:pt x="-27" y="60609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id="{066F0F34-C581-28F3-F952-F757406B0088}"/>
                </a:ext>
              </a:extLst>
            </p:cNvPr>
            <p:cNvSpPr/>
            <p:nvPr/>
          </p:nvSpPr>
          <p:spPr>
            <a:xfrm>
              <a:off x="1631211" y="2158176"/>
              <a:ext cx="126130" cy="49737"/>
            </a:xfrm>
            <a:custGeom>
              <a:avLst/>
              <a:gdLst>
                <a:gd name="connsiteX0" fmla="*/ 103747 w 126130"/>
                <a:gd name="connsiteY0" fmla="*/ 48547 h 49737"/>
                <a:gd name="connsiteX1" fmla="*/ -27 w 126130"/>
                <a:gd name="connsiteY1" fmla="*/ -28 h 49737"/>
                <a:gd name="connsiteX2" fmla="*/ 74078 w 126130"/>
                <a:gd name="connsiteY2" fmla="*/ 21500 h 49737"/>
                <a:gd name="connsiteX3" fmla="*/ 126103 w 126130"/>
                <a:gd name="connsiteY3" fmla="*/ 49099 h 49737"/>
                <a:gd name="connsiteX4" fmla="*/ 126103 w 126130"/>
                <a:gd name="connsiteY4" fmla="*/ 49099 h 49737"/>
                <a:gd name="connsiteX5" fmla="*/ 103747 w 126130"/>
                <a:gd name="connsiteY5" fmla="*/ 48547 h 49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130" h="49737">
                  <a:moveTo>
                    <a:pt x="103747" y="48547"/>
                  </a:moveTo>
                  <a:cubicBezTo>
                    <a:pt x="65936" y="44959"/>
                    <a:pt x="22328" y="33230"/>
                    <a:pt x="-27" y="-28"/>
                  </a:cubicBezTo>
                  <a:cubicBezTo>
                    <a:pt x="25689" y="3036"/>
                    <a:pt x="50725" y="10308"/>
                    <a:pt x="74078" y="21500"/>
                  </a:cubicBezTo>
                  <a:cubicBezTo>
                    <a:pt x="92017" y="30056"/>
                    <a:pt x="107611" y="42890"/>
                    <a:pt x="126103" y="49099"/>
                  </a:cubicBezTo>
                  <a:lnTo>
                    <a:pt x="126103" y="49099"/>
                  </a:lnTo>
                  <a:cubicBezTo>
                    <a:pt x="118667" y="50065"/>
                    <a:pt x="111126" y="49886"/>
                    <a:pt x="103747" y="48547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65F383A2-4DE4-320B-B917-FC07E008608F}"/>
                </a:ext>
              </a:extLst>
            </p:cNvPr>
            <p:cNvSpPr/>
            <p:nvPr/>
          </p:nvSpPr>
          <p:spPr>
            <a:xfrm>
              <a:off x="1628589" y="2193219"/>
              <a:ext cx="103084" cy="36158"/>
            </a:xfrm>
            <a:custGeom>
              <a:avLst/>
              <a:gdLst>
                <a:gd name="connsiteX0" fmla="*/ 87187 w 103084"/>
                <a:gd name="connsiteY0" fmla="*/ 35998 h 36158"/>
                <a:gd name="connsiteX1" fmla="*/ -27 w 103084"/>
                <a:gd name="connsiteY1" fmla="*/ 670 h 36158"/>
                <a:gd name="connsiteX2" fmla="*/ 103057 w 103084"/>
                <a:gd name="connsiteY2" fmla="*/ 34342 h 36158"/>
                <a:gd name="connsiteX3" fmla="*/ 87187 w 103084"/>
                <a:gd name="connsiteY3" fmla="*/ 35998 h 36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3084" h="36158">
                  <a:moveTo>
                    <a:pt x="87187" y="35998"/>
                  </a:moveTo>
                  <a:cubicBezTo>
                    <a:pt x="53240" y="35998"/>
                    <a:pt x="20810" y="29788"/>
                    <a:pt x="-27" y="670"/>
                  </a:cubicBezTo>
                  <a:cubicBezTo>
                    <a:pt x="40130" y="-4850"/>
                    <a:pt x="67730" y="23854"/>
                    <a:pt x="103057" y="34342"/>
                  </a:cubicBezTo>
                  <a:cubicBezTo>
                    <a:pt x="100573" y="36826"/>
                    <a:pt x="91879" y="35998"/>
                    <a:pt x="87187" y="35998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18E959B0-1B22-7769-7081-EDD18008C33D}"/>
                </a:ext>
              </a:extLst>
            </p:cNvPr>
            <p:cNvSpPr/>
            <p:nvPr/>
          </p:nvSpPr>
          <p:spPr>
            <a:xfrm>
              <a:off x="1616445" y="2246494"/>
              <a:ext cx="110398" cy="28313"/>
            </a:xfrm>
            <a:custGeom>
              <a:avLst/>
              <a:gdLst>
                <a:gd name="connsiteX0" fmla="*/ -27 w 110398"/>
                <a:gd name="connsiteY0" fmla="*/ 20534 h 28313"/>
                <a:gd name="connsiteX1" fmla="*/ 76561 w 110398"/>
                <a:gd name="connsiteY1" fmla="*/ 1490 h 28313"/>
                <a:gd name="connsiteX2" fmla="*/ 110371 w 110398"/>
                <a:gd name="connsiteY2" fmla="*/ -28 h 28313"/>
                <a:gd name="connsiteX3" fmla="*/ -27 w 110398"/>
                <a:gd name="connsiteY3" fmla="*/ 20534 h 28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0398" h="28313">
                  <a:moveTo>
                    <a:pt x="-27" y="20534"/>
                  </a:moveTo>
                  <a:cubicBezTo>
                    <a:pt x="24092" y="9466"/>
                    <a:pt x="50067" y="3008"/>
                    <a:pt x="76561" y="1490"/>
                  </a:cubicBezTo>
                  <a:cubicBezTo>
                    <a:pt x="87847" y="2580"/>
                    <a:pt x="99230" y="2070"/>
                    <a:pt x="110371" y="-28"/>
                  </a:cubicBezTo>
                  <a:cubicBezTo>
                    <a:pt x="81253" y="25088"/>
                    <a:pt x="35990" y="37370"/>
                    <a:pt x="-27" y="20534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083F8BFC-E66B-6463-7414-B15B6A6E229C}"/>
                </a:ext>
              </a:extLst>
            </p:cNvPr>
            <p:cNvSpPr/>
            <p:nvPr/>
          </p:nvSpPr>
          <p:spPr>
            <a:xfrm>
              <a:off x="1372741" y="1235935"/>
              <a:ext cx="60167" cy="88180"/>
            </a:xfrm>
            <a:custGeom>
              <a:avLst/>
              <a:gdLst>
                <a:gd name="connsiteX0" fmla="*/ 60140 w 60167"/>
                <a:gd name="connsiteY0" fmla="*/ 88153 h 88180"/>
                <a:gd name="connsiteX1" fmla="*/ -27 w 60167"/>
                <a:gd name="connsiteY1" fmla="*/ -28 h 88180"/>
                <a:gd name="connsiteX2" fmla="*/ 60140 w 60167"/>
                <a:gd name="connsiteY2" fmla="*/ 88153 h 88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0167" h="88180">
                  <a:moveTo>
                    <a:pt x="60140" y="88153"/>
                  </a:moveTo>
                  <a:cubicBezTo>
                    <a:pt x="28676" y="69661"/>
                    <a:pt x="1077" y="38060"/>
                    <a:pt x="-27" y="-28"/>
                  </a:cubicBezTo>
                  <a:cubicBezTo>
                    <a:pt x="32831" y="18211"/>
                    <a:pt x="55140" y="50907"/>
                    <a:pt x="60140" y="88153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B124C99D-0B14-680E-24E0-1564E3DD514E}"/>
                </a:ext>
              </a:extLst>
            </p:cNvPr>
            <p:cNvSpPr/>
            <p:nvPr/>
          </p:nvSpPr>
          <p:spPr>
            <a:xfrm>
              <a:off x="1435737" y="1236073"/>
              <a:ext cx="37078" cy="119644"/>
            </a:xfrm>
            <a:custGeom>
              <a:avLst/>
              <a:gdLst>
                <a:gd name="connsiteX0" fmla="*/ 20466 w 37078"/>
                <a:gd name="connsiteY0" fmla="*/ 119616 h 119644"/>
                <a:gd name="connsiteX1" fmla="*/ 22950 w 37078"/>
                <a:gd name="connsiteY1" fmla="*/ -28 h 119644"/>
                <a:gd name="connsiteX2" fmla="*/ 20466 w 37078"/>
                <a:gd name="connsiteY2" fmla="*/ 119616 h 119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078" h="119644">
                  <a:moveTo>
                    <a:pt x="20466" y="119616"/>
                  </a:moveTo>
                  <a:cubicBezTo>
                    <a:pt x="-5754" y="76699"/>
                    <a:pt x="-8790" y="41647"/>
                    <a:pt x="22950" y="-28"/>
                  </a:cubicBezTo>
                  <a:cubicBezTo>
                    <a:pt x="46133" y="37784"/>
                    <a:pt x="37440" y="83047"/>
                    <a:pt x="20466" y="119616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066FE17C-6D86-70E8-5C05-BE7DEFB31A7E}"/>
                </a:ext>
              </a:extLst>
            </p:cNvPr>
            <p:cNvSpPr/>
            <p:nvPr/>
          </p:nvSpPr>
          <p:spPr>
            <a:xfrm>
              <a:off x="1324442" y="1318422"/>
              <a:ext cx="95218" cy="27171"/>
            </a:xfrm>
            <a:custGeom>
              <a:avLst/>
              <a:gdLst>
                <a:gd name="connsiteX0" fmla="*/ 48548 w 95218"/>
                <a:gd name="connsiteY0" fmla="*/ 27055 h 27171"/>
                <a:gd name="connsiteX1" fmla="*/ -27 w 95218"/>
                <a:gd name="connsiteY1" fmla="*/ 7597 h 27171"/>
                <a:gd name="connsiteX2" fmla="*/ 95191 w 95218"/>
                <a:gd name="connsiteY2" fmla="*/ 14635 h 27171"/>
                <a:gd name="connsiteX3" fmla="*/ 95191 w 95218"/>
                <a:gd name="connsiteY3" fmla="*/ 14635 h 27171"/>
                <a:gd name="connsiteX4" fmla="*/ 95191 w 95218"/>
                <a:gd name="connsiteY4" fmla="*/ 14635 h 27171"/>
                <a:gd name="connsiteX5" fmla="*/ 87187 w 95218"/>
                <a:gd name="connsiteY5" fmla="*/ 21397 h 27171"/>
                <a:gd name="connsiteX6" fmla="*/ 48548 w 95218"/>
                <a:gd name="connsiteY6" fmla="*/ 27055 h 27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5218" h="27171">
                  <a:moveTo>
                    <a:pt x="48548" y="27055"/>
                  </a:moveTo>
                  <a:cubicBezTo>
                    <a:pt x="30709" y="25854"/>
                    <a:pt x="13706" y="19051"/>
                    <a:pt x="-27" y="7597"/>
                  </a:cubicBezTo>
                  <a:cubicBezTo>
                    <a:pt x="51860" y="-16277"/>
                    <a:pt x="72836" y="24433"/>
                    <a:pt x="95191" y="14635"/>
                  </a:cubicBezTo>
                  <a:lnTo>
                    <a:pt x="95191" y="14635"/>
                  </a:lnTo>
                  <a:cubicBezTo>
                    <a:pt x="95191" y="14635"/>
                    <a:pt x="95191" y="14635"/>
                    <a:pt x="95191" y="14635"/>
                  </a:cubicBezTo>
                  <a:cubicBezTo>
                    <a:pt x="94225" y="18085"/>
                    <a:pt x="89809" y="19465"/>
                    <a:pt x="87187" y="21397"/>
                  </a:cubicBezTo>
                  <a:cubicBezTo>
                    <a:pt x="74772" y="25675"/>
                    <a:pt x="61667" y="27593"/>
                    <a:pt x="48548" y="27055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DC388C5E-16A3-4F93-61C1-FA0541E262C6}"/>
                </a:ext>
              </a:extLst>
            </p:cNvPr>
            <p:cNvSpPr/>
            <p:nvPr/>
          </p:nvSpPr>
          <p:spPr>
            <a:xfrm>
              <a:off x="2347697" y="1071631"/>
              <a:ext cx="95225" cy="47592"/>
            </a:xfrm>
            <a:custGeom>
              <a:avLst/>
              <a:gdLst>
                <a:gd name="connsiteX0" fmla="*/ 84979 w 95225"/>
                <a:gd name="connsiteY0" fmla="*/ 45874 h 47592"/>
                <a:gd name="connsiteX1" fmla="*/ -27 w 95225"/>
                <a:gd name="connsiteY1" fmla="*/ 1025 h 47592"/>
                <a:gd name="connsiteX2" fmla="*/ 68972 w 95225"/>
                <a:gd name="connsiteY2" fmla="*/ 19516 h 47592"/>
                <a:gd name="connsiteX3" fmla="*/ 94639 w 95225"/>
                <a:gd name="connsiteY3" fmla="*/ 47116 h 47592"/>
                <a:gd name="connsiteX4" fmla="*/ 84979 w 95225"/>
                <a:gd name="connsiteY4" fmla="*/ 45874 h 47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25" h="47592">
                  <a:moveTo>
                    <a:pt x="84979" y="45874"/>
                  </a:moveTo>
                  <a:cubicBezTo>
                    <a:pt x="50687" y="47082"/>
                    <a:pt x="18326" y="30010"/>
                    <a:pt x="-27" y="1025"/>
                  </a:cubicBezTo>
                  <a:cubicBezTo>
                    <a:pt x="24550" y="-2803"/>
                    <a:pt x="49597" y="3912"/>
                    <a:pt x="68972" y="19516"/>
                  </a:cubicBezTo>
                  <a:cubicBezTo>
                    <a:pt x="76741" y="29416"/>
                    <a:pt x="85324" y="38648"/>
                    <a:pt x="94639" y="47116"/>
                  </a:cubicBezTo>
                  <a:cubicBezTo>
                    <a:pt x="97813" y="48496"/>
                    <a:pt x="86497" y="46288"/>
                    <a:pt x="84979" y="45874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AFF2AB2F-0516-983C-4D65-307844A43421}"/>
                </a:ext>
              </a:extLst>
            </p:cNvPr>
            <p:cNvSpPr/>
            <p:nvPr/>
          </p:nvSpPr>
          <p:spPr>
            <a:xfrm>
              <a:off x="2419436" y="1010032"/>
              <a:ext cx="35622" cy="110122"/>
            </a:xfrm>
            <a:custGeom>
              <a:avLst/>
              <a:gdLst>
                <a:gd name="connsiteX0" fmla="*/ 35596 w 35622"/>
                <a:gd name="connsiteY0" fmla="*/ 110095 h 110122"/>
                <a:gd name="connsiteX1" fmla="*/ 17932 w 35622"/>
                <a:gd name="connsiteY1" fmla="*/ 85669 h 110122"/>
                <a:gd name="connsiteX2" fmla="*/ 1372 w 35622"/>
                <a:gd name="connsiteY2" fmla="*/ -28 h 110122"/>
                <a:gd name="connsiteX3" fmla="*/ 35596 w 35622"/>
                <a:gd name="connsiteY3" fmla="*/ 110095 h 110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622" h="110122">
                  <a:moveTo>
                    <a:pt x="35596" y="110095"/>
                  </a:moveTo>
                  <a:cubicBezTo>
                    <a:pt x="29938" y="101815"/>
                    <a:pt x="23314" y="94087"/>
                    <a:pt x="17932" y="85669"/>
                  </a:cubicBezTo>
                  <a:cubicBezTo>
                    <a:pt x="2876" y="59801"/>
                    <a:pt x="-2975" y="29589"/>
                    <a:pt x="1372" y="-28"/>
                  </a:cubicBezTo>
                  <a:cubicBezTo>
                    <a:pt x="28972" y="28538"/>
                    <a:pt x="32836" y="72973"/>
                    <a:pt x="35596" y="110095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0" name="Freeform: Shape 239">
              <a:extLst>
                <a:ext uri="{FF2B5EF4-FFF2-40B4-BE49-F238E27FC236}">
                  <a16:creationId xmlns:a16="http://schemas.microsoft.com/office/drawing/2014/main" id="{57F1114C-DEFE-218C-D022-B4D5220B214E}"/>
                </a:ext>
              </a:extLst>
            </p:cNvPr>
            <p:cNvSpPr/>
            <p:nvPr/>
          </p:nvSpPr>
          <p:spPr>
            <a:xfrm>
              <a:off x="2825860" y="2271177"/>
              <a:ext cx="104740" cy="50253"/>
            </a:xfrm>
            <a:custGeom>
              <a:avLst/>
              <a:gdLst>
                <a:gd name="connsiteX0" fmla="*/ -27 w 104740"/>
                <a:gd name="connsiteY0" fmla="*/ 50223 h 50253"/>
                <a:gd name="connsiteX1" fmla="*/ 104713 w 104740"/>
                <a:gd name="connsiteY1" fmla="*/ -9 h 50253"/>
                <a:gd name="connsiteX2" fmla="*/ -27 w 104740"/>
                <a:gd name="connsiteY2" fmla="*/ 50223 h 50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4740" h="50253">
                  <a:moveTo>
                    <a:pt x="-27" y="50223"/>
                  </a:moveTo>
                  <a:cubicBezTo>
                    <a:pt x="25019" y="17903"/>
                    <a:pt x="63838" y="-713"/>
                    <a:pt x="104713" y="-9"/>
                  </a:cubicBezTo>
                  <a:cubicBezTo>
                    <a:pt x="79377" y="31952"/>
                    <a:pt x="40751" y="50471"/>
                    <a:pt x="-27" y="50223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1" name="Freeform: Shape 240">
              <a:extLst>
                <a:ext uri="{FF2B5EF4-FFF2-40B4-BE49-F238E27FC236}">
                  <a16:creationId xmlns:a16="http://schemas.microsoft.com/office/drawing/2014/main" id="{08DAE29D-9B98-1023-EA78-9CAEACFEE297}"/>
                </a:ext>
              </a:extLst>
            </p:cNvPr>
            <p:cNvSpPr/>
            <p:nvPr/>
          </p:nvSpPr>
          <p:spPr>
            <a:xfrm>
              <a:off x="2810818" y="2235762"/>
              <a:ext cx="106948" cy="35020"/>
            </a:xfrm>
            <a:custGeom>
              <a:avLst/>
              <a:gdLst>
                <a:gd name="connsiteX0" fmla="*/ 106921 w 106948"/>
                <a:gd name="connsiteY0" fmla="*/ 34992 h 35020"/>
                <a:gd name="connsiteX1" fmla="*/ 106921 w 106948"/>
                <a:gd name="connsiteY1" fmla="*/ 34992 h 35020"/>
                <a:gd name="connsiteX2" fmla="*/ -27 w 106948"/>
                <a:gd name="connsiteY2" fmla="*/ 2425 h 35020"/>
                <a:gd name="connsiteX3" fmla="*/ 106921 w 106948"/>
                <a:gd name="connsiteY3" fmla="*/ 34992 h 35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948" h="35020">
                  <a:moveTo>
                    <a:pt x="106921" y="34992"/>
                  </a:moveTo>
                  <a:lnTo>
                    <a:pt x="106921" y="34992"/>
                  </a:lnTo>
                  <a:cubicBezTo>
                    <a:pt x="70351" y="29472"/>
                    <a:pt x="27848" y="31266"/>
                    <a:pt x="-27" y="2425"/>
                  </a:cubicBezTo>
                  <a:cubicBezTo>
                    <a:pt x="37784" y="-6821"/>
                    <a:pt x="78769" y="11394"/>
                    <a:pt x="106921" y="34992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2" name="Freeform: Shape 241">
              <a:extLst>
                <a:ext uri="{FF2B5EF4-FFF2-40B4-BE49-F238E27FC236}">
                  <a16:creationId xmlns:a16="http://schemas.microsoft.com/office/drawing/2014/main" id="{8D4DC149-EA81-A02A-B428-20D65D377689}"/>
                </a:ext>
              </a:extLst>
            </p:cNvPr>
            <p:cNvSpPr/>
            <p:nvPr/>
          </p:nvSpPr>
          <p:spPr>
            <a:xfrm>
              <a:off x="2821720" y="2296174"/>
              <a:ext cx="98760" cy="98668"/>
            </a:xfrm>
            <a:custGeom>
              <a:avLst/>
              <a:gdLst>
                <a:gd name="connsiteX0" fmla="*/ -27 w 98760"/>
                <a:gd name="connsiteY0" fmla="*/ 98641 h 98668"/>
                <a:gd name="connsiteX1" fmla="*/ 98365 w 98760"/>
                <a:gd name="connsiteY1" fmla="*/ -28 h 98668"/>
                <a:gd name="connsiteX2" fmla="*/ 98365 w 98760"/>
                <a:gd name="connsiteY2" fmla="*/ 2180 h 98668"/>
                <a:gd name="connsiteX3" fmla="*/ -27 w 98760"/>
                <a:gd name="connsiteY3" fmla="*/ 98641 h 98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8760" h="98668">
                  <a:moveTo>
                    <a:pt x="-27" y="98641"/>
                  </a:moveTo>
                  <a:cubicBezTo>
                    <a:pt x="22466" y="57241"/>
                    <a:pt x="47858" y="9080"/>
                    <a:pt x="98365" y="-28"/>
                  </a:cubicBezTo>
                  <a:cubicBezTo>
                    <a:pt x="99193" y="-28"/>
                    <a:pt x="98365" y="1628"/>
                    <a:pt x="98365" y="2180"/>
                  </a:cubicBezTo>
                  <a:cubicBezTo>
                    <a:pt x="93811" y="49789"/>
                    <a:pt x="46340" y="92431"/>
                    <a:pt x="-27" y="98641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3" name="Freeform: Shape 242">
              <a:extLst>
                <a:ext uri="{FF2B5EF4-FFF2-40B4-BE49-F238E27FC236}">
                  <a16:creationId xmlns:a16="http://schemas.microsoft.com/office/drawing/2014/main" id="{5C4E2588-0EDB-E672-6FC8-8E9809DB350C}"/>
                </a:ext>
              </a:extLst>
            </p:cNvPr>
            <p:cNvSpPr/>
            <p:nvPr/>
          </p:nvSpPr>
          <p:spPr>
            <a:xfrm>
              <a:off x="3268282" y="3106628"/>
              <a:ext cx="107776" cy="29048"/>
            </a:xfrm>
            <a:custGeom>
              <a:avLst/>
              <a:gdLst>
                <a:gd name="connsiteX0" fmla="*/ -27 w 107776"/>
                <a:gd name="connsiteY0" fmla="*/ 24544 h 29048"/>
                <a:gd name="connsiteX1" fmla="*/ 107749 w 107776"/>
                <a:gd name="connsiteY1" fmla="*/ 10744 h 29048"/>
                <a:gd name="connsiteX2" fmla="*/ -27 w 107776"/>
                <a:gd name="connsiteY2" fmla="*/ 24544 h 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7776" h="29048">
                  <a:moveTo>
                    <a:pt x="-27" y="24544"/>
                  </a:moveTo>
                  <a:cubicBezTo>
                    <a:pt x="29366" y="3154"/>
                    <a:pt x="74768" y="-10783"/>
                    <a:pt x="107749" y="10744"/>
                  </a:cubicBezTo>
                  <a:cubicBezTo>
                    <a:pt x="74837" y="28739"/>
                    <a:pt x="36349" y="33666"/>
                    <a:pt x="-27" y="24544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4" name="Freeform: Shape 243">
              <a:extLst>
                <a:ext uri="{FF2B5EF4-FFF2-40B4-BE49-F238E27FC236}">
                  <a16:creationId xmlns:a16="http://schemas.microsoft.com/office/drawing/2014/main" id="{34DD27C1-F7AD-F75A-4E79-1FA0EF71B624}"/>
                </a:ext>
              </a:extLst>
            </p:cNvPr>
            <p:cNvSpPr/>
            <p:nvPr/>
          </p:nvSpPr>
          <p:spPr>
            <a:xfrm>
              <a:off x="3294226" y="3057512"/>
              <a:ext cx="75208" cy="45703"/>
            </a:xfrm>
            <a:custGeom>
              <a:avLst/>
              <a:gdLst>
                <a:gd name="connsiteX0" fmla="*/ 50066 w 75208"/>
                <a:gd name="connsiteY0" fmla="*/ 45508 h 45703"/>
                <a:gd name="connsiteX1" fmla="*/ -27 w 75208"/>
                <a:gd name="connsiteY1" fmla="*/ 935 h 45703"/>
                <a:gd name="connsiteX2" fmla="*/ 67178 w 75208"/>
                <a:gd name="connsiteY2" fmla="*/ 24118 h 45703"/>
                <a:gd name="connsiteX3" fmla="*/ 75181 w 75208"/>
                <a:gd name="connsiteY3" fmla="*/ 37918 h 45703"/>
                <a:gd name="connsiteX4" fmla="*/ 50066 w 75208"/>
                <a:gd name="connsiteY4" fmla="*/ 45508 h 45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5208" h="45703">
                  <a:moveTo>
                    <a:pt x="50066" y="45508"/>
                  </a:moveTo>
                  <a:cubicBezTo>
                    <a:pt x="26192" y="43024"/>
                    <a:pt x="8666" y="21910"/>
                    <a:pt x="-27" y="935"/>
                  </a:cubicBezTo>
                  <a:cubicBezTo>
                    <a:pt x="24840" y="-3081"/>
                    <a:pt x="50066" y="5627"/>
                    <a:pt x="67178" y="24118"/>
                  </a:cubicBezTo>
                  <a:cubicBezTo>
                    <a:pt x="70710" y="28162"/>
                    <a:pt x="73429" y="32840"/>
                    <a:pt x="75181" y="37918"/>
                  </a:cubicBezTo>
                  <a:cubicBezTo>
                    <a:pt x="68144" y="43673"/>
                    <a:pt x="59118" y="46405"/>
                    <a:pt x="50066" y="45508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A7A2BAE3-454D-C6F4-4BA2-866EE76E2FC4}"/>
                </a:ext>
              </a:extLst>
            </p:cNvPr>
            <p:cNvSpPr/>
            <p:nvPr/>
          </p:nvSpPr>
          <p:spPr>
            <a:xfrm>
              <a:off x="3309681" y="2970984"/>
              <a:ext cx="81329" cy="127449"/>
            </a:xfrm>
            <a:custGeom>
              <a:avLst/>
              <a:gdLst>
                <a:gd name="connsiteX0" fmla="*/ 78770 w 81329"/>
                <a:gd name="connsiteY0" fmla="*/ 127344 h 127449"/>
                <a:gd name="connsiteX1" fmla="*/ -27 w 81329"/>
                <a:gd name="connsiteY1" fmla="*/ -28 h 127449"/>
                <a:gd name="connsiteX2" fmla="*/ 79598 w 81329"/>
                <a:gd name="connsiteY2" fmla="*/ 127068 h 127449"/>
                <a:gd name="connsiteX3" fmla="*/ 79598 w 81329"/>
                <a:gd name="connsiteY3" fmla="*/ 127068 h 127449"/>
                <a:gd name="connsiteX4" fmla="*/ 78770 w 81329"/>
                <a:gd name="connsiteY4" fmla="*/ 127344 h 127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329" h="127449">
                  <a:moveTo>
                    <a:pt x="78770" y="127344"/>
                  </a:moveTo>
                  <a:cubicBezTo>
                    <a:pt x="38460" y="95370"/>
                    <a:pt x="10598" y="50314"/>
                    <a:pt x="-27" y="-28"/>
                  </a:cubicBezTo>
                  <a:cubicBezTo>
                    <a:pt x="46202" y="22052"/>
                    <a:pt x="90637" y="72835"/>
                    <a:pt x="79598" y="127068"/>
                  </a:cubicBezTo>
                  <a:lnTo>
                    <a:pt x="79598" y="127068"/>
                  </a:lnTo>
                  <a:cubicBezTo>
                    <a:pt x="79598" y="127068"/>
                    <a:pt x="79045" y="127620"/>
                    <a:pt x="78770" y="127344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6" name="Freeform: Shape 245">
              <a:extLst>
                <a:ext uri="{FF2B5EF4-FFF2-40B4-BE49-F238E27FC236}">
                  <a16:creationId xmlns:a16="http://schemas.microsoft.com/office/drawing/2014/main" id="{2023D353-6B35-91E6-03A7-0AD7521E67B1}"/>
                </a:ext>
              </a:extLst>
            </p:cNvPr>
            <p:cNvSpPr/>
            <p:nvPr/>
          </p:nvSpPr>
          <p:spPr>
            <a:xfrm>
              <a:off x="3319893" y="3114640"/>
              <a:ext cx="68239" cy="52137"/>
            </a:xfrm>
            <a:custGeom>
              <a:avLst/>
              <a:gdLst>
                <a:gd name="connsiteX0" fmla="*/ -27 w 68239"/>
                <a:gd name="connsiteY0" fmla="*/ 51445 h 52137"/>
                <a:gd name="connsiteX1" fmla="*/ 67040 w 68239"/>
                <a:gd name="connsiteY1" fmla="*/ -28 h 52137"/>
                <a:gd name="connsiteX2" fmla="*/ -27 w 68239"/>
                <a:gd name="connsiteY2" fmla="*/ 51445 h 52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8239" h="52137">
                  <a:moveTo>
                    <a:pt x="-27" y="51445"/>
                  </a:moveTo>
                  <a:cubicBezTo>
                    <a:pt x="4941" y="17498"/>
                    <a:pt x="35852" y="1766"/>
                    <a:pt x="67040" y="-28"/>
                  </a:cubicBezTo>
                  <a:cubicBezTo>
                    <a:pt x="76285" y="32954"/>
                    <a:pt x="28676" y="56413"/>
                    <a:pt x="-27" y="51445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7" name="Freeform: Shape 246">
              <a:extLst>
                <a:ext uri="{FF2B5EF4-FFF2-40B4-BE49-F238E27FC236}">
                  <a16:creationId xmlns:a16="http://schemas.microsoft.com/office/drawing/2014/main" id="{A57F26A2-A6E9-DB2B-ADB0-BA5F611660FB}"/>
                </a:ext>
              </a:extLst>
            </p:cNvPr>
            <p:cNvSpPr/>
            <p:nvPr/>
          </p:nvSpPr>
          <p:spPr>
            <a:xfrm>
              <a:off x="3120762" y="3026087"/>
              <a:ext cx="122054" cy="41663"/>
            </a:xfrm>
            <a:custGeom>
              <a:avLst/>
              <a:gdLst>
                <a:gd name="connsiteX0" fmla="*/ 92293 w 122054"/>
                <a:gd name="connsiteY0" fmla="*/ 41330 h 41663"/>
                <a:gd name="connsiteX1" fmla="*/ -27 w 122054"/>
                <a:gd name="connsiteY1" fmla="*/ 1586 h 41663"/>
                <a:gd name="connsiteX2" fmla="*/ 121135 w 122054"/>
                <a:gd name="connsiteY2" fmla="*/ 36776 h 41663"/>
                <a:gd name="connsiteX3" fmla="*/ 121963 w 122054"/>
                <a:gd name="connsiteY3" fmla="*/ 36776 h 41663"/>
                <a:gd name="connsiteX4" fmla="*/ 92293 w 122054"/>
                <a:gd name="connsiteY4" fmla="*/ 41330 h 41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054" h="41663">
                  <a:moveTo>
                    <a:pt x="92293" y="41330"/>
                  </a:moveTo>
                  <a:cubicBezTo>
                    <a:pt x="58994" y="34968"/>
                    <a:pt x="27476" y="21403"/>
                    <a:pt x="-27" y="1586"/>
                  </a:cubicBezTo>
                  <a:cubicBezTo>
                    <a:pt x="43552" y="-4817"/>
                    <a:pt x="87767" y="8017"/>
                    <a:pt x="121135" y="36776"/>
                  </a:cubicBezTo>
                  <a:cubicBezTo>
                    <a:pt x="121135" y="35396"/>
                    <a:pt x="121135" y="35258"/>
                    <a:pt x="121963" y="36776"/>
                  </a:cubicBezTo>
                  <a:cubicBezTo>
                    <a:pt x="123481" y="43400"/>
                    <a:pt x="97675" y="41330"/>
                    <a:pt x="92293" y="41330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8" name="Freeform: Shape 247">
              <a:extLst>
                <a:ext uri="{FF2B5EF4-FFF2-40B4-BE49-F238E27FC236}">
                  <a16:creationId xmlns:a16="http://schemas.microsoft.com/office/drawing/2014/main" id="{1F5501D1-8FF4-92AA-4BF4-BD46EC528420}"/>
                </a:ext>
              </a:extLst>
            </p:cNvPr>
            <p:cNvSpPr/>
            <p:nvPr/>
          </p:nvSpPr>
          <p:spPr>
            <a:xfrm>
              <a:off x="2870433" y="3563685"/>
              <a:ext cx="92044" cy="78659"/>
            </a:xfrm>
            <a:custGeom>
              <a:avLst/>
              <a:gdLst>
                <a:gd name="connsiteX0" fmla="*/ -27 w 92044"/>
                <a:gd name="connsiteY0" fmla="*/ 78631 h 78659"/>
                <a:gd name="connsiteX1" fmla="*/ 92017 w 92044"/>
                <a:gd name="connsiteY1" fmla="*/ -28 h 78659"/>
                <a:gd name="connsiteX2" fmla="*/ 92017 w 92044"/>
                <a:gd name="connsiteY2" fmla="*/ -28 h 78659"/>
                <a:gd name="connsiteX3" fmla="*/ -27 w 92044"/>
                <a:gd name="connsiteY3" fmla="*/ 78631 h 78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044" h="78659">
                  <a:moveTo>
                    <a:pt x="-27" y="78631"/>
                  </a:moveTo>
                  <a:cubicBezTo>
                    <a:pt x="16532" y="39357"/>
                    <a:pt x="50645" y="10212"/>
                    <a:pt x="92017" y="-28"/>
                  </a:cubicBezTo>
                  <a:lnTo>
                    <a:pt x="92017" y="-28"/>
                  </a:lnTo>
                  <a:cubicBezTo>
                    <a:pt x="91327" y="44132"/>
                    <a:pt x="40682" y="74491"/>
                    <a:pt x="-27" y="78631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9" name="Freeform: Shape 248">
              <a:extLst>
                <a:ext uri="{FF2B5EF4-FFF2-40B4-BE49-F238E27FC236}">
                  <a16:creationId xmlns:a16="http://schemas.microsoft.com/office/drawing/2014/main" id="{C47DA804-18EA-17AD-2B12-D7A8CB841DC3}"/>
                </a:ext>
              </a:extLst>
            </p:cNvPr>
            <p:cNvSpPr/>
            <p:nvPr/>
          </p:nvSpPr>
          <p:spPr>
            <a:xfrm>
              <a:off x="2843248" y="3541242"/>
              <a:ext cx="112744" cy="33017"/>
            </a:xfrm>
            <a:custGeom>
              <a:avLst/>
              <a:gdLst>
                <a:gd name="connsiteX0" fmla="*/ 56414 w 112744"/>
                <a:gd name="connsiteY0" fmla="*/ 31938 h 33017"/>
                <a:gd name="connsiteX1" fmla="*/ -27 w 112744"/>
                <a:gd name="connsiteY1" fmla="*/ 6546 h 33017"/>
                <a:gd name="connsiteX2" fmla="*/ 66350 w 112744"/>
                <a:gd name="connsiteY2" fmla="*/ 2407 h 33017"/>
                <a:gd name="connsiteX3" fmla="*/ 112717 w 112744"/>
                <a:gd name="connsiteY3" fmla="*/ 20622 h 33017"/>
                <a:gd name="connsiteX4" fmla="*/ 56414 w 112744"/>
                <a:gd name="connsiteY4" fmla="*/ 31938 h 33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744" h="33017">
                  <a:moveTo>
                    <a:pt x="56414" y="31938"/>
                  </a:moveTo>
                  <a:cubicBezTo>
                    <a:pt x="35797" y="28253"/>
                    <a:pt x="16408" y="19532"/>
                    <a:pt x="-27" y="6546"/>
                  </a:cubicBezTo>
                  <a:cubicBezTo>
                    <a:pt x="21376" y="-478"/>
                    <a:pt x="44229" y="-1899"/>
                    <a:pt x="66350" y="2407"/>
                  </a:cubicBezTo>
                  <a:cubicBezTo>
                    <a:pt x="82868" y="5332"/>
                    <a:pt x="98627" y="11528"/>
                    <a:pt x="112717" y="20622"/>
                  </a:cubicBezTo>
                  <a:cubicBezTo>
                    <a:pt x="95937" y="31083"/>
                    <a:pt x="75927" y="35098"/>
                    <a:pt x="56414" y="31938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0" name="Freeform: Shape 249">
              <a:extLst>
                <a:ext uri="{FF2B5EF4-FFF2-40B4-BE49-F238E27FC236}">
                  <a16:creationId xmlns:a16="http://schemas.microsoft.com/office/drawing/2014/main" id="{C32949E4-BD8E-F32A-8374-0A8F2F5F6D65}"/>
                </a:ext>
              </a:extLst>
            </p:cNvPr>
            <p:cNvSpPr/>
            <p:nvPr/>
          </p:nvSpPr>
          <p:spPr>
            <a:xfrm>
              <a:off x="2883819" y="3500483"/>
              <a:ext cx="59482" cy="62788"/>
            </a:xfrm>
            <a:custGeom>
              <a:avLst/>
              <a:gdLst>
                <a:gd name="connsiteX0" fmla="*/ 58898 w 59482"/>
                <a:gd name="connsiteY0" fmla="*/ 62761 h 62788"/>
                <a:gd name="connsiteX1" fmla="*/ -27 w 59482"/>
                <a:gd name="connsiteY1" fmla="*/ -28 h 62788"/>
                <a:gd name="connsiteX2" fmla="*/ 58898 w 59482"/>
                <a:gd name="connsiteY2" fmla="*/ 62761 h 62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9482" h="62788">
                  <a:moveTo>
                    <a:pt x="58898" y="62761"/>
                  </a:moveTo>
                  <a:cubicBezTo>
                    <a:pt x="31823" y="50300"/>
                    <a:pt x="10681" y="27778"/>
                    <a:pt x="-27" y="-28"/>
                  </a:cubicBezTo>
                  <a:cubicBezTo>
                    <a:pt x="29642" y="2456"/>
                    <a:pt x="64280" y="31988"/>
                    <a:pt x="58898" y="62761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1" name="Freeform: Shape 250">
              <a:extLst>
                <a:ext uri="{FF2B5EF4-FFF2-40B4-BE49-F238E27FC236}">
                  <a16:creationId xmlns:a16="http://schemas.microsoft.com/office/drawing/2014/main" id="{70B2BBCD-0AE8-E0E8-BF6C-63676462AFAB}"/>
                </a:ext>
              </a:extLst>
            </p:cNvPr>
            <p:cNvSpPr/>
            <p:nvPr/>
          </p:nvSpPr>
          <p:spPr>
            <a:xfrm>
              <a:off x="2818328" y="3792992"/>
              <a:ext cx="69266" cy="97610"/>
            </a:xfrm>
            <a:custGeom>
              <a:avLst/>
              <a:gdLst>
                <a:gd name="connsiteX0" fmla="*/ 605 w 69266"/>
                <a:gd name="connsiteY0" fmla="*/ 97445 h 97610"/>
                <a:gd name="connsiteX1" fmla="*/ 32758 w 69266"/>
                <a:gd name="connsiteY1" fmla="*/ 19062 h 97610"/>
                <a:gd name="connsiteX2" fmla="*/ 62428 w 69266"/>
                <a:gd name="connsiteY2" fmla="*/ 1812 h 97610"/>
                <a:gd name="connsiteX3" fmla="*/ 63670 w 69266"/>
                <a:gd name="connsiteY3" fmla="*/ 18 h 97610"/>
                <a:gd name="connsiteX4" fmla="*/ 68500 w 69266"/>
                <a:gd name="connsiteY4" fmla="*/ 7056 h 97610"/>
                <a:gd name="connsiteX5" fmla="*/ 605 w 69266"/>
                <a:gd name="connsiteY5" fmla="*/ 97583 h 97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9266" h="97610">
                  <a:moveTo>
                    <a:pt x="605" y="97445"/>
                  </a:moveTo>
                  <a:cubicBezTo>
                    <a:pt x="-3025" y="67499"/>
                    <a:pt x="9147" y="37830"/>
                    <a:pt x="32758" y="19062"/>
                  </a:cubicBezTo>
                  <a:cubicBezTo>
                    <a:pt x="41907" y="12121"/>
                    <a:pt x="51871" y="6338"/>
                    <a:pt x="62428" y="1812"/>
                  </a:cubicBezTo>
                  <a:cubicBezTo>
                    <a:pt x="62428" y="1812"/>
                    <a:pt x="63670" y="708"/>
                    <a:pt x="63670" y="18"/>
                  </a:cubicBezTo>
                  <a:cubicBezTo>
                    <a:pt x="63670" y="-672"/>
                    <a:pt x="68500" y="6642"/>
                    <a:pt x="68500" y="7056"/>
                  </a:cubicBezTo>
                  <a:cubicBezTo>
                    <a:pt x="74709" y="49974"/>
                    <a:pt x="40900" y="87785"/>
                    <a:pt x="605" y="97583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2" name="Freeform: Shape 251">
              <a:extLst>
                <a:ext uri="{FF2B5EF4-FFF2-40B4-BE49-F238E27FC236}">
                  <a16:creationId xmlns:a16="http://schemas.microsoft.com/office/drawing/2014/main" id="{FDB250B7-6ED2-8EFA-50AC-CD00C50C6715}"/>
                </a:ext>
              </a:extLst>
            </p:cNvPr>
            <p:cNvSpPr/>
            <p:nvPr/>
          </p:nvSpPr>
          <p:spPr>
            <a:xfrm>
              <a:off x="2757689" y="3785173"/>
              <a:ext cx="122588" cy="62390"/>
            </a:xfrm>
            <a:custGeom>
              <a:avLst/>
              <a:gdLst>
                <a:gd name="connsiteX0" fmla="*/ -27 w 122588"/>
                <a:gd name="connsiteY0" fmla="*/ 59035 h 62390"/>
                <a:gd name="connsiteX1" fmla="*/ 71318 w 122588"/>
                <a:gd name="connsiteY1" fmla="*/ 20810 h 62390"/>
                <a:gd name="connsiteX2" fmla="*/ 122101 w 122588"/>
                <a:gd name="connsiteY2" fmla="*/ -28 h 62390"/>
                <a:gd name="connsiteX3" fmla="*/ 122101 w 122588"/>
                <a:gd name="connsiteY3" fmla="*/ -28 h 62390"/>
                <a:gd name="connsiteX4" fmla="*/ 109819 w 122588"/>
                <a:gd name="connsiteY4" fmla="*/ 24259 h 62390"/>
                <a:gd name="connsiteX5" fmla="*/ -27 w 122588"/>
                <a:gd name="connsiteY5" fmla="*/ 59035 h 62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2588" h="62390">
                  <a:moveTo>
                    <a:pt x="-27" y="59035"/>
                  </a:moveTo>
                  <a:cubicBezTo>
                    <a:pt x="22135" y="43483"/>
                    <a:pt x="46091" y="30649"/>
                    <a:pt x="71318" y="20810"/>
                  </a:cubicBezTo>
                  <a:cubicBezTo>
                    <a:pt x="86911" y="11840"/>
                    <a:pt x="109819" y="12944"/>
                    <a:pt x="122101" y="-28"/>
                  </a:cubicBezTo>
                  <a:lnTo>
                    <a:pt x="122101" y="-28"/>
                  </a:lnTo>
                  <a:cubicBezTo>
                    <a:pt x="124861" y="8252"/>
                    <a:pt x="114511" y="17498"/>
                    <a:pt x="109819" y="24259"/>
                  </a:cubicBezTo>
                  <a:cubicBezTo>
                    <a:pt x="82744" y="55723"/>
                    <a:pt x="40213" y="69178"/>
                    <a:pt x="-27" y="59035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3" name="Freeform: Shape 252">
              <a:extLst>
                <a:ext uri="{FF2B5EF4-FFF2-40B4-BE49-F238E27FC236}">
                  <a16:creationId xmlns:a16="http://schemas.microsoft.com/office/drawing/2014/main" id="{A1906A58-4582-FB01-9D6B-95107C1C83F3}"/>
                </a:ext>
              </a:extLst>
            </p:cNvPr>
            <p:cNvSpPr/>
            <p:nvPr/>
          </p:nvSpPr>
          <p:spPr>
            <a:xfrm>
              <a:off x="2751755" y="3743359"/>
              <a:ext cx="148485" cy="41478"/>
            </a:xfrm>
            <a:custGeom>
              <a:avLst/>
              <a:gdLst>
                <a:gd name="connsiteX0" fmla="*/ 73387 w 148485"/>
                <a:gd name="connsiteY0" fmla="*/ 40405 h 41478"/>
                <a:gd name="connsiteX1" fmla="*/ -27 w 148485"/>
                <a:gd name="connsiteY1" fmla="*/ 16394 h 41478"/>
                <a:gd name="connsiteX2" fmla="*/ 35300 w 148485"/>
                <a:gd name="connsiteY2" fmla="*/ 3836 h 41478"/>
                <a:gd name="connsiteX3" fmla="*/ 148458 w 148485"/>
                <a:gd name="connsiteY3" fmla="*/ 25501 h 41478"/>
                <a:gd name="connsiteX4" fmla="*/ 148458 w 148485"/>
                <a:gd name="connsiteY4" fmla="*/ 25501 h 41478"/>
                <a:gd name="connsiteX5" fmla="*/ 148458 w 148485"/>
                <a:gd name="connsiteY5" fmla="*/ 25501 h 41478"/>
                <a:gd name="connsiteX6" fmla="*/ 73387 w 148485"/>
                <a:gd name="connsiteY6" fmla="*/ 40405 h 41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8485" h="41478">
                  <a:moveTo>
                    <a:pt x="73387" y="40405"/>
                  </a:moveTo>
                  <a:cubicBezTo>
                    <a:pt x="47471" y="37784"/>
                    <a:pt x="22425" y="29586"/>
                    <a:pt x="-27" y="16394"/>
                  </a:cubicBezTo>
                  <a:cubicBezTo>
                    <a:pt x="11302" y="11039"/>
                    <a:pt x="23142" y="6844"/>
                    <a:pt x="35300" y="3836"/>
                  </a:cubicBezTo>
                  <a:cubicBezTo>
                    <a:pt x="74381" y="-5548"/>
                    <a:pt x="115601" y="2346"/>
                    <a:pt x="148458" y="25501"/>
                  </a:cubicBezTo>
                  <a:lnTo>
                    <a:pt x="148458" y="25501"/>
                  </a:lnTo>
                  <a:lnTo>
                    <a:pt x="148458" y="25501"/>
                  </a:lnTo>
                  <a:cubicBezTo>
                    <a:pt x="123895" y="33643"/>
                    <a:pt x="99607" y="44959"/>
                    <a:pt x="73387" y="40405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4" name="Freeform: Shape 253">
              <a:extLst>
                <a:ext uri="{FF2B5EF4-FFF2-40B4-BE49-F238E27FC236}">
                  <a16:creationId xmlns:a16="http://schemas.microsoft.com/office/drawing/2014/main" id="{B41F7E1D-2625-E8CD-B3D2-E2B721BF6A46}"/>
                </a:ext>
              </a:extLst>
            </p:cNvPr>
            <p:cNvSpPr/>
            <p:nvPr/>
          </p:nvSpPr>
          <p:spPr>
            <a:xfrm>
              <a:off x="2887131" y="3783516"/>
              <a:ext cx="55200" cy="109294"/>
            </a:xfrm>
            <a:custGeom>
              <a:avLst/>
              <a:gdLst>
                <a:gd name="connsiteX0" fmla="*/ 55172 w 55200"/>
                <a:gd name="connsiteY0" fmla="*/ 109267 h 109294"/>
                <a:gd name="connsiteX1" fmla="*/ -27 w 55200"/>
                <a:gd name="connsiteY1" fmla="*/ -28 h 109294"/>
                <a:gd name="connsiteX2" fmla="*/ 55172 w 55200"/>
                <a:gd name="connsiteY2" fmla="*/ 109267 h 109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5200" h="109294">
                  <a:moveTo>
                    <a:pt x="55172" y="109267"/>
                  </a:moveTo>
                  <a:cubicBezTo>
                    <a:pt x="25406" y="79791"/>
                    <a:pt x="6031" y="41427"/>
                    <a:pt x="-27" y="-28"/>
                  </a:cubicBezTo>
                  <a:cubicBezTo>
                    <a:pt x="40820" y="16808"/>
                    <a:pt x="55310" y="67867"/>
                    <a:pt x="55172" y="109267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5" name="Freeform: Shape 254">
              <a:extLst>
                <a:ext uri="{FF2B5EF4-FFF2-40B4-BE49-F238E27FC236}">
                  <a16:creationId xmlns:a16="http://schemas.microsoft.com/office/drawing/2014/main" id="{84FD2F42-DAC1-F0D0-8A57-FF8B0DDA6C78}"/>
                </a:ext>
              </a:extLst>
            </p:cNvPr>
            <p:cNvSpPr/>
            <p:nvPr/>
          </p:nvSpPr>
          <p:spPr>
            <a:xfrm>
              <a:off x="2865545" y="3781309"/>
              <a:ext cx="29426" cy="97702"/>
            </a:xfrm>
            <a:custGeom>
              <a:avLst/>
              <a:gdLst>
                <a:gd name="connsiteX0" fmla="*/ 13141 w 29426"/>
                <a:gd name="connsiteY0" fmla="*/ 97675 h 97702"/>
                <a:gd name="connsiteX1" fmla="*/ 24043 w 29426"/>
                <a:gd name="connsiteY1" fmla="*/ -28 h 97702"/>
                <a:gd name="connsiteX2" fmla="*/ 13141 w 29426"/>
                <a:gd name="connsiteY2" fmla="*/ 97675 h 97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426" h="97702">
                  <a:moveTo>
                    <a:pt x="13141" y="97675"/>
                  </a:moveTo>
                  <a:cubicBezTo>
                    <a:pt x="-11423" y="68143"/>
                    <a:pt x="1963" y="26606"/>
                    <a:pt x="24043" y="-28"/>
                  </a:cubicBezTo>
                  <a:cubicBezTo>
                    <a:pt x="29287" y="32539"/>
                    <a:pt x="36600" y="70075"/>
                    <a:pt x="13141" y="97675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6" name="Freeform: Shape 255">
              <a:extLst>
                <a:ext uri="{FF2B5EF4-FFF2-40B4-BE49-F238E27FC236}">
                  <a16:creationId xmlns:a16="http://schemas.microsoft.com/office/drawing/2014/main" id="{AC39CB00-5E44-AC8F-68F8-A1CC969AD281}"/>
                </a:ext>
              </a:extLst>
            </p:cNvPr>
            <p:cNvSpPr/>
            <p:nvPr/>
          </p:nvSpPr>
          <p:spPr>
            <a:xfrm>
              <a:off x="3091092" y="4285084"/>
              <a:ext cx="141171" cy="82853"/>
            </a:xfrm>
            <a:custGeom>
              <a:avLst/>
              <a:gdLst>
                <a:gd name="connsiteX0" fmla="*/ -27 w 141171"/>
                <a:gd name="connsiteY0" fmla="*/ 82826 h 82853"/>
                <a:gd name="connsiteX1" fmla="*/ 141145 w 141171"/>
                <a:gd name="connsiteY1" fmla="*/ 27 h 82853"/>
                <a:gd name="connsiteX2" fmla="*/ -27 w 141171"/>
                <a:gd name="connsiteY2" fmla="*/ 82826 h 82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1171" h="82853">
                  <a:moveTo>
                    <a:pt x="-27" y="82826"/>
                  </a:moveTo>
                  <a:cubicBezTo>
                    <a:pt x="36542" y="40737"/>
                    <a:pt x="81943" y="-1767"/>
                    <a:pt x="141145" y="27"/>
                  </a:cubicBezTo>
                  <a:cubicBezTo>
                    <a:pt x="100987" y="35493"/>
                    <a:pt x="57104" y="79514"/>
                    <a:pt x="-27" y="82826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7" name="Freeform: Shape 256">
              <a:extLst>
                <a:ext uri="{FF2B5EF4-FFF2-40B4-BE49-F238E27FC236}">
                  <a16:creationId xmlns:a16="http://schemas.microsoft.com/office/drawing/2014/main" id="{2BD0048E-098B-D437-F393-3E866451270D}"/>
                </a:ext>
              </a:extLst>
            </p:cNvPr>
            <p:cNvSpPr/>
            <p:nvPr/>
          </p:nvSpPr>
          <p:spPr>
            <a:xfrm>
              <a:off x="3075085" y="4251606"/>
              <a:ext cx="148485" cy="44113"/>
            </a:xfrm>
            <a:custGeom>
              <a:avLst/>
              <a:gdLst>
                <a:gd name="connsiteX0" fmla="*/ 80977 w 148485"/>
                <a:gd name="connsiteY0" fmla="*/ 42613 h 44113"/>
                <a:gd name="connsiteX1" fmla="*/ -27 w 148485"/>
                <a:gd name="connsiteY1" fmla="*/ -28 h 44113"/>
                <a:gd name="connsiteX2" fmla="*/ 104575 w 148485"/>
                <a:gd name="connsiteY2" fmla="*/ 22604 h 44113"/>
                <a:gd name="connsiteX3" fmla="*/ 148458 w 148485"/>
                <a:gd name="connsiteY3" fmla="*/ 32539 h 44113"/>
                <a:gd name="connsiteX4" fmla="*/ 80977 w 148485"/>
                <a:gd name="connsiteY4" fmla="*/ 42613 h 44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8485" h="44113">
                  <a:moveTo>
                    <a:pt x="80977" y="42613"/>
                  </a:moveTo>
                  <a:cubicBezTo>
                    <a:pt x="49638" y="38902"/>
                    <a:pt x="20769" y="23708"/>
                    <a:pt x="-27" y="-28"/>
                  </a:cubicBezTo>
                  <a:cubicBezTo>
                    <a:pt x="35369" y="4816"/>
                    <a:pt x="70338" y="12392"/>
                    <a:pt x="104575" y="22604"/>
                  </a:cubicBezTo>
                  <a:cubicBezTo>
                    <a:pt x="118375" y="26330"/>
                    <a:pt x="133831" y="36404"/>
                    <a:pt x="148458" y="32539"/>
                  </a:cubicBezTo>
                  <a:cubicBezTo>
                    <a:pt x="131485" y="45374"/>
                    <a:pt x="102919" y="45374"/>
                    <a:pt x="80977" y="42613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8" name="Freeform: Shape 257">
              <a:extLst>
                <a:ext uri="{FF2B5EF4-FFF2-40B4-BE49-F238E27FC236}">
                  <a16:creationId xmlns:a16="http://schemas.microsoft.com/office/drawing/2014/main" id="{B26B115D-3462-426B-9DD1-7FBBD6500744}"/>
                </a:ext>
              </a:extLst>
            </p:cNvPr>
            <p:cNvSpPr/>
            <p:nvPr/>
          </p:nvSpPr>
          <p:spPr>
            <a:xfrm>
              <a:off x="3126144" y="4190196"/>
              <a:ext cx="91216" cy="87778"/>
            </a:xfrm>
            <a:custGeom>
              <a:avLst/>
              <a:gdLst>
                <a:gd name="connsiteX0" fmla="*/ 77666 w 91216"/>
                <a:gd name="connsiteY0" fmla="*/ 86083 h 87778"/>
                <a:gd name="connsiteX1" fmla="*/ -27 w 91216"/>
                <a:gd name="connsiteY1" fmla="*/ -28 h 87778"/>
                <a:gd name="connsiteX2" fmla="*/ 63590 w 91216"/>
                <a:gd name="connsiteY2" fmla="*/ 45235 h 87778"/>
                <a:gd name="connsiteX3" fmla="*/ 91189 w 91216"/>
                <a:gd name="connsiteY3" fmla="*/ 86635 h 87778"/>
                <a:gd name="connsiteX4" fmla="*/ 91189 w 91216"/>
                <a:gd name="connsiteY4" fmla="*/ 86635 h 87778"/>
                <a:gd name="connsiteX5" fmla="*/ 77666 w 91216"/>
                <a:gd name="connsiteY5" fmla="*/ 86083 h 87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216" h="87778">
                  <a:moveTo>
                    <a:pt x="77666" y="86083"/>
                  </a:moveTo>
                  <a:cubicBezTo>
                    <a:pt x="38488" y="72946"/>
                    <a:pt x="9025" y="40295"/>
                    <a:pt x="-27" y="-28"/>
                  </a:cubicBezTo>
                  <a:cubicBezTo>
                    <a:pt x="23777" y="11012"/>
                    <a:pt x="45346" y="26358"/>
                    <a:pt x="63590" y="45235"/>
                  </a:cubicBezTo>
                  <a:cubicBezTo>
                    <a:pt x="76010" y="56414"/>
                    <a:pt x="79321" y="75181"/>
                    <a:pt x="91189" y="86635"/>
                  </a:cubicBezTo>
                  <a:lnTo>
                    <a:pt x="91189" y="86635"/>
                  </a:lnTo>
                  <a:cubicBezTo>
                    <a:pt x="86911" y="88981"/>
                    <a:pt x="81667" y="87049"/>
                    <a:pt x="77666" y="86083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9" name="Freeform: Shape 258">
              <a:extLst>
                <a:ext uri="{FF2B5EF4-FFF2-40B4-BE49-F238E27FC236}">
                  <a16:creationId xmlns:a16="http://schemas.microsoft.com/office/drawing/2014/main" id="{51B93E23-7990-59D1-6395-75B577E8CF36}"/>
                </a:ext>
              </a:extLst>
            </p:cNvPr>
            <p:cNvSpPr/>
            <p:nvPr/>
          </p:nvSpPr>
          <p:spPr>
            <a:xfrm>
              <a:off x="3183493" y="4149211"/>
              <a:ext cx="39257" cy="125203"/>
            </a:xfrm>
            <a:custGeom>
              <a:avLst/>
              <a:gdLst>
                <a:gd name="connsiteX0" fmla="*/ 36738 w 39257"/>
                <a:gd name="connsiteY0" fmla="*/ 125136 h 125203"/>
                <a:gd name="connsiteX1" fmla="*/ 4998 w 39257"/>
                <a:gd name="connsiteY1" fmla="*/ -28 h 125203"/>
                <a:gd name="connsiteX2" fmla="*/ 36876 w 39257"/>
                <a:gd name="connsiteY2" fmla="*/ 124999 h 125203"/>
                <a:gd name="connsiteX3" fmla="*/ 36738 w 39257"/>
                <a:gd name="connsiteY3" fmla="*/ 125136 h 125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257" h="125203">
                  <a:moveTo>
                    <a:pt x="36738" y="125136"/>
                  </a:moveTo>
                  <a:cubicBezTo>
                    <a:pt x="11070" y="89257"/>
                    <a:pt x="-10044" y="44270"/>
                    <a:pt x="4998" y="-28"/>
                  </a:cubicBezTo>
                  <a:cubicBezTo>
                    <a:pt x="33026" y="35162"/>
                    <a:pt x="44631" y="80687"/>
                    <a:pt x="36876" y="124999"/>
                  </a:cubicBezTo>
                  <a:cubicBezTo>
                    <a:pt x="36876" y="124999"/>
                    <a:pt x="36876" y="125275"/>
                    <a:pt x="36738" y="125136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0" name="Freeform: Shape 259">
              <a:extLst>
                <a:ext uri="{FF2B5EF4-FFF2-40B4-BE49-F238E27FC236}">
                  <a16:creationId xmlns:a16="http://schemas.microsoft.com/office/drawing/2014/main" id="{A9FD8885-8149-E35D-930E-7A109597C207}"/>
                </a:ext>
              </a:extLst>
            </p:cNvPr>
            <p:cNvSpPr/>
            <p:nvPr/>
          </p:nvSpPr>
          <p:spPr>
            <a:xfrm>
              <a:off x="3188116" y="4263988"/>
              <a:ext cx="43596" cy="145763"/>
            </a:xfrm>
            <a:custGeom>
              <a:avLst/>
              <a:gdLst>
                <a:gd name="connsiteX0" fmla="*/ 1894 w 43596"/>
                <a:gd name="connsiteY0" fmla="*/ 145735 h 145763"/>
                <a:gd name="connsiteX1" fmla="*/ 34875 w 43596"/>
                <a:gd name="connsiteY1" fmla="*/ 5254 h 145763"/>
                <a:gd name="connsiteX2" fmla="*/ 43569 w 43596"/>
                <a:gd name="connsiteY2" fmla="*/ 286 h 145763"/>
                <a:gd name="connsiteX3" fmla="*/ 36393 w 43596"/>
                <a:gd name="connsiteY3" fmla="*/ 52449 h 145763"/>
                <a:gd name="connsiteX4" fmla="*/ 1894 w 43596"/>
                <a:gd name="connsiteY4" fmla="*/ 145735 h 145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596" h="145763">
                  <a:moveTo>
                    <a:pt x="1894" y="145735"/>
                  </a:moveTo>
                  <a:cubicBezTo>
                    <a:pt x="-3764" y="97712"/>
                    <a:pt x="1894" y="42927"/>
                    <a:pt x="34875" y="5254"/>
                  </a:cubicBezTo>
                  <a:cubicBezTo>
                    <a:pt x="36117" y="4012"/>
                    <a:pt x="40947" y="-1371"/>
                    <a:pt x="43569" y="286"/>
                  </a:cubicBezTo>
                  <a:cubicBezTo>
                    <a:pt x="33495" y="14086"/>
                    <a:pt x="39705" y="35751"/>
                    <a:pt x="36393" y="52449"/>
                  </a:cubicBezTo>
                  <a:cubicBezTo>
                    <a:pt x="32640" y="85886"/>
                    <a:pt x="20799" y="117901"/>
                    <a:pt x="1894" y="145735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1" name="Freeform: Shape 260">
              <a:extLst>
                <a:ext uri="{FF2B5EF4-FFF2-40B4-BE49-F238E27FC236}">
                  <a16:creationId xmlns:a16="http://schemas.microsoft.com/office/drawing/2014/main" id="{5DCF8BE0-3558-D9FA-02F8-E43DCED250B9}"/>
                </a:ext>
              </a:extLst>
            </p:cNvPr>
            <p:cNvSpPr/>
            <p:nvPr/>
          </p:nvSpPr>
          <p:spPr>
            <a:xfrm>
              <a:off x="2978900" y="4276169"/>
              <a:ext cx="116884" cy="35741"/>
            </a:xfrm>
            <a:custGeom>
              <a:avLst/>
              <a:gdLst>
                <a:gd name="connsiteX0" fmla="*/ 74768 w 116884"/>
                <a:gd name="connsiteY0" fmla="*/ 35714 h 35741"/>
                <a:gd name="connsiteX1" fmla="*/ -27 w 116884"/>
                <a:gd name="connsiteY1" fmla="*/ 26330 h 35741"/>
                <a:gd name="connsiteX2" fmla="*/ 71318 w 116884"/>
                <a:gd name="connsiteY2" fmla="*/ -28 h 35741"/>
                <a:gd name="connsiteX3" fmla="*/ 116857 w 116884"/>
                <a:gd name="connsiteY3" fmla="*/ 28538 h 35741"/>
                <a:gd name="connsiteX4" fmla="*/ 113959 w 116884"/>
                <a:gd name="connsiteY4" fmla="*/ 31298 h 35741"/>
                <a:gd name="connsiteX5" fmla="*/ 74768 w 116884"/>
                <a:gd name="connsiteY5" fmla="*/ 35714 h 35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884" h="35741">
                  <a:moveTo>
                    <a:pt x="74768" y="35714"/>
                  </a:moveTo>
                  <a:cubicBezTo>
                    <a:pt x="49638" y="34389"/>
                    <a:pt x="24647" y="31256"/>
                    <a:pt x="-27" y="26330"/>
                  </a:cubicBezTo>
                  <a:cubicBezTo>
                    <a:pt x="19830" y="9287"/>
                    <a:pt x="45153" y="-69"/>
                    <a:pt x="71318" y="-28"/>
                  </a:cubicBezTo>
                  <a:cubicBezTo>
                    <a:pt x="88843" y="-28"/>
                    <a:pt x="114925" y="8666"/>
                    <a:pt x="116857" y="28538"/>
                  </a:cubicBezTo>
                  <a:cubicBezTo>
                    <a:pt x="116484" y="29931"/>
                    <a:pt x="115367" y="30994"/>
                    <a:pt x="113959" y="31298"/>
                  </a:cubicBezTo>
                  <a:cubicBezTo>
                    <a:pt x="101029" y="33740"/>
                    <a:pt x="87919" y="35217"/>
                    <a:pt x="74768" y="35714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2" name="Freeform: Shape 261">
              <a:extLst>
                <a:ext uri="{FF2B5EF4-FFF2-40B4-BE49-F238E27FC236}">
                  <a16:creationId xmlns:a16="http://schemas.microsoft.com/office/drawing/2014/main" id="{759B2EB4-8DCC-619D-8931-17AECEF42E16}"/>
                </a:ext>
              </a:extLst>
            </p:cNvPr>
            <p:cNvSpPr/>
            <p:nvPr/>
          </p:nvSpPr>
          <p:spPr>
            <a:xfrm>
              <a:off x="3018774" y="4171823"/>
              <a:ext cx="42511" cy="38383"/>
            </a:xfrm>
            <a:custGeom>
              <a:avLst/>
              <a:gdLst>
                <a:gd name="connsiteX0" fmla="*/ 32824 w 42511"/>
                <a:gd name="connsiteY0" fmla="*/ 38356 h 38383"/>
                <a:gd name="connsiteX1" fmla="*/ -20 w 42511"/>
                <a:gd name="connsiteY1" fmla="*/ -8 h 38383"/>
                <a:gd name="connsiteX2" fmla="*/ 42484 w 42511"/>
                <a:gd name="connsiteY2" fmla="*/ 37528 h 38383"/>
                <a:gd name="connsiteX3" fmla="*/ 42484 w 42511"/>
                <a:gd name="connsiteY3" fmla="*/ 37528 h 38383"/>
                <a:gd name="connsiteX4" fmla="*/ 32824 w 42511"/>
                <a:gd name="connsiteY4" fmla="*/ 38356 h 38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511" h="38383">
                  <a:moveTo>
                    <a:pt x="32824" y="38356"/>
                  </a:moveTo>
                  <a:cubicBezTo>
                    <a:pt x="13725" y="35761"/>
                    <a:pt x="-406" y="19271"/>
                    <a:pt x="-20" y="-8"/>
                  </a:cubicBezTo>
                  <a:cubicBezTo>
                    <a:pt x="21839" y="-684"/>
                    <a:pt x="40455" y="15752"/>
                    <a:pt x="42484" y="37528"/>
                  </a:cubicBezTo>
                  <a:lnTo>
                    <a:pt x="42484" y="37528"/>
                  </a:lnTo>
                  <a:cubicBezTo>
                    <a:pt x="40828" y="38356"/>
                    <a:pt x="35032" y="38356"/>
                    <a:pt x="32824" y="38356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3" name="Freeform: Shape 262">
              <a:extLst>
                <a:ext uri="{FF2B5EF4-FFF2-40B4-BE49-F238E27FC236}">
                  <a16:creationId xmlns:a16="http://schemas.microsoft.com/office/drawing/2014/main" id="{10065DAA-81AB-E14F-5574-85230A9C6B98}"/>
                </a:ext>
              </a:extLst>
            </p:cNvPr>
            <p:cNvSpPr/>
            <p:nvPr/>
          </p:nvSpPr>
          <p:spPr>
            <a:xfrm>
              <a:off x="4002783" y="5333096"/>
              <a:ext cx="33612" cy="96598"/>
            </a:xfrm>
            <a:custGeom>
              <a:avLst/>
              <a:gdLst>
                <a:gd name="connsiteX0" fmla="*/ 8039 w 33612"/>
                <a:gd name="connsiteY0" fmla="*/ 96571 h 96598"/>
                <a:gd name="connsiteX1" fmla="*/ 24599 w 33612"/>
                <a:gd name="connsiteY1" fmla="*/ -28 h 96598"/>
                <a:gd name="connsiteX2" fmla="*/ 24599 w 33612"/>
                <a:gd name="connsiteY2" fmla="*/ -28 h 96598"/>
                <a:gd name="connsiteX3" fmla="*/ 8039 w 33612"/>
                <a:gd name="connsiteY3" fmla="*/ 96571 h 96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612" h="96598">
                  <a:moveTo>
                    <a:pt x="8039" y="96571"/>
                  </a:moveTo>
                  <a:cubicBezTo>
                    <a:pt x="-5761" y="65107"/>
                    <a:pt x="-2862" y="23018"/>
                    <a:pt x="24599" y="-28"/>
                  </a:cubicBezTo>
                  <a:lnTo>
                    <a:pt x="24599" y="-28"/>
                  </a:lnTo>
                  <a:cubicBezTo>
                    <a:pt x="43229" y="28814"/>
                    <a:pt x="30533" y="72421"/>
                    <a:pt x="8039" y="96571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4" name="Freeform: Shape 263">
              <a:extLst>
                <a:ext uri="{FF2B5EF4-FFF2-40B4-BE49-F238E27FC236}">
                  <a16:creationId xmlns:a16="http://schemas.microsoft.com/office/drawing/2014/main" id="{850AC30B-5E89-5BF8-B3C7-93718E34E3A9}"/>
                </a:ext>
              </a:extLst>
            </p:cNvPr>
            <p:cNvSpPr/>
            <p:nvPr/>
          </p:nvSpPr>
          <p:spPr>
            <a:xfrm>
              <a:off x="3831728" y="5325507"/>
              <a:ext cx="161595" cy="94982"/>
            </a:xfrm>
            <a:custGeom>
              <a:avLst/>
              <a:gdLst>
                <a:gd name="connsiteX0" fmla="*/ -27 w 161595"/>
                <a:gd name="connsiteY0" fmla="*/ 94363 h 94982"/>
                <a:gd name="connsiteX1" fmla="*/ 161568 w 161595"/>
                <a:gd name="connsiteY1" fmla="*/ 662 h 94982"/>
                <a:gd name="connsiteX2" fmla="*/ 161568 w 161595"/>
                <a:gd name="connsiteY2" fmla="*/ -28 h 94982"/>
                <a:gd name="connsiteX3" fmla="*/ -27 w 161595"/>
                <a:gd name="connsiteY3" fmla="*/ 94363 h 94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1595" h="94982">
                  <a:moveTo>
                    <a:pt x="-27" y="94363"/>
                  </a:moveTo>
                  <a:cubicBezTo>
                    <a:pt x="49072" y="55544"/>
                    <a:pt x="103499" y="23998"/>
                    <a:pt x="161568" y="662"/>
                  </a:cubicBezTo>
                  <a:lnTo>
                    <a:pt x="161568" y="-28"/>
                  </a:lnTo>
                  <a:cubicBezTo>
                    <a:pt x="136453" y="48685"/>
                    <a:pt x="63176" y="101124"/>
                    <a:pt x="-27" y="94363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5" name="Freeform: Shape 264">
              <a:extLst>
                <a:ext uri="{FF2B5EF4-FFF2-40B4-BE49-F238E27FC236}">
                  <a16:creationId xmlns:a16="http://schemas.microsoft.com/office/drawing/2014/main" id="{1C9A1F0A-5FB7-0002-2205-3B61CD4B52DD}"/>
                </a:ext>
              </a:extLst>
            </p:cNvPr>
            <p:cNvSpPr/>
            <p:nvPr/>
          </p:nvSpPr>
          <p:spPr>
            <a:xfrm>
              <a:off x="3914665" y="5335028"/>
              <a:ext cx="63531" cy="109018"/>
            </a:xfrm>
            <a:custGeom>
              <a:avLst/>
              <a:gdLst>
                <a:gd name="connsiteX0" fmla="*/ -27 w 63531"/>
                <a:gd name="connsiteY0" fmla="*/ 108990 h 109018"/>
                <a:gd name="connsiteX1" fmla="*/ 63038 w 63531"/>
                <a:gd name="connsiteY1" fmla="*/ -28 h 109018"/>
                <a:gd name="connsiteX2" fmla="*/ -27 w 63531"/>
                <a:gd name="connsiteY2" fmla="*/ 108990 h 109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531" h="109018">
                  <a:moveTo>
                    <a:pt x="-27" y="108990"/>
                  </a:moveTo>
                  <a:cubicBezTo>
                    <a:pt x="8943" y="67591"/>
                    <a:pt x="27572" y="21362"/>
                    <a:pt x="63038" y="-28"/>
                  </a:cubicBezTo>
                  <a:cubicBezTo>
                    <a:pt x="67302" y="46022"/>
                    <a:pt x="42007" y="89726"/>
                    <a:pt x="-27" y="108990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6" name="Freeform: Shape 265">
              <a:extLst>
                <a:ext uri="{FF2B5EF4-FFF2-40B4-BE49-F238E27FC236}">
                  <a16:creationId xmlns:a16="http://schemas.microsoft.com/office/drawing/2014/main" id="{FD661709-3C51-2D5F-C147-EC96AD05462F}"/>
                </a:ext>
              </a:extLst>
            </p:cNvPr>
            <p:cNvSpPr/>
            <p:nvPr/>
          </p:nvSpPr>
          <p:spPr>
            <a:xfrm>
              <a:off x="3823034" y="5303291"/>
              <a:ext cx="183399" cy="33096"/>
            </a:xfrm>
            <a:custGeom>
              <a:avLst/>
              <a:gdLst>
                <a:gd name="connsiteX0" fmla="*/ 93811 w 183399"/>
                <a:gd name="connsiteY0" fmla="*/ 31158 h 33096"/>
                <a:gd name="connsiteX1" fmla="*/ -27 w 183399"/>
                <a:gd name="connsiteY1" fmla="*/ 1626 h 33096"/>
                <a:gd name="connsiteX2" fmla="*/ 183372 w 183399"/>
                <a:gd name="connsiteY2" fmla="*/ 29226 h 33096"/>
                <a:gd name="connsiteX3" fmla="*/ 183372 w 183399"/>
                <a:gd name="connsiteY3" fmla="*/ 29226 h 33096"/>
                <a:gd name="connsiteX4" fmla="*/ 179232 w 183399"/>
                <a:gd name="connsiteY4" fmla="*/ 31572 h 33096"/>
                <a:gd name="connsiteX5" fmla="*/ 93811 w 183399"/>
                <a:gd name="connsiteY5" fmla="*/ 31158 h 33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3399" h="33096">
                  <a:moveTo>
                    <a:pt x="93811" y="31158"/>
                  </a:moveTo>
                  <a:cubicBezTo>
                    <a:pt x="60899" y="27584"/>
                    <a:pt x="29007" y="17551"/>
                    <a:pt x="-27" y="1626"/>
                  </a:cubicBezTo>
                  <a:cubicBezTo>
                    <a:pt x="62348" y="-5964"/>
                    <a:pt x="124171" y="14184"/>
                    <a:pt x="183372" y="29226"/>
                  </a:cubicBezTo>
                  <a:cubicBezTo>
                    <a:pt x="183372" y="29226"/>
                    <a:pt x="183372" y="28536"/>
                    <a:pt x="183372" y="29226"/>
                  </a:cubicBezTo>
                  <a:cubicBezTo>
                    <a:pt x="183372" y="29916"/>
                    <a:pt x="181992" y="30744"/>
                    <a:pt x="179232" y="31572"/>
                  </a:cubicBezTo>
                  <a:cubicBezTo>
                    <a:pt x="150791" y="33697"/>
                    <a:pt x="122225" y="33559"/>
                    <a:pt x="93811" y="31158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7" name="Freeform: Shape 266">
              <a:extLst>
                <a:ext uri="{FF2B5EF4-FFF2-40B4-BE49-F238E27FC236}">
                  <a16:creationId xmlns:a16="http://schemas.microsoft.com/office/drawing/2014/main" id="{C2E9E61E-52A3-9E12-AB4D-CD9FE88F07A9}"/>
                </a:ext>
              </a:extLst>
            </p:cNvPr>
            <p:cNvSpPr/>
            <p:nvPr/>
          </p:nvSpPr>
          <p:spPr>
            <a:xfrm>
              <a:off x="3900313" y="5235532"/>
              <a:ext cx="114727" cy="95409"/>
            </a:xfrm>
            <a:custGeom>
              <a:avLst/>
              <a:gdLst>
                <a:gd name="connsiteX0" fmla="*/ 80839 w 114727"/>
                <a:gd name="connsiteY0" fmla="*/ 93259 h 95409"/>
                <a:gd name="connsiteX1" fmla="*/ -27 w 114727"/>
                <a:gd name="connsiteY1" fmla="*/ -28 h 95409"/>
                <a:gd name="connsiteX2" fmla="*/ 90361 w 114727"/>
                <a:gd name="connsiteY2" fmla="*/ 59449 h 95409"/>
                <a:gd name="connsiteX3" fmla="*/ 113407 w 114727"/>
                <a:gd name="connsiteY3" fmla="*/ 87049 h 95409"/>
                <a:gd name="connsiteX4" fmla="*/ 114649 w 114727"/>
                <a:gd name="connsiteY4" fmla="*/ 85255 h 95409"/>
                <a:gd name="connsiteX5" fmla="*/ 80839 w 114727"/>
                <a:gd name="connsiteY5" fmla="*/ 93259 h 9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4727" h="95409">
                  <a:moveTo>
                    <a:pt x="80839" y="93259"/>
                  </a:moveTo>
                  <a:cubicBezTo>
                    <a:pt x="41648" y="78769"/>
                    <a:pt x="12944" y="38060"/>
                    <a:pt x="-27" y="-28"/>
                  </a:cubicBezTo>
                  <a:cubicBezTo>
                    <a:pt x="33824" y="13455"/>
                    <a:pt x="64583" y="33685"/>
                    <a:pt x="90361" y="59449"/>
                  </a:cubicBezTo>
                  <a:cubicBezTo>
                    <a:pt x="99469" y="67178"/>
                    <a:pt x="103195" y="81391"/>
                    <a:pt x="113407" y="87049"/>
                  </a:cubicBezTo>
                  <a:cubicBezTo>
                    <a:pt x="113407" y="87049"/>
                    <a:pt x="114235" y="85531"/>
                    <a:pt x="114649" y="85255"/>
                  </a:cubicBezTo>
                  <a:cubicBezTo>
                    <a:pt x="116029" y="99055"/>
                    <a:pt x="89119" y="95467"/>
                    <a:pt x="80839" y="93259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8" name="Freeform: Shape 267">
              <a:extLst>
                <a:ext uri="{FF2B5EF4-FFF2-40B4-BE49-F238E27FC236}">
                  <a16:creationId xmlns:a16="http://schemas.microsoft.com/office/drawing/2014/main" id="{A02C4228-8466-97EB-D814-4D3F0CB5D4BE}"/>
                </a:ext>
              </a:extLst>
            </p:cNvPr>
            <p:cNvSpPr/>
            <p:nvPr/>
          </p:nvSpPr>
          <p:spPr>
            <a:xfrm>
              <a:off x="4036241" y="5329923"/>
              <a:ext cx="64203" cy="132477"/>
            </a:xfrm>
            <a:custGeom>
              <a:avLst/>
              <a:gdLst>
                <a:gd name="connsiteX0" fmla="*/ 63866 w 64203"/>
                <a:gd name="connsiteY0" fmla="*/ 132450 h 132477"/>
                <a:gd name="connsiteX1" fmla="*/ -27 w 64203"/>
                <a:gd name="connsiteY1" fmla="*/ -28 h 132477"/>
                <a:gd name="connsiteX2" fmla="*/ 63866 w 64203"/>
                <a:gd name="connsiteY2" fmla="*/ 132450 h 132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4203" h="132477">
                  <a:moveTo>
                    <a:pt x="63866" y="132450"/>
                  </a:moveTo>
                  <a:cubicBezTo>
                    <a:pt x="32816" y="95191"/>
                    <a:pt x="3009" y="48409"/>
                    <a:pt x="-27" y="-28"/>
                  </a:cubicBezTo>
                  <a:cubicBezTo>
                    <a:pt x="34886" y="35714"/>
                    <a:pt x="67730" y="79459"/>
                    <a:pt x="63866" y="132450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9" name="Freeform: Shape 268">
              <a:extLst>
                <a:ext uri="{FF2B5EF4-FFF2-40B4-BE49-F238E27FC236}">
                  <a16:creationId xmlns:a16="http://schemas.microsoft.com/office/drawing/2014/main" id="{DCE4784D-5864-4041-6A7B-030D86404884}"/>
                </a:ext>
              </a:extLst>
            </p:cNvPr>
            <p:cNvSpPr/>
            <p:nvPr/>
          </p:nvSpPr>
          <p:spPr>
            <a:xfrm>
              <a:off x="1905137" y="5898333"/>
              <a:ext cx="226730" cy="43173"/>
            </a:xfrm>
            <a:custGeom>
              <a:avLst/>
              <a:gdLst>
                <a:gd name="connsiteX0" fmla="*/ 164190 w 226730"/>
                <a:gd name="connsiteY0" fmla="*/ 42893 h 43173"/>
                <a:gd name="connsiteX1" fmla="*/ -27 w 226730"/>
                <a:gd name="connsiteY1" fmla="*/ -25 h 43173"/>
                <a:gd name="connsiteX2" fmla="*/ 144594 w 226730"/>
                <a:gd name="connsiteY2" fmla="*/ 14879 h 43173"/>
                <a:gd name="connsiteX3" fmla="*/ 226013 w 226730"/>
                <a:gd name="connsiteY3" fmla="*/ 32819 h 43173"/>
                <a:gd name="connsiteX4" fmla="*/ 226703 w 226730"/>
                <a:gd name="connsiteY4" fmla="*/ 31301 h 43173"/>
                <a:gd name="connsiteX5" fmla="*/ 164190 w 226730"/>
                <a:gd name="connsiteY5" fmla="*/ 42893 h 431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6730" h="43173">
                  <a:moveTo>
                    <a:pt x="164190" y="42893"/>
                  </a:moveTo>
                  <a:cubicBezTo>
                    <a:pt x="108025" y="38891"/>
                    <a:pt x="48962" y="28403"/>
                    <a:pt x="-27" y="-25"/>
                  </a:cubicBezTo>
                  <a:cubicBezTo>
                    <a:pt x="48571" y="-176"/>
                    <a:pt x="97047" y="4819"/>
                    <a:pt x="144594" y="14879"/>
                  </a:cubicBezTo>
                  <a:cubicBezTo>
                    <a:pt x="172194" y="17915"/>
                    <a:pt x="199794" y="37235"/>
                    <a:pt x="226013" y="32819"/>
                  </a:cubicBezTo>
                  <a:cubicBezTo>
                    <a:pt x="226013" y="32819"/>
                    <a:pt x="226013" y="29507"/>
                    <a:pt x="226703" y="31301"/>
                  </a:cubicBezTo>
                  <a:cubicBezTo>
                    <a:pt x="225047" y="47309"/>
                    <a:pt x="177162" y="42203"/>
                    <a:pt x="164190" y="42893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0" name="Freeform: Shape 269">
              <a:extLst>
                <a:ext uri="{FF2B5EF4-FFF2-40B4-BE49-F238E27FC236}">
                  <a16:creationId xmlns:a16="http://schemas.microsoft.com/office/drawing/2014/main" id="{24A5EBB3-C0E0-BB37-03DB-F54E251F8963}"/>
                </a:ext>
              </a:extLst>
            </p:cNvPr>
            <p:cNvSpPr/>
            <p:nvPr/>
          </p:nvSpPr>
          <p:spPr>
            <a:xfrm>
              <a:off x="1975102" y="5827129"/>
              <a:ext cx="156516" cy="97019"/>
            </a:xfrm>
            <a:custGeom>
              <a:avLst/>
              <a:gdLst>
                <a:gd name="connsiteX0" fmla="*/ 128725 w 156516"/>
                <a:gd name="connsiteY0" fmla="*/ 96571 h 97019"/>
                <a:gd name="connsiteX1" fmla="*/ -27 w 156516"/>
                <a:gd name="connsiteY1" fmla="*/ -28 h 97019"/>
                <a:gd name="connsiteX2" fmla="*/ 156324 w 156516"/>
                <a:gd name="connsiteY2" fmla="*/ 87877 h 97019"/>
                <a:gd name="connsiteX3" fmla="*/ 128725 w 156516"/>
                <a:gd name="connsiteY3" fmla="*/ 96571 h 97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6516" h="97019">
                  <a:moveTo>
                    <a:pt x="128725" y="96571"/>
                  </a:moveTo>
                  <a:cubicBezTo>
                    <a:pt x="76285" y="81943"/>
                    <a:pt x="35300" y="39577"/>
                    <a:pt x="-27" y="-28"/>
                  </a:cubicBezTo>
                  <a:cubicBezTo>
                    <a:pt x="60140" y="12392"/>
                    <a:pt x="108853" y="53929"/>
                    <a:pt x="156324" y="87877"/>
                  </a:cubicBezTo>
                  <a:cubicBezTo>
                    <a:pt x="158670" y="94225"/>
                    <a:pt x="135349" y="98364"/>
                    <a:pt x="128725" y="96571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1" name="Freeform: Shape 270">
              <a:extLst>
                <a:ext uri="{FF2B5EF4-FFF2-40B4-BE49-F238E27FC236}">
                  <a16:creationId xmlns:a16="http://schemas.microsoft.com/office/drawing/2014/main" id="{4F2FB79A-FC32-A02D-ECF7-B2B96C329A9A}"/>
                </a:ext>
              </a:extLst>
            </p:cNvPr>
            <p:cNvSpPr/>
            <p:nvPr/>
          </p:nvSpPr>
          <p:spPr>
            <a:xfrm>
              <a:off x="1967374" y="5929822"/>
              <a:ext cx="174153" cy="69711"/>
            </a:xfrm>
            <a:custGeom>
              <a:avLst/>
              <a:gdLst>
                <a:gd name="connsiteX0" fmla="*/ -27 w 174153"/>
                <a:gd name="connsiteY0" fmla="*/ 69225 h 69711"/>
                <a:gd name="connsiteX1" fmla="*/ 174126 w 174153"/>
                <a:gd name="connsiteY1" fmla="*/ 6298 h 69711"/>
                <a:gd name="connsiteX2" fmla="*/ -27 w 174153"/>
                <a:gd name="connsiteY2" fmla="*/ 69225 h 69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4153" h="69711">
                  <a:moveTo>
                    <a:pt x="-27" y="69225"/>
                  </a:moveTo>
                  <a:cubicBezTo>
                    <a:pt x="49100" y="29896"/>
                    <a:pt x="107749" y="-17300"/>
                    <a:pt x="174126" y="6298"/>
                  </a:cubicBezTo>
                  <a:cubicBezTo>
                    <a:pt x="119203" y="35692"/>
                    <a:pt x="65108" y="74331"/>
                    <a:pt x="-27" y="69225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2" name="Freeform: Shape 271">
              <a:extLst>
                <a:ext uri="{FF2B5EF4-FFF2-40B4-BE49-F238E27FC236}">
                  <a16:creationId xmlns:a16="http://schemas.microsoft.com/office/drawing/2014/main" id="{015EF4FA-0DDB-FAF3-35A8-7EDBA410C5D0}"/>
                </a:ext>
              </a:extLst>
            </p:cNvPr>
            <p:cNvSpPr/>
            <p:nvPr/>
          </p:nvSpPr>
          <p:spPr>
            <a:xfrm>
              <a:off x="2066043" y="5798150"/>
              <a:ext cx="76098" cy="118126"/>
            </a:xfrm>
            <a:custGeom>
              <a:avLst/>
              <a:gdLst>
                <a:gd name="connsiteX0" fmla="*/ 76010 w 76098"/>
                <a:gd name="connsiteY0" fmla="*/ 118098 h 118126"/>
                <a:gd name="connsiteX1" fmla="*/ -27 w 76098"/>
                <a:gd name="connsiteY1" fmla="*/ -28 h 118126"/>
                <a:gd name="connsiteX2" fmla="*/ 76010 w 76098"/>
                <a:gd name="connsiteY2" fmla="*/ 117822 h 118126"/>
                <a:gd name="connsiteX3" fmla="*/ 76010 w 76098"/>
                <a:gd name="connsiteY3" fmla="*/ 118098 h 118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098" h="118126">
                  <a:moveTo>
                    <a:pt x="76010" y="118098"/>
                  </a:moveTo>
                  <a:cubicBezTo>
                    <a:pt x="38622" y="87918"/>
                    <a:pt x="11958" y="46505"/>
                    <a:pt x="-27" y="-28"/>
                  </a:cubicBezTo>
                  <a:cubicBezTo>
                    <a:pt x="45494" y="21790"/>
                    <a:pt x="74888" y="67356"/>
                    <a:pt x="76010" y="117822"/>
                  </a:cubicBezTo>
                  <a:cubicBezTo>
                    <a:pt x="76010" y="117822"/>
                    <a:pt x="76148" y="118098"/>
                    <a:pt x="76010" y="118098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3" name="Freeform: Shape 272">
              <a:extLst>
                <a:ext uri="{FF2B5EF4-FFF2-40B4-BE49-F238E27FC236}">
                  <a16:creationId xmlns:a16="http://schemas.microsoft.com/office/drawing/2014/main" id="{994CD24D-EE5A-7448-58E2-541B60B897B1}"/>
                </a:ext>
              </a:extLst>
            </p:cNvPr>
            <p:cNvSpPr/>
            <p:nvPr/>
          </p:nvSpPr>
          <p:spPr>
            <a:xfrm>
              <a:off x="2022160" y="5784350"/>
              <a:ext cx="82800" cy="95155"/>
            </a:xfrm>
            <a:custGeom>
              <a:avLst/>
              <a:gdLst>
                <a:gd name="connsiteX0" fmla="*/ 80977 w 82800"/>
                <a:gd name="connsiteY0" fmla="*/ 94501 h 95155"/>
                <a:gd name="connsiteX1" fmla="*/ -27 w 82800"/>
                <a:gd name="connsiteY1" fmla="*/ -28 h 95155"/>
                <a:gd name="connsiteX2" fmla="*/ 82771 w 82800"/>
                <a:gd name="connsiteY2" fmla="*/ 94915 h 95155"/>
                <a:gd name="connsiteX3" fmla="*/ 82771 w 82800"/>
                <a:gd name="connsiteY3" fmla="*/ 94915 h 95155"/>
                <a:gd name="connsiteX4" fmla="*/ 82771 w 82800"/>
                <a:gd name="connsiteY4" fmla="*/ 94915 h 95155"/>
                <a:gd name="connsiteX5" fmla="*/ 80977 w 82800"/>
                <a:gd name="connsiteY5" fmla="*/ 94501 h 95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2800" h="95155">
                  <a:moveTo>
                    <a:pt x="80977" y="94501"/>
                  </a:moveTo>
                  <a:cubicBezTo>
                    <a:pt x="45004" y="71952"/>
                    <a:pt x="16749" y="38970"/>
                    <a:pt x="-27" y="-28"/>
                  </a:cubicBezTo>
                  <a:cubicBezTo>
                    <a:pt x="43166" y="13772"/>
                    <a:pt x="67178" y="55171"/>
                    <a:pt x="82771" y="94915"/>
                  </a:cubicBezTo>
                  <a:lnTo>
                    <a:pt x="82771" y="94915"/>
                  </a:lnTo>
                  <a:cubicBezTo>
                    <a:pt x="82771" y="94915"/>
                    <a:pt x="82771" y="94915"/>
                    <a:pt x="82771" y="94915"/>
                  </a:cubicBezTo>
                  <a:cubicBezTo>
                    <a:pt x="82771" y="94915"/>
                    <a:pt x="82909" y="95605"/>
                    <a:pt x="80977" y="94501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4" name="Freeform: Shape 273">
              <a:extLst>
                <a:ext uri="{FF2B5EF4-FFF2-40B4-BE49-F238E27FC236}">
                  <a16:creationId xmlns:a16="http://schemas.microsoft.com/office/drawing/2014/main" id="{7EBEF32B-DCF5-FAAD-DE15-F6BA2E69F7CF}"/>
                </a:ext>
              </a:extLst>
            </p:cNvPr>
            <p:cNvSpPr/>
            <p:nvPr/>
          </p:nvSpPr>
          <p:spPr>
            <a:xfrm>
              <a:off x="1837242" y="5943280"/>
              <a:ext cx="212654" cy="49125"/>
            </a:xfrm>
            <a:custGeom>
              <a:avLst/>
              <a:gdLst>
                <a:gd name="connsiteX0" fmla="*/ -27 w 212654"/>
                <a:gd name="connsiteY0" fmla="*/ 42381 h 49125"/>
                <a:gd name="connsiteX1" fmla="*/ 212628 w 212654"/>
                <a:gd name="connsiteY1" fmla="*/ 3604 h 49125"/>
                <a:gd name="connsiteX2" fmla="*/ -27 w 212654"/>
                <a:gd name="connsiteY2" fmla="*/ 42381 h 49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2654" h="49125">
                  <a:moveTo>
                    <a:pt x="-27" y="42381"/>
                  </a:moveTo>
                  <a:cubicBezTo>
                    <a:pt x="65936" y="16851"/>
                    <a:pt x="142524" y="-9920"/>
                    <a:pt x="212628" y="3604"/>
                  </a:cubicBezTo>
                  <a:cubicBezTo>
                    <a:pt x="145974" y="31893"/>
                    <a:pt x="73802" y="63081"/>
                    <a:pt x="-27" y="42381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5" name="Freeform: Shape 274">
              <a:extLst>
                <a:ext uri="{FF2B5EF4-FFF2-40B4-BE49-F238E27FC236}">
                  <a16:creationId xmlns:a16="http://schemas.microsoft.com/office/drawing/2014/main" id="{3AAE14D4-CF3A-BAD8-B6BD-4351228C1938}"/>
                </a:ext>
              </a:extLst>
            </p:cNvPr>
            <p:cNvSpPr/>
            <p:nvPr/>
          </p:nvSpPr>
          <p:spPr>
            <a:xfrm>
              <a:off x="2038719" y="5933112"/>
              <a:ext cx="74932" cy="89008"/>
            </a:xfrm>
            <a:custGeom>
              <a:avLst/>
              <a:gdLst>
                <a:gd name="connsiteX0" fmla="*/ -27 w 74932"/>
                <a:gd name="connsiteY0" fmla="*/ 88981 h 89008"/>
                <a:gd name="connsiteX1" fmla="*/ 74906 w 74932"/>
                <a:gd name="connsiteY1" fmla="*/ -28 h 89008"/>
                <a:gd name="connsiteX2" fmla="*/ 53378 w 74932"/>
                <a:gd name="connsiteY2" fmla="*/ 41372 h 89008"/>
                <a:gd name="connsiteX3" fmla="*/ -27 w 74932"/>
                <a:gd name="connsiteY3" fmla="*/ 88981 h 89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4932" h="89008">
                  <a:moveTo>
                    <a:pt x="-27" y="88981"/>
                  </a:moveTo>
                  <a:cubicBezTo>
                    <a:pt x="13772" y="54205"/>
                    <a:pt x="37094" y="10184"/>
                    <a:pt x="74906" y="-28"/>
                  </a:cubicBezTo>
                  <a:cubicBezTo>
                    <a:pt x="63728" y="9908"/>
                    <a:pt x="62624" y="28814"/>
                    <a:pt x="53378" y="41372"/>
                  </a:cubicBezTo>
                  <a:cubicBezTo>
                    <a:pt x="40443" y="61974"/>
                    <a:pt x="21923" y="78493"/>
                    <a:pt x="-27" y="88981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6" name="Freeform: Shape 275">
              <a:extLst>
                <a:ext uri="{FF2B5EF4-FFF2-40B4-BE49-F238E27FC236}">
                  <a16:creationId xmlns:a16="http://schemas.microsoft.com/office/drawing/2014/main" id="{7BC409F2-2946-262F-B755-BA076E4D33F6}"/>
                </a:ext>
              </a:extLst>
            </p:cNvPr>
            <p:cNvSpPr/>
            <p:nvPr/>
          </p:nvSpPr>
          <p:spPr>
            <a:xfrm>
              <a:off x="1843728" y="5810017"/>
              <a:ext cx="164661" cy="75981"/>
            </a:xfrm>
            <a:custGeom>
              <a:avLst/>
              <a:gdLst>
                <a:gd name="connsiteX0" fmla="*/ 135211 w 164661"/>
                <a:gd name="connsiteY0" fmla="*/ 74077 h 75981"/>
                <a:gd name="connsiteX1" fmla="*/ -27 w 164661"/>
                <a:gd name="connsiteY1" fmla="*/ -28 h 75981"/>
                <a:gd name="connsiteX2" fmla="*/ 114649 w 164661"/>
                <a:gd name="connsiteY2" fmla="*/ 35162 h 75981"/>
                <a:gd name="connsiteX3" fmla="*/ 164466 w 164661"/>
                <a:gd name="connsiteY3" fmla="*/ 72697 h 75981"/>
                <a:gd name="connsiteX4" fmla="*/ 135211 w 164661"/>
                <a:gd name="connsiteY4" fmla="*/ 74077 h 75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661" h="75981">
                  <a:moveTo>
                    <a:pt x="135211" y="74077"/>
                  </a:moveTo>
                  <a:cubicBezTo>
                    <a:pt x="83938" y="62913"/>
                    <a:pt x="36978" y="37177"/>
                    <a:pt x="-27" y="-28"/>
                  </a:cubicBezTo>
                  <a:cubicBezTo>
                    <a:pt x="40250" y="3491"/>
                    <a:pt x="79330" y="15483"/>
                    <a:pt x="114649" y="35162"/>
                  </a:cubicBezTo>
                  <a:cubicBezTo>
                    <a:pt x="133969" y="44684"/>
                    <a:pt x="145837" y="64279"/>
                    <a:pt x="164466" y="72697"/>
                  </a:cubicBezTo>
                  <a:cubicBezTo>
                    <a:pt x="166950" y="78217"/>
                    <a:pt x="141145" y="75319"/>
                    <a:pt x="135211" y="74077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7" name="Freeform: Shape 276">
              <a:extLst>
                <a:ext uri="{FF2B5EF4-FFF2-40B4-BE49-F238E27FC236}">
                  <a16:creationId xmlns:a16="http://schemas.microsoft.com/office/drawing/2014/main" id="{CFDE9AE3-6680-A14A-7606-2C460715938C}"/>
                </a:ext>
              </a:extLst>
            </p:cNvPr>
            <p:cNvSpPr/>
            <p:nvPr/>
          </p:nvSpPr>
          <p:spPr>
            <a:xfrm>
              <a:off x="4028880" y="5380843"/>
              <a:ext cx="33345" cy="140482"/>
            </a:xfrm>
            <a:custGeom>
              <a:avLst/>
              <a:gdLst>
                <a:gd name="connsiteX0" fmla="*/ 12992 w 33345"/>
                <a:gd name="connsiteY0" fmla="*/ 140316 h 140482"/>
                <a:gd name="connsiteX1" fmla="*/ 13682 w 33345"/>
                <a:gd name="connsiteY1" fmla="*/ -28 h 140482"/>
                <a:gd name="connsiteX2" fmla="*/ 13682 w 33345"/>
                <a:gd name="connsiteY2" fmla="*/ -28 h 140482"/>
                <a:gd name="connsiteX3" fmla="*/ 12992 w 33345"/>
                <a:gd name="connsiteY3" fmla="*/ 140454 h 140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345" h="140482">
                  <a:moveTo>
                    <a:pt x="12992" y="140316"/>
                  </a:moveTo>
                  <a:cubicBezTo>
                    <a:pt x="-4603" y="95149"/>
                    <a:pt x="-4355" y="44974"/>
                    <a:pt x="13682" y="-28"/>
                  </a:cubicBezTo>
                  <a:lnTo>
                    <a:pt x="13682" y="-28"/>
                  </a:lnTo>
                  <a:cubicBezTo>
                    <a:pt x="40108" y="43138"/>
                    <a:pt x="39846" y="97551"/>
                    <a:pt x="12992" y="140454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8" name="Freeform: Shape 277">
              <a:extLst>
                <a:ext uri="{FF2B5EF4-FFF2-40B4-BE49-F238E27FC236}">
                  <a16:creationId xmlns:a16="http://schemas.microsoft.com/office/drawing/2014/main" id="{C421696E-3A13-DA05-BEA8-7D1D98C9732B}"/>
                </a:ext>
              </a:extLst>
            </p:cNvPr>
            <p:cNvSpPr/>
            <p:nvPr/>
          </p:nvSpPr>
          <p:spPr>
            <a:xfrm>
              <a:off x="3899209" y="5377256"/>
              <a:ext cx="68942" cy="210170"/>
            </a:xfrm>
            <a:custGeom>
              <a:avLst/>
              <a:gdLst>
                <a:gd name="connsiteX0" fmla="*/ -27 w 68942"/>
                <a:gd name="connsiteY0" fmla="*/ 210143 h 210170"/>
                <a:gd name="connsiteX1" fmla="*/ 66212 w 68942"/>
                <a:gd name="connsiteY1" fmla="*/ -28 h 210170"/>
                <a:gd name="connsiteX2" fmla="*/ -27 w 68942"/>
                <a:gd name="connsiteY2" fmla="*/ 210143 h 210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8942" h="210170">
                  <a:moveTo>
                    <a:pt x="-27" y="210143"/>
                  </a:moveTo>
                  <a:cubicBezTo>
                    <a:pt x="21914" y="140316"/>
                    <a:pt x="60416" y="73663"/>
                    <a:pt x="66212" y="-28"/>
                  </a:cubicBezTo>
                  <a:cubicBezTo>
                    <a:pt x="78355" y="74905"/>
                    <a:pt x="48410" y="152874"/>
                    <a:pt x="-27" y="210143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9" name="Freeform: Shape 278">
              <a:extLst>
                <a:ext uri="{FF2B5EF4-FFF2-40B4-BE49-F238E27FC236}">
                  <a16:creationId xmlns:a16="http://schemas.microsoft.com/office/drawing/2014/main" id="{E88252DA-9034-F5A6-5D74-FC26BA34CE72}"/>
                </a:ext>
              </a:extLst>
            </p:cNvPr>
            <p:cNvSpPr/>
            <p:nvPr/>
          </p:nvSpPr>
          <p:spPr>
            <a:xfrm>
              <a:off x="3768111" y="5326232"/>
              <a:ext cx="135238" cy="40749"/>
            </a:xfrm>
            <a:custGeom>
              <a:avLst/>
              <a:gdLst>
                <a:gd name="connsiteX0" fmla="*/ -27 w 135238"/>
                <a:gd name="connsiteY0" fmla="*/ 30019 h 40749"/>
                <a:gd name="connsiteX1" fmla="*/ 135211 w 135238"/>
                <a:gd name="connsiteY1" fmla="*/ 9320 h 40749"/>
                <a:gd name="connsiteX2" fmla="*/ -27 w 135238"/>
                <a:gd name="connsiteY2" fmla="*/ 30019 h 40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5238" h="40749">
                  <a:moveTo>
                    <a:pt x="-27" y="30019"/>
                  </a:moveTo>
                  <a:cubicBezTo>
                    <a:pt x="41372" y="5318"/>
                    <a:pt x="89257" y="-11380"/>
                    <a:pt x="135211" y="9320"/>
                  </a:cubicBezTo>
                  <a:cubicBezTo>
                    <a:pt x="108853" y="47546"/>
                    <a:pt x="39854" y="46165"/>
                    <a:pt x="-27" y="30019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0" name="Freeform: Shape 279">
              <a:extLst>
                <a:ext uri="{FF2B5EF4-FFF2-40B4-BE49-F238E27FC236}">
                  <a16:creationId xmlns:a16="http://schemas.microsoft.com/office/drawing/2014/main" id="{0A7A3592-BC91-C7E8-682D-FCAACCE359F0}"/>
                </a:ext>
              </a:extLst>
            </p:cNvPr>
            <p:cNvSpPr/>
            <p:nvPr/>
          </p:nvSpPr>
          <p:spPr>
            <a:xfrm>
              <a:off x="3782325" y="5212762"/>
              <a:ext cx="133444" cy="85834"/>
            </a:xfrm>
            <a:custGeom>
              <a:avLst/>
              <a:gdLst>
                <a:gd name="connsiteX0" fmla="*/ 133417 w 133444"/>
                <a:gd name="connsiteY0" fmla="*/ 85807 h 85834"/>
                <a:gd name="connsiteX1" fmla="*/ -27 w 133444"/>
                <a:gd name="connsiteY1" fmla="*/ -28 h 85834"/>
                <a:gd name="connsiteX2" fmla="*/ 133417 w 133444"/>
                <a:gd name="connsiteY2" fmla="*/ 85807 h 85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3444" h="85834">
                  <a:moveTo>
                    <a:pt x="133417" y="85807"/>
                  </a:moveTo>
                  <a:cubicBezTo>
                    <a:pt x="81626" y="70572"/>
                    <a:pt x="35314" y="40778"/>
                    <a:pt x="-27" y="-28"/>
                  </a:cubicBezTo>
                  <a:cubicBezTo>
                    <a:pt x="50618" y="17622"/>
                    <a:pt x="96350" y="47029"/>
                    <a:pt x="133417" y="85807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1" name="Freeform: Shape 280">
              <a:extLst>
                <a:ext uri="{FF2B5EF4-FFF2-40B4-BE49-F238E27FC236}">
                  <a16:creationId xmlns:a16="http://schemas.microsoft.com/office/drawing/2014/main" id="{5491C351-F1E2-AEA7-40F8-61B54054AF70}"/>
                </a:ext>
              </a:extLst>
            </p:cNvPr>
            <p:cNvSpPr/>
            <p:nvPr/>
          </p:nvSpPr>
          <p:spPr>
            <a:xfrm>
              <a:off x="2274732" y="2571756"/>
              <a:ext cx="33525" cy="173463"/>
            </a:xfrm>
            <a:custGeom>
              <a:avLst/>
              <a:gdLst>
                <a:gd name="connsiteX0" fmla="*/ 29883 w 33525"/>
                <a:gd name="connsiteY0" fmla="*/ 173436 h 173463"/>
                <a:gd name="connsiteX1" fmla="*/ 4077 w 33525"/>
                <a:gd name="connsiteY1" fmla="*/ -28 h 173463"/>
                <a:gd name="connsiteX2" fmla="*/ 29883 w 33525"/>
                <a:gd name="connsiteY2" fmla="*/ 173436 h 173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525" h="173463">
                  <a:moveTo>
                    <a:pt x="29883" y="173436"/>
                  </a:moveTo>
                  <a:cubicBezTo>
                    <a:pt x="-4341" y="121824"/>
                    <a:pt x="-3099" y="57793"/>
                    <a:pt x="4077" y="-28"/>
                  </a:cubicBezTo>
                  <a:cubicBezTo>
                    <a:pt x="34988" y="51445"/>
                    <a:pt x="37472" y="115614"/>
                    <a:pt x="29883" y="173436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2" name="Freeform: Shape 281">
              <a:extLst>
                <a:ext uri="{FF2B5EF4-FFF2-40B4-BE49-F238E27FC236}">
                  <a16:creationId xmlns:a16="http://schemas.microsoft.com/office/drawing/2014/main" id="{58742F31-678C-DA1C-C63D-DA8AC7665DDF}"/>
                </a:ext>
              </a:extLst>
            </p:cNvPr>
            <p:cNvSpPr/>
            <p:nvPr/>
          </p:nvSpPr>
          <p:spPr>
            <a:xfrm>
              <a:off x="2109098" y="2538636"/>
              <a:ext cx="143517" cy="94528"/>
            </a:xfrm>
            <a:custGeom>
              <a:avLst/>
              <a:gdLst>
                <a:gd name="connsiteX0" fmla="*/ -27 w 143517"/>
                <a:gd name="connsiteY0" fmla="*/ 94501 h 94528"/>
                <a:gd name="connsiteX1" fmla="*/ 143491 w 143517"/>
                <a:gd name="connsiteY1" fmla="*/ -28 h 94528"/>
                <a:gd name="connsiteX2" fmla="*/ 143491 w 143517"/>
                <a:gd name="connsiteY2" fmla="*/ -28 h 94528"/>
                <a:gd name="connsiteX3" fmla="*/ -27 w 143517"/>
                <a:gd name="connsiteY3" fmla="*/ 94501 h 94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3517" h="94528">
                  <a:moveTo>
                    <a:pt x="-27" y="94501"/>
                  </a:moveTo>
                  <a:cubicBezTo>
                    <a:pt x="42584" y="55696"/>
                    <a:pt x="91010" y="23791"/>
                    <a:pt x="143491" y="-28"/>
                  </a:cubicBezTo>
                  <a:lnTo>
                    <a:pt x="143491" y="-28"/>
                  </a:lnTo>
                  <a:cubicBezTo>
                    <a:pt x="97399" y="33644"/>
                    <a:pt x="58070" y="82357"/>
                    <a:pt x="-27" y="94501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3" name="Freeform: Shape 282">
              <a:extLst>
                <a:ext uri="{FF2B5EF4-FFF2-40B4-BE49-F238E27FC236}">
                  <a16:creationId xmlns:a16="http://schemas.microsoft.com/office/drawing/2014/main" id="{29A262CA-935C-2106-8821-C304443C95FF}"/>
                </a:ext>
              </a:extLst>
            </p:cNvPr>
            <p:cNvSpPr/>
            <p:nvPr/>
          </p:nvSpPr>
          <p:spPr>
            <a:xfrm>
              <a:off x="2222343" y="2558922"/>
              <a:ext cx="32639" cy="148899"/>
            </a:xfrm>
            <a:custGeom>
              <a:avLst/>
              <a:gdLst>
                <a:gd name="connsiteX0" fmla="*/ 14790 w 32639"/>
                <a:gd name="connsiteY0" fmla="*/ 148872 h 148899"/>
                <a:gd name="connsiteX1" fmla="*/ 15894 w 32639"/>
                <a:gd name="connsiteY1" fmla="*/ -28 h 148899"/>
                <a:gd name="connsiteX2" fmla="*/ 14790 w 32639"/>
                <a:gd name="connsiteY2" fmla="*/ 148872 h 148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2639" h="148899">
                  <a:moveTo>
                    <a:pt x="14790" y="148872"/>
                  </a:moveTo>
                  <a:cubicBezTo>
                    <a:pt x="-5344" y="101194"/>
                    <a:pt x="-4944" y="47347"/>
                    <a:pt x="15894" y="-28"/>
                  </a:cubicBezTo>
                  <a:cubicBezTo>
                    <a:pt x="41010" y="45788"/>
                    <a:pt x="35490" y="102919"/>
                    <a:pt x="14790" y="148872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4" name="Freeform: Shape 283">
              <a:extLst>
                <a:ext uri="{FF2B5EF4-FFF2-40B4-BE49-F238E27FC236}">
                  <a16:creationId xmlns:a16="http://schemas.microsoft.com/office/drawing/2014/main" id="{B0CA0EA7-8016-3782-4DFF-BC656905AAC1}"/>
                </a:ext>
              </a:extLst>
            </p:cNvPr>
            <p:cNvSpPr/>
            <p:nvPr/>
          </p:nvSpPr>
          <p:spPr>
            <a:xfrm>
              <a:off x="2282457" y="2555231"/>
              <a:ext cx="35879" cy="88697"/>
            </a:xfrm>
            <a:custGeom>
              <a:avLst/>
              <a:gdLst>
                <a:gd name="connsiteX0" fmla="*/ 35819 w 35879"/>
                <a:gd name="connsiteY0" fmla="*/ 88670 h 88697"/>
                <a:gd name="connsiteX1" fmla="*/ 2286 w 35879"/>
                <a:gd name="connsiteY1" fmla="*/ 12081 h 88697"/>
                <a:gd name="connsiteX2" fmla="*/ 9599 w 35879"/>
                <a:gd name="connsiteY2" fmla="*/ 213 h 88697"/>
                <a:gd name="connsiteX3" fmla="*/ 8495 w 35879"/>
                <a:gd name="connsiteY3" fmla="*/ 213 h 88697"/>
                <a:gd name="connsiteX4" fmla="*/ 8495 w 35879"/>
                <a:gd name="connsiteY4" fmla="*/ 213 h 88697"/>
                <a:gd name="connsiteX5" fmla="*/ 35819 w 35879"/>
                <a:gd name="connsiteY5" fmla="*/ 88670 h 88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5879" h="88697">
                  <a:moveTo>
                    <a:pt x="35819" y="88670"/>
                  </a:moveTo>
                  <a:cubicBezTo>
                    <a:pt x="8068" y="74152"/>
                    <a:pt x="-5870" y="42316"/>
                    <a:pt x="2286" y="12081"/>
                  </a:cubicBezTo>
                  <a:cubicBezTo>
                    <a:pt x="3941" y="8493"/>
                    <a:pt x="3803" y="-1719"/>
                    <a:pt x="9599" y="213"/>
                  </a:cubicBezTo>
                  <a:cubicBezTo>
                    <a:pt x="9599" y="213"/>
                    <a:pt x="8909" y="213"/>
                    <a:pt x="8495" y="213"/>
                  </a:cubicBezTo>
                  <a:lnTo>
                    <a:pt x="8495" y="213"/>
                  </a:lnTo>
                  <a:cubicBezTo>
                    <a:pt x="26904" y="25977"/>
                    <a:pt x="36495" y="57013"/>
                    <a:pt x="35819" y="88670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5" name="Freeform: Shape 284">
              <a:extLst>
                <a:ext uri="{FF2B5EF4-FFF2-40B4-BE49-F238E27FC236}">
                  <a16:creationId xmlns:a16="http://schemas.microsoft.com/office/drawing/2014/main" id="{819834FD-72F5-7B8E-A1D6-2162B3C75F16}"/>
                </a:ext>
              </a:extLst>
            </p:cNvPr>
            <p:cNvSpPr/>
            <p:nvPr/>
          </p:nvSpPr>
          <p:spPr>
            <a:xfrm>
              <a:off x="2492181" y="1013896"/>
              <a:ext cx="84178" cy="126268"/>
            </a:xfrm>
            <a:custGeom>
              <a:avLst/>
              <a:gdLst>
                <a:gd name="connsiteX0" fmla="*/ -27 w 84178"/>
                <a:gd name="connsiteY0" fmla="*/ 126240 h 126268"/>
                <a:gd name="connsiteX1" fmla="*/ 84151 w 84178"/>
                <a:gd name="connsiteY1" fmla="*/ -28 h 126268"/>
                <a:gd name="connsiteX2" fmla="*/ -27 w 84178"/>
                <a:gd name="connsiteY2" fmla="*/ 126240 h 126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4178" h="126268">
                  <a:moveTo>
                    <a:pt x="-27" y="126240"/>
                  </a:moveTo>
                  <a:cubicBezTo>
                    <a:pt x="16091" y="77306"/>
                    <a:pt x="45181" y="33666"/>
                    <a:pt x="84151" y="-28"/>
                  </a:cubicBezTo>
                  <a:cubicBezTo>
                    <a:pt x="76768" y="52679"/>
                    <a:pt x="45788" y="99157"/>
                    <a:pt x="-27" y="126240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6" name="Freeform: Shape 285">
              <a:extLst>
                <a:ext uri="{FF2B5EF4-FFF2-40B4-BE49-F238E27FC236}">
                  <a16:creationId xmlns:a16="http://schemas.microsoft.com/office/drawing/2014/main" id="{16E6BB61-061D-88FE-EC7B-9DEDEDCDFA18}"/>
                </a:ext>
              </a:extLst>
            </p:cNvPr>
            <p:cNvSpPr/>
            <p:nvPr/>
          </p:nvSpPr>
          <p:spPr>
            <a:xfrm>
              <a:off x="1698908" y="2206751"/>
              <a:ext cx="76096" cy="160491"/>
            </a:xfrm>
            <a:custGeom>
              <a:avLst/>
              <a:gdLst>
                <a:gd name="connsiteX0" fmla="*/ 309 w 76096"/>
                <a:gd name="connsiteY0" fmla="*/ 160464 h 160491"/>
                <a:gd name="connsiteX1" fmla="*/ 74552 w 76096"/>
                <a:gd name="connsiteY1" fmla="*/ -28 h 160491"/>
                <a:gd name="connsiteX2" fmla="*/ 76070 w 76096"/>
                <a:gd name="connsiteY2" fmla="*/ 2594 h 160491"/>
                <a:gd name="connsiteX3" fmla="*/ 59096 w 76096"/>
                <a:gd name="connsiteY3" fmla="*/ 48823 h 160491"/>
                <a:gd name="connsiteX4" fmla="*/ 309 w 76096"/>
                <a:gd name="connsiteY4" fmla="*/ 160464 h 160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096" h="160491">
                  <a:moveTo>
                    <a:pt x="309" y="160464"/>
                  </a:moveTo>
                  <a:cubicBezTo>
                    <a:pt x="-4107" y="117132"/>
                    <a:pt x="35774" y="17774"/>
                    <a:pt x="74552" y="-28"/>
                  </a:cubicBezTo>
                  <a:cubicBezTo>
                    <a:pt x="75406" y="593"/>
                    <a:pt x="75958" y="1545"/>
                    <a:pt x="76070" y="2594"/>
                  </a:cubicBezTo>
                  <a:cubicBezTo>
                    <a:pt x="65030" y="1352"/>
                    <a:pt x="65444" y="39025"/>
                    <a:pt x="59096" y="48823"/>
                  </a:cubicBezTo>
                  <a:cubicBezTo>
                    <a:pt x="45296" y="89119"/>
                    <a:pt x="21698" y="124308"/>
                    <a:pt x="309" y="160464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7" name="Freeform: Shape 286">
              <a:extLst>
                <a:ext uri="{FF2B5EF4-FFF2-40B4-BE49-F238E27FC236}">
                  <a16:creationId xmlns:a16="http://schemas.microsoft.com/office/drawing/2014/main" id="{D7F920A5-593A-7FF5-DCB4-AE0E54E12D62}"/>
                </a:ext>
              </a:extLst>
            </p:cNvPr>
            <p:cNvSpPr/>
            <p:nvPr/>
          </p:nvSpPr>
          <p:spPr>
            <a:xfrm>
              <a:off x="1830618" y="2599083"/>
              <a:ext cx="142275" cy="41631"/>
            </a:xfrm>
            <a:custGeom>
              <a:avLst/>
              <a:gdLst>
                <a:gd name="connsiteX0" fmla="*/ 31574 w 142275"/>
                <a:gd name="connsiteY0" fmla="*/ 36814 h 41631"/>
                <a:gd name="connsiteX1" fmla="*/ -27 w 142275"/>
                <a:gd name="connsiteY1" fmla="*/ 23014 h 41631"/>
                <a:gd name="connsiteX2" fmla="*/ 67868 w 142275"/>
                <a:gd name="connsiteY2" fmla="*/ 658 h 41631"/>
                <a:gd name="connsiteX3" fmla="*/ 142249 w 142275"/>
                <a:gd name="connsiteY3" fmla="*/ 14458 h 41631"/>
                <a:gd name="connsiteX4" fmla="*/ 142249 w 142275"/>
                <a:gd name="connsiteY4" fmla="*/ 14458 h 41631"/>
                <a:gd name="connsiteX5" fmla="*/ 31574 w 142275"/>
                <a:gd name="connsiteY5" fmla="*/ 36814 h 41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275" h="41631">
                  <a:moveTo>
                    <a:pt x="31574" y="36814"/>
                  </a:moveTo>
                  <a:cubicBezTo>
                    <a:pt x="20276" y="34206"/>
                    <a:pt x="9561" y="29527"/>
                    <a:pt x="-27" y="23014"/>
                  </a:cubicBezTo>
                  <a:cubicBezTo>
                    <a:pt x="21223" y="11878"/>
                    <a:pt x="44161" y="4329"/>
                    <a:pt x="67868" y="658"/>
                  </a:cubicBezTo>
                  <a:cubicBezTo>
                    <a:pt x="91327" y="-1412"/>
                    <a:pt x="125689" y="658"/>
                    <a:pt x="142249" y="14458"/>
                  </a:cubicBezTo>
                  <a:lnTo>
                    <a:pt x="142249" y="14458"/>
                  </a:lnTo>
                  <a:cubicBezTo>
                    <a:pt x="109267" y="35986"/>
                    <a:pt x="70352" y="49234"/>
                    <a:pt x="31574" y="36814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8" name="Freeform: Shape 287">
              <a:extLst>
                <a:ext uri="{FF2B5EF4-FFF2-40B4-BE49-F238E27FC236}">
                  <a16:creationId xmlns:a16="http://schemas.microsoft.com/office/drawing/2014/main" id="{DFD07285-5564-84AF-C648-B2BDA2166D8E}"/>
                </a:ext>
              </a:extLst>
            </p:cNvPr>
            <p:cNvSpPr/>
            <p:nvPr/>
          </p:nvSpPr>
          <p:spPr>
            <a:xfrm>
              <a:off x="1938390" y="2603219"/>
              <a:ext cx="27858" cy="171807"/>
            </a:xfrm>
            <a:custGeom>
              <a:avLst/>
              <a:gdLst>
                <a:gd name="connsiteX0" fmla="*/ 5083 w 27858"/>
                <a:gd name="connsiteY0" fmla="*/ 171780 h 171807"/>
                <a:gd name="connsiteX1" fmla="*/ 27301 w 27858"/>
                <a:gd name="connsiteY1" fmla="*/ -28 h 171807"/>
                <a:gd name="connsiteX2" fmla="*/ 27301 w 27858"/>
                <a:gd name="connsiteY2" fmla="*/ -28 h 171807"/>
                <a:gd name="connsiteX3" fmla="*/ 5083 w 27858"/>
                <a:gd name="connsiteY3" fmla="*/ 171780 h 171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858" h="171807">
                  <a:moveTo>
                    <a:pt x="5083" y="171780"/>
                  </a:moveTo>
                  <a:cubicBezTo>
                    <a:pt x="-8717" y="114234"/>
                    <a:pt x="7705" y="53239"/>
                    <a:pt x="27301" y="-28"/>
                  </a:cubicBezTo>
                  <a:lnTo>
                    <a:pt x="27301" y="-28"/>
                  </a:lnTo>
                  <a:cubicBezTo>
                    <a:pt x="29233" y="57793"/>
                    <a:pt x="26749" y="116580"/>
                    <a:pt x="5083" y="171780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9" name="Freeform: Shape 288">
              <a:extLst>
                <a:ext uri="{FF2B5EF4-FFF2-40B4-BE49-F238E27FC236}">
                  <a16:creationId xmlns:a16="http://schemas.microsoft.com/office/drawing/2014/main" id="{7B9E724B-9987-A15E-3202-E04476412E88}"/>
                </a:ext>
              </a:extLst>
            </p:cNvPr>
            <p:cNvSpPr/>
            <p:nvPr/>
          </p:nvSpPr>
          <p:spPr>
            <a:xfrm>
              <a:off x="1979650" y="2613017"/>
              <a:ext cx="84874" cy="114124"/>
            </a:xfrm>
            <a:custGeom>
              <a:avLst/>
              <a:gdLst>
                <a:gd name="connsiteX0" fmla="*/ 84847 w 84874"/>
                <a:gd name="connsiteY0" fmla="*/ 114097 h 114124"/>
                <a:gd name="connsiteX1" fmla="*/ 2048 w 84874"/>
                <a:gd name="connsiteY1" fmla="*/ -28 h 114124"/>
                <a:gd name="connsiteX2" fmla="*/ 2048 w 84874"/>
                <a:gd name="connsiteY2" fmla="*/ -28 h 114124"/>
                <a:gd name="connsiteX3" fmla="*/ 2048 w 84874"/>
                <a:gd name="connsiteY3" fmla="*/ -28 h 114124"/>
                <a:gd name="connsiteX4" fmla="*/ 84847 w 84874"/>
                <a:gd name="connsiteY4" fmla="*/ 114097 h 114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874" h="114124">
                  <a:moveTo>
                    <a:pt x="84847" y="114097"/>
                  </a:moveTo>
                  <a:cubicBezTo>
                    <a:pt x="46346" y="90223"/>
                    <a:pt x="-11751" y="52273"/>
                    <a:pt x="2048" y="-28"/>
                  </a:cubicBezTo>
                  <a:cubicBezTo>
                    <a:pt x="2048" y="-28"/>
                    <a:pt x="2048" y="-28"/>
                    <a:pt x="2048" y="-28"/>
                  </a:cubicBezTo>
                  <a:lnTo>
                    <a:pt x="2048" y="-28"/>
                  </a:lnTo>
                  <a:cubicBezTo>
                    <a:pt x="37100" y="31574"/>
                    <a:pt x="82639" y="61795"/>
                    <a:pt x="84847" y="114097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0" name="Freeform: Shape 289">
              <a:extLst>
                <a:ext uri="{FF2B5EF4-FFF2-40B4-BE49-F238E27FC236}">
                  <a16:creationId xmlns:a16="http://schemas.microsoft.com/office/drawing/2014/main" id="{376D8E0F-2FA2-ECDD-6F8F-D1548541BE42}"/>
                </a:ext>
              </a:extLst>
            </p:cNvPr>
            <p:cNvSpPr/>
            <p:nvPr/>
          </p:nvSpPr>
          <p:spPr>
            <a:xfrm>
              <a:off x="1831548" y="2489785"/>
              <a:ext cx="168946" cy="150693"/>
            </a:xfrm>
            <a:custGeom>
              <a:avLst/>
              <a:gdLst>
                <a:gd name="connsiteX0" fmla="*/ 168919 w 168946"/>
                <a:gd name="connsiteY0" fmla="*/ 150666 h 150693"/>
                <a:gd name="connsiteX1" fmla="*/ 285 w 168946"/>
                <a:gd name="connsiteY1" fmla="*/ -28 h 150693"/>
                <a:gd name="connsiteX2" fmla="*/ 168919 w 168946"/>
                <a:gd name="connsiteY2" fmla="*/ 150666 h 150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8946" h="150693">
                  <a:moveTo>
                    <a:pt x="168919" y="150666"/>
                  </a:moveTo>
                  <a:cubicBezTo>
                    <a:pt x="125449" y="131484"/>
                    <a:pt x="-7305" y="26468"/>
                    <a:pt x="285" y="-28"/>
                  </a:cubicBezTo>
                  <a:cubicBezTo>
                    <a:pt x="63764" y="41372"/>
                    <a:pt x="143389" y="72559"/>
                    <a:pt x="168919" y="150666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1" name="Freeform: Shape 290">
              <a:extLst>
                <a:ext uri="{FF2B5EF4-FFF2-40B4-BE49-F238E27FC236}">
                  <a16:creationId xmlns:a16="http://schemas.microsoft.com/office/drawing/2014/main" id="{BE829F71-C79A-3CC2-6955-B0D7F9F794FC}"/>
                </a:ext>
              </a:extLst>
            </p:cNvPr>
            <p:cNvSpPr/>
            <p:nvPr/>
          </p:nvSpPr>
          <p:spPr>
            <a:xfrm>
              <a:off x="1983244" y="2592930"/>
              <a:ext cx="80038" cy="29342"/>
            </a:xfrm>
            <a:custGeom>
              <a:avLst/>
              <a:gdLst>
                <a:gd name="connsiteX0" fmla="*/ -27 w 80038"/>
                <a:gd name="connsiteY0" fmla="*/ 19369 h 29342"/>
                <a:gd name="connsiteX1" fmla="*/ 80011 w 80038"/>
                <a:gd name="connsiteY1" fmla="*/ 8330 h 29342"/>
                <a:gd name="connsiteX2" fmla="*/ -27 w 80038"/>
                <a:gd name="connsiteY2" fmla="*/ 19369 h 293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0038" h="29342">
                  <a:moveTo>
                    <a:pt x="-27" y="19369"/>
                  </a:moveTo>
                  <a:cubicBezTo>
                    <a:pt x="19154" y="2120"/>
                    <a:pt x="55172" y="-8230"/>
                    <a:pt x="80011" y="8330"/>
                  </a:cubicBezTo>
                  <a:cubicBezTo>
                    <a:pt x="59759" y="31348"/>
                    <a:pt x="25700" y="36040"/>
                    <a:pt x="-27" y="19369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2" name="Freeform: Shape 291">
              <a:extLst>
                <a:ext uri="{FF2B5EF4-FFF2-40B4-BE49-F238E27FC236}">
                  <a16:creationId xmlns:a16="http://schemas.microsoft.com/office/drawing/2014/main" id="{3C0E7EAD-35E6-652F-254F-3C391BD2445E}"/>
                </a:ext>
              </a:extLst>
            </p:cNvPr>
            <p:cNvSpPr/>
            <p:nvPr/>
          </p:nvSpPr>
          <p:spPr>
            <a:xfrm>
              <a:off x="1324580" y="1356407"/>
              <a:ext cx="140757" cy="120472"/>
            </a:xfrm>
            <a:custGeom>
              <a:avLst/>
              <a:gdLst>
                <a:gd name="connsiteX0" fmla="*/ -27 w 140757"/>
                <a:gd name="connsiteY0" fmla="*/ 120444 h 120472"/>
                <a:gd name="connsiteX1" fmla="*/ 52826 w 140757"/>
                <a:gd name="connsiteY1" fmla="*/ 65245 h 120472"/>
                <a:gd name="connsiteX2" fmla="*/ 129415 w 140757"/>
                <a:gd name="connsiteY2" fmla="*/ 5630 h 120472"/>
                <a:gd name="connsiteX3" fmla="*/ 140731 w 140757"/>
                <a:gd name="connsiteY3" fmla="*/ -28 h 120472"/>
                <a:gd name="connsiteX4" fmla="*/ 140731 w 140757"/>
                <a:gd name="connsiteY4" fmla="*/ -28 h 120472"/>
                <a:gd name="connsiteX5" fmla="*/ 140731 w 140757"/>
                <a:gd name="connsiteY5" fmla="*/ -28 h 120472"/>
                <a:gd name="connsiteX6" fmla="*/ 140731 w 140757"/>
                <a:gd name="connsiteY6" fmla="*/ -28 h 120472"/>
                <a:gd name="connsiteX7" fmla="*/ 133003 w 140757"/>
                <a:gd name="connsiteY7" fmla="*/ 8390 h 120472"/>
                <a:gd name="connsiteX8" fmla="*/ 94501 w 140757"/>
                <a:gd name="connsiteY8" fmla="*/ 57379 h 120472"/>
                <a:gd name="connsiteX9" fmla="*/ -27 w 140757"/>
                <a:gd name="connsiteY9" fmla="*/ 120444 h 120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0757" h="120472">
                  <a:moveTo>
                    <a:pt x="-27" y="120444"/>
                  </a:moveTo>
                  <a:cubicBezTo>
                    <a:pt x="15805" y="100421"/>
                    <a:pt x="33502" y="81929"/>
                    <a:pt x="52826" y="65245"/>
                  </a:cubicBezTo>
                  <a:cubicBezTo>
                    <a:pt x="76335" y="42903"/>
                    <a:pt x="101988" y="22935"/>
                    <a:pt x="129415" y="5630"/>
                  </a:cubicBezTo>
                  <a:cubicBezTo>
                    <a:pt x="132968" y="3339"/>
                    <a:pt x="136763" y="1435"/>
                    <a:pt x="140731" y="-28"/>
                  </a:cubicBezTo>
                  <a:lnTo>
                    <a:pt x="140731" y="-28"/>
                  </a:lnTo>
                  <a:lnTo>
                    <a:pt x="140731" y="-28"/>
                  </a:lnTo>
                  <a:lnTo>
                    <a:pt x="140731" y="-28"/>
                  </a:lnTo>
                  <a:cubicBezTo>
                    <a:pt x="137573" y="2180"/>
                    <a:pt x="134936" y="5050"/>
                    <a:pt x="133003" y="8390"/>
                  </a:cubicBezTo>
                  <a:cubicBezTo>
                    <a:pt x="121632" y="25819"/>
                    <a:pt x="108748" y="42213"/>
                    <a:pt x="94501" y="57379"/>
                  </a:cubicBezTo>
                  <a:cubicBezTo>
                    <a:pt x="67644" y="84648"/>
                    <a:pt x="35468" y="106120"/>
                    <a:pt x="-27" y="120444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3" name="Freeform: Shape 292">
              <a:extLst>
                <a:ext uri="{FF2B5EF4-FFF2-40B4-BE49-F238E27FC236}">
                  <a16:creationId xmlns:a16="http://schemas.microsoft.com/office/drawing/2014/main" id="{EBE484E8-95F8-C2E7-C086-30BF882A83EE}"/>
                </a:ext>
              </a:extLst>
            </p:cNvPr>
            <p:cNvSpPr/>
            <p:nvPr/>
          </p:nvSpPr>
          <p:spPr>
            <a:xfrm>
              <a:off x="1545790" y="355369"/>
              <a:ext cx="77692" cy="190437"/>
            </a:xfrm>
            <a:custGeom>
              <a:avLst/>
              <a:gdLst>
                <a:gd name="connsiteX0" fmla="*/ 77666 w 77692"/>
                <a:gd name="connsiteY0" fmla="*/ 190409 h 190437"/>
                <a:gd name="connsiteX1" fmla="*/ -27 w 77692"/>
                <a:gd name="connsiteY1" fmla="*/ -28 h 190437"/>
                <a:gd name="connsiteX2" fmla="*/ 77666 w 77692"/>
                <a:gd name="connsiteY2" fmla="*/ 190409 h 190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7692" h="190437">
                  <a:moveTo>
                    <a:pt x="77666" y="190409"/>
                  </a:moveTo>
                  <a:cubicBezTo>
                    <a:pt x="35927" y="134609"/>
                    <a:pt x="9180" y="69046"/>
                    <a:pt x="-27" y="-28"/>
                  </a:cubicBezTo>
                  <a:cubicBezTo>
                    <a:pt x="45831" y="53350"/>
                    <a:pt x="73098" y="120186"/>
                    <a:pt x="77666" y="190409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4" name="Freeform: Shape 293">
              <a:extLst>
                <a:ext uri="{FF2B5EF4-FFF2-40B4-BE49-F238E27FC236}">
                  <a16:creationId xmlns:a16="http://schemas.microsoft.com/office/drawing/2014/main" id="{A30120C3-7B03-5737-73A7-912A2EFB469F}"/>
                </a:ext>
              </a:extLst>
            </p:cNvPr>
            <p:cNvSpPr/>
            <p:nvPr/>
          </p:nvSpPr>
          <p:spPr>
            <a:xfrm>
              <a:off x="1639579" y="382831"/>
              <a:ext cx="23760" cy="125026"/>
            </a:xfrm>
            <a:custGeom>
              <a:avLst/>
              <a:gdLst>
                <a:gd name="connsiteX0" fmla="*/ 14788 w 23760"/>
                <a:gd name="connsiteY0" fmla="*/ 124998 h 125026"/>
                <a:gd name="connsiteX1" fmla="*/ 23482 w 23760"/>
                <a:gd name="connsiteY1" fmla="*/ -28 h 125026"/>
                <a:gd name="connsiteX2" fmla="*/ 14788 w 23760"/>
                <a:gd name="connsiteY2" fmla="*/ 124998 h 125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760" h="125026">
                  <a:moveTo>
                    <a:pt x="14788" y="124998"/>
                  </a:moveTo>
                  <a:cubicBezTo>
                    <a:pt x="-7765" y="85376"/>
                    <a:pt x="-4337" y="36090"/>
                    <a:pt x="23482" y="-28"/>
                  </a:cubicBezTo>
                  <a:cubicBezTo>
                    <a:pt x="25552" y="42062"/>
                    <a:pt x="14098" y="83461"/>
                    <a:pt x="14788" y="124998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5" name="Freeform: Shape 294">
              <a:extLst>
                <a:ext uri="{FF2B5EF4-FFF2-40B4-BE49-F238E27FC236}">
                  <a16:creationId xmlns:a16="http://schemas.microsoft.com/office/drawing/2014/main" id="{D647107B-C139-8C39-63E5-5390C64D98DA}"/>
                </a:ext>
              </a:extLst>
            </p:cNvPr>
            <p:cNvSpPr/>
            <p:nvPr/>
          </p:nvSpPr>
          <p:spPr>
            <a:xfrm>
              <a:off x="1603683" y="335222"/>
              <a:ext cx="35780" cy="136317"/>
            </a:xfrm>
            <a:custGeom>
              <a:avLst/>
              <a:gdLst>
                <a:gd name="connsiteX0" fmla="*/ 28191 w 35780"/>
                <a:gd name="connsiteY0" fmla="*/ 135900 h 136317"/>
                <a:gd name="connsiteX1" fmla="*/ 7767 w 35780"/>
                <a:gd name="connsiteY1" fmla="*/ 102919 h 136317"/>
                <a:gd name="connsiteX2" fmla="*/ 8595 w 35780"/>
                <a:gd name="connsiteY2" fmla="*/ -28 h 136317"/>
                <a:gd name="connsiteX3" fmla="*/ 30537 w 35780"/>
                <a:gd name="connsiteY3" fmla="*/ 77251 h 136317"/>
                <a:gd name="connsiteX4" fmla="*/ 31365 w 35780"/>
                <a:gd name="connsiteY4" fmla="*/ 135348 h 136317"/>
                <a:gd name="connsiteX5" fmla="*/ 28191 w 35780"/>
                <a:gd name="connsiteY5" fmla="*/ 135900 h 136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5780" h="136317">
                  <a:moveTo>
                    <a:pt x="28191" y="135900"/>
                  </a:moveTo>
                  <a:cubicBezTo>
                    <a:pt x="17438" y="127902"/>
                    <a:pt x="10135" y="116108"/>
                    <a:pt x="7767" y="102919"/>
                  </a:cubicBezTo>
                  <a:cubicBezTo>
                    <a:pt x="-2901" y="69386"/>
                    <a:pt x="-2612" y="33328"/>
                    <a:pt x="8595" y="-28"/>
                  </a:cubicBezTo>
                  <a:cubicBezTo>
                    <a:pt x="20507" y="24199"/>
                    <a:pt x="27940" y="50380"/>
                    <a:pt x="30537" y="77251"/>
                  </a:cubicBezTo>
                  <a:cubicBezTo>
                    <a:pt x="32193" y="96157"/>
                    <a:pt x="40887" y="117408"/>
                    <a:pt x="31365" y="135348"/>
                  </a:cubicBezTo>
                  <a:cubicBezTo>
                    <a:pt x="30621" y="136345"/>
                    <a:pt x="29229" y="136586"/>
                    <a:pt x="28191" y="135900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6" name="Freeform: Shape 295">
              <a:extLst>
                <a:ext uri="{FF2B5EF4-FFF2-40B4-BE49-F238E27FC236}">
                  <a16:creationId xmlns:a16="http://schemas.microsoft.com/office/drawing/2014/main" id="{36C0FF35-6ECC-9534-2CF7-144C872C9134}"/>
                </a:ext>
              </a:extLst>
            </p:cNvPr>
            <p:cNvSpPr/>
            <p:nvPr/>
          </p:nvSpPr>
          <p:spPr>
            <a:xfrm>
              <a:off x="1652877" y="376207"/>
              <a:ext cx="75346" cy="95778"/>
            </a:xfrm>
            <a:custGeom>
              <a:avLst/>
              <a:gdLst>
                <a:gd name="connsiteX0" fmla="*/ -27 w 75346"/>
                <a:gd name="connsiteY0" fmla="*/ 95467 h 95778"/>
                <a:gd name="connsiteX1" fmla="*/ 75320 w 75346"/>
                <a:gd name="connsiteY1" fmla="*/ -28 h 95778"/>
                <a:gd name="connsiteX2" fmla="*/ -27 w 75346"/>
                <a:gd name="connsiteY2" fmla="*/ 95467 h 95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346" h="95778">
                  <a:moveTo>
                    <a:pt x="-27" y="95467"/>
                  </a:moveTo>
                  <a:cubicBezTo>
                    <a:pt x="3285" y="54067"/>
                    <a:pt x="37646" y="16394"/>
                    <a:pt x="75320" y="-28"/>
                  </a:cubicBezTo>
                  <a:cubicBezTo>
                    <a:pt x="74491" y="39026"/>
                    <a:pt x="46616" y="100435"/>
                    <a:pt x="-27" y="95467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7" name="Freeform: Shape 296">
              <a:extLst>
                <a:ext uri="{FF2B5EF4-FFF2-40B4-BE49-F238E27FC236}">
                  <a16:creationId xmlns:a16="http://schemas.microsoft.com/office/drawing/2014/main" id="{79A3C598-080E-3BF0-8495-6EDFB025E5D8}"/>
                </a:ext>
              </a:extLst>
            </p:cNvPr>
            <p:cNvSpPr/>
            <p:nvPr/>
          </p:nvSpPr>
          <p:spPr>
            <a:xfrm>
              <a:off x="1656189" y="425610"/>
              <a:ext cx="136204" cy="67811"/>
            </a:xfrm>
            <a:custGeom>
              <a:avLst/>
              <a:gdLst>
                <a:gd name="connsiteX0" fmla="*/ 18464 w 136204"/>
                <a:gd name="connsiteY0" fmla="*/ 67591 h 67811"/>
                <a:gd name="connsiteX1" fmla="*/ -27 w 136204"/>
                <a:gd name="connsiteY1" fmla="*/ 63451 h 67811"/>
                <a:gd name="connsiteX2" fmla="*/ 136177 w 136204"/>
                <a:gd name="connsiteY2" fmla="*/ -28 h 67811"/>
                <a:gd name="connsiteX3" fmla="*/ 18464 w 136204"/>
                <a:gd name="connsiteY3" fmla="*/ 67591 h 6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6204" h="67811">
                  <a:moveTo>
                    <a:pt x="18464" y="67591"/>
                  </a:moveTo>
                  <a:cubicBezTo>
                    <a:pt x="11978" y="66763"/>
                    <a:pt x="6183" y="63727"/>
                    <a:pt x="-27" y="63451"/>
                  </a:cubicBezTo>
                  <a:cubicBezTo>
                    <a:pt x="23018" y="15290"/>
                    <a:pt x="88843" y="10184"/>
                    <a:pt x="136177" y="-28"/>
                  </a:cubicBezTo>
                  <a:cubicBezTo>
                    <a:pt x="123067" y="37232"/>
                    <a:pt x="56552" y="70627"/>
                    <a:pt x="18464" y="67591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8" name="Freeform: Shape 297">
              <a:extLst>
                <a:ext uri="{FF2B5EF4-FFF2-40B4-BE49-F238E27FC236}">
                  <a16:creationId xmlns:a16="http://schemas.microsoft.com/office/drawing/2014/main" id="{84F17E43-D504-5FCA-F224-FAA2D9EDA616}"/>
                </a:ext>
              </a:extLst>
            </p:cNvPr>
            <p:cNvSpPr/>
            <p:nvPr/>
          </p:nvSpPr>
          <p:spPr>
            <a:xfrm>
              <a:off x="1645448" y="314522"/>
              <a:ext cx="22984" cy="127096"/>
            </a:xfrm>
            <a:custGeom>
              <a:avLst/>
              <a:gdLst>
                <a:gd name="connsiteX0" fmla="*/ 9886 w 22984"/>
                <a:gd name="connsiteY0" fmla="*/ 127068 h 127096"/>
                <a:gd name="connsiteX1" fmla="*/ 88 w 22984"/>
                <a:gd name="connsiteY1" fmla="*/ 41372 h 127096"/>
                <a:gd name="connsiteX2" fmla="*/ 11956 w 22984"/>
                <a:gd name="connsiteY2" fmla="*/ -28 h 127096"/>
                <a:gd name="connsiteX3" fmla="*/ 17889 w 22984"/>
                <a:gd name="connsiteY3" fmla="*/ 20672 h 127096"/>
                <a:gd name="connsiteX4" fmla="*/ 9886 w 22984"/>
                <a:gd name="connsiteY4" fmla="*/ 127068 h 127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984" h="127096">
                  <a:moveTo>
                    <a:pt x="9886" y="127068"/>
                  </a:moveTo>
                  <a:cubicBezTo>
                    <a:pt x="2595" y="99107"/>
                    <a:pt x="-704" y="70256"/>
                    <a:pt x="88" y="41372"/>
                  </a:cubicBezTo>
                  <a:cubicBezTo>
                    <a:pt x="322" y="26766"/>
                    <a:pt x="4417" y="12483"/>
                    <a:pt x="11956" y="-28"/>
                  </a:cubicBezTo>
                  <a:cubicBezTo>
                    <a:pt x="14495" y="6698"/>
                    <a:pt x="16479" y="13621"/>
                    <a:pt x="17889" y="20672"/>
                  </a:cubicBezTo>
                  <a:cubicBezTo>
                    <a:pt x="26748" y="56074"/>
                    <a:pt x="23941" y="93390"/>
                    <a:pt x="9886" y="127068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9" name="Freeform: Shape 298">
              <a:extLst>
                <a:ext uri="{FF2B5EF4-FFF2-40B4-BE49-F238E27FC236}">
                  <a16:creationId xmlns:a16="http://schemas.microsoft.com/office/drawing/2014/main" id="{C13E8C9A-53CC-A64F-E4BE-1853FC177CC2}"/>
                </a:ext>
              </a:extLst>
            </p:cNvPr>
            <p:cNvSpPr/>
            <p:nvPr/>
          </p:nvSpPr>
          <p:spPr>
            <a:xfrm>
              <a:off x="1623428" y="385315"/>
              <a:ext cx="27163" cy="56395"/>
            </a:xfrm>
            <a:custGeom>
              <a:avLst/>
              <a:gdLst>
                <a:gd name="connsiteX0" fmla="*/ 14380 w 27163"/>
                <a:gd name="connsiteY0" fmla="*/ 51583 h 56395"/>
                <a:gd name="connsiteX1" fmla="*/ 4582 w 27163"/>
                <a:gd name="connsiteY1" fmla="*/ -28 h 56395"/>
                <a:gd name="connsiteX2" fmla="*/ 20589 w 27163"/>
                <a:gd name="connsiteY2" fmla="*/ 56137 h 56395"/>
                <a:gd name="connsiteX3" fmla="*/ 14380 w 27163"/>
                <a:gd name="connsiteY3" fmla="*/ 51583 h 56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163" h="56395">
                  <a:moveTo>
                    <a:pt x="14380" y="51583"/>
                  </a:moveTo>
                  <a:cubicBezTo>
                    <a:pt x="-175" y="38572"/>
                    <a:pt x="-4192" y="17414"/>
                    <a:pt x="4582" y="-28"/>
                  </a:cubicBezTo>
                  <a:cubicBezTo>
                    <a:pt x="29283" y="6596"/>
                    <a:pt x="32181" y="36956"/>
                    <a:pt x="20589" y="56137"/>
                  </a:cubicBezTo>
                  <a:cubicBezTo>
                    <a:pt x="18933" y="57517"/>
                    <a:pt x="15208" y="52273"/>
                    <a:pt x="14380" y="51583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0" name="Freeform: Shape 299">
              <a:extLst>
                <a:ext uri="{FF2B5EF4-FFF2-40B4-BE49-F238E27FC236}">
                  <a16:creationId xmlns:a16="http://schemas.microsoft.com/office/drawing/2014/main" id="{A27E0AE1-DE69-E90E-2D43-7E56C645A3D0}"/>
                </a:ext>
              </a:extLst>
            </p:cNvPr>
            <p:cNvSpPr/>
            <p:nvPr/>
          </p:nvSpPr>
          <p:spPr>
            <a:xfrm>
              <a:off x="1674543" y="326252"/>
              <a:ext cx="41735" cy="91078"/>
            </a:xfrm>
            <a:custGeom>
              <a:avLst/>
              <a:gdLst>
                <a:gd name="connsiteX0" fmla="*/ -27 w 41735"/>
                <a:gd name="connsiteY0" fmla="*/ 91051 h 91078"/>
                <a:gd name="connsiteX1" fmla="*/ 41372 w 41735"/>
                <a:gd name="connsiteY1" fmla="*/ -28 h 91078"/>
                <a:gd name="connsiteX2" fmla="*/ -27 w 41735"/>
                <a:gd name="connsiteY2" fmla="*/ 91051 h 91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1735" h="91078">
                  <a:moveTo>
                    <a:pt x="-27" y="91051"/>
                  </a:moveTo>
                  <a:cubicBezTo>
                    <a:pt x="-27" y="56965"/>
                    <a:pt x="11978" y="20534"/>
                    <a:pt x="41372" y="-28"/>
                  </a:cubicBezTo>
                  <a:cubicBezTo>
                    <a:pt x="44244" y="35447"/>
                    <a:pt x="28588" y="69889"/>
                    <a:pt x="-27" y="91051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1" name="Freeform: Shape 300">
              <a:extLst>
                <a:ext uri="{FF2B5EF4-FFF2-40B4-BE49-F238E27FC236}">
                  <a16:creationId xmlns:a16="http://schemas.microsoft.com/office/drawing/2014/main" id="{C4A4D6F6-AD3D-1842-2F5C-67A32D5B12F3}"/>
                </a:ext>
              </a:extLst>
            </p:cNvPr>
            <p:cNvSpPr/>
            <p:nvPr/>
          </p:nvSpPr>
          <p:spPr>
            <a:xfrm>
              <a:off x="1718564" y="386143"/>
              <a:ext cx="62099" cy="63755"/>
            </a:xfrm>
            <a:custGeom>
              <a:avLst/>
              <a:gdLst>
                <a:gd name="connsiteX0" fmla="*/ -27 w 62099"/>
                <a:gd name="connsiteY0" fmla="*/ 63727 h 63755"/>
                <a:gd name="connsiteX1" fmla="*/ -27 w 62099"/>
                <a:gd name="connsiteY1" fmla="*/ 63727 h 63755"/>
                <a:gd name="connsiteX2" fmla="*/ 62072 w 62099"/>
                <a:gd name="connsiteY2" fmla="*/ -28 h 63755"/>
                <a:gd name="connsiteX3" fmla="*/ -27 w 62099"/>
                <a:gd name="connsiteY3" fmla="*/ 63451 h 63755"/>
                <a:gd name="connsiteX4" fmla="*/ -27 w 62099"/>
                <a:gd name="connsiteY4" fmla="*/ 63451 h 63755"/>
                <a:gd name="connsiteX5" fmla="*/ -27 w 62099"/>
                <a:gd name="connsiteY5" fmla="*/ 63727 h 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2099" h="63755">
                  <a:moveTo>
                    <a:pt x="-27" y="63727"/>
                  </a:moveTo>
                  <a:lnTo>
                    <a:pt x="-27" y="63727"/>
                  </a:lnTo>
                  <a:cubicBezTo>
                    <a:pt x="13644" y="36611"/>
                    <a:pt x="35324" y="14353"/>
                    <a:pt x="62072" y="-28"/>
                  </a:cubicBezTo>
                  <a:cubicBezTo>
                    <a:pt x="45494" y="24805"/>
                    <a:pt x="24434" y="46331"/>
                    <a:pt x="-27" y="63451"/>
                  </a:cubicBezTo>
                  <a:lnTo>
                    <a:pt x="-27" y="63451"/>
                  </a:lnTo>
                  <a:cubicBezTo>
                    <a:pt x="-27" y="63451"/>
                    <a:pt x="-27" y="63727"/>
                    <a:pt x="-27" y="63727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2" name="Freeform: Shape 301">
              <a:extLst>
                <a:ext uri="{FF2B5EF4-FFF2-40B4-BE49-F238E27FC236}">
                  <a16:creationId xmlns:a16="http://schemas.microsoft.com/office/drawing/2014/main" id="{38C125C1-B218-2CE6-7378-10C7362D8D26}"/>
                </a:ext>
              </a:extLst>
            </p:cNvPr>
            <p:cNvSpPr/>
            <p:nvPr/>
          </p:nvSpPr>
          <p:spPr>
            <a:xfrm>
              <a:off x="2461287" y="1060401"/>
              <a:ext cx="22355" cy="80038"/>
            </a:xfrm>
            <a:custGeom>
              <a:avLst/>
              <a:gdLst>
                <a:gd name="connsiteX0" fmla="*/ 2025 w 22355"/>
                <a:gd name="connsiteY0" fmla="*/ 80011 h 80038"/>
                <a:gd name="connsiteX1" fmla="*/ 12789 w 22355"/>
                <a:gd name="connsiteY1" fmla="*/ -28 h 80038"/>
                <a:gd name="connsiteX2" fmla="*/ 2025 w 22355"/>
                <a:gd name="connsiteY2" fmla="*/ 80011 h 80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355" h="80038">
                  <a:moveTo>
                    <a:pt x="2025" y="80011"/>
                  </a:moveTo>
                  <a:cubicBezTo>
                    <a:pt x="-873" y="52411"/>
                    <a:pt x="-3081" y="24812"/>
                    <a:pt x="12789" y="-28"/>
                  </a:cubicBezTo>
                  <a:cubicBezTo>
                    <a:pt x="27279" y="23846"/>
                    <a:pt x="26451" y="62761"/>
                    <a:pt x="2025" y="80011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3" name="Freeform: Shape 302">
              <a:extLst>
                <a:ext uri="{FF2B5EF4-FFF2-40B4-BE49-F238E27FC236}">
                  <a16:creationId xmlns:a16="http://schemas.microsoft.com/office/drawing/2014/main" id="{0040EF67-5C50-B407-6574-CA4E8E8B8E89}"/>
                </a:ext>
              </a:extLst>
            </p:cNvPr>
            <p:cNvSpPr/>
            <p:nvPr/>
          </p:nvSpPr>
          <p:spPr>
            <a:xfrm>
              <a:off x="2446395" y="1057641"/>
              <a:ext cx="36684" cy="99274"/>
            </a:xfrm>
            <a:custGeom>
              <a:avLst/>
              <a:gdLst>
                <a:gd name="connsiteX0" fmla="*/ 11535 w 36684"/>
                <a:gd name="connsiteY0" fmla="*/ 99055 h 99274"/>
                <a:gd name="connsiteX1" fmla="*/ 26301 w 36684"/>
                <a:gd name="connsiteY1" fmla="*/ -28 h 99274"/>
                <a:gd name="connsiteX2" fmla="*/ 30579 w 36684"/>
                <a:gd name="connsiteY2" fmla="*/ 68971 h 99274"/>
                <a:gd name="connsiteX3" fmla="*/ 12363 w 36684"/>
                <a:gd name="connsiteY3" fmla="*/ 98917 h 99274"/>
                <a:gd name="connsiteX4" fmla="*/ 11535 w 36684"/>
                <a:gd name="connsiteY4" fmla="*/ 99055 h 99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684" h="99274">
                  <a:moveTo>
                    <a:pt x="11535" y="99055"/>
                  </a:moveTo>
                  <a:cubicBezTo>
                    <a:pt x="-10959" y="73249"/>
                    <a:pt x="2289" y="21362"/>
                    <a:pt x="26301" y="-28"/>
                  </a:cubicBezTo>
                  <a:cubicBezTo>
                    <a:pt x="38403" y="21049"/>
                    <a:pt x="39990" y="46562"/>
                    <a:pt x="30579" y="68971"/>
                  </a:cubicBezTo>
                  <a:cubicBezTo>
                    <a:pt x="26439" y="80011"/>
                    <a:pt x="15537" y="87739"/>
                    <a:pt x="12363" y="98917"/>
                  </a:cubicBezTo>
                  <a:cubicBezTo>
                    <a:pt x="12363" y="99469"/>
                    <a:pt x="11673" y="99193"/>
                    <a:pt x="11535" y="99055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4" name="Freeform: Shape 303">
              <a:extLst>
                <a:ext uri="{FF2B5EF4-FFF2-40B4-BE49-F238E27FC236}">
                  <a16:creationId xmlns:a16="http://schemas.microsoft.com/office/drawing/2014/main" id="{ACE1F3F2-5715-92B3-A7D3-84CEFCE87CAE}"/>
                </a:ext>
              </a:extLst>
            </p:cNvPr>
            <p:cNvSpPr/>
            <p:nvPr/>
          </p:nvSpPr>
          <p:spPr>
            <a:xfrm>
              <a:off x="1638801" y="2114292"/>
              <a:ext cx="61251" cy="63529"/>
            </a:xfrm>
            <a:custGeom>
              <a:avLst/>
              <a:gdLst>
                <a:gd name="connsiteX0" fmla="*/ 40406 w 61251"/>
                <a:gd name="connsiteY0" fmla="*/ 60277 h 63529"/>
                <a:gd name="connsiteX1" fmla="*/ -27 w 61251"/>
                <a:gd name="connsiteY1" fmla="*/ -28 h 63529"/>
                <a:gd name="connsiteX2" fmla="*/ 61106 w 61251"/>
                <a:gd name="connsiteY2" fmla="*/ 63175 h 63529"/>
                <a:gd name="connsiteX3" fmla="*/ 40406 w 61251"/>
                <a:gd name="connsiteY3" fmla="*/ 60277 h 63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51" h="63529">
                  <a:moveTo>
                    <a:pt x="40406" y="60277"/>
                  </a:moveTo>
                  <a:cubicBezTo>
                    <a:pt x="18725" y="47085"/>
                    <a:pt x="3939" y="25033"/>
                    <a:pt x="-27" y="-28"/>
                  </a:cubicBezTo>
                  <a:cubicBezTo>
                    <a:pt x="30470" y="3284"/>
                    <a:pt x="63452" y="30470"/>
                    <a:pt x="61106" y="63175"/>
                  </a:cubicBezTo>
                  <a:cubicBezTo>
                    <a:pt x="54071" y="64086"/>
                    <a:pt x="46922" y="63079"/>
                    <a:pt x="40406" y="60277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5" name="Freeform: Shape 304">
              <a:extLst>
                <a:ext uri="{FF2B5EF4-FFF2-40B4-BE49-F238E27FC236}">
                  <a16:creationId xmlns:a16="http://schemas.microsoft.com/office/drawing/2014/main" id="{9191CC14-2159-EAA8-82EE-5113218F5F81}"/>
                </a:ext>
              </a:extLst>
            </p:cNvPr>
            <p:cNvSpPr/>
            <p:nvPr/>
          </p:nvSpPr>
          <p:spPr>
            <a:xfrm>
              <a:off x="1539994" y="2106192"/>
              <a:ext cx="75208" cy="46703"/>
            </a:xfrm>
            <a:custGeom>
              <a:avLst/>
              <a:gdLst>
                <a:gd name="connsiteX0" fmla="*/ 66902 w 75208"/>
                <a:gd name="connsiteY0" fmla="*/ 46160 h 46703"/>
                <a:gd name="connsiteX1" fmla="*/ -27 w 75208"/>
                <a:gd name="connsiteY1" fmla="*/ 206 h 46703"/>
                <a:gd name="connsiteX2" fmla="*/ 72284 w 75208"/>
                <a:gd name="connsiteY2" fmla="*/ 42434 h 46703"/>
                <a:gd name="connsiteX3" fmla="*/ 75182 w 75208"/>
                <a:gd name="connsiteY3" fmla="*/ 46574 h 46703"/>
                <a:gd name="connsiteX4" fmla="*/ 66902 w 75208"/>
                <a:gd name="connsiteY4" fmla="*/ 46160 h 46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5208" h="46703">
                  <a:moveTo>
                    <a:pt x="66902" y="46160"/>
                  </a:moveTo>
                  <a:cubicBezTo>
                    <a:pt x="38532" y="42420"/>
                    <a:pt x="13659" y="25336"/>
                    <a:pt x="-27" y="206"/>
                  </a:cubicBezTo>
                  <a:cubicBezTo>
                    <a:pt x="30536" y="-2236"/>
                    <a:pt x="59389" y="14613"/>
                    <a:pt x="72284" y="42434"/>
                  </a:cubicBezTo>
                  <a:lnTo>
                    <a:pt x="75182" y="46574"/>
                  </a:lnTo>
                  <a:cubicBezTo>
                    <a:pt x="72415" y="46794"/>
                    <a:pt x="69633" y="46656"/>
                    <a:pt x="66902" y="46160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6" name="Freeform: Shape 305">
              <a:extLst>
                <a:ext uri="{FF2B5EF4-FFF2-40B4-BE49-F238E27FC236}">
                  <a16:creationId xmlns:a16="http://schemas.microsoft.com/office/drawing/2014/main" id="{CB0C105F-A071-551C-A8E9-BC82015A03AE}"/>
                </a:ext>
              </a:extLst>
            </p:cNvPr>
            <p:cNvSpPr/>
            <p:nvPr/>
          </p:nvSpPr>
          <p:spPr>
            <a:xfrm>
              <a:off x="1528265" y="2277299"/>
              <a:ext cx="75898" cy="35359"/>
            </a:xfrm>
            <a:custGeom>
              <a:avLst/>
              <a:gdLst>
                <a:gd name="connsiteX0" fmla="*/ -27 w 75898"/>
                <a:gd name="connsiteY0" fmla="*/ 30715 h 35359"/>
                <a:gd name="connsiteX1" fmla="*/ 75872 w 75898"/>
                <a:gd name="connsiteY1" fmla="*/ 6013 h 35359"/>
                <a:gd name="connsiteX2" fmla="*/ -27 w 75898"/>
                <a:gd name="connsiteY2" fmla="*/ 30715 h 3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898" h="35359">
                  <a:moveTo>
                    <a:pt x="-27" y="30715"/>
                  </a:moveTo>
                  <a:cubicBezTo>
                    <a:pt x="15014" y="7669"/>
                    <a:pt x="50480" y="-9719"/>
                    <a:pt x="75872" y="6013"/>
                  </a:cubicBezTo>
                  <a:cubicBezTo>
                    <a:pt x="60025" y="31708"/>
                    <a:pt x="27908" y="42168"/>
                    <a:pt x="-27" y="30715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7" name="Freeform: Shape 306">
              <a:extLst>
                <a:ext uri="{FF2B5EF4-FFF2-40B4-BE49-F238E27FC236}">
                  <a16:creationId xmlns:a16="http://schemas.microsoft.com/office/drawing/2014/main" id="{B0307019-300F-64FE-0926-F8DBD432DB13}"/>
                </a:ext>
              </a:extLst>
            </p:cNvPr>
            <p:cNvSpPr/>
            <p:nvPr/>
          </p:nvSpPr>
          <p:spPr>
            <a:xfrm>
              <a:off x="1658667" y="2346957"/>
              <a:ext cx="36713" cy="56579"/>
            </a:xfrm>
            <a:custGeom>
              <a:avLst/>
              <a:gdLst>
                <a:gd name="connsiteX0" fmla="*/ 668 w 36713"/>
                <a:gd name="connsiteY0" fmla="*/ 56551 h 56579"/>
                <a:gd name="connsiteX1" fmla="*/ 36686 w 36713"/>
                <a:gd name="connsiteY1" fmla="*/ -28 h 56579"/>
                <a:gd name="connsiteX2" fmla="*/ 668 w 36713"/>
                <a:gd name="connsiteY2" fmla="*/ 56551 h 56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713" h="56579">
                  <a:moveTo>
                    <a:pt x="668" y="56551"/>
                  </a:moveTo>
                  <a:cubicBezTo>
                    <a:pt x="-3471" y="33230"/>
                    <a:pt x="11156" y="1352"/>
                    <a:pt x="36686" y="-28"/>
                  </a:cubicBezTo>
                  <a:cubicBezTo>
                    <a:pt x="36340" y="24122"/>
                    <a:pt x="22403" y="46022"/>
                    <a:pt x="668" y="56551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8" name="Freeform: Shape 307">
              <a:extLst>
                <a:ext uri="{FF2B5EF4-FFF2-40B4-BE49-F238E27FC236}">
                  <a16:creationId xmlns:a16="http://schemas.microsoft.com/office/drawing/2014/main" id="{E94523C6-82C1-5495-A0F8-4E31FF180B31}"/>
                </a:ext>
              </a:extLst>
            </p:cNvPr>
            <p:cNvSpPr/>
            <p:nvPr/>
          </p:nvSpPr>
          <p:spPr>
            <a:xfrm>
              <a:off x="2758793" y="2249105"/>
              <a:ext cx="65882" cy="38512"/>
            </a:xfrm>
            <a:custGeom>
              <a:avLst/>
              <a:gdLst>
                <a:gd name="connsiteX0" fmla="*/ 45512 w 65882"/>
                <a:gd name="connsiteY0" fmla="*/ 38485 h 38512"/>
                <a:gd name="connsiteX1" fmla="*/ -27 w 65882"/>
                <a:gd name="connsiteY1" fmla="*/ 2882 h 38512"/>
                <a:gd name="connsiteX2" fmla="*/ 45512 w 65882"/>
                <a:gd name="connsiteY2" fmla="*/ 38485 h 38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5882" h="38512">
                  <a:moveTo>
                    <a:pt x="45512" y="38485"/>
                  </a:moveTo>
                  <a:cubicBezTo>
                    <a:pt x="24647" y="36609"/>
                    <a:pt x="6831" y="22671"/>
                    <a:pt x="-27" y="2882"/>
                  </a:cubicBezTo>
                  <a:cubicBezTo>
                    <a:pt x="29642" y="-11056"/>
                    <a:pt x="100573" y="29101"/>
                    <a:pt x="45512" y="38485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9" name="Freeform: Shape 308">
              <a:extLst>
                <a:ext uri="{FF2B5EF4-FFF2-40B4-BE49-F238E27FC236}">
                  <a16:creationId xmlns:a16="http://schemas.microsoft.com/office/drawing/2014/main" id="{FF8F7AD9-9BC2-B765-DE2A-6990BE3A11B1}"/>
                </a:ext>
              </a:extLst>
            </p:cNvPr>
            <p:cNvSpPr/>
            <p:nvPr/>
          </p:nvSpPr>
          <p:spPr>
            <a:xfrm>
              <a:off x="2747615" y="2330535"/>
              <a:ext cx="80590" cy="49817"/>
            </a:xfrm>
            <a:custGeom>
              <a:avLst/>
              <a:gdLst>
                <a:gd name="connsiteX0" fmla="*/ -27 w 80590"/>
                <a:gd name="connsiteY0" fmla="*/ 49789 h 49817"/>
                <a:gd name="connsiteX1" fmla="*/ 80563 w 80590"/>
                <a:gd name="connsiteY1" fmla="*/ -28 h 49817"/>
                <a:gd name="connsiteX2" fmla="*/ -27 w 80590"/>
                <a:gd name="connsiteY2" fmla="*/ 49789 h 49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0590" h="49817">
                  <a:moveTo>
                    <a:pt x="-27" y="49789"/>
                  </a:moveTo>
                  <a:cubicBezTo>
                    <a:pt x="20838" y="25005"/>
                    <a:pt x="49072" y="7548"/>
                    <a:pt x="80563" y="-28"/>
                  </a:cubicBezTo>
                  <a:cubicBezTo>
                    <a:pt x="55586" y="18464"/>
                    <a:pt x="33230" y="45374"/>
                    <a:pt x="-27" y="49789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0" name="Freeform: Shape 309">
              <a:extLst>
                <a:ext uri="{FF2B5EF4-FFF2-40B4-BE49-F238E27FC236}">
                  <a16:creationId xmlns:a16="http://schemas.microsoft.com/office/drawing/2014/main" id="{AFCF5249-DFB5-74BF-78CC-5362A5C56F6D}"/>
                </a:ext>
              </a:extLst>
            </p:cNvPr>
            <p:cNvSpPr/>
            <p:nvPr/>
          </p:nvSpPr>
          <p:spPr>
            <a:xfrm>
              <a:off x="2853795" y="2379249"/>
              <a:ext cx="31956" cy="81832"/>
            </a:xfrm>
            <a:custGeom>
              <a:avLst/>
              <a:gdLst>
                <a:gd name="connsiteX0" fmla="*/ 1294 w 31956"/>
                <a:gd name="connsiteY0" fmla="*/ 81805 h 81832"/>
                <a:gd name="connsiteX1" fmla="*/ 31929 w 31956"/>
                <a:gd name="connsiteY1" fmla="*/ -28 h 81832"/>
                <a:gd name="connsiteX2" fmla="*/ 31929 w 31956"/>
                <a:gd name="connsiteY2" fmla="*/ -28 h 81832"/>
                <a:gd name="connsiteX3" fmla="*/ 1156 w 31956"/>
                <a:gd name="connsiteY3" fmla="*/ 81805 h 81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956" h="81832">
                  <a:moveTo>
                    <a:pt x="1294" y="81805"/>
                  </a:moveTo>
                  <a:cubicBezTo>
                    <a:pt x="-5468" y="50755"/>
                    <a:pt x="15093" y="23846"/>
                    <a:pt x="31929" y="-28"/>
                  </a:cubicBezTo>
                  <a:lnTo>
                    <a:pt x="31929" y="-28"/>
                  </a:lnTo>
                  <a:cubicBezTo>
                    <a:pt x="26961" y="28676"/>
                    <a:pt x="23649" y="60967"/>
                    <a:pt x="1156" y="81805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1" name="Freeform: Shape 310">
              <a:extLst>
                <a:ext uri="{FF2B5EF4-FFF2-40B4-BE49-F238E27FC236}">
                  <a16:creationId xmlns:a16="http://schemas.microsoft.com/office/drawing/2014/main" id="{EF826A2B-95E3-B64E-D011-C7F7555FFBFE}"/>
                </a:ext>
              </a:extLst>
            </p:cNvPr>
            <p:cNvSpPr/>
            <p:nvPr/>
          </p:nvSpPr>
          <p:spPr>
            <a:xfrm>
              <a:off x="3168044" y="3113183"/>
              <a:ext cx="100237" cy="25750"/>
            </a:xfrm>
            <a:custGeom>
              <a:avLst/>
              <a:gdLst>
                <a:gd name="connsiteX0" fmla="*/ 36179 w 100237"/>
                <a:gd name="connsiteY0" fmla="*/ 25579 h 25750"/>
                <a:gd name="connsiteX1" fmla="*/ 19343 w 100237"/>
                <a:gd name="connsiteY1" fmla="*/ 7225 h 25750"/>
                <a:gd name="connsiteX2" fmla="*/ 100210 w 100237"/>
                <a:gd name="connsiteY2" fmla="*/ 16471 h 25750"/>
                <a:gd name="connsiteX3" fmla="*/ 36179 w 100237"/>
                <a:gd name="connsiteY3" fmla="*/ 25579 h 2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237" h="25750">
                  <a:moveTo>
                    <a:pt x="36179" y="25579"/>
                  </a:moveTo>
                  <a:cubicBezTo>
                    <a:pt x="13548" y="23371"/>
                    <a:pt x="-22746" y="24199"/>
                    <a:pt x="19343" y="7225"/>
                  </a:cubicBezTo>
                  <a:cubicBezTo>
                    <a:pt x="45908" y="-5098"/>
                    <a:pt x="77123" y="-1524"/>
                    <a:pt x="100210" y="16471"/>
                  </a:cubicBezTo>
                  <a:cubicBezTo>
                    <a:pt x="79593" y="23357"/>
                    <a:pt x="57900" y="26448"/>
                    <a:pt x="36179" y="25579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2" name="Freeform: Shape 311">
              <a:extLst>
                <a:ext uri="{FF2B5EF4-FFF2-40B4-BE49-F238E27FC236}">
                  <a16:creationId xmlns:a16="http://schemas.microsoft.com/office/drawing/2014/main" id="{CF7B4826-F94A-404A-5135-2F3624560FEA}"/>
                </a:ext>
              </a:extLst>
            </p:cNvPr>
            <p:cNvSpPr/>
            <p:nvPr/>
          </p:nvSpPr>
          <p:spPr>
            <a:xfrm>
              <a:off x="3140496" y="3067973"/>
              <a:ext cx="84040" cy="26573"/>
            </a:xfrm>
            <a:custGeom>
              <a:avLst/>
              <a:gdLst>
                <a:gd name="connsiteX0" fmla="*/ 44960 w 84040"/>
                <a:gd name="connsiteY0" fmla="*/ 25249 h 26573"/>
                <a:gd name="connsiteX1" fmla="*/ -27 w 84040"/>
                <a:gd name="connsiteY1" fmla="*/ 6758 h 26573"/>
                <a:gd name="connsiteX2" fmla="*/ 41372 w 84040"/>
                <a:gd name="connsiteY2" fmla="*/ 824 h 26573"/>
                <a:gd name="connsiteX3" fmla="*/ 84013 w 84040"/>
                <a:gd name="connsiteY3" fmla="*/ 23731 h 26573"/>
                <a:gd name="connsiteX4" fmla="*/ 44960 w 84040"/>
                <a:gd name="connsiteY4" fmla="*/ 25249 h 26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040" h="26573">
                  <a:moveTo>
                    <a:pt x="44960" y="25249"/>
                  </a:moveTo>
                  <a:cubicBezTo>
                    <a:pt x="28704" y="22779"/>
                    <a:pt x="13262" y="16445"/>
                    <a:pt x="-27" y="6758"/>
                  </a:cubicBezTo>
                  <a:cubicBezTo>
                    <a:pt x="12875" y="700"/>
                    <a:pt x="27282" y="-1371"/>
                    <a:pt x="41372" y="824"/>
                  </a:cubicBezTo>
                  <a:cubicBezTo>
                    <a:pt x="57407" y="4425"/>
                    <a:pt x="72159" y="12347"/>
                    <a:pt x="84013" y="23731"/>
                  </a:cubicBezTo>
                  <a:cubicBezTo>
                    <a:pt x="71235" y="26878"/>
                    <a:pt x="57945" y="27388"/>
                    <a:pt x="44960" y="25249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3" name="Freeform: Shape 312">
              <a:extLst>
                <a:ext uri="{FF2B5EF4-FFF2-40B4-BE49-F238E27FC236}">
                  <a16:creationId xmlns:a16="http://schemas.microsoft.com/office/drawing/2014/main" id="{646B92DA-7C12-EE28-08FD-4E01A906A9CE}"/>
                </a:ext>
              </a:extLst>
            </p:cNvPr>
            <p:cNvSpPr/>
            <p:nvPr/>
          </p:nvSpPr>
          <p:spPr>
            <a:xfrm>
              <a:off x="2892315" y="3863831"/>
              <a:ext cx="34089" cy="74243"/>
            </a:xfrm>
            <a:custGeom>
              <a:avLst/>
              <a:gdLst>
                <a:gd name="connsiteX0" fmla="*/ 21146 w 34089"/>
                <a:gd name="connsiteY0" fmla="*/ 74215 h 74243"/>
                <a:gd name="connsiteX1" fmla="*/ 17282 w 34089"/>
                <a:gd name="connsiteY1" fmla="*/ -28 h 74243"/>
                <a:gd name="connsiteX2" fmla="*/ 21146 w 34089"/>
                <a:gd name="connsiteY2" fmla="*/ 74215 h 742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089" h="74243">
                  <a:moveTo>
                    <a:pt x="21146" y="74215"/>
                  </a:moveTo>
                  <a:cubicBezTo>
                    <a:pt x="-933" y="58621"/>
                    <a:pt x="-11007" y="13910"/>
                    <a:pt x="17282" y="-28"/>
                  </a:cubicBezTo>
                  <a:cubicBezTo>
                    <a:pt x="38065" y="19775"/>
                    <a:pt x="39762" y="52356"/>
                    <a:pt x="21146" y="74215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4" name="Freeform: Shape 313">
              <a:extLst>
                <a:ext uri="{FF2B5EF4-FFF2-40B4-BE49-F238E27FC236}">
                  <a16:creationId xmlns:a16="http://schemas.microsoft.com/office/drawing/2014/main" id="{11E20B66-A64E-4317-0CF2-51A83C1FD1E9}"/>
                </a:ext>
              </a:extLst>
            </p:cNvPr>
            <p:cNvSpPr/>
            <p:nvPr/>
          </p:nvSpPr>
          <p:spPr>
            <a:xfrm>
              <a:off x="1231845" y="4425391"/>
              <a:ext cx="121852" cy="37906"/>
            </a:xfrm>
            <a:custGeom>
              <a:avLst/>
              <a:gdLst>
                <a:gd name="connsiteX0" fmla="*/ 74078 w 121852"/>
                <a:gd name="connsiteY0" fmla="*/ 37048 h 37906"/>
                <a:gd name="connsiteX1" fmla="*/ -27 w 121852"/>
                <a:gd name="connsiteY1" fmla="*/ 617 h 37906"/>
                <a:gd name="connsiteX2" fmla="*/ 121825 w 121852"/>
                <a:gd name="connsiteY2" fmla="*/ 27526 h 37906"/>
                <a:gd name="connsiteX3" fmla="*/ 74078 w 121852"/>
                <a:gd name="connsiteY3" fmla="*/ 37048 h 37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852" h="37906">
                  <a:moveTo>
                    <a:pt x="74078" y="37048"/>
                  </a:moveTo>
                  <a:cubicBezTo>
                    <a:pt x="45654" y="34730"/>
                    <a:pt x="19169" y="21703"/>
                    <a:pt x="-27" y="617"/>
                  </a:cubicBezTo>
                  <a:cubicBezTo>
                    <a:pt x="41372" y="-1591"/>
                    <a:pt x="87325" y="617"/>
                    <a:pt x="121825" y="27526"/>
                  </a:cubicBezTo>
                  <a:cubicBezTo>
                    <a:pt x="107527" y="36220"/>
                    <a:pt x="90618" y="39601"/>
                    <a:pt x="74078" y="37048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5" name="Freeform: Shape 314">
              <a:extLst>
                <a:ext uri="{FF2B5EF4-FFF2-40B4-BE49-F238E27FC236}">
                  <a16:creationId xmlns:a16="http://schemas.microsoft.com/office/drawing/2014/main" id="{CE1778F3-32DC-D34D-6858-D70B8443B6FB}"/>
                </a:ext>
              </a:extLst>
            </p:cNvPr>
            <p:cNvSpPr/>
            <p:nvPr/>
          </p:nvSpPr>
          <p:spPr>
            <a:xfrm>
              <a:off x="1229223" y="4343926"/>
              <a:ext cx="135238" cy="110997"/>
            </a:xfrm>
            <a:custGeom>
              <a:avLst/>
              <a:gdLst>
                <a:gd name="connsiteX0" fmla="*/ 123067 w 135238"/>
                <a:gd name="connsiteY0" fmla="*/ 107196 h 110997"/>
                <a:gd name="connsiteX1" fmla="*/ -27 w 135238"/>
                <a:gd name="connsiteY1" fmla="*/ -28 h 110997"/>
                <a:gd name="connsiteX2" fmla="*/ 135211 w 135238"/>
                <a:gd name="connsiteY2" fmla="*/ 110371 h 110997"/>
                <a:gd name="connsiteX3" fmla="*/ 135211 w 135238"/>
                <a:gd name="connsiteY3" fmla="*/ 110371 h 110997"/>
                <a:gd name="connsiteX4" fmla="*/ 123067 w 135238"/>
                <a:gd name="connsiteY4" fmla="*/ 107196 h 110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238" h="110997">
                  <a:moveTo>
                    <a:pt x="123067" y="107196"/>
                  </a:moveTo>
                  <a:cubicBezTo>
                    <a:pt x="71024" y="86511"/>
                    <a:pt x="27597" y="48685"/>
                    <a:pt x="-27" y="-28"/>
                  </a:cubicBezTo>
                  <a:cubicBezTo>
                    <a:pt x="61106" y="19154"/>
                    <a:pt x="100849" y="57655"/>
                    <a:pt x="135211" y="110371"/>
                  </a:cubicBezTo>
                  <a:lnTo>
                    <a:pt x="135211" y="110371"/>
                  </a:lnTo>
                  <a:cubicBezTo>
                    <a:pt x="134659" y="112854"/>
                    <a:pt x="123067" y="106782"/>
                    <a:pt x="123067" y="107196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6" name="Freeform: Shape 315">
              <a:extLst>
                <a:ext uri="{FF2B5EF4-FFF2-40B4-BE49-F238E27FC236}">
                  <a16:creationId xmlns:a16="http://schemas.microsoft.com/office/drawing/2014/main" id="{ABE01899-220B-3CA7-B766-A286B7C92EDE}"/>
                </a:ext>
              </a:extLst>
            </p:cNvPr>
            <p:cNvSpPr/>
            <p:nvPr/>
          </p:nvSpPr>
          <p:spPr>
            <a:xfrm>
              <a:off x="1293254" y="4320605"/>
              <a:ext cx="86873" cy="125248"/>
            </a:xfrm>
            <a:custGeom>
              <a:avLst/>
              <a:gdLst>
                <a:gd name="connsiteX0" fmla="*/ 84427 w 86873"/>
                <a:gd name="connsiteY0" fmla="*/ 124170 h 125248"/>
                <a:gd name="connsiteX1" fmla="*/ -27 w 86873"/>
                <a:gd name="connsiteY1" fmla="*/ -28 h 125248"/>
                <a:gd name="connsiteX2" fmla="*/ 63176 w 86873"/>
                <a:gd name="connsiteY2" fmla="*/ 80149 h 125248"/>
                <a:gd name="connsiteX3" fmla="*/ 86635 w 86873"/>
                <a:gd name="connsiteY3" fmla="*/ 124998 h 125248"/>
                <a:gd name="connsiteX4" fmla="*/ 84427 w 86873"/>
                <a:gd name="connsiteY4" fmla="*/ 124170 h 125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6873" h="125248">
                  <a:moveTo>
                    <a:pt x="84427" y="124170"/>
                  </a:moveTo>
                  <a:cubicBezTo>
                    <a:pt x="42999" y="93549"/>
                    <a:pt x="13216" y="49762"/>
                    <a:pt x="-27" y="-28"/>
                  </a:cubicBezTo>
                  <a:cubicBezTo>
                    <a:pt x="28034" y="20354"/>
                    <a:pt x="49909" y="48106"/>
                    <a:pt x="63176" y="80149"/>
                  </a:cubicBezTo>
                  <a:cubicBezTo>
                    <a:pt x="70904" y="94777"/>
                    <a:pt x="74354" y="113682"/>
                    <a:pt x="86635" y="124998"/>
                  </a:cubicBezTo>
                  <a:cubicBezTo>
                    <a:pt x="87463" y="125550"/>
                    <a:pt x="85669" y="124998"/>
                    <a:pt x="84427" y="124170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7" name="Freeform: Shape 316">
              <a:extLst>
                <a:ext uri="{FF2B5EF4-FFF2-40B4-BE49-F238E27FC236}">
                  <a16:creationId xmlns:a16="http://schemas.microsoft.com/office/drawing/2014/main" id="{8663593E-D0F8-5276-D470-E049F94D9636}"/>
                </a:ext>
              </a:extLst>
            </p:cNvPr>
            <p:cNvSpPr/>
            <p:nvPr/>
          </p:nvSpPr>
          <p:spPr>
            <a:xfrm>
              <a:off x="1369781" y="4287347"/>
              <a:ext cx="38048" cy="145339"/>
            </a:xfrm>
            <a:custGeom>
              <a:avLst/>
              <a:gdLst>
                <a:gd name="connsiteX0" fmla="*/ 26392 w 38048"/>
                <a:gd name="connsiteY0" fmla="*/ 145284 h 145339"/>
                <a:gd name="connsiteX1" fmla="*/ 8728 w 38048"/>
                <a:gd name="connsiteY1" fmla="*/ -28 h 145339"/>
                <a:gd name="connsiteX2" fmla="*/ 26530 w 38048"/>
                <a:gd name="connsiteY2" fmla="*/ 144870 h 145339"/>
                <a:gd name="connsiteX3" fmla="*/ 26392 w 38048"/>
                <a:gd name="connsiteY3" fmla="*/ 145284 h 145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048" h="145339">
                  <a:moveTo>
                    <a:pt x="26392" y="145284"/>
                  </a:moveTo>
                  <a:cubicBezTo>
                    <a:pt x="-982" y="101939"/>
                    <a:pt x="-7465" y="48603"/>
                    <a:pt x="8728" y="-28"/>
                  </a:cubicBezTo>
                  <a:cubicBezTo>
                    <a:pt x="33982" y="42613"/>
                    <a:pt x="50127" y="98227"/>
                    <a:pt x="26530" y="144870"/>
                  </a:cubicBezTo>
                  <a:cubicBezTo>
                    <a:pt x="26668" y="145008"/>
                    <a:pt x="26668" y="145422"/>
                    <a:pt x="26392" y="145284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8" name="Freeform: Shape 317">
              <a:extLst>
                <a:ext uri="{FF2B5EF4-FFF2-40B4-BE49-F238E27FC236}">
                  <a16:creationId xmlns:a16="http://schemas.microsoft.com/office/drawing/2014/main" id="{0FCE9D7A-6D65-6E23-1F13-CCE55AAAAFA0}"/>
                </a:ext>
              </a:extLst>
            </p:cNvPr>
            <p:cNvSpPr/>
            <p:nvPr/>
          </p:nvSpPr>
          <p:spPr>
            <a:xfrm>
              <a:off x="1300568" y="4247742"/>
              <a:ext cx="55199" cy="134686"/>
            </a:xfrm>
            <a:custGeom>
              <a:avLst/>
              <a:gdLst>
                <a:gd name="connsiteX0" fmla="*/ 55172 w 55199"/>
                <a:gd name="connsiteY0" fmla="*/ 134658 h 134686"/>
                <a:gd name="connsiteX1" fmla="*/ 55172 w 55199"/>
                <a:gd name="connsiteY1" fmla="*/ 134658 h 134686"/>
                <a:gd name="connsiteX2" fmla="*/ -27 w 55199"/>
                <a:gd name="connsiteY2" fmla="*/ -28 h 134686"/>
                <a:gd name="connsiteX3" fmla="*/ 55172 w 55199"/>
                <a:gd name="connsiteY3" fmla="*/ 134658 h 134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199" h="134686">
                  <a:moveTo>
                    <a:pt x="55172" y="134658"/>
                  </a:moveTo>
                  <a:lnTo>
                    <a:pt x="55172" y="134658"/>
                  </a:lnTo>
                  <a:cubicBezTo>
                    <a:pt x="27572" y="94363"/>
                    <a:pt x="663" y="50341"/>
                    <a:pt x="-27" y="-28"/>
                  </a:cubicBezTo>
                  <a:cubicBezTo>
                    <a:pt x="37232" y="33920"/>
                    <a:pt x="53516" y="85807"/>
                    <a:pt x="55172" y="134658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9" name="Freeform: Shape 318">
              <a:extLst>
                <a:ext uri="{FF2B5EF4-FFF2-40B4-BE49-F238E27FC236}">
                  <a16:creationId xmlns:a16="http://schemas.microsoft.com/office/drawing/2014/main" id="{F605FF96-8960-BA0E-11B5-5CDCBC13D07D}"/>
                </a:ext>
              </a:extLst>
            </p:cNvPr>
            <p:cNvSpPr/>
            <p:nvPr/>
          </p:nvSpPr>
          <p:spPr>
            <a:xfrm>
              <a:off x="1246903" y="4452756"/>
              <a:ext cx="103482" cy="25074"/>
            </a:xfrm>
            <a:custGeom>
              <a:avLst/>
              <a:gdLst>
                <a:gd name="connsiteX0" fmla="*/ 18586 w 103482"/>
                <a:gd name="connsiteY0" fmla="*/ 25001 h 25074"/>
                <a:gd name="connsiteX1" fmla="*/ 42459 w 103482"/>
                <a:gd name="connsiteY1" fmla="*/ 1541 h 25074"/>
                <a:gd name="connsiteX2" fmla="*/ 96555 w 103482"/>
                <a:gd name="connsiteY2" fmla="*/ 3335 h 25074"/>
                <a:gd name="connsiteX3" fmla="*/ 103455 w 103482"/>
                <a:gd name="connsiteY3" fmla="*/ 3335 h 25074"/>
                <a:gd name="connsiteX4" fmla="*/ 97383 w 103482"/>
                <a:gd name="connsiteY4" fmla="*/ 7475 h 25074"/>
                <a:gd name="connsiteX5" fmla="*/ 18586 w 103482"/>
                <a:gd name="connsiteY5" fmla="*/ 25001 h 25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482" h="25074">
                  <a:moveTo>
                    <a:pt x="18586" y="25001"/>
                  </a:moveTo>
                  <a:cubicBezTo>
                    <a:pt x="-28057" y="25001"/>
                    <a:pt x="25624" y="4991"/>
                    <a:pt x="42459" y="1541"/>
                  </a:cubicBezTo>
                  <a:cubicBezTo>
                    <a:pt x="60457" y="-1040"/>
                    <a:pt x="78768" y="-433"/>
                    <a:pt x="96555" y="3335"/>
                  </a:cubicBezTo>
                  <a:cubicBezTo>
                    <a:pt x="98822" y="3887"/>
                    <a:pt x="101187" y="3887"/>
                    <a:pt x="103455" y="3335"/>
                  </a:cubicBezTo>
                  <a:cubicBezTo>
                    <a:pt x="103455" y="5405"/>
                    <a:pt x="98901" y="6785"/>
                    <a:pt x="97383" y="7475"/>
                  </a:cubicBezTo>
                  <a:cubicBezTo>
                    <a:pt x="72929" y="19619"/>
                    <a:pt x="45885" y="25635"/>
                    <a:pt x="18586" y="25001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0" name="Freeform: Shape 319">
              <a:extLst>
                <a:ext uri="{FF2B5EF4-FFF2-40B4-BE49-F238E27FC236}">
                  <a16:creationId xmlns:a16="http://schemas.microsoft.com/office/drawing/2014/main" id="{55A88967-0A86-9DE7-4D70-EA383A51766F}"/>
                </a:ext>
              </a:extLst>
            </p:cNvPr>
            <p:cNvSpPr/>
            <p:nvPr/>
          </p:nvSpPr>
          <p:spPr>
            <a:xfrm>
              <a:off x="1190584" y="4386884"/>
              <a:ext cx="118402" cy="41563"/>
            </a:xfrm>
            <a:custGeom>
              <a:avLst/>
              <a:gdLst>
                <a:gd name="connsiteX0" fmla="*/ 82771 w 118402"/>
                <a:gd name="connsiteY0" fmla="*/ 41469 h 41563"/>
                <a:gd name="connsiteX1" fmla="*/ -27 w 118402"/>
                <a:gd name="connsiteY1" fmla="*/ 70 h 41563"/>
                <a:gd name="connsiteX2" fmla="*/ 100021 w 118402"/>
                <a:gd name="connsiteY2" fmla="*/ 30016 h 41563"/>
                <a:gd name="connsiteX3" fmla="*/ 118375 w 118402"/>
                <a:gd name="connsiteY3" fmla="*/ 33052 h 41563"/>
                <a:gd name="connsiteX4" fmla="*/ 82771 w 118402"/>
                <a:gd name="connsiteY4" fmla="*/ 41469 h 41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02" h="41563">
                  <a:moveTo>
                    <a:pt x="82771" y="41469"/>
                  </a:moveTo>
                  <a:cubicBezTo>
                    <a:pt x="50821" y="39027"/>
                    <a:pt x="21097" y="24164"/>
                    <a:pt x="-27" y="70"/>
                  </a:cubicBezTo>
                  <a:cubicBezTo>
                    <a:pt x="35438" y="-1448"/>
                    <a:pt x="68972" y="14974"/>
                    <a:pt x="100021" y="30016"/>
                  </a:cubicBezTo>
                  <a:cubicBezTo>
                    <a:pt x="105562" y="33231"/>
                    <a:pt x="112092" y="34321"/>
                    <a:pt x="118375" y="33052"/>
                  </a:cubicBezTo>
                  <a:cubicBezTo>
                    <a:pt x="110509" y="42849"/>
                    <a:pt x="94225" y="41469"/>
                    <a:pt x="82771" y="41469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1" name="Freeform: Shape 320">
              <a:extLst>
                <a:ext uri="{FF2B5EF4-FFF2-40B4-BE49-F238E27FC236}">
                  <a16:creationId xmlns:a16="http://schemas.microsoft.com/office/drawing/2014/main" id="{925509DB-0328-FA90-0B28-68CF65739504}"/>
                </a:ext>
              </a:extLst>
            </p:cNvPr>
            <p:cNvSpPr/>
            <p:nvPr/>
          </p:nvSpPr>
          <p:spPr>
            <a:xfrm>
              <a:off x="1191687" y="4254366"/>
              <a:ext cx="108686" cy="120994"/>
            </a:xfrm>
            <a:custGeom>
              <a:avLst/>
              <a:gdLst>
                <a:gd name="connsiteX0" fmla="*/ 96571 w 108686"/>
                <a:gd name="connsiteY0" fmla="*/ 115338 h 120994"/>
                <a:gd name="connsiteX1" fmla="*/ -27 w 108686"/>
                <a:gd name="connsiteY1" fmla="*/ -28 h 120994"/>
                <a:gd name="connsiteX2" fmla="*/ 105679 w 108686"/>
                <a:gd name="connsiteY2" fmla="*/ 118236 h 120994"/>
                <a:gd name="connsiteX3" fmla="*/ 96571 w 108686"/>
                <a:gd name="connsiteY3" fmla="*/ 115338 h 120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686" h="120994">
                  <a:moveTo>
                    <a:pt x="96571" y="115338"/>
                  </a:moveTo>
                  <a:cubicBezTo>
                    <a:pt x="53102" y="87932"/>
                    <a:pt x="19319" y="47581"/>
                    <a:pt x="-27" y="-28"/>
                  </a:cubicBezTo>
                  <a:cubicBezTo>
                    <a:pt x="48686" y="26054"/>
                    <a:pt x="71318" y="78355"/>
                    <a:pt x="105679" y="118236"/>
                  </a:cubicBezTo>
                  <a:cubicBezTo>
                    <a:pt x="114925" y="124722"/>
                    <a:pt x="100021" y="117960"/>
                    <a:pt x="96571" y="115338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2" name="Freeform: Shape 321">
              <a:extLst>
                <a:ext uri="{FF2B5EF4-FFF2-40B4-BE49-F238E27FC236}">
                  <a16:creationId xmlns:a16="http://schemas.microsoft.com/office/drawing/2014/main" id="{9024AFEB-AE10-76DA-FB2A-0DAEA07FC934}"/>
                </a:ext>
              </a:extLst>
            </p:cNvPr>
            <p:cNvSpPr/>
            <p:nvPr/>
          </p:nvSpPr>
          <p:spPr>
            <a:xfrm>
              <a:off x="1425318" y="4334680"/>
              <a:ext cx="25739" cy="81556"/>
            </a:xfrm>
            <a:custGeom>
              <a:avLst/>
              <a:gdLst>
                <a:gd name="connsiteX0" fmla="*/ -27 w 25739"/>
                <a:gd name="connsiteY0" fmla="*/ 81529 h 81556"/>
                <a:gd name="connsiteX1" fmla="*/ 20672 w 25739"/>
                <a:gd name="connsiteY1" fmla="*/ -28 h 81556"/>
                <a:gd name="connsiteX2" fmla="*/ -27 w 25739"/>
                <a:gd name="connsiteY2" fmla="*/ 81529 h 81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739" h="81556">
                  <a:moveTo>
                    <a:pt x="-27" y="81529"/>
                  </a:moveTo>
                  <a:cubicBezTo>
                    <a:pt x="3975" y="53929"/>
                    <a:pt x="2181" y="22742"/>
                    <a:pt x="20672" y="-28"/>
                  </a:cubicBezTo>
                  <a:cubicBezTo>
                    <a:pt x="32061" y="28772"/>
                    <a:pt x="23721" y="61644"/>
                    <a:pt x="-27" y="81529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3" name="Freeform: Shape 322">
              <a:extLst>
                <a:ext uri="{FF2B5EF4-FFF2-40B4-BE49-F238E27FC236}">
                  <a16:creationId xmlns:a16="http://schemas.microsoft.com/office/drawing/2014/main" id="{7935F733-C3FA-9979-628A-DD9FFFEA4B5B}"/>
                </a:ext>
              </a:extLst>
            </p:cNvPr>
            <p:cNvSpPr/>
            <p:nvPr/>
          </p:nvSpPr>
          <p:spPr>
            <a:xfrm>
              <a:off x="1285249" y="4483592"/>
              <a:ext cx="72174" cy="78647"/>
            </a:xfrm>
            <a:custGeom>
              <a:avLst/>
              <a:gdLst>
                <a:gd name="connsiteX0" fmla="*/ 112 w 72174"/>
                <a:gd name="connsiteY0" fmla="*/ 78620 h 78647"/>
                <a:gd name="connsiteX1" fmla="*/ 72147 w 72174"/>
                <a:gd name="connsiteY1" fmla="*/ 2031 h 78647"/>
                <a:gd name="connsiteX2" fmla="*/ 112 w 72174"/>
                <a:gd name="connsiteY2" fmla="*/ 78620 h 78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2174" h="78647">
                  <a:moveTo>
                    <a:pt x="112" y="78620"/>
                  </a:moveTo>
                  <a:cubicBezTo>
                    <a:pt x="-2372" y="40118"/>
                    <a:pt x="28540" y="-10941"/>
                    <a:pt x="72147" y="2031"/>
                  </a:cubicBezTo>
                  <a:cubicBezTo>
                    <a:pt x="47446" y="26871"/>
                    <a:pt x="30058" y="59162"/>
                    <a:pt x="112" y="78620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4" name="Freeform: Shape 323">
              <a:extLst>
                <a:ext uri="{FF2B5EF4-FFF2-40B4-BE49-F238E27FC236}">
                  <a16:creationId xmlns:a16="http://schemas.microsoft.com/office/drawing/2014/main" id="{E480ABE3-AC49-AAA8-D4FC-EA9B4AE85C9A}"/>
                </a:ext>
              </a:extLst>
            </p:cNvPr>
            <p:cNvSpPr/>
            <p:nvPr/>
          </p:nvSpPr>
          <p:spPr>
            <a:xfrm>
              <a:off x="1423938" y="4444336"/>
              <a:ext cx="72112" cy="35258"/>
            </a:xfrm>
            <a:custGeom>
              <a:avLst/>
              <a:gdLst>
                <a:gd name="connsiteX0" fmla="*/ 46340 w 72112"/>
                <a:gd name="connsiteY0" fmla="*/ 32040 h 35258"/>
                <a:gd name="connsiteX1" fmla="*/ -27 w 72112"/>
                <a:gd name="connsiteY1" fmla="*/ 1681 h 35258"/>
                <a:gd name="connsiteX2" fmla="*/ -27 w 72112"/>
                <a:gd name="connsiteY2" fmla="*/ 1681 h 35258"/>
                <a:gd name="connsiteX3" fmla="*/ 43028 w 72112"/>
                <a:gd name="connsiteY3" fmla="*/ 5821 h 35258"/>
                <a:gd name="connsiteX4" fmla="*/ 46340 w 72112"/>
                <a:gd name="connsiteY4" fmla="*/ 32040 h 35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112" h="35258">
                  <a:moveTo>
                    <a:pt x="46340" y="32040"/>
                  </a:moveTo>
                  <a:cubicBezTo>
                    <a:pt x="27909" y="27431"/>
                    <a:pt x="11573" y="16722"/>
                    <a:pt x="-27" y="1681"/>
                  </a:cubicBezTo>
                  <a:lnTo>
                    <a:pt x="-27" y="1681"/>
                  </a:lnTo>
                  <a:cubicBezTo>
                    <a:pt x="14398" y="-1590"/>
                    <a:pt x="29490" y="-141"/>
                    <a:pt x="43028" y="5821"/>
                  </a:cubicBezTo>
                  <a:cubicBezTo>
                    <a:pt x="66902" y="17413"/>
                    <a:pt x="92707" y="44460"/>
                    <a:pt x="46340" y="32040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5" name="Freeform: Shape 324">
              <a:extLst>
                <a:ext uri="{FF2B5EF4-FFF2-40B4-BE49-F238E27FC236}">
                  <a16:creationId xmlns:a16="http://schemas.microsoft.com/office/drawing/2014/main" id="{E2FD676E-5B9D-DBCC-7A33-BB77C099EB85}"/>
                </a:ext>
              </a:extLst>
            </p:cNvPr>
            <p:cNvSpPr/>
            <p:nvPr/>
          </p:nvSpPr>
          <p:spPr>
            <a:xfrm>
              <a:off x="1346434" y="4465685"/>
              <a:ext cx="22989" cy="112838"/>
            </a:xfrm>
            <a:custGeom>
              <a:avLst/>
              <a:gdLst>
                <a:gd name="connsiteX0" fmla="*/ 11514 w 22989"/>
                <a:gd name="connsiteY0" fmla="*/ 112810 h 112838"/>
                <a:gd name="connsiteX1" fmla="*/ 474 w 22989"/>
                <a:gd name="connsiteY1" fmla="*/ 43811 h 112838"/>
                <a:gd name="connsiteX2" fmla="*/ 5718 w 22989"/>
                <a:gd name="connsiteY2" fmla="*/ 6276 h 112838"/>
                <a:gd name="connsiteX3" fmla="*/ 16758 w 22989"/>
                <a:gd name="connsiteY3" fmla="*/ 2550 h 112838"/>
                <a:gd name="connsiteX4" fmla="*/ 16758 w 22989"/>
                <a:gd name="connsiteY4" fmla="*/ 2550 h 112838"/>
                <a:gd name="connsiteX5" fmla="*/ 22830 w 22989"/>
                <a:gd name="connsiteY5" fmla="*/ 43949 h 112838"/>
                <a:gd name="connsiteX6" fmla="*/ 11514 w 22989"/>
                <a:gd name="connsiteY6" fmla="*/ 112810 h 112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989" h="112838">
                  <a:moveTo>
                    <a:pt x="11514" y="112810"/>
                  </a:moveTo>
                  <a:cubicBezTo>
                    <a:pt x="3966" y="90592"/>
                    <a:pt x="234" y="67271"/>
                    <a:pt x="474" y="43811"/>
                  </a:cubicBezTo>
                  <a:cubicBezTo>
                    <a:pt x="-1005" y="31060"/>
                    <a:pt x="800" y="18130"/>
                    <a:pt x="5718" y="6276"/>
                  </a:cubicBezTo>
                  <a:cubicBezTo>
                    <a:pt x="7236" y="2550"/>
                    <a:pt x="14412" y="-3522"/>
                    <a:pt x="16758" y="2550"/>
                  </a:cubicBezTo>
                  <a:lnTo>
                    <a:pt x="16758" y="2550"/>
                  </a:lnTo>
                  <a:cubicBezTo>
                    <a:pt x="21460" y="15825"/>
                    <a:pt x="23523" y="29887"/>
                    <a:pt x="22830" y="43949"/>
                  </a:cubicBezTo>
                  <a:cubicBezTo>
                    <a:pt x="23746" y="67437"/>
                    <a:pt x="19898" y="90855"/>
                    <a:pt x="11514" y="112810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6" name="Freeform: Shape 325">
              <a:extLst>
                <a:ext uri="{FF2B5EF4-FFF2-40B4-BE49-F238E27FC236}">
                  <a16:creationId xmlns:a16="http://schemas.microsoft.com/office/drawing/2014/main" id="{057EFAF2-52B7-1A21-2971-33FFE7F3342E}"/>
                </a:ext>
              </a:extLst>
            </p:cNvPr>
            <p:cNvSpPr/>
            <p:nvPr/>
          </p:nvSpPr>
          <p:spPr>
            <a:xfrm>
              <a:off x="2920389" y="4234772"/>
              <a:ext cx="103498" cy="32289"/>
            </a:xfrm>
            <a:custGeom>
              <a:avLst/>
              <a:gdLst>
                <a:gd name="connsiteX0" fmla="*/ 66488 w 103498"/>
                <a:gd name="connsiteY0" fmla="*/ 32124 h 32289"/>
                <a:gd name="connsiteX1" fmla="*/ -27 w 103498"/>
                <a:gd name="connsiteY1" fmla="*/ 18324 h 32289"/>
                <a:gd name="connsiteX2" fmla="*/ 48272 w 103498"/>
                <a:gd name="connsiteY2" fmla="*/ 660 h 32289"/>
                <a:gd name="connsiteX3" fmla="*/ 103471 w 103498"/>
                <a:gd name="connsiteY3" fmla="*/ 21774 h 32289"/>
                <a:gd name="connsiteX4" fmla="*/ 66488 w 103498"/>
                <a:gd name="connsiteY4" fmla="*/ 32262 h 32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498" h="32289">
                  <a:moveTo>
                    <a:pt x="66488" y="32124"/>
                  </a:moveTo>
                  <a:cubicBezTo>
                    <a:pt x="43622" y="31944"/>
                    <a:pt x="21017" y="27253"/>
                    <a:pt x="-27" y="18324"/>
                  </a:cubicBezTo>
                  <a:cubicBezTo>
                    <a:pt x="14214" y="8237"/>
                    <a:pt x="30884" y="2137"/>
                    <a:pt x="48272" y="660"/>
                  </a:cubicBezTo>
                  <a:cubicBezTo>
                    <a:pt x="67868" y="-1961"/>
                    <a:pt x="92983" y="2454"/>
                    <a:pt x="103471" y="21774"/>
                  </a:cubicBezTo>
                  <a:cubicBezTo>
                    <a:pt x="92348" y="28633"/>
                    <a:pt x="79556" y="32262"/>
                    <a:pt x="66488" y="32262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7" name="Freeform: Shape 326">
              <a:extLst>
                <a:ext uri="{FF2B5EF4-FFF2-40B4-BE49-F238E27FC236}">
                  <a16:creationId xmlns:a16="http://schemas.microsoft.com/office/drawing/2014/main" id="{41BA83C3-441D-44DE-E928-ACF260217E56}"/>
                </a:ext>
              </a:extLst>
            </p:cNvPr>
            <p:cNvSpPr/>
            <p:nvPr/>
          </p:nvSpPr>
          <p:spPr>
            <a:xfrm>
              <a:off x="1900997" y="4228698"/>
              <a:ext cx="164355" cy="159552"/>
            </a:xfrm>
            <a:custGeom>
              <a:avLst/>
              <a:gdLst>
                <a:gd name="connsiteX0" fmla="*/ 148734 w 164355"/>
                <a:gd name="connsiteY0" fmla="*/ 158808 h 159552"/>
                <a:gd name="connsiteX1" fmla="*/ -27 w 164355"/>
                <a:gd name="connsiteY1" fmla="*/ -28 h 159552"/>
                <a:gd name="connsiteX2" fmla="*/ 110371 w 164355"/>
                <a:gd name="connsiteY2" fmla="*/ 94777 h 159552"/>
                <a:gd name="connsiteX3" fmla="*/ 162672 w 164355"/>
                <a:gd name="connsiteY3" fmla="*/ 155082 h 159552"/>
                <a:gd name="connsiteX4" fmla="*/ 164328 w 164355"/>
                <a:gd name="connsiteY4" fmla="*/ 153978 h 159552"/>
                <a:gd name="connsiteX5" fmla="*/ 164328 w 164355"/>
                <a:gd name="connsiteY5" fmla="*/ 153978 h 159552"/>
                <a:gd name="connsiteX6" fmla="*/ 148734 w 164355"/>
                <a:gd name="connsiteY6" fmla="*/ 158808 h 159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4355" h="159552">
                  <a:moveTo>
                    <a:pt x="148734" y="158808"/>
                  </a:moveTo>
                  <a:cubicBezTo>
                    <a:pt x="75320" y="141558"/>
                    <a:pt x="17498" y="71317"/>
                    <a:pt x="-27" y="-28"/>
                  </a:cubicBezTo>
                  <a:cubicBezTo>
                    <a:pt x="36818" y="31160"/>
                    <a:pt x="75044" y="60967"/>
                    <a:pt x="110371" y="94777"/>
                  </a:cubicBezTo>
                  <a:cubicBezTo>
                    <a:pt x="131485" y="111198"/>
                    <a:pt x="141421" y="140454"/>
                    <a:pt x="162672" y="155082"/>
                  </a:cubicBezTo>
                  <a:lnTo>
                    <a:pt x="164328" y="153978"/>
                  </a:lnTo>
                  <a:lnTo>
                    <a:pt x="164328" y="153978"/>
                  </a:lnTo>
                  <a:cubicBezTo>
                    <a:pt x="163776" y="160878"/>
                    <a:pt x="152874" y="159774"/>
                    <a:pt x="148734" y="158808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8" name="Freeform: Shape 327">
              <a:extLst>
                <a:ext uri="{FF2B5EF4-FFF2-40B4-BE49-F238E27FC236}">
                  <a16:creationId xmlns:a16="http://schemas.microsoft.com/office/drawing/2014/main" id="{B4EFC104-1E06-FB14-9321-F1146047FD39}"/>
                </a:ext>
              </a:extLst>
            </p:cNvPr>
            <p:cNvSpPr/>
            <p:nvPr/>
          </p:nvSpPr>
          <p:spPr>
            <a:xfrm>
              <a:off x="1922111" y="4386430"/>
              <a:ext cx="130546" cy="38641"/>
            </a:xfrm>
            <a:custGeom>
              <a:avLst/>
              <a:gdLst>
                <a:gd name="connsiteX0" fmla="*/ 58898 w 130546"/>
                <a:gd name="connsiteY0" fmla="*/ 36680 h 38641"/>
                <a:gd name="connsiteX1" fmla="*/ -27 w 130546"/>
                <a:gd name="connsiteY1" fmla="*/ -28 h 38641"/>
                <a:gd name="connsiteX2" fmla="*/ 71594 w 130546"/>
                <a:gd name="connsiteY2" fmla="*/ 7010 h 38641"/>
                <a:gd name="connsiteX3" fmla="*/ 130519 w 130546"/>
                <a:gd name="connsiteY3" fmla="*/ 10184 h 38641"/>
                <a:gd name="connsiteX4" fmla="*/ 58898 w 130546"/>
                <a:gd name="connsiteY4" fmla="*/ 36680 h 38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546" h="38641">
                  <a:moveTo>
                    <a:pt x="58898" y="36680"/>
                  </a:moveTo>
                  <a:cubicBezTo>
                    <a:pt x="35275" y="32457"/>
                    <a:pt x="14180" y="19306"/>
                    <a:pt x="-27" y="-28"/>
                  </a:cubicBezTo>
                  <a:cubicBezTo>
                    <a:pt x="23558" y="4651"/>
                    <a:pt x="47547" y="7010"/>
                    <a:pt x="71594" y="7010"/>
                  </a:cubicBezTo>
                  <a:cubicBezTo>
                    <a:pt x="91327" y="7010"/>
                    <a:pt x="111061" y="16256"/>
                    <a:pt x="130519" y="10184"/>
                  </a:cubicBezTo>
                  <a:cubicBezTo>
                    <a:pt x="120307" y="38888"/>
                    <a:pt x="84565" y="41510"/>
                    <a:pt x="58898" y="36680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9" name="Freeform: Shape 328">
              <a:extLst>
                <a:ext uri="{FF2B5EF4-FFF2-40B4-BE49-F238E27FC236}">
                  <a16:creationId xmlns:a16="http://schemas.microsoft.com/office/drawing/2014/main" id="{E4C31FFD-34CF-9F8F-E9AC-B49E3321DFC4}"/>
                </a:ext>
              </a:extLst>
            </p:cNvPr>
            <p:cNvSpPr/>
            <p:nvPr/>
          </p:nvSpPr>
          <p:spPr>
            <a:xfrm>
              <a:off x="1868844" y="4312739"/>
              <a:ext cx="179259" cy="86992"/>
            </a:xfrm>
            <a:custGeom>
              <a:avLst/>
              <a:gdLst>
                <a:gd name="connsiteX0" fmla="*/ 165570 w 179259"/>
                <a:gd name="connsiteY0" fmla="*/ 86497 h 86992"/>
                <a:gd name="connsiteX1" fmla="*/ -27 w 179259"/>
                <a:gd name="connsiteY1" fmla="*/ -28 h 86992"/>
                <a:gd name="connsiteX2" fmla="*/ 118375 w 179259"/>
                <a:gd name="connsiteY2" fmla="*/ 42752 h 86992"/>
                <a:gd name="connsiteX3" fmla="*/ 179232 w 179259"/>
                <a:gd name="connsiteY3" fmla="*/ 85117 h 86992"/>
                <a:gd name="connsiteX4" fmla="*/ 165570 w 179259"/>
                <a:gd name="connsiteY4" fmla="*/ 86497 h 86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9259" h="86992">
                  <a:moveTo>
                    <a:pt x="165570" y="86497"/>
                  </a:moveTo>
                  <a:cubicBezTo>
                    <a:pt x="102505" y="80287"/>
                    <a:pt x="34334" y="55309"/>
                    <a:pt x="-27" y="-28"/>
                  </a:cubicBezTo>
                  <a:cubicBezTo>
                    <a:pt x="38336" y="17360"/>
                    <a:pt x="79598" y="26606"/>
                    <a:pt x="118375" y="42752"/>
                  </a:cubicBezTo>
                  <a:cubicBezTo>
                    <a:pt x="141421" y="52549"/>
                    <a:pt x="157980" y="73111"/>
                    <a:pt x="179232" y="85117"/>
                  </a:cubicBezTo>
                  <a:cubicBezTo>
                    <a:pt x="174924" y="86952"/>
                    <a:pt x="170159" y="87435"/>
                    <a:pt x="165570" y="86497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0" name="Freeform: Shape 329">
              <a:extLst>
                <a:ext uri="{FF2B5EF4-FFF2-40B4-BE49-F238E27FC236}">
                  <a16:creationId xmlns:a16="http://schemas.microsoft.com/office/drawing/2014/main" id="{092684A5-D3A4-72C6-A803-57389EB24D66}"/>
                </a:ext>
              </a:extLst>
            </p:cNvPr>
            <p:cNvSpPr/>
            <p:nvPr/>
          </p:nvSpPr>
          <p:spPr>
            <a:xfrm>
              <a:off x="2032637" y="4202754"/>
              <a:ext cx="63351" cy="191403"/>
            </a:xfrm>
            <a:custGeom>
              <a:avLst/>
              <a:gdLst>
                <a:gd name="connsiteX0" fmla="*/ 58908 w 63351"/>
                <a:gd name="connsiteY0" fmla="*/ 189858 h 191403"/>
                <a:gd name="connsiteX1" fmla="*/ -17 w 63351"/>
                <a:gd name="connsiteY1" fmla="*/ -28 h 191403"/>
                <a:gd name="connsiteX2" fmla="*/ 49524 w 63351"/>
                <a:gd name="connsiteY2" fmla="*/ 118512 h 191403"/>
                <a:gd name="connsiteX3" fmla="*/ 63324 w 63351"/>
                <a:gd name="connsiteY3" fmla="*/ 191375 h 191403"/>
                <a:gd name="connsiteX4" fmla="*/ 63324 w 63351"/>
                <a:gd name="connsiteY4" fmla="*/ 191375 h 191403"/>
                <a:gd name="connsiteX5" fmla="*/ 58908 w 63351"/>
                <a:gd name="connsiteY5" fmla="*/ 189858 h 191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351" h="191403">
                  <a:moveTo>
                    <a:pt x="58908" y="189858"/>
                  </a:moveTo>
                  <a:cubicBezTo>
                    <a:pt x="20046" y="134203"/>
                    <a:pt x="-547" y="67853"/>
                    <a:pt x="-17" y="-28"/>
                  </a:cubicBezTo>
                  <a:cubicBezTo>
                    <a:pt x="21007" y="37452"/>
                    <a:pt x="37630" y="77224"/>
                    <a:pt x="49524" y="118512"/>
                  </a:cubicBezTo>
                  <a:cubicBezTo>
                    <a:pt x="57666" y="141834"/>
                    <a:pt x="52284" y="169710"/>
                    <a:pt x="63324" y="191375"/>
                  </a:cubicBezTo>
                  <a:cubicBezTo>
                    <a:pt x="63324" y="191375"/>
                    <a:pt x="63324" y="191375"/>
                    <a:pt x="63324" y="191375"/>
                  </a:cubicBezTo>
                  <a:cubicBezTo>
                    <a:pt x="63324" y="191375"/>
                    <a:pt x="59046" y="189858"/>
                    <a:pt x="58908" y="189858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1" name="Freeform: Shape 330">
              <a:extLst>
                <a:ext uri="{FF2B5EF4-FFF2-40B4-BE49-F238E27FC236}">
                  <a16:creationId xmlns:a16="http://schemas.microsoft.com/office/drawing/2014/main" id="{E40E89FE-CA2E-322F-5441-3BD7894EB940}"/>
                </a:ext>
              </a:extLst>
            </p:cNvPr>
            <p:cNvSpPr/>
            <p:nvPr/>
          </p:nvSpPr>
          <p:spPr>
            <a:xfrm>
              <a:off x="1992076" y="4261542"/>
              <a:ext cx="81004" cy="123418"/>
            </a:xfrm>
            <a:custGeom>
              <a:avLst/>
              <a:gdLst>
                <a:gd name="connsiteX0" fmla="*/ 73940 w 81004"/>
                <a:gd name="connsiteY0" fmla="*/ 121548 h 123418"/>
                <a:gd name="connsiteX1" fmla="*/ -27 w 81004"/>
                <a:gd name="connsiteY1" fmla="*/ -28 h 123418"/>
                <a:gd name="connsiteX2" fmla="*/ 39578 w 81004"/>
                <a:gd name="connsiteY2" fmla="*/ 56965 h 123418"/>
                <a:gd name="connsiteX3" fmla="*/ 80977 w 81004"/>
                <a:gd name="connsiteY3" fmla="*/ 122376 h 123418"/>
                <a:gd name="connsiteX4" fmla="*/ 73940 w 81004"/>
                <a:gd name="connsiteY4" fmla="*/ 121548 h 12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004" h="123418">
                  <a:moveTo>
                    <a:pt x="73940" y="121548"/>
                  </a:moveTo>
                  <a:cubicBezTo>
                    <a:pt x="34617" y="92003"/>
                    <a:pt x="8141" y="48478"/>
                    <a:pt x="-27" y="-28"/>
                  </a:cubicBezTo>
                  <a:cubicBezTo>
                    <a:pt x="15411" y="17318"/>
                    <a:pt x="28707" y="36445"/>
                    <a:pt x="39578" y="56965"/>
                  </a:cubicBezTo>
                  <a:cubicBezTo>
                    <a:pt x="54620" y="76699"/>
                    <a:pt x="59726" y="110785"/>
                    <a:pt x="80977" y="122376"/>
                  </a:cubicBezTo>
                  <a:cubicBezTo>
                    <a:pt x="79598" y="124446"/>
                    <a:pt x="75596" y="122928"/>
                    <a:pt x="73940" y="121548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2" name="Freeform: Shape 331">
              <a:extLst>
                <a:ext uri="{FF2B5EF4-FFF2-40B4-BE49-F238E27FC236}">
                  <a16:creationId xmlns:a16="http://schemas.microsoft.com/office/drawing/2014/main" id="{7974A9D4-ED54-7D4A-65BC-44AE8B1AAB17}"/>
                </a:ext>
              </a:extLst>
            </p:cNvPr>
            <p:cNvSpPr/>
            <p:nvPr/>
          </p:nvSpPr>
          <p:spPr>
            <a:xfrm>
              <a:off x="2092953" y="4225386"/>
              <a:ext cx="36983" cy="162561"/>
            </a:xfrm>
            <a:custGeom>
              <a:avLst/>
              <a:gdLst>
                <a:gd name="connsiteX0" fmla="*/ -27 w 36983"/>
                <a:gd name="connsiteY0" fmla="*/ 162534 h 162561"/>
                <a:gd name="connsiteX1" fmla="*/ -27 w 36983"/>
                <a:gd name="connsiteY1" fmla="*/ 162534 h 162561"/>
                <a:gd name="connsiteX2" fmla="*/ 4389 w 36983"/>
                <a:gd name="connsiteY2" fmla="*/ 95743 h 162561"/>
                <a:gd name="connsiteX3" fmla="*/ 34610 w 36983"/>
                <a:gd name="connsiteY3" fmla="*/ -28 h 162561"/>
                <a:gd name="connsiteX4" fmla="*/ 36956 w 36983"/>
                <a:gd name="connsiteY4" fmla="*/ 32953 h 162561"/>
                <a:gd name="connsiteX5" fmla="*/ -27 w 36983"/>
                <a:gd name="connsiteY5" fmla="*/ 162534 h 162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983" h="162561">
                  <a:moveTo>
                    <a:pt x="-27" y="162534"/>
                  </a:moveTo>
                  <a:cubicBezTo>
                    <a:pt x="-27" y="162534"/>
                    <a:pt x="-27" y="162534"/>
                    <a:pt x="-27" y="162534"/>
                  </a:cubicBezTo>
                  <a:cubicBezTo>
                    <a:pt x="5907" y="140868"/>
                    <a:pt x="-27" y="117823"/>
                    <a:pt x="4389" y="95743"/>
                  </a:cubicBezTo>
                  <a:cubicBezTo>
                    <a:pt x="7117" y="61947"/>
                    <a:pt x="17447" y="29214"/>
                    <a:pt x="34610" y="-28"/>
                  </a:cubicBezTo>
                  <a:cubicBezTo>
                    <a:pt x="36113" y="10901"/>
                    <a:pt x="36897" y="21914"/>
                    <a:pt x="36956" y="32953"/>
                  </a:cubicBezTo>
                  <a:cubicBezTo>
                    <a:pt x="36956" y="77527"/>
                    <a:pt x="33644" y="129414"/>
                    <a:pt x="-27" y="162534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3" name="Freeform: Shape 332">
              <a:extLst>
                <a:ext uri="{FF2B5EF4-FFF2-40B4-BE49-F238E27FC236}">
                  <a16:creationId xmlns:a16="http://schemas.microsoft.com/office/drawing/2014/main" id="{D24FC3DB-A223-2AF2-559C-741EF403464D}"/>
                </a:ext>
              </a:extLst>
            </p:cNvPr>
            <p:cNvSpPr/>
            <p:nvPr/>
          </p:nvSpPr>
          <p:spPr>
            <a:xfrm>
              <a:off x="2057129" y="4111400"/>
              <a:ext cx="33098" cy="169323"/>
            </a:xfrm>
            <a:custGeom>
              <a:avLst/>
              <a:gdLst>
                <a:gd name="connsiteX0" fmla="*/ 22686 w 33098"/>
                <a:gd name="connsiteY0" fmla="*/ 169296 h 169323"/>
                <a:gd name="connsiteX1" fmla="*/ 8887 w 33098"/>
                <a:gd name="connsiteY1" fmla="*/ -28 h 169323"/>
                <a:gd name="connsiteX2" fmla="*/ 22686 w 33098"/>
                <a:gd name="connsiteY2" fmla="*/ 169296 h 169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098" h="169323">
                  <a:moveTo>
                    <a:pt x="22686" y="169296"/>
                  </a:moveTo>
                  <a:cubicBezTo>
                    <a:pt x="-1764" y="116249"/>
                    <a:pt x="-6653" y="56276"/>
                    <a:pt x="8887" y="-28"/>
                  </a:cubicBezTo>
                  <a:cubicBezTo>
                    <a:pt x="40488" y="52273"/>
                    <a:pt x="36624" y="112579"/>
                    <a:pt x="22686" y="169296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4" name="Freeform: Shape 333">
              <a:extLst>
                <a:ext uri="{FF2B5EF4-FFF2-40B4-BE49-F238E27FC236}">
                  <a16:creationId xmlns:a16="http://schemas.microsoft.com/office/drawing/2014/main" id="{09778CBD-BA6A-70BE-29C2-90F58D4FA4CB}"/>
                </a:ext>
              </a:extLst>
            </p:cNvPr>
            <p:cNvSpPr/>
            <p:nvPr/>
          </p:nvSpPr>
          <p:spPr>
            <a:xfrm>
              <a:off x="2091849" y="4321985"/>
              <a:ext cx="80831" cy="78063"/>
            </a:xfrm>
            <a:custGeom>
              <a:avLst/>
              <a:gdLst>
                <a:gd name="connsiteX0" fmla="*/ 12944 w 80831"/>
                <a:gd name="connsiteY0" fmla="*/ 77251 h 78063"/>
                <a:gd name="connsiteX1" fmla="*/ -27 w 80831"/>
                <a:gd name="connsiteY1" fmla="*/ 72559 h 78063"/>
                <a:gd name="connsiteX2" fmla="*/ 5079 w 80831"/>
                <a:gd name="connsiteY2" fmla="*/ 66901 h 78063"/>
                <a:gd name="connsiteX3" fmla="*/ 78769 w 80831"/>
                <a:gd name="connsiteY3" fmla="*/ -28 h 78063"/>
                <a:gd name="connsiteX4" fmla="*/ 12944 w 80831"/>
                <a:gd name="connsiteY4" fmla="*/ 77251 h 78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831" h="78063">
                  <a:moveTo>
                    <a:pt x="12944" y="77251"/>
                  </a:moveTo>
                  <a:cubicBezTo>
                    <a:pt x="9081" y="76285"/>
                    <a:pt x="2181" y="75595"/>
                    <a:pt x="-27" y="72559"/>
                  </a:cubicBezTo>
                  <a:cubicBezTo>
                    <a:pt x="1885" y="70876"/>
                    <a:pt x="3599" y="68971"/>
                    <a:pt x="5079" y="66901"/>
                  </a:cubicBezTo>
                  <a:cubicBezTo>
                    <a:pt x="27769" y="42613"/>
                    <a:pt x="52416" y="20230"/>
                    <a:pt x="78769" y="-28"/>
                  </a:cubicBezTo>
                  <a:cubicBezTo>
                    <a:pt x="90085" y="28124"/>
                    <a:pt x="52274" y="85393"/>
                    <a:pt x="12944" y="77251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5" name="Freeform: Shape 334">
              <a:extLst>
                <a:ext uri="{FF2B5EF4-FFF2-40B4-BE49-F238E27FC236}">
                  <a16:creationId xmlns:a16="http://schemas.microsoft.com/office/drawing/2014/main" id="{024296B1-0927-D905-0E97-FE6E6233DD05}"/>
                </a:ext>
              </a:extLst>
            </p:cNvPr>
            <p:cNvSpPr/>
            <p:nvPr/>
          </p:nvSpPr>
          <p:spPr>
            <a:xfrm>
              <a:off x="1968616" y="4180537"/>
              <a:ext cx="59847" cy="153867"/>
            </a:xfrm>
            <a:custGeom>
              <a:avLst/>
              <a:gdLst>
                <a:gd name="connsiteX0" fmla="*/ 59726 w 59847"/>
                <a:gd name="connsiteY0" fmla="*/ 153840 h 153867"/>
                <a:gd name="connsiteX1" fmla="*/ -27 w 59847"/>
                <a:gd name="connsiteY1" fmla="*/ -28 h 153867"/>
                <a:gd name="connsiteX2" fmla="*/ 59726 w 59847"/>
                <a:gd name="connsiteY2" fmla="*/ 153840 h 153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9847" h="153867">
                  <a:moveTo>
                    <a:pt x="59726" y="153840"/>
                  </a:moveTo>
                  <a:cubicBezTo>
                    <a:pt x="30470" y="106921"/>
                    <a:pt x="3837" y="55999"/>
                    <a:pt x="-27" y="-28"/>
                  </a:cubicBezTo>
                  <a:cubicBezTo>
                    <a:pt x="33506" y="43441"/>
                    <a:pt x="61658" y="100573"/>
                    <a:pt x="59726" y="153840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6" name="Freeform: Shape 335">
              <a:extLst>
                <a:ext uri="{FF2B5EF4-FFF2-40B4-BE49-F238E27FC236}">
                  <a16:creationId xmlns:a16="http://schemas.microsoft.com/office/drawing/2014/main" id="{7240B1FF-D324-83AE-528A-274B967AD459}"/>
                </a:ext>
              </a:extLst>
            </p:cNvPr>
            <p:cNvSpPr/>
            <p:nvPr/>
          </p:nvSpPr>
          <p:spPr>
            <a:xfrm>
              <a:off x="5797372" y="2020217"/>
              <a:ext cx="96250" cy="72409"/>
            </a:xfrm>
            <a:custGeom>
              <a:avLst/>
              <a:gdLst>
                <a:gd name="connsiteX0" fmla="*/ -27 w 96250"/>
                <a:gd name="connsiteY0" fmla="*/ 72382 h 72409"/>
                <a:gd name="connsiteX1" fmla="*/ 70490 w 96250"/>
                <a:gd name="connsiteY1" fmla="*/ 3383 h 72409"/>
                <a:gd name="connsiteX2" fmla="*/ 96020 w 96250"/>
                <a:gd name="connsiteY2" fmla="*/ 4073 h 72409"/>
                <a:gd name="connsiteX3" fmla="*/ 95329 w 96250"/>
                <a:gd name="connsiteY3" fmla="*/ 2969 h 72409"/>
                <a:gd name="connsiteX4" fmla="*/ 94363 w 96250"/>
                <a:gd name="connsiteY4" fmla="*/ 2969 h 72409"/>
                <a:gd name="connsiteX5" fmla="*/ -27 w 96250"/>
                <a:gd name="connsiteY5" fmla="*/ 72382 h 7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6250" h="72409">
                  <a:moveTo>
                    <a:pt x="-27" y="72382"/>
                  </a:moveTo>
                  <a:cubicBezTo>
                    <a:pt x="13055" y="40711"/>
                    <a:pt x="38543" y="15775"/>
                    <a:pt x="70490" y="3383"/>
                  </a:cubicBezTo>
                  <a:cubicBezTo>
                    <a:pt x="72560" y="2693"/>
                    <a:pt x="98779" y="-4345"/>
                    <a:pt x="96020" y="4073"/>
                  </a:cubicBezTo>
                  <a:cubicBezTo>
                    <a:pt x="96020" y="4073"/>
                    <a:pt x="96020" y="3245"/>
                    <a:pt x="95329" y="2969"/>
                  </a:cubicBezTo>
                  <a:lnTo>
                    <a:pt x="94363" y="2969"/>
                  </a:lnTo>
                  <a:cubicBezTo>
                    <a:pt x="66074" y="29878"/>
                    <a:pt x="37646" y="57754"/>
                    <a:pt x="-27" y="72382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7" name="Freeform: Shape 336">
              <a:extLst>
                <a:ext uri="{FF2B5EF4-FFF2-40B4-BE49-F238E27FC236}">
                  <a16:creationId xmlns:a16="http://schemas.microsoft.com/office/drawing/2014/main" id="{8BF9178C-7525-0557-8452-18486D0B9834}"/>
                </a:ext>
              </a:extLst>
            </p:cNvPr>
            <p:cNvSpPr/>
            <p:nvPr/>
          </p:nvSpPr>
          <p:spPr>
            <a:xfrm>
              <a:off x="5842357" y="2025697"/>
              <a:ext cx="61825" cy="144069"/>
            </a:xfrm>
            <a:custGeom>
              <a:avLst/>
              <a:gdLst>
                <a:gd name="connsiteX0" fmla="*/ 665 w 61825"/>
                <a:gd name="connsiteY0" fmla="*/ 144042 h 144069"/>
                <a:gd name="connsiteX1" fmla="*/ 61798 w 61825"/>
                <a:gd name="connsiteY1" fmla="*/ -28 h 144069"/>
                <a:gd name="connsiteX2" fmla="*/ 61798 w 61825"/>
                <a:gd name="connsiteY2" fmla="*/ -28 h 144069"/>
                <a:gd name="connsiteX3" fmla="*/ 665 w 61825"/>
                <a:gd name="connsiteY3" fmla="*/ 144042 h 144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825" h="144069">
                  <a:moveTo>
                    <a:pt x="665" y="144042"/>
                  </a:moveTo>
                  <a:cubicBezTo>
                    <a:pt x="-3751" y="94501"/>
                    <a:pt x="12533" y="16670"/>
                    <a:pt x="61798" y="-28"/>
                  </a:cubicBezTo>
                  <a:lnTo>
                    <a:pt x="61798" y="-28"/>
                  </a:lnTo>
                  <a:cubicBezTo>
                    <a:pt x="53242" y="51445"/>
                    <a:pt x="36683" y="104161"/>
                    <a:pt x="665" y="144042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8" name="Freeform: Shape 337">
              <a:extLst>
                <a:ext uri="{FF2B5EF4-FFF2-40B4-BE49-F238E27FC236}">
                  <a16:creationId xmlns:a16="http://schemas.microsoft.com/office/drawing/2014/main" id="{7DFC36CA-79AC-1702-EF89-9BCFFCABA982}"/>
                </a:ext>
              </a:extLst>
            </p:cNvPr>
            <p:cNvSpPr/>
            <p:nvPr/>
          </p:nvSpPr>
          <p:spPr>
            <a:xfrm>
              <a:off x="5916272" y="1978226"/>
              <a:ext cx="29539" cy="242462"/>
            </a:xfrm>
            <a:custGeom>
              <a:avLst/>
              <a:gdLst>
                <a:gd name="connsiteX0" fmla="*/ 29144 w 29539"/>
                <a:gd name="connsiteY0" fmla="*/ 242435 h 242462"/>
                <a:gd name="connsiteX1" fmla="*/ 17828 w 29539"/>
                <a:gd name="connsiteY1" fmla="*/ -28 h 242462"/>
                <a:gd name="connsiteX2" fmla="*/ 17828 w 29539"/>
                <a:gd name="connsiteY2" fmla="*/ -28 h 242462"/>
                <a:gd name="connsiteX3" fmla="*/ 29144 w 29539"/>
                <a:gd name="connsiteY3" fmla="*/ 242435 h 242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539" h="242462">
                  <a:moveTo>
                    <a:pt x="29144" y="242435"/>
                  </a:moveTo>
                  <a:cubicBezTo>
                    <a:pt x="-15292" y="169572"/>
                    <a:pt x="-388" y="77665"/>
                    <a:pt x="17828" y="-28"/>
                  </a:cubicBezTo>
                  <a:lnTo>
                    <a:pt x="17828" y="-28"/>
                  </a:lnTo>
                  <a:cubicBezTo>
                    <a:pt x="26991" y="80453"/>
                    <a:pt x="30772" y="161458"/>
                    <a:pt x="29144" y="242435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9" name="Freeform: Shape 338">
              <a:extLst>
                <a:ext uri="{FF2B5EF4-FFF2-40B4-BE49-F238E27FC236}">
                  <a16:creationId xmlns:a16="http://schemas.microsoft.com/office/drawing/2014/main" id="{2FF1F824-349B-ACA3-D427-5C378BBC675C}"/>
                </a:ext>
              </a:extLst>
            </p:cNvPr>
            <p:cNvSpPr/>
            <p:nvPr/>
          </p:nvSpPr>
          <p:spPr>
            <a:xfrm>
              <a:off x="5932886" y="1966082"/>
              <a:ext cx="103222" cy="183399"/>
            </a:xfrm>
            <a:custGeom>
              <a:avLst/>
              <a:gdLst>
                <a:gd name="connsiteX0" fmla="*/ 103195 w 103222"/>
                <a:gd name="connsiteY0" fmla="*/ 183371 h 183399"/>
                <a:gd name="connsiteX1" fmla="*/ 663 w 103222"/>
                <a:gd name="connsiteY1" fmla="*/ -28 h 183399"/>
                <a:gd name="connsiteX2" fmla="*/ -27 w 103222"/>
                <a:gd name="connsiteY2" fmla="*/ -28 h 183399"/>
                <a:gd name="connsiteX3" fmla="*/ 35300 w 103222"/>
                <a:gd name="connsiteY3" fmla="*/ 57103 h 183399"/>
                <a:gd name="connsiteX4" fmla="*/ 103195 w 103222"/>
                <a:gd name="connsiteY4" fmla="*/ 183095 h 183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22" h="183399">
                  <a:moveTo>
                    <a:pt x="103195" y="183371"/>
                  </a:moveTo>
                  <a:cubicBezTo>
                    <a:pt x="56552" y="153012"/>
                    <a:pt x="-6237" y="54067"/>
                    <a:pt x="663" y="-28"/>
                  </a:cubicBezTo>
                  <a:lnTo>
                    <a:pt x="-27" y="-28"/>
                  </a:lnTo>
                  <a:cubicBezTo>
                    <a:pt x="3009" y="22190"/>
                    <a:pt x="23294" y="38887"/>
                    <a:pt x="35300" y="57103"/>
                  </a:cubicBezTo>
                  <a:cubicBezTo>
                    <a:pt x="64004" y="95536"/>
                    <a:pt x="86884" y="137984"/>
                    <a:pt x="103195" y="183095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0" name="Freeform: Shape 339">
              <a:extLst>
                <a:ext uri="{FF2B5EF4-FFF2-40B4-BE49-F238E27FC236}">
                  <a16:creationId xmlns:a16="http://schemas.microsoft.com/office/drawing/2014/main" id="{ACFF14AC-28C3-E8BA-180F-F3A15CEE7CFE}"/>
                </a:ext>
              </a:extLst>
            </p:cNvPr>
            <p:cNvSpPr/>
            <p:nvPr/>
          </p:nvSpPr>
          <p:spPr>
            <a:xfrm>
              <a:off x="5743691" y="1979798"/>
              <a:ext cx="191967" cy="66122"/>
            </a:xfrm>
            <a:custGeom>
              <a:avLst/>
              <a:gdLst>
                <a:gd name="connsiteX0" fmla="*/ 56690 w 191967"/>
                <a:gd name="connsiteY0" fmla="*/ 66020 h 66122"/>
                <a:gd name="connsiteX1" fmla="*/ -27 w 191967"/>
                <a:gd name="connsiteY1" fmla="*/ 50564 h 66122"/>
                <a:gd name="connsiteX2" fmla="*/ 37646 w 191967"/>
                <a:gd name="connsiteY2" fmla="*/ 47528 h 66122"/>
                <a:gd name="connsiteX3" fmla="*/ 190962 w 191967"/>
                <a:gd name="connsiteY3" fmla="*/ 885 h 66122"/>
                <a:gd name="connsiteX4" fmla="*/ 191928 w 191967"/>
                <a:gd name="connsiteY4" fmla="*/ 57 h 66122"/>
                <a:gd name="connsiteX5" fmla="*/ 191928 w 191967"/>
                <a:gd name="connsiteY5" fmla="*/ 57 h 66122"/>
                <a:gd name="connsiteX6" fmla="*/ 56690 w 191967"/>
                <a:gd name="connsiteY6" fmla="*/ 66020 h 66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1967" h="66122">
                  <a:moveTo>
                    <a:pt x="56690" y="66020"/>
                  </a:moveTo>
                  <a:cubicBezTo>
                    <a:pt x="36942" y="64709"/>
                    <a:pt x="17650" y="59465"/>
                    <a:pt x="-27" y="50564"/>
                  </a:cubicBezTo>
                  <a:cubicBezTo>
                    <a:pt x="12254" y="49598"/>
                    <a:pt x="26054" y="48218"/>
                    <a:pt x="37646" y="47528"/>
                  </a:cubicBezTo>
                  <a:cubicBezTo>
                    <a:pt x="90913" y="40283"/>
                    <a:pt x="142676" y="24537"/>
                    <a:pt x="190962" y="885"/>
                  </a:cubicBezTo>
                  <a:cubicBezTo>
                    <a:pt x="190962" y="885"/>
                    <a:pt x="192066" y="-357"/>
                    <a:pt x="191928" y="57"/>
                  </a:cubicBezTo>
                  <a:lnTo>
                    <a:pt x="191928" y="57"/>
                  </a:lnTo>
                  <a:cubicBezTo>
                    <a:pt x="160464" y="42974"/>
                    <a:pt x="109874" y="67634"/>
                    <a:pt x="56690" y="66020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1" name="Freeform: Shape 340">
              <a:extLst>
                <a:ext uri="{FF2B5EF4-FFF2-40B4-BE49-F238E27FC236}">
                  <a16:creationId xmlns:a16="http://schemas.microsoft.com/office/drawing/2014/main" id="{8776884A-C532-7278-E9AB-9172AE7A5BF1}"/>
                </a:ext>
              </a:extLst>
            </p:cNvPr>
            <p:cNvSpPr/>
            <p:nvPr/>
          </p:nvSpPr>
          <p:spPr>
            <a:xfrm>
              <a:off x="5890458" y="2018660"/>
              <a:ext cx="18326" cy="133444"/>
            </a:xfrm>
            <a:custGeom>
              <a:avLst/>
              <a:gdLst>
                <a:gd name="connsiteX0" fmla="*/ 8591 w 18326"/>
                <a:gd name="connsiteY0" fmla="*/ 133416 h 133444"/>
                <a:gd name="connsiteX1" fmla="*/ 16733 w 18326"/>
                <a:gd name="connsiteY1" fmla="*/ -28 h 133444"/>
                <a:gd name="connsiteX2" fmla="*/ 8591 w 18326"/>
                <a:gd name="connsiteY2" fmla="*/ 133416 h 133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326" h="133444">
                  <a:moveTo>
                    <a:pt x="8591" y="133416"/>
                  </a:moveTo>
                  <a:cubicBezTo>
                    <a:pt x="-11419" y="90637"/>
                    <a:pt x="8591" y="43166"/>
                    <a:pt x="16733" y="-28"/>
                  </a:cubicBezTo>
                  <a:cubicBezTo>
                    <a:pt x="18251" y="43994"/>
                    <a:pt x="21700" y="90637"/>
                    <a:pt x="8591" y="133416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2" name="Freeform: Shape 341">
              <a:extLst>
                <a:ext uri="{FF2B5EF4-FFF2-40B4-BE49-F238E27FC236}">
                  <a16:creationId xmlns:a16="http://schemas.microsoft.com/office/drawing/2014/main" id="{542FFF95-4E1D-9876-1CD9-D0B4C666C077}"/>
                </a:ext>
              </a:extLst>
            </p:cNvPr>
            <p:cNvSpPr/>
            <p:nvPr/>
          </p:nvSpPr>
          <p:spPr>
            <a:xfrm>
              <a:off x="5939786" y="1973547"/>
              <a:ext cx="113762" cy="93536"/>
            </a:xfrm>
            <a:custGeom>
              <a:avLst/>
              <a:gdLst>
                <a:gd name="connsiteX0" fmla="*/ 86912 w 113762"/>
                <a:gd name="connsiteY0" fmla="*/ 91866 h 93536"/>
                <a:gd name="connsiteX1" fmla="*/ -27 w 113762"/>
                <a:gd name="connsiteY1" fmla="*/ 11275 h 93536"/>
                <a:gd name="connsiteX2" fmla="*/ 4527 w 113762"/>
                <a:gd name="connsiteY2" fmla="*/ 512 h 93536"/>
                <a:gd name="connsiteX3" fmla="*/ 3837 w 113762"/>
                <a:gd name="connsiteY3" fmla="*/ 512 h 93536"/>
                <a:gd name="connsiteX4" fmla="*/ 86912 w 113762"/>
                <a:gd name="connsiteY4" fmla="*/ 91866 h 93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762" h="93536">
                  <a:moveTo>
                    <a:pt x="86912" y="91866"/>
                  </a:moveTo>
                  <a:cubicBezTo>
                    <a:pt x="46892" y="84414"/>
                    <a:pt x="111" y="56539"/>
                    <a:pt x="-27" y="11275"/>
                  </a:cubicBezTo>
                  <a:cubicBezTo>
                    <a:pt x="-27" y="8101"/>
                    <a:pt x="2456" y="-2524"/>
                    <a:pt x="4527" y="512"/>
                  </a:cubicBezTo>
                  <a:lnTo>
                    <a:pt x="3837" y="512"/>
                  </a:lnTo>
                  <a:cubicBezTo>
                    <a:pt x="-2235" y="36391"/>
                    <a:pt x="180750" y="104976"/>
                    <a:pt x="86912" y="91866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3" name="Freeform: Shape 342">
              <a:extLst>
                <a:ext uri="{FF2B5EF4-FFF2-40B4-BE49-F238E27FC236}">
                  <a16:creationId xmlns:a16="http://schemas.microsoft.com/office/drawing/2014/main" id="{E2AF106E-D355-05AD-0C2F-38300C9ED6E4}"/>
                </a:ext>
              </a:extLst>
            </p:cNvPr>
            <p:cNvSpPr/>
            <p:nvPr/>
          </p:nvSpPr>
          <p:spPr>
            <a:xfrm>
              <a:off x="5322520" y="1084965"/>
              <a:ext cx="154082" cy="109049"/>
            </a:xfrm>
            <a:custGeom>
              <a:avLst/>
              <a:gdLst>
                <a:gd name="connsiteX0" fmla="*/ 152047 w 154082"/>
                <a:gd name="connsiteY0" fmla="*/ 106231 h 109049"/>
                <a:gd name="connsiteX1" fmla="*/ 136867 w 154082"/>
                <a:gd name="connsiteY1" fmla="*/ 107197 h 109049"/>
                <a:gd name="connsiteX2" fmla="*/ -27 w 154082"/>
                <a:gd name="connsiteY2" fmla="*/ -28 h 109049"/>
                <a:gd name="connsiteX3" fmla="*/ -27 w 154082"/>
                <a:gd name="connsiteY3" fmla="*/ -28 h 109049"/>
                <a:gd name="connsiteX4" fmla="*/ 145009 w 154082"/>
                <a:gd name="connsiteY4" fmla="*/ 91879 h 109049"/>
                <a:gd name="connsiteX5" fmla="*/ 152047 w 154082"/>
                <a:gd name="connsiteY5" fmla="*/ 106231 h 109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4082" h="109049">
                  <a:moveTo>
                    <a:pt x="152047" y="106231"/>
                  </a:moveTo>
                  <a:cubicBezTo>
                    <a:pt x="147631" y="109563"/>
                    <a:pt x="141669" y="109944"/>
                    <a:pt x="136867" y="107197"/>
                  </a:cubicBezTo>
                  <a:cubicBezTo>
                    <a:pt x="82910" y="88567"/>
                    <a:pt x="17499" y="58207"/>
                    <a:pt x="-27" y="-28"/>
                  </a:cubicBezTo>
                  <a:lnTo>
                    <a:pt x="-27" y="-28"/>
                  </a:lnTo>
                  <a:cubicBezTo>
                    <a:pt x="57297" y="13380"/>
                    <a:pt x="108411" y="45768"/>
                    <a:pt x="145009" y="91879"/>
                  </a:cubicBezTo>
                  <a:cubicBezTo>
                    <a:pt x="149287" y="95053"/>
                    <a:pt x="157981" y="100711"/>
                    <a:pt x="152047" y="106231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4" name="Freeform: Shape 343">
              <a:extLst>
                <a:ext uri="{FF2B5EF4-FFF2-40B4-BE49-F238E27FC236}">
                  <a16:creationId xmlns:a16="http://schemas.microsoft.com/office/drawing/2014/main" id="{2372C1B9-E158-65B0-ECB0-DF3E81F2E3B8}"/>
                </a:ext>
              </a:extLst>
            </p:cNvPr>
            <p:cNvSpPr/>
            <p:nvPr/>
          </p:nvSpPr>
          <p:spPr>
            <a:xfrm>
              <a:off x="5330249" y="997750"/>
              <a:ext cx="109432" cy="76450"/>
            </a:xfrm>
            <a:custGeom>
              <a:avLst/>
              <a:gdLst>
                <a:gd name="connsiteX0" fmla="*/ 109405 w 109432"/>
                <a:gd name="connsiteY0" fmla="*/ -28 h 76450"/>
                <a:gd name="connsiteX1" fmla="*/ -27 w 109432"/>
                <a:gd name="connsiteY1" fmla="*/ 76423 h 76450"/>
                <a:gd name="connsiteX2" fmla="*/ 109405 w 109432"/>
                <a:gd name="connsiteY2" fmla="*/ -28 h 76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432" h="76450">
                  <a:moveTo>
                    <a:pt x="109405" y="-28"/>
                  </a:moveTo>
                  <a:cubicBezTo>
                    <a:pt x="84151" y="37094"/>
                    <a:pt x="46478" y="71869"/>
                    <a:pt x="-27" y="76423"/>
                  </a:cubicBezTo>
                  <a:cubicBezTo>
                    <a:pt x="21776" y="43717"/>
                    <a:pt x="63176" y="1076"/>
                    <a:pt x="109405" y="-28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5" name="Freeform: Shape 344">
              <a:extLst>
                <a:ext uri="{FF2B5EF4-FFF2-40B4-BE49-F238E27FC236}">
                  <a16:creationId xmlns:a16="http://schemas.microsoft.com/office/drawing/2014/main" id="{EED3D1FE-9047-1D27-CD0B-7BA0B26D1573}"/>
                </a:ext>
              </a:extLst>
            </p:cNvPr>
            <p:cNvSpPr/>
            <p:nvPr/>
          </p:nvSpPr>
          <p:spPr>
            <a:xfrm>
              <a:off x="5314162" y="946415"/>
              <a:ext cx="49217" cy="118852"/>
            </a:xfrm>
            <a:custGeom>
              <a:avLst/>
              <a:gdLst>
                <a:gd name="connsiteX0" fmla="*/ 43520 w 49217"/>
                <a:gd name="connsiteY0" fmla="*/ 66487 h 118852"/>
                <a:gd name="connsiteX1" fmla="*/ 51 w 49217"/>
                <a:gd name="connsiteY1" fmla="*/ 95053 h 118852"/>
                <a:gd name="connsiteX2" fmla="*/ 48074 w 49217"/>
                <a:gd name="connsiteY2" fmla="*/ -28 h 118852"/>
                <a:gd name="connsiteX3" fmla="*/ 43520 w 49217"/>
                <a:gd name="connsiteY3" fmla="*/ 66487 h 118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17" h="118852">
                  <a:moveTo>
                    <a:pt x="43520" y="66487"/>
                  </a:moveTo>
                  <a:cubicBezTo>
                    <a:pt x="38276" y="90637"/>
                    <a:pt x="-87" y="152598"/>
                    <a:pt x="51" y="95053"/>
                  </a:cubicBezTo>
                  <a:cubicBezTo>
                    <a:pt x="-1605" y="57655"/>
                    <a:pt x="23235" y="26054"/>
                    <a:pt x="48074" y="-28"/>
                  </a:cubicBezTo>
                  <a:cubicBezTo>
                    <a:pt x="50503" y="22238"/>
                    <a:pt x="48957" y="44759"/>
                    <a:pt x="43520" y="66487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6" name="Freeform: Shape 345">
              <a:extLst>
                <a:ext uri="{FF2B5EF4-FFF2-40B4-BE49-F238E27FC236}">
                  <a16:creationId xmlns:a16="http://schemas.microsoft.com/office/drawing/2014/main" id="{C8807AD2-5368-0C79-3DB8-97C20DDD6B7F}"/>
                </a:ext>
              </a:extLst>
            </p:cNvPr>
            <p:cNvSpPr/>
            <p:nvPr/>
          </p:nvSpPr>
          <p:spPr>
            <a:xfrm>
              <a:off x="5258980" y="937997"/>
              <a:ext cx="33719" cy="148209"/>
            </a:xfrm>
            <a:custGeom>
              <a:avLst/>
              <a:gdLst>
                <a:gd name="connsiteX0" fmla="*/ 31222 w 33719"/>
                <a:gd name="connsiteY0" fmla="*/ 148182 h 148209"/>
                <a:gd name="connsiteX1" fmla="*/ 2380 w 33719"/>
                <a:gd name="connsiteY1" fmla="*/ -28 h 148209"/>
                <a:gd name="connsiteX2" fmla="*/ 31222 w 33719"/>
                <a:gd name="connsiteY2" fmla="*/ 148182 h 1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719" h="148209">
                  <a:moveTo>
                    <a:pt x="31222" y="148182"/>
                  </a:moveTo>
                  <a:cubicBezTo>
                    <a:pt x="1552" y="105403"/>
                    <a:pt x="-4106" y="50617"/>
                    <a:pt x="2380" y="-28"/>
                  </a:cubicBezTo>
                  <a:cubicBezTo>
                    <a:pt x="22804" y="46064"/>
                    <a:pt x="40329" y="97261"/>
                    <a:pt x="31222" y="148182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7" name="Freeform: Shape 346">
              <a:extLst>
                <a:ext uri="{FF2B5EF4-FFF2-40B4-BE49-F238E27FC236}">
                  <a16:creationId xmlns:a16="http://schemas.microsoft.com/office/drawing/2014/main" id="{084463CA-C8AE-9C32-550F-FC47C02BF339}"/>
                </a:ext>
              </a:extLst>
            </p:cNvPr>
            <p:cNvSpPr/>
            <p:nvPr/>
          </p:nvSpPr>
          <p:spPr>
            <a:xfrm>
              <a:off x="5299513" y="1072407"/>
              <a:ext cx="106495" cy="148485"/>
            </a:xfrm>
            <a:custGeom>
              <a:avLst/>
              <a:gdLst>
                <a:gd name="connsiteX0" fmla="*/ 106469 w 106495"/>
                <a:gd name="connsiteY0" fmla="*/ 148458 h 148485"/>
                <a:gd name="connsiteX1" fmla="*/ 67277 w 106495"/>
                <a:gd name="connsiteY1" fmla="*/ 113544 h 148485"/>
                <a:gd name="connsiteX2" fmla="*/ 12078 w 106495"/>
                <a:gd name="connsiteY2" fmla="*/ -28 h 148485"/>
                <a:gd name="connsiteX3" fmla="*/ 24498 w 106495"/>
                <a:gd name="connsiteY3" fmla="*/ 4388 h 148485"/>
                <a:gd name="connsiteX4" fmla="*/ 52511 w 106495"/>
                <a:gd name="connsiteY4" fmla="*/ 27158 h 148485"/>
                <a:gd name="connsiteX5" fmla="*/ 106469 w 106495"/>
                <a:gd name="connsiteY5" fmla="*/ 148458 h 148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6495" h="148485">
                  <a:moveTo>
                    <a:pt x="106469" y="148458"/>
                  </a:moveTo>
                  <a:cubicBezTo>
                    <a:pt x="92172" y="138279"/>
                    <a:pt x="79034" y="126573"/>
                    <a:pt x="67277" y="113544"/>
                  </a:cubicBezTo>
                  <a:cubicBezTo>
                    <a:pt x="55271" y="100987"/>
                    <a:pt x="-31391" y="3146"/>
                    <a:pt x="12078" y="-28"/>
                  </a:cubicBezTo>
                  <a:cubicBezTo>
                    <a:pt x="16563" y="179"/>
                    <a:pt x="20882" y="1716"/>
                    <a:pt x="24498" y="4388"/>
                  </a:cubicBezTo>
                  <a:cubicBezTo>
                    <a:pt x="35013" y="10410"/>
                    <a:pt x="44466" y="18100"/>
                    <a:pt x="52511" y="27158"/>
                  </a:cubicBezTo>
                  <a:cubicBezTo>
                    <a:pt x="82760" y="60938"/>
                    <a:pt x="101639" y="103370"/>
                    <a:pt x="106469" y="148458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8" name="Freeform: Shape 347">
              <a:extLst>
                <a:ext uri="{FF2B5EF4-FFF2-40B4-BE49-F238E27FC236}">
                  <a16:creationId xmlns:a16="http://schemas.microsoft.com/office/drawing/2014/main" id="{9F3658C8-EB20-5339-1B81-4583D2180402}"/>
                </a:ext>
              </a:extLst>
            </p:cNvPr>
            <p:cNvSpPr/>
            <p:nvPr/>
          </p:nvSpPr>
          <p:spPr>
            <a:xfrm>
              <a:off x="5350810" y="1072081"/>
              <a:ext cx="129165" cy="45992"/>
            </a:xfrm>
            <a:custGeom>
              <a:avLst/>
              <a:gdLst>
                <a:gd name="connsiteX0" fmla="*/ 129001 w 129165"/>
                <a:gd name="connsiteY0" fmla="*/ 34798 h 45992"/>
                <a:gd name="connsiteX1" fmla="*/ -27 w 129165"/>
                <a:gd name="connsiteY1" fmla="*/ 7198 h 45992"/>
                <a:gd name="connsiteX2" fmla="*/ 129139 w 129165"/>
                <a:gd name="connsiteY2" fmla="*/ 34798 h 45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9165" h="45992">
                  <a:moveTo>
                    <a:pt x="129001" y="34798"/>
                  </a:moveTo>
                  <a:cubicBezTo>
                    <a:pt x="86773" y="58809"/>
                    <a:pt x="28814" y="41560"/>
                    <a:pt x="-27" y="7198"/>
                  </a:cubicBezTo>
                  <a:cubicBezTo>
                    <a:pt x="44794" y="-8649"/>
                    <a:pt x="94708" y="2018"/>
                    <a:pt x="129139" y="34798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9" name="Freeform: Shape 348">
              <a:extLst>
                <a:ext uri="{FF2B5EF4-FFF2-40B4-BE49-F238E27FC236}">
                  <a16:creationId xmlns:a16="http://schemas.microsoft.com/office/drawing/2014/main" id="{B2AEC752-4389-6AC2-FE95-6BD549B01F2D}"/>
                </a:ext>
              </a:extLst>
            </p:cNvPr>
            <p:cNvSpPr/>
            <p:nvPr/>
          </p:nvSpPr>
          <p:spPr>
            <a:xfrm>
              <a:off x="5353570" y="1039997"/>
              <a:ext cx="156627" cy="39839"/>
            </a:xfrm>
            <a:custGeom>
              <a:avLst/>
              <a:gdLst>
                <a:gd name="connsiteX0" fmla="*/ 156600 w 156627"/>
                <a:gd name="connsiteY0" fmla="*/ 3264 h 39839"/>
                <a:gd name="connsiteX1" fmla="*/ -27 w 156627"/>
                <a:gd name="connsiteY1" fmla="*/ 25758 h 39839"/>
                <a:gd name="connsiteX2" fmla="*/ 156600 w 156627"/>
                <a:gd name="connsiteY2" fmla="*/ 3264 h 398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6627" h="39839">
                  <a:moveTo>
                    <a:pt x="156600" y="3264"/>
                  </a:moveTo>
                  <a:cubicBezTo>
                    <a:pt x="116995" y="48390"/>
                    <a:pt x="51446" y="46458"/>
                    <a:pt x="-27" y="25758"/>
                  </a:cubicBezTo>
                  <a:cubicBezTo>
                    <a:pt x="39026" y="-13847"/>
                    <a:pt x="106093" y="4230"/>
                    <a:pt x="156600" y="3264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0" name="Freeform: Shape 349">
              <a:extLst>
                <a:ext uri="{FF2B5EF4-FFF2-40B4-BE49-F238E27FC236}">
                  <a16:creationId xmlns:a16="http://schemas.microsoft.com/office/drawing/2014/main" id="{1520CF37-DD2A-CDE4-E02A-B1A4EB628F50}"/>
                </a:ext>
              </a:extLst>
            </p:cNvPr>
            <p:cNvSpPr/>
            <p:nvPr/>
          </p:nvSpPr>
          <p:spPr>
            <a:xfrm>
              <a:off x="5346532" y="949912"/>
              <a:ext cx="78857" cy="103451"/>
            </a:xfrm>
            <a:custGeom>
              <a:avLst/>
              <a:gdLst>
                <a:gd name="connsiteX0" fmla="*/ 64970 w 78857"/>
                <a:gd name="connsiteY0" fmla="*/ 42981 h 103451"/>
                <a:gd name="connsiteX1" fmla="*/ -27 w 78857"/>
                <a:gd name="connsiteY1" fmla="*/ 103424 h 103451"/>
                <a:gd name="connsiteX2" fmla="*/ 801 w 78857"/>
                <a:gd name="connsiteY2" fmla="*/ 100664 h 103451"/>
                <a:gd name="connsiteX3" fmla="*/ 64970 w 78857"/>
                <a:gd name="connsiteY3" fmla="*/ 42981 h 103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857" h="103451">
                  <a:moveTo>
                    <a:pt x="64970" y="42981"/>
                  </a:moveTo>
                  <a:cubicBezTo>
                    <a:pt x="53102" y="72236"/>
                    <a:pt x="25364" y="87830"/>
                    <a:pt x="-27" y="103424"/>
                  </a:cubicBezTo>
                  <a:cubicBezTo>
                    <a:pt x="-27" y="103424"/>
                    <a:pt x="-27" y="101216"/>
                    <a:pt x="801" y="100664"/>
                  </a:cubicBezTo>
                  <a:cubicBezTo>
                    <a:pt x="17636" y="67544"/>
                    <a:pt x="114235" y="-68246"/>
                    <a:pt x="64970" y="42981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1" name="Freeform: Shape 350">
              <a:extLst>
                <a:ext uri="{FF2B5EF4-FFF2-40B4-BE49-F238E27FC236}">
                  <a16:creationId xmlns:a16="http://schemas.microsoft.com/office/drawing/2014/main" id="{9B450EF8-DED5-BB44-24BB-FE3FA8159687}"/>
                </a:ext>
              </a:extLst>
            </p:cNvPr>
            <p:cNvSpPr/>
            <p:nvPr/>
          </p:nvSpPr>
          <p:spPr>
            <a:xfrm>
              <a:off x="5926542" y="2032873"/>
              <a:ext cx="69184" cy="131597"/>
            </a:xfrm>
            <a:custGeom>
              <a:avLst/>
              <a:gdLst>
                <a:gd name="connsiteX0" fmla="*/ 44818 w 69184"/>
                <a:gd name="connsiteY0" fmla="*/ 124170 h 131597"/>
                <a:gd name="connsiteX1" fmla="*/ 19013 w 69184"/>
                <a:gd name="connsiteY1" fmla="*/ -28 h 131597"/>
                <a:gd name="connsiteX2" fmla="*/ 67450 w 69184"/>
                <a:gd name="connsiteY2" fmla="*/ 96571 h 131597"/>
                <a:gd name="connsiteX3" fmla="*/ 44818 w 69184"/>
                <a:gd name="connsiteY3" fmla="*/ 124170 h 131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184" h="131597">
                  <a:moveTo>
                    <a:pt x="44818" y="124170"/>
                  </a:moveTo>
                  <a:cubicBezTo>
                    <a:pt x="6178" y="102781"/>
                    <a:pt x="-19489" y="28952"/>
                    <a:pt x="19013" y="-28"/>
                  </a:cubicBezTo>
                  <a:cubicBezTo>
                    <a:pt x="62068" y="9494"/>
                    <a:pt x="62068" y="61381"/>
                    <a:pt x="67450" y="96571"/>
                  </a:cubicBezTo>
                  <a:cubicBezTo>
                    <a:pt x="68416" y="119754"/>
                    <a:pt x="76834" y="144180"/>
                    <a:pt x="44818" y="124170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2" name="Freeform: Shape 351">
              <a:extLst>
                <a:ext uri="{FF2B5EF4-FFF2-40B4-BE49-F238E27FC236}">
                  <a16:creationId xmlns:a16="http://schemas.microsoft.com/office/drawing/2014/main" id="{C1E20F6A-63AC-4941-C0DB-A525AF13ABB7}"/>
                </a:ext>
              </a:extLst>
            </p:cNvPr>
            <p:cNvSpPr/>
            <p:nvPr/>
          </p:nvSpPr>
          <p:spPr>
            <a:xfrm>
              <a:off x="5867640" y="2009000"/>
              <a:ext cx="65521" cy="196371"/>
            </a:xfrm>
            <a:custGeom>
              <a:avLst/>
              <a:gdLst>
                <a:gd name="connsiteX0" fmla="*/ 497 w 65521"/>
                <a:gd name="connsiteY0" fmla="*/ 196343 h 196371"/>
                <a:gd name="connsiteX1" fmla="*/ 65494 w 65521"/>
                <a:gd name="connsiteY1" fmla="*/ -28 h 196371"/>
                <a:gd name="connsiteX2" fmla="*/ 65494 w 65521"/>
                <a:gd name="connsiteY2" fmla="*/ -28 h 196371"/>
                <a:gd name="connsiteX3" fmla="*/ 65494 w 65521"/>
                <a:gd name="connsiteY3" fmla="*/ -28 h 196371"/>
                <a:gd name="connsiteX4" fmla="*/ 65494 w 65521"/>
                <a:gd name="connsiteY4" fmla="*/ -28 h 196371"/>
                <a:gd name="connsiteX5" fmla="*/ 497 w 65521"/>
                <a:gd name="connsiteY5" fmla="*/ 196343 h 196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521" h="196371">
                  <a:moveTo>
                    <a:pt x="497" y="196343"/>
                  </a:moveTo>
                  <a:cubicBezTo>
                    <a:pt x="-4195" y="136866"/>
                    <a:pt x="22991" y="37646"/>
                    <a:pt x="65494" y="-28"/>
                  </a:cubicBezTo>
                  <a:lnTo>
                    <a:pt x="65494" y="-28"/>
                  </a:lnTo>
                  <a:lnTo>
                    <a:pt x="65494" y="-28"/>
                  </a:lnTo>
                  <a:lnTo>
                    <a:pt x="65494" y="-28"/>
                  </a:lnTo>
                  <a:cubicBezTo>
                    <a:pt x="53544" y="68254"/>
                    <a:pt x="31644" y="134410"/>
                    <a:pt x="497" y="196343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3" name="Freeform: Shape 352">
              <a:extLst>
                <a:ext uri="{FF2B5EF4-FFF2-40B4-BE49-F238E27FC236}">
                  <a16:creationId xmlns:a16="http://schemas.microsoft.com/office/drawing/2014/main" id="{A4A42BD0-A493-1D39-9EDF-807FA8C297AA}"/>
                </a:ext>
              </a:extLst>
            </p:cNvPr>
            <p:cNvSpPr/>
            <p:nvPr/>
          </p:nvSpPr>
          <p:spPr>
            <a:xfrm>
              <a:off x="5733893" y="1998469"/>
              <a:ext cx="202856" cy="47996"/>
            </a:xfrm>
            <a:custGeom>
              <a:avLst/>
              <a:gdLst>
                <a:gd name="connsiteX0" fmla="*/ 49238 w 202856"/>
                <a:gd name="connsiteY0" fmla="*/ 47348 h 47996"/>
                <a:gd name="connsiteX1" fmla="*/ -27 w 202856"/>
                <a:gd name="connsiteY1" fmla="*/ 41828 h 47996"/>
                <a:gd name="connsiteX2" fmla="*/ 130242 w 202856"/>
                <a:gd name="connsiteY2" fmla="*/ 6639 h 47996"/>
                <a:gd name="connsiteX3" fmla="*/ 202829 w 202856"/>
                <a:gd name="connsiteY3" fmla="*/ 15 h 47996"/>
                <a:gd name="connsiteX4" fmla="*/ 200760 w 202856"/>
                <a:gd name="connsiteY4" fmla="*/ 1257 h 47996"/>
                <a:gd name="connsiteX5" fmla="*/ 49238 w 202856"/>
                <a:gd name="connsiteY5" fmla="*/ 47348 h 47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856" h="47996">
                  <a:moveTo>
                    <a:pt x="49238" y="47348"/>
                  </a:moveTo>
                  <a:cubicBezTo>
                    <a:pt x="32692" y="46907"/>
                    <a:pt x="16215" y="45058"/>
                    <a:pt x="-27" y="41828"/>
                  </a:cubicBezTo>
                  <a:cubicBezTo>
                    <a:pt x="42559" y="27201"/>
                    <a:pt x="86083" y="15443"/>
                    <a:pt x="130242" y="6639"/>
                  </a:cubicBezTo>
                  <a:cubicBezTo>
                    <a:pt x="154130" y="1851"/>
                    <a:pt x="178473" y="-371"/>
                    <a:pt x="202829" y="15"/>
                  </a:cubicBezTo>
                  <a:cubicBezTo>
                    <a:pt x="202829" y="15"/>
                    <a:pt x="201312" y="843"/>
                    <a:pt x="200760" y="1257"/>
                  </a:cubicBezTo>
                  <a:cubicBezTo>
                    <a:pt x="157787" y="35025"/>
                    <a:pt x="103733" y="51461"/>
                    <a:pt x="49238" y="47348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4" name="Freeform: Shape 353">
              <a:extLst>
                <a:ext uri="{FF2B5EF4-FFF2-40B4-BE49-F238E27FC236}">
                  <a16:creationId xmlns:a16="http://schemas.microsoft.com/office/drawing/2014/main" id="{ED75B9EA-8B7A-6021-F351-6584BEEB2BD6}"/>
                </a:ext>
              </a:extLst>
            </p:cNvPr>
            <p:cNvSpPr/>
            <p:nvPr/>
          </p:nvSpPr>
          <p:spPr>
            <a:xfrm>
              <a:off x="5750687" y="2115590"/>
              <a:ext cx="68212" cy="123038"/>
            </a:xfrm>
            <a:custGeom>
              <a:avLst/>
              <a:gdLst>
                <a:gd name="connsiteX0" fmla="*/ 5258 w 68212"/>
                <a:gd name="connsiteY0" fmla="*/ 123010 h 123038"/>
                <a:gd name="connsiteX1" fmla="*/ 55351 w 68212"/>
                <a:gd name="connsiteY1" fmla="*/ 2538 h 123038"/>
                <a:gd name="connsiteX2" fmla="*/ 68185 w 68212"/>
                <a:gd name="connsiteY2" fmla="*/ 1848 h 123038"/>
                <a:gd name="connsiteX3" fmla="*/ 68185 w 68212"/>
                <a:gd name="connsiteY3" fmla="*/ 2952 h 123038"/>
                <a:gd name="connsiteX4" fmla="*/ 67219 w 68212"/>
                <a:gd name="connsiteY4" fmla="*/ 2952 h 123038"/>
                <a:gd name="connsiteX5" fmla="*/ 5258 w 68212"/>
                <a:gd name="connsiteY5" fmla="*/ 123010 h 123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8212" h="123038">
                  <a:moveTo>
                    <a:pt x="5258" y="123010"/>
                  </a:moveTo>
                  <a:cubicBezTo>
                    <a:pt x="-10764" y="75967"/>
                    <a:pt x="10695" y="24355"/>
                    <a:pt x="55351" y="2538"/>
                  </a:cubicBezTo>
                  <a:cubicBezTo>
                    <a:pt x="57559" y="1572"/>
                    <a:pt x="66529" y="-2292"/>
                    <a:pt x="68185" y="1848"/>
                  </a:cubicBezTo>
                  <a:cubicBezTo>
                    <a:pt x="68185" y="2538"/>
                    <a:pt x="68185" y="3918"/>
                    <a:pt x="68185" y="2952"/>
                  </a:cubicBezTo>
                  <a:lnTo>
                    <a:pt x="67219" y="2952"/>
                  </a:lnTo>
                  <a:cubicBezTo>
                    <a:pt x="57808" y="47843"/>
                    <a:pt x="36390" y="89339"/>
                    <a:pt x="5258" y="123010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5" name="Freeform: Shape 354">
              <a:extLst>
                <a:ext uri="{FF2B5EF4-FFF2-40B4-BE49-F238E27FC236}">
                  <a16:creationId xmlns:a16="http://schemas.microsoft.com/office/drawing/2014/main" id="{5AEE5A3E-7502-17F2-7185-BF6B491D4A7B}"/>
                </a:ext>
              </a:extLst>
            </p:cNvPr>
            <p:cNvSpPr/>
            <p:nvPr/>
          </p:nvSpPr>
          <p:spPr>
            <a:xfrm>
              <a:off x="5903064" y="2161074"/>
              <a:ext cx="39797" cy="103360"/>
            </a:xfrm>
            <a:custGeom>
              <a:avLst/>
              <a:gdLst>
                <a:gd name="connsiteX0" fmla="*/ 26344 w 39797"/>
                <a:gd name="connsiteY0" fmla="*/ 103333 h 103360"/>
                <a:gd name="connsiteX1" fmla="*/ 26344 w 39797"/>
                <a:gd name="connsiteY1" fmla="*/ -28 h 103360"/>
                <a:gd name="connsiteX2" fmla="*/ 26344 w 39797"/>
                <a:gd name="connsiteY2" fmla="*/ 103333 h 103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9797" h="103360">
                  <a:moveTo>
                    <a:pt x="26344" y="103333"/>
                  </a:moveTo>
                  <a:cubicBezTo>
                    <a:pt x="-3601" y="80701"/>
                    <a:pt x="-13675" y="14462"/>
                    <a:pt x="26344" y="-28"/>
                  </a:cubicBezTo>
                  <a:cubicBezTo>
                    <a:pt x="49114" y="29228"/>
                    <a:pt x="38626" y="70351"/>
                    <a:pt x="26344" y="103333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6" name="Freeform: Shape 355">
              <a:extLst>
                <a:ext uri="{FF2B5EF4-FFF2-40B4-BE49-F238E27FC236}">
                  <a16:creationId xmlns:a16="http://schemas.microsoft.com/office/drawing/2014/main" id="{3C9093CC-3270-FB61-7AFD-0DEF5C4D398B}"/>
                </a:ext>
              </a:extLst>
            </p:cNvPr>
            <p:cNvSpPr/>
            <p:nvPr/>
          </p:nvSpPr>
          <p:spPr>
            <a:xfrm>
              <a:off x="5738447" y="2041831"/>
              <a:ext cx="113434" cy="40616"/>
            </a:xfrm>
            <a:custGeom>
              <a:avLst/>
              <a:gdLst>
                <a:gd name="connsiteX0" fmla="*/ -27 w 113434"/>
                <a:gd name="connsiteY0" fmla="*/ 25100 h 40616"/>
                <a:gd name="connsiteX1" fmla="*/ 113407 w 113434"/>
                <a:gd name="connsiteY1" fmla="*/ 11300 h 40616"/>
                <a:gd name="connsiteX2" fmla="*/ -27 w 113434"/>
                <a:gd name="connsiteY2" fmla="*/ 25100 h 40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3434" h="40616">
                  <a:moveTo>
                    <a:pt x="-27" y="25100"/>
                  </a:moveTo>
                  <a:cubicBezTo>
                    <a:pt x="31022" y="537"/>
                    <a:pt x="77941" y="-9675"/>
                    <a:pt x="113407" y="11300"/>
                  </a:cubicBezTo>
                  <a:cubicBezTo>
                    <a:pt x="84690" y="44240"/>
                    <a:pt x="35742" y="50188"/>
                    <a:pt x="-27" y="25100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7" name="Freeform: Shape 356">
              <a:extLst>
                <a:ext uri="{FF2B5EF4-FFF2-40B4-BE49-F238E27FC236}">
                  <a16:creationId xmlns:a16="http://schemas.microsoft.com/office/drawing/2014/main" id="{8BEFA856-629D-4B74-B59A-EC21FC8225E3}"/>
                </a:ext>
              </a:extLst>
            </p:cNvPr>
            <p:cNvSpPr/>
            <p:nvPr/>
          </p:nvSpPr>
          <p:spPr>
            <a:xfrm>
              <a:off x="5992728" y="2172113"/>
              <a:ext cx="36914" cy="46393"/>
            </a:xfrm>
            <a:custGeom>
              <a:avLst/>
              <a:gdLst>
                <a:gd name="connsiteX0" fmla="*/ 24723 w 36914"/>
                <a:gd name="connsiteY0" fmla="*/ 45235 h 46393"/>
                <a:gd name="connsiteX1" fmla="*/ 5541 w 36914"/>
                <a:gd name="connsiteY1" fmla="*/ -28 h 46393"/>
                <a:gd name="connsiteX2" fmla="*/ 36729 w 36914"/>
                <a:gd name="connsiteY2" fmla="*/ 41372 h 46393"/>
                <a:gd name="connsiteX3" fmla="*/ 24723 w 36914"/>
                <a:gd name="connsiteY3" fmla="*/ 45235 h 46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914" h="46393">
                  <a:moveTo>
                    <a:pt x="24723" y="45235"/>
                  </a:moveTo>
                  <a:cubicBezTo>
                    <a:pt x="6370" y="41372"/>
                    <a:pt x="-8534" y="14462"/>
                    <a:pt x="5541" y="-28"/>
                  </a:cubicBezTo>
                  <a:cubicBezTo>
                    <a:pt x="25027" y="3712"/>
                    <a:pt x="38509" y="21610"/>
                    <a:pt x="36729" y="41372"/>
                  </a:cubicBezTo>
                  <a:cubicBezTo>
                    <a:pt x="37557" y="48134"/>
                    <a:pt x="29001" y="46477"/>
                    <a:pt x="24723" y="45235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8" name="Freeform: Shape 357">
              <a:extLst>
                <a:ext uri="{FF2B5EF4-FFF2-40B4-BE49-F238E27FC236}">
                  <a16:creationId xmlns:a16="http://schemas.microsoft.com/office/drawing/2014/main" id="{99145350-B1CC-17B3-3655-EA064529CB8C}"/>
                </a:ext>
              </a:extLst>
            </p:cNvPr>
            <p:cNvSpPr/>
            <p:nvPr/>
          </p:nvSpPr>
          <p:spPr>
            <a:xfrm>
              <a:off x="5386827" y="1091448"/>
              <a:ext cx="108052" cy="49266"/>
            </a:xfrm>
            <a:custGeom>
              <a:avLst/>
              <a:gdLst>
                <a:gd name="connsiteX0" fmla="*/ 107887 w 108052"/>
                <a:gd name="connsiteY0" fmla="*/ 49102 h 49266"/>
                <a:gd name="connsiteX1" fmla="*/ -27 w 108052"/>
                <a:gd name="connsiteY1" fmla="*/ -25 h 49266"/>
                <a:gd name="connsiteX2" fmla="*/ 108025 w 108052"/>
                <a:gd name="connsiteY2" fmla="*/ 48550 h 49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8052" h="49266">
                  <a:moveTo>
                    <a:pt x="107887" y="49102"/>
                  </a:moveTo>
                  <a:cubicBezTo>
                    <a:pt x="66115" y="51017"/>
                    <a:pt x="25958" y="32740"/>
                    <a:pt x="-27" y="-25"/>
                  </a:cubicBezTo>
                  <a:cubicBezTo>
                    <a:pt x="41331" y="-275"/>
                    <a:pt x="80757" y="17449"/>
                    <a:pt x="108025" y="48550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9" name="Freeform: Shape 358">
              <a:extLst>
                <a:ext uri="{FF2B5EF4-FFF2-40B4-BE49-F238E27FC236}">
                  <a16:creationId xmlns:a16="http://schemas.microsoft.com/office/drawing/2014/main" id="{DD1C46D5-B24E-F1D7-F8DB-6C6F4344AA53}"/>
                </a:ext>
              </a:extLst>
            </p:cNvPr>
            <p:cNvSpPr/>
            <p:nvPr/>
          </p:nvSpPr>
          <p:spPr>
            <a:xfrm>
              <a:off x="5333856" y="915779"/>
              <a:ext cx="42218" cy="92872"/>
            </a:xfrm>
            <a:custGeom>
              <a:avLst/>
              <a:gdLst>
                <a:gd name="connsiteX0" fmla="*/ 39006 w 42218"/>
                <a:gd name="connsiteY0" fmla="*/ 64141 h 92872"/>
                <a:gd name="connsiteX1" fmla="*/ 7819 w 42218"/>
                <a:gd name="connsiteY1" fmla="*/ 92845 h 92872"/>
                <a:gd name="connsiteX2" fmla="*/ 30036 w 42218"/>
                <a:gd name="connsiteY2" fmla="*/ -28 h 92872"/>
                <a:gd name="connsiteX3" fmla="*/ 39006 w 42218"/>
                <a:gd name="connsiteY3" fmla="*/ 64141 h 92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218" h="92872">
                  <a:moveTo>
                    <a:pt x="39006" y="64141"/>
                  </a:moveTo>
                  <a:cubicBezTo>
                    <a:pt x="34673" y="78708"/>
                    <a:pt x="22695" y="89727"/>
                    <a:pt x="7819" y="92845"/>
                  </a:cubicBezTo>
                  <a:cubicBezTo>
                    <a:pt x="-9845" y="61933"/>
                    <a:pt x="4369" y="21638"/>
                    <a:pt x="30036" y="-28"/>
                  </a:cubicBezTo>
                  <a:cubicBezTo>
                    <a:pt x="42111" y="19079"/>
                    <a:pt x="45368" y="42456"/>
                    <a:pt x="39006" y="64141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0" name="Freeform: Shape 359">
              <a:extLst>
                <a:ext uri="{FF2B5EF4-FFF2-40B4-BE49-F238E27FC236}">
                  <a16:creationId xmlns:a16="http://schemas.microsoft.com/office/drawing/2014/main" id="{E4237C86-9C3E-5AD0-41C4-DC2EDA646A77}"/>
                </a:ext>
              </a:extLst>
            </p:cNvPr>
            <p:cNvSpPr/>
            <p:nvPr/>
          </p:nvSpPr>
          <p:spPr>
            <a:xfrm>
              <a:off x="2306146" y="984529"/>
              <a:ext cx="67244" cy="54688"/>
            </a:xfrm>
            <a:custGeom>
              <a:avLst/>
              <a:gdLst>
                <a:gd name="connsiteX0" fmla="*/ 16132 w 67244"/>
                <a:gd name="connsiteY0" fmla="*/ 41207 h 54688"/>
                <a:gd name="connsiteX1" fmla="*/ 65812 w 67244"/>
                <a:gd name="connsiteY1" fmla="*/ 45623 h 54688"/>
                <a:gd name="connsiteX2" fmla="*/ 16132 w 67244"/>
                <a:gd name="connsiteY2" fmla="*/ 41207 h 54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7244" h="54688">
                  <a:moveTo>
                    <a:pt x="16132" y="41207"/>
                  </a:moveTo>
                  <a:cubicBezTo>
                    <a:pt x="-43345" y="-21306"/>
                    <a:pt x="81681" y="-6954"/>
                    <a:pt x="65812" y="45623"/>
                  </a:cubicBezTo>
                  <a:cubicBezTo>
                    <a:pt x="53116" y="61769"/>
                    <a:pt x="28552" y="53765"/>
                    <a:pt x="16132" y="41207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1" name="Freeform: Shape 360">
              <a:extLst>
                <a:ext uri="{FF2B5EF4-FFF2-40B4-BE49-F238E27FC236}">
                  <a16:creationId xmlns:a16="http://schemas.microsoft.com/office/drawing/2014/main" id="{F2A2D7EE-A000-00CE-86D0-B5E6E0A5BE7C}"/>
                </a:ext>
              </a:extLst>
            </p:cNvPr>
            <p:cNvSpPr/>
            <p:nvPr/>
          </p:nvSpPr>
          <p:spPr>
            <a:xfrm>
              <a:off x="2388635" y="850092"/>
              <a:ext cx="34322" cy="161358"/>
            </a:xfrm>
            <a:custGeom>
              <a:avLst/>
              <a:gdLst>
                <a:gd name="connsiteX0" fmla="*/ 24032 w 34322"/>
                <a:gd name="connsiteY0" fmla="*/ 152598 h 161358"/>
                <a:gd name="connsiteX1" fmla="*/ 12302 w 34322"/>
                <a:gd name="connsiteY1" fmla="*/ -28 h 161358"/>
                <a:gd name="connsiteX2" fmla="*/ 28861 w 34322"/>
                <a:gd name="connsiteY2" fmla="*/ 161292 h 161358"/>
                <a:gd name="connsiteX3" fmla="*/ 24032 w 34322"/>
                <a:gd name="connsiteY3" fmla="*/ 152598 h 161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322" h="161358">
                  <a:moveTo>
                    <a:pt x="24032" y="152598"/>
                  </a:moveTo>
                  <a:cubicBezTo>
                    <a:pt x="-3251" y="106266"/>
                    <a:pt x="-7570" y="49927"/>
                    <a:pt x="12302" y="-28"/>
                  </a:cubicBezTo>
                  <a:cubicBezTo>
                    <a:pt x="37831" y="50893"/>
                    <a:pt x="37831" y="106921"/>
                    <a:pt x="28861" y="161292"/>
                  </a:cubicBezTo>
                  <a:cubicBezTo>
                    <a:pt x="28034" y="161982"/>
                    <a:pt x="24032" y="153288"/>
                    <a:pt x="24032" y="152598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2" name="Freeform: Shape 361">
              <a:extLst>
                <a:ext uri="{FF2B5EF4-FFF2-40B4-BE49-F238E27FC236}">
                  <a16:creationId xmlns:a16="http://schemas.microsoft.com/office/drawing/2014/main" id="{33FCFD41-8031-F155-0013-5B8001B4CBE9}"/>
                </a:ext>
              </a:extLst>
            </p:cNvPr>
            <p:cNvSpPr/>
            <p:nvPr/>
          </p:nvSpPr>
          <p:spPr>
            <a:xfrm>
              <a:off x="2699040" y="2310986"/>
              <a:ext cx="101842" cy="48239"/>
            </a:xfrm>
            <a:custGeom>
              <a:avLst/>
              <a:gdLst>
                <a:gd name="connsiteX0" fmla="*/ -27 w 101842"/>
                <a:gd name="connsiteY0" fmla="*/ 47259 h 48239"/>
                <a:gd name="connsiteX1" fmla="*/ 101815 w 101842"/>
                <a:gd name="connsiteY1" fmla="*/ 4479 h 48239"/>
                <a:gd name="connsiteX2" fmla="*/ -27 w 101842"/>
                <a:gd name="connsiteY2" fmla="*/ 47259 h 48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1842" h="48239">
                  <a:moveTo>
                    <a:pt x="-27" y="47259"/>
                  </a:moveTo>
                  <a:cubicBezTo>
                    <a:pt x="22052" y="16899"/>
                    <a:pt x="63590" y="-11253"/>
                    <a:pt x="101815" y="4479"/>
                  </a:cubicBezTo>
                  <a:cubicBezTo>
                    <a:pt x="78107" y="36108"/>
                    <a:pt x="39164" y="52461"/>
                    <a:pt x="-27" y="47259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3" name="Freeform: Shape 362">
              <a:extLst>
                <a:ext uri="{FF2B5EF4-FFF2-40B4-BE49-F238E27FC236}">
                  <a16:creationId xmlns:a16="http://schemas.microsoft.com/office/drawing/2014/main" id="{1F4FC2FC-32F6-3501-CCE5-47E068F2C3E8}"/>
                </a:ext>
              </a:extLst>
            </p:cNvPr>
            <p:cNvSpPr/>
            <p:nvPr/>
          </p:nvSpPr>
          <p:spPr>
            <a:xfrm>
              <a:off x="811917" y="-109131"/>
              <a:ext cx="13799" cy="13799"/>
            </a:xfrm>
            <a:custGeom>
              <a:avLst/>
              <a:gdLst/>
              <a:ahLst/>
              <a:cxnLst/>
              <a:rect l="l" t="t" r="r" b="b"/>
              <a:pathLst>
                <a:path w="13799" h="13799"/>
              </a:pathLst>
            </a:custGeom>
            <a:solidFill>
              <a:srgbClr val="ED5B2F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4" name="Freeform: Shape 363">
              <a:extLst>
                <a:ext uri="{FF2B5EF4-FFF2-40B4-BE49-F238E27FC236}">
                  <a16:creationId xmlns:a16="http://schemas.microsoft.com/office/drawing/2014/main" id="{8B5A083B-591C-7B18-2CCB-E882CE84AA26}"/>
                </a:ext>
              </a:extLst>
            </p:cNvPr>
            <p:cNvSpPr/>
            <p:nvPr/>
          </p:nvSpPr>
          <p:spPr>
            <a:xfrm>
              <a:off x="811917" y="-109131"/>
              <a:ext cx="13799" cy="13799"/>
            </a:xfrm>
            <a:custGeom>
              <a:avLst/>
              <a:gdLst/>
              <a:ahLst/>
              <a:cxnLst/>
              <a:rect l="l" t="t" r="r" b="b"/>
              <a:pathLst>
                <a:path w="13799" h="13799"/>
              </a:pathLst>
            </a:custGeom>
            <a:solidFill>
              <a:srgbClr val="ED5B2F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5" name="Freeform: Shape 364">
              <a:extLst>
                <a:ext uri="{FF2B5EF4-FFF2-40B4-BE49-F238E27FC236}">
                  <a16:creationId xmlns:a16="http://schemas.microsoft.com/office/drawing/2014/main" id="{F3DC8CAE-FE07-9D71-6DE5-0C114D6F72F5}"/>
                </a:ext>
              </a:extLst>
            </p:cNvPr>
            <p:cNvSpPr/>
            <p:nvPr/>
          </p:nvSpPr>
          <p:spPr>
            <a:xfrm>
              <a:off x="3838076" y="3232214"/>
              <a:ext cx="13799" cy="13799"/>
            </a:xfrm>
            <a:custGeom>
              <a:avLst/>
              <a:gdLst>
                <a:gd name="connsiteX0" fmla="*/ -27 w 13799"/>
                <a:gd name="connsiteY0" fmla="*/ -28 h 13799"/>
                <a:gd name="connsiteX1" fmla="*/ -27 w 13799"/>
                <a:gd name="connsiteY1" fmla="*/ -28 h 13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799" h="13799">
                  <a:moveTo>
                    <a:pt x="-27" y="-28"/>
                  </a:moveTo>
                  <a:lnTo>
                    <a:pt x="-27" y="-28"/>
                  </a:lnTo>
                  <a:close/>
                </a:path>
              </a:pathLst>
            </a:custGeom>
            <a:solidFill>
              <a:srgbClr val="ED5B2F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6" name="Freeform: Shape 365">
              <a:extLst>
                <a:ext uri="{FF2B5EF4-FFF2-40B4-BE49-F238E27FC236}">
                  <a16:creationId xmlns:a16="http://schemas.microsoft.com/office/drawing/2014/main" id="{3F767C8B-8CE9-B2EB-D482-37DF9FC1E8F6}"/>
                </a:ext>
              </a:extLst>
            </p:cNvPr>
            <p:cNvSpPr/>
            <p:nvPr/>
          </p:nvSpPr>
          <p:spPr>
            <a:xfrm>
              <a:off x="811917" y="-109131"/>
              <a:ext cx="13799" cy="13799"/>
            </a:xfrm>
            <a:custGeom>
              <a:avLst/>
              <a:gdLst/>
              <a:ahLst/>
              <a:cxnLst/>
              <a:rect l="l" t="t" r="r" b="b"/>
              <a:pathLst>
                <a:path w="13799" h="13799"/>
              </a:pathLst>
            </a:custGeom>
            <a:solidFill>
              <a:srgbClr val="ED5B2F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7" name="Freeform: Shape 366">
              <a:extLst>
                <a:ext uri="{FF2B5EF4-FFF2-40B4-BE49-F238E27FC236}">
                  <a16:creationId xmlns:a16="http://schemas.microsoft.com/office/drawing/2014/main" id="{E4757099-4670-F9D0-5115-B67A3F1841C9}"/>
                </a:ext>
              </a:extLst>
            </p:cNvPr>
            <p:cNvSpPr/>
            <p:nvPr/>
          </p:nvSpPr>
          <p:spPr>
            <a:xfrm>
              <a:off x="811917" y="-109131"/>
              <a:ext cx="13799" cy="13799"/>
            </a:xfrm>
            <a:custGeom>
              <a:avLst/>
              <a:gdLst/>
              <a:ahLst/>
              <a:cxnLst/>
              <a:rect l="l" t="t" r="r" b="b"/>
              <a:pathLst>
                <a:path w="13799" h="13799"/>
              </a:pathLst>
            </a:custGeom>
            <a:solidFill>
              <a:srgbClr val="ED5B2F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8" name="Freeform: Shape 367">
              <a:extLst>
                <a:ext uri="{FF2B5EF4-FFF2-40B4-BE49-F238E27FC236}">
                  <a16:creationId xmlns:a16="http://schemas.microsoft.com/office/drawing/2014/main" id="{BEBBAF7B-C1F5-0757-F2F9-1D37BB3842CB}"/>
                </a:ext>
              </a:extLst>
            </p:cNvPr>
            <p:cNvSpPr/>
            <p:nvPr/>
          </p:nvSpPr>
          <p:spPr>
            <a:xfrm>
              <a:off x="3837662" y="3231938"/>
              <a:ext cx="13799" cy="13799"/>
            </a:xfrm>
            <a:custGeom>
              <a:avLst/>
              <a:gdLst>
                <a:gd name="connsiteX0" fmla="*/ -27 w 13799"/>
                <a:gd name="connsiteY0" fmla="*/ -28 h 13799"/>
                <a:gd name="connsiteX1" fmla="*/ -27 w 13799"/>
                <a:gd name="connsiteY1" fmla="*/ -28 h 13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799" h="13799">
                  <a:moveTo>
                    <a:pt x="-27" y="-28"/>
                  </a:moveTo>
                  <a:lnTo>
                    <a:pt x="-27" y="-28"/>
                  </a:lnTo>
                  <a:close/>
                </a:path>
              </a:pathLst>
            </a:custGeom>
            <a:solidFill>
              <a:srgbClr val="ED5B2F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9" name="Freeform: Shape 368">
              <a:extLst>
                <a:ext uri="{FF2B5EF4-FFF2-40B4-BE49-F238E27FC236}">
                  <a16:creationId xmlns:a16="http://schemas.microsoft.com/office/drawing/2014/main" id="{66A5E11A-ABB0-6C2C-0239-F5A860CAAF27}"/>
                </a:ext>
              </a:extLst>
            </p:cNvPr>
            <p:cNvSpPr/>
            <p:nvPr/>
          </p:nvSpPr>
          <p:spPr>
            <a:xfrm>
              <a:off x="3832970" y="3227522"/>
              <a:ext cx="13799" cy="13799"/>
            </a:xfrm>
            <a:custGeom>
              <a:avLst/>
              <a:gdLst>
                <a:gd name="connsiteX0" fmla="*/ -27 w 13799"/>
                <a:gd name="connsiteY0" fmla="*/ -28 h 13799"/>
                <a:gd name="connsiteX1" fmla="*/ -27 w 13799"/>
                <a:gd name="connsiteY1" fmla="*/ -28 h 13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799" h="13799">
                  <a:moveTo>
                    <a:pt x="-27" y="-28"/>
                  </a:moveTo>
                  <a:lnTo>
                    <a:pt x="-27" y="-28"/>
                  </a:lnTo>
                  <a:close/>
                </a:path>
              </a:pathLst>
            </a:custGeom>
            <a:solidFill>
              <a:srgbClr val="ED5B2F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0" name="Freeform: Shape 369">
              <a:extLst>
                <a:ext uri="{FF2B5EF4-FFF2-40B4-BE49-F238E27FC236}">
                  <a16:creationId xmlns:a16="http://schemas.microsoft.com/office/drawing/2014/main" id="{5A7B8755-8D19-F694-C9AC-A688884FE11E}"/>
                </a:ext>
              </a:extLst>
            </p:cNvPr>
            <p:cNvSpPr/>
            <p:nvPr/>
          </p:nvSpPr>
          <p:spPr>
            <a:xfrm>
              <a:off x="3844700" y="3224624"/>
              <a:ext cx="13799" cy="13799"/>
            </a:xfrm>
            <a:custGeom>
              <a:avLst/>
              <a:gdLst>
                <a:gd name="connsiteX0" fmla="*/ -27 w 13799"/>
                <a:gd name="connsiteY0" fmla="*/ -28 h 13799"/>
                <a:gd name="connsiteX1" fmla="*/ -27 w 13799"/>
                <a:gd name="connsiteY1" fmla="*/ -28 h 13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799" h="13799">
                  <a:moveTo>
                    <a:pt x="-27" y="-28"/>
                  </a:moveTo>
                  <a:lnTo>
                    <a:pt x="-27" y="-28"/>
                  </a:lnTo>
                  <a:close/>
                </a:path>
              </a:pathLst>
            </a:custGeom>
            <a:solidFill>
              <a:srgbClr val="ED5B2F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1" name="Freeform: Shape 370">
              <a:extLst>
                <a:ext uri="{FF2B5EF4-FFF2-40B4-BE49-F238E27FC236}">
                  <a16:creationId xmlns:a16="http://schemas.microsoft.com/office/drawing/2014/main" id="{679C7715-D098-B569-42BA-DBA862158350}"/>
                </a:ext>
              </a:extLst>
            </p:cNvPr>
            <p:cNvSpPr/>
            <p:nvPr/>
          </p:nvSpPr>
          <p:spPr>
            <a:xfrm>
              <a:off x="811917" y="-109131"/>
              <a:ext cx="13799" cy="13799"/>
            </a:xfrm>
            <a:custGeom>
              <a:avLst/>
              <a:gdLst/>
              <a:ahLst/>
              <a:cxnLst/>
              <a:rect l="l" t="t" r="r" b="b"/>
              <a:pathLst>
                <a:path w="13799" h="13799"/>
              </a:pathLst>
            </a:custGeom>
            <a:solidFill>
              <a:srgbClr val="ED5B2F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2" name="Freeform: Shape 371">
              <a:extLst>
                <a:ext uri="{FF2B5EF4-FFF2-40B4-BE49-F238E27FC236}">
                  <a16:creationId xmlns:a16="http://schemas.microsoft.com/office/drawing/2014/main" id="{425DC969-F14B-047A-C9BD-163786AF6D8A}"/>
                </a:ext>
              </a:extLst>
            </p:cNvPr>
            <p:cNvSpPr/>
            <p:nvPr/>
          </p:nvSpPr>
          <p:spPr>
            <a:xfrm>
              <a:off x="811917" y="-109131"/>
              <a:ext cx="13799" cy="13799"/>
            </a:xfrm>
            <a:custGeom>
              <a:avLst/>
              <a:gdLst/>
              <a:ahLst/>
              <a:cxnLst/>
              <a:rect l="l" t="t" r="r" b="b"/>
              <a:pathLst>
                <a:path w="13799" h="13799"/>
              </a:pathLst>
            </a:custGeom>
            <a:solidFill>
              <a:srgbClr val="ED5B2F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3" name="Freeform: Shape 372">
              <a:extLst>
                <a:ext uri="{FF2B5EF4-FFF2-40B4-BE49-F238E27FC236}">
                  <a16:creationId xmlns:a16="http://schemas.microsoft.com/office/drawing/2014/main" id="{8C57D5AC-2D7D-AAAA-906E-9FBAB7279EAB}"/>
                </a:ext>
              </a:extLst>
            </p:cNvPr>
            <p:cNvSpPr/>
            <p:nvPr/>
          </p:nvSpPr>
          <p:spPr>
            <a:xfrm>
              <a:off x="811917" y="-109131"/>
              <a:ext cx="13799" cy="13799"/>
            </a:xfrm>
            <a:custGeom>
              <a:avLst/>
              <a:gdLst/>
              <a:ahLst/>
              <a:cxnLst/>
              <a:rect l="l" t="t" r="r" b="b"/>
              <a:pathLst>
                <a:path w="13799" h="13799"/>
              </a:pathLst>
            </a:custGeom>
            <a:solidFill>
              <a:srgbClr val="ED5B2F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4" name="Freeform: Shape 373">
              <a:extLst>
                <a:ext uri="{FF2B5EF4-FFF2-40B4-BE49-F238E27FC236}">
                  <a16:creationId xmlns:a16="http://schemas.microsoft.com/office/drawing/2014/main" id="{52957D7C-B079-DC8A-4E14-61DDA778DA37}"/>
                </a:ext>
              </a:extLst>
            </p:cNvPr>
            <p:cNvSpPr/>
            <p:nvPr/>
          </p:nvSpPr>
          <p:spPr>
            <a:xfrm>
              <a:off x="811917" y="-109131"/>
              <a:ext cx="13799" cy="13799"/>
            </a:xfrm>
            <a:custGeom>
              <a:avLst/>
              <a:gdLst/>
              <a:ahLst/>
              <a:cxnLst/>
              <a:rect l="l" t="t" r="r" b="b"/>
              <a:pathLst>
                <a:path w="13799" h="13799"/>
              </a:pathLst>
            </a:custGeom>
            <a:solidFill>
              <a:srgbClr val="ED5B2F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5" name="Freeform: Shape 374">
              <a:extLst>
                <a:ext uri="{FF2B5EF4-FFF2-40B4-BE49-F238E27FC236}">
                  <a16:creationId xmlns:a16="http://schemas.microsoft.com/office/drawing/2014/main" id="{91288E37-1D09-81A5-56B1-EC83FB9D6368}"/>
                </a:ext>
              </a:extLst>
            </p:cNvPr>
            <p:cNvSpPr/>
            <p:nvPr/>
          </p:nvSpPr>
          <p:spPr>
            <a:xfrm>
              <a:off x="811917" y="-109131"/>
              <a:ext cx="13799" cy="13799"/>
            </a:xfrm>
            <a:custGeom>
              <a:avLst/>
              <a:gdLst/>
              <a:ahLst/>
              <a:cxnLst/>
              <a:rect l="l" t="t" r="r" b="b"/>
              <a:pathLst>
                <a:path w="13799" h="13799"/>
              </a:pathLst>
            </a:custGeom>
            <a:solidFill>
              <a:srgbClr val="ED5B2F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6" name="Freeform: Shape 375">
              <a:extLst>
                <a:ext uri="{FF2B5EF4-FFF2-40B4-BE49-F238E27FC236}">
                  <a16:creationId xmlns:a16="http://schemas.microsoft.com/office/drawing/2014/main" id="{F24A1AF5-B8C6-F8D8-E0A3-BEC1A21A1575}"/>
                </a:ext>
              </a:extLst>
            </p:cNvPr>
            <p:cNvSpPr/>
            <p:nvPr/>
          </p:nvSpPr>
          <p:spPr>
            <a:xfrm>
              <a:off x="3840284" y="3220484"/>
              <a:ext cx="13799" cy="13799"/>
            </a:xfrm>
            <a:custGeom>
              <a:avLst/>
              <a:gdLst>
                <a:gd name="connsiteX0" fmla="*/ -27 w 13799"/>
                <a:gd name="connsiteY0" fmla="*/ -28 h 13799"/>
                <a:gd name="connsiteX1" fmla="*/ -27 w 13799"/>
                <a:gd name="connsiteY1" fmla="*/ -28 h 13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799" h="13799">
                  <a:moveTo>
                    <a:pt x="-27" y="-28"/>
                  </a:moveTo>
                  <a:lnTo>
                    <a:pt x="-27" y="-28"/>
                  </a:lnTo>
                  <a:close/>
                </a:path>
              </a:pathLst>
            </a:custGeom>
            <a:solidFill>
              <a:srgbClr val="ED5B2F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7" name="Freeform: Shape 376">
              <a:extLst>
                <a:ext uri="{FF2B5EF4-FFF2-40B4-BE49-F238E27FC236}">
                  <a16:creationId xmlns:a16="http://schemas.microsoft.com/office/drawing/2014/main" id="{6D9A50BC-0A56-A918-3DB8-DB5A8D44DCAB}"/>
                </a:ext>
              </a:extLst>
            </p:cNvPr>
            <p:cNvSpPr/>
            <p:nvPr/>
          </p:nvSpPr>
          <p:spPr>
            <a:xfrm>
              <a:off x="811917" y="-109131"/>
              <a:ext cx="13799" cy="13799"/>
            </a:xfrm>
            <a:custGeom>
              <a:avLst/>
              <a:gdLst/>
              <a:ahLst/>
              <a:cxnLst/>
              <a:rect l="l" t="t" r="r" b="b"/>
              <a:pathLst>
                <a:path w="13799" h="13799"/>
              </a:pathLst>
            </a:custGeom>
            <a:solidFill>
              <a:srgbClr val="ED5B2F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8" name="Freeform: Shape 377">
              <a:extLst>
                <a:ext uri="{FF2B5EF4-FFF2-40B4-BE49-F238E27FC236}">
                  <a16:creationId xmlns:a16="http://schemas.microsoft.com/office/drawing/2014/main" id="{A5F7C1F7-9BF8-F62F-CC7B-F3BD8BF2A04B}"/>
                </a:ext>
              </a:extLst>
            </p:cNvPr>
            <p:cNvSpPr/>
            <p:nvPr/>
          </p:nvSpPr>
          <p:spPr>
            <a:xfrm>
              <a:off x="811917" y="-109131"/>
              <a:ext cx="13799" cy="13799"/>
            </a:xfrm>
            <a:custGeom>
              <a:avLst/>
              <a:gdLst/>
              <a:ahLst/>
              <a:cxnLst/>
              <a:rect l="l" t="t" r="r" b="b"/>
              <a:pathLst>
                <a:path w="13799" h="13799"/>
              </a:pathLst>
            </a:custGeom>
            <a:solidFill>
              <a:srgbClr val="ED5B2F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9" name="Freeform: Shape 378">
              <a:extLst>
                <a:ext uri="{FF2B5EF4-FFF2-40B4-BE49-F238E27FC236}">
                  <a16:creationId xmlns:a16="http://schemas.microsoft.com/office/drawing/2014/main" id="{93433877-15EF-97B8-560B-9BF30270129F}"/>
                </a:ext>
              </a:extLst>
            </p:cNvPr>
            <p:cNvSpPr/>
            <p:nvPr/>
          </p:nvSpPr>
          <p:spPr>
            <a:xfrm>
              <a:off x="811917" y="-109131"/>
              <a:ext cx="13799" cy="13799"/>
            </a:xfrm>
            <a:custGeom>
              <a:avLst/>
              <a:gdLst/>
              <a:ahLst/>
              <a:cxnLst/>
              <a:rect l="l" t="t" r="r" b="b"/>
              <a:pathLst>
                <a:path w="13799" h="13799"/>
              </a:pathLst>
            </a:custGeom>
            <a:solidFill>
              <a:srgbClr val="ED5B2F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0" name="Freeform: Shape 379">
              <a:extLst>
                <a:ext uri="{FF2B5EF4-FFF2-40B4-BE49-F238E27FC236}">
                  <a16:creationId xmlns:a16="http://schemas.microsoft.com/office/drawing/2014/main" id="{3EE97314-8BCB-A0E4-FCD5-D8E84CC9F256}"/>
                </a:ext>
              </a:extLst>
            </p:cNvPr>
            <p:cNvSpPr/>
            <p:nvPr/>
          </p:nvSpPr>
          <p:spPr>
            <a:xfrm>
              <a:off x="811917" y="-109131"/>
              <a:ext cx="13799" cy="13799"/>
            </a:xfrm>
            <a:custGeom>
              <a:avLst/>
              <a:gdLst/>
              <a:ahLst/>
              <a:cxnLst/>
              <a:rect l="l" t="t" r="r" b="b"/>
              <a:pathLst>
                <a:path w="13799" h="13799"/>
              </a:pathLst>
            </a:custGeom>
            <a:solidFill>
              <a:srgbClr val="ED5B2F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1" name="Freeform: Shape 380">
              <a:extLst>
                <a:ext uri="{FF2B5EF4-FFF2-40B4-BE49-F238E27FC236}">
                  <a16:creationId xmlns:a16="http://schemas.microsoft.com/office/drawing/2014/main" id="{8EEBEEA8-41AE-84DF-C5E9-1C2674E43054}"/>
                </a:ext>
              </a:extLst>
            </p:cNvPr>
            <p:cNvSpPr/>
            <p:nvPr/>
          </p:nvSpPr>
          <p:spPr>
            <a:xfrm>
              <a:off x="811917" y="-109131"/>
              <a:ext cx="13799" cy="13799"/>
            </a:xfrm>
            <a:custGeom>
              <a:avLst/>
              <a:gdLst/>
              <a:ahLst/>
              <a:cxnLst/>
              <a:rect l="l" t="t" r="r" b="b"/>
              <a:pathLst>
                <a:path w="13799" h="13799"/>
              </a:pathLst>
            </a:custGeom>
            <a:solidFill>
              <a:srgbClr val="ED5B2F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2" name="Freeform: Shape 381">
              <a:extLst>
                <a:ext uri="{FF2B5EF4-FFF2-40B4-BE49-F238E27FC236}">
                  <a16:creationId xmlns:a16="http://schemas.microsoft.com/office/drawing/2014/main" id="{C875B26D-4CFF-53F8-4083-873909873A5F}"/>
                </a:ext>
              </a:extLst>
            </p:cNvPr>
            <p:cNvSpPr/>
            <p:nvPr/>
          </p:nvSpPr>
          <p:spPr>
            <a:xfrm>
              <a:off x="811917" y="-109131"/>
              <a:ext cx="13799" cy="13799"/>
            </a:xfrm>
            <a:custGeom>
              <a:avLst/>
              <a:gdLst/>
              <a:ahLst/>
              <a:cxnLst/>
              <a:rect l="l" t="t" r="r" b="b"/>
              <a:pathLst>
                <a:path w="13799" h="13799"/>
              </a:pathLst>
            </a:custGeom>
            <a:solidFill>
              <a:srgbClr val="ED5B2F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3" name="Freeform: Shape 382">
              <a:extLst>
                <a:ext uri="{FF2B5EF4-FFF2-40B4-BE49-F238E27FC236}">
                  <a16:creationId xmlns:a16="http://schemas.microsoft.com/office/drawing/2014/main" id="{C542E371-D2E2-2B48-AC3A-7EC921801D90}"/>
                </a:ext>
              </a:extLst>
            </p:cNvPr>
            <p:cNvSpPr/>
            <p:nvPr/>
          </p:nvSpPr>
          <p:spPr>
            <a:xfrm>
              <a:off x="811917" y="-109131"/>
              <a:ext cx="13799" cy="13799"/>
            </a:xfrm>
            <a:custGeom>
              <a:avLst/>
              <a:gdLst/>
              <a:ahLst/>
              <a:cxnLst/>
              <a:rect l="l" t="t" r="r" b="b"/>
              <a:pathLst>
                <a:path w="13799" h="13799"/>
              </a:pathLst>
            </a:custGeom>
            <a:solidFill>
              <a:srgbClr val="ED5B2F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4" name="Freeform: Shape 383">
              <a:extLst>
                <a:ext uri="{FF2B5EF4-FFF2-40B4-BE49-F238E27FC236}">
                  <a16:creationId xmlns:a16="http://schemas.microsoft.com/office/drawing/2014/main" id="{37B15133-8C3D-1AAB-D7A2-D3741F5A0BD0}"/>
                </a:ext>
              </a:extLst>
            </p:cNvPr>
            <p:cNvSpPr/>
            <p:nvPr/>
          </p:nvSpPr>
          <p:spPr>
            <a:xfrm>
              <a:off x="3821792" y="3158247"/>
              <a:ext cx="13799" cy="13799"/>
            </a:xfrm>
            <a:custGeom>
              <a:avLst/>
              <a:gdLst>
                <a:gd name="connsiteX0" fmla="*/ -27 w 13799"/>
                <a:gd name="connsiteY0" fmla="*/ -28 h 13799"/>
                <a:gd name="connsiteX1" fmla="*/ -27 w 13799"/>
                <a:gd name="connsiteY1" fmla="*/ -28 h 13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799" h="13799">
                  <a:moveTo>
                    <a:pt x="-27" y="-28"/>
                  </a:moveTo>
                  <a:lnTo>
                    <a:pt x="-27" y="-28"/>
                  </a:lnTo>
                  <a:close/>
                </a:path>
              </a:pathLst>
            </a:custGeom>
            <a:solidFill>
              <a:srgbClr val="ED5B2F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5" name="Freeform: Shape 384">
              <a:extLst>
                <a:ext uri="{FF2B5EF4-FFF2-40B4-BE49-F238E27FC236}">
                  <a16:creationId xmlns:a16="http://schemas.microsoft.com/office/drawing/2014/main" id="{04B192F7-2812-8AB1-C658-3099294C610E}"/>
                </a:ext>
              </a:extLst>
            </p:cNvPr>
            <p:cNvSpPr/>
            <p:nvPr/>
          </p:nvSpPr>
          <p:spPr>
            <a:xfrm>
              <a:off x="811917" y="-109131"/>
              <a:ext cx="13799" cy="13799"/>
            </a:xfrm>
            <a:custGeom>
              <a:avLst/>
              <a:gdLst/>
              <a:ahLst/>
              <a:cxnLst/>
              <a:rect l="l" t="t" r="r" b="b"/>
              <a:pathLst>
                <a:path w="13799" h="13799"/>
              </a:pathLst>
            </a:custGeom>
            <a:solidFill>
              <a:srgbClr val="ED5B2F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6" name="Freeform: Shape 385">
              <a:extLst>
                <a:ext uri="{FF2B5EF4-FFF2-40B4-BE49-F238E27FC236}">
                  <a16:creationId xmlns:a16="http://schemas.microsoft.com/office/drawing/2014/main" id="{742BEBF6-575B-D185-F99B-40D35FFBB40A}"/>
                </a:ext>
              </a:extLst>
            </p:cNvPr>
            <p:cNvSpPr/>
            <p:nvPr/>
          </p:nvSpPr>
          <p:spPr>
            <a:xfrm>
              <a:off x="3821516" y="3157419"/>
              <a:ext cx="13799" cy="13799"/>
            </a:xfrm>
            <a:custGeom>
              <a:avLst/>
              <a:gdLst>
                <a:gd name="connsiteX0" fmla="*/ -27 w 13799"/>
                <a:gd name="connsiteY0" fmla="*/ -28 h 13799"/>
                <a:gd name="connsiteX1" fmla="*/ -27 w 13799"/>
                <a:gd name="connsiteY1" fmla="*/ -28 h 13799"/>
                <a:gd name="connsiteX2" fmla="*/ -27 w 13799"/>
                <a:gd name="connsiteY2" fmla="*/ -28 h 13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799" h="13799">
                  <a:moveTo>
                    <a:pt x="-27" y="-28"/>
                  </a:moveTo>
                  <a:lnTo>
                    <a:pt x="-27" y="-28"/>
                  </a:lnTo>
                  <a:lnTo>
                    <a:pt x="-27" y="-28"/>
                  </a:lnTo>
                  <a:close/>
                </a:path>
              </a:pathLst>
            </a:custGeom>
            <a:solidFill>
              <a:srgbClr val="ED5B2F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7" name="Freeform: Shape 386">
              <a:extLst>
                <a:ext uri="{FF2B5EF4-FFF2-40B4-BE49-F238E27FC236}">
                  <a16:creationId xmlns:a16="http://schemas.microsoft.com/office/drawing/2014/main" id="{37C68C98-E007-2168-DCEB-017C907F47CC}"/>
                </a:ext>
              </a:extLst>
            </p:cNvPr>
            <p:cNvSpPr/>
            <p:nvPr/>
          </p:nvSpPr>
          <p:spPr>
            <a:xfrm>
              <a:off x="811917" y="-109131"/>
              <a:ext cx="13799" cy="13799"/>
            </a:xfrm>
            <a:custGeom>
              <a:avLst/>
              <a:gdLst/>
              <a:ahLst/>
              <a:cxnLst/>
              <a:rect l="l" t="t" r="r" b="b"/>
              <a:pathLst>
                <a:path w="13799" h="13799"/>
              </a:pathLst>
            </a:custGeom>
            <a:solidFill>
              <a:srgbClr val="ED5B2F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8" name="Freeform: Shape 387">
              <a:extLst>
                <a:ext uri="{FF2B5EF4-FFF2-40B4-BE49-F238E27FC236}">
                  <a16:creationId xmlns:a16="http://schemas.microsoft.com/office/drawing/2014/main" id="{A07A9918-FBC5-CBD9-4B9A-5BE6B89008F5}"/>
                </a:ext>
              </a:extLst>
            </p:cNvPr>
            <p:cNvSpPr/>
            <p:nvPr/>
          </p:nvSpPr>
          <p:spPr>
            <a:xfrm>
              <a:off x="2919423" y="3167769"/>
              <a:ext cx="13799" cy="13799"/>
            </a:xfrm>
            <a:custGeom>
              <a:avLst/>
              <a:gdLst>
                <a:gd name="connsiteX0" fmla="*/ -27 w 13799"/>
                <a:gd name="connsiteY0" fmla="*/ -28 h 13799"/>
                <a:gd name="connsiteX1" fmla="*/ -27 w 13799"/>
                <a:gd name="connsiteY1" fmla="*/ -28 h 13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799" h="13799">
                  <a:moveTo>
                    <a:pt x="-27" y="-28"/>
                  </a:moveTo>
                  <a:lnTo>
                    <a:pt x="-27" y="-28"/>
                  </a:lnTo>
                  <a:close/>
                </a:path>
              </a:pathLst>
            </a:custGeom>
            <a:solidFill>
              <a:srgbClr val="ED5B2F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9" name="Freeform: Shape 388">
              <a:extLst>
                <a:ext uri="{FF2B5EF4-FFF2-40B4-BE49-F238E27FC236}">
                  <a16:creationId xmlns:a16="http://schemas.microsoft.com/office/drawing/2014/main" id="{A7202335-1A8F-9519-E30A-3D40052600E6}"/>
                </a:ext>
              </a:extLst>
            </p:cNvPr>
            <p:cNvSpPr/>
            <p:nvPr/>
          </p:nvSpPr>
          <p:spPr>
            <a:xfrm>
              <a:off x="811917" y="-109131"/>
              <a:ext cx="13799" cy="13799"/>
            </a:xfrm>
            <a:custGeom>
              <a:avLst/>
              <a:gdLst/>
              <a:ahLst/>
              <a:cxnLst/>
              <a:rect l="l" t="t" r="r" b="b"/>
              <a:pathLst>
                <a:path w="13799" h="13799"/>
              </a:pathLst>
            </a:custGeom>
            <a:solidFill>
              <a:srgbClr val="ED5B2F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0" name="Freeform: Shape 389">
              <a:extLst>
                <a:ext uri="{FF2B5EF4-FFF2-40B4-BE49-F238E27FC236}">
                  <a16:creationId xmlns:a16="http://schemas.microsoft.com/office/drawing/2014/main" id="{8D8DBBB8-BC10-BA18-4BBE-68133FEDA486}"/>
                </a:ext>
              </a:extLst>
            </p:cNvPr>
            <p:cNvSpPr/>
            <p:nvPr/>
          </p:nvSpPr>
          <p:spPr>
            <a:xfrm>
              <a:off x="2938742" y="3123748"/>
              <a:ext cx="13799" cy="13799"/>
            </a:xfrm>
            <a:custGeom>
              <a:avLst/>
              <a:gdLst>
                <a:gd name="connsiteX0" fmla="*/ -27 w 13799"/>
                <a:gd name="connsiteY0" fmla="*/ -28 h 13799"/>
                <a:gd name="connsiteX1" fmla="*/ -27 w 13799"/>
                <a:gd name="connsiteY1" fmla="*/ -28 h 13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799" h="13799">
                  <a:moveTo>
                    <a:pt x="-27" y="-28"/>
                  </a:moveTo>
                  <a:lnTo>
                    <a:pt x="-27" y="-28"/>
                  </a:lnTo>
                  <a:close/>
                </a:path>
              </a:pathLst>
            </a:custGeom>
            <a:solidFill>
              <a:srgbClr val="ED5B2F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1" name="Freeform: Shape 390">
              <a:extLst>
                <a:ext uri="{FF2B5EF4-FFF2-40B4-BE49-F238E27FC236}">
                  <a16:creationId xmlns:a16="http://schemas.microsoft.com/office/drawing/2014/main" id="{F8139042-BF54-B3DF-E977-723F11696D1C}"/>
                </a:ext>
              </a:extLst>
            </p:cNvPr>
            <p:cNvSpPr/>
            <p:nvPr/>
          </p:nvSpPr>
          <p:spPr>
            <a:xfrm>
              <a:off x="2938881" y="3122506"/>
              <a:ext cx="13799" cy="13799"/>
            </a:xfrm>
            <a:custGeom>
              <a:avLst/>
              <a:gdLst>
                <a:gd name="connsiteX0" fmla="*/ -27 w 13799"/>
                <a:gd name="connsiteY0" fmla="*/ -28 h 13799"/>
                <a:gd name="connsiteX1" fmla="*/ -27 w 13799"/>
                <a:gd name="connsiteY1" fmla="*/ -28 h 13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799" h="13799">
                  <a:moveTo>
                    <a:pt x="-27" y="-28"/>
                  </a:moveTo>
                  <a:lnTo>
                    <a:pt x="-27" y="-28"/>
                  </a:lnTo>
                  <a:close/>
                </a:path>
              </a:pathLst>
            </a:custGeom>
            <a:solidFill>
              <a:srgbClr val="ED5B2F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2" name="Freeform: Shape 391">
              <a:extLst>
                <a:ext uri="{FF2B5EF4-FFF2-40B4-BE49-F238E27FC236}">
                  <a16:creationId xmlns:a16="http://schemas.microsoft.com/office/drawing/2014/main" id="{D9C6021C-35B4-3547-E295-5AAF0700DC96}"/>
                </a:ext>
              </a:extLst>
            </p:cNvPr>
            <p:cNvSpPr/>
            <p:nvPr/>
          </p:nvSpPr>
          <p:spPr>
            <a:xfrm>
              <a:off x="2938881" y="3121678"/>
              <a:ext cx="13799" cy="13799"/>
            </a:xfrm>
            <a:custGeom>
              <a:avLst/>
              <a:gdLst>
                <a:gd name="connsiteX0" fmla="*/ -27 w 13799"/>
                <a:gd name="connsiteY0" fmla="*/ -28 h 13799"/>
                <a:gd name="connsiteX1" fmla="*/ -27 w 13799"/>
                <a:gd name="connsiteY1" fmla="*/ -28 h 13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799" h="13799">
                  <a:moveTo>
                    <a:pt x="-27" y="-28"/>
                  </a:moveTo>
                  <a:lnTo>
                    <a:pt x="-27" y="-28"/>
                  </a:lnTo>
                  <a:close/>
                </a:path>
              </a:pathLst>
            </a:custGeom>
            <a:solidFill>
              <a:srgbClr val="ED5B2F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3" name="Freeform: Shape 392">
              <a:extLst>
                <a:ext uri="{FF2B5EF4-FFF2-40B4-BE49-F238E27FC236}">
                  <a16:creationId xmlns:a16="http://schemas.microsoft.com/office/drawing/2014/main" id="{2FE135AE-A551-1476-055E-CB66E6FA911B}"/>
                </a:ext>
              </a:extLst>
            </p:cNvPr>
            <p:cNvSpPr/>
            <p:nvPr/>
          </p:nvSpPr>
          <p:spPr>
            <a:xfrm>
              <a:off x="811917" y="-109131"/>
              <a:ext cx="13799" cy="13799"/>
            </a:xfrm>
            <a:custGeom>
              <a:avLst/>
              <a:gdLst/>
              <a:ahLst/>
              <a:cxnLst/>
              <a:rect l="l" t="t" r="r" b="b"/>
              <a:pathLst>
                <a:path w="13799" h="13799"/>
              </a:pathLst>
            </a:custGeom>
            <a:solidFill>
              <a:srgbClr val="ED5B2F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4" name="Freeform: Shape 393">
              <a:extLst>
                <a:ext uri="{FF2B5EF4-FFF2-40B4-BE49-F238E27FC236}">
                  <a16:creationId xmlns:a16="http://schemas.microsoft.com/office/drawing/2014/main" id="{23D0D187-E238-49A3-34D3-98A1BED5D557}"/>
                </a:ext>
              </a:extLst>
            </p:cNvPr>
            <p:cNvSpPr/>
            <p:nvPr/>
          </p:nvSpPr>
          <p:spPr>
            <a:xfrm>
              <a:off x="811917" y="-109131"/>
              <a:ext cx="13799" cy="13799"/>
            </a:xfrm>
            <a:custGeom>
              <a:avLst/>
              <a:gdLst/>
              <a:ahLst/>
              <a:cxnLst/>
              <a:rect l="l" t="t" r="r" b="b"/>
              <a:pathLst>
                <a:path w="13799" h="13799"/>
              </a:pathLst>
            </a:custGeom>
            <a:solidFill>
              <a:srgbClr val="ED5B2F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5" name="Freeform: Shape 394">
              <a:extLst>
                <a:ext uri="{FF2B5EF4-FFF2-40B4-BE49-F238E27FC236}">
                  <a16:creationId xmlns:a16="http://schemas.microsoft.com/office/drawing/2014/main" id="{0D52A464-4A5B-8B9C-1451-80D97051328F}"/>
                </a:ext>
              </a:extLst>
            </p:cNvPr>
            <p:cNvSpPr/>
            <p:nvPr/>
          </p:nvSpPr>
          <p:spPr>
            <a:xfrm>
              <a:off x="2938742" y="3120712"/>
              <a:ext cx="13799" cy="13799"/>
            </a:xfrm>
            <a:custGeom>
              <a:avLst/>
              <a:gdLst>
                <a:gd name="connsiteX0" fmla="*/ -27 w 13799"/>
                <a:gd name="connsiteY0" fmla="*/ -28 h 13799"/>
                <a:gd name="connsiteX1" fmla="*/ -27 w 13799"/>
                <a:gd name="connsiteY1" fmla="*/ -28 h 13799"/>
                <a:gd name="connsiteX2" fmla="*/ -27 w 13799"/>
                <a:gd name="connsiteY2" fmla="*/ -28 h 13799"/>
                <a:gd name="connsiteX3" fmla="*/ -27 w 13799"/>
                <a:gd name="connsiteY3" fmla="*/ -28 h 13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799" h="13799">
                  <a:moveTo>
                    <a:pt x="-27" y="-28"/>
                  </a:moveTo>
                  <a:lnTo>
                    <a:pt x="-27" y="-28"/>
                  </a:lnTo>
                  <a:lnTo>
                    <a:pt x="-27" y="-28"/>
                  </a:lnTo>
                  <a:lnTo>
                    <a:pt x="-27" y="-28"/>
                  </a:lnTo>
                  <a:close/>
                </a:path>
              </a:pathLst>
            </a:custGeom>
            <a:solidFill>
              <a:srgbClr val="ED5B2F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6" name="Freeform: Shape 395">
              <a:extLst>
                <a:ext uri="{FF2B5EF4-FFF2-40B4-BE49-F238E27FC236}">
                  <a16:creationId xmlns:a16="http://schemas.microsoft.com/office/drawing/2014/main" id="{5471BDE5-5379-3394-CAEE-1B61AD9CAFD8}"/>
                </a:ext>
              </a:extLst>
            </p:cNvPr>
            <p:cNvSpPr/>
            <p:nvPr/>
          </p:nvSpPr>
          <p:spPr>
            <a:xfrm>
              <a:off x="811917" y="-109131"/>
              <a:ext cx="13799" cy="13799"/>
            </a:xfrm>
            <a:custGeom>
              <a:avLst/>
              <a:gdLst/>
              <a:ahLst/>
              <a:cxnLst/>
              <a:rect l="l" t="t" r="r" b="b"/>
              <a:pathLst>
                <a:path w="13799" h="13799"/>
              </a:pathLst>
            </a:custGeom>
            <a:solidFill>
              <a:srgbClr val="ED5B2F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7" name="Freeform: Shape 396">
              <a:extLst>
                <a:ext uri="{FF2B5EF4-FFF2-40B4-BE49-F238E27FC236}">
                  <a16:creationId xmlns:a16="http://schemas.microsoft.com/office/drawing/2014/main" id="{287C5DB6-395D-4C0F-1BED-0605F2712400}"/>
                </a:ext>
              </a:extLst>
            </p:cNvPr>
            <p:cNvSpPr/>
            <p:nvPr/>
          </p:nvSpPr>
          <p:spPr>
            <a:xfrm>
              <a:off x="2886303" y="3010115"/>
              <a:ext cx="992067" cy="232311"/>
            </a:xfrm>
            <a:custGeom>
              <a:avLst/>
              <a:gdLst>
                <a:gd name="connsiteX0" fmla="*/ 992040 w 992067"/>
                <a:gd name="connsiteY0" fmla="*/ 42122 h 232311"/>
                <a:gd name="connsiteX1" fmla="*/ 976309 w 992067"/>
                <a:gd name="connsiteY1" fmla="*/ 55922 h 232311"/>
                <a:gd name="connsiteX2" fmla="*/ 976309 w 992067"/>
                <a:gd name="connsiteY2" fmla="*/ 55922 h 232311"/>
                <a:gd name="connsiteX3" fmla="*/ 976309 w 992067"/>
                <a:gd name="connsiteY3" fmla="*/ 55922 h 232311"/>
                <a:gd name="connsiteX4" fmla="*/ 976309 w 992067"/>
                <a:gd name="connsiteY4" fmla="*/ 55922 h 232311"/>
                <a:gd name="connsiteX5" fmla="*/ 974515 w 992067"/>
                <a:gd name="connsiteY5" fmla="*/ 57302 h 232311"/>
                <a:gd name="connsiteX6" fmla="*/ 974515 w 992067"/>
                <a:gd name="connsiteY6" fmla="*/ 57302 h 232311"/>
                <a:gd name="connsiteX7" fmla="*/ 974515 w 992067"/>
                <a:gd name="connsiteY7" fmla="*/ 57302 h 232311"/>
                <a:gd name="connsiteX8" fmla="*/ 974515 w 992067"/>
                <a:gd name="connsiteY8" fmla="*/ 57302 h 232311"/>
                <a:gd name="connsiteX9" fmla="*/ 971203 w 992067"/>
                <a:gd name="connsiteY9" fmla="*/ 60062 h 232311"/>
                <a:gd name="connsiteX10" fmla="*/ 947743 w 992067"/>
                <a:gd name="connsiteY10" fmla="*/ 79658 h 232311"/>
                <a:gd name="connsiteX11" fmla="*/ 897236 w 992067"/>
                <a:gd name="connsiteY11" fmla="*/ 122161 h 232311"/>
                <a:gd name="connsiteX12" fmla="*/ 897236 w 992067"/>
                <a:gd name="connsiteY12" fmla="*/ 122161 h 232311"/>
                <a:gd name="connsiteX13" fmla="*/ 885782 w 992067"/>
                <a:gd name="connsiteY13" fmla="*/ 131545 h 232311"/>
                <a:gd name="connsiteX14" fmla="*/ 879986 w 992067"/>
                <a:gd name="connsiteY14" fmla="*/ 136375 h 232311"/>
                <a:gd name="connsiteX15" fmla="*/ 875984 w 992067"/>
                <a:gd name="connsiteY15" fmla="*/ 140929 h 232311"/>
                <a:gd name="connsiteX16" fmla="*/ 876950 w 992067"/>
                <a:gd name="connsiteY16" fmla="*/ 147553 h 232311"/>
                <a:gd name="connsiteX17" fmla="*/ 884264 w 992067"/>
                <a:gd name="connsiteY17" fmla="*/ 155143 h 232311"/>
                <a:gd name="connsiteX18" fmla="*/ 889232 w 992067"/>
                <a:gd name="connsiteY18" fmla="*/ 160249 h 232311"/>
                <a:gd name="connsiteX19" fmla="*/ 899582 w 992067"/>
                <a:gd name="connsiteY19" fmla="*/ 171289 h 232311"/>
                <a:gd name="connsiteX20" fmla="*/ 923179 w 992067"/>
                <a:gd name="connsiteY20" fmla="*/ 195714 h 232311"/>
                <a:gd name="connsiteX21" fmla="*/ 946225 w 992067"/>
                <a:gd name="connsiteY21" fmla="*/ 217794 h 232311"/>
                <a:gd name="connsiteX22" fmla="*/ 946225 w 992067"/>
                <a:gd name="connsiteY22" fmla="*/ 217794 h 232311"/>
                <a:gd name="connsiteX23" fmla="*/ 946225 w 992067"/>
                <a:gd name="connsiteY23" fmla="*/ 217794 h 232311"/>
                <a:gd name="connsiteX24" fmla="*/ 946225 w 992067"/>
                <a:gd name="connsiteY24" fmla="*/ 217794 h 232311"/>
                <a:gd name="connsiteX25" fmla="*/ 946225 w 992067"/>
                <a:gd name="connsiteY25" fmla="*/ 217794 h 232311"/>
                <a:gd name="connsiteX26" fmla="*/ 946225 w 992067"/>
                <a:gd name="connsiteY26" fmla="*/ 217794 h 232311"/>
                <a:gd name="connsiteX27" fmla="*/ 946225 w 992067"/>
                <a:gd name="connsiteY27" fmla="*/ 217794 h 232311"/>
                <a:gd name="connsiteX28" fmla="*/ 946225 w 992067"/>
                <a:gd name="connsiteY28" fmla="*/ 217794 h 232311"/>
                <a:gd name="connsiteX29" fmla="*/ 946225 w 992067"/>
                <a:gd name="connsiteY29" fmla="*/ 217794 h 232311"/>
                <a:gd name="connsiteX30" fmla="*/ 946225 w 992067"/>
                <a:gd name="connsiteY30" fmla="*/ 217794 h 232311"/>
                <a:gd name="connsiteX31" fmla="*/ 947191 w 992067"/>
                <a:gd name="connsiteY31" fmla="*/ 217794 h 232311"/>
                <a:gd name="connsiteX32" fmla="*/ 947191 w 992067"/>
                <a:gd name="connsiteY32" fmla="*/ 217794 h 232311"/>
                <a:gd name="connsiteX33" fmla="*/ 947191 w 992067"/>
                <a:gd name="connsiteY33" fmla="*/ 217794 h 232311"/>
                <a:gd name="connsiteX34" fmla="*/ 947191 w 992067"/>
                <a:gd name="connsiteY34" fmla="*/ 217794 h 232311"/>
                <a:gd name="connsiteX35" fmla="*/ 947191 w 992067"/>
                <a:gd name="connsiteY35" fmla="*/ 217794 h 232311"/>
                <a:gd name="connsiteX36" fmla="*/ 952573 w 992067"/>
                <a:gd name="connsiteY36" fmla="*/ 222762 h 232311"/>
                <a:gd name="connsiteX37" fmla="*/ 963061 w 992067"/>
                <a:gd name="connsiteY37" fmla="*/ 232284 h 232311"/>
                <a:gd name="connsiteX38" fmla="*/ 797463 w 992067"/>
                <a:gd name="connsiteY38" fmla="*/ 224970 h 232311"/>
                <a:gd name="connsiteX39" fmla="*/ 599298 w 992067"/>
                <a:gd name="connsiteY39" fmla="*/ 214206 h 232311"/>
                <a:gd name="connsiteX40" fmla="*/ 303844 w 992067"/>
                <a:gd name="connsiteY40" fmla="*/ 220968 h 232311"/>
                <a:gd name="connsiteX41" fmla="*/ 16946 w 992067"/>
                <a:gd name="connsiteY41" fmla="*/ 227868 h 232311"/>
                <a:gd name="connsiteX42" fmla="*/ -27 w 992067"/>
                <a:gd name="connsiteY42" fmla="*/ 227868 h 232311"/>
                <a:gd name="connsiteX43" fmla="*/ 2042 w 992067"/>
                <a:gd name="connsiteY43" fmla="*/ 223728 h 232311"/>
                <a:gd name="connsiteX44" fmla="*/ 98641 w 992067"/>
                <a:gd name="connsiteY44" fmla="*/ 98564 h 232311"/>
                <a:gd name="connsiteX45" fmla="*/ 11564 w 992067"/>
                <a:gd name="connsiteY45" fmla="*/ 12591 h 232311"/>
                <a:gd name="connsiteX46" fmla="*/ 28676 w 992067"/>
                <a:gd name="connsiteY46" fmla="*/ 11349 h 232311"/>
                <a:gd name="connsiteX47" fmla="*/ 439772 w 992067"/>
                <a:gd name="connsiteY47" fmla="*/ 861 h 232311"/>
                <a:gd name="connsiteX48" fmla="*/ 720046 w 992067"/>
                <a:gd name="connsiteY48" fmla="*/ 16041 h 232311"/>
                <a:gd name="connsiteX49" fmla="*/ 992040 w 992067"/>
                <a:gd name="connsiteY49" fmla="*/ 42122 h 232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992067" h="232311">
                  <a:moveTo>
                    <a:pt x="992040" y="42122"/>
                  </a:moveTo>
                  <a:cubicBezTo>
                    <a:pt x="986934" y="46814"/>
                    <a:pt x="981691" y="51368"/>
                    <a:pt x="976309" y="55922"/>
                  </a:cubicBezTo>
                  <a:lnTo>
                    <a:pt x="976309" y="55922"/>
                  </a:lnTo>
                  <a:lnTo>
                    <a:pt x="976309" y="55922"/>
                  </a:lnTo>
                  <a:lnTo>
                    <a:pt x="976309" y="55922"/>
                  </a:lnTo>
                  <a:lnTo>
                    <a:pt x="974515" y="57302"/>
                  </a:lnTo>
                  <a:lnTo>
                    <a:pt x="974515" y="57302"/>
                  </a:lnTo>
                  <a:lnTo>
                    <a:pt x="974515" y="57302"/>
                  </a:lnTo>
                  <a:lnTo>
                    <a:pt x="974515" y="57302"/>
                  </a:lnTo>
                  <a:lnTo>
                    <a:pt x="971203" y="60062"/>
                  </a:lnTo>
                  <a:lnTo>
                    <a:pt x="947743" y="79658"/>
                  </a:lnTo>
                  <a:cubicBezTo>
                    <a:pt x="931045" y="93458"/>
                    <a:pt x="914071" y="108085"/>
                    <a:pt x="897236" y="122161"/>
                  </a:cubicBezTo>
                  <a:lnTo>
                    <a:pt x="897236" y="122161"/>
                  </a:lnTo>
                  <a:lnTo>
                    <a:pt x="885782" y="131545"/>
                  </a:lnTo>
                  <a:lnTo>
                    <a:pt x="879986" y="136375"/>
                  </a:lnTo>
                  <a:cubicBezTo>
                    <a:pt x="878247" y="137479"/>
                    <a:pt x="876853" y="139052"/>
                    <a:pt x="875984" y="140929"/>
                  </a:cubicBezTo>
                  <a:cubicBezTo>
                    <a:pt x="875115" y="143151"/>
                    <a:pt x="875487" y="145676"/>
                    <a:pt x="876950" y="147553"/>
                  </a:cubicBezTo>
                  <a:cubicBezTo>
                    <a:pt x="879241" y="150216"/>
                    <a:pt x="881683" y="152755"/>
                    <a:pt x="884264" y="155143"/>
                  </a:cubicBezTo>
                  <a:lnTo>
                    <a:pt x="889232" y="160249"/>
                  </a:lnTo>
                  <a:lnTo>
                    <a:pt x="899582" y="171289"/>
                  </a:lnTo>
                  <a:cubicBezTo>
                    <a:pt x="907448" y="179430"/>
                    <a:pt x="915175" y="187710"/>
                    <a:pt x="923179" y="195714"/>
                  </a:cubicBezTo>
                  <a:cubicBezTo>
                    <a:pt x="931183" y="203718"/>
                    <a:pt x="938359" y="210618"/>
                    <a:pt x="946225" y="217794"/>
                  </a:cubicBezTo>
                  <a:lnTo>
                    <a:pt x="946225" y="217794"/>
                  </a:lnTo>
                  <a:lnTo>
                    <a:pt x="946225" y="217794"/>
                  </a:lnTo>
                  <a:lnTo>
                    <a:pt x="946225" y="217794"/>
                  </a:lnTo>
                  <a:lnTo>
                    <a:pt x="946225" y="217794"/>
                  </a:lnTo>
                  <a:lnTo>
                    <a:pt x="946225" y="217794"/>
                  </a:lnTo>
                  <a:lnTo>
                    <a:pt x="946225" y="217794"/>
                  </a:lnTo>
                  <a:lnTo>
                    <a:pt x="946225" y="217794"/>
                  </a:lnTo>
                  <a:lnTo>
                    <a:pt x="946225" y="217794"/>
                  </a:lnTo>
                  <a:lnTo>
                    <a:pt x="946225" y="217794"/>
                  </a:lnTo>
                  <a:cubicBezTo>
                    <a:pt x="946542" y="217863"/>
                    <a:pt x="946874" y="217863"/>
                    <a:pt x="947191" y="217794"/>
                  </a:cubicBezTo>
                  <a:lnTo>
                    <a:pt x="947191" y="217794"/>
                  </a:lnTo>
                  <a:lnTo>
                    <a:pt x="947191" y="217794"/>
                  </a:lnTo>
                  <a:lnTo>
                    <a:pt x="947191" y="217794"/>
                  </a:lnTo>
                  <a:lnTo>
                    <a:pt x="947191" y="217794"/>
                  </a:lnTo>
                  <a:lnTo>
                    <a:pt x="952573" y="222762"/>
                  </a:lnTo>
                  <a:lnTo>
                    <a:pt x="963061" y="232284"/>
                  </a:lnTo>
                  <a:cubicBezTo>
                    <a:pt x="907862" y="229662"/>
                    <a:pt x="852662" y="228696"/>
                    <a:pt x="797463" y="224970"/>
                  </a:cubicBezTo>
                  <a:cubicBezTo>
                    <a:pt x="731500" y="220278"/>
                    <a:pt x="665537" y="214758"/>
                    <a:pt x="599298" y="214206"/>
                  </a:cubicBezTo>
                  <a:cubicBezTo>
                    <a:pt x="500767" y="214206"/>
                    <a:pt x="402375" y="217380"/>
                    <a:pt x="303844" y="220968"/>
                  </a:cubicBezTo>
                  <a:cubicBezTo>
                    <a:pt x="208212" y="224418"/>
                    <a:pt x="112579" y="227868"/>
                    <a:pt x="16946" y="227868"/>
                  </a:cubicBezTo>
                  <a:cubicBezTo>
                    <a:pt x="11288" y="227868"/>
                    <a:pt x="5630" y="227868"/>
                    <a:pt x="-27" y="227868"/>
                  </a:cubicBezTo>
                  <a:lnTo>
                    <a:pt x="2042" y="223728"/>
                  </a:lnTo>
                  <a:lnTo>
                    <a:pt x="98641" y="98564"/>
                  </a:lnTo>
                  <a:lnTo>
                    <a:pt x="11564" y="12591"/>
                  </a:lnTo>
                  <a:lnTo>
                    <a:pt x="28676" y="11349"/>
                  </a:lnTo>
                  <a:cubicBezTo>
                    <a:pt x="165708" y="4035"/>
                    <a:pt x="302464" y="-2451"/>
                    <a:pt x="439772" y="861"/>
                  </a:cubicBezTo>
                  <a:cubicBezTo>
                    <a:pt x="533335" y="1965"/>
                    <a:pt x="626622" y="9555"/>
                    <a:pt x="720046" y="16041"/>
                  </a:cubicBezTo>
                  <a:cubicBezTo>
                    <a:pt x="814437" y="27081"/>
                    <a:pt x="903584" y="31221"/>
                    <a:pt x="992040" y="42122"/>
                  </a:cubicBezTo>
                  <a:close/>
                </a:path>
              </a:pathLst>
            </a:custGeom>
            <a:solidFill>
              <a:srgbClr val="F7AB94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8" name="Freeform: Shape 397">
              <a:extLst>
                <a:ext uri="{FF2B5EF4-FFF2-40B4-BE49-F238E27FC236}">
                  <a16:creationId xmlns:a16="http://schemas.microsoft.com/office/drawing/2014/main" id="{5474E487-5662-1169-273E-F3B3016CC92E}"/>
                </a:ext>
              </a:extLst>
            </p:cNvPr>
            <p:cNvSpPr/>
            <p:nvPr/>
          </p:nvSpPr>
          <p:spPr>
            <a:xfrm>
              <a:off x="3807854" y="5043175"/>
              <a:ext cx="990825" cy="232237"/>
            </a:xfrm>
            <a:custGeom>
              <a:avLst/>
              <a:gdLst>
                <a:gd name="connsiteX0" fmla="*/ 990798 w 990825"/>
                <a:gd name="connsiteY0" fmla="*/ 40944 h 232237"/>
                <a:gd name="connsiteX1" fmla="*/ 974929 w 990825"/>
                <a:gd name="connsiteY1" fmla="*/ 54744 h 232237"/>
                <a:gd name="connsiteX2" fmla="*/ 974929 w 990825"/>
                <a:gd name="connsiteY2" fmla="*/ 54744 h 232237"/>
                <a:gd name="connsiteX3" fmla="*/ 974101 w 990825"/>
                <a:gd name="connsiteY3" fmla="*/ 55434 h 232237"/>
                <a:gd name="connsiteX4" fmla="*/ 974101 w 990825"/>
                <a:gd name="connsiteY4" fmla="*/ 55434 h 232237"/>
                <a:gd name="connsiteX5" fmla="*/ 972445 w 990825"/>
                <a:gd name="connsiteY5" fmla="*/ 56952 h 232237"/>
                <a:gd name="connsiteX6" fmla="*/ 972445 w 990825"/>
                <a:gd name="connsiteY6" fmla="*/ 56952 h 232237"/>
                <a:gd name="connsiteX7" fmla="*/ 972445 w 990825"/>
                <a:gd name="connsiteY7" fmla="*/ 56952 h 232237"/>
                <a:gd name="connsiteX8" fmla="*/ 972445 w 990825"/>
                <a:gd name="connsiteY8" fmla="*/ 56952 h 232237"/>
                <a:gd name="connsiteX9" fmla="*/ 969133 w 990825"/>
                <a:gd name="connsiteY9" fmla="*/ 59574 h 232237"/>
                <a:gd name="connsiteX10" fmla="*/ 946639 w 990825"/>
                <a:gd name="connsiteY10" fmla="*/ 77790 h 232237"/>
                <a:gd name="connsiteX11" fmla="*/ 895994 w 990825"/>
                <a:gd name="connsiteY11" fmla="*/ 120431 h 232237"/>
                <a:gd name="connsiteX12" fmla="*/ 895994 w 990825"/>
                <a:gd name="connsiteY12" fmla="*/ 120431 h 232237"/>
                <a:gd name="connsiteX13" fmla="*/ 884540 w 990825"/>
                <a:gd name="connsiteY13" fmla="*/ 129953 h 232237"/>
                <a:gd name="connsiteX14" fmla="*/ 878744 w 990825"/>
                <a:gd name="connsiteY14" fmla="*/ 134645 h 232237"/>
                <a:gd name="connsiteX15" fmla="*/ 874742 w 990825"/>
                <a:gd name="connsiteY15" fmla="*/ 139199 h 232237"/>
                <a:gd name="connsiteX16" fmla="*/ 875846 w 990825"/>
                <a:gd name="connsiteY16" fmla="*/ 145823 h 232237"/>
                <a:gd name="connsiteX17" fmla="*/ 883160 w 990825"/>
                <a:gd name="connsiteY17" fmla="*/ 153413 h 232237"/>
                <a:gd name="connsiteX18" fmla="*/ 887990 w 990825"/>
                <a:gd name="connsiteY18" fmla="*/ 158657 h 232237"/>
                <a:gd name="connsiteX19" fmla="*/ 898478 w 990825"/>
                <a:gd name="connsiteY19" fmla="*/ 169559 h 232237"/>
                <a:gd name="connsiteX20" fmla="*/ 922076 w 990825"/>
                <a:gd name="connsiteY20" fmla="*/ 194122 h 232237"/>
                <a:gd name="connsiteX21" fmla="*/ 944983 w 990825"/>
                <a:gd name="connsiteY21" fmla="*/ 216202 h 232237"/>
                <a:gd name="connsiteX22" fmla="*/ 944983 w 990825"/>
                <a:gd name="connsiteY22" fmla="*/ 216202 h 232237"/>
                <a:gd name="connsiteX23" fmla="*/ 944983 w 990825"/>
                <a:gd name="connsiteY23" fmla="*/ 216202 h 232237"/>
                <a:gd name="connsiteX24" fmla="*/ 944983 w 990825"/>
                <a:gd name="connsiteY24" fmla="*/ 216202 h 232237"/>
                <a:gd name="connsiteX25" fmla="*/ 944983 w 990825"/>
                <a:gd name="connsiteY25" fmla="*/ 216202 h 232237"/>
                <a:gd name="connsiteX26" fmla="*/ 945811 w 990825"/>
                <a:gd name="connsiteY26" fmla="*/ 216892 h 232237"/>
                <a:gd name="connsiteX27" fmla="*/ 945811 w 990825"/>
                <a:gd name="connsiteY27" fmla="*/ 216892 h 232237"/>
                <a:gd name="connsiteX28" fmla="*/ 945811 w 990825"/>
                <a:gd name="connsiteY28" fmla="*/ 216892 h 232237"/>
                <a:gd name="connsiteX29" fmla="*/ 945811 w 990825"/>
                <a:gd name="connsiteY29" fmla="*/ 216892 h 232237"/>
                <a:gd name="connsiteX30" fmla="*/ 945811 w 990825"/>
                <a:gd name="connsiteY30" fmla="*/ 216892 h 232237"/>
                <a:gd name="connsiteX31" fmla="*/ 946639 w 990825"/>
                <a:gd name="connsiteY31" fmla="*/ 217720 h 232237"/>
                <a:gd name="connsiteX32" fmla="*/ 946639 w 990825"/>
                <a:gd name="connsiteY32" fmla="*/ 217720 h 232237"/>
                <a:gd name="connsiteX33" fmla="*/ 946639 w 990825"/>
                <a:gd name="connsiteY33" fmla="*/ 217720 h 232237"/>
                <a:gd name="connsiteX34" fmla="*/ 946639 w 990825"/>
                <a:gd name="connsiteY34" fmla="*/ 217720 h 232237"/>
                <a:gd name="connsiteX35" fmla="*/ 946639 w 990825"/>
                <a:gd name="connsiteY35" fmla="*/ 217720 h 232237"/>
                <a:gd name="connsiteX36" fmla="*/ 952021 w 990825"/>
                <a:gd name="connsiteY36" fmla="*/ 222688 h 232237"/>
                <a:gd name="connsiteX37" fmla="*/ 962371 w 990825"/>
                <a:gd name="connsiteY37" fmla="*/ 232210 h 232237"/>
                <a:gd name="connsiteX38" fmla="*/ 797601 w 990825"/>
                <a:gd name="connsiteY38" fmla="*/ 224896 h 232237"/>
                <a:gd name="connsiteX39" fmla="*/ 599298 w 990825"/>
                <a:gd name="connsiteY39" fmla="*/ 214132 h 232237"/>
                <a:gd name="connsiteX40" fmla="*/ 303844 w 990825"/>
                <a:gd name="connsiteY40" fmla="*/ 220894 h 232237"/>
                <a:gd name="connsiteX41" fmla="*/ 16946 w 990825"/>
                <a:gd name="connsiteY41" fmla="*/ 227794 h 232237"/>
                <a:gd name="connsiteX42" fmla="*/ -27 w 990825"/>
                <a:gd name="connsiteY42" fmla="*/ 227794 h 232237"/>
                <a:gd name="connsiteX43" fmla="*/ 2180 w 990825"/>
                <a:gd name="connsiteY43" fmla="*/ 223792 h 232237"/>
                <a:gd name="connsiteX44" fmla="*/ 98779 w 990825"/>
                <a:gd name="connsiteY44" fmla="*/ 98628 h 232237"/>
                <a:gd name="connsiteX45" fmla="*/ 11564 w 990825"/>
                <a:gd name="connsiteY45" fmla="*/ 12517 h 232237"/>
                <a:gd name="connsiteX46" fmla="*/ 28676 w 990825"/>
                <a:gd name="connsiteY46" fmla="*/ 11275 h 232237"/>
                <a:gd name="connsiteX47" fmla="*/ 439910 w 990825"/>
                <a:gd name="connsiteY47" fmla="*/ 925 h 232237"/>
                <a:gd name="connsiteX48" fmla="*/ 720046 w 990825"/>
                <a:gd name="connsiteY48" fmla="*/ 15967 h 232237"/>
                <a:gd name="connsiteX49" fmla="*/ 990798 w 990825"/>
                <a:gd name="connsiteY49" fmla="*/ 40944 h 232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990825" h="232237">
                  <a:moveTo>
                    <a:pt x="990798" y="40944"/>
                  </a:moveTo>
                  <a:cubicBezTo>
                    <a:pt x="985554" y="45499"/>
                    <a:pt x="980311" y="50190"/>
                    <a:pt x="974929" y="54744"/>
                  </a:cubicBezTo>
                  <a:lnTo>
                    <a:pt x="974929" y="54744"/>
                  </a:lnTo>
                  <a:lnTo>
                    <a:pt x="974101" y="55434"/>
                  </a:lnTo>
                  <a:lnTo>
                    <a:pt x="974101" y="55434"/>
                  </a:lnTo>
                  <a:lnTo>
                    <a:pt x="972445" y="56952"/>
                  </a:lnTo>
                  <a:lnTo>
                    <a:pt x="972445" y="56952"/>
                  </a:lnTo>
                  <a:lnTo>
                    <a:pt x="972445" y="56952"/>
                  </a:lnTo>
                  <a:lnTo>
                    <a:pt x="972445" y="56952"/>
                  </a:lnTo>
                  <a:cubicBezTo>
                    <a:pt x="971341" y="57780"/>
                    <a:pt x="970375" y="58746"/>
                    <a:pt x="969133" y="59574"/>
                  </a:cubicBezTo>
                  <a:lnTo>
                    <a:pt x="946639" y="77790"/>
                  </a:lnTo>
                  <a:cubicBezTo>
                    <a:pt x="929803" y="91590"/>
                    <a:pt x="912968" y="106218"/>
                    <a:pt x="895994" y="120431"/>
                  </a:cubicBezTo>
                  <a:lnTo>
                    <a:pt x="895994" y="120431"/>
                  </a:lnTo>
                  <a:lnTo>
                    <a:pt x="884540" y="129953"/>
                  </a:lnTo>
                  <a:lnTo>
                    <a:pt x="878744" y="134645"/>
                  </a:lnTo>
                  <a:cubicBezTo>
                    <a:pt x="877088" y="135846"/>
                    <a:pt x="875722" y="137405"/>
                    <a:pt x="874742" y="139199"/>
                  </a:cubicBezTo>
                  <a:cubicBezTo>
                    <a:pt x="873914" y="141449"/>
                    <a:pt x="874328" y="143960"/>
                    <a:pt x="875846" y="145823"/>
                  </a:cubicBezTo>
                  <a:cubicBezTo>
                    <a:pt x="878109" y="148514"/>
                    <a:pt x="880552" y="151053"/>
                    <a:pt x="883160" y="153413"/>
                  </a:cubicBezTo>
                  <a:lnTo>
                    <a:pt x="887990" y="158657"/>
                  </a:lnTo>
                  <a:cubicBezTo>
                    <a:pt x="891440" y="162245"/>
                    <a:pt x="894890" y="165971"/>
                    <a:pt x="898478" y="169559"/>
                  </a:cubicBezTo>
                  <a:cubicBezTo>
                    <a:pt x="906344" y="177839"/>
                    <a:pt x="914071" y="185980"/>
                    <a:pt x="922076" y="194122"/>
                  </a:cubicBezTo>
                  <a:cubicBezTo>
                    <a:pt x="930079" y="202264"/>
                    <a:pt x="937255" y="208888"/>
                    <a:pt x="944983" y="216202"/>
                  </a:cubicBezTo>
                  <a:lnTo>
                    <a:pt x="944983" y="216202"/>
                  </a:lnTo>
                  <a:lnTo>
                    <a:pt x="944983" y="216202"/>
                  </a:lnTo>
                  <a:lnTo>
                    <a:pt x="944983" y="216202"/>
                  </a:lnTo>
                  <a:lnTo>
                    <a:pt x="944983" y="216202"/>
                  </a:lnTo>
                  <a:lnTo>
                    <a:pt x="945811" y="216892"/>
                  </a:lnTo>
                  <a:lnTo>
                    <a:pt x="945811" y="216892"/>
                  </a:lnTo>
                  <a:lnTo>
                    <a:pt x="945811" y="216892"/>
                  </a:lnTo>
                  <a:cubicBezTo>
                    <a:pt x="945811" y="216892"/>
                    <a:pt x="945811" y="216892"/>
                    <a:pt x="945811" y="216892"/>
                  </a:cubicBezTo>
                  <a:lnTo>
                    <a:pt x="945811" y="216892"/>
                  </a:lnTo>
                  <a:lnTo>
                    <a:pt x="946639" y="217720"/>
                  </a:lnTo>
                  <a:lnTo>
                    <a:pt x="946639" y="217720"/>
                  </a:lnTo>
                  <a:lnTo>
                    <a:pt x="946639" y="217720"/>
                  </a:lnTo>
                  <a:lnTo>
                    <a:pt x="946639" y="217720"/>
                  </a:lnTo>
                  <a:lnTo>
                    <a:pt x="946639" y="217720"/>
                  </a:lnTo>
                  <a:lnTo>
                    <a:pt x="952021" y="222688"/>
                  </a:lnTo>
                  <a:lnTo>
                    <a:pt x="962371" y="232210"/>
                  </a:lnTo>
                  <a:cubicBezTo>
                    <a:pt x="907172" y="229726"/>
                    <a:pt x="851972" y="228760"/>
                    <a:pt x="797601" y="224896"/>
                  </a:cubicBezTo>
                  <a:cubicBezTo>
                    <a:pt x="731500" y="220342"/>
                    <a:pt x="665537" y="214684"/>
                    <a:pt x="599298" y="214132"/>
                  </a:cubicBezTo>
                  <a:cubicBezTo>
                    <a:pt x="500767" y="214132"/>
                    <a:pt x="402375" y="217444"/>
                    <a:pt x="303844" y="220894"/>
                  </a:cubicBezTo>
                  <a:cubicBezTo>
                    <a:pt x="208212" y="224344"/>
                    <a:pt x="112579" y="227794"/>
                    <a:pt x="16946" y="227794"/>
                  </a:cubicBezTo>
                  <a:lnTo>
                    <a:pt x="-27" y="227794"/>
                  </a:lnTo>
                  <a:lnTo>
                    <a:pt x="2180" y="223792"/>
                  </a:lnTo>
                  <a:lnTo>
                    <a:pt x="98779" y="98628"/>
                  </a:lnTo>
                  <a:lnTo>
                    <a:pt x="11564" y="12517"/>
                  </a:lnTo>
                  <a:lnTo>
                    <a:pt x="28676" y="11275"/>
                  </a:lnTo>
                  <a:cubicBezTo>
                    <a:pt x="165846" y="3961"/>
                    <a:pt x="302602" y="-2525"/>
                    <a:pt x="439910" y="925"/>
                  </a:cubicBezTo>
                  <a:cubicBezTo>
                    <a:pt x="533473" y="1891"/>
                    <a:pt x="626759" y="9481"/>
                    <a:pt x="720046" y="15967"/>
                  </a:cubicBezTo>
                  <a:cubicBezTo>
                    <a:pt x="812781" y="26317"/>
                    <a:pt x="902204" y="29905"/>
                    <a:pt x="990798" y="40944"/>
                  </a:cubicBezTo>
                  <a:close/>
                </a:path>
              </a:pathLst>
            </a:custGeom>
            <a:solidFill>
              <a:srgbClr val="F7AB94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9" name="Freeform: Shape 398">
              <a:extLst>
                <a:ext uri="{FF2B5EF4-FFF2-40B4-BE49-F238E27FC236}">
                  <a16:creationId xmlns:a16="http://schemas.microsoft.com/office/drawing/2014/main" id="{A5E9A41A-A61E-0355-09C8-51C4CB2F28AB}"/>
                </a:ext>
              </a:extLst>
            </p:cNvPr>
            <p:cNvSpPr/>
            <p:nvPr/>
          </p:nvSpPr>
          <p:spPr>
            <a:xfrm>
              <a:off x="1442844" y="2200066"/>
              <a:ext cx="989169" cy="232173"/>
            </a:xfrm>
            <a:custGeom>
              <a:avLst/>
              <a:gdLst>
                <a:gd name="connsiteX0" fmla="*/ 989143 w 989169"/>
                <a:gd name="connsiteY0" fmla="*/ 42536 h 232173"/>
                <a:gd name="connsiteX1" fmla="*/ 973273 w 989169"/>
                <a:gd name="connsiteY1" fmla="*/ 56336 h 232173"/>
                <a:gd name="connsiteX2" fmla="*/ 973273 w 989169"/>
                <a:gd name="connsiteY2" fmla="*/ 56336 h 232173"/>
                <a:gd name="connsiteX3" fmla="*/ 973273 w 989169"/>
                <a:gd name="connsiteY3" fmla="*/ 56336 h 232173"/>
                <a:gd name="connsiteX4" fmla="*/ 973273 w 989169"/>
                <a:gd name="connsiteY4" fmla="*/ 56336 h 232173"/>
                <a:gd name="connsiteX5" fmla="*/ 971617 w 989169"/>
                <a:gd name="connsiteY5" fmla="*/ 57854 h 232173"/>
                <a:gd name="connsiteX6" fmla="*/ 971617 w 989169"/>
                <a:gd name="connsiteY6" fmla="*/ 57854 h 232173"/>
                <a:gd name="connsiteX7" fmla="*/ 971617 w 989169"/>
                <a:gd name="connsiteY7" fmla="*/ 57854 h 232173"/>
                <a:gd name="connsiteX8" fmla="*/ 971617 w 989169"/>
                <a:gd name="connsiteY8" fmla="*/ 57854 h 232173"/>
                <a:gd name="connsiteX9" fmla="*/ 968305 w 989169"/>
                <a:gd name="connsiteY9" fmla="*/ 60614 h 232173"/>
                <a:gd name="connsiteX10" fmla="*/ 946777 w 989169"/>
                <a:gd name="connsiteY10" fmla="*/ 78554 h 232173"/>
                <a:gd name="connsiteX11" fmla="*/ 896132 w 989169"/>
                <a:gd name="connsiteY11" fmla="*/ 121195 h 232173"/>
                <a:gd name="connsiteX12" fmla="*/ 896132 w 989169"/>
                <a:gd name="connsiteY12" fmla="*/ 121195 h 232173"/>
                <a:gd name="connsiteX13" fmla="*/ 884540 w 989169"/>
                <a:gd name="connsiteY13" fmla="*/ 130579 h 232173"/>
                <a:gd name="connsiteX14" fmla="*/ 878744 w 989169"/>
                <a:gd name="connsiteY14" fmla="*/ 135271 h 232173"/>
                <a:gd name="connsiteX15" fmla="*/ 874742 w 989169"/>
                <a:gd name="connsiteY15" fmla="*/ 139825 h 232173"/>
                <a:gd name="connsiteX16" fmla="*/ 875846 w 989169"/>
                <a:gd name="connsiteY16" fmla="*/ 146449 h 232173"/>
                <a:gd name="connsiteX17" fmla="*/ 883160 w 989169"/>
                <a:gd name="connsiteY17" fmla="*/ 154039 h 232173"/>
                <a:gd name="connsiteX18" fmla="*/ 887990 w 989169"/>
                <a:gd name="connsiteY18" fmla="*/ 159283 h 232173"/>
                <a:gd name="connsiteX19" fmla="*/ 898478 w 989169"/>
                <a:gd name="connsiteY19" fmla="*/ 170185 h 232173"/>
                <a:gd name="connsiteX20" fmla="*/ 922075 w 989169"/>
                <a:gd name="connsiteY20" fmla="*/ 194748 h 232173"/>
                <a:gd name="connsiteX21" fmla="*/ 944983 w 989169"/>
                <a:gd name="connsiteY21" fmla="*/ 216828 h 232173"/>
                <a:gd name="connsiteX22" fmla="*/ 944983 w 989169"/>
                <a:gd name="connsiteY22" fmla="*/ 216828 h 232173"/>
                <a:gd name="connsiteX23" fmla="*/ 944983 w 989169"/>
                <a:gd name="connsiteY23" fmla="*/ 216828 h 232173"/>
                <a:gd name="connsiteX24" fmla="*/ 944983 w 989169"/>
                <a:gd name="connsiteY24" fmla="*/ 216828 h 232173"/>
                <a:gd name="connsiteX25" fmla="*/ 944983 w 989169"/>
                <a:gd name="connsiteY25" fmla="*/ 216828 h 232173"/>
                <a:gd name="connsiteX26" fmla="*/ 945811 w 989169"/>
                <a:gd name="connsiteY26" fmla="*/ 216828 h 232173"/>
                <a:gd name="connsiteX27" fmla="*/ 945811 w 989169"/>
                <a:gd name="connsiteY27" fmla="*/ 216828 h 232173"/>
                <a:gd name="connsiteX28" fmla="*/ 945811 w 989169"/>
                <a:gd name="connsiteY28" fmla="*/ 216828 h 232173"/>
                <a:gd name="connsiteX29" fmla="*/ 945811 w 989169"/>
                <a:gd name="connsiteY29" fmla="*/ 216828 h 232173"/>
                <a:gd name="connsiteX30" fmla="*/ 945811 w 989169"/>
                <a:gd name="connsiteY30" fmla="*/ 216828 h 232173"/>
                <a:gd name="connsiteX31" fmla="*/ 946639 w 989169"/>
                <a:gd name="connsiteY31" fmla="*/ 217656 h 232173"/>
                <a:gd name="connsiteX32" fmla="*/ 946639 w 989169"/>
                <a:gd name="connsiteY32" fmla="*/ 217656 h 232173"/>
                <a:gd name="connsiteX33" fmla="*/ 946639 w 989169"/>
                <a:gd name="connsiteY33" fmla="*/ 217656 h 232173"/>
                <a:gd name="connsiteX34" fmla="*/ 946639 w 989169"/>
                <a:gd name="connsiteY34" fmla="*/ 217656 h 232173"/>
                <a:gd name="connsiteX35" fmla="*/ 946639 w 989169"/>
                <a:gd name="connsiteY35" fmla="*/ 217656 h 232173"/>
                <a:gd name="connsiteX36" fmla="*/ 952021 w 989169"/>
                <a:gd name="connsiteY36" fmla="*/ 222624 h 232173"/>
                <a:gd name="connsiteX37" fmla="*/ 962371 w 989169"/>
                <a:gd name="connsiteY37" fmla="*/ 232146 h 232173"/>
                <a:gd name="connsiteX38" fmla="*/ 797601 w 989169"/>
                <a:gd name="connsiteY38" fmla="*/ 224832 h 232173"/>
                <a:gd name="connsiteX39" fmla="*/ 599436 w 989169"/>
                <a:gd name="connsiteY39" fmla="*/ 214068 h 232173"/>
                <a:gd name="connsiteX40" fmla="*/ 303844 w 989169"/>
                <a:gd name="connsiteY40" fmla="*/ 220830 h 232173"/>
                <a:gd name="connsiteX41" fmla="*/ 16946 w 989169"/>
                <a:gd name="connsiteY41" fmla="*/ 227730 h 232173"/>
                <a:gd name="connsiteX42" fmla="*/ -27 w 989169"/>
                <a:gd name="connsiteY42" fmla="*/ 227730 h 232173"/>
                <a:gd name="connsiteX43" fmla="*/ 2181 w 989169"/>
                <a:gd name="connsiteY43" fmla="*/ 223728 h 232173"/>
                <a:gd name="connsiteX44" fmla="*/ 98779 w 989169"/>
                <a:gd name="connsiteY44" fmla="*/ 98564 h 232173"/>
                <a:gd name="connsiteX45" fmla="*/ 11564 w 989169"/>
                <a:gd name="connsiteY45" fmla="*/ 12453 h 232173"/>
                <a:gd name="connsiteX46" fmla="*/ 28676 w 989169"/>
                <a:gd name="connsiteY46" fmla="*/ 11349 h 232173"/>
                <a:gd name="connsiteX47" fmla="*/ 439910 w 989169"/>
                <a:gd name="connsiteY47" fmla="*/ 861 h 232173"/>
                <a:gd name="connsiteX48" fmla="*/ 720046 w 989169"/>
                <a:gd name="connsiteY48" fmla="*/ 15903 h 232173"/>
                <a:gd name="connsiteX49" fmla="*/ 989143 w 989169"/>
                <a:gd name="connsiteY49" fmla="*/ 42536 h 2321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989169" h="232173">
                  <a:moveTo>
                    <a:pt x="989143" y="42536"/>
                  </a:moveTo>
                  <a:cubicBezTo>
                    <a:pt x="983899" y="47228"/>
                    <a:pt x="978655" y="51782"/>
                    <a:pt x="973273" y="56336"/>
                  </a:cubicBezTo>
                  <a:lnTo>
                    <a:pt x="973273" y="56336"/>
                  </a:lnTo>
                  <a:lnTo>
                    <a:pt x="973273" y="56336"/>
                  </a:lnTo>
                  <a:lnTo>
                    <a:pt x="973273" y="56336"/>
                  </a:lnTo>
                  <a:lnTo>
                    <a:pt x="971617" y="57854"/>
                  </a:lnTo>
                  <a:lnTo>
                    <a:pt x="971617" y="57854"/>
                  </a:lnTo>
                  <a:lnTo>
                    <a:pt x="971617" y="57854"/>
                  </a:lnTo>
                  <a:lnTo>
                    <a:pt x="971617" y="57854"/>
                  </a:lnTo>
                  <a:lnTo>
                    <a:pt x="968305" y="60614"/>
                  </a:lnTo>
                  <a:cubicBezTo>
                    <a:pt x="961129" y="66548"/>
                    <a:pt x="953815" y="72482"/>
                    <a:pt x="946777" y="78554"/>
                  </a:cubicBezTo>
                  <a:cubicBezTo>
                    <a:pt x="929941" y="92906"/>
                    <a:pt x="913064" y="107120"/>
                    <a:pt x="896132" y="121195"/>
                  </a:cubicBezTo>
                  <a:cubicBezTo>
                    <a:pt x="896132" y="121195"/>
                    <a:pt x="896132" y="121195"/>
                    <a:pt x="896132" y="121195"/>
                  </a:cubicBezTo>
                  <a:lnTo>
                    <a:pt x="884540" y="130579"/>
                  </a:lnTo>
                  <a:lnTo>
                    <a:pt x="878744" y="135271"/>
                  </a:lnTo>
                  <a:cubicBezTo>
                    <a:pt x="877088" y="136472"/>
                    <a:pt x="875722" y="138031"/>
                    <a:pt x="874742" y="139825"/>
                  </a:cubicBezTo>
                  <a:cubicBezTo>
                    <a:pt x="873997" y="142074"/>
                    <a:pt x="874397" y="144558"/>
                    <a:pt x="875846" y="146449"/>
                  </a:cubicBezTo>
                  <a:cubicBezTo>
                    <a:pt x="878068" y="149181"/>
                    <a:pt x="880510" y="151721"/>
                    <a:pt x="883160" y="154039"/>
                  </a:cubicBezTo>
                  <a:lnTo>
                    <a:pt x="887990" y="159283"/>
                  </a:lnTo>
                  <a:lnTo>
                    <a:pt x="898478" y="170185"/>
                  </a:lnTo>
                  <a:cubicBezTo>
                    <a:pt x="906344" y="178465"/>
                    <a:pt x="914072" y="186606"/>
                    <a:pt x="922075" y="194748"/>
                  </a:cubicBezTo>
                  <a:cubicBezTo>
                    <a:pt x="930079" y="202890"/>
                    <a:pt x="937255" y="209514"/>
                    <a:pt x="944983" y="216828"/>
                  </a:cubicBezTo>
                  <a:lnTo>
                    <a:pt x="944983" y="216828"/>
                  </a:lnTo>
                  <a:lnTo>
                    <a:pt x="944983" y="216828"/>
                  </a:lnTo>
                  <a:lnTo>
                    <a:pt x="944983" y="216828"/>
                  </a:lnTo>
                  <a:lnTo>
                    <a:pt x="944983" y="216828"/>
                  </a:lnTo>
                  <a:lnTo>
                    <a:pt x="945811" y="216828"/>
                  </a:lnTo>
                  <a:lnTo>
                    <a:pt x="945811" y="216828"/>
                  </a:lnTo>
                  <a:lnTo>
                    <a:pt x="945811" y="216828"/>
                  </a:lnTo>
                  <a:lnTo>
                    <a:pt x="945811" y="216828"/>
                  </a:lnTo>
                  <a:lnTo>
                    <a:pt x="945811" y="216828"/>
                  </a:lnTo>
                  <a:lnTo>
                    <a:pt x="946639" y="217656"/>
                  </a:lnTo>
                  <a:lnTo>
                    <a:pt x="946639" y="217656"/>
                  </a:lnTo>
                  <a:lnTo>
                    <a:pt x="946639" y="217656"/>
                  </a:lnTo>
                  <a:lnTo>
                    <a:pt x="946639" y="217656"/>
                  </a:lnTo>
                  <a:lnTo>
                    <a:pt x="946639" y="217656"/>
                  </a:lnTo>
                  <a:lnTo>
                    <a:pt x="952021" y="222624"/>
                  </a:lnTo>
                  <a:lnTo>
                    <a:pt x="962371" y="232146"/>
                  </a:lnTo>
                  <a:cubicBezTo>
                    <a:pt x="907172" y="229662"/>
                    <a:pt x="851972" y="228696"/>
                    <a:pt x="797601" y="224832"/>
                  </a:cubicBezTo>
                  <a:cubicBezTo>
                    <a:pt x="731638" y="220278"/>
                    <a:pt x="665537" y="214758"/>
                    <a:pt x="599436" y="214068"/>
                  </a:cubicBezTo>
                  <a:cubicBezTo>
                    <a:pt x="500767" y="214068"/>
                    <a:pt x="402375" y="217380"/>
                    <a:pt x="303844" y="220830"/>
                  </a:cubicBezTo>
                  <a:cubicBezTo>
                    <a:pt x="208212" y="224280"/>
                    <a:pt x="112717" y="227730"/>
                    <a:pt x="16946" y="227730"/>
                  </a:cubicBezTo>
                  <a:lnTo>
                    <a:pt x="-27" y="227730"/>
                  </a:lnTo>
                  <a:lnTo>
                    <a:pt x="2181" y="223728"/>
                  </a:lnTo>
                  <a:lnTo>
                    <a:pt x="98779" y="98564"/>
                  </a:lnTo>
                  <a:lnTo>
                    <a:pt x="11564" y="12453"/>
                  </a:lnTo>
                  <a:lnTo>
                    <a:pt x="28676" y="11349"/>
                  </a:lnTo>
                  <a:cubicBezTo>
                    <a:pt x="165846" y="4035"/>
                    <a:pt x="302602" y="-2451"/>
                    <a:pt x="439910" y="861"/>
                  </a:cubicBezTo>
                  <a:cubicBezTo>
                    <a:pt x="533473" y="1827"/>
                    <a:pt x="626760" y="9555"/>
                    <a:pt x="720046" y="15903"/>
                  </a:cubicBezTo>
                  <a:cubicBezTo>
                    <a:pt x="811539" y="28047"/>
                    <a:pt x="900824" y="31497"/>
                    <a:pt x="989143" y="42536"/>
                  </a:cubicBezTo>
                  <a:close/>
                </a:path>
              </a:pathLst>
            </a:custGeom>
            <a:solidFill>
              <a:srgbClr val="F7AB94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0" name="Freeform: Shape 399">
              <a:extLst>
                <a:ext uri="{FF2B5EF4-FFF2-40B4-BE49-F238E27FC236}">
                  <a16:creationId xmlns:a16="http://schemas.microsoft.com/office/drawing/2014/main" id="{D584CA87-5B8E-7021-7BF7-6C09F1872A57}"/>
                </a:ext>
              </a:extLst>
            </p:cNvPr>
            <p:cNvSpPr/>
            <p:nvPr/>
          </p:nvSpPr>
          <p:spPr>
            <a:xfrm>
              <a:off x="5993070" y="411259"/>
              <a:ext cx="4883625" cy="6166073"/>
            </a:xfrm>
            <a:custGeom>
              <a:avLst/>
              <a:gdLst>
                <a:gd name="connsiteX0" fmla="*/ 4219936 w 4883625"/>
                <a:gd name="connsiteY0" fmla="*/ 2180341 h 6166073"/>
                <a:gd name="connsiteX1" fmla="*/ 4201030 w 4883625"/>
                <a:gd name="connsiteY1" fmla="*/ 2124038 h 6166073"/>
                <a:gd name="connsiteX2" fmla="*/ 4201030 w 4883625"/>
                <a:gd name="connsiteY2" fmla="*/ 2124038 h 6166073"/>
                <a:gd name="connsiteX3" fmla="*/ 4199650 w 4883625"/>
                <a:gd name="connsiteY3" fmla="*/ 2124866 h 6166073"/>
                <a:gd name="connsiteX4" fmla="*/ 4219936 w 4883625"/>
                <a:gd name="connsiteY4" fmla="*/ 2180341 h 6166073"/>
                <a:gd name="connsiteX5" fmla="*/ 4877359 w 4883625"/>
                <a:gd name="connsiteY5" fmla="*/ 4031309 h 6166073"/>
                <a:gd name="connsiteX6" fmla="*/ 4879842 w 4883625"/>
                <a:gd name="connsiteY6" fmla="*/ 4051594 h 6166073"/>
                <a:gd name="connsiteX7" fmla="*/ 4863282 w 4883625"/>
                <a:gd name="connsiteY7" fmla="*/ 4047869 h 6166073"/>
                <a:gd name="connsiteX8" fmla="*/ 4835683 w 4883625"/>
                <a:gd name="connsiteY8" fmla="*/ 4079746 h 6166073"/>
                <a:gd name="connsiteX9" fmla="*/ 4736877 w 4883625"/>
                <a:gd name="connsiteY9" fmla="*/ 4197734 h 6166073"/>
                <a:gd name="connsiteX10" fmla="*/ 4521461 w 4883625"/>
                <a:gd name="connsiteY10" fmla="*/ 4308133 h 6166073"/>
                <a:gd name="connsiteX11" fmla="*/ 4349516 w 4883625"/>
                <a:gd name="connsiteY11" fmla="*/ 4369266 h 6166073"/>
                <a:gd name="connsiteX12" fmla="*/ 4210276 w 4883625"/>
                <a:gd name="connsiteY12" fmla="*/ 4410665 h 6166073"/>
                <a:gd name="connsiteX13" fmla="*/ 4052130 w 4883625"/>
                <a:gd name="connsiteY13" fmla="*/ 4482838 h 6166073"/>
                <a:gd name="connsiteX14" fmla="*/ 3932347 w 4883625"/>
                <a:gd name="connsiteY14" fmla="*/ 4554184 h 6166073"/>
                <a:gd name="connsiteX15" fmla="*/ 4122509 w 4883625"/>
                <a:gd name="connsiteY15" fmla="*/ 4617525 h 6166073"/>
                <a:gd name="connsiteX16" fmla="*/ 4278309 w 4883625"/>
                <a:gd name="connsiteY16" fmla="*/ 4714123 h 6166073"/>
                <a:gd name="connsiteX17" fmla="*/ 4460053 w 4883625"/>
                <a:gd name="connsiteY17" fmla="*/ 4940716 h 6166073"/>
                <a:gd name="connsiteX18" fmla="*/ 4513320 w 4883625"/>
                <a:gd name="connsiteY18" fmla="*/ 5053322 h 6166073"/>
                <a:gd name="connsiteX19" fmla="*/ 4461570 w 4883625"/>
                <a:gd name="connsiteY19" fmla="*/ 5117491 h 6166073"/>
                <a:gd name="connsiteX20" fmla="*/ 4423483 w 4883625"/>
                <a:gd name="connsiteY20" fmla="*/ 5009163 h 6166073"/>
                <a:gd name="connsiteX21" fmla="*/ 4321502 w 4883625"/>
                <a:gd name="connsiteY21" fmla="*/ 4845359 h 6166073"/>
                <a:gd name="connsiteX22" fmla="*/ 4086215 w 4883625"/>
                <a:gd name="connsiteY22" fmla="*/ 4700875 h 6166073"/>
                <a:gd name="connsiteX23" fmla="*/ 3932210 w 4883625"/>
                <a:gd name="connsiteY23" fmla="*/ 4634774 h 6166073"/>
                <a:gd name="connsiteX24" fmla="*/ 3640482 w 4883625"/>
                <a:gd name="connsiteY24" fmla="*/ 4694113 h 6166073"/>
                <a:gd name="connsiteX25" fmla="*/ 3544988 w 4883625"/>
                <a:gd name="connsiteY25" fmla="*/ 4741033 h 6166073"/>
                <a:gd name="connsiteX26" fmla="*/ 3541675 w 4883625"/>
                <a:gd name="connsiteY26" fmla="*/ 4739239 h 6166073"/>
                <a:gd name="connsiteX27" fmla="*/ 3441351 w 4883625"/>
                <a:gd name="connsiteY27" fmla="*/ 4788780 h 6166073"/>
                <a:gd name="connsiteX28" fmla="*/ 3294797 w 4883625"/>
                <a:gd name="connsiteY28" fmla="*/ 4833491 h 6166073"/>
                <a:gd name="connsiteX29" fmla="*/ 3347650 w 4883625"/>
                <a:gd name="connsiteY29" fmla="*/ 4889794 h 6166073"/>
                <a:gd name="connsiteX30" fmla="*/ 3389049 w 4883625"/>
                <a:gd name="connsiteY30" fmla="*/ 4948306 h 6166073"/>
                <a:gd name="connsiteX31" fmla="*/ 3552025 w 4883625"/>
                <a:gd name="connsiteY31" fmla="*/ 5227200 h 6166073"/>
                <a:gd name="connsiteX32" fmla="*/ 3802492 w 4883625"/>
                <a:gd name="connsiteY32" fmla="*/ 5474492 h 6166073"/>
                <a:gd name="connsiteX33" fmla="*/ 3986719 w 4883625"/>
                <a:gd name="connsiteY33" fmla="*/ 5406735 h 6166073"/>
                <a:gd name="connsiteX34" fmla="*/ 3999001 w 4883625"/>
                <a:gd name="connsiteY34" fmla="*/ 5410875 h 6166073"/>
                <a:gd name="connsiteX35" fmla="*/ 3999001 w 4883625"/>
                <a:gd name="connsiteY35" fmla="*/ 5410875 h 6166073"/>
                <a:gd name="connsiteX36" fmla="*/ 4008661 w 4883625"/>
                <a:gd name="connsiteY36" fmla="*/ 5421777 h 6166073"/>
                <a:gd name="connsiteX37" fmla="*/ 4018500 w 4883625"/>
                <a:gd name="connsiteY37" fmla="*/ 5432623 h 6166073"/>
                <a:gd name="connsiteX38" fmla="*/ 4014871 w 4883625"/>
                <a:gd name="connsiteY38" fmla="*/ 5439993 h 6166073"/>
                <a:gd name="connsiteX39" fmla="*/ 4014871 w 4883625"/>
                <a:gd name="connsiteY39" fmla="*/ 5439993 h 6166073"/>
                <a:gd name="connsiteX40" fmla="*/ 4014871 w 4883625"/>
                <a:gd name="connsiteY40" fmla="*/ 5439993 h 6166073"/>
                <a:gd name="connsiteX41" fmla="*/ 3955532 w 4883625"/>
                <a:gd name="connsiteY41" fmla="*/ 5474078 h 6166073"/>
                <a:gd name="connsiteX42" fmla="*/ 3892467 w 4883625"/>
                <a:gd name="connsiteY42" fmla="*/ 5511338 h 6166073"/>
                <a:gd name="connsiteX43" fmla="*/ 4047576 w 4883625"/>
                <a:gd name="connsiteY43" fmla="*/ 5502644 h 6166073"/>
                <a:gd name="connsiteX44" fmla="*/ 4086077 w 4883625"/>
                <a:gd name="connsiteY44" fmla="*/ 5490224 h 6166073"/>
                <a:gd name="connsiteX45" fmla="*/ 4096703 w 4883625"/>
                <a:gd name="connsiteY45" fmla="*/ 5507336 h 6166073"/>
                <a:gd name="connsiteX46" fmla="*/ 4101809 w 4883625"/>
                <a:gd name="connsiteY46" fmla="*/ 5508854 h 6166073"/>
                <a:gd name="connsiteX47" fmla="*/ 4071588 w 4883625"/>
                <a:gd name="connsiteY47" fmla="*/ 5565571 h 6166073"/>
                <a:gd name="connsiteX48" fmla="*/ 3977059 w 4883625"/>
                <a:gd name="connsiteY48" fmla="*/ 5584201 h 6166073"/>
                <a:gd name="connsiteX49" fmla="*/ 3652350 w 4883625"/>
                <a:gd name="connsiteY49" fmla="*/ 5435301 h 6166073"/>
                <a:gd name="connsiteX50" fmla="*/ 3544297 w 4883625"/>
                <a:gd name="connsiteY50" fmla="*/ 5324902 h 6166073"/>
                <a:gd name="connsiteX51" fmla="*/ 3475298 w 4883625"/>
                <a:gd name="connsiteY51" fmla="*/ 5223750 h 6166073"/>
                <a:gd name="connsiteX52" fmla="*/ 3464258 w 4883625"/>
                <a:gd name="connsiteY52" fmla="*/ 5360506 h 6166073"/>
                <a:gd name="connsiteX53" fmla="*/ 3464258 w 4883625"/>
                <a:gd name="connsiteY53" fmla="*/ 5504990 h 6166073"/>
                <a:gd name="connsiteX54" fmla="*/ 3485372 w 4883625"/>
                <a:gd name="connsiteY54" fmla="*/ 5674865 h 6166073"/>
                <a:gd name="connsiteX55" fmla="*/ 3421065 w 4883625"/>
                <a:gd name="connsiteY55" fmla="*/ 5538661 h 6166073"/>
                <a:gd name="connsiteX56" fmla="*/ 3380770 w 4883625"/>
                <a:gd name="connsiteY56" fmla="*/ 5068502 h 6166073"/>
                <a:gd name="connsiteX57" fmla="*/ 3380770 w 4883625"/>
                <a:gd name="connsiteY57" fmla="*/ 5068502 h 6166073"/>
                <a:gd name="connsiteX58" fmla="*/ 3308597 w 4883625"/>
                <a:gd name="connsiteY58" fmla="*/ 4979907 h 6166073"/>
                <a:gd name="connsiteX59" fmla="*/ 3092630 w 4883625"/>
                <a:gd name="connsiteY59" fmla="*/ 4790574 h 6166073"/>
                <a:gd name="connsiteX60" fmla="*/ 2827811 w 4883625"/>
                <a:gd name="connsiteY60" fmla="*/ 4638776 h 6166073"/>
                <a:gd name="connsiteX61" fmla="*/ 2442245 w 4883625"/>
                <a:gd name="connsiteY61" fmla="*/ 4427777 h 6166073"/>
                <a:gd name="connsiteX62" fmla="*/ 2127333 w 4883625"/>
                <a:gd name="connsiteY62" fmla="*/ 4418255 h 6166073"/>
                <a:gd name="connsiteX63" fmla="*/ 1965324 w 4883625"/>
                <a:gd name="connsiteY63" fmla="*/ 4383756 h 6166073"/>
                <a:gd name="connsiteX64" fmla="*/ 1663522 w 4883625"/>
                <a:gd name="connsiteY64" fmla="*/ 4359330 h 6166073"/>
                <a:gd name="connsiteX65" fmla="*/ 1801520 w 4883625"/>
                <a:gd name="connsiteY65" fmla="*/ 4540384 h 6166073"/>
                <a:gd name="connsiteX66" fmla="*/ 1916058 w 4883625"/>
                <a:gd name="connsiteY66" fmla="*/ 4675070 h 6166073"/>
                <a:gd name="connsiteX67" fmla="*/ 2093248 w 4883625"/>
                <a:gd name="connsiteY67" fmla="*/ 4824797 h 6166073"/>
                <a:gd name="connsiteX68" fmla="*/ 2221586 w 4883625"/>
                <a:gd name="connsiteY68" fmla="*/ 4953826 h 6166073"/>
                <a:gd name="connsiteX69" fmla="*/ 2173149 w 4883625"/>
                <a:gd name="connsiteY69" fmla="*/ 4948306 h 6166073"/>
                <a:gd name="connsiteX70" fmla="*/ 2171493 w 4883625"/>
                <a:gd name="connsiteY70" fmla="*/ 4951066 h 6166073"/>
                <a:gd name="connsiteX71" fmla="*/ 2133958 w 4883625"/>
                <a:gd name="connsiteY71" fmla="*/ 4929400 h 6166073"/>
                <a:gd name="connsiteX72" fmla="*/ 2038324 w 4883625"/>
                <a:gd name="connsiteY72" fmla="*/ 4855847 h 6166073"/>
                <a:gd name="connsiteX73" fmla="*/ 1859893 w 4883625"/>
                <a:gd name="connsiteY73" fmla="*/ 4732615 h 6166073"/>
                <a:gd name="connsiteX74" fmla="*/ 1678840 w 4883625"/>
                <a:gd name="connsiteY74" fmla="*/ 4564395 h 6166073"/>
                <a:gd name="connsiteX75" fmla="*/ 1336329 w 4883625"/>
                <a:gd name="connsiteY75" fmla="*/ 4397556 h 6166073"/>
                <a:gd name="connsiteX76" fmla="*/ 1324875 w 4883625"/>
                <a:gd name="connsiteY76" fmla="*/ 4398659 h 6166073"/>
                <a:gd name="connsiteX77" fmla="*/ 1124916 w 4883625"/>
                <a:gd name="connsiteY77" fmla="*/ 4505194 h 6166073"/>
                <a:gd name="connsiteX78" fmla="*/ 882729 w 4883625"/>
                <a:gd name="connsiteY78" fmla="*/ 4718401 h 6166073"/>
                <a:gd name="connsiteX79" fmla="*/ 875001 w 4883625"/>
                <a:gd name="connsiteY79" fmla="*/ 4731097 h 6166073"/>
                <a:gd name="connsiteX80" fmla="*/ 822976 w 4883625"/>
                <a:gd name="connsiteY80" fmla="*/ 5024067 h 6166073"/>
                <a:gd name="connsiteX81" fmla="*/ 887283 w 4883625"/>
                <a:gd name="connsiteY81" fmla="*/ 5759182 h 6166073"/>
                <a:gd name="connsiteX82" fmla="*/ 1115808 w 4883625"/>
                <a:gd name="connsiteY82" fmla="*/ 6060294 h 6166073"/>
                <a:gd name="connsiteX83" fmla="*/ 1150031 w 4883625"/>
                <a:gd name="connsiteY83" fmla="*/ 6148337 h 6166073"/>
                <a:gd name="connsiteX84" fmla="*/ 1143132 w 4883625"/>
                <a:gd name="connsiteY84" fmla="*/ 6162136 h 6166073"/>
                <a:gd name="connsiteX85" fmla="*/ 1129332 w 4883625"/>
                <a:gd name="connsiteY85" fmla="*/ 6166000 h 6166073"/>
                <a:gd name="connsiteX86" fmla="*/ 1092762 w 4883625"/>
                <a:gd name="connsiteY86" fmla="*/ 6149303 h 6166073"/>
                <a:gd name="connsiteX87" fmla="*/ 1003478 w 4883625"/>
                <a:gd name="connsiteY87" fmla="*/ 6082926 h 6166073"/>
                <a:gd name="connsiteX88" fmla="*/ 809038 w 4883625"/>
                <a:gd name="connsiteY88" fmla="*/ 6114251 h 6166073"/>
                <a:gd name="connsiteX89" fmla="*/ 731207 w 4883625"/>
                <a:gd name="connsiteY89" fmla="*/ 6136469 h 6166073"/>
                <a:gd name="connsiteX90" fmla="*/ 513446 w 4883625"/>
                <a:gd name="connsiteY90" fmla="*/ 6109697 h 6166073"/>
                <a:gd name="connsiteX91" fmla="*/ 349781 w 4883625"/>
                <a:gd name="connsiteY91" fmla="*/ 6152890 h 6166073"/>
                <a:gd name="connsiteX92" fmla="*/ 249594 w 4883625"/>
                <a:gd name="connsiteY92" fmla="*/ 6132605 h 6166073"/>
                <a:gd name="connsiteX93" fmla="*/ 252906 w 4883625"/>
                <a:gd name="connsiteY93" fmla="*/ 6103763 h 6166073"/>
                <a:gd name="connsiteX94" fmla="*/ 252906 w 4883625"/>
                <a:gd name="connsiteY94" fmla="*/ 6103763 h 6166073"/>
                <a:gd name="connsiteX95" fmla="*/ 252906 w 4883625"/>
                <a:gd name="connsiteY95" fmla="*/ 6101003 h 6166073"/>
                <a:gd name="connsiteX96" fmla="*/ 332255 w 4883625"/>
                <a:gd name="connsiteY96" fmla="*/ 5967973 h 6166073"/>
                <a:gd name="connsiteX97" fmla="*/ 330323 w 4883625"/>
                <a:gd name="connsiteY97" fmla="*/ 5604624 h 6166073"/>
                <a:gd name="connsiteX98" fmla="*/ 334463 w 4883625"/>
                <a:gd name="connsiteY98" fmla="*/ 4981701 h 6166073"/>
                <a:gd name="connsiteX99" fmla="*/ 431062 w 4883625"/>
                <a:gd name="connsiteY99" fmla="*/ 4668308 h 6166073"/>
                <a:gd name="connsiteX100" fmla="*/ 609079 w 4883625"/>
                <a:gd name="connsiteY100" fmla="*/ 4401695 h 6166073"/>
                <a:gd name="connsiteX101" fmla="*/ 717683 w 4883625"/>
                <a:gd name="connsiteY101" fmla="*/ 4231544 h 6166073"/>
                <a:gd name="connsiteX102" fmla="*/ 835534 w 4883625"/>
                <a:gd name="connsiteY102" fmla="*/ 4064704 h 6166073"/>
                <a:gd name="connsiteX103" fmla="*/ 1018933 w 4883625"/>
                <a:gd name="connsiteY103" fmla="*/ 3704943 h 6166073"/>
                <a:gd name="connsiteX104" fmla="*/ 1127814 w 4883625"/>
                <a:gd name="connsiteY104" fmla="*/ 3396104 h 6166073"/>
                <a:gd name="connsiteX105" fmla="*/ 1423267 w 4883625"/>
                <a:gd name="connsiteY105" fmla="*/ 2921529 h 6166073"/>
                <a:gd name="connsiteX106" fmla="*/ 1551191 w 4883625"/>
                <a:gd name="connsiteY106" fmla="*/ 2627869 h 6166073"/>
                <a:gd name="connsiteX107" fmla="*/ 1616326 w 4883625"/>
                <a:gd name="connsiteY107" fmla="*/ 2523680 h 6166073"/>
                <a:gd name="connsiteX108" fmla="*/ 1685326 w 4883625"/>
                <a:gd name="connsiteY108" fmla="*/ 2327723 h 6166073"/>
                <a:gd name="connsiteX109" fmla="*/ 1687396 w 4883625"/>
                <a:gd name="connsiteY109" fmla="*/ 2163643 h 6166073"/>
                <a:gd name="connsiteX110" fmla="*/ 1665868 w 4883625"/>
                <a:gd name="connsiteY110" fmla="*/ 2124728 h 6166073"/>
                <a:gd name="connsiteX111" fmla="*/ 1602665 w 4883625"/>
                <a:gd name="connsiteY111" fmla="*/ 1942709 h 6166073"/>
                <a:gd name="connsiteX112" fmla="*/ 1511310 w 4883625"/>
                <a:gd name="connsiteY112" fmla="*/ 1844040 h 6166073"/>
                <a:gd name="connsiteX113" fmla="*/ 1389596 w 4883625"/>
                <a:gd name="connsiteY113" fmla="*/ 1732123 h 6166073"/>
                <a:gd name="connsiteX114" fmla="*/ 1330671 w 4883625"/>
                <a:gd name="connsiteY114" fmla="*/ 1674440 h 6166073"/>
                <a:gd name="connsiteX115" fmla="*/ 1373588 w 4883625"/>
                <a:gd name="connsiteY115" fmla="*/ 1605441 h 6166073"/>
                <a:gd name="connsiteX116" fmla="*/ 1431409 w 4883625"/>
                <a:gd name="connsiteY116" fmla="*/ 1675682 h 6166073"/>
                <a:gd name="connsiteX117" fmla="*/ 1540152 w 4883625"/>
                <a:gd name="connsiteY117" fmla="*/ 1773523 h 6166073"/>
                <a:gd name="connsiteX118" fmla="*/ 1660210 w 4883625"/>
                <a:gd name="connsiteY118" fmla="*/ 1913453 h 6166073"/>
                <a:gd name="connsiteX119" fmla="*/ 1721205 w 4883625"/>
                <a:gd name="connsiteY119" fmla="*/ 1971964 h 6166073"/>
                <a:gd name="connsiteX120" fmla="*/ 1724241 w 4883625"/>
                <a:gd name="connsiteY120" fmla="*/ 1977898 h 6166073"/>
                <a:gd name="connsiteX121" fmla="*/ 1708371 w 4883625"/>
                <a:gd name="connsiteY121" fmla="*/ 1818096 h 6166073"/>
                <a:gd name="connsiteX122" fmla="*/ 1651792 w 4883625"/>
                <a:gd name="connsiteY122" fmla="*/ 1682858 h 6166073"/>
                <a:gd name="connsiteX123" fmla="*/ 1589693 w 4883625"/>
                <a:gd name="connsiteY123" fmla="*/ 1512707 h 6166073"/>
                <a:gd name="connsiteX124" fmla="*/ 1613567 w 4883625"/>
                <a:gd name="connsiteY124" fmla="*/ 1369189 h 6166073"/>
                <a:gd name="connsiteX125" fmla="*/ 1608323 w 4883625"/>
                <a:gd name="connsiteY125" fmla="*/ 1263482 h 6166073"/>
                <a:gd name="connsiteX126" fmla="*/ 1401326 w 4883625"/>
                <a:gd name="connsiteY126" fmla="*/ 1046411 h 6166073"/>
                <a:gd name="connsiteX127" fmla="*/ 961388 w 4883625"/>
                <a:gd name="connsiteY127" fmla="*/ 938083 h 6166073"/>
                <a:gd name="connsiteX128" fmla="*/ 612253 w 4883625"/>
                <a:gd name="connsiteY128" fmla="*/ 1018398 h 6166073"/>
                <a:gd name="connsiteX129" fmla="*/ 419746 w 4883625"/>
                <a:gd name="connsiteY129" fmla="*/ 1142596 h 6166073"/>
                <a:gd name="connsiteX130" fmla="*/ 319973 w 4883625"/>
                <a:gd name="connsiteY130" fmla="*/ 1248302 h 6166073"/>
                <a:gd name="connsiteX131" fmla="*/ 281886 w 4883625"/>
                <a:gd name="connsiteY131" fmla="*/ 1450331 h 6166073"/>
                <a:gd name="connsiteX132" fmla="*/ 316523 w 4883625"/>
                <a:gd name="connsiteY132" fmla="*/ 1577704 h 6166073"/>
                <a:gd name="connsiteX133" fmla="*/ 322319 w 4883625"/>
                <a:gd name="connsiteY133" fmla="*/ 1612893 h 6166073"/>
                <a:gd name="connsiteX134" fmla="*/ 323285 w 4883625"/>
                <a:gd name="connsiteY134" fmla="*/ 1614411 h 6166073"/>
                <a:gd name="connsiteX135" fmla="*/ 293891 w 4883625"/>
                <a:gd name="connsiteY135" fmla="*/ 1629729 h 6166073"/>
                <a:gd name="connsiteX136" fmla="*/ 279126 w 4883625"/>
                <a:gd name="connsiteY136" fmla="*/ 1630557 h 6166073"/>
                <a:gd name="connsiteX137" fmla="*/ 268210 w 4883625"/>
                <a:gd name="connsiteY137" fmla="*/ 1621394 h 6166073"/>
                <a:gd name="connsiteX138" fmla="*/ 268500 w 4883625"/>
                <a:gd name="connsiteY138" fmla="*/ 1617999 h 6166073"/>
                <a:gd name="connsiteX139" fmla="*/ 252906 w 4883625"/>
                <a:gd name="connsiteY139" fmla="*/ 1568596 h 6166073"/>
                <a:gd name="connsiteX140" fmla="*/ 218821 w 4883625"/>
                <a:gd name="connsiteY140" fmla="*/ 1439844 h 6166073"/>
                <a:gd name="connsiteX141" fmla="*/ 213163 w 4883625"/>
                <a:gd name="connsiteY141" fmla="*/ 1366291 h 6166073"/>
                <a:gd name="connsiteX142" fmla="*/ 213163 w 4883625"/>
                <a:gd name="connsiteY142" fmla="*/ 1366291 h 6166073"/>
                <a:gd name="connsiteX143" fmla="*/ 213163 w 4883625"/>
                <a:gd name="connsiteY143" fmla="*/ 1333309 h 6166073"/>
                <a:gd name="connsiteX144" fmla="*/ 213163 w 4883625"/>
                <a:gd name="connsiteY144" fmla="*/ 1307642 h 6166073"/>
                <a:gd name="connsiteX145" fmla="*/ 213163 w 4883625"/>
                <a:gd name="connsiteY145" fmla="*/ 1293842 h 6166073"/>
                <a:gd name="connsiteX146" fmla="*/ 209160 w 4883625"/>
                <a:gd name="connsiteY146" fmla="*/ 1259066 h 6166073"/>
                <a:gd name="connsiteX147" fmla="*/ 207367 w 4883625"/>
                <a:gd name="connsiteY147" fmla="*/ 1253270 h 6166073"/>
                <a:gd name="connsiteX148" fmla="*/ 258012 w 4883625"/>
                <a:gd name="connsiteY148" fmla="*/ 1194621 h 6166073"/>
                <a:gd name="connsiteX149" fmla="*/ 375310 w 4883625"/>
                <a:gd name="connsiteY149" fmla="*/ 1034681 h 6166073"/>
                <a:gd name="connsiteX150" fmla="*/ 476877 w 4883625"/>
                <a:gd name="connsiteY150" fmla="*/ 935185 h 6166073"/>
                <a:gd name="connsiteX151" fmla="*/ 423610 w 4883625"/>
                <a:gd name="connsiteY151" fmla="*/ 948985 h 6166073"/>
                <a:gd name="connsiteX152" fmla="*/ 330461 w 4883625"/>
                <a:gd name="connsiteY152" fmla="*/ 961542 h 6166073"/>
                <a:gd name="connsiteX153" fmla="*/ 45495 w 4883625"/>
                <a:gd name="connsiteY153" fmla="*/ 1047653 h 6166073"/>
                <a:gd name="connsiteX154" fmla="*/ 34731 w 4883625"/>
                <a:gd name="connsiteY154" fmla="*/ 973548 h 6166073"/>
                <a:gd name="connsiteX155" fmla="*/ 192601 w 4883625"/>
                <a:gd name="connsiteY155" fmla="*/ 942361 h 6166073"/>
                <a:gd name="connsiteX156" fmla="*/ 258426 w 4883625"/>
                <a:gd name="connsiteY156" fmla="*/ 911587 h 6166073"/>
                <a:gd name="connsiteX157" fmla="*/ 143060 w 4883625"/>
                <a:gd name="connsiteY157" fmla="*/ 885230 h 6166073"/>
                <a:gd name="connsiteX158" fmla="*/ 48807 w 4883625"/>
                <a:gd name="connsiteY158" fmla="*/ 823820 h 6166073"/>
                <a:gd name="connsiteX159" fmla="*/ 207919 w 4883625"/>
                <a:gd name="connsiteY159" fmla="*/ 851420 h 6166073"/>
                <a:gd name="connsiteX160" fmla="*/ 296100 w 4883625"/>
                <a:gd name="connsiteY160" fmla="*/ 866600 h 6166073"/>
                <a:gd name="connsiteX161" fmla="*/ 342191 w 4883625"/>
                <a:gd name="connsiteY161" fmla="*/ 871844 h 6166073"/>
                <a:gd name="connsiteX162" fmla="*/ 454521 w 4883625"/>
                <a:gd name="connsiteY162" fmla="*/ 830444 h 6166073"/>
                <a:gd name="connsiteX163" fmla="*/ 660138 w 4883625"/>
                <a:gd name="connsiteY163" fmla="*/ 801603 h 6166073"/>
                <a:gd name="connsiteX164" fmla="*/ 705125 w 4883625"/>
                <a:gd name="connsiteY164" fmla="*/ 790287 h 6166073"/>
                <a:gd name="connsiteX165" fmla="*/ 880797 w 4883625"/>
                <a:gd name="connsiteY165" fmla="*/ 756063 h 6166073"/>
                <a:gd name="connsiteX166" fmla="*/ 1323081 w 4883625"/>
                <a:gd name="connsiteY166" fmla="*/ 807123 h 6166073"/>
                <a:gd name="connsiteX167" fmla="*/ 1543878 w 4883625"/>
                <a:gd name="connsiteY167" fmla="*/ 960300 h 6166073"/>
                <a:gd name="connsiteX168" fmla="*/ 1586519 w 4883625"/>
                <a:gd name="connsiteY168" fmla="*/ 990522 h 6166073"/>
                <a:gd name="connsiteX169" fmla="*/ 1961184 w 4883625"/>
                <a:gd name="connsiteY169" fmla="*/ 815679 h 6166073"/>
                <a:gd name="connsiteX170" fmla="*/ 1997063 w 4883625"/>
                <a:gd name="connsiteY170" fmla="*/ 780075 h 6166073"/>
                <a:gd name="connsiteX171" fmla="*/ 2060128 w 4883625"/>
                <a:gd name="connsiteY171" fmla="*/ 688306 h 6166073"/>
                <a:gd name="connsiteX172" fmla="*/ 2186259 w 4883625"/>
                <a:gd name="connsiteY172" fmla="*/ 559830 h 6166073"/>
                <a:gd name="connsiteX173" fmla="*/ 2235799 w 4883625"/>
                <a:gd name="connsiteY173" fmla="*/ 461852 h 6166073"/>
                <a:gd name="connsiteX174" fmla="*/ 2312251 w 4883625"/>
                <a:gd name="connsiteY174" fmla="*/ 340965 h 6166073"/>
                <a:gd name="connsiteX175" fmla="*/ 2312251 w 4883625"/>
                <a:gd name="connsiteY175" fmla="*/ 401960 h 6166073"/>
                <a:gd name="connsiteX176" fmla="*/ 2266712 w 4883625"/>
                <a:gd name="connsiteY176" fmla="*/ 559968 h 6166073"/>
                <a:gd name="connsiteX177" fmla="*/ 2154933 w 4883625"/>
                <a:gd name="connsiteY177" fmla="*/ 722116 h 6166073"/>
                <a:gd name="connsiteX178" fmla="*/ 1997477 w 4883625"/>
                <a:gd name="connsiteY178" fmla="*/ 898201 h 6166073"/>
                <a:gd name="connsiteX179" fmla="*/ 1946418 w 4883625"/>
                <a:gd name="connsiteY179" fmla="*/ 956713 h 6166073"/>
                <a:gd name="connsiteX180" fmla="*/ 2125815 w 4883625"/>
                <a:gd name="connsiteY180" fmla="*/ 909655 h 6166073"/>
                <a:gd name="connsiteX181" fmla="*/ 2376420 w 4883625"/>
                <a:gd name="connsiteY181" fmla="*/ 763653 h 6166073"/>
                <a:gd name="connsiteX182" fmla="*/ 2396016 w 4883625"/>
                <a:gd name="connsiteY182" fmla="*/ 784077 h 6166073"/>
                <a:gd name="connsiteX183" fmla="*/ 2224208 w 4883625"/>
                <a:gd name="connsiteY183" fmla="*/ 945811 h 6166073"/>
                <a:gd name="connsiteX184" fmla="*/ 2021489 w 4883625"/>
                <a:gd name="connsiteY184" fmla="*/ 1008324 h 6166073"/>
                <a:gd name="connsiteX185" fmla="*/ 1902673 w 4883625"/>
                <a:gd name="connsiteY185" fmla="*/ 1106164 h 6166073"/>
                <a:gd name="connsiteX186" fmla="*/ 1814492 w 4883625"/>
                <a:gd name="connsiteY186" fmla="*/ 1194483 h 6166073"/>
                <a:gd name="connsiteX187" fmla="*/ 1790480 w 4883625"/>
                <a:gd name="connsiteY187" fmla="*/ 1307089 h 6166073"/>
                <a:gd name="connsiteX188" fmla="*/ 1790480 w 4883625"/>
                <a:gd name="connsiteY188" fmla="*/ 1350973 h 6166073"/>
                <a:gd name="connsiteX189" fmla="*/ 1806902 w 4883625"/>
                <a:gd name="connsiteY189" fmla="*/ 1506773 h 6166073"/>
                <a:gd name="connsiteX190" fmla="*/ 1823324 w 4883625"/>
                <a:gd name="connsiteY190" fmla="*/ 1595091 h 6166073"/>
                <a:gd name="connsiteX191" fmla="*/ 1894945 w 4883625"/>
                <a:gd name="connsiteY191" fmla="*/ 1762207 h 6166073"/>
                <a:gd name="connsiteX192" fmla="*/ 1907779 w 4883625"/>
                <a:gd name="connsiteY192" fmla="*/ 1921595 h 6166073"/>
                <a:gd name="connsiteX193" fmla="*/ 1958838 w 4883625"/>
                <a:gd name="connsiteY193" fmla="*/ 1880195 h 6166073"/>
                <a:gd name="connsiteX194" fmla="*/ 2047018 w 4883625"/>
                <a:gd name="connsiteY194" fmla="*/ 1797397 h 6166073"/>
                <a:gd name="connsiteX195" fmla="*/ 2153829 w 4883625"/>
                <a:gd name="connsiteY195" fmla="*/ 1737505 h 6166073"/>
                <a:gd name="connsiteX196" fmla="*/ 2404434 w 4883625"/>
                <a:gd name="connsiteY196" fmla="*/ 1598679 h 6166073"/>
                <a:gd name="connsiteX197" fmla="*/ 2412851 w 4883625"/>
                <a:gd name="connsiteY197" fmla="*/ 1595919 h 6166073"/>
                <a:gd name="connsiteX198" fmla="*/ 2599563 w 4883625"/>
                <a:gd name="connsiteY198" fmla="*/ 1371811 h 6166073"/>
                <a:gd name="connsiteX199" fmla="*/ 2714377 w 4883625"/>
                <a:gd name="connsiteY199" fmla="*/ 1065041 h 6166073"/>
                <a:gd name="connsiteX200" fmla="*/ 2721277 w 4883625"/>
                <a:gd name="connsiteY200" fmla="*/ 989556 h 6166073"/>
                <a:gd name="connsiteX201" fmla="*/ 2771646 w 4883625"/>
                <a:gd name="connsiteY201" fmla="*/ 881642 h 6166073"/>
                <a:gd name="connsiteX202" fmla="*/ 2775510 w 4883625"/>
                <a:gd name="connsiteY202" fmla="*/ 981966 h 6166073"/>
                <a:gd name="connsiteX203" fmla="*/ 2757571 w 4883625"/>
                <a:gd name="connsiteY203" fmla="*/ 1075253 h 6166073"/>
                <a:gd name="connsiteX204" fmla="*/ 2749980 w 4883625"/>
                <a:gd name="connsiteY204" fmla="*/ 1188549 h 6166073"/>
                <a:gd name="connsiteX205" fmla="*/ 2780340 w 4883625"/>
                <a:gd name="connsiteY205" fmla="*/ 1151428 h 6166073"/>
                <a:gd name="connsiteX206" fmla="*/ 2936554 w 4883625"/>
                <a:gd name="connsiteY206" fmla="*/ 1007082 h 6166073"/>
                <a:gd name="connsiteX207" fmla="*/ 3119539 w 4883625"/>
                <a:gd name="connsiteY207" fmla="*/ 746955 h 6166073"/>
                <a:gd name="connsiteX208" fmla="*/ 3159835 w 4883625"/>
                <a:gd name="connsiteY208" fmla="*/ 634625 h 6166073"/>
                <a:gd name="connsiteX209" fmla="*/ 3182466 w 4883625"/>
                <a:gd name="connsiteY209" fmla="*/ 573078 h 6166073"/>
                <a:gd name="connsiteX210" fmla="*/ 3208824 w 4883625"/>
                <a:gd name="connsiteY210" fmla="*/ 590190 h 6166073"/>
                <a:gd name="connsiteX211" fmla="*/ 3165768 w 4883625"/>
                <a:gd name="connsiteY211" fmla="*/ 747093 h 6166073"/>
                <a:gd name="connsiteX212" fmla="*/ 2929378 w 4883625"/>
                <a:gd name="connsiteY212" fmla="*/ 1117066 h 6166073"/>
                <a:gd name="connsiteX213" fmla="*/ 2828226 w 4883625"/>
                <a:gd name="connsiteY213" fmla="*/ 1210491 h 6166073"/>
                <a:gd name="connsiteX214" fmla="*/ 2638478 w 4883625"/>
                <a:gd name="connsiteY214" fmla="*/ 1458887 h 6166073"/>
                <a:gd name="connsiteX215" fmla="*/ 2580657 w 4883625"/>
                <a:gd name="connsiteY215" fmla="*/ 1581706 h 6166073"/>
                <a:gd name="connsiteX216" fmla="*/ 2663456 w 4883625"/>
                <a:gd name="connsiteY216" fmla="*/ 1578394 h 6166073"/>
                <a:gd name="connsiteX217" fmla="*/ 2942211 w 4883625"/>
                <a:gd name="connsiteY217" fmla="*/ 1490489 h 6166073"/>
                <a:gd name="connsiteX218" fmla="*/ 3091664 w 4883625"/>
                <a:gd name="connsiteY218" fmla="*/ 1463855 h 6166073"/>
                <a:gd name="connsiteX219" fmla="*/ 3236700 w 4883625"/>
                <a:gd name="connsiteY219" fmla="*/ 1379538 h 6166073"/>
                <a:gd name="connsiteX220" fmla="*/ 3500000 w 4883625"/>
                <a:gd name="connsiteY220" fmla="*/ 1118722 h 6166073"/>
                <a:gd name="connsiteX221" fmla="*/ 3602118 w 4883625"/>
                <a:gd name="connsiteY221" fmla="*/ 934495 h 6166073"/>
                <a:gd name="connsiteX222" fmla="*/ 3647244 w 4883625"/>
                <a:gd name="connsiteY222" fmla="*/ 841346 h 6166073"/>
                <a:gd name="connsiteX223" fmla="*/ 3700925 w 4883625"/>
                <a:gd name="connsiteY223" fmla="*/ 734260 h 6166073"/>
                <a:gd name="connsiteX224" fmla="*/ 3806080 w 4883625"/>
                <a:gd name="connsiteY224" fmla="*/ 634763 h 6166073"/>
                <a:gd name="connsiteX225" fmla="*/ 3795177 w 4883625"/>
                <a:gd name="connsiteY225" fmla="*/ 680026 h 6166073"/>
                <a:gd name="connsiteX226" fmla="*/ 3756124 w 4883625"/>
                <a:gd name="connsiteY226" fmla="*/ 738400 h 6166073"/>
                <a:gd name="connsiteX227" fmla="*/ 3678431 w 4883625"/>
                <a:gd name="connsiteY227" fmla="*/ 934219 h 6166073"/>
                <a:gd name="connsiteX228" fmla="*/ 3643104 w 4883625"/>
                <a:gd name="connsiteY228" fmla="*/ 1034543 h 6166073"/>
                <a:gd name="connsiteX229" fmla="*/ 3571345 w 4883625"/>
                <a:gd name="connsiteY229" fmla="*/ 1155430 h 6166073"/>
                <a:gd name="connsiteX230" fmla="*/ 3478196 w 4883625"/>
                <a:gd name="connsiteY230" fmla="*/ 1255478 h 6166073"/>
                <a:gd name="connsiteX231" fmla="*/ 3367798 w 4883625"/>
                <a:gd name="connsiteY231" fmla="*/ 1374019 h 6166073"/>
                <a:gd name="connsiteX232" fmla="*/ 3308182 w 4883625"/>
                <a:gd name="connsiteY232" fmla="*/ 1430598 h 6166073"/>
                <a:gd name="connsiteX233" fmla="*/ 3589284 w 4883625"/>
                <a:gd name="connsiteY233" fmla="*/ 1420386 h 6166073"/>
                <a:gd name="connsiteX234" fmla="*/ 3812841 w 4883625"/>
                <a:gd name="connsiteY234" fmla="*/ 1346005 h 6166073"/>
                <a:gd name="connsiteX235" fmla="*/ 3932072 w 4883625"/>
                <a:gd name="connsiteY235" fmla="*/ 1236297 h 6166073"/>
                <a:gd name="connsiteX236" fmla="*/ 4196200 w 4883625"/>
                <a:gd name="connsiteY236" fmla="*/ 1079117 h 6166073"/>
                <a:gd name="connsiteX237" fmla="*/ 4358348 w 4883625"/>
                <a:gd name="connsiteY237" fmla="*/ 876398 h 6166073"/>
                <a:gd name="connsiteX238" fmla="*/ 4316949 w 4883625"/>
                <a:gd name="connsiteY238" fmla="*/ 545202 h 6166073"/>
                <a:gd name="connsiteX239" fmla="*/ 4303149 w 4883625"/>
                <a:gd name="connsiteY239" fmla="*/ 203105 h 6166073"/>
                <a:gd name="connsiteX240" fmla="*/ 4328954 w 4883625"/>
                <a:gd name="connsiteY240" fmla="*/ 365253 h 6166073"/>
                <a:gd name="connsiteX241" fmla="*/ 4361935 w 4883625"/>
                <a:gd name="connsiteY241" fmla="*/ 443360 h 6166073"/>
                <a:gd name="connsiteX242" fmla="*/ 4385257 w 4883625"/>
                <a:gd name="connsiteY242" fmla="*/ 538026 h 6166073"/>
                <a:gd name="connsiteX243" fmla="*/ 4429968 w 4883625"/>
                <a:gd name="connsiteY243" fmla="*/ 743230 h 6166073"/>
                <a:gd name="connsiteX244" fmla="*/ 4523531 w 4883625"/>
                <a:gd name="connsiteY244" fmla="*/ 459230 h 6166073"/>
                <a:gd name="connsiteX245" fmla="*/ 4519115 w 4883625"/>
                <a:gd name="connsiteY245" fmla="*/ 27572 h 6166073"/>
                <a:gd name="connsiteX246" fmla="*/ 4518287 w 4883625"/>
                <a:gd name="connsiteY246" fmla="*/ 24536 h 6166073"/>
                <a:gd name="connsiteX247" fmla="*/ 4510560 w 4883625"/>
                <a:gd name="connsiteY247" fmla="*/ 12668 h 6166073"/>
                <a:gd name="connsiteX248" fmla="*/ 4519805 w 4883625"/>
                <a:gd name="connsiteY248" fmla="*/ 10736 h 6166073"/>
                <a:gd name="connsiteX249" fmla="*/ 4548233 w 4883625"/>
                <a:gd name="connsiteY249" fmla="*/ 2870 h 6166073"/>
                <a:gd name="connsiteX250" fmla="*/ 4557616 w 4883625"/>
                <a:gd name="connsiteY250" fmla="*/ -28 h 6166073"/>
                <a:gd name="connsiteX251" fmla="*/ 4587563 w 4883625"/>
                <a:gd name="connsiteY251" fmla="*/ 97537 h 6166073"/>
                <a:gd name="connsiteX252" fmla="*/ 4625650 w 4883625"/>
                <a:gd name="connsiteY252" fmla="*/ 335169 h 6166073"/>
                <a:gd name="connsiteX253" fmla="*/ 4569485 w 4883625"/>
                <a:gd name="connsiteY253" fmla="*/ 618203 h 6166073"/>
                <a:gd name="connsiteX254" fmla="*/ 4520496 w 4883625"/>
                <a:gd name="connsiteY254" fmla="*/ 756201 h 6166073"/>
                <a:gd name="connsiteX255" fmla="*/ 4425553 w 4883625"/>
                <a:gd name="connsiteY255" fmla="*/ 947605 h 6166073"/>
                <a:gd name="connsiteX256" fmla="*/ 4319433 w 4883625"/>
                <a:gd name="connsiteY256" fmla="*/ 1099402 h 6166073"/>
                <a:gd name="connsiteX257" fmla="*/ 4406233 w 4883625"/>
                <a:gd name="connsiteY257" fmla="*/ 1097333 h 6166073"/>
                <a:gd name="connsiteX258" fmla="*/ 4508627 w 4883625"/>
                <a:gd name="connsiteY258" fmla="*/ 1069733 h 6166073"/>
                <a:gd name="connsiteX259" fmla="*/ 4645522 w 4883625"/>
                <a:gd name="connsiteY259" fmla="*/ 1006668 h 6166073"/>
                <a:gd name="connsiteX260" fmla="*/ 4767650 w 4883625"/>
                <a:gd name="connsiteY260" fmla="*/ 872258 h 6166073"/>
                <a:gd name="connsiteX261" fmla="*/ 4802011 w 4883625"/>
                <a:gd name="connsiteY261" fmla="*/ 854456 h 6166073"/>
                <a:gd name="connsiteX262" fmla="*/ 4807945 w 4883625"/>
                <a:gd name="connsiteY262" fmla="*/ 865358 h 6166073"/>
                <a:gd name="connsiteX263" fmla="*/ 4814983 w 4883625"/>
                <a:gd name="connsiteY263" fmla="*/ 879158 h 6166073"/>
                <a:gd name="connsiteX264" fmla="*/ 4818848 w 4883625"/>
                <a:gd name="connsiteY264" fmla="*/ 886057 h 6166073"/>
                <a:gd name="connsiteX265" fmla="*/ 4810292 w 4883625"/>
                <a:gd name="connsiteY265" fmla="*/ 894337 h 6166073"/>
                <a:gd name="connsiteX266" fmla="*/ 4742121 w 4883625"/>
                <a:gd name="connsiteY266" fmla="*/ 991764 h 6166073"/>
                <a:gd name="connsiteX267" fmla="*/ 4510421 w 4883625"/>
                <a:gd name="connsiteY267" fmla="*/ 1142320 h 6166073"/>
                <a:gd name="connsiteX268" fmla="*/ 4235530 w 4883625"/>
                <a:gd name="connsiteY268" fmla="*/ 1181511 h 6166073"/>
                <a:gd name="connsiteX269" fmla="*/ 4223248 w 4883625"/>
                <a:gd name="connsiteY269" fmla="*/ 1191585 h 6166073"/>
                <a:gd name="connsiteX270" fmla="*/ 4158664 w 4883625"/>
                <a:gd name="connsiteY270" fmla="*/ 1245266 h 6166073"/>
                <a:gd name="connsiteX271" fmla="*/ 4011834 w 4883625"/>
                <a:gd name="connsiteY271" fmla="*/ 1324063 h 6166073"/>
                <a:gd name="connsiteX272" fmla="*/ 3886808 w 4883625"/>
                <a:gd name="connsiteY272" fmla="*/ 1440258 h 6166073"/>
                <a:gd name="connsiteX273" fmla="*/ 3716381 w 4883625"/>
                <a:gd name="connsiteY273" fmla="*/ 1517675 h 6166073"/>
                <a:gd name="connsiteX274" fmla="*/ 3712931 w 4883625"/>
                <a:gd name="connsiteY274" fmla="*/ 1521676 h 6166073"/>
                <a:gd name="connsiteX275" fmla="*/ 3797662 w 4883625"/>
                <a:gd name="connsiteY275" fmla="*/ 1569562 h 6166073"/>
                <a:gd name="connsiteX276" fmla="*/ 3905438 w 4883625"/>
                <a:gd name="connsiteY276" fmla="*/ 1609857 h 6166073"/>
                <a:gd name="connsiteX277" fmla="*/ 4161838 w 4883625"/>
                <a:gd name="connsiteY277" fmla="*/ 1737091 h 6166073"/>
                <a:gd name="connsiteX278" fmla="*/ 4442388 w 4883625"/>
                <a:gd name="connsiteY278" fmla="*/ 1798225 h 6166073"/>
                <a:gd name="connsiteX279" fmla="*/ 4463088 w 4883625"/>
                <a:gd name="connsiteY279" fmla="*/ 1794223 h 6166073"/>
                <a:gd name="connsiteX280" fmla="*/ 4465020 w 4883625"/>
                <a:gd name="connsiteY280" fmla="*/ 1806642 h 6166073"/>
                <a:gd name="connsiteX281" fmla="*/ 4469712 w 4883625"/>
                <a:gd name="connsiteY281" fmla="*/ 1845696 h 6166073"/>
                <a:gd name="connsiteX282" fmla="*/ 4422103 w 4883625"/>
                <a:gd name="connsiteY282" fmla="*/ 1848732 h 6166073"/>
                <a:gd name="connsiteX283" fmla="*/ 4231114 w 4883625"/>
                <a:gd name="connsiteY283" fmla="*/ 1819338 h 6166073"/>
                <a:gd name="connsiteX284" fmla="*/ 4078488 w 4883625"/>
                <a:gd name="connsiteY284" fmla="*/ 1751857 h 6166073"/>
                <a:gd name="connsiteX285" fmla="*/ 3970159 w 4883625"/>
                <a:gd name="connsiteY285" fmla="*/ 1698728 h 6166073"/>
                <a:gd name="connsiteX286" fmla="*/ 3970987 w 4883625"/>
                <a:gd name="connsiteY286" fmla="*/ 1699694 h 6166073"/>
                <a:gd name="connsiteX287" fmla="*/ 4105397 w 4883625"/>
                <a:gd name="connsiteY287" fmla="*/ 1886129 h 6166073"/>
                <a:gd name="connsiteX288" fmla="*/ 4243396 w 4883625"/>
                <a:gd name="connsiteY288" fmla="*/ 2196763 h 6166073"/>
                <a:gd name="connsiteX289" fmla="*/ 4238980 w 4883625"/>
                <a:gd name="connsiteY289" fmla="*/ 2199385 h 6166073"/>
                <a:gd name="connsiteX290" fmla="*/ 4221453 w 4883625"/>
                <a:gd name="connsiteY290" fmla="*/ 2208217 h 6166073"/>
                <a:gd name="connsiteX291" fmla="*/ 4212484 w 4883625"/>
                <a:gd name="connsiteY291" fmla="*/ 2211391 h 6166073"/>
                <a:gd name="connsiteX292" fmla="*/ 4194820 w 4883625"/>
                <a:gd name="connsiteY292" fmla="*/ 2167783 h 6166073"/>
                <a:gd name="connsiteX293" fmla="*/ 4167220 w 4883625"/>
                <a:gd name="connsiteY293" fmla="*/ 2103476 h 6166073"/>
                <a:gd name="connsiteX294" fmla="*/ 4150937 w 4883625"/>
                <a:gd name="connsiteY294" fmla="*/ 2067873 h 6166073"/>
                <a:gd name="connsiteX295" fmla="*/ 4138655 w 4883625"/>
                <a:gd name="connsiteY295" fmla="*/ 2051175 h 6166073"/>
                <a:gd name="connsiteX296" fmla="*/ 4030740 w 4883625"/>
                <a:gd name="connsiteY296" fmla="*/ 1895513 h 6166073"/>
                <a:gd name="connsiteX297" fmla="*/ 3874251 w 4883625"/>
                <a:gd name="connsiteY297" fmla="*/ 1743715 h 6166073"/>
                <a:gd name="connsiteX298" fmla="*/ 3911234 w 4883625"/>
                <a:gd name="connsiteY298" fmla="*/ 1874399 h 6166073"/>
                <a:gd name="connsiteX299" fmla="*/ 3938834 w 4883625"/>
                <a:gd name="connsiteY299" fmla="*/ 2009086 h 6166073"/>
                <a:gd name="connsiteX300" fmla="*/ 3941456 w 4883625"/>
                <a:gd name="connsiteY300" fmla="*/ 2136458 h 6166073"/>
                <a:gd name="connsiteX301" fmla="*/ 3938006 w 4883625"/>
                <a:gd name="connsiteY301" fmla="*/ 2136458 h 6166073"/>
                <a:gd name="connsiteX302" fmla="*/ 3917582 w 4883625"/>
                <a:gd name="connsiteY302" fmla="*/ 2139080 h 6166073"/>
                <a:gd name="connsiteX303" fmla="*/ 3903092 w 4883625"/>
                <a:gd name="connsiteY303" fmla="*/ 2140598 h 6166073"/>
                <a:gd name="connsiteX304" fmla="*/ 3903092 w 4883625"/>
                <a:gd name="connsiteY304" fmla="*/ 2122244 h 6166073"/>
                <a:gd name="connsiteX305" fmla="*/ 3885152 w 4883625"/>
                <a:gd name="connsiteY305" fmla="*/ 2004532 h 6166073"/>
                <a:gd name="connsiteX306" fmla="*/ 3824571 w 4883625"/>
                <a:gd name="connsiteY306" fmla="*/ 1761655 h 6166073"/>
                <a:gd name="connsiteX307" fmla="*/ 3791176 w 4883625"/>
                <a:gd name="connsiteY307" fmla="*/ 1687826 h 6166073"/>
                <a:gd name="connsiteX308" fmla="*/ 3787588 w 4883625"/>
                <a:gd name="connsiteY308" fmla="*/ 1681340 h 6166073"/>
                <a:gd name="connsiteX309" fmla="*/ 3736115 w 4883625"/>
                <a:gd name="connsiteY309" fmla="*/ 1659537 h 6166073"/>
                <a:gd name="connsiteX310" fmla="*/ 3518078 w 4883625"/>
                <a:gd name="connsiteY310" fmla="*/ 1582672 h 6166073"/>
                <a:gd name="connsiteX311" fmla="*/ 3340888 w 4883625"/>
                <a:gd name="connsiteY311" fmla="*/ 1565836 h 6166073"/>
                <a:gd name="connsiteX312" fmla="*/ 3180811 w 4883625"/>
                <a:gd name="connsiteY312" fmla="*/ 1556314 h 6166073"/>
                <a:gd name="connsiteX313" fmla="*/ 2882597 w 4883625"/>
                <a:gd name="connsiteY313" fmla="*/ 1647393 h 6166073"/>
                <a:gd name="connsiteX314" fmla="*/ 2740183 w 4883625"/>
                <a:gd name="connsiteY314" fmla="*/ 1719566 h 6166073"/>
                <a:gd name="connsiteX315" fmla="*/ 2916958 w 4883625"/>
                <a:gd name="connsiteY315" fmla="*/ 1768141 h 6166073"/>
                <a:gd name="connsiteX316" fmla="*/ 3078692 w 4883625"/>
                <a:gd name="connsiteY316" fmla="*/ 1834104 h 6166073"/>
                <a:gd name="connsiteX317" fmla="*/ 3202890 w 4883625"/>
                <a:gd name="connsiteY317" fmla="*/ 1849008 h 6166073"/>
                <a:gd name="connsiteX318" fmla="*/ 3241667 w 4883625"/>
                <a:gd name="connsiteY318" fmla="*/ 1847490 h 6166073"/>
                <a:gd name="connsiteX319" fmla="*/ 3291209 w 4883625"/>
                <a:gd name="connsiteY319" fmla="*/ 1845972 h 6166073"/>
                <a:gd name="connsiteX320" fmla="*/ 3293278 w 4883625"/>
                <a:gd name="connsiteY320" fmla="*/ 1875228 h 6166073"/>
                <a:gd name="connsiteX321" fmla="*/ 3294521 w 4883625"/>
                <a:gd name="connsiteY321" fmla="*/ 1890959 h 6166073"/>
                <a:gd name="connsiteX322" fmla="*/ 3263333 w 4883625"/>
                <a:gd name="connsiteY322" fmla="*/ 1901447 h 6166073"/>
                <a:gd name="connsiteX323" fmla="*/ 3023907 w 4883625"/>
                <a:gd name="connsiteY323" fmla="*/ 1891511 h 6166073"/>
                <a:gd name="connsiteX324" fmla="*/ 2867555 w 4883625"/>
                <a:gd name="connsiteY324" fmla="*/ 1824858 h 6166073"/>
                <a:gd name="connsiteX325" fmla="*/ 2668976 w 4883625"/>
                <a:gd name="connsiteY325" fmla="*/ 1778629 h 6166073"/>
                <a:gd name="connsiteX326" fmla="*/ 2598597 w 4883625"/>
                <a:gd name="connsiteY326" fmla="*/ 1782217 h 6166073"/>
                <a:gd name="connsiteX327" fmla="*/ 2449835 w 4883625"/>
                <a:gd name="connsiteY327" fmla="*/ 1829550 h 6166073"/>
                <a:gd name="connsiteX328" fmla="*/ 2152863 w 4883625"/>
                <a:gd name="connsiteY328" fmla="*/ 2066079 h 6166073"/>
                <a:gd name="connsiteX329" fmla="*/ 1993475 w 4883625"/>
                <a:gd name="connsiteY329" fmla="*/ 2242716 h 6166073"/>
                <a:gd name="connsiteX330" fmla="*/ 1887631 w 4883625"/>
                <a:gd name="connsiteY330" fmla="*/ 2366914 h 6166073"/>
                <a:gd name="connsiteX331" fmla="*/ 1873831 w 4883625"/>
                <a:gd name="connsiteY331" fmla="*/ 2449713 h 6166073"/>
                <a:gd name="connsiteX332" fmla="*/ 1807730 w 4883625"/>
                <a:gd name="connsiteY332" fmla="*/ 2692038 h 6166073"/>
                <a:gd name="connsiteX333" fmla="*/ 1735005 w 4883625"/>
                <a:gd name="connsiteY333" fmla="*/ 2910351 h 6166073"/>
                <a:gd name="connsiteX334" fmla="*/ 1583207 w 4883625"/>
                <a:gd name="connsiteY334" fmla="*/ 3114450 h 6166073"/>
                <a:gd name="connsiteX335" fmla="*/ 1786202 w 4883625"/>
                <a:gd name="connsiteY335" fmla="*/ 3090990 h 6166073"/>
                <a:gd name="connsiteX336" fmla="*/ 1917024 w 4883625"/>
                <a:gd name="connsiteY336" fmla="*/ 3049591 h 6166073"/>
                <a:gd name="connsiteX337" fmla="*/ 1942140 w 4883625"/>
                <a:gd name="connsiteY337" fmla="*/ 3043795 h 6166073"/>
                <a:gd name="connsiteX338" fmla="*/ 2063993 w 4883625"/>
                <a:gd name="connsiteY338" fmla="*/ 2956304 h 6166073"/>
                <a:gd name="connsiteX339" fmla="*/ 2128023 w 4883625"/>
                <a:gd name="connsiteY339" fmla="*/ 2874471 h 6166073"/>
                <a:gd name="connsiteX340" fmla="*/ 2215100 w 4883625"/>
                <a:gd name="connsiteY340" fmla="*/ 2714394 h 6166073"/>
                <a:gd name="connsiteX341" fmla="*/ 2280373 w 4883625"/>
                <a:gd name="connsiteY341" fmla="*/ 2717430 h 6166073"/>
                <a:gd name="connsiteX342" fmla="*/ 2237456 w 4883625"/>
                <a:gd name="connsiteY342" fmla="*/ 2797882 h 6166073"/>
                <a:gd name="connsiteX343" fmla="*/ 2196057 w 4883625"/>
                <a:gd name="connsiteY343" fmla="*/ 2889237 h 6166073"/>
                <a:gd name="connsiteX344" fmla="*/ 2139064 w 4883625"/>
                <a:gd name="connsiteY344" fmla="*/ 2967206 h 6166073"/>
                <a:gd name="connsiteX345" fmla="*/ 2088418 w 4883625"/>
                <a:gd name="connsiteY345" fmla="*/ 3022405 h 6166073"/>
                <a:gd name="connsiteX346" fmla="*/ 2246840 w 4883625"/>
                <a:gd name="connsiteY346" fmla="*/ 3037585 h 6166073"/>
                <a:gd name="connsiteX347" fmla="*/ 2284099 w 4883625"/>
                <a:gd name="connsiteY347" fmla="*/ 3047521 h 6166073"/>
                <a:gd name="connsiteX348" fmla="*/ 2308663 w 4883625"/>
                <a:gd name="connsiteY348" fmla="*/ 3041035 h 6166073"/>
                <a:gd name="connsiteX349" fmla="*/ 2473433 w 4883625"/>
                <a:gd name="connsiteY349" fmla="*/ 2966792 h 6166073"/>
                <a:gd name="connsiteX350" fmla="*/ 2555127 w 4883625"/>
                <a:gd name="connsiteY350" fmla="*/ 2888271 h 6166073"/>
                <a:gd name="connsiteX351" fmla="*/ 2653796 w 4883625"/>
                <a:gd name="connsiteY351" fmla="*/ 2717567 h 6166073"/>
                <a:gd name="connsiteX352" fmla="*/ 2765022 w 4883625"/>
                <a:gd name="connsiteY352" fmla="*/ 2673546 h 6166073"/>
                <a:gd name="connsiteX353" fmla="*/ 2843681 w 4883625"/>
                <a:gd name="connsiteY353" fmla="*/ 2662782 h 6166073"/>
                <a:gd name="connsiteX354" fmla="*/ 2847959 w 4883625"/>
                <a:gd name="connsiteY354" fmla="*/ 2689002 h 6166073"/>
                <a:gd name="connsiteX355" fmla="*/ 2849201 w 4883625"/>
                <a:gd name="connsiteY355" fmla="*/ 2697282 h 6166073"/>
                <a:gd name="connsiteX356" fmla="*/ 2786412 w 4883625"/>
                <a:gd name="connsiteY356" fmla="*/ 2715773 h 6166073"/>
                <a:gd name="connsiteX357" fmla="*/ 2686502 w 4883625"/>
                <a:gd name="connsiteY357" fmla="*/ 2780357 h 6166073"/>
                <a:gd name="connsiteX358" fmla="*/ 2623851 w 4883625"/>
                <a:gd name="connsiteY358" fmla="*/ 2868675 h 6166073"/>
                <a:gd name="connsiteX359" fmla="*/ 2590316 w 4883625"/>
                <a:gd name="connsiteY359" fmla="*/ 2950784 h 6166073"/>
                <a:gd name="connsiteX360" fmla="*/ 2497582 w 4883625"/>
                <a:gd name="connsiteY360" fmla="*/ 3061183 h 6166073"/>
                <a:gd name="connsiteX361" fmla="*/ 2460323 w 4883625"/>
                <a:gd name="connsiteY361" fmla="*/ 3095544 h 6166073"/>
                <a:gd name="connsiteX362" fmla="*/ 2506552 w 4883625"/>
                <a:gd name="connsiteY362" fmla="*/ 3091956 h 6166073"/>
                <a:gd name="connsiteX363" fmla="*/ 2549608 w 4883625"/>
                <a:gd name="connsiteY363" fmla="*/ 3088092 h 6166073"/>
                <a:gd name="connsiteX364" fmla="*/ 2591007 w 4883625"/>
                <a:gd name="connsiteY364" fmla="*/ 3085884 h 6166073"/>
                <a:gd name="connsiteX365" fmla="*/ 2592249 w 4883625"/>
                <a:gd name="connsiteY365" fmla="*/ 3085884 h 6166073"/>
                <a:gd name="connsiteX366" fmla="*/ 2907575 w 4883625"/>
                <a:gd name="connsiteY366" fmla="*/ 3021439 h 6166073"/>
                <a:gd name="connsiteX367" fmla="*/ 3177084 w 4883625"/>
                <a:gd name="connsiteY367" fmla="*/ 2928566 h 6166073"/>
                <a:gd name="connsiteX368" fmla="*/ 3330953 w 4883625"/>
                <a:gd name="connsiteY368" fmla="*/ 2813200 h 6166073"/>
                <a:gd name="connsiteX369" fmla="*/ 3465501 w 4883625"/>
                <a:gd name="connsiteY369" fmla="*/ 2695626 h 6166073"/>
                <a:gd name="connsiteX370" fmla="*/ 3665183 w 4883625"/>
                <a:gd name="connsiteY370" fmla="*/ 2472207 h 6166073"/>
                <a:gd name="connsiteX371" fmla="*/ 3732526 w 4883625"/>
                <a:gd name="connsiteY371" fmla="*/ 2413972 h 6166073"/>
                <a:gd name="connsiteX372" fmla="*/ 3735563 w 4883625"/>
                <a:gd name="connsiteY372" fmla="*/ 2466411 h 6166073"/>
                <a:gd name="connsiteX373" fmla="*/ 3550921 w 4883625"/>
                <a:gd name="connsiteY373" fmla="*/ 2698248 h 6166073"/>
                <a:gd name="connsiteX374" fmla="*/ 3768406 w 4883625"/>
                <a:gd name="connsiteY374" fmla="*/ 2652294 h 6166073"/>
                <a:gd name="connsiteX375" fmla="*/ 3930140 w 4883625"/>
                <a:gd name="connsiteY375" fmla="*/ 2669682 h 6166073"/>
                <a:gd name="connsiteX376" fmla="*/ 4217452 w 4883625"/>
                <a:gd name="connsiteY376" fmla="*/ 2724881 h 6166073"/>
                <a:gd name="connsiteX377" fmla="*/ 4379048 w 4883625"/>
                <a:gd name="connsiteY377" fmla="*/ 2852392 h 6166073"/>
                <a:gd name="connsiteX378" fmla="*/ 4361798 w 4883625"/>
                <a:gd name="connsiteY378" fmla="*/ 2873229 h 6166073"/>
                <a:gd name="connsiteX379" fmla="*/ 4356691 w 4883625"/>
                <a:gd name="connsiteY379" fmla="*/ 2864535 h 6166073"/>
                <a:gd name="connsiteX380" fmla="*/ 4352000 w 4883625"/>
                <a:gd name="connsiteY380" fmla="*/ 2862741 h 6166073"/>
                <a:gd name="connsiteX381" fmla="*/ 4207930 w 4883625"/>
                <a:gd name="connsiteY381" fmla="*/ 2773181 h 6166073"/>
                <a:gd name="connsiteX382" fmla="*/ 3937040 w 4883625"/>
                <a:gd name="connsiteY382" fmla="*/ 2738405 h 6166073"/>
                <a:gd name="connsiteX383" fmla="*/ 3584317 w 4883625"/>
                <a:gd name="connsiteY383" fmla="*/ 2750135 h 6166073"/>
                <a:gd name="connsiteX384" fmla="*/ 3500276 w 4883625"/>
                <a:gd name="connsiteY384" fmla="*/ 2791534 h 6166073"/>
                <a:gd name="connsiteX385" fmla="*/ 3486476 w 4883625"/>
                <a:gd name="connsiteY385" fmla="*/ 2796640 h 6166073"/>
                <a:gd name="connsiteX386" fmla="*/ 3372076 w 4883625"/>
                <a:gd name="connsiteY386" fmla="*/ 2881095 h 6166073"/>
                <a:gd name="connsiteX387" fmla="*/ 3273959 w 4883625"/>
                <a:gd name="connsiteY387" fmla="*/ 2955890 h 6166073"/>
                <a:gd name="connsiteX388" fmla="*/ 2984163 w 4883625"/>
                <a:gd name="connsiteY388" fmla="*/ 3119832 h 6166073"/>
                <a:gd name="connsiteX389" fmla="*/ 2972847 w 4883625"/>
                <a:gd name="connsiteY389" fmla="*/ 3124247 h 6166073"/>
                <a:gd name="connsiteX390" fmla="*/ 3077587 w 4883625"/>
                <a:gd name="connsiteY390" fmla="*/ 3117348 h 6166073"/>
                <a:gd name="connsiteX391" fmla="*/ 3216276 w 4883625"/>
                <a:gd name="connsiteY391" fmla="*/ 3118038 h 6166073"/>
                <a:gd name="connsiteX392" fmla="*/ 3247049 w 4883625"/>
                <a:gd name="connsiteY392" fmla="*/ 3138599 h 6166073"/>
                <a:gd name="connsiteX393" fmla="*/ 3245255 w 4883625"/>
                <a:gd name="connsiteY393" fmla="*/ 3144809 h 6166073"/>
                <a:gd name="connsiteX394" fmla="*/ 3237666 w 4883625"/>
                <a:gd name="connsiteY394" fmla="*/ 3171719 h 6166073"/>
                <a:gd name="connsiteX395" fmla="*/ 3193644 w 4883625"/>
                <a:gd name="connsiteY395" fmla="*/ 3162473 h 6166073"/>
                <a:gd name="connsiteX396" fmla="*/ 3127129 w 4883625"/>
                <a:gd name="connsiteY396" fmla="*/ 3155435 h 6166073"/>
                <a:gd name="connsiteX397" fmla="*/ 3016731 w 4883625"/>
                <a:gd name="connsiteY397" fmla="*/ 3166337 h 6166073"/>
                <a:gd name="connsiteX398" fmla="*/ 3196128 w 4883625"/>
                <a:gd name="connsiteY398" fmla="*/ 3245824 h 6166073"/>
                <a:gd name="connsiteX399" fmla="*/ 3296177 w 4883625"/>
                <a:gd name="connsiteY399" fmla="*/ 3321723 h 6166073"/>
                <a:gd name="connsiteX400" fmla="*/ 3326675 w 4883625"/>
                <a:gd name="connsiteY400" fmla="*/ 3359672 h 6166073"/>
                <a:gd name="connsiteX401" fmla="*/ 3310253 w 4883625"/>
                <a:gd name="connsiteY401" fmla="*/ 3393206 h 6166073"/>
                <a:gd name="connsiteX402" fmla="*/ 3243876 w 4883625"/>
                <a:gd name="connsiteY402" fmla="*/ 3330003 h 6166073"/>
                <a:gd name="connsiteX403" fmla="*/ 3184950 w 4883625"/>
                <a:gd name="connsiteY403" fmla="*/ 3296055 h 6166073"/>
                <a:gd name="connsiteX404" fmla="*/ 3136651 w 4883625"/>
                <a:gd name="connsiteY404" fmla="*/ 3266800 h 6166073"/>
                <a:gd name="connsiteX405" fmla="*/ 3009969 w 4883625"/>
                <a:gd name="connsiteY405" fmla="*/ 3223744 h 6166073"/>
                <a:gd name="connsiteX406" fmla="*/ 2929930 w 4883625"/>
                <a:gd name="connsiteY406" fmla="*/ 3175169 h 6166073"/>
                <a:gd name="connsiteX407" fmla="*/ 2709133 w 4883625"/>
                <a:gd name="connsiteY407" fmla="*/ 3142601 h 6166073"/>
                <a:gd name="connsiteX408" fmla="*/ 2642618 w 4883625"/>
                <a:gd name="connsiteY408" fmla="*/ 3142601 h 6166073"/>
                <a:gd name="connsiteX409" fmla="*/ 2421821 w 4883625"/>
                <a:gd name="connsiteY409" fmla="*/ 3176135 h 6166073"/>
                <a:gd name="connsiteX410" fmla="*/ 2239940 w 4883625"/>
                <a:gd name="connsiteY410" fmla="*/ 3120108 h 6166073"/>
                <a:gd name="connsiteX411" fmla="*/ 1956768 w 4883625"/>
                <a:gd name="connsiteY411" fmla="*/ 3161507 h 6166073"/>
                <a:gd name="connsiteX412" fmla="*/ 1851199 w 4883625"/>
                <a:gd name="connsiteY412" fmla="*/ 3193109 h 6166073"/>
                <a:gd name="connsiteX413" fmla="*/ 1851199 w 4883625"/>
                <a:gd name="connsiteY413" fmla="*/ 3193109 h 6166073"/>
                <a:gd name="connsiteX414" fmla="*/ 1877143 w 4883625"/>
                <a:gd name="connsiteY414" fmla="*/ 3200285 h 6166073"/>
                <a:gd name="connsiteX415" fmla="*/ 2015141 w 4883625"/>
                <a:gd name="connsiteY415" fmla="*/ 3256726 h 6166073"/>
                <a:gd name="connsiteX416" fmla="*/ 2144308 w 4883625"/>
                <a:gd name="connsiteY416" fmla="*/ 3325725 h 6166073"/>
                <a:gd name="connsiteX417" fmla="*/ 2309905 w 4883625"/>
                <a:gd name="connsiteY417" fmla="*/ 3381890 h 6166073"/>
                <a:gd name="connsiteX418" fmla="*/ 2537188 w 4883625"/>
                <a:gd name="connsiteY418" fmla="*/ 3395690 h 6166073"/>
                <a:gd name="connsiteX419" fmla="*/ 2520628 w 4883625"/>
                <a:gd name="connsiteY419" fmla="*/ 3449785 h 6166073"/>
                <a:gd name="connsiteX420" fmla="*/ 2326464 w 4883625"/>
                <a:gd name="connsiteY420" fmla="*/ 3439573 h 6166073"/>
                <a:gd name="connsiteX421" fmla="*/ 2237042 w 4883625"/>
                <a:gd name="connsiteY421" fmla="*/ 3438469 h 6166073"/>
                <a:gd name="connsiteX422" fmla="*/ 1964082 w 4883625"/>
                <a:gd name="connsiteY422" fmla="*/ 3326967 h 6166073"/>
                <a:gd name="connsiteX423" fmla="*/ 1828706 w 4883625"/>
                <a:gd name="connsiteY423" fmla="*/ 3274803 h 6166073"/>
                <a:gd name="connsiteX424" fmla="*/ 1639786 w 4883625"/>
                <a:gd name="connsiteY424" fmla="*/ 3273700 h 6166073"/>
                <a:gd name="connsiteX425" fmla="*/ 1603631 w 4883625"/>
                <a:gd name="connsiteY425" fmla="*/ 3279772 h 6166073"/>
                <a:gd name="connsiteX426" fmla="*/ 1467703 w 4883625"/>
                <a:gd name="connsiteY426" fmla="*/ 3368366 h 6166073"/>
                <a:gd name="connsiteX427" fmla="*/ 1388492 w 4883625"/>
                <a:gd name="connsiteY427" fmla="*/ 3476005 h 6166073"/>
                <a:gd name="connsiteX428" fmla="*/ 1368482 w 4883625"/>
                <a:gd name="connsiteY428" fmla="*/ 3520854 h 6166073"/>
                <a:gd name="connsiteX429" fmla="*/ 1364894 w 4883625"/>
                <a:gd name="connsiteY429" fmla="*/ 3528030 h 6166073"/>
                <a:gd name="connsiteX430" fmla="*/ 1364894 w 4883625"/>
                <a:gd name="connsiteY430" fmla="*/ 3528720 h 6166073"/>
                <a:gd name="connsiteX431" fmla="*/ 1295205 w 4883625"/>
                <a:gd name="connsiteY431" fmla="*/ 3777117 h 6166073"/>
                <a:gd name="connsiteX432" fmla="*/ 1228828 w 4883625"/>
                <a:gd name="connsiteY432" fmla="*/ 3881167 h 6166073"/>
                <a:gd name="connsiteX433" fmla="*/ 1163693 w 4883625"/>
                <a:gd name="connsiteY433" fmla="*/ 3986735 h 6166073"/>
                <a:gd name="connsiteX434" fmla="*/ 1065025 w 4883625"/>
                <a:gd name="connsiteY434" fmla="*/ 4276531 h 6166073"/>
                <a:gd name="connsiteX435" fmla="*/ 1105320 w 4883625"/>
                <a:gd name="connsiteY435" fmla="*/ 4273081 h 6166073"/>
                <a:gd name="connsiteX436" fmla="*/ 1376624 w 4883625"/>
                <a:gd name="connsiteY436" fmla="*/ 4195389 h 6166073"/>
                <a:gd name="connsiteX437" fmla="*/ 1542222 w 4883625"/>
                <a:gd name="connsiteY437" fmla="*/ 4180485 h 6166073"/>
                <a:gd name="connsiteX438" fmla="*/ 1792550 w 4883625"/>
                <a:gd name="connsiteY438" fmla="*/ 4134393 h 6166073"/>
                <a:gd name="connsiteX439" fmla="*/ 1963944 w 4883625"/>
                <a:gd name="connsiteY439" fmla="*/ 4175793 h 6166073"/>
                <a:gd name="connsiteX440" fmla="*/ 2292379 w 4883625"/>
                <a:gd name="connsiteY440" fmla="*/ 4147365 h 6166073"/>
                <a:gd name="connsiteX441" fmla="*/ 2488475 w 4883625"/>
                <a:gd name="connsiteY441" fmla="*/ 4016129 h 6166073"/>
                <a:gd name="connsiteX442" fmla="*/ 2736871 w 4883625"/>
                <a:gd name="connsiteY442" fmla="*/ 3855361 h 6166073"/>
                <a:gd name="connsiteX443" fmla="*/ 2916269 w 4883625"/>
                <a:gd name="connsiteY443" fmla="*/ 3848185 h 6166073"/>
                <a:gd name="connsiteX444" fmla="*/ 2972986 w 4883625"/>
                <a:gd name="connsiteY444" fmla="*/ 3841561 h 6166073"/>
                <a:gd name="connsiteX445" fmla="*/ 2982231 w 4883625"/>
                <a:gd name="connsiteY445" fmla="*/ 3839491 h 6166073"/>
                <a:gd name="connsiteX446" fmla="*/ 2989131 w 4883625"/>
                <a:gd name="connsiteY446" fmla="*/ 3834109 h 6166073"/>
                <a:gd name="connsiteX447" fmla="*/ 2997963 w 4883625"/>
                <a:gd name="connsiteY447" fmla="*/ 3837836 h 6166073"/>
                <a:gd name="connsiteX448" fmla="*/ 3004173 w 4883625"/>
                <a:gd name="connsiteY448" fmla="*/ 3845287 h 6166073"/>
                <a:gd name="connsiteX449" fmla="*/ 3002517 w 4883625"/>
                <a:gd name="connsiteY449" fmla="*/ 3850945 h 6166073"/>
                <a:gd name="connsiteX450" fmla="*/ 3002517 w 4883625"/>
                <a:gd name="connsiteY450" fmla="*/ 3861847 h 6166073"/>
                <a:gd name="connsiteX451" fmla="*/ 3004173 w 4883625"/>
                <a:gd name="connsiteY451" fmla="*/ 3877579 h 6166073"/>
                <a:gd name="connsiteX452" fmla="*/ 3003069 w 4883625"/>
                <a:gd name="connsiteY452" fmla="*/ 3886549 h 6166073"/>
                <a:gd name="connsiteX453" fmla="*/ 3001965 w 4883625"/>
                <a:gd name="connsiteY453" fmla="*/ 3887653 h 6166073"/>
                <a:gd name="connsiteX454" fmla="*/ 3001965 w 4883625"/>
                <a:gd name="connsiteY454" fmla="*/ 3890551 h 6166073"/>
                <a:gd name="connsiteX455" fmla="*/ 2989572 w 4883625"/>
                <a:gd name="connsiteY455" fmla="*/ 3897961 h 6166073"/>
                <a:gd name="connsiteX456" fmla="*/ 2984302 w 4883625"/>
                <a:gd name="connsiteY456" fmla="*/ 3894691 h 6166073"/>
                <a:gd name="connsiteX457" fmla="*/ 2978368 w 4883625"/>
                <a:gd name="connsiteY457" fmla="*/ 3896761 h 6166073"/>
                <a:gd name="connsiteX458" fmla="*/ 2889772 w 4883625"/>
                <a:gd name="connsiteY458" fmla="*/ 3901866 h 6166073"/>
                <a:gd name="connsiteX459" fmla="*/ 2814701 w 4883625"/>
                <a:gd name="connsiteY459" fmla="*/ 3901866 h 6166073"/>
                <a:gd name="connsiteX460" fmla="*/ 2697541 w 4883625"/>
                <a:gd name="connsiteY460" fmla="*/ 3961344 h 6166073"/>
                <a:gd name="connsiteX461" fmla="*/ 2610051 w 4883625"/>
                <a:gd name="connsiteY461" fmla="*/ 4015439 h 6166073"/>
                <a:gd name="connsiteX462" fmla="*/ 2564649 w 4883625"/>
                <a:gd name="connsiteY462" fmla="*/ 4066636 h 6166073"/>
                <a:gd name="connsiteX463" fmla="*/ 2418923 w 4883625"/>
                <a:gd name="connsiteY463" fmla="*/ 4162545 h 6166073"/>
                <a:gd name="connsiteX464" fmla="*/ 2324533 w 4883625"/>
                <a:gd name="connsiteY464" fmla="*/ 4238996 h 6166073"/>
                <a:gd name="connsiteX465" fmla="*/ 2393532 w 4883625"/>
                <a:gd name="connsiteY465" fmla="*/ 4246172 h 6166073"/>
                <a:gd name="connsiteX466" fmla="*/ 2728315 w 4883625"/>
                <a:gd name="connsiteY466" fmla="*/ 4410665 h 6166073"/>
                <a:gd name="connsiteX467" fmla="*/ 2976711 w 4883625"/>
                <a:gd name="connsiteY467" fmla="*/ 4554184 h 6166073"/>
                <a:gd name="connsiteX468" fmla="*/ 3171151 w 4883625"/>
                <a:gd name="connsiteY468" fmla="*/ 4630358 h 6166073"/>
                <a:gd name="connsiteX469" fmla="*/ 3402297 w 4883625"/>
                <a:gd name="connsiteY469" fmla="*/ 4644158 h 6166073"/>
                <a:gd name="connsiteX470" fmla="*/ 3635790 w 4883625"/>
                <a:gd name="connsiteY470" fmla="*/ 4557909 h 6166073"/>
                <a:gd name="connsiteX471" fmla="*/ 3801387 w 4883625"/>
                <a:gd name="connsiteY471" fmla="*/ 4397556 h 6166073"/>
                <a:gd name="connsiteX472" fmla="*/ 3897986 w 4883625"/>
                <a:gd name="connsiteY472" fmla="*/ 4251002 h 6166073"/>
                <a:gd name="connsiteX473" fmla="*/ 4070760 w 4883625"/>
                <a:gd name="connsiteY473" fmla="*/ 4039037 h 6166073"/>
                <a:gd name="connsiteX474" fmla="*/ 4128719 w 4883625"/>
                <a:gd name="connsiteY474" fmla="*/ 3945198 h 6166073"/>
                <a:gd name="connsiteX475" fmla="*/ 4140725 w 4883625"/>
                <a:gd name="connsiteY475" fmla="*/ 3947268 h 6166073"/>
                <a:gd name="connsiteX476" fmla="*/ 4165426 w 4883625"/>
                <a:gd name="connsiteY476" fmla="*/ 3981767 h 6166073"/>
                <a:gd name="connsiteX477" fmla="*/ 4104845 w 4883625"/>
                <a:gd name="connsiteY477" fmla="*/ 4094374 h 6166073"/>
                <a:gd name="connsiteX478" fmla="*/ 3951254 w 4883625"/>
                <a:gd name="connsiteY478" fmla="*/ 4283569 h 6166073"/>
                <a:gd name="connsiteX479" fmla="*/ 3899090 w 4883625"/>
                <a:gd name="connsiteY479" fmla="*/ 4364712 h 6166073"/>
                <a:gd name="connsiteX480" fmla="*/ 3841269 w 4883625"/>
                <a:gd name="connsiteY480" fmla="*/ 4472213 h 6166073"/>
                <a:gd name="connsiteX481" fmla="*/ 4064688 w 4883625"/>
                <a:gd name="connsiteY481" fmla="*/ 4387344 h 6166073"/>
                <a:gd name="connsiteX482" fmla="*/ 4220902 w 4883625"/>
                <a:gd name="connsiteY482" fmla="*/ 4332145 h 6166073"/>
                <a:gd name="connsiteX483" fmla="*/ 4346894 w 4883625"/>
                <a:gd name="connsiteY483" fmla="*/ 4303855 h 6166073"/>
                <a:gd name="connsiteX484" fmla="*/ 4506971 w 4883625"/>
                <a:gd name="connsiteY484" fmla="*/ 4236236 h 6166073"/>
                <a:gd name="connsiteX485" fmla="*/ 4758128 w 4883625"/>
                <a:gd name="connsiteY485" fmla="*/ 4088440 h 6166073"/>
                <a:gd name="connsiteX486" fmla="*/ 4836097 w 4883625"/>
                <a:gd name="connsiteY486" fmla="*/ 4006331 h 6166073"/>
                <a:gd name="connsiteX487" fmla="*/ 4859281 w 4883625"/>
                <a:gd name="connsiteY487" fmla="*/ 4015163 h 6166073"/>
                <a:gd name="connsiteX488" fmla="*/ 4863559 w 4883625"/>
                <a:gd name="connsiteY488" fmla="*/ 4018199 h 6166073"/>
                <a:gd name="connsiteX489" fmla="*/ 4868665 w 4883625"/>
                <a:gd name="connsiteY489" fmla="*/ 4014197 h 6166073"/>
                <a:gd name="connsiteX490" fmla="*/ 4880657 w 4883625"/>
                <a:gd name="connsiteY490" fmla="*/ 4022587 h 6166073"/>
                <a:gd name="connsiteX491" fmla="*/ 4879291 w 4883625"/>
                <a:gd name="connsiteY491" fmla="*/ 4029791 h 6166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</a:cxnLst>
              <a:rect l="l" t="t" r="r" b="b"/>
              <a:pathLst>
                <a:path w="4883625" h="6166073">
                  <a:moveTo>
                    <a:pt x="4219936" y="2180341"/>
                  </a:moveTo>
                  <a:cubicBezTo>
                    <a:pt x="4214595" y="2161270"/>
                    <a:pt x="4208275" y="2142475"/>
                    <a:pt x="4201030" y="2124038"/>
                  </a:cubicBezTo>
                  <a:lnTo>
                    <a:pt x="4201030" y="2124038"/>
                  </a:lnTo>
                  <a:lnTo>
                    <a:pt x="4199650" y="2124866"/>
                  </a:lnTo>
                  <a:cubicBezTo>
                    <a:pt x="4209310" y="2149981"/>
                    <a:pt x="4217452" y="2173579"/>
                    <a:pt x="4219936" y="2180341"/>
                  </a:cubicBezTo>
                  <a:close/>
                  <a:moveTo>
                    <a:pt x="4877359" y="4031309"/>
                  </a:moveTo>
                  <a:cubicBezTo>
                    <a:pt x="4883706" y="4039175"/>
                    <a:pt x="4886328" y="4047041"/>
                    <a:pt x="4879842" y="4051594"/>
                  </a:cubicBezTo>
                  <a:cubicBezTo>
                    <a:pt x="4874088" y="4053885"/>
                    <a:pt x="4867506" y="4052408"/>
                    <a:pt x="4863282" y="4047869"/>
                  </a:cubicBezTo>
                  <a:cubicBezTo>
                    <a:pt x="4853899" y="4058356"/>
                    <a:pt x="4843962" y="4068706"/>
                    <a:pt x="4835683" y="4079746"/>
                  </a:cubicBezTo>
                  <a:cubicBezTo>
                    <a:pt x="4802563" y="4118937"/>
                    <a:pt x="4773584" y="4162545"/>
                    <a:pt x="4736877" y="4197734"/>
                  </a:cubicBezTo>
                  <a:cubicBezTo>
                    <a:pt x="4671741" y="4245344"/>
                    <a:pt x="4599982" y="4287571"/>
                    <a:pt x="4521461" y="4308133"/>
                  </a:cubicBezTo>
                  <a:cubicBezTo>
                    <a:pt x="4462260" y="4322623"/>
                    <a:pt x="4406923" y="4349532"/>
                    <a:pt x="4349516" y="4369266"/>
                  </a:cubicBezTo>
                  <a:cubicBezTo>
                    <a:pt x="4303149" y="4383066"/>
                    <a:pt x="4256367" y="4396176"/>
                    <a:pt x="4210276" y="4410665"/>
                  </a:cubicBezTo>
                  <a:cubicBezTo>
                    <a:pt x="4155366" y="4429585"/>
                    <a:pt x="4102402" y="4453748"/>
                    <a:pt x="4052130" y="4482838"/>
                  </a:cubicBezTo>
                  <a:cubicBezTo>
                    <a:pt x="4009681" y="4502103"/>
                    <a:pt x="3969511" y="4526032"/>
                    <a:pt x="3932347" y="4554184"/>
                  </a:cubicBezTo>
                  <a:cubicBezTo>
                    <a:pt x="3997842" y="4568370"/>
                    <a:pt x="4061597" y="4589607"/>
                    <a:pt x="4122509" y="4617525"/>
                  </a:cubicBezTo>
                  <a:cubicBezTo>
                    <a:pt x="4176880" y="4645124"/>
                    <a:pt x="4224628" y="4685144"/>
                    <a:pt x="4278309" y="4714123"/>
                  </a:cubicBezTo>
                  <a:cubicBezTo>
                    <a:pt x="4371044" y="4759248"/>
                    <a:pt x="4418377" y="4852121"/>
                    <a:pt x="4460053" y="4940716"/>
                  </a:cubicBezTo>
                  <a:cubicBezTo>
                    <a:pt x="4477164" y="4977561"/>
                    <a:pt x="4512077" y="5011509"/>
                    <a:pt x="4513320" y="5053322"/>
                  </a:cubicBezTo>
                  <a:cubicBezTo>
                    <a:pt x="4503246" y="5075678"/>
                    <a:pt x="4494552" y="5126185"/>
                    <a:pt x="4461570" y="5117491"/>
                  </a:cubicBezTo>
                  <a:cubicBezTo>
                    <a:pt x="4429003" y="5091824"/>
                    <a:pt x="4447771" y="5040902"/>
                    <a:pt x="4423483" y="5009163"/>
                  </a:cubicBezTo>
                  <a:cubicBezTo>
                    <a:pt x="4382083" y="4958518"/>
                    <a:pt x="4372562" y="4887172"/>
                    <a:pt x="4321502" y="4845359"/>
                  </a:cubicBezTo>
                  <a:cubicBezTo>
                    <a:pt x="4250019" y="4786296"/>
                    <a:pt x="4168601" y="4742274"/>
                    <a:pt x="4086215" y="4700875"/>
                  </a:cubicBezTo>
                  <a:cubicBezTo>
                    <a:pt x="4035570" y="4677416"/>
                    <a:pt x="3988651" y="4642502"/>
                    <a:pt x="3932210" y="4634774"/>
                  </a:cubicBezTo>
                  <a:cubicBezTo>
                    <a:pt x="3831885" y="4623183"/>
                    <a:pt x="3730043" y="4649816"/>
                    <a:pt x="3640482" y="4694113"/>
                  </a:cubicBezTo>
                  <a:cubicBezTo>
                    <a:pt x="3607500" y="4707913"/>
                    <a:pt x="3579763" y="4736341"/>
                    <a:pt x="3544988" y="4741033"/>
                  </a:cubicBezTo>
                  <a:cubicBezTo>
                    <a:pt x="3543759" y="4740688"/>
                    <a:pt x="3542628" y="4740080"/>
                    <a:pt x="3541675" y="4739239"/>
                  </a:cubicBezTo>
                  <a:cubicBezTo>
                    <a:pt x="3509177" y="4757592"/>
                    <a:pt x="3475685" y="4774139"/>
                    <a:pt x="3441351" y="4788780"/>
                  </a:cubicBezTo>
                  <a:cubicBezTo>
                    <a:pt x="3394072" y="4808403"/>
                    <a:pt x="3344986" y="4823376"/>
                    <a:pt x="3294797" y="4833491"/>
                  </a:cubicBezTo>
                  <a:cubicBezTo>
                    <a:pt x="3313785" y="4850934"/>
                    <a:pt x="3331449" y="4869743"/>
                    <a:pt x="3347650" y="4889794"/>
                  </a:cubicBezTo>
                  <a:cubicBezTo>
                    <a:pt x="3361450" y="4909528"/>
                    <a:pt x="3373180" y="4929952"/>
                    <a:pt x="3389049" y="4948306"/>
                  </a:cubicBezTo>
                  <a:cubicBezTo>
                    <a:pt x="3459152" y="5031105"/>
                    <a:pt x="3497930" y="5134189"/>
                    <a:pt x="3552025" y="5227200"/>
                  </a:cubicBezTo>
                  <a:cubicBezTo>
                    <a:pt x="3609474" y="5332395"/>
                    <a:pt x="3696564" y="5418396"/>
                    <a:pt x="3802492" y="5474492"/>
                  </a:cubicBezTo>
                  <a:cubicBezTo>
                    <a:pt x="3869973" y="5476976"/>
                    <a:pt x="3923378" y="5423571"/>
                    <a:pt x="3986719" y="5406735"/>
                  </a:cubicBezTo>
                  <a:cubicBezTo>
                    <a:pt x="3991259" y="5404693"/>
                    <a:pt x="3996627" y="5406487"/>
                    <a:pt x="3999001" y="5410875"/>
                  </a:cubicBezTo>
                  <a:lnTo>
                    <a:pt x="3999001" y="5410875"/>
                  </a:lnTo>
                  <a:cubicBezTo>
                    <a:pt x="4003099" y="5413621"/>
                    <a:pt x="4006425" y="5417375"/>
                    <a:pt x="4008661" y="5421777"/>
                  </a:cubicBezTo>
                  <a:cubicBezTo>
                    <a:pt x="4014374" y="5422053"/>
                    <a:pt x="4018775" y="5426910"/>
                    <a:pt x="4018500" y="5432623"/>
                  </a:cubicBezTo>
                  <a:cubicBezTo>
                    <a:pt x="4018362" y="5435467"/>
                    <a:pt x="4017051" y="5438144"/>
                    <a:pt x="4014871" y="5439993"/>
                  </a:cubicBezTo>
                  <a:lnTo>
                    <a:pt x="4014871" y="5439993"/>
                  </a:lnTo>
                  <a:lnTo>
                    <a:pt x="4014871" y="5439993"/>
                  </a:lnTo>
                  <a:cubicBezTo>
                    <a:pt x="3996917" y="5454262"/>
                    <a:pt x="3976907" y="5465757"/>
                    <a:pt x="3955532" y="5474078"/>
                  </a:cubicBezTo>
                  <a:cubicBezTo>
                    <a:pt x="3934279" y="5486084"/>
                    <a:pt x="3914132" y="5500712"/>
                    <a:pt x="3892467" y="5511338"/>
                  </a:cubicBezTo>
                  <a:cubicBezTo>
                    <a:pt x="3943926" y="5523482"/>
                    <a:pt x="3997800" y="5520459"/>
                    <a:pt x="4047576" y="5502644"/>
                  </a:cubicBezTo>
                  <a:cubicBezTo>
                    <a:pt x="4059720" y="5495744"/>
                    <a:pt x="4071311" y="5476700"/>
                    <a:pt x="4086077" y="5490224"/>
                  </a:cubicBezTo>
                  <a:cubicBezTo>
                    <a:pt x="4090977" y="5494971"/>
                    <a:pt x="4094620" y="5500850"/>
                    <a:pt x="4096703" y="5507336"/>
                  </a:cubicBezTo>
                  <a:cubicBezTo>
                    <a:pt x="4098511" y="5507350"/>
                    <a:pt x="4100277" y="5507874"/>
                    <a:pt x="4101809" y="5508854"/>
                  </a:cubicBezTo>
                  <a:cubicBezTo>
                    <a:pt x="4115609" y="5519618"/>
                    <a:pt x="4084560" y="5556187"/>
                    <a:pt x="4071588" y="5565571"/>
                  </a:cubicBezTo>
                  <a:cubicBezTo>
                    <a:pt x="4045092" y="5587098"/>
                    <a:pt x="4009074" y="5583235"/>
                    <a:pt x="3977059" y="5584201"/>
                  </a:cubicBezTo>
                  <a:cubicBezTo>
                    <a:pt x="3853703" y="5578170"/>
                    <a:pt x="3737412" y="5524848"/>
                    <a:pt x="3652350" y="5435301"/>
                  </a:cubicBezTo>
                  <a:cubicBezTo>
                    <a:pt x="3618402" y="5396661"/>
                    <a:pt x="3576451" y="5365474"/>
                    <a:pt x="3544297" y="5324902"/>
                  </a:cubicBezTo>
                  <a:cubicBezTo>
                    <a:pt x="3521803" y="5290955"/>
                    <a:pt x="3498620" y="5257421"/>
                    <a:pt x="3475298" y="5223750"/>
                  </a:cubicBezTo>
                  <a:cubicBezTo>
                    <a:pt x="3474318" y="5269510"/>
                    <a:pt x="3470634" y="5315174"/>
                    <a:pt x="3464258" y="5360506"/>
                  </a:cubicBezTo>
                  <a:cubicBezTo>
                    <a:pt x="3454598" y="5407977"/>
                    <a:pt x="3448389" y="5458071"/>
                    <a:pt x="3464258" y="5504990"/>
                  </a:cubicBezTo>
                  <a:cubicBezTo>
                    <a:pt x="3463017" y="5541007"/>
                    <a:pt x="3566239" y="5691149"/>
                    <a:pt x="3485372" y="5674865"/>
                  </a:cubicBezTo>
                  <a:cubicBezTo>
                    <a:pt x="3448664" y="5674865"/>
                    <a:pt x="3435003" y="5569021"/>
                    <a:pt x="3421065" y="5538661"/>
                  </a:cubicBezTo>
                  <a:cubicBezTo>
                    <a:pt x="3368764" y="5386864"/>
                    <a:pt x="3445353" y="5218782"/>
                    <a:pt x="3380770" y="5068502"/>
                  </a:cubicBezTo>
                  <a:cubicBezTo>
                    <a:pt x="3380770" y="5068502"/>
                    <a:pt x="3380770" y="5068502"/>
                    <a:pt x="3380770" y="5068502"/>
                  </a:cubicBezTo>
                  <a:cubicBezTo>
                    <a:pt x="3356620" y="5038970"/>
                    <a:pt x="3331091" y="5010681"/>
                    <a:pt x="3308597" y="4979907"/>
                  </a:cubicBezTo>
                  <a:cubicBezTo>
                    <a:pt x="3245807" y="4906492"/>
                    <a:pt x="3185227" y="4827281"/>
                    <a:pt x="3092630" y="4790574"/>
                  </a:cubicBezTo>
                  <a:cubicBezTo>
                    <a:pt x="3002655" y="4743655"/>
                    <a:pt x="2908403" y="4701565"/>
                    <a:pt x="2827811" y="4638776"/>
                  </a:cubicBezTo>
                  <a:cubicBezTo>
                    <a:pt x="2715301" y="4542481"/>
                    <a:pt x="2584010" y="4470625"/>
                    <a:pt x="2442245" y="4427777"/>
                  </a:cubicBezTo>
                  <a:cubicBezTo>
                    <a:pt x="2339851" y="4392036"/>
                    <a:pt x="2232074" y="4415909"/>
                    <a:pt x="2127333" y="4418255"/>
                  </a:cubicBezTo>
                  <a:cubicBezTo>
                    <a:pt x="2072134" y="4415081"/>
                    <a:pt x="2018729" y="4397142"/>
                    <a:pt x="1965324" y="4383756"/>
                  </a:cubicBezTo>
                  <a:cubicBezTo>
                    <a:pt x="1869539" y="4345172"/>
                    <a:pt x="1764274" y="4336657"/>
                    <a:pt x="1663522" y="4359330"/>
                  </a:cubicBezTo>
                  <a:cubicBezTo>
                    <a:pt x="1720377" y="4409423"/>
                    <a:pt x="1756671" y="4479527"/>
                    <a:pt x="1801520" y="4540384"/>
                  </a:cubicBezTo>
                  <a:cubicBezTo>
                    <a:pt x="1839056" y="4585785"/>
                    <a:pt x="1874383" y="4633394"/>
                    <a:pt x="1916058" y="4675070"/>
                  </a:cubicBezTo>
                  <a:cubicBezTo>
                    <a:pt x="1972431" y="4728089"/>
                    <a:pt x="2031577" y="4778058"/>
                    <a:pt x="2093248" y="4824797"/>
                  </a:cubicBezTo>
                  <a:cubicBezTo>
                    <a:pt x="2114638" y="4852397"/>
                    <a:pt x="2249186" y="4920016"/>
                    <a:pt x="2221586" y="4953826"/>
                  </a:cubicBezTo>
                  <a:cubicBezTo>
                    <a:pt x="2206544" y="4961140"/>
                    <a:pt x="2189432" y="4953826"/>
                    <a:pt x="2173149" y="4948306"/>
                  </a:cubicBezTo>
                  <a:cubicBezTo>
                    <a:pt x="2172693" y="4949285"/>
                    <a:pt x="2172141" y="4950210"/>
                    <a:pt x="2171493" y="4951066"/>
                  </a:cubicBezTo>
                  <a:cubicBezTo>
                    <a:pt x="2156451" y="4961001"/>
                    <a:pt x="2145825" y="4936300"/>
                    <a:pt x="2133958" y="4929400"/>
                  </a:cubicBezTo>
                  <a:cubicBezTo>
                    <a:pt x="2103460" y="4903180"/>
                    <a:pt x="2071168" y="4879031"/>
                    <a:pt x="2038324" y="4855847"/>
                  </a:cubicBezTo>
                  <a:cubicBezTo>
                    <a:pt x="1978295" y="4815138"/>
                    <a:pt x="1909296" y="4787538"/>
                    <a:pt x="1859893" y="4732615"/>
                  </a:cubicBezTo>
                  <a:cubicBezTo>
                    <a:pt x="1804611" y="4671316"/>
                    <a:pt x="1744030" y="4615027"/>
                    <a:pt x="1678840" y="4564395"/>
                  </a:cubicBezTo>
                  <a:cubicBezTo>
                    <a:pt x="1584587" y="4476766"/>
                    <a:pt x="1470187" y="4396037"/>
                    <a:pt x="1336329" y="4397556"/>
                  </a:cubicBezTo>
                  <a:cubicBezTo>
                    <a:pt x="1332672" y="4398936"/>
                    <a:pt x="1328725" y="4399322"/>
                    <a:pt x="1324875" y="4398659"/>
                  </a:cubicBezTo>
                  <a:cubicBezTo>
                    <a:pt x="1250908" y="4423499"/>
                    <a:pt x="1202885" y="4471522"/>
                    <a:pt x="1124916" y="4505194"/>
                  </a:cubicBezTo>
                  <a:cubicBezTo>
                    <a:pt x="1029973" y="4556529"/>
                    <a:pt x="955592" y="4640156"/>
                    <a:pt x="882729" y="4718401"/>
                  </a:cubicBezTo>
                  <a:cubicBezTo>
                    <a:pt x="881446" y="4723300"/>
                    <a:pt x="878755" y="4727716"/>
                    <a:pt x="875001" y="4731097"/>
                  </a:cubicBezTo>
                  <a:cubicBezTo>
                    <a:pt x="837604" y="4823003"/>
                    <a:pt x="857751" y="4930366"/>
                    <a:pt x="822976" y="5024067"/>
                  </a:cubicBezTo>
                  <a:cubicBezTo>
                    <a:pt x="713819" y="5262389"/>
                    <a:pt x="760463" y="5537557"/>
                    <a:pt x="887283" y="5759182"/>
                  </a:cubicBezTo>
                  <a:cubicBezTo>
                    <a:pt x="949658" y="5869580"/>
                    <a:pt x="1057159" y="5948515"/>
                    <a:pt x="1115808" y="6060294"/>
                  </a:cubicBezTo>
                  <a:cubicBezTo>
                    <a:pt x="1119120" y="6072576"/>
                    <a:pt x="1148237" y="6125153"/>
                    <a:pt x="1150031" y="6148337"/>
                  </a:cubicBezTo>
                  <a:cubicBezTo>
                    <a:pt x="1151108" y="6153967"/>
                    <a:pt x="1148279" y="6159625"/>
                    <a:pt x="1143132" y="6162136"/>
                  </a:cubicBezTo>
                  <a:cubicBezTo>
                    <a:pt x="1139102" y="6164952"/>
                    <a:pt x="1134230" y="6166318"/>
                    <a:pt x="1129332" y="6166000"/>
                  </a:cubicBezTo>
                  <a:cubicBezTo>
                    <a:pt x="1115201" y="6166497"/>
                    <a:pt x="1101649" y="6160315"/>
                    <a:pt x="1092762" y="6149303"/>
                  </a:cubicBezTo>
                  <a:cubicBezTo>
                    <a:pt x="1059919" y="6131639"/>
                    <a:pt x="1037563" y="6098243"/>
                    <a:pt x="1003478" y="6082926"/>
                  </a:cubicBezTo>
                  <a:cubicBezTo>
                    <a:pt x="915572" y="6210022"/>
                    <a:pt x="920679" y="6138125"/>
                    <a:pt x="809038" y="6114251"/>
                  </a:cubicBezTo>
                  <a:cubicBezTo>
                    <a:pt x="780610" y="6109421"/>
                    <a:pt x="755357" y="6123221"/>
                    <a:pt x="731207" y="6136469"/>
                  </a:cubicBezTo>
                  <a:cubicBezTo>
                    <a:pt x="660276" y="6179800"/>
                    <a:pt x="582031" y="6135641"/>
                    <a:pt x="513446" y="6109697"/>
                  </a:cubicBezTo>
                  <a:cubicBezTo>
                    <a:pt x="454659" y="6088446"/>
                    <a:pt x="403048" y="6137297"/>
                    <a:pt x="349781" y="6152890"/>
                  </a:cubicBezTo>
                  <a:cubicBezTo>
                    <a:pt x="315599" y="6150890"/>
                    <a:pt x="281858" y="6144073"/>
                    <a:pt x="249594" y="6132605"/>
                  </a:cubicBezTo>
                  <a:cubicBezTo>
                    <a:pt x="238968" y="6124463"/>
                    <a:pt x="247800" y="6112319"/>
                    <a:pt x="252906" y="6103763"/>
                  </a:cubicBezTo>
                  <a:lnTo>
                    <a:pt x="252906" y="6103763"/>
                  </a:lnTo>
                  <a:cubicBezTo>
                    <a:pt x="252782" y="6102853"/>
                    <a:pt x="252782" y="6101914"/>
                    <a:pt x="252906" y="6101003"/>
                  </a:cubicBezTo>
                  <a:cubicBezTo>
                    <a:pt x="261462" y="6046632"/>
                    <a:pt x="310865" y="6015858"/>
                    <a:pt x="332255" y="5967973"/>
                  </a:cubicBezTo>
                  <a:cubicBezTo>
                    <a:pt x="357785" y="5849019"/>
                    <a:pt x="340811" y="5724683"/>
                    <a:pt x="330323" y="5604624"/>
                  </a:cubicBezTo>
                  <a:cubicBezTo>
                    <a:pt x="295547" y="5398455"/>
                    <a:pt x="278574" y="5185938"/>
                    <a:pt x="334463" y="4981701"/>
                  </a:cubicBezTo>
                  <a:cubicBezTo>
                    <a:pt x="367858" y="4877513"/>
                    <a:pt x="403462" y="4774704"/>
                    <a:pt x="431062" y="4668308"/>
                  </a:cubicBezTo>
                  <a:cubicBezTo>
                    <a:pt x="469287" y="4566603"/>
                    <a:pt x="547808" y="4488910"/>
                    <a:pt x="609079" y="4401695"/>
                  </a:cubicBezTo>
                  <a:cubicBezTo>
                    <a:pt x="648133" y="4346496"/>
                    <a:pt x="679872" y="4287157"/>
                    <a:pt x="717683" y="4231544"/>
                  </a:cubicBezTo>
                  <a:cubicBezTo>
                    <a:pt x="755495" y="4175931"/>
                    <a:pt x="802966" y="4124871"/>
                    <a:pt x="835534" y="4064704"/>
                  </a:cubicBezTo>
                  <a:cubicBezTo>
                    <a:pt x="897357" y="3945198"/>
                    <a:pt x="964838" y="3828314"/>
                    <a:pt x="1018933" y="3704943"/>
                  </a:cubicBezTo>
                  <a:cubicBezTo>
                    <a:pt x="1054398" y="3601583"/>
                    <a:pt x="1086138" y="3497257"/>
                    <a:pt x="1127814" y="3396104"/>
                  </a:cubicBezTo>
                  <a:cubicBezTo>
                    <a:pt x="1188947" y="3216706"/>
                    <a:pt x="1339916" y="3088368"/>
                    <a:pt x="1423267" y="2921529"/>
                  </a:cubicBezTo>
                  <a:cubicBezTo>
                    <a:pt x="1466599" y="2824930"/>
                    <a:pt x="1500408" y="2721845"/>
                    <a:pt x="1551191" y="2627869"/>
                  </a:cubicBezTo>
                  <a:cubicBezTo>
                    <a:pt x="1569131" y="2590885"/>
                    <a:pt x="1595627" y="2558870"/>
                    <a:pt x="1616326" y="2523680"/>
                  </a:cubicBezTo>
                  <a:cubicBezTo>
                    <a:pt x="1647404" y="2461484"/>
                    <a:pt x="1670587" y="2395660"/>
                    <a:pt x="1685326" y="2327723"/>
                  </a:cubicBezTo>
                  <a:cubicBezTo>
                    <a:pt x="1693468" y="2273490"/>
                    <a:pt x="1685326" y="2218153"/>
                    <a:pt x="1687396" y="2163643"/>
                  </a:cubicBezTo>
                  <a:cubicBezTo>
                    <a:pt x="1678288" y="2155225"/>
                    <a:pt x="1673596" y="2133974"/>
                    <a:pt x="1665868" y="2124728"/>
                  </a:cubicBezTo>
                  <a:cubicBezTo>
                    <a:pt x="1633300" y="2068149"/>
                    <a:pt x="1625573" y="2002876"/>
                    <a:pt x="1602665" y="1942709"/>
                  </a:cubicBezTo>
                  <a:cubicBezTo>
                    <a:pt x="1582103" y="1902551"/>
                    <a:pt x="1542636" y="1874951"/>
                    <a:pt x="1511310" y="1844040"/>
                  </a:cubicBezTo>
                  <a:cubicBezTo>
                    <a:pt x="1468048" y="1809775"/>
                    <a:pt x="1427366" y="1772364"/>
                    <a:pt x="1389596" y="1732123"/>
                  </a:cubicBezTo>
                  <a:cubicBezTo>
                    <a:pt x="1370276" y="1712666"/>
                    <a:pt x="1345574" y="1697900"/>
                    <a:pt x="1330671" y="1674440"/>
                  </a:cubicBezTo>
                  <a:cubicBezTo>
                    <a:pt x="1320873" y="1657191"/>
                    <a:pt x="1349990" y="1592332"/>
                    <a:pt x="1373588" y="1605441"/>
                  </a:cubicBezTo>
                  <a:cubicBezTo>
                    <a:pt x="1402982" y="1619241"/>
                    <a:pt x="1411400" y="1652913"/>
                    <a:pt x="1431409" y="1675682"/>
                  </a:cubicBezTo>
                  <a:cubicBezTo>
                    <a:pt x="1462735" y="1713080"/>
                    <a:pt x="1506618" y="1738747"/>
                    <a:pt x="1540152" y="1773523"/>
                  </a:cubicBezTo>
                  <a:cubicBezTo>
                    <a:pt x="1588175" y="1813404"/>
                    <a:pt x="1621019" y="1865844"/>
                    <a:pt x="1660210" y="1913453"/>
                  </a:cubicBezTo>
                  <a:cubicBezTo>
                    <a:pt x="1681462" y="1931945"/>
                    <a:pt x="1706577" y="1946986"/>
                    <a:pt x="1721205" y="1971964"/>
                  </a:cubicBezTo>
                  <a:cubicBezTo>
                    <a:pt x="1722047" y="1974020"/>
                    <a:pt x="1723068" y="1976007"/>
                    <a:pt x="1724241" y="1977898"/>
                  </a:cubicBezTo>
                  <a:cubicBezTo>
                    <a:pt x="1732521" y="1924148"/>
                    <a:pt x="1727056" y="1869169"/>
                    <a:pt x="1708371" y="1818096"/>
                  </a:cubicBezTo>
                  <a:cubicBezTo>
                    <a:pt x="1692267" y="1771908"/>
                    <a:pt x="1673375" y="1726755"/>
                    <a:pt x="1651792" y="1682858"/>
                  </a:cubicBezTo>
                  <a:cubicBezTo>
                    <a:pt x="1620190" y="1630695"/>
                    <a:pt x="1588175" y="1576048"/>
                    <a:pt x="1589693" y="1512707"/>
                  </a:cubicBezTo>
                  <a:cubicBezTo>
                    <a:pt x="1588906" y="1463814"/>
                    <a:pt x="1596993" y="1415183"/>
                    <a:pt x="1613567" y="1369189"/>
                  </a:cubicBezTo>
                  <a:cubicBezTo>
                    <a:pt x="1624055" y="1335103"/>
                    <a:pt x="1616740" y="1297706"/>
                    <a:pt x="1608323" y="1263482"/>
                  </a:cubicBezTo>
                  <a:cubicBezTo>
                    <a:pt x="1576583" y="1164952"/>
                    <a:pt x="1487988" y="1096643"/>
                    <a:pt x="1401326" y="1046411"/>
                  </a:cubicBezTo>
                  <a:cubicBezTo>
                    <a:pt x="1270780" y="965682"/>
                    <a:pt x="1113600" y="934771"/>
                    <a:pt x="961388" y="938083"/>
                  </a:cubicBezTo>
                  <a:cubicBezTo>
                    <a:pt x="841606" y="942499"/>
                    <a:pt x="717132" y="956436"/>
                    <a:pt x="612253" y="1018398"/>
                  </a:cubicBezTo>
                  <a:cubicBezTo>
                    <a:pt x="543254" y="1050965"/>
                    <a:pt x="471357" y="1082429"/>
                    <a:pt x="419746" y="1142596"/>
                  </a:cubicBezTo>
                  <a:cubicBezTo>
                    <a:pt x="388972" y="1180131"/>
                    <a:pt x="343985" y="1205523"/>
                    <a:pt x="319973" y="1248302"/>
                  </a:cubicBezTo>
                  <a:cubicBezTo>
                    <a:pt x="297203" y="1311505"/>
                    <a:pt x="271812" y="1382299"/>
                    <a:pt x="281886" y="1450331"/>
                  </a:cubicBezTo>
                  <a:cubicBezTo>
                    <a:pt x="290166" y="1493608"/>
                    <a:pt x="301744" y="1536194"/>
                    <a:pt x="316523" y="1577704"/>
                  </a:cubicBezTo>
                  <a:cubicBezTo>
                    <a:pt x="318593" y="1587364"/>
                    <a:pt x="330323" y="1605303"/>
                    <a:pt x="322319" y="1612893"/>
                  </a:cubicBezTo>
                  <a:lnTo>
                    <a:pt x="323285" y="1614411"/>
                  </a:lnTo>
                  <a:cubicBezTo>
                    <a:pt x="326183" y="1629729"/>
                    <a:pt x="308657" y="1629729"/>
                    <a:pt x="293891" y="1629729"/>
                  </a:cubicBezTo>
                  <a:cubicBezTo>
                    <a:pt x="288951" y="1629384"/>
                    <a:pt x="283997" y="1629660"/>
                    <a:pt x="279126" y="1630557"/>
                  </a:cubicBezTo>
                  <a:cubicBezTo>
                    <a:pt x="273578" y="1631040"/>
                    <a:pt x="268693" y="1626941"/>
                    <a:pt x="268210" y="1621394"/>
                  </a:cubicBezTo>
                  <a:cubicBezTo>
                    <a:pt x="268113" y="1620248"/>
                    <a:pt x="268210" y="1619103"/>
                    <a:pt x="268500" y="1617999"/>
                  </a:cubicBezTo>
                  <a:cubicBezTo>
                    <a:pt x="260220" y="1606545"/>
                    <a:pt x="256494" y="1577428"/>
                    <a:pt x="252906" y="1568596"/>
                  </a:cubicBezTo>
                  <a:cubicBezTo>
                    <a:pt x="243798" y="1524988"/>
                    <a:pt x="227100" y="1483451"/>
                    <a:pt x="218821" y="1439844"/>
                  </a:cubicBezTo>
                  <a:cubicBezTo>
                    <a:pt x="217303" y="1415280"/>
                    <a:pt x="215095" y="1390854"/>
                    <a:pt x="213163" y="1366291"/>
                  </a:cubicBezTo>
                  <a:lnTo>
                    <a:pt x="213163" y="1366291"/>
                  </a:lnTo>
                  <a:cubicBezTo>
                    <a:pt x="213163" y="1355251"/>
                    <a:pt x="213163" y="1344349"/>
                    <a:pt x="213163" y="1333309"/>
                  </a:cubicBezTo>
                  <a:cubicBezTo>
                    <a:pt x="213163" y="1324753"/>
                    <a:pt x="213163" y="1316197"/>
                    <a:pt x="213163" y="1307642"/>
                  </a:cubicBezTo>
                  <a:lnTo>
                    <a:pt x="213163" y="1293842"/>
                  </a:lnTo>
                  <a:cubicBezTo>
                    <a:pt x="213480" y="1282126"/>
                    <a:pt x="212128" y="1270410"/>
                    <a:pt x="209160" y="1259066"/>
                  </a:cubicBezTo>
                  <a:cubicBezTo>
                    <a:pt x="209160" y="1257134"/>
                    <a:pt x="208057" y="1255202"/>
                    <a:pt x="207367" y="1253270"/>
                  </a:cubicBezTo>
                  <a:cubicBezTo>
                    <a:pt x="222823" y="1232529"/>
                    <a:pt x="239741" y="1212934"/>
                    <a:pt x="258012" y="1194621"/>
                  </a:cubicBezTo>
                  <a:cubicBezTo>
                    <a:pt x="301205" y="1144114"/>
                    <a:pt x="327011" y="1081739"/>
                    <a:pt x="375310" y="1034681"/>
                  </a:cubicBezTo>
                  <a:cubicBezTo>
                    <a:pt x="405270" y="997753"/>
                    <a:pt x="439342" y="964371"/>
                    <a:pt x="476877" y="935185"/>
                  </a:cubicBezTo>
                  <a:cubicBezTo>
                    <a:pt x="459213" y="940015"/>
                    <a:pt x="441411" y="944569"/>
                    <a:pt x="423610" y="948985"/>
                  </a:cubicBezTo>
                  <a:cubicBezTo>
                    <a:pt x="392974" y="956574"/>
                    <a:pt x="359441" y="947605"/>
                    <a:pt x="330461" y="961542"/>
                  </a:cubicBezTo>
                  <a:cubicBezTo>
                    <a:pt x="240486" y="998940"/>
                    <a:pt x="146096" y="1058141"/>
                    <a:pt x="45495" y="1047653"/>
                  </a:cubicBezTo>
                  <a:cubicBezTo>
                    <a:pt x="2992" y="1039097"/>
                    <a:pt x="-26126" y="976998"/>
                    <a:pt x="34731" y="973548"/>
                  </a:cubicBezTo>
                  <a:cubicBezTo>
                    <a:pt x="89337" y="980310"/>
                    <a:pt x="144674" y="969381"/>
                    <a:pt x="192601" y="942361"/>
                  </a:cubicBezTo>
                  <a:cubicBezTo>
                    <a:pt x="214681" y="932701"/>
                    <a:pt x="236484" y="922213"/>
                    <a:pt x="258426" y="911587"/>
                  </a:cubicBezTo>
                  <a:cubicBezTo>
                    <a:pt x="219925" y="902893"/>
                    <a:pt x="181699" y="893785"/>
                    <a:pt x="143060" y="885230"/>
                  </a:cubicBezTo>
                  <a:cubicBezTo>
                    <a:pt x="113528" y="879158"/>
                    <a:pt x="22449" y="871430"/>
                    <a:pt x="48807" y="823820"/>
                  </a:cubicBezTo>
                  <a:cubicBezTo>
                    <a:pt x="90206" y="791667"/>
                    <a:pt x="160723" y="844382"/>
                    <a:pt x="207919" y="851420"/>
                  </a:cubicBezTo>
                  <a:cubicBezTo>
                    <a:pt x="236691" y="859617"/>
                    <a:pt x="266251" y="864709"/>
                    <a:pt x="296100" y="866600"/>
                  </a:cubicBezTo>
                  <a:cubicBezTo>
                    <a:pt x="308657" y="870188"/>
                    <a:pt x="334739" y="860252"/>
                    <a:pt x="342191" y="871844"/>
                  </a:cubicBezTo>
                  <a:cubicBezTo>
                    <a:pt x="378415" y="854943"/>
                    <a:pt x="415992" y="841095"/>
                    <a:pt x="454521" y="830444"/>
                  </a:cubicBezTo>
                  <a:cubicBezTo>
                    <a:pt x="521036" y="816644"/>
                    <a:pt x="592519" y="794703"/>
                    <a:pt x="660138" y="801603"/>
                  </a:cubicBezTo>
                  <a:cubicBezTo>
                    <a:pt x="675180" y="797601"/>
                    <a:pt x="690360" y="794427"/>
                    <a:pt x="705125" y="790287"/>
                  </a:cubicBezTo>
                  <a:cubicBezTo>
                    <a:pt x="762340" y="772827"/>
                    <a:pt x="821210" y="761357"/>
                    <a:pt x="880797" y="756063"/>
                  </a:cubicBezTo>
                  <a:cubicBezTo>
                    <a:pt x="1029421" y="742264"/>
                    <a:pt x="1179701" y="768897"/>
                    <a:pt x="1323081" y="807123"/>
                  </a:cubicBezTo>
                  <a:cubicBezTo>
                    <a:pt x="1438999" y="842174"/>
                    <a:pt x="1459285" y="892267"/>
                    <a:pt x="1543878" y="960300"/>
                  </a:cubicBezTo>
                  <a:cubicBezTo>
                    <a:pt x="1557677" y="970926"/>
                    <a:pt x="1571477" y="980862"/>
                    <a:pt x="1586519" y="990522"/>
                  </a:cubicBezTo>
                  <a:cubicBezTo>
                    <a:pt x="1724517" y="1050965"/>
                    <a:pt x="1869415" y="937807"/>
                    <a:pt x="1961184" y="815679"/>
                  </a:cubicBezTo>
                  <a:cubicBezTo>
                    <a:pt x="1972500" y="807537"/>
                    <a:pt x="1982435" y="779661"/>
                    <a:pt x="1997063" y="780075"/>
                  </a:cubicBezTo>
                  <a:cubicBezTo>
                    <a:pt x="2016217" y="748246"/>
                    <a:pt x="2037276" y="717601"/>
                    <a:pt x="2060128" y="688306"/>
                  </a:cubicBezTo>
                  <a:cubicBezTo>
                    <a:pt x="2106358" y="649253"/>
                    <a:pt x="2160315" y="617099"/>
                    <a:pt x="2186259" y="559830"/>
                  </a:cubicBezTo>
                  <a:cubicBezTo>
                    <a:pt x="2205206" y="528456"/>
                    <a:pt x="2221766" y="495704"/>
                    <a:pt x="2235799" y="461852"/>
                  </a:cubicBezTo>
                  <a:cubicBezTo>
                    <a:pt x="2251808" y="428042"/>
                    <a:pt x="2249599" y="289354"/>
                    <a:pt x="2312251" y="340965"/>
                  </a:cubicBezTo>
                  <a:cubicBezTo>
                    <a:pt x="2322739" y="358629"/>
                    <a:pt x="2311147" y="382365"/>
                    <a:pt x="2312251" y="401960"/>
                  </a:cubicBezTo>
                  <a:cubicBezTo>
                    <a:pt x="2307186" y="457031"/>
                    <a:pt x="2291731" y="510645"/>
                    <a:pt x="2266712" y="559968"/>
                  </a:cubicBezTo>
                  <a:cubicBezTo>
                    <a:pt x="2239940" y="620135"/>
                    <a:pt x="2191088" y="667883"/>
                    <a:pt x="2154933" y="722116"/>
                  </a:cubicBezTo>
                  <a:cubicBezTo>
                    <a:pt x="2106910" y="785043"/>
                    <a:pt x="2039015" y="829340"/>
                    <a:pt x="1997477" y="898201"/>
                  </a:cubicBezTo>
                  <a:cubicBezTo>
                    <a:pt x="1981580" y="918653"/>
                    <a:pt x="1964537" y="938193"/>
                    <a:pt x="1946418" y="956713"/>
                  </a:cubicBezTo>
                  <a:cubicBezTo>
                    <a:pt x="2003411" y="932839"/>
                    <a:pt x="2066200" y="926215"/>
                    <a:pt x="2125815" y="909655"/>
                  </a:cubicBezTo>
                  <a:cubicBezTo>
                    <a:pt x="2231522" y="883436"/>
                    <a:pt x="2304109" y="845072"/>
                    <a:pt x="2376420" y="763653"/>
                  </a:cubicBezTo>
                  <a:cubicBezTo>
                    <a:pt x="2388840" y="759375"/>
                    <a:pt x="2395740" y="773727"/>
                    <a:pt x="2396016" y="784077"/>
                  </a:cubicBezTo>
                  <a:cubicBezTo>
                    <a:pt x="2404710" y="878330"/>
                    <a:pt x="2292379" y="911449"/>
                    <a:pt x="2224208" y="945811"/>
                  </a:cubicBezTo>
                  <a:cubicBezTo>
                    <a:pt x="2161695" y="982242"/>
                    <a:pt x="2087590" y="982656"/>
                    <a:pt x="2021489" y="1008324"/>
                  </a:cubicBezTo>
                  <a:cubicBezTo>
                    <a:pt x="1974294" y="1031093"/>
                    <a:pt x="1938690" y="1069595"/>
                    <a:pt x="1902673" y="1106164"/>
                  </a:cubicBezTo>
                  <a:cubicBezTo>
                    <a:pt x="1875073" y="1136524"/>
                    <a:pt x="1836295" y="1158880"/>
                    <a:pt x="1814492" y="1194483"/>
                  </a:cubicBezTo>
                  <a:cubicBezTo>
                    <a:pt x="1797780" y="1229617"/>
                    <a:pt x="1789556" y="1268188"/>
                    <a:pt x="1790480" y="1307089"/>
                  </a:cubicBezTo>
                  <a:cubicBezTo>
                    <a:pt x="1789155" y="1321690"/>
                    <a:pt x="1789155" y="1336373"/>
                    <a:pt x="1790480" y="1350973"/>
                  </a:cubicBezTo>
                  <a:cubicBezTo>
                    <a:pt x="1795034" y="1403274"/>
                    <a:pt x="1798070" y="1456127"/>
                    <a:pt x="1806902" y="1506773"/>
                  </a:cubicBezTo>
                  <a:cubicBezTo>
                    <a:pt x="1810007" y="1536608"/>
                    <a:pt x="1815485" y="1566139"/>
                    <a:pt x="1823324" y="1595091"/>
                  </a:cubicBezTo>
                  <a:cubicBezTo>
                    <a:pt x="1847059" y="1650291"/>
                    <a:pt x="1872727" y="1705490"/>
                    <a:pt x="1894945" y="1762207"/>
                  </a:cubicBezTo>
                  <a:cubicBezTo>
                    <a:pt x="1910401" y="1813818"/>
                    <a:pt x="1905985" y="1868328"/>
                    <a:pt x="1907779" y="1921595"/>
                  </a:cubicBezTo>
                  <a:cubicBezTo>
                    <a:pt x="1925028" y="1907795"/>
                    <a:pt x="1943106" y="1894961"/>
                    <a:pt x="1958838" y="1880195"/>
                  </a:cubicBezTo>
                  <a:cubicBezTo>
                    <a:pt x="1989473" y="1853976"/>
                    <a:pt x="2016521" y="1824030"/>
                    <a:pt x="2047018" y="1797397"/>
                  </a:cubicBezTo>
                  <a:cubicBezTo>
                    <a:pt x="2077516" y="1770763"/>
                    <a:pt x="2118364" y="1757791"/>
                    <a:pt x="2153829" y="1737505"/>
                  </a:cubicBezTo>
                  <a:cubicBezTo>
                    <a:pt x="2238698" y="1692932"/>
                    <a:pt x="2311285" y="1627107"/>
                    <a:pt x="2404434" y="1598679"/>
                  </a:cubicBezTo>
                  <a:lnTo>
                    <a:pt x="2412851" y="1595919"/>
                  </a:lnTo>
                  <a:cubicBezTo>
                    <a:pt x="2480981" y="1526327"/>
                    <a:pt x="2543411" y="1451380"/>
                    <a:pt x="2599563" y="1371811"/>
                  </a:cubicBezTo>
                  <a:cubicBezTo>
                    <a:pt x="2658350" y="1278938"/>
                    <a:pt x="2715067" y="1178613"/>
                    <a:pt x="2714377" y="1065041"/>
                  </a:cubicBezTo>
                  <a:cubicBezTo>
                    <a:pt x="2713480" y="1039691"/>
                    <a:pt x="2715798" y="1014327"/>
                    <a:pt x="2721277" y="989556"/>
                  </a:cubicBezTo>
                  <a:cubicBezTo>
                    <a:pt x="2736457" y="952987"/>
                    <a:pt x="2756467" y="918073"/>
                    <a:pt x="2771646" y="881642"/>
                  </a:cubicBezTo>
                  <a:cubicBezTo>
                    <a:pt x="2814701" y="864254"/>
                    <a:pt x="2782824" y="964440"/>
                    <a:pt x="2775510" y="981966"/>
                  </a:cubicBezTo>
                  <a:cubicBezTo>
                    <a:pt x="2766292" y="1012353"/>
                    <a:pt x="2760289" y="1043624"/>
                    <a:pt x="2757571" y="1075253"/>
                  </a:cubicBezTo>
                  <a:cubicBezTo>
                    <a:pt x="2755639" y="1112926"/>
                    <a:pt x="2755362" y="1151290"/>
                    <a:pt x="2749980" y="1188549"/>
                  </a:cubicBezTo>
                  <a:cubicBezTo>
                    <a:pt x="2761986" y="1172541"/>
                    <a:pt x="2775924" y="1157500"/>
                    <a:pt x="2780340" y="1151428"/>
                  </a:cubicBezTo>
                  <a:cubicBezTo>
                    <a:pt x="2828777" y="1099540"/>
                    <a:pt x="2888531" y="1059797"/>
                    <a:pt x="2936554" y="1007082"/>
                  </a:cubicBezTo>
                  <a:cubicBezTo>
                    <a:pt x="3009831" y="930493"/>
                    <a:pt x="3076484" y="844382"/>
                    <a:pt x="3119539" y="746955"/>
                  </a:cubicBezTo>
                  <a:cubicBezTo>
                    <a:pt x="3137548" y="711313"/>
                    <a:pt x="3151072" y="673583"/>
                    <a:pt x="3159835" y="634625"/>
                  </a:cubicBezTo>
                  <a:cubicBezTo>
                    <a:pt x="3166458" y="614339"/>
                    <a:pt x="3165355" y="587844"/>
                    <a:pt x="3182466" y="573078"/>
                  </a:cubicBezTo>
                  <a:cubicBezTo>
                    <a:pt x="3194610" y="566040"/>
                    <a:pt x="3207168" y="578184"/>
                    <a:pt x="3208824" y="590190"/>
                  </a:cubicBezTo>
                  <a:cubicBezTo>
                    <a:pt x="3219035" y="646217"/>
                    <a:pt x="3185502" y="697000"/>
                    <a:pt x="3165768" y="747093"/>
                  </a:cubicBezTo>
                  <a:cubicBezTo>
                    <a:pt x="3111812" y="885092"/>
                    <a:pt x="3020732" y="1002528"/>
                    <a:pt x="2929378" y="1117066"/>
                  </a:cubicBezTo>
                  <a:cubicBezTo>
                    <a:pt x="2897776" y="1150462"/>
                    <a:pt x="2857895" y="1175163"/>
                    <a:pt x="2828226" y="1210491"/>
                  </a:cubicBezTo>
                  <a:cubicBezTo>
                    <a:pt x="2760330" y="1289150"/>
                    <a:pt x="2690228" y="1367533"/>
                    <a:pt x="2638478" y="1458887"/>
                  </a:cubicBezTo>
                  <a:cubicBezTo>
                    <a:pt x="2619710" y="1500287"/>
                    <a:pt x="2598182" y="1540030"/>
                    <a:pt x="2580657" y="1581706"/>
                  </a:cubicBezTo>
                  <a:cubicBezTo>
                    <a:pt x="2608298" y="1582120"/>
                    <a:pt x="2635939" y="1581016"/>
                    <a:pt x="2663456" y="1578394"/>
                  </a:cubicBezTo>
                  <a:cubicBezTo>
                    <a:pt x="2761434" y="1566940"/>
                    <a:pt x="2845476" y="1507325"/>
                    <a:pt x="2942211" y="1490489"/>
                  </a:cubicBezTo>
                  <a:cubicBezTo>
                    <a:pt x="2991988" y="1481284"/>
                    <a:pt x="3041805" y="1472411"/>
                    <a:pt x="3091664" y="1463855"/>
                  </a:cubicBezTo>
                  <a:cubicBezTo>
                    <a:pt x="3137755" y="1432116"/>
                    <a:pt x="3189643" y="1409622"/>
                    <a:pt x="3236700" y="1379538"/>
                  </a:cubicBezTo>
                  <a:cubicBezTo>
                    <a:pt x="3337852" y="1307089"/>
                    <a:pt x="3413062" y="1206489"/>
                    <a:pt x="3500000" y="1118722"/>
                  </a:cubicBezTo>
                  <a:cubicBezTo>
                    <a:pt x="3551749" y="1068491"/>
                    <a:pt x="3580177" y="1001976"/>
                    <a:pt x="3602118" y="934495"/>
                  </a:cubicBezTo>
                  <a:cubicBezTo>
                    <a:pt x="3615918" y="903031"/>
                    <a:pt x="3637032" y="874742"/>
                    <a:pt x="3647244" y="841346"/>
                  </a:cubicBezTo>
                  <a:cubicBezTo>
                    <a:pt x="3662658" y="804462"/>
                    <a:pt x="3680598" y="768682"/>
                    <a:pt x="3700925" y="734260"/>
                  </a:cubicBezTo>
                  <a:cubicBezTo>
                    <a:pt x="3720935" y="690790"/>
                    <a:pt x="3746878" y="623861"/>
                    <a:pt x="3806080" y="634763"/>
                  </a:cubicBezTo>
                  <a:cubicBezTo>
                    <a:pt x="3829677" y="644147"/>
                    <a:pt x="3804286" y="668159"/>
                    <a:pt x="3795177" y="680026"/>
                  </a:cubicBezTo>
                  <a:cubicBezTo>
                    <a:pt x="3780011" y="697954"/>
                    <a:pt x="3766902" y="717536"/>
                    <a:pt x="3756124" y="738400"/>
                  </a:cubicBezTo>
                  <a:cubicBezTo>
                    <a:pt x="3729628" y="803397"/>
                    <a:pt x="3706307" y="869636"/>
                    <a:pt x="3678431" y="934219"/>
                  </a:cubicBezTo>
                  <a:cubicBezTo>
                    <a:pt x="3666977" y="967752"/>
                    <a:pt x="3660767" y="1003218"/>
                    <a:pt x="3643104" y="1034543"/>
                  </a:cubicBezTo>
                  <a:cubicBezTo>
                    <a:pt x="3618402" y="1074425"/>
                    <a:pt x="3597840" y="1117342"/>
                    <a:pt x="3571345" y="1155430"/>
                  </a:cubicBezTo>
                  <a:cubicBezTo>
                    <a:pt x="3541538" y="1190067"/>
                    <a:pt x="3504416" y="1217529"/>
                    <a:pt x="3478196" y="1255478"/>
                  </a:cubicBezTo>
                  <a:cubicBezTo>
                    <a:pt x="3446732" y="1299776"/>
                    <a:pt x="3404643" y="1334413"/>
                    <a:pt x="3367798" y="1374019"/>
                  </a:cubicBezTo>
                  <a:cubicBezTo>
                    <a:pt x="3348616" y="1393614"/>
                    <a:pt x="3328882" y="1412796"/>
                    <a:pt x="3308182" y="1430598"/>
                  </a:cubicBezTo>
                  <a:cubicBezTo>
                    <a:pt x="3401607" y="1423008"/>
                    <a:pt x="3495584" y="1425216"/>
                    <a:pt x="3589284" y="1420386"/>
                  </a:cubicBezTo>
                  <a:cubicBezTo>
                    <a:pt x="3667529" y="1413348"/>
                    <a:pt x="3747982" y="1392096"/>
                    <a:pt x="3812841" y="1346005"/>
                  </a:cubicBezTo>
                  <a:cubicBezTo>
                    <a:pt x="3855620" y="1312609"/>
                    <a:pt x="3885290" y="1265138"/>
                    <a:pt x="3932072" y="1236297"/>
                  </a:cubicBezTo>
                  <a:cubicBezTo>
                    <a:pt x="4014871" y="1175715"/>
                    <a:pt x="4123199" y="1154602"/>
                    <a:pt x="4196200" y="1079117"/>
                  </a:cubicBezTo>
                  <a:cubicBezTo>
                    <a:pt x="4259058" y="1019088"/>
                    <a:pt x="4313595" y="950903"/>
                    <a:pt x="4358348" y="876398"/>
                  </a:cubicBezTo>
                  <a:cubicBezTo>
                    <a:pt x="4366490" y="765999"/>
                    <a:pt x="4341512" y="652013"/>
                    <a:pt x="4316949" y="545202"/>
                  </a:cubicBezTo>
                  <a:cubicBezTo>
                    <a:pt x="4282725" y="437840"/>
                    <a:pt x="4245465" y="307708"/>
                    <a:pt x="4303149" y="203105"/>
                  </a:cubicBezTo>
                  <a:cubicBezTo>
                    <a:pt x="4348964" y="182682"/>
                    <a:pt x="4315155" y="337929"/>
                    <a:pt x="4328954" y="365253"/>
                  </a:cubicBezTo>
                  <a:cubicBezTo>
                    <a:pt x="4336268" y="392853"/>
                    <a:pt x="4354346" y="415898"/>
                    <a:pt x="4361935" y="443360"/>
                  </a:cubicBezTo>
                  <a:cubicBezTo>
                    <a:pt x="4371457" y="474409"/>
                    <a:pt x="4376563" y="506701"/>
                    <a:pt x="4385257" y="538026"/>
                  </a:cubicBezTo>
                  <a:cubicBezTo>
                    <a:pt x="4406771" y="604820"/>
                    <a:pt x="4421744" y="673543"/>
                    <a:pt x="4429968" y="743230"/>
                  </a:cubicBezTo>
                  <a:cubicBezTo>
                    <a:pt x="4473438" y="653057"/>
                    <a:pt x="4504888" y="557578"/>
                    <a:pt x="4523531" y="459230"/>
                  </a:cubicBezTo>
                  <a:cubicBezTo>
                    <a:pt x="4554995" y="318748"/>
                    <a:pt x="4570865" y="165018"/>
                    <a:pt x="4519115" y="27572"/>
                  </a:cubicBezTo>
                  <a:cubicBezTo>
                    <a:pt x="4518715" y="26599"/>
                    <a:pt x="4518439" y="25579"/>
                    <a:pt x="4518287" y="24536"/>
                  </a:cubicBezTo>
                  <a:cubicBezTo>
                    <a:pt x="4514934" y="21142"/>
                    <a:pt x="4512312" y="17105"/>
                    <a:pt x="4510560" y="12668"/>
                  </a:cubicBezTo>
                  <a:lnTo>
                    <a:pt x="4519805" y="10736"/>
                  </a:lnTo>
                  <a:cubicBezTo>
                    <a:pt x="4529465" y="8528"/>
                    <a:pt x="4538849" y="5906"/>
                    <a:pt x="4548233" y="2870"/>
                  </a:cubicBezTo>
                  <a:lnTo>
                    <a:pt x="4557616" y="-28"/>
                  </a:lnTo>
                  <a:cubicBezTo>
                    <a:pt x="4571416" y="29366"/>
                    <a:pt x="4579559" y="76147"/>
                    <a:pt x="4587563" y="97537"/>
                  </a:cubicBezTo>
                  <a:cubicBezTo>
                    <a:pt x="4611008" y="174646"/>
                    <a:pt x="4623828" y="254595"/>
                    <a:pt x="4625650" y="335169"/>
                  </a:cubicBezTo>
                  <a:cubicBezTo>
                    <a:pt x="4632964" y="433700"/>
                    <a:pt x="4592116" y="524641"/>
                    <a:pt x="4569485" y="618203"/>
                  </a:cubicBezTo>
                  <a:cubicBezTo>
                    <a:pt x="4560887" y="666592"/>
                    <a:pt x="4544341" y="713223"/>
                    <a:pt x="4520496" y="756201"/>
                  </a:cubicBezTo>
                  <a:cubicBezTo>
                    <a:pt x="4492896" y="822026"/>
                    <a:pt x="4470402" y="890749"/>
                    <a:pt x="4425553" y="947605"/>
                  </a:cubicBezTo>
                  <a:cubicBezTo>
                    <a:pt x="4388845" y="997008"/>
                    <a:pt x="4356554" y="1050137"/>
                    <a:pt x="4319433" y="1099402"/>
                  </a:cubicBezTo>
                  <a:cubicBezTo>
                    <a:pt x="4348288" y="1103404"/>
                    <a:pt x="4377598" y="1102714"/>
                    <a:pt x="4406233" y="1097333"/>
                  </a:cubicBezTo>
                  <a:cubicBezTo>
                    <a:pt x="4441353" y="1092282"/>
                    <a:pt x="4475729" y="1083008"/>
                    <a:pt x="4508627" y="1069733"/>
                  </a:cubicBezTo>
                  <a:cubicBezTo>
                    <a:pt x="4556927" y="1055933"/>
                    <a:pt x="4606468" y="1039925"/>
                    <a:pt x="4645522" y="1006668"/>
                  </a:cubicBezTo>
                  <a:cubicBezTo>
                    <a:pt x="4688991" y="965268"/>
                    <a:pt x="4718246" y="908413"/>
                    <a:pt x="4767650" y="872258"/>
                  </a:cubicBezTo>
                  <a:cubicBezTo>
                    <a:pt x="4778151" y="864626"/>
                    <a:pt x="4789729" y="858630"/>
                    <a:pt x="4802011" y="854456"/>
                  </a:cubicBezTo>
                  <a:cubicBezTo>
                    <a:pt x="4803943" y="858182"/>
                    <a:pt x="4806013" y="861770"/>
                    <a:pt x="4807945" y="865358"/>
                  </a:cubicBezTo>
                  <a:lnTo>
                    <a:pt x="4814983" y="879158"/>
                  </a:lnTo>
                  <a:cubicBezTo>
                    <a:pt x="4816226" y="881504"/>
                    <a:pt x="4817467" y="883850"/>
                    <a:pt x="4818848" y="886057"/>
                  </a:cubicBezTo>
                  <a:cubicBezTo>
                    <a:pt x="4815701" y="888500"/>
                    <a:pt x="4812830" y="891274"/>
                    <a:pt x="4810292" y="894337"/>
                  </a:cubicBezTo>
                  <a:cubicBezTo>
                    <a:pt x="4779518" y="921937"/>
                    <a:pt x="4764200" y="958644"/>
                    <a:pt x="4742121" y="991764"/>
                  </a:cubicBezTo>
                  <a:cubicBezTo>
                    <a:pt x="4679331" y="1059383"/>
                    <a:pt x="4602604" y="1122724"/>
                    <a:pt x="4510421" y="1142320"/>
                  </a:cubicBezTo>
                  <a:cubicBezTo>
                    <a:pt x="4420447" y="1166194"/>
                    <a:pt x="4325090" y="1158052"/>
                    <a:pt x="4235530" y="1181511"/>
                  </a:cubicBezTo>
                  <a:lnTo>
                    <a:pt x="4223248" y="1191585"/>
                  </a:lnTo>
                  <a:cubicBezTo>
                    <a:pt x="4203527" y="1211554"/>
                    <a:pt x="4181889" y="1229535"/>
                    <a:pt x="4158664" y="1245266"/>
                  </a:cubicBezTo>
                  <a:cubicBezTo>
                    <a:pt x="4112849" y="1277420"/>
                    <a:pt x="4060410" y="1297016"/>
                    <a:pt x="4011834" y="1324063"/>
                  </a:cubicBezTo>
                  <a:cubicBezTo>
                    <a:pt x="3965329" y="1357321"/>
                    <a:pt x="3929036" y="1402860"/>
                    <a:pt x="3886808" y="1440258"/>
                  </a:cubicBezTo>
                  <a:cubicBezTo>
                    <a:pt x="3835846" y="1477379"/>
                    <a:pt x="3777859" y="1503723"/>
                    <a:pt x="3716381" y="1517675"/>
                  </a:cubicBezTo>
                  <a:cubicBezTo>
                    <a:pt x="3715801" y="1519400"/>
                    <a:pt x="3714559" y="1520835"/>
                    <a:pt x="3712931" y="1521676"/>
                  </a:cubicBezTo>
                  <a:cubicBezTo>
                    <a:pt x="3741497" y="1537270"/>
                    <a:pt x="3770062" y="1552312"/>
                    <a:pt x="3797662" y="1569562"/>
                  </a:cubicBezTo>
                  <a:cubicBezTo>
                    <a:pt x="3834507" y="1580408"/>
                    <a:pt x="3870524" y="1593877"/>
                    <a:pt x="3905438" y="1609857"/>
                  </a:cubicBezTo>
                  <a:cubicBezTo>
                    <a:pt x="3994309" y="1645461"/>
                    <a:pt x="4076417" y="1694312"/>
                    <a:pt x="4161838" y="1737091"/>
                  </a:cubicBezTo>
                  <a:cubicBezTo>
                    <a:pt x="4249881" y="1772971"/>
                    <a:pt x="4346204" y="1804986"/>
                    <a:pt x="4442388" y="1798225"/>
                  </a:cubicBezTo>
                  <a:cubicBezTo>
                    <a:pt x="4449413" y="1797645"/>
                    <a:pt x="4456354" y="1796306"/>
                    <a:pt x="4463088" y="1794223"/>
                  </a:cubicBezTo>
                  <a:cubicBezTo>
                    <a:pt x="4463088" y="1798363"/>
                    <a:pt x="4464468" y="1802502"/>
                    <a:pt x="4465020" y="1806642"/>
                  </a:cubicBezTo>
                  <a:cubicBezTo>
                    <a:pt x="4466676" y="1819614"/>
                    <a:pt x="4468194" y="1832724"/>
                    <a:pt x="4469712" y="1845696"/>
                  </a:cubicBezTo>
                  <a:cubicBezTo>
                    <a:pt x="4453925" y="1847711"/>
                    <a:pt x="4438014" y="1848718"/>
                    <a:pt x="4422103" y="1848732"/>
                  </a:cubicBezTo>
                  <a:cubicBezTo>
                    <a:pt x="4357175" y="1850843"/>
                    <a:pt x="4292412" y="1840880"/>
                    <a:pt x="4231114" y="1819338"/>
                  </a:cubicBezTo>
                  <a:cubicBezTo>
                    <a:pt x="4181614" y="1793850"/>
                    <a:pt x="4130651" y="1771315"/>
                    <a:pt x="4078488" y="1751857"/>
                  </a:cubicBezTo>
                  <a:cubicBezTo>
                    <a:pt x="4042608" y="1735021"/>
                    <a:pt x="4007418" y="1713632"/>
                    <a:pt x="3970159" y="1698728"/>
                  </a:cubicBezTo>
                  <a:lnTo>
                    <a:pt x="3970987" y="1699694"/>
                  </a:lnTo>
                  <a:cubicBezTo>
                    <a:pt x="4027704" y="1752547"/>
                    <a:pt x="4059306" y="1824858"/>
                    <a:pt x="4105397" y="1886129"/>
                  </a:cubicBezTo>
                  <a:cubicBezTo>
                    <a:pt x="4123751" y="1920767"/>
                    <a:pt x="4241602" y="2129420"/>
                    <a:pt x="4243396" y="2196763"/>
                  </a:cubicBezTo>
                  <a:lnTo>
                    <a:pt x="4238980" y="2199385"/>
                  </a:lnTo>
                  <a:cubicBezTo>
                    <a:pt x="4233184" y="2202559"/>
                    <a:pt x="4227525" y="2205595"/>
                    <a:pt x="4221453" y="2208217"/>
                  </a:cubicBezTo>
                  <a:cubicBezTo>
                    <a:pt x="4218556" y="2209459"/>
                    <a:pt x="4215520" y="2210425"/>
                    <a:pt x="4212484" y="2211391"/>
                  </a:cubicBezTo>
                  <a:cubicBezTo>
                    <a:pt x="4203238" y="2200627"/>
                    <a:pt x="4200064" y="2179513"/>
                    <a:pt x="4194820" y="2167783"/>
                  </a:cubicBezTo>
                  <a:cubicBezTo>
                    <a:pt x="4186940" y="2145800"/>
                    <a:pt x="4177722" y="2124328"/>
                    <a:pt x="4167220" y="2103476"/>
                  </a:cubicBezTo>
                  <a:cubicBezTo>
                    <a:pt x="4164598" y="2093264"/>
                    <a:pt x="4150937" y="2079050"/>
                    <a:pt x="4150937" y="2067873"/>
                  </a:cubicBezTo>
                  <a:cubicBezTo>
                    <a:pt x="4147445" y="2061884"/>
                    <a:pt x="4143319" y="2056295"/>
                    <a:pt x="4138655" y="2051175"/>
                  </a:cubicBezTo>
                  <a:cubicBezTo>
                    <a:pt x="4101809" y="1999978"/>
                    <a:pt x="4067448" y="1946986"/>
                    <a:pt x="4030740" y="1895513"/>
                  </a:cubicBezTo>
                  <a:cubicBezTo>
                    <a:pt x="3989341" y="1834932"/>
                    <a:pt x="3929450" y="1790773"/>
                    <a:pt x="3874251" y="1743715"/>
                  </a:cubicBezTo>
                  <a:cubicBezTo>
                    <a:pt x="3894840" y="1784508"/>
                    <a:pt x="3907398" y="1828874"/>
                    <a:pt x="3911234" y="1874399"/>
                  </a:cubicBezTo>
                  <a:cubicBezTo>
                    <a:pt x="3922136" y="1919111"/>
                    <a:pt x="3925034" y="1964926"/>
                    <a:pt x="3938834" y="2009086"/>
                  </a:cubicBezTo>
                  <a:cubicBezTo>
                    <a:pt x="3940490" y="2039583"/>
                    <a:pt x="3952633" y="2099336"/>
                    <a:pt x="3941456" y="2136458"/>
                  </a:cubicBezTo>
                  <a:lnTo>
                    <a:pt x="3938006" y="2136458"/>
                  </a:lnTo>
                  <a:lnTo>
                    <a:pt x="3917582" y="2139080"/>
                  </a:lnTo>
                  <a:lnTo>
                    <a:pt x="3903092" y="2140598"/>
                  </a:lnTo>
                  <a:cubicBezTo>
                    <a:pt x="3902775" y="2134484"/>
                    <a:pt x="3902775" y="2128357"/>
                    <a:pt x="3903092" y="2122244"/>
                  </a:cubicBezTo>
                  <a:cubicBezTo>
                    <a:pt x="3897572" y="2082914"/>
                    <a:pt x="3890672" y="2043861"/>
                    <a:pt x="3885152" y="2004532"/>
                  </a:cubicBezTo>
                  <a:cubicBezTo>
                    <a:pt x="3871352" y="1921733"/>
                    <a:pt x="3856725" y="1838934"/>
                    <a:pt x="3824571" y="1761655"/>
                  </a:cubicBezTo>
                  <a:cubicBezTo>
                    <a:pt x="3814359" y="1736677"/>
                    <a:pt x="3803181" y="1711976"/>
                    <a:pt x="3791176" y="1687826"/>
                  </a:cubicBezTo>
                  <a:cubicBezTo>
                    <a:pt x="3790168" y="1685563"/>
                    <a:pt x="3788968" y="1683396"/>
                    <a:pt x="3787588" y="1681340"/>
                  </a:cubicBezTo>
                  <a:cubicBezTo>
                    <a:pt x="3770890" y="1673198"/>
                    <a:pt x="3753502" y="1666298"/>
                    <a:pt x="3736115" y="1659537"/>
                  </a:cubicBezTo>
                  <a:cubicBezTo>
                    <a:pt x="3664963" y="1629756"/>
                    <a:pt x="3592168" y="1604089"/>
                    <a:pt x="3518078" y="1582672"/>
                  </a:cubicBezTo>
                  <a:cubicBezTo>
                    <a:pt x="3459980" y="1568872"/>
                    <a:pt x="3400090" y="1570114"/>
                    <a:pt x="3340888" y="1565836"/>
                  </a:cubicBezTo>
                  <a:cubicBezTo>
                    <a:pt x="3287483" y="1564042"/>
                    <a:pt x="3234216" y="1550932"/>
                    <a:pt x="3180811" y="1556314"/>
                  </a:cubicBezTo>
                  <a:cubicBezTo>
                    <a:pt x="3078402" y="1575786"/>
                    <a:pt x="2978409" y="1606324"/>
                    <a:pt x="2882597" y="1647393"/>
                  </a:cubicBezTo>
                  <a:cubicBezTo>
                    <a:pt x="2834160" y="1669610"/>
                    <a:pt x="2787378" y="1695140"/>
                    <a:pt x="2740183" y="1719566"/>
                  </a:cubicBezTo>
                  <a:cubicBezTo>
                    <a:pt x="2800419" y="1730537"/>
                    <a:pt x="2859579" y="1746793"/>
                    <a:pt x="2916958" y="1768141"/>
                  </a:cubicBezTo>
                  <a:cubicBezTo>
                    <a:pt x="2972158" y="1785805"/>
                    <a:pt x="3021147" y="1822098"/>
                    <a:pt x="3078692" y="1834104"/>
                  </a:cubicBezTo>
                  <a:cubicBezTo>
                    <a:pt x="3119650" y="1842260"/>
                    <a:pt x="3161173" y="1847242"/>
                    <a:pt x="3202890" y="1849008"/>
                  </a:cubicBezTo>
                  <a:cubicBezTo>
                    <a:pt x="3215834" y="1849960"/>
                    <a:pt x="3228834" y="1849449"/>
                    <a:pt x="3241667" y="1847490"/>
                  </a:cubicBezTo>
                  <a:cubicBezTo>
                    <a:pt x="3258089" y="1845310"/>
                    <a:pt x="3274690" y="1844799"/>
                    <a:pt x="3291209" y="1845972"/>
                  </a:cubicBezTo>
                  <a:lnTo>
                    <a:pt x="3293278" y="1875228"/>
                  </a:lnTo>
                  <a:lnTo>
                    <a:pt x="3294521" y="1890959"/>
                  </a:lnTo>
                  <a:cubicBezTo>
                    <a:pt x="3284943" y="1896521"/>
                    <a:pt x="3274332" y="1900095"/>
                    <a:pt x="3263333" y="1901447"/>
                  </a:cubicBezTo>
                  <a:cubicBezTo>
                    <a:pt x="3183708" y="1898963"/>
                    <a:pt x="3103256" y="1900067"/>
                    <a:pt x="3023907" y="1891511"/>
                  </a:cubicBezTo>
                  <a:cubicBezTo>
                    <a:pt x="2969811" y="1875228"/>
                    <a:pt x="2921650" y="1841970"/>
                    <a:pt x="2867555" y="1824858"/>
                  </a:cubicBezTo>
                  <a:cubicBezTo>
                    <a:pt x="2802558" y="1804697"/>
                    <a:pt x="2736195" y="1789241"/>
                    <a:pt x="2668976" y="1778629"/>
                  </a:cubicBezTo>
                  <a:cubicBezTo>
                    <a:pt x="2645378" y="1778629"/>
                    <a:pt x="2622057" y="1780975"/>
                    <a:pt x="2598597" y="1782217"/>
                  </a:cubicBezTo>
                  <a:cubicBezTo>
                    <a:pt x="2548780" y="1797258"/>
                    <a:pt x="2497306" y="1807746"/>
                    <a:pt x="2449835" y="1829550"/>
                  </a:cubicBezTo>
                  <a:cubicBezTo>
                    <a:pt x="2337918" y="1889303"/>
                    <a:pt x="2242838" y="1977622"/>
                    <a:pt x="2152863" y="2066079"/>
                  </a:cubicBezTo>
                  <a:cubicBezTo>
                    <a:pt x="2095042" y="2120450"/>
                    <a:pt x="2047018" y="2184205"/>
                    <a:pt x="1993475" y="2242716"/>
                  </a:cubicBezTo>
                  <a:cubicBezTo>
                    <a:pt x="1955926" y="2282128"/>
                    <a:pt x="1920585" y="2323597"/>
                    <a:pt x="1887631" y="2366914"/>
                  </a:cubicBezTo>
                  <a:cubicBezTo>
                    <a:pt x="1881628" y="2394266"/>
                    <a:pt x="1877019" y="2421893"/>
                    <a:pt x="1873831" y="2449713"/>
                  </a:cubicBezTo>
                  <a:cubicBezTo>
                    <a:pt x="1858775" y="2532236"/>
                    <a:pt x="1836668" y="2613310"/>
                    <a:pt x="1807730" y="2692038"/>
                  </a:cubicBezTo>
                  <a:cubicBezTo>
                    <a:pt x="1781234" y="2764073"/>
                    <a:pt x="1767159" y="2840524"/>
                    <a:pt x="1735005" y="2910351"/>
                  </a:cubicBezTo>
                  <a:cubicBezTo>
                    <a:pt x="1693605" y="2984594"/>
                    <a:pt x="1636061" y="3048349"/>
                    <a:pt x="1583207" y="3114450"/>
                  </a:cubicBezTo>
                  <a:cubicBezTo>
                    <a:pt x="1650274" y="3103686"/>
                    <a:pt x="1719549" y="3104100"/>
                    <a:pt x="1786202" y="3090990"/>
                  </a:cubicBezTo>
                  <a:cubicBezTo>
                    <a:pt x="1831328" y="3082434"/>
                    <a:pt x="1872727" y="3061183"/>
                    <a:pt x="1917024" y="3049591"/>
                  </a:cubicBezTo>
                  <a:cubicBezTo>
                    <a:pt x="1925304" y="3047383"/>
                    <a:pt x="1933722" y="3045451"/>
                    <a:pt x="1942140" y="3043795"/>
                  </a:cubicBezTo>
                  <a:cubicBezTo>
                    <a:pt x="1976088" y="3011779"/>
                    <a:pt x="2053643" y="2966240"/>
                    <a:pt x="2063993" y="2956304"/>
                  </a:cubicBezTo>
                  <a:cubicBezTo>
                    <a:pt x="2093523" y="2935604"/>
                    <a:pt x="2110498" y="2904831"/>
                    <a:pt x="2128023" y="2874471"/>
                  </a:cubicBezTo>
                  <a:cubicBezTo>
                    <a:pt x="2161281" y="2823274"/>
                    <a:pt x="2172044" y="2759243"/>
                    <a:pt x="2215100" y="2714394"/>
                  </a:cubicBezTo>
                  <a:cubicBezTo>
                    <a:pt x="2234972" y="2685276"/>
                    <a:pt x="2291689" y="2657676"/>
                    <a:pt x="2280373" y="2717430"/>
                  </a:cubicBezTo>
                  <a:cubicBezTo>
                    <a:pt x="2269982" y="2746161"/>
                    <a:pt x="2255534" y="2773250"/>
                    <a:pt x="2237456" y="2797882"/>
                  </a:cubicBezTo>
                  <a:cubicBezTo>
                    <a:pt x="2217032" y="2825482"/>
                    <a:pt x="2211374" y="2859291"/>
                    <a:pt x="2196057" y="2889237"/>
                  </a:cubicBezTo>
                  <a:cubicBezTo>
                    <a:pt x="2181166" y="2917996"/>
                    <a:pt x="2161943" y="2944284"/>
                    <a:pt x="2139064" y="2967206"/>
                  </a:cubicBezTo>
                  <a:cubicBezTo>
                    <a:pt x="2129127" y="2974382"/>
                    <a:pt x="2107048" y="3005431"/>
                    <a:pt x="2088418" y="3022405"/>
                  </a:cubicBezTo>
                  <a:cubicBezTo>
                    <a:pt x="2141961" y="3012331"/>
                    <a:pt x="2197988" y="3009571"/>
                    <a:pt x="2246840" y="3037585"/>
                  </a:cubicBezTo>
                  <a:cubicBezTo>
                    <a:pt x="2258915" y="3042070"/>
                    <a:pt x="2271390" y="3045396"/>
                    <a:pt x="2284099" y="3047521"/>
                  </a:cubicBezTo>
                  <a:cubicBezTo>
                    <a:pt x="2292241" y="3045175"/>
                    <a:pt x="2300383" y="3042967"/>
                    <a:pt x="2308663" y="3041035"/>
                  </a:cubicBezTo>
                  <a:cubicBezTo>
                    <a:pt x="2386218" y="3027235"/>
                    <a:pt x="2412713" y="3016885"/>
                    <a:pt x="2473433" y="2966792"/>
                  </a:cubicBezTo>
                  <a:cubicBezTo>
                    <a:pt x="2505862" y="2946506"/>
                    <a:pt x="2541189" y="2926082"/>
                    <a:pt x="2555127" y="2888271"/>
                  </a:cubicBezTo>
                  <a:cubicBezTo>
                    <a:pt x="2575965" y="2825482"/>
                    <a:pt x="2594319" y="2755379"/>
                    <a:pt x="2653796" y="2717567"/>
                  </a:cubicBezTo>
                  <a:cubicBezTo>
                    <a:pt x="2686640" y="2693970"/>
                    <a:pt x="2726659" y="2684172"/>
                    <a:pt x="2765022" y="2673546"/>
                  </a:cubicBezTo>
                  <a:cubicBezTo>
                    <a:pt x="2790166" y="2664328"/>
                    <a:pt x="2816992" y="2660657"/>
                    <a:pt x="2843681" y="2662782"/>
                  </a:cubicBezTo>
                  <a:cubicBezTo>
                    <a:pt x="2845476" y="2671476"/>
                    <a:pt x="2846717" y="2680308"/>
                    <a:pt x="2847959" y="2689002"/>
                  </a:cubicBezTo>
                  <a:lnTo>
                    <a:pt x="2849201" y="2697282"/>
                  </a:lnTo>
                  <a:cubicBezTo>
                    <a:pt x="2829191" y="2705424"/>
                    <a:pt x="2806146" y="2706528"/>
                    <a:pt x="2786412" y="2715773"/>
                  </a:cubicBezTo>
                  <a:cubicBezTo>
                    <a:pt x="2749401" y="2730953"/>
                    <a:pt x="2715536" y="2752840"/>
                    <a:pt x="2686502" y="2780357"/>
                  </a:cubicBezTo>
                  <a:cubicBezTo>
                    <a:pt x="2661634" y="2806756"/>
                    <a:pt x="2640548" y="2836480"/>
                    <a:pt x="2623851" y="2868675"/>
                  </a:cubicBezTo>
                  <a:cubicBezTo>
                    <a:pt x="2611154" y="2895447"/>
                    <a:pt x="2606463" y="2925669"/>
                    <a:pt x="2590316" y="2950784"/>
                  </a:cubicBezTo>
                  <a:cubicBezTo>
                    <a:pt x="2562717" y="2990390"/>
                    <a:pt x="2524906" y="3021163"/>
                    <a:pt x="2497582" y="3061183"/>
                  </a:cubicBezTo>
                  <a:cubicBezTo>
                    <a:pt x="2485977" y="3073478"/>
                    <a:pt x="2473515" y="3084960"/>
                    <a:pt x="2460323" y="3095544"/>
                  </a:cubicBezTo>
                  <a:cubicBezTo>
                    <a:pt x="2475820" y="3096276"/>
                    <a:pt x="2491344" y="3095075"/>
                    <a:pt x="2506552" y="3091956"/>
                  </a:cubicBezTo>
                  <a:cubicBezTo>
                    <a:pt x="2520724" y="3089099"/>
                    <a:pt x="2535159" y="3087802"/>
                    <a:pt x="2549608" y="3088092"/>
                  </a:cubicBezTo>
                  <a:lnTo>
                    <a:pt x="2591007" y="3085884"/>
                  </a:lnTo>
                  <a:lnTo>
                    <a:pt x="2592249" y="3085884"/>
                  </a:lnTo>
                  <a:cubicBezTo>
                    <a:pt x="2697679" y="3066564"/>
                    <a:pt x="2802282" y="3042277"/>
                    <a:pt x="2907575" y="3021439"/>
                  </a:cubicBezTo>
                  <a:cubicBezTo>
                    <a:pt x="2999343" y="2996420"/>
                    <a:pt x="3089373" y="2965398"/>
                    <a:pt x="3177084" y="2928566"/>
                  </a:cubicBezTo>
                  <a:cubicBezTo>
                    <a:pt x="3231594" y="2894605"/>
                    <a:pt x="3283067" y="2856007"/>
                    <a:pt x="3330953" y="2813200"/>
                  </a:cubicBezTo>
                  <a:cubicBezTo>
                    <a:pt x="3374421" y="2772491"/>
                    <a:pt x="3418995" y="2733161"/>
                    <a:pt x="3465501" y="2695626"/>
                  </a:cubicBezTo>
                  <a:cubicBezTo>
                    <a:pt x="3535879" y="2624419"/>
                    <a:pt x="3587352" y="2536514"/>
                    <a:pt x="3665183" y="2472207"/>
                  </a:cubicBezTo>
                  <a:cubicBezTo>
                    <a:pt x="3687953" y="2455095"/>
                    <a:pt x="3701753" y="2414662"/>
                    <a:pt x="3732526" y="2413972"/>
                  </a:cubicBezTo>
                  <a:cubicBezTo>
                    <a:pt x="3750328" y="2423908"/>
                    <a:pt x="3746326" y="2452197"/>
                    <a:pt x="3735563" y="2466411"/>
                  </a:cubicBezTo>
                  <a:cubicBezTo>
                    <a:pt x="3673739" y="2543552"/>
                    <a:pt x="3617850" y="2625799"/>
                    <a:pt x="3550921" y="2698248"/>
                  </a:cubicBezTo>
                  <a:cubicBezTo>
                    <a:pt x="3623370" y="2682102"/>
                    <a:pt x="3694439" y="2658780"/>
                    <a:pt x="3768406" y="2652294"/>
                  </a:cubicBezTo>
                  <a:cubicBezTo>
                    <a:pt x="3822777" y="2650638"/>
                    <a:pt x="3876045" y="2666094"/>
                    <a:pt x="3930140" y="2669682"/>
                  </a:cubicBezTo>
                  <a:cubicBezTo>
                    <a:pt x="4026738" y="2683482"/>
                    <a:pt x="4126235" y="2689692"/>
                    <a:pt x="4217452" y="2724881"/>
                  </a:cubicBezTo>
                  <a:cubicBezTo>
                    <a:pt x="4258023" y="2750135"/>
                    <a:pt x="4386638" y="2799952"/>
                    <a:pt x="4379048" y="2852392"/>
                  </a:cubicBezTo>
                  <a:cubicBezTo>
                    <a:pt x="4379048" y="2862465"/>
                    <a:pt x="4374907" y="2879991"/>
                    <a:pt x="4361798" y="2873229"/>
                  </a:cubicBezTo>
                  <a:cubicBezTo>
                    <a:pt x="4358707" y="2871408"/>
                    <a:pt x="4356775" y="2868123"/>
                    <a:pt x="4356691" y="2864535"/>
                  </a:cubicBezTo>
                  <a:cubicBezTo>
                    <a:pt x="4354994" y="2864370"/>
                    <a:pt x="4353380" y="2863749"/>
                    <a:pt x="4352000" y="2862741"/>
                  </a:cubicBezTo>
                  <a:cubicBezTo>
                    <a:pt x="4303977" y="2833072"/>
                    <a:pt x="4259403" y="2796778"/>
                    <a:pt x="4207930" y="2773181"/>
                  </a:cubicBezTo>
                  <a:cubicBezTo>
                    <a:pt x="4120577" y="2746409"/>
                    <a:pt x="4027566" y="2746409"/>
                    <a:pt x="3937040" y="2738405"/>
                  </a:cubicBezTo>
                  <a:cubicBezTo>
                    <a:pt x="3820431" y="2721293"/>
                    <a:pt x="3697475" y="2708460"/>
                    <a:pt x="3584317" y="2750135"/>
                  </a:cubicBezTo>
                  <a:cubicBezTo>
                    <a:pt x="3554923" y="2761175"/>
                    <a:pt x="3529117" y="2780633"/>
                    <a:pt x="3500276" y="2791534"/>
                  </a:cubicBezTo>
                  <a:lnTo>
                    <a:pt x="3486476" y="2796640"/>
                  </a:lnTo>
                  <a:cubicBezTo>
                    <a:pt x="3447836" y="2824240"/>
                    <a:pt x="3410577" y="2853634"/>
                    <a:pt x="3372076" y="2881095"/>
                  </a:cubicBezTo>
                  <a:cubicBezTo>
                    <a:pt x="3343192" y="2910682"/>
                    <a:pt x="3310142" y="2935880"/>
                    <a:pt x="3273959" y="2955890"/>
                  </a:cubicBezTo>
                  <a:cubicBezTo>
                    <a:pt x="3174877" y="3006535"/>
                    <a:pt x="3086834" y="3076363"/>
                    <a:pt x="2984163" y="3119832"/>
                  </a:cubicBezTo>
                  <a:cubicBezTo>
                    <a:pt x="2980230" y="3120839"/>
                    <a:pt x="2976421" y="3122316"/>
                    <a:pt x="2972847" y="3124247"/>
                  </a:cubicBezTo>
                  <a:cubicBezTo>
                    <a:pt x="3007913" y="3126690"/>
                    <a:pt x="3043144" y="3124358"/>
                    <a:pt x="3077587" y="3117348"/>
                  </a:cubicBezTo>
                  <a:cubicBezTo>
                    <a:pt x="3124369" y="3110172"/>
                    <a:pt x="3170874" y="3103548"/>
                    <a:pt x="3216276" y="3118038"/>
                  </a:cubicBezTo>
                  <a:cubicBezTo>
                    <a:pt x="3228213" y="3121957"/>
                    <a:pt x="3238852" y="3129077"/>
                    <a:pt x="3247049" y="3138599"/>
                  </a:cubicBezTo>
                  <a:cubicBezTo>
                    <a:pt x="3247049" y="3140669"/>
                    <a:pt x="3245807" y="3142740"/>
                    <a:pt x="3245255" y="3144809"/>
                  </a:cubicBezTo>
                  <a:cubicBezTo>
                    <a:pt x="3242495" y="3153641"/>
                    <a:pt x="3239873" y="3162611"/>
                    <a:pt x="3237666" y="3171719"/>
                  </a:cubicBezTo>
                  <a:cubicBezTo>
                    <a:pt x="3222665" y="3170450"/>
                    <a:pt x="3207885" y="3167344"/>
                    <a:pt x="3193644" y="3162473"/>
                  </a:cubicBezTo>
                  <a:cubicBezTo>
                    <a:pt x="3172558" y="3153973"/>
                    <a:pt x="3149526" y="3151544"/>
                    <a:pt x="3127129" y="3155435"/>
                  </a:cubicBezTo>
                  <a:cubicBezTo>
                    <a:pt x="3090850" y="3163149"/>
                    <a:pt x="3053824" y="3166806"/>
                    <a:pt x="3016731" y="3166337"/>
                  </a:cubicBezTo>
                  <a:cubicBezTo>
                    <a:pt x="3087248" y="3230506"/>
                    <a:pt x="3127129" y="3182483"/>
                    <a:pt x="3196128" y="3245824"/>
                  </a:cubicBezTo>
                  <a:cubicBezTo>
                    <a:pt x="3229938" y="3269974"/>
                    <a:pt x="3268992" y="3288741"/>
                    <a:pt x="3296177" y="3321723"/>
                  </a:cubicBezTo>
                  <a:cubicBezTo>
                    <a:pt x="3305671" y="3334902"/>
                    <a:pt x="3315856" y="3347570"/>
                    <a:pt x="3326675" y="3359672"/>
                  </a:cubicBezTo>
                  <a:cubicBezTo>
                    <a:pt x="3321706" y="3371126"/>
                    <a:pt x="3315910" y="3382166"/>
                    <a:pt x="3310253" y="3393206"/>
                  </a:cubicBezTo>
                  <a:cubicBezTo>
                    <a:pt x="3287069" y="3373334"/>
                    <a:pt x="3267335" y="3349598"/>
                    <a:pt x="3243876" y="3330003"/>
                  </a:cubicBezTo>
                  <a:cubicBezTo>
                    <a:pt x="3225384" y="3316203"/>
                    <a:pt x="3204132" y="3308199"/>
                    <a:pt x="3184950" y="3296055"/>
                  </a:cubicBezTo>
                  <a:cubicBezTo>
                    <a:pt x="3169923" y="3284643"/>
                    <a:pt x="3153735" y="3274831"/>
                    <a:pt x="3136651" y="3266800"/>
                  </a:cubicBezTo>
                  <a:cubicBezTo>
                    <a:pt x="3093734" y="3254104"/>
                    <a:pt x="3052058" y="3239200"/>
                    <a:pt x="3009969" y="3223744"/>
                  </a:cubicBezTo>
                  <a:cubicBezTo>
                    <a:pt x="2981403" y="3210911"/>
                    <a:pt x="2957392" y="3190073"/>
                    <a:pt x="2929930" y="3175169"/>
                  </a:cubicBezTo>
                  <a:cubicBezTo>
                    <a:pt x="2864519" y="3139704"/>
                    <a:pt x="2785170" y="3141083"/>
                    <a:pt x="2709133" y="3142601"/>
                  </a:cubicBezTo>
                  <a:cubicBezTo>
                    <a:pt x="2686502" y="3142601"/>
                    <a:pt x="2664146" y="3143429"/>
                    <a:pt x="2642618" y="3142601"/>
                  </a:cubicBezTo>
                  <a:cubicBezTo>
                    <a:pt x="2567824" y="3144533"/>
                    <a:pt x="2496478" y="3177929"/>
                    <a:pt x="2421821" y="3176135"/>
                  </a:cubicBezTo>
                  <a:cubicBezTo>
                    <a:pt x="2339023" y="3167579"/>
                    <a:pt x="2344818" y="3117348"/>
                    <a:pt x="2239940" y="3120108"/>
                  </a:cubicBezTo>
                  <a:cubicBezTo>
                    <a:pt x="2144997" y="3101754"/>
                    <a:pt x="2048537" y="3140807"/>
                    <a:pt x="1956768" y="3161507"/>
                  </a:cubicBezTo>
                  <a:cubicBezTo>
                    <a:pt x="1920695" y="3168835"/>
                    <a:pt x="1885367" y="3179419"/>
                    <a:pt x="1851199" y="3193109"/>
                  </a:cubicBezTo>
                  <a:lnTo>
                    <a:pt x="1851199" y="3193109"/>
                  </a:lnTo>
                  <a:cubicBezTo>
                    <a:pt x="1859893" y="3195179"/>
                    <a:pt x="1868587" y="3197525"/>
                    <a:pt x="1877143" y="3200285"/>
                  </a:cubicBezTo>
                  <a:cubicBezTo>
                    <a:pt x="1925180" y="3213670"/>
                    <a:pt x="1971492" y="3232604"/>
                    <a:pt x="2015141" y="3256726"/>
                  </a:cubicBezTo>
                  <a:cubicBezTo>
                    <a:pt x="2057368" y="3280599"/>
                    <a:pt x="2097940" y="3309855"/>
                    <a:pt x="2144308" y="3325725"/>
                  </a:cubicBezTo>
                  <a:cubicBezTo>
                    <a:pt x="2199507" y="3346287"/>
                    <a:pt x="2248496" y="3385064"/>
                    <a:pt x="2309905" y="3381890"/>
                  </a:cubicBezTo>
                  <a:cubicBezTo>
                    <a:pt x="2385390" y="3386444"/>
                    <a:pt x="2463496" y="3376646"/>
                    <a:pt x="2537188" y="3395690"/>
                  </a:cubicBezTo>
                  <a:cubicBezTo>
                    <a:pt x="2606187" y="3422047"/>
                    <a:pt x="2592387" y="3459859"/>
                    <a:pt x="2520628" y="3449785"/>
                  </a:cubicBezTo>
                  <a:cubicBezTo>
                    <a:pt x="2455907" y="3445921"/>
                    <a:pt x="2391047" y="3447163"/>
                    <a:pt x="2326464" y="3439573"/>
                  </a:cubicBezTo>
                  <a:cubicBezTo>
                    <a:pt x="2296381" y="3437089"/>
                    <a:pt x="2266849" y="3444541"/>
                    <a:pt x="2237042" y="3438469"/>
                  </a:cubicBezTo>
                  <a:cubicBezTo>
                    <a:pt x="2143203" y="3409490"/>
                    <a:pt x="2057644" y="3358016"/>
                    <a:pt x="1964082" y="3326967"/>
                  </a:cubicBezTo>
                  <a:cubicBezTo>
                    <a:pt x="1918956" y="3309579"/>
                    <a:pt x="1875901" y="3286395"/>
                    <a:pt x="1828706" y="3274803"/>
                  </a:cubicBezTo>
                  <a:cubicBezTo>
                    <a:pt x="1766303" y="3263129"/>
                    <a:pt x="1702313" y="3262742"/>
                    <a:pt x="1639786" y="3273700"/>
                  </a:cubicBezTo>
                  <a:cubicBezTo>
                    <a:pt x="1629850" y="3273010"/>
                    <a:pt x="1613843" y="3281841"/>
                    <a:pt x="1603631" y="3279772"/>
                  </a:cubicBezTo>
                  <a:cubicBezTo>
                    <a:pt x="1552434" y="3299091"/>
                    <a:pt x="1506052" y="3329327"/>
                    <a:pt x="1467703" y="3368366"/>
                  </a:cubicBezTo>
                  <a:cubicBezTo>
                    <a:pt x="1436460" y="3400423"/>
                    <a:pt x="1409799" y="3436647"/>
                    <a:pt x="1388492" y="3476005"/>
                  </a:cubicBezTo>
                  <a:cubicBezTo>
                    <a:pt x="1380612" y="3490384"/>
                    <a:pt x="1373919" y="3505384"/>
                    <a:pt x="1368482" y="3520854"/>
                  </a:cubicBezTo>
                  <a:cubicBezTo>
                    <a:pt x="1368248" y="3523614"/>
                    <a:pt x="1366964" y="3526181"/>
                    <a:pt x="1364894" y="3528030"/>
                  </a:cubicBezTo>
                  <a:lnTo>
                    <a:pt x="1364894" y="3528720"/>
                  </a:lnTo>
                  <a:cubicBezTo>
                    <a:pt x="1344471" y="3612209"/>
                    <a:pt x="1320735" y="3695283"/>
                    <a:pt x="1295205" y="3777117"/>
                  </a:cubicBezTo>
                  <a:cubicBezTo>
                    <a:pt x="1283613" y="3817688"/>
                    <a:pt x="1254496" y="3848875"/>
                    <a:pt x="1228828" y="3881167"/>
                  </a:cubicBezTo>
                  <a:cubicBezTo>
                    <a:pt x="1205175" y="3915128"/>
                    <a:pt x="1183441" y="3950373"/>
                    <a:pt x="1163693" y="3986735"/>
                  </a:cubicBezTo>
                  <a:cubicBezTo>
                    <a:pt x="1117050" y="4078228"/>
                    <a:pt x="1090554" y="4177173"/>
                    <a:pt x="1065025" y="4276531"/>
                  </a:cubicBezTo>
                  <a:cubicBezTo>
                    <a:pt x="1078824" y="4275703"/>
                    <a:pt x="1091934" y="4274738"/>
                    <a:pt x="1105320" y="4273081"/>
                  </a:cubicBezTo>
                  <a:cubicBezTo>
                    <a:pt x="1197227" y="4252934"/>
                    <a:pt x="1284717" y="4218572"/>
                    <a:pt x="1376624" y="4195389"/>
                  </a:cubicBezTo>
                  <a:cubicBezTo>
                    <a:pt x="1431823" y="4182693"/>
                    <a:pt x="1487022" y="4188764"/>
                    <a:pt x="1542222" y="4180485"/>
                  </a:cubicBezTo>
                  <a:cubicBezTo>
                    <a:pt x="1625020" y="4162545"/>
                    <a:pt x="1706301" y="4127631"/>
                    <a:pt x="1792550" y="4134393"/>
                  </a:cubicBezTo>
                  <a:cubicBezTo>
                    <a:pt x="1851089" y="4141500"/>
                    <a:pt x="1908607" y="4155397"/>
                    <a:pt x="1963944" y="4175793"/>
                  </a:cubicBezTo>
                  <a:cubicBezTo>
                    <a:pt x="2067028" y="4193318"/>
                    <a:pt x="2203370" y="4181865"/>
                    <a:pt x="2292379" y="4147365"/>
                  </a:cubicBezTo>
                  <a:cubicBezTo>
                    <a:pt x="2365918" y="4117282"/>
                    <a:pt x="2432626" y="4072639"/>
                    <a:pt x="2488475" y="4016129"/>
                  </a:cubicBezTo>
                  <a:cubicBezTo>
                    <a:pt x="2567133" y="3956790"/>
                    <a:pt x="2646344" y="3897036"/>
                    <a:pt x="2736871" y="3855361"/>
                  </a:cubicBezTo>
                  <a:cubicBezTo>
                    <a:pt x="2794554" y="3828590"/>
                    <a:pt x="2856377" y="3841561"/>
                    <a:pt x="2916269" y="3848185"/>
                  </a:cubicBezTo>
                  <a:cubicBezTo>
                    <a:pt x="2935339" y="3847813"/>
                    <a:pt x="2954342" y="3845591"/>
                    <a:pt x="2972986" y="3841561"/>
                  </a:cubicBezTo>
                  <a:cubicBezTo>
                    <a:pt x="2976118" y="3841147"/>
                    <a:pt x="2979209" y="3840444"/>
                    <a:pt x="2982231" y="3839491"/>
                  </a:cubicBezTo>
                  <a:cubicBezTo>
                    <a:pt x="2983501" y="3836676"/>
                    <a:pt x="2986081" y="3834661"/>
                    <a:pt x="2989131" y="3834109"/>
                  </a:cubicBezTo>
                  <a:cubicBezTo>
                    <a:pt x="2992429" y="3834261"/>
                    <a:pt x="2995562" y="3835572"/>
                    <a:pt x="2997963" y="3837836"/>
                  </a:cubicBezTo>
                  <a:cubicBezTo>
                    <a:pt x="3001206" y="3839050"/>
                    <a:pt x="3003566" y="3841879"/>
                    <a:pt x="3004173" y="3845287"/>
                  </a:cubicBezTo>
                  <a:cubicBezTo>
                    <a:pt x="3004242" y="3847302"/>
                    <a:pt x="3003662" y="3849289"/>
                    <a:pt x="3002517" y="3850945"/>
                  </a:cubicBezTo>
                  <a:cubicBezTo>
                    <a:pt x="3002862" y="3854574"/>
                    <a:pt x="3002862" y="3858218"/>
                    <a:pt x="3002517" y="3861847"/>
                  </a:cubicBezTo>
                  <a:cubicBezTo>
                    <a:pt x="3005470" y="3866553"/>
                    <a:pt x="3006091" y="3872362"/>
                    <a:pt x="3004173" y="3877579"/>
                  </a:cubicBezTo>
                  <a:cubicBezTo>
                    <a:pt x="3005291" y="3880573"/>
                    <a:pt x="3004877" y="3883913"/>
                    <a:pt x="3003069" y="3886549"/>
                  </a:cubicBezTo>
                  <a:cubicBezTo>
                    <a:pt x="3002779" y="3886990"/>
                    <a:pt x="3002393" y="3887363"/>
                    <a:pt x="3001965" y="3887653"/>
                  </a:cubicBezTo>
                  <a:cubicBezTo>
                    <a:pt x="3001924" y="3888619"/>
                    <a:pt x="3001924" y="3889585"/>
                    <a:pt x="3001965" y="3890551"/>
                  </a:cubicBezTo>
                  <a:cubicBezTo>
                    <a:pt x="3000585" y="3896016"/>
                    <a:pt x="2995037" y="3899341"/>
                    <a:pt x="2989572" y="3897961"/>
                  </a:cubicBezTo>
                  <a:cubicBezTo>
                    <a:pt x="2987516" y="3897437"/>
                    <a:pt x="2985681" y="3896291"/>
                    <a:pt x="2984302" y="3894691"/>
                  </a:cubicBezTo>
                  <a:cubicBezTo>
                    <a:pt x="2982272" y="3895229"/>
                    <a:pt x="2980286" y="3895933"/>
                    <a:pt x="2978368" y="3896761"/>
                  </a:cubicBezTo>
                  <a:cubicBezTo>
                    <a:pt x="2949388" y="3910560"/>
                    <a:pt x="2919580" y="3905869"/>
                    <a:pt x="2889772" y="3901866"/>
                  </a:cubicBezTo>
                  <a:cubicBezTo>
                    <a:pt x="2865030" y="3896622"/>
                    <a:pt x="2839445" y="3896622"/>
                    <a:pt x="2814701" y="3901866"/>
                  </a:cubicBezTo>
                  <a:cubicBezTo>
                    <a:pt x="2773302" y="3915666"/>
                    <a:pt x="2738941" y="3945888"/>
                    <a:pt x="2697541" y="3961344"/>
                  </a:cubicBezTo>
                  <a:cubicBezTo>
                    <a:pt x="2666616" y="3976344"/>
                    <a:pt x="2637292" y="3994477"/>
                    <a:pt x="2610051" y="4015439"/>
                  </a:cubicBezTo>
                  <a:cubicBezTo>
                    <a:pt x="2596072" y="4033489"/>
                    <a:pt x="2580906" y="4050601"/>
                    <a:pt x="2564649" y="4066636"/>
                  </a:cubicBezTo>
                  <a:cubicBezTo>
                    <a:pt x="2523250" y="4109140"/>
                    <a:pt x="2471777" y="4137291"/>
                    <a:pt x="2418923" y="4162545"/>
                  </a:cubicBezTo>
                  <a:cubicBezTo>
                    <a:pt x="2386149" y="4186363"/>
                    <a:pt x="2354643" y="4211879"/>
                    <a:pt x="2324533" y="4238996"/>
                  </a:cubicBezTo>
                  <a:cubicBezTo>
                    <a:pt x="2347661" y="4239893"/>
                    <a:pt x="2370706" y="4242294"/>
                    <a:pt x="2393532" y="4246172"/>
                  </a:cubicBezTo>
                  <a:cubicBezTo>
                    <a:pt x="2521317" y="4259972"/>
                    <a:pt x="2629785" y="4333387"/>
                    <a:pt x="2728315" y="4410665"/>
                  </a:cubicBezTo>
                  <a:cubicBezTo>
                    <a:pt x="2806974" y="4465864"/>
                    <a:pt x="2896259" y="4502434"/>
                    <a:pt x="2976711" y="4554184"/>
                  </a:cubicBezTo>
                  <a:cubicBezTo>
                    <a:pt x="3044054" y="4574331"/>
                    <a:pt x="3105187" y="4607589"/>
                    <a:pt x="3171151" y="4630358"/>
                  </a:cubicBezTo>
                  <a:cubicBezTo>
                    <a:pt x="3245601" y="4655432"/>
                    <a:pt x="3325391" y="4660207"/>
                    <a:pt x="3402297" y="4644158"/>
                  </a:cubicBezTo>
                  <a:cubicBezTo>
                    <a:pt x="3482750" y="4623100"/>
                    <a:pt x="3560954" y="4594203"/>
                    <a:pt x="3635790" y="4557909"/>
                  </a:cubicBezTo>
                  <a:cubicBezTo>
                    <a:pt x="3695129" y="4510300"/>
                    <a:pt x="3746188" y="4451375"/>
                    <a:pt x="3801387" y="4397556"/>
                  </a:cubicBezTo>
                  <a:cubicBezTo>
                    <a:pt x="3837129" y="4351050"/>
                    <a:pt x="3860313" y="4296127"/>
                    <a:pt x="3897986" y="4251002"/>
                  </a:cubicBezTo>
                  <a:cubicBezTo>
                    <a:pt x="3946838" y="4172895"/>
                    <a:pt x="4022184" y="4116591"/>
                    <a:pt x="4070760" y="4039037"/>
                  </a:cubicBezTo>
                  <a:cubicBezTo>
                    <a:pt x="4090493" y="4008263"/>
                    <a:pt x="4095048" y="3964380"/>
                    <a:pt x="4128719" y="3945198"/>
                  </a:cubicBezTo>
                  <a:cubicBezTo>
                    <a:pt x="4132652" y="3942645"/>
                    <a:pt x="4137882" y="3943556"/>
                    <a:pt x="4140725" y="3947268"/>
                  </a:cubicBezTo>
                  <a:cubicBezTo>
                    <a:pt x="4174810" y="3922428"/>
                    <a:pt x="4180468" y="3950166"/>
                    <a:pt x="4165426" y="3981767"/>
                  </a:cubicBezTo>
                  <a:cubicBezTo>
                    <a:pt x="4142519" y="4017923"/>
                    <a:pt x="4124027" y="4056563"/>
                    <a:pt x="4104845" y="4094374"/>
                  </a:cubicBezTo>
                  <a:cubicBezTo>
                    <a:pt x="4055263" y="4158777"/>
                    <a:pt x="4004065" y="4221843"/>
                    <a:pt x="3951254" y="4283569"/>
                  </a:cubicBezTo>
                  <a:cubicBezTo>
                    <a:pt x="3931727" y="4309182"/>
                    <a:pt x="3914284" y="4336312"/>
                    <a:pt x="3899090" y="4364712"/>
                  </a:cubicBezTo>
                  <a:cubicBezTo>
                    <a:pt x="3884683" y="4402951"/>
                    <a:pt x="3865239" y="4439107"/>
                    <a:pt x="3841269" y="4472213"/>
                  </a:cubicBezTo>
                  <a:cubicBezTo>
                    <a:pt x="3913939" y="4439396"/>
                    <a:pt x="3988554" y="4411052"/>
                    <a:pt x="4064688" y="4387344"/>
                  </a:cubicBezTo>
                  <a:cubicBezTo>
                    <a:pt x="4115195" y="4364781"/>
                    <a:pt x="4167427" y="4346317"/>
                    <a:pt x="4220902" y="4332145"/>
                  </a:cubicBezTo>
                  <a:cubicBezTo>
                    <a:pt x="4262301" y="4318345"/>
                    <a:pt x="4306874" y="4320829"/>
                    <a:pt x="4346894" y="4303855"/>
                  </a:cubicBezTo>
                  <a:cubicBezTo>
                    <a:pt x="4402093" y="4284535"/>
                    <a:pt x="4450944" y="4251968"/>
                    <a:pt x="4506971" y="4236236"/>
                  </a:cubicBezTo>
                  <a:cubicBezTo>
                    <a:pt x="4618198" y="4197459"/>
                    <a:pt x="4680435" y="4186281"/>
                    <a:pt x="4758128" y="4088440"/>
                  </a:cubicBezTo>
                  <a:cubicBezTo>
                    <a:pt x="4782692" y="4059599"/>
                    <a:pt x="4803529" y="4027031"/>
                    <a:pt x="4836097" y="4006331"/>
                  </a:cubicBezTo>
                  <a:cubicBezTo>
                    <a:pt x="4846861" y="3994463"/>
                    <a:pt x="4867837" y="4000121"/>
                    <a:pt x="4859281" y="4015163"/>
                  </a:cubicBezTo>
                  <a:lnTo>
                    <a:pt x="4863559" y="4018199"/>
                  </a:lnTo>
                  <a:cubicBezTo>
                    <a:pt x="4865215" y="4016819"/>
                    <a:pt x="4866871" y="4015439"/>
                    <a:pt x="4868665" y="4014197"/>
                  </a:cubicBezTo>
                  <a:cubicBezTo>
                    <a:pt x="4874295" y="4013204"/>
                    <a:pt x="4879663" y="4016957"/>
                    <a:pt x="4880657" y="4022587"/>
                  </a:cubicBezTo>
                  <a:cubicBezTo>
                    <a:pt x="4881098" y="4025071"/>
                    <a:pt x="4880601" y="4027638"/>
                    <a:pt x="4879291" y="4029791"/>
                  </a:cubicBezTo>
                  <a:close/>
                </a:path>
              </a:pathLst>
            </a:custGeom>
            <a:solidFill>
              <a:srgbClr val="7F5139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1" name="Freeform: Shape 400">
              <a:extLst>
                <a:ext uri="{FF2B5EF4-FFF2-40B4-BE49-F238E27FC236}">
                  <a16:creationId xmlns:a16="http://schemas.microsoft.com/office/drawing/2014/main" id="{F94B2738-DABB-3B62-5698-6E133B76FB14}"/>
                </a:ext>
              </a:extLst>
            </p:cNvPr>
            <p:cNvSpPr/>
            <p:nvPr/>
          </p:nvSpPr>
          <p:spPr>
            <a:xfrm>
              <a:off x="6419633" y="5244203"/>
              <a:ext cx="150636" cy="1134862"/>
            </a:xfrm>
            <a:custGeom>
              <a:avLst/>
              <a:gdLst>
                <a:gd name="connsiteX0" fmla="*/ 123039 w 150636"/>
                <a:gd name="connsiteY0" fmla="*/ 1130612 h 1134862"/>
                <a:gd name="connsiteX1" fmla="*/ 123039 w 150636"/>
                <a:gd name="connsiteY1" fmla="*/ 1130612 h 1134862"/>
                <a:gd name="connsiteX2" fmla="*/ 122211 w 150636"/>
                <a:gd name="connsiteY2" fmla="*/ 1131717 h 1134862"/>
                <a:gd name="connsiteX3" fmla="*/ 108411 w 150636"/>
                <a:gd name="connsiteY3" fmla="*/ 994547 h 1134862"/>
                <a:gd name="connsiteX4" fmla="*/ 38446 w 150636"/>
                <a:gd name="connsiteY4" fmla="*/ 731522 h 1134862"/>
                <a:gd name="connsiteX5" fmla="*/ 56938 w 150636"/>
                <a:gd name="connsiteY5" fmla="*/ 309386 h 1134862"/>
                <a:gd name="connsiteX6" fmla="*/ 92127 w 150636"/>
                <a:gd name="connsiteY6" fmla="*/ 231693 h 1134862"/>
                <a:gd name="connsiteX7" fmla="*/ 132699 w 150636"/>
                <a:gd name="connsiteY7" fmla="*/ 86657 h 1134862"/>
                <a:gd name="connsiteX8" fmla="*/ 150363 w 150636"/>
                <a:gd name="connsiteY8" fmla="*/ 12139 h 1134862"/>
                <a:gd name="connsiteX9" fmla="*/ 142772 w 150636"/>
                <a:gd name="connsiteY9" fmla="*/ -5 h 1134862"/>
                <a:gd name="connsiteX10" fmla="*/ 123039 w 150636"/>
                <a:gd name="connsiteY10" fmla="*/ 41394 h 1134862"/>
                <a:gd name="connsiteX11" fmla="*/ 73359 w 150636"/>
                <a:gd name="connsiteY11" fmla="*/ 223413 h 1134862"/>
                <a:gd name="connsiteX12" fmla="*/ 36376 w 150636"/>
                <a:gd name="connsiteY12" fmla="*/ 306903 h 1134862"/>
                <a:gd name="connsiteX13" fmla="*/ 11812 w 150636"/>
                <a:gd name="connsiteY13" fmla="*/ 697575 h 1134862"/>
                <a:gd name="connsiteX14" fmla="*/ 67012 w 150636"/>
                <a:gd name="connsiteY14" fmla="*/ 902640 h 1134862"/>
                <a:gd name="connsiteX15" fmla="*/ 104685 w 150636"/>
                <a:gd name="connsiteY15" fmla="*/ 1059820 h 1134862"/>
                <a:gd name="connsiteX16" fmla="*/ 104685 w 150636"/>
                <a:gd name="connsiteY16" fmla="*/ 1123023 h 1134862"/>
                <a:gd name="connsiteX17" fmla="*/ 113172 w 150636"/>
                <a:gd name="connsiteY17" fmla="*/ 1134711 h 1134862"/>
                <a:gd name="connsiteX18" fmla="*/ 123039 w 150636"/>
                <a:gd name="connsiteY18" fmla="*/ 1130612 h 1134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50636" h="1134862">
                  <a:moveTo>
                    <a:pt x="123039" y="1130612"/>
                  </a:moveTo>
                  <a:lnTo>
                    <a:pt x="123039" y="1130612"/>
                  </a:lnTo>
                  <a:lnTo>
                    <a:pt x="122211" y="1131717"/>
                  </a:lnTo>
                  <a:cubicBezTo>
                    <a:pt x="137942" y="1088109"/>
                    <a:pt x="120279" y="1037740"/>
                    <a:pt x="108411" y="994547"/>
                  </a:cubicBezTo>
                  <a:cubicBezTo>
                    <a:pt x="91575" y="905124"/>
                    <a:pt x="60250" y="819703"/>
                    <a:pt x="38446" y="731522"/>
                  </a:cubicBezTo>
                  <a:cubicBezTo>
                    <a:pt x="5465" y="591592"/>
                    <a:pt x="22714" y="447246"/>
                    <a:pt x="56938" y="309386"/>
                  </a:cubicBezTo>
                  <a:cubicBezTo>
                    <a:pt x="64665" y="281787"/>
                    <a:pt x="82743" y="258741"/>
                    <a:pt x="92127" y="231693"/>
                  </a:cubicBezTo>
                  <a:cubicBezTo>
                    <a:pt x="108273" y="184222"/>
                    <a:pt x="119037" y="135095"/>
                    <a:pt x="132699" y="86657"/>
                  </a:cubicBezTo>
                  <a:cubicBezTo>
                    <a:pt x="139599" y="62094"/>
                    <a:pt x="145119" y="37116"/>
                    <a:pt x="150363" y="12139"/>
                  </a:cubicBezTo>
                  <a:cubicBezTo>
                    <a:pt x="151577" y="6701"/>
                    <a:pt x="148196" y="1292"/>
                    <a:pt x="142772" y="-5"/>
                  </a:cubicBezTo>
                  <a:cubicBezTo>
                    <a:pt x="123453" y="-971"/>
                    <a:pt x="128973" y="29388"/>
                    <a:pt x="123039" y="41394"/>
                  </a:cubicBezTo>
                  <a:cubicBezTo>
                    <a:pt x="107583" y="102251"/>
                    <a:pt x="92265" y="163384"/>
                    <a:pt x="73359" y="223413"/>
                  </a:cubicBezTo>
                  <a:cubicBezTo>
                    <a:pt x="63148" y="252117"/>
                    <a:pt x="43276" y="276819"/>
                    <a:pt x="36376" y="306903"/>
                  </a:cubicBezTo>
                  <a:cubicBezTo>
                    <a:pt x="6706" y="434551"/>
                    <a:pt x="-14269" y="567305"/>
                    <a:pt x="11812" y="697575"/>
                  </a:cubicBezTo>
                  <a:cubicBezTo>
                    <a:pt x="22438" y="767678"/>
                    <a:pt x="46864" y="834745"/>
                    <a:pt x="67012" y="902640"/>
                  </a:cubicBezTo>
                  <a:cubicBezTo>
                    <a:pt x="78879" y="955217"/>
                    <a:pt x="92127" y="1007518"/>
                    <a:pt x="104685" y="1059820"/>
                  </a:cubicBezTo>
                  <a:cubicBezTo>
                    <a:pt x="108687" y="1080699"/>
                    <a:pt x="108687" y="1102144"/>
                    <a:pt x="104685" y="1123023"/>
                  </a:cubicBezTo>
                  <a:cubicBezTo>
                    <a:pt x="103802" y="1128598"/>
                    <a:pt x="107610" y="1133828"/>
                    <a:pt x="113172" y="1134711"/>
                  </a:cubicBezTo>
                  <a:cubicBezTo>
                    <a:pt x="116967" y="1135305"/>
                    <a:pt x="120789" y="1133718"/>
                    <a:pt x="123039" y="1130612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2" name="Freeform: Shape 401">
              <a:extLst>
                <a:ext uri="{FF2B5EF4-FFF2-40B4-BE49-F238E27FC236}">
                  <a16:creationId xmlns:a16="http://schemas.microsoft.com/office/drawing/2014/main" id="{8AC7D430-C9EE-F280-60EC-25BD000ADE9B}"/>
                </a:ext>
              </a:extLst>
            </p:cNvPr>
            <p:cNvSpPr/>
            <p:nvPr/>
          </p:nvSpPr>
          <p:spPr>
            <a:xfrm>
              <a:off x="6834250" y="4705449"/>
              <a:ext cx="183209" cy="389618"/>
            </a:xfrm>
            <a:custGeom>
              <a:avLst/>
              <a:gdLst>
                <a:gd name="connsiteX0" fmla="*/ 11190 w 183209"/>
                <a:gd name="connsiteY0" fmla="*/ 389572 h 389618"/>
                <a:gd name="connsiteX1" fmla="*/ 24990 w 183209"/>
                <a:gd name="connsiteY1" fmla="*/ 296286 h 389618"/>
                <a:gd name="connsiteX2" fmla="*/ 70805 w 183209"/>
                <a:gd name="connsiteY2" fmla="*/ 158288 h 389618"/>
                <a:gd name="connsiteX3" fmla="*/ 172785 w 183209"/>
                <a:gd name="connsiteY3" fmla="*/ 24982 h 389618"/>
                <a:gd name="connsiteX4" fmla="*/ 165334 w 183209"/>
                <a:gd name="connsiteY4" fmla="*/ 4420 h 389618"/>
                <a:gd name="connsiteX5" fmla="*/ 60455 w 183209"/>
                <a:gd name="connsiteY5" fmla="*/ 136898 h 389618"/>
                <a:gd name="connsiteX6" fmla="*/ 4290 w 183209"/>
                <a:gd name="connsiteY6" fmla="*/ 297942 h 389618"/>
                <a:gd name="connsiteX7" fmla="*/ 11190 w 183209"/>
                <a:gd name="connsiteY7" fmla="*/ 389572 h 389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3209" h="389618">
                  <a:moveTo>
                    <a:pt x="11190" y="389572"/>
                  </a:moveTo>
                  <a:cubicBezTo>
                    <a:pt x="30095" y="390953"/>
                    <a:pt x="18365" y="312846"/>
                    <a:pt x="24990" y="296286"/>
                  </a:cubicBezTo>
                  <a:cubicBezTo>
                    <a:pt x="33145" y="248221"/>
                    <a:pt x="48587" y="201688"/>
                    <a:pt x="70805" y="158288"/>
                  </a:cubicBezTo>
                  <a:cubicBezTo>
                    <a:pt x="101716" y="111576"/>
                    <a:pt x="135788" y="67043"/>
                    <a:pt x="172785" y="24982"/>
                  </a:cubicBezTo>
                  <a:cubicBezTo>
                    <a:pt x="191415" y="15598"/>
                    <a:pt x="182583" y="-10346"/>
                    <a:pt x="165334" y="4420"/>
                  </a:cubicBezTo>
                  <a:cubicBezTo>
                    <a:pt x="123934" y="42783"/>
                    <a:pt x="94678" y="92325"/>
                    <a:pt x="60455" y="136898"/>
                  </a:cubicBezTo>
                  <a:cubicBezTo>
                    <a:pt x="29406" y="185336"/>
                    <a:pt x="14640" y="242053"/>
                    <a:pt x="4290" y="297942"/>
                  </a:cubicBezTo>
                  <a:cubicBezTo>
                    <a:pt x="5670" y="314778"/>
                    <a:pt x="-10062" y="389711"/>
                    <a:pt x="11190" y="389572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3" name="Freeform: Shape 402">
              <a:extLst>
                <a:ext uri="{FF2B5EF4-FFF2-40B4-BE49-F238E27FC236}">
                  <a16:creationId xmlns:a16="http://schemas.microsoft.com/office/drawing/2014/main" id="{50AF9C4B-CEE7-FC6B-FA6C-3AA59A851957}"/>
                </a:ext>
              </a:extLst>
            </p:cNvPr>
            <p:cNvSpPr/>
            <p:nvPr/>
          </p:nvSpPr>
          <p:spPr>
            <a:xfrm>
              <a:off x="6796706" y="4983547"/>
              <a:ext cx="24616" cy="116057"/>
            </a:xfrm>
            <a:custGeom>
              <a:avLst/>
              <a:gdLst>
                <a:gd name="connsiteX0" fmla="*/ 14096 w 24616"/>
                <a:gd name="connsiteY0" fmla="*/ 116029 h 116057"/>
                <a:gd name="connsiteX1" fmla="*/ 21686 w 24616"/>
                <a:gd name="connsiteY1" fmla="*/ 51583 h 116057"/>
                <a:gd name="connsiteX2" fmla="*/ 13544 w 24616"/>
                <a:gd name="connsiteY2" fmla="*/ -28 h 116057"/>
                <a:gd name="connsiteX3" fmla="*/ 3608 w 24616"/>
                <a:gd name="connsiteY3" fmla="*/ 10322 h 116057"/>
                <a:gd name="connsiteX4" fmla="*/ 14096 w 24616"/>
                <a:gd name="connsiteY4" fmla="*/ 116029 h 116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616" h="116057">
                  <a:moveTo>
                    <a:pt x="14096" y="116029"/>
                  </a:moveTo>
                  <a:cubicBezTo>
                    <a:pt x="30794" y="113268"/>
                    <a:pt x="17132" y="66073"/>
                    <a:pt x="21686" y="51583"/>
                  </a:cubicBezTo>
                  <a:cubicBezTo>
                    <a:pt x="18788" y="36266"/>
                    <a:pt x="34381" y="4664"/>
                    <a:pt x="13544" y="-28"/>
                  </a:cubicBezTo>
                  <a:cubicBezTo>
                    <a:pt x="7955" y="124"/>
                    <a:pt x="3525" y="4733"/>
                    <a:pt x="3608" y="10322"/>
                  </a:cubicBezTo>
                  <a:cubicBezTo>
                    <a:pt x="6092" y="29642"/>
                    <a:pt x="-11572" y="116442"/>
                    <a:pt x="14096" y="116029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4" name="Freeform: Shape 403">
              <a:extLst>
                <a:ext uri="{FF2B5EF4-FFF2-40B4-BE49-F238E27FC236}">
                  <a16:creationId xmlns:a16="http://schemas.microsoft.com/office/drawing/2014/main" id="{568EE939-6804-7FE0-DA7A-38168A3C69AE}"/>
                </a:ext>
              </a:extLst>
            </p:cNvPr>
            <p:cNvSpPr/>
            <p:nvPr/>
          </p:nvSpPr>
          <p:spPr>
            <a:xfrm>
              <a:off x="6648247" y="5241832"/>
              <a:ext cx="121859" cy="306947"/>
            </a:xfrm>
            <a:custGeom>
              <a:avLst/>
              <a:gdLst>
                <a:gd name="connsiteX0" fmla="*/ 32147 w 121859"/>
                <a:gd name="connsiteY0" fmla="*/ 305272 h 306947"/>
                <a:gd name="connsiteX1" fmla="*/ 87346 w 121859"/>
                <a:gd name="connsiteY1" fmla="*/ 221783 h 306947"/>
                <a:gd name="connsiteX2" fmla="*/ 120742 w 121859"/>
                <a:gd name="connsiteY2" fmla="*/ 39901 h 306947"/>
                <a:gd name="connsiteX3" fmla="*/ 108515 w 121859"/>
                <a:gd name="connsiteY3" fmla="*/ 32229 h 306947"/>
                <a:gd name="connsiteX4" fmla="*/ 100594 w 121859"/>
                <a:gd name="connsiteY4" fmla="*/ 42799 h 306947"/>
                <a:gd name="connsiteX5" fmla="*/ 25523 w 121859"/>
                <a:gd name="connsiteY5" fmla="*/ 284572 h 306947"/>
                <a:gd name="connsiteX6" fmla="*/ 48569 w 121859"/>
                <a:gd name="connsiteY6" fmla="*/ 155820 h 306947"/>
                <a:gd name="connsiteX7" fmla="*/ 95488 w 121859"/>
                <a:gd name="connsiteY7" fmla="*/ 19064 h 306947"/>
                <a:gd name="connsiteX8" fmla="*/ 74512 w 121859"/>
                <a:gd name="connsiteY8" fmla="*/ 8714 h 306947"/>
                <a:gd name="connsiteX9" fmla="*/ 32423 w 121859"/>
                <a:gd name="connsiteY9" fmla="*/ 140088 h 306947"/>
                <a:gd name="connsiteX10" fmla="*/ 270 w 121859"/>
                <a:gd name="connsiteY10" fmla="*/ 264286 h 306947"/>
                <a:gd name="connsiteX11" fmla="*/ 32147 w 121859"/>
                <a:gd name="connsiteY11" fmla="*/ 305272 h 306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1859" h="306947">
                  <a:moveTo>
                    <a:pt x="32147" y="305272"/>
                  </a:moveTo>
                  <a:cubicBezTo>
                    <a:pt x="58228" y="284158"/>
                    <a:pt x="71614" y="250762"/>
                    <a:pt x="87346" y="221783"/>
                  </a:cubicBezTo>
                  <a:cubicBezTo>
                    <a:pt x="114104" y="165093"/>
                    <a:pt x="125613" y="102400"/>
                    <a:pt x="120742" y="39901"/>
                  </a:cubicBezTo>
                  <a:cubicBezTo>
                    <a:pt x="119486" y="34409"/>
                    <a:pt x="114007" y="30973"/>
                    <a:pt x="108515" y="32229"/>
                  </a:cubicBezTo>
                  <a:cubicBezTo>
                    <a:pt x="103644" y="33333"/>
                    <a:pt x="100290" y="37817"/>
                    <a:pt x="100594" y="42799"/>
                  </a:cubicBezTo>
                  <a:cubicBezTo>
                    <a:pt x="106473" y="129918"/>
                    <a:pt x="79715" y="216097"/>
                    <a:pt x="25523" y="284572"/>
                  </a:cubicBezTo>
                  <a:cubicBezTo>
                    <a:pt x="8825" y="240964"/>
                    <a:pt x="36011" y="196943"/>
                    <a:pt x="48569" y="155820"/>
                  </a:cubicBezTo>
                  <a:cubicBezTo>
                    <a:pt x="66784" y="118698"/>
                    <a:pt x="62369" y="38245"/>
                    <a:pt x="95488" y="19064"/>
                  </a:cubicBezTo>
                  <a:cubicBezTo>
                    <a:pt x="112048" y="7472"/>
                    <a:pt x="92728" y="-11158"/>
                    <a:pt x="74512" y="8714"/>
                  </a:cubicBezTo>
                  <a:cubicBezTo>
                    <a:pt x="42497" y="44455"/>
                    <a:pt x="48983" y="97170"/>
                    <a:pt x="32423" y="140088"/>
                  </a:cubicBezTo>
                  <a:cubicBezTo>
                    <a:pt x="20141" y="181487"/>
                    <a:pt x="-2905" y="220541"/>
                    <a:pt x="270" y="264286"/>
                  </a:cubicBezTo>
                  <a:cubicBezTo>
                    <a:pt x="959" y="281674"/>
                    <a:pt x="8963" y="314655"/>
                    <a:pt x="32147" y="305272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5" name="Freeform: Shape 404">
              <a:extLst>
                <a:ext uri="{FF2B5EF4-FFF2-40B4-BE49-F238E27FC236}">
                  <a16:creationId xmlns:a16="http://schemas.microsoft.com/office/drawing/2014/main" id="{6BBE05F5-4256-B7D9-91D5-6DF8C755287C}"/>
                </a:ext>
              </a:extLst>
            </p:cNvPr>
            <p:cNvSpPr/>
            <p:nvPr/>
          </p:nvSpPr>
          <p:spPr>
            <a:xfrm>
              <a:off x="6585148" y="5213313"/>
              <a:ext cx="131704" cy="397297"/>
            </a:xfrm>
            <a:custGeom>
              <a:avLst/>
              <a:gdLst>
                <a:gd name="connsiteX0" fmla="*/ 65438 w 131704"/>
                <a:gd name="connsiteY0" fmla="*/ 397270 h 397297"/>
                <a:gd name="connsiteX1" fmla="*/ 91934 w 131704"/>
                <a:gd name="connsiteY1" fmla="*/ 383470 h 397297"/>
                <a:gd name="connsiteX2" fmla="*/ 89367 w 131704"/>
                <a:gd name="connsiteY2" fmla="*/ 369256 h 397297"/>
                <a:gd name="connsiteX3" fmla="*/ 77168 w 131704"/>
                <a:gd name="connsiteY3" fmla="*/ 369670 h 397297"/>
                <a:gd name="connsiteX4" fmla="*/ 36734 w 131704"/>
                <a:gd name="connsiteY4" fmla="*/ 366358 h 397297"/>
                <a:gd name="connsiteX5" fmla="*/ 21969 w 131704"/>
                <a:gd name="connsiteY5" fmla="*/ 304121 h 397297"/>
                <a:gd name="connsiteX6" fmla="*/ 68750 w 131704"/>
                <a:gd name="connsiteY6" fmla="*/ 153427 h 397297"/>
                <a:gd name="connsiteX7" fmla="*/ 114704 w 131704"/>
                <a:gd name="connsiteY7" fmla="*/ 30195 h 397297"/>
                <a:gd name="connsiteX8" fmla="*/ 131677 w 131704"/>
                <a:gd name="connsiteY8" fmla="*/ 9909 h 397297"/>
                <a:gd name="connsiteX9" fmla="*/ 121189 w 131704"/>
                <a:gd name="connsiteY9" fmla="*/ -27 h 397297"/>
                <a:gd name="connsiteX10" fmla="*/ 90554 w 131704"/>
                <a:gd name="connsiteY10" fmla="*/ 28815 h 397297"/>
                <a:gd name="connsiteX11" fmla="*/ 45566 w 131704"/>
                <a:gd name="connsiteY11" fmla="*/ 161155 h 397297"/>
                <a:gd name="connsiteX12" fmla="*/ 65438 w 131704"/>
                <a:gd name="connsiteY12" fmla="*/ 397270 h 397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1704" h="397297">
                  <a:moveTo>
                    <a:pt x="65438" y="397270"/>
                  </a:moveTo>
                  <a:cubicBezTo>
                    <a:pt x="75678" y="396124"/>
                    <a:pt x="85130" y="391211"/>
                    <a:pt x="91934" y="383470"/>
                  </a:cubicBezTo>
                  <a:cubicBezTo>
                    <a:pt x="95149" y="378833"/>
                    <a:pt x="94004" y="372472"/>
                    <a:pt x="89367" y="369256"/>
                  </a:cubicBezTo>
                  <a:cubicBezTo>
                    <a:pt x="85655" y="366675"/>
                    <a:pt x="80701" y="366855"/>
                    <a:pt x="77168" y="369670"/>
                  </a:cubicBezTo>
                  <a:cubicBezTo>
                    <a:pt x="66266" y="383470"/>
                    <a:pt x="47774" y="375880"/>
                    <a:pt x="36734" y="366358"/>
                  </a:cubicBezTo>
                  <a:cubicBezTo>
                    <a:pt x="17415" y="351454"/>
                    <a:pt x="20175" y="324958"/>
                    <a:pt x="21969" y="304121"/>
                  </a:cubicBezTo>
                  <a:cubicBezTo>
                    <a:pt x="25557" y="250440"/>
                    <a:pt x="54122" y="204072"/>
                    <a:pt x="68750" y="153427"/>
                  </a:cubicBezTo>
                  <a:cubicBezTo>
                    <a:pt x="75926" y="109682"/>
                    <a:pt x="85310" y="65108"/>
                    <a:pt x="114704" y="30195"/>
                  </a:cubicBezTo>
                  <a:cubicBezTo>
                    <a:pt x="118981" y="22053"/>
                    <a:pt x="131125" y="19569"/>
                    <a:pt x="131677" y="9909"/>
                  </a:cubicBezTo>
                  <a:cubicBezTo>
                    <a:pt x="131456" y="4306"/>
                    <a:pt x="126806" y="-110"/>
                    <a:pt x="121189" y="-27"/>
                  </a:cubicBezTo>
                  <a:cubicBezTo>
                    <a:pt x="107390" y="2871"/>
                    <a:pt x="98972" y="18189"/>
                    <a:pt x="90554" y="28815"/>
                  </a:cubicBezTo>
                  <a:cubicBezTo>
                    <a:pt x="60884" y="67316"/>
                    <a:pt x="56606" y="115616"/>
                    <a:pt x="45566" y="161155"/>
                  </a:cubicBezTo>
                  <a:cubicBezTo>
                    <a:pt x="18933" y="225738"/>
                    <a:pt x="-51860" y="386368"/>
                    <a:pt x="65438" y="397270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6" name="Freeform: Shape 405">
              <a:extLst>
                <a:ext uri="{FF2B5EF4-FFF2-40B4-BE49-F238E27FC236}">
                  <a16:creationId xmlns:a16="http://schemas.microsoft.com/office/drawing/2014/main" id="{563FC6F9-41D5-FBA8-6012-FF2C8CA537C4}"/>
                </a:ext>
              </a:extLst>
            </p:cNvPr>
            <p:cNvSpPr/>
            <p:nvPr/>
          </p:nvSpPr>
          <p:spPr>
            <a:xfrm>
              <a:off x="6510351" y="5627271"/>
              <a:ext cx="275765" cy="858508"/>
            </a:xfrm>
            <a:custGeom>
              <a:avLst/>
              <a:gdLst>
                <a:gd name="connsiteX0" fmla="*/ 272023 w 275765"/>
                <a:gd name="connsiteY0" fmla="*/ 856701 h 858508"/>
                <a:gd name="connsiteX1" fmla="*/ 268711 w 275765"/>
                <a:gd name="connsiteY1" fmla="*/ 836002 h 858508"/>
                <a:gd name="connsiteX2" fmla="*/ 244147 w 275765"/>
                <a:gd name="connsiteY2" fmla="*/ 786737 h 858508"/>
                <a:gd name="connsiteX3" fmla="*/ 197780 w 275765"/>
                <a:gd name="connsiteY3" fmla="*/ 592159 h 858508"/>
                <a:gd name="connsiteX4" fmla="*/ 94695 w 275765"/>
                <a:gd name="connsiteY4" fmla="*/ 397030 h 858508"/>
                <a:gd name="connsiteX5" fmla="*/ 26939 w 275765"/>
                <a:gd name="connsiteY5" fmla="*/ 18087 h 858508"/>
                <a:gd name="connsiteX6" fmla="*/ 23489 w 275765"/>
                <a:gd name="connsiteY6" fmla="*/ 1252 h 858508"/>
                <a:gd name="connsiteX7" fmla="*/ 5963 w 275765"/>
                <a:gd name="connsiteY7" fmla="*/ 22089 h 858508"/>
                <a:gd name="connsiteX8" fmla="*/ 76342 w 275765"/>
                <a:gd name="connsiteY8" fmla="*/ 405448 h 858508"/>
                <a:gd name="connsiteX9" fmla="*/ 179426 w 275765"/>
                <a:gd name="connsiteY9" fmla="*/ 600991 h 858508"/>
                <a:gd name="connsiteX10" fmla="*/ 207026 w 275765"/>
                <a:gd name="connsiteY10" fmla="*/ 659640 h 858508"/>
                <a:gd name="connsiteX11" fmla="*/ 220826 w 275765"/>
                <a:gd name="connsiteY11" fmla="*/ 740231 h 858508"/>
                <a:gd name="connsiteX12" fmla="*/ 225656 w 275765"/>
                <a:gd name="connsiteY12" fmla="*/ 796258 h 858508"/>
                <a:gd name="connsiteX13" fmla="*/ 272023 w 275765"/>
                <a:gd name="connsiteY13" fmla="*/ 856701 h 858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75765" h="858508">
                  <a:moveTo>
                    <a:pt x="272023" y="856701"/>
                  </a:moveTo>
                  <a:cubicBezTo>
                    <a:pt x="279751" y="850078"/>
                    <a:pt x="273817" y="841936"/>
                    <a:pt x="268711" y="836002"/>
                  </a:cubicBezTo>
                  <a:cubicBezTo>
                    <a:pt x="259285" y="820229"/>
                    <a:pt x="251075" y="803752"/>
                    <a:pt x="244147" y="786737"/>
                  </a:cubicBezTo>
                  <a:cubicBezTo>
                    <a:pt x="242215" y="713597"/>
                    <a:pt x="234487" y="656466"/>
                    <a:pt x="197780" y="592159"/>
                  </a:cubicBezTo>
                  <a:cubicBezTo>
                    <a:pt x="169352" y="524402"/>
                    <a:pt x="125883" y="463269"/>
                    <a:pt x="94695" y="397030"/>
                  </a:cubicBezTo>
                  <a:cubicBezTo>
                    <a:pt x="31120" y="281581"/>
                    <a:pt x="7301" y="148413"/>
                    <a:pt x="26939" y="18087"/>
                  </a:cubicBezTo>
                  <a:cubicBezTo>
                    <a:pt x="29284" y="12291"/>
                    <a:pt x="30250" y="4287"/>
                    <a:pt x="23489" y="1252"/>
                  </a:cubicBezTo>
                  <a:cubicBezTo>
                    <a:pt x="9689" y="-4820"/>
                    <a:pt x="6377" y="12153"/>
                    <a:pt x="5963" y="22089"/>
                  </a:cubicBezTo>
                  <a:cubicBezTo>
                    <a:pt x="-12557" y="154126"/>
                    <a:pt x="12131" y="288605"/>
                    <a:pt x="76342" y="405448"/>
                  </a:cubicBezTo>
                  <a:cubicBezTo>
                    <a:pt x="107667" y="472377"/>
                    <a:pt x="150860" y="532682"/>
                    <a:pt x="179426" y="600991"/>
                  </a:cubicBezTo>
                  <a:cubicBezTo>
                    <a:pt x="187844" y="620863"/>
                    <a:pt x="199574" y="639217"/>
                    <a:pt x="207026" y="659640"/>
                  </a:cubicBezTo>
                  <a:cubicBezTo>
                    <a:pt x="214381" y="685956"/>
                    <a:pt x="219004" y="712963"/>
                    <a:pt x="220826" y="740231"/>
                  </a:cubicBezTo>
                  <a:cubicBezTo>
                    <a:pt x="220839" y="759013"/>
                    <a:pt x="222454" y="777753"/>
                    <a:pt x="225656" y="796258"/>
                  </a:cubicBezTo>
                  <a:cubicBezTo>
                    <a:pt x="234350" y="810472"/>
                    <a:pt x="252427" y="869397"/>
                    <a:pt x="272023" y="856701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7" name="Freeform: Shape 406">
              <a:extLst>
                <a:ext uri="{FF2B5EF4-FFF2-40B4-BE49-F238E27FC236}">
                  <a16:creationId xmlns:a16="http://schemas.microsoft.com/office/drawing/2014/main" id="{047B012B-DE8F-C51D-0EAF-1379B6229069}"/>
                </a:ext>
              </a:extLst>
            </p:cNvPr>
            <p:cNvSpPr/>
            <p:nvPr/>
          </p:nvSpPr>
          <p:spPr>
            <a:xfrm>
              <a:off x="6813367" y="6204832"/>
              <a:ext cx="211151" cy="216393"/>
            </a:xfrm>
            <a:custGeom>
              <a:avLst/>
              <a:gdLst>
                <a:gd name="connsiteX0" fmla="*/ 201120 w 211151"/>
                <a:gd name="connsiteY0" fmla="*/ 216351 h 216393"/>
                <a:gd name="connsiteX1" fmla="*/ 194220 w 211151"/>
                <a:gd name="connsiteY1" fmla="*/ 172606 h 216393"/>
                <a:gd name="connsiteX2" fmla="*/ 42422 w 211151"/>
                <a:gd name="connsiteY2" fmla="*/ 43164 h 216393"/>
                <a:gd name="connsiteX3" fmla="*/ 13304 w 211151"/>
                <a:gd name="connsiteY3" fmla="*/ 108 h 216393"/>
                <a:gd name="connsiteX4" fmla="*/ 27104 w 211151"/>
                <a:gd name="connsiteY4" fmla="*/ 56273 h 216393"/>
                <a:gd name="connsiteX5" fmla="*/ 188562 w 211151"/>
                <a:gd name="connsiteY5" fmla="*/ 202276 h 216393"/>
                <a:gd name="connsiteX6" fmla="*/ 201120 w 211151"/>
                <a:gd name="connsiteY6" fmla="*/ 216351 h 216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1151" h="216393">
                  <a:moveTo>
                    <a:pt x="201120" y="216351"/>
                  </a:moveTo>
                  <a:cubicBezTo>
                    <a:pt x="224166" y="210693"/>
                    <a:pt x="201120" y="183922"/>
                    <a:pt x="194220" y="172606"/>
                  </a:cubicBezTo>
                  <a:cubicBezTo>
                    <a:pt x="158893" y="113819"/>
                    <a:pt x="86858" y="92567"/>
                    <a:pt x="42422" y="43164"/>
                  </a:cubicBezTo>
                  <a:cubicBezTo>
                    <a:pt x="29864" y="31020"/>
                    <a:pt x="26139" y="11286"/>
                    <a:pt x="13304" y="108"/>
                  </a:cubicBezTo>
                  <a:cubicBezTo>
                    <a:pt x="-20229" y="-2928"/>
                    <a:pt x="19101" y="45785"/>
                    <a:pt x="27104" y="56273"/>
                  </a:cubicBezTo>
                  <a:cubicBezTo>
                    <a:pt x="75680" y="111473"/>
                    <a:pt x="155719" y="132724"/>
                    <a:pt x="188562" y="202276"/>
                  </a:cubicBezTo>
                  <a:cubicBezTo>
                    <a:pt x="191460" y="208209"/>
                    <a:pt x="192702" y="216765"/>
                    <a:pt x="201120" y="216351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8" name="Freeform: Shape 407">
              <a:extLst>
                <a:ext uri="{FF2B5EF4-FFF2-40B4-BE49-F238E27FC236}">
                  <a16:creationId xmlns:a16="http://schemas.microsoft.com/office/drawing/2014/main" id="{875173AB-866F-3FC1-1038-802D6D035EE6}"/>
                </a:ext>
              </a:extLst>
            </p:cNvPr>
            <p:cNvSpPr/>
            <p:nvPr/>
          </p:nvSpPr>
          <p:spPr>
            <a:xfrm>
              <a:off x="6827307" y="6323595"/>
              <a:ext cx="32260" cy="44804"/>
            </a:xfrm>
            <a:custGeom>
              <a:avLst/>
              <a:gdLst>
                <a:gd name="connsiteX0" fmla="*/ 26413 w 32260"/>
                <a:gd name="connsiteY0" fmla="*/ 43769 h 44804"/>
                <a:gd name="connsiteX1" fmla="*/ 18547 w 32260"/>
                <a:gd name="connsiteY1" fmla="*/ 4853 h 44804"/>
                <a:gd name="connsiteX2" fmla="*/ 4747 w 32260"/>
                <a:gd name="connsiteY2" fmla="*/ 1265 h 44804"/>
                <a:gd name="connsiteX3" fmla="*/ 8611 w 32260"/>
                <a:gd name="connsiteY3" fmla="*/ 28865 h 44804"/>
                <a:gd name="connsiteX4" fmla="*/ 26413 w 32260"/>
                <a:gd name="connsiteY4" fmla="*/ 43769 h 44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260" h="44804">
                  <a:moveTo>
                    <a:pt x="26413" y="43769"/>
                  </a:moveTo>
                  <a:cubicBezTo>
                    <a:pt x="41730" y="34385"/>
                    <a:pt x="22411" y="16169"/>
                    <a:pt x="18547" y="4853"/>
                  </a:cubicBezTo>
                  <a:cubicBezTo>
                    <a:pt x="15635" y="175"/>
                    <a:pt x="9563" y="-1398"/>
                    <a:pt x="4747" y="1265"/>
                  </a:cubicBezTo>
                  <a:cubicBezTo>
                    <a:pt x="-6293" y="8579"/>
                    <a:pt x="4747" y="20585"/>
                    <a:pt x="8611" y="28865"/>
                  </a:cubicBezTo>
                  <a:cubicBezTo>
                    <a:pt x="12475" y="37145"/>
                    <a:pt x="16063" y="48185"/>
                    <a:pt x="26413" y="43769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9" name="Freeform: Shape 408">
              <a:extLst>
                <a:ext uri="{FF2B5EF4-FFF2-40B4-BE49-F238E27FC236}">
                  <a16:creationId xmlns:a16="http://schemas.microsoft.com/office/drawing/2014/main" id="{C93C9E6D-BB17-B0CC-4D11-04364B68A9D4}"/>
                </a:ext>
              </a:extLst>
            </p:cNvPr>
            <p:cNvSpPr/>
            <p:nvPr/>
          </p:nvSpPr>
          <p:spPr>
            <a:xfrm>
              <a:off x="6586098" y="5725994"/>
              <a:ext cx="190378" cy="441958"/>
            </a:xfrm>
            <a:custGeom>
              <a:avLst/>
              <a:gdLst>
                <a:gd name="connsiteX0" fmla="*/ 184546 w 190378"/>
                <a:gd name="connsiteY0" fmla="*/ 441134 h 441958"/>
                <a:gd name="connsiteX1" fmla="*/ 175024 w 190378"/>
                <a:gd name="connsiteY1" fmla="*/ 397665 h 441958"/>
                <a:gd name="connsiteX2" fmla="*/ 122447 w 190378"/>
                <a:gd name="connsiteY2" fmla="*/ 308794 h 441958"/>
                <a:gd name="connsiteX3" fmla="*/ 55518 w 190378"/>
                <a:gd name="connsiteY3" fmla="*/ 168864 h 441958"/>
                <a:gd name="connsiteX4" fmla="*/ 21571 w 190378"/>
                <a:gd name="connsiteY4" fmla="*/ 10856 h 441958"/>
                <a:gd name="connsiteX5" fmla="*/ 12063 w 190378"/>
                <a:gd name="connsiteY5" fmla="*/ -4 h 441958"/>
                <a:gd name="connsiteX6" fmla="*/ 1285 w 190378"/>
                <a:gd name="connsiteY6" fmla="*/ 8648 h 441958"/>
                <a:gd name="connsiteX7" fmla="*/ 92640 w 190378"/>
                <a:gd name="connsiteY7" fmla="*/ 297064 h 441958"/>
                <a:gd name="connsiteX8" fmla="*/ 163432 w 190378"/>
                <a:gd name="connsiteY8" fmla="*/ 419054 h 441958"/>
                <a:gd name="connsiteX9" fmla="*/ 184546 w 190378"/>
                <a:gd name="connsiteY9" fmla="*/ 441134 h 441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0378" h="441958">
                  <a:moveTo>
                    <a:pt x="184546" y="441134"/>
                  </a:moveTo>
                  <a:cubicBezTo>
                    <a:pt x="200416" y="432303"/>
                    <a:pt x="179164" y="409119"/>
                    <a:pt x="175024" y="397665"/>
                  </a:cubicBezTo>
                  <a:cubicBezTo>
                    <a:pt x="157499" y="367995"/>
                    <a:pt x="140249" y="338188"/>
                    <a:pt x="122447" y="308794"/>
                  </a:cubicBezTo>
                  <a:cubicBezTo>
                    <a:pt x="96780" y="263945"/>
                    <a:pt x="77736" y="215507"/>
                    <a:pt x="55518" y="168864"/>
                  </a:cubicBezTo>
                  <a:cubicBezTo>
                    <a:pt x="33162" y="119599"/>
                    <a:pt x="14119" y="65504"/>
                    <a:pt x="21571" y="10856"/>
                  </a:cubicBezTo>
                  <a:cubicBezTo>
                    <a:pt x="21943" y="5226"/>
                    <a:pt x="17679" y="368"/>
                    <a:pt x="12063" y="-4"/>
                  </a:cubicBezTo>
                  <a:cubicBezTo>
                    <a:pt x="6763" y="-363"/>
                    <a:pt x="2085" y="3404"/>
                    <a:pt x="1285" y="8648"/>
                  </a:cubicBezTo>
                  <a:cubicBezTo>
                    <a:pt x="-9893" y="112837"/>
                    <a:pt x="52896" y="205157"/>
                    <a:pt x="92640" y="297064"/>
                  </a:cubicBezTo>
                  <a:cubicBezTo>
                    <a:pt x="115133" y="338464"/>
                    <a:pt x="140939" y="377655"/>
                    <a:pt x="163432" y="419054"/>
                  </a:cubicBezTo>
                  <a:cubicBezTo>
                    <a:pt x="168676" y="427610"/>
                    <a:pt x="170884" y="445964"/>
                    <a:pt x="184546" y="441134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0" name="Freeform: Shape 409">
              <a:extLst>
                <a:ext uri="{FF2B5EF4-FFF2-40B4-BE49-F238E27FC236}">
                  <a16:creationId xmlns:a16="http://schemas.microsoft.com/office/drawing/2014/main" id="{6295589B-DF99-C01B-47FF-DE936A91C6DF}"/>
                </a:ext>
              </a:extLst>
            </p:cNvPr>
            <p:cNvSpPr/>
            <p:nvPr/>
          </p:nvSpPr>
          <p:spPr>
            <a:xfrm>
              <a:off x="7758893" y="2089282"/>
              <a:ext cx="80257" cy="425841"/>
            </a:xfrm>
            <a:custGeom>
              <a:avLst/>
              <a:gdLst>
                <a:gd name="connsiteX0" fmla="*/ 51153 w 80257"/>
                <a:gd name="connsiteY0" fmla="*/ 418828 h 425841"/>
                <a:gd name="connsiteX1" fmla="*/ 18585 w 80257"/>
                <a:gd name="connsiteY1" fmla="*/ 4834 h 425841"/>
                <a:gd name="connsiteX2" fmla="*/ 4537 w 80257"/>
                <a:gd name="connsiteY2" fmla="*/ 1495 h 425841"/>
                <a:gd name="connsiteX3" fmla="*/ 369 w 80257"/>
                <a:gd name="connsiteY3" fmla="*/ 6490 h 425841"/>
                <a:gd name="connsiteX4" fmla="*/ 5889 w 80257"/>
                <a:gd name="connsiteY4" fmla="*/ 30916 h 425841"/>
                <a:gd name="connsiteX5" fmla="*/ 57086 w 80257"/>
                <a:gd name="connsiteY5" fmla="*/ 305256 h 425841"/>
                <a:gd name="connsiteX6" fmla="*/ 31281 w 80257"/>
                <a:gd name="connsiteY6" fmla="*/ 414826 h 425841"/>
                <a:gd name="connsiteX7" fmla="*/ 40678 w 80257"/>
                <a:gd name="connsiteY7" fmla="*/ 425783 h 425841"/>
                <a:gd name="connsiteX8" fmla="*/ 51153 w 80257"/>
                <a:gd name="connsiteY8" fmla="*/ 418828 h 425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0257" h="425841">
                  <a:moveTo>
                    <a:pt x="51153" y="418828"/>
                  </a:moveTo>
                  <a:cubicBezTo>
                    <a:pt x="105248" y="260682"/>
                    <a:pt x="77786" y="153320"/>
                    <a:pt x="18585" y="4834"/>
                  </a:cubicBezTo>
                  <a:cubicBezTo>
                    <a:pt x="15632" y="32"/>
                    <a:pt x="9339" y="-1472"/>
                    <a:pt x="4537" y="1495"/>
                  </a:cubicBezTo>
                  <a:cubicBezTo>
                    <a:pt x="2633" y="2654"/>
                    <a:pt x="1170" y="4420"/>
                    <a:pt x="369" y="6490"/>
                  </a:cubicBezTo>
                  <a:cubicBezTo>
                    <a:pt x="-1563" y="14770"/>
                    <a:pt x="4095" y="22912"/>
                    <a:pt x="5889" y="30916"/>
                  </a:cubicBezTo>
                  <a:cubicBezTo>
                    <a:pt x="41907" y="120476"/>
                    <a:pt x="70058" y="207415"/>
                    <a:pt x="57086" y="305256"/>
                  </a:cubicBezTo>
                  <a:cubicBezTo>
                    <a:pt x="52008" y="342515"/>
                    <a:pt x="43370" y="379209"/>
                    <a:pt x="31281" y="414826"/>
                  </a:cubicBezTo>
                  <a:cubicBezTo>
                    <a:pt x="30853" y="420443"/>
                    <a:pt x="35062" y="425356"/>
                    <a:pt x="40678" y="425783"/>
                  </a:cubicBezTo>
                  <a:cubicBezTo>
                    <a:pt x="45357" y="426142"/>
                    <a:pt x="49676" y="423272"/>
                    <a:pt x="51153" y="418828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1" name="Freeform: Shape 410">
              <a:extLst>
                <a:ext uri="{FF2B5EF4-FFF2-40B4-BE49-F238E27FC236}">
                  <a16:creationId xmlns:a16="http://schemas.microsoft.com/office/drawing/2014/main" id="{452D95EE-2BDA-5EA3-4BE8-38B41C801553}"/>
                </a:ext>
              </a:extLst>
            </p:cNvPr>
            <p:cNvSpPr/>
            <p:nvPr/>
          </p:nvSpPr>
          <p:spPr>
            <a:xfrm>
              <a:off x="7845102" y="2382202"/>
              <a:ext cx="46294" cy="322056"/>
            </a:xfrm>
            <a:custGeom>
              <a:avLst/>
              <a:gdLst>
                <a:gd name="connsiteX0" fmla="*/ 18487 w 46294"/>
                <a:gd name="connsiteY0" fmla="*/ 321728 h 322056"/>
                <a:gd name="connsiteX1" fmla="*/ 23869 w 46294"/>
                <a:gd name="connsiteY1" fmla="*/ 276189 h 322056"/>
                <a:gd name="connsiteX2" fmla="*/ 23869 w 46294"/>
                <a:gd name="connsiteY2" fmla="*/ 276189 h 322056"/>
                <a:gd name="connsiteX3" fmla="*/ 23869 w 46294"/>
                <a:gd name="connsiteY3" fmla="*/ 277293 h 322056"/>
                <a:gd name="connsiteX4" fmla="*/ 44155 w 46294"/>
                <a:gd name="connsiteY4" fmla="*/ 22548 h 322056"/>
                <a:gd name="connsiteX5" fmla="*/ 37393 w 46294"/>
                <a:gd name="connsiteY5" fmla="*/ 193 h 322056"/>
                <a:gd name="connsiteX6" fmla="*/ 1237 w 46294"/>
                <a:gd name="connsiteY6" fmla="*/ 138191 h 322056"/>
                <a:gd name="connsiteX7" fmla="*/ 18487 w 46294"/>
                <a:gd name="connsiteY7" fmla="*/ 321728 h 322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294" h="322056">
                  <a:moveTo>
                    <a:pt x="18487" y="321728"/>
                  </a:moveTo>
                  <a:cubicBezTo>
                    <a:pt x="35875" y="315518"/>
                    <a:pt x="22075" y="289989"/>
                    <a:pt x="23869" y="276189"/>
                  </a:cubicBezTo>
                  <a:lnTo>
                    <a:pt x="23869" y="276189"/>
                  </a:lnTo>
                  <a:lnTo>
                    <a:pt x="23869" y="277293"/>
                  </a:lnTo>
                  <a:cubicBezTo>
                    <a:pt x="13920" y="191872"/>
                    <a:pt x="20819" y="105320"/>
                    <a:pt x="44155" y="22548"/>
                  </a:cubicBezTo>
                  <a:cubicBezTo>
                    <a:pt x="46915" y="14544"/>
                    <a:pt x="48847" y="1711"/>
                    <a:pt x="37393" y="193"/>
                  </a:cubicBezTo>
                  <a:cubicBezTo>
                    <a:pt x="19591" y="-6017"/>
                    <a:pt x="2341" y="120803"/>
                    <a:pt x="1237" y="138191"/>
                  </a:cubicBezTo>
                  <a:cubicBezTo>
                    <a:pt x="1099" y="159028"/>
                    <a:pt x="-6766" y="330146"/>
                    <a:pt x="18487" y="321728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2" name="Freeform: Shape 411">
              <a:extLst>
                <a:ext uri="{FF2B5EF4-FFF2-40B4-BE49-F238E27FC236}">
                  <a16:creationId xmlns:a16="http://schemas.microsoft.com/office/drawing/2014/main" id="{4E7CCF00-47A7-EC83-B96B-25877B8ADBC4}"/>
                </a:ext>
              </a:extLst>
            </p:cNvPr>
            <p:cNvSpPr/>
            <p:nvPr/>
          </p:nvSpPr>
          <p:spPr>
            <a:xfrm>
              <a:off x="7749941" y="2646308"/>
              <a:ext cx="87684" cy="434684"/>
            </a:xfrm>
            <a:custGeom>
              <a:avLst/>
              <a:gdLst>
                <a:gd name="connsiteX0" fmla="*/ 19533 w 87684"/>
                <a:gd name="connsiteY0" fmla="*/ 428561 h 434684"/>
                <a:gd name="connsiteX1" fmla="*/ 82598 w 87684"/>
                <a:gd name="connsiteY1" fmla="*/ 240194 h 434684"/>
                <a:gd name="connsiteX2" fmla="*/ 87566 w 87684"/>
                <a:gd name="connsiteY2" fmla="*/ 13877 h 434684"/>
                <a:gd name="connsiteX3" fmla="*/ 65210 w 87684"/>
                <a:gd name="connsiteY3" fmla="*/ 22157 h 434684"/>
                <a:gd name="connsiteX4" fmla="*/ 45752 w 87684"/>
                <a:gd name="connsiteY4" fmla="*/ 291253 h 434684"/>
                <a:gd name="connsiteX5" fmla="*/ 489 w 87684"/>
                <a:gd name="connsiteY5" fmla="*/ 421247 h 434684"/>
                <a:gd name="connsiteX6" fmla="*/ 6989 w 87684"/>
                <a:gd name="connsiteY6" fmla="*/ 434136 h 434684"/>
                <a:gd name="connsiteX7" fmla="*/ 19533 w 87684"/>
                <a:gd name="connsiteY7" fmla="*/ 428561 h 434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7684" h="434684">
                  <a:moveTo>
                    <a:pt x="19533" y="428561"/>
                  </a:moveTo>
                  <a:cubicBezTo>
                    <a:pt x="41198" y="366186"/>
                    <a:pt x="65072" y="304363"/>
                    <a:pt x="82598" y="240194"/>
                  </a:cubicBezTo>
                  <a:cubicBezTo>
                    <a:pt x="96398" y="165537"/>
                    <a:pt x="74180" y="88396"/>
                    <a:pt x="87566" y="13877"/>
                  </a:cubicBezTo>
                  <a:cubicBezTo>
                    <a:pt x="89360" y="-8065"/>
                    <a:pt x="64244" y="-3097"/>
                    <a:pt x="65210" y="22157"/>
                  </a:cubicBezTo>
                  <a:cubicBezTo>
                    <a:pt x="55136" y="111718"/>
                    <a:pt x="84944" y="205970"/>
                    <a:pt x="45752" y="291253"/>
                  </a:cubicBezTo>
                  <a:cubicBezTo>
                    <a:pt x="28089" y="333756"/>
                    <a:pt x="18153" y="379020"/>
                    <a:pt x="489" y="421247"/>
                  </a:cubicBezTo>
                  <a:cubicBezTo>
                    <a:pt x="-1277" y="426601"/>
                    <a:pt x="1634" y="432384"/>
                    <a:pt x="6989" y="434136"/>
                  </a:cubicBezTo>
                  <a:cubicBezTo>
                    <a:pt x="11984" y="435792"/>
                    <a:pt x="17408" y="433377"/>
                    <a:pt x="19533" y="428561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3" name="Freeform: Shape 412">
              <a:extLst>
                <a:ext uri="{FF2B5EF4-FFF2-40B4-BE49-F238E27FC236}">
                  <a16:creationId xmlns:a16="http://schemas.microsoft.com/office/drawing/2014/main" id="{9B537A7D-EFDD-B642-6900-9F5F74B4AB6A}"/>
                </a:ext>
              </a:extLst>
            </p:cNvPr>
            <p:cNvSpPr/>
            <p:nvPr/>
          </p:nvSpPr>
          <p:spPr>
            <a:xfrm>
              <a:off x="7534477" y="2980375"/>
              <a:ext cx="149458" cy="247009"/>
            </a:xfrm>
            <a:custGeom>
              <a:avLst/>
              <a:gdLst>
                <a:gd name="connsiteX0" fmla="*/ 21100 w 149458"/>
                <a:gd name="connsiteY0" fmla="*/ 246982 h 247009"/>
                <a:gd name="connsiteX1" fmla="*/ 111075 w 149458"/>
                <a:gd name="connsiteY1" fmla="*/ 104982 h 247009"/>
                <a:gd name="connsiteX2" fmla="*/ 148748 w 149458"/>
                <a:gd name="connsiteY2" fmla="*/ 13765 h 247009"/>
                <a:gd name="connsiteX3" fmla="*/ 142952 w 149458"/>
                <a:gd name="connsiteY3" fmla="*/ 655 h 247009"/>
                <a:gd name="connsiteX4" fmla="*/ 129842 w 149458"/>
                <a:gd name="connsiteY4" fmla="*/ 6451 h 247009"/>
                <a:gd name="connsiteX5" fmla="*/ 22480 w 149458"/>
                <a:gd name="connsiteY5" fmla="*/ 224212 h 247009"/>
                <a:gd name="connsiteX6" fmla="*/ 60843 w 149458"/>
                <a:gd name="connsiteY6" fmla="*/ 91458 h 247009"/>
                <a:gd name="connsiteX7" fmla="*/ 62085 w 149458"/>
                <a:gd name="connsiteY7" fmla="*/ 51852 h 247009"/>
                <a:gd name="connsiteX8" fmla="*/ 31864 w 149458"/>
                <a:gd name="connsiteY8" fmla="*/ 119885 h 247009"/>
                <a:gd name="connsiteX9" fmla="*/ 21100 w 149458"/>
                <a:gd name="connsiteY9" fmla="*/ 246982 h 2470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9458" h="247009">
                  <a:moveTo>
                    <a:pt x="21100" y="246982"/>
                  </a:moveTo>
                  <a:cubicBezTo>
                    <a:pt x="66915" y="225730"/>
                    <a:pt x="85821" y="147485"/>
                    <a:pt x="111075" y="104982"/>
                  </a:cubicBezTo>
                  <a:cubicBezTo>
                    <a:pt x="124875" y="75174"/>
                    <a:pt x="137018" y="44401"/>
                    <a:pt x="148748" y="13765"/>
                  </a:cubicBezTo>
                  <a:cubicBezTo>
                    <a:pt x="150763" y="8549"/>
                    <a:pt x="148168" y="2670"/>
                    <a:pt x="142952" y="655"/>
                  </a:cubicBezTo>
                  <a:cubicBezTo>
                    <a:pt x="137736" y="-1360"/>
                    <a:pt x="131857" y="1235"/>
                    <a:pt x="129842" y="6451"/>
                  </a:cubicBezTo>
                  <a:cubicBezTo>
                    <a:pt x="99207" y="80970"/>
                    <a:pt x="71055" y="159491"/>
                    <a:pt x="22480" y="224212"/>
                  </a:cubicBezTo>
                  <a:cubicBezTo>
                    <a:pt x="17236" y="177017"/>
                    <a:pt x="54909" y="137549"/>
                    <a:pt x="60843" y="91458"/>
                  </a:cubicBezTo>
                  <a:cubicBezTo>
                    <a:pt x="60843" y="79038"/>
                    <a:pt x="76575" y="59856"/>
                    <a:pt x="62085" y="51852"/>
                  </a:cubicBezTo>
                  <a:cubicBezTo>
                    <a:pt x="40833" y="46056"/>
                    <a:pt x="40419" y="105396"/>
                    <a:pt x="31864" y="119885"/>
                  </a:cubicBezTo>
                  <a:cubicBezTo>
                    <a:pt x="21790" y="150935"/>
                    <a:pt x="-27614" y="230560"/>
                    <a:pt x="21100" y="246982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4" name="Freeform: Shape 413">
              <a:extLst>
                <a:ext uri="{FF2B5EF4-FFF2-40B4-BE49-F238E27FC236}">
                  <a16:creationId xmlns:a16="http://schemas.microsoft.com/office/drawing/2014/main" id="{254D6FF2-9E3D-A0A1-4BF3-611C50717456}"/>
                </a:ext>
              </a:extLst>
            </p:cNvPr>
            <p:cNvSpPr/>
            <p:nvPr/>
          </p:nvSpPr>
          <p:spPr>
            <a:xfrm>
              <a:off x="7665533" y="2914501"/>
              <a:ext cx="75692" cy="224622"/>
            </a:xfrm>
            <a:custGeom>
              <a:avLst/>
              <a:gdLst>
                <a:gd name="connsiteX0" fmla="*/ 18658 w 75692"/>
                <a:gd name="connsiteY0" fmla="*/ 219293 h 224622"/>
                <a:gd name="connsiteX1" fmla="*/ 61024 w 75692"/>
                <a:gd name="connsiteY1" fmla="*/ 10088 h 224622"/>
                <a:gd name="connsiteX2" fmla="*/ 42532 w 75692"/>
                <a:gd name="connsiteY2" fmla="*/ 20852 h 224622"/>
                <a:gd name="connsiteX3" fmla="*/ 17002 w 75692"/>
                <a:gd name="connsiteY3" fmla="*/ 179963 h 224622"/>
                <a:gd name="connsiteX4" fmla="*/ 4858 w 75692"/>
                <a:gd name="connsiteY4" fmla="*/ 223433 h 224622"/>
                <a:gd name="connsiteX5" fmla="*/ 18658 w 75692"/>
                <a:gd name="connsiteY5" fmla="*/ 219293 h 224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692" h="224622">
                  <a:moveTo>
                    <a:pt x="18658" y="219293"/>
                  </a:moveTo>
                  <a:cubicBezTo>
                    <a:pt x="48466" y="162300"/>
                    <a:pt x="101457" y="71221"/>
                    <a:pt x="61024" y="10088"/>
                  </a:cubicBezTo>
                  <a:cubicBezTo>
                    <a:pt x="37426" y="-17512"/>
                    <a:pt x="11344" y="20024"/>
                    <a:pt x="42532" y="20852"/>
                  </a:cubicBezTo>
                  <a:cubicBezTo>
                    <a:pt x="76618" y="59767"/>
                    <a:pt x="36046" y="139392"/>
                    <a:pt x="17002" y="179963"/>
                  </a:cubicBezTo>
                  <a:cubicBezTo>
                    <a:pt x="13138" y="193763"/>
                    <a:pt x="-9908" y="211427"/>
                    <a:pt x="4858" y="223433"/>
                  </a:cubicBezTo>
                  <a:cubicBezTo>
                    <a:pt x="9826" y="225999"/>
                    <a:pt x="15926" y="224178"/>
                    <a:pt x="18658" y="219293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5" name="Freeform: Shape 414">
              <a:extLst>
                <a:ext uri="{FF2B5EF4-FFF2-40B4-BE49-F238E27FC236}">
                  <a16:creationId xmlns:a16="http://schemas.microsoft.com/office/drawing/2014/main" id="{71CC61D3-DEDE-42D7-717D-0E18CC812424}"/>
                </a:ext>
              </a:extLst>
            </p:cNvPr>
            <p:cNvSpPr/>
            <p:nvPr/>
          </p:nvSpPr>
          <p:spPr>
            <a:xfrm>
              <a:off x="7366086" y="3250045"/>
              <a:ext cx="276673" cy="471475"/>
            </a:xfrm>
            <a:custGeom>
              <a:avLst/>
              <a:gdLst>
                <a:gd name="connsiteX0" fmla="*/ 17960 w 276673"/>
                <a:gd name="connsiteY0" fmla="*/ 465410 h 471475"/>
                <a:gd name="connsiteX1" fmla="*/ 164790 w 276673"/>
                <a:gd name="connsiteY1" fmla="*/ 190518 h 471475"/>
                <a:gd name="connsiteX2" fmla="*/ 271739 w 276673"/>
                <a:gd name="connsiteY2" fmla="*/ 27542 h 471475"/>
                <a:gd name="connsiteX3" fmla="*/ 256559 w 276673"/>
                <a:gd name="connsiteY3" fmla="*/ 10155 h 471475"/>
                <a:gd name="connsiteX4" fmla="*/ 98137 w 276673"/>
                <a:gd name="connsiteY4" fmla="*/ 258551 h 471475"/>
                <a:gd name="connsiteX5" fmla="*/ 17960 w 276673"/>
                <a:gd name="connsiteY5" fmla="*/ 465410 h 4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6673" h="471475">
                  <a:moveTo>
                    <a:pt x="17960" y="465410"/>
                  </a:moveTo>
                  <a:cubicBezTo>
                    <a:pt x="55675" y="368218"/>
                    <a:pt x="104982" y="275911"/>
                    <a:pt x="164790" y="190518"/>
                  </a:cubicBezTo>
                  <a:cubicBezTo>
                    <a:pt x="204533" y="138907"/>
                    <a:pt x="249107" y="89779"/>
                    <a:pt x="271739" y="27542"/>
                  </a:cubicBezTo>
                  <a:cubicBezTo>
                    <a:pt x="286780" y="3669"/>
                    <a:pt x="263045" y="-10959"/>
                    <a:pt x="256559" y="10155"/>
                  </a:cubicBezTo>
                  <a:cubicBezTo>
                    <a:pt x="224129" y="104821"/>
                    <a:pt x="142434" y="169680"/>
                    <a:pt x="98137" y="258551"/>
                  </a:cubicBezTo>
                  <a:cubicBezTo>
                    <a:pt x="87925" y="269315"/>
                    <a:pt x="-48003" y="512468"/>
                    <a:pt x="17960" y="465410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6" name="Freeform: Shape 415">
              <a:extLst>
                <a:ext uri="{FF2B5EF4-FFF2-40B4-BE49-F238E27FC236}">
                  <a16:creationId xmlns:a16="http://schemas.microsoft.com/office/drawing/2014/main" id="{0783E1B1-493B-873B-DB99-0D2F6C42A79B}"/>
                </a:ext>
              </a:extLst>
            </p:cNvPr>
            <p:cNvSpPr/>
            <p:nvPr/>
          </p:nvSpPr>
          <p:spPr>
            <a:xfrm>
              <a:off x="7418547" y="3526410"/>
              <a:ext cx="106008" cy="198090"/>
            </a:xfrm>
            <a:custGeom>
              <a:avLst/>
              <a:gdLst>
                <a:gd name="connsiteX0" fmla="*/ 20008 w 106008"/>
                <a:gd name="connsiteY0" fmla="*/ 188493 h 198090"/>
                <a:gd name="connsiteX1" fmla="*/ 105981 w 106008"/>
                <a:gd name="connsiteY1" fmla="*/ 9096 h 198090"/>
                <a:gd name="connsiteX2" fmla="*/ 17248 w 106008"/>
                <a:gd name="connsiteY2" fmla="*/ 114112 h 198090"/>
                <a:gd name="connsiteX3" fmla="*/ 8831 w 106008"/>
                <a:gd name="connsiteY3" fmla="*/ 198015 h 198090"/>
                <a:gd name="connsiteX4" fmla="*/ 19981 w 106008"/>
                <a:gd name="connsiteY4" fmla="*/ 188838 h 198090"/>
                <a:gd name="connsiteX5" fmla="*/ 20008 w 106008"/>
                <a:gd name="connsiteY5" fmla="*/ 188493 h 198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6008" h="198090">
                  <a:moveTo>
                    <a:pt x="20008" y="188493"/>
                  </a:moveTo>
                  <a:cubicBezTo>
                    <a:pt x="24562" y="118528"/>
                    <a:pt x="68722" y="63191"/>
                    <a:pt x="105981" y="9096"/>
                  </a:cubicBezTo>
                  <a:cubicBezTo>
                    <a:pt x="93423" y="-35892"/>
                    <a:pt x="23182" y="99346"/>
                    <a:pt x="17248" y="114112"/>
                  </a:cubicBezTo>
                  <a:cubicBezTo>
                    <a:pt x="11314" y="128878"/>
                    <a:pt x="-12835" y="194841"/>
                    <a:pt x="8831" y="198015"/>
                  </a:cubicBezTo>
                  <a:cubicBezTo>
                    <a:pt x="14447" y="198553"/>
                    <a:pt x="19442" y="194455"/>
                    <a:pt x="19981" y="188838"/>
                  </a:cubicBezTo>
                  <a:cubicBezTo>
                    <a:pt x="19994" y="188728"/>
                    <a:pt x="19994" y="188604"/>
                    <a:pt x="20008" y="188493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7" name="Freeform: Shape 416">
              <a:extLst>
                <a:ext uri="{FF2B5EF4-FFF2-40B4-BE49-F238E27FC236}">
                  <a16:creationId xmlns:a16="http://schemas.microsoft.com/office/drawing/2014/main" id="{E2292AB1-835F-B869-7132-D5B7ED96E627}"/>
                </a:ext>
              </a:extLst>
            </p:cNvPr>
            <p:cNvSpPr/>
            <p:nvPr/>
          </p:nvSpPr>
          <p:spPr>
            <a:xfrm>
              <a:off x="7176565" y="3616815"/>
              <a:ext cx="170011" cy="235260"/>
            </a:xfrm>
            <a:custGeom>
              <a:avLst/>
              <a:gdLst>
                <a:gd name="connsiteX0" fmla="*/ 23391 w 170011"/>
                <a:gd name="connsiteY0" fmla="*/ 234569 h 235260"/>
                <a:gd name="connsiteX1" fmla="*/ 169945 w 170011"/>
                <a:gd name="connsiteY1" fmla="*/ 11150 h 235260"/>
                <a:gd name="connsiteX2" fmla="*/ 160837 w 170011"/>
                <a:gd name="connsiteY2" fmla="*/ -28 h 235260"/>
                <a:gd name="connsiteX3" fmla="*/ 142069 w 170011"/>
                <a:gd name="connsiteY3" fmla="*/ 31988 h 235260"/>
                <a:gd name="connsiteX4" fmla="*/ 20907 w 170011"/>
                <a:gd name="connsiteY4" fmla="*/ 214145 h 235260"/>
                <a:gd name="connsiteX5" fmla="*/ 23391 w 170011"/>
                <a:gd name="connsiteY5" fmla="*/ 234569 h 235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0011" h="235260">
                  <a:moveTo>
                    <a:pt x="23391" y="234569"/>
                  </a:moveTo>
                  <a:cubicBezTo>
                    <a:pt x="104396" y="190409"/>
                    <a:pt x="146071" y="96571"/>
                    <a:pt x="169945" y="11150"/>
                  </a:cubicBezTo>
                  <a:cubicBezTo>
                    <a:pt x="170428" y="5575"/>
                    <a:pt x="166399" y="621"/>
                    <a:pt x="160837" y="-28"/>
                  </a:cubicBezTo>
                  <a:cubicBezTo>
                    <a:pt x="145933" y="-28"/>
                    <a:pt x="148003" y="21914"/>
                    <a:pt x="142069" y="31988"/>
                  </a:cubicBezTo>
                  <a:cubicBezTo>
                    <a:pt x="121921" y="103057"/>
                    <a:pt x="82178" y="171366"/>
                    <a:pt x="20907" y="214145"/>
                  </a:cubicBezTo>
                  <a:cubicBezTo>
                    <a:pt x="-10556" y="207659"/>
                    <a:pt x="-3933" y="240227"/>
                    <a:pt x="23391" y="234569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8" name="Freeform: Shape 417">
              <a:extLst>
                <a:ext uri="{FF2B5EF4-FFF2-40B4-BE49-F238E27FC236}">
                  <a16:creationId xmlns:a16="http://schemas.microsoft.com/office/drawing/2014/main" id="{A372952D-4767-84BD-95D9-302D0AA6AC6C}"/>
                </a:ext>
              </a:extLst>
            </p:cNvPr>
            <p:cNvSpPr/>
            <p:nvPr/>
          </p:nvSpPr>
          <p:spPr>
            <a:xfrm>
              <a:off x="7185292" y="3686878"/>
              <a:ext cx="70442" cy="93424"/>
            </a:xfrm>
            <a:custGeom>
              <a:avLst/>
              <a:gdLst>
                <a:gd name="connsiteX0" fmla="*/ 26118 w 70442"/>
                <a:gd name="connsiteY0" fmla="*/ 91090 h 93424"/>
                <a:gd name="connsiteX1" fmla="*/ 61859 w 70442"/>
                <a:gd name="connsiteY1" fmla="*/ 11 h 93424"/>
                <a:gd name="connsiteX2" fmla="*/ 50681 w 70442"/>
                <a:gd name="connsiteY2" fmla="*/ 9119 h 93424"/>
                <a:gd name="connsiteX3" fmla="*/ 20184 w 70442"/>
                <a:gd name="connsiteY3" fmla="*/ 68320 h 93424"/>
                <a:gd name="connsiteX4" fmla="*/ 17286 w 70442"/>
                <a:gd name="connsiteY4" fmla="*/ 23057 h 93424"/>
                <a:gd name="connsiteX5" fmla="*/ 5004 w 70442"/>
                <a:gd name="connsiteY5" fmla="*/ 30509 h 93424"/>
                <a:gd name="connsiteX6" fmla="*/ 26118 w 70442"/>
                <a:gd name="connsiteY6" fmla="*/ 91090 h 93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442" h="93424">
                  <a:moveTo>
                    <a:pt x="26118" y="91090"/>
                  </a:moveTo>
                  <a:cubicBezTo>
                    <a:pt x="39917" y="80740"/>
                    <a:pt x="90287" y="7601"/>
                    <a:pt x="61859" y="11"/>
                  </a:cubicBezTo>
                  <a:cubicBezTo>
                    <a:pt x="56284" y="-471"/>
                    <a:pt x="51330" y="3558"/>
                    <a:pt x="50681" y="9119"/>
                  </a:cubicBezTo>
                  <a:cubicBezTo>
                    <a:pt x="44568" y="30689"/>
                    <a:pt x="34191" y="50822"/>
                    <a:pt x="20184" y="68320"/>
                  </a:cubicBezTo>
                  <a:cubicBezTo>
                    <a:pt x="17148" y="54521"/>
                    <a:pt x="33984" y="30647"/>
                    <a:pt x="17286" y="23057"/>
                  </a:cubicBezTo>
                  <a:cubicBezTo>
                    <a:pt x="11835" y="21760"/>
                    <a:pt x="6370" y="25072"/>
                    <a:pt x="5004" y="30509"/>
                  </a:cubicBezTo>
                  <a:cubicBezTo>
                    <a:pt x="36" y="49967"/>
                    <a:pt x="-9624" y="105304"/>
                    <a:pt x="26118" y="91090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9" name="Freeform: Shape 418">
              <a:extLst>
                <a:ext uri="{FF2B5EF4-FFF2-40B4-BE49-F238E27FC236}">
                  <a16:creationId xmlns:a16="http://schemas.microsoft.com/office/drawing/2014/main" id="{674B2B63-83D9-EF0D-939E-8C9B54CAB368}"/>
                </a:ext>
              </a:extLst>
            </p:cNvPr>
            <p:cNvSpPr/>
            <p:nvPr/>
          </p:nvSpPr>
          <p:spPr>
            <a:xfrm>
              <a:off x="7086233" y="4032681"/>
              <a:ext cx="201724" cy="307105"/>
            </a:xfrm>
            <a:custGeom>
              <a:avLst/>
              <a:gdLst>
                <a:gd name="connsiteX0" fmla="*/ 25266 w 201724"/>
                <a:gd name="connsiteY0" fmla="*/ 307078 h 307105"/>
                <a:gd name="connsiteX1" fmla="*/ 109307 w 201724"/>
                <a:gd name="connsiteY1" fmla="*/ 199853 h 307105"/>
                <a:gd name="connsiteX2" fmla="*/ 175960 w 201724"/>
                <a:gd name="connsiteY2" fmla="*/ 96769 h 307105"/>
                <a:gd name="connsiteX3" fmla="*/ 197350 w 201724"/>
                <a:gd name="connsiteY3" fmla="*/ 20732 h 307105"/>
                <a:gd name="connsiteX4" fmla="*/ 190450 w 201724"/>
                <a:gd name="connsiteY4" fmla="*/ 32 h 307105"/>
                <a:gd name="connsiteX5" fmla="*/ 147256 w 201724"/>
                <a:gd name="connsiteY5" fmla="*/ 117468 h 307105"/>
                <a:gd name="connsiteX6" fmla="*/ 86951 w 201724"/>
                <a:gd name="connsiteY6" fmla="*/ 195851 h 307105"/>
                <a:gd name="connsiteX7" fmla="*/ 22092 w 201724"/>
                <a:gd name="connsiteY7" fmla="*/ 285550 h 307105"/>
                <a:gd name="connsiteX8" fmla="*/ 124349 w 201724"/>
                <a:gd name="connsiteY8" fmla="*/ 99529 h 307105"/>
                <a:gd name="connsiteX9" fmla="*/ 117435 w 201724"/>
                <a:gd name="connsiteY9" fmla="*/ 86626 h 307105"/>
                <a:gd name="connsiteX10" fmla="*/ 104532 w 201724"/>
                <a:gd name="connsiteY10" fmla="*/ 93539 h 307105"/>
                <a:gd name="connsiteX11" fmla="*/ 104339 w 201724"/>
                <a:gd name="connsiteY11" fmla="*/ 94285 h 307105"/>
                <a:gd name="connsiteX12" fmla="*/ 24576 w 201724"/>
                <a:gd name="connsiteY12" fmla="*/ 206201 h 307105"/>
                <a:gd name="connsiteX13" fmla="*/ 25266 w 201724"/>
                <a:gd name="connsiteY13" fmla="*/ 307078 h 307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1724" h="307105">
                  <a:moveTo>
                    <a:pt x="25266" y="307078"/>
                  </a:moveTo>
                  <a:cubicBezTo>
                    <a:pt x="64458" y="282928"/>
                    <a:pt x="80465" y="234215"/>
                    <a:pt x="109307" y="199853"/>
                  </a:cubicBezTo>
                  <a:cubicBezTo>
                    <a:pt x="134561" y="167424"/>
                    <a:pt x="167680" y="139134"/>
                    <a:pt x="175960" y="96769"/>
                  </a:cubicBezTo>
                  <a:cubicBezTo>
                    <a:pt x="181659" y="71046"/>
                    <a:pt x="188808" y="45654"/>
                    <a:pt x="197350" y="20732"/>
                  </a:cubicBezTo>
                  <a:cubicBezTo>
                    <a:pt x="204388" y="13280"/>
                    <a:pt x="203422" y="-1072"/>
                    <a:pt x="190450" y="32"/>
                  </a:cubicBezTo>
                  <a:cubicBezTo>
                    <a:pt x="162850" y="17696"/>
                    <a:pt x="164230" y="87385"/>
                    <a:pt x="147256" y="117468"/>
                  </a:cubicBezTo>
                  <a:cubicBezTo>
                    <a:pt x="132490" y="147414"/>
                    <a:pt x="105857" y="168390"/>
                    <a:pt x="86951" y="195851"/>
                  </a:cubicBezTo>
                  <a:cubicBezTo>
                    <a:pt x="65010" y="225521"/>
                    <a:pt x="49002" y="260021"/>
                    <a:pt x="22092" y="285550"/>
                  </a:cubicBezTo>
                  <a:cubicBezTo>
                    <a:pt x="16986" y="207719"/>
                    <a:pt x="100199" y="166872"/>
                    <a:pt x="124349" y="99529"/>
                  </a:cubicBezTo>
                  <a:cubicBezTo>
                    <a:pt x="126005" y="94050"/>
                    <a:pt x="122913" y="88282"/>
                    <a:pt x="117435" y="86626"/>
                  </a:cubicBezTo>
                  <a:cubicBezTo>
                    <a:pt x="111957" y="84970"/>
                    <a:pt x="106188" y="88075"/>
                    <a:pt x="104532" y="93539"/>
                  </a:cubicBezTo>
                  <a:cubicBezTo>
                    <a:pt x="104463" y="93788"/>
                    <a:pt x="104394" y="94036"/>
                    <a:pt x="104339" y="94285"/>
                  </a:cubicBezTo>
                  <a:cubicBezTo>
                    <a:pt x="87503" y="138720"/>
                    <a:pt x="47070" y="165492"/>
                    <a:pt x="24576" y="206201"/>
                  </a:cubicBezTo>
                  <a:cubicBezTo>
                    <a:pt x="10086" y="229799"/>
                    <a:pt x="-23033" y="305146"/>
                    <a:pt x="25266" y="307078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0" name="Freeform: Shape 419">
              <a:extLst>
                <a:ext uri="{FF2B5EF4-FFF2-40B4-BE49-F238E27FC236}">
                  <a16:creationId xmlns:a16="http://schemas.microsoft.com/office/drawing/2014/main" id="{30899FD7-985D-2DD5-118D-067771E3B7E3}"/>
                </a:ext>
              </a:extLst>
            </p:cNvPr>
            <p:cNvSpPr/>
            <p:nvPr/>
          </p:nvSpPr>
          <p:spPr>
            <a:xfrm>
              <a:off x="6958309" y="4156334"/>
              <a:ext cx="146700" cy="491828"/>
            </a:xfrm>
            <a:custGeom>
              <a:avLst/>
              <a:gdLst>
                <a:gd name="connsiteX0" fmla="*/ 18367 w 146700"/>
                <a:gd name="connsiteY0" fmla="*/ 487572 h 491828"/>
                <a:gd name="connsiteX1" fmla="*/ 118415 w 146700"/>
                <a:gd name="connsiteY1" fmla="*/ 76752 h 491828"/>
                <a:gd name="connsiteX2" fmla="*/ 137873 w 146700"/>
                <a:gd name="connsiteY2" fmla="*/ 26 h 491828"/>
                <a:gd name="connsiteX3" fmla="*/ 126695 w 146700"/>
                <a:gd name="connsiteY3" fmla="*/ 8995 h 491828"/>
                <a:gd name="connsiteX4" fmla="*/ 55902 w 146700"/>
                <a:gd name="connsiteY4" fmla="*/ 210196 h 491828"/>
                <a:gd name="connsiteX5" fmla="*/ 57006 w 146700"/>
                <a:gd name="connsiteY5" fmla="*/ 368618 h 491828"/>
                <a:gd name="connsiteX6" fmla="*/ 1807 w 146700"/>
                <a:gd name="connsiteY6" fmla="*/ 475567 h 491828"/>
                <a:gd name="connsiteX7" fmla="*/ 18367 w 146700"/>
                <a:gd name="connsiteY7" fmla="*/ 487572 h 491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6700" h="491828">
                  <a:moveTo>
                    <a:pt x="18367" y="487572"/>
                  </a:moveTo>
                  <a:cubicBezTo>
                    <a:pt x="153605" y="293547"/>
                    <a:pt x="12157" y="304449"/>
                    <a:pt x="118415" y="76752"/>
                  </a:cubicBezTo>
                  <a:cubicBezTo>
                    <a:pt x="122141" y="57295"/>
                    <a:pt x="164644" y="11342"/>
                    <a:pt x="137873" y="26"/>
                  </a:cubicBezTo>
                  <a:cubicBezTo>
                    <a:pt x="132326" y="-540"/>
                    <a:pt x="127344" y="3448"/>
                    <a:pt x="126695" y="8995"/>
                  </a:cubicBezTo>
                  <a:cubicBezTo>
                    <a:pt x="100200" y="74269"/>
                    <a:pt x="64044" y="138713"/>
                    <a:pt x="55902" y="210196"/>
                  </a:cubicBezTo>
                  <a:cubicBezTo>
                    <a:pt x="44448" y="263602"/>
                    <a:pt x="72462" y="316317"/>
                    <a:pt x="57006" y="368618"/>
                  </a:cubicBezTo>
                  <a:cubicBezTo>
                    <a:pt x="47070" y="408224"/>
                    <a:pt x="22921" y="441343"/>
                    <a:pt x="1807" y="475567"/>
                  </a:cubicBezTo>
                  <a:cubicBezTo>
                    <a:pt x="-5507" y="486055"/>
                    <a:pt x="10915" y="498474"/>
                    <a:pt x="18367" y="487572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1" name="Freeform: Shape 420">
              <a:extLst>
                <a:ext uri="{FF2B5EF4-FFF2-40B4-BE49-F238E27FC236}">
                  <a16:creationId xmlns:a16="http://schemas.microsoft.com/office/drawing/2014/main" id="{109AC7A3-997F-8850-3BDB-B4678203BE96}"/>
                </a:ext>
              </a:extLst>
            </p:cNvPr>
            <p:cNvSpPr/>
            <p:nvPr/>
          </p:nvSpPr>
          <p:spPr>
            <a:xfrm>
              <a:off x="6792699" y="4689375"/>
              <a:ext cx="134556" cy="251760"/>
            </a:xfrm>
            <a:custGeom>
              <a:avLst/>
              <a:gdLst>
                <a:gd name="connsiteX0" fmla="*/ 15894 w 134556"/>
                <a:gd name="connsiteY0" fmla="*/ 250261 h 251760"/>
                <a:gd name="connsiteX1" fmla="*/ 84893 w 134556"/>
                <a:gd name="connsiteY1" fmla="*/ 92115 h 251760"/>
                <a:gd name="connsiteX2" fmla="*/ 130571 w 134556"/>
                <a:gd name="connsiteY2" fmla="*/ 898 h 251760"/>
                <a:gd name="connsiteX3" fmla="*/ 87653 w 134556"/>
                <a:gd name="connsiteY3" fmla="*/ 52510 h 251760"/>
                <a:gd name="connsiteX4" fmla="*/ 35076 w 134556"/>
                <a:gd name="connsiteY4" fmla="*/ 135998 h 251760"/>
                <a:gd name="connsiteX5" fmla="*/ 15894 w 134556"/>
                <a:gd name="connsiteY5" fmla="*/ 250261 h 251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4556" h="251760">
                  <a:moveTo>
                    <a:pt x="15894" y="250261"/>
                  </a:moveTo>
                  <a:cubicBezTo>
                    <a:pt x="31350" y="195061"/>
                    <a:pt x="50394" y="139034"/>
                    <a:pt x="84893" y="92115"/>
                  </a:cubicBezTo>
                  <a:cubicBezTo>
                    <a:pt x="93450" y="73899"/>
                    <a:pt x="149753" y="15526"/>
                    <a:pt x="130571" y="898"/>
                  </a:cubicBezTo>
                  <a:cubicBezTo>
                    <a:pt x="114149" y="-7382"/>
                    <a:pt x="100073" y="42298"/>
                    <a:pt x="87653" y="52510"/>
                  </a:cubicBezTo>
                  <a:cubicBezTo>
                    <a:pt x="68016" y="78950"/>
                    <a:pt x="50436" y="106867"/>
                    <a:pt x="35076" y="135998"/>
                  </a:cubicBezTo>
                  <a:cubicBezTo>
                    <a:pt x="28728" y="150764"/>
                    <a:pt x="-26609" y="265993"/>
                    <a:pt x="15894" y="250261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2" name="Freeform: Shape 421">
              <a:extLst>
                <a:ext uri="{FF2B5EF4-FFF2-40B4-BE49-F238E27FC236}">
                  <a16:creationId xmlns:a16="http://schemas.microsoft.com/office/drawing/2014/main" id="{6263932B-0B39-4E99-91FD-7993F97C1006}"/>
                </a:ext>
              </a:extLst>
            </p:cNvPr>
            <p:cNvSpPr/>
            <p:nvPr/>
          </p:nvSpPr>
          <p:spPr>
            <a:xfrm>
              <a:off x="6769059" y="4483305"/>
              <a:ext cx="174268" cy="263153"/>
            </a:xfrm>
            <a:custGeom>
              <a:avLst/>
              <a:gdLst>
                <a:gd name="connsiteX0" fmla="*/ 30150 w 174268"/>
                <a:gd name="connsiteY0" fmla="*/ 257614 h 263153"/>
                <a:gd name="connsiteX1" fmla="*/ 166768 w 174268"/>
                <a:gd name="connsiteY1" fmla="*/ 49375 h 263153"/>
                <a:gd name="connsiteX2" fmla="*/ 163595 w 174268"/>
                <a:gd name="connsiteY2" fmla="*/ -28 h 263153"/>
                <a:gd name="connsiteX3" fmla="*/ 150761 w 174268"/>
                <a:gd name="connsiteY3" fmla="*/ 28400 h 263153"/>
                <a:gd name="connsiteX4" fmla="*/ 110327 w 174268"/>
                <a:gd name="connsiteY4" fmla="*/ 132036 h 263153"/>
                <a:gd name="connsiteX5" fmla="*/ 19939 w 174268"/>
                <a:gd name="connsiteY5" fmla="*/ 239675 h 263153"/>
                <a:gd name="connsiteX6" fmla="*/ 59406 w 174268"/>
                <a:gd name="connsiteY6" fmla="*/ 144456 h 263153"/>
                <a:gd name="connsiteX7" fmla="*/ 6553 w 174268"/>
                <a:gd name="connsiteY7" fmla="*/ 199655 h 263153"/>
                <a:gd name="connsiteX8" fmla="*/ 30150 w 174268"/>
                <a:gd name="connsiteY8" fmla="*/ 257614 h 263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4268" h="263153">
                  <a:moveTo>
                    <a:pt x="30150" y="257614"/>
                  </a:moveTo>
                  <a:cubicBezTo>
                    <a:pt x="90870" y="200483"/>
                    <a:pt x="146759" y="132036"/>
                    <a:pt x="166768" y="49375"/>
                  </a:cubicBezTo>
                  <a:cubicBezTo>
                    <a:pt x="167459" y="35575"/>
                    <a:pt x="185122" y="4250"/>
                    <a:pt x="163595" y="-28"/>
                  </a:cubicBezTo>
                  <a:cubicBezTo>
                    <a:pt x="149795" y="1076"/>
                    <a:pt x="154211" y="18878"/>
                    <a:pt x="150761" y="28400"/>
                  </a:cubicBezTo>
                  <a:cubicBezTo>
                    <a:pt x="143309" y="65010"/>
                    <a:pt x="129633" y="100062"/>
                    <a:pt x="110327" y="132036"/>
                  </a:cubicBezTo>
                  <a:cubicBezTo>
                    <a:pt x="84273" y="171145"/>
                    <a:pt x="53955" y="207245"/>
                    <a:pt x="19939" y="239675"/>
                  </a:cubicBezTo>
                  <a:cubicBezTo>
                    <a:pt x="16075" y="182129"/>
                    <a:pt x="75138" y="159912"/>
                    <a:pt x="59406" y="144456"/>
                  </a:cubicBezTo>
                  <a:cubicBezTo>
                    <a:pt x="39397" y="132726"/>
                    <a:pt x="12073" y="183371"/>
                    <a:pt x="6553" y="199655"/>
                  </a:cubicBezTo>
                  <a:cubicBezTo>
                    <a:pt x="-3383" y="219941"/>
                    <a:pt x="-6557" y="281764"/>
                    <a:pt x="30150" y="257614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3" name="Freeform: Shape 422">
              <a:extLst>
                <a:ext uri="{FF2B5EF4-FFF2-40B4-BE49-F238E27FC236}">
                  <a16:creationId xmlns:a16="http://schemas.microsoft.com/office/drawing/2014/main" id="{B4C7219C-F086-3BAF-DC5C-9874A36CAC40}"/>
                </a:ext>
              </a:extLst>
            </p:cNvPr>
            <p:cNvSpPr/>
            <p:nvPr/>
          </p:nvSpPr>
          <p:spPr>
            <a:xfrm>
              <a:off x="6839188" y="4494944"/>
              <a:ext cx="50431" cy="101051"/>
            </a:xfrm>
            <a:custGeom>
              <a:avLst/>
              <a:gdLst>
                <a:gd name="connsiteX0" fmla="*/ 19776 w 50431"/>
                <a:gd name="connsiteY0" fmla="*/ 94316 h 101051"/>
                <a:gd name="connsiteX1" fmla="*/ 45443 w 50431"/>
                <a:gd name="connsiteY1" fmla="*/ 18417 h 101051"/>
                <a:gd name="connsiteX2" fmla="*/ 48452 w 50431"/>
                <a:gd name="connsiteY2" fmla="*/ 2699 h 101051"/>
                <a:gd name="connsiteX3" fmla="*/ 48341 w 50431"/>
                <a:gd name="connsiteY3" fmla="*/ 2547 h 101051"/>
                <a:gd name="connsiteX4" fmla="*/ 41 w 50431"/>
                <a:gd name="connsiteY4" fmla="*/ 89624 h 101051"/>
                <a:gd name="connsiteX5" fmla="*/ 8998 w 50431"/>
                <a:gd name="connsiteY5" fmla="*/ 100953 h 101051"/>
                <a:gd name="connsiteX6" fmla="*/ 19776 w 50431"/>
                <a:gd name="connsiteY6" fmla="*/ 94316 h 101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0431" h="101051">
                  <a:moveTo>
                    <a:pt x="19776" y="94316"/>
                  </a:moveTo>
                  <a:cubicBezTo>
                    <a:pt x="25709" y="68510"/>
                    <a:pt x="30125" y="40634"/>
                    <a:pt x="45443" y="18417"/>
                  </a:cubicBezTo>
                  <a:cubicBezTo>
                    <a:pt x="50618" y="14911"/>
                    <a:pt x="51957" y="7873"/>
                    <a:pt x="48452" y="2699"/>
                  </a:cubicBezTo>
                  <a:cubicBezTo>
                    <a:pt x="48410" y="2643"/>
                    <a:pt x="48382" y="2602"/>
                    <a:pt x="48341" y="2547"/>
                  </a:cubicBezTo>
                  <a:cubicBezTo>
                    <a:pt x="18948" y="-15945"/>
                    <a:pt x="5148" y="70580"/>
                    <a:pt x="41" y="89624"/>
                  </a:cubicBezTo>
                  <a:cubicBezTo>
                    <a:pt x="-607" y="95226"/>
                    <a:pt x="3395" y="100291"/>
                    <a:pt x="8998" y="100953"/>
                  </a:cubicBezTo>
                  <a:cubicBezTo>
                    <a:pt x="13690" y="101505"/>
                    <a:pt x="18147" y="98759"/>
                    <a:pt x="19776" y="94316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4" name="Freeform: Shape 423">
              <a:extLst>
                <a:ext uri="{FF2B5EF4-FFF2-40B4-BE49-F238E27FC236}">
                  <a16:creationId xmlns:a16="http://schemas.microsoft.com/office/drawing/2014/main" id="{C1E5E5F5-286B-E126-29FE-F751D10E28C5}"/>
                </a:ext>
              </a:extLst>
            </p:cNvPr>
            <p:cNvSpPr/>
            <p:nvPr/>
          </p:nvSpPr>
          <p:spPr>
            <a:xfrm>
              <a:off x="6375653" y="4826872"/>
              <a:ext cx="300769" cy="591590"/>
            </a:xfrm>
            <a:custGeom>
              <a:avLst/>
              <a:gdLst>
                <a:gd name="connsiteX0" fmla="*/ 19775 w 300769"/>
                <a:gd name="connsiteY0" fmla="*/ 584855 h 591590"/>
                <a:gd name="connsiteX1" fmla="*/ 61865 w 300769"/>
                <a:gd name="connsiteY1" fmla="*/ 452377 h 591590"/>
                <a:gd name="connsiteX2" fmla="*/ 129070 w 300769"/>
                <a:gd name="connsiteY2" fmla="*/ 260836 h 591590"/>
                <a:gd name="connsiteX3" fmla="*/ 293150 w 300769"/>
                <a:gd name="connsiteY3" fmla="*/ 29827 h 591590"/>
                <a:gd name="connsiteX4" fmla="*/ 280315 w 300769"/>
                <a:gd name="connsiteY4" fmla="*/ 11473 h 591590"/>
                <a:gd name="connsiteX5" fmla="*/ 65591 w 300769"/>
                <a:gd name="connsiteY5" fmla="*/ 371234 h 591590"/>
                <a:gd name="connsiteX6" fmla="*/ 41 w 300769"/>
                <a:gd name="connsiteY6" fmla="*/ 580163 h 591590"/>
                <a:gd name="connsiteX7" fmla="*/ 8998 w 300769"/>
                <a:gd name="connsiteY7" fmla="*/ 591493 h 591590"/>
                <a:gd name="connsiteX8" fmla="*/ 19775 w 300769"/>
                <a:gd name="connsiteY8" fmla="*/ 584855 h 591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0769" h="591590">
                  <a:moveTo>
                    <a:pt x="19775" y="584855"/>
                  </a:moveTo>
                  <a:cubicBezTo>
                    <a:pt x="30898" y="539826"/>
                    <a:pt x="44960" y="495570"/>
                    <a:pt x="61865" y="452377"/>
                  </a:cubicBezTo>
                  <a:cubicBezTo>
                    <a:pt x="83392" y="388346"/>
                    <a:pt x="98020" y="321417"/>
                    <a:pt x="129070" y="260836"/>
                  </a:cubicBezTo>
                  <a:cubicBezTo>
                    <a:pt x="176403" y="179141"/>
                    <a:pt x="241262" y="109038"/>
                    <a:pt x="293150" y="29827"/>
                  </a:cubicBezTo>
                  <a:cubicBezTo>
                    <a:pt x="313159" y="6919"/>
                    <a:pt x="288181" y="-13642"/>
                    <a:pt x="280315" y="11473"/>
                  </a:cubicBezTo>
                  <a:cubicBezTo>
                    <a:pt x="204141" y="129048"/>
                    <a:pt x="97468" y="230062"/>
                    <a:pt x="65591" y="371234"/>
                  </a:cubicBezTo>
                  <a:cubicBezTo>
                    <a:pt x="46409" y="441751"/>
                    <a:pt x="16601" y="509232"/>
                    <a:pt x="41" y="580163"/>
                  </a:cubicBezTo>
                  <a:cubicBezTo>
                    <a:pt x="-607" y="585766"/>
                    <a:pt x="3395" y="590830"/>
                    <a:pt x="8998" y="591493"/>
                  </a:cubicBezTo>
                  <a:cubicBezTo>
                    <a:pt x="13690" y="592045"/>
                    <a:pt x="18147" y="589299"/>
                    <a:pt x="19775" y="584855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5" name="Freeform: Shape 424">
              <a:extLst>
                <a:ext uri="{FF2B5EF4-FFF2-40B4-BE49-F238E27FC236}">
                  <a16:creationId xmlns:a16="http://schemas.microsoft.com/office/drawing/2014/main" id="{BED2CDBB-AA26-DC0F-326E-A4ACCD0169EB}"/>
                </a:ext>
              </a:extLst>
            </p:cNvPr>
            <p:cNvSpPr/>
            <p:nvPr/>
          </p:nvSpPr>
          <p:spPr>
            <a:xfrm>
              <a:off x="6349478" y="5210225"/>
              <a:ext cx="157547" cy="540934"/>
            </a:xfrm>
            <a:custGeom>
              <a:avLst/>
              <a:gdLst>
                <a:gd name="connsiteX0" fmla="*/ 20558 w 157547"/>
                <a:gd name="connsiteY0" fmla="*/ 531732 h 540934"/>
                <a:gd name="connsiteX1" fmla="*/ 98665 w 157547"/>
                <a:gd name="connsiteY1" fmla="*/ 238486 h 540934"/>
                <a:gd name="connsiteX2" fmla="*/ 152346 w 157547"/>
                <a:gd name="connsiteY2" fmla="*/ 40459 h 540934"/>
                <a:gd name="connsiteX3" fmla="*/ 148206 w 157547"/>
                <a:gd name="connsiteY3" fmla="*/ 26 h 540934"/>
                <a:gd name="connsiteX4" fmla="*/ 137028 w 157547"/>
                <a:gd name="connsiteY4" fmla="*/ 8995 h 540934"/>
                <a:gd name="connsiteX5" fmla="*/ 108325 w 157547"/>
                <a:gd name="connsiteY5" fmla="*/ 119394 h 540934"/>
                <a:gd name="connsiteX6" fmla="*/ 60992 w 157547"/>
                <a:gd name="connsiteY6" fmla="*/ 279747 h 540934"/>
                <a:gd name="connsiteX7" fmla="*/ 5792 w 157547"/>
                <a:gd name="connsiteY7" fmla="*/ 468529 h 540934"/>
                <a:gd name="connsiteX8" fmla="*/ 9380 w 157547"/>
                <a:gd name="connsiteY8" fmla="*/ 540840 h 540934"/>
                <a:gd name="connsiteX9" fmla="*/ 20530 w 157547"/>
                <a:gd name="connsiteY9" fmla="*/ 531981 h 540934"/>
                <a:gd name="connsiteX10" fmla="*/ 20558 w 157547"/>
                <a:gd name="connsiteY10" fmla="*/ 531732 h 540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7547" h="540934">
                  <a:moveTo>
                    <a:pt x="20558" y="531732"/>
                  </a:moveTo>
                  <a:cubicBezTo>
                    <a:pt x="22766" y="429061"/>
                    <a:pt x="61957" y="332877"/>
                    <a:pt x="98665" y="238486"/>
                  </a:cubicBezTo>
                  <a:cubicBezTo>
                    <a:pt x="118122" y="172937"/>
                    <a:pt x="131646" y="105594"/>
                    <a:pt x="152346" y="40459"/>
                  </a:cubicBezTo>
                  <a:cubicBezTo>
                    <a:pt x="153726" y="28177"/>
                    <a:pt x="165456" y="4579"/>
                    <a:pt x="148206" y="26"/>
                  </a:cubicBezTo>
                  <a:cubicBezTo>
                    <a:pt x="142659" y="-540"/>
                    <a:pt x="137677" y="3448"/>
                    <a:pt x="137028" y="8995"/>
                  </a:cubicBezTo>
                  <a:cubicBezTo>
                    <a:pt x="133441" y="47635"/>
                    <a:pt x="117156" y="82410"/>
                    <a:pt x="108325" y="119394"/>
                  </a:cubicBezTo>
                  <a:cubicBezTo>
                    <a:pt x="97492" y="174179"/>
                    <a:pt x="81650" y="227861"/>
                    <a:pt x="60992" y="279747"/>
                  </a:cubicBezTo>
                  <a:cubicBezTo>
                    <a:pt x="35627" y="340425"/>
                    <a:pt x="17108" y="403739"/>
                    <a:pt x="5792" y="468529"/>
                  </a:cubicBezTo>
                  <a:cubicBezTo>
                    <a:pt x="6620" y="485227"/>
                    <a:pt x="-9940" y="536010"/>
                    <a:pt x="9380" y="540840"/>
                  </a:cubicBezTo>
                  <a:cubicBezTo>
                    <a:pt x="14914" y="541475"/>
                    <a:pt x="19895" y="537500"/>
                    <a:pt x="20530" y="531981"/>
                  </a:cubicBezTo>
                  <a:cubicBezTo>
                    <a:pt x="20544" y="531898"/>
                    <a:pt x="20544" y="531815"/>
                    <a:pt x="20558" y="531732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6" name="Freeform: Shape 425">
              <a:extLst>
                <a:ext uri="{FF2B5EF4-FFF2-40B4-BE49-F238E27FC236}">
                  <a16:creationId xmlns:a16="http://schemas.microsoft.com/office/drawing/2014/main" id="{691F3A16-61F6-5821-E4D4-D5C840BF0F3F}"/>
                </a:ext>
              </a:extLst>
            </p:cNvPr>
            <p:cNvSpPr/>
            <p:nvPr/>
          </p:nvSpPr>
          <p:spPr>
            <a:xfrm>
              <a:off x="6342316" y="5525741"/>
              <a:ext cx="25732" cy="60633"/>
            </a:xfrm>
            <a:custGeom>
              <a:avLst/>
              <a:gdLst>
                <a:gd name="connsiteX0" fmla="*/ 20268 w 25732"/>
                <a:gd name="connsiteY0" fmla="*/ 51998 h 60633"/>
                <a:gd name="connsiteX1" fmla="*/ 15162 w 25732"/>
                <a:gd name="connsiteY1" fmla="*/ -28 h 60633"/>
                <a:gd name="connsiteX2" fmla="*/ -17 w 25732"/>
                <a:gd name="connsiteY2" fmla="*/ 49928 h 60633"/>
                <a:gd name="connsiteX3" fmla="*/ 9725 w 25732"/>
                <a:gd name="connsiteY3" fmla="*/ 60595 h 60633"/>
                <a:gd name="connsiteX4" fmla="*/ 20268 w 25732"/>
                <a:gd name="connsiteY4" fmla="*/ 51998 h 60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32" h="60633">
                  <a:moveTo>
                    <a:pt x="20268" y="51998"/>
                  </a:moveTo>
                  <a:cubicBezTo>
                    <a:pt x="18474" y="37232"/>
                    <a:pt x="36552" y="3698"/>
                    <a:pt x="15162" y="-28"/>
                  </a:cubicBezTo>
                  <a:cubicBezTo>
                    <a:pt x="-2088" y="3698"/>
                    <a:pt x="4812" y="35990"/>
                    <a:pt x="-17" y="49928"/>
                  </a:cubicBezTo>
                  <a:cubicBezTo>
                    <a:pt x="-266" y="55558"/>
                    <a:pt x="4095" y="60333"/>
                    <a:pt x="9725" y="60595"/>
                  </a:cubicBezTo>
                  <a:cubicBezTo>
                    <a:pt x="14914" y="60829"/>
                    <a:pt x="19454" y="57131"/>
                    <a:pt x="20268" y="51998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7" name="Freeform: Shape 426">
              <a:extLst>
                <a:ext uri="{FF2B5EF4-FFF2-40B4-BE49-F238E27FC236}">
                  <a16:creationId xmlns:a16="http://schemas.microsoft.com/office/drawing/2014/main" id="{F327669E-CFEC-49BF-05E4-9B9A7AC4B6A3}"/>
                </a:ext>
              </a:extLst>
            </p:cNvPr>
            <p:cNvSpPr/>
            <p:nvPr/>
          </p:nvSpPr>
          <p:spPr>
            <a:xfrm>
              <a:off x="6535332" y="5999511"/>
              <a:ext cx="105487" cy="492043"/>
            </a:xfrm>
            <a:custGeom>
              <a:avLst/>
              <a:gdLst>
                <a:gd name="connsiteX0" fmla="*/ 93450 w 105487"/>
                <a:gd name="connsiteY0" fmla="*/ 486669 h 492043"/>
                <a:gd name="connsiteX1" fmla="*/ 61711 w 105487"/>
                <a:gd name="connsiteY1" fmla="*/ 220609 h 492043"/>
                <a:gd name="connsiteX2" fmla="*/ 20311 w 105487"/>
                <a:gd name="connsiteY2" fmla="*/ 8644 h 492043"/>
                <a:gd name="connsiteX3" fmla="*/ 1958 w 105487"/>
                <a:gd name="connsiteY3" fmla="*/ 19684 h 492043"/>
                <a:gd name="connsiteX4" fmla="*/ 34387 w 105487"/>
                <a:gd name="connsiteY4" fmla="*/ 197840 h 492043"/>
                <a:gd name="connsiteX5" fmla="*/ 82963 w 105487"/>
                <a:gd name="connsiteY5" fmla="*/ 387449 h 492043"/>
                <a:gd name="connsiteX6" fmla="*/ 79789 w 105487"/>
                <a:gd name="connsiteY6" fmla="*/ 468453 h 492043"/>
                <a:gd name="connsiteX7" fmla="*/ 93450 w 105487"/>
                <a:gd name="connsiteY7" fmla="*/ 486669 h 492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5487" h="492043">
                  <a:moveTo>
                    <a:pt x="93450" y="486669"/>
                  </a:moveTo>
                  <a:cubicBezTo>
                    <a:pt x="124914" y="399869"/>
                    <a:pt x="87516" y="304650"/>
                    <a:pt x="61711" y="220609"/>
                  </a:cubicBezTo>
                  <a:cubicBezTo>
                    <a:pt x="38389" y="151610"/>
                    <a:pt x="36733" y="78609"/>
                    <a:pt x="20311" y="8644"/>
                  </a:cubicBezTo>
                  <a:cubicBezTo>
                    <a:pt x="14239" y="-9433"/>
                    <a:pt x="-6460" y="3952"/>
                    <a:pt x="1958" y="19684"/>
                  </a:cubicBezTo>
                  <a:cubicBezTo>
                    <a:pt x="15758" y="78747"/>
                    <a:pt x="17828" y="139466"/>
                    <a:pt x="34387" y="197840"/>
                  </a:cubicBezTo>
                  <a:cubicBezTo>
                    <a:pt x="51223" y="260905"/>
                    <a:pt x="78822" y="322038"/>
                    <a:pt x="82963" y="387449"/>
                  </a:cubicBezTo>
                  <a:cubicBezTo>
                    <a:pt x="86744" y="414428"/>
                    <a:pt x="85681" y="441862"/>
                    <a:pt x="79789" y="468453"/>
                  </a:cubicBezTo>
                  <a:cubicBezTo>
                    <a:pt x="69025" y="482391"/>
                    <a:pt x="78822" y="501435"/>
                    <a:pt x="93450" y="486669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8" name="Freeform: Shape 427">
              <a:extLst>
                <a:ext uri="{FF2B5EF4-FFF2-40B4-BE49-F238E27FC236}">
                  <a16:creationId xmlns:a16="http://schemas.microsoft.com/office/drawing/2014/main" id="{9164AE79-A141-BA49-6F46-758CD4C206C5}"/>
                </a:ext>
              </a:extLst>
            </p:cNvPr>
            <p:cNvSpPr/>
            <p:nvPr/>
          </p:nvSpPr>
          <p:spPr>
            <a:xfrm>
              <a:off x="6421088" y="6160754"/>
              <a:ext cx="53258" cy="203306"/>
            </a:xfrm>
            <a:custGeom>
              <a:avLst/>
              <a:gdLst>
                <a:gd name="connsiteX0" fmla="*/ 52171 w 53258"/>
                <a:gd name="connsiteY0" fmla="*/ 193638 h 203306"/>
                <a:gd name="connsiteX1" fmla="*/ 38371 w 53258"/>
                <a:gd name="connsiteY1" fmla="*/ 60470 h 203306"/>
                <a:gd name="connsiteX2" fmla="*/ 5666 w 53258"/>
                <a:gd name="connsiteY2" fmla="*/ 440 h 203306"/>
                <a:gd name="connsiteX3" fmla="*/ 11737 w 53258"/>
                <a:gd name="connsiteY3" fmla="*/ 43220 h 203306"/>
                <a:gd name="connsiteX4" fmla="*/ 29815 w 53258"/>
                <a:gd name="connsiteY4" fmla="*/ 118153 h 203306"/>
                <a:gd name="connsiteX5" fmla="*/ 33679 w 53258"/>
                <a:gd name="connsiteY5" fmla="*/ 199019 h 203306"/>
                <a:gd name="connsiteX6" fmla="*/ 47934 w 53258"/>
                <a:gd name="connsiteY6" fmla="*/ 201366 h 203306"/>
                <a:gd name="connsiteX7" fmla="*/ 52171 w 53258"/>
                <a:gd name="connsiteY7" fmla="*/ 193638 h 203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258" h="203306">
                  <a:moveTo>
                    <a:pt x="52171" y="193638"/>
                  </a:moveTo>
                  <a:cubicBezTo>
                    <a:pt x="55538" y="148774"/>
                    <a:pt x="50874" y="103677"/>
                    <a:pt x="38371" y="60470"/>
                  </a:cubicBezTo>
                  <a:cubicBezTo>
                    <a:pt x="31747" y="46670"/>
                    <a:pt x="25399" y="-5493"/>
                    <a:pt x="5666" y="440"/>
                  </a:cubicBezTo>
                  <a:cubicBezTo>
                    <a:pt x="-9376" y="10238"/>
                    <a:pt x="9943" y="30110"/>
                    <a:pt x="11737" y="43220"/>
                  </a:cubicBezTo>
                  <a:cubicBezTo>
                    <a:pt x="19948" y="67618"/>
                    <a:pt x="25993" y="92692"/>
                    <a:pt x="29815" y="118153"/>
                  </a:cubicBezTo>
                  <a:cubicBezTo>
                    <a:pt x="35473" y="144648"/>
                    <a:pt x="28435" y="173352"/>
                    <a:pt x="33679" y="199019"/>
                  </a:cubicBezTo>
                  <a:cubicBezTo>
                    <a:pt x="36964" y="203601"/>
                    <a:pt x="43353" y="204650"/>
                    <a:pt x="47934" y="201366"/>
                  </a:cubicBezTo>
                  <a:cubicBezTo>
                    <a:pt x="50432" y="199558"/>
                    <a:pt x="51991" y="196715"/>
                    <a:pt x="52171" y="193638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9" name="Freeform: Shape 428">
              <a:extLst>
                <a:ext uri="{FF2B5EF4-FFF2-40B4-BE49-F238E27FC236}">
                  <a16:creationId xmlns:a16="http://schemas.microsoft.com/office/drawing/2014/main" id="{3625BB36-EE1D-E203-C778-8E26362CD584}"/>
                </a:ext>
              </a:extLst>
            </p:cNvPr>
            <p:cNvSpPr/>
            <p:nvPr/>
          </p:nvSpPr>
          <p:spPr>
            <a:xfrm>
              <a:off x="6355384" y="5817744"/>
              <a:ext cx="38904" cy="176638"/>
            </a:xfrm>
            <a:custGeom>
              <a:avLst/>
              <a:gdLst>
                <a:gd name="connsiteX0" fmla="*/ 29004 w 38904"/>
                <a:gd name="connsiteY0" fmla="*/ 176611 h 176638"/>
                <a:gd name="connsiteX1" fmla="*/ 20172 w 38904"/>
                <a:gd name="connsiteY1" fmla="*/ 9909 h 176638"/>
                <a:gd name="connsiteX2" fmla="*/ 9822 w 38904"/>
                <a:gd name="connsiteY2" fmla="*/ -27 h 176638"/>
                <a:gd name="connsiteX3" fmla="*/ 8856 w 38904"/>
                <a:gd name="connsiteY3" fmla="*/ 77942 h 176638"/>
                <a:gd name="connsiteX4" fmla="*/ 17412 w 38904"/>
                <a:gd name="connsiteY4" fmla="*/ 141835 h 176638"/>
                <a:gd name="connsiteX5" fmla="*/ 29004 w 38904"/>
                <a:gd name="connsiteY5" fmla="*/ 176611 h 176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904" h="176638">
                  <a:moveTo>
                    <a:pt x="29004" y="176611"/>
                  </a:moveTo>
                  <a:cubicBezTo>
                    <a:pt x="56603" y="171781"/>
                    <a:pt x="17274" y="38613"/>
                    <a:pt x="20172" y="9909"/>
                  </a:cubicBezTo>
                  <a:cubicBezTo>
                    <a:pt x="20020" y="4320"/>
                    <a:pt x="15411" y="-109"/>
                    <a:pt x="9822" y="-27"/>
                  </a:cubicBezTo>
                  <a:cubicBezTo>
                    <a:pt x="-12258" y="2872"/>
                    <a:pt x="9822" y="61383"/>
                    <a:pt x="8856" y="77942"/>
                  </a:cubicBezTo>
                  <a:cubicBezTo>
                    <a:pt x="12306" y="99194"/>
                    <a:pt x="15066" y="120446"/>
                    <a:pt x="17412" y="141835"/>
                  </a:cubicBezTo>
                  <a:cubicBezTo>
                    <a:pt x="20310" y="153013"/>
                    <a:pt x="12444" y="175093"/>
                    <a:pt x="29004" y="176611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0" name="Freeform: Shape 429">
              <a:extLst>
                <a:ext uri="{FF2B5EF4-FFF2-40B4-BE49-F238E27FC236}">
                  <a16:creationId xmlns:a16="http://schemas.microsoft.com/office/drawing/2014/main" id="{E9094B71-F11D-C0DE-EFA1-DB3E1DE9CE6E}"/>
                </a:ext>
              </a:extLst>
            </p:cNvPr>
            <p:cNvSpPr/>
            <p:nvPr/>
          </p:nvSpPr>
          <p:spPr>
            <a:xfrm>
              <a:off x="7635808" y="3163349"/>
              <a:ext cx="39716" cy="63234"/>
            </a:xfrm>
            <a:custGeom>
              <a:avLst/>
              <a:gdLst>
                <a:gd name="connsiteX0" fmla="*/ 19404 w 39716"/>
                <a:gd name="connsiteY0" fmla="*/ 57383 h 63234"/>
                <a:gd name="connsiteX1" fmla="*/ 39690 w 39716"/>
                <a:gd name="connsiteY1" fmla="*/ 9774 h 63234"/>
                <a:gd name="connsiteX2" fmla="*/ 29354 w 39716"/>
                <a:gd name="connsiteY2" fmla="*/ -24 h 63234"/>
                <a:gd name="connsiteX3" fmla="*/ 29340 w 39716"/>
                <a:gd name="connsiteY3" fmla="*/ -24 h 63234"/>
                <a:gd name="connsiteX4" fmla="*/ 360 w 39716"/>
                <a:gd name="connsiteY4" fmla="*/ 50207 h 63234"/>
                <a:gd name="connsiteX5" fmla="*/ 7398 w 39716"/>
                <a:gd name="connsiteY5" fmla="*/ 62820 h 63234"/>
                <a:gd name="connsiteX6" fmla="*/ 19404 w 39716"/>
                <a:gd name="connsiteY6" fmla="*/ 57383 h 63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716" h="63234">
                  <a:moveTo>
                    <a:pt x="19404" y="57383"/>
                  </a:moveTo>
                  <a:cubicBezTo>
                    <a:pt x="24372" y="40823"/>
                    <a:pt x="35550" y="26472"/>
                    <a:pt x="39690" y="9774"/>
                  </a:cubicBezTo>
                  <a:cubicBezTo>
                    <a:pt x="39538" y="4213"/>
                    <a:pt x="34915" y="-176"/>
                    <a:pt x="29354" y="-24"/>
                  </a:cubicBezTo>
                  <a:cubicBezTo>
                    <a:pt x="29340" y="-24"/>
                    <a:pt x="29340" y="-24"/>
                    <a:pt x="29340" y="-24"/>
                  </a:cubicBezTo>
                  <a:cubicBezTo>
                    <a:pt x="17196" y="-24"/>
                    <a:pt x="6156" y="39305"/>
                    <a:pt x="360" y="50207"/>
                  </a:cubicBezTo>
                  <a:cubicBezTo>
                    <a:pt x="-1172" y="55631"/>
                    <a:pt x="1975" y="61275"/>
                    <a:pt x="7398" y="62820"/>
                  </a:cubicBezTo>
                  <a:cubicBezTo>
                    <a:pt x="12200" y="64173"/>
                    <a:pt x="17265" y="61882"/>
                    <a:pt x="19404" y="57383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1" name="Freeform: Shape 430">
              <a:extLst>
                <a:ext uri="{FF2B5EF4-FFF2-40B4-BE49-F238E27FC236}">
                  <a16:creationId xmlns:a16="http://schemas.microsoft.com/office/drawing/2014/main" id="{0061E986-76ED-2606-ACFB-31EB5AB08667}"/>
                </a:ext>
              </a:extLst>
            </p:cNvPr>
            <p:cNvSpPr/>
            <p:nvPr/>
          </p:nvSpPr>
          <p:spPr>
            <a:xfrm>
              <a:off x="7355281" y="3262382"/>
              <a:ext cx="211890" cy="324944"/>
            </a:xfrm>
            <a:custGeom>
              <a:avLst/>
              <a:gdLst>
                <a:gd name="connsiteX0" fmla="*/ 18277 w 211890"/>
                <a:gd name="connsiteY0" fmla="*/ 317973 h 324944"/>
                <a:gd name="connsiteX1" fmla="*/ 80238 w 211890"/>
                <a:gd name="connsiteY1" fmla="*/ 186599 h 324944"/>
                <a:gd name="connsiteX2" fmla="*/ 138887 w 211890"/>
                <a:gd name="connsiteY2" fmla="*/ 116082 h 324944"/>
                <a:gd name="connsiteX3" fmla="*/ 204437 w 211890"/>
                <a:gd name="connsiteY3" fmla="*/ 28178 h 324944"/>
                <a:gd name="connsiteX4" fmla="*/ 205678 w 211890"/>
                <a:gd name="connsiteY4" fmla="*/ 578 h 324944"/>
                <a:gd name="connsiteX5" fmla="*/ 192568 w 211890"/>
                <a:gd name="connsiteY5" fmla="*/ 6512 h 324944"/>
                <a:gd name="connsiteX6" fmla="*/ 126191 w 211890"/>
                <a:gd name="connsiteY6" fmla="*/ 100213 h 324944"/>
                <a:gd name="connsiteX7" fmla="*/ 44359 w 211890"/>
                <a:gd name="connsiteY7" fmla="*/ 204953 h 324944"/>
                <a:gd name="connsiteX8" fmla="*/ 5167 w 211890"/>
                <a:gd name="connsiteY8" fmla="*/ 324322 h 324944"/>
                <a:gd name="connsiteX9" fmla="*/ 18222 w 211890"/>
                <a:gd name="connsiteY9" fmla="*/ 318139 h 324944"/>
                <a:gd name="connsiteX10" fmla="*/ 18277 w 211890"/>
                <a:gd name="connsiteY10" fmla="*/ 317973 h 324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1890" h="324944">
                  <a:moveTo>
                    <a:pt x="18277" y="317973"/>
                  </a:moveTo>
                  <a:cubicBezTo>
                    <a:pt x="32187" y="271303"/>
                    <a:pt x="53080" y="227019"/>
                    <a:pt x="80238" y="186599"/>
                  </a:cubicBezTo>
                  <a:cubicBezTo>
                    <a:pt x="100938" y="164106"/>
                    <a:pt x="120396" y="140370"/>
                    <a:pt x="138887" y="116082"/>
                  </a:cubicBezTo>
                  <a:cubicBezTo>
                    <a:pt x="163175" y="88483"/>
                    <a:pt x="189946" y="62539"/>
                    <a:pt x="204437" y="28178"/>
                  </a:cubicBezTo>
                  <a:cubicBezTo>
                    <a:pt x="208438" y="19484"/>
                    <a:pt x="218236" y="5822"/>
                    <a:pt x="205678" y="578"/>
                  </a:cubicBezTo>
                  <a:cubicBezTo>
                    <a:pt x="200421" y="-1299"/>
                    <a:pt x="194625" y="1323"/>
                    <a:pt x="192568" y="6512"/>
                  </a:cubicBezTo>
                  <a:cubicBezTo>
                    <a:pt x="176644" y="41702"/>
                    <a:pt x="154109" y="73510"/>
                    <a:pt x="126191" y="100213"/>
                  </a:cubicBezTo>
                  <a:cubicBezTo>
                    <a:pt x="100524" y="136368"/>
                    <a:pt x="66162" y="166176"/>
                    <a:pt x="44359" y="204953"/>
                  </a:cubicBezTo>
                  <a:cubicBezTo>
                    <a:pt x="37459" y="221789"/>
                    <a:pt x="-16774" y="318250"/>
                    <a:pt x="5167" y="324322"/>
                  </a:cubicBezTo>
                  <a:cubicBezTo>
                    <a:pt x="10480" y="326212"/>
                    <a:pt x="16317" y="323452"/>
                    <a:pt x="18222" y="318139"/>
                  </a:cubicBezTo>
                  <a:cubicBezTo>
                    <a:pt x="18236" y="318084"/>
                    <a:pt x="18263" y="318029"/>
                    <a:pt x="18277" y="317973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2" name="Freeform: Shape 431">
              <a:extLst>
                <a:ext uri="{FF2B5EF4-FFF2-40B4-BE49-F238E27FC236}">
                  <a16:creationId xmlns:a16="http://schemas.microsoft.com/office/drawing/2014/main" id="{39A2BF7A-CB44-DC4F-A1CD-F6C685AB8C61}"/>
                </a:ext>
              </a:extLst>
            </p:cNvPr>
            <p:cNvSpPr/>
            <p:nvPr/>
          </p:nvSpPr>
          <p:spPr>
            <a:xfrm>
              <a:off x="7608201" y="1855979"/>
              <a:ext cx="54945" cy="169232"/>
            </a:xfrm>
            <a:custGeom>
              <a:avLst/>
              <a:gdLst>
                <a:gd name="connsiteX0" fmla="*/ 40111 w 54945"/>
                <a:gd name="connsiteY0" fmla="*/ 167069 h 169232"/>
                <a:gd name="connsiteX1" fmla="*/ 20792 w 54945"/>
                <a:gd name="connsiteY1" fmla="*/ 1471 h 169232"/>
                <a:gd name="connsiteX2" fmla="*/ 1472 w 54945"/>
                <a:gd name="connsiteY2" fmla="*/ 52669 h 169232"/>
                <a:gd name="connsiteX3" fmla="*/ 6440 w 54945"/>
                <a:gd name="connsiteY3" fmla="*/ 82614 h 169232"/>
                <a:gd name="connsiteX4" fmla="*/ 21206 w 54945"/>
                <a:gd name="connsiteY4" fmla="*/ 61914 h 169232"/>
                <a:gd name="connsiteX5" fmla="*/ 27278 w 54945"/>
                <a:gd name="connsiteY5" fmla="*/ 25069 h 169232"/>
                <a:gd name="connsiteX6" fmla="*/ 30452 w 54945"/>
                <a:gd name="connsiteY6" fmla="*/ 139607 h 169232"/>
                <a:gd name="connsiteX7" fmla="*/ 23690 w 54945"/>
                <a:gd name="connsiteY7" fmla="*/ 158099 h 169232"/>
                <a:gd name="connsiteX8" fmla="*/ 32963 w 54945"/>
                <a:gd name="connsiteY8" fmla="*/ 169167 h 169232"/>
                <a:gd name="connsiteX9" fmla="*/ 40111 w 54945"/>
                <a:gd name="connsiteY9" fmla="*/ 167069 h 169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4945" h="169232">
                  <a:moveTo>
                    <a:pt x="40111" y="167069"/>
                  </a:moveTo>
                  <a:cubicBezTo>
                    <a:pt x="60121" y="153269"/>
                    <a:pt x="65227" y="-17710"/>
                    <a:pt x="20792" y="1471"/>
                  </a:cubicBezTo>
                  <a:cubicBezTo>
                    <a:pt x="3818" y="11269"/>
                    <a:pt x="4784" y="35557"/>
                    <a:pt x="1472" y="52669"/>
                  </a:cubicBezTo>
                  <a:cubicBezTo>
                    <a:pt x="2438" y="62466"/>
                    <a:pt x="-5014" y="77370"/>
                    <a:pt x="6440" y="82614"/>
                  </a:cubicBezTo>
                  <a:cubicBezTo>
                    <a:pt x="17894" y="87858"/>
                    <a:pt x="21620" y="71298"/>
                    <a:pt x="21206" y="61914"/>
                  </a:cubicBezTo>
                  <a:cubicBezTo>
                    <a:pt x="21854" y="49439"/>
                    <a:pt x="23897" y="37089"/>
                    <a:pt x="27278" y="25069"/>
                  </a:cubicBezTo>
                  <a:cubicBezTo>
                    <a:pt x="37627" y="61914"/>
                    <a:pt x="33902" y="101934"/>
                    <a:pt x="30452" y="139607"/>
                  </a:cubicBezTo>
                  <a:cubicBezTo>
                    <a:pt x="30452" y="146921"/>
                    <a:pt x="25759" y="151751"/>
                    <a:pt x="23690" y="158099"/>
                  </a:cubicBezTo>
                  <a:cubicBezTo>
                    <a:pt x="23193" y="163716"/>
                    <a:pt x="27347" y="168670"/>
                    <a:pt x="32963" y="169167"/>
                  </a:cubicBezTo>
                  <a:cubicBezTo>
                    <a:pt x="35530" y="169387"/>
                    <a:pt x="38083" y="168642"/>
                    <a:pt x="40111" y="167069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3" name="Freeform: Shape 432">
              <a:extLst>
                <a:ext uri="{FF2B5EF4-FFF2-40B4-BE49-F238E27FC236}">
                  <a16:creationId xmlns:a16="http://schemas.microsoft.com/office/drawing/2014/main" id="{3F0DC337-B4C7-824D-67F5-A1621CB9AD87}"/>
                </a:ext>
              </a:extLst>
            </p:cNvPr>
            <p:cNvSpPr/>
            <p:nvPr/>
          </p:nvSpPr>
          <p:spPr>
            <a:xfrm>
              <a:off x="7644640" y="1779215"/>
              <a:ext cx="132390" cy="655917"/>
            </a:xfrm>
            <a:custGeom>
              <a:avLst/>
              <a:gdLst>
                <a:gd name="connsiteX0" fmla="*/ 120004 w 132390"/>
                <a:gd name="connsiteY0" fmla="*/ 648166 h 655917"/>
                <a:gd name="connsiteX1" fmla="*/ 104686 w 132390"/>
                <a:gd name="connsiteY1" fmla="*/ 421850 h 655917"/>
                <a:gd name="connsiteX2" fmla="*/ 65770 w 132390"/>
                <a:gd name="connsiteY2" fmla="*/ 294754 h 655917"/>
                <a:gd name="connsiteX3" fmla="*/ 6845 w 132390"/>
                <a:gd name="connsiteY3" fmla="*/ -10 h 655917"/>
                <a:gd name="connsiteX4" fmla="*/ 539 w 132390"/>
                <a:gd name="connsiteY4" fmla="*/ 12975 h 655917"/>
                <a:gd name="connsiteX5" fmla="*/ 12503 w 132390"/>
                <a:gd name="connsiteY5" fmla="*/ 19585 h 655917"/>
                <a:gd name="connsiteX6" fmla="*/ 53903 w 132390"/>
                <a:gd name="connsiteY6" fmla="*/ 341673 h 655917"/>
                <a:gd name="connsiteX7" fmla="*/ 90610 w 132390"/>
                <a:gd name="connsiteY7" fmla="*/ 442549 h 655917"/>
                <a:gd name="connsiteX8" fmla="*/ 112414 w 132390"/>
                <a:gd name="connsiteY8" fmla="*/ 573923 h 655917"/>
                <a:gd name="connsiteX9" fmla="*/ 99994 w 132390"/>
                <a:gd name="connsiteY9" fmla="*/ 642922 h 655917"/>
                <a:gd name="connsiteX10" fmla="*/ 107377 w 132390"/>
                <a:gd name="connsiteY10" fmla="*/ 655549 h 655917"/>
                <a:gd name="connsiteX11" fmla="*/ 120004 w 132390"/>
                <a:gd name="connsiteY11" fmla="*/ 648166 h 655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32390" h="655917">
                  <a:moveTo>
                    <a:pt x="120004" y="648166"/>
                  </a:moveTo>
                  <a:cubicBezTo>
                    <a:pt x="140690" y="573178"/>
                    <a:pt x="135294" y="493374"/>
                    <a:pt x="104686" y="421850"/>
                  </a:cubicBezTo>
                  <a:cubicBezTo>
                    <a:pt x="85394" y="381678"/>
                    <a:pt x="72284" y="338830"/>
                    <a:pt x="65770" y="294754"/>
                  </a:cubicBezTo>
                  <a:cubicBezTo>
                    <a:pt x="54731" y="230722"/>
                    <a:pt x="103306" y="-2356"/>
                    <a:pt x="6845" y="-10"/>
                  </a:cubicBezTo>
                  <a:cubicBezTo>
                    <a:pt x="1519" y="1839"/>
                    <a:pt x="-1310" y="7649"/>
                    <a:pt x="539" y="12975"/>
                  </a:cubicBezTo>
                  <a:cubicBezTo>
                    <a:pt x="2236" y="17916"/>
                    <a:pt x="7411" y="20772"/>
                    <a:pt x="12503" y="19585"/>
                  </a:cubicBezTo>
                  <a:cubicBezTo>
                    <a:pt x="81502" y="45529"/>
                    <a:pt x="23405" y="269776"/>
                    <a:pt x="53903" y="341673"/>
                  </a:cubicBezTo>
                  <a:cubicBezTo>
                    <a:pt x="63521" y="376200"/>
                    <a:pt x="75789" y="409927"/>
                    <a:pt x="90610" y="442549"/>
                  </a:cubicBezTo>
                  <a:cubicBezTo>
                    <a:pt x="105901" y="484625"/>
                    <a:pt x="113283" y="529171"/>
                    <a:pt x="112414" y="573923"/>
                  </a:cubicBezTo>
                  <a:cubicBezTo>
                    <a:pt x="110275" y="597245"/>
                    <a:pt x="106121" y="620319"/>
                    <a:pt x="99994" y="642922"/>
                  </a:cubicBezTo>
                  <a:cubicBezTo>
                    <a:pt x="98545" y="648443"/>
                    <a:pt x="101857" y="654101"/>
                    <a:pt x="107377" y="655549"/>
                  </a:cubicBezTo>
                  <a:cubicBezTo>
                    <a:pt x="112897" y="656998"/>
                    <a:pt x="118555" y="653687"/>
                    <a:pt x="120004" y="648166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4" name="Freeform: Shape 433">
              <a:extLst>
                <a:ext uri="{FF2B5EF4-FFF2-40B4-BE49-F238E27FC236}">
                  <a16:creationId xmlns:a16="http://schemas.microsoft.com/office/drawing/2014/main" id="{4F23BC2B-B163-D087-2E49-6C6F15A5E74F}"/>
                </a:ext>
              </a:extLst>
            </p:cNvPr>
            <p:cNvSpPr/>
            <p:nvPr/>
          </p:nvSpPr>
          <p:spPr>
            <a:xfrm>
              <a:off x="7718013" y="2490013"/>
              <a:ext cx="36856" cy="368137"/>
            </a:xfrm>
            <a:custGeom>
              <a:avLst/>
              <a:gdLst>
                <a:gd name="connsiteX0" fmla="*/ 22481 w 36856"/>
                <a:gd name="connsiteY0" fmla="*/ 361436 h 368137"/>
                <a:gd name="connsiteX1" fmla="*/ 20964 w 36856"/>
                <a:gd name="connsiteY1" fmla="*/ 141606 h 368137"/>
                <a:gd name="connsiteX2" fmla="*/ 31866 w 36856"/>
                <a:gd name="connsiteY2" fmla="*/ 8576 h 368137"/>
                <a:gd name="connsiteX3" fmla="*/ 20342 w 36856"/>
                <a:gd name="connsiteY3" fmla="*/ 89 h 368137"/>
                <a:gd name="connsiteX4" fmla="*/ 11856 w 36856"/>
                <a:gd name="connsiteY4" fmla="*/ 11612 h 368137"/>
                <a:gd name="connsiteX5" fmla="*/ 1092 w 36856"/>
                <a:gd name="connsiteY5" fmla="*/ 145884 h 368137"/>
                <a:gd name="connsiteX6" fmla="*/ 16962 w 36856"/>
                <a:gd name="connsiteY6" fmla="*/ 288298 h 368137"/>
                <a:gd name="connsiteX7" fmla="*/ 3162 w 36856"/>
                <a:gd name="connsiteY7" fmla="*/ 354123 h 368137"/>
                <a:gd name="connsiteX8" fmla="*/ 9165 w 36856"/>
                <a:gd name="connsiteY8" fmla="*/ 367440 h 368137"/>
                <a:gd name="connsiteX9" fmla="*/ 22481 w 36856"/>
                <a:gd name="connsiteY9" fmla="*/ 361436 h 368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6856" h="368137">
                  <a:moveTo>
                    <a:pt x="22481" y="361436"/>
                  </a:moveTo>
                  <a:cubicBezTo>
                    <a:pt x="50081" y="289954"/>
                    <a:pt x="31175" y="214469"/>
                    <a:pt x="20964" y="141606"/>
                  </a:cubicBezTo>
                  <a:cubicBezTo>
                    <a:pt x="16686" y="96756"/>
                    <a:pt x="30072" y="52873"/>
                    <a:pt x="31866" y="8576"/>
                  </a:cubicBezTo>
                  <a:cubicBezTo>
                    <a:pt x="31024" y="3056"/>
                    <a:pt x="25863" y="-753"/>
                    <a:pt x="20342" y="89"/>
                  </a:cubicBezTo>
                  <a:cubicBezTo>
                    <a:pt x="14823" y="930"/>
                    <a:pt x="11014" y="6092"/>
                    <a:pt x="11856" y="11612"/>
                  </a:cubicBezTo>
                  <a:cubicBezTo>
                    <a:pt x="7716" y="56185"/>
                    <a:pt x="-3600" y="100758"/>
                    <a:pt x="1092" y="145884"/>
                  </a:cubicBezTo>
                  <a:cubicBezTo>
                    <a:pt x="6888" y="193217"/>
                    <a:pt x="18066" y="240274"/>
                    <a:pt x="16962" y="288298"/>
                  </a:cubicBezTo>
                  <a:cubicBezTo>
                    <a:pt x="14795" y="310681"/>
                    <a:pt x="10159" y="332761"/>
                    <a:pt x="3162" y="354123"/>
                  </a:cubicBezTo>
                  <a:cubicBezTo>
                    <a:pt x="1147" y="359463"/>
                    <a:pt x="3824" y="365425"/>
                    <a:pt x="9165" y="367440"/>
                  </a:cubicBezTo>
                  <a:cubicBezTo>
                    <a:pt x="14506" y="369454"/>
                    <a:pt x="20467" y="366777"/>
                    <a:pt x="22481" y="361436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5" name="Freeform: Shape 434">
              <a:extLst>
                <a:ext uri="{FF2B5EF4-FFF2-40B4-BE49-F238E27FC236}">
                  <a16:creationId xmlns:a16="http://schemas.microsoft.com/office/drawing/2014/main" id="{62561F28-8D01-176B-090B-52DF124C886B}"/>
                </a:ext>
              </a:extLst>
            </p:cNvPr>
            <p:cNvSpPr/>
            <p:nvPr/>
          </p:nvSpPr>
          <p:spPr>
            <a:xfrm>
              <a:off x="7393589" y="4719739"/>
              <a:ext cx="223919" cy="56361"/>
            </a:xfrm>
            <a:custGeom>
              <a:avLst/>
              <a:gdLst>
                <a:gd name="connsiteX0" fmla="*/ 14607 w 223919"/>
                <a:gd name="connsiteY0" fmla="*/ 55265 h 56361"/>
                <a:gd name="connsiteX1" fmla="*/ 200904 w 223919"/>
                <a:gd name="connsiteY1" fmla="*/ 36635 h 56361"/>
                <a:gd name="connsiteX2" fmla="*/ 222846 w 223919"/>
                <a:gd name="connsiteY2" fmla="*/ 35670 h 56361"/>
                <a:gd name="connsiteX3" fmla="*/ 218154 w 223919"/>
                <a:gd name="connsiteY3" fmla="*/ 21870 h 56361"/>
                <a:gd name="connsiteX4" fmla="*/ 86780 w 223919"/>
                <a:gd name="connsiteY4" fmla="*/ 2274 h 56361"/>
                <a:gd name="connsiteX5" fmla="*/ 945 w 223919"/>
                <a:gd name="connsiteY5" fmla="*/ 50711 h 56361"/>
                <a:gd name="connsiteX6" fmla="*/ 14607 w 223919"/>
                <a:gd name="connsiteY6" fmla="*/ 55265 h 56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3919" h="56361">
                  <a:moveTo>
                    <a:pt x="14607" y="55265"/>
                  </a:moveTo>
                  <a:cubicBezTo>
                    <a:pt x="69130" y="16778"/>
                    <a:pt x="139840" y="9698"/>
                    <a:pt x="200904" y="36635"/>
                  </a:cubicBezTo>
                  <a:cubicBezTo>
                    <a:pt x="207942" y="40085"/>
                    <a:pt x="218154" y="45053"/>
                    <a:pt x="222846" y="35670"/>
                  </a:cubicBezTo>
                  <a:cubicBezTo>
                    <a:pt x="225330" y="30564"/>
                    <a:pt x="223246" y="24395"/>
                    <a:pt x="218154" y="21870"/>
                  </a:cubicBezTo>
                  <a:cubicBezTo>
                    <a:pt x="177182" y="2743"/>
                    <a:pt x="131546" y="-4060"/>
                    <a:pt x="86780" y="2274"/>
                  </a:cubicBezTo>
                  <a:cubicBezTo>
                    <a:pt x="72014" y="4620"/>
                    <a:pt x="-9819" y="32634"/>
                    <a:pt x="945" y="50711"/>
                  </a:cubicBezTo>
                  <a:cubicBezTo>
                    <a:pt x="3470" y="55734"/>
                    <a:pt x="9570" y="57763"/>
                    <a:pt x="14607" y="55265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6" name="Freeform: Shape 435">
              <a:extLst>
                <a:ext uri="{FF2B5EF4-FFF2-40B4-BE49-F238E27FC236}">
                  <a16:creationId xmlns:a16="http://schemas.microsoft.com/office/drawing/2014/main" id="{3C21EC96-0744-558D-2CB9-8D03E1664FF7}"/>
                </a:ext>
              </a:extLst>
            </p:cNvPr>
            <p:cNvSpPr/>
            <p:nvPr/>
          </p:nvSpPr>
          <p:spPr>
            <a:xfrm>
              <a:off x="6985233" y="4724315"/>
              <a:ext cx="380072" cy="181603"/>
            </a:xfrm>
            <a:custGeom>
              <a:avLst/>
              <a:gdLst>
                <a:gd name="connsiteX0" fmla="*/ 35188 w 380072"/>
                <a:gd name="connsiteY0" fmla="*/ 177509 h 181603"/>
                <a:gd name="connsiteX1" fmla="*/ 353549 w 380072"/>
                <a:gd name="connsiteY1" fmla="*/ 21295 h 181603"/>
                <a:gd name="connsiteX2" fmla="*/ 380045 w 380072"/>
                <a:gd name="connsiteY2" fmla="*/ 14395 h 181603"/>
                <a:gd name="connsiteX3" fmla="*/ 199543 w 380072"/>
                <a:gd name="connsiteY3" fmla="*/ 58417 h 181603"/>
                <a:gd name="connsiteX4" fmla="*/ 200648 w 380072"/>
                <a:gd name="connsiteY4" fmla="*/ 58417 h 181603"/>
                <a:gd name="connsiteX5" fmla="*/ 17938 w 380072"/>
                <a:gd name="connsiteY5" fmla="*/ 161501 h 181603"/>
                <a:gd name="connsiteX6" fmla="*/ 35188 w 380072"/>
                <a:gd name="connsiteY6" fmla="*/ 177509 h 181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0072" h="181603">
                  <a:moveTo>
                    <a:pt x="35188" y="177509"/>
                  </a:moveTo>
                  <a:cubicBezTo>
                    <a:pt x="144068" y="132522"/>
                    <a:pt x="232387" y="34405"/>
                    <a:pt x="353549" y="21295"/>
                  </a:cubicBezTo>
                  <a:cubicBezTo>
                    <a:pt x="362795" y="20467"/>
                    <a:pt x="377147" y="27505"/>
                    <a:pt x="380045" y="14395"/>
                  </a:cubicBezTo>
                  <a:cubicBezTo>
                    <a:pt x="371627" y="-30040"/>
                    <a:pt x="222451" y="40753"/>
                    <a:pt x="199543" y="58417"/>
                  </a:cubicBezTo>
                  <a:lnTo>
                    <a:pt x="200648" y="58417"/>
                  </a:lnTo>
                  <a:cubicBezTo>
                    <a:pt x="139100" y="90984"/>
                    <a:pt x="84729" y="140388"/>
                    <a:pt x="17938" y="161501"/>
                  </a:cubicBezTo>
                  <a:cubicBezTo>
                    <a:pt x="-7868" y="143700"/>
                    <a:pt x="-8972" y="196139"/>
                    <a:pt x="35188" y="177509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7" name="Freeform: Shape 436">
              <a:extLst>
                <a:ext uri="{FF2B5EF4-FFF2-40B4-BE49-F238E27FC236}">
                  <a16:creationId xmlns:a16="http://schemas.microsoft.com/office/drawing/2014/main" id="{A4FDB528-4E01-AF7B-9673-DCC2EEF230BB}"/>
                </a:ext>
              </a:extLst>
            </p:cNvPr>
            <p:cNvSpPr/>
            <p:nvPr/>
          </p:nvSpPr>
          <p:spPr>
            <a:xfrm>
              <a:off x="7101752" y="4650834"/>
              <a:ext cx="399469" cy="134085"/>
            </a:xfrm>
            <a:custGeom>
              <a:avLst/>
              <a:gdLst>
                <a:gd name="connsiteX0" fmla="*/ 15544 w 399469"/>
                <a:gd name="connsiteY0" fmla="*/ 132312 h 134085"/>
                <a:gd name="connsiteX1" fmla="*/ 390898 w 399469"/>
                <a:gd name="connsiteY1" fmla="*/ 20258 h 134085"/>
                <a:gd name="connsiteX2" fmla="*/ 399302 w 399469"/>
                <a:gd name="connsiteY2" fmla="*/ 8514 h 134085"/>
                <a:gd name="connsiteX3" fmla="*/ 389242 w 399469"/>
                <a:gd name="connsiteY3" fmla="*/ -28 h 134085"/>
                <a:gd name="connsiteX4" fmla="*/ 217435 w 399469"/>
                <a:gd name="connsiteY4" fmla="*/ 24812 h 134085"/>
                <a:gd name="connsiteX5" fmla="*/ 48939 w 399469"/>
                <a:gd name="connsiteY5" fmla="*/ 92707 h 134085"/>
                <a:gd name="connsiteX6" fmla="*/ 1468 w 399469"/>
                <a:gd name="connsiteY6" fmla="*/ 129690 h 134085"/>
                <a:gd name="connsiteX7" fmla="*/ 15544 w 399469"/>
                <a:gd name="connsiteY7" fmla="*/ 132312 h 134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9469" h="134085">
                  <a:moveTo>
                    <a:pt x="15544" y="132312"/>
                  </a:moveTo>
                  <a:cubicBezTo>
                    <a:pt x="131600" y="69523"/>
                    <a:pt x="257178" y="18464"/>
                    <a:pt x="390898" y="20258"/>
                  </a:cubicBezTo>
                  <a:cubicBezTo>
                    <a:pt x="396460" y="19333"/>
                    <a:pt x="400227" y="14076"/>
                    <a:pt x="399302" y="8514"/>
                  </a:cubicBezTo>
                  <a:cubicBezTo>
                    <a:pt x="398488" y="3588"/>
                    <a:pt x="394224" y="-14"/>
                    <a:pt x="389242" y="-28"/>
                  </a:cubicBezTo>
                  <a:cubicBezTo>
                    <a:pt x="331007" y="3284"/>
                    <a:pt x="272772" y="3560"/>
                    <a:pt x="217435" y="24812"/>
                  </a:cubicBezTo>
                  <a:cubicBezTo>
                    <a:pt x="158965" y="41234"/>
                    <a:pt x="102455" y="64003"/>
                    <a:pt x="48939" y="92707"/>
                  </a:cubicBezTo>
                  <a:cubicBezTo>
                    <a:pt x="37485" y="102505"/>
                    <a:pt x="-8882" y="110923"/>
                    <a:pt x="1468" y="129690"/>
                  </a:cubicBezTo>
                  <a:cubicBezTo>
                    <a:pt x="4656" y="134258"/>
                    <a:pt x="10921" y="135431"/>
                    <a:pt x="15544" y="132312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8" name="Freeform: Shape 437">
              <a:extLst>
                <a:ext uri="{FF2B5EF4-FFF2-40B4-BE49-F238E27FC236}">
                  <a16:creationId xmlns:a16="http://schemas.microsoft.com/office/drawing/2014/main" id="{70A935D4-F1BE-784A-0939-A4F75A96583B}"/>
                </a:ext>
              </a:extLst>
            </p:cNvPr>
            <p:cNvSpPr/>
            <p:nvPr/>
          </p:nvSpPr>
          <p:spPr>
            <a:xfrm>
              <a:off x="7568681" y="4587054"/>
              <a:ext cx="277358" cy="65428"/>
            </a:xfrm>
            <a:custGeom>
              <a:avLst/>
              <a:gdLst>
                <a:gd name="connsiteX0" fmla="*/ 14910 w 277358"/>
                <a:gd name="connsiteY0" fmla="*/ 64718 h 65428"/>
                <a:gd name="connsiteX1" fmla="*/ 267722 w 277358"/>
                <a:gd name="connsiteY1" fmla="*/ 31874 h 65428"/>
                <a:gd name="connsiteX2" fmla="*/ 277313 w 277358"/>
                <a:gd name="connsiteY2" fmla="*/ 21083 h 65428"/>
                <a:gd name="connsiteX3" fmla="*/ 268688 w 277358"/>
                <a:gd name="connsiteY3" fmla="*/ 11588 h 65428"/>
                <a:gd name="connsiteX4" fmla="*/ 126826 w 277358"/>
                <a:gd name="connsiteY4" fmla="*/ 5655 h 65428"/>
                <a:gd name="connsiteX5" fmla="*/ 4008 w 277358"/>
                <a:gd name="connsiteY5" fmla="*/ 47054 h 65428"/>
                <a:gd name="connsiteX6" fmla="*/ 2048 w 277358"/>
                <a:gd name="connsiteY6" fmla="*/ 61364 h 65428"/>
                <a:gd name="connsiteX7" fmla="*/ 15048 w 277358"/>
                <a:gd name="connsiteY7" fmla="*/ 64166 h 65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7358" h="65428">
                  <a:moveTo>
                    <a:pt x="14910" y="64718"/>
                  </a:moveTo>
                  <a:cubicBezTo>
                    <a:pt x="137176" y="27872"/>
                    <a:pt x="132208" y="6621"/>
                    <a:pt x="267722" y="31874"/>
                  </a:cubicBezTo>
                  <a:cubicBezTo>
                    <a:pt x="273352" y="31543"/>
                    <a:pt x="277644" y="26713"/>
                    <a:pt x="277313" y="21083"/>
                  </a:cubicBezTo>
                  <a:cubicBezTo>
                    <a:pt x="277037" y="16280"/>
                    <a:pt x="273435" y="12320"/>
                    <a:pt x="268688" y="11588"/>
                  </a:cubicBezTo>
                  <a:cubicBezTo>
                    <a:pt x="221493" y="6621"/>
                    <a:pt x="173884" y="-8007"/>
                    <a:pt x="126826" y="5655"/>
                  </a:cubicBezTo>
                  <a:cubicBezTo>
                    <a:pt x="85427" y="18351"/>
                    <a:pt x="45545" y="35462"/>
                    <a:pt x="4008" y="47054"/>
                  </a:cubicBezTo>
                  <a:cubicBezTo>
                    <a:pt x="-477" y="50463"/>
                    <a:pt x="-1360" y="56866"/>
                    <a:pt x="2048" y="61364"/>
                  </a:cubicBezTo>
                  <a:cubicBezTo>
                    <a:pt x="5098" y="65380"/>
                    <a:pt x="10618" y="66567"/>
                    <a:pt x="15048" y="64166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9" name="Freeform: Shape 438">
              <a:extLst>
                <a:ext uri="{FF2B5EF4-FFF2-40B4-BE49-F238E27FC236}">
                  <a16:creationId xmlns:a16="http://schemas.microsoft.com/office/drawing/2014/main" id="{FCE7F7F9-81E8-E23B-E6D8-87E7BC1BED73}"/>
                </a:ext>
              </a:extLst>
            </p:cNvPr>
            <p:cNvSpPr/>
            <p:nvPr/>
          </p:nvSpPr>
          <p:spPr>
            <a:xfrm>
              <a:off x="7716042" y="4676350"/>
              <a:ext cx="405006" cy="60318"/>
            </a:xfrm>
            <a:custGeom>
              <a:avLst/>
              <a:gdLst>
                <a:gd name="connsiteX0" fmla="*/ 331912 w 405006"/>
                <a:gd name="connsiteY0" fmla="*/ 60291 h 60318"/>
                <a:gd name="connsiteX1" fmla="*/ 404637 w 405006"/>
                <a:gd name="connsiteY1" fmla="*/ 40557 h 60318"/>
                <a:gd name="connsiteX2" fmla="*/ 391803 w 405006"/>
                <a:gd name="connsiteY2" fmla="*/ 34347 h 60318"/>
                <a:gd name="connsiteX3" fmla="*/ 265259 w 405006"/>
                <a:gd name="connsiteY3" fmla="*/ 34347 h 60318"/>
                <a:gd name="connsiteX4" fmla="*/ 141061 w 405006"/>
                <a:gd name="connsiteY4" fmla="*/ 17097 h 60318"/>
                <a:gd name="connsiteX5" fmla="*/ 49016 w 405006"/>
                <a:gd name="connsiteY5" fmla="*/ -15 h 60318"/>
                <a:gd name="connsiteX6" fmla="*/ 27 w 405006"/>
                <a:gd name="connsiteY6" fmla="*/ 18477 h 60318"/>
                <a:gd name="connsiteX7" fmla="*/ 12171 w 405006"/>
                <a:gd name="connsiteY7" fmla="*/ 26205 h 60318"/>
                <a:gd name="connsiteX8" fmla="*/ 151135 w 405006"/>
                <a:gd name="connsiteY8" fmla="*/ 40971 h 60318"/>
                <a:gd name="connsiteX9" fmla="*/ 332326 w 405006"/>
                <a:gd name="connsiteY9" fmla="*/ 60153 h 60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5006" h="60318">
                  <a:moveTo>
                    <a:pt x="331912" y="60291"/>
                  </a:moveTo>
                  <a:cubicBezTo>
                    <a:pt x="347367" y="58083"/>
                    <a:pt x="410157" y="64293"/>
                    <a:pt x="404637" y="40557"/>
                  </a:cubicBezTo>
                  <a:cubicBezTo>
                    <a:pt x="402746" y="35354"/>
                    <a:pt x="397061" y="32595"/>
                    <a:pt x="391803" y="34347"/>
                  </a:cubicBezTo>
                  <a:cubicBezTo>
                    <a:pt x="349920" y="41454"/>
                    <a:pt x="307141" y="41454"/>
                    <a:pt x="265259" y="34347"/>
                  </a:cubicBezTo>
                  <a:cubicBezTo>
                    <a:pt x="223860" y="28551"/>
                    <a:pt x="181218" y="29517"/>
                    <a:pt x="141061" y="17097"/>
                  </a:cubicBezTo>
                  <a:cubicBezTo>
                    <a:pt x="111777" y="5464"/>
                    <a:pt x="80521" y="-346"/>
                    <a:pt x="49016" y="-15"/>
                  </a:cubicBezTo>
                  <a:cubicBezTo>
                    <a:pt x="35216" y="2746"/>
                    <a:pt x="-1629" y="-15"/>
                    <a:pt x="27" y="18477"/>
                  </a:cubicBezTo>
                  <a:cubicBezTo>
                    <a:pt x="1269" y="23956"/>
                    <a:pt x="6692" y="27406"/>
                    <a:pt x="12171" y="26205"/>
                  </a:cubicBezTo>
                  <a:cubicBezTo>
                    <a:pt x="59228" y="11439"/>
                    <a:pt x="106009" y="26205"/>
                    <a:pt x="151135" y="40971"/>
                  </a:cubicBezTo>
                  <a:cubicBezTo>
                    <a:pt x="211178" y="50410"/>
                    <a:pt x="271648" y="56813"/>
                    <a:pt x="332326" y="60153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0" name="Freeform: Shape 439">
              <a:extLst>
                <a:ext uri="{FF2B5EF4-FFF2-40B4-BE49-F238E27FC236}">
                  <a16:creationId xmlns:a16="http://schemas.microsoft.com/office/drawing/2014/main" id="{4EA58A74-5FF8-543E-61C9-813AAF81A201}"/>
                </a:ext>
              </a:extLst>
            </p:cNvPr>
            <p:cNvSpPr/>
            <p:nvPr/>
          </p:nvSpPr>
          <p:spPr>
            <a:xfrm>
              <a:off x="8495580" y="4768632"/>
              <a:ext cx="323539" cy="176076"/>
            </a:xfrm>
            <a:custGeom>
              <a:avLst/>
              <a:gdLst>
                <a:gd name="connsiteX0" fmla="*/ 307914 w 323539"/>
                <a:gd name="connsiteY0" fmla="*/ 175972 h 176076"/>
                <a:gd name="connsiteX1" fmla="*/ 321713 w 323539"/>
                <a:gd name="connsiteY1" fmla="*/ 159136 h 176076"/>
                <a:gd name="connsiteX2" fmla="*/ 308880 w 323539"/>
                <a:gd name="connsiteY2" fmla="*/ 155548 h 176076"/>
                <a:gd name="connsiteX3" fmla="*/ 282798 w 323539"/>
                <a:gd name="connsiteY3" fmla="*/ 150028 h 176076"/>
                <a:gd name="connsiteX4" fmla="*/ 11218 w 323539"/>
                <a:gd name="connsiteY4" fmla="*/ 24 h 176076"/>
                <a:gd name="connsiteX5" fmla="*/ 27 w 323539"/>
                <a:gd name="connsiteY5" fmla="*/ 9146 h 176076"/>
                <a:gd name="connsiteX6" fmla="*/ 7492 w 323539"/>
                <a:gd name="connsiteY6" fmla="*/ 20034 h 176076"/>
                <a:gd name="connsiteX7" fmla="*/ 307914 w 323539"/>
                <a:gd name="connsiteY7" fmla="*/ 175972 h 176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3539" h="176076">
                  <a:moveTo>
                    <a:pt x="307914" y="175972"/>
                  </a:moveTo>
                  <a:cubicBezTo>
                    <a:pt x="317297" y="176938"/>
                    <a:pt x="327785" y="168658"/>
                    <a:pt x="321713" y="159136"/>
                  </a:cubicBezTo>
                  <a:cubicBezTo>
                    <a:pt x="318747" y="155162"/>
                    <a:pt x="313475" y="153685"/>
                    <a:pt x="308880" y="155548"/>
                  </a:cubicBezTo>
                  <a:cubicBezTo>
                    <a:pt x="299896" y="155521"/>
                    <a:pt x="291023" y="153630"/>
                    <a:pt x="282798" y="150028"/>
                  </a:cubicBezTo>
                  <a:cubicBezTo>
                    <a:pt x="183302" y="100625"/>
                    <a:pt x="136797" y="11064"/>
                    <a:pt x="11218" y="24"/>
                  </a:cubicBezTo>
                  <a:cubicBezTo>
                    <a:pt x="5602" y="-542"/>
                    <a:pt x="593" y="3544"/>
                    <a:pt x="27" y="9146"/>
                  </a:cubicBezTo>
                  <a:cubicBezTo>
                    <a:pt x="-484" y="14114"/>
                    <a:pt x="2676" y="18723"/>
                    <a:pt x="7492" y="20034"/>
                  </a:cubicBezTo>
                  <a:cubicBezTo>
                    <a:pt x="146456" y="29280"/>
                    <a:pt x="194893" y="159136"/>
                    <a:pt x="307914" y="175972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1" name="Freeform: Shape 440">
              <a:extLst>
                <a:ext uri="{FF2B5EF4-FFF2-40B4-BE49-F238E27FC236}">
                  <a16:creationId xmlns:a16="http://schemas.microsoft.com/office/drawing/2014/main" id="{3B83D024-9C31-F291-D709-6C6F7F515BD3}"/>
                </a:ext>
              </a:extLst>
            </p:cNvPr>
            <p:cNvSpPr/>
            <p:nvPr/>
          </p:nvSpPr>
          <p:spPr>
            <a:xfrm>
              <a:off x="8236050" y="4727420"/>
              <a:ext cx="131030" cy="57674"/>
            </a:xfrm>
            <a:custGeom>
              <a:avLst/>
              <a:gdLst>
                <a:gd name="connsiteX0" fmla="*/ 65959 w 131030"/>
                <a:gd name="connsiteY0" fmla="*/ 57383 h 57674"/>
                <a:gd name="connsiteX1" fmla="*/ 129162 w 131030"/>
                <a:gd name="connsiteY1" fmla="*/ 12533 h 57674"/>
                <a:gd name="connsiteX2" fmla="*/ 23869 w 131030"/>
                <a:gd name="connsiteY2" fmla="*/ 2735 h 57674"/>
                <a:gd name="connsiteX3" fmla="*/ 1790 w 131030"/>
                <a:gd name="connsiteY3" fmla="*/ 22193 h 57674"/>
                <a:gd name="connsiteX4" fmla="*/ 15589 w 131030"/>
                <a:gd name="connsiteY4" fmla="*/ 24815 h 57674"/>
                <a:gd name="connsiteX5" fmla="*/ 106668 w 131030"/>
                <a:gd name="connsiteY5" fmla="*/ 23711 h 57674"/>
                <a:gd name="connsiteX6" fmla="*/ 53401 w 131030"/>
                <a:gd name="connsiteY6" fmla="*/ 49517 h 57674"/>
                <a:gd name="connsiteX7" fmla="*/ 65959 w 131030"/>
                <a:gd name="connsiteY7" fmla="*/ 57383 h 57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1030" h="57674">
                  <a:moveTo>
                    <a:pt x="65959" y="57383"/>
                  </a:moveTo>
                  <a:cubicBezTo>
                    <a:pt x="87900" y="51173"/>
                    <a:pt x="141582" y="45790"/>
                    <a:pt x="129162" y="12533"/>
                  </a:cubicBezTo>
                  <a:cubicBezTo>
                    <a:pt x="100320" y="-7891"/>
                    <a:pt x="57679" y="2735"/>
                    <a:pt x="23869" y="2735"/>
                  </a:cubicBezTo>
                  <a:cubicBezTo>
                    <a:pt x="13519" y="2735"/>
                    <a:pt x="-6076" y="8393"/>
                    <a:pt x="1790" y="22193"/>
                  </a:cubicBezTo>
                  <a:cubicBezTo>
                    <a:pt x="5005" y="26526"/>
                    <a:pt x="11008" y="27671"/>
                    <a:pt x="15589" y="24815"/>
                  </a:cubicBezTo>
                  <a:cubicBezTo>
                    <a:pt x="45701" y="19681"/>
                    <a:pt x="76433" y="19309"/>
                    <a:pt x="106668" y="23711"/>
                  </a:cubicBezTo>
                  <a:cubicBezTo>
                    <a:pt x="92868" y="35579"/>
                    <a:pt x="52711" y="29231"/>
                    <a:pt x="53401" y="49517"/>
                  </a:cubicBezTo>
                  <a:cubicBezTo>
                    <a:pt x="54698" y="55147"/>
                    <a:pt x="60315" y="58666"/>
                    <a:pt x="65959" y="57383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2" name="Freeform: Shape 441">
              <a:extLst>
                <a:ext uri="{FF2B5EF4-FFF2-40B4-BE49-F238E27FC236}">
                  <a16:creationId xmlns:a16="http://schemas.microsoft.com/office/drawing/2014/main" id="{180A280D-14EF-D3DD-86BF-B0078BF69269}"/>
                </a:ext>
              </a:extLst>
            </p:cNvPr>
            <p:cNvSpPr/>
            <p:nvPr/>
          </p:nvSpPr>
          <p:spPr>
            <a:xfrm>
              <a:off x="7964261" y="4615629"/>
              <a:ext cx="306053" cy="56639"/>
            </a:xfrm>
            <a:custGeom>
              <a:avLst/>
              <a:gdLst>
                <a:gd name="connsiteX0" fmla="*/ 144826 w 306053"/>
                <a:gd name="connsiteY0" fmla="*/ 56291 h 56639"/>
                <a:gd name="connsiteX1" fmla="*/ 306008 w 306053"/>
                <a:gd name="connsiteY1" fmla="*/ 4541 h 56639"/>
                <a:gd name="connsiteX2" fmla="*/ 243495 w 306053"/>
                <a:gd name="connsiteY2" fmla="*/ 21240 h 56639"/>
                <a:gd name="connsiteX3" fmla="*/ 17731 w 306053"/>
                <a:gd name="connsiteY3" fmla="*/ 23585 h 56639"/>
                <a:gd name="connsiteX4" fmla="*/ 1861 w 306053"/>
                <a:gd name="connsiteY4" fmla="*/ 38489 h 56639"/>
                <a:gd name="connsiteX5" fmla="*/ 144826 w 306053"/>
                <a:gd name="connsiteY5" fmla="*/ 56291 h 56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6053" h="56639">
                  <a:moveTo>
                    <a:pt x="144826" y="56291"/>
                  </a:moveTo>
                  <a:cubicBezTo>
                    <a:pt x="175048" y="56291"/>
                    <a:pt x="307802" y="40559"/>
                    <a:pt x="306008" y="4541"/>
                  </a:cubicBezTo>
                  <a:cubicBezTo>
                    <a:pt x="296211" y="-11742"/>
                    <a:pt x="260469" y="20687"/>
                    <a:pt x="243495" y="21240"/>
                  </a:cubicBezTo>
                  <a:cubicBezTo>
                    <a:pt x="169625" y="40918"/>
                    <a:pt x="91987" y="41732"/>
                    <a:pt x="17731" y="23585"/>
                  </a:cubicBezTo>
                  <a:cubicBezTo>
                    <a:pt x="7933" y="19307"/>
                    <a:pt x="-4901" y="27863"/>
                    <a:pt x="1861" y="38489"/>
                  </a:cubicBezTo>
                  <a:cubicBezTo>
                    <a:pt x="45330" y="55877"/>
                    <a:pt x="97493" y="57533"/>
                    <a:pt x="144826" y="56291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3" name="Freeform: Shape 442">
              <a:extLst>
                <a:ext uri="{FF2B5EF4-FFF2-40B4-BE49-F238E27FC236}">
                  <a16:creationId xmlns:a16="http://schemas.microsoft.com/office/drawing/2014/main" id="{AB52D454-024D-2F09-B357-A3B6920FDF08}"/>
                </a:ext>
              </a:extLst>
            </p:cNvPr>
            <p:cNvSpPr/>
            <p:nvPr/>
          </p:nvSpPr>
          <p:spPr>
            <a:xfrm>
              <a:off x="6626948" y="4961838"/>
              <a:ext cx="75610" cy="155756"/>
            </a:xfrm>
            <a:custGeom>
              <a:avLst/>
              <a:gdLst>
                <a:gd name="connsiteX0" fmla="*/ 18809 w 75610"/>
                <a:gd name="connsiteY0" fmla="*/ 150986 h 155756"/>
                <a:gd name="connsiteX1" fmla="*/ 61036 w 75610"/>
                <a:gd name="connsiteY1" fmla="*/ 1120 h 155756"/>
                <a:gd name="connsiteX2" fmla="*/ 18670 w 75610"/>
                <a:gd name="connsiteY2" fmla="*/ 107930 h 155756"/>
                <a:gd name="connsiteX3" fmla="*/ 593 w 75610"/>
                <a:gd name="connsiteY3" fmla="*/ 142016 h 155756"/>
                <a:gd name="connsiteX4" fmla="*/ 6692 w 75610"/>
                <a:gd name="connsiteY4" fmla="*/ 155112 h 155756"/>
                <a:gd name="connsiteX5" fmla="*/ 18809 w 75610"/>
                <a:gd name="connsiteY5" fmla="*/ 150986 h 155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610" h="155756">
                  <a:moveTo>
                    <a:pt x="18809" y="150986"/>
                  </a:moveTo>
                  <a:cubicBezTo>
                    <a:pt x="27089" y="136358"/>
                    <a:pt x="107955" y="-14612"/>
                    <a:pt x="61036" y="1120"/>
                  </a:cubicBezTo>
                  <a:cubicBezTo>
                    <a:pt x="45442" y="35205"/>
                    <a:pt x="38680" y="74811"/>
                    <a:pt x="18670" y="107930"/>
                  </a:cubicBezTo>
                  <a:cubicBezTo>
                    <a:pt x="12875" y="119522"/>
                    <a:pt x="6803" y="130838"/>
                    <a:pt x="593" y="142016"/>
                  </a:cubicBezTo>
                  <a:cubicBezTo>
                    <a:pt x="-1339" y="147315"/>
                    <a:pt x="1393" y="153180"/>
                    <a:pt x="6692" y="155112"/>
                  </a:cubicBezTo>
                  <a:cubicBezTo>
                    <a:pt x="11191" y="156754"/>
                    <a:pt x="16242" y="155029"/>
                    <a:pt x="18809" y="150986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4" name="Freeform: Shape 443">
              <a:extLst>
                <a:ext uri="{FF2B5EF4-FFF2-40B4-BE49-F238E27FC236}">
                  <a16:creationId xmlns:a16="http://schemas.microsoft.com/office/drawing/2014/main" id="{3FAF720D-D643-D2D8-12BD-B69AED946148}"/>
                </a:ext>
              </a:extLst>
            </p:cNvPr>
            <p:cNvSpPr/>
            <p:nvPr/>
          </p:nvSpPr>
          <p:spPr>
            <a:xfrm>
              <a:off x="6556085" y="5070496"/>
              <a:ext cx="50857" cy="130347"/>
            </a:xfrm>
            <a:custGeom>
              <a:avLst/>
              <a:gdLst>
                <a:gd name="connsiteX0" fmla="*/ 20258 w 50857"/>
                <a:gd name="connsiteY0" fmla="*/ 121676 h 130347"/>
                <a:gd name="connsiteX1" fmla="*/ 36542 w 50857"/>
                <a:gd name="connsiteY1" fmla="*/ 1618 h 130347"/>
                <a:gd name="connsiteX2" fmla="*/ 21914 w 50857"/>
                <a:gd name="connsiteY2" fmla="*/ 43983 h 130347"/>
                <a:gd name="connsiteX3" fmla="*/ -27 w 50857"/>
                <a:gd name="connsiteY3" fmla="*/ 120710 h 130347"/>
                <a:gd name="connsiteX4" fmla="*/ 10764 w 50857"/>
                <a:gd name="connsiteY4" fmla="*/ 130301 h 130347"/>
                <a:gd name="connsiteX5" fmla="*/ 20258 w 50857"/>
                <a:gd name="connsiteY5" fmla="*/ 121676 h 130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857" h="130347">
                  <a:moveTo>
                    <a:pt x="20258" y="121676"/>
                  </a:moveTo>
                  <a:cubicBezTo>
                    <a:pt x="17774" y="104151"/>
                    <a:pt x="77252" y="-15356"/>
                    <a:pt x="36542" y="1618"/>
                  </a:cubicBezTo>
                  <a:cubicBezTo>
                    <a:pt x="29394" y="14852"/>
                    <a:pt x="24453" y="29162"/>
                    <a:pt x="21914" y="43983"/>
                  </a:cubicBezTo>
                  <a:cubicBezTo>
                    <a:pt x="16119" y="69927"/>
                    <a:pt x="3147" y="94215"/>
                    <a:pt x="-27" y="120710"/>
                  </a:cubicBezTo>
                  <a:cubicBezTo>
                    <a:pt x="304" y="126340"/>
                    <a:pt x="5134" y="130632"/>
                    <a:pt x="10764" y="130301"/>
                  </a:cubicBezTo>
                  <a:cubicBezTo>
                    <a:pt x="15566" y="130025"/>
                    <a:pt x="19527" y="126423"/>
                    <a:pt x="20258" y="121676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5" name="Freeform: Shape 444">
              <a:extLst>
                <a:ext uri="{FF2B5EF4-FFF2-40B4-BE49-F238E27FC236}">
                  <a16:creationId xmlns:a16="http://schemas.microsoft.com/office/drawing/2014/main" id="{0119E76F-F0B0-3046-D291-7C28BA9B2BB5}"/>
                </a:ext>
              </a:extLst>
            </p:cNvPr>
            <p:cNvSpPr/>
            <p:nvPr/>
          </p:nvSpPr>
          <p:spPr>
            <a:xfrm>
              <a:off x="6681822" y="5074938"/>
              <a:ext cx="56645" cy="63304"/>
            </a:xfrm>
            <a:custGeom>
              <a:avLst/>
              <a:gdLst>
                <a:gd name="connsiteX0" fmla="*/ 10854 w 56645"/>
                <a:gd name="connsiteY0" fmla="*/ 63277 h 63304"/>
                <a:gd name="connsiteX1" fmla="*/ 41213 w 56645"/>
                <a:gd name="connsiteY1" fmla="*/ 902 h 63304"/>
                <a:gd name="connsiteX2" fmla="*/ 18720 w 56645"/>
                <a:gd name="connsiteY2" fmla="*/ 28501 h 63304"/>
                <a:gd name="connsiteX3" fmla="*/ 10854 w 56645"/>
                <a:gd name="connsiteY3" fmla="*/ 63277 h 63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645" h="63304">
                  <a:moveTo>
                    <a:pt x="10854" y="63277"/>
                  </a:moveTo>
                  <a:cubicBezTo>
                    <a:pt x="23273" y="59965"/>
                    <a:pt x="84821" y="-8758"/>
                    <a:pt x="41213" y="902"/>
                  </a:cubicBezTo>
                  <a:cubicBezTo>
                    <a:pt x="33209" y="9595"/>
                    <a:pt x="27413" y="20635"/>
                    <a:pt x="18720" y="28501"/>
                  </a:cubicBezTo>
                  <a:cubicBezTo>
                    <a:pt x="10026" y="36367"/>
                    <a:pt x="-13848" y="59827"/>
                    <a:pt x="10854" y="63277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6" name="Freeform: Shape 445">
              <a:extLst>
                <a:ext uri="{FF2B5EF4-FFF2-40B4-BE49-F238E27FC236}">
                  <a16:creationId xmlns:a16="http://schemas.microsoft.com/office/drawing/2014/main" id="{03FAD4B3-007B-EF04-7635-EF671FAEE4E9}"/>
                </a:ext>
              </a:extLst>
            </p:cNvPr>
            <p:cNvSpPr/>
            <p:nvPr/>
          </p:nvSpPr>
          <p:spPr>
            <a:xfrm>
              <a:off x="7126428" y="3947751"/>
              <a:ext cx="55908" cy="125675"/>
            </a:xfrm>
            <a:custGeom>
              <a:avLst/>
              <a:gdLst>
                <a:gd name="connsiteX0" fmla="*/ 19572 w 55908"/>
                <a:gd name="connsiteY0" fmla="*/ 119461 h 125675"/>
                <a:gd name="connsiteX1" fmla="*/ 47171 w 55908"/>
                <a:gd name="connsiteY1" fmla="*/ 28106 h 125675"/>
                <a:gd name="connsiteX2" fmla="*/ 50759 w 55908"/>
                <a:gd name="connsiteY2" fmla="*/ 507 h 125675"/>
                <a:gd name="connsiteX3" fmla="*/ -24 w 55908"/>
                <a:gd name="connsiteY3" fmla="*/ 115183 h 125675"/>
                <a:gd name="connsiteX4" fmla="*/ 9925 w 55908"/>
                <a:gd name="connsiteY4" fmla="*/ 125644 h 125675"/>
                <a:gd name="connsiteX5" fmla="*/ 19572 w 55908"/>
                <a:gd name="connsiteY5" fmla="*/ 119461 h 125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908" h="125675">
                  <a:moveTo>
                    <a:pt x="19572" y="119461"/>
                  </a:moveTo>
                  <a:cubicBezTo>
                    <a:pt x="25271" y="88067"/>
                    <a:pt x="34531" y="57417"/>
                    <a:pt x="47171" y="28106"/>
                  </a:cubicBezTo>
                  <a:cubicBezTo>
                    <a:pt x="50621" y="19413"/>
                    <a:pt x="62627" y="7269"/>
                    <a:pt x="50759" y="507"/>
                  </a:cubicBezTo>
                  <a:cubicBezTo>
                    <a:pt x="23988" y="-8325"/>
                    <a:pt x="5772" y="94897"/>
                    <a:pt x="-24" y="115183"/>
                  </a:cubicBezTo>
                  <a:cubicBezTo>
                    <a:pt x="-162" y="120828"/>
                    <a:pt x="4295" y="125506"/>
                    <a:pt x="9925" y="125644"/>
                  </a:cubicBezTo>
                  <a:cubicBezTo>
                    <a:pt x="14107" y="125754"/>
                    <a:pt x="17930" y="123298"/>
                    <a:pt x="19572" y="119461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7" name="Freeform: Shape 446">
              <a:extLst>
                <a:ext uri="{FF2B5EF4-FFF2-40B4-BE49-F238E27FC236}">
                  <a16:creationId xmlns:a16="http://schemas.microsoft.com/office/drawing/2014/main" id="{19611D42-DD31-5BCD-72F1-BCE721732D62}"/>
                </a:ext>
              </a:extLst>
            </p:cNvPr>
            <p:cNvSpPr/>
            <p:nvPr/>
          </p:nvSpPr>
          <p:spPr>
            <a:xfrm>
              <a:off x="6951936" y="4277934"/>
              <a:ext cx="55255" cy="105361"/>
            </a:xfrm>
            <a:custGeom>
              <a:avLst/>
              <a:gdLst>
                <a:gd name="connsiteX0" fmla="*/ 18805 w 55255"/>
                <a:gd name="connsiteY0" fmla="*/ 100188 h 105361"/>
                <a:gd name="connsiteX1" fmla="*/ 48751 w 55255"/>
                <a:gd name="connsiteY1" fmla="*/ 277 h 105361"/>
                <a:gd name="connsiteX2" fmla="*/ 14527 w 55255"/>
                <a:gd name="connsiteY2" fmla="*/ 65275 h 105361"/>
                <a:gd name="connsiteX3" fmla="*/ 4867 w 55255"/>
                <a:gd name="connsiteY3" fmla="*/ 104052 h 105361"/>
                <a:gd name="connsiteX4" fmla="*/ 18805 w 55255"/>
                <a:gd name="connsiteY4" fmla="*/ 100188 h 105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255" h="105361">
                  <a:moveTo>
                    <a:pt x="18805" y="100188"/>
                  </a:moveTo>
                  <a:cubicBezTo>
                    <a:pt x="25981" y="85560"/>
                    <a:pt x="71934" y="6211"/>
                    <a:pt x="48751" y="277"/>
                  </a:cubicBezTo>
                  <a:cubicBezTo>
                    <a:pt x="32053" y="-4690"/>
                    <a:pt x="25015" y="52441"/>
                    <a:pt x="14527" y="65275"/>
                  </a:cubicBezTo>
                  <a:cubicBezTo>
                    <a:pt x="11215" y="77280"/>
                    <a:pt x="-9209" y="93564"/>
                    <a:pt x="4867" y="104052"/>
                  </a:cubicBezTo>
                  <a:cubicBezTo>
                    <a:pt x="9794" y="106757"/>
                    <a:pt x="15976" y="105046"/>
                    <a:pt x="18805" y="100188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8" name="Freeform: Shape 447">
              <a:extLst>
                <a:ext uri="{FF2B5EF4-FFF2-40B4-BE49-F238E27FC236}">
                  <a16:creationId xmlns:a16="http://schemas.microsoft.com/office/drawing/2014/main" id="{0684793C-666D-9AE8-8DA7-890A11E1C2AF}"/>
                </a:ext>
              </a:extLst>
            </p:cNvPr>
            <p:cNvSpPr/>
            <p:nvPr/>
          </p:nvSpPr>
          <p:spPr>
            <a:xfrm>
              <a:off x="7695396" y="3578334"/>
              <a:ext cx="65665" cy="37100"/>
            </a:xfrm>
            <a:custGeom>
              <a:avLst/>
              <a:gdLst>
                <a:gd name="connsiteX0" fmla="*/ 13773 w 65665"/>
                <a:gd name="connsiteY0" fmla="*/ 37073 h 37100"/>
                <a:gd name="connsiteX1" fmla="*/ 20811 w 65665"/>
                <a:gd name="connsiteY1" fmla="*/ 29897 h 37100"/>
                <a:gd name="connsiteX2" fmla="*/ 46754 w 65665"/>
                <a:gd name="connsiteY2" fmla="*/ 20789 h 37100"/>
                <a:gd name="connsiteX3" fmla="*/ 58898 w 65665"/>
                <a:gd name="connsiteY3" fmla="*/ 4367 h 37100"/>
                <a:gd name="connsiteX4" fmla="*/ 13773 w 65665"/>
                <a:gd name="connsiteY4" fmla="*/ 37073 h 37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665" h="37100">
                  <a:moveTo>
                    <a:pt x="13773" y="37073"/>
                  </a:moveTo>
                  <a:cubicBezTo>
                    <a:pt x="17181" y="36038"/>
                    <a:pt x="19845" y="33333"/>
                    <a:pt x="20811" y="29897"/>
                  </a:cubicBezTo>
                  <a:cubicBezTo>
                    <a:pt x="28207" y="24060"/>
                    <a:pt x="37329" y="20858"/>
                    <a:pt x="46754" y="20789"/>
                  </a:cubicBezTo>
                  <a:cubicBezTo>
                    <a:pt x="58622" y="36935"/>
                    <a:pt x="75044" y="14165"/>
                    <a:pt x="58898" y="4367"/>
                  </a:cubicBezTo>
                  <a:cubicBezTo>
                    <a:pt x="40958" y="-13572"/>
                    <a:pt x="-29421" y="28655"/>
                    <a:pt x="13773" y="37073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9" name="Freeform: Shape 448">
              <a:extLst>
                <a:ext uri="{FF2B5EF4-FFF2-40B4-BE49-F238E27FC236}">
                  <a16:creationId xmlns:a16="http://schemas.microsoft.com/office/drawing/2014/main" id="{BC609FF0-83DF-F935-A050-3EC320EF0F6B}"/>
                </a:ext>
              </a:extLst>
            </p:cNvPr>
            <p:cNvSpPr/>
            <p:nvPr/>
          </p:nvSpPr>
          <p:spPr>
            <a:xfrm>
              <a:off x="7538691" y="3572241"/>
              <a:ext cx="46598" cy="109197"/>
            </a:xfrm>
            <a:custGeom>
              <a:avLst/>
              <a:gdLst>
                <a:gd name="connsiteX0" fmla="*/ 18405 w 46598"/>
                <a:gd name="connsiteY0" fmla="*/ 103747 h 109197"/>
                <a:gd name="connsiteX1" fmla="*/ 32204 w 46598"/>
                <a:gd name="connsiteY1" fmla="*/ -28 h 109197"/>
                <a:gd name="connsiteX2" fmla="*/ 20061 w 46598"/>
                <a:gd name="connsiteY2" fmla="*/ 46478 h 109197"/>
                <a:gd name="connsiteX3" fmla="*/ 4191 w 46598"/>
                <a:gd name="connsiteY3" fmla="*/ 107749 h 109197"/>
                <a:gd name="connsiteX4" fmla="*/ 18184 w 46598"/>
                <a:gd name="connsiteY4" fmla="*/ 104147 h 109197"/>
                <a:gd name="connsiteX5" fmla="*/ 18405 w 46598"/>
                <a:gd name="connsiteY5" fmla="*/ 103747 h 109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598" h="109197">
                  <a:moveTo>
                    <a:pt x="18405" y="103747"/>
                  </a:moveTo>
                  <a:cubicBezTo>
                    <a:pt x="27099" y="86497"/>
                    <a:pt x="67808" y="1076"/>
                    <a:pt x="32204" y="-28"/>
                  </a:cubicBezTo>
                  <a:cubicBezTo>
                    <a:pt x="19785" y="2870"/>
                    <a:pt x="27236" y="34058"/>
                    <a:pt x="20061" y="46478"/>
                  </a:cubicBezTo>
                  <a:cubicBezTo>
                    <a:pt x="19095" y="63451"/>
                    <a:pt x="-10851" y="96433"/>
                    <a:pt x="4191" y="107749"/>
                  </a:cubicBezTo>
                  <a:cubicBezTo>
                    <a:pt x="9048" y="110619"/>
                    <a:pt x="15314" y="109004"/>
                    <a:pt x="18184" y="104147"/>
                  </a:cubicBezTo>
                  <a:cubicBezTo>
                    <a:pt x="18253" y="104023"/>
                    <a:pt x="18336" y="103885"/>
                    <a:pt x="18405" y="103747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0" name="Freeform: Shape 449">
              <a:extLst>
                <a:ext uri="{FF2B5EF4-FFF2-40B4-BE49-F238E27FC236}">
                  <a16:creationId xmlns:a16="http://schemas.microsoft.com/office/drawing/2014/main" id="{A08F13D4-CA67-B5C6-B3DC-24FE40A444BB}"/>
                </a:ext>
              </a:extLst>
            </p:cNvPr>
            <p:cNvSpPr/>
            <p:nvPr/>
          </p:nvSpPr>
          <p:spPr>
            <a:xfrm>
              <a:off x="7640314" y="3496639"/>
              <a:ext cx="274873" cy="79137"/>
            </a:xfrm>
            <a:custGeom>
              <a:avLst/>
              <a:gdLst>
                <a:gd name="connsiteX0" fmla="*/ 15450 w 274873"/>
                <a:gd name="connsiteY0" fmla="*/ 77645 h 79137"/>
                <a:gd name="connsiteX1" fmla="*/ 247701 w 274873"/>
                <a:gd name="connsiteY1" fmla="*/ 28242 h 79137"/>
                <a:gd name="connsiteX2" fmla="*/ 274196 w 274873"/>
                <a:gd name="connsiteY2" fmla="*/ 5472 h 79137"/>
                <a:gd name="connsiteX3" fmla="*/ 221757 w 274873"/>
                <a:gd name="connsiteY3" fmla="*/ 16650 h 79137"/>
                <a:gd name="connsiteX4" fmla="*/ 155932 w 274873"/>
                <a:gd name="connsiteY4" fmla="*/ 31830 h 79137"/>
                <a:gd name="connsiteX5" fmla="*/ 3444 w 274873"/>
                <a:gd name="connsiteY5" fmla="*/ 61223 h 79137"/>
                <a:gd name="connsiteX6" fmla="*/ 2506 w 274873"/>
                <a:gd name="connsiteY6" fmla="*/ 75630 h 79137"/>
                <a:gd name="connsiteX7" fmla="*/ 15450 w 274873"/>
                <a:gd name="connsiteY7" fmla="*/ 77645 h 79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4873" h="79137">
                  <a:moveTo>
                    <a:pt x="15450" y="77645"/>
                  </a:moveTo>
                  <a:cubicBezTo>
                    <a:pt x="90383" y="48941"/>
                    <a:pt x="174286" y="61637"/>
                    <a:pt x="247701" y="28242"/>
                  </a:cubicBezTo>
                  <a:cubicBezTo>
                    <a:pt x="256946" y="22308"/>
                    <a:pt x="278889" y="20790"/>
                    <a:pt x="274196" y="5472"/>
                  </a:cubicBezTo>
                  <a:cubicBezTo>
                    <a:pt x="262604" y="-11088"/>
                    <a:pt x="237351" y="14856"/>
                    <a:pt x="221757" y="16650"/>
                  </a:cubicBezTo>
                  <a:cubicBezTo>
                    <a:pt x="200257" y="23439"/>
                    <a:pt x="178246" y="28517"/>
                    <a:pt x="155932" y="31830"/>
                  </a:cubicBezTo>
                  <a:cubicBezTo>
                    <a:pt x="104459" y="37764"/>
                    <a:pt x="51329" y="39972"/>
                    <a:pt x="3444" y="61223"/>
                  </a:cubicBezTo>
                  <a:cubicBezTo>
                    <a:pt x="-792" y="64949"/>
                    <a:pt x="-1206" y="71394"/>
                    <a:pt x="2506" y="75630"/>
                  </a:cubicBezTo>
                  <a:cubicBezTo>
                    <a:pt x="5762" y="79342"/>
                    <a:pt x="11213" y="80198"/>
                    <a:pt x="15450" y="77645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1" name="Freeform: Shape 450">
              <a:extLst>
                <a:ext uri="{FF2B5EF4-FFF2-40B4-BE49-F238E27FC236}">
                  <a16:creationId xmlns:a16="http://schemas.microsoft.com/office/drawing/2014/main" id="{1557B739-C237-3A2F-1F70-251D068FFFF4}"/>
                </a:ext>
              </a:extLst>
            </p:cNvPr>
            <p:cNvSpPr/>
            <p:nvPr/>
          </p:nvSpPr>
          <p:spPr>
            <a:xfrm>
              <a:off x="7989473" y="3474529"/>
              <a:ext cx="117295" cy="34086"/>
            </a:xfrm>
            <a:custGeom>
              <a:avLst/>
              <a:gdLst>
                <a:gd name="connsiteX0" fmla="*/ 13631 w 117295"/>
                <a:gd name="connsiteY0" fmla="*/ 33516 h 34086"/>
                <a:gd name="connsiteX1" fmla="*/ 67864 w 117295"/>
                <a:gd name="connsiteY1" fmla="*/ 22752 h 34086"/>
                <a:gd name="connsiteX2" fmla="*/ 117268 w 117295"/>
                <a:gd name="connsiteY2" fmla="*/ 10332 h 34086"/>
                <a:gd name="connsiteX3" fmla="*/ 4386 w 117295"/>
                <a:gd name="connsiteY3" fmla="*/ 15438 h 34086"/>
                <a:gd name="connsiteX4" fmla="*/ 1777 w 117295"/>
                <a:gd name="connsiteY4" fmla="*/ 29638 h 34086"/>
                <a:gd name="connsiteX5" fmla="*/ 14184 w 117295"/>
                <a:gd name="connsiteY5" fmla="*/ 33240 h 34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7295" h="34086">
                  <a:moveTo>
                    <a:pt x="13631" y="33516"/>
                  </a:moveTo>
                  <a:cubicBezTo>
                    <a:pt x="31171" y="27596"/>
                    <a:pt x="49401" y="23980"/>
                    <a:pt x="67864" y="22752"/>
                  </a:cubicBezTo>
                  <a:cubicBezTo>
                    <a:pt x="82630" y="18198"/>
                    <a:pt x="112990" y="29790"/>
                    <a:pt x="117268" y="10332"/>
                  </a:cubicBezTo>
                  <a:cubicBezTo>
                    <a:pt x="116026" y="-12576"/>
                    <a:pt x="20669" y="8676"/>
                    <a:pt x="4386" y="15438"/>
                  </a:cubicBezTo>
                  <a:cubicBezTo>
                    <a:pt x="-251" y="18640"/>
                    <a:pt x="-1424" y="25001"/>
                    <a:pt x="1777" y="29638"/>
                  </a:cubicBezTo>
                  <a:cubicBezTo>
                    <a:pt x="4537" y="33640"/>
                    <a:pt x="9712" y="35144"/>
                    <a:pt x="14184" y="33240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2" name="Freeform: Shape 451">
              <a:extLst>
                <a:ext uri="{FF2B5EF4-FFF2-40B4-BE49-F238E27FC236}">
                  <a16:creationId xmlns:a16="http://schemas.microsoft.com/office/drawing/2014/main" id="{70138B08-5CFB-00BB-8A4B-A0015B3268F0}"/>
                </a:ext>
              </a:extLst>
            </p:cNvPr>
            <p:cNvSpPr/>
            <p:nvPr/>
          </p:nvSpPr>
          <p:spPr>
            <a:xfrm>
              <a:off x="7912919" y="2252752"/>
              <a:ext cx="139982" cy="222278"/>
            </a:xfrm>
            <a:custGeom>
              <a:avLst/>
              <a:gdLst>
                <a:gd name="connsiteX0" fmla="*/ 19669 w 139982"/>
                <a:gd name="connsiteY0" fmla="*/ 214650 h 222278"/>
                <a:gd name="connsiteX1" fmla="*/ 58446 w 139982"/>
                <a:gd name="connsiteY1" fmla="*/ 114739 h 222278"/>
                <a:gd name="connsiteX2" fmla="*/ 134069 w 139982"/>
                <a:gd name="connsiteY2" fmla="*/ 19244 h 222278"/>
                <a:gd name="connsiteX3" fmla="*/ 139037 w 139982"/>
                <a:gd name="connsiteY3" fmla="*/ 5858 h 222278"/>
                <a:gd name="connsiteX4" fmla="*/ 125651 w 139982"/>
                <a:gd name="connsiteY4" fmla="*/ 890 h 222278"/>
                <a:gd name="connsiteX5" fmla="*/ 27811 w 139982"/>
                <a:gd name="connsiteY5" fmla="*/ 127159 h 222278"/>
                <a:gd name="connsiteX6" fmla="*/ 211 w 139982"/>
                <a:gd name="connsiteY6" fmla="*/ 209957 h 222278"/>
                <a:gd name="connsiteX7" fmla="*/ 7939 w 139982"/>
                <a:gd name="connsiteY7" fmla="*/ 222101 h 222278"/>
                <a:gd name="connsiteX8" fmla="*/ 19669 w 139982"/>
                <a:gd name="connsiteY8" fmla="*/ 214650 h 222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9982" h="222278">
                  <a:moveTo>
                    <a:pt x="19669" y="214650"/>
                  </a:moveTo>
                  <a:cubicBezTo>
                    <a:pt x="26223" y="179212"/>
                    <a:pt x="39374" y="145319"/>
                    <a:pt x="58446" y="114739"/>
                  </a:cubicBezTo>
                  <a:cubicBezTo>
                    <a:pt x="79008" y="79411"/>
                    <a:pt x="98051" y="41324"/>
                    <a:pt x="134069" y="19244"/>
                  </a:cubicBezTo>
                  <a:cubicBezTo>
                    <a:pt x="139133" y="16926"/>
                    <a:pt x="141355" y="10923"/>
                    <a:pt x="139037" y="5858"/>
                  </a:cubicBezTo>
                  <a:cubicBezTo>
                    <a:pt x="136718" y="794"/>
                    <a:pt x="130716" y="-1428"/>
                    <a:pt x="125651" y="890"/>
                  </a:cubicBezTo>
                  <a:cubicBezTo>
                    <a:pt x="77628" y="28490"/>
                    <a:pt x="55410" y="81619"/>
                    <a:pt x="27811" y="127159"/>
                  </a:cubicBezTo>
                  <a:cubicBezTo>
                    <a:pt x="15032" y="153434"/>
                    <a:pt x="5745" y="181268"/>
                    <a:pt x="211" y="209957"/>
                  </a:cubicBezTo>
                  <a:cubicBezTo>
                    <a:pt x="-990" y="215436"/>
                    <a:pt x="2460" y="220859"/>
                    <a:pt x="7939" y="222101"/>
                  </a:cubicBezTo>
                  <a:cubicBezTo>
                    <a:pt x="13183" y="222998"/>
                    <a:pt x="18261" y="219783"/>
                    <a:pt x="19669" y="214650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3" name="Freeform: Shape 452">
              <a:extLst>
                <a:ext uri="{FF2B5EF4-FFF2-40B4-BE49-F238E27FC236}">
                  <a16:creationId xmlns:a16="http://schemas.microsoft.com/office/drawing/2014/main" id="{36A3E4EC-0C9C-F347-53B2-612109639501}"/>
                </a:ext>
              </a:extLst>
            </p:cNvPr>
            <p:cNvSpPr/>
            <p:nvPr/>
          </p:nvSpPr>
          <p:spPr>
            <a:xfrm>
              <a:off x="7885696" y="2556988"/>
              <a:ext cx="27609" cy="81544"/>
            </a:xfrm>
            <a:custGeom>
              <a:avLst/>
              <a:gdLst>
                <a:gd name="connsiteX0" fmla="*/ 20259 w 27609"/>
                <a:gd name="connsiteY0" fmla="*/ 72975 h 81544"/>
                <a:gd name="connsiteX1" fmla="*/ 26331 w 27609"/>
                <a:gd name="connsiteY1" fmla="*/ 15292 h 81544"/>
                <a:gd name="connsiteX2" fmla="*/ 21956 w 27609"/>
                <a:gd name="connsiteY2" fmla="*/ 912 h 81544"/>
                <a:gd name="connsiteX3" fmla="*/ 20810 w 27609"/>
                <a:gd name="connsiteY3" fmla="*/ 388 h 81544"/>
                <a:gd name="connsiteX4" fmla="*/ -27 w 27609"/>
                <a:gd name="connsiteY4" fmla="*/ 71319 h 81544"/>
                <a:gd name="connsiteX5" fmla="*/ 10199 w 27609"/>
                <a:gd name="connsiteY5" fmla="*/ 81517 h 81544"/>
                <a:gd name="connsiteX6" fmla="*/ 20259 w 27609"/>
                <a:gd name="connsiteY6" fmla="*/ 72975 h 81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609" h="81544">
                  <a:moveTo>
                    <a:pt x="20259" y="72975"/>
                  </a:moveTo>
                  <a:cubicBezTo>
                    <a:pt x="20618" y="53614"/>
                    <a:pt x="22646" y="34308"/>
                    <a:pt x="26331" y="15292"/>
                  </a:cubicBezTo>
                  <a:cubicBezTo>
                    <a:pt x="29091" y="10117"/>
                    <a:pt x="27131" y="3672"/>
                    <a:pt x="21956" y="912"/>
                  </a:cubicBezTo>
                  <a:cubicBezTo>
                    <a:pt x="21584" y="719"/>
                    <a:pt x="21197" y="540"/>
                    <a:pt x="20810" y="388"/>
                  </a:cubicBezTo>
                  <a:cubicBezTo>
                    <a:pt x="-2373" y="-5684"/>
                    <a:pt x="2733" y="56553"/>
                    <a:pt x="-27" y="71319"/>
                  </a:cubicBezTo>
                  <a:cubicBezTo>
                    <a:pt x="-13" y="76963"/>
                    <a:pt x="4555" y="81517"/>
                    <a:pt x="10199" y="81517"/>
                  </a:cubicBezTo>
                  <a:cubicBezTo>
                    <a:pt x="15194" y="81503"/>
                    <a:pt x="19444" y="77901"/>
                    <a:pt x="20259" y="72975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4" name="Freeform: Shape 453">
              <a:extLst>
                <a:ext uri="{FF2B5EF4-FFF2-40B4-BE49-F238E27FC236}">
                  <a16:creationId xmlns:a16="http://schemas.microsoft.com/office/drawing/2014/main" id="{0925C7A8-463F-9ED6-37C1-ADD32B777D7A}"/>
                </a:ext>
              </a:extLst>
            </p:cNvPr>
            <p:cNvSpPr/>
            <p:nvPr/>
          </p:nvSpPr>
          <p:spPr>
            <a:xfrm>
              <a:off x="7991147" y="2214095"/>
              <a:ext cx="256865" cy="241058"/>
            </a:xfrm>
            <a:custGeom>
              <a:avLst/>
              <a:gdLst>
                <a:gd name="connsiteX0" fmla="*/ 19134 w 256865"/>
                <a:gd name="connsiteY0" fmla="*/ 234125 h 241058"/>
                <a:gd name="connsiteX1" fmla="*/ 117526 w 256865"/>
                <a:gd name="connsiteY1" fmla="*/ 143598 h 241058"/>
                <a:gd name="connsiteX2" fmla="*/ 247658 w 256865"/>
                <a:gd name="connsiteY2" fmla="*/ 28784 h 241058"/>
                <a:gd name="connsiteX3" fmla="*/ 251522 w 256865"/>
                <a:gd name="connsiteY3" fmla="*/ 1184 h 241058"/>
                <a:gd name="connsiteX4" fmla="*/ 233859 w 256865"/>
                <a:gd name="connsiteY4" fmla="*/ 12914 h 241058"/>
                <a:gd name="connsiteX5" fmla="*/ 43560 w 256865"/>
                <a:gd name="connsiteY5" fmla="*/ 169818 h 241058"/>
                <a:gd name="connsiteX6" fmla="*/ 6162 w 256865"/>
                <a:gd name="connsiteY6" fmla="*/ 240473 h 241058"/>
                <a:gd name="connsiteX7" fmla="*/ 19134 w 256865"/>
                <a:gd name="connsiteY7" fmla="*/ 234125 h 241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6865" h="241058">
                  <a:moveTo>
                    <a:pt x="19134" y="234125"/>
                  </a:moveTo>
                  <a:cubicBezTo>
                    <a:pt x="34589" y="189965"/>
                    <a:pt x="81646" y="168990"/>
                    <a:pt x="117526" y="143598"/>
                  </a:cubicBezTo>
                  <a:cubicBezTo>
                    <a:pt x="166102" y="112686"/>
                    <a:pt x="214953" y="76807"/>
                    <a:pt x="247658" y="28784"/>
                  </a:cubicBezTo>
                  <a:cubicBezTo>
                    <a:pt x="252626" y="20780"/>
                    <a:pt x="263252" y="7946"/>
                    <a:pt x="251522" y="1184"/>
                  </a:cubicBezTo>
                  <a:cubicBezTo>
                    <a:pt x="242276" y="-3370"/>
                    <a:pt x="237722" y="5876"/>
                    <a:pt x="233859" y="12914"/>
                  </a:cubicBezTo>
                  <a:cubicBezTo>
                    <a:pt x="188595" y="84121"/>
                    <a:pt x="108971" y="120552"/>
                    <a:pt x="43560" y="169818"/>
                  </a:cubicBezTo>
                  <a:cubicBezTo>
                    <a:pt x="29760" y="180029"/>
                    <a:pt x="-16608" y="226535"/>
                    <a:pt x="6162" y="240473"/>
                  </a:cubicBezTo>
                  <a:cubicBezTo>
                    <a:pt x="11503" y="242308"/>
                    <a:pt x="17298" y="239465"/>
                    <a:pt x="19134" y="234125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5" name="Freeform: Shape 454">
              <a:extLst>
                <a:ext uri="{FF2B5EF4-FFF2-40B4-BE49-F238E27FC236}">
                  <a16:creationId xmlns:a16="http://schemas.microsoft.com/office/drawing/2014/main" id="{D31A0F55-A1B4-5EE1-9CC1-D7761BA69057}"/>
                </a:ext>
              </a:extLst>
            </p:cNvPr>
            <p:cNvSpPr/>
            <p:nvPr/>
          </p:nvSpPr>
          <p:spPr>
            <a:xfrm>
              <a:off x="8153471" y="2085278"/>
              <a:ext cx="192033" cy="141306"/>
            </a:xfrm>
            <a:custGeom>
              <a:avLst/>
              <a:gdLst>
                <a:gd name="connsiteX0" fmla="*/ 17578 w 192033"/>
                <a:gd name="connsiteY0" fmla="*/ 137729 h 141306"/>
                <a:gd name="connsiteX1" fmla="*/ 184555 w 192033"/>
                <a:gd name="connsiteY1" fmla="*/ 20016 h 141306"/>
                <a:gd name="connsiteX2" fmla="*/ 191621 w 192033"/>
                <a:gd name="connsiteY2" fmla="*/ 7417 h 141306"/>
                <a:gd name="connsiteX3" fmla="*/ 180967 w 192033"/>
                <a:gd name="connsiteY3" fmla="*/ 7 h 141306"/>
                <a:gd name="connsiteX4" fmla="*/ 77330 w 192033"/>
                <a:gd name="connsiteY4" fmla="*/ 49824 h 141306"/>
                <a:gd name="connsiteX5" fmla="*/ 2674 w 192033"/>
                <a:gd name="connsiteY5" fmla="*/ 123929 h 141306"/>
                <a:gd name="connsiteX6" fmla="*/ 17578 w 192033"/>
                <a:gd name="connsiteY6" fmla="*/ 137729 h 141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2033" h="141306">
                  <a:moveTo>
                    <a:pt x="17578" y="137729"/>
                  </a:moveTo>
                  <a:cubicBezTo>
                    <a:pt x="63531" y="86945"/>
                    <a:pt x="114177" y="33678"/>
                    <a:pt x="184555" y="20016"/>
                  </a:cubicBezTo>
                  <a:cubicBezTo>
                    <a:pt x="189979" y="18484"/>
                    <a:pt x="193152" y="12854"/>
                    <a:pt x="191621" y="7417"/>
                  </a:cubicBezTo>
                  <a:cubicBezTo>
                    <a:pt x="190310" y="2725"/>
                    <a:pt x="185839" y="-394"/>
                    <a:pt x="180967" y="7"/>
                  </a:cubicBezTo>
                  <a:cubicBezTo>
                    <a:pt x="143128" y="8645"/>
                    <a:pt x="107704" y="25660"/>
                    <a:pt x="77330" y="49824"/>
                  </a:cubicBezTo>
                  <a:cubicBezTo>
                    <a:pt x="50822" y="72842"/>
                    <a:pt x="25885" y="97599"/>
                    <a:pt x="2674" y="123929"/>
                  </a:cubicBezTo>
                  <a:cubicBezTo>
                    <a:pt x="-6158" y="133865"/>
                    <a:pt x="8746" y="147941"/>
                    <a:pt x="17578" y="137729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6" name="Freeform: Shape 455">
              <a:extLst>
                <a:ext uri="{FF2B5EF4-FFF2-40B4-BE49-F238E27FC236}">
                  <a16:creationId xmlns:a16="http://schemas.microsoft.com/office/drawing/2014/main" id="{A8595254-42E8-1949-A242-F73D3BB0E261}"/>
                </a:ext>
              </a:extLst>
            </p:cNvPr>
            <p:cNvSpPr/>
            <p:nvPr/>
          </p:nvSpPr>
          <p:spPr>
            <a:xfrm>
              <a:off x="8322856" y="2071099"/>
              <a:ext cx="141189" cy="90665"/>
            </a:xfrm>
            <a:custGeom>
              <a:avLst/>
              <a:gdLst>
                <a:gd name="connsiteX0" fmla="*/ 14894 w 141189"/>
                <a:gd name="connsiteY0" fmla="*/ 89809 h 90665"/>
                <a:gd name="connsiteX1" fmla="*/ 141162 w 141189"/>
                <a:gd name="connsiteY1" fmla="*/ 15428 h 90665"/>
                <a:gd name="connsiteX2" fmla="*/ 121704 w 141189"/>
                <a:gd name="connsiteY2" fmla="*/ 110 h 90665"/>
                <a:gd name="connsiteX3" fmla="*/ 109809 w 141189"/>
                <a:gd name="connsiteY3" fmla="*/ 8652 h 90665"/>
                <a:gd name="connsiteX4" fmla="*/ 118351 w 141189"/>
                <a:gd name="connsiteY4" fmla="*/ 20534 h 90665"/>
                <a:gd name="connsiteX5" fmla="*/ 120186 w 141189"/>
                <a:gd name="connsiteY5" fmla="*/ 20672 h 90665"/>
                <a:gd name="connsiteX6" fmla="*/ 15170 w 141189"/>
                <a:gd name="connsiteY6" fmla="*/ 68971 h 90665"/>
                <a:gd name="connsiteX7" fmla="*/ 14894 w 141189"/>
                <a:gd name="connsiteY7" fmla="*/ 89809 h 90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1189" h="90665">
                  <a:moveTo>
                    <a:pt x="14894" y="89809"/>
                  </a:moveTo>
                  <a:cubicBezTo>
                    <a:pt x="50497" y="84565"/>
                    <a:pt x="140334" y="59173"/>
                    <a:pt x="141162" y="15428"/>
                  </a:cubicBezTo>
                  <a:cubicBezTo>
                    <a:pt x="138526" y="6748"/>
                    <a:pt x="130757" y="634"/>
                    <a:pt x="121704" y="110"/>
                  </a:cubicBezTo>
                  <a:cubicBezTo>
                    <a:pt x="116060" y="-815"/>
                    <a:pt x="110748" y="3008"/>
                    <a:pt x="109809" y="8652"/>
                  </a:cubicBezTo>
                  <a:cubicBezTo>
                    <a:pt x="108885" y="14282"/>
                    <a:pt x="112707" y="19609"/>
                    <a:pt x="118351" y="20534"/>
                  </a:cubicBezTo>
                  <a:cubicBezTo>
                    <a:pt x="118958" y="20630"/>
                    <a:pt x="119566" y="20685"/>
                    <a:pt x="120186" y="20672"/>
                  </a:cubicBezTo>
                  <a:cubicBezTo>
                    <a:pt x="93691" y="50617"/>
                    <a:pt x="53396" y="62071"/>
                    <a:pt x="15170" y="68971"/>
                  </a:cubicBezTo>
                  <a:cubicBezTo>
                    <a:pt x="-5116" y="69109"/>
                    <a:pt x="-4978" y="95605"/>
                    <a:pt x="14894" y="89809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7" name="Freeform: Shape 456">
              <a:extLst>
                <a:ext uri="{FF2B5EF4-FFF2-40B4-BE49-F238E27FC236}">
                  <a16:creationId xmlns:a16="http://schemas.microsoft.com/office/drawing/2014/main" id="{3DA57E16-534A-3CD1-9F74-B12EFDAA61D1}"/>
                </a:ext>
              </a:extLst>
            </p:cNvPr>
            <p:cNvSpPr/>
            <p:nvPr/>
          </p:nvSpPr>
          <p:spPr>
            <a:xfrm>
              <a:off x="8399838" y="2026532"/>
              <a:ext cx="124223" cy="32549"/>
            </a:xfrm>
            <a:custGeom>
              <a:avLst/>
              <a:gdLst>
                <a:gd name="connsiteX0" fmla="*/ 15743 w 124223"/>
                <a:gd name="connsiteY0" fmla="*/ 30878 h 32549"/>
                <a:gd name="connsiteX1" fmla="*/ 95230 w 124223"/>
                <a:gd name="connsiteY1" fmla="*/ 20942 h 32549"/>
                <a:gd name="connsiteX2" fmla="*/ 113998 w 124223"/>
                <a:gd name="connsiteY2" fmla="*/ 23012 h 32549"/>
                <a:gd name="connsiteX3" fmla="*/ 124196 w 124223"/>
                <a:gd name="connsiteY3" fmla="*/ 12786 h 32549"/>
                <a:gd name="connsiteX4" fmla="*/ 115653 w 124223"/>
                <a:gd name="connsiteY4" fmla="*/ 2726 h 32549"/>
                <a:gd name="connsiteX5" fmla="*/ 3047 w 124223"/>
                <a:gd name="connsiteY5" fmla="*/ 15008 h 32549"/>
                <a:gd name="connsiteX6" fmla="*/ 2881 w 124223"/>
                <a:gd name="connsiteY6" fmla="*/ 29442 h 32549"/>
                <a:gd name="connsiteX7" fmla="*/ 15743 w 124223"/>
                <a:gd name="connsiteY7" fmla="*/ 30878 h 32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4223" h="32549">
                  <a:moveTo>
                    <a:pt x="15743" y="30878"/>
                  </a:moveTo>
                  <a:cubicBezTo>
                    <a:pt x="41162" y="21659"/>
                    <a:pt x="68320" y="18265"/>
                    <a:pt x="95230" y="20942"/>
                  </a:cubicBezTo>
                  <a:cubicBezTo>
                    <a:pt x="101577" y="20942"/>
                    <a:pt x="107787" y="22184"/>
                    <a:pt x="113998" y="23012"/>
                  </a:cubicBezTo>
                  <a:cubicBezTo>
                    <a:pt x="119642" y="22998"/>
                    <a:pt x="124196" y="18416"/>
                    <a:pt x="124196" y="12786"/>
                  </a:cubicBezTo>
                  <a:cubicBezTo>
                    <a:pt x="124181" y="7791"/>
                    <a:pt x="120580" y="3540"/>
                    <a:pt x="115653" y="2726"/>
                  </a:cubicBezTo>
                  <a:cubicBezTo>
                    <a:pt x="78532" y="-1690"/>
                    <a:pt x="36857" y="-2794"/>
                    <a:pt x="3047" y="15008"/>
                  </a:cubicBezTo>
                  <a:cubicBezTo>
                    <a:pt x="-982" y="18955"/>
                    <a:pt x="-1065" y="25413"/>
                    <a:pt x="2881" y="29442"/>
                  </a:cubicBezTo>
                  <a:cubicBezTo>
                    <a:pt x="6277" y="32920"/>
                    <a:pt x="11658" y="33527"/>
                    <a:pt x="15743" y="30878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8" name="Freeform: Shape 457">
              <a:extLst>
                <a:ext uri="{FF2B5EF4-FFF2-40B4-BE49-F238E27FC236}">
                  <a16:creationId xmlns:a16="http://schemas.microsoft.com/office/drawing/2014/main" id="{952FD5A7-B1F9-2D13-E999-D5D0C594E0EE}"/>
                </a:ext>
              </a:extLst>
            </p:cNvPr>
            <p:cNvSpPr/>
            <p:nvPr/>
          </p:nvSpPr>
          <p:spPr>
            <a:xfrm>
              <a:off x="8144899" y="2322285"/>
              <a:ext cx="106394" cy="79381"/>
            </a:xfrm>
            <a:custGeom>
              <a:avLst/>
              <a:gdLst>
                <a:gd name="connsiteX0" fmla="*/ 14419 w 106394"/>
                <a:gd name="connsiteY0" fmla="*/ 78464 h 79381"/>
                <a:gd name="connsiteX1" fmla="*/ 103980 w 106394"/>
                <a:gd name="connsiteY1" fmla="*/ 2841 h 79381"/>
                <a:gd name="connsiteX2" fmla="*/ 83694 w 106394"/>
                <a:gd name="connsiteY2" fmla="*/ 9327 h 79381"/>
                <a:gd name="connsiteX3" fmla="*/ 46158 w 106394"/>
                <a:gd name="connsiteY3" fmla="*/ 38030 h 79381"/>
                <a:gd name="connsiteX4" fmla="*/ 896 w 106394"/>
                <a:gd name="connsiteY4" fmla="*/ 73496 h 79381"/>
                <a:gd name="connsiteX5" fmla="*/ 14419 w 106394"/>
                <a:gd name="connsiteY5" fmla="*/ 78464 h 79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6394" h="79381">
                  <a:moveTo>
                    <a:pt x="14419" y="78464"/>
                  </a:moveTo>
                  <a:cubicBezTo>
                    <a:pt x="30703" y="69494"/>
                    <a:pt x="122195" y="24369"/>
                    <a:pt x="103980" y="2841"/>
                  </a:cubicBezTo>
                  <a:cubicBezTo>
                    <a:pt x="96390" y="-4059"/>
                    <a:pt x="88800" y="2841"/>
                    <a:pt x="83694" y="9327"/>
                  </a:cubicBezTo>
                  <a:cubicBezTo>
                    <a:pt x="72199" y="20159"/>
                    <a:pt x="59627" y="29778"/>
                    <a:pt x="46158" y="38030"/>
                  </a:cubicBezTo>
                  <a:cubicBezTo>
                    <a:pt x="36223" y="47138"/>
                    <a:pt x="-6832" y="58454"/>
                    <a:pt x="896" y="73496"/>
                  </a:cubicBezTo>
                  <a:cubicBezTo>
                    <a:pt x="3324" y="78533"/>
                    <a:pt x="9313" y="80727"/>
                    <a:pt x="14419" y="78464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9" name="Freeform: Shape 458">
              <a:extLst>
                <a:ext uri="{FF2B5EF4-FFF2-40B4-BE49-F238E27FC236}">
                  <a16:creationId xmlns:a16="http://schemas.microsoft.com/office/drawing/2014/main" id="{C261BAE6-9128-F51E-1B33-1AD7BA3DDA94}"/>
                </a:ext>
              </a:extLst>
            </p:cNvPr>
            <p:cNvSpPr/>
            <p:nvPr/>
          </p:nvSpPr>
          <p:spPr>
            <a:xfrm>
              <a:off x="7984638" y="2445382"/>
              <a:ext cx="111660" cy="110851"/>
            </a:xfrm>
            <a:custGeom>
              <a:avLst/>
              <a:gdLst>
                <a:gd name="connsiteX0" fmla="*/ 19156 w 111660"/>
                <a:gd name="connsiteY0" fmla="*/ 106198 h 110851"/>
                <a:gd name="connsiteX1" fmla="*/ 83740 w 111660"/>
                <a:gd name="connsiteY1" fmla="*/ 34577 h 110851"/>
                <a:gd name="connsiteX2" fmla="*/ 111340 w 111660"/>
                <a:gd name="connsiteY2" fmla="*/ 8496 h 110851"/>
                <a:gd name="connsiteX3" fmla="*/ 97581 w 111660"/>
                <a:gd name="connsiteY3" fmla="*/ 326 h 110851"/>
                <a:gd name="connsiteX4" fmla="*/ 92848 w 111660"/>
                <a:gd name="connsiteY4" fmla="*/ 2838 h 110851"/>
                <a:gd name="connsiteX5" fmla="*/ 1769 w 111660"/>
                <a:gd name="connsiteY5" fmla="*/ 94469 h 110851"/>
                <a:gd name="connsiteX6" fmla="*/ 4598 w 111660"/>
                <a:gd name="connsiteY6" fmla="*/ 109027 h 110851"/>
                <a:gd name="connsiteX7" fmla="*/ 19156 w 111660"/>
                <a:gd name="connsiteY7" fmla="*/ 106198 h 110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1660" h="110851">
                  <a:moveTo>
                    <a:pt x="19156" y="106198"/>
                  </a:moveTo>
                  <a:cubicBezTo>
                    <a:pt x="37938" y="79979"/>
                    <a:pt x="59604" y="55953"/>
                    <a:pt x="83740" y="34577"/>
                  </a:cubicBezTo>
                  <a:cubicBezTo>
                    <a:pt x="91054" y="25331"/>
                    <a:pt x="114513" y="20088"/>
                    <a:pt x="111340" y="8496"/>
                  </a:cubicBezTo>
                  <a:cubicBezTo>
                    <a:pt x="109794" y="2438"/>
                    <a:pt x="103639" y="-1219"/>
                    <a:pt x="97581" y="326"/>
                  </a:cubicBezTo>
                  <a:cubicBezTo>
                    <a:pt x="95828" y="768"/>
                    <a:pt x="94200" y="1637"/>
                    <a:pt x="92848" y="2838"/>
                  </a:cubicBezTo>
                  <a:cubicBezTo>
                    <a:pt x="55726" y="25470"/>
                    <a:pt x="27850" y="60383"/>
                    <a:pt x="1769" y="94469"/>
                  </a:cubicBezTo>
                  <a:cubicBezTo>
                    <a:pt x="-1474" y="99271"/>
                    <a:pt x="-204" y="105784"/>
                    <a:pt x="4598" y="109027"/>
                  </a:cubicBezTo>
                  <a:cubicBezTo>
                    <a:pt x="9400" y="112270"/>
                    <a:pt x="15913" y="111001"/>
                    <a:pt x="19156" y="106198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0" name="Freeform: Shape 459">
              <a:extLst>
                <a:ext uri="{FF2B5EF4-FFF2-40B4-BE49-F238E27FC236}">
                  <a16:creationId xmlns:a16="http://schemas.microsoft.com/office/drawing/2014/main" id="{E83B826F-8129-602F-237D-D7E9E0882AB5}"/>
                </a:ext>
              </a:extLst>
            </p:cNvPr>
            <p:cNvSpPr/>
            <p:nvPr/>
          </p:nvSpPr>
          <p:spPr>
            <a:xfrm>
              <a:off x="8347952" y="2115948"/>
              <a:ext cx="273397" cy="113126"/>
            </a:xfrm>
            <a:custGeom>
              <a:avLst/>
              <a:gdLst>
                <a:gd name="connsiteX0" fmla="*/ 13672 w 273397"/>
                <a:gd name="connsiteY0" fmla="*/ 112578 h 113126"/>
                <a:gd name="connsiteX1" fmla="*/ 126692 w 273397"/>
                <a:gd name="connsiteY1" fmla="*/ 57379 h 113126"/>
                <a:gd name="connsiteX2" fmla="*/ 263172 w 273397"/>
                <a:gd name="connsiteY2" fmla="*/ 20258 h 113126"/>
                <a:gd name="connsiteX3" fmla="*/ 273370 w 273397"/>
                <a:gd name="connsiteY3" fmla="*/ 10032 h 113126"/>
                <a:gd name="connsiteX4" fmla="*/ 264828 w 273397"/>
                <a:gd name="connsiteY4" fmla="*/ -28 h 113126"/>
                <a:gd name="connsiteX5" fmla="*/ 71630 w 273397"/>
                <a:gd name="connsiteY5" fmla="*/ 66349 h 113126"/>
                <a:gd name="connsiteX6" fmla="*/ 7186 w 273397"/>
                <a:gd name="connsiteY6" fmla="*/ 92707 h 113126"/>
                <a:gd name="connsiteX7" fmla="*/ 493 w 273397"/>
                <a:gd name="connsiteY7" fmla="*/ 105885 h 113126"/>
                <a:gd name="connsiteX8" fmla="*/ 13672 w 273397"/>
                <a:gd name="connsiteY8" fmla="*/ 112578 h 113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3397" h="113126">
                  <a:moveTo>
                    <a:pt x="13672" y="112578"/>
                  </a:moveTo>
                  <a:cubicBezTo>
                    <a:pt x="53705" y="99469"/>
                    <a:pt x="91737" y="80894"/>
                    <a:pt x="126692" y="57379"/>
                  </a:cubicBezTo>
                  <a:cubicBezTo>
                    <a:pt x="168629" y="34430"/>
                    <a:pt x="215397" y="21720"/>
                    <a:pt x="263172" y="20258"/>
                  </a:cubicBezTo>
                  <a:cubicBezTo>
                    <a:pt x="268816" y="20244"/>
                    <a:pt x="273370" y="15662"/>
                    <a:pt x="273370" y="10032"/>
                  </a:cubicBezTo>
                  <a:cubicBezTo>
                    <a:pt x="273357" y="5036"/>
                    <a:pt x="269754" y="786"/>
                    <a:pt x="264828" y="-28"/>
                  </a:cubicBezTo>
                  <a:cubicBezTo>
                    <a:pt x="195001" y="-28"/>
                    <a:pt x="129452" y="28538"/>
                    <a:pt x="71630" y="66349"/>
                  </a:cubicBezTo>
                  <a:cubicBezTo>
                    <a:pt x="50986" y="77058"/>
                    <a:pt x="29417" y="85890"/>
                    <a:pt x="7186" y="92707"/>
                  </a:cubicBezTo>
                  <a:cubicBezTo>
                    <a:pt x="1693" y="94501"/>
                    <a:pt x="-1301" y="100393"/>
                    <a:pt x="493" y="105885"/>
                  </a:cubicBezTo>
                  <a:cubicBezTo>
                    <a:pt x="2287" y="111378"/>
                    <a:pt x="8179" y="114372"/>
                    <a:pt x="13672" y="112578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1" name="Freeform: Shape 460">
              <a:extLst>
                <a:ext uri="{FF2B5EF4-FFF2-40B4-BE49-F238E27FC236}">
                  <a16:creationId xmlns:a16="http://schemas.microsoft.com/office/drawing/2014/main" id="{502D15F7-C8D0-4A03-F323-DA382ECA59D0}"/>
                </a:ext>
              </a:extLst>
            </p:cNvPr>
            <p:cNvSpPr/>
            <p:nvPr/>
          </p:nvSpPr>
          <p:spPr>
            <a:xfrm>
              <a:off x="8622903" y="2123250"/>
              <a:ext cx="59758" cy="43280"/>
            </a:xfrm>
            <a:custGeom>
              <a:avLst/>
              <a:gdLst>
                <a:gd name="connsiteX0" fmla="*/ 18029 w 59758"/>
                <a:gd name="connsiteY0" fmla="*/ 39038 h 43280"/>
                <a:gd name="connsiteX1" fmla="*/ 48250 w 59758"/>
                <a:gd name="connsiteY1" fmla="*/ 20684 h 43280"/>
                <a:gd name="connsiteX2" fmla="*/ 59014 w 59758"/>
                <a:gd name="connsiteY2" fmla="*/ 6884 h 43280"/>
                <a:gd name="connsiteX3" fmla="*/ 26860 w 59758"/>
                <a:gd name="connsiteY3" fmla="*/ 8678 h 43280"/>
                <a:gd name="connsiteX4" fmla="*/ 18029 w 59758"/>
                <a:gd name="connsiteY4" fmla="*/ 39038 h 43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758" h="43280">
                  <a:moveTo>
                    <a:pt x="18029" y="39038"/>
                  </a:moveTo>
                  <a:cubicBezTo>
                    <a:pt x="26874" y="31089"/>
                    <a:pt x="37127" y="24865"/>
                    <a:pt x="48250" y="20684"/>
                  </a:cubicBezTo>
                  <a:cubicBezTo>
                    <a:pt x="54874" y="19166"/>
                    <a:pt x="62050" y="14060"/>
                    <a:pt x="59014" y="6884"/>
                  </a:cubicBezTo>
                  <a:cubicBezTo>
                    <a:pt x="53080" y="-7606"/>
                    <a:pt x="36245" y="4538"/>
                    <a:pt x="26860" y="8678"/>
                  </a:cubicBezTo>
                  <a:cubicBezTo>
                    <a:pt x="-18265" y="29102"/>
                    <a:pt x="3953" y="53113"/>
                    <a:pt x="18029" y="39038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2" name="Freeform: Shape 461">
              <a:extLst>
                <a:ext uri="{FF2B5EF4-FFF2-40B4-BE49-F238E27FC236}">
                  <a16:creationId xmlns:a16="http://schemas.microsoft.com/office/drawing/2014/main" id="{A04EDC15-24D5-94DA-B9B1-2401C6E32B22}"/>
                </a:ext>
              </a:extLst>
            </p:cNvPr>
            <p:cNvSpPr/>
            <p:nvPr/>
          </p:nvSpPr>
          <p:spPr>
            <a:xfrm>
              <a:off x="8571404" y="1986847"/>
              <a:ext cx="250601" cy="80387"/>
            </a:xfrm>
            <a:custGeom>
              <a:avLst/>
              <a:gdLst>
                <a:gd name="connsiteX0" fmla="*/ 43032 w 250601"/>
                <a:gd name="connsiteY0" fmla="*/ 80360 h 80387"/>
                <a:gd name="connsiteX1" fmla="*/ 157433 w 250601"/>
                <a:gd name="connsiteY1" fmla="*/ 63110 h 80387"/>
                <a:gd name="connsiteX2" fmla="*/ 242854 w 250601"/>
                <a:gd name="connsiteY2" fmla="*/ 5565 h 80387"/>
                <a:gd name="connsiteX3" fmla="*/ 154396 w 250601"/>
                <a:gd name="connsiteY3" fmla="*/ 20331 h 80387"/>
                <a:gd name="connsiteX4" fmla="*/ 181996 w 250601"/>
                <a:gd name="connsiteY4" fmla="*/ 22677 h 80387"/>
                <a:gd name="connsiteX5" fmla="*/ 215254 w 250601"/>
                <a:gd name="connsiteY5" fmla="*/ 20469 h 80387"/>
                <a:gd name="connsiteX6" fmla="*/ 58074 w 250601"/>
                <a:gd name="connsiteY6" fmla="*/ 59660 h 80387"/>
                <a:gd name="connsiteX7" fmla="*/ 8395 w 250601"/>
                <a:gd name="connsiteY7" fmla="*/ 56762 h 80387"/>
                <a:gd name="connsiteX8" fmla="*/ 115 w 250601"/>
                <a:gd name="connsiteY8" fmla="*/ 68630 h 80387"/>
                <a:gd name="connsiteX9" fmla="*/ 43032 w 250601"/>
                <a:gd name="connsiteY9" fmla="*/ 80360 h 80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0601" h="80387">
                  <a:moveTo>
                    <a:pt x="43032" y="80360"/>
                  </a:moveTo>
                  <a:cubicBezTo>
                    <a:pt x="81768" y="79739"/>
                    <a:pt x="120242" y="73943"/>
                    <a:pt x="157433" y="63110"/>
                  </a:cubicBezTo>
                  <a:cubicBezTo>
                    <a:pt x="173578" y="56624"/>
                    <a:pt x="279699" y="31095"/>
                    <a:pt x="242854" y="5565"/>
                  </a:cubicBezTo>
                  <a:cubicBezTo>
                    <a:pt x="229054" y="-2577"/>
                    <a:pt x="149980" y="-4923"/>
                    <a:pt x="154396" y="20331"/>
                  </a:cubicBezTo>
                  <a:cubicBezTo>
                    <a:pt x="158951" y="33027"/>
                    <a:pt x="173165" y="24471"/>
                    <a:pt x="181996" y="22677"/>
                  </a:cubicBezTo>
                  <a:cubicBezTo>
                    <a:pt x="192884" y="20082"/>
                    <a:pt x="204117" y="19337"/>
                    <a:pt x="215254" y="20469"/>
                  </a:cubicBezTo>
                  <a:cubicBezTo>
                    <a:pt x="165561" y="42659"/>
                    <a:pt x="112363" y="55920"/>
                    <a:pt x="58074" y="59660"/>
                  </a:cubicBezTo>
                  <a:cubicBezTo>
                    <a:pt x="41459" y="60488"/>
                    <a:pt x="24803" y="59522"/>
                    <a:pt x="8395" y="56762"/>
                  </a:cubicBezTo>
                  <a:cubicBezTo>
                    <a:pt x="2875" y="57811"/>
                    <a:pt x="-810" y="63082"/>
                    <a:pt x="115" y="68630"/>
                  </a:cubicBezTo>
                  <a:cubicBezTo>
                    <a:pt x="4945" y="82568"/>
                    <a:pt x="31164" y="78980"/>
                    <a:pt x="43032" y="80360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3" name="Freeform: Shape 462">
              <a:extLst>
                <a:ext uri="{FF2B5EF4-FFF2-40B4-BE49-F238E27FC236}">
                  <a16:creationId xmlns:a16="http://schemas.microsoft.com/office/drawing/2014/main" id="{FC2BDFAD-B1B7-8695-BEE1-943F57D3EE7D}"/>
                </a:ext>
              </a:extLst>
            </p:cNvPr>
            <p:cNvSpPr/>
            <p:nvPr/>
          </p:nvSpPr>
          <p:spPr>
            <a:xfrm>
              <a:off x="9103320" y="1854164"/>
              <a:ext cx="194040" cy="52994"/>
            </a:xfrm>
            <a:custGeom>
              <a:avLst/>
              <a:gdLst>
                <a:gd name="connsiteX0" fmla="*/ 49033 w 194040"/>
                <a:gd name="connsiteY0" fmla="*/ 52965 h 52994"/>
                <a:gd name="connsiteX1" fmla="*/ 167435 w 194040"/>
                <a:gd name="connsiteY1" fmla="*/ 29091 h 52994"/>
                <a:gd name="connsiteX2" fmla="*/ 193241 w 194040"/>
                <a:gd name="connsiteY2" fmla="*/ 6046 h 52994"/>
                <a:gd name="connsiteX3" fmla="*/ 179537 w 194040"/>
                <a:gd name="connsiteY3" fmla="*/ 898 h 52994"/>
                <a:gd name="connsiteX4" fmla="*/ 179441 w 194040"/>
                <a:gd name="connsiteY4" fmla="*/ 940 h 52994"/>
                <a:gd name="connsiteX5" fmla="*/ 118170 w 194040"/>
                <a:gd name="connsiteY5" fmla="*/ 24399 h 52994"/>
                <a:gd name="connsiteX6" fmla="*/ 36889 w 194040"/>
                <a:gd name="connsiteY6" fmla="*/ 32403 h 52994"/>
                <a:gd name="connsiteX7" fmla="*/ 3769 w 194040"/>
                <a:gd name="connsiteY7" fmla="*/ 31161 h 52994"/>
                <a:gd name="connsiteX8" fmla="*/ 49033 w 194040"/>
                <a:gd name="connsiteY8" fmla="*/ 52965 h 52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4040" h="52994">
                  <a:moveTo>
                    <a:pt x="49033" y="52965"/>
                  </a:moveTo>
                  <a:cubicBezTo>
                    <a:pt x="89715" y="53103"/>
                    <a:pt x="129996" y="44975"/>
                    <a:pt x="167435" y="29091"/>
                  </a:cubicBezTo>
                  <a:cubicBezTo>
                    <a:pt x="176819" y="23709"/>
                    <a:pt x="198347" y="20949"/>
                    <a:pt x="193241" y="6046"/>
                  </a:cubicBezTo>
                  <a:cubicBezTo>
                    <a:pt x="190881" y="843"/>
                    <a:pt x="184740" y="-1461"/>
                    <a:pt x="179537" y="898"/>
                  </a:cubicBezTo>
                  <a:cubicBezTo>
                    <a:pt x="179509" y="912"/>
                    <a:pt x="179468" y="926"/>
                    <a:pt x="179441" y="940"/>
                  </a:cubicBezTo>
                  <a:cubicBezTo>
                    <a:pt x="159942" y="11000"/>
                    <a:pt x="139394" y="18866"/>
                    <a:pt x="118170" y="24399"/>
                  </a:cubicBezTo>
                  <a:cubicBezTo>
                    <a:pt x="91522" y="30513"/>
                    <a:pt x="64212" y="33190"/>
                    <a:pt x="36889" y="32403"/>
                  </a:cubicBezTo>
                  <a:cubicBezTo>
                    <a:pt x="25987" y="32403"/>
                    <a:pt x="13567" y="24675"/>
                    <a:pt x="3769" y="31161"/>
                  </a:cubicBezTo>
                  <a:cubicBezTo>
                    <a:pt x="-14171" y="54069"/>
                    <a:pt x="36613" y="51447"/>
                    <a:pt x="49033" y="52965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4" name="Freeform: Shape 463">
              <a:extLst>
                <a:ext uri="{FF2B5EF4-FFF2-40B4-BE49-F238E27FC236}">
                  <a16:creationId xmlns:a16="http://schemas.microsoft.com/office/drawing/2014/main" id="{57A60573-7262-4B3A-FFB7-2DF023AD92C4}"/>
                </a:ext>
              </a:extLst>
            </p:cNvPr>
            <p:cNvSpPr/>
            <p:nvPr/>
          </p:nvSpPr>
          <p:spPr>
            <a:xfrm>
              <a:off x="8868408" y="1914010"/>
              <a:ext cx="220490" cy="61678"/>
            </a:xfrm>
            <a:custGeom>
              <a:avLst/>
              <a:gdLst>
                <a:gd name="connsiteX0" fmla="*/ 13330 w 220490"/>
                <a:gd name="connsiteY0" fmla="*/ 61290 h 61678"/>
                <a:gd name="connsiteX1" fmla="*/ 213428 w 220490"/>
                <a:gd name="connsiteY1" fmla="*/ 19891 h 61678"/>
                <a:gd name="connsiteX2" fmla="*/ 219954 w 220490"/>
                <a:gd name="connsiteY2" fmla="*/ 7015 h 61678"/>
                <a:gd name="connsiteX3" fmla="*/ 209287 w 220490"/>
                <a:gd name="connsiteY3" fmla="*/ 19 h 61678"/>
                <a:gd name="connsiteX4" fmla="*/ 74463 w 220490"/>
                <a:gd name="connsiteY4" fmla="*/ 23202 h 61678"/>
                <a:gd name="connsiteX5" fmla="*/ 12640 w 220490"/>
                <a:gd name="connsiteY5" fmla="*/ 39624 h 61678"/>
                <a:gd name="connsiteX6" fmla="*/ 496 w 220490"/>
                <a:gd name="connsiteY6" fmla="*/ 53424 h 61678"/>
                <a:gd name="connsiteX7" fmla="*/ 12750 w 220490"/>
                <a:gd name="connsiteY7" fmla="*/ 61428 h 61678"/>
                <a:gd name="connsiteX8" fmla="*/ 13330 w 220490"/>
                <a:gd name="connsiteY8" fmla="*/ 61290 h 61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0490" h="61678">
                  <a:moveTo>
                    <a:pt x="13330" y="61290"/>
                  </a:moveTo>
                  <a:cubicBezTo>
                    <a:pt x="77223" y="33690"/>
                    <a:pt x="148844" y="45006"/>
                    <a:pt x="213428" y="19891"/>
                  </a:cubicBezTo>
                  <a:cubicBezTo>
                    <a:pt x="218782" y="18138"/>
                    <a:pt x="221707" y="12370"/>
                    <a:pt x="219954" y="7015"/>
                  </a:cubicBezTo>
                  <a:cubicBezTo>
                    <a:pt x="218478" y="2475"/>
                    <a:pt x="214034" y="-437"/>
                    <a:pt x="209287" y="19"/>
                  </a:cubicBezTo>
                  <a:cubicBezTo>
                    <a:pt x="165956" y="17269"/>
                    <a:pt x="119726" y="15889"/>
                    <a:pt x="74463" y="23202"/>
                  </a:cubicBezTo>
                  <a:cubicBezTo>
                    <a:pt x="53364" y="26597"/>
                    <a:pt x="32650" y="32090"/>
                    <a:pt x="12640" y="39624"/>
                  </a:cubicBezTo>
                  <a:cubicBezTo>
                    <a:pt x="5602" y="41004"/>
                    <a:pt x="-2126" y="45834"/>
                    <a:pt x="496" y="53424"/>
                  </a:cubicBezTo>
                  <a:cubicBezTo>
                    <a:pt x="1669" y="59013"/>
                    <a:pt x="7162" y="62601"/>
                    <a:pt x="12750" y="61428"/>
                  </a:cubicBezTo>
                  <a:cubicBezTo>
                    <a:pt x="12944" y="61387"/>
                    <a:pt x="13137" y="61345"/>
                    <a:pt x="13330" y="61290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5" name="Freeform: Shape 464">
              <a:extLst>
                <a:ext uri="{FF2B5EF4-FFF2-40B4-BE49-F238E27FC236}">
                  <a16:creationId xmlns:a16="http://schemas.microsoft.com/office/drawing/2014/main" id="{E2E5E917-3709-72B6-DFA5-90F27264B2E1}"/>
                </a:ext>
              </a:extLst>
            </p:cNvPr>
            <p:cNvSpPr/>
            <p:nvPr/>
          </p:nvSpPr>
          <p:spPr>
            <a:xfrm>
              <a:off x="8874221" y="1976649"/>
              <a:ext cx="43010" cy="29435"/>
            </a:xfrm>
            <a:custGeom>
              <a:avLst/>
              <a:gdLst>
                <a:gd name="connsiteX0" fmla="*/ 13452 w 43010"/>
                <a:gd name="connsiteY0" fmla="*/ 28873 h 29435"/>
                <a:gd name="connsiteX1" fmla="*/ 37187 w 43010"/>
                <a:gd name="connsiteY1" fmla="*/ 18937 h 29435"/>
                <a:gd name="connsiteX2" fmla="*/ 41975 w 43010"/>
                <a:gd name="connsiteY2" fmla="*/ 5317 h 29435"/>
                <a:gd name="connsiteX3" fmla="*/ 36359 w 43010"/>
                <a:gd name="connsiteY3" fmla="*/ 169 h 29435"/>
                <a:gd name="connsiteX4" fmla="*/ 5033 w 43010"/>
                <a:gd name="connsiteY4" fmla="*/ 10381 h 29435"/>
                <a:gd name="connsiteX5" fmla="*/ 1377 w 43010"/>
                <a:gd name="connsiteY5" fmla="*/ 24347 h 29435"/>
                <a:gd name="connsiteX6" fmla="*/ 13452 w 43010"/>
                <a:gd name="connsiteY6" fmla="*/ 28873 h 29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010" h="29435">
                  <a:moveTo>
                    <a:pt x="13452" y="28873"/>
                  </a:moveTo>
                  <a:cubicBezTo>
                    <a:pt x="21455" y="25837"/>
                    <a:pt x="29321" y="22387"/>
                    <a:pt x="37187" y="18937"/>
                  </a:cubicBezTo>
                  <a:cubicBezTo>
                    <a:pt x="42265" y="16494"/>
                    <a:pt x="44418" y="10395"/>
                    <a:pt x="41975" y="5317"/>
                  </a:cubicBezTo>
                  <a:cubicBezTo>
                    <a:pt x="40844" y="2943"/>
                    <a:pt x="38829" y="1094"/>
                    <a:pt x="36359" y="169"/>
                  </a:cubicBezTo>
                  <a:cubicBezTo>
                    <a:pt x="25457" y="-1487"/>
                    <a:pt x="15521" y="7759"/>
                    <a:pt x="5033" y="10381"/>
                  </a:cubicBezTo>
                  <a:cubicBezTo>
                    <a:pt x="162" y="13224"/>
                    <a:pt x="-1480" y="19489"/>
                    <a:pt x="1377" y="24347"/>
                  </a:cubicBezTo>
                  <a:cubicBezTo>
                    <a:pt x="3819" y="28528"/>
                    <a:pt x="8870" y="30418"/>
                    <a:pt x="13452" y="28873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6" name="Freeform: Shape 465">
              <a:extLst>
                <a:ext uri="{FF2B5EF4-FFF2-40B4-BE49-F238E27FC236}">
                  <a16:creationId xmlns:a16="http://schemas.microsoft.com/office/drawing/2014/main" id="{C6540B71-9461-71BA-547B-B59276A1A892}"/>
                </a:ext>
              </a:extLst>
            </p:cNvPr>
            <p:cNvSpPr/>
            <p:nvPr/>
          </p:nvSpPr>
          <p:spPr>
            <a:xfrm>
              <a:off x="9322911" y="1866414"/>
              <a:ext cx="311784" cy="34671"/>
            </a:xfrm>
            <a:custGeom>
              <a:avLst/>
              <a:gdLst>
                <a:gd name="connsiteX0" fmla="*/ 272415 w 311784"/>
                <a:gd name="connsiteY0" fmla="*/ 34644 h 34671"/>
                <a:gd name="connsiteX1" fmla="*/ 311745 w 311784"/>
                <a:gd name="connsiteY1" fmla="*/ 19326 h 34671"/>
                <a:gd name="connsiteX2" fmla="*/ 300014 w 311784"/>
                <a:gd name="connsiteY2" fmla="*/ 11046 h 34671"/>
                <a:gd name="connsiteX3" fmla="*/ 69144 w 311784"/>
                <a:gd name="connsiteY3" fmla="*/ 2904 h 34671"/>
                <a:gd name="connsiteX4" fmla="*/ 10908 w 311784"/>
                <a:gd name="connsiteY4" fmla="*/ 6 h 34671"/>
                <a:gd name="connsiteX5" fmla="*/ 7 w 311784"/>
                <a:gd name="connsiteY5" fmla="*/ 9252 h 34671"/>
                <a:gd name="connsiteX6" fmla="*/ 9253 w 311784"/>
                <a:gd name="connsiteY6" fmla="*/ 20154 h 34671"/>
                <a:gd name="connsiteX7" fmla="*/ 272415 w 311784"/>
                <a:gd name="connsiteY7" fmla="*/ 34644 h 34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1784" h="34671">
                  <a:moveTo>
                    <a:pt x="272415" y="34644"/>
                  </a:moveTo>
                  <a:cubicBezTo>
                    <a:pt x="284559" y="32160"/>
                    <a:pt x="312435" y="37266"/>
                    <a:pt x="311745" y="19326"/>
                  </a:cubicBezTo>
                  <a:cubicBezTo>
                    <a:pt x="310764" y="13820"/>
                    <a:pt x="305535" y="10122"/>
                    <a:pt x="300014" y="11046"/>
                  </a:cubicBezTo>
                  <a:cubicBezTo>
                    <a:pt x="223426" y="20706"/>
                    <a:pt x="146009" y="2628"/>
                    <a:pt x="69144" y="2904"/>
                  </a:cubicBezTo>
                  <a:cubicBezTo>
                    <a:pt x="49686" y="1662"/>
                    <a:pt x="30228" y="558"/>
                    <a:pt x="10908" y="6"/>
                  </a:cubicBezTo>
                  <a:cubicBezTo>
                    <a:pt x="5348" y="-449"/>
                    <a:pt x="463" y="3691"/>
                    <a:pt x="7" y="9252"/>
                  </a:cubicBezTo>
                  <a:cubicBezTo>
                    <a:pt x="-449" y="14814"/>
                    <a:pt x="3692" y="19699"/>
                    <a:pt x="9253" y="20154"/>
                  </a:cubicBezTo>
                  <a:cubicBezTo>
                    <a:pt x="97157" y="22362"/>
                    <a:pt x="184648" y="32712"/>
                    <a:pt x="272415" y="34644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7" name="Freeform: Shape 466">
              <a:extLst>
                <a:ext uri="{FF2B5EF4-FFF2-40B4-BE49-F238E27FC236}">
                  <a16:creationId xmlns:a16="http://schemas.microsoft.com/office/drawing/2014/main" id="{A7AB80BC-9C76-AFB6-FCE1-A4412C12018A}"/>
                </a:ext>
              </a:extLst>
            </p:cNvPr>
            <p:cNvSpPr/>
            <p:nvPr/>
          </p:nvSpPr>
          <p:spPr>
            <a:xfrm>
              <a:off x="9372462" y="1922767"/>
              <a:ext cx="115075" cy="25955"/>
            </a:xfrm>
            <a:custGeom>
              <a:avLst/>
              <a:gdLst>
                <a:gd name="connsiteX0" fmla="*/ 114949 w 115075"/>
                <a:gd name="connsiteY0" fmla="*/ 16516 h 25955"/>
                <a:gd name="connsiteX1" fmla="*/ 59750 w 115075"/>
                <a:gd name="connsiteY1" fmla="*/ 2716 h 25955"/>
                <a:gd name="connsiteX2" fmla="*/ 135 w 115075"/>
                <a:gd name="connsiteY2" fmla="*/ 14860 h 25955"/>
                <a:gd name="connsiteX3" fmla="*/ 14529 w 115075"/>
                <a:gd name="connsiteY3" fmla="*/ 21401 h 25955"/>
                <a:gd name="connsiteX4" fmla="*/ 15867 w 115075"/>
                <a:gd name="connsiteY4" fmla="*/ 20794 h 25955"/>
                <a:gd name="connsiteX5" fmla="*/ 63615 w 115075"/>
                <a:gd name="connsiteY5" fmla="*/ 23278 h 25955"/>
                <a:gd name="connsiteX6" fmla="*/ 114949 w 115075"/>
                <a:gd name="connsiteY6" fmla="*/ 16516 h 25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5075" h="25955">
                  <a:moveTo>
                    <a:pt x="114949" y="16516"/>
                  </a:moveTo>
                  <a:cubicBezTo>
                    <a:pt x="117433" y="-1561"/>
                    <a:pt x="72447" y="6166"/>
                    <a:pt x="59750" y="2716"/>
                  </a:cubicBezTo>
                  <a:cubicBezTo>
                    <a:pt x="45122" y="4234"/>
                    <a:pt x="-3177" y="-10118"/>
                    <a:pt x="135" y="14860"/>
                  </a:cubicBezTo>
                  <a:cubicBezTo>
                    <a:pt x="2302" y="20642"/>
                    <a:pt x="8746" y="23568"/>
                    <a:pt x="14529" y="21401"/>
                  </a:cubicBezTo>
                  <a:cubicBezTo>
                    <a:pt x="14984" y="21222"/>
                    <a:pt x="15439" y="21029"/>
                    <a:pt x="15867" y="20794"/>
                  </a:cubicBezTo>
                  <a:cubicBezTo>
                    <a:pt x="31875" y="20794"/>
                    <a:pt x="47744" y="22588"/>
                    <a:pt x="63615" y="23278"/>
                  </a:cubicBezTo>
                  <a:cubicBezTo>
                    <a:pt x="76310" y="21898"/>
                    <a:pt x="113708" y="33628"/>
                    <a:pt x="114949" y="16516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8" name="Freeform: Shape 467">
              <a:extLst>
                <a:ext uri="{FF2B5EF4-FFF2-40B4-BE49-F238E27FC236}">
                  <a16:creationId xmlns:a16="http://schemas.microsoft.com/office/drawing/2014/main" id="{2615974C-C2E3-5751-598E-199CFE045EA3}"/>
                </a:ext>
              </a:extLst>
            </p:cNvPr>
            <p:cNvSpPr/>
            <p:nvPr/>
          </p:nvSpPr>
          <p:spPr>
            <a:xfrm>
              <a:off x="9251643" y="1920022"/>
              <a:ext cx="61642" cy="23704"/>
            </a:xfrm>
            <a:custGeom>
              <a:avLst/>
              <a:gdLst>
                <a:gd name="connsiteX0" fmla="*/ 9591 w 61642"/>
                <a:gd name="connsiteY0" fmla="*/ 23676 h 23704"/>
                <a:gd name="connsiteX1" fmla="*/ 49610 w 61642"/>
                <a:gd name="connsiteY1" fmla="*/ 20917 h 23704"/>
                <a:gd name="connsiteX2" fmla="*/ 61561 w 61642"/>
                <a:gd name="connsiteY2" fmla="*/ 12126 h 23704"/>
                <a:gd name="connsiteX3" fmla="*/ 61615 w 61642"/>
                <a:gd name="connsiteY3" fmla="*/ 11671 h 23704"/>
                <a:gd name="connsiteX4" fmla="*/ 8625 w 61642"/>
                <a:gd name="connsiteY4" fmla="*/ 3391 h 23704"/>
                <a:gd name="connsiteX5" fmla="*/ 96 w 61642"/>
                <a:gd name="connsiteY5" fmla="*/ 15052 h 23704"/>
                <a:gd name="connsiteX6" fmla="*/ 9591 w 61642"/>
                <a:gd name="connsiteY6" fmla="*/ 23676 h 23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1642" h="23704">
                  <a:moveTo>
                    <a:pt x="9591" y="23676"/>
                  </a:moveTo>
                  <a:cubicBezTo>
                    <a:pt x="22879" y="22062"/>
                    <a:pt x="36238" y="21151"/>
                    <a:pt x="49610" y="20917"/>
                  </a:cubicBezTo>
                  <a:cubicBezTo>
                    <a:pt x="55336" y="21786"/>
                    <a:pt x="60691" y="17853"/>
                    <a:pt x="61561" y="12126"/>
                  </a:cubicBezTo>
                  <a:cubicBezTo>
                    <a:pt x="61574" y="11974"/>
                    <a:pt x="61602" y="11823"/>
                    <a:pt x="61615" y="11671"/>
                  </a:cubicBezTo>
                  <a:cubicBezTo>
                    <a:pt x="61615" y="-9029"/>
                    <a:pt x="22010" y="4219"/>
                    <a:pt x="8625" y="3391"/>
                  </a:cubicBezTo>
                  <a:cubicBezTo>
                    <a:pt x="3050" y="4260"/>
                    <a:pt x="-773" y="9477"/>
                    <a:pt x="96" y="15052"/>
                  </a:cubicBezTo>
                  <a:cubicBezTo>
                    <a:pt x="841" y="19799"/>
                    <a:pt x="4788" y="23401"/>
                    <a:pt x="9591" y="23676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9" name="Freeform: Shape 468">
              <a:extLst>
                <a:ext uri="{FF2B5EF4-FFF2-40B4-BE49-F238E27FC236}">
                  <a16:creationId xmlns:a16="http://schemas.microsoft.com/office/drawing/2014/main" id="{2FE36E11-91CF-25A9-8AA4-C99ABDEC3163}"/>
                </a:ext>
              </a:extLst>
            </p:cNvPr>
            <p:cNvSpPr/>
            <p:nvPr/>
          </p:nvSpPr>
          <p:spPr>
            <a:xfrm>
              <a:off x="8247241" y="2229645"/>
              <a:ext cx="78763" cy="67801"/>
            </a:xfrm>
            <a:custGeom>
              <a:avLst/>
              <a:gdLst>
                <a:gd name="connsiteX0" fmla="*/ 16542 w 78763"/>
                <a:gd name="connsiteY0" fmla="*/ 65397 h 67801"/>
                <a:gd name="connsiteX1" fmla="*/ 52008 w 78763"/>
                <a:gd name="connsiteY1" fmla="*/ 30345 h 67801"/>
                <a:gd name="connsiteX2" fmla="*/ 69947 w 78763"/>
                <a:gd name="connsiteY2" fmla="*/ 19167 h 67801"/>
                <a:gd name="connsiteX3" fmla="*/ 77123 w 78763"/>
                <a:gd name="connsiteY3" fmla="*/ 15028 h 67801"/>
                <a:gd name="connsiteX4" fmla="*/ 74640 w 78763"/>
                <a:gd name="connsiteY4" fmla="*/ 1228 h 67801"/>
                <a:gd name="connsiteX5" fmla="*/ 1638 w 78763"/>
                <a:gd name="connsiteY5" fmla="*/ 52149 h 67801"/>
                <a:gd name="connsiteX6" fmla="*/ 4495 w 78763"/>
                <a:gd name="connsiteY6" fmla="*/ 66101 h 67801"/>
                <a:gd name="connsiteX7" fmla="*/ 16542 w 78763"/>
                <a:gd name="connsiteY7" fmla="*/ 65397 h 67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8763" h="67801">
                  <a:moveTo>
                    <a:pt x="16542" y="65397"/>
                  </a:moveTo>
                  <a:cubicBezTo>
                    <a:pt x="26989" y="52397"/>
                    <a:pt x="38884" y="40640"/>
                    <a:pt x="52008" y="30345"/>
                  </a:cubicBezTo>
                  <a:cubicBezTo>
                    <a:pt x="57624" y="26081"/>
                    <a:pt x="63641" y="22328"/>
                    <a:pt x="69947" y="19167"/>
                  </a:cubicBezTo>
                  <a:cubicBezTo>
                    <a:pt x="72831" y="18919"/>
                    <a:pt x="75467" y="17401"/>
                    <a:pt x="77123" y="15028"/>
                  </a:cubicBezTo>
                  <a:cubicBezTo>
                    <a:pt x="80007" y="10487"/>
                    <a:pt x="78931" y="4485"/>
                    <a:pt x="74640" y="1228"/>
                  </a:cubicBezTo>
                  <a:cubicBezTo>
                    <a:pt x="55181" y="-8156"/>
                    <a:pt x="13644" y="37659"/>
                    <a:pt x="1638" y="52149"/>
                  </a:cubicBezTo>
                  <a:cubicBezTo>
                    <a:pt x="-1425" y="56800"/>
                    <a:pt x="-142" y="63037"/>
                    <a:pt x="4495" y="66101"/>
                  </a:cubicBezTo>
                  <a:cubicBezTo>
                    <a:pt x="8220" y="68571"/>
                    <a:pt x="13133" y="68281"/>
                    <a:pt x="16542" y="65397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0" name="Freeform: Shape 469">
              <a:extLst>
                <a:ext uri="{FF2B5EF4-FFF2-40B4-BE49-F238E27FC236}">
                  <a16:creationId xmlns:a16="http://schemas.microsoft.com/office/drawing/2014/main" id="{234F30C1-125E-2506-B789-C2611C4F1A6B}"/>
                </a:ext>
              </a:extLst>
            </p:cNvPr>
            <p:cNvSpPr/>
            <p:nvPr/>
          </p:nvSpPr>
          <p:spPr>
            <a:xfrm>
              <a:off x="9532774" y="1922538"/>
              <a:ext cx="151533" cy="58877"/>
            </a:xfrm>
            <a:custGeom>
              <a:avLst/>
              <a:gdLst>
                <a:gd name="connsiteX0" fmla="*/ 16185 w 151533"/>
                <a:gd name="connsiteY0" fmla="*/ 56902 h 58877"/>
                <a:gd name="connsiteX1" fmla="*/ 132517 w 151533"/>
                <a:gd name="connsiteY1" fmla="*/ 20332 h 58877"/>
                <a:gd name="connsiteX2" fmla="*/ 149491 w 151533"/>
                <a:gd name="connsiteY2" fmla="*/ 17848 h 58877"/>
                <a:gd name="connsiteX3" fmla="*/ 135691 w 151533"/>
                <a:gd name="connsiteY3" fmla="*/ 185 h 58877"/>
                <a:gd name="connsiteX4" fmla="*/ 36747 w 151533"/>
                <a:gd name="connsiteY4" fmla="*/ 19918 h 58877"/>
                <a:gd name="connsiteX5" fmla="*/ 3075 w 151533"/>
                <a:gd name="connsiteY5" fmla="*/ 41308 h 58877"/>
                <a:gd name="connsiteX6" fmla="*/ 2854 w 151533"/>
                <a:gd name="connsiteY6" fmla="*/ 55743 h 58877"/>
                <a:gd name="connsiteX7" fmla="*/ 16185 w 151533"/>
                <a:gd name="connsiteY7" fmla="*/ 56902 h 58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1533" h="58877">
                  <a:moveTo>
                    <a:pt x="16185" y="56902"/>
                  </a:moveTo>
                  <a:cubicBezTo>
                    <a:pt x="49732" y="31952"/>
                    <a:pt x="90731" y="19063"/>
                    <a:pt x="132517" y="20332"/>
                  </a:cubicBezTo>
                  <a:cubicBezTo>
                    <a:pt x="138589" y="21298"/>
                    <a:pt x="145213" y="24196"/>
                    <a:pt x="149491" y="17848"/>
                  </a:cubicBezTo>
                  <a:cubicBezTo>
                    <a:pt x="156115" y="8189"/>
                    <a:pt x="145075" y="-367"/>
                    <a:pt x="135691" y="185"/>
                  </a:cubicBezTo>
                  <a:cubicBezTo>
                    <a:pt x="101592" y="-1347"/>
                    <a:pt x="67645" y="5415"/>
                    <a:pt x="36747" y="19918"/>
                  </a:cubicBezTo>
                  <a:cubicBezTo>
                    <a:pt x="24961" y="26115"/>
                    <a:pt x="13701" y="33277"/>
                    <a:pt x="3075" y="41308"/>
                  </a:cubicBezTo>
                  <a:cubicBezTo>
                    <a:pt x="-968" y="45241"/>
                    <a:pt x="-1078" y="51699"/>
                    <a:pt x="2854" y="55743"/>
                  </a:cubicBezTo>
                  <a:cubicBezTo>
                    <a:pt x="6387" y="59400"/>
                    <a:pt x="12072" y="59883"/>
                    <a:pt x="16185" y="56902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1" name="Freeform: Shape 470">
              <a:extLst>
                <a:ext uri="{FF2B5EF4-FFF2-40B4-BE49-F238E27FC236}">
                  <a16:creationId xmlns:a16="http://schemas.microsoft.com/office/drawing/2014/main" id="{6C60FD7A-4008-3A77-DA55-47BCD73225EC}"/>
                </a:ext>
              </a:extLst>
            </p:cNvPr>
            <p:cNvSpPr/>
            <p:nvPr/>
          </p:nvSpPr>
          <p:spPr>
            <a:xfrm>
              <a:off x="9786253" y="1600229"/>
              <a:ext cx="291495" cy="221873"/>
            </a:xfrm>
            <a:custGeom>
              <a:avLst/>
              <a:gdLst>
                <a:gd name="connsiteX0" fmla="*/ 14691 w 291495"/>
                <a:gd name="connsiteY0" fmla="*/ 220928 h 221873"/>
                <a:gd name="connsiteX1" fmla="*/ 137233 w 291495"/>
                <a:gd name="connsiteY1" fmla="*/ 113151 h 221873"/>
                <a:gd name="connsiteX2" fmla="*/ 284062 w 291495"/>
                <a:gd name="connsiteY2" fmla="*/ 20002 h 221873"/>
                <a:gd name="connsiteX3" fmla="*/ 291073 w 291495"/>
                <a:gd name="connsiteY3" fmla="*/ 7376 h 221873"/>
                <a:gd name="connsiteX4" fmla="*/ 280612 w 291495"/>
                <a:gd name="connsiteY4" fmla="*/ -7 h 221873"/>
                <a:gd name="connsiteX5" fmla="*/ 192432 w 291495"/>
                <a:gd name="connsiteY5" fmla="*/ 42910 h 221873"/>
                <a:gd name="connsiteX6" fmla="*/ 70028 w 291495"/>
                <a:gd name="connsiteY6" fmla="*/ 153308 h 221873"/>
                <a:gd name="connsiteX7" fmla="*/ 6135 w 291495"/>
                <a:gd name="connsiteY7" fmla="*/ 201884 h 221873"/>
                <a:gd name="connsiteX8" fmla="*/ 891 w 291495"/>
                <a:gd name="connsiteY8" fmla="*/ 215684 h 221873"/>
                <a:gd name="connsiteX9" fmla="*/ 14691 w 291495"/>
                <a:gd name="connsiteY9" fmla="*/ 220928 h 221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1495" h="221873">
                  <a:moveTo>
                    <a:pt x="14691" y="220928"/>
                  </a:moveTo>
                  <a:cubicBezTo>
                    <a:pt x="64093" y="196364"/>
                    <a:pt x="99007" y="151929"/>
                    <a:pt x="137233" y="113151"/>
                  </a:cubicBezTo>
                  <a:cubicBezTo>
                    <a:pt x="178522" y="71421"/>
                    <a:pt x="228711" y="39571"/>
                    <a:pt x="284062" y="20002"/>
                  </a:cubicBezTo>
                  <a:cubicBezTo>
                    <a:pt x="289486" y="18457"/>
                    <a:pt x="292619" y="12799"/>
                    <a:pt x="291073" y="7376"/>
                  </a:cubicBezTo>
                  <a:cubicBezTo>
                    <a:pt x="289748" y="2766"/>
                    <a:pt x="285401" y="-311"/>
                    <a:pt x="280612" y="-7"/>
                  </a:cubicBezTo>
                  <a:cubicBezTo>
                    <a:pt x="248459" y="7031"/>
                    <a:pt x="220445" y="26212"/>
                    <a:pt x="192432" y="42910"/>
                  </a:cubicBezTo>
                  <a:cubicBezTo>
                    <a:pt x="144685" y="71338"/>
                    <a:pt x="108253" y="114393"/>
                    <a:pt x="70028" y="153308"/>
                  </a:cubicBezTo>
                  <a:cubicBezTo>
                    <a:pt x="51205" y="172532"/>
                    <a:pt x="29691" y="188898"/>
                    <a:pt x="6135" y="201884"/>
                  </a:cubicBezTo>
                  <a:cubicBezTo>
                    <a:pt x="877" y="204244"/>
                    <a:pt x="-1469" y="210426"/>
                    <a:pt x="891" y="215684"/>
                  </a:cubicBezTo>
                  <a:cubicBezTo>
                    <a:pt x="3250" y="220941"/>
                    <a:pt x="9432" y="223287"/>
                    <a:pt x="14691" y="220928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2" name="Freeform: Shape 471">
              <a:extLst>
                <a:ext uri="{FF2B5EF4-FFF2-40B4-BE49-F238E27FC236}">
                  <a16:creationId xmlns:a16="http://schemas.microsoft.com/office/drawing/2014/main" id="{54DBA2DD-1EDA-8F3F-5915-B2BC3B2C7FFF}"/>
                </a:ext>
              </a:extLst>
            </p:cNvPr>
            <p:cNvSpPr/>
            <p:nvPr/>
          </p:nvSpPr>
          <p:spPr>
            <a:xfrm>
              <a:off x="9671640" y="1832461"/>
              <a:ext cx="74583" cy="47881"/>
            </a:xfrm>
            <a:custGeom>
              <a:avLst/>
              <a:gdLst>
                <a:gd name="connsiteX0" fmla="*/ 14627 w 74583"/>
                <a:gd name="connsiteY0" fmla="*/ 46930 h 47881"/>
                <a:gd name="connsiteX1" fmla="*/ 65824 w 74583"/>
                <a:gd name="connsiteY1" fmla="*/ 20297 h 47881"/>
                <a:gd name="connsiteX2" fmla="*/ 74407 w 74583"/>
                <a:gd name="connsiteY2" fmla="*/ 8194 h 47881"/>
                <a:gd name="connsiteX3" fmla="*/ 73966 w 74583"/>
                <a:gd name="connsiteY3" fmla="*/ 6497 h 47881"/>
                <a:gd name="connsiteX4" fmla="*/ 6071 w 74583"/>
                <a:gd name="connsiteY4" fmla="*/ 28025 h 47881"/>
                <a:gd name="connsiteX5" fmla="*/ 896 w 74583"/>
                <a:gd name="connsiteY5" fmla="*/ 41755 h 47881"/>
                <a:gd name="connsiteX6" fmla="*/ 14627 w 74583"/>
                <a:gd name="connsiteY6" fmla="*/ 46930 h 47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4583" h="47881">
                  <a:moveTo>
                    <a:pt x="14627" y="46930"/>
                  </a:moveTo>
                  <a:cubicBezTo>
                    <a:pt x="32429" y="39340"/>
                    <a:pt x="48022" y="27749"/>
                    <a:pt x="65824" y="20297"/>
                  </a:cubicBezTo>
                  <a:cubicBezTo>
                    <a:pt x="71537" y="19331"/>
                    <a:pt x="75374" y="13907"/>
                    <a:pt x="74407" y="8194"/>
                  </a:cubicBezTo>
                  <a:cubicBezTo>
                    <a:pt x="74311" y="7615"/>
                    <a:pt x="74159" y="7049"/>
                    <a:pt x="73966" y="6497"/>
                  </a:cubicBezTo>
                  <a:cubicBezTo>
                    <a:pt x="65962" y="-15445"/>
                    <a:pt x="21113" y="24713"/>
                    <a:pt x="6071" y="28025"/>
                  </a:cubicBezTo>
                  <a:cubicBezTo>
                    <a:pt x="854" y="30384"/>
                    <a:pt x="-1464" y="36539"/>
                    <a:pt x="896" y="41755"/>
                  </a:cubicBezTo>
                  <a:cubicBezTo>
                    <a:pt x="3256" y="46972"/>
                    <a:pt x="9411" y="49290"/>
                    <a:pt x="14627" y="46930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3" name="Freeform: Shape 472">
              <a:extLst>
                <a:ext uri="{FF2B5EF4-FFF2-40B4-BE49-F238E27FC236}">
                  <a16:creationId xmlns:a16="http://schemas.microsoft.com/office/drawing/2014/main" id="{15C68F14-9274-2EDF-8328-84F5E831EAB1}"/>
                </a:ext>
              </a:extLst>
            </p:cNvPr>
            <p:cNvSpPr/>
            <p:nvPr/>
          </p:nvSpPr>
          <p:spPr>
            <a:xfrm>
              <a:off x="10096102" y="1557792"/>
              <a:ext cx="110333" cy="90871"/>
            </a:xfrm>
            <a:custGeom>
              <a:avLst/>
              <a:gdLst>
                <a:gd name="connsiteX0" fmla="*/ 12438 w 110333"/>
                <a:gd name="connsiteY0" fmla="*/ 90591 h 90871"/>
                <a:gd name="connsiteX1" fmla="*/ 109037 w 110333"/>
                <a:gd name="connsiteY1" fmla="*/ 15106 h 90871"/>
                <a:gd name="connsiteX2" fmla="*/ 105021 w 110333"/>
                <a:gd name="connsiteY2" fmla="*/ 1237 h 90871"/>
                <a:gd name="connsiteX3" fmla="*/ 92477 w 110333"/>
                <a:gd name="connsiteY3" fmla="*/ 3376 h 90871"/>
                <a:gd name="connsiteX4" fmla="*/ 58254 w 110333"/>
                <a:gd name="connsiteY4" fmla="*/ 37324 h 90871"/>
                <a:gd name="connsiteX5" fmla="*/ 4572 w 110333"/>
                <a:gd name="connsiteY5" fmla="*/ 72099 h 90871"/>
                <a:gd name="connsiteX6" fmla="*/ 1647 w 110333"/>
                <a:gd name="connsiteY6" fmla="*/ 86244 h 90871"/>
                <a:gd name="connsiteX7" fmla="*/ 12438 w 110333"/>
                <a:gd name="connsiteY7" fmla="*/ 90591 h 90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0333" h="90871">
                  <a:moveTo>
                    <a:pt x="12438" y="90591"/>
                  </a:moveTo>
                  <a:cubicBezTo>
                    <a:pt x="49698" y="72693"/>
                    <a:pt x="82652" y="46942"/>
                    <a:pt x="109037" y="15106"/>
                  </a:cubicBezTo>
                  <a:cubicBezTo>
                    <a:pt x="111756" y="10166"/>
                    <a:pt x="109962" y="3956"/>
                    <a:pt x="105021" y="1237"/>
                  </a:cubicBezTo>
                  <a:cubicBezTo>
                    <a:pt x="100853" y="-1054"/>
                    <a:pt x="95652" y="-170"/>
                    <a:pt x="92477" y="3376"/>
                  </a:cubicBezTo>
                  <a:cubicBezTo>
                    <a:pt x="81976" y="15561"/>
                    <a:pt x="70521" y="26919"/>
                    <a:pt x="58254" y="37324"/>
                  </a:cubicBezTo>
                  <a:cubicBezTo>
                    <a:pt x="42177" y="51496"/>
                    <a:pt x="24085" y="63226"/>
                    <a:pt x="4572" y="72099"/>
                  </a:cubicBezTo>
                  <a:cubicBezTo>
                    <a:pt x="-133" y="75204"/>
                    <a:pt x="-1444" y="81525"/>
                    <a:pt x="1647" y="86244"/>
                  </a:cubicBezTo>
                  <a:cubicBezTo>
                    <a:pt x="3993" y="89804"/>
                    <a:pt x="8285" y="91529"/>
                    <a:pt x="12438" y="90591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4" name="Freeform: Shape 473">
              <a:extLst>
                <a:ext uri="{FF2B5EF4-FFF2-40B4-BE49-F238E27FC236}">
                  <a16:creationId xmlns:a16="http://schemas.microsoft.com/office/drawing/2014/main" id="{40EE7140-2CE1-6F81-9EA2-983A60A155C1}"/>
                </a:ext>
              </a:extLst>
            </p:cNvPr>
            <p:cNvSpPr/>
            <p:nvPr/>
          </p:nvSpPr>
          <p:spPr>
            <a:xfrm>
              <a:off x="9983862" y="1654269"/>
              <a:ext cx="78283" cy="56735"/>
            </a:xfrm>
            <a:custGeom>
              <a:avLst/>
              <a:gdLst>
                <a:gd name="connsiteX0" fmla="*/ 16626 w 78283"/>
                <a:gd name="connsiteY0" fmla="*/ 53177 h 56735"/>
                <a:gd name="connsiteX1" fmla="*/ 77070 w 78283"/>
                <a:gd name="connsiteY1" fmla="*/ 14952 h 56735"/>
                <a:gd name="connsiteX2" fmla="*/ 72806 w 78283"/>
                <a:gd name="connsiteY2" fmla="*/ 1152 h 56735"/>
                <a:gd name="connsiteX3" fmla="*/ 63270 w 78283"/>
                <a:gd name="connsiteY3" fmla="*/ 1152 h 56735"/>
                <a:gd name="connsiteX4" fmla="*/ 63270 w 78283"/>
                <a:gd name="connsiteY4" fmla="*/ 1152 h 56735"/>
                <a:gd name="connsiteX5" fmla="*/ 64374 w 78283"/>
                <a:gd name="connsiteY5" fmla="*/ 1152 h 56735"/>
                <a:gd name="connsiteX6" fmla="*/ 5725 w 78283"/>
                <a:gd name="connsiteY6" fmla="*/ 37308 h 56735"/>
                <a:gd name="connsiteX7" fmla="*/ 1006 w 78283"/>
                <a:gd name="connsiteY7" fmla="*/ 50956 h 56735"/>
                <a:gd name="connsiteX8" fmla="*/ 14653 w 78283"/>
                <a:gd name="connsiteY8" fmla="*/ 55675 h 56735"/>
                <a:gd name="connsiteX9" fmla="*/ 16626 w 78283"/>
                <a:gd name="connsiteY9" fmla="*/ 54419 h 56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283" h="56735">
                  <a:moveTo>
                    <a:pt x="16626" y="53177"/>
                  </a:moveTo>
                  <a:cubicBezTo>
                    <a:pt x="35532" y="38412"/>
                    <a:pt x="57336" y="27648"/>
                    <a:pt x="77070" y="14952"/>
                  </a:cubicBezTo>
                  <a:cubicBezTo>
                    <a:pt x="79706" y="9970"/>
                    <a:pt x="77802" y="3788"/>
                    <a:pt x="72806" y="1152"/>
                  </a:cubicBezTo>
                  <a:cubicBezTo>
                    <a:pt x="69825" y="-421"/>
                    <a:pt x="66251" y="-421"/>
                    <a:pt x="63270" y="1152"/>
                  </a:cubicBezTo>
                  <a:lnTo>
                    <a:pt x="63270" y="1152"/>
                  </a:lnTo>
                  <a:lnTo>
                    <a:pt x="64374" y="1152"/>
                  </a:lnTo>
                  <a:cubicBezTo>
                    <a:pt x="43813" y="11474"/>
                    <a:pt x="24175" y="23563"/>
                    <a:pt x="5725" y="37308"/>
                  </a:cubicBezTo>
                  <a:cubicBezTo>
                    <a:pt x="647" y="39778"/>
                    <a:pt x="-1465" y="45891"/>
                    <a:pt x="1006" y="50956"/>
                  </a:cubicBezTo>
                  <a:cubicBezTo>
                    <a:pt x="3475" y="56034"/>
                    <a:pt x="9589" y="58145"/>
                    <a:pt x="14653" y="55675"/>
                  </a:cubicBezTo>
                  <a:cubicBezTo>
                    <a:pt x="15357" y="55330"/>
                    <a:pt x="16020" y="54916"/>
                    <a:pt x="16626" y="54419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5" name="Freeform: Shape 474">
              <a:extLst>
                <a:ext uri="{FF2B5EF4-FFF2-40B4-BE49-F238E27FC236}">
                  <a16:creationId xmlns:a16="http://schemas.microsoft.com/office/drawing/2014/main" id="{06E65CCE-6C65-04C1-BB87-716072F51C2C}"/>
                </a:ext>
              </a:extLst>
            </p:cNvPr>
            <p:cNvSpPr/>
            <p:nvPr/>
          </p:nvSpPr>
          <p:spPr>
            <a:xfrm>
              <a:off x="9684483" y="1955135"/>
              <a:ext cx="201071" cy="100008"/>
            </a:xfrm>
            <a:custGeom>
              <a:avLst/>
              <a:gdLst>
                <a:gd name="connsiteX0" fmla="*/ 199673 w 201071"/>
                <a:gd name="connsiteY0" fmla="*/ 94684 h 100008"/>
                <a:gd name="connsiteX1" fmla="*/ 137298 w 201071"/>
                <a:gd name="connsiteY1" fmla="*/ 57011 h 100008"/>
                <a:gd name="connsiteX2" fmla="*/ 53257 w 201071"/>
                <a:gd name="connsiteY2" fmla="*/ 23339 h 100008"/>
                <a:gd name="connsiteX3" fmla="*/ 14894 w 201071"/>
                <a:gd name="connsiteY3" fmla="*/ 1121 h 100008"/>
                <a:gd name="connsiteX4" fmla="*/ 1121 w 201071"/>
                <a:gd name="connsiteY4" fmla="*/ 5468 h 100008"/>
                <a:gd name="connsiteX5" fmla="*/ 2336 w 201071"/>
                <a:gd name="connsiteY5" fmla="*/ 16715 h 100008"/>
                <a:gd name="connsiteX6" fmla="*/ 29935 w 201071"/>
                <a:gd name="connsiteY6" fmla="*/ 34103 h 100008"/>
                <a:gd name="connsiteX7" fmla="*/ 144611 w 201071"/>
                <a:gd name="connsiteY7" fmla="*/ 81022 h 100008"/>
                <a:gd name="connsiteX8" fmla="*/ 186011 w 201071"/>
                <a:gd name="connsiteY8" fmla="*/ 98824 h 100008"/>
                <a:gd name="connsiteX9" fmla="*/ 199673 w 201071"/>
                <a:gd name="connsiteY9" fmla="*/ 94684 h 100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1071" h="100008">
                  <a:moveTo>
                    <a:pt x="199673" y="94684"/>
                  </a:moveTo>
                  <a:cubicBezTo>
                    <a:pt x="210988" y="77572"/>
                    <a:pt x="148889" y="62531"/>
                    <a:pt x="137298" y="57011"/>
                  </a:cubicBezTo>
                  <a:cubicBezTo>
                    <a:pt x="108194" y="48745"/>
                    <a:pt x="80028" y="37456"/>
                    <a:pt x="53257" y="23339"/>
                  </a:cubicBezTo>
                  <a:cubicBezTo>
                    <a:pt x="39829" y="17102"/>
                    <a:pt x="26996" y="9664"/>
                    <a:pt x="14894" y="1121"/>
                  </a:cubicBezTo>
                  <a:cubicBezTo>
                    <a:pt x="9884" y="-1473"/>
                    <a:pt x="3729" y="473"/>
                    <a:pt x="1121" y="5468"/>
                  </a:cubicBezTo>
                  <a:cubicBezTo>
                    <a:pt x="-769" y="9125"/>
                    <a:pt x="-300" y="13555"/>
                    <a:pt x="2336" y="16715"/>
                  </a:cubicBezTo>
                  <a:cubicBezTo>
                    <a:pt x="10726" y="23712"/>
                    <a:pt x="20000" y="29549"/>
                    <a:pt x="29935" y="34103"/>
                  </a:cubicBezTo>
                  <a:cubicBezTo>
                    <a:pt x="66408" y="53713"/>
                    <a:pt x="104854" y="69430"/>
                    <a:pt x="144611" y="81022"/>
                  </a:cubicBezTo>
                  <a:cubicBezTo>
                    <a:pt x="158784" y="86046"/>
                    <a:pt x="172611" y="91993"/>
                    <a:pt x="186011" y="98824"/>
                  </a:cubicBezTo>
                  <a:cubicBezTo>
                    <a:pt x="190937" y="101391"/>
                    <a:pt x="196996" y="99542"/>
                    <a:pt x="199673" y="94684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6" name="Freeform: Shape 475">
              <a:extLst>
                <a:ext uri="{FF2B5EF4-FFF2-40B4-BE49-F238E27FC236}">
                  <a16:creationId xmlns:a16="http://schemas.microsoft.com/office/drawing/2014/main" id="{E567E6FD-F7DE-7D7F-F1F7-745FE4F61E63}"/>
                </a:ext>
              </a:extLst>
            </p:cNvPr>
            <p:cNvSpPr/>
            <p:nvPr/>
          </p:nvSpPr>
          <p:spPr>
            <a:xfrm>
              <a:off x="9730550" y="2026883"/>
              <a:ext cx="104847" cy="64249"/>
            </a:xfrm>
            <a:custGeom>
              <a:avLst/>
              <a:gdLst>
                <a:gd name="connsiteX0" fmla="*/ 101581 w 104847"/>
                <a:gd name="connsiteY0" fmla="*/ 61714 h 64249"/>
                <a:gd name="connsiteX1" fmla="*/ 12157 w 104847"/>
                <a:gd name="connsiteY1" fmla="*/ 167 h 64249"/>
                <a:gd name="connsiteX2" fmla="*/ 166 w 104847"/>
                <a:gd name="connsiteY2" fmla="*/ 8212 h 64249"/>
                <a:gd name="connsiteX3" fmla="*/ 6638 w 104847"/>
                <a:gd name="connsiteY3" fmla="*/ 19762 h 64249"/>
                <a:gd name="connsiteX4" fmla="*/ 80190 w 104847"/>
                <a:gd name="connsiteY4" fmla="*/ 53020 h 64249"/>
                <a:gd name="connsiteX5" fmla="*/ 101581 w 104847"/>
                <a:gd name="connsiteY5" fmla="*/ 61714 h 64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4847" h="64249">
                  <a:moveTo>
                    <a:pt x="101581" y="61714"/>
                  </a:moveTo>
                  <a:cubicBezTo>
                    <a:pt x="123384" y="37840"/>
                    <a:pt x="28579" y="6514"/>
                    <a:pt x="12157" y="167"/>
                  </a:cubicBezTo>
                  <a:cubicBezTo>
                    <a:pt x="6624" y="-924"/>
                    <a:pt x="1256" y="2678"/>
                    <a:pt x="166" y="8212"/>
                  </a:cubicBezTo>
                  <a:cubicBezTo>
                    <a:pt x="-800" y="13125"/>
                    <a:pt x="1932" y="18024"/>
                    <a:pt x="6638" y="19762"/>
                  </a:cubicBezTo>
                  <a:cubicBezTo>
                    <a:pt x="32167" y="28456"/>
                    <a:pt x="56800" y="39593"/>
                    <a:pt x="80190" y="53020"/>
                  </a:cubicBezTo>
                  <a:cubicBezTo>
                    <a:pt x="85987" y="58126"/>
                    <a:pt x="92610" y="69166"/>
                    <a:pt x="101581" y="61714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7" name="Freeform: Shape 476">
              <a:extLst>
                <a:ext uri="{FF2B5EF4-FFF2-40B4-BE49-F238E27FC236}">
                  <a16:creationId xmlns:a16="http://schemas.microsoft.com/office/drawing/2014/main" id="{6D126958-BE0C-3191-19BE-91E5B4E53FD5}"/>
                </a:ext>
              </a:extLst>
            </p:cNvPr>
            <p:cNvSpPr/>
            <p:nvPr/>
          </p:nvSpPr>
          <p:spPr>
            <a:xfrm>
              <a:off x="9819217" y="2097566"/>
              <a:ext cx="48008" cy="39316"/>
            </a:xfrm>
            <a:custGeom>
              <a:avLst/>
              <a:gdLst>
                <a:gd name="connsiteX0" fmla="*/ 45343 w 48008"/>
                <a:gd name="connsiteY0" fmla="*/ 36018 h 39316"/>
                <a:gd name="connsiteX1" fmla="*/ 31543 w 48008"/>
                <a:gd name="connsiteY1" fmla="*/ 10627 h 39316"/>
                <a:gd name="connsiteX2" fmla="*/ 1183 w 48008"/>
                <a:gd name="connsiteY2" fmla="*/ 5521 h 39316"/>
                <a:gd name="connsiteX3" fmla="*/ 14983 w 48008"/>
                <a:gd name="connsiteY3" fmla="*/ 23737 h 39316"/>
                <a:gd name="connsiteX4" fmla="*/ 45343 w 48008"/>
                <a:gd name="connsiteY4" fmla="*/ 36018 h 39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008" h="39316">
                  <a:moveTo>
                    <a:pt x="45343" y="36018"/>
                  </a:moveTo>
                  <a:cubicBezTo>
                    <a:pt x="54175" y="24978"/>
                    <a:pt x="38581" y="16699"/>
                    <a:pt x="31543" y="10627"/>
                  </a:cubicBezTo>
                  <a:cubicBezTo>
                    <a:pt x="24505" y="4555"/>
                    <a:pt x="8636" y="-6899"/>
                    <a:pt x="1183" y="5521"/>
                  </a:cubicBezTo>
                  <a:cubicBezTo>
                    <a:pt x="-3784" y="16009"/>
                    <a:pt x="7670" y="20287"/>
                    <a:pt x="14983" y="23737"/>
                  </a:cubicBezTo>
                  <a:cubicBezTo>
                    <a:pt x="23953" y="27876"/>
                    <a:pt x="33751" y="46782"/>
                    <a:pt x="45343" y="36018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8" name="Freeform: Shape 477">
              <a:extLst>
                <a:ext uri="{FF2B5EF4-FFF2-40B4-BE49-F238E27FC236}">
                  <a16:creationId xmlns:a16="http://schemas.microsoft.com/office/drawing/2014/main" id="{4A4C0263-7182-1476-1093-EB3D9245CCA9}"/>
                </a:ext>
              </a:extLst>
            </p:cNvPr>
            <p:cNvSpPr/>
            <p:nvPr/>
          </p:nvSpPr>
          <p:spPr>
            <a:xfrm>
              <a:off x="10239723" y="1505475"/>
              <a:ext cx="61444" cy="50015"/>
            </a:xfrm>
            <a:custGeom>
              <a:avLst/>
              <a:gdLst>
                <a:gd name="connsiteX0" fmla="*/ 18132 w 61444"/>
                <a:gd name="connsiteY0" fmla="*/ 45620 h 50015"/>
                <a:gd name="connsiteX1" fmla="*/ 61187 w 61444"/>
                <a:gd name="connsiteY1" fmla="*/ 12500 h 50015"/>
                <a:gd name="connsiteX2" fmla="*/ 37727 w 61444"/>
                <a:gd name="connsiteY2" fmla="*/ 1322 h 50015"/>
                <a:gd name="connsiteX3" fmla="*/ 4056 w 61444"/>
                <a:gd name="connsiteY3" fmla="*/ 48242 h 50015"/>
                <a:gd name="connsiteX4" fmla="*/ 18132 w 61444"/>
                <a:gd name="connsiteY4" fmla="*/ 45620 h 50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444" h="50015">
                  <a:moveTo>
                    <a:pt x="18132" y="45620"/>
                  </a:moveTo>
                  <a:cubicBezTo>
                    <a:pt x="38555" y="5738"/>
                    <a:pt x="54287" y="30716"/>
                    <a:pt x="61187" y="12500"/>
                  </a:cubicBezTo>
                  <a:cubicBezTo>
                    <a:pt x="63533" y="-1300"/>
                    <a:pt x="47387" y="-1300"/>
                    <a:pt x="37727" y="1322"/>
                  </a:cubicBezTo>
                  <a:cubicBezTo>
                    <a:pt x="23927" y="1322"/>
                    <a:pt x="-12090" y="36788"/>
                    <a:pt x="4056" y="48242"/>
                  </a:cubicBezTo>
                  <a:cubicBezTo>
                    <a:pt x="8679" y="51360"/>
                    <a:pt x="14944" y="50187"/>
                    <a:pt x="18132" y="45620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9" name="Freeform: Shape 478">
              <a:extLst>
                <a:ext uri="{FF2B5EF4-FFF2-40B4-BE49-F238E27FC236}">
                  <a16:creationId xmlns:a16="http://schemas.microsoft.com/office/drawing/2014/main" id="{AA8FB54E-C198-F335-3277-51502FD9179A}"/>
                </a:ext>
              </a:extLst>
            </p:cNvPr>
            <p:cNvSpPr/>
            <p:nvPr/>
          </p:nvSpPr>
          <p:spPr>
            <a:xfrm>
              <a:off x="10226923" y="1295080"/>
              <a:ext cx="163548" cy="203697"/>
            </a:xfrm>
            <a:custGeom>
              <a:avLst/>
              <a:gdLst>
                <a:gd name="connsiteX0" fmla="*/ 16856 w 163548"/>
                <a:gd name="connsiteY0" fmla="*/ 200815 h 203697"/>
                <a:gd name="connsiteX1" fmla="*/ 137742 w 163548"/>
                <a:gd name="connsiteY1" fmla="*/ 62817 h 203697"/>
                <a:gd name="connsiteX2" fmla="*/ 162444 w 163548"/>
                <a:gd name="connsiteY2" fmla="*/ 14656 h 203697"/>
                <a:gd name="connsiteX3" fmla="*/ 157890 w 163548"/>
                <a:gd name="connsiteY3" fmla="*/ 856 h 203697"/>
                <a:gd name="connsiteX4" fmla="*/ 132498 w 163548"/>
                <a:gd name="connsiteY4" fmla="*/ 30112 h 203697"/>
                <a:gd name="connsiteX5" fmla="*/ 44870 w 163548"/>
                <a:gd name="connsiteY5" fmla="*/ 151274 h 203697"/>
                <a:gd name="connsiteX6" fmla="*/ 3470 w 163548"/>
                <a:gd name="connsiteY6" fmla="*/ 185773 h 203697"/>
                <a:gd name="connsiteX7" fmla="*/ 16856 w 163548"/>
                <a:gd name="connsiteY7" fmla="*/ 200815 h 203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3548" h="203697">
                  <a:moveTo>
                    <a:pt x="16856" y="200815"/>
                  </a:moveTo>
                  <a:cubicBezTo>
                    <a:pt x="66535" y="163970"/>
                    <a:pt x="107755" y="116926"/>
                    <a:pt x="137742" y="62817"/>
                  </a:cubicBezTo>
                  <a:cubicBezTo>
                    <a:pt x="146795" y="47196"/>
                    <a:pt x="155033" y="31119"/>
                    <a:pt x="162444" y="14656"/>
                  </a:cubicBezTo>
                  <a:cubicBezTo>
                    <a:pt x="164955" y="9578"/>
                    <a:pt x="162927" y="3437"/>
                    <a:pt x="157890" y="856"/>
                  </a:cubicBezTo>
                  <a:cubicBezTo>
                    <a:pt x="141468" y="-5078"/>
                    <a:pt x="139536" y="20452"/>
                    <a:pt x="132498" y="30112"/>
                  </a:cubicBezTo>
                  <a:cubicBezTo>
                    <a:pt x="110046" y="74975"/>
                    <a:pt x="80446" y="115905"/>
                    <a:pt x="44870" y="151274"/>
                  </a:cubicBezTo>
                  <a:cubicBezTo>
                    <a:pt x="31070" y="163280"/>
                    <a:pt x="17270" y="175010"/>
                    <a:pt x="3470" y="185773"/>
                  </a:cubicBezTo>
                  <a:cubicBezTo>
                    <a:pt x="-6466" y="193639"/>
                    <a:pt x="6920" y="210337"/>
                    <a:pt x="16856" y="200815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0" name="Freeform: Shape 479">
              <a:extLst>
                <a:ext uri="{FF2B5EF4-FFF2-40B4-BE49-F238E27FC236}">
                  <a16:creationId xmlns:a16="http://schemas.microsoft.com/office/drawing/2014/main" id="{11B0248B-E20C-4AD6-6A4F-ECF63BA4C559}"/>
                </a:ext>
              </a:extLst>
            </p:cNvPr>
            <p:cNvSpPr/>
            <p:nvPr/>
          </p:nvSpPr>
          <p:spPr>
            <a:xfrm>
              <a:off x="10112205" y="1506238"/>
              <a:ext cx="93074" cy="79718"/>
            </a:xfrm>
            <a:custGeom>
              <a:avLst/>
              <a:gdLst>
                <a:gd name="connsiteX0" fmla="*/ 17174 w 93074"/>
                <a:gd name="connsiteY0" fmla="*/ 76734 h 79718"/>
                <a:gd name="connsiteX1" fmla="*/ 68785 w 93074"/>
                <a:gd name="connsiteY1" fmla="*/ 32022 h 79718"/>
                <a:gd name="connsiteX2" fmla="*/ 91555 w 93074"/>
                <a:gd name="connsiteY2" fmla="*/ 4423 h 79718"/>
                <a:gd name="connsiteX3" fmla="*/ 57469 w 93074"/>
                <a:gd name="connsiteY3" fmla="*/ 15187 h 79718"/>
                <a:gd name="connsiteX4" fmla="*/ 2270 w 93074"/>
                <a:gd name="connsiteY4" fmla="*/ 63210 h 79718"/>
                <a:gd name="connsiteX5" fmla="*/ 3636 w 93074"/>
                <a:gd name="connsiteY5" fmla="*/ 77396 h 79718"/>
                <a:gd name="connsiteX6" fmla="*/ 17174 w 93074"/>
                <a:gd name="connsiteY6" fmla="*/ 76734 h 79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3074" h="79718">
                  <a:moveTo>
                    <a:pt x="17174" y="76734"/>
                  </a:moveTo>
                  <a:cubicBezTo>
                    <a:pt x="32892" y="60202"/>
                    <a:pt x="50183" y="45229"/>
                    <a:pt x="68785" y="32022"/>
                  </a:cubicBezTo>
                  <a:cubicBezTo>
                    <a:pt x="76513" y="23604"/>
                    <a:pt x="99007" y="19188"/>
                    <a:pt x="91555" y="4423"/>
                  </a:cubicBezTo>
                  <a:cubicBezTo>
                    <a:pt x="81343" y="-8273"/>
                    <a:pt x="66991" y="9667"/>
                    <a:pt x="57469" y="15187"/>
                  </a:cubicBezTo>
                  <a:cubicBezTo>
                    <a:pt x="37459" y="29249"/>
                    <a:pt x="18954" y="45339"/>
                    <a:pt x="2270" y="63210"/>
                  </a:cubicBezTo>
                  <a:cubicBezTo>
                    <a:pt x="-1262" y="67502"/>
                    <a:pt x="-655" y="73850"/>
                    <a:pt x="3636" y="77396"/>
                  </a:cubicBezTo>
                  <a:cubicBezTo>
                    <a:pt x="7639" y="80694"/>
                    <a:pt x="13503" y="80404"/>
                    <a:pt x="17174" y="76734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1" name="Freeform: Shape 480">
              <a:extLst>
                <a:ext uri="{FF2B5EF4-FFF2-40B4-BE49-F238E27FC236}">
                  <a16:creationId xmlns:a16="http://schemas.microsoft.com/office/drawing/2014/main" id="{892CAC19-72F5-34F1-31ED-63444CF7872C}"/>
                </a:ext>
              </a:extLst>
            </p:cNvPr>
            <p:cNvSpPr/>
            <p:nvPr/>
          </p:nvSpPr>
          <p:spPr>
            <a:xfrm>
              <a:off x="9300159" y="1608336"/>
              <a:ext cx="160627" cy="174560"/>
            </a:xfrm>
            <a:custGeom>
              <a:avLst/>
              <a:gdLst>
                <a:gd name="connsiteX0" fmla="*/ 14065 w 160627"/>
                <a:gd name="connsiteY0" fmla="*/ 173767 h 174560"/>
                <a:gd name="connsiteX1" fmla="*/ 126120 w 160627"/>
                <a:gd name="connsiteY1" fmla="*/ 51777 h 174560"/>
                <a:gd name="connsiteX2" fmla="*/ 156479 w 160627"/>
                <a:gd name="connsiteY2" fmla="*/ 18381 h 174560"/>
                <a:gd name="connsiteX3" fmla="*/ 158591 w 160627"/>
                <a:gd name="connsiteY3" fmla="*/ 4099 h 174560"/>
                <a:gd name="connsiteX4" fmla="*/ 144294 w 160627"/>
                <a:gd name="connsiteY4" fmla="*/ 1987 h 174560"/>
                <a:gd name="connsiteX5" fmla="*/ 141852 w 160627"/>
                <a:gd name="connsiteY5" fmla="*/ 4582 h 174560"/>
                <a:gd name="connsiteX6" fmla="*/ 43459 w 160627"/>
                <a:gd name="connsiteY6" fmla="*/ 121190 h 174560"/>
                <a:gd name="connsiteX7" fmla="*/ 3439 w 160627"/>
                <a:gd name="connsiteY7" fmla="*/ 156655 h 174560"/>
                <a:gd name="connsiteX8" fmla="*/ 2529 w 160627"/>
                <a:gd name="connsiteY8" fmla="*/ 171063 h 174560"/>
                <a:gd name="connsiteX9" fmla="*/ 14065 w 160627"/>
                <a:gd name="connsiteY9" fmla="*/ 173767 h 174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0627" h="174560">
                  <a:moveTo>
                    <a:pt x="14065" y="173767"/>
                  </a:moveTo>
                  <a:cubicBezTo>
                    <a:pt x="60571" y="143132"/>
                    <a:pt x="91482" y="94280"/>
                    <a:pt x="126120" y="51777"/>
                  </a:cubicBezTo>
                  <a:cubicBezTo>
                    <a:pt x="136056" y="40323"/>
                    <a:pt x="145991" y="29145"/>
                    <a:pt x="156479" y="18381"/>
                  </a:cubicBezTo>
                  <a:cubicBezTo>
                    <a:pt x="161006" y="15014"/>
                    <a:pt x="161944" y="8625"/>
                    <a:pt x="158591" y="4099"/>
                  </a:cubicBezTo>
                  <a:cubicBezTo>
                    <a:pt x="155224" y="-428"/>
                    <a:pt x="148821" y="-1380"/>
                    <a:pt x="144294" y="1987"/>
                  </a:cubicBezTo>
                  <a:cubicBezTo>
                    <a:pt x="143342" y="2705"/>
                    <a:pt x="142514" y="3574"/>
                    <a:pt x="141852" y="4582"/>
                  </a:cubicBezTo>
                  <a:cubicBezTo>
                    <a:pt x="105282" y="40185"/>
                    <a:pt x="78925" y="84620"/>
                    <a:pt x="43459" y="121190"/>
                  </a:cubicBezTo>
                  <a:cubicBezTo>
                    <a:pt x="32019" y="134990"/>
                    <a:pt x="18523" y="146954"/>
                    <a:pt x="3439" y="156655"/>
                  </a:cubicBezTo>
                  <a:cubicBezTo>
                    <a:pt x="-797" y="160381"/>
                    <a:pt x="-1211" y="166840"/>
                    <a:pt x="2529" y="171063"/>
                  </a:cubicBezTo>
                  <a:cubicBezTo>
                    <a:pt x="5399" y="174333"/>
                    <a:pt x="10036" y="175423"/>
                    <a:pt x="14065" y="173767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2" name="Freeform: Shape 481">
              <a:extLst>
                <a:ext uri="{FF2B5EF4-FFF2-40B4-BE49-F238E27FC236}">
                  <a16:creationId xmlns:a16="http://schemas.microsoft.com/office/drawing/2014/main" id="{2288F40D-B089-38F8-B5EA-6DEF85D00456}"/>
                </a:ext>
              </a:extLst>
            </p:cNvPr>
            <p:cNvSpPr/>
            <p:nvPr/>
          </p:nvSpPr>
          <p:spPr>
            <a:xfrm>
              <a:off x="9207382" y="1797862"/>
              <a:ext cx="65693" cy="49220"/>
            </a:xfrm>
            <a:custGeom>
              <a:avLst/>
              <a:gdLst>
                <a:gd name="connsiteX0" fmla="*/ 14108 w 65693"/>
                <a:gd name="connsiteY0" fmla="*/ 48411 h 49220"/>
                <a:gd name="connsiteX1" fmla="*/ 60889 w 65693"/>
                <a:gd name="connsiteY1" fmla="*/ 18603 h 49220"/>
                <a:gd name="connsiteX2" fmla="*/ 64202 w 65693"/>
                <a:gd name="connsiteY2" fmla="*/ 4803 h 49220"/>
                <a:gd name="connsiteX3" fmla="*/ 50402 w 65693"/>
                <a:gd name="connsiteY3" fmla="*/ 1353 h 49220"/>
                <a:gd name="connsiteX4" fmla="*/ 3620 w 65693"/>
                <a:gd name="connsiteY4" fmla="*/ 31161 h 49220"/>
                <a:gd name="connsiteX5" fmla="*/ 2364 w 65693"/>
                <a:gd name="connsiteY5" fmla="*/ 45554 h 49220"/>
                <a:gd name="connsiteX6" fmla="*/ 14108 w 65693"/>
                <a:gd name="connsiteY6" fmla="*/ 48411 h 49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693" h="49220">
                  <a:moveTo>
                    <a:pt x="14108" y="48411"/>
                  </a:moveTo>
                  <a:cubicBezTo>
                    <a:pt x="29839" y="38751"/>
                    <a:pt x="44882" y="27987"/>
                    <a:pt x="60889" y="18603"/>
                  </a:cubicBezTo>
                  <a:cubicBezTo>
                    <a:pt x="65595" y="15691"/>
                    <a:pt x="67071" y="9537"/>
                    <a:pt x="64202" y="4803"/>
                  </a:cubicBezTo>
                  <a:cubicBezTo>
                    <a:pt x="61289" y="111"/>
                    <a:pt x="55176" y="-1420"/>
                    <a:pt x="50402" y="1353"/>
                  </a:cubicBezTo>
                  <a:cubicBezTo>
                    <a:pt x="34532" y="10737"/>
                    <a:pt x="19352" y="21501"/>
                    <a:pt x="3620" y="31161"/>
                  </a:cubicBezTo>
                  <a:cubicBezTo>
                    <a:pt x="-699" y="34790"/>
                    <a:pt x="-1265" y="41235"/>
                    <a:pt x="2364" y="45554"/>
                  </a:cubicBezTo>
                  <a:cubicBezTo>
                    <a:pt x="5235" y="48963"/>
                    <a:pt x="9995" y="50122"/>
                    <a:pt x="14108" y="48411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3" name="Freeform: Shape 482">
              <a:extLst>
                <a:ext uri="{FF2B5EF4-FFF2-40B4-BE49-F238E27FC236}">
                  <a16:creationId xmlns:a16="http://schemas.microsoft.com/office/drawing/2014/main" id="{0DA3D057-DEC1-4D81-2624-8152B47C4056}"/>
                </a:ext>
              </a:extLst>
            </p:cNvPr>
            <p:cNvSpPr/>
            <p:nvPr/>
          </p:nvSpPr>
          <p:spPr>
            <a:xfrm>
              <a:off x="9544304" y="1447608"/>
              <a:ext cx="48612" cy="66112"/>
            </a:xfrm>
            <a:custGeom>
              <a:avLst/>
              <a:gdLst>
                <a:gd name="connsiteX0" fmla="*/ 18593 w 48612"/>
                <a:gd name="connsiteY0" fmla="*/ 61673 h 66112"/>
                <a:gd name="connsiteX1" fmla="*/ 47572 w 48612"/>
                <a:gd name="connsiteY1" fmla="*/ 14615 h 66112"/>
                <a:gd name="connsiteX2" fmla="*/ 42811 w 48612"/>
                <a:gd name="connsiteY2" fmla="*/ 981 h 66112"/>
                <a:gd name="connsiteX3" fmla="*/ 29771 w 48612"/>
                <a:gd name="connsiteY3" fmla="*/ 4679 h 66112"/>
                <a:gd name="connsiteX4" fmla="*/ 790 w 48612"/>
                <a:gd name="connsiteY4" fmla="*/ 51875 h 66112"/>
                <a:gd name="connsiteX5" fmla="*/ 6187 w 48612"/>
                <a:gd name="connsiteY5" fmla="*/ 65274 h 66112"/>
                <a:gd name="connsiteX6" fmla="*/ 18593 w 48612"/>
                <a:gd name="connsiteY6" fmla="*/ 61673 h 66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612" h="66112">
                  <a:moveTo>
                    <a:pt x="18593" y="61673"/>
                  </a:moveTo>
                  <a:cubicBezTo>
                    <a:pt x="27977" y="45803"/>
                    <a:pt x="37775" y="30209"/>
                    <a:pt x="47572" y="14615"/>
                  </a:cubicBezTo>
                  <a:cubicBezTo>
                    <a:pt x="50015" y="9537"/>
                    <a:pt x="47890" y="3437"/>
                    <a:pt x="42811" y="981"/>
                  </a:cubicBezTo>
                  <a:cubicBezTo>
                    <a:pt x="38147" y="-1255"/>
                    <a:pt x="32558" y="332"/>
                    <a:pt x="29771" y="4679"/>
                  </a:cubicBezTo>
                  <a:cubicBezTo>
                    <a:pt x="19972" y="20411"/>
                    <a:pt x="10175" y="36005"/>
                    <a:pt x="790" y="51875"/>
                  </a:cubicBezTo>
                  <a:cubicBezTo>
                    <a:pt x="-1417" y="57063"/>
                    <a:pt x="998" y="63066"/>
                    <a:pt x="6187" y="65274"/>
                  </a:cubicBezTo>
                  <a:cubicBezTo>
                    <a:pt x="10658" y="67165"/>
                    <a:pt x="15833" y="65661"/>
                    <a:pt x="18593" y="61673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4" name="Freeform: Shape 483">
              <a:extLst>
                <a:ext uri="{FF2B5EF4-FFF2-40B4-BE49-F238E27FC236}">
                  <a16:creationId xmlns:a16="http://schemas.microsoft.com/office/drawing/2014/main" id="{CD363578-E133-64FE-1498-3080D6610A43}"/>
                </a:ext>
              </a:extLst>
            </p:cNvPr>
            <p:cNvSpPr/>
            <p:nvPr/>
          </p:nvSpPr>
          <p:spPr>
            <a:xfrm>
              <a:off x="9493185" y="1558165"/>
              <a:ext cx="26788" cy="24940"/>
            </a:xfrm>
            <a:custGeom>
              <a:avLst/>
              <a:gdLst>
                <a:gd name="connsiteX0" fmla="*/ 16306 w 26788"/>
                <a:gd name="connsiteY0" fmla="*/ 22875 h 24940"/>
                <a:gd name="connsiteX1" fmla="*/ 25276 w 26788"/>
                <a:gd name="connsiteY1" fmla="*/ 4383 h 24940"/>
                <a:gd name="connsiteX2" fmla="*/ 3473 w 26788"/>
                <a:gd name="connsiteY2" fmla="*/ 7005 h 24940"/>
                <a:gd name="connsiteX3" fmla="*/ 2492 w 26788"/>
                <a:gd name="connsiteY3" fmla="*/ 21412 h 24940"/>
                <a:gd name="connsiteX4" fmla="*/ 16306 w 26788"/>
                <a:gd name="connsiteY4" fmla="*/ 22875 h 24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788" h="24940">
                  <a:moveTo>
                    <a:pt x="16306" y="22875"/>
                  </a:moveTo>
                  <a:cubicBezTo>
                    <a:pt x="22102" y="18459"/>
                    <a:pt x="30106" y="12663"/>
                    <a:pt x="25276" y="4383"/>
                  </a:cubicBezTo>
                  <a:cubicBezTo>
                    <a:pt x="20446" y="-3897"/>
                    <a:pt x="9130" y="933"/>
                    <a:pt x="3473" y="7005"/>
                  </a:cubicBezTo>
                  <a:cubicBezTo>
                    <a:pt x="-778" y="10717"/>
                    <a:pt x="-1220" y="17162"/>
                    <a:pt x="2492" y="21412"/>
                  </a:cubicBezTo>
                  <a:cubicBezTo>
                    <a:pt x="5998" y="25442"/>
                    <a:pt x="12028" y="26077"/>
                    <a:pt x="16306" y="22875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5" name="Freeform: Shape 484">
              <a:extLst>
                <a:ext uri="{FF2B5EF4-FFF2-40B4-BE49-F238E27FC236}">
                  <a16:creationId xmlns:a16="http://schemas.microsoft.com/office/drawing/2014/main" id="{5239AEBC-5EAD-723B-DBA2-18B9071A1F0F}"/>
                </a:ext>
              </a:extLst>
            </p:cNvPr>
            <p:cNvSpPr/>
            <p:nvPr/>
          </p:nvSpPr>
          <p:spPr>
            <a:xfrm>
              <a:off x="7625455" y="1542104"/>
              <a:ext cx="77020" cy="138080"/>
            </a:xfrm>
            <a:custGeom>
              <a:avLst/>
              <a:gdLst>
                <a:gd name="connsiteX0" fmla="*/ 73778 w 77020"/>
                <a:gd name="connsiteY0" fmla="*/ 131256 h 138080"/>
                <a:gd name="connsiteX1" fmla="*/ 41349 w 77020"/>
                <a:gd name="connsiteY1" fmla="*/ 7058 h 138080"/>
                <a:gd name="connsiteX2" fmla="*/ 9057 w 77020"/>
                <a:gd name="connsiteY2" fmla="*/ 89857 h 138080"/>
                <a:gd name="connsiteX3" fmla="*/ 21477 w 77020"/>
                <a:gd name="connsiteY3" fmla="*/ 97309 h 138080"/>
                <a:gd name="connsiteX4" fmla="*/ 22719 w 77020"/>
                <a:gd name="connsiteY4" fmla="*/ 20720 h 138080"/>
                <a:gd name="connsiteX5" fmla="*/ 56529 w 77020"/>
                <a:gd name="connsiteY5" fmla="*/ 115525 h 138080"/>
                <a:gd name="connsiteX6" fmla="*/ 60393 w 77020"/>
                <a:gd name="connsiteY6" fmla="*/ 137328 h 138080"/>
                <a:gd name="connsiteX7" fmla="*/ 73654 w 77020"/>
                <a:gd name="connsiteY7" fmla="*/ 131601 h 138080"/>
                <a:gd name="connsiteX8" fmla="*/ 73778 w 77020"/>
                <a:gd name="connsiteY8" fmla="*/ 131256 h 138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7020" h="138080">
                  <a:moveTo>
                    <a:pt x="73778" y="131256"/>
                  </a:moveTo>
                  <a:cubicBezTo>
                    <a:pt x="82886" y="89857"/>
                    <a:pt x="72812" y="37418"/>
                    <a:pt x="41349" y="7058"/>
                  </a:cubicBezTo>
                  <a:cubicBezTo>
                    <a:pt x="-13850" y="-24957"/>
                    <a:pt x="-1430" y="60187"/>
                    <a:pt x="9057" y="89857"/>
                  </a:cubicBezTo>
                  <a:cubicBezTo>
                    <a:pt x="10479" y="95308"/>
                    <a:pt x="15999" y="98620"/>
                    <a:pt x="21477" y="97309"/>
                  </a:cubicBezTo>
                  <a:cubicBezTo>
                    <a:pt x="42729" y="87925"/>
                    <a:pt x="7677" y="39764"/>
                    <a:pt x="22719" y="20720"/>
                  </a:cubicBezTo>
                  <a:cubicBezTo>
                    <a:pt x="52941" y="38660"/>
                    <a:pt x="56529" y="83371"/>
                    <a:pt x="56529" y="115525"/>
                  </a:cubicBezTo>
                  <a:cubicBezTo>
                    <a:pt x="56529" y="123114"/>
                    <a:pt x="50871" y="133188"/>
                    <a:pt x="60393" y="137328"/>
                  </a:cubicBezTo>
                  <a:cubicBezTo>
                    <a:pt x="65637" y="139412"/>
                    <a:pt x="71570" y="136845"/>
                    <a:pt x="73654" y="131601"/>
                  </a:cubicBezTo>
                  <a:cubicBezTo>
                    <a:pt x="73696" y="131491"/>
                    <a:pt x="73737" y="131367"/>
                    <a:pt x="73778" y="131256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6" name="Freeform: Shape 485">
              <a:extLst>
                <a:ext uri="{FF2B5EF4-FFF2-40B4-BE49-F238E27FC236}">
                  <a16:creationId xmlns:a16="http://schemas.microsoft.com/office/drawing/2014/main" id="{546EE205-CD2A-2F74-007A-B784038DDF4F}"/>
                </a:ext>
              </a:extLst>
            </p:cNvPr>
            <p:cNvSpPr/>
            <p:nvPr/>
          </p:nvSpPr>
          <p:spPr>
            <a:xfrm>
              <a:off x="7346634" y="1372496"/>
              <a:ext cx="253215" cy="180649"/>
            </a:xfrm>
            <a:custGeom>
              <a:avLst/>
              <a:gdLst>
                <a:gd name="connsiteX0" fmla="*/ 245789 w 253215"/>
                <a:gd name="connsiteY0" fmla="*/ 180254 h 180649"/>
                <a:gd name="connsiteX1" fmla="*/ 228677 w 253215"/>
                <a:gd name="connsiteY1" fmla="*/ 126849 h 180649"/>
                <a:gd name="connsiteX2" fmla="*/ 12158 w 253215"/>
                <a:gd name="connsiteY2" fmla="*/ 167 h 180649"/>
                <a:gd name="connsiteX3" fmla="*/ 166 w 253215"/>
                <a:gd name="connsiteY3" fmla="*/ 8212 h 180649"/>
                <a:gd name="connsiteX4" fmla="*/ 6638 w 253215"/>
                <a:gd name="connsiteY4" fmla="*/ 19762 h 180649"/>
                <a:gd name="connsiteX5" fmla="*/ 27476 w 253215"/>
                <a:gd name="connsiteY5" fmla="*/ 25834 h 180649"/>
                <a:gd name="connsiteX6" fmla="*/ 231437 w 253215"/>
                <a:gd name="connsiteY6" fmla="*/ 166868 h 180649"/>
                <a:gd name="connsiteX7" fmla="*/ 245789 w 253215"/>
                <a:gd name="connsiteY7" fmla="*/ 180254 h 180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3215" h="180649">
                  <a:moveTo>
                    <a:pt x="245789" y="180254"/>
                  </a:moveTo>
                  <a:cubicBezTo>
                    <a:pt x="266764" y="167972"/>
                    <a:pt x="237371" y="139959"/>
                    <a:pt x="228677" y="126849"/>
                  </a:cubicBezTo>
                  <a:cubicBezTo>
                    <a:pt x="173477" y="62818"/>
                    <a:pt x="91369" y="26248"/>
                    <a:pt x="12158" y="167"/>
                  </a:cubicBezTo>
                  <a:cubicBezTo>
                    <a:pt x="6624" y="-923"/>
                    <a:pt x="1256" y="2678"/>
                    <a:pt x="166" y="8212"/>
                  </a:cubicBezTo>
                  <a:cubicBezTo>
                    <a:pt x="-800" y="13125"/>
                    <a:pt x="1932" y="18024"/>
                    <a:pt x="6638" y="19762"/>
                  </a:cubicBezTo>
                  <a:cubicBezTo>
                    <a:pt x="13676" y="21694"/>
                    <a:pt x="20438" y="23626"/>
                    <a:pt x="27476" y="25834"/>
                  </a:cubicBezTo>
                  <a:cubicBezTo>
                    <a:pt x="103651" y="57712"/>
                    <a:pt x="188795" y="91935"/>
                    <a:pt x="231437" y="166868"/>
                  </a:cubicBezTo>
                  <a:cubicBezTo>
                    <a:pt x="233369" y="174320"/>
                    <a:pt x="236957" y="182462"/>
                    <a:pt x="245789" y="180254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7" name="Freeform: Shape 486">
              <a:extLst>
                <a:ext uri="{FF2B5EF4-FFF2-40B4-BE49-F238E27FC236}">
                  <a16:creationId xmlns:a16="http://schemas.microsoft.com/office/drawing/2014/main" id="{72063C42-7EBA-8C98-64F4-906549D87725}"/>
                </a:ext>
              </a:extLst>
            </p:cNvPr>
            <p:cNvSpPr/>
            <p:nvPr/>
          </p:nvSpPr>
          <p:spPr>
            <a:xfrm>
              <a:off x="6808844" y="1264275"/>
              <a:ext cx="486906" cy="79156"/>
            </a:xfrm>
            <a:custGeom>
              <a:avLst/>
              <a:gdLst>
                <a:gd name="connsiteX0" fmla="*/ 483985 w 486906"/>
                <a:gd name="connsiteY0" fmla="*/ 77477 h 79156"/>
                <a:gd name="connsiteX1" fmla="*/ 423818 w 486906"/>
                <a:gd name="connsiteY1" fmla="*/ 34836 h 79156"/>
                <a:gd name="connsiteX2" fmla="*/ 8996 w 486906"/>
                <a:gd name="connsiteY2" fmla="*/ 24210 h 79156"/>
                <a:gd name="connsiteX3" fmla="*/ 26 w 486906"/>
                <a:gd name="connsiteY3" fmla="*/ 35525 h 79156"/>
                <a:gd name="connsiteX4" fmla="*/ 44599 w 486906"/>
                <a:gd name="connsiteY4" fmla="*/ 39803 h 79156"/>
                <a:gd name="connsiteX5" fmla="*/ 408224 w 486906"/>
                <a:gd name="connsiteY5" fmla="*/ 50567 h 79156"/>
                <a:gd name="connsiteX6" fmla="*/ 483985 w 486906"/>
                <a:gd name="connsiteY6" fmla="*/ 77477 h 79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6906" h="79156">
                  <a:moveTo>
                    <a:pt x="483985" y="77477"/>
                  </a:moveTo>
                  <a:cubicBezTo>
                    <a:pt x="501235" y="57881"/>
                    <a:pt x="436238" y="42563"/>
                    <a:pt x="423818" y="34836"/>
                  </a:cubicBezTo>
                  <a:cubicBezTo>
                    <a:pt x="291064" y="-21606"/>
                    <a:pt x="146304" y="2406"/>
                    <a:pt x="8996" y="24210"/>
                  </a:cubicBezTo>
                  <a:cubicBezTo>
                    <a:pt x="3435" y="24927"/>
                    <a:pt x="-540" y="29950"/>
                    <a:pt x="26" y="35525"/>
                  </a:cubicBezTo>
                  <a:cubicBezTo>
                    <a:pt x="5408" y="53465"/>
                    <a:pt x="31214" y="39665"/>
                    <a:pt x="44599" y="39803"/>
                  </a:cubicBezTo>
                  <a:cubicBezTo>
                    <a:pt x="164934" y="19104"/>
                    <a:pt x="291616" y="4338"/>
                    <a:pt x="408224" y="50567"/>
                  </a:cubicBezTo>
                  <a:cubicBezTo>
                    <a:pt x="426992" y="53327"/>
                    <a:pt x="472393" y="86861"/>
                    <a:pt x="483985" y="77477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8" name="Freeform: Shape 487">
              <a:extLst>
                <a:ext uri="{FF2B5EF4-FFF2-40B4-BE49-F238E27FC236}">
                  <a16:creationId xmlns:a16="http://schemas.microsoft.com/office/drawing/2014/main" id="{6F1BA978-891E-EA91-DC43-69D80B5ED2B6}"/>
                </a:ext>
              </a:extLst>
            </p:cNvPr>
            <p:cNvSpPr/>
            <p:nvPr/>
          </p:nvSpPr>
          <p:spPr>
            <a:xfrm>
              <a:off x="6662212" y="1301044"/>
              <a:ext cx="92463" cy="40313"/>
            </a:xfrm>
            <a:custGeom>
              <a:avLst/>
              <a:gdLst>
                <a:gd name="connsiteX0" fmla="*/ 13765 w 92463"/>
                <a:gd name="connsiteY0" fmla="*/ 39603 h 40313"/>
                <a:gd name="connsiteX1" fmla="*/ 63169 w 92463"/>
                <a:gd name="connsiteY1" fmla="*/ 22905 h 40313"/>
                <a:gd name="connsiteX2" fmla="*/ 92424 w 92463"/>
                <a:gd name="connsiteY2" fmla="*/ 9106 h 40313"/>
                <a:gd name="connsiteX3" fmla="*/ 6452 w 92463"/>
                <a:gd name="connsiteY3" fmla="*/ 20698 h 40313"/>
                <a:gd name="connsiteX4" fmla="*/ 655 w 92463"/>
                <a:gd name="connsiteY4" fmla="*/ 33807 h 40313"/>
                <a:gd name="connsiteX5" fmla="*/ 13765 w 92463"/>
                <a:gd name="connsiteY5" fmla="*/ 39603 h 40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2463" h="40313">
                  <a:moveTo>
                    <a:pt x="13765" y="39603"/>
                  </a:moveTo>
                  <a:cubicBezTo>
                    <a:pt x="29483" y="32013"/>
                    <a:pt x="46071" y="26411"/>
                    <a:pt x="63169" y="22905"/>
                  </a:cubicBezTo>
                  <a:cubicBezTo>
                    <a:pt x="73104" y="19593"/>
                    <a:pt x="92976" y="24561"/>
                    <a:pt x="92424" y="9106"/>
                  </a:cubicBezTo>
                  <a:cubicBezTo>
                    <a:pt x="83592" y="-14492"/>
                    <a:pt x="23425" y="14350"/>
                    <a:pt x="6452" y="20698"/>
                  </a:cubicBezTo>
                  <a:cubicBezTo>
                    <a:pt x="1235" y="22712"/>
                    <a:pt x="-1359" y="28591"/>
                    <a:pt x="655" y="33807"/>
                  </a:cubicBezTo>
                  <a:cubicBezTo>
                    <a:pt x="2670" y="39024"/>
                    <a:pt x="8549" y="41618"/>
                    <a:pt x="13765" y="39603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9" name="Freeform: Shape 488">
              <a:extLst>
                <a:ext uri="{FF2B5EF4-FFF2-40B4-BE49-F238E27FC236}">
                  <a16:creationId xmlns:a16="http://schemas.microsoft.com/office/drawing/2014/main" id="{A5993086-4108-828E-145F-D2743AA116FE}"/>
                </a:ext>
              </a:extLst>
            </p:cNvPr>
            <p:cNvSpPr/>
            <p:nvPr/>
          </p:nvSpPr>
          <p:spPr>
            <a:xfrm>
              <a:off x="6550453" y="1248185"/>
              <a:ext cx="131807" cy="68904"/>
            </a:xfrm>
            <a:custGeom>
              <a:avLst/>
              <a:gdLst>
                <a:gd name="connsiteX0" fmla="*/ 10710 w 131807"/>
                <a:gd name="connsiteY0" fmla="*/ 68864 h 68904"/>
                <a:gd name="connsiteX1" fmla="*/ 131596 w 131807"/>
                <a:gd name="connsiteY1" fmla="*/ 13665 h 68904"/>
                <a:gd name="connsiteX2" fmla="*/ 107447 w 131807"/>
                <a:gd name="connsiteY2" fmla="*/ 15321 h 68904"/>
                <a:gd name="connsiteX3" fmla="*/ 5880 w 131807"/>
                <a:gd name="connsiteY3" fmla="*/ 49407 h 68904"/>
                <a:gd name="connsiteX4" fmla="*/ 926 w 131807"/>
                <a:gd name="connsiteY4" fmla="*/ 62972 h 68904"/>
                <a:gd name="connsiteX5" fmla="*/ 10710 w 131807"/>
                <a:gd name="connsiteY5" fmla="*/ 68864 h 68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1807" h="68904">
                  <a:moveTo>
                    <a:pt x="10710" y="68864"/>
                  </a:moveTo>
                  <a:cubicBezTo>
                    <a:pt x="51143" y="57686"/>
                    <a:pt x="111587" y="55064"/>
                    <a:pt x="131596" y="13665"/>
                  </a:cubicBezTo>
                  <a:cubicBezTo>
                    <a:pt x="134632" y="-5793"/>
                    <a:pt x="98891" y="-3861"/>
                    <a:pt x="107447" y="15321"/>
                  </a:cubicBezTo>
                  <a:cubicBezTo>
                    <a:pt x="78329" y="36573"/>
                    <a:pt x="40380" y="41817"/>
                    <a:pt x="5880" y="49407"/>
                  </a:cubicBezTo>
                  <a:cubicBezTo>
                    <a:pt x="760" y="51780"/>
                    <a:pt x="-1447" y="57852"/>
                    <a:pt x="926" y="62972"/>
                  </a:cubicBezTo>
                  <a:cubicBezTo>
                    <a:pt x="2679" y="66753"/>
                    <a:pt x="6556" y="69071"/>
                    <a:pt x="10710" y="68864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0" name="Freeform: Shape 489">
              <a:extLst>
                <a:ext uri="{FF2B5EF4-FFF2-40B4-BE49-F238E27FC236}">
                  <a16:creationId xmlns:a16="http://schemas.microsoft.com/office/drawing/2014/main" id="{99D9AC44-5169-13C7-8427-E4E08B263A69}"/>
                </a:ext>
              </a:extLst>
            </p:cNvPr>
            <p:cNvSpPr/>
            <p:nvPr/>
          </p:nvSpPr>
          <p:spPr>
            <a:xfrm>
              <a:off x="6901073" y="1216188"/>
              <a:ext cx="305253" cy="34152"/>
            </a:xfrm>
            <a:custGeom>
              <a:avLst/>
              <a:gdLst>
                <a:gd name="connsiteX0" fmla="*/ 11157 w 305253"/>
                <a:gd name="connsiteY0" fmla="*/ 34071 h 34152"/>
                <a:gd name="connsiteX1" fmla="*/ 228642 w 305253"/>
                <a:gd name="connsiteY1" fmla="*/ 21375 h 34152"/>
                <a:gd name="connsiteX2" fmla="*/ 305093 w 305253"/>
                <a:gd name="connsiteY2" fmla="*/ 13647 h 34152"/>
                <a:gd name="connsiteX3" fmla="*/ 95750 w 305253"/>
                <a:gd name="connsiteY3" fmla="*/ 7989 h 34152"/>
                <a:gd name="connsiteX4" fmla="*/ -21 w 305253"/>
                <a:gd name="connsiteY4" fmla="*/ 25101 h 34152"/>
                <a:gd name="connsiteX5" fmla="*/ 11157 w 305253"/>
                <a:gd name="connsiteY5" fmla="*/ 34071 h 34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5253" h="34152">
                  <a:moveTo>
                    <a:pt x="11157" y="34071"/>
                  </a:moveTo>
                  <a:cubicBezTo>
                    <a:pt x="83606" y="29379"/>
                    <a:pt x="155917" y="19167"/>
                    <a:pt x="228642" y="21375"/>
                  </a:cubicBezTo>
                  <a:cubicBezTo>
                    <a:pt x="243960" y="18339"/>
                    <a:pt x="306059" y="32829"/>
                    <a:pt x="305093" y="13647"/>
                  </a:cubicBezTo>
                  <a:cubicBezTo>
                    <a:pt x="311027" y="-11331"/>
                    <a:pt x="116725" y="4953"/>
                    <a:pt x="95750" y="7989"/>
                  </a:cubicBezTo>
                  <a:cubicBezTo>
                    <a:pt x="77396" y="12129"/>
                    <a:pt x="-849" y="2883"/>
                    <a:pt x="-21" y="25101"/>
                  </a:cubicBezTo>
                  <a:cubicBezTo>
                    <a:pt x="628" y="30643"/>
                    <a:pt x="5609" y="34637"/>
                    <a:pt x="11157" y="34071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1" name="Freeform: Shape 490">
              <a:extLst>
                <a:ext uri="{FF2B5EF4-FFF2-40B4-BE49-F238E27FC236}">
                  <a16:creationId xmlns:a16="http://schemas.microsoft.com/office/drawing/2014/main" id="{D47D7DAD-6D5D-2AE2-0D04-5DCD56DF7BB4}"/>
                </a:ext>
              </a:extLst>
            </p:cNvPr>
            <p:cNvSpPr/>
            <p:nvPr/>
          </p:nvSpPr>
          <p:spPr>
            <a:xfrm>
              <a:off x="6769262" y="1230676"/>
              <a:ext cx="77187" cy="23060"/>
            </a:xfrm>
            <a:custGeom>
              <a:avLst/>
              <a:gdLst>
                <a:gd name="connsiteX0" fmla="*/ 8144 w 77187"/>
                <a:gd name="connsiteY0" fmla="*/ 23033 h 23060"/>
                <a:gd name="connsiteX1" fmla="*/ 77143 w 77187"/>
                <a:gd name="connsiteY1" fmla="*/ 9233 h 23060"/>
                <a:gd name="connsiteX2" fmla="*/ 8144 w 77187"/>
                <a:gd name="connsiteY2" fmla="*/ 3023 h 23060"/>
                <a:gd name="connsiteX3" fmla="*/ 182 w 77187"/>
                <a:gd name="connsiteY3" fmla="*/ 15073 h 23060"/>
                <a:gd name="connsiteX4" fmla="*/ 8144 w 77187"/>
                <a:gd name="connsiteY4" fmla="*/ 23033 h 23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187" h="23060">
                  <a:moveTo>
                    <a:pt x="8144" y="23033"/>
                  </a:moveTo>
                  <a:cubicBezTo>
                    <a:pt x="23876" y="18617"/>
                    <a:pt x="78247" y="30070"/>
                    <a:pt x="77143" y="9233"/>
                  </a:cubicBezTo>
                  <a:cubicBezTo>
                    <a:pt x="73693" y="-8983"/>
                    <a:pt x="23462" y="5783"/>
                    <a:pt x="8144" y="3023"/>
                  </a:cubicBezTo>
                  <a:cubicBezTo>
                    <a:pt x="2624" y="4153"/>
                    <a:pt x="-950" y="9547"/>
                    <a:pt x="182" y="15073"/>
                  </a:cubicBezTo>
                  <a:cubicBezTo>
                    <a:pt x="1010" y="19082"/>
                    <a:pt x="4142" y="22213"/>
                    <a:pt x="8144" y="23033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2" name="Freeform: Shape 491">
              <a:extLst>
                <a:ext uri="{FF2B5EF4-FFF2-40B4-BE49-F238E27FC236}">
                  <a16:creationId xmlns:a16="http://schemas.microsoft.com/office/drawing/2014/main" id="{9BEBA90D-081B-0EEE-987D-D9A774BAC609}"/>
                </a:ext>
              </a:extLst>
            </p:cNvPr>
            <p:cNvSpPr/>
            <p:nvPr/>
          </p:nvSpPr>
          <p:spPr>
            <a:xfrm>
              <a:off x="6335624" y="1344263"/>
              <a:ext cx="236249" cy="203927"/>
            </a:xfrm>
            <a:custGeom>
              <a:avLst/>
              <a:gdLst>
                <a:gd name="connsiteX0" fmla="*/ 17162 w 236249"/>
                <a:gd name="connsiteY0" fmla="*/ 201174 h 203927"/>
                <a:gd name="connsiteX1" fmla="*/ 112795 w 236249"/>
                <a:gd name="connsiteY1" fmla="*/ 88705 h 203927"/>
                <a:gd name="connsiteX2" fmla="*/ 226367 w 236249"/>
                <a:gd name="connsiteY2" fmla="*/ 23156 h 203927"/>
                <a:gd name="connsiteX3" fmla="*/ 221951 w 236249"/>
                <a:gd name="connsiteY3" fmla="*/ 800 h 203927"/>
                <a:gd name="connsiteX4" fmla="*/ 94993 w 236249"/>
                <a:gd name="connsiteY4" fmla="*/ 77389 h 203927"/>
                <a:gd name="connsiteX5" fmla="*/ 17162 w 236249"/>
                <a:gd name="connsiteY5" fmla="*/ 201174 h 203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6249" h="203927">
                  <a:moveTo>
                    <a:pt x="17162" y="201174"/>
                  </a:moveTo>
                  <a:cubicBezTo>
                    <a:pt x="45783" y="161030"/>
                    <a:pt x="77771" y="123398"/>
                    <a:pt x="112795" y="88705"/>
                  </a:cubicBezTo>
                  <a:cubicBezTo>
                    <a:pt x="147708" y="62348"/>
                    <a:pt x="190902" y="48824"/>
                    <a:pt x="226367" y="23156"/>
                  </a:cubicBezTo>
                  <a:cubicBezTo>
                    <a:pt x="240167" y="16670"/>
                    <a:pt x="240167" y="-4443"/>
                    <a:pt x="221951" y="800"/>
                  </a:cubicBezTo>
                  <a:cubicBezTo>
                    <a:pt x="183312" y="31988"/>
                    <a:pt x="132667" y="44822"/>
                    <a:pt x="94993" y="77389"/>
                  </a:cubicBezTo>
                  <a:cubicBezTo>
                    <a:pt x="85195" y="86083"/>
                    <a:pt x="-46179" y="224909"/>
                    <a:pt x="17162" y="201174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3" name="Freeform: Shape 492">
              <a:extLst>
                <a:ext uri="{FF2B5EF4-FFF2-40B4-BE49-F238E27FC236}">
                  <a16:creationId xmlns:a16="http://schemas.microsoft.com/office/drawing/2014/main" id="{796E796F-098E-B70E-1F65-4F06F4945592}"/>
                </a:ext>
              </a:extLst>
            </p:cNvPr>
            <p:cNvSpPr/>
            <p:nvPr/>
          </p:nvSpPr>
          <p:spPr>
            <a:xfrm>
              <a:off x="6247005" y="1609008"/>
              <a:ext cx="45932" cy="77385"/>
            </a:xfrm>
            <a:custGeom>
              <a:avLst/>
              <a:gdLst>
                <a:gd name="connsiteX0" fmla="*/ 20222 w 45932"/>
                <a:gd name="connsiteY0" fmla="*/ 70838 h 77385"/>
                <a:gd name="connsiteX1" fmla="*/ 42164 w 45932"/>
                <a:gd name="connsiteY1" fmla="*/ 873 h 77385"/>
                <a:gd name="connsiteX2" fmla="*/ 765 w 45932"/>
                <a:gd name="connsiteY2" fmla="*/ 62835 h 77385"/>
                <a:gd name="connsiteX3" fmla="*/ 6492 w 45932"/>
                <a:gd name="connsiteY3" fmla="*/ 76565 h 77385"/>
                <a:gd name="connsiteX4" fmla="*/ 20222 w 45932"/>
                <a:gd name="connsiteY4" fmla="*/ 70838 h 77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932" h="77385">
                  <a:moveTo>
                    <a:pt x="20222" y="70838"/>
                  </a:moveTo>
                  <a:cubicBezTo>
                    <a:pt x="22154" y="54555"/>
                    <a:pt x="57206" y="7911"/>
                    <a:pt x="42164" y="873"/>
                  </a:cubicBezTo>
                  <a:cubicBezTo>
                    <a:pt x="21326" y="-7820"/>
                    <a:pt x="10010" y="48897"/>
                    <a:pt x="765" y="62835"/>
                  </a:cubicBezTo>
                  <a:cubicBezTo>
                    <a:pt x="-1443" y="68203"/>
                    <a:pt x="1124" y="74357"/>
                    <a:pt x="6492" y="76565"/>
                  </a:cubicBezTo>
                  <a:cubicBezTo>
                    <a:pt x="11860" y="78773"/>
                    <a:pt x="18014" y="76207"/>
                    <a:pt x="20222" y="70838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4" name="Freeform: Shape 493">
              <a:extLst>
                <a:ext uri="{FF2B5EF4-FFF2-40B4-BE49-F238E27FC236}">
                  <a16:creationId xmlns:a16="http://schemas.microsoft.com/office/drawing/2014/main" id="{459BEC76-0AFC-0B38-4E8B-4CAABB4690A0}"/>
                </a:ext>
              </a:extLst>
            </p:cNvPr>
            <p:cNvSpPr/>
            <p:nvPr/>
          </p:nvSpPr>
          <p:spPr>
            <a:xfrm>
              <a:off x="7271415" y="3765526"/>
              <a:ext cx="85822" cy="229156"/>
            </a:xfrm>
            <a:custGeom>
              <a:avLst/>
              <a:gdLst>
                <a:gd name="connsiteX0" fmla="*/ 19344 w 85822"/>
                <a:gd name="connsiteY0" fmla="*/ 220129 h 229156"/>
                <a:gd name="connsiteX1" fmla="*/ 84065 w 85822"/>
                <a:gd name="connsiteY1" fmla="*/ 15478 h 229156"/>
                <a:gd name="connsiteX2" fmla="*/ 84065 w 85822"/>
                <a:gd name="connsiteY2" fmla="*/ 15478 h 229156"/>
                <a:gd name="connsiteX3" fmla="*/ 81361 w 85822"/>
                <a:gd name="connsiteY3" fmla="*/ 1485 h 229156"/>
                <a:gd name="connsiteX4" fmla="*/ 78960 w 85822"/>
                <a:gd name="connsiteY4" fmla="*/ 298 h 229156"/>
                <a:gd name="connsiteX5" fmla="*/ 44874 w 85822"/>
                <a:gd name="connsiteY5" fmla="*/ 49702 h 229156"/>
                <a:gd name="connsiteX6" fmla="*/ 8305 w 85822"/>
                <a:gd name="connsiteY6" fmla="*/ 229099 h 229156"/>
                <a:gd name="connsiteX7" fmla="*/ 19344 w 85822"/>
                <a:gd name="connsiteY7" fmla="*/ 220129 h 229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822" h="229156">
                  <a:moveTo>
                    <a:pt x="19344" y="220129"/>
                  </a:moveTo>
                  <a:cubicBezTo>
                    <a:pt x="29198" y="148743"/>
                    <a:pt x="51084" y="79551"/>
                    <a:pt x="84065" y="15478"/>
                  </a:cubicBezTo>
                  <a:lnTo>
                    <a:pt x="84065" y="15478"/>
                  </a:lnTo>
                  <a:cubicBezTo>
                    <a:pt x="87184" y="10869"/>
                    <a:pt x="85970" y="4604"/>
                    <a:pt x="81361" y="1485"/>
                  </a:cubicBezTo>
                  <a:cubicBezTo>
                    <a:pt x="80616" y="988"/>
                    <a:pt x="79815" y="588"/>
                    <a:pt x="78960" y="298"/>
                  </a:cubicBezTo>
                  <a:cubicBezTo>
                    <a:pt x="61848" y="-4117"/>
                    <a:pt x="52188" y="37558"/>
                    <a:pt x="44874" y="49702"/>
                  </a:cubicBezTo>
                  <a:cubicBezTo>
                    <a:pt x="37698" y="71643"/>
                    <a:pt x="-21503" y="227167"/>
                    <a:pt x="8305" y="229099"/>
                  </a:cubicBezTo>
                  <a:cubicBezTo>
                    <a:pt x="13783" y="229513"/>
                    <a:pt x="18627" y="225580"/>
                    <a:pt x="19344" y="220129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5" name="Freeform: Shape 494">
              <a:extLst>
                <a:ext uri="{FF2B5EF4-FFF2-40B4-BE49-F238E27FC236}">
                  <a16:creationId xmlns:a16="http://schemas.microsoft.com/office/drawing/2014/main" id="{4404044C-E7CE-1467-6A41-423AEA264557}"/>
                </a:ext>
              </a:extLst>
            </p:cNvPr>
            <p:cNvSpPr/>
            <p:nvPr/>
          </p:nvSpPr>
          <p:spPr>
            <a:xfrm>
              <a:off x="7208050" y="3929242"/>
              <a:ext cx="44986" cy="102262"/>
            </a:xfrm>
            <a:custGeom>
              <a:avLst/>
              <a:gdLst>
                <a:gd name="connsiteX0" fmla="*/ 18954 w 44986"/>
                <a:gd name="connsiteY0" fmla="*/ 97261 h 102262"/>
                <a:gd name="connsiteX1" fmla="*/ 34686 w 44986"/>
                <a:gd name="connsiteY1" fmla="*/ -28 h 102262"/>
                <a:gd name="connsiteX2" fmla="*/ 24474 w 44986"/>
                <a:gd name="connsiteY2" fmla="*/ 15704 h 102262"/>
                <a:gd name="connsiteX3" fmla="*/ 15366 w 44986"/>
                <a:gd name="connsiteY3" fmla="*/ 55585 h 102262"/>
                <a:gd name="connsiteX4" fmla="*/ 738 w 44986"/>
                <a:gd name="connsiteY4" fmla="*/ 88153 h 102262"/>
                <a:gd name="connsiteX5" fmla="*/ 6327 w 44986"/>
                <a:gd name="connsiteY5" fmla="*/ 101470 h 102262"/>
                <a:gd name="connsiteX6" fmla="*/ 18954 w 44986"/>
                <a:gd name="connsiteY6" fmla="*/ 97261 h 102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986" h="102262">
                  <a:moveTo>
                    <a:pt x="18954" y="97261"/>
                  </a:moveTo>
                  <a:cubicBezTo>
                    <a:pt x="27096" y="84565"/>
                    <a:pt x="62009" y="-166"/>
                    <a:pt x="34686" y="-28"/>
                  </a:cubicBezTo>
                  <a:cubicBezTo>
                    <a:pt x="25854" y="-28"/>
                    <a:pt x="24612" y="8804"/>
                    <a:pt x="24474" y="15704"/>
                  </a:cubicBezTo>
                  <a:cubicBezTo>
                    <a:pt x="22197" y="29159"/>
                    <a:pt x="19147" y="42475"/>
                    <a:pt x="15366" y="55585"/>
                  </a:cubicBezTo>
                  <a:cubicBezTo>
                    <a:pt x="11571" y="66901"/>
                    <a:pt x="6672" y="77803"/>
                    <a:pt x="738" y="88153"/>
                  </a:cubicBezTo>
                  <a:cubicBezTo>
                    <a:pt x="-1401" y="93369"/>
                    <a:pt x="1097" y="99331"/>
                    <a:pt x="6327" y="101470"/>
                  </a:cubicBezTo>
                  <a:cubicBezTo>
                    <a:pt x="10991" y="103388"/>
                    <a:pt x="16359" y="101594"/>
                    <a:pt x="18954" y="97261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6" name="Freeform: Shape 495">
              <a:extLst>
                <a:ext uri="{FF2B5EF4-FFF2-40B4-BE49-F238E27FC236}">
                  <a16:creationId xmlns:a16="http://schemas.microsoft.com/office/drawing/2014/main" id="{B77F4144-F254-FEB0-3607-A31616D64D70}"/>
                </a:ext>
              </a:extLst>
            </p:cNvPr>
            <p:cNvSpPr/>
            <p:nvPr/>
          </p:nvSpPr>
          <p:spPr>
            <a:xfrm>
              <a:off x="7029557" y="3882644"/>
              <a:ext cx="108144" cy="297891"/>
            </a:xfrm>
            <a:custGeom>
              <a:avLst/>
              <a:gdLst>
                <a:gd name="connsiteX0" fmla="*/ 18877 w 108144"/>
                <a:gd name="connsiteY0" fmla="*/ 293173 h 297891"/>
                <a:gd name="connsiteX1" fmla="*/ 79321 w 108144"/>
                <a:gd name="connsiteY1" fmla="*/ 95560 h 297891"/>
                <a:gd name="connsiteX2" fmla="*/ 107748 w 108144"/>
                <a:gd name="connsiteY2" fmla="*/ 12761 h 297891"/>
                <a:gd name="connsiteX3" fmla="*/ 100710 w 108144"/>
                <a:gd name="connsiteY3" fmla="*/ 341 h 297891"/>
                <a:gd name="connsiteX4" fmla="*/ 88290 w 108144"/>
                <a:gd name="connsiteY4" fmla="*/ 7379 h 297891"/>
                <a:gd name="connsiteX5" fmla="*/ 24674 w 108144"/>
                <a:gd name="connsiteY5" fmla="*/ 236180 h 297891"/>
                <a:gd name="connsiteX6" fmla="*/ 24674 w 108144"/>
                <a:gd name="connsiteY6" fmla="*/ 235214 h 297891"/>
                <a:gd name="connsiteX7" fmla="*/ 24674 w 108144"/>
                <a:gd name="connsiteY7" fmla="*/ 235214 h 297891"/>
                <a:gd name="connsiteX8" fmla="*/ 1628 w 108144"/>
                <a:gd name="connsiteY8" fmla="*/ 281995 h 297891"/>
                <a:gd name="connsiteX9" fmla="*/ 4664 w 108144"/>
                <a:gd name="connsiteY9" fmla="*/ 296209 h 297891"/>
                <a:gd name="connsiteX10" fmla="*/ 18877 w 108144"/>
                <a:gd name="connsiteY10" fmla="*/ 293173 h 297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8144" h="297891">
                  <a:moveTo>
                    <a:pt x="18877" y="293173"/>
                  </a:moveTo>
                  <a:cubicBezTo>
                    <a:pt x="57931" y="234661"/>
                    <a:pt x="61519" y="161937"/>
                    <a:pt x="79321" y="95560"/>
                  </a:cubicBezTo>
                  <a:cubicBezTo>
                    <a:pt x="85558" y="66953"/>
                    <a:pt x="95108" y="39174"/>
                    <a:pt x="107748" y="12761"/>
                  </a:cubicBezTo>
                  <a:cubicBezTo>
                    <a:pt x="109239" y="7393"/>
                    <a:pt x="106078" y="1831"/>
                    <a:pt x="100710" y="341"/>
                  </a:cubicBezTo>
                  <a:cubicBezTo>
                    <a:pt x="95342" y="-1149"/>
                    <a:pt x="89781" y="2011"/>
                    <a:pt x="88290" y="7379"/>
                  </a:cubicBezTo>
                  <a:cubicBezTo>
                    <a:pt x="53239" y="78862"/>
                    <a:pt x="49099" y="161385"/>
                    <a:pt x="24674" y="236180"/>
                  </a:cubicBezTo>
                  <a:cubicBezTo>
                    <a:pt x="24729" y="235862"/>
                    <a:pt x="24729" y="235531"/>
                    <a:pt x="24674" y="235214"/>
                  </a:cubicBezTo>
                  <a:lnTo>
                    <a:pt x="24674" y="235214"/>
                  </a:lnTo>
                  <a:cubicBezTo>
                    <a:pt x="19512" y="251925"/>
                    <a:pt x="11729" y="267712"/>
                    <a:pt x="1628" y="281995"/>
                  </a:cubicBezTo>
                  <a:cubicBezTo>
                    <a:pt x="-1463" y="286756"/>
                    <a:pt x="-97" y="293118"/>
                    <a:pt x="4664" y="296209"/>
                  </a:cubicBezTo>
                  <a:cubicBezTo>
                    <a:pt x="9425" y="299300"/>
                    <a:pt x="15786" y="297934"/>
                    <a:pt x="18877" y="293173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7" name="Freeform: Shape 496">
              <a:extLst>
                <a:ext uri="{FF2B5EF4-FFF2-40B4-BE49-F238E27FC236}">
                  <a16:creationId xmlns:a16="http://schemas.microsoft.com/office/drawing/2014/main" id="{1E566734-749F-2707-9F3A-B26E527BD10C}"/>
                </a:ext>
              </a:extLst>
            </p:cNvPr>
            <p:cNvSpPr/>
            <p:nvPr/>
          </p:nvSpPr>
          <p:spPr>
            <a:xfrm>
              <a:off x="6699252" y="4784968"/>
              <a:ext cx="50438" cy="116890"/>
            </a:xfrm>
            <a:custGeom>
              <a:avLst/>
              <a:gdLst>
                <a:gd name="connsiteX0" fmla="*/ 18954 w 50438"/>
                <a:gd name="connsiteY0" fmla="*/ 111889 h 116890"/>
                <a:gd name="connsiteX1" fmla="*/ 37721 w 50438"/>
                <a:gd name="connsiteY1" fmla="*/ -28 h 116890"/>
                <a:gd name="connsiteX2" fmla="*/ 26129 w 50438"/>
                <a:gd name="connsiteY2" fmla="*/ 37232 h 116890"/>
                <a:gd name="connsiteX3" fmla="*/ 738 w 50438"/>
                <a:gd name="connsiteY3" fmla="*/ 102781 h 116890"/>
                <a:gd name="connsiteX4" fmla="*/ 6327 w 50438"/>
                <a:gd name="connsiteY4" fmla="*/ 116098 h 116890"/>
                <a:gd name="connsiteX5" fmla="*/ 18954 w 50438"/>
                <a:gd name="connsiteY5" fmla="*/ 111889 h 116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438" h="116890">
                  <a:moveTo>
                    <a:pt x="18954" y="111889"/>
                  </a:moveTo>
                  <a:cubicBezTo>
                    <a:pt x="25854" y="93259"/>
                    <a:pt x="72359" y="2870"/>
                    <a:pt x="37721" y="-28"/>
                  </a:cubicBezTo>
                  <a:cubicBezTo>
                    <a:pt x="23921" y="2732"/>
                    <a:pt x="31926" y="27572"/>
                    <a:pt x="26129" y="37232"/>
                  </a:cubicBezTo>
                  <a:cubicBezTo>
                    <a:pt x="19326" y="59684"/>
                    <a:pt x="10839" y="81598"/>
                    <a:pt x="738" y="102781"/>
                  </a:cubicBezTo>
                  <a:cubicBezTo>
                    <a:pt x="-1401" y="107997"/>
                    <a:pt x="1097" y="113959"/>
                    <a:pt x="6327" y="116098"/>
                  </a:cubicBezTo>
                  <a:cubicBezTo>
                    <a:pt x="10991" y="118016"/>
                    <a:pt x="16359" y="116222"/>
                    <a:pt x="18954" y="111889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8" name="Freeform: Shape 497">
              <a:extLst>
                <a:ext uri="{FF2B5EF4-FFF2-40B4-BE49-F238E27FC236}">
                  <a16:creationId xmlns:a16="http://schemas.microsoft.com/office/drawing/2014/main" id="{577C8DF5-DA20-5376-1F2A-4D3730BD27DB}"/>
                </a:ext>
              </a:extLst>
            </p:cNvPr>
            <p:cNvSpPr/>
            <p:nvPr/>
          </p:nvSpPr>
          <p:spPr>
            <a:xfrm>
              <a:off x="6658430" y="5638938"/>
              <a:ext cx="102279" cy="362987"/>
            </a:xfrm>
            <a:custGeom>
              <a:avLst/>
              <a:gdLst>
                <a:gd name="connsiteX0" fmla="*/ 101175 w 102279"/>
                <a:gd name="connsiteY0" fmla="*/ 357212 h 362987"/>
                <a:gd name="connsiteX1" fmla="*/ 96621 w 102279"/>
                <a:gd name="connsiteY1" fmla="*/ 343412 h 362987"/>
                <a:gd name="connsiteX2" fmla="*/ 93309 w 102279"/>
                <a:gd name="connsiteY2" fmla="*/ 342446 h 362987"/>
                <a:gd name="connsiteX3" fmla="*/ 29416 w 102279"/>
                <a:gd name="connsiteY3" fmla="*/ 38850 h 362987"/>
                <a:gd name="connsiteX4" fmla="*/ 44043 w 102279"/>
                <a:gd name="connsiteY4" fmla="*/ 103571 h 362987"/>
                <a:gd name="connsiteX5" fmla="*/ 53841 w 102279"/>
                <a:gd name="connsiteY5" fmla="*/ 92945 h 362987"/>
                <a:gd name="connsiteX6" fmla="*/ 20722 w 102279"/>
                <a:gd name="connsiteY6" fmla="*/ 5454 h 362987"/>
                <a:gd name="connsiteX7" fmla="*/ 51772 w 102279"/>
                <a:gd name="connsiteY7" fmla="*/ 309050 h 362987"/>
                <a:gd name="connsiteX8" fmla="*/ 101175 w 102279"/>
                <a:gd name="connsiteY8" fmla="*/ 357212 h 362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2279" h="362987">
                  <a:moveTo>
                    <a:pt x="101175" y="357212"/>
                  </a:moveTo>
                  <a:cubicBezTo>
                    <a:pt x="103686" y="352147"/>
                    <a:pt x="101658" y="345992"/>
                    <a:pt x="96621" y="343412"/>
                  </a:cubicBezTo>
                  <a:cubicBezTo>
                    <a:pt x="95572" y="342929"/>
                    <a:pt x="94454" y="342597"/>
                    <a:pt x="93309" y="342446"/>
                  </a:cubicBezTo>
                  <a:cubicBezTo>
                    <a:pt x="40318" y="252885"/>
                    <a:pt x="3472" y="143176"/>
                    <a:pt x="29416" y="38850"/>
                  </a:cubicBezTo>
                  <a:cubicBezTo>
                    <a:pt x="33279" y="52650"/>
                    <a:pt x="25000" y="103295"/>
                    <a:pt x="44043" y="103571"/>
                  </a:cubicBezTo>
                  <a:cubicBezTo>
                    <a:pt x="49646" y="103267"/>
                    <a:pt x="53993" y="98562"/>
                    <a:pt x="53841" y="92945"/>
                  </a:cubicBezTo>
                  <a:cubicBezTo>
                    <a:pt x="48736" y="74453"/>
                    <a:pt x="57981" y="-24077"/>
                    <a:pt x="20722" y="5454"/>
                  </a:cubicBezTo>
                  <a:cubicBezTo>
                    <a:pt x="-22610" y="103157"/>
                    <a:pt x="8854" y="216039"/>
                    <a:pt x="51772" y="309050"/>
                  </a:cubicBezTo>
                  <a:cubicBezTo>
                    <a:pt x="59775" y="323816"/>
                    <a:pt x="78543" y="381085"/>
                    <a:pt x="101175" y="357212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9" name="Freeform: Shape 498">
              <a:extLst>
                <a:ext uri="{FF2B5EF4-FFF2-40B4-BE49-F238E27FC236}">
                  <a16:creationId xmlns:a16="http://schemas.microsoft.com/office/drawing/2014/main" id="{15648DAB-429D-F934-A19C-70F598C64E5D}"/>
                </a:ext>
              </a:extLst>
            </p:cNvPr>
            <p:cNvSpPr/>
            <p:nvPr/>
          </p:nvSpPr>
          <p:spPr>
            <a:xfrm>
              <a:off x="8977594" y="5023180"/>
              <a:ext cx="376548" cy="102030"/>
            </a:xfrm>
            <a:custGeom>
              <a:avLst/>
              <a:gdLst>
                <a:gd name="connsiteX0" fmla="*/ 322830 w 376548"/>
                <a:gd name="connsiteY0" fmla="*/ 100546 h 102030"/>
                <a:gd name="connsiteX1" fmla="*/ 376373 w 376548"/>
                <a:gd name="connsiteY1" fmla="*/ 74050 h 102030"/>
                <a:gd name="connsiteX2" fmla="*/ 362808 w 376548"/>
                <a:gd name="connsiteY2" fmla="*/ 68571 h 102030"/>
                <a:gd name="connsiteX3" fmla="*/ 362573 w 376548"/>
                <a:gd name="connsiteY3" fmla="*/ 68668 h 102030"/>
                <a:gd name="connsiteX4" fmla="*/ 305856 w 376548"/>
                <a:gd name="connsiteY4" fmla="*/ 81640 h 102030"/>
                <a:gd name="connsiteX5" fmla="*/ 134600 w 376548"/>
                <a:gd name="connsiteY5" fmla="*/ 50452 h 102030"/>
                <a:gd name="connsiteX6" fmla="*/ 15233 w 376548"/>
                <a:gd name="connsiteY6" fmla="*/ 1463 h 102030"/>
                <a:gd name="connsiteX7" fmla="*/ 5021 w 376548"/>
                <a:gd name="connsiteY7" fmla="*/ 18989 h 102030"/>
                <a:gd name="connsiteX8" fmla="*/ 188558 w 376548"/>
                <a:gd name="connsiteY8" fmla="*/ 83986 h 102030"/>
                <a:gd name="connsiteX9" fmla="*/ 322830 w 376548"/>
                <a:gd name="connsiteY9" fmla="*/ 100546 h 102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76548" h="102030">
                  <a:moveTo>
                    <a:pt x="322830" y="100546"/>
                  </a:moveTo>
                  <a:cubicBezTo>
                    <a:pt x="338838" y="97786"/>
                    <a:pt x="379272" y="96406"/>
                    <a:pt x="376373" y="74050"/>
                  </a:cubicBezTo>
                  <a:cubicBezTo>
                    <a:pt x="374138" y="68792"/>
                    <a:pt x="368066" y="66336"/>
                    <a:pt x="362808" y="68571"/>
                  </a:cubicBezTo>
                  <a:cubicBezTo>
                    <a:pt x="362725" y="68599"/>
                    <a:pt x="362643" y="68640"/>
                    <a:pt x="362573" y="68668"/>
                  </a:cubicBezTo>
                  <a:cubicBezTo>
                    <a:pt x="344951" y="77376"/>
                    <a:pt x="325521" y="81833"/>
                    <a:pt x="305856" y="81640"/>
                  </a:cubicBezTo>
                  <a:cubicBezTo>
                    <a:pt x="247345" y="80536"/>
                    <a:pt x="191456" y="62044"/>
                    <a:pt x="134600" y="50452"/>
                  </a:cubicBezTo>
                  <a:cubicBezTo>
                    <a:pt x="93367" y="37908"/>
                    <a:pt x="53403" y="21500"/>
                    <a:pt x="15233" y="1463"/>
                  </a:cubicBezTo>
                  <a:cubicBezTo>
                    <a:pt x="3917" y="-5299"/>
                    <a:pt x="-6571" y="12779"/>
                    <a:pt x="5021" y="18989"/>
                  </a:cubicBezTo>
                  <a:cubicBezTo>
                    <a:pt x="62483" y="49997"/>
                    <a:pt x="124389" y="71925"/>
                    <a:pt x="188558" y="83986"/>
                  </a:cubicBezTo>
                  <a:cubicBezTo>
                    <a:pt x="232993" y="91576"/>
                    <a:pt x="277429" y="106755"/>
                    <a:pt x="322830" y="100546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0" name="Freeform: Shape 499">
              <a:extLst>
                <a:ext uri="{FF2B5EF4-FFF2-40B4-BE49-F238E27FC236}">
                  <a16:creationId xmlns:a16="http://schemas.microsoft.com/office/drawing/2014/main" id="{B57B6A11-ED84-0C01-08DE-CB731C8FBE20}"/>
                </a:ext>
              </a:extLst>
            </p:cNvPr>
            <p:cNvSpPr/>
            <p:nvPr/>
          </p:nvSpPr>
          <p:spPr>
            <a:xfrm>
              <a:off x="8877671" y="4984027"/>
              <a:ext cx="28401" cy="24114"/>
            </a:xfrm>
            <a:custGeom>
              <a:avLst/>
              <a:gdLst>
                <a:gd name="connsiteX0" fmla="*/ 23387 w 28401"/>
                <a:gd name="connsiteY0" fmla="*/ 23090 h 24114"/>
                <a:gd name="connsiteX1" fmla="*/ 618 w 28401"/>
                <a:gd name="connsiteY1" fmla="*/ 6116 h 24114"/>
                <a:gd name="connsiteX2" fmla="*/ 23387 w 28401"/>
                <a:gd name="connsiteY2" fmla="*/ 23090 h 24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401" h="24114">
                  <a:moveTo>
                    <a:pt x="23387" y="23090"/>
                  </a:moveTo>
                  <a:cubicBezTo>
                    <a:pt x="40636" y="11498"/>
                    <a:pt x="8207" y="-10857"/>
                    <a:pt x="618" y="6116"/>
                  </a:cubicBezTo>
                  <a:cubicBezTo>
                    <a:pt x="-3661" y="17156"/>
                    <a:pt x="14417" y="27368"/>
                    <a:pt x="23387" y="23090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1" name="Freeform: Shape 500">
              <a:extLst>
                <a:ext uri="{FF2B5EF4-FFF2-40B4-BE49-F238E27FC236}">
                  <a16:creationId xmlns:a16="http://schemas.microsoft.com/office/drawing/2014/main" id="{513C4128-613F-4233-92E2-99811BCBB344}"/>
                </a:ext>
              </a:extLst>
            </p:cNvPr>
            <p:cNvSpPr/>
            <p:nvPr/>
          </p:nvSpPr>
          <p:spPr>
            <a:xfrm>
              <a:off x="9007564" y="5113485"/>
              <a:ext cx="343815" cy="273365"/>
            </a:xfrm>
            <a:custGeom>
              <a:avLst/>
              <a:gdLst>
                <a:gd name="connsiteX0" fmla="*/ 340746 w 343815"/>
                <a:gd name="connsiteY0" fmla="*/ 271470 h 273365"/>
                <a:gd name="connsiteX1" fmla="*/ 324738 w 343815"/>
                <a:gd name="connsiteY1" fmla="*/ 229243 h 273365"/>
                <a:gd name="connsiteX2" fmla="*/ 259189 w 343815"/>
                <a:gd name="connsiteY2" fmla="*/ 152378 h 273365"/>
                <a:gd name="connsiteX3" fmla="*/ 13552 w 343815"/>
                <a:gd name="connsiteY3" fmla="*/ 580 h 273365"/>
                <a:gd name="connsiteX4" fmla="*/ 581 w 343815"/>
                <a:gd name="connsiteY4" fmla="*/ 6652 h 273365"/>
                <a:gd name="connsiteX5" fmla="*/ 6652 w 343815"/>
                <a:gd name="connsiteY5" fmla="*/ 19624 h 273365"/>
                <a:gd name="connsiteX6" fmla="*/ 282649 w 343815"/>
                <a:gd name="connsiteY6" fmla="*/ 201781 h 273365"/>
                <a:gd name="connsiteX7" fmla="*/ 340746 w 343815"/>
                <a:gd name="connsiteY7" fmla="*/ 271470 h 273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43815" h="273365">
                  <a:moveTo>
                    <a:pt x="340746" y="271470"/>
                  </a:moveTo>
                  <a:cubicBezTo>
                    <a:pt x="351924" y="257671"/>
                    <a:pt x="329016" y="242491"/>
                    <a:pt x="324738" y="229243"/>
                  </a:cubicBezTo>
                  <a:cubicBezTo>
                    <a:pt x="308247" y="199490"/>
                    <a:pt x="285960" y="173353"/>
                    <a:pt x="259189" y="152378"/>
                  </a:cubicBezTo>
                  <a:cubicBezTo>
                    <a:pt x="184808" y="89865"/>
                    <a:pt x="106425" y="32596"/>
                    <a:pt x="13552" y="580"/>
                  </a:cubicBezTo>
                  <a:cubicBezTo>
                    <a:pt x="8295" y="-1324"/>
                    <a:pt x="2485" y="1394"/>
                    <a:pt x="581" y="6652"/>
                  </a:cubicBezTo>
                  <a:cubicBezTo>
                    <a:pt x="-1324" y="11910"/>
                    <a:pt x="1395" y="17720"/>
                    <a:pt x="6652" y="19624"/>
                  </a:cubicBezTo>
                  <a:cubicBezTo>
                    <a:pt x="111393" y="57159"/>
                    <a:pt x="203438" y="124226"/>
                    <a:pt x="282649" y="201781"/>
                  </a:cubicBezTo>
                  <a:cubicBezTo>
                    <a:pt x="297828" y="214477"/>
                    <a:pt x="321840" y="285684"/>
                    <a:pt x="340746" y="271470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2" name="Freeform: Shape 501">
              <a:extLst>
                <a:ext uri="{FF2B5EF4-FFF2-40B4-BE49-F238E27FC236}">
                  <a16:creationId xmlns:a16="http://schemas.microsoft.com/office/drawing/2014/main" id="{7A5CD0DE-D9B9-BA6E-1087-1F4E310D4C9D}"/>
                </a:ext>
              </a:extLst>
            </p:cNvPr>
            <p:cNvSpPr/>
            <p:nvPr/>
          </p:nvSpPr>
          <p:spPr>
            <a:xfrm>
              <a:off x="8912667" y="5064634"/>
              <a:ext cx="44583" cy="33876"/>
            </a:xfrm>
            <a:custGeom>
              <a:avLst/>
              <a:gdLst>
                <a:gd name="connsiteX0" fmla="*/ 44556 w 44583"/>
                <a:gd name="connsiteY0" fmla="*/ 24729 h 33876"/>
                <a:gd name="connsiteX1" fmla="*/ 15162 w 44583"/>
                <a:gd name="connsiteY1" fmla="*/ 1270 h 33876"/>
                <a:gd name="connsiteX2" fmla="*/ 1266 w 44583"/>
                <a:gd name="connsiteY2" fmla="*/ 5203 h 33876"/>
                <a:gd name="connsiteX3" fmla="*/ 3571 w 44583"/>
                <a:gd name="connsiteY3" fmla="*/ 17968 h 33876"/>
                <a:gd name="connsiteX4" fmla="*/ 44556 w 44583"/>
                <a:gd name="connsiteY4" fmla="*/ 24729 h 33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583" h="33876">
                  <a:moveTo>
                    <a:pt x="44556" y="24729"/>
                  </a:moveTo>
                  <a:cubicBezTo>
                    <a:pt x="43728" y="10930"/>
                    <a:pt x="23305" y="10930"/>
                    <a:pt x="15162" y="1270"/>
                  </a:cubicBezTo>
                  <a:cubicBezTo>
                    <a:pt x="10236" y="-1476"/>
                    <a:pt x="4012" y="276"/>
                    <a:pt x="1266" y="5203"/>
                  </a:cubicBezTo>
                  <a:cubicBezTo>
                    <a:pt x="-1108" y="9467"/>
                    <a:pt x="-142" y="14807"/>
                    <a:pt x="3571" y="17968"/>
                  </a:cubicBezTo>
                  <a:cubicBezTo>
                    <a:pt x="13506" y="24867"/>
                    <a:pt x="38484" y="45705"/>
                    <a:pt x="44556" y="24729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3" name="Freeform: Shape 502">
              <a:extLst>
                <a:ext uri="{FF2B5EF4-FFF2-40B4-BE49-F238E27FC236}">
                  <a16:creationId xmlns:a16="http://schemas.microsoft.com/office/drawing/2014/main" id="{19FFC326-8DB9-8C05-B906-8808C562F5A6}"/>
                </a:ext>
              </a:extLst>
            </p:cNvPr>
            <p:cNvSpPr/>
            <p:nvPr/>
          </p:nvSpPr>
          <p:spPr>
            <a:xfrm>
              <a:off x="9586046" y="4929866"/>
              <a:ext cx="138295" cy="123828"/>
            </a:xfrm>
            <a:custGeom>
              <a:avLst/>
              <a:gdLst>
                <a:gd name="connsiteX0" fmla="*/ 15352 w 138295"/>
                <a:gd name="connsiteY0" fmla="*/ 122100 h 123828"/>
                <a:gd name="connsiteX1" fmla="*/ 123818 w 138295"/>
                <a:gd name="connsiteY1" fmla="*/ -28 h 123828"/>
                <a:gd name="connsiteX2" fmla="*/ 51369 w 138295"/>
                <a:gd name="connsiteY2" fmla="*/ 71455 h 123828"/>
                <a:gd name="connsiteX3" fmla="*/ 1276 w 138295"/>
                <a:gd name="connsiteY3" fmla="*/ 119340 h 123828"/>
                <a:gd name="connsiteX4" fmla="*/ 15352 w 138295"/>
                <a:gd name="connsiteY4" fmla="*/ 122100 h 123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295" h="123828">
                  <a:moveTo>
                    <a:pt x="15352" y="122100"/>
                  </a:moveTo>
                  <a:cubicBezTo>
                    <a:pt x="29979" y="114511"/>
                    <a:pt x="185642" y="1352"/>
                    <a:pt x="123818" y="-28"/>
                  </a:cubicBezTo>
                  <a:cubicBezTo>
                    <a:pt x="103698" y="27572"/>
                    <a:pt x="79231" y="51707"/>
                    <a:pt x="51369" y="71455"/>
                  </a:cubicBezTo>
                  <a:cubicBezTo>
                    <a:pt x="41157" y="83461"/>
                    <a:pt x="-8660" y="103333"/>
                    <a:pt x="1276" y="119340"/>
                  </a:cubicBezTo>
                  <a:cubicBezTo>
                    <a:pt x="4422" y="123950"/>
                    <a:pt x="10687" y="125192"/>
                    <a:pt x="15352" y="122100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4" name="Freeform: Shape 503">
              <a:extLst>
                <a:ext uri="{FF2B5EF4-FFF2-40B4-BE49-F238E27FC236}">
                  <a16:creationId xmlns:a16="http://schemas.microsoft.com/office/drawing/2014/main" id="{043711F9-FD02-F6D5-945D-278BA2B7CC45}"/>
                </a:ext>
              </a:extLst>
            </p:cNvPr>
            <p:cNvSpPr/>
            <p:nvPr/>
          </p:nvSpPr>
          <p:spPr>
            <a:xfrm>
              <a:off x="9445628" y="5061828"/>
              <a:ext cx="102976" cy="54106"/>
            </a:xfrm>
            <a:custGeom>
              <a:avLst/>
              <a:gdLst>
                <a:gd name="connsiteX0" fmla="*/ 11148 w 102976"/>
                <a:gd name="connsiteY0" fmla="*/ 54032 h 54106"/>
                <a:gd name="connsiteX1" fmla="*/ 102089 w 102976"/>
                <a:gd name="connsiteY1" fmla="*/ 4767 h 54106"/>
                <a:gd name="connsiteX2" fmla="*/ 42888 w 102976"/>
                <a:gd name="connsiteY2" fmla="*/ 23258 h 54106"/>
                <a:gd name="connsiteX3" fmla="*/ 7009 w 102976"/>
                <a:gd name="connsiteY3" fmla="*/ 34160 h 54106"/>
                <a:gd name="connsiteX4" fmla="*/ 481 w 102976"/>
                <a:gd name="connsiteY4" fmla="*/ 47035 h 54106"/>
                <a:gd name="connsiteX5" fmla="*/ 11148 w 102976"/>
                <a:gd name="connsiteY5" fmla="*/ 54032 h 54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2976" h="54106">
                  <a:moveTo>
                    <a:pt x="11148" y="54032"/>
                  </a:moveTo>
                  <a:cubicBezTo>
                    <a:pt x="26328" y="51272"/>
                    <a:pt x="112438" y="23810"/>
                    <a:pt x="102089" y="4767"/>
                  </a:cubicBezTo>
                  <a:cubicBezTo>
                    <a:pt x="91463" y="-12069"/>
                    <a:pt x="58482" y="20636"/>
                    <a:pt x="42888" y="23258"/>
                  </a:cubicBezTo>
                  <a:cubicBezTo>
                    <a:pt x="31254" y="27909"/>
                    <a:pt x="19263" y="31552"/>
                    <a:pt x="7009" y="34160"/>
                  </a:cubicBezTo>
                  <a:cubicBezTo>
                    <a:pt x="1654" y="35913"/>
                    <a:pt x="-1272" y="41681"/>
                    <a:pt x="481" y="47035"/>
                  </a:cubicBezTo>
                  <a:cubicBezTo>
                    <a:pt x="1957" y="51575"/>
                    <a:pt x="6401" y="54487"/>
                    <a:pt x="11148" y="54032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5" name="Freeform: Shape 504">
              <a:extLst>
                <a:ext uri="{FF2B5EF4-FFF2-40B4-BE49-F238E27FC236}">
                  <a16:creationId xmlns:a16="http://schemas.microsoft.com/office/drawing/2014/main" id="{ADDB4E2A-BEBF-45F9-9B63-202116B34674}"/>
                </a:ext>
              </a:extLst>
            </p:cNvPr>
            <p:cNvSpPr/>
            <p:nvPr/>
          </p:nvSpPr>
          <p:spPr>
            <a:xfrm>
              <a:off x="9200827" y="5159491"/>
              <a:ext cx="193937" cy="34550"/>
            </a:xfrm>
            <a:custGeom>
              <a:avLst/>
              <a:gdLst>
                <a:gd name="connsiteX0" fmla="*/ 106635 w 193937"/>
                <a:gd name="connsiteY0" fmla="*/ 34337 h 34550"/>
                <a:gd name="connsiteX1" fmla="*/ 193436 w 193937"/>
                <a:gd name="connsiteY1" fmla="*/ 5357 h 34550"/>
                <a:gd name="connsiteX2" fmla="*/ 168458 w 193937"/>
                <a:gd name="connsiteY2" fmla="*/ 5357 h 34550"/>
                <a:gd name="connsiteX3" fmla="*/ 15142 w 193937"/>
                <a:gd name="connsiteY3" fmla="*/ 7151 h 34550"/>
                <a:gd name="connsiteX4" fmla="*/ 487 w 193937"/>
                <a:gd name="connsiteY4" fmla="*/ 11954 h 34550"/>
                <a:gd name="connsiteX5" fmla="*/ 100 w 193937"/>
                <a:gd name="connsiteY5" fmla="*/ 12809 h 34550"/>
                <a:gd name="connsiteX6" fmla="*/ 106635 w 193937"/>
                <a:gd name="connsiteY6" fmla="*/ 34337 h 34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3937" h="34550">
                  <a:moveTo>
                    <a:pt x="106635" y="34337"/>
                  </a:moveTo>
                  <a:cubicBezTo>
                    <a:pt x="124299" y="31853"/>
                    <a:pt x="200612" y="31715"/>
                    <a:pt x="193436" y="5357"/>
                  </a:cubicBezTo>
                  <a:cubicBezTo>
                    <a:pt x="187778" y="-5407"/>
                    <a:pt x="176600" y="2873"/>
                    <a:pt x="168458" y="5357"/>
                  </a:cubicBezTo>
                  <a:cubicBezTo>
                    <a:pt x="118172" y="17750"/>
                    <a:pt x="65705" y="18357"/>
                    <a:pt x="15142" y="7151"/>
                  </a:cubicBezTo>
                  <a:cubicBezTo>
                    <a:pt x="9775" y="4433"/>
                    <a:pt x="3206" y="6572"/>
                    <a:pt x="487" y="11954"/>
                  </a:cubicBezTo>
                  <a:cubicBezTo>
                    <a:pt x="349" y="12230"/>
                    <a:pt x="225" y="12520"/>
                    <a:pt x="100" y="12809"/>
                  </a:cubicBezTo>
                  <a:cubicBezTo>
                    <a:pt x="-3901" y="39995"/>
                    <a:pt x="87315" y="33647"/>
                    <a:pt x="106635" y="34337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6" name="Freeform: Shape 505">
              <a:extLst>
                <a:ext uri="{FF2B5EF4-FFF2-40B4-BE49-F238E27FC236}">
                  <a16:creationId xmlns:a16="http://schemas.microsoft.com/office/drawing/2014/main" id="{995E91AA-8B05-57A4-87E9-9B8458CE89C8}"/>
                </a:ext>
              </a:extLst>
            </p:cNvPr>
            <p:cNvSpPr/>
            <p:nvPr/>
          </p:nvSpPr>
          <p:spPr>
            <a:xfrm>
              <a:off x="9128224" y="5117330"/>
              <a:ext cx="44595" cy="34281"/>
            </a:xfrm>
            <a:custGeom>
              <a:avLst/>
              <a:gdLst>
                <a:gd name="connsiteX0" fmla="*/ 43034 w 44595"/>
                <a:gd name="connsiteY0" fmla="*/ 30131 h 34281"/>
                <a:gd name="connsiteX1" fmla="*/ 14054 w 44595"/>
                <a:gd name="connsiteY1" fmla="*/ 737 h 34281"/>
                <a:gd name="connsiteX2" fmla="*/ 737 w 44595"/>
                <a:gd name="connsiteY2" fmla="*/ 6326 h 34281"/>
                <a:gd name="connsiteX3" fmla="*/ 4946 w 44595"/>
                <a:gd name="connsiteY3" fmla="*/ 18953 h 34281"/>
                <a:gd name="connsiteX4" fmla="*/ 43034 w 44595"/>
                <a:gd name="connsiteY4" fmla="*/ 30131 h 34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595" h="34281">
                  <a:moveTo>
                    <a:pt x="43034" y="30131"/>
                  </a:moveTo>
                  <a:cubicBezTo>
                    <a:pt x="51452" y="13847"/>
                    <a:pt x="22886" y="8741"/>
                    <a:pt x="14054" y="737"/>
                  </a:cubicBezTo>
                  <a:cubicBezTo>
                    <a:pt x="8838" y="-1402"/>
                    <a:pt x="2876" y="1096"/>
                    <a:pt x="737" y="6326"/>
                  </a:cubicBezTo>
                  <a:cubicBezTo>
                    <a:pt x="-1180" y="10990"/>
                    <a:pt x="613" y="16359"/>
                    <a:pt x="4946" y="18953"/>
                  </a:cubicBezTo>
                  <a:cubicBezTo>
                    <a:pt x="16952" y="23369"/>
                    <a:pt x="31442" y="42551"/>
                    <a:pt x="43034" y="30131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7" name="Freeform: Shape 506">
              <a:extLst>
                <a:ext uri="{FF2B5EF4-FFF2-40B4-BE49-F238E27FC236}">
                  <a16:creationId xmlns:a16="http://schemas.microsoft.com/office/drawing/2014/main" id="{49F82661-0BC4-35CD-A200-3F7C6AA7D80C}"/>
                </a:ext>
              </a:extLst>
            </p:cNvPr>
            <p:cNvSpPr/>
            <p:nvPr/>
          </p:nvSpPr>
          <p:spPr>
            <a:xfrm>
              <a:off x="7564391" y="4799744"/>
              <a:ext cx="277125" cy="266726"/>
            </a:xfrm>
            <a:custGeom>
              <a:avLst/>
              <a:gdLst>
                <a:gd name="connsiteX0" fmla="*/ 273945 w 277125"/>
                <a:gd name="connsiteY0" fmla="*/ 264366 h 266726"/>
                <a:gd name="connsiteX1" fmla="*/ 274910 w 277125"/>
                <a:gd name="connsiteY1" fmla="*/ 250566 h 266726"/>
                <a:gd name="connsiteX2" fmla="*/ 219021 w 277125"/>
                <a:gd name="connsiteY2" fmla="*/ 179911 h 266726"/>
                <a:gd name="connsiteX3" fmla="*/ 67223 w 277125"/>
                <a:gd name="connsiteY3" fmla="*/ 28113 h 266726"/>
                <a:gd name="connsiteX4" fmla="*/ 294 w 277125"/>
                <a:gd name="connsiteY4" fmla="*/ 14314 h 266726"/>
                <a:gd name="connsiteX5" fmla="*/ 9816 w 277125"/>
                <a:gd name="connsiteY5" fmla="*/ 19972 h 266726"/>
                <a:gd name="connsiteX6" fmla="*/ 59634 w 277125"/>
                <a:gd name="connsiteY6" fmla="*/ 47571 h 266726"/>
                <a:gd name="connsiteX7" fmla="*/ 195010 w 277125"/>
                <a:gd name="connsiteY7" fmla="*/ 181153 h 266726"/>
                <a:gd name="connsiteX8" fmla="*/ 273945 w 277125"/>
                <a:gd name="connsiteY8" fmla="*/ 264366 h 266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7125" h="266726">
                  <a:moveTo>
                    <a:pt x="273945" y="264366"/>
                  </a:moveTo>
                  <a:cubicBezTo>
                    <a:pt x="277739" y="260681"/>
                    <a:pt x="278167" y="254734"/>
                    <a:pt x="274910" y="250566"/>
                  </a:cubicBezTo>
                  <a:cubicBezTo>
                    <a:pt x="255066" y="228003"/>
                    <a:pt x="236409" y="204420"/>
                    <a:pt x="219021" y="179911"/>
                  </a:cubicBezTo>
                  <a:cubicBezTo>
                    <a:pt x="175000" y="123139"/>
                    <a:pt x="123996" y="72135"/>
                    <a:pt x="67223" y="28113"/>
                  </a:cubicBezTo>
                  <a:cubicBezTo>
                    <a:pt x="55493" y="19558"/>
                    <a:pt x="-4950" y="-21290"/>
                    <a:pt x="294" y="14314"/>
                  </a:cubicBezTo>
                  <a:cubicBezTo>
                    <a:pt x="2102" y="17888"/>
                    <a:pt x="5814" y="20082"/>
                    <a:pt x="9816" y="19972"/>
                  </a:cubicBezTo>
                  <a:cubicBezTo>
                    <a:pt x="27839" y="26347"/>
                    <a:pt x="44674" y="35676"/>
                    <a:pt x="59634" y="47571"/>
                  </a:cubicBezTo>
                  <a:cubicBezTo>
                    <a:pt x="109299" y="87259"/>
                    <a:pt x="154673" y="132026"/>
                    <a:pt x="195010" y="181153"/>
                  </a:cubicBezTo>
                  <a:cubicBezTo>
                    <a:pt x="206188" y="192607"/>
                    <a:pt x="260835" y="282168"/>
                    <a:pt x="273945" y="264366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8" name="Freeform: Shape 507">
              <a:extLst>
                <a:ext uri="{FF2B5EF4-FFF2-40B4-BE49-F238E27FC236}">
                  <a16:creationId xmlns:a16="http://schemas.microsoft.com/office/drawing/2014/main" id="{2EFEA465-F887-0F1B-1965-B93A374CBE04}"/>
                </a:ext>
              </a:extLst>
            </p:cNvPr>
            <p:cNvSpPr/>
            <p:nvPr/>
          </p:nvSpPr>
          <p:spPr>
            <a:xfrm>
              <a:off x="7690005" y="4943943"/>
              <a:ext cx="34903" cy="38610"/>
            </a:xfrm>
            <a:custGeom>
              <a:avLst/>
              <a:gdLst>
                <a:gd name="connsiteX0" fmla="*/ 31446 w 34903"/>
                <a:gd name="connsiteY0" fmla="*/ 36264 h 38610"/>
                <a:gd name="connsiteX1" fmla="*/ 20269 w 34903"/>
                <a:gd name="connsiteY1" fmla="*/ 6732 h 38610"/>
                <a:gd name="connsiteX2" fmla="*/ 5351 w 34903"/>
                <a:gd name="connsiteY2" fmla="*/ 936 h 38610"/>
                <a:gd name="connsiteX3" fmla="*/ 4261 w 34903"/>
                <a:gd name="connsiteY3" fmla="*/ 1488 h 38610"/>
                <a:gd name="connsiteX4" fmla="*/ 1501 w 34903"/>
                <a:gd name="connsiteY4" fmla="*/ 15288 h 38610"/>
                <a:gd name="connsiteX5" fmla="*/ 31446 w 34903"/>
                <a:gd name="connsiteY5" fmla="*/ 36264 h 38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903" h="38610">
                  <a:moveTo>
                    <a:pt x="31446" y="36264"/>
                  </a:moveTo>
                  <a:cubicBezTo>
                    <a:pt x="41934" y="25776"/>
                    <a:pt x="25512" y="15426"/>
                    <a:pt x="20269" y="6732"/>
                  </a:cubicBezTo>
                  <a:cubicBezTo>
                    <a:pt x="17757" y="1019"/>
                    <a:pt x="11078" y="-1589"/>
                    <a:pt x="5351" y="936"/>
                  </a:cubicBezTo>
                  <a:cubicBezTo>
                    <a:pt x="4978" y="1102"/>
                    <a:pt x="4620" y="1282"/>
                    <a:pt x="4261" y="1488"/>
                  </a:cubicBezTo>
                  <a:cubicBezTo>
                    <a:pt x="-128" y="4663"/>
                    <a:pt x="-1328" y="10679"/>
                    <a:pt x="1501" y="15288"/>
                  </a:cubicBezTo>
                  <a:cubicBezTo>
                    <a:pt x="9643" y="23430"/>
                    <a:pt x="17647" y="45786"/>
                    <a:pt x="31446" y="36264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9" name="Freeform: Shape 508">
              <a:extLst>
                <a:ext uri="{FF2B5EF4-FFF2-40B4-BE49-F238E27FC236}">
                  <a16:creationId xmlns:a16="http://schemas.microsoft.com/office/drawing/2014/main" id="{41BBE36E-7FC9-1C04-79F7-EB9733F8062E}"/>
                </a:ext>
              </a:extLst>
            </p:cNvPr>
            <p:cNvSpPr/>
            <p:nvPr/>
          </p:nvSpPr>
          <p:spPr>
            <a:xfrm>
              <a:off x="10537510" y="504211"/>
              <a:ext cx="53499" cy="391201"/>
            </a:xfrm>
            <a:custGeom>
              <a:avLst/>
              <a:gdLst>
                <a:gd name="connsiteX0" fmla="*/ 29323 w 53499"/>
                <a:gd name="connsiteY0" fmla="*/ 389599 h 391201"/>
                <a:gd name="connsiteX1" fmla="*/ 53472 w 53499"/>
                <a:gd name="connsiteY1" fmla="*/ 215721 h 391201"/>
                <a:gd name="connsiteX2" fmla="*/ 19111 w 53499"/>
                <a:gd name="connsiteY2" fmla="*/ 5688 h 391201"/>
                <a:gd name="connsiteX3" fmla="*/ 2827 w 53499"/>
                <a:gd name="connsiteY3" fmla="*/ 19488 h 391201"/>
                <a:gd name="connsiteX4" fmla="*/ 29323 w 53499"/>
                <a:gd name="connsiteY4" fmla="*/ 317288 h 391201"/>
                <a:gd name="connsiteX5" fmla="*/ 13729 w 53499"/>
                <a:gd name="connsiteY5" fmla="*/ 379801 h 391201"/>
                <a:gd name="connsiteX6" fmla="*/ 22713 w 53499"/>
                <a:gd name="connsiteY6" fmla="*/ 391107 h 391201"/>
                <a:gd name="connsiteX7" fmla="*/ 29323 w 53499"/>
                <a:gd name="connsiteY7" fmla="*/ 389599 h 391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499" h="391201">
                  <a:moveTo>
                    <a:pt x="29323" y="389599"/>
                  </a:moveTo>
                  <a:cubicBezTo>
                    <a:pt x="55956" y="336745"/>
                    <a:pt x="51264" y="273680"/>
                    <a:pt x="53472" y="215721"/>
                  </a:cubicBezTo>
                  <a:cubicBezTo>
                    <a:pt x="53472" y="144376"/>
                    <a:pt x="46848" y="72065"/>
                    <a:pt x="19111" y="5688"/>
                  </a:cubicBezTo>
                  <a:cubicBezTo>
                    <a:pt x="10417" y="-8112"/>
                    <a:pt x="-6833" y="5688"/>
                    <a:pt x="2827" y="19488"/>
                  </a:cubicBezTo>
                  <a:cubicBezTo>
                    <a:pt x="38983" y="114155"/>
                    <a:pt x="35395" y="217791"/>
                    <a:pt x="29323" y="317288"/>
                  </a:cubicBezTo>
                  <a:cubicBezTo>
                    <a:pt x="25238" y="338386"/>
                    <a:pt x="20022" y="359253"/>
                    <a:pt x="13729" y="379801"/>
                  </a:cubicBezTo>
                  <a:cubicBezTo>
                    <a:pt x="13094" y="385404"/>
                    <a:pt x="17110" y="390467"/>
                    <a:pt x="22713" y="391107"/>
                  </a:cubicBezTo>
                  <a:cubicBezTo>
                    <a:pt x="25031" y="391372"/>
                    <a:pt x="27349" y="390839"/>
                    <a:pt x="29323" y="389599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0" name="Freeform: Shape 509">
              <a:extLst>
                <a:ext uri="{FF2B5EF4-FFF2-40B4-BE49-F238E27FC236}">
                  <a16:creationId xmlns:a16="http://schemas.microsoft.com/office/drawing/2014/main" id="{523E98F4-814E-2205-FB91-70A368DE5EB4}"/>
                </a:ext>
              </a:extLst>
            </p:cNvPr>
            <p:cNvSpPr/>
            <p:nvPr/>
          </p:nvSpPr>
          <p:spPr>
            <a:xfrm>
              <a:off x="10458185" y="968155"/>
              <a:ext cx="96262" cy="250745"/>
            </a:xfrm>
            <a:custGeom>
              <a:avLst/>
              <a:gdLst>
                <a:gd name="connsiteX0" fmla="*/ 18535 w 96262"/>
                <a:gd name="connsiteY0" fmla="*/ 244430 h 250745"/>
                <a:gd name="connsiteX1" fmla="*/ 62004 w 96262"/>
                <a:gd name="connsiteY1" fmla="*/ 124510 h 250745"/>
                <a:gd name="connsiteX2" fmla="*/ 90984 w 96262"/>
                <a:gd name="connsiteY2" fmla="*/ 27911 h 250745"/>
                <a:gd name="connsiteX3" fmla="*/ 76494 w 96262"/>
                <a:gd name="connsiteY3" fmla="*/ 8591 h 250745"/>
                <a:gd name="connsiteX4" fmla="*/ 76494 w 96262"/>
                <a:gd name="connsiteY4" fmla="*/ 8591 h 250745"/>
                <a:gd name="connsiteX5" fmla="*/ 30678 w 96262"/>
                <a:gd name="connsiteY5" fmla="*/ 151143 h 250745"/>
                <a:gd name="connsiteX6" fmla="*/ 5701 w 96262"/>
                <a:gd name="connsiteY6" fmla="*/ 250088 h 250745"/>
                <a:gd name="connsiteX7" fmla="*/ 18535 w 96262"/>
                <a:gd name="connsiteY7" fmla="*/ 244430 h 250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6262" h="250745">
                  <a:moveTo>
                    <a:pt x="18535" y="244430"/>
                  </a:moveTo>
                  <a:cubicBezTo>
                    <a:pt x="31645" y="203996"/>
                    <a:pt x="48756" y="164943"/>
                    <a:pt x="62004" y="124510"/>
                  </a:cubicBezTo>
                  <a:cubicBezTo>
                    <a:pt x="72354" y="92770"/>
                    <a:pt x="78426" y="59789"/>
                    <a:pt x="90984" y="27911"/>
                  </a:cubicBezTo>
                  <a:cubicBezTo>
                    <a:pt x="106577" y="311"/>
                    <a:pt x="83118" y="-8245"/>
                    <a:pt x="76494" y="8591"/>
                  </a:cubicBezTo>
                  <a:lnTo>
                    <a:pt x="76494" y="8591"/>
                  </a:lnTo>
                  <a:cubicBezTo>
                    <a:pt x="57588" y="55097"/>
                    <a:pt x="48894" y="105190"/>
                    <a:pt x="30678" y="151143"/>
                  </a:cubicBezTo>
                  <a:cubicBezTo>
                    <a:pt x="28471" y="168945"/>
                    <a:pt x="-15412" y="245258"/>
                    <a:pt x="5701" y="250088"/>
                  </a:cubicBezTo>
                  <a:cubicBezTo>
                    <a:pt x="10807" y="251978"/>
                    <a:pt x="16492" y="249474"/>
                    <a:pt x="18535" y="244430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1" name="Freeform: Shape 510">
              <a:extLst>
                <a:ext uri="{FF2B5EF4-FFF2-40B4-BE49-F238E27FC236}">
                  <a16:creationId xmlns:a16="http://schemas.microsoft.com/office/drawing/2014/main" id="{0B58AC80-EF7A-5A15-5850-91391B9B0145}"/>
                </a:ext>
              </a:extLst>
            </p:cNvPr>
            <p:cNvSpPr/>
            <p:nvPr/>
          </p:nvSpPr>
          <p:spPr>
            <a:xfrm>
              <a:off x="10402043" y="1209839"/>
              <a:ext cx="41029" cy="55587"/>
            </a:xfrm>
            <a:custGeom>
              <a:avLst/>
              <a:gdLst>
                <a:gd name="connsiteX0" fmla="*/ 18374 w 41029"/>
                <a:gd name="connsiteY0" fmla="*/ 51184 h 55587"/>
                <a:gd name="connsiteX1" fmla="*/ 40453 w 41029"/>
                <a:gd name="connsiteY1" fmla="*/ 13372 h 55587"/>
                <a:gd name="connsiteX2" fmla="*/ 34202 w 41029"/>
                <a:gd name="connsiteY2" fmla="*/ 572 h 55587"/>
                <a:gd name="connsiteX3" fmla="*/ 34105 w 41029"/>
                <a:gd name="connsiteY3" fmla="*/ 539 h 55587"/>
                <a:gd name="connsiteX4" fmla="*/ 14647 w 41029"/>
                <a:gd name="connsiteY4" fmla="*/ 18478 h 55587"/>
                <a:gd name="connsiteX5" fmla="*/ 4159 w 41029"/>
                <a:gd name="connsiteY5" fmla="*/ 53806 h 55587"/>
                <a:gd name="connsiteX6" fmla="*/ 18374 w 41029"/>
                <a:gd name="connsiteY6" fmla="*/ 51184 h 55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1029" h="55587">
                  <a:moveTo>
                    <a:pt x="18374" y="51184"/>
                  </a:moveTo>
                  <a:cubicBezTo>
                    <a:pt x="26391" y="38976"/>
                    <a:pt x="33760" y="26355"/>
                    <a:pt x="40453" y="13372"/>
                  </a:cubicBezTo>
                  <a:cubicBezTo>
                    <a:pt x="42260" y="8110"/>
                    <a:pt x="39459" y="2379"/>
                    <a:pt x="34202" y="572"/>
                  </a:cubicBezTo>
                  <a:cubicBezTo>
                    <a:pt x="34174" y="561"/>
                    <a:pt x="34133" y="549"/>
                    <a:pt x="34105" y="539"/>
                  </a:cubicBezTo>
                  <a:cubicBezTo>
                    <a:pt x="22513" y="-3049"/>
                    <a:pt x="20305" y="11302"/>
                    <a:pt x="14647" y="18478"/>
                  </a:cubicBezTo>
                  <a:cubicBezTo>
                    <a:pt x="10508" y="29242"/>
                    <a:pt x="-8261" y="43180"/>
                    <a:pt x="4159" y="53806"/>
                  </a:cubicBezTo>
                  <a:cubicBezTo>
                    <a:pt x="8824" y="56933"/>
                    <a:pt x="15130" y="55769"/>
                    <a:pt x="18374" y="51184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2" name="Freeform: Shape 511">
              <a:extLst>
                <a:ext uri="{FF2B5EF4-FFF2-40B4-BE49-F238E27FC236}">
                  <a16:creationId xmlns:a16="http://schemas.microsoft.com/office/drawing/2014/main" id="{04CD9D48-C786-C3B8-C1BD-8608D00D0FDF}"/>
                </a:ext>
              </a:extLst>
            </p:cNvPr>
            <p:cNvSpPr/>
            <p:nvPr/>
          </p:nvSpPr>
          <p:spPr>
            <a:xfrm>
              <a:off x="10435892" y="1509716"/>
              <a:ext cx="94300" cy="40102"/>
            </a:xfrm>
            <a:custGeom>
              <a:avLst/>
              <a:gdLst>
                <a:gd name="connsiteX0" fmla="*/ 12262 w 94300"/>
                <a:gd name="connsiteY0" fmla="*/ 39861 h 40102"/>
                <a:gd name="connsiteX1" fmla="*/ 94233 w 94300"/>
                <a:gd name="connsiteY1" fmla="*/ 7707 h 40102"/>
                <a:gd name="connsiteX2" fmla="*/ 70497 w 94300"/>
                <a:gd name="connsiteY2" fmla="*/ 4257 h 40102"/>
                <a:gd name="connsiteX3" fmla="*/ 33789 w 94300"/>
                <a:gd name="connsiteY3" fmla="*/ 14607 h 40102"/>
                <a:gd name="connsiteX4" fmla="*/ 8122 w 94300"/>
                <a:gd name="connsiteY4" fmla="*/ 19851 h 40102"/>
                <a:gd name="connsiteX5" fmla="*/ 187 w 94300"/>
                <a:gd name="connsiteY5" fmla="*/ 31926 h 40102"/>
                <a:gd name="connsiteX6" fmla="*/ 12262 w 94300"/>
                <a:gd name="connsiteY6" fmla="*/ 39861 h 40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4300" h="40102">
                  <a:moveTo>
                    <a:pt x="12262" y="39861"/>
                  </a:moveTo>
                  <a:cubicBezTo>
                    <a:pt x="28822" y="34755"/>
                    <a:pt x="96165" y="28683"/>
                    <a:pt x="94233" y="7707"/>
                  </a:cubicBezTo>
                  <a:cubicBezTo>
                    <a:pt x="91335" y="-4299"/>
                    <a:pt x="78363" y="255"/>
                    <a:pt x="70497" y="4257"/>
                  </a:cubicBezTo>
                  <a:cubicBezTo>
                    <a:pt x="58684" y="9059"/>
                    <a:pt x="46375" y="12537"/>
                    <a:pt x="33789" y="14607"/>
                  </a:cubicBezTo>
                  <a:lnTo>
                    <a:pt x="8122" y="19851"/>
                  </a:lnTo>
                  <a:cubicBezTo>
                    <a:pt x="2603" y="20996"/>
                    <a:pt x="-959" y="26406"/>
                    <a:pt x="187" y="31926"/>
                  </a:cubicBezTo>
                  <a:cubicBezTo>
                    <a:pt x="1332" y="37446"/>
                    <a:pt x="6742" y="41006"/>
                    <a:pt x="12262" y="39861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3" name="Freeform: Shape 512">
              <a:extLst>
                <a:ext uri="{FF2B5EF4-FFF2-40B4-BE49-F238E27FC236}">
                  <a16:creationId xmlns:a16="http://schemas.microsoft.com/office/drawing/2014/main" id="{B386EB57-7D19-F3FA-5A7A-23BACE968C47}"/>
                </a:ext>
              </a:extLst>
            </p:cNvPr>
            <p:cNvSpPr/>
            <p:nvPr/>
          </p:nvSpPr>
          <p:spPr>
            <a:xfrm>
              <a:off x="10311979" y="1541165"/>
              <a:ext cx="59751" cy="28495"/>
            </a:xfrm>
            <a:custGeom>
              <a:avLst/>
              <a:gdLst>
                <a:gd name="connsiteX0" fmla="*/ 11148 w 59751"/>
                <a:gd name="connsiteY0" fmla="*/ 28421 h 28495"/>
                <a:gd name="connsiteX1" fmla="*/ 59585 w 59751"/>
                <a:gd name="connsiteY1" fmla="*/ 7583 h 28495"/>
                <a:gd name="connsiteX2" fmla="*/ 7008 w 59751"/>
                <a:gd name="connsiteY2" fmla="*/ 8549 h 28495"/>
                <a:gd name="connsiteX3" fmla="*/ 481 w 59751"/>
                <a:gd name="connsiteY3" fmla="*/ 21424 h 28495"/>
                <a:gd name="connsiteX4" fmla="*/ 11148 w 59751"/>
                <a:gd name="connsiteY4" fmla="*/ 28421 h 28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751" h="28495">
                  <a:moveTo>
                    <a:pt x="11148" y="28421"/>
                  </a:moveTo>
                  <a:cubicBezTo>
                    <a:pt x="23154" y="23591"/>
                    <a:pt x="62346" y="25385"/>
                    <a:pt x="59585" y="7583"/>
                  </a:cubicBezTo>
                  <a:cubicBezTo>
                    <a:pt x="56825" y="-10218"/>
                    <a:pt x="20118" y="8825"/>
                    <a:pt x="7008" y="8549"/>
                  </a:cubicBezTo>
                  <a:cubicBezTo>
                    <a:pt x="1654" y="10302"/>
                    <a:pt x="-1271" y="16070"/>
                    <a:pt x="481" y="21424"/>
                  </a:cubicBezTo>
                  <a:cubicBezTo>
                    <a:pt x="1958" y="25965"/>
                    <a:pt x="6401" y="28876"/>
                    <a:pt x="11148" y="28421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4" name="Freeform: Shape 513">
              <a:extLst>
                <a:ext uri="{FF2B5EF4-FFF2-40B4-BE49-F238E27FC236}">
                  <a16:creationId xmlns:a16="http://schemas.microsoft.com/office/drawing/2014/main" id="{9855FE5E-2552-4C6F-D3AD-2F26139EF5FD}"/>
                </a:ext>
              </a:extLst>
            </p:cNvPr>
            <p:cNvSpPr/>
            <p:nvPr/>
          </p:nvSpPr>
          <p:spPr>
            <a:xfrm>
              <a:off x="10149901" y="2448477"/>
              <a:ext cx="75803" cy="149340"/>
            </a:xfrm>
            <a:custGeom>
              <a:avLst/>
              <a:gdLst>
                <a:gd name="connsiteX0" fmla="*/ 68625 w 75803"/>
                <a:gd name="connsiteY0" fmla="*/ 149056 h 149340"/>
                <a:gd name="connsiteX1" fmla="*/ 18807 w 75803"/>
                <a:gd name="connsiteY1" fmla="*/ 4710 h 149340"/>
                <a:gd name="connsiteX2" fmla="*/ 4717 w 75803"/>
                <a:gd name="connsiteY2" fmla="*/ 1564 h 149340"/>
                <a:gd name="connsiteX3" fmla="*/ 591 w 75803"/>
                <a:gd name="connsiteY3" fmla="*/ 13680 h 149340"/>
                <a:gd name="connsiteX4" fmla="*/ 38265 w 75803"/>
                <a:gd name="connsiteY4" fmla="*/ 86819 h 149340"/>
                <a:gd name="connsiteX5" fmla="*/ 54962 w 75803"/>
                <a:gd name="connsiteY5" fmla="*/ 134291 h 149340"/>
                <a:gd name="connsiteX6" fmla="*/ 68625 w 75803"/>
                <a:gd name="connsiteY6" fmla="*/ 149056 h 149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5803" h="149340">
                  <a:moveTo>
                    <a:pt x="68625" y="149056"/>
                  </a:moveTo>
                  <a:cubicBezTo>
                    <a:pt x="98156" y="140639"/>
                    <a:pt x="27226" y="24858"/>
                    <a:pt x="18807" y="4710"/>
                  </a:cubicBezTo>
                  <a:cubicBezTo>
                    <a:pt x="15785" y="-50"/>
                    <a:pt x="9479" y="-1458"/>
                    <a:pt x="4717" y="1564"/>
                  </a:cubicBezTo>
                  <a:cubicBezTo>
                    <a:pt x="660" y="4131"/>
                    <a:pt x="-1050" y="9168"/>
                    <a:pt x="591" y="13680"/>
                  </a:cubicBezTo>
                  <a:cubicBezTo>
                    <a:pt x="13149" y="38106"/>
                    <a:pt x="25155" y="62808"/>
                    <a:pt x="38265" y="86819"/>
                  </a:cubicBezTo>
                  <a:cubicBezTo>
                    <a:pt x="45193" y="102123"/>
                    <a:pt x="50781" y="118007"/>
                    <a:pt x="54962" y="134291"/>
                  </a:cubicBezTo>
                  <a:cubicBezTo>
                    <a:pt x="56067" y="141605"/>
                    <a:pt x="59655" y="150988"/>
                    <a:pt x="68625" y="149056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5" name="Freeform: Shape 514">
              <a:extLst>
                <a:ext uri="{FF2B5EF4-FFF2-40B4-BE49-F238E27FC236}">
                  <a16:creationId xmlns:a16="http://schemas.microsoft.com/office/drawing/2014/main" id="{C4D98762-5599-1CF4-1FF2-FC99164AD222}"/>
                </a:ext>
              </a:extLst>
            </p:cNvPr>
            <p:cNvSpPr/>
            <p:nvPr/>
          </p:nvSpPr>
          <p:spPr>
            <a:xfrm>
              <a:off x="10068054" y="2338839"/>
              <a:ext cx="44628" cy="41315"/>
            </a:xfrm>
            <a:custGeom>
              <a:avLst/>
              <a:gdLst>
                <a:gd name="connsiteX0" fmla="*/ 42143 w 44628"/>
                <a:gd name="connsiteY0" fmla="*/ 37622 h 41315"/>
                <a:gd name="connsiteX1" fmla="*/ 30689 w 44628"/>
                <a:gd name="connsiteY1" fmla="*/ 13886 h 41315"/>
                <a:gd name="connsiteX2" fmla="*/ 3089 w 44628"/>
                <a:gd name="connsiteY2" fmla="*/ 3536 h 41315"/>
                <a:gd name="connsiteX3" fmla="*/ 16889 w 44628"/>
                <a:gd name="connsiteY3" fmla="*/ 28790 h 41315"/>
                <a:gd name="connsiteX4" fmla="*/ 42143 w 44628"/>
                <a:gd name="connsiteY4" fmla="*/ 37622 h 41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8" h="41315">
                  <a:moveTo>
                    <a:pt x="42143" y="37622"/>
                  </a:moveTo>
                  <a:cubicBezTo>
                    <a:pt x="50009" y="27548"/>
                    <a:pt x="37037" y="20096"/>
                    <a:pt x="30689" y="13886"/>
                  </a:cubicBezTo>
                  <a:cubicBezTo>
                    <a:pt x="24341" y="7676"/>
                    <a:pt x="13164" y="-6675"/>
                    <a:pt x="3089" y="3536"/>
                  </a:cubicBezTo>
                  <a:cubicBezTo>
                    <a:pt x="-6984" y="13748"/>
                    <a:pt x="9989" y="22028"/>
                    <a:pt x="16889" y="28790"/>
                  </a:cubicBezTo>
                  <a:cubicBezTo>
                    <a:pt x="23789" y="35552"/>
                    <a:pt x="33035" y="47282"/>
                    <a:pt x="42143" y="37622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6" name="Freeform: Shape 515">
              <a:extLst>
                <a:ext uri="{FF2B5EF4-FFF2-40B4-BE49-F238E27FC236}">
                  <a16:creationId xmlns:a16="http://schemas.microsoft.com/office/drawing/2014/main" id="{B568121D-F279-4538-94F0-A18C7867F889}"/>
                </a:ext>
              </a:extLst>
            </p:cNvPr>
            <p:cNvSpPr/>
            <p:nvPr/>
          </p:nvSpPr>
          <p:spPr>
            <a:xfrm>
              <a:off x="9933530" y="2159002"/>
              <a:ext cx="78844" cy="78260"/>
            </a:xfrm>
            <a:custGeom>
              <a:avLst/>
              <a:gdLst>
                <a:gd name="connsiteX0" fmla="*/ 75790 w 78844"/>
                <a:gd name="connsiteY0" fmla="*/ 75597 h 78260"/>
                <a:gd name="connsiteX1" fmla="*/ 51917 w 78844"/>
                <a:gd name="connsiteY1" fmla="*/ 36682 h 78260"/>
                <a:gd name="connsiteX2" fmla="*/ 10518 w 78844"/>
                <a:gd name="connsiteY2" fmla="*/ -26 h 78260"/>
                <a:gd name="connsiteX3" fmla="*/ -26 w 78844"/>
                <a:gd name="connsiteY3" fmla="*/ 10131 h 78260"/>
                <a:gd name="connsiteX4" fmla="*/ 2375 w 78844"/>
                <a:gd name="connsiteY4" fmla="*/ 16948 h 78260"/>
                <a:gd name="connsiteX5" fmla="*/ 50537 w 78844"/>
                <a:gd name="connsiteY5" fmla="*/ 63591 h 78260"/>
                <a:gd name="connsiteX6" fmla="*/ 75790 w 78844"/>
                <a:gd name="connsiteY6" fmla="*/ 75597 h 78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8844" h="78260">
                  <a:moveTo>
                    <a:pt x="75790" y="75597"/>
                  </a:moveTo>
                  <a:cubicBezTo>
                    <a:pt x="88072" y="60831"/>
                    <a:pt x="59507" y="47307"/>
                    <a:pt x="51917" y="36682"/>
                  </a:cubicBezTo>
                  <a:cubicBezTo>
                    <a:pt x="38117" y="25504"/>
                    <a:pt x="27078" y="7288"/>
                    <a:pt x="10518" y="-26"/>
                  </a:cubicBezTo>
                  <a:cubicBezTo>
                    <a:pt x="4804" y="-136"/>
                    <a:pt x="85" y="4418"/>
                    <a:pt x="-26" y="10131"/>
                  </a:cubicBezTo>
                  <a:cubicBezTo>
                    <a:pt x="-67" y="12615"/>
                    <a:pt x="788" y="15043"/>
                    <a:pt x="2375" y="16948"/>
                  </a:cubicBezTo>
                  <a:cubicBezTo>
                    <a:pt x="18204" y="32680"/>
                    <a:pt x="34253" y="48232"/>
                    <a:pt x="50537" y="63591"/>
                  </a:cubicBezTo>
                  <a:cubicBezTo>
                    <a:pt x="57713" y="69663"/>
                    <a:pt x="65441" y="84153"/>
                    <a:pt x="75790" y="75597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7" name="Freeform: Shape 516">
              <a:extLst>
                <a:ext uri="{FF2B5EF4-FFF2-40B4-BE49-F238E27FC236}">
                  <a16:creationId xmlns:a16="http://schemas.microsoft.com/office/drawing/2014/main" id="{DDD5A1EB-2F8C-9D07-3E81-BB3D08C2E073}"/>
                </a:ext>
              </a:extLst>
            </p:cNvPr>
            <p:cNvSpPr/>
            <p:nvPr/>
          </p:nvSpPr>
          <p:spPr>
            <a:xfrm>
              <a:off x="8345643" y="3369889"/>
              <a:ext cx="187286" cy="127308"/>
            </a:xfrm>
            <a:custGeom>
              <a:avLst/>
              <a:gdLst>
                <a:gd name="connsiteX0" fmla="*/ 11012 w 187286"/>
                <a:gd name="connsiteY0" fmla="*/ 127254 h 127308"/>
                <a:gd name="connsiteX1" fmla="*/ 186822 w 187286"/>
                <a:gd name="connsiteY1" fmla="*/ 13129 h 127308"/>
                <a:gd name="connsiteX2" fmla="*/ 179977 w 187286"/>
                <a:gd name="connsiteY2" fmla="*/ 406 h 127308"/>
                <a:gd name="connsiteX3" fmla="*/ 168607 w 187286"/>
                <a:gd name="connsiteY3" fmla="*/ 4435 h 127308"/>
                <a:gd name="connsiteX4" fmla="*/ 38750 w 187286"/>
                <a:gd name="connsiteY4" fmla="*/ 99792 h 127308"/>
                <a:gd name="connsiteX5" fmla="*/ -27 w 187286"/>
                <a:gd name="connsiteY5" fmla="*/ 118008 h 127308"/>
                <a:gd name="connsiteX6" fmla="*/ 11012 w 187286"/>
                <a:gd name="connsiteY6" fmla="*/ 127254 h 127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7286" h="127308">
                  <a:moveTo>
                    <a:pt x="11012" y="127254"/>
                  </a:moveTo>
                  <a:cubicBezTo>
                    <a:pt x="69523" y="120078"/>
                    <a:pt x="147216" y="55909"/>
                    <a:pt x="186822" y="13129"/>
                  </a:cubicBezTo>
                  <a:cubicBezTo>
                    <a:pt x="188451" y="7734"/>
                    <a:pt x="185387" y="2034"/>
                    <a:pt x="179977" y="406"/>
                  </a:cubicBezTo>
                  <a:cubicBezTo>
                    <a:pt x="175713" y="-877"/>
                    <a:pt x="171117" y="751"/>
                    <a:pt x="168607" y="4435"/>
                  </a:cubicBezTo>
                  <a:cubicBezTo>
                    <a:pt x="130132" y="42302"/>
                    <a:pt x="86401" y="74428"/>
                    <a:pt x="38750" y="99792"/>
                  </a:cubicBezTo>
                  <a:cubicBezTo>
                    <a:pt x="27296" y="107934"/>
                    <a:pt x="1353" y="100482"/>
                    <a:pt x="-27" y="118008"/>
                  </a:cubicBezTo>
                  <a:cubicBezTo>
                    <a:pt x="552" y="123569"/>
                    <a:pt x="5437" y="127654"/>
                    <a:pt x="11012" y="127254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8" name="Freeform: Shape 517">
              <a:extLst>
                <a:ext uri="{FF2B5EF4-FFF2-40B4-BE49-F238E27FC236}">
                  <a16:creationId xmlns:a16="http://schemas.microsoft.com/office/drawing/2014/main" id="{32D97F44-ED79-ABFF-BAF1-CAB7243A8790}"/>
                </a:ext>
              </a:extLst>
            </p:cNvPr>
            <p:cNvSpPr/>
            <p:nvPr/>
          </p:nvSpPr>
          <p:spPr>
            <a:xfrm>
              <a:off x="8201603" y="3469846"/>
              <a:ext cx="63659" cy="25818"/>
            </a:xfrm>
            <a:custGeom>
              <a:avLst/>
              <a:gdLst>
                <a:gd name="connsiteX0" fmla="*/ 60386 w 63659"/>
                <a:gd name="connsiteY0" fmla="*/ 22742 h 25818"/>
                <a:gd name="connsiteX1" fmla="*/ 60883 w 63659"/>
                <a:gd name="connsiteY1" fmla="*/ 8308 h 25818"/>
                <a:gd name="connsiteX2" fmla="*/ 52935 w 63659"/>
                <a:gd name="connsiteY2" fmla="*/ 5079 h 25818"/>
                <a:gd name="connsiteX3" fmla="*/ 4635 w 63659"/>
                <a:gd name="connsiteY3" fmla="*/ 1215 h 25818"/>
                <a:gd name="connsiteX4" fmla="*/ 33201 w 63659"/>
                <a:gd name="connsiteY4" fmla="*/ 22880 h 25818"/>
                <a:gd name="connsiteX5" fmla="*/ 60386 w 63659"/>
                <a:gd name="connsiteY5" fmla="*/ 22742 h 25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659" h="25818">
                  <a:moveTo>
                    <a:pt x="60386" y="22742"/>
                  </a:moveTo>
                  <a:cubicBezTo>
                    <a:pt x="64512" y="18892"/>
                    <a:pt x="64733" y="12434"/>
                    <a:pt x="60883" y="8308"/>
                  </a:cubicBezTo>
                  <a:cubicBezTo>
                    <a:pt x="58841" y="6114"/>
                    <a:pt x="55929" y="4940"/>
                    <a:pt x="52935" y="5079"/>
                  </a:cubicBezTo>
                  <a:cubicBezTo>
                    <a:pt x="37203" y="5079"/>
                    <a:pt x="19815" y="-3063"/>
                    <a:pt x="4635" y="1215"/>
                  </a:cubicBezTo>
                  <a:cubicBezTo>
                    <a:pt x="-12201" y="20534"/>
                    <a:pt x="21057" y="21362"/>
                    <a:pt x="33201" y="22880"/>
                  </a:cubicBezTo>
                  <a:cubicBezTo>
                    <a:pt x="42032" y="23432"/>
                    <a:pt x="52520" y="29228"/>
                    <a:pt x="60386" y="22742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9" name="Freeform: Shape 518">
              <a:extLst>
                <a:ext uri="{FF2B5EF4-FFF2-40B4-BE49-F238E27FC236}">
                  <a16:creationId xmlns:a16="http://schemas.microsoft.com/office/drawing/2014/main" id="{76A38AA1-AA29-8A3C-DCF6-878044AA252E}"/>
                </a:ext>
              </a:extLst>
            </p:cNvPr>
            <p:cNvSpPr/>
            <p:nvPr/>
          </p:nvSpPr>
          <p:spPr>
            <a:xfrm>
              <a:off x="8135761" y="3467100"/>
              <a:ext cx="20426" cy="20420"/>
            </a:xfrm>
            <a:custGeom>
              <a:avLst/>
              <a:gdLst>
                <a:gd name="connsiteX0" fmla="*/ 20384 w 20426"/>
                <a:gd name="connsiteY0" fmla="*/ 10723 h 20420"/>
                <a:gd name="connsiteX1" fmla="*/ 10724 w 20426"/>
                <a:gd name="connsiteY1" fmla="*/ -13 h 20420"/>
                <a:gd name="connsiteX2" fmla="*/ -12 w 20426"/>
                <a:gd name="connsiteY2" fmla="*/ 9633 h 20420"/>
                <a:gd name="connsiteX3" fmla="*/ 9648 w 20426"/>
                <a:gd name="connsiteY3" fmla="*/ 20383 h 20420"/>
                <a:gd name="connsiteX4" fmla="*/ 9758 w 20426"/>
                <a:gd name="connsiteY4" fmla="*/ 20383 h 20420"/>
                <a:gd name="connsiteX5" fmla="*/ 20384 w 20426"/>
                <a:gd name="connsiteY5" fmla="*/ 10723 h 20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426" h="20420">
                  <a:moveTo>
                    <a:pt x="20384" y="10723"/>
                  </a:moveTo>
                  <a:cubicBezTo>
                    <a:pt x="20687" y="5093"/>
                    <a:pt x="16368" y="277"/>
                    <a:pt x="10724" y="-13"/>
                  </a:cubicBezTo>
                  <a:cubicBezTo>
                    <a:pt x="5093" y="-316"/>
                    <a:pt x="292" y="4003"/>
                    <a:pt x="-12" y="9633"/>
                  </a:cubicBezTo>
                  <a:cubicBezTo>
                    <a:pt x="-316" y="15263"/>
                    <a:pt x="4017" y="20080"/>
                    <a:pt x="9648" y="20383"/>
                  </a:cubicBezTo>
                  <a:cubicBezTo>
                    <a:pt x="9675" y="20383"/>
                    <a:pt x="9717" y="20383"/>
                    <a:pt x="9758" y="20383"/>
                  </a:cubicBezTo>
                  <a:cubicBezTo>
                    <a:pt x="15347" y="20618"/>
                    <a:pt x="20080" y="16312"/>
                    <a:pt x="20384" y="10723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0" name="Freeform: Shape 519">
              <a:extLst>
                <a:ext uri="{FF2B5EF4-FFF2-40B4-BE49-F238E27FC236}">
                  <a16:creationId xmlns:a16="http://schemas.microsoft.com/office/drawing/2014/main" id="{7DB4A43F-BE86-0630-5B27-FAAD15B75305}"/>
                </a:ext>
              </a:extLst>
            </p:cNvPr>
            <p:cNvSpPr/>
            <p:nvPr/>
          </p:nvSpPr>
          <p:spPr>
            <a:xfrm>
              <a:off x="8390136" y="3525605"/>
              <a:ext cx="105033" cy="37704"/>
            </a:xfrm>
            <a:custGeom>
              <a:avLst/>
              <a:gdLst>
                <a:gd name="connsiteX0" fmla="*/ 39245 w 105033"/>
                <a:gd name="connsiteY0" fmla="*/ 37363 h 37704"/>
                <a:gd name="connsiteX1" fmla="*/ 103828 w 105033"/>
                <a:gd name="connsiteY1" fmla="*/ 5348 h 37704"/>
                <a:gd name="connsiteX2" fmla="*/ 91271 w 105033"/>
                <a:gd name="connsiteY2" fmla="*/ 656 h 37704"/>
                <a:gd name="connsiteX3" fmla="*/ 21444 w 105033"/>
                <a:gd name="connsiteY3" fmla="*/ 15559 h 37704"/>
                <a:gd name="connsiteX4" fmla="*/ 2124 w 105033"/>
                <a:gd name="connsiteY4" fmla="*/ 13903 h 37704"/>
                <a:gd name="connsiteX5" fmla="*/ 39245 w 105033"/>
                <a:gd name="connsiteY5" fmla="*/ 37363 h 37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5033" h="37704">
                  <a:moveTo>
                    <a:pt x="39245" y="37363"/>
                  </a:moveTo>
                  <a:cubicBezTo>
                    <a:pt x="51665" y="37363"/>
                    <a:pt x="114316" y="23563"/>
                    <a:pt x="103828" y="5348"/>
                  </a:cubicBezTo>
                  <a:cubicBezTo>
                    <a:pt x="101441" y="821"/>
                    <a:pt x="96046" y="-1194"/>
                    <a:pt x="91271" y="656"/>
                  </a:cubicBezTo>
                  <a:cubicBezTo>
                    <a:pt x="69329" y="9211"/>
                    <a:pt x="45455" y="22045"/>
                    <a:pt x="21444" y="15559"/>
                  </a:cubicBezTo>
                  <a:cubicBezTo>
                    <a:pt x="15372" y="11972"/>
                    <a:pt x="7644" y="6866"/>
                    <a:pt x="2124" y="13903"/>
                  </a:cubicBezTo>
                  <a:cubicBezTo>
                    <a:pt x="-8916" y="33499"/>
                    <a:pt x="25445" y="39157"/>
                    <a:pt x="39245" y="37363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1" name="Freeform: Shape 520">
              <a:extLst>
                <a:ext uri="{FF2B5EF4-FFF2-40B4-BE49-F238E27FC236}">
                  <a16:creationId xmlns:a16="http://schemas.microsoft.com/office/drawing/2014/main" id="{D61CCEBE-17B3-153E-4A1F-07FE1F57A698}"/>
                </a:ext>
              </a:extLst>
            </p:cNvPr>
            <p:cNvSpPr/>
            <p:nvPr/>
          </p:nvSpPr>
          <p:spPr>
            <a:xfrm>
              <a:off x="8592127" y="3135548"/>
              <a:ext cx="102724" cy="130703"/>
            </a:xfrm>
            <a:custGeom>
              <a:avLst/>
              <a:gdLst>
                <a:gd name="connsiteX0" fmla="*/ 17479 w 102724"/>
                <a:gd name="connsiteY0" fmla="*/ 126308 h 130703"/>
                <a:gd name="connsiteX1" fmla="*/ 67158 w 102724"/>
                <a:gd name="connsiteY1" fmla="*/ 40749 h 130703"/>
                <a:gd name="connsiteX2" fmla="*/ 101796 w 102724"/>
                <a:gd name="connsiteY2" fmla="*/ 4732 h 130703"/>
                <a:gd name="connsiteX3" fmla="*/ 36936 w 102724"/>
                <a:gd name="connsiteY3" fmla="*/ 42957 h 130703"/>
                <a:gd name="connsiteX4" fmla="*/ 17479 w 102724"/>
                <a:gd name="connsiteY4" fmla="*/ 126308 h 130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2724" h="130703">
                  <a:moveTo>
                    <a:pt x="17479" y="126308"/>
                  </a:moveTo>
                  <a:cubicBezTo>
                    <a:pt x="29899" y="95948"/>
                    <a:pt x="41215" y="62829"/>
                    <a:pt x="67158" y="40749"/>
                  </a:cubicBezTo>
                  <a:cubicBezTo>
                    <a:pt x="75300" y="29157"/>
                    <a:pt x="108558" y="20187"/>
                    <a:pt x="101796" y="4732"/>
                  </a:cubicBezTo>
                  <a:cubicBezTo>
                    <a:pt x="90343" y="-15002"/>
                    <a:pt x="46597" y="32331"/>
                    <a:pt x="36936" y="42957"/>
                  </a:cubicBezTo>
                  <a:cubicBezTo>
                    <a:pt x="27277" y="53583"/>
                    <a:pt x="-27508" y="152389"/>
                    <a:pt x="17479" y="126308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2" name="Freeform: Shape 521">
              <a:extLst>
                <a:ext uri="{FF2B5EF4-FFF2-40B4-BE49-F238E27FC236}">
                  <a16:creationId xmlns:a16="http://schemas.microsoft.com/office/drawing/2014/main" id="{9FF3DB34-30B9-4470-24A8-34F0214F85B8}"/>
                </a:ext>
              </a:extLst>
            </p:cNvPr>
            <p:cNvSpPr/>
            <p:nvPr/>
          </p:nvSpPr>
          <p:spPr>
            <a:xfrm>
              <a:off x="8631137" y="3502895"/>
              <a:ext cx="153515" cy="27081"/>
            </a:xfrm>
            <a:custGeom>
              <a:avLst/>
              <a:gdLst>
                <a:gd name="connsiteX0" fmla="*/ 12141 w 153515"/>
                <a:gd name="connsiteY0" fmla="*/ 26815 h 27081"/>
                <a:gd name="connsiteX1" fmla="*/ 132613 w 153515"/>
                <a:gd name="connsiteY1" fmla="*/ 22399 h 27081"/>
                <a:gd name="connsiteX2" fmla="*/ 153451 w 153515"/>
                <a:gd name="connsiteY2" fmla="*/ 15361 h 27081"/>
                <a:gd name="connsiteX3" fmla="*/ 39602 w 153515"/>
                <a:gd name="connsiteY3" fmla="*/ 1561 h 27081"/>
                <a:gd name="connsiteX4" fmla="*/ -3 w 153515"/>
                <a:gd name="connsiteY4" fmla="*/ 19087 h 27081"/>
                <a:gd name="connsiteX5" fmla="*/ 12141 w 153515"/>
                <a:gd name="connsiteY5" fmla="*/ 26815 h 27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3515" h="27081">
                  <a:moveTo>
                    <a:pt x="12141" y="26815"/>
                  </a:moveTo>
                  <a:cubicBezTo>
                    <a:pt x="51981" y="20577"/>
                    <a:pt x="92428" y="19101"/>
                    <a:pt x="132613" y="22399"/>
                  </a:cubicBezTo>
                  <a:cubicBezTo>
                    <a:pt x="140341" y="23641"/>
                    <a:pt x="151518" y="25711"/>
                    <a:pt x="153451" y="15361"/>
                  </a:cubicBezTo>
                  <a:cubicBezTo>
                    <a:pt x="155659" y="-11549"/>
                    <a:pt x="59888" y="5977"/>
                    <a:pt x="39602" y="1561"/>
                  </a:cubicBezTo>
                  <a:cubicBezTo>
                    <a:pt x="27183" y="4873"/>
                    <a:pt x="-969" y="595"/>
                    <a:pt x="-3" y="19087"/>
                  </a:cubicBezTo>
                  <a:cubicBezTo>
                    <a:pt x="1239" y="24566"/>
                    <a:pt x="6663" y="28016"/>
                    <a:pt x="12141" y="26815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3" name="Freeform: Shape 522">
              <a:extLst>
                <a:ext uri="{FF2B5EF4-FFF2-40B4-BE49-F238E27FC236}">
                  <a16:creationId xmlns:a16="http://schemas.microsoft.com/office/drawing/2014/main" id="{D9770406-4480-4F1B-D62C-3E77B79C067A}"/>
                </a:ext>
              </a:extLst>
            </p:cNvPr>
            <p:cNvSpPr/>
            <p:nvPr/>
          </p:nvSpPr>
          <p:spPr>
            <a:xfrm>
              <a:off x="8438759" y="4328751"/>
              <a:ext cx="247623" cy="185773"/>
            </a:xfrm>
            <a:custGeom>
              <a:avLst/>
              <a:gdLst>
                <a:gd name="connsiteX0" fmla="*/ 15875 w 247623"/>
                <a:gd name="connsiteY0" fmla="*/ 183919 h 185773"/>
                <a:gd name="connsiteX1" fmla="*/ 123652 w 247623"/>
                <a:gd name="connsiteY1" fmla="*/ 105536 h 185773"/>
                <a:gd name="connsiteX2" fmla="*/ 242744 w 247623"/>
                <a:gd name="connsiteY2" fmla="*/ 18873 h 185773"/>
                <a:gd name="connsiteX3" fmla="*/ 246069 w 247623"/>
                <a:gd name="connsiteY3" fmla="*/ 4825 h 185773"/>
                <a:gd name="connsiteX4" fmla="*/ 233360 w 247623"/>
                <a:gd name="connsiteY4" fmla="*/ 796 h 185773"/>
                <a:gd name="connsiteX5" fmla="*/ 93982 w 247623"/>
                <a:gd name="connsiteY5" fmla="*/ 104294 h 185773"/>
                <a:gd name="connsiteX6" fmla="*/ 4283 w 247623"/>
                <a:gd name="connsiteY6" fmla="*/ 167359 h 185773"/>
                <a:gd name="connsiteX7" fmla="*/ 1799 w 247623"/>
                <a:gd name="connsiteY7" fmla="*/ 181435 h 185773"/>
                <a:gd name="connsiteX8" fmla="*/ 15875 w 247623"/>
                <a:gd name="connsiteY8" fmla="*/ 183919 h 185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7623" h="185773">
                  <a:moveTo>
                    <a:pt x="15875" y="183919"/>
                  </a:moveTo>
                  <a:cubicBezTo>
                    <a:pt x="53479" y="160170"/>
                    <a:pt x="89483" y="133991"/>
                    <a:pt x="123652" y="105536"/>
                  </a:cubicBezTo>
                  <a:cubicBezTo>
                    <a:pt x="158385" y="70388"/>
                    <a:pt x="198612" y="41119"/>
                    <a:pt x="242744" y="18873"/>
                  </a:cubicBezTo>
                  <a:cubicBezTo>
                    <a:pt x="247546" y="15920"/>
                    <a:pt x="249037" y="9628"/>
                    <a:pt x="246069" y="4825"/>
                  </a:cubicBezTo>
                  <a:cubicBezTo>
                    <a:pt x="243420" y="520"/>
                    <a:pt x="238011" y="-1191"/>
                    <a:pt x="233360" y="796"/>
                  </a:cubicBezTo>
                  <a:cubicBezTo>
                    <a:pt x="179541" y="24531"/>
                    <a:pt x="137865" y="66207"/>
                    <a:pt x="93982" y="104294"/>
                  </a:cubicBezTo>
                  <a:cubicBezTo>
                    <a:pt x="65003" y="126512"/>
                    <a:pt x="34643" y="147074"/>
                    <a:pt x="4283" y="167359"/>
                  </a:cubicBezTo>
                  <a:cubicBezTo>
                    <a:pt x="-285" y="170561"/>
                    <a:pt x="-1402" y="176867"/>
                    <a:pt x="1799" y="181435"/>
                  </a:cubicBezTo>
                  <a:cubicBezTo>
                    <a:pt x="5001" y="186003"/>
                    <a:pt x="11308" y="187121"/>
                    <a:pt x="15875" y="183919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4" name="Freeform: Shape 523">
              <a:extLst>
                <a:ext uri="{FF2B5EF4-FFF2-40B4-BE49-F238E27FC236}">
                  <a16:creationId xmlns:a16="http://schemas.microsoft.com/office/drawing/2014/main" id="{483402D1-DD88-FC20-FF1A-035DFE5291FB}"/>
                </a:ext>
              </a:extLst>
            </p:cNvPr>
            <p:cNvSpPr/>
            <p:nvPr/>
          </p:nvSpPr>
          <p:spPr>
            <a:xfrm>
              <a:off x="8349076" y="4518628"/>
              <a:ext cx="56458" cy="47307"/>
            </a:xfrm>
            <a:custGeom>
              <a:avLst/>
              <a:gdLst>
                <a:gd name="connsiteX0" fmla="*/ 13790 w 56458"/>
                <a:gd name="connsiteY0" fmla="*/ 46619 h 47307"/>
                <a:gd name="connsiteX1" fmla="*/ 55189 w 56458"/>
                <a:gd name="connsiteY1" fmla="*/ 3978 h 47307"/>
                <a:gd name="connsiteX2" fmla="*/ 2888 w 56458"/>
                <a:gd name="connsiteY2" fmla="*/ 29921 h 47307"/>
                <a:gd name="connsiteX3" fmla="*/ 3040 w 56458"/>
                <a:gd name="connsiteY3" fmla="*/ 44356 h 47307"/>
                <a:gd name="connsiteX4" fmla="*/ 13790 w 56458"/>
                <a:gd name="connsiteY4" fmla="*/ 46619 h 47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458" h="47307">
                  <a:moveTo>
                    <a:pt x="13790" y="46619"/>
                  </a:moveTo>
                  <a:cubicBezTo>
                    <a:pt x="23174" y="35717"/>
                    <a:pt x="64022" y="19847"/>
                    <a:pt x="55189" y="3978"/>
                  </a:cubicBezTo>
                  <a:cubicBezTo>
                    <a:pt x="46357" y="-11892"/>
                    <a:pt x="15584" y="24125"/>
                    <a:pt x="2888" y="29921"/>
                  </a:cubicBezTo>
                  <a:cubicBezTo>
                    <a:pt x="-1058" y="33951"/>
                    <a:pt x="-989" y="40423"/>
                    <a:pt x="3040" y="44356"/>
                  </a:cubicBezTo>
                  <a:cubicBezTo>
                    <a:pt x="5883" y="47143"/>
                    <a:pt x="10078" y="48027"/>
                    <a:pt x="13790" y="46619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5" name="Freeform: Shape 524">
              <a:extLst>
                <a:ext uri="{FF2B5EF4-FFF2-40B4-BE49-F238E27FC236}">
                  <a16:creationId xmlns:a16="http://schemas.microsoft.com/office/drawing/2014/main" id="{798A45DF-1F90-A0D7-FA5F-5A6140D1C93E}"/>
                </a:ext>
              </a:extLst>
            </p:cNvPr>
            <p:cNvSpPr/>
            <p:nvPr/>
          </p:nvSpPr>
          <p:spPr>
            <a:xfrm>
              <a:off x="8092983" y="4752231"/>
              <a:ext cx="112858" cy="33958"/>
            </a:xfrm>
            <a:custGeom>
              <a:avLst/>
              <a:gdLst>
                <a:gd name="connsiteX0" fmla="*/ 72822 w 112858"/>
                <a:gd name="connsiteY0" fmla="*/ 33676 h 33958"/>
                <a:gd name="connsiteX1" fmla="*/ 110495 w 112858"/>
                <a:gd name="connsiteY1" fmla="*/ 11044 h 33958"/>
                <a:gd name="connsiteX2" fmla="*/ 95729 w 112858"/>
                <a:gd name="connsiteY2" fmla="*/ 9802 h 33958"/>
                <a:gd name="connsiteX3" fmla="*/ 40530 w 112858"/>
                <a:gd name="connsiteY3" fmla="*/ 12010 h 33958"/>
                <a:gd name="connsiteX4" fmla="*/ 4926 w 112858"/>
                <a:gd name="connsiteY4" fmla="*/ 970 h 33958"/>
                <a:gd name="connsiteX5" fmla="*/ 72822 w 112858"/>
                <a:gd name="connsiteY5" fmla="*/ 33676 h 33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858" h="33958">
                  <a:moveTo>
                    <a:pt x="72822" y="33676"/>
                  </a:moveTo>
                  <a:cubicBezTo>
                    <a:pt x="85794" y="32296"/>
                    <a:pt x="122363" y="31882"/>
                    <a:pt x="110495" y="11044"/>
                  </a:cubicBezTo>
                  <a:cubicBezTo>
                    <a:pt x="106466" y="7235"/>
                    <a:pt x="100338" y="6711"/>
                    <a:pt x="95729" y="9802"/>
                  </a:cubicBezTo>
                  <a:cubicBezTo>
                    <a:pt x="77638" y="14011"/>
                    <a:pt x="58897" y="14756"/>
                    <a:pt x="40530" y="12010"/>
                  </a:cubicBezTo>
                  <a:cubicBezTo>
                    <a:pt x="17898" y="12010"/>
                    <a:pt x="16518" y="-4136"/>
                    <a:pt x="4926" y="970"/>
                  </a:cubicBezTo>
                  <a:cubicBezTo>
                    <a:pt x="-19775" y="31743"/>
                    <a:pt x="55020" y="35056"/>
                    <a:pt x="72822" y="33676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6" name="Freeform: Shape 525">
              <a:extLst>
                <a:ext uri="{FF2B5EF4-FFF2-40B4-BE49-F238E27FC236}">
                  <a16:creationId xmlns:a16="http://schemas.microsoft.com/office/drawing/2014/main" id="{753F9067-77C5-EAEA-5C40-4B7A66F9AED9}"/>
                </a:ext>
              </a:extLst>
            </p:cNvPr>
            <p:cNvSpPr/>
            <p:nvPr/>
          </p:nvSpPr>
          <p:spPr>
            <a:xfrm>
              <a:off x="8406694" y="4744345"/>
              <a:ext cx="63038" cy="31555"/>
            </a:xfrm>
            <a:custGeom>
              <a:avLst/>
              <a:gdLst>
                <a:gd name="connsiteX0" fmla="*/ 57600 w 63038"/>
                <a:gd name="connsiteY0" fmla="*/ 30521 h 31555"/>
                <a:gd name="connsiteX1" fmla="*/ 61878 w 63038"/>
                <a:gd name="connsiteY1" fmla="*/ 16721 h 31555"/>
                <a:gd name="connsiteX2" fmla="*/ 42972 w 63038"/>
                <a:gd name="connsiteY2" fmla="*/ 8993 h 31555"/>
                <a:gd name="connsiteX3" fmla="*/ 331 w 63038"/>
                <a:gd name="connsiteY3" fmla="*/ 6647 h 31555"/>
                <a:gd name="connsiteX4" fmla="*/ 29448 w 63038"/>
                <a:gd name="connsiteY4" fmla="*/ 26519 h 31555"/>
                <a:gd name="connsiteX5" fmla="*/ 57600 w 63038"/>
                <a:gd name="connsiteY5" fmla="*/ 30521 h 31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038" h="31555">
                  <a:moveTo>
                    <a:pt x="57600" y="30521"/>
                  </a:moveTo>
                  <a:cubicBezTo>
                    <a:pt x="62527" y="27844"/>
                    <a:pt x="64431" y="21717"/>
                    <a:pt x="61878" y="16721"/>
                  </a:cubicBezTo>
                  <a:cubicBezTo>
                    <a:pt x="58704" y="10097"/>
                    <a:pt x="48078" y="10925"/>
                    <a:pt x="42972" y="8993"/>
                  </a:cubicBezTo>
                  <a:cubicBezTo>
                    <a:pt x="29172" y="8993"/>
                    <a:pt x="8610" y="-9636"/>
                    <a:pt x="331" y="6647"/>
                  </a:cubicBezTo>
                  <a:cubicBezTo>
                    <a:pt x="-3119" y="22241"/>
                    <a:pt x="19236" y="22379"/>
                    <a:pt x="29448" y="26519"/>
                  </a:cubicBezTo>
                  <a:cubicBezTo>
                    <a:pt x="38556" y="28037"/>
                    <a:pt x="48492" y="33833"/>
                    <a:pt x="57600" y="30521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7" name="Freeform: Shape 526">
              <a:extLst>
                <a:ext uri="{FF2B5EF4-FFF2-40B4-BE49-F238E27FC236}">
                  <a16:creationId xmlns:a16="http://schemas.microsoft.com/office/drawing/2014/main" id="{3CBD7405-B58B-D9A9-A06F-9F5D0ED92835}"/>
                </a:ext>
              </a:extLst>
            </p:cNvPr>
            <p:cNvSpPr/>
            <p:nvPr/>
          </p:nvSpPr>
          <p:spPr>
            <a:xfrm>
              <a:off x="8248217" y="4653951"/>
              <a:ext cx="215402" cy="60397"/>
            </a:xfrm>
            <a:custGeom>
              <a:avLst/>
              <a:gdLst>
                <a:gd name="connsiteX0" fmla="*/ 213180 w 215402"/>
                <a:gd name="connsiteY0" fmla="*/ 57436 h 60397"/>
                <a:gd name="connsiteX1" fmla="*/ 96571 w 215402"/>
                <a:gd name="connsiteY1" fmla="*/ 11896 h 60397"/>
                <a:gd name="connsiteX2" fmla="*/ -27 w 215402"/>
                <a:gd name="connsiteY2" fmla="*/ 12587 h 60397"/>
                <a:gd name="connsiteX3" fmla="*/ 11012 w 215402"/>
                <a:gd name="connsiteY3" fmla="*/ 21832 h 60397"/>
                <a:gd name="connsiteX4" fmla="*/ 176610 w 215402"/>
                <a:gd name="connsiteY4" fmla="*/ 49432 h 60397"/>
                <a:gd name="connsiteX5" fmla="*/ 213180 w 215402"/>
                <a:gd name="connsiteY5" fmla="*/ 57436 h 60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5402" h="60397">
                  <a:moveTo>
                    <a:pt x="213180" y="57436"/>
                  </a:moveTo>
                  <a:cubicBezTo>
                    <a:pt x="232913" y="29836"/>
                    <a:pt x="113545" y="17279"/>
                    <a:pt x="96571" y="11896"/>
                  </a:cubicBezTo>
                  <a:cubicBezTo>
                    <a:pt x="79598" y="6515"/>
                    <a:pt x="-27" y="-12391"/>
                    <a:pt x="-27" y="12587"/>
                  </a:cubicBezTo>
                  <a:cubicBezTo>
                    <a:pt x="483" y="18176"/>
                    <a:pt x="5409" y="22315"/>
                    <a:pt x="11012" y="21832"/>
                  </a:cubicBezTo>
                  <a:cubicBezTo>
                    <a:pt x="66901" y="21004"/>
                    <a:pt x="122239" y="37564"/>
                    <a:pt x="176610" y="49432"/>
                  </a:cubicBezTo>
                  <a:cubicBezTo>
                    <a:pt x="188478" y="50812"/>
                    <a:pt x="202140" y="66820"/>
                    <a:pt x="213180" y="57436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8" name="Freeform: Shape 527">
              <a:extLst>
                <a:ext uri="{FF2B5EF4-FFF2-40B4-BE49-F238E27FC236}">
                  <a16:creationId xmlns:a16="http://schemas.microsoft.com/office/drawing/2014/main" id="{E59C2F22-B75E-B716-90B3-A70C457D26E1}"/>
                </a:ext>
              </a:extLst>
            </p:cNvPr>
            <p:cNvSpPr/>
            <p:nvPr/>
          </p:nvSpPr>
          <p:spPr>
            <a:xfrm>
              <a:off x="8809540" y="3389959"/>
              <a:ext cx="343031" cy="130229"/>
            </a:xfrm>
            <a:custGeom>
              <a:avLst/>
              <a:gdLst>
                <a:gd name="connsiteX0" fmla="*/ 8168 w 343031"/>
                <a:gd name="connsiteY0" fmla="*/ 129263 h 130229"/>
                <a:gd name="connsiteX1" fmla="*/ 177 w 343031"/>
                <a:gd name="connsiteY1" fmla="*/ 117230 h 130229"/>
                <a:gd name="connsiteX2" fmla="*/ 4303 w 343031"/>
                <a:gd name="connsiteY2" fmla="*/ 110909 h 130229"/>
                <a:gd name="connsiteX3" fmla="*/ 68886 w 343031"/>
                <a:gd name="connsiteY3" fmla="*/ 106907 h 130229"/>
                <a:gd name="connsiteX4" fmla="*/ 166451 w 343031"/>
                <a:gd name="connsiteY4" fmla="*/ 71994 h 130229"/>
                <a:gd name="connsiteX5" fmla="*/ 165761 w 343031"/>
                <a:gd name="connsiteY5" fmla="*/ 71994 h 130229"/>
                <a:gd name="connsiteX6" fmla="*/ 329151 w 343031"/>
                <a:gd name="connsiteY6" fmla="*/ 649 h 130229"/>
                <a:gd name="connsiteX7" fmla="*/ 342330 w 343031"/>
                <a:gd name="connsiteY7" fmla="*/ 6541 h 130229"/>
                <a:gd name="connsiteX8" fmla="*/ 338397 w 343031"/>
                <a:gd name="connsiteY8" fmla="*/ 18727 h 130229"/>
                <a:gd name="connsiteX9" fmla="*/ 173765 w 343031"/>
                <a:gd name="connsiteY9" fmla="*/ 90624 h 130229"/>
                <a:gd name="connsiteX10" fmla="*/ 174455 w 343031"/>
                <a:gd name="connsiteY10" fmla="*/ 90624 h 130229"/>
                <a:gd name="connsiteX11" fmla="*/ 174455 w 343031"/>
                <a:gd name="connsiteY11" fmla="*/ 90624 h 130229"/>
                <a:gd name="connsiteX12" fmla="*/ 8168 w 343031"/>
                <a:gd name="connsiteY12" fmla="*/ 129263 h 130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43031" h="130229">
                  <a:moveTo>
                    <a:pt x="8168" y="129263"/>
                  </a:moveTo>
                  <a:cubicBezTo>
                    <a:pt x="2634" y="128145"/>
                    <a:pt x="-941" y="122763"/>
                    <a:pt x="177" y="117230"/>
                  </a:cubicBezTo>
                  <a:cubicBezTo>
                    <a:pt x="702" y="114676"/>
                    <a:pt x="2178" y="112414"/>
                    <a:pt x="4303" y="110909"/>
                  </a:cubicBezTo>
                  <a:cubicBezTo>
                    <a:pt x="23071" y="107321"/>
                    <a:pt x="48463" y="110909"/>
                    <a:pt x="68886" y="106907"/>
                  </a:cubicBezTo>
                  <a:cubicBezTo>
                    <a:pt x="103524" y="102629"/>
                    <a:pt x="135263" y="85655"/>
                    <a:pt x="166451" y="71994"/>
                  </a:cubicBezTo>
                  <a:lnTo>
                    <a:pt x="165761" y="71994"/>
                  </a:lnTo>
                  <a:cubicBezTo>
                    <a:pt x="222161" y="52936"/>
                    <a:pt x="276836" y="29063"/>
                    <a:pt x="329151" y="649"/>
                  </a:cubicBezTo>
                  <a:cubicBezTo>
                    <a:pt x="334422" y="-1366"/>
                    <a:pt x="340329" y="1270"/>
                    <a:pt x="342330" y="6541"/>
                  </a:cubicBezTo>
                  <a:cubicBezTo>
                    <a:pt x="344041" y="11026"/>
                    <a:pt x="342413" y="16091"/>
                    <a:pt x="338397" y="18727"/>
                  </a:cubicBezTo>
                  <a:cubicBezTo>
                    <a:pt x="285723" y="47430"/>
                    <a:pt x="230634" y="71497"/>
                    <a:pt x="173765" y="90624"/>
                  </a:cubicBezTo>
                  <a:lnTo>
                    <a:pt x="174455" y="90624"/>
                  </a:lnTo>
                  <a:lnTo>
                    <a:pt x="174455" y="90624"/>
                  </a:lnTo>
                  <a:cubicBezTo>
                    <a:pt x="121740" y="117257"/>
                    <a:pt x="68611" y="134507"/>
                    <a:pt x="8168" y="129263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9" name="Freeform: Shape 528">
              <a:extLst>
                <a:ext uri="{FF2B5EF4-FFF2-40B4-BE49-F238E27FC236}">
                  <a16:creationId xmlns:a16="http://schemas.microsoft.com/office/drawing/2014/main" id="{ADD250E6-F9A8-5161-25A8-E1D5FB9016A9}"/>
                </a:ext>
              </a:extLst>
            </p:cNvPr>
            <p:cNvSpPr/>
            <p:nvPr/>
          </p:nvSpPr>
          <p:spPr>
            <a:xfrm>
              <a:off x="9209224" y="3120048"/>
              <a:ext cx="311931" cy="245211"/>
            </a:xfrm>
            <a:custGeom>
              <a:avLst/>
              <a:gdLst>
                <a:gd name="connsiteX0" fmla="*/ 3295 w 311931"/>
                <a:gd name="connsiteY0" fmla="*/ 243512 h 245211"/>
                <a:gd name="connsiteX1" fmla="*/ 30895 w 311931"/>
                <a:gd name="connsiteY1" fmla="*/ 203493 h 245211"/>
                <a:gd name="connsiteX2" fmla="*/ 86094 w 311931"/>
                <a:gd name="connsiteY2" fmla="*/ 157402 h 245211"/>
                <a:gd name="connsiteX3" fmla="*/ 220090 w 311931"/>
                <a:gd name="connsiteY3" fmla="*/ 43415 h 245211"/>
                <a:gd name="connsiteX4" fmla="*/ 278187 w 311931"/>
                <a:gd name="connsiteY4" fmla="*/ 10158 h 245211"/>
                <a:gd name="connsiteX5" fmla="*/ 310755 w 311931"/>
                <a:gd name="connsiteY5" fmla="*/ 5328 h 245211"/>
                <a:gd name="connsiteX6" fmla="*/ 306394 w 311931"/>
                <a:gd name="connsiteY6" fmla="*/ 19100 h 245211"/>
                <a:gd name="connsiteX7" fmla="*/ 306339 w 311931"/>
                <a:gd name="connsiteY7" fmla="*/ 19128 h 245211"/>
                <a:gd name="connsiteX8" fmla="*/ 73260 w 311931"/>
                <a:gd name="connsiteY8" fmla="*/ 196317 h 245211"/>
                <a:gd name="connsiteX9" fmla="*/ 18061 w 311931"/>
                <a:gd name="connsiteY9" fmla="*/ 240476 h 245211"/>
                <a:gd name="connsiteX10" fmla="*/ 3295 w 311931"/>
                <a:gd name="connsiteY10" fmla="*/ 243512 h 245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11931" h="245211">
                  <a:moveTo>
                    <a:pt x="3295" y="243512"/>
                  </a:moveTo>
                  <a:cubicBezTo>
                    <a:pt x="-10505" y="228885"/>
                    <a:pt x="22615" y="212877"/>
                    <a:pt x="30895" y="203493"/>
                  </a:cubicBezTo>
                  <a:cubicBezTo>
                    <a:pt x="50297" y="189376"/>
                    <a:pt x="68734" y="173975"/>
                    <a:pt x="86094" y="157402"/>
                  </a:cubicBezTo>
                  <a:cubicBezTo>
                    <a:pt x="129149" y="117658"/>
                    <a:pt x="173722" y="79157"/>
                    <a:pt x="220090" y="43415"/>
                  </a:cubicBezTo>
                  <a:cubicBezTo>
                    <a:pt x="238733" y="31106"/>
                    <a:pt x="258136" y="19997"/>
                    <a:pt x="278187" y="10158"/>
                  </a:cubicBezTo>
                  <a:cubicBezTo>
                    <a:pt x="288262" y="6570"/>
                    <a:pt x="302751" y="-7644"/>
                    <a:pt x="310755" y="5328"/>
                  </a:cubicBezTo>
                  <a:cubicBezTo>
                    <a:pt x="313349" y="10337"/>
                    <a:pt x="311404" y="16492"/>
                    <a:pt x="306394" y="19100"/>
                  </a:cubicBezTo>
                  <a:cubicBezTo>
                    <a:pt x="306381" y="19114"/>
                    <a:pt x="306353" y="19114"/>
                    <a:pt x="306339" y="19128"/>
                  </a:cubicBezTo>
                  <a:cubicBezTo>
                    <a:pt x="215398" y="58457"/>
                    <a:pt x="146951" y="132424"/>
                    <a:pt x="73260" y="196317"/>
                  </a:cubicBezTo>
                  <a:cubicBezTo>
                    <a:pt x="54768" y="210807"/>
                    <a:pt x="35449" y="223917"/>
                    <a:pt x="18061" y="240476"/>
                  </a:cubicBezTo>
                  <a:cubicBezTo>
                    <a:pt x="14749" y="245279"/>
                    <a:pt x="8235" y="246617"/>
                    <a:pt x="3295" y="243512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0" name="Freeform: Shape 529">
              <a:extLst>
                <a:ext uri="{FF2B5EF4-FFF2-40B4-BE49-F238E27FC236}">
                  <a16:creationId xmlns:a16="http://schemas.microsoft.com/office/drawing/2014/main" id="{E3F45C97-1B08-2D67-7B45-6EFBBC070B28}"/>
                </a:ext>
              </a:extLst>
            </p:cNvPr>
            <p:cNvSpPr/>
            <p:nvPr/>
          </p:nvSpPr>
          <p:spPr>
            <a:xfrm>
              <a:off x="9837500" y="3094322"/>
              <a:ext cx="133845" cy="32804"/>
            </a:xfrm>
            <a:custGeom>
              <a:avLst/>
              <a:gdLst>
                <a:gd name="connsiteX0" fmla="*/ 116208 w 133845"/>
                <a:gd name="connsiteY0" fmla="*/ 31744 h 32804"/>
                <a:gd name="connsiteX1" fmla="*/ 45690 w 133845"/>
                <a:gd name="connsiteY1" fmla="*/ 24292 h 32804"/>
                <a:gd name="connsiteX2" fmla="*/ 13 w 133845"/>
                <a:gd name="connsiteY2" fmla="*/ 8284 h 32804"/>
                <a:gd name="connsiteX3" fmla="*/ 28303 w 133845"/>
                <a:gd name="connsiteY3" fmla="*/ 2350 h 32804"/>
                <a:gd name="connsiteX4" fmla="*/ 112620 w 133845"/>
                <a:gd name="connsiteY4" fmla="*/ 10630 h 32804"/>
                <a:gd name="connsiteX5" fmla="*/ 132767 w 133845"/>
                <a:gd name="connsiteY5" fmla="*/ 17944 h 32804"/>
                <a:gd name="connsiteX6" fmla="*/ 116208 w 133845"/>
                <a:gd name="connsiteY6" fmla="*/ 31744 h 32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3845" h="32804">
                  <a:moveTo>
                    <a:pt x="116208" y="31744"/>
                  </a:moveTo>
                  <a:cubicBezTo>
                    <a:pt x="92886" y="28018"/>
                    <a:pt x="69288" y="25948"/>
                    <a:pt x="45690" y="24292"/>
                  </a:cubicBezTo>
                  <a:cubicBezTo>
                    <a:pt x="33133" y="21118"/>
                    <a:pt x="-1367" y="27190"/>
                    <a:pt x="13" y="8284"/>
                  </a:cubicBezTo>
                  <a:cubicBezTo>
                    <a:pt x="3187" y="-5516"/>
                    <a:pt x="18781" y="1936"/>
                    <a:pt x="28303" y="2350"/>
                  </a:cubicBezTo>
                  <a:cubicBezTo>
                    <a:pt x="55903" y="4972"/>
                    <a:pt x="84744" y="6352"/>
                    <a:pt x="112620" y="10630"/>
                  </a:cubicBezTo>
                  <a:cubicBezTo>
                    <a:pt x="119520" y="12424"/>
                    <a:pt x="128903" y="10630"/>
                    <a:pt x="132767" y="17944"/>
                  </a:cubicBezTo>
                  <a:cubicBezTo>
                    <a:pt x="137459" y="28708"/>
                    <a:pt x="125453" y="35470"/>
                    <a:pt x="116208" y="31744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1" name="Freeform: Shape 530">
              <a:extLst>
                <a:ext uri="{FF2B5EF4-FFF2-40B4-BE49-F238E27FC236}">
                  <a16:creationId xmlns:a16="http://schemas.microsoft.com/office/drawing/2014/main" id="{42BE54C3-8DA7-969D-5C7C-06F9BE4D4F98}"/>
                </a:ext>
              </a:extLst>
            </p:cNvPr>
            <p:cNvSpPr/>
            <p:nvPr/>
          </p:nvSpPr>
          <p:spPr>
            <a:xfrm>
              <a:off x="9619758" y="3086130"/>
              <a:ext cx="157776" cy="32124"/>
            </a:xfrm>
            <a:custGeom>
              <a:avLst/>
              <a:gdLst>
                <a:gd name="connsiteX0" fmla="*/ 407 w 157776"/>
                <a:gd name="connsiteY0" fmla="*/ 24342 h 32124"/>
                <a:gd name="connsiteX1" fmla="*/ 66233 w 157776"/>
                <a:gd name="connsiteY1" fmla="*/ 3781 h 32124"/>
                <a:gd name="connsiteX2" fmla="*/ 129574 w 157776"/>
                <a:gd name="connsiteY2" fmla="*/ 331 h 32124"/>
                <a:gd name="connsiteX3" fmla="*/ 153861 w 157776"/>
                <a:gd name="connsiteY3" fmla="*/ 3505 h 32124"/>
                <a:gd name="connsiteX4" fmla="*/ 155476 w 157776"/>
                <a:gd name="connsiteY4" fmla="*/ 18050 h 32124"/>
                <a:gd name="connsiteX5" fmla="*/ 152205 w 157776"/>
                <a:gd name="connsiteY5" fmla="*/ 20754 h 32124"/>
                <a:gd name="connsiteX6" fmla="*/ 46361 w 157776"/>
                <a:gd name="connsiteY6" fmla="*/ 26274 h 32124"/>
                <a:gd name="connsiteX7" fmla="*/ 407 w 157776"/>
                <a:gd name="connsiteY7" fmla="*/ 24342 h 32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7776" h="32124">
                  <a:moveTo>
                    <a:pt x="407" y="24342"/>
                  </a:moveTo>
                  <a:cubicBezTo>
                    <a:pt x="-5665" y="5851"/>
                    <a:pt x="53675" y="6678"/>
                    <a:pt x="66233" y="3781"/>
                  </a:cubicBezTo>
                  <a:cubicBezTo>
                    <a:pt x="87347" y="2125"/>
                    <a:pt x="108460" y="745"/>
                    <a:pt x="129574" y="331"/>
                  </a:cubicBezTo>
                  <a:cubicBezTo>
                    <a:pt x="137439" y="331"/>
                    <a:pt x="146961" y="-1601"/>
                    <a:pt x="153861" y="3505"/>
                  </a:cubicBezTo>
                  <a:cubicBezTo>
                    <a:pt x="158333" y="7079"/>
                    <a:pt x="159050" y="13592"/>
                    <a:pt x="155476" y="18050"/>
                  </a:cubicBezTo>
                  <a:cubicBezTo>
                    <a:pt x="154593" y="19167"/>
                    <a:pt x="153475" y="20092"/>
                    <a:pt x="152205" y="20754"/>
                  </a:cubicBezTo>
                  <a:cubicBezTo>
                    <a:pt x="116851" y="20465"/>
                    <a:pt x="81495" y="22314"/>
                    <a:pt x="46361" y="26274"/>
                  </a:cubicBezTo>
                  <a:cubicBezTo>
                    <a:pt x="33389" y="25446"/>
                    <a:pt x="5928" y="41040"/>
                    <a:pt x="407" y="24342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2" name="Freeform: Shape 531">
              <a:extLst>
                <a:ext uri="{FF2B5EF4-FFF2-40B4-BE49-F238E27FC236}">
                  <a16:creationId xmlns:a16="http://schemas.microsoft.com/office/drawing/2014/main" id="{6E268E6B-5890-A3DB-66BB-B789F455EB2D}"/>
                </a:ext>
              </a:extLst>
            </p:cNvPr>
            <p:cNvSpPr/>
            <p:nvPr/>
          </p:nvSpPr>
          <p:spPr>
            <a:xfrm>
              <a:off x="9530942" y="3006786"/>
              <a:ext cx="56674" cy="62582"/>
            </a:xfrm>
            <a:custGeom>
              <a:avLst/>
              <a:gdLst>
                <a:gd name="connsiteX0" fmla="*/ 3251 w 56674"/>
                <a:gd name="connsiteY0" fmla="*/ 60355 h 62582"/>
                <a:gd name="connsiteX1" fmla="*/ 19258 w 56674"/>
                <a:gd name="connsiteY1" fmla="*/ 26132 h 62582"/>
                <a:gd name="connsiteX2" fmla="*/ 48377 w 56674"/>
                <a:gd name="connsiteY2" fmla="*/ 50 h 62582"/>
                <a:gd name="connsiteX3" fmla="*/ 35957 w 56674"/>
                <a:gd name="connsiteY3" fmla="*/ 37723 h 62582"/>
                <a:gd name="connsiteX4" fmla="*/ 3251 w 56674"/>
                <a:gd name="connsiteY4" fmla="*/ 60355 h 62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674" h="62582">
                  <a:moveTo>
                    <a:pt x="3251" y="60355"/>
                  </a:moveTo>
                  <a:cubicBezTo>
                    <a:pt x="-8065" y="47935"/>
                    <a:pt x="13049" y="36067"/>
                    <a:pt x="19258" y="26132"/>
                  </a:cubicBezTo>
                  <a:cubicBezTo>
                    <a:pt x="27952" y="19646"/>
                    <a:pt x="37889" y="-1468"/>
                    <a:pt x="48377" y="50"/>
                  </a:cubicBezTo>
                  <a:cubicBezTo>
                    <a:pt x="69766" y="8468"/>
                    <a:pt x="43823" y="27650"/>
                    <a:pt x="35957" y="37723"/>
                  </a:cubicBezTo>
                  <a:cubicBezTo>
                    <a:pt x="26158" y="45175"/>
                    <a:pt x="18155" y="70015"/>
                    <a:pt x="3251" y="60355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3" name="Freeform: Shape 532">
              <a:extLst>
                <a:ext uri="{FF2B5EF4-FFF2-40B4-BE49-F238E27FC236}">
                  <a16:creationId xmlns:a16="http://schemas.microsoft.com/office/drawing/2014/main" id="{EEA2DC9C-DC91-1C03-8ACB-B2AFFED78466}"/>
                </a:ext>
              </a:extLst>
            </p:cNvPr>
            <p:cNvSpPr/>
            <p:nvPr/>
          </p:nvSpPr>
          <p:spPr>
            <a:xfrm>
              <a:off x="8724439" y="2162369"/>
              <a:ext cx="260549" cy="86062"/>
            </a:xfrm>
            <a:custGeom>
              <a:avLst/>
              <a:gdLst>
                <a:gd name="connsiteX0" fmla="*/ 246999 w 260549"/>
                <a:gd name="connsiteY0" fmla="*/ 85477 h 86062"/>
                <a:gd name="connsiteX1" fmla="*/ 13367 w 260549"/>
                <a:gd name="connsiteY1" fmla="*/ 18824 h 86062"/>
                <a:gd name="connsiteX2" fmla="*/ 479 w 260549"/>
                <a:gd name="connsiteY2" fmla="*/ 12297 h 86062"/>
                <a:gd name="connsiteX3" fmla="*/ 5226 w 260549"/>
                <a:gd name="connsiteY3" fmla="*/ 194 h 86062"/>
                <a:gd name="connsiteX4" fmla="*/ 143224 w 260549"/>
                <a:gd name="connsiteY4" fmla="*/ 20618 h 86062"/>
                <a:gd name="connsiteX5" fmla="*/ 253622 w 260549"/>
                <a:gd name="connsiteY5" fmla="*/ 66157 h 86062"/>
                <a:gd name="connsiteX6" fmla="*/ 259970 w 260549"/>
                <a:gd name="connsiteY6" fmla="*/ 79129 h 86062"/>
                <a:gd name="connsiteX7" fmla="*/ 246999 w 260549"/>
                <a:gd name="connsiteY7" fmla="*/ 85477 h 86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0549" h="86062">
                  <a:moveTo>
                    <a:pt x="246999" y="85477"/>
                  </a:moveTo>
                  <a:cubicBezTo>
                    <a:pt x="173169" y="50839"/>
                    <a:pt x="96166" y="19928"/>
                    <a:pt x="13367" y="18824"/>
                  </a:cubicBezTo>
                  <a:cubicBezTo>
                    <a:pt x="8013" y="20577"/>
                    <a:pt x="2245" y="17665"/>
                    <a:pt x="479" y="12297"/>
                  </a:cubicBezTo>
                  <a:cubicBezTo>
                    <a:pt x="-1039" y="7646"/>
                    <a:pt x="948" y="2568"/>
                    <a:pt x="5226" y="194"/>
                  </a:cubicBezTo>
                  <a:cubicBezTo>
                    <a:pt x="52076" y="-1393"/>
                    <a:pt x="98830" y="5535"/>
                    <a:pt x="143224" y="20618"/>
                  </a:cubicBezTo>
                  <a:cubicBezTo>
                    <a:pt x="180828" y="33783"/>
                    <a:pt x="217674" y="48977"/>
                    <a:pt x="253622" y="66157"/>
                  </a:cubicBezTo>
                  <a:cubicBezTo>
                    <a:pt x="258962" y="67993"/>
                    <a:pt x="261791" y="73789"/>
                    <a:pt x="259970" y="79129"/>
                  </a:cubicBezTo>
                  <a:cubicBezTo>
                    <a:pt x="258134" y="84470"/>
                    <a:pt x="252339" y="87312"/>
                    <a:pt x="246999" y="85477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4" name="Freeform: Shape 533">
              <a:extLst>
                <a:ext uri="{FF2B5EF4-FFF2-40B4-BE49-F238E27FC236}">
                  <a16:creationId xmlns:a16="http://schemas.microsoft.com/office/drawing/2014/main" id="{22F3DDCD-DC57-1CA0-BC2E-0DA4FCD395B9}"/>
                </a:ext>
              </a:extLst>
            </p:cNvPr>
            <p:cNvSpPr/>
            <p:nvPr/>
          </p:nvSpPr>
          <p:spPr>
            <a:xfrm>
              <a:off x="9020586" y="2255041"/>
              <a:ext cx="102400" cy="27725"/>
            </a:xfrm>
            <a:custGeom>
              <a:avLst/>
              <a:gdLst>
                <a:gd name="connsiteX0" fmla="*/ 51728 w 102400"/>
                <a:gd name="connsiteY0" fmla="*/ 26477 h 27725"/>
                <a:gd name="connsiteX1" fmla="*/ -22 w 102400"/>
                <a:gd name="connsiteY1" fmla="*/ 9641 h 27725"/>
                <a:gd name="connsiteX2" fmla="*/ 10604 w 102400"/>
                <a:gd name="connsiteY2" fmla="*/ -19 h 27725"/>
                <a:gd name="connsiteX3" fmla="*/ 71185 w 102400"/>
                <a:gd name="connsiteY3" fmla="*/ 7157 h 27725"/>
                <a:gd name="connsiteX4" fmla="*/ 102373 w 102400"/>
                <a:gd name="connsiteY4" fmla="*/ 15023 h 27725"/>
                <a:gd name="connsiteX5" fmla="*/ 51728 w 102400"/>
                <a:gd name="connsiteY5" fmla="*/ 26477 h 27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2400" h="27725">
                  <a:moveTo>
                    <a:pt x="51728" y="26477"/>
                  </a:moveTo>
                  <a:cubicBezTo>
                    <a:pt x="39445" y="23579"/>
                    <a:pt x="-574" y="26477"/>
                    <a:pt x="-22" y="9641"/>
                  </a:cubicBezTo>
                  <a:cubicBezTo>
                    <a:pt x="281" y="4052"/>
                    <a:pt x="5015" y="-254"/>
                    <a:pt x="10604" y="-19"/>
                  </a:cubicBezTo>
                  <a:cubicBezTo>
                    <a:pt x="30531" y="4218"/>
                    <a:pt x="50816" y="6619"/>
                    <a:pt x="71185" y="7157"/>
                  </a:cubicBezTo>
                  <a:cubicBezTo>
                    <a:pt x="81535" y="8123"/>
                    <a:pt x="100027" y="-19"/>
                    <a:pt x="102373" y="15023"/>
                  </a:cubicBezTo>
                  <a:cubicBezTo>
                    <a:pt x="102511" y="33929"/>
                    <a:pt x="64423" y="25925"/>
                    <a:pt x="51728" y="26477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5" name="Freeform: Shape 534">
              <a:extLst>
                <a:ext uri="{FF2B5EF4-FFF2-40B4-BE49-F238E27FC236}">
                  <a16:creationId xmlns:a16="http://schemas.microsoft.com/office/drawing/2014/main" id="{D4A53B4C-234E-6074-F8D8-8D08110DE16F}"/>
                </a:ext>
              </a:extLst>
            </p:cNvPr>
            <p:cNvSpPr/>
            <p:nvPr/>
          </p:nvSpPr>
          <p:spPr>
            <a:xfrm>
              <a:off x="9860384" y="2052130"/>
              <a:ext cx="70640" cy="70524"/>
            </a:xfrm>
            <a:custGeom>
              <a:avLst/>
              <a:gdLst>
                <a:gd name="connsiteX0" fmla="*/ 30534 w 70640"/>
                <a:gd name="connsiteY0" fmla="*/ 68206 h 70524"/>
                <a:gd name="connsiteX1" fmla="*/ 727 w 70640"/>
                <a:gd name="connsiteY1" fmla="*/ 43780 h 70524"/>
                <a:gd name="connsiteX2" fmla="*/ 14099 w 70640"/>
                <a:gd name="connsiteY2" fmla="*/ 38882 h 70524"/>
                <a:gd name="connsiteX3" fmla="*/ 14526 w 70640"/>
                <a:gd name="connsiteY3" fmla="*/ 39089 h 70524"/>
                <a:gd name="connsiteX4" fmla="*/ 51096 w 70640"/>
                <a:gd name="connsiteY4" fmla="*/ 49852 h 70524"/>
                <a:gd name="connsiteX5" fmla="*/ 22669 w 70640"/>
                <a:gd name="connsiteY5" fmla="*/ 19493 h 70524"/>
                <a:gd name="connsiteX6" fmla="*/ 17562 w 70640"/>
                <a:gd name="connsiteY6" fmla="*/ 5983 h 70524"/>
                <a:gd name="connsiteX7" fmla="*/ 28878 w 70640"/>
                <a:gd name="connsiteY7" fmla="*/ 173 h 70524"/>
                <a:gd name="connsiteX8" fmla="*/ 30534 w 70640"/>
                <a:gd name="connsiteY8" fmla="*/ 68206 h 70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0640" h="70524">
                  <a:moveTo>
                    <a:pt x="30534" y="68206"/>
                  </a:moveTo>
                  <a:cubicBezTo>
                    <a:pt x="20184" y="62962"/>
                    <a:pt x="-4655" y="59926"/>
                    <a:pt x="727" y="43780"/>
                  </a:cubicBezTo>
                  <a:cubicBezTo>
                    <a:pt x="3072" y="38730"/>
                    <a:pt x="9062" y="36536"/>
                    <a:pt x="14099" y="38882"/>
                  </a:cubicBezTo>
                  <a:cubicBezTo>
                    <a:pt x="14250" y="38951"/>
                    <a:pt x="14388" y="39020"/>
                    <a:pt x="14526" y="39089"/>
                  </a:cubicBezTo>
                  <a:cubicBezTo>
                    <a:pt x="25842" y="43919"/>
                    <a:pt x="38262" y="52888"/>
                    <a:pt x="51096" y="49852"/>
                  </a:cubicBezTo>
                  <a:cubicBezTo>
                    <a:pt x="45824" y="36494"/>
                    <a:pt x="35654" y="25634"/>
                    <a:pt x="22669" y="19493"/>
                  </a:cubicBezTo>
                  <a:cubicBezTo>
                    <a:pt x="17535" y="17174"/>
                    <a:pt x="15244" y="11130"/>
                    <a:pt x="17562" y="5983"/>
                  </a:cubicBezTo>
                  <a:cubicBezTo>
                    <a:pt x="19522" y="1650"/>
                    <a:pt x="24214" y="-765"/>
                    <a:pt x="28878" y="173"/>
                  </a:cubicBezTo>
                  <a:cubicBezTo>
                    <a:pt x="68621" y="13973"/>
                    <a:pt x="97740" y="83938"/>
                    <a:pt x="30534" y="68206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6" name="Freeform: Shape 535">
              <a:extLst>
                <a:ext uri="{FF2B5EF4-FFF2-40B4-BE49-F238E27FC236}">
                  <a16:creationId xmlns:a16="http://schemas.microsoft.com/office/drawing/2014/main" id="{320B92FF-7839-D22A-E74B-A6D71D373D2D}"/>
                </a:ext>
              </a:extLst>
            </p:cNvPr>
            <p:cNvSpPr/>
            <p:nvPr/>
          </p:nvSpPr>
          <p:spPr>
            <a:xfrm>
              <a:off x="10040974" y="2113572"/>
              <a:ext cx="80577" cy="49313"/>
            </a:xfrm>
            <a:custGeom>
              <a:avLst/>
              <a:gdLst>
                <a:gd name="connsiteX0" fmla="*/ 66600 w 80577"/>
                <a:gd name="connsiteY0" fmla="*/ 48577 h 49313"/>
                <a:gd name="connsiteX1" fmla="*/ 9607 w 80577"/>
                <a:gd name="connsiteY1" fmla="*/ 19874 h 49313"/>
                <a:gd name="connsiteX2" fmla="*/ -11 w 80577"/>
                <a:gd name="connsiteY2" fmla="*/ 9110 h 49313"/>
                <a:gd name="connsiteX3" fmla="*/ 5329 w 80577"/>
                <a:gd name="connsiteY3" fmla="*/ 692 h 49313"/>
                <a:gd name="connsiteX4" fmla="*/ 53215 w 80577"/>
                <a:gd name="connsiteY4" fmla="*/ 20288 h 49313"/>
                <a:gd name="connsiteX5" fmla="*/ 75432 w 80577"/>
                <a:gd name="connsiteY5" fmla="*/ 30224 h 49313"/>
                <a:gd name="connsiteX6" fmla="*/ 79186 w 80577"/>
                <a:gd name="connsiteY6" fmla="*/ 44162 h 49313"/>
                <a:gd name="connsiteX7" fmla="*/ 66600 w 80577"/>
                <a:gd name="connsiteY7" fmla="*/ 48577 h 4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0577" h="49313">
                  <a:moveTo>
                    <a:pt x="66600" y="48577"/>
                  </a:moveTo>
                  <a:cubicBezTo>
                    <a:pt x="47046" y="40146"/>
                    <a:pt x="28017" y="30569"/>
                    <a:pt x="9607" y="19874"/>
                  </a:cubicBezTo>
                  <a:cubicBezTo>
                    <a:pt x="3977" y="19557"/>
                    <a:pt x="-328" y="14740"/>
                    <a:pt x="-11" y="9110"/>
                  </a:cubicBezTo>
                  <a:cubicBezTo>
                    <a:pt x="182" y="5564"/>
                    <a:pt x="2210" y="2376"/>
                    <a:pt x="5329" y="692"/>
                  </a:cubicBezTo>
                  <a:cubicBezTo>
                    <a:pt x="20371" y="-4000"/>
                    <a:pt x="38725" y="15596"/>
                    <a:pt x="53215" y="20288"/>
                  </a:cubicBezTo>
                  <a:cubicBezTo>
                    <a:pt x="60528" y="24014"/>
                    <a:pt x="67981" y="27050"/>
                    <a:pt x="75432" y="30224"/>
                  </a:cubicBezTo>
                  <a:cubicBezTo>
                    <a:pt x="80318" y="33039"/>
                    <a:pt x="82001" y="39276"/>
                    <a:pt x="79186" y="44162"/>
                  </a:cubicBezTo>
                  <a:cubicBezTo>
                    <a:pt x="76660" y="48550"/>
                    <a:pt x="71306" y="50427"/>
                    <a:pt x="66600" y="48577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7" name="Freeform: Shape 536">
              <a:extLst>
                <a:ext uri="{FF2B5EF4-FFF2-40B4-BE49-F238E27FC236}">
                  <a16:creationId xmlns:a16="http://schemas.microsoft.com/office/drawing/2014/main" id="{AF2F5163-080E-D671-AFE5-4671EA401935}"/>
                </a:ext>
              </a:extLst>
            </p:cNvPr>
            <p:cNvSpPr/>
            <p:nvPr/>
          </p:nvSpPr>
          <p:spPr>
            <a:xfrm>
              <a:off x="7705291" y="1473484"/>
              <a:ext cx="65866" cy="574197"/>
            </a:xfrm>
            <a:custGeom>
              <a:avLst/>
              <a:gdLst>
                <a:gd name="connsiteX0" fmla="*/ 46105 w 65866"/>
                <a:gd name="connsiteY0" fmla="*/ 567642 h 574197"/>
                <a:gd name="connsiteX1" fmla="*/ 40585 w 65866"/>
                <a:gd name="connsiteY1" fmla="*/ 440270 h 574197"/>
                <a:gd name="connsiteX2" fmla="*/ 26786 w 65866"/>
                <a:gd name="connsiteY2" fmla="*/ 274672 h 574197"/>
                <a:gd name="connsiteX3" fmla="*/ 26786 w 65866"/>
                <a:gd name="connsiteY3" fmla="*/ 140538 h 574197"/>
                <a:gd name="connsiteX4" fmla="*/ 1394 w 65866"/>
                <a:gd name="connsiteY4" fmla="*/ 15374 h 574197"/>
                <a:gd name="connsiteX5" fmla="*/ 4996 w 65866"/>
                <a:gd name="connsiteY5" fmla="*/ 1395 h 574197"/>
                <a:gd name="connsiteX6" fmla="*/ 17402 w 65866"/>
                <a:gd name="connsiteY6" fmla="*/ 2954 h 574197"/>
                <a:gd name="connsiteX7" fmla="*/ 25544 w 65866"/>
                <a:gd name="connsiteY7" fmla="*/ 17720 h 574197"/>
                <a:gd name="connsiteX8" fmla="*/ 54247 w 65866"/>
                <a:gd name="connsiteY8" fmla="*/ 351537 h 574197"/>
                <a:gd name="connsiteX9" fmla="*/ 62113 w 65866"/>
                <a:gd name="connsiteY9" fmla="*/ 540870 h 574197"/>
                <a:gd name="connsiteX10" fmla="*/ 65839 w 65866"/>
                <a:gd name="connsiteY10" fmla="*/ 564054 h 574197"/>
                <a:gd name="connsiteX11" fmla="*/ 55531 w 65866"/>
                <a:gd name="connsiteY11" fmla="*/ 574169 h 574197"/>
                <a:gd name="connsiteX12" fmla="*/ 46105 w 65866"/>
                <a:gd name="connsiteY12" fmla="*/ 567642 h 574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5866" h="574197">
                  <a:moveTo>
                    <a:pt x="46105" y="567642"/>
                  </a:moveTo>
                  <a:cubicBezTo>
                    <a:pt x="36860" y="526243"/>
                    <a:pt x="42932" y="482635"/>
                    <a:pt x="40585" y="440270"/>
                  </a:cubicBezTo>
                  <a:cubicBezTo>
                    <a:pt x="39758" y="385070"/>
                    <a:pt x="28994" y="329871"/>
                    <a:pt x="26786" y="274672"/>
                  </a:cubicBezTo>
                  <a:cubicBezTo>
                    <a:pt x="24164" y="229823"/>
                    <a:pt x="31339" y="185249"/>
                    <a:pt x="26786" y="140538"/>
                  </a:cubicBezTo>
                  <a:cubicBezTo>
                    <a:pt x="26786" y="97759"/>
                    <a:pt x="23198" y="53047"/>
                    <a:pt x="1394" y="15374"/>
                  </a:cubicBezTo>
                  <a:cubicBezTo>
                    <a:pt x="-1476" y="10516"/>
                    <a:pt x="138" y="4251"/>
                    <a:pt x="4996" y="1395"/>
                  </a:cubicBezTo>
                  <a:cubicBezTo>
                    <a:pt x="8998" y="-979"/>
                    <a:pt x="14104" y="-330"/>
                    <a:pt x="17402" y="2954"/>
                  </a:cubicBezTo>
                  <a:cubicBezTo>
                    <a:pt x="20645" y="7563"/>
                    <a:pt x="23377" y="12517"/>
                    <a:pt x="25544" y="17720"/>
                  </a:cubicBezTo>
                  <a:cubicBezTo>
                    <a:pt x="69979" y="123288"/>
                    <a:pt x="32444" y="241690"/>
                    <a:pt x="54247" y="351537"/>
                  </a:cubicBezTo>
                  <a:cubicBezTo>
                    <a:pt x="62803" y="414326"/>
                    <a:pt x="59491" y="477805"/>
                    <a:pt x="62113" y="540870"/>
                  </a:cubicBezTo>
                  <a:cubicBezTo>
                    <a:pt x="62941" y="548653"/>
                    <a:pt x="64183" y="556395"/>
                    <a:pt x="65839" y="564054"/>
                  </a:cubicBezTo>
                  <a:cubicBezTo>
                    <a:pt x="65784" y="569698"/>
                    <a:pt x="61161" y="574224"/>
                    <a:pt x="55531" y="574169"/>
                  </a:cubicBezTo>
                  <a:cubicBezTo>
                    <a:pt x="51349" y="574128"/>
                    <a:pt x="47610" y="571534"/>
                    <a:pt x="46105" y="567642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8" name="Freeform: Shape 537">
              <a:extLst>
                <a:ext uri="{FF2B5EF4-FFF2-40B4-BE49-F238E27FC236}">
                  <a16:creationId xmlns:a16="http://schemas.microsoft.com/office/drawing/2014/main" id="{3B87660F-17F3-15F2-C934-8F7393260F13}"/>
                </a:ext>
              </a:extLst>
            </p:cNvPr>
            <p:cNvSpPr/>
            <p:nvPr/>
          </p:nvSpPr>
          <p:spPr>
            <a:xfrm>
              <a:off x="7808629" y="1415818"/>
              <a:ext cx="129391" cy="117949"/>
            </a:xfrm>
            <a:custGeom>
              <a:avLst/>
              <a:gdLst>
                <a:gd name="connsiteX0" fmla="*/ 6385 w 129391"/>
                <a:gd name="connsiteY0" fmla="*/ 117199 h 117949"/>
                <a:gd name="connsiteX1" fmla="*/ 34950 w 129391"/>
                <a:gd name="connsiteY1" fmla="*/ 61999 h 117949"/>
                <a:gd name="connsiteX2" fmla="*/ 93185 w 129391"/>
                <a:gd name="connsiteY2" fmla="*/ 13286 h 117949"/>
                <a:gd name="connsiteX3" fmla="*/ 115127 w 129391"/>
                <a:gd name="connsiteY3" fmla="*/ 728 h 117949"/>
                <a:gd name="connsiteX4" fmla="*/ 128609 w 129391"/>
                <a:gd name="connsiteY4" fmla="*/ 6441 h 117949"/>
                <a:gd name="connsiteX5" fmla="*/ 128927 w 129391"/>
                <a:gd name="connsiteY5" fmla="*/ 13286 h 117949"/>
                <a:gd name="connsiteX6" fmla="*/ 101327 w 129391"/>
                <a:gd name="connsiteY6" fmla="*/ 31916 h 117949"/>
                <a:gd name="connsiteX7" fmla="*/ 23634 w 129391"/>
                <a:gd name="connsiteY7" fmla="*/ 104227 h 117949"/>
                <a:gd name="connsiteX8" fmla="*/ 6385 w 129391"/>
                <a:gd name="connsiteY8" fmla="*/ 117199 h 117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9391" h="117949">
                  <a:moveTo>
                    <a:pt x="6385" y="117199"/>
                  </a:moveTo>
                  <a:cubicBezTo>
                    <a:pt x="-15833" y="105055"/>
                    <a:pt x="26118" y="72763"/>
                    <a:pt x="34950" y="61999"/>
                  </a:cubicBezTo>
                  <a:cubicBezTo>
                    <a:pt x="52103" y="43232"/>
                    <a:pt x="71685" y="26851"/>
                    <a:pt x="93185" y="13286"/>
                  </a:cubicBezTo>
                  <a:cubicBezTo>
                    <a:pt x="100499" y="8870"/>
                    <a:pt x="107813" y="4730"/>
                    <a:pt x="115127" y="728"/>
                  </a:cubicBezTo>
                  <a:cubicBezTo>
                    <a:pt x="120426" y="-1411"/>
                    <a:pt x="126457" y="1142"/>
                    <a:pt x="128609" y="6441"/>
                  </a:cubicBezTo>
                  <a:cubicBezTo>
                    <a:pt x="129493" y="8622"/>
                    <a:pt x="129603" y="11037"/>
                    <a:pt x="128927" y="13286"/>
                  </a:cubicBezTo>
                  <a:cubicBezTo>
                    <a:pt x="123131" y="22808"/>
                    <a:pt x="109745" y="25016"/>
                    <a:pt x="101327" y="31916"/>
                  </a:cubicBezTo>
                  <a:cubicBezTo>
                    <a:pt x="72044" y="52105"/>
                    <a:pt x="45866" y="76462"/>
                    <a:pt x="23634" y="104227"/>
                  </a:cubicBezTo>
                  <a:cubicBezTo>
                    <a:pt x="19494" y="110161"/>
                    <a:pt x="16044" y="120787"/>
                    <a:pt x="6385" y="117199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9" name="Freeform: Shape 538">
              <a:extLst>
                <a:ext uri="{FF2B5EF4-FFF2-40B4-BE49-F238E27FC236}">
                  <a16:creationId xmlns:a16="http://schemas.microsoft.com/office/drawing/2014/main" id="{F6953696-A61A-90D3-D9A7-30F189329CD4}"/>
                </a:ext>
              </a:extLst>
            </p:cNvPr>
            <p:cNvSpPr/>
            <p:nvPr/>
          </p:nvSpPr>
          <p:spPr>
            <a:xfrm>
              <a:off x="7782092" y="1185445"/>
              <a:ext cx="242273" cy="251195"/>
            </a:xfrm>
            <a:custGeom>
              <a:avLst/>
              <a:gdLst>
                <a:gd name="connsiteX0" fmla="*/ 2424 w 242273"/>
                <a:gd name="connsiteY0" fmla="*/ 247799 h 251195"/>
                <a:gd name="connsiteX1" fmla="*/ 22158 w 242273"/>
                <a:gd name="connsiteY1" fmla="*/ 220199 h 251195"/>
                <a:gd name="connsiteX2" fmla="*/ 96815 w 242273"/>
                <a:gd name="connsiteY2" fmla="*/ 167898 h 251195"/>
                <a:gd name="connsiteX3" fmla="*/ 174508 w 242273"/>
                <a:gd name="connsiteY3" fmla="*/ 81649 h 251195"/>
                <a:gd name="connsiteX4" fmla="*/ 223773 w 242273"/>
                <a:gd name="connsiteY4" fmla="*/ 4370 h 251195"/>
                <a:gd name="connsiteX5" fmla="*/ 237849 w 242273"/>
                <a:gd name="connsiteY5" fmla="*/ 1748 h 251195"/>
                <a:gd name="connsiteX6" fmla="*/ 240471 w 242273"/>
                <a:gd name="connsiteY6" fmla="*/ 15824 h 251195"/>
                <a:gd name="connsiteX7" fmla="*/ 186513 w 242273"/>
                <a:gd name="connsiteY7" fmla="*/ 99865 h 251195"/>
                <a:gd name="connsiteX8" fmla="*/ 56658 w 242273"/>
                <a:gd name="connsiteY8" fmla="*/ 222683 h 251195"/>
                <a:gd name="connsiteX9" fmla="*/ 19260 w 242273"/>
                <a:gd name="connsiteY9" fmla="*/ 246833 h 251195"/>
                <a:gd name="connsiteX10" fmla="*/ 3583 w 242273"/>
                <a:gd name="connsiteY10" fmla="*/ 248834 h 251195"/>
                <a:gd name="connsiteX11" fmla="*/ 2424 w 242273"/>
                <a:gd name="connsiteY11" fmla="*/ 247799 h 251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2273" h="251195">
                  <a:moveTo>
                    <a:pt x="2424" y="247799"/>
                  </a:moveTo>
                  <a:cubicBezTo>
                    <a:pt x="-7098" y="233999"/>
                    <a:pt x="13602" y="227099"/>
                    <a:pt x="22158" y="220199"/>
                  </a:cubicBezTo>
                  <a:cubicBezTo>
                    <a:pt x="48184" y="204454"/>
                    <a:pt x="73121" y="186969"/>
                    <a:pt x="96815" y="167898"/>
                  </a:cubicBezTo>
                  <a:cubicBezTo>
                    <a:pt x="124829" y="141126"/>
                    <a:pt x="150786" y="112285"/>
                    <a:pt x="174508" y="81649"/>
                  </a:cubicBezTo>
                  <a:cubicBezTo>
                    <a:pt x="191895" y="57776"/>
                    <a:pt x="205695" y="28934"/>
                    <a:pt x="223773" y="4370"/>
                  </a:cubicBezTo>
                  <a:cubicBezTo>
                    <a:pt x="226933" y="-240"/>
                    <a:pt x="233239" y="-1415"/>
                    <a:pt x="237849" y="1748"/>
                  </a:cubicBezTo>
                  <a:cubicBezTo>
                    <a:pt x="242458" y="4911"/>
                    <a:pt x="243631" y="11214"/>
                    <a:pt x="240471" y="15824"/>
                  </a:cubicBezTo>
                  <a:cubicBezTo>
                    <a:pt x="220323" y="42320"/>
                    <a:pt x="206938" y="73507"/>
                    <a:pt x="186513" y="99865"/>
                  </a:cubicBezTo>
                  <a:cubicBezTo>
                    <a:pt x="148978" y="146646"/>
                    <a:pt x="108958" y="191910"/>
                    <a:pt x="56658" y="222683"/>
                  </a:cubicBezTo>
                  <a:cubicBezTo>
                    <a:pt x="44375" y="230963"/>
                    <a:pt x="31542" y="238553"/>
                    <a:pt x="19260" y="246833"/>
                  </a:cubicBezTo>
                  <a:cubicBezTo>
                    <a:pt x="15479" y="251718"/>
                    <a:pt x="8455" y="252601"/>
                    <a:pt x="3583" y="248834"/>
                  </a:cubicBezTo>
                  <a:cubicBezTo>
                    <a:pt x="3169" y="248516"/>
                    <a:pt x="2783" y="248171"/>
                    <a:pt x="2424" y="247799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0" name="Freeform: Shape 539">
              <a:extLst>
                <a:ext uri="{FF2B5EF4-FFF2-40B4-BE49-F238E27FC236}">
                  <a16:creationId xmlns:a16="http://schemas.microsoft.com/office/drawing/2014/main" id="{C99F7B05-80E6-1795-75B0-448D8BBF7D55}"/>
                </a:ext>
              </a:extLst>
            </p:cNvPr>
            <p:cNvSpPr/>
            <p:nvPr/>
          </p:nvSpPr>
          <p:spPr>
            <a:xfrm>
              <a:off x="8063437" y="1079412"/>
              <a:ext cx="57933" cy="67179"/>
            </a:xfrm>
            <a:custGeom>
              <a:avLst/>
              <a:gdLst>
                <a:gd name="connsiteX0" fmla="*/ 4942 w 57933"/>
                <a:gd name="connsiteY0" fmla="*/ 65968 h 67179"/>
                <a:gd name="connsiteX1" fmla="*/ 40131 w 57933"/>
                <a:gd name="connsiteY1" fmla="*/ 4007 h 67179"/>
                <a:gd name="connsiteX2" fmla="*/ 55311 w 57933"/>
                <a:gd name="connsiteY2" fmla="*/ 17807 h 67179"/>
                <a:gd name="connsiteX3" fmla="*/ 23709 w 57933"/>
                <a:gd name="connsiteY3" fmla="*/ 54514 h 67179"/>
                <a:gd name="connsiteX4" fmla="*/ 23709 w 57933"/>
                <a:gd name="connsiteY4" fmla="*/ 54514 h 67179"/>
                <a:gd name="connsiteX5" fmla="*/ 4942 w 57933"/>
                <a:gd name="connsiteY5" fmla="*/ 65968 h 67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933" h="67179">
                  <a:moveTo>
                    <a:pt x="4942" y="65968"/>
                  </a:moveTo>
                  <a:cubicBezTo>
                    <a:pt x="-15344" y="55204"/>
                    <a:pt x="32541" y="15323"/>
                    <a:pt x="40131" y="4007"/>
                  </a:cubicBezTo>
                  <a:cubicBezTo>
                    <a:pt x="47721" y="-7309"/>
                    <a:pt x="64281" y="7733"/>
                    <a:pt x="55311" y="17807"/>
                  </a:cubicBezTo>
                  <a:cubicBezTo>
                    <a:pt x="44133" y="29477"/>
                    <a:pt x="33590" y="41730"/>
                    <a:pt x="23709" y="54514"/>
                  </a:cubicBezTo>
                  <a:lnTo>
                    <a:pt x="23709" y="54514"/>
                  </a:lnTo>
                  <a:cubicBezTo>
                    <a:pt x="19570" y="59620"/>
                    <a:pt x="14601" y="70798"/>
                    <a:pt x="4942" y="65968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1" name="Freeform: Shape 540">
              <a:extLst>
                <a:ext uri="{FF2B5EF4-FFF2-40B4-BE49-F238E27FC236}">
                  <a16:creationId xmlns:a16="http://schemas.microsoft.com/office/drawing/2014/main" id="{1059EF34-7069-2AAF-88DD-AB6972F4F635}"/>
                </a:ext>
              </a:extLst>
            </p:cNvPr>
            <p:cNvSpPr/>
            <p:nvPr/>
          </p:nvSpPr>
          <p:spPr>
            <a:xfrm>
              <a:off x="8150289" y="1007028"/>
              <a:ext cx="49322" cy="62378"/>
            </a:xfrm>
            <a:custGeom>
              <a:avLst/>
              <a:gdLst>
                <a:gd name="connsiteX0" fmla="*/ 6269 w 49322"/>
                <a:gd name="connsiteY0" fmla="*/ 61763 h 62378"/>
                <a:gd name="connsiteX1" fmla="*/ 31110 w 49322"/>
                <a:gd name="connsiteY1" fmla="*/ 3804 h 62378"/>
                <a:gd name="connsiteX2" fmla="*/ 45461 w 49322"/>
                <a:gd name="connsiteY2" fmla="*/ 2210 h 62378"/>
                <a:gd name="connsiteX3" fmla="*/ 47945 w 49322"/>
                <a:gd name="connsiteY3" fmla="*/ 15258 h 62378"/>
                <a:gd name="connsiteX4" fmla="*/ 20345 w 49322"/>
                <a:gd name="connsiteY4" fmla="*/ 54174 h 62378"/>
                <a:gd name="connsiteX5" fmla="*/ 7056 w 49322"/>
                <a:gd name="connsiteY5" fmla="*/ 62001 h 62378"/>
                <a:gd name="connsiteX6" fmla="*/ 6269 w 49322"/>
                <a:gd name="connsiteY6" fmla="*/ 61763 h 62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9322" h="62378">
                  <a:moveTo>
                    <a:pt x="6269" y="61763"/>
                  </a:moveTo>
                  <a:cubicBezTo>
                    <a:pt x="-15534" y="50862"/>
                    <a:pt x="25866" y="18156"/>
                    <a:pt x="31110" y="3804"/>
                  </a:cubicBezTo>
                  <a:cubicBezTo>
                    <a:pt x="34628" y="-599"/>
                    <a:pt x="41059" y="-1313"/>
                    <a:pt x="45461" y="2210"/>
                  </a:cubicBezTo>
                  <a:cubicBezTo>
                    <a:pt x="49394" y="5354"/>
                    <a:pt x="50443" y="10892"/>
                    <a:pt x="47945" y="15258"/>
                  </a:cubicBezTo>
                  <a:cubicBezTo>
                    <a:pt x="39251" y="29058"/>
                    <a:pt x="28901" y="40926"/>
                    <a:pt x="20345" y="54174"/>
                  </a:cubicBezTo>
                  <a:cubicBezTo>
                    <a:pt x="18841" y="60003"/>
                    <a:pt x="12894" y="63508"/>
                    <a:pt x="7056" y="62001"/>
                  </a:cubicBezTo>
                  <a:cubicBezTo>
                    <a:pt x="6794" y="61932"/>
                    <a:pt x="6532" y="61853"/>
                    <a:pt x="6269" y="61763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2" name="Freeform: Shape 541">
              <a:extLst>
                <a:ext uri="{FF2B5EF4-FFF2-40B4-BE49-F238E27FC236}">
                  <a16:creationId xmlns:a16="http://schemas.microsoft.com/office/drawing/2014/main" id="{53628092-B90E-9501-8AEC-6A749865E8B2}"/>
                </a:ext>
              </a:extLst>
            </p:cNvPr>
            <p:cNvSpPr/>
            <p:nvPr/>
          </p:nvSpPr>
          <p:spPr>
            <a:xfrm>
              <a:off x="7273272" y="1238888"/>
              <a:ext cx="147840" cy="106829"/>
            </a:xfrm>
            <a:custGeom>
              <a:avLst/>
              <a:gdLst>
                <a:gd name="connsiteX0" fmla="*/ 112291 w 147840"/>
                <a:gd name="connsiteY0" fmla="*/ 103553 h 106829"/>
                <a:gd name="connsiteX1" fmla="*/ 45362 w 147840"/>
                <a:gd name="connsiteY1" fmla="*/ 65604 h 106829"/>
                <a:gd name="connsiteX2" fmla="*/ 8517 w 147840"/>
                <a:gd name="connsiteY2" fmla="*/ 54 h 106829"/>
                <a:gd name="connsiteX3" fmla="*/ 19971 w 147840"/>
                <a:gd name="connsiteY3" fmla="*/ 8334 h 106829"/>
                <a:gd name="connsiteX4" fmla="*/ 127333 w 147840"/>
                <a:gd name="connsiteY4" fmla="*/ 86441 h 106829"/>
                <a:gd name="connsiteX5" fmla="*/ 77240 w 147840"/>
                <a:gd name="connsiteY5" fmla="*/ 40902 h 106829"/>
                <a:gd name="connsiteX6" fmla="*/ 54746 w 147840"/>
                <a:gd name="connsiteY6" fmla="*/ 26274 h 106829"/>
                <a:gd name="connsiteX7" fmla="*/ 99043 w 147840"/>
                <a:gd name="connsiteY7" fmla="*/ 28068 h 106829"/>
                <a:gd name="connsiteX8" fmla="*/ 144721 w 147840"/>
                <a:gd name="connsiteY8" fmla="*/ 70847 h 106829"/>
                <a:gd name="connsiteX9" fmla="*/ 112291 w 147840"/>
                <a:gd name="connsiteY9" fmla="*/ 103553 h 106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7840" h="106829">
                  <a:moveTo>
                    <a:pt x="112291" y="103553"/>
                  </a:moveTo>
                  <a:cubicBezTo>
                    <a:pt x="87203" y="96584"/>
                    <a:pt x="64227" y="83543"/>
                    <a:pt x="45362" y="65604"/>
                  </a:cubicBezTo>
                  <a:cubicBezTo>
                    <a:pt x="35702" y="53736"/>
                    <a:pt x="-21291" y="10404"/>
                    <a:pt x="8517" y="54"/>
                  </a:cubicBezTo>
                  <a:cubicBezTo>
                    <a:pt x="13912" y="-627"/>
                    <a:pt x="18922" y="2991"/>
                    <a:pt x="19971" y="8334"/>
                  </a:cubicBezTo>
                  <a:cubicBezTo>
                    <a:pt x="46880" y="43662"/>
                    <a:pt x="82346" y="77333"/>
                    <a:pt x="127333" y="86441"/>
                  </a:cubicBezTo>
                  <a:cubicBezTo>
                    <a:pt x="124711" y="61740"/>
                    <a:pt x="97801" y="49182"/>
                    <a:pt x="77240" y="40902"/>
                  </a:cubicBezTo>
                  <a:cubicBezTo>
                    <a:pt x="68960" y="37728"/>
                    <a:pt x="53642" y="39108"/>
                    <a:pt x="54746" y="26274"/>
                  </a:cubicBezTo>
                  <a:cubicBezTo>
                    <a:pt x="59714" y="7368"/>
                    <a:pt x="87452" y="23790"/>
                    <a:pt x="99043" y="28068"/>
                  </a:cubicBezTo>
                  <a:cubicBezTo>
                    <a:pt x="119067" y="36127"/>
                    <a:pt x="135365" y="51390"/>
                    <a:pt x="144721" y="70847"/>
                  </a:cubicBezTo>
                  <a:cubicBezTo>
                    <a:pt x="155347" y="95411"/>
                    <a:pt x="137131" y="114731"/>
                    <a:pt x="112291" y="103553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3" name="Freeform: Shape 542">
              <a:extLst>
                <a:ext uri="{FF2B5EF4-FFF2-40B4-BE49-F238E27FC236}">
                  <a16:creationId xmlns:a16="http://schemas.microsoft.com/office/drawing/2014/main" id="{CE70B2EE-81C3-FD98-27EC-37F9E162E787}"/>
                </a:ext>
              </a:extLst>
            </p:cNvPr>
            <p:cNvSpPr/>
            <p:nvPr/>
          </p:nvSpPr>
          <p:spPr>
            <a:xfrm>
              <a:off x="7439089" y="1341859"/>
              <a:ext cx="207686" cy="164545"/>
            </a:xfrm>
            <a:custGeom>
              <a:avLst/>
              <a:gdLst>
                <a:gd name="connsiteX0" fmla="*/ 189903 w 207686"/>
                <a:gd name="connsiteY0" fmla="*/ 159556 h 164545"/>
                <a:gd name="connsiteX1" fmla="*/ 124078 w 207686"/>
                <a:gd name="connsiteY1" fmla="*/ 92213 h 164545"/>
                <a:gd name="connsiteX2" fmla="*/ 40037 w 207686"/>
                <a:gd name="connsiteY2" fmla="*/ 41844 h 164545"/>
                <a:gd name="connsiteX3" fmla="*/ 2502 w 207686"/>
                <a:gd name="connsiteY3" fmla="*/ 2653 h 164545"/>
                <a:gd name="connsiteX4" fmla="*/ 16302 w 207686"/>
                <a:gd name="connsiteY4" fmla="*/ 2653 h 164545"/>
                <a:gd name="connsiteX5" fmla="*/ 110968 w 207686"/>
                <a:gd name="connsiteY5" fmla="*/ 60336 h 164545"/>
                <a:gd name="connsiteX6" fmla="*/ 185211 w 207686"/>
                <a:gd name="connsiteY6" fmla="*/ 113051 h 164545"/>
                <a:gd name="connsiteX7" fmla="*/ 203151 w 207686"/>
                <a:gd name="connsiteY7" fmla="*/ 163420 h 164545"/>
                <a:gd name="connsiteX8" fmla="*/ 189903 w 207686"/>
                <a:gd name="connsiteY8" fmla="*/ 159556 h 164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7686" h="164545">
                  <a:moveTo>
                    <a:pt x="189903" y="159556"/>
                  </a:moveTo>
                  <a:cubicBezTo>
                    <a:pt x="177925" y="129156"/>
                    <a:pt x="154189" y="104882"/>
                    <a:pt x="124078" y="92213"/>
                  </a:cubicBezTo>
                  <a:cubicBezTo>
                    <a:pt x="97099" y="73763"/>
                    <a:pt x="69030" y="56941"/>
                    <a:pt x="40037" y="41844"/>
                  </a:cubicBezTo>
                  <a:cubicBezTo>
                    <a:pt x="28445" y="34530"/>
                    <a:pt x="-10194" y="20040"/>
                    <a:pt x="2502" y="2653"/>
                  </a:cubicBezTo>
                  <a:cubicBezTo>
                    <a:pt x="6407" y="-921"/>
                    <a:pt x="12396" y="-921"/>
                    <a:pt x="16302" y="2653"/>
                  </a:cubicBezTo>
                  <a:cubicBezTo>
                    <a:pt x="44591" y="26664"/>
                    <a:pt x="81713" y="37290"/>
                    <a:pt x="110968" y="60336"/>
                  </a:cubicBezTo>
                  <a:cubicBezTo>
                    <a:pt x="135394" y="78414"/>
                    <a:pt x="167271" y="87935"/>
                    <a:pt x="185211" y="113051"/>
                  </a:cubicBezTo>
                  <a:cubicBezTo>
                    <a:pt x="191283" y="123539"/>
                    <a:pt x="218192" y="154451"/>
                    <a:pt x="203151" y="163420"/>
                  </a:cubicBezTo>
                  <a:cubicBezTo>
                    <a:pt x="198404" y="165835"/>
                    <a:pt x="192608" y="164138"/>
                    <a:pt x="189903" y="159556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4" name="Freeform: Shape 543">
              <a:extLst>
                <a:ext uri="{FF2B5EF4-FFF2-40B4-BE49-F238E27FC236}">
                  <a16:creationId xmlns:a16="http://schemas.microsoft.com/office/drawing/2014/main" id="{2F2084D4-5911-6A27-1521-12C7F58DC87F}"/>
                </a:ext>
              </a:extLst>
            </p:cNvPr>
            <p:cNvSpPr/>
            <p:nvPr/>
          </p:nvSpPr>
          <p:spPr>
            <a:xfrm>
              <a:off x="6432105" y="1255888"/>
              <a:ext cx="103723" cy="48058"/>
            </a:xfrm>
            <a:custGeom>
              <a:avLst/>
              <a:gdLst>
                <a:gd name="connsiteX0" fmla="*/ 30 w 103723"/>
                <a:gd name="connsiteY0" fmla="*/ 39772 h 48058"/>
                <a:gd name="connsiteX1" fmla="*/ 39083 w 103723"/>
                <a:gd name="connsiteY1" fmla="*/ 21143 h 48058"/>
                <a:gd name="connsiteX2" fmla="*/ 89039 w 103723"/>
                <a:gd name="connsiteY2" fmla="*/ 995 h 48058"/>
                <a:gd name="connsiteX3" fmla="*/ 102507 w 103723"/>
                <a:gd name="connsiteY3" fmla="*/ 5629 h 48058"/>
                <a:gd name="connsiteX4" fmla="*/ 102838 w 103723"/>
                <a:gd name="connsiteY4" fmla="*/ 6377 h 48058"/>
                <a:gd name="connsiteX5" fmla="*/ 97360 w 103723"/>
                <a:gd name="connsiteY5" fmla="*/ 20163 h 48058"/>
                <a:gd name="connsiteX6" fmla="*/ 97319 w 103723"/>
                <a:gd name="connsiteY6" fmla="*/ 20177 h 48058"/>
                <a:gd name="connsiteX7" fmla="*/ 30 w 103723"/>
                <a:gd name="connsiteY7" fmla="*/ 39772 h 48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3723" h="48058">
                  <a:moveTo>
                    <a:pt x="30" y="39772"/>
                  </a:moveTo>
                  <a:cubicBezTo>
                    <a:pt x="-1488" y="23351"/>
                    <a:pt x="27629" y="27491"/>
                    <a:pt x="39083" y="21143"/>
                  </a:cubicBezTo>
                  <a:cubicBezTo>
                    <a:pt x="55919" y="14933"/>
                    <a:pt x="72479" y="7343"/>
                    <a:pt x="89039" y="995"/>
                  </a:cubicBezTo>
                  <a:cubicBezTo>
                    <a:pt x="94034" y="-1445"/>
                    <a:pt x="100065" y="629"/>
                    <a:pt x="102507" y="5629"/>
                  </a:cubicBezTo>
                  <a:cubicBezTo>
                    <a:pt x="102631" y="5875"/>
                    <a:pt x="102742" y="6123"/>
                    <a:pt x="102838" y="6377"/>
                  </a:cubicBezTo>
                  <a:cubicBezTo>
                    <a:pt x="105129" y="11695"/>
                    <a:pt x="102673" y="17872"/>
                    <a:pt x="97360" y="20163"/>
                  </a:cubicBezTo>
                  <a:cubicBezTo>
                    <a:pt x="97346" y="20163"/>
                    <a:pt x="97333" y="20177"/>
                    <a:pt x="97319" y="20177"/>
                  </a:cubicBezTo>
                  <a:cubicBezTo>
                    <a:pt x="81173" y="24731"/>
                    <a:pt x="4722" y="65026"/>
                    <a:pt x="30" y="39772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5" name="Freeform: Shape 544">
              <a:extLst>
                <a:ext uri="{FF2B5EF4-FFF2-40B4-BE49-F238E27FC236}">
                  <a16:creationId xmlns:a16="http://schemas.microsoft.com/office/drawing/2014/main" id="{F832FDD8-D9D9-0815-9448-4C6CD2A609FA}"/>
                </a:ext>
              </a:extLst>
            </p:cNvPr>
            <p:cNvSpPr/>
            <p:nvPr/>
          </p:nvSpPr>
          <p:spPr>
            <a:xfrm>
              <a:off x="6288170" y="1303319"/>
              <a:ext cx="100142" cy="29160"/>
            </a:xfrm>
            <a:custGeom>
              <a:avLst/>
              <a:gdLst>
                <a:gd name="connsiteX0" fmla="*/ 9003 w 100142"/>
                <a:gd name="connsiteY0" fmla="*/ 29049 h 29160"/>
                <a:gd name="connsiteX1" fmla="*/ 33 w 100142"/>
                <a:gd name="connsiteY1" fmla="*/ 17871 h 29160"/>
                <a:gd name="connsiteX2" fmla="*/ 11211 w 100142"/>
                <a:gd name="connsiteY2" fmla="*/ 8901 h 29160"/>
                <a:gd name="connsiteX3" fmla="*/ 31083 w 100142"/>
                <a:gd name="connsiteY3" fmla="*/ 8901 h 29160"/>
                <a:gd name="connsiteX4" fmla="*/ 88352 w 100142"/>
                <a:gd name="connsiteY4" fmla="*/ 69 h 29160"/>
                <a:gd name="connsiteX5" fmla="*/ 100082 w 100142"/>
                <a:gd name="connsiteY5" fmla="*/ 8625 h 29160"/>
                <a:gd name="connsiteX6" fmla="*/ 70551 w 100142"/>
                <a:gd name="connsiteY6" fmla="*/ 23943 h 29160"/>
                <a:gd name="connsiteX7" fmla="*/ 9003 w 100142"/>
                <a:gd name="connsiteY7" fmla="*/ 29049 h 29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0142" h="29160">
                  <a:moveTo>
                    <a:pt x="9003" y="29049"/>
                  </a:moveTo>
                  <a:cubicBezTo>
                    <a:pt x="3442" y="28441"/>
                    <a:pt x="-574" y="23432"/>
                    <a:pt x="33" y="17871"/>
                  </a:cubicBezTo>
                  <a:cubicBezTo>
                    <a:pt x="641" y="12309"/>
                    <a:pt x="5650" y="8294"/>
                    <a:pt x="11211" y="8901"/>
                  </a:cubicBezTo>
                  <a:cubicBezTo>
                    <a:pt x="17821" y="9384"/>
                    <a:pt x="24473" y="9384"/>
                    <a:pt x="31083" y="8901"/>
                  </a:cubicBezTo>
                  <a:cubicBezTo>
                    <a:pt x="50265" y="6969"/>
                    <a:pt x="69308" y="3519"/>
                    <a:pt x="88352" y="69"/>
                  </a:cubicBezTo>
                  <a:cubicBezTo>
                    <a:pt x="93927" y="-690"/>
                    <a:pt x="99102" y="3091"/>
                    <a:pt x="100082" y="8625"/>
                  </a:cubicBezTo>
                  <a:cubicBezTo>
                    <a:pt x="101048" y="23943"/>
                    <a:pt x="80624" y="20493"/>
                    <a:pt x="70551" y="23943"/>
                  </a:cubicBezTo>
                  <a:cubicBezTo>
                    <a:pt x="50278" y="27834"/>
                    <a:pt x="29648" y="29545"/>
                    <a:pt x="9003" y="29049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6" name="Freeform: Shape 545">
              <a:extLst>
                <a:ext uri="{FF2B5EF4-FFF2-40B4-BE49-F238E27FC236}">
                  <a16:creationId xmlns:a16="http://schemas.microsoft.com/office/drawing/2014/main" id="{85A60E19-3D3B-7CFE-35E9-E9184117C1DA}"/>
                </a:ext>
              </a:extLst>
            </p:cNvPr>
            <p:cNvSpPr/>
            <p:nvPr/>
          </p:nvSpPr>
          <p:spPr>
            <a:xfrm>
              <a:off x="6054835" y="1351886"/>
              <a:ext cx="192075" cy="75038"/>
            </a:xfrm>
            <a:custGeom>
              <a:avLst/>
              <a:gdLst>
                <a:gd name="connsiteX0" fmla="*/ 9122 w 192075"/>
                <a:gd name="connsiteY0" fmla="*/ 75011 h 75038"/>
                <a:gd name="connsiteX1" fmla="*/ 14 w 192075"/>
                <a:gd name="connsiteY1" fmla="*/ 63695 h 75038"/>
                <a:gd name="connsiteX2" fmla="*/ 10226 w 192075"/>
                <a:gd name="connsiteY2" fmla="*/ 54725 h 75038"/>
                <a:gd name="connsiteX3" fmla="*/ 47623 w 192075"/>
                <a:gd name="connsiteY3" fmla="*/ 50033 h 75038"/>
                <a:gd name="connsiteX4" fmla="*/ 158022 w 192075"/>
                <a:gd name="connsiteY4" fmla="*/ 9600 h 75038"/>
                <a:gd name="connsiteX5" fmla="*/ 191003 w 192075"/>
                <a:gd name="connsiteY5" fmla="*/ 5736 h 75038"/>
                <a:gd name="connsiteX6" fmla="*/ 186325 w 192075"/>
                <a:gd name="connsiteY6" fmla="*/ 19397 h 75038"/>
                <a:gd name="connsiteX7" fmla="*/ 186035 w 192075"/>
                <a:gd name="connsiteY7" fmla="*/ 19535 h 75038"/>
                <a:gd name="connsiteX8" fmla="*/ 127662 w 192075"/>
                <a:gd name="connsiteY8" fmla="*/ 48101 h 75038"/>
                <a:gd name="connsiteX9" fmla="*/ 9122 w 192075"/>
                <a:gd name="connsiteY9" fmla="*/ 75011 h 75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2075" h="75038">
                  <a:moveTo>
                    <a:pt x="9122" y="75011"/>
                  </a:moveTo>
                  <a:cubicBezTo>
                    <a:pt x="3547" y="74293"/>
                    <a:pt x="-483" y="69298"/>
                    <a:pt x="14" y="63695"/>
                  </a:cubicBezTo>
                  <a:cubicBezTo>
                    <a:pt x="649" y="58547"/>
                    <a:pt x="5037" y="54684"/>
                    <a:pt x="10226" y="54725"/>
                  </a:cubicBezTo>
                  <a:cubicBezTo>
                    <a:pt x="22811" y="54256"/>
                    <a:pt x="35314" y="52683"/>
                    <a:pt x="47623" y="50033"/>
                  </a:cubicBezTo>
                  <a:cubicBezTo>
                    <a:pt x="86566" y="43340"/>
                    <a:pt x="123978" y="29651"/>
                    <a:pt x="158022" y="9600"/>
                  </a:cubicBezTo>
                  <a:cubicBezTo>
                    <a:pt x="168095" y="6288"/>
                    <a:pt x="183413" y="-7788"/>
                    <a:pt x="191003" y="5736"/>
                  </a:cubicBezTo>
                  <a:cubicBezTo>
                    <a:pt x="193487" y="10800"/>
                    <a:pt x="191390" y="16913"/>
                    <a:pt x="186325" y="19397"/>
                  </a:cubicBezTo>
                  <a:cubicBezTo>
                    <a:pt x="186229" y="19453"/>
                    <a:pt x="186132" y="19494"/>
                    <a:pt x="186035" y="19535"/>
                  </a:cubicBezTo>
                  <a:cubicBezTo>
                    <a:pt x="166026" y="27953"/>
                    <a:pt x="146982" y="38303"/>
                    <a:pt x="127662" y="48101"/>
                  </a:cubicBezTo>
                  <a:cubicBezTo>
                    <a:pt x="90044" y="63985"/>
                    <a:pt x="49914" y="73092"/>
                    <a:pt x="9122" y="75011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7" name="Freeform: Shape 546">
              <a:extLst>
                <a:ext uri="{FF2B5EF4-FFF2-40B4-BE49-F238E27FC236}">
                  <a16:creationId xmlns:a16="http://schemas.microsoft.com/office/drawing/2014/main" id="{3B5A250E-8DE6-77E4-8307-4CE77FEEB821}"/>
                </a:ext>
              </a:extLst>
            </p:cNvPr>
            <p:cNvSpPr/>
            <p:nvPr/>
          </p:nvSpPr>
          <p:spPr>
            <a:xfrm>
              <a:off x="6512905" y="1358414"/>
              <a:ext cx="161558" cy="79324"/>
            </a:xfrm>
            <a:custGeom>
              <a:avLst/>
              <a:gdLst>
                <a:gd name="connsiteX0" fmla="*/ 5065 w 161558"/>
                <a:gd name="connsiteY0" fmla="*/ 78004 h 79324"/>
                <a:gd name="connsiteX1" fmla="*/ 49914 w 161558"/>
                <a:gd name="connsiteY1" fmla="*/ 30118 h 79324"/>
                <a:gd name="connsiteX2" fmla="*/ 110495 w 161558"/>
                <a:gd name="connsiteY2" fmla="*/ 6659 h 79324"/>
                <a:gd name="connsiteX3" fmla="*/ 142235 w 161558"/>
                <a:gd name="connsiteY3" fmla="*/ 1277 h 79324"/>
                <a:gd name="connsiteX4" fmla="*/ 161417 w 161558"/>
                <a:gd name="connsiteY4" fmla="*/ 8315 h 79324"/>
                <a:gd name="connsiteX5" fmla="*/ 152999 w 161558"/>
                <a:gd name="connsiteY5" fmla="*/ 19907 h 79324"/>
                <a:gd name="connsiteX6" fmla="*/ 92555 w 161558"/>
                <a:gd name="connsiteY6" fmla="*/ 32188 h 79324"/>
                <a:gd name="connsiteX7" fmla="*/ 28524 w 161558"/>
                <a:gd name="connsiteY7" fmla="*/ 64204 h 79324"/>
                <a:gd name="connsiteX8" fmla="*/ 5065 w 161558"/>
                <a:gd name="connsiteY8" fmla="*/ 78004 h 79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1558" h="79324">
                  <a:moveTo>
                    <a:pt x="5065" y="78004"/>
                  </a:moveTo>
                  <a:cubicBezTo>
                    <a:pt x="-16463" y="59236"/>
                    <a:pt x="36390" y="36604"/>
                    <a:pt x="49914" y="30118"/>
                  </a:cubicBezTo>
                  <a:cubicBezTo>
                    <a:pt x="68627" y="18913"/>
                    <a:pt x="89119" y="10978"/>
                    <a:pt x="110495" y="6659"/>
                  </a:cubicBezTo>
                  <a:cubicBezTo>
                    <a:pt x="120983" y="4589"/>
                    <a:pt x="131609" y="3209"/>
                    <a:pt x="142235" y="1277"/>
                  </a:cubicBezTo>
                  <a:cubicBezTo>
                    <a:pt x="149549" y="-931"/>
                    <a:pt x="159898" y="-1345"/>
                    <a:pt x="161417" y="8315"/>
                  </a:cubicBezTo>
                  <a:cubicBezTo>
                    <a:pt x="162245" y="13835"/>
                    <a:pt x="158505" y="18996"/>
                    <a:pt x="152999" y="19907"/>
                  </a:cubicBezTo>
                  <a:cubicBezTo>
                    <a:pt x="132602" y="22666"/>
                    <a:pt x="112414" y="26779"/>
                    <a:pt x="92555" y="32188"/>
                  </a:cubicBezTo>
                  <a:cubicBezTo>
                    <a:pt x="70669" y="41752"/>
                    <a:pt x="49307" y="52433"/>
                    <a:pt x="28524" y="64204"/>
                  </a:cubicBezTo>
                  <a:cubicBezTo>
                    <a:pt x="20383" y="68482"/>
                    <a:pt x="16242" y="83800"/>
                    <a:pt x="5065" y="78004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8" name="Freeform: Shape 547">
              <a:extLst>
                <a:ext uri="{FF2B5EF4-FFF2-40B4-BE49-F238E27FC236}">
                  <a16:creationId xmlns:a16="http://schemas.microsoft.com/office/drawing/2014/main" id="{36EF3AAA-128D-515B-14AE-DA6ED702743F}"/>
                </a:ext>
              </a:extLst>
            </p:cNvPr>
            <p:cNvSpPr/>
            <p:nvPr/>
          </p:nvSpPr>
          <p:spPr>
            <a:xfrm>
              <a:off x="7649277" y="2390661"/>
              <a:ext cx="62088" cy="125786"/>
            </a:xfrm>
            <a:custGeom>
              <a:avLst/>
              <a:gdLst>
                <a:gd name="connsiteX0" fmla="*/ 32154 w 62088"/>
                <a:gd name="connsiteY0" fmla="*/ 124212 h 125786"/>
                <a:gd name="connsiteX1" fmla="*/ 139 w 62088"/>
                <a:gd name="connsiteY1" fmla="*/ 12019 h 125786"/>
                <a:gd name="connsiteX2" fmla="*/ 8350 w 62088"/>
                <a:gd name="connsiteY2" fmla="*/ 138 h 125786"/>
                <a:gd name="connsiteX3" fmla="*/ 19597 w 62088"/>
                <a:gd name="connsiteY3" fmla="*/ 6223 h 125786"/>
                <a:gd name="connsiteX4" fmla="*/ 19597 w 62088"/>
                <a:gd name="connsiteY4" fmla="*/ 5395 h 125786"/>
                <a:gd name="connsiteX5" fmla="*/ 37122 w 62088"/>
                <a:gd name="connsiteY5" fmla="*/ 97302 h 125786"/>
                <a:gd name="connsiteX6" fmla="*/ 52164 w 62088"/>
                <a:gd name="connsiteY6" fmla="*/ 40999 h 125786"/>
                <a:gd name="connsiteX7" fmla="*/ 58374 w 62088"/>
                <a:gd name="connsiteY7" fmla="*/ 86400 h 125786"/>
                <a:gd name="connsiteX8" fmla="*/ 32154 w 62088"/>
                <a:gd name="connsiteY8" fmla="*/ 124212 h 125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088" h="125786">
                  <a:moveTo>
                    <a:pt x="32154" y="124212"/>
                  </a:moveTo>
                  <a:cubicBezTo>
                    <a:pt x="3727" y="98820"/>
                    <a:pt x="6901" y="47347"/>
                    <a:pt x="139" y="12019"/>
                  </a:cubicBezTo>
                  <a:cubicBezTo>
                    <a:pt x="-868" y="6472"/>
                    <a:pt x="2802" y="1159"/>
                    <a:pt x="8350" y="138"/>
                  </a:cubicBezTo>
                  <a:cubicBezTo>
                    <a:pt x="13069" y="-718"/>
                    <a:pt x="17734" y="1807"/>
                    <a:pt x="19597" y="6223"/>
                  </a:cubicBezTo>
                  <a:lnTo>
                    <a:pt x="19597" y="5395"/>
                  </a:lnTo>
                  <a:cubicBezTo>
                    <a:pt x="25531" y="35893"/>
                    <a:pt x="24978" y="68047"/>
                    <a:pt x="37122" y="97302"/>
                  </a:cubicBezTo>
                  <a:cubicBezTo>
                    <a:pt x="40986" y="84192"/>
                    <a:pt x="33120" y="39481"/>
                    <a:pt x="52164" y="40999"/>
                  </a:cubicBezTo>
                  <a:cubicBezTo>
                    <a:pt x="71208" y="42517"/>
                    <a:pt x="56580" y="73980"/>
                    <a:pt x="58374" y="86400"/>
                  </a:cubicBezTo>
                  <a:cubicBezTo>
                    <a:pt x="57960" y="101856"/>
                    <a:pt x="54924" y="133043"/>
                    <a:pt x="32154" y="124212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9" name="Freeform: Shape 548">
              <a:extLst>
                <a:ext uri="{FF2B5EF4-FFF2-40B4-BE49-F238E27FC236}">
                  <a16:creationId xmlns:a16="http://schemas.microsoft.com/office/drawing/2014/main" id="{27C4F31E-3FB4-CD6C-1D67-88B2283B90D7}"/>
                </a:ext>
              </a:extLst>
            </p:cNvPr>
            <p:cNvSpPr/>
            <p:nvPr/>
          </p:nvSpPr>
          <p:spPr>
            <a:xfrm>
              <a:off x="7401822" y="2125625"/>
              <a:ext cx="199767" cy="182890"/>
            </a:xfrm>
            <a:custGeom>
              <a:avLst/>
              <a:gdLst>
                <a:gd name="connsiteX0" fmla="*/ 182873 w 199767"/>
                <a:gd name="connsiteY0" fmla="*/ 180181 h 182890"/>
                <a:gd name="connsiteX1" fmla="*/ 76200 w 199767"/>
                <a:gd name="connsiteY1" fmla="*/ 75165 h 182890"/>
                <a:gd name="connsiteX2" fmla="*/ 5269 w 199767"/>
                <a:gd name="connsiteY2" fmla="*/ 18999 h 182890"/>
                <a:gd name="connsiteX3" fmla="*/ 1198 w 199767"/>
                <a:gd name="connsiteY3" fmla="*/ 5268 h 182890"/>
                <a:gd name="connsiteX4" fmla="*/ 14929 w 199767"/>
                <a:gd name="connsiteY4" fmla="*/ 1198 h 182890"/>
                <a:gd name="connsiteX5" fmla="*/ 90138 w 199767"/>
                <a:gd name="connsiteY5" fmla="*/ 60261 h 182890"/>
                <a:gd name="connsiteX6" fmla="*/ 155135 w 199767"/>
                <a:gd name="connsiteY6" fmla="*/ 123740 h 182890"/>
                <a:gd name="connsiteX7" fmla="*/ 197224 w 199767"/>
                <a:gd name="connsiteY7" fmla="*/ 179629 h 182890"/>
                <a:gd name="connsiteX8" fmla="*/ 182873 w 199767"/>
                <a:gd name="connsiteY8" fmla="*/ 180181 h 182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9767" h="182890">
                  <a:moveTo>
                    <a:pt x="182873" y="180181"/>
                  </a:moveTo>
                  <a:cubicBezTo>
                    <a:pt x="147269" y="145130"/>
                    <a:pt x="113874" y="107732"/>
                    <a:pt x="76200" y="75165"/>
                  </a:cubicBezTo>
                  <a:cubicBezTo>
                    <a:pt x="55997" y="52464"/>
                    <a:pt x="31999" y="33461"/>
                    <a:pt x="5269" y="18999"/>
                  </a:cubicBezTo>
                  <a:cubicBezTo>
                    <a:pt x="356" y="16336"/>
                    <a:pt x="-1465" y="10181"/>
                    <a:pt x="1198" y="5268"/>
                  </a:cubicBezTo>
                  <a:cubicBezTo>
                    <a:pt x="3861" y="356"/>
                    <a:pt x="10016" y="-1466"/>
                    <a:pt x="14929" y="1198"/>
                  </a:cubicBezTo>
                  <a:cubicBezTo>
                    <a:pt x="43301" y="16281"/>
                    <a:pt x="68762" y="36277"/>
                    <a:pt x="90138" y="60261"/>
                  </a:cubicBezTo>
                  <a:cubicBezTo>
                    <a:pt x="113046" y="80105"/>
                    <a:pt x="134753" y="101301"/>
                    <a:pt x="155135" y="123740"/>
                  </a:cubicBezTo>
                  <a:cubicBezTo>
                    <a:pt x="163001" y="135194"/>
                    <a:pt x="211162" y="167899"/>
                    <a:pt x="197224" y="179629"/>
                  </a:cubicBezTo>
                  <a:cubicBezTo>
                    <a:pt x="193402" y="183714"/>
                    <a:pt x="186998" y="183962"/>
                    <a:pt x="182873" y="180181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0" name="Freeform: Shape 549">
              <a:extLst>
                <a:ext uri="{FF2B5EF4-FFF2-40B4-BE49-F238E27FC236}">
                  <a16:creationId xmlns:a16="http://schemas.microsoft.com/office/drawing/2014/main" id="{C84E4C19-37C9-40C2-A08B-EC901FA522C6}"/>
                </a:ext>
              </a:extLst>
            </p:cNvPr>
            <p:cNvSpPr/>
            <p:nvPr/>
          </p:nvSpPr>
          <p:spPr>
            <a:xfrm>
              <a:off x="7604956" y="2325235"/>
              <a:ext cx="31227" cy="49277"/>
            </a:xfrm>
            <a:custGeom>
              <a:avLst/>
              <a:gdLst>
                <a:gd name="connsiteX0" fmla="*/ 12169 w 31227"/>
                <a:gd name="connsiteY0" fmla="*/ 44188 h 49277"/>
                <a:gd name="connsiteX1" fmla="*/ 8581 w 31227"/>
                <a:gd name="connsiteY1" fmla="*/ 29 h 49277"/>
                <a:gd name="connsiteX2" fmla="*/ 20531 w 31227"/>
                <a:gd name="connsiteY2" fmla="*/ 9771 h 49277"/>
                <a:gd name="connsiteX3" fmla="*/ 20586 w 31227"/>
                <a:gd name="connsiteY3" fmla="*/ 10930 h 49277"/>
                <a:gd name="connsiteX4" fmla="*/ 30660 w 31227"/>
                <a:gd name="connsiteY4" fmla="*/ 35770 h 49277"/>
                <a:gd name="connsiteX5" fmla="*/ 24244 w 31227"/>
                <a:gd name="connsiteY5" fmla="*/ 48714 h 49277"/>
                <a:gd name="connsiteX6" fmla="*/ 12169 w 31227"/>
                <a:gd name="connsiteY6" fmla="*/ 44188 h 49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27" h="49277">
                  <a:moveTo>
                    <a:pt x="12169" y="44188"/>
                  </a:moveTo>
                  <a:cubicBezTo>
                    <a:pt x="7890" y="31906"/>
                    <a:pt x="-10739" y="6928"/>
                    <a:pt x="8581" y="29"/>
                  </a:cubicBezTo>
                  <a:cubicBezTo>
                    <a:pt x="14570" y="-579"/>
                    <a:pt x="19924" y="3782"/>
                    <a:pt x="20531" y="9771"/>
                  </a:cubicBezTo>
                  <a:cubicBezTo>
                    <a:pt x="20572" y="10158"/>
                    <a:pt x="20586" y="10544"/>
                    <a:pt x="20586" y="10930"/>
                  </a:cubicBezTo>
                  <a:cubicBezTo>
                    <a:pt x="23194" y="19500"/>
                    <a:pt x="26562" y="27808"/>
                    <a:pt x="30660" y="35770"/>
                  </a:cubicBezTo>
                  <a:cubicBezTo>
                    <a:pt x="32468" y="41110"/>
                    <a:pt x="29584" y="46907"/>
                    <a:pt x="24244" y="48714"/>
                  </a:cubicBezTo>
                  <a:cubicBezTo>
                    <a:pt x="19662" y="50260"/>
                    <a:pt x="14611" y="48369"/>
                    <a:pt x="12169" y="44188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1" name="Freeform: Shape 550">
              <a:extLst>
                <a:ext uri="{FF2B5EF4-FFF2-40B4-BE49-F238E27FC236}">
                  <a16:creationId xmlns:a16="http://schemas.microsoft.com/office/drawing/2014/main" id="{26F82F99-8414-8226-8D6D-C973DC514F25}"/>
                </a:ext>
              </a:extLst>
            </p:cNvPr>
            <p:cNvSpPr/>
            <p:nvPr/>
          </p:nvSpPr>
          <p:spPr>
            <a:xfrm>
              <a:off x="7456908" y="3226216"/>
              <a:ext cx="50860" cy="97629"/>
            </a:xfrm>
            <a:custGeom>
              <a:avLst/>
              <a:gdLst>
                <a:gd name="connsiteX0" fmla="*/ 15319 w 50860"/>
                <a:gd name="connsiteY0" fmla="*/ 97601 h 97629"/>
                <a:gd name="connsiteX1" fmla="*/ 9523 w 50860"/>
                <a:gd name="connsiteY1" fmla="*/ 51096 h 97629"/>
                <a:gd name="connsiteX2" fmla="*/ 30774 w 50860"/>
                <a:gd name="connsiteY2" fmla="*/ 9696 h 97629"/>
                <a:gd name="connsiteX3" fmla="*/ 42794 w 50860"/>
                <a:gd name="connsiteY3" fmla="*/ 37 h 97629"/>
                <a:gd name="connsiteX4" fmla="*/ 46230 w 50860"/>
                <a:gd name="connsiteY4" fmla="*/ 1003 h 97629"/>
                <a:gd name="connsiteX5" fmla="*/ 21114 w 50860"/>
                <a:gd name="connsiteY5" fmla="*/ 74970 h 97629"/>
                <a:gd name="connsiteX6" fmla="*/ 32430 w 50860"/>
                <a:gd name="connsiteY6" fmla="*/ 66276 h 97629"/>
                <a:gd name="connsiteX7" fmla="*/ 46782 w 50860"/>
                <a:gd name="connsiteY7" fmla="*/ 67835 h 97629"/>
                <a:gd name="connsiteX8" fmla="*/ 48990 w 50860"/>
                <a:gd name="connsiteY8" fmla="*/ 75245 h 97629"/>
                <a:gd name="connsiteX9" fmla="*/ 15319 w 50860"/>
                <a:gd name="connsiteY9" fmla="*/ 97601 h 97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860" h="97629">
                  <a:moveTo>
                    <a:pt x="15319" y="97601"/>
                  </a:moveTo>
                  <a:cubicBezTo>
                    <a:pt x="-9659" y="94565"/>
                    <a:pt x="1519" y="65310"/>
                    <a:pt x="9523" y="51096"/>
                  </a:cubicBezTo>
                  <a:cubicBezTo>
                    <a:pt x="17526" y="36882"/>
                    <a:pt x="24288" y="23496"/>
                    <a:pt x="30774" y="9696"/>
                  </a:cubicBezTo>
                  <a:cubicBezTo>
                    <a:pt x="31423" y="3707"/>
                    <a:pt x="36805" y="-612"/>
                    <a:pt x="42794" y="37"/>
                  </a:cubicBezTo>
                  <a:cubicBezTo>
                    <a:pt x="43981" y="175"/>
                    <a:pt x="45140" y="492"/>
                    <a:pt x="46230" y="1003"/>
                  </a:cubicBezTo>
                  <a:cubicBezTo>
                    <a:pt x="64308" y="9972"/>
                    <a:pt x="23460" y="58548"/>
                    <a:pt x="21114" y="74970"/>
                  </a:cubicBezTo>
                  <a:cubicBezTo>
                    <a:pt x="25268" y="72596"/>
                    <a:pt x="29077" y="69670"/>
                    <a:pt x="32430" y="66276"/>
                  </a:cubicBezTo>
                  <a:cubicBezTo>
                    <a:pt x="36832" y="62743"/>
                    <a:pt x="43249" y="63447"/>
                    <a:pt x="46782" y="67835"/>
                  </a:cubicBezTo>
                  <a:cubicBezTo>
                    <a:pt x="48465" y="69919"/>
                    <a:pt x="49252" y="72582"/>
                    <a:pt x="48990" y="75245"/>
                  </a:cubicBezTo>
                  <a:cubicBezTo>
                    <a:pt x="42559" y="88176"/>
                    <a:pt x="29725" y="96690"/>
                    <a:pt x="15319" y="97601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2" name="Freeform: Shape 551">
              <a:extLst>
                <a:ext uri="{FF2B5EF4-FFF2-40B4-BE49-F238E27FC236}">
                  <a16:creationId xmlns:a16="http://schemas.microsoft.com/office/drawing/2014/main" id="{6C9F32D8-BFA2-6284-4799-AED0B29C34DF}"/>
                </a:ext>
              </a:extLst>
            </p:cNvPr>
            <p:cNvSpPr/>
            <p:nvPr/>
          </p:nvSpPr>
          <p:spPr>
            <a:xfrm>
              <a:off x="7565035" y="3202886"/>
              <a:ext cx="168114" cy="266331"/>
            </a:xfrm>
            <a:custGeom>
              <a:avLst/>
              <a:gdLst>
                <a:gd name="connsiteX0" fmla="*/ 3100 w 168114"/>
                <a:gd name="connsiteY0" fmla="*/ 263759 h 266331"/>
                <a:gd name="connsiteX1" fmla="*/ 14554 w 168114"/>
                <a:gd name="connsiteY1" fmla="*/ 235332 h 266331"/>
                <a:gd name="connsiteX2" fmla="*/ 52641 w 168114"/>
                <a:gd name="connsiteY2" fmla="*/ 184135 h 266331"/>
                <a:gd name="connsiteX3" fmla="*/ 149240 w 168114"/>
                <a:gd name="connsiteY3" fmla="*/ 4737 h 266331"/>
                <a:gd name="connsiteX4" fmla="*/ 163329 w 168114"/>
                <a:gd name="connsiteY4" fmla="*/ 1549 h 266331"/>
                <a:gd name="connsiteX5" fmla="*/ 167180 w 168114"/>
                <a:gd name="connsiteY5" fmla="*/ 14397 h 266331"/>
                <a:gd name="connsiteX6" fmla="*/ 106737 w 168114"/>
                <a:gd name="connsiteY6" fmla="*/ 140389 h 266331"/>
                <a:gd name="connsiteX7" fmla="*/ 52779 w 168114"/>
                <a:gd name="connsiteY7" fmla="*/ 218634 h 266331"/>
                <a:gd name="connsiteX8" fmla="*/ 3100 w 168114"/>
                <a:gd name="connsiteY8" fmla="*/ 263759 h 266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8114" h="266331">
                  <a:moveTo>
                    <a:pt x="3100" y="263759"/>
                  </a:moveTo>
                  <a:cubicBezTo>
                    <a:pt x="-6698" y="253271"/>
                    <a:pt x="9172" y="243612"/>
                    <a:pt x="14554" y="235332"/>
                  </a:cubicBezTo>
                  <a:cubicBezTo>
                    <a:pt x="28354" y="218634"/>
                    <a:pt x="39669" y="200970"/>
                    <a:pt x="52641" y="184135"/>
                  </a:cubicBezTo>
                  <a:cubicBezTo>
                    <a:pt x="92537" y="128811"/>
                    <a:pt x="125008" y="68492"/>
                    <a:pt x="149240" y="4737"/>
                  </a:cubicBezTo>
                  <a:cubicBezTo>
                    <a:pt x="152248" y="-38"/>
                    <a:pt x="158555" y="-1459"/>
                    <a:pt x="163329" y="1549"/>
                  </a:cubicBezTo>
                  <a:cubicBezTo>
                    <a:pt x="167635" y="4268"/>
                    <a:pt x="169277" y="9746"/>
                    <a:pt x="167180" y="14397"/>
                  </a:cubicBezTo>
                  <a:cubicBezTo>
                    <a:pt x="150206" y="57839"/>
                    <a:pt x="130003" y="99956"/>
                    <a:pt x="106737" y="140389"/>
                  </a:cubicBezTo>
                  <a:cubicBezTo>
                    <a:pt x="90039" y="167989"/>
                    <a:pt x="71823" y="193242"/>
                    <a:pt x="52779" y="218634"/>
                  </a:cubicBezTo>
                  <a:cubicBezTo>
                    <a:pt x="42705" y="228432"/>
                    <a:pt x="17314" y="277973"/>
                    <a:pt x="3100" y="263759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3" name="Freeform: Shape 552">
              <a:extLst>
                <a:ext uri="{FF2B5EF4-FFF2-40B4-BE49-F238E27FC236}">
                  <a16:creationId xmlns:a16="http://schemas.microsoft.com/office/drawing/2014/main" id="{A272C299-8E2D-6FFC-AFD5-0DBC6C6C1217}"/>
                </a:ext>
              </a:extLst>
            </p:cNvPr>
            <p:cNvSpPr/>
            <p:nvPr/>
          </p:nvSpPr>
          <p:spPr>
            <a:xfrm>
              <a:off x="7781645" y="3643862"/>
              <a:ext cx="238805" cy="84109"/>
            </a:xfrm>
            <a:custGeom>
              <a:avLst/>
              <a:gdLst>
                <a:gd name="connsiteX0" fmla="*/ 224634 w 238805"/>
                <a:gd name="connsiteY0" fmla="*/ 83323 h 84109"/>
                <a:gd name="connsiteX1" fmla="*/ 10184 w 238805"/>
                <a:gd name="connsiteY1" fmla="*/ 20396 h 84109"/>
                <a:gd name="connsiteX2" fmla="*/ -27 w 238805"/>
                <a:gd name="connsiteY2" fmla="*/ 10184 h 84109"/>
                <a:gd name="connsiteX3" fmla="*/ 10184 w 238805"/>
                <a:gd name="connsiteY3" fmla="*/ -28 h 84109"/>
                <a:gd name="connsiteX4" fmla="*/ 142249 w 238805"/>
                <a:gd name="connsiteY4" fmla="*/ 27572 h 84109"/>
                <a:gd name="connsiteX5" fmla="*/ 232362 w 238805"/>
                <a:gd name="connsiteY5" fmla="*/ 64279 h 84109"/>
                <a:gd name="connsiteX6" fmla="*/ 238019 w 238805"/>
                <a:gd name="connsiteY6" fmla="*/ 77665 h 84109"/>
                <a:gd name="connsiteX7" fmla="*/ 224634 w 238805"/>
                <a:gd name="connsiteY7" fmla="*/ 83323 h 84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38805" h="84109">
                  <a:moveTo>
                    <a:pt x="224634" y="83323"/>
                  </a:moveTo>
                  <a:cubicBezTo>
                    <a:pt x="155635" y="55723"/>
                    <a:pt x="86635" y="19430"/>
                    <a:pt x="10184" y="20396"/>
                  </a:cubicBezTo>
                  <a:cubicBezTo>
                    <a:pt x="4540" y="20396"/>
                    <a:pt x="-27" y="15828"/>
                    <a:pt x="-27" y="10184"/>
                  </a:cubicBezTo>
                  <a:cubicBezTo>
                    <a:pt x="-27" y="4540"/>
                    <a:pt x="4540" y="-28"/>
                    <a:pt x="10184" y="-28"/>
                  </a:cubicBezTo>
                  <a:cubicBezTo>
                    <a:pt x="55600" y="386"/>
                    <a:pt x="100477" y="9770"/>
                    <a:pt x="142249" y="27572"/>
                  </a:cubicBezTo>
                  <a:cubicBezTo>
                    <a:pt x="172332" y="39854"/>
                    <a:pt x="202692" y="51032"/>
                    <a:pt x="232362" y="64279"/>
                  </a:cubicBezTo>
                  <a:cubicBezTo>
                    <a:pt x="237619" y="66418"/>
                    <a:pt x="240159" y="72408"/>
                    <a:pt x="238019" y="77665"/>
                  </a:cubicBezTo>
                  <a:cubicBezTo>
                    <a:pt x="235881" y="82923"/>
                    <a:pt x="229891" y="85462"/>
                    <a:pt x="224634" y="83323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4" name="Freeform: Shape 553">
              <a:extLst>
                <a:ext uri="{FF2B5EF4-FFF2-40B4-BE49-F238E27FC236}">
                  <a16:creationId xmlns:a16="http://schemas.microsoft.com/office/drawing/2014/main" id="{BD336C80-7AFC-3BFC-3BED-986CC71CB377}"/>
                </a:ext>
              </a:extLst>
            </p:cNvPr>
            <p:cNvSpPr/>
            <p:nvPr/>
          </p:nvSpPr>
          <p:spPr>
            <a:xfrm>
              <a:off x="8064569" y="3733425"/>
              <a:ext cx="146826" cy="72816"/>
            </a:xfrm>
            <a:custGeom>
              <a:avLst/>
              <a:gdLst>
                <a:gd name="connsiteX0" fmla="*/ 133389 w 146826"/>
                <a:gd name="connsiteY0" fmla="*/ 72281 h 72816"/>
                <a:gd name="connsiteX1" fmla="*/ 2705 w 146826"/>
                <a:gd name="connsiteY1" fmla="*/ 17082 h 72816"/>
                <a:gd name="connsiteX2" fmla="*/ 2705 w 146826"/>
                <a:gd name="connsiteY2" fmla="*/ 3282 h 72816"/>
                <a:gd name="connsiteX3" fmla="*/ 61631 w 146826"/>
                <a:gd name="connsiteY3" fmla="*/ 21360 h 72816"/>
                <a:gd name="connsiteX4" fmla="*/ 139737 w 146826"/>
                <a:gd name="connsiteY4" fmla="*/ 52824 h 72816"/>
                <a:gd name="connsiteX5" fmla="*/ 146292 w 146826"/>
                <a:gd name="connsiteY5" fmla="*/ 65726 h 72816"/>
                <a:gd name="connsiteX6" fmla="*/ 133389 w 146826"/>
                <a:gd name="connsiteY6" fmla="*/ 72281 h 72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6826" h="72816">
                  <a:moveTo>
                    <a:pt x="133389" y="72281"/>
                  </a:moveTo>
                  <a:cubicBezTo>
                    <a:pt x="87574" y="59310"/>
                    <a:pt x="45899" y="34884"/>
                    <a:pt x="2705" y="17082"/>
                  </a:cubicBezTo>
                  <a:cubicBezTo>
                    <a:pt x="-938" y="13204"/>
                    <a:pt x="-938" y="7160"/>
                    <a:pt x="2705" y="3282"/>
                  </a:cubicBezTo>
                  <a:cubicBezTo>
                    <a:pt x="16505" y="-9137"/>
                    <a:pt x="46174" y="17082"/>
                    <a:pt x="61631" y="21360"/>
                  </a:cubicBezTo>
                  <a:cubicBezTo>
                    <a:pt x="86732" y="34042"/>
                    <a:pt x="112855" y="44571"/>
                    <a:pt x="139737" y="52824"/>
                  </a:cubicBezTo>
                  <a:cubicBezTo>
                    <a:pt x="145105" y="54576"/>
                    <a:pt x="148045" y="60358"/>
                    <a:pt x="146292" y="65726"/>
                  </a:cubicBezTo>
                  <a:cubicBezTo>
                    <a:pt x="144540" y="71095"/>
                    <a:pt x="138758" y="74034"/>
                    <a:pt x="133389" y="72281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5" name="Freeform: Shape 554">
              <a:extLst>
                <a:ext uri="{FF2B5EF4-FFF2-40B4-BE49-F238E27FC236}">
                  <a16:creationId xmlns:a16="http://schemas.microsoft.com/office/drawing/2014/main" id="{1A140239-2A56-5644-EA91-27CBFBF7DAD7}"/>
                </a:ext>
              </a:extLst>
            </p:cNvPr>
            <p:cNvSpPr/>
            <p:nvPr/>
          </p:nvSpPr>
          <p:spPr>
            <a:xfrm>
              <a:off x="7982556" y="3319731"/>
              <a:ext cx="147185" cy="141097"/>
            </a:xfrm>
            <a:custGeom>
              <a:avLst/>
              <a:gdLst>
                <a:gd name="connsiteX0" fmla="*/ 2058 w 147185"/>
                <a:gd name="connsiteY0" fmla="*/ 134908 h 141097"/>
                <a:gd name="connsiteX1" fmla="*/ 85822 w 147185"/>
                <a:gd name="connsiteY1" fmla="*/ 54179 h 141097"/>
                <a:gd name="connsiteX2" fmla="*/ 129844 w 147185"/>
                <a:gd name="connsiteY2" fmla="*/ 3534 h 141097"/>
                <a:gd name="connsiteX3" fmla="*/ 143644 w 147185"/>
                <a:gd name="connsiteY3" fmla="*/ 1878 h 141097"/>
                <a:gd name="connsiteX4" fmla="*/ 121012 w 147185"/>
                <a:gd name="connsiteY4" fmla="*/ 46452 h 141097"/>
                <a:gd name="connsiteX5" fmla="*/ 28829 w 147185"/>
                <a:gd name="connsiteY5" fmla="*/ 118073 h 141097"/>
                <a:gd name="connsiteX6" fmla="*/ 42215 w 147185"/>
                <a:gd name="connsiteY6" fmla="*/ 123496 h 141097"/>
                <a:gd name="connsiteX7" fmla="*/ 41663 w 147185"/>
                <a:gd name="connsiteY7" fmla="*/ 132562 h 141097"/>
                <a:gd name="connsiteX8" fmla="*/ 2058 w 147185"/>
                <a:gd name="connsiteY8" fmla="*/ 134908 h 141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7185" h="141097">
                  <a:moveTo>
                    <a:pt x="2058" y="134908"/>
                  </a:moveTo>
                  <a:cubicBezTo>
                    <a:pt x="-14089" y="105377"/>
                    <a:pt x="68296" y="71843"/>
                    <a:pt x="85822" y="54179"/>
                  </a:cubicBezTo>
                  <a:cubicBezTo>
                    <a:pt x="101899" y="38572"/>
                    <a:pt x="116637" y="21640"/>
                    <a:pt x="129844" y="3534"/>
                  </a:cubicBezTo>
                  <a:cubicBezTo>
                    <a:pt x="133335" y="-482"/>
                    <a:pt x="139297" y="-1199"/>
                    <a:pt x="143644" y="1878"/>
                  </a:cubicBezTo>
                  <a:cubicBezTo>
                    <a:pt x="157443" y="12504"/>
                    <a:pt x="126531" y="36930"/>
                    <a:pt x="121012" y="46452"/>
                  </a:cubicBezTo>
                  <a:cubicBezTo>
                    <a:pt x="97000" y="78467"/>
                    <a:pt x="58360" y="92405"/>
                    <a:pt x="28829" y="118073"/>
                  </a:cubicBezTo>
                  <a:cubicBezTo>
                    <a:pt x="34018" y="115878"/>
                    <a:pt x="40020" y="118307"/>
                    <a:pt x="42215" y="123496"/>
                  </a:cubicBezTo>
                  <a:cubicBezTo>
                    <a:pt x="43457" y="126435"/>
                    <a:pt x="43250" y="129789"/>
                    <a:pt x="41663" y="132562"/>
                  </a:cubicBezTo>
                  <a:cubicBezTo>
                    <a:pt x="32831" y="141256"/>
                    <a:pt x="11027" y="145258"/>
                    <a:pt x="2058" y="134908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6" name="Freeform: Shape 555">
              <a:extLst>
                <a:ext uri="{FF2B5EF4-FFF2-40B4-BE49-F238E27FC236}">
                  <a16:creationId xmlns:a16="http://schemas.microsoft.com/office/drawing/2014/main" id="{CD73A79E-C9AD-69E5-8CE5-79F11E924098}"/>
                </a:ext>
              </a:extLst>
            </p:cNvPr>
            <p:cNvSpPr/>
            <p:nvPr/>
          </p:nvSpPr>
          <p:spPr>
            <a:xfrm>
              <a:off x="7630251" y="4629832"/>
              <a:ext cx="96522" cy="73640"/>
            </a:xfrm>
            <a:custGeom>
              <a:avLst/>
              <a:gdLst>
                <a:gd name="connsiteX0" fmla="*/ 10747 w 96522"/>
                <a:gd name="connsiteY0" fmla="*/ 72861 h 73640"/>
                <a:gd name="connsiteX1" fmla="*/ 60012 w 96522"/>
                <a:gd name="connsiteY1" fmla="*/ 9934 h 73640"/>
                <a:gd name="connsiteX2" fmla="*/ 91614 w 96522"/>
                <a:gd name="connsiteY2" fmla="*/ 1378 h 73640"/>
                <a:gd name="connsiteX3" fmla="*/ 95202 w 96522"/>
                <a:gd name="connsiteY3" fmla="*/ 15178 h 73640"/>
                <a:gd name="connsiteX4" fmla="*/ 26202 w 96522"/>
                <a:gd name="connsiteY4" fmla="*/ 51609 h 73640"/>
                <a:gd name="connsiteX5" fmla="*/ 72708 w 96522"/>
                <a:gd name="connsiteY5" fmla="*/ 51609 h 73640"/>
                <a:gd name="connsiteX6" fmla="*/ 10747 w 96522"/>
                <a:gd name="connsiteY6" fmla="*/ 72861 h 73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522" h="73640">
                  <a:moveTo>
                    <a:pt x="10747" y="72861"/>
                  </a:moveTo>
                  <a:cubicBezTo>
                    <a:pt x="-25409" y="49125"/>
                    <a:pt x="39312" y="16834"/>
                    <a:pt x="60012" y="9934"/>
                  </a:cubicBezTo>
                  <a:cubicBezTo>
                    <a:pt x="70224" y="7036"/>
                    <a:pt x="80850" y="-3866"/>
                    <a:pt x="91614" y="1378"/>
                  </a:cubicBezTo>
                  <a:cubicBezTo>
                    <a:pt x="96292" y="4290"/>
                    <a:pt x="97865" y="10362"/>
                    <a:pt x="95202" y="15178"/>
                  </a:cubicBezTo>
                  <a:cubicBezTo>
                    <a:pt x="74502" y="29944"/>
                    <a:pt x="44832" y="32979"/>
                    <a:pt x="26202" y="51609"/>
                  </a:cubicBezTo>
                  <a:cubicBezTo>
                    <a:pt x="39312" y="49678"/>
                    <a:pt x="76434" y="22078"/>
                    <a:pt x="72708" y="51609"/>
                  </a:cubicBezTo>
                  <a:cubicBezTo>
                    <a:pt x="63462" y="62235"/>
                    <a:pt x="24271" y="77139"/>
                    <a:pt x="10747" y="72861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7" name="Freeform: Shape 556">
              <a:extLst>
                <a:ext uri="{FF2B5EF4-FFF2-40B4-BE49-F238E27FC236}">
                  <a16:creationId xmlns:a16="http://schemas.microsoft.com/office/drawing/2014/main" id="{0C177986-D11C-D749-90FA-D5483BC3709E}"/>
                </a:ext>
              </a:extLst>
            </p:cNvPr>
            <p:cNvSpPr/>
            <p:nvPr/>
          </p:nvSpPr>
          <p:spPr>
            <a:xfrm>
              <a:off x="7863552" y="5098809"/>
              <a:ext cx="88419" cy="69217"/>
            </a:xfrm>
            <a:custGeom>
              <a:avLst/>
              <a:gdLst>
                <a:gd name="connsiteX0" fmla="*/ 75246 w 88419"/>
                <a:gd name="connsiteY0" fmla="*/ 68800 h 69217"/>
                <a:gd name="connsiteX1" fmla="*/ 3486 w 88419"/>
                <a:gd name="connsiteY1" fmla="*/ 18293 h 69217"/>
                <a:gd name="connsiteX2" fmla="*/ 2631 w 88419"/>
                <a:gd name="connsiteY2" fmla="*/ 3485 h 69217"/>
                <a:gd name="connsiteX3" fmla="*/ 15079 w 88419"/>
                <a:gd name="connsiteY3" fmla="*/ 1043 h 69217"/>
                <a:gd name="connsiteX4" fmla="*/ 71381 w 88419"/>
                <a:gd name="connsiteY4" fmla="*/ 46306 h 69217"/>
                <a:gd name="connsiteX5" fmla="*/ 87941 w 88419"/>
                <a:gd name="connsiteY5" fmla="*/ 61900 h 69217"/>
                <a:gd name="connsiteX6" fmla="*/ 75246 w 88419"/>
                <a:gd name="connsiteY6" fmla="*/ 68800 h 69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419" h="69217">
                  <a:moveTo>
                    <a:pt x="75246" y="68800"/>
                  </a:moveTo>
                  <a:cubicBezTo>
                    <a:pt x="45714" y="61900"/>
                    <a:pt x="23496" y="39958"/>
                    <a:pt x="3486" y="18293"/>
                  </a:cubicBezTo>
                  <a:cubicBezTo>
                    <a:pt x="-847" y="14443"/>
                    <a:pt x="-1219" y="7818"/>
                    <a:pt x="2631" y="3485"/>
                  </a:cubicBezTo>
                  <a:cubicBezTo>
                    <a:pt x="5763" y="-34"/>
                    <a:pt x="10855" y="-1027"/>
                    <a:pt x="15079" y="1043"/>
                  </a:cubicBezTo>
                  <a:cubicBezTo>
                    <a:pt x="31914" y="18017"/>
                    <a:pt x="48060" y="38026"/>
                    <a:pt x="71381" y="46306"/>
                  </a:cubicBezTo>
                  <a:cubicBezTo>
                    <a:pt x="79109" y="48514"/>
                    <a:pt x="90839" y="51274"/>
                    <a:pt x="87941" y="61900"/>
                  </a:cubicBezTo>
                  <a:cubicBezTo>
                    <a:pt x="86285" y="67268"/>
                    <a:pt x="80641" y="70318"/>
                    <a:pt x="75246" y="68800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8" name="Freeform: Shape 557">
              <a:extLst>
                <a:ext uri="{FF2B5EF4-FFF2-40B4-BE49-F238E27FC236}">
                  <a16:creationId xmlns:a16="http://schemas.microsoft.com/office/drawing/2014/main" id="{38044492-C08C-974E-23FA-28310F4CA2D7}"/>
                </a:ext>
              </a:extLst>
            </p:cNvPr>
            <p:cNvSpPr/>
            <p:nvPr/>
          </p:nvSpPr>
          <p:spPr>
            <a:xfrm>
              <a:off x="7050802" y="4389858"/>
              <a:ext cx="58311" cy="101384"/>
            </a:xfrm>
            <a:custGeom>
              <a:avLst/>
              <a:gdLst>
                <a:gd name="connsiteX0" fmla="*/ 6879 w 58311"/>
                <a:gd name="connsiteY0" fmla="*/ 100871 h 101384"/>
                <a:gd name="connsiteX1" fmla="*/ 39032 w 58311"/>
                <a:gd name="connsiteY1" fmla="*/ -6 h 101384"/>
                <a:gd name="connsiteX2" fmla="*/ 50168 w 58311"/>
                <a:gd name="connsiteY2" fmla="*/ 9792 h 101384"/>
                <a:gd name="connsiteX3" fmla="*/ 45104 w 58311"/>
                <a:gd name="connsiteY3" fmla="*/ 19452 h 101384"/>
                <a:gd name="connsiteX4" fmla="*/ 43034 w 58311"/>
                <a:gd name="connsiteY4" fmla="*/ 65406 h 101384"/>
                <a:gd name="connsiteX5" fmla="*/ 6879 w 58311"/>
                <a:gd name="connsiteY5" fmla="*/ 100871 h 101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8311" h="101384">
                  <a:moveTo>
                    <a:pt x="6879" y="100871"/>
                  </a:moveTo>
                  <a:cubicBezTo>
                    <a:pt x="-15063" y="92867"/>
                    <a:pt x="20678" y="2616"/>
                    <a:pt x="39032" y="-6"/>
                  </a:cubicBezTo>
                  <a:cubicBezTo>
                    <a:pt x="44814" y="-378"/>
                    <a:pt x="49796" y="4010"/>
                    <a:pt x="50168" y="9792"/>
                  </a:cubicBezTo>
                  <a:cubicBezTo>
                    <a:pt x="50417" y="13698"/>
                    <a:pt x="48471" y="17437"/>
                    <a:pt x="45104" y="19452"/>
                  </a:cubicBezTo>
                  <a:cubicBezTo>
                    <a:pt x="73670" y="16968"/>
                    <a:pt x="47588" y="53262"/>
                    <a:pt x="43034" y="65406"/>
                  </a:cubicBezTo>
                  <a:cubicBezTo>
                    <a:pt x="34616" y="78515"/>
                    <a:pt x="26198" y="105287"/>
                    <a:pt x="6879" y="100871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9" name="Freeform: Shape 558">
              <a:extLst>
                <a:ext uri="{FF2B5EF4-FFF2-40B4-BE49-F238E27FC236}">
                  <a16:creationId xmlns:a16="http://schemas.microsoft.com/office/drawing/2014/main" id="{413A5F83-1437-BD6E-8D25-3476E07CF1BC}"/>
                </a:ext>
              </a:extLst>
            </p:cNvPr>
            <p:cNvSpPr/>
            <p:nvPr/>
          </p:nvSpPr>
          <p:spPr>
            <a:xfrm>
              <a:off x="9669139" y="4926050"/>
              <a:ext cx="206516" cy="124808"/>
            </a:xfrm>
            <a:custGeom>
              <a:avLst/>
              <a:gdLst>
                <a:gd name="connsiteX0" fmla="*/ 2224 w 206516"/>
                <a:gd name="connsiteY0" fmla="*/ 121776 h 124808"/>
                <a:gd name="connsiteX1" fmla="*/ 40725 w 206516"/>
                <a:gd name="connsiteY1" fmla="*/ 77755 h 124808"/>
                <a:gd name="connsiteX2" fmla="*/ 128217 w 206516"/>
                <a:gd name="connsiteY2" fmla="*/ 27937 h 124808"/>
                <a:gd name="connsiteX3" fmla="*/ 170444 w 206516"/>
                <a:gd name="connsiteY3" fmla="*/ 10550 h 124808"/>
                <a:gd name="connsiteX4" fmla="*/ 205633 w 206516"/>
                <a:gd name="connsiteY4" fmla="*/ 5306 h 124808"/>
                <a:gd name="connsiteX5" fmla="*/ 166304 w 206516"/>
                <a:gd name="connsiteY5" fmla="*/ 34147 h 124808"/>
                <a:gd name="connsiteX6" fmla="*/ 88473 w 206516"/>
                <a:gd name="connsiteY6" fmla="*/ 70579 h 124808"/>
                <a:gd name="connsiteX7" fmla="*/ 89715 w 206516"/>
                <a:gd name="connsiteY7" fmla="*/ 69889 h 124808"/>
                <a:gd name="connsiteX8" fmla="*/ 40036 w 206516"/>
                <a:gd name="connsiteY8" fmla="*/ 103422 h 124808"/>
                <a:gd name="connsiteX9" fmla="*/ 2224 w 206516"/>
                <a:gd name="connsiteY9" fmla="*/ 121776 h 124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6516" h="124808">
                  <a:moveTo>
                    <a:pt x="2224" y="121776"/>
                  </a:moveTo>
                  <a:cubicBezTo>
                    <a:pt x="-10058" y="107010"/>
                    <a:pt x="31480" y="87277"/>
                    <a:pt x="40725" y="77755"/>
                  </a:cubicBezTo>
                  <a:cubicBezTo>
                    <a:pt x="67884" y="57855"/>
                    <a:pt x="97236" y="41144"/>
                    <a:pt x="128217" y="27937"/>
                  </a:cubicBezTo>
                  <a:lnTo>
                    <a:pt x="170444" y="10550"/>
                  </a:lnTo>
                  <a:cubicBezTo>
                    <a:pt x="181484" y="7928"/>
                    <a:pt x="196939" y="-8218"/>
                    <a:pt x="205633" y="5306"/>
                  </a:cubicBezTo>
                  <a:cubicBezTo>
                    <a:pt x="212395" y="22970"/>
                    <a:pt x="177206" y="27109"/>
                    <a:pt x="166304" y="34147"/>
                  </a:cubicBezTo>
                  <a:cubicBezTo>
                    <a:pt x="139381" y="44069"/>
                    <a:pt x="113340" y="56254"/>
                    <a:pt x="88473" y="70579"/>
                  </a:cubicBezTo>
                  <a:lnTo>
                    <a:pt x="89715" y="69889"/>
                  </a:lnTo>
                  <a:cubicBezTo>
                    <a:pt x="72741" y="80514"/>
                    <a:pt x="56044" y="91416"/>
                    <a:pt x="40036" y="103422"/>
                  </a:cubicBezTo>
                  <a:cubicBezTo>
                    <a:pt x="28996" y="109218"/>
                    <a:pt x="16024" y="133092"/>
                    <a:pt x="2224" y="121776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0" name="Freeform: Shape 559">
              <a:extLst>
                <a:ext uri="{FF2B5EF4-FFF2-40B4-BE49-F238E27FC236}">
                  <a16:creationId xmlns:a16="http://schemas.microsoft.com/office/drawing/2014/main" id="{3DD1F59B-6FD0-B850-55E2-1A334A599821}"/>
                </a:ext>
              </a:extLst>
            </p:cNvPr>
            <p:cNvSpPr/>
            <p:nvPr/>
          </p:nvSpPr>
          <p:spPr>
            <a:xfrm>
              <a:off x="9950653" y="4831356"/>
              <a:ext cx="104420" cy="59476"/>
            </a:xfrm>
            <a:custGeom>
              <a:avLst/>
              <a:gdLst>
                <a:gd name="connsiteX0" fmla="*/ 1812 w 104420"/>
                <a:gd name="connsiteY0" fmla="*/ 56117 h 59476"/>
                <a:gd name="connsiteX1" fmla="*/ 24029 w 104420"/>
                <a:gd name="connsiteY1" fmla="*/ 33624 h 59476"/>
                <a:gd name="connsiteX2" fmla="*/ 89716 w 104420"/>
                <a:gd name="connsiteY2" fmla="*/ 1056 h 59476"/>
                <a:gd name="connsiteX3" fmla="*/ 103309 w 104420"/>
                <a:gd name="connsiteY3" fmla="*/ 5541 h 59476"/>
                <a:gd name="connsiteX4" fmla="*/ 98825 w 104420"/>
                <a:gd name="connsiteY4" fmla="*/ 19133 h 59476"/>
                <a:gd name="connsiteX5" fmla="*/ 1812 w 104420"/>
                <a:gd name="connsiteY5" fmla="*/ 56117 h 59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4420" h="59476">
                  <a:moveTo>
                    <a:pt x="1812" y="56117"/>
                  </a:moveTo>
                  <a:cubicBezTo>
                    <a:pt x="-6330" y="41489"/>
                    <a:pt x="14645" y="38039"/>
                    <a:pt x="24029" y="33624"/>
                  </a:cubicBezTo>
                  <a:cubicBezTo>
                    <a:pt x="46523" y="23963"/>
                    <a:pt x="67084" y="10578"/>
                    <a:pt x="89716" y="1056"/>
                  </a:cubicBezTo>
                  <a:cubicBezTo>
                    <a:pt x="94712" y="-1456"/>
                    <a:pt x="100798" y="545"/>
                    <a:pt x="103309" y="5541"/>
                  </a:cubicBezTo>
                  <a:cubicBezTo>
                    <a:pt x="105821" y="10536"/>
                    <a:pt x="103820" y="16622"/>
                    <a:pt x="98825" y="19133"/>
                  </a:cubicBezTo>
                  <a:cubicBezTo>
                    <a:pt x="80609" y="23963"/>
                    <a:pt x="12576" y="72401"/>
                    <a:pt x="1812" y="56117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1" name="Freeform: Shape 560">
              <a:extLst>
                <a:ext uri="{FF2B5EF4-FFF2-40B4-BE49-F238E27FC236}">
                  <a16:creationId xmlns:a16="http://schemas.microsoft.com/office/drawing/2014/main" id="{BC962733-46AD-58C9-0EC6-462B870F0987}"/>
                </a:ext>
              </a:extLst>
            </p:cNvPr>
            <p:cNvSpPr/>
            <p:nvPr/>
          </p:nvSpPr>
          <p:spPr>
            <a:xfrm>
              <a:off x="9759093" y="4982810"/>
              <a:ext cx="87695" cy="48412"/>
            </a:xfrm>
            <a:custGeom>
              <a:avLst/>
              <a:gdLst>
                <a:gd name="connsiteX0" fmla="*/ 1003 w 87695"/>
                <a:gd name="connsiteY0" fmla="*/ 43351 h 48412"/>
                <a:gd name="connsiteX1" fmla="*/ 76488 w 87695"/>
                <a:gd name="connsiteY1" fmla="*/ 19 h 48412"/>
                <a:gd name="connsiteX2" fmla="*/ 87624 w 87695"/>
                <a:gd name="connsiteY2" fmla="*/ 9224 h 48412"/>
                <a:gd name="connsiteX3" fmla="*/ 80628 w 87695"/>
                <a:gd name="connsiteY3" fmla="*/ 19891 h 48412"/>
                <a:gd name="connsiteX4" fmla="*/ 51096 w 87695"/>
                <a:gd name="connsiteY4" fmla="*/ 29551 h 48412"/>
                <a:gd name="connsiteX5" fmla="*/ 1003 w 87695"/>
                <a:gd name="connsiteY5" fmla="*/ 43351 h 48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7695" h="48412">
                  <a:moveTo>
                    <a:pt x="1003" y="43351"/>
                  </a:moveTo>
                  <a:cubicBezTo>
                    <a:pt x="-9485" y="25687"/>
                    <a:pt x="63240" y="3746"/>
                    <a:pt x="76488" y="19"/>
                  </a:cubicBezTo>
                  <a:cubicBezTo>
                    <a:pt x="82105" y="-519"/>
                    <a:pt x="87087" y="3607"/>
                    <a:pt x="87624" y="9224"/>
                  </a:cubicBezTo>
                  <a:cubicBezTo>
                    <a:pt x="88066" y="13971"/>
                    <a:pt x="85168" y="18401"/>
                    <a:pt x="80628" y="19891"/>
                  </a:cubicBezTo>
                  <a:cubicBezTo>
                    <a:pt x="70609" y="22527"/>
                    <a:pt x="60742" y="25756"/>
                    <a:pt x="51096" y="29551"/>
                  </a:cubicBezTo>
                  <a:cubicBezTo>
                    <a:pt x="37573" y="32311"/>
                    <a:pt x="10663" y="59359"/>
                    <a:pt x="1003" y="43351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2" name="Freeform: Shape 561">
              <a:extLst>
                <a:ext uri="{FF2B5EF4-FFF2-40B4-BE49-F238E27FC236}">
                  <a16:creationId xmlns:a16="http://schemas.microsoft.com/office/drawing/2014/main" id="{6EFCC03F-4973-9429-A0A9-BB35EF203FF8}"/>
                </a:ext>
              </a:extLst>
            </p:cNvPr>
            <p:cNvSpPr/>
            <p:nvPr/>
          </p:nvSpPr>
          <p:spPr>
            <a:xfrm>
              <a:off x="9955206" y="5022534"/>
              <a:ext cx="275770" cy="140617"/>
            </a:xfrm>
            <a:custGeom>
              <a:avLst/>
              <a:gdLst>
                <a:gd name="connsiteX0" fmla="*/ 261664 w 275770"/>
                <a:gd name="connsiteY0" fmla="*/ 139831 h 140617"/>
                <a:gd name="connsiteX1" fmla="*/ 4710 w 275770"/>
                <a:gd name="connsiteY1" fmla="*/ 18807 h 140617"/>
                <a:gd name="connsiteX2" fmla="*/ 1565 w 275770"/>
                <a:gd name="connsiteY2" fmla="*/ 4717 h 140617"/>
                <a:gd name="connsiteX3" fmla="*/ 13681 w 275770"/>
                <a:gd name="connsiteY3" fmla="*/ 591 h 140617"/>
                <a:gd name="connsiteX4" fmla="*/ 209086 w 275770"/>
                <a:gd name="connsiteY4" fmla="*/ 87944 h 140617"/>
                <a:gd name="connsiteX5" fmla="*/ 270771 w 275770"/>
                <a:gd name="connsiteY5" fmla="*/ 121615 h 140617"/>
                <a:gd name="connsiteX6" fmla="*/ 274290 w 275770"/>
                <a:gd name="connsiteY6" fmla="*/ 135622 h 140617"/>
                <a:gd name="connsiteX7" fmla="*/ 261664 w 275770"/>
                <a:gd name="connsiteY7" fmla="*/ 139831 h 140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5770" h="140617">
                  <a:moveTo>
                    <a:pt x="261664" y="139831"/>
                  </a:moveTo>
                  <a:cubicBezTo>
                    <a:pt x="177622" y="95671"/>
                    <a:pt x="98825" y="39368"/>
                    <a:pt x="4710" y="18807"/>
                  </a:cubicBezTo>
                  <a:cubicBezTo>
                    <a:pt x="-50" y="15784"/>
                    <a:pt x="-1457" y="9478"/>
                    <a:pt x="1565" y="4717"/>
                  </a:cubicBezTo>
                  <a:cubicBezTo>
                    <a:pt x="4131" y="660"/>
                    <a:pt x="9168" y="-1051"/>
                    <a:pt x="13681" y="591"/>
                  </a:cubicBezTo>
                  <a:cubicBezTo>
                    <a:pt x="84059" y="16461"/>
                    <a:pt x="147953" y="50408"/>
                    <a:pt x="209086" y="87944"/>
                  </a:cubicBezTo>
                  <a:cubicBezTo>
                    <a:pt x="229372" y="99674"/>
                    <a:pt x="250485" y="110714"/>
                    <a:pt x="270771" y="121615"/>
                  </a:cubicBezTo>
                  <a:cubicBezTo>
                    <a:pt x="275615" y="124513"/>
                    <a:pt x="277188" y="130778"/>
                    <a:pt x="274290" y="135622"/>
                  </a:cubicBezTo>
                  <a:cubicBezTo>
                    <a:pt x="271709" y="139955"/>
                    <a:pt x="266342" y="141735"/>
                    <a:pt x="261664" y="139831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3" name="Freeform: Shape 562">
              <a:extLst>
                <a:ext uri="{FF2B5EF4-FFF2-40B4-BE49-F238E27FC236}">
                  <a16:creationId xmlns:a16="http://schemas.microsoft.com/office/drawing/2014/main" id="{24A5A6DD-FCA9-6B14-CB12-022C65B5AA38}"/>
                </a:ext>
              </a:extLst>
            </p:cNvPr>
            <p:cNvSpPr/>
            <p:nvPr/>
          </p:nvSpPr>
          <p:spPr>
            <a:xfrm>
              <a:off x="10260045" y="5169699"/>
              <a:ext cx="68567" cy="56611"/>
            </a:xfrm>
            <a:custGeom>
              <a:avLst/>
              <a:gdLst>
                <a:gd name="connsiteX0" fmla="*/ 52319 w 68567"/>
                <a:gd name="connsiteY0" fmla="*/ 54627 h 56611"/>
                <a:gd name="connsiteX1" fmla="*/ 20165 w 68567"/>
                <a:gd name="connsiteY1" fmla="*/ 28407 h 56611"/>
                <a:gd name="connsiteX2" fmla="*/ 983 w 68567"/>
                <a:gd name="connsiteY2" fmla="*/ 4948 h 56611"/>
                <a:gd name="connsiteX3" fmla="*/ 65704 w 68567"/>
                <a:gd name="connsiteY3" fmla="*/ 39309 h 56611"/>
                <a:gd name="connsiteX4" fmla="*/ 65387 w 68567"/>
                <a:gd name="connsiteY4" fmla="*/ 53744 h 56611"/>
                <a:gd name="connsiteX5" fmla="*/ 52319 w 68567"/>
                <a:gd name="connsiteY5" fmla="*/ 54627 h 56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8567" h="56611">
                  <a:moveTo>
                    <a:pt x="52319" y="54627"/>
                  </a:moveTo>
                  <a:cubicBezTo>
                    <a:pt x="41831" y="45657"/>
                    <a:pt x="31067" y="36963"/>
                    <a:pt x="20165" y="28407"/>
                  </a:cubicBezTo>
                  <a:cubicBezTo>
                    <a:pt x="13127" y="21646"/>
                    <a:pt x="-4398" y="17644"/>
                    <a:pt x="983" y="4948"/>
                  </a:cubicBezTo>
                  <a:cubicBezTo>
                    <a:pt x="12161" y="-15200"/>
                    <a:pt x="53009" y="31857"/>
                    <a:pt x="65704" y="39309"/>
                  </a:cubicBezTo>
                  <a:cubicBezTo>
                    <a:pt x="69610" y="43380"/>
                    <a:pt x="69458" y="49852"/>
                    <a:pt x="65387" y="53744"/>
                  </a:cubicBezTo>
                  <a:cubicBezTo>
                    <a:pt x="61813" y="57166"/>
                    <a:pt x="56321" y="57539"/>
                    <a:pt x="52319" y="54627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4" name="Freeform: Shape 563">
              <a:extLst>
                <a:ext uri="{FF2B5EF4-FFF2-40B4-BE49-F238E27FC236}">
                  <a16:creationId xmlns:a16="http://schemas.microsoft.com/office/drawing/2014/main" id="{25EF064D-7405-F0E6-6AFB-E5E1655C8B2B}"/>
                </a:ext>
              </a:extLst>
            </p:cNvPr>
            <p:cNvSpPr/>
            <p:nvPr/>
          </p:nvSpPr>
          <p:spPr>
            <a:xfrm>
              <a:off x="10359992" y="5269457"/>
              <a:ext cx="20317" cy="20313"/>
            </a:xfrm>
            <a:custGeom>
              <a:avLst/>
              <a:gdLst>
                <a:gd name="connsiteX0" fmla="*/ -18 w 20317"/>
                <a:gd name="connsiteY0" fmla="*/ 9517 h 20313"/>
                <a:gd name="connsiteX1" fmla="*/ 10842 w 20317"/>
                <a:gd name="connsiteY1" fmla="*/ -5 h 20313"/>
                <a:gd name="connsiteX2" fmla="*/ 10884 w 20317"/>
                <a:gd name="connsiteY2" fmla="*/ -5 h 20313"/>
                <a:gd name="connsiteX3" fmla="*/ 20267 w 20317"/>
                <a:gd name="connsiteY3" fmla="*/ 10717 h 20313"/>
                <a:gd name="connsiteX4" fmla="*/ 20267 w 20317"/>
                <a:gd name="connsiteY4" fmla="*/ 10759 h 20313"/>
                <a:gd name="connsiteX5" fmla="*/ 16955 w 20317"/>
                <a:gd name="connsiteY5" fmla="*/ 17796 h 20313"/>
                <a:gd name="connsiteX6" fmla="*/ 9504 w 20317"/>
                <a:gd name="connsiteY6" fmla="*/ 20281 h 20313"/>
                <a:gd name="connsiteX7" fmla="*/ -18 w 20317"/>
                <a:gd name="connsiteY7" fmla="*/ 9517 h 20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317" h="20313">
                  <a:moveTo>
                    <a:pt x="-18" y="9517"/>
                  </a:moveTo>
                  <a:cubicBezTo>
                    <a:pt x="354" y="3886"/>
                    <a:pt x="5212" y="-378"/>
                    <a:pt x="10842" y="-5"/>
                  </a:cubicBezTo>
                  <a:cubicBezTo>
                    <a:pt x="10856" y="-5"/>
                    <a:pt x="10870" y="-5"/>
                    <a:pt x="10884" y="-5"/>
                  </a:cubicBezTo>
                  <a:cubicBezTo>
                    <a:pt x="16431" y="367"/>
                    <a:pt x="20640" y="5156"/>
                    <a:pt x="20267" y="10717"/>
                  </a:cubicBezTo>
                  <a:cubicBezTo>
                    <a:pt x="20267" y="10731"/>
                    <a:pt x="20267" y="10745"/>
                    <a:pt x="20267" y="10759"/>
                  </a:cubicBezTo>
                  <a:cubicBezTo>
                    <a:pt x="20116" y="13449"/>
                    <a:pt x="18929" y="15975"/>
                    <a:pt x="16955" y="17796"/>
                  </a:cubicBezTo>
                  <a:cubicBezTo>
                    <a:pt x="14844" y="19494"/>
                    <a:pt x="12208" y="20363"/>
                    <a:pt x="9504" y="20281"/>
                  </a:cubicBezTo>
                  <a:cubicBezTo>
                    <a:pt x="3956" y="19839"/>
                    <a:pt x="-253" y="15078"/>
                    <a:pt x="-18" y="9517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5" name="Freeform: Shape 564">
              <a:extLst>
                <a:ext uri="{FF2B5EF4-FFF2-40B4-BE49-F238E27FC236}">
                  <a16:creationId xmlns:a16="http://schemas.microsoft.com/office/drawing/2014/main" id="{A45CAC1A-2736-9E4B-2F5C-EF97C20BC977}"/>
                </a:ext>
              </a:extLst>
            </p:cNvPr>
            <p:cNvSpPr/>
            <p:nvPr/>
          </p:nvSpPr>
          <p:spPr>
            <a:xfrm>
              <a:off x="10250807" y="4642478"/>
              <a:ext cx="323592" cy="127408"/>
            </a:xfrm>
            <a:custGeom>
              <a:avLst/>
              <a:gdLst>
                <a:gd name="connsiteX0" fmla="*/ 148 w 323592"/>
                <a:gd name="connsiteY0" fmla="*/ 119693 h 127408"/>
                <a:gd name="connsiteX1" fmla="*/ 8152 w 323592"/>
                <a:gd name="connsiteY1" fmla="*/ 107687 h 127408"/>
                <a:gd name="connsiteX2" fmla="*/ 90123 w 323592"/>
                <a:gd name="connsiteY2" fmla="*/ 87539 h 127408"/>
                <a:gd name="connsiteX3" fmla="*/ 145322 w 323592"/>
                <a:gd name="connsiteY3" fmla="*/ 64769 h 127408"/>
                <a:gd name="connsiteX4" fmla="*/ 229500 w 323592"/>
                <a:gd name="connsiteY4" fmla="*/ 33858 h 127408"/>
                <a:gd name="connsiteX5" fmla="*/ 290910 w 323592"/>
                <a:gd name="connsiteY5" fmla="*/ 7638 h 127408"/>
                <a:gd name="connsiteX6" fmla="*/ 323201 w 323592"/>
                <a:gd name="connsiteY6" fmla="*/ 7638 h 127408"/>
                <a:gd name="connsiteX7" fmla="*/ 275592 w 323592"/>
                <a:gd name="connsiteY7" fmla="*/ 35238 h 127408"/>
                <a:gd name="connsiteX8" fmla="*/ 189757 w 323592"/>
                <a:gd name="connsiteY8" fmla="*/ 68771 h 127408"/>
                <a:gd name="connsiteX9" fmla="*/ 72182 w 323592"/>
                <a:gd name="connsiteY9" fmla="*/ 112517 h 127408"/>
                <a:gd name="connsiteX10" fmla="*/ 11464 w 323592"/>
                <a:gd name="connsiteY10" fmla="*/ 127282 h 127408"/>
                <a:gd name="connsiteX11" fmla="*/ 148 w 323592"/>
                <a:gd name="connsiteY11" fmla="*/ 119693 h 127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23592" h="127408">
                  <a:moveTo>
                    <a:pt x="148" y="119693"/>
                  </a:moveTo>
                  <a:cubicBezTo>
                    <a:pt x="-873" y="114187"/>
                    <a:pt x="2673" y="108860"/>
                    <a:pt x="8152" y="107687"/>
                  </a:cubicBezTo>
                  <a:cubicBezTo>
                    <a:pt x="35751" y="100787"/>
                    <a:pt x="63351" y="93887"/>
                    <a:pt x="90123" y="87539"/>
                  </a:cubicBezTo>
                  <a:cubicBezTo>
                    <a:pt x="109318" y="82047"/>
                    <a:pt x="127837" y="74415"/>
                    <a:pt x="145322" y="64769"/>
                  </a:cubicBezTo>
                  <a:cubicBezTo>
                    <a:pt x="172093" y="50969"/>
                    <a:pt x="201901" y="45726"/>
                    <a:pt x="229500" y="33858"/>
                  </a:cubicBezTo>
                  <a:cubicBezTo>
                    <a:pt x="249648" y="24474"/>
                    <a:pt x="270072" y="15504"/>
                    <a:pt x="290910" y="7638"/>
                  </a:cubicBezTo>
                  <a:cubicBezTo>
                    <a:pt x="300983" y="4326"/>
                    <a:pt x="318509" y="-7818"/>
                    <a:pt x="323201" y="7638"/>
                  </a:cubicBezTo>
                  <a:cubicBezTo>
                    <a:pt x="327893" y="23094"/>
                    <a:pt x="285942" y="28476"/>
                    <a:pt x="275592" y="35238"/>
                  </a:cubicBezTo>
                  <a:cubicBezTo>
                    <a:pt x="247950" y="48761"/>
                    <a:pt x="219247" y="59981"/>
                    <a:pt x="189757" y="68771"/>
                  </a:cubicBezTo>
                  <a:cubicBezTo>
                    <a:pt x="149875" y="81881"/>
                    <a:pt x="114272" y="105755"/>
                    <a:pt x="72182" y="112517"/>
                  </a:cubicBezTo>
                  <a:cubicBezTo>
                    <a:pt x="51897" y="117485"/>
                    <a:pt x="31749" y="122176"/>
                    <a:pt x="11464" y="127282"/>
                  </a:cubicBezTo>
                  <a:cubicBezTo>
                    <a:pt x="6302" y="128000"/>
                    <a:pt x="1431" y="124743"/>
                    <a:pt x="148" y="119693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6" name="Freeform: Shape 565">
              <a:extLst>
                <a:ext uri="{FF2B5EF4-FFF2-40B4-BE49-F238E27FC236}">
                  <a16:creationId xmlns:a16="http://schemas.microsoft.com/office/drawing/2014/main" id="{2ABCA7AF-C3FD-07A5-6578-4DD030D78957}"/>
                </a:ext>
              </a:extLst>
            </p:cNvPr>
            <p:cNvSpPr/>
            <p:nvPr/>
          </p:nvSpPr>
          <p:spPr>
            <a:xfrm>
              <a:off x="10091232" y="4764445"/>
              <a:ext cx="126921" cy="63047"/>
            </a:xfrm>
            <a:custGeom>
              <a:avLst/>
              <a:gdLst>
                <a:gd name="connsiteX0" fmla="*/ 22967 w 126921"/>
                <a:gd name="connsiteY0" fmla="*/ 62999 h 63047"/>
                <a:gd name="connsiteX1" fmla="*/ 20345 w 126921"/>
                <a:gd name="connsiteY1" fmla="*/ 27257 h 63047"/>
                <a:gd name="connsiteX2" fmla="*/ 126879 w 126921"/>
                <a:gd name="connsiteY2" fmla="*/ 8627 h 63047"/>
                <a:gd name="connsiteX3" fmla="*/ 113080 w 126921"/>
                <a:gd name="connsiteY3" fmla="*/ 19943 h 63047"/>
                <a:gd name="connsiteX4" fmla="*/ 30281 w 126921"/>
                <a:gd name="connsiteY4" fmla="*/ 45059 h 63047"/>
                <a:gd name="connsiteX5" fmla="*/ 31385 w 126921"/>
                <a:gd name="connsiteY5" fmla="*/ 59452 h 63047"/>
                <a:gd name="connsiteX6" fmla="*/ 22967 w 126921"/>
                <a:gd name="connsiteY6" fmla="*/ 62999 h 63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921" h="63047">
                  <a:moveTo>
                    <a:pt x="22967" y="62999"/>
                  </a:moveTo>
                  <a:cubicBezTo>
                    <a:pt x="-8910" y="62999"/>
                    <a:pt x="-5598" y="36365"/>
                    <a:pt x="20345" y="27257"/>
                  </a:cubicBezTo>
                  <a:cubicBezTo>
                    <a:pt x="32489" y="20357"/>
                    <a:pt x="128259" y="-16488"/>
                    <a:pt x="126879" y="8627"/>
                  </a:cubicBezTo>
                  <a:cubicBezTo>
                    <a:pt x="126879" y="16631"/>
                    <a:pt x="119841" y="20081"/>
                    <a:pt x="113080" y="19943"/>
                  </a:cubicBezTo>
                  <a:cubicBezTo>
                    <a:pt x="84431" y="24359"/>
                    <a:pt x="56555" y="32818"/>
                    <a:pt x="30281" y="45059"/>
                  </a:cubicBezTo>
                  <a:cubicBezTo>
                    <a:pt x="34559" y="48730"/>
                    <a:pt x="35056" y="55174"/>
                    <a:pt x="31385" y="59452"/>
                  </a:cubicBezTo>
                  <a:cubicBezTo>
                    <a:pt x="29287" y="61895"/>
                    <a:pt x="26169" y="63206"/>
                    <a:pt x="22967" y="62999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7" name="Freeform: Shape 566">
              <a:extLst>
                <a:ext uri="{FF2B5EF4-FFF2-40B4-BE49-F238E27FC236}">
                  <a16:creationId xmlns:a16="http://schemas.microsoft.com/office/drawing/2014/main" id="{2B6F6CC3-F371-D0B3-FCD8-AB4C86C1035E}"/>
                </a:ext>
              </a:extLst>
            </p:cNvPr>
            <p:cNvSpPr/>
            <p:nvPr/>
          </p:nvSpPr>
          <p:spPr>
            <a:xfrm>
              <a:off x="9742593" y="4466111"/>
              <a:ext cx="331564" cy="447126"/>
            </a:xfrm>
            <a:custGeom>
              <a:avLst/>
              <a:gdLst>
                <a:gd name="connsiteX0" fmla="*/ 2461 w 331564"/>
                <a:gd name="connsiteY0" fmla="*/ 444132 h 447126"/>
                <a:gd name="connsiteX1" fmla="*/ 18054 w 331564"/>
                <a:gd name="connsiteY1" fmla="*/ 415842 h 447126"/>
                <a:gd name="connsiteX2" fmla="*/ 69528 w 331564"/>
                <a:gd name="connsiteY2" fmla="*/ 354571 h 447126"/>
                <a:gd name="connsiteX3" fmla="*/ 201592 w 331564"/>
                <a:gd name="connsiteY3" fmla="*/ 148540 h 447126"/>
                <a:gd name="connsiteX4" fmla="*/ 256792 w 331564"/>
                <a:gd name="connsiteY4" fmla="*/ 85061 h 447126"/>
                <a:gd name="connsiteX5" fmla="*/ 314060 w 331564"/>
                <a:gd name="connsiteY5" fmla="*/ 3504 h 447126"/>
                <a:gd name="connsiteX6" fmla="*/ 326204 w 331564"/>
                <a:gd name="connsiteY6" fmla="*/ 20754 h 447126"/>
                <a:gd name="connsiteX7" fmla="*/ 217600 w 331564"/>
                <a:gd name="connsiteY7" fmla="*/ 161098 h 447126"/>
                <a:gd name="connsiteX8" fmla="*/ 52002 w 331564"/>
                <a:gd name="connsiteY8" fmla="*/ 408390 h 447126"/>
                <a:gd name="connsiteX9" fmla="*/ 2461 w 331564"/>
                <a:gd name="connsiteY9" fmla="*/ 444132 h 447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31564" h="447126">
                  <a:moveTo>
                    <a:pt x="2461" y="444132"/>
                  </a:moveTo>
                  <a:cubicBezTo>
                    <a:pt x="-6647" y="432126"/>
                    <a:pt x="11707" y="423984"/>
                    <a:pt x="18054" y="415842"/>
                  </a:cubicBezTo>
                  <a:cubicBezTo>
                    <a:pt x="36270" y="396384"/>
                    <a:pt x="53106" y="375547"/>
                    <a:pt x="69528" y="354571"/>
                  </a:cubicBezTo>
                  <a:cubicBezTo>
                    <a:pt x="118379" y="288884"/>
                    <a:pt x="144461" y="208431"/>
                    <a:pt x="201592" y="148540"/>
                  </a:cubicBezTo>
                  <a:cubicBezTo>
                    <a:pt x="219256" y="126736"/>
                    <a:pt x="239542" y="107140"/>
                    <a:pt x="256792" y="85061"/>
                  </a:cubicBezTo>
                  <a:cubicBezTo>
                    <a:pt x="276801" y="58565"/>
                    <a:pt x="293499" y="29861"/>
                    <a:pt x="314060" y="3504"/>
                  </a:cubicBezTo>
                  <a:cubicBezTo>
                    <a:pt x="326204" y="-7812"/>
                    <a:pt x="339038" y="10818"/>
                    <a:pt x="326204" y="20754"/>
                  </a:cubicBezTo>
                  <a:cubicBezTo>
                    <a:pt x="294092" y="70557"/>
                    <a:pt x="257758" y="117518"/>
                    <a:pt x="217600" y="161098"/>
                  </a:cubicBezTo>
                  <a:cubicBezTo>
                    <a:pt x="149705" y="234789"/>
                    <a:pt x="121691" y="335665"/>
                    <a:pt x="52002" y="408390"/>
                  </a:cubicBezTo>
                  <a:cubicBezTo>
                    <a:pt x="41514" y="417360"/>
                    <a:pt x="16261" y="458346"/>
                    <a:pt x="2461" y="444132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8" name="Freeform: Shape 567">
              <a:extLst>
                <a:ext uri="{FF2B5EF4-FFF2-40B4-BE49-F238E27FC236}">
                  <a16:creationId xmlns:a16="http://schemas.microsoft.com/office/drawing/2014/main" id="{A3AEC726-8D8C-F5BB-5CEF-C752593F07BA}"/>
                </a:ext>
              </a:extLst>
            </p:cNvPr>
            <p:cNvSpPr/>
            <p:nvPr/>
          </p:nvSpPr>
          <p:spPr>
            <a:xfrm>
              <a:off x="9766444" y="4888074"/>
              <a:ext cx="37449" cy="40982"/>
            </a:xfrm>
            <a:custGeom>
              <a:avLst/>
              <a:gdLst>
                <a:gd name="connsiteX0" fmla="*/ 3174 w 37449"/>
                <a:gd name="connsiteY0" fmla="*/ 38729 h 40982"/>
                <a:gd name="connsiteX1" fmla="*/ 20423 w 37449"/>
                <a:gd name="connsiteY1" fmla="*/ 3125 h 40982"/>
                <a:gd name="connsiteX2" fmla="*/ 34223 w 37449"/>
                <a:gd name="connsiteY2" fmla="*/ 2159 h 40982"/>
                <a:gd name="connsiteX3" fmla="*/ 35189 w 37449"/>
                <a:gd name="connsiteY3" fmla="*/ 15959 h 40982"/>
                <a:gd name="connsiteX4" fmla="*/ 3174 w 37449"/>
                <a:gd name="connsiteY4" fmla="*/ 38729 h 40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449" h="40982">
                  <a:moveTo>
                    <a:pt x="3174" y="38729"/>
                  </a:moveTo>
                  <a:cubicBezTo>
                    <a:pt x="-8281" y="25619"/>
                    <a:pt x="14213" y="13613"/>
                    <a:pt x="20423" y="3125"/>
                  </a:cubicBezTo>
                  <a:cubicBezTo>
                    <a:pt x="24094" y="-670"/>
                    <a:pt x="30056" y="-1097"/>
                    <a:pt x="34223" y="2159"/>
                  </a:cubicBezTo>
                  <a:cubicBezTo>
                    <a:pt x="38087" y="5802"/>
                    <a:pt x="38501" y="11805"/>
                    <a:pt x="35189" y="15959"/>
                  </a:cubicBezTo>
                  <a:cubicBezTo>
                    <a:pt x="26219" y="23963"/>
                    <a:pt x="17801" y="48389"/>
                    <a:pt x="3174" y="38729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9" name="Freeform: Shape 568">
              <a:extLst>
                <a:ext uri="{FF2B5EF4-FFF2-40B4-BE49-F238E27FC236}">
                  <a16:creationId xmlns:a16="http://schemas.microsoft.com/office/drawing/2014/main" id="{6AEC6C27-C142-0E4F-502F-10729CCE4D32}"/>
                </a:ext>
              </a:extLst>
            </p:cNvPr>
            <p:cNvSpPr/>
            <p:nvPr/>
          </p:nvSpPr>
          <p:spPr>
            <a:xfrm>
              <a:off x="9371068" y="5404963"/>
              <a:ext cx="82531" cy="383272"/>
            </a:xfrm>
            <a:custGeom>
              <a:avLst/>
              <a:gdLst>
                <a:gd name="connsiteX0" fmla="*/ 53278 w 82531"/>
                <a:gd name="connsiteY0" fmla="*/ 383223 h 383272"/>
                <a:gd name="connsiteX1" fmla="*/ 47621 w 82531"/>
                <a:gd name="connsiteY1" fmla="*/ 346516 h 383272"/>
                <a:gd name="connsiteX2" fmla="*/ 51899 w 82531"/>
                <a:gd name="connsiteY2" fmla="*/ 281795 h 383272"/>
                <a:gd name="connsiteX3" fmla="*/ 10499 w 82531"/>
                <a:gd name="connsiteY3" fmla="*/ 31880 h 383272"/>
                <a:gd name="connsiteX4" fmla="*/ 4979 w 82531"/>
                <a:gd name="connsiteY4" fmla="*/ 1245 h 383272"/>
                <a:gd name="connsiteX5" fmla="*/ 18779 w 82531"/>
                <a:gd name="connsiteY5" fmla="*/ 5109 h 383272"/>
                <a:gd name="connsiteX6" fmla="*/ 73978 w 82531"/>
                <a:gd name="connsiteY6" fmla="*/ 276275 h 383272"/>
                <a:gd name="connsiteX7" fmla="*/ 68597 w 82531"/>
                <a:gd name="connsiteY7" fmla="*/ 340030 h 383272"/>
                <a:gd name="connsiteX8" fmla="*/ 53278 w 82531"/>
                <a:gd name="connsiteY8" fmla="*/ 383223 h 383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531" h="383272">
                  <a:moveTo>
                    <a:pt x="53278" y="383223"/>
                  </a:moveTo>
                  <a:cubicBezTo>
                    <a:pt x="36857" y="378945"/>
                    <a:pt x="48725" y="358108"/>
                    <a:pt x="47621" y="346516"/>
                  </a:cubicBezTo>
                  <a:cubicBezTo>
                    <a:pt x="47703" y="324878"/>
                    <a:pt x="49139" y="303253"/>
                    <a:pt x="51899" y="281795"/>
                  </a:cubicBezTo>
                  <a:cubicBezTo>
                    <a:pt x="72875" y="185196"/>
                    <a:pt x="61559" y="116197"/>
                    <a:pt x="10499" y="31880"/>
                  </a:cubicBezTo>
                  <a:cubicBezTo>
                    <a:pt x="6360" y="22772"/>
                    <a:pt x="-7302" y="9524"/>
                    <a:pt x="4979" y="1245"/>
                  </a:cubicBezTo>
                  <a:cubicBezTo>
                    <a:pt x="9864" y="-1446"/>
                    <a:pt x="16005" y="265"/>
                    <a:pt x="18779" y="5109"/>
                  </a:cubicBezTo>
                  <a:cubicBezTo>
                    <a:pt x="74806" y="97567"/>
                    <a:pt x="95920" y="168222"/>
                    <a:pt x="73978" y="276275"/>
                  </a:cubicBezTo>
                  <a:cubicBezTo>
                    <a:pt x="70184" y="297305"/>
                    <a:pt x="68390" y="318654"/>
                    <a:pt x="68597" y="340030"/>
                  </a:cubicBezTo>
                  <a:cubicBezTo>
                    <a:pt x="65699" y="352588"/>
                    <a:pt x="70666" y="384189"/>
                    <a:pt x="53278" y="383223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0" name="Freeform: Shape 569">
              <a:extLst>
                <a:ext uri="{FF2B5EF4-FFF2-40B4-BE49-F238E27FC236}">
                  <a16:creationId xmlns:a16="http://schemas.microsoft.com/office/drawing/2014/main" id="{73962608-6471-3739-D316-F5ED27E7889C}"/>
                </a:ext>
              </a:extLst>
            </p:cNvPr>
            <p:cNvSpPr/>
            <p:nvPr/>
          </p:nvSpPr>
          <p:spPr>
            <a:xfrm>
              <a:off x="9407999" y="5832288"/>
              <a:ext cx="50722" cy="144758"/>
            </a:xfrm>
            <a:custGeom>
              <a:avLst/>
              <a:gdLst>
                <a:gd name="connsiteX0" fmla="*/ 31528 w 50722"/>
                <a:gd name="connsiteY0" fmla="*/ 139436 h 144758"/>
                <a:gd name="connsiteX1" fmla="*/ 11932 w 50722"/>
                <a:gd name="connsiteY1" fmla="*/ 66021 h 144758"/>
                <a:gd name="connsiteX2" fmla="*/ 3790 w 50722"/>
                <a:gd name="connsiteY2" fmla="*/ 1852 h 144758"/>
                <a:gd name="connsiteX3" fmla="*/ 18211 w 50722"/>
                <a:gd name="connsiteY3" fmla="*/ 4377 h 144758"/>
                <a:gd name="connsiteX4" fmla="*/ 19936 w 50722"/>
                <a:gd name="connsiteY4" fmla="*/ 12064 h 144758"/>
                <a:gd name="connsiteX5" fmla="*/ 28768 w 50722"/>
                <a:gd name="connsiteY5" fmla="*/ 47805 h 144758"/>
                <a:gd name="connsiteX6" fmla="*/ 50295 w 50722"/>
                <a:gd name="connsiteY6" fmla="*/ 131708 h 144758"/>
                <a:gd name="connsiteX7" fmla="*/ 43285 w 50722"/>
                <a:gd name="connsiteY7" fmla="*/ 144335 h 144758"/>
                <a:gd name="connsiteX8" fmla="*/ 31528 w 50722"/>
                <a:gd name="connsiteY8" fmla="*/ 139436 h 144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722" h="144758">
                  <a:moveTo>
                    <a:pt x="31528" y="139436"/>
                  </a:moveTo>
                  <a:cubicBezTo>
                    <a:pt x="22516" y="115700"/>
                    <a:pt x="15948" y="91095"/>
                    <a:pt x="11932" y="66021"/>
                  </a:cubicBezTo>
                  <a:cubicBezTo>
                    <a:pt x="11932" y="49599"/>
                    <a:pt x="-8216" y="13168"/>
                    <a:pt x="3790" y="1852"/>
                  </a:cubicBezTo>
                  <a:cubicBezTo>
                    <a:pt x="8468" y="-1433"/>
                    <a:pt x="14927" y="-301"/>
                    <a:pt x="18211" y="4377"/>
                  </a:cubicBezTo>
                  <a:cubicBezTo>
                    <a:pt x="19771" y="6613"/>
                    <a:pt x="20391" y="9373"/>
                    <a:pt x="19936" y="12064"/>
                  </a:cubicBezTo>
                  <a:cubicBezTo>
                    <a:pt x="22006" y="24207"/>
                    <a:pt x="26008" y="35799"/>
                    <a:pt x="28768" y="47805"/>
                  </a:cubicBezTo>
                  <a:cubicBezTo>
                    <a:pt x="33432" y="76357"/>
                    <a:pt x="40635" y="104440"/>
                    <a:pt x="50295" y="131708"/>
                  </a:cubicBezTo>
                  <a:cubicBezTo>
                    <a:pt x="51854" y="137131"/>
                    <a:pt x="48709" y="142789"/>
                    <a:pt x="43285" y="144335"/>
                  </a:cubicBezTo>
                  <a:cubicBezTo>
                    <a:pt x="38703" y="145646"/>
                    <a:pt x="33819" y="143617"/>
                    <a:pt x="31528" y="139436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1" name="Freeform: Shape 570">
              <a:extLst>
                <a:ext uri="{FF2B5EF4-FFF2-40B4-BE49-F238E27FC236}">
                  <a16:creationId xmlns:a16="http://schemas.microsoft.com/office/drawing/2014/main" id="{65163DB1-AAAB-8827-338D-B10573A4040C}"/>
                </a:ext>
              </a:extLst>
            </p:cNvPr>
            <p:cNvSpPr/>
            <p:nvPr/>
          </p:nvSpPr>
          <p:spPr>
            <a:xfrm>
              <a:off x="9469374" y="5574583"/>
              <a:ext cx="79941" cy="127435"/>
            </a:xfrm>
            <a:custGeom>
              <a:avLst/>
              <a:gdLst>
                <a:gd name="connsiteX0" fmla="*/ 60265 w 79941"/>
                <a:gd name="connsiteY0" fmla="*/ 121972 h 127435"/>
                <a:gd name="connsiteX1" fmla="*/ 13622 w 79941"/>
                <a:gd name="connsiteY1" fmla="*/ 39864 h 127435"/>
                <a:gd name="connsiteX2" fmla="*/ 7412 w 79941"/>
                <a:gd name="connsiteY2" fmla="*/ 396 h 127435"/>
                <a:gd name="connsiteX3" fmla="*/ 20895 w 79941"/>
                <a:gd name="connsiteY3" fmla="*/ 7876 h 127435"/>
                <a:gd name="connsiteX4" fmla="*/ 21212 w 79941"/>
                <a:gd name="connsiteY4" fmla="*/ 9366 h 127435"/>
                <a:gd name="connsiteX5" fmla="*/ 78619 w 79941"/>
                <a:gd name="connsiteY5" fmla="*/ 111899 h 127435"/>
                <a:gd name="connsiteX6" fmla="*/ 74479 w 79941"/>
                <a:gd name="connsiteY6" fmla="*/ 126113 h 127435"/>
                <a:gd name="connsiteX7" fmla="*/ 60265 w 79941"/>
                <a:gd name="connsiteY7" fmla="*/ 121972 h 127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41" h="127435">
                  <a:moveTo>
                    <a:pt x="60265" y="121972"/>
                  </a:moveTo>
                  <a:cubicBezTo>
                    <a:pt x="44671" y="94373"/>
                    <a:pt x="28802" y="67463"/>
                    <a:pt x="13622" y="39864"/>
                  </a:cubicBezTo>
                  <a:cubicBezTo>
                    <a:pt x="9344" y="28410"/>
                    <a:pt x="-10665" y="8124"/>
                    <a:pt x="7412" y="396"/>
                  </a:cubicBezTo>
                  <a:cubicBezTo>
                    <a:pt x="13194" y="-1260"/>
                    <a:pt x="19239" y="2080"/>
                    <a:pt x="20895" y="7876"/>
                  </a:cubicBezTo>
                  <a:cubicBezTo>
                    <a:pt x="21033" y="8359"/>
                    <a:pt x="21143" y="8856"/>
                    <a:pt x="21212" y="9366"/>
                  </a:cubicBezTo>
                  <a:cubicBezTo>
                    <a:pt x="39014" y="44279"/>
                    <a:pt x="59437" y="78365"/>
                    <a:pt x="78619" y="111899"/>
                  </a:cubicBezTo>
                  <a:cubicBezTo>
                    <a:pt x="81407" y="116963"/>
                    <a:pt x="79544" y="123325"/>
                    <a:pt x="74479" y="126113"/>
                  </a:cubicBezTo>
                  <a:cubicBezTo>
                    <a:pt x="69415" y="128900"/>
                    <a:pt x="63053" y="127037"/>
                    <a:pt x="60265" y="121972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2" name="Freeform: Shape 571">
              <a:extLst>
                <a:ext uri="{FF2B5EF4-FFF2-40B4-BE49-F238E27FC236}">
                  <a16:creationId xmlns:a16="http://schemas.microsoft.com/office/drawing/2014/main" id="{DD0C593F-E215-C434-A11A-DEA5A5F29FDE}"/>
                </a:ext>
              </a:extLst>
            </p:cNvPr>
            <p:cNvSpPr/>
            <p:nvPr/>
          </p:nvSpPr>
          <p:spPr>
            <a:xfrm>
              <a:off x="9581940" y="5748165"/>
              <a:ext cx="96102" cy="91181"/>
            </a:xfrm>
            <a:custGeom>
              <a:avLst/>
              <a:gdLst>
                <a:gd name="connsiteX0" fmla="*/ 79488 w 96102"/>
                <a:gd name="connsiteY0" fmla="*/ 89010 h 91181"/>
                <a:gd name="connsiteX1" fmla="*/ 24288 w 96102"/>
                <a:gd name="connsiteY1" fmla="*/ 38916 h 91181"/>
                <a:gd name="connsiteX2" fmla="*/ 4968 w 96102"/>
                <a:gd name="connsiteY2" fmla="*/ 1105 h 91181"/>
                <a:gd name="connsiteX3" fmla="*/ 18768 w 96102"/>
                <a:gd name="connsiteY3" fmla="*/ 5383 h 91181"/>
                <a:gd name="connsiteX4" fmla="*/ 61824 w 96102"/>
                <a:gd name="connsiteY4" fmla="*/ 45265 h 91181"/>
                <a:gd name="connsiteX5" fmla="*/ 86249 w 96102"/>
                <a:gd name="connsiteY5" fmla="*/ 68034 h 91181"/>
                <a:gd name="connsiteX6" fmla="*/ 93701 w 96102"/>
                <a:gd name="connsiteY6" fmla="*/ 87354 h 91181"/>
                <a:gd name="connsiteX7" fmla="*/ 79488 w 96102"/>
                <a:gd name="connsiteY7" fmla="*/ 89010 h 91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6102" h="91181">
                  <a:moveTo>
                    <a:pt x="79488" y="89010"/>
                  </a:moveTo>
                  <a:cubicBezTo>
                    <a:pt x="60719" y="72450"/>
                    <a:pt x="42918" y="55062"/>
                    <a:pt x="24288" y="38916"/>
                  </a:cubicBezTo>
                  <a:cubicBezTo>
                    <a:pt x="16284" y="28980"/>
                    <a:pt x="-11177" y="14353"/>
                    <a:pt x="4968" y="1105"/>
                  </a:cubicBezTo>
                  <a:cubicBezTo>
                    <a:pt x="9964" y="-1448"/>
                    <a:pt x="16091" y="456"/>
                    <a:pt x="18768" y="5383"/>
                  </a:cubicBezTo>
                  <a:cubicBezTo>
                    <a:pt x="32568" y="19183"/>
                    <a:pt x="47334" y="32983"/>
                    <a:pt x="61824" y="45265"/>
                  </a:cubicBezTo>
                  <a:cubicBezTo>
                    <a:pt x="70103" y="52716"/>
                    <a:pt x="78107" y="60582"/>
                    <a:pt x="86249" y="68034"/>
                  </a:cubicBezTo>
                  <a:cubicBezTo>
                    <a:pt x="92321" y="72588"/>
                    <a:pt x="100049" y="79764"/>
                    <a:pt x="93701" y="87354"/>
                  </a:cubicBezTo>
                  <a:cubicBezTo>
                    <a:pt x="90210" y="91687"/>
                    <a:pt x="83889" y="92418"/>
                    <a:pt x="79488" y="89010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3" name="Freeform: Shape 572">
              <a:extLst>
                <a:ext uri="{FF2B5EF4-FFF2-40B4-BE49-F238E27FC236}">
                  <a16:creationId xmlns:a16="http://schemas.microsoft.com/office/drawing/2014/main" id="{AB431D1D-7826-D54A-3A21-4BA4610A9A4C}"/>
                </a:ext>
              </a:extLst>
            </p:cNvPr>
            <p:cNvSpPr/>
            <p:nvPr/>
          </p:nvSpPr>
          <p:spPr>
            <a:xfrm>
              <a:off x="8527155" y="4826382"/>
              <a:ext cx="125810" cy="73968"/>
            </a:xfrm>
            <a:custGeom>
              <a:avLst/>
              <a:gdLst>
                <a:gd name="connsiteX0" fmla="*/ 107981 w 125810"/>
                <a:gd name="connsiteY0" fmla="*/ 72821 h 73968"/>
                <a:gd name="connsiteX1" fmla="*/ 1170 w 125810"/>
                <a:gd name="connsiteY1" fmla="*/ 14862 h 73968"/>
                <a:gd name="connsiteX2" fmla="*/ 23526 w 125810"/>
                <a:gd name="connsiteY2" fmla="*/ 3960 h 73968"/>
                <a:gd name="connsiteX3" fmla="*/ 90041 w 125810"/>
                <a:gd name="connsiteY3" fmla="*/ 45359 h 73968"/>
                <a:gd name="connsiteX4" fmla="*/ 57888 w 125810"/>
                <a:gd name="connsiteY4" fmla="*/ 3960 h 73968"/>
                <a:gd name="connsiteX5" fmla="*/ 98183 w 125810"/>
                <a:gd name="connsiteY5" fmla="*/ 25488 h 73968"/>
                <a:gd name="connsiteX6" fmla="*/ 125783 w 125810"/>
                <a:gd name="connsiteY6" fmla="*/ 64265 h 73968"/>
                <a:gd name="connsiteX7" fmla="*/ 109941 w 125810"/>
                <a:gd name="connsiteY7" fmla="*/ 73511 h 73968"/>
                <a:gd name="connsiteX8" fmla="*/ 107981 w 125810"/>
                <a:gd name="connsiteY8" fmla="*/ 72821 h 73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5810" h="73968">
                  <a:moveTo>
                    <a:pt x="107981" y="72821"/>
                  </a:moveTo>
                  <a:cubicBezTo>
                    <a:pt x="67409" y="64403"/>
                    <a:pt x="36222" y="33215"/>
                    <a:pt x="1170" y="14862"/>
                  </a:cubicBezTo>
                  <a:cubicBezTo>
                    <a:pt x="-4902" y="-594"/>
                    <a:pt x="13590" y="-3630"/>
                    <a:pt x="23526" y="3960"/>
                  </a:cubicBezTo>
                  <a:cubicBezTo>
                    <a:pt x="46572" y="16380"/>
                    <a:pt x="65753" y="35285"/>
                    <a:pt x="90041" y="45359"/>
                  </a:cubicBezTo>
                  <a:cubicBezTo>
                    <a:pt x="82728" y="34181"/>
                    <a:pt x="47400" y="16932"/>
                    <a:pt x="57888" y="3960"/>
                  </a:cubicBezTo>
                  <a:cubicBezTo>
                    <a:pt x="71688" y="-9840"/>
                    <a:pt x="87144" y="18726"/>
                    <a:pt x="98183" y="25488"/>
                  </a:cubicBezTo>
                  <a:cubicBezTo>
                    <a:pt x="108395" y="36803"/>
                    <a:pt x="125783" y="47567"/>
                    <a:pt x="125783" y="64265"/>
                  </a:cubicBezTo>
                  <a:cubicBezTo>
                    <a:pt x="123961" y="71193"/>
                    <a:pt x="116868" y="75332"/>
                    <a:pt x="109941" y="73511"/>
                  </a:cubicBezTo>
                  <a:cubicBezTo>
                    <a:pt x="109264" y="73332"/>
                    <a:pt x="108616" y="73097"/>
                    <a:pt x="107981" y="72821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4" name="Freeform: Shape 573">
              <a:extLst>
                <a:ext uri="{FF2B5EF4-FFF2-40B4-BE49-F238E27FC236}">
                  <a16:creationId xmlns:a16="http://schemas.microsoft.com/office/drawing/2014/main" id="{48906269-5C0B-A278-9654-BF53E9F82CD2}"/>
                </a:ext>
              </a:extLst>
            </p:cNvPr>
            <p:cNvSpPr/>
            <p:nvPr/>
          </p:nvSpPr>
          <p:spPr>
            <a:xfrm>
              <a:off x="8765095" y="4962716"/>
              <a:ext cx="87414" cy="63056"/>
            </a:xfrm>
            <a:custGeom>
              <a:avLst/>
              <a:gdLst>
                <a:gd name="connsiteX0" fmla="*/ 71795 w 87414"/>
                <a:gd name="connsiteY0" fmla="*/ 61650 h 63056"/>
                <a:gd name="connsiteX1" fmla="*/ 14663 w 87414"/>
                <a:gd name="connsiteY1" fmla="*/ 25771 h 63056"/>
                <a:gd name="connsiteX2" fmla="*/ 3209 w 87414"/>
                <a:gd name="connsiteY2" fmla="*/ 3139 h 63056"/>
                <a:gd name="connsiteX3" fmla="*/ 17837 w 87414"/>
                <a:gd name="connsiteY3" fmla="*/ 2863 h 63056"/>
                <a:gd name="connsiteX4" fmla="*/ 18113 w 87414"/>
                <a:gd name="connsiteY4" fmla="*/ 3139 h 63056"/>
                <a:gd name="connsiteX5" fmla="*/ 66136 w 87414"/>
                <a:gd name="connsiteY5" fmla="*/ 34465 h 63056"/>
                <a:gd name="connsiteX6" fmla="*/ 82144 w 87414"/>
                <a:gd name="connsiteY6" fmla="*/ 43573 h 63056"/>
                <a:gd name="connsiteX7" fmla="*/ 86008 w 87414"/>
                <a:gd name="connsiteY7" fmla="*/ 57786 h 63056"/>
                <a:gd name="connsiteX8" fmla="*/ 71795 w 87414"/>
                <a:gd name="connsiteY8" fmla="*/ 61650 h 63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7414" h="63056">
                  <a:moveTo>
                    <a:pt x="71795" y="61650"/>
                  </a:moveTo>
                  <a:cubicBezTo>
                    <a:pt x="52157" y="50666"/>
                    <a:pt x="33085" y="38701"/>
                    <a:pt x="14663" y="25771"/>
                  </a:cubicBezTo>
                  <a:cubicBezTo>
                    <a:pt x="6659" y="21355"/>
                    <a:pt x="-6036" y="12799"/>
                    <a:pt x="3209" y="3139"/>
                  </a:cubicBezTo>
                  <a:cubicBezTo>
                    <a:pt x="7170" y="-973"/>
                    <a:pt x="13725" y="-1097"/>
                    <a:pt x="17837" y="2863"/>
                  </a:cubicBezTo>
                  <a:cubicBezTo>
                    <a:pt x="17934" y="2960"/>
                    <a:pt x="18030" y="3043"/>
                    <a:pt x="18113" y="3139"/>
                  </a:cubicBezTo>
                  <a:cubicBezTo>
                    <a:pt x="34121" y="13489"/>
                    <a:pt x="49576" y="24667"/>
                    <a:pt x="66136" y="34465"/>
                  </a:cubicBezTo>
                  <a:cubicBezTo>
                    <a:pt x="71380" y="37639"/>
                    <a:pt x="76762" y="40813"/>
                    <a:pt x="82144" y="43573"/>
                  </a:cubicBezTo>
                  <a:cubicBezTo>
                    <a:pt x="87140" y="46429"/>
                    <a:pt x="88865" y="52791"/>
                    <a:pt x="86008" y="57786"/>
                  </a:cubicBezTo>
                  <a:cubicBezTo>
                    <a:pt x="83152" y="62782"/>
                    <a:pt x="76790" y="64507"/>
                    <a:pt x="71795" y="61650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5" name="Freeform: Shape 574">
              <a:extLst>
                <a:ext uri="{FF2B5EF4-FFF2-40B4-BE49-F238E27FC236}">
                  <a16:creationId xmlns:a16="http://schemas.microsoft.com/office/drawing/2014/main" id="{0442881B-CCEC-2DA6-805C-62C721FCF4E5}"/>
                </a:ext>
              </a:extLst>
            </p:cNvPr>
            <p:cNvSpPr/>
            <p:nvPr/>
          </p:nvSpPr>
          <p:spPr>
            <a:xfrm>
              <a:off x="7823675" y="4632090"/>
              <a:ext cx="99617" cy="55416"/>
            </a:xfrm>
            <a:custGeom>
              <a:avLst/>
              <a:gdLst>
                <a:gd name="connsiteX0" fmla="*/ 85868 w 99617"/>
                <a:gd name="connsiteY0" fmla="*/ 54734 h 55416"/>
                <a:gd name="connsiteX1" fmla="*/ 8312 w 99617"/>
                <a:gd name="connsiteY1" fmla="*/ 33896 h 55416"/>
                <a:gd name="connsiteX2" fmla="*/ 20870 w 99617"/>
                <a:gd name="connsiteY2" fmla="*/ 4640 h 55416"/>
                <a:gd name="connsiteX3" fmla="*/ 79381 w 99617"/>
                <a:gd name="connsiteY3" fmla="*/ 13334 h 55416"/>
                <a:gd name="connsiteX4" fmla="*/ 36188 w 99617"/>
                <a:gd name="connsiteY4" fmla="*/ 21614 h 55416"/>
                <a:gd name="connsiteX5" fmla="*/ 98839 w 99617"/>
                <a:gd name="connsiteY5" fmla="*/ 49214 h 55416"/>
                <a:gd name="connsiteX6" fmla="*/ 85868 w 99617"/>
                <a:gd name="connsiteY6" fmla="*/ 54734 h 55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9617" h="55416">
                  <a:moveTo>
                    <a:pt x="85868" y="54734"/>
                  </a:moveTo>
                  <a:cubicBezTo>
                    <a:pt x="60752" y="45212"/>
                    <a:pt x="32738" y="44936"/>
                    <a:pt x="8312" y="33896"/>
                  </a:cubicBezTo>
                  <a:cubicBezTo>
                    <a:pt x="-9903" y="21752"/>
                    <a:pt x="5139" y="7676"/>
                    <a:pt x="20870" y="4640"/>
                  </a:cubicBezTo>
                  <a:cubicBezTo>
                    <a:pt x="33428" y="500"/>
                    <a:pt x="79381" y="-6537"/>
                    <a:pt x="79381" y="13334"/>
                  </a:cubicBezTo>
                  <a:cubicBezTo>
                    <a:pt x="75518" y="31688"/>
                    <a:pt x="49160" y="15818"/>
                    <a:pt x="36188" y="21614"/>
                  </a:cubicBezTo>
                  <a:cubicBezTo>
                    <a:pt x="48470" y="25892"/>
                    <a:pt x="106843" y="30170"/>
                    <a:pt x="98839" y="49214"/>
                  </a:cubicBezTo>
                  <a:cubicBezTo>
                    <a:pt x="96687" y="54223"/>
                    <a:pt x="90973" y="56652"/>
                    <a:pt x="85868" y="54734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6" name="Freeform: Shape 575">
              <a:extLst>
                <a:ext uri="{FF2B5EF4-FFF2-40B4-BE49-F238E27FC236}">
                  <a16:creationId xmlns:a16="http://schemas.microsoft.com/office/drawing/2014/main" id="{5C45585B-EB32-1073-530E-54D08DA96D43}"/>
                </a:ext>
              </a:extLst>
            </p:cNvPr>
            <p:cNvSpPr/>
            <p:nvPr/>
          </p:nvSpPr>
          <p:spPr>
            <a:xfrm>
              <a:off x="7919616" y="4745477"/>
              <a:ext cx="133681" cy="42348"/>
            </a:xfrm>
            <a:custGeom>
              <a:avLst/>
              <a:gdLst>
                <a:gd name="connsiteX0" fmla="*/ 121024 w 133681"/>
                <a:gd name="connsiteY0" fmla="*/ 42085 h 42348"/>
                <a:gd name="connsiteX1" fmla="*/ 9245 w 133681"/>
                <a:gd name="connsiteY1" fmla="*/ 20281 h 42348"/>
                <a:gd name="connsiteX2" fmla="*/ 0 w 133681"/>
                <a:gd name="connsiteY2" fmla="*/ 9241 h 42348"/>
                <a:gd name="connsiteX3" fmla="*/ 68999 w 133681"/>
                <a:gd name="connsiteY3" fmla="*/ 9241 h 42348"/>
                <a:gd name="connsiteX4" fmla="*/ 125716 w 133681"/>
                <a:gd name="connsiteY4" fmla="*/ 22213 h 42348"/>
                <a:gd name="connsiteX5" fmla="*/ 133443 w 133681"/>
                <a:gd name="connsiteY5" fmla="*/ 34219 h 42348"/>
                <a:gd name="connsiteX6" fmla="*/ 121024 w 133681"/>
                <a:gd name="connsiteY6" fmla="*/ 42085 h 42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3681" h="42348">
                  <a:moveTo>
                    <a:pt x="121024" y="42085"/>
                  </a:moveTo>
                  <a:cubicBezTo>
                    <a:pt x="83765" y="34909"/>
                    <a:pt x="47333" y="22213"/>
                    <a:pt x="9245" y="20281"/>
                  </a:cubicBezTo>
                  <a:cubicBezTo>
                    <a:pt x="3685" y="19701"/>
                    <a:pt x="-400" y="14817"/>
                    <a:pt x="0" y="9241"/>
                  </a:cubicBezTo>
                  <a:cubicBezTo>
                    <a:pt x="2483" y="-10906"/>
                    <a:pt x="55199" y="7861"/>
                    <a:pt x="68999" y="9241"/>
                  </a:cubicBezTo>
                  <a:cubicBezTo>
                    <a:pt x="87904" y="13657"/>
                    <a:pt x="106672" y="18349"/>
                    <a:pt x="125716" y="22213"/>
                  </a:cubicBezTo>
                  <a:cubicBezTo>
                    <a:pt x="131126" y="23455"/>
                    <a:pt x="134561" y="28782"/>
                    <a:pt x="133443" y="34219"/>
                  </a:cubicBezTo>
                  <a:cubicBezTo>
                    <a:pt x="132146" y="39794"/>
                    <a:pt x="126613" y="43286"/>
                    <a:pt x="121024" y="42085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7" name="Freeform: Shape 576">
              <a:extLst>
                <a:ext uri="{FF2B5EF4-FFF2-40B4-BE49-F238E27FC236}">
                  <a16:creationId xmlns:a16="http://schemas.microsoft.com/office/drawing/2014/main" id="{A3F7D2C4-C6F6-1729-AADC-408AA365CACA}"/>
                </a:ext>
              </a:extLst>
            </p:cNvPr>
            <p:cNvSpPr/>
            <p:nvPr/>
          </p:nvSpPr>
          <p:spPr>
            <a:xfrm>
              <a:off x="6880110" y="4939526"/>
              <a:ext cx="94693" cy="128614"/>
            </a:xfrm>
            <a:custGeom>
              <a:avLst/>
              <a:gdLst>
                <a:gd name="connsiteX0" fmla="*/ 11420 w 94693"/>
                <a:gd name="connsiteY0" fmla="*/ 128586 h 128614"/>
                <a:gd name="connsiteX1" fmla="*/ 34466 w 94693"/>
                <a:gd name="connsiteY1" fmla="*/ 45788 h 128614"/>
                <a:gd name="connsiteX2" fmla="*/ 84145 w 94693"/>
                <a:gd name="connsiteY2" fmla="*/ -28 h 128614"/>
                <a:gd name="connsiteX3" fmla="*/ 80558 w 94693"/>
                <a:gd name="connsiteY3" fmla="*/ 22466 h 128614"/>
                <a:gd name="connsiteX4" fmla="*/ 24254 w 94693"/>
                <a:gd name="connsiteY4" fmla="*/ 100021 h 128614"/>
                <a:gd name="connsiteX5" fmla="*/ 72140 w 94693"/>
                <a:gd name="connsiteY5" fmla="*/ 71455 h 128614"/>
                <a:gd name="connsiteX6" fmla="*/ 70898 w 94693"/>
                <a:gd name="connsiteY6" fmla="*/ 85255 h 128614"/>
                <a:gd name="connsiteX7" fmla="*/ 11420 w 94693"/>
                <a:gd name="connsiteY7" fmla="*/ 128586 h 128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4693" h="128614">
                  <a:moveTo>
                    <a:pt x="11420" y="128586"/>
                  </a:moveTo>
                  <a:cubicBezTo>
                    <a:pt x="-20595" y="115476"/>
                    <a:pt x="23564" y="63313"/>
                    <a:pt x="34466" y="45788"/>
                  </a:cubicBezTo>
                  <a:cubicBezTo>
                    <a:pt x="48266" y="29228"/>
                    <a:pt x="60548" y="2732"/>
                    <a:pt x="84145" y="-28"/>
                  </a:cubicBezTo>
                  <a:cubicBezTo>
                    <a:pt x="100429" y="-28"/>
                    <a:pt x="96703" y="28814"/>
                    <a:pt x="80558" y="22466"/>
                  </a:cubicBezTo>
                  <a:cubicBezTo>
                    <a:pt x="57940" y="45291"/>
                    <a:pt x="38965" y="71455"/>
                    <a:pt x="24254" y="100021"/>
                  </a:cubicBezTo>
                  <a:cubicBezTo>
                    <a:pt x="35570" y="92983"/>
                    <a:pt x="59306" y="57655"/>
                    <a:pt x="72140" y="71455"/>
                  </a:cubicBezTo>
                  <a:cubicBezTo>
                    <a:pt x="75314" y="75692"/>
                    <a:pt x="74789" y="81653"/>
                    <a:pt x="70898" y="85255"/>
                  </a:cubicBezTo>
                  <a:cubicBezTo>
                    <a:pt x="52268" y="97675"/>
                    <a:pt x="33914" y="128586"/>
                    <a:pt x="11420" y="128586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8" name="Freeform: Shape 577">
              <a:extLst>
                <a:ext uri="{FF2B5EF4-FFF2-40B4-BE49-F238E27FC236}">
                  <a16:creationId xmlns:a16="http://schemas.microsoft.com/office/drawing/2014/main" id="{D7E4FCE7-0CCF-453B-76C2-F63C94FDB426}"/>
                </a:ext>
              </a:extLst>
            </p:cNvPr>
            <p:cNvSpPr/>
            <p:nvPr/>
          </p:nvSpPr>
          <p:spPr>
            <a:xfrm>
              <a:off x="6985527" y="4775304"/>
              <a:ext cx="70970" cy="60122"/>
            </a:xfrm>
            <a:custGeom>
              <a:avLst/>
              <a:gdLst>
                <a:gd name="connsiteX0" fmla="*/ 4258 w 70970"/>
                <a:gd name="connsiteY0" fmla="*/ 58349 h 60122"/>
                <a:gd name="connsiteX1" fmla="*/ 18058 w 70970"/>
                <a:gd name="connsiteY1" fmla="*/ 24540 h 60122"/>
                <a:gd name="connsiteX2" fmla="*/ 60147 w 70970"/>
                <a:gd name="connsiteY2" fmla="*/ -23 h 60122"/>
                <a:gd name="connsiteX3" fmla="*/ 70939 w 70970"/>
                <a:gd name="connsiteY3" fmla="*/ 10147 h 60122"/>
                <a:gd name="connsiteX4" fmla="*/ 60768 w 70970"/>
                <a:gd name="connsiteY4" fmla="*/ 20938 h 60122"/>
                <a:gd name="connsiteX5" fmla="*/ 57111 w 70970"/>
                <a:gd name="connsiteY5" fmla="*/ 20400 h 60122"/>
                <a:gd name="connsiteX6" fmla="*/ 4258 w 70970"/>
                <a:gd name="connsiteY6" fmla="*/ 58349 h 60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970" h="60122">
                  <a:moveTo>
                    <a:pt x="4258" y="58349"/>
                  </a:moveTo>
                  <a:cubicBezTo>
                    <a:pt x="-8852" y="47033"/>
                    <a:pt x="11710" y="33924"/>
                    <a:pt x="18058" y="24540"/>
                  </a:cubicBezTo>
                  <a:cubicBezTo>
                    <a:pt x="27938" y="10713"/>
                    <a:pt x="43256" y="1770"/>
                    <a:pt x="60147" y="-23"/>
                  </a:cubicBezTo>
                  <a:cubicBezTo>
                    <a:pt x="65943" y="-189"/>
                    <a:pt x="70773" y="4365"/>
                    <a:pt x="70939" y="10147"/>
                  </a:cubicBezTo>
                  <a:cubicBezTo>
                    <a:pt x="71104" y="15943"/>
                    <a:pt x="66550" y="20773"/>
                    <a:pt x="60768" y="20938"/>
                  </a:cubicBezTo>
                  <a:cubicBezTo>
                    <a:pt x="59526" y="20979"/>
                    <a:pt x="58284" y="20800"/>
                    <a:pt x="57111" y="20400"/>
                  </a:cubicBezTo>
                  <a:cubicBezTo>
                    <a:pt x="36274" y="22332"/>
                    <a:pt x="19714" y="69665"/>
                    <a:pt x="4258" y="58349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9" name="Freeform: Shape 578">
              <a:extLst>
                <a:ext uri="{FF2B5EF4-FFF2-40B4-BE49-F238E27FC236}">
                  <a16:creationId xmlns:a16="http://schemas.microsoft.com/office/drawing/2014/main" id="{D46C64AD-C464-0F77-9002-DC3E2D49D1E0}"/>
                </a:ext>
              </a:extLst>
            </p:cNvPr>
            <p:cNvSpPr/>
            <p:nvPr/>
          </p:nvSpPr>
          <p:spPr>
            <a:xfrm>
              <a:off x="8864642" y="3438876"/>
              <a:ext cx="88656" cy="44305"/>
            </a:xfrm>
            <a:custGeom>
              <a:avLst/>
              <a:gdLst>
                <a:gd name="connsiteX0" fmla="*/ 4538 w 88656"/>
                <a:gd name="connsiteY0" fmla="*/ 42673 h 44305"/>
                <a:gd name="connsiteX1" fmla="*/ 54632 w 88656"/>
                <a:gd name="connsiteY1" fmla="*/ 5827 h 44305"/>
                <a:gd name="connsiteX2" fmla="*/ 88579 w 88656"/>
                <a:gd name="connsiteY2" fmla="*/ 8035 h 44305"/>
                <a:gd name="connsiteX3" fmla="*/ 50767 w 88656"/>
                <a:gd name="connsiteY3" fmla="*/ 27769 h 44305"/>
                <a:gd name="connsiteX4" fmla="*/ 17234 w 88656"/>
                <a:gd name="connsiteY4" fmla="*/ 41568 h 44305"/>
                <a:gd name="connsiteX5" fmla="*/ 4538 w 88656"/>
                <a:gd name="connsiteY5" fmla="*/ 42673 h 44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656" h="44305">
                  <a:moveTo>
                    <a:pt x="4538" y="42673"/>
                  </a:moveTo>
                  <a:cubicBezTo>
                    <a:pt x="-16575" y="21973"/>
                    <a:pt x="41660" y="10243"/>
                    <a:pt x="54632" y="5827"/>
                  </a:cubicBezTo>
                  <a:cubicBezTo>
                    <a:pt x="65396" y="4585"/>
                    <a:pt x="83749" y="-7973"/>
                    <a:pt x="88579" y="8035"/>
                  </a:cubicBezTo>
                  <a:cubicBezTo>
                    <a:pt x="89959" y="25423"/>
                    <a:pt x="62221" y="21835"/>
                    <a:pt x="50767" y="27769"/>
                  </a:cubicBezTo>
                  <a:cubicBezTo>
                    <a:pt x="39093" y="31053"/>
                    <a:pt x="27847" y="35690"/>
                    <a:pt x="17234" y="41568"/>
                  </a:cubicBezTo>
                  <a:cubicBezTo>
                    <a:pt x="13715" y="44715"/>
                    <a:pt x="8540" y="45170"/>
                    <a:pt x="4538" y="42673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0" name="Freeform: Shape 579">
              <a:extLst>
                <a:ext uri="{FF2B5EF4-FFF2-40B4-BE49-F238E27FC236}">
                  <a16:creationId xmlns:a16="http://schemas.microsoft.com/office/drawing/2014/main" id="{BA8DE9DB-7623-9C1C-B710-E7D29C41908D}"/>
                </a:ext>
              </a:extLst>
            </p:cNvPr>
            <p:cNvSpPr/>
            <p:nvPr/>
          </p:nvSpPr>
          <p:spPr>
            <a:xfrm>
              <a:off x="10388492" y="5334234"/>
              <a:ext cx="76858" cy="113718"/>
            </a:xfrm>
            <a:custGeom>
              <a:avLst/>
              <a:gdLst>
                <a:gd name="connsiteX0" fmla="*/ 58696 w 76858"/>
                <a:gd name="connsiteY0" fmla="*/ 109923 h 113718"/>
                <a:gd name="connsiteX1" fmla="*/ 23231 w 76858"/>
                <a:gd name="connsiteY1" fmla="*/ 40924 h 113718"/>
                <a:gd name="connsiteX2" fmla="*/ 5567 w 76858"/>
                <a:gd name="connsiteY2" fmla="*/ 18431 h 113718"/>
                <a:gd name="connsiteX3" fmla="*/ 1082 w 76858"/>
                <a:gd name="connsiteY3" fmla="*/ 4700 h 113718"/>
                <a:gd name="connsiteX4" fmla="*/ 5567 w 76858"/>
                <a:gd name="connsiteY4" fmla="*/ 215 h 113718"/>
                <a:gd name="connsiteX5" fmla="*/ 76636 w 76858"/>
                <a:gd name="connsiteY5" fmla="*/ 101505 h 113718"/>
                <a:gd name="connsiteX6" fmla="*/ 68591 w 76858"/>
                <a:gd name="connsiteY6" fmla="*/ 113497 h 113718"/>
                <a:gd name="connsiteX7" fmla="*/ 58696 w 76858"/>
                <a:gd name="connsiteY7" fmla="*/ 109923 h 113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6858" h="113718">
                  <a:moveTo>
                    <a:pt x="58696" y="109923"/>
                  </a:moveTo>
                  <a:cubicBezTo>
                    <a:pt x="48968" y="85911"/>
                    <a:pt x="37086" y="62811"/>
                    <a:pt x="23231" y="40924"/>
                  </a:cubicBezTo>
                  <a:cubicBezTo>
                    <a:pt x="17932" y="32989"/>
                    <a:pt x="12026" y="25468"/>
                    <a:pt x="5567" y="18431"/>
                  </a:cubicBezTo>
                  <a:cubicBezTo>
                    <a:pt x="530" y="15878"/>
                    <a:pt x="-1471" y="9737"/>
                    <a:pt x="1082" y="4700"/>
                  </a:cubicBezTo>
                  <a:cubicBezTo>
                    <a:pt x="2062" y="2768"/>
                    <a:pt x="3635" y="1194"/>
                    <a:pt x="5567" y="215"/>
                  </a:cubicBezTo>
                  <a:cubicBezTo>
                    <a:pt x="30959" y="-5167"/>
                    <a:pt x="66700" y="80530"/>
                    <a:pt x="76636" y="101505"/>
                  </a:cubicBezTo>
                  <a:cubicBezTo>
                    <a:pt x="77726" y="107039"/>
                    <a:pt x="74125" y="112407"/>
                    <a:pt x="68591" y="113497"/>
                  </a:cubicBezTo>
                  <a:cubicBezTo>
                    <a:pt x="64879" y="114229"/>
                    <a:pt x="61084" y="112849"/>
                    <a:pt x="58696" y="109923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1" name="Freeform: Shape 580">
              <a:extLst>
                <a:ext uri="{FF2B5EF4-FFF2-40B4-BE49-F238E27FC236}">
                  <a16:creationId xmlns:a16="http://schemas.microsoft.com/office/drawing/2014/main" id="{8162D054-D293-387D-08F1-AEB29C485E4D}"/>
                </a:ext>
              </a:extLst>
            </p:cNvPr>
            <p:cNvSpPr/>
            <p:nvPr/>
          </p:nvSpPr>
          <p:spPr>
            <a:xfrm>
              <a:off x="9808891" y="5905356"/>
              <a:ext cx="193970" cy="66815"/>
            </a:xfrm>
            <a:custGeom>
              <a:avLst/>
              <a:gdLst>
                <a:gd name="connsiteX0" fmla="*/ 168413 w 193970"/>
                <a:gd name="connsiteY0" fmla="*/ 65677 h 66815"/>
                <a:gd name="connsiteX1" fmla="*/ 1987 w 193970"/>
                <a:gd name="connsiteY1" fmla="*/ 16274 h 66815"/>
                <a:gd name="connsiteX2" fmla="*/ 4099 w 193970"/>
                <a:gd name="connsiteY2" fmla="*/ 1991 h 66815"/>
                <a:gd name="connsiteX3" fmla="*/ 15787 w 193970"/>
                <a:gd name="connsiteY3" fmla="*/ 1646 h 66815"/>
                <a:gd name="connsiteX4" fmla="*/ 136674 w 193970"/>
                <a:gd name="connsiteY4" fmla="*/ 43045 h 66815"/>
                <a:gd name="connsiteX5" fmla="*/ 181661 w 193970"/>
                <a:gd name="connsiteY5" fmla="*/ 46772 h 66815"/>
                <a:gd name="connsiteX6" fmla="*/ 193833 w 193970"/>
                <a:gd name="connsiteY6" fmla="*/ 55589 h 66815"/>
                <a:gd name="connsiteX7" fmla="*/ 193943 w 193970"/>
                <a:gd name="connsiteY7" fmla="*/ 56569 h 66815"/>
                <a:gd name="connsiteX8" fmla="*/ 168413 w 193970"/>
                <a:gd name="connsiteY8" fmla="*/ 65677 h 66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3970" h="66815">
                  <a:moveTo>
                    <a:pt x="168413" y="65677"/>
                  </a:moveTo>
                  <a:cubicBezTo>
                    <a:pt x="91824" y="60433"/>
                    <a:pt x="67951" y="64849"/>
                    <a:pt x="1987" y="16274"/>
                  </a:cubicBezTo>
                  <a:cubicBezTo>
                    <a:pt x="-1379" y="11747"/>
                    <a:pt x="-427" y="5344"/>
                    <a:pt x="4099" y="1991"/>
                  </a:cubicBezTo>
                  <a:cubicBezTo>
                    <a:pt x="7535" y="-576"/>
                    <a:pt x="12199" y="-700"/>
                    <a:pt x="15787" y="1646"/>
                  </a:cubicBezTo>
                  <a:cubicBezTo>
                    <a:pt x="53185" y="28418"/>
                    <a:pt x="89754" y="45391"/>
                    <a:pt x="136674" y="43045"/>
                  </a:cubicBezTo>
                  <a:cubicBezTo>
                    <a:pt x="151716" y="43045"/>
                    <a:pt x="166619" y="45667"/>
                    <a:pt x="181661" y="46772"/>
                  </a:cubicBezTo>
                  <a:cubicBezTo>
                    <a:pt x="187457" y="45847"/>
                    <a:pt x="192908" y="49794"/>
                    <a:pt x="193833" y="55589"/>
                  </a:cubicBezTo>
                  <a:cubicBezTo>
                    <a:pt x="193888" y="55907"/>
                    <a:pt x="193915" y="56238"/>
                    <a:pt x="193943" y="56569"/>
                  </a:cubicBezTo>
                  <a:cubicBezTo>
                    <a:pt x="193667" y="70093"/>
                    <a:pt x="177797" y="66643"/>
                    <a:pt x="168413" y="65677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2" name="Freeform: Shape 581">
              <a:extLst>
                <a:ext uri="{FF2B5EF4-FFF2-40B4-BE49-F238E27FC236}">
                  <a16:creationId xmlns:a16="http://schemas.microsoft.com/office/drawing/2014/main" id="{50A2F3AD-53F5-C2EE-DA54-76814D4938B2}"/>
                </a:ext>
              </a:extLst>
            </p:cNvPr>
            <p:cNvSpPr/>
            <p:nvPr/>
          </p:nvSpPr>
          <p:spPr>
            <a:xfrm>
              <a:off x="7764442" y="1382091"/>
              <a:ext cx="160979" cy="192789"/>
            </a:xfrm>
            <a:custGeom>
              <a:avLst/>
              <a:gdLst>
                <a:gd name="connsiteX0" fmla="*/ 14692 w 160979"/>
                <a:gd name="connsiteY0" fmla="*/ 192325 h 192789"/>
                <a:gd name="connsiteX1" fmla="*/ 15520 w 160979"/>
                <a:gd name="connsiteY1" fmla="*/ 116012 h 192789"/>
                <a:gd name="connsiteX2" fmla="*/ 145652 w 160979"/>
                <a:gd name="connsiteY2" fmla="*/ 1336 h 192789"/>
                <a:gd name="connsiteX3" fmla="*/ 159590 w 160979"/>
                <a:gd name="connsiteY3" fmla="*/ 5103 h 192789"/>
                <a:gd name="connsiteX4" fmla="*/ 156554 w 160979"/>
                <a:gd name="connsiteY4" fmla="*/ 18585 h 192789"/>
                <a:gd name="connsiteX5" fmla="*/ 139304 w 160979"/>
                <a:gd name="connsiteY5" fmla="*/ 29073 h 192789"/>
                <a:gd name="connsiteX6" fmla="*/ 35530 w 160979"/>
                <a:gd name="connsiteY6" fmla="*/ 120842 h 192789"/>
                <a:gd name="connsiteX7" fmla="*/ 21731 w 160979"/>
                <a:gd name="connsiteY7" fmla="*/ 172729 h 192789"/>
                <a:gd name="connsiteX8" fmla="*/ 50710 w 160979"/>
                <a:gd name="connsiteY8" fmla="*/ 171073 h 192789"/>
                <a:gd name="connsiteX9" fmla="*/ 14692 w 160979"/>
                <a:gd name="connsiteY9" fmla="*/ 192325 h 192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0979" h="192789">
                  <a:moveTo>
                    <a:pt x="14692" y="192325"/>
                  </a:moveTo>
                  <a:cubicBezTo>
                    <a:pt x="-14011" y="178525"/>
                    <a:pt x="6551" y="137126"/>
                    <a:pt x="15520" y="116012"/>
                  </a:cubicBezTo>
                  <a:cubicBezTo>
                    <a:pt x="37876" y="58467"/>
                    <a:pt x="95973" y="31143"/>
                    <a:pt x="145652" y="1336"/>
                  </a:cubicBezTo>
                  <a:cubicBezTo>
                    <a:pt x="150538" y="-1480"/>
                    <a:pt x="156789" y="204"/>
                    <a:pt x="159590" y="5103"/>
                  </a:cubicBezTo>
                  <a:cubicBezTo>
                    <a:pt x="162240" y="9698"/>
                    <a:pt x="160915" y="15563"/>
                    <a:pt x="156554" y="18585"/>
                  </a:cubicBezTo>
                  <a:lnTo>
                    <a:pt x="139304" y="29073"/>
                  </a:lnTo>
                  <a:cubicBezTo>
                    <a:pt x="98871" y="51567"/>
                    <a:pt x="54574" y="76268"/>
                    <a:pt x="35530" y="120842"/>
                  </a:cubicBezTo>
                  <a:cubicBezTo>
                    <a:pt x="28768" y="137264"/>
                    <a:pt x="18695" y="154237"/>
                    <a:pt x="21731" y="172729"/>
                  </a:cubicBezTo>
                  <a:cubicBezTo>
                    <a:pt x="31114" y="170659"/>
                    <a:pt x="43948" y="158929"/>
                    <a:pt x="50710" y="171073"/>
                  </a:cubicBezTo>
                  <a:cubicBezTo>
                    <a:pt x="57472" y="183217"/>
                    <a:pt x="25180" y="195223"/>
                    <a:pt x="14692" y="192325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3" name="Freeform: Shape 582">
              <a:extLst>
                <a:ext uri="{FF2B5EF4-FFF2-40B4-BE49-F238E27FC236}">
                  <a16:creationId xmlns:a16="http://schemas.microsoft.com/office/drawing/2014/main" id="{C441F2C9-F218-8F39-DAA2-ABB68437055D}"/>
                </a:ext>
              </a:extLst>
            </p:cNvPr>
            <p:cNvSpPr/>
            <p:nvPr/>
          </p:nvSpPr>
          <p:spPr>
            <a:xfrm>
              <a:off x="8675103" y="1622715"/>
              <a:ext cx="89302" cy="76142"/>
            </a:xfrm>
            <a:custGeom>
              <a:avLst/>
              <a:gdLst>
                <a:gd name="connsiteX0" fmla="*/ 9574 w 89302"/>
                <a:gd name="connsiteY0" fmla="*/ 75072 h 76142"/>
                <a:gd name="connsiteX1" fmla="*/ 17578 w 89302"/>
                <a:gd name="connsiteY1" fmla="*/ 13387 h 76142"/>
                <a:gd name="connsiteX2" fmla="*/ 31750 w 89302"/>
                <a:gd name="connsiteY2" fmla="*/ 10627 h 76142"/>
                <a:gd name="connsiteX3" fmla="*/ 35518 w 89302"/>
                <a:gd name="connsiteY3" fmla="*/ 22909 h 76142"/>
                <a:gd name="connsiteX4" fmla="*/ 21718 w 89302"/>
                <a:gd name="connsiteY4" fmla="*/ 54648 h 76142"/>
                <a:gd name="connsiteX5" fmla="*/ 67533 w 89302"/>
                <a:gd name="connsiteY5" fmla="*/ 8695 h 76142"/>
                <a:gd name="connsiteX6" fmla="*/ 85197 w 89302"/>
                <a:gd name="connsiteY6" fmla="*/ 1933 h 76142"/>
                <a:gd name="connsiteX7" fmla="*/ 67395 w 89302"/>
                <a:gd name="connsiteY7" fmla="*/ 39744 h 76142"/>
                <a:gd name="connsiteX8" fmla="*/ 9574 w 89302"/>
                <a:gd name="connsiteY8" fmla="*/ 75072 h 76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9302" h="76142">
                  <a:moveTo>
                    <a:pt x="9574" y="75072"/>
                  </a:moveTo>
                  <a:cubicBezTo>
                    <a:pt x="-12643" y="64308"/>
                    <a:pt x="9574" y="28428"/>
                    <a:pt x="17578" y="13387"/>
                  </a:cubicBezTo>
                  <a:cubicBezTo>
                    <a:pt x="20738" y="8709"/>
                    <a:pt x="27072" y="7480"/>
                    <a:pt x="31750" y="10627"/>
                  </a:cubicBezTo>
                  <a:cubicBezTo>
                    <a:pt x="35752" y="13332"/>
                    <a:pt x="37312" y="18437"/>
                    <a:pt x="35518" y="22909"/>
                  </a:cubicBezTo>
                  <a:cubicBezTo>
                    <a:pt x="29832" y="32982"/>
                    <a:pt x="25209" y="43622"/>
                    <a:pt x="21718" y="54648"/>
                  </a:cubicBezTo>
                  <a:cubicBezTo>
                    <a:pt x="40347" y="43608"/>
                    <a:pt x="52768" y="24289"/>
                    <a:pt x="67533" y="8695"/>
                  </a:cubicBezTo>
                  <a:cubicBezTo>
                    <a:pt x="71259" y="2623"/>
                    <a:pt x="78159" y="-3173"/>
                    <a:pt x="85197" y="1933"/>
                  </a:cubicBezTo>
                  <a:cubicBezTo>
                    <a:pt x="98997" y="13387"/>
                    <a:pt x="73881" y="29532"/>
                    <a:pt x="67395" y="39744"/>
                  </a:cubicBezTo>
                  <a:cubicBezTo>
                    <a:pt x="51801" y="55200"/>
                    <a:pt x="34414" y="81696"/>
                    <a:pt x="9574" y="75072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4" name="Freeform: Shape 583">
              <a:extLst>
                <a:ext uri="{FF2B5EF4-FFF2-40B4-BE49-F238E27FC236}">
                  <a16:creationId xmlns:a16="http://schemas.microsoft.com/office/drawing/2014/main" id="{B0218154-C93D-9B57-3B62-1A8863C42B08}"/>
                </a:ext>
              </a:extLst>
            </p:cNvPr>
            <p:cNvSpPr/>
            <p:nvPr/>
          </p:nvSpPr>
          <p:spPr>
            <a:xfrm>
              <a:off x="8474725" y="1726945"/>
              <a:ext cx="197036" cy="261492"/>
            </a:xfrm>
            <a:custGeom>
              <a:avLst/>
              <a:gdLst>
                <a:gd name="connsiteX0" fmla="*/ 9027 w 197036"/>
                <a:gd name="connsiteY0" fmla="*/ 261465 h 261492"/>
                <a:gd name="connsiteX1" fmla="*/ 119426 w 197036"/>
                <a:gd name="connsiteY1" fmla="*/ 93245 h 261492"/>
                <a:gd name="connsiteX2" fmla="*/ 159583 w 197036"/>
                <a:gd name="connsiteY2" fmla="*/ 39978 h 261492"/>
                <a:gd name="connsiteX3" fmla="*/ 177798 w 197036"/>
                <a:gd name="connsiteY3" fmla="*/ 5478 h 261492"/>
                <a:gd name="connsiteX4" fmla="*/ 191350 w 197036"/>
                <a:gd name="connsiteY4" fmla="*/ 1063 h 261492"/>
                <a:gd name="connsiteX5" fmla="*/ 191598 w 197036"/>
                <a:gd name="connsiteY5" fmla="*/ 1201 h 261492"/>
                <a:gd name="connsiteX6" fmla="*/ 195876 w 197036"/>
                <a:gd name="connsiteY6" fmla="*/ 15000 h 261492"/>
                <a:gd name="connsiteX7" fmla="*/ 163447 w 197036"/>
                <a:gd name="connsiteY7" fmla="*/ 70200 h 261492"/>
                <a:gd name="connsiteX8" fmla="*/ 106039 w 197036"/>
                <a:gd name="connsiteY8" fmla="*/ 142097 h 261492"/>
                <a:gd name="connsiteX9" fmla="*/ 23240 w 197036"/>
                <a:gd name="connsiteY9" fmla="*/ 241869 h 261492"/>
                <a:gd name="connsiteX10" fmla="*/ 9027 w 197036"/>
                <a:gd name="connsiteY10" fmla="*/ 261465 h 261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7036" h="261492">
                  <a:moveTo>
                    <a:pt x="9027" y="261465"/>
                  </a:moveTo>
                  <a:cubicBezTo>
                    <a:pt x="-37340" y="252771"/>
                    <a:pt x="108938" y="116015"/>
                    <a:pt x="119426" y="93245"/>
                  </a:cubicBezTo>
                  <a:cubicBezTo>
                    <a:pt x="133225" y="75719"/>
                    <a:pt x="147025" y="58746"/>
                    <a:pt x="159583" y="39978"/>
                  </a:cubicBezTo>
                  <a:cubicBezTo>
                    <a:pt x="166482" y="28938"/>
                    <a:pt x="172003" y="17070"/>
                    <a:pt x="177798" y="5478"/>
                  </a:cubicBezTo>
                  <a:cubicBezTo>
                    <a:pt x="180324" y="524"/>
                    <a:pt x="186382" y="-1449"/>
                    <a:pt x="191350" y="1063"/>
                  </a:cubicBezTo>
                  <a:cubicBezTo>
                    <a:pt x="191433" y="1104"/>
                    <a:pt x="191516" y="1159"/>
                    <a:pt x="191598" y="1201"/>
                  </a:cubicBezTo>
                  <a:cubicBezTo>
                    <a:pt x="196525" y="3878"/>
                    <a:pt x="198429" y="10005"/>
                    <a:pt x="195876" y="15000"/>
                  </a:cubicBezTo>
                  <a:cubicBezTo>
                    <a:pt x="187086" y="34513"/>
                    <a:pt x="176212" y="53019"/>
                    <a:pt x="163447" y="70200"/>
                  </a:cubicBezTo>
                  <a:cubicBezTo>
                    <a:pt x="144265" y="94073"/>
                    <a:pt x="126602" y="119327"/>
                    <a:pt x="106039" y="142097"/>
                  </a:cubicBezTo>
                  <a:cubicBezTo>
                    <a:pt x="76080" y="173326"/>
                    <a:pt x="48412" y="206666"/>
                    <a:pt x="23240" y="241869"/>
                  </a:cubicBezTo>
                  <a:cubicBezTo>
                    <a:pt x="18825" y="247665"/>
                    <a:pt x="21033" y="261465"/>
                    <a:pt x="9027" y="261465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5" name="Freeform: Shape 584">
              <a:extLst>
                <a:ext uri="{FF2B5EF4-FFF2-40B4-BE49-F238E27FC236}">
                  <a16:creationId xmlns:a16="http://schemas.microsoft.com/office/drawing/2014/main" id="{2ACBD528-5296-82F4-CEEF-E073BAFA0D34}"/>
                </a:ext>
              </a:extLst>
            </p:cNvPr>
            <p:cNvSpPr/>
            <p:nvPr/>
          </p:nvSpPr>
          <p:spPr>
            <a:xfrm>
              <a:off x="8513530" y="1915836"/>
              <a:ext cx="59225" cy="75561"/>
            </a:xfrm>
            <a:custGeom>
              <a:avLst/>
              <a:gdLst>
                <a:gd name="connsiteX0" fmla="*/ 3342 w 59225"/>
                <a:gd name="connsiteY0" fmla="*/ 72574 h 75561"/>
                <a:gd name="connsiteX1" fmla="*/ 9276 w 59225"/>
                <a:gd name="connsiteY1" fmla="*/ 50632 h 75561"/>
                <a:gd name="connsiteX2" fmla="*/ 26250 w 59225"/>
                <a:gd name="connsiteY2" fmla="*/ 28829 h 75561"/>
                <a:gd name="connsiteX3" fmla="*/ 53849 w 59225"/>
                <a:gd name="connsiteY3" fmla="*/ 1229 h 75561"/>
                <a:gd name="connsiteX4" fmla="*/ 57989 w 59225"/>
                <a:gd name="connsiteY4" fmla="*/ 15029 h 75561"/>
                <a:gd name="connsiteX5" fmla="*/ 40049 w 59225"/>
                <a:gd name="connsiteY5" fmla="*/ 44974 h 75561"/>
                <a:gd name="connsiteX6" fmla="*/ 17832 w 59225"/>
                <a:gd name="connsiteY6" fmla="*/ 72574 h 75561"/>
                <a:gd name="connsiteX7" fmla="*/ 3342 w 59225"/>
                <a:gd name="connsiteY7" fmla="*/ 72574 h 75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9225" h="75561">
                  <a:moveTo>
                    <a:pt x="3342" y="72574"/>
                  </a:moveTo>
                  <a:cubicBezTo>
                    <a:pt x="-4662" y="64984"/>
                    <a:pt x="3342" y="56566"/>
                    <a:pt x="9276" y="50632"/>
                  </a:cubicBezTo>
                  <a:cubicBezTo>
                    <a:pt x="15210" y="44698"/>
                    <a:pt x="20729" y="36833"/>
                    <a:pt x="26250" y="28829"/>
                  </a:cubicBezTo>
                  <a:cubicBezTo>
                    <a:pt x="35082" y="20549"/>
                    <a:pt x="37565" y="-6085"/>
                    <a:pt x="53849" y="1229"/>
                  </a:cubicBezTo>
                  <a:cubicBezTo>
                    <a:pt x="58789" y="3906"/>
                    <a:pt x="60639" y="10075"/>
                    <a:pt x="57989" y="15029"/>
                  </a:cubicBezTo>
                  <a:cubicBezTo>
                    <a:pt x="53090" y="25613"/>
                    <a:pt x="47073" y="35660"/>
                    <a:pt x="40049" y="44974"/>
                  </a:cubicBezTo>
                  <a:cubicBezTo>
                    <a:pt x="32735" y="54358"/>
                    <a:pt x="25422" y="63466"/>
                    <a:pt x="17832" y="72574"/>
                  </a:cubicBezTo>
                  <a:cubicBezTo>
                    <a:pt x="13802" y="76521"/>
                    <a:pt x="7372" y="76521"/>
                    <a:pt x="3342" y="72574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6" name="Freeform: Shape 585">
              <a:extLst>
                <a:ext uri="{FF2B5EF4-FFF2-40B4-BE49-F238E27FC236}">
                  <a16:creationId xmlns:a16="http://schemas.microsoft.com/office/drawing/2014/main" id="{857C400E-2323-64F7-15DD-4C81F3249E4C}"/>
                </a:ext>
              </a:extLst>
            </p:cNvPr>
            <p:cNvSpPr/>
            <p:nvPr/>
          </p:nvSpPr>
          <p:spPr>
            <a:xfrm>
              <a:off x="6840572" y="6389499"/>
              <a:ext cx="109167" cy="100073"/>
            </a:xfrm>
            <a:custGeom>
              <a:avLst/>
              <a:gdLst>
                <a:gd name="connsiteX0" fmla="*/ 49303 w 109167"/>
                <a:gd name="connsiteY0" fmla="*/ 97647 h 100073"/>
                <a:gd name="connsiteX1" fmla="*/ 13975 w 109167"/>
                <a:gd name="connsiteY1" fmla="*/ 4084 h 100073"/>
                <a:gd name="connsiteX2" fmla="*/ 22393 w 109167"/>
                <a:gd name="connsiteY2" fmla="*/ 23266 h 100073"/>
                <a:gd name="connsiteX3" fmla="*/ 58963 w 109167"/>
                <a:gd name="connsiteY3" fmla="*/ 79707 h 100073"/>
                <a:gd name="connsiteX4" fmla="*/ 58272 w 109167"/>
                <a:gd name="connsiteY4" fmla="*/ 79707 h 100073"/>
                <a:gd name="connsiteX5" fmla="*/ 58272 w 109167"/>
                <a:gd name="connsiteY5" fmla="*/ 79707 h 100073"/>
                <a:gd name="connsiteX6" fmla="*/ 61584 w 109167"/>
                <a:gd name="connsiteY6" fmla="*/ 80673 h 100073"/>
                <a:gd name="connsiteX7" fmla="*/ 60342 w 109167"/>
                <a:gd name="connsiteY7" fmla="*/ 80673 h 100073"/>
                <a:gd name="connsiteX8" fmla="*/ 65448 w 109167"/>
                <a:gd name="connsiteY8" fmla="*/ 80673 h 100073"/>
                <a:gd name="connsiteX9" fmla="*/ 64069 w 109167"/>
                <a:gd name="connsiteY9" fmla="*/ 80673 h 100073"/>
                <a:gd name="connsiteX10" fmla="*/ 87942 w 109167"/>
                <a:gd name="connsiteY10" fmla="*/ 51831 h 100073"/>
                <a:gd name="connsiteX11" fmla="*/ 81318 w 109167"/>
                <a:gd name="connsiteY11" fmla="*/ 2014 h 100073"/>
                <a:gd name="connsiteX12" fmla="*/ 105054 w 109167"/>
                <a:gd name="connsiteY12" fmla="*/ 21334 h 100073"/>
                <a:gd name="connsiteX13" fmla="*/ 49303 w 109167"/>
                <a:gd name="connsiteY13" fmla="*/ 97647 h 100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9167" h="100073">
                  <a:moveTo>
                    <a:pt x="49303" y="97647"/>
                  </a:moveTo>
                  <a:cubicBezTo>
                    <a:pt x="31363" y="93921"/>
                    <a:pt x="-26320" y="-1712"/>
                    <a:pt x="13975" y="4084"/>
                  </a:cubicBezTo>
                  <a:cubicBezTo>
                    <a:pt x="21841" y="7396"/>
                    <a:pt x="19495" y="16918"/>
                    <a:pt x="22393" y="23266"/>
                  </a:cubicBezTo>
                  <a:cubicBezTo>
                    <a:pt x="30259" y="43828"/>
                    <a:pt x="40057" y="67287"/>
                    <a:pt x="58963" y="79707"/>
                  </a:cubicBezTo>
                  <a:lnTo>
                    <a:pt x="58272" y="79707"/>
                  </a:lnTo>
                  <a:lnTo>
                    <a:pt x="58272" y="79707"/>
                  </a:lnTo>
                  <a:lnTo>
                    <a:pt x="61584" y="80673"/>
                  </a:lnTo>
                  <a:lnTo>
                    <a:pt x="60342" y="80673"/>
                  </a:lnTo>
                  <a:cubicBezTo>
                    <a:pt x="62040" y="80949"/>
                    <a:pt x="63751" y="80949"/>
                    <a:pt x="65448" y="80673"/>
                  </a:cubicBezTo>
                  <a:lnTo>
                    <a:pt x="64069" y="80673"/>
                  </a:lnTo>
                  <a:cubicBezTo>
                    <a:pt x="76212" y="76257"/>
                    <a:pt x="82698" y="62733"/>
                    <a:pt x="87942" y="51831"/>
                  </a:cubicBezTo>
                  <a:cubicBezTo>
                    <a:pt x="97740" y="32926"/>
                    <a:pt x="67933" y="13882"/>
                    <a:pt x="81318" y="2014"/>
                  </a:cubicBezTo>
                  <a:cubicBezTo>
                    <a:pt x="93876" y="-6128"/>
                    <a:pt x="101328" y="12088"/>
                    <a:pt x="105054" y="21334"/>
                  </a:cubicBezTo>
                  <a:cubicBezTo>
                    <a:pt x="120924" y="53350"/>
                    <a:pt x="88080" y="112689"/>
                    <a:pt x="49303" y="97647"/>
                  </a:cubicBezTo>
                  <a:close/>
                </a:path>
              </a:pathLst>
            </a:custGeom>
            <a:solidFill>
              <a:srgbClr val="A63F03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7" name="Freeform: Shape 586">
              <a:extLst>
                <a:ext uri="{FF2B5EF4-FFF2-40B4-BE49-F238E27FC236}">
                  <a16:creationId xmlns:a16="http://schemas.microsoft.com/office/drawing/2014/main" id="{D3EA48D7-E39C-E56D-4260-AD5C0EC4DB4A}"/>
                </a:ext>
              </a:extLst>
            </p:cNvPr>
            <p:cNvSpPr/>
            <p:nvPr/>
          </p:nvSpPr>
          <p:spPr>
            <a:xfrm>
              <a:off x="6230360" y="2121255"/>
              <a:ext cx="234996" cy="259561"/>
            </a:xfrm>
            <a:custGeom>
              <a:avLst/>
              <a:gdLst>
                <a:gd name="connsiteX0" fmla="*/ 574 w 234996"/>
                <a:gd name="connsiteY0" fmla="*/ 115551 h 259561"/>
                <a:gd name="connsiteX1" fmla="*/ 65019 w 234996"/>
                <a:gd name="connsiteY1" fmla="*/ 234368 h 259561"/>
                <a:gd name="connsiteX2" fmla="*/ 92619 w 234996"/>
                <a:gd name="connsiteY2" fmla="*/ 259207 h 259561"/>
                <a:gd name="connsiteX3" fmla="*/ 118011 w 234996"/>
                <a:gd name="connsiteY3" fmla="*/ 234368 h 259561"/>
                <a:gd name="connsiteX4" fmla="*/ 118701 w 234996"/>
                <a:gd name="connsiteY4" fmla="*/ 232712 h 259561"/>
                <a:gd name="connsiteX5" fmla="*/ 180800 w 234996"/>
                <a:gd name="connsiteY5" fmla="*/ 218912 h 259561"/>
                <a:gd name="connsiteX6" fmla="*/ 229375 w 234996"/>
                <a:gd name="connsiteY6" fmla="*/ 229676 h 259561"/>
                <a:gd name="connsiteX7" fmla="*/ 186734 w 234996"/>
                <a:gd name="connsiteY7" fmla="*/ 62560 h 259561"/>
                <a:gd name="connsiteX8" fmla="*/ 46804 w 234996"/>
                <a:gd name="connsiteY8" fmla="*/ 9569 h 259561"/>
                <a:gd name="connsiteX9" fmla="*/ 574 w 234996"/>
                <a:gd name="connsiteY9" fmla="*/ 115551 h 259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4996" h="259561">
                  <a:moveTo>
                    <a:pt x="574" y="115551"/>
                  </a:moveTo>
                  <a:cubicBezTo>
                    <a:pt x="-1772" y="154053"/>
                    <a:pt x="-392" y="307783"/>
                    <a:pt x="65019" y="234368"/>
                  </a:cubicBezTo>
                  <a:cubicBezTo>
                    <a:pt x="68745" y="246650"/>
                    <a:pt x="77025" y="261967"/>
                    <a:pt x="92619" y="259207"/>
                  </a:cubicBezTo>
                  <a:cubicBezTo>
                    <a:pt x="105453" y="257827"/>
                    <a:pt x="113733" y="245408"/>
                    <a:pt x="118011" y="234368"/>
                  </a:cubicBezTo>
                  <a:lnTo>
                    <a:pt x="118701" y="232712"/>
                  </a:lnTo>
                  <a:cubicBezTo>
                    <a:pt x="140090" y="268039"/>
                    <a:pt x="172934" y="256448"/>
                    <a:pt x="180800" y="218912"/>
                  </a:cubicBezTo>
                  <a:cubicBezTo>
                    <a:pt x="192391" y="232712"/>
                    <a:pt x="215023" y="247616"/>
                    <a:pt x="229375" y="229676"/>
                  </a:cubicBezTo>
                  <a:cubicBezTo>
                    <a:pt x="249109" y="189518"/>
                    <a:pt x="212263" y="97060"/>
                    <a:pt x="186734" y="62560"/>
                  </a:cubicBezTo>
                  <a:cubicBezTo>
                    <a:pt x="153338" y="25577"/>
                    <a:pt x="97725" y="-20239"/>
                    <a:pt x="46804" y="9569"/>
                  </a:cubicBezTo>
                  <a:cubicBezTo>
                    <a:pt x="-3290" y="16469"/>
                    <a:pt x="4852" y="78154"/>
                    <a:pt x="574" y="115551"/>
                  </a:cubicBezTo>
                  <a:close/>
                </a:path>
              </a:pathLst>
            </a:custGeom>
            <a:solidFill>
              <a:srgbClr val="ED5B2F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8" name="Freeform: Shape 587">
              <a:extLst>
                <a:ext uri="{FF2B5EF4-FFF2-40B4-BE49-F238E27FC236}">
                  <a16:creationId xmlns:a16="http://schemas.microsoft.com/office/drawing/2014/main" id="{6B44BA4F-8A3B-786F-7C10-27090B419078}"/>
                </a:ext>
              </a:extLst>
            </p:cNvPr>
            <p:cNvSpPr/>
            <p:nvPr/>
          </p:nvSpPr>
          <p:spPr>
            <a:xfrm>
              <a:off x="6321350" y="2145189"/>
              <a:ext cx="59362" cy="135955"/>
            </a:xfrm>
            <a:custGeom>
              <a:avLst/>
              <a:gdLst>
                <a:gd name="connsiteX0" fmla="*/ 52688 w 59362"/>
                <a:gd name="connsiteY0" fmla="*/ 135639 h 135955"/>
                <a:gd name="connsiteX1" fmla="*/ 45098 w 59362"/>
                <a:gd name="connsiteY1" fmla="*/ 72298 h 135955"/>
                <a:gd name="connsiteX2" fmla="*/ -27 w 59362"/>
                <a:gd name="connsiteY2" fmla="*/ 11027 h 135955"/>
                <a:gd name="connsiteX3" fmla="*/ 27572 w 59362"/>
                <a:gd name="connsiteY3" fmla="*/ 85960 h 135955"/>
                <a:gd name="connsiteX4" fmla="*/ 52688 w 59362"/>
                <a:gd name="connsiteY4" fmla="*/ 135639 h 135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362" h="135955">
                  <a:moveTo>
                    <a:pt x="52688" y="135639"/>
                  </a:moveTo>
                  <a:cubicBezTo>
                    <a:pt x="70628" y="129705"/>
                    <a:pt x="46754" y="86512"/>
                    <a:pt x="45098" y="72298"/>
                  </a:cubicBezTo>
                  <a:cubicBezTo>
                    <a:pt x="40268" y="58499"/>
                    <a:pt x="18602" y="-30786"/>
                    <a:pt x="-27" y="11027"/>
                  </a:cubicBezTo>
                  <a:cubicBezTo>
                    <a:pt x="11647" y="35025"/>
                    <a:pt x="20893" y="60127"/>
                    <a:pt x="27572" y="85960"/>
                  </a:cubicBezTo>
                  <a:cubicBezTo>
                    <a:pt x="35300" y="98104"/>
                    <a:pt x="34472" y="139779"/>
                    <a:pt x="52688" y="135639"/>
                  </a:cubicBezTo>
                  <a:close/>
                </a:path>
              </a:pathLst>
            </a:custGeom>
            <a:solidFill>
              <a:srgbClr val="F7AB94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9" name="Freeform: Shape 588">
              <a:extLst>
                <a:ext uri="{FF2B5EF4-FFF2-40B4-BE49-F238E27FC236}">
                  <a16:creationId xmlns:a16="http://schemas.microsoft.com/office/drawing/2014/main" id="{0E2893E6-CE98-308E-7B4B-BCBCC2DABE01}"/>
                </a:ext>
              </a:extLst>
            </p:cNvPr>
            <p:cNvSpPr/>
            <p:nvPr/>
          </p:nvSpPr>
          <p:spPr>
            <a:xfrm>
              <a:off x="6303172" y="2139132"/>
              <a:ext cx="31851" cy="147326"/>
            </a:xfrm>
            <a:custGeom>
              <a:avLst/>
              <a:gdLst>
                <a:gd name="connsiteX0" fmla="*/ 23671 w 31851"/>
                <a:gd name="connsiteY0" fmla="*/ 147216 h 147326"/>
                <a:gd name="connsiteX1" fmla="*/ 24361 w 31851"/>
                <a:gd name="connsiteY1" fmla="*/ 67315 h 147326"/>
                <a:gd name="connsiteX2" fmla="*/ 9733 w 31851"/>
                <a:gd name="connsiteY2" fmla="*/ -28 h 147326"/>
                <a:gd name="connsiteX3" fmla="*/ -10 w 31851"/>
                <a:gd name="connsiteY3" fmla="*/ 10902 h 147326"/>
                <a:gd name="connsiteX4" fmla="*/ 1039 w 31851"/>
                <a:gd name="connsiteY4" fmla="*/ 14876 h 147326"/>
                <a:gd name="connsiteX5" fmla="*/ 5179 w 31851"/>
                <a:gd name="connsiteY5" fmla="*/ 76423 h 147326"/>
                <a:gd name="connsiteX6" fmla="*/ 12355 w 31851"/>
                <a:gd name="connsiteY6" fmla="*/ 139074 h 147326"/>
                <a:gd name="connsiteX7" fmla="*/ 23671 w 31851"/>
                <a:gd name="connsiteY7" fmla="*/ 147216 h 147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851" h="147326">
                  <a:moveTo>
                    <a:pt x="23671" y="147216"/>
                  </a:moveTo>
                  <a:cubicBezTo>
                    <a:pt x="42300" y="146388"/>
                    <a:pt x="22981" y="82357"/>
                    <a:pt x="24361" y="67315"/>
                  </a:cubicBezTo>
                  <a:cubicBezTo>
                    <a:pt x="19945" y="52135"/>
                    <a:pt x="29328" y="110"/>
                    <a:pt x="9733" y="-28"/>
                  </a:cubicBezTo>
                  <a:cubicBezTo>
                    <a:pt x="4020" y="303"/>
                    <a:pt x="-341" y="5189"/>
                    <a:pt x="-10" y="10902"/>
                  </a:cubicBezTo>
                  <a:cubicBezTo>
                    <a:pt x="73" y="12282"/>
                    <a:pt x="432" y="13634"/>
                    <a:pt x="1039" y="14876"/>
                  </a:cubicBezTo>
                  <a:cubicBezTo>
                    <a:pt x="2557" y="35438"/>
                    <a:pt x="2695" y="56275"/>
                    <a:pt x="5179" y="76423"/>
                  </a:cubicBezTo>
                  <a:cubicBezTo>
                    <a:pt x="7663" y="96571"/>
                    <a:pt x="10285" y="117823"/>
                    <a:pt x="12355" y="139074"/>
                  </a:cubicBezTo>
                  <a:cubicBezTo>
                    <a:pt x="13403" y="144346"/>
                    <a:pt x="18344" y="147892"/>
                    <a:pt x="23671" y="147216"/>
                  </a:cubicBezTo>
                  <a:close/>
                </a:path>
              </a:pathLst>
            </a:custGeom>
            <a:solidFill>
              <a:srgbClr val="F7AB94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0" name="Freeform: Shape 589">
              <a:extLst>
                <a:ext uri="{FF2B5EF4-FFF2-40B4-BE49-F238E27FC236}">
                  <a16:creationId xmlns:a16="http://schemas.microsoft.com/office/drawing/2014/main" id="{4B4566BD-4D00-5804-11CC-864462894A38}"/>
                </a:ext>
              </a:extLst>
            </p:cNvPr>
            <p:cNvSpPr/>
            <p:nvPr/>
          </p:nvSpPr>
          <p:spPr>
            <a:xfrm>
              <a:off x="6279346" y="2133748"/>
              <a:ext cx="32068" cy="134671"/>
            </a:xfrm>
            <a:custGeom>
              <a:avLst/>
              <a:gdLst>
                <a:gd name="connsiteX0" fmla="*/ 20173 w 32068"/>
                <a:gd name="connsiteY0" fmla="*/ 125552 h 134671"/>
                <a:gd name="connsiteX1" fmla="*/ 32041 w 32068"/>
                <a:gd name="connsiteY1" fmla="*/ 8392 h 134671"/>
                <a:gd name="connsiteX2" fmla="*/ 11893 w 32068"/>
                <a:gd name="connsiteY2" fmla="*/ 14878 h 134671"/>
                <a:gd name="connsiteX3" fmla="*/ 25 w 32068"/>
                <a:gd name="connsiteY3" fmla="*/ 123482 h 134671"/>
                <a:gd name="connsiteX4" fmla="*/ 9064 w 32068"/>
                <a:gd name="connsiteY4" fmla="*/ 134591 h 134671"/>
                <a:gd name="connsiteX5" fmla="*/ 20173 w 32068"/>
                <a:gd name="connsiteY5" fmla="*/ 125552 h 134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068" h="134671">
                  <a:moveTo>
                    <a:pt x="20173" y="125552"/>
                  </a:moveTo>
                  <a:cubicBezTo>
                    <a:pt x="22933" y="86499"/>
                    <a:pt x="30247" y="47445"/>
                    <a:pt x="32041" y="8392"/>
                  </a:cubicBezTo>
                  <a:cubicBezTo>
                    <a:pt x="29419" y="-7064"/>
                    <a:pt x="5683" y="940"/>
                    <a:pt x="11893" y="14878"/>
                  </a:cubicBezTo>
                  <a:cubicBezTo>
                    <a:pt x="7615" y="51033"/>
                    <a:pt x="3199" y="87189"/>
                    <a:pt x="25" y="123482"/>
                  </a:cubicBezTo>
                  <a:cubicBezTo>
                    <a:pt x="-541" y="129043"/>
                    <a:pt x="3503" y="134025"/>
                    <a:pt x="9064" y="134591"/>
                  </a:cubicBezTo>
                  <a:cubicBezTo>
                    <a:pt x="14625" y="135157"/>
                    <a:pt x="19607" y="131113"/>
                    <a:pt x="20173" y="125552"/>
                  </a:cubicBezTo>
                  <a:close/>
                </a:path>
              </a:pathLst>
            </a:custGeom>
            <a:solidFill>
              <a:srgbClr val="F7AB94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1" name="Freeform: Shape 590">
              <a:extLst>
                <a:ext uri="{FF2B5EF4-FFF2-40B4-BE49-F238E27FC236}">
                  <a16:creationId xmlns:a16="http://schemas.microsoft.com/office/drawing/2014/main" id="{C700456E-A6BB-8D6E-FB37-A393B6C1FF7A}"/>
                </a:ext>
              </a:extLst>
            </p:cNvPr>
            <p:cNvSpPr/>
            <p:nvPr/>
          </p:nvSpPr>
          <p:spPr>
            <a:xfrm>
              <a:off x="6300287" y="2139131"/>
              <a:ext cx="94943" cy="83965"/>
            </a:xfrm>
            <a:custGeom>
              <a:avLst/>
              <a:gdLst>
                <a:gd name="connsiteX0" fmla="*/ 91691 w 94943"/>
                <a:gd name="connsiteY0" fmla="*/ 82358 h 83965"/>
                <a:gd name="connsiteX1" fmla="*/ 70301 w 94943"/>
                <a:gd name="connsiteY1" fmla="*/ 39164 h 83965"/>
                <a:gd name="connsiteX2" fmla="*/ 28212 w 94943"/>
                <a:gd name="connsiteY2" fmla="*/ 2457 h 83965"/>
                <a:gd name="connsiteX3" fmla="*/ 11928 w 94943"/>
                <a:gd name="connsiteY3" fmla="*/ 20810 h 83965"/>
                <a:gd name="connsiteX4" fmla="*/ 91691 w 94943"/>
                <a:gd name="connsiteY4" fmla="*/ 82358 h 83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943" h="83965">
                  <a:moveTo>
                    <a:pt x="91691" y="82358"/>
                  </a:moveTo>
                  <a:cubicBezTo>
                    <a:pt x="104248" y="68558"/>
                    <a:pt x="76511" y="51584"/>
                    <a:pt x="70301" y="39164"/>
                  </a:cubicBezTo>
                  <a:cubicBezTo>
                    <a:pt x="58295" y="25364"/>
                    <a:pt x="46703" y="7977"/>
                    <a:pt x="28212" y="2457"/>
                  </a:cubicBezTo>
                  <a:cubicBezTo>
                    <a:pt x="-1458" y="-8307"/>
                    <a:pt x="-9186" y="19293"/>
                    <a:pt x="11928" y="20810"/>
                  </a:cubicBezTo>
                  <a:cubicBezTo>
                    <a:pt x="44220" y="14877"/>
                    <a:pt x="70301" y="96157"/>
                    <a:pt x="91691" y="82358"/>
                  </a:cubicBezTo>
                  <a:close/>
                </a:path>
              </a:pathLst>
            </a:custGeom>
            <a:solidFill>
              <a:srgbClr val="F7AB94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2" name="Freeform: Shape 591">
              <a:extLst>
                <a:ext uri="{FF2B5EF4-FFF2-40B4-BE49-F238E27FC236}">
                  <a16:creationId xmlns:a16="http://schemas.microsoft.com/office/drawing/2014/main" id="{A81C46D7-9655-1FFA-CF6C-60CE0436AAEC}"/>
                </a:ext>
              </a:extLst>
            </p:cNvPr>
            <p:cNvSpPr/>
            <p:nvPr/>
          </p:nvSpPr>
          <p:spPr>
            <a:xfrm>
              <a:off x="9662139" y="756000"/>
              <a:ext cx="336734" cy="310628"/>
            </a:xfrm>
            <a:custGeom>
              <a:avLst/>
              <a:gdLst>
                <a:gd name="connsiteX0" fmla="*/ 78223 w 336734"/>
                <a:gd name="connsiteY0" fmla="*/ 31827 h 310628"/>
                <a:gd name="connsiteX1" fmla="*/ 5913 w 336734"/>
                <a:gd name="connsiteY1" fmla="*/ 153403 h 310628"/>
                <a:gd name="connsiteX2" fmla="*/ 89953 w 336734"/>
                <a:gd name="connsiteY2" fmla="*/ 299405 h 310628"/>
                <a:gd name="connsiteX3" fmla="*/ 99889 w 336734"/>
                <a:gd name="connsiteY3" fmla="*/ 309617 h 310628"/>
                <a:gd name="connsiteX4" fmla="*/ 100165 w 336734"/>
                <a:gd name="connsiteY4" fmla="*/ 309617 h 310628"/>
                <a:gd name="connsiteX5" fmla="*/ 130939 w 336734"/>
                <a:gd name="connsiteY5" fmla="*/ 309617 h 310628"/>
                <a:gd name="connsiteX6" fmla="*/ 296536 w 336734"/>
                <a:gd name="connsiteY6" fmla="*/ 189007 h 310628"/>
                <a:gd name="connsiteX7" fmla="*/ 336555 w 336734"/>
                <a:gd name="connsiteY7" fmla="*/ 66327 h 310628"/>
                <a:gd name="connsiteX8" fmla="*/ 275285 w 336734"/>
                <a:gd name="connsiteY8" fmla="*/ 71847 h 310628"/>
                <a:gd name="connsiteX9" fmla="*/ 257345 w 336734"/>
                <a:gd name="connsiteY9" fmla="*/ 16647 h 310628"/>
                <a:gd name="connsiteX10" fmla="*/ 209598 w 336734"/>
                <a:gd name="connsiteY10" fmla="*/ 42177 h 310628"/>
                <a:gd name="connsiteX11" fmla="*/ 141427 w 336734"/>
                <a:gd name="connsiteY11" fmla="*/ 30171 h 310628"/>
                <a:gd name="connsiteX12" fmla="*/ 78223 w 336734"/>
                <a:gd name="connsiteY12" fmla="*/ 31827 h 31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36734" h="310628">
                  <a:moveTo>
                    <a:pt x="78223" y="31827"/>
                  </a:moveTo>
                  <a:cubicBezTo>
                    <a:pt x="-1677" y="-46418"/>
                    <a:pt x="-8302" y="103172"/>
                    <a:pt x="5913" y="153403"/>
                  </a:cubicBezTo>
                  <a:cubicBezTo>
                    <a:pt x="15434" y="205567"/>
                    <a:pt x="39860" y="274428"/>
                    <a:pt x="89953" y="299405"/>
                  </a:cubicBezTo>
                  <a:cubicBezTo>
                    <a:pt x="89870" y="304968"/>
                    <a:pt x="94328" y="309540"/>
                    <a:pt x="99889" y="309617"/>
                  </a:cubicBezTo>
                  <a:cubicBezTo>
                    <a:pt x="99986" y="309619"/>
                    <a:pt x="100069" y="309619"/>
                    <a:pt x="100165" y="309617"/>
                  </a:cubicBezTo>
                  <a:cubicBezTo>
                    <a:pt x="110377" y="310928"/>
                    <a:pt x="120727" y="310928"/>
                    <a:pt x="130939" y="309617"/>
                  </a:cubicBezTo>
                  <a:cubicBezTo>
                    <a:pt x="204629" y="304373"/>
                    <a:pt x="263278" y="252210"/>
                    <a:pt x="296536" y="189007"/>
                  </a:cubicBezTo>
                  <a:cubicBezTo>
                    <a:pt x="310336" y="155612"/>
                    <a:pt x="339040" y="101378"/>
                    <a:pt x="336555" y="66327"/>
                  </a:cubicBezTo>
                  <a:cubicBezTo>
                    <a:pt x="323446" y="39693"/>
                    <a:pt x="290326" y="54735"/>
                    <a:pt x="275285" y="71847"/>
                  </a:cubicBezTo>
                  <a:cubicBezTo>
                    <a:pt x="268661" y="53907"/>
                    <a:pt x="272249" y="30447"/>
                    <a:pt x="257345" y="16647"/>
                  </a:cubicBezTo>
                  <a:cubicBezTo>
                    <a:pt x="237197" y="4228"/>
                    <a:pt x="218567" y="25893"/>
                    <a:pt x="209598" y="42177"/>
                  </a:cubicBezTo>
                  <a:cubicBezTo>
                    <a:pt x="199248" y="-602"/>
                    <a:pt x="159366" y="-20888"/>
                    <a:pt x="141427" y="30171"/>
                  </a:cubicBezTo>
                  <a:cubicBezTo>
                    <a:pt x="118380" y="-5432"/>
                    <a:pt x="92023" y="-14678"/>
                    <a:pt x="78223" y="31827"/>
                  </a:cubicBezTo>
                  <a:close/>
                </a:path>
              </a:pathLst>
            </a:custGeom>
            <a:solidFill>
              <a:srgbClr val="ED5B2F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3" name="Freeform: Shape 592">
              <a:extLst>
                <a:ext uri="{FF2B5EF4-FFF2-40B4-BE49-F238E27FC236}">
                  <a16:creationId xmlns:a16="http://schemas.microsoft.com/office/drawing/2014/main" id="{E0E2D4EC-4B8F-3398-4A04-FA1E59213153}"/>
                </a:ext>
              </a:extLst>
            </p:cNvPr>
            <p:cNvSpPr/>
            <p:nvPr/>
          </p:nvSpPr>
          <p:spPr>
            <a:xfrm>
              <a:off x="9310613" y="3712257"/>
              <a:ext cx="342352" cy="398184"/>
            </a:xfrm>
            <a:custGeom>
              <a:avLst/>
              <a:gdLst>
                <a:gd name="connsiteX0" fmla="*/ 17273 w 342352"/>
                <a:gd name="connsiteY0" fmla="*/ 112907 h 398184"/>
                <a:gd name="connsiteX1" fmla="*/ 34660 w 342352"/>
                <a:gd name="connsiteY1" fmla="*/ 283886 h 398184"/>
                <a:gd name="connsiteX2" fmla="*/ 97311 w 342352"/>
                <a:gd name="connsiteY2" fmla="*/ 398149 h 398184"/>
                <a:gd name="connsiteX3" fmla="*/ 141057 w 342352"/>
                <a:gd name="connsiteY3" fmla="*/ 356749 h 398184"/>
                <a:gd name="connsiteX4" fmla="*/ 197223 w 342352"/>
                <a:gd name="connsiteY4" fmla="*/ 293132 h 398184"/>
                <a:gd name="connsiteX5" fmla="*/ 239312 w 342352"/>
                <a:gd name="connsiteY5" fmla="*/ 244005 h 398184"/>
                <a:gd name="connsiteX6" fmla="*/ 279883 w 342352"/>
                <a:gd name="connsiteY6" fmla="*/ 164104 h 398184"/>
                <a:gd name="connsiteX7" fmla="*/ 303067 w 342352"/>
                <a:gd name="connsiteY7" fmla="*/ 91517 h 398184"/>
                <a:gd name="connsiteX8" fmla="*/ 319350 w 342352"/>
                <a:gd name="connsiteY8" fmla="*/ 25 h 398184"/>
                <a:gd name="connsiteX9" fmla="*/ 284299 w 342352"/>
                <a:gd name="connsiteY9" fmla="*/ 9960 h 398184"/>
                <a:gd name="connsiteX10" fmla="*/ 239587 w 342352"/>
                <a:gd name="connsiteY10" fmla="*/ 12858 h 398184"/>
                <a:gd name="connsiteX11" fmla="*/ 31072 w 342352"/>
                <a:gd name="connsiteY11" fmla="*/ 77855 h 398184"/>
                <a:gd name="connsiteX12" fmla="*/ 17273 w 342352"/>
                <a:gd name="connsiteY12" fmla="*/ 112907 h 398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42352" h="398184">
                  <a:moveTo>
                    <a:pt x="17273" y="112907"/>
                  </a:moveTo>
                  <a:cubicBezTo>
                    <a:pt x="-18055" y="168106"/>
                    <a:pt x="7337" y="231447"/>
                    <a:pt x="34660" y="283886"/>
                  </a:cubicBezTo>
                  <a:cubicBezTo>
                    <a:pt x="51497" y="310520"/>
                    <a:pt x="60880" y="399115"/>
                    <a:pt x="97311" y="398149"/>
                  </a:cubicBezTo>
                  <a:cubicBezTo>
                    <a:pt x="119668" y="396355"/>
                    <a:pt x="132501" y="375655"/>
                    <a:pt x="141057" y="356749"/>
                  </a:cubicBezTo>
                  <a:cubicBezTo>
                    <a:pt x="182457" y="388489"/>
                    <a:pt x="200258" y="325010"/>
                    <a:pt x="197223" y="293132"/>
                  </a:cubicBezTo>
                  <a:cubicBezTo>
                    <a:pt x="235586" y="307760"/>
                    <a:pt x="246763" y="276296"/>
                    <a:pt x="239312" y="244005"/>
                  </a:cubicBezTo>
                  <a:cubicBezTo>
                    <a:pt x="296857" y="259736"/>
                    <a:pt x="298927" y="202606"/>
                    <a:pt x="279883" y="164104"/>
                  </a:cubicBezTo>
                  <a:cubicBezTo>
                    <a:pt x="328596" y="166864"/>
                    <a:pt x="331908" y="119807"/>
                    <a:pt x="303067" y="91517"/>
                  </a:cubicBezTo>
                  <a:cubicBezTo>
                    <a:pt x="336600" y="77717"/>
                    <a:pt x="363234" y="16032"/>
                    <a:pt x="319350" y="25"/>
                  </a:cubicBezTo>
                  <a:cubicBezTo>
                    <a:pt x="306930" y="-804"/>
                    <a:pt x="296443" y="8442"/>
                    <a:pt x="284299" y="9960"/>
                  </a:cubicBezTo>
                  <a:cubicBezTo>
                    <a:pt x="269547" y="12513"/>
                    <a:pt x="254547" y="13493"/>
                    <a:pt x="239587" y="12858"/>
                  </a:cubicBezTo>
                  <a:cubicBezTo>
                    <a:pt x="166863" y="14238"/>
                    <a:pt x="77026" y="10512"/>
                    <a:pt x="31072" y="77855"/>
                  </a:cubicBezTo>
                  <a:cubicBezTo>
                    <a:pt x="25415" y="88205"/>
                    <a:pt x="10235" y="100901"/>
                    <a:pt x="17273" y="112907"/>
                  </a:cubicBezTo>
                  <a:close/>
                </a:path>
              </a:pathLst>
            </a:custGeom>
            <a:solidFill>
              <a:srgbClr val="ED5B2F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4" name="Freeform: Shape 593">
              <a:extLst>
                <a:ext uri="{FF2B5EF4-FFF2-40B4-BE49-F238E27FC236}">
                  <a16:creationId xmlns:a16="http://schemas.microsoft.com/office/drawing/2014/main" id="{A6266713-0474-4FA3-F540-2006DB60FE73}"/>
                </a:ext>
              </a:extLst>
            </p:cNvPr>
            <p:cNvSpPr/>
            <p:nvPr/>
          </p:nvSpPr>
          <p:spPr>
            <a:xfrm>
              <a:off x="9767367" y="915912"/>
              <a:ext cx="93702" cy="153320"/>
            </a:xfrm>
            <a:custGeom>
              <a:avLst/>
              <a:gdLst>
                <a:gd name="connsiteX0" fmla="*/ 13566 w 93702"/>
                <a:gd name="connsiteY0" fmla="*/ 152742 h 153320"/>
                <a:gd name="connsiteX1" fmla="*/ 62279 w 93702"/>
                <a:gd name="connsiteY1" fmla="*/ 76429 h 153320"/>
                <a:gd name="connsiteX2" fmla="*/ 88914 w 93702"/>
                <a:gd name="connsiteY2" fmla="*/ 668 h 153320"/>
                <a:gd name="connsiteX3" fmla="*/ 34542 w 93702"/>
                <a:gd name="connsiteY3" fmla="*/ 87055 h 153320"/>
                <a:gd name="connsiteX4" fmla="*/ 6943 w 93702"/>
                <a:gd name="connsiteY4" fmla="*/ 133284 h 153320"/>
                <a:gd name="connsiteX5" fmla="*/ 526 w 93702"/>
                <a:gd name="connsiteY5" fmla="*/ 146325 h 153320"/>
                <a:gd name="connsiteX6" fmla="*/ 13566 w 93702"/>
                <a:gd name="connsiteY6" fmla="*/ 152742 h 15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3702" h="153320">
                  <a:moveTo>
                    <a:pt x="13566" y="152742"/>
                  </a:moveTo>
                  <a:cubicBezTo>
                    <a:pt x="39924" y="137424"/>
                    <a:pt x="47376" y="101544"/>
                    <a:pt x="62279" y="76429"/>
                  </a:cubicBezTo>
                  <a:cubicBezTo>
                    <a:pt x="65729" y="59731"/>
                    <a:pt x="107543" y="9638"/>
                    <a:pt x="88914" y="668"/>
                  </a:cubicBezTo>
                  <a:cubicBezTo>
                    <a:pt x="70283" y="-8302"/>
                    <a:pt x="45582" y="72151"/>
                    <a:pt x="34542" y="87055"/>
                  </a:cubicBezTo>
                  <a:cubicBezTo>
                    <a:pt x="27242" y="103521"/>
                    <a:pt x="17968" y="119043"/>
                    <a:pt x="6943" y="133284"/>
                  </a:cubicBezTo>
                  <a:cubicBezTo>
                    <a:pt x="1574" y="135112"/>
                    <a:pt x="-1310" y="140951"/>
                    <a:pt x="526" y="146325"/>
                  </a:cubicBezTo>
                  <a:cubicBezTo>
                    <a:pt x="2361" y="151698"/>
                    <a:pt x="8199" y="154570"/>
                    <a:pt x="13566" y="152742"/>
                  </a:cubicBezTo>
                  <a:close/>
                </a:path>
              </a:pathLst>
            </a:custGeom>
            <a:solidFill>
              <a:srgbClr val="F7AB94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5" name="Freeform: Shape 594">
              <a:extLst>
                <a:ext uri="{FF2B5EF4-FFF2-40B4-BE49-F238E27FC236}">
                  <a16:creationId xmlns:a16="http://schemas.microsoft.com/office/drawing/2014/main" id="{0726972B-73D7-E41C-EFC7-09FD2358D045}"/>
                </a:ext>
              </a:extLst>
            </p:cNvPr>
            <p:cNvSpPr/>
            <p:nvPr/>
          </p:nvSpPr>
          <p:spPr>
            <a:xfrm>
              <a:off x="9754274" y="888961"/>
              <a:ext cx="32922" cy="176814"/>
            </a:xfrm>
            <a:custGeom>
              <a:avLst/>
              <a:gdLst>
                <a:gd name="connsiteX0" fmla="*/ 19208 w 32922"/>
                <a:gd name="connsiteY0" fmla="*/ 170309 h 176814"/>
                <a:gd name="connsiteX1" fmla="*/ 27488 w 32922"/>
                <a:gd name="connsiteY1" fmla="*/ 85302 h 176814"/>
                <a:gd name="connsiteX2" fmla="*/ 16034 w 32922"/>
                <a:gd name="connsiteY2" fmla="*/ 2503 h 176814"/>
                <a:gd name="connsiteX3" fmla="*/ 2924 w 32922"/>
                <a:gd name="connsiteY3" fmla="*/ 148367 h 176814"/>
                <a:gd name="connsiteX4" fmla="*/ 5822 w 32922"/>
                <a:gd name="connsiteY4" fmla="*/ 175967 h 176814"/>
                <a:gd name="connsiteX5" fmla="*/ 19056 w 32922"/>
                <a:gd name="connsiteY5" fmla="*/ 170687 h 176814"/>
                <a:gd name="connsiteX6" fmla="*/ 19208 w 32922"/>
                <a:gd name="connsiteY6" fmla="*/ 170309 h 176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922" h="176814">
                  <a:moveTo>
                    <a:pt x="19208" y="170309"/>
                  </a:moveTo>
                  <a:cubicBezTo>
                    <a:pt x="26936" y="142709"/>
                    <a:pt x="24452" y="113453"/>
                    <a:pt x="27488" y="85302"/>
                  </a:cubicBezTo>
                  <a:cubicBezTo>
                    <a:pt x="24176" y="69846"/>
                    <a:pt x="47911" y="-15713"/>
                    <a:pt x="16034" y="2503"/>
                  </a:cubicBezTo>
                  <a:cubicBezTo>
                    <a:pt x="4304" y="48180"/>
                    <a:pt x="8858" y="101172"/>
                    <a:pt x="2924" y="148367"/>
                  </a:cubicBezTo>
                  <a:cubicBezTo>
                    <a:pt x="2924" y="157475"/>
                    <a:pt x="-5356" y="170033"/>
                    <a:pt x="5822" y="175967"/>
                  </a:cubicBezTo>
                  <a:cubicBezTo>
                    <a:pt x="10928" y="178162"/>
                    <a:pt x="16861" y="175800"/>
                    <a:pt x="19056" y="170687"/>
                  </a:cubicBezTo>
                  <a:cubicBezTo>
                    <a:pt x="19111" y="170563"/>
                    <a:pt x="19152" y="170436"/>
                    <a:pt x="19208" y="170309"/>
                  </a:cubicBezTo>
                  <a:close/>
                </a:path>
              </a:pathLst>
            </a:custGeom>
            <a:solidFill>
              <a:srgbClr val="F7AB94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6" name="Freeform: Shape 595">
              <a:extLst>
                <a:ext uri="{FF2B5EF4-FFF2-40B4-BE49-F238E27FC236}">
                  <a16:creationId xmlns:a16="http://schemas.microsoft.com/office/drawing/2014/main" id="{CFF5E97E-3E40-68A9-0E97-9995DA4441A3}"/>
                </a:ext>
              </a:extLst>
            </p:cNvPr>
            <p:cNvSpPr/>
            <p:nvPr/>
          </p:nvSpPr>
          <p:spPr>
            <a:xfrm>
              <a:off x="9712661" y="882699"/>
              <a:ext cx="44846" cy="175012"/>
            </a:xfrm>
            <a:custGeom>
              <a:avLst/>
              <a:gdLst>
                <a:gd name="connsiteX0" fmla="*/ 37637 w 44846"/>
                <a:gd name="connsiteY0" fmla="*/ 174639 h 175012"/>
                <a:gd name="connsiteX1" fmla="*/ 32117 w 44846"/>
                <a:gd name="connsiteY1" fmla="*/ 94738 h 175012"/>
                <a:gd name="connsiteX2" fmla="*/ 8106 w 44846"/>
                <a:gd name="connsiteY2" fmla="*/ 71 h 175012"/>
                <a:gd name="connsiteX3" fmla="*/ 8106 w 44846"/>
                <a:gd name="connsiteY3" fmla="*/ 78178 h 175012"/>
                <a:gd name="connsiteX4" fmla="*/ 37637 w 44846"/>
                <a:gd name="connsiteY4" fmla="*/ 174639 h 175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846" h="175012">
                  <a:moveTo>
                    <a:pt x="37637" y="174639"/>
                  </a:moveTo>
                  <a:cubicBezTo>
                    <a:pt x="56819" y="167739"/>
                    <a:pt x="31428" y="112540"/>
                    <a:pt x="32117" y="94738"/>
                  </a:cubicBezTo>
                  <a:cubicBezTo>
                    <a:pt x="24528" y="77488"/>
                    <a:pt x="27012" y="-3241"/>
                    <a:pt x="8106" y="71"/>
                  </a:cubicBezTo>
                  <a:cubicBezTo>
                    <a:pt x="-10800" y="3383"/>
                    <a:pt x="9347" y="61618"/>
                    <a:pt x="8106" y="78178"/>
                  </a:cubicBezTo>
                  <a:cubicBezTo>
                    <a:pt x="15006" y="94324"/>
                    <a:pt x="18041" y="181125"/>
                    <a:pt x="37637" y="174639"/>
                  </a:cubicBezTo>
                  <a:close/>
                </a:path>
              </a:pathLst>
            </a:custGeom>
            <a:solidFill>
              <a:srgbClr val="F7AB94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7" name="Freeform: Shape 596">
              <a:extLst>
                <a:ext uri="{FF2B5EF4-FFF2-40B4-BE49-F238E27FC236}">
                  <a16:creationId xmlns:a16="http://schemas.microsoft.com/office/drawing/2014/main" id="{A044A561-DF54-B9AB-0259-C2BA1A68095E}"/>
                </a:ext>
              </a:extLst>
            </p:cNvPr>
            <p:cNvSpPr/>
            <p:nvPr/>
          </p:nvSpPr>
          <p:spPr>
            <a:xfrm>
              <a:off x="9314113" y="3788897"/>
              <a:ext cx="219490" cy="28659"/>
            </a:xfrm>
            <a:custGeom>
              <a:avLst/>
              <a:gdLst>
                <a:gd name="connsiteX0" fmla="*/ 219252 w 219490"/>
                <a:gd name="connsiteY0" fmla="*/ 21915 h 28659"/>
                <a:gd name="connsiteX1" fmla="*/ 50342 w 219490"/>
                <a:gd name="connsiteY1" fmla="*/ 802 h 28659"/>
                <a:gd name="connsiteX2" fmla="*/ -27 w 219490"/>
                <a:gd name="connsiteY2" fmla="*/ 12807 h 28659"/>
                <a:gd name="connsiteX3" fmla="*/ 21638 w 219490"/>
                <a:gd name="connsiteY3" fmla="*/ 20949 h 28659"/>
                <a:gd name="connsiteX4" fmla="*/ 187236 w 219490"/>
                <a:gd name="connsiteY4" fmla="*/ 25641 h 28659"/>
                <a:gd name="connsiteX5" fmla="*/ 219252 w 219490"/>
                <a:gd name="connsiteY5" fmla="*/ 21915 h 28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9490" h="28659">
                  <a:moveTo>
                    <a:pt x="219252" y="21915"/>
                  </a:moveTo>
                  <a:cubicBezTo>
                    <a:pt x="225875" y="-8168"/>
                    <a:pt x="74492" y="4527"/>
                    <a:pt x="50342" y="802"/>
                  </a:cubicBezTo>
                  <a:cubicBezTo>
                    <a:pt x="35300" y="3424"/>
                    <a:pt x="3147" y="-8030"/>
                    <a:pt x="-27" y="12807"/>
                  </a:cubicBezTo>
                  <a:cubicBezTo>
                    <a:pt x="1353" y="24261"/>
                    <a:pt x="13772" y="21777"/>
                    <a:pt x="21638" y="20949"/>
                  </a:cubicBezTo>
                  <a:cubicBezTo>
                    <a:pt x="76838" y="20949"/>
                    <a:pt x="132037" y="20949"/>
                    <a:pt x="187236" y="25641"/>
                  </a:cubicBezTo>
                  <a:cubicBezTo>
                    <a:pt x="198000" y="24951"/>
                    <a:pt x="214422" y="34887"/>
                    <a:pt x="219252" y="21915"/>
                  </a:cubicBezTo>
                  <a:close/>
                </a:path>
              </a:pathLst>
            </a:custGeom>
            <a:solidFill>
              <a:srgbClr val="F7AB94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8" name="Freeform: Shape 597">
              <a:extLst>
                <a:ext uri="{FF2B5EF4-FFF2-40B4-BE49-F238E27FC236}">
                  <a16:creationId xmlns:a16="http://schemas.microsoft.com/office/drawing/2014/main" id="{C096C24E-8EAC-DE3B-4FD6-62AAA0FC863E}"/>
                </a:ext>
              </a:extLst>
            </p:cNvPr>
            <p:cNvSpPr/>
            <p:nvPr/>
          </p:nvSpPr>
          <p:spPr>
            <a:xfrm>
              <a:off x="9323711" y="3804988"/>
              <a:ext cx="139639" cy="83776"/>
            </a:xfrm>
            <a:custGeom>
              <a:avLst/>
              <a:gdLst>
                <a:gd name="connsiteX0" fmla="*/ 139137 w 139639"/>
                <a:gd name="connsiteY0" fmla="*/ 79791 h 83776"/>
                <a:gd name="connsiteX1" fmla="*/ 19492 w 139639"/>
                <a:gd name="connsiteY1" fmla="*/ 1822 h 83776"/>
                <a:gd name="connsiteX2" fmla="*/ 12041 w 139639"/>
                <a:gd name="connsiteY2" fmla="*/ 20866 h 83776"/>
                <a:gd name="connsiteX3" fmla="*/ 85317 w 139639"/>
                <a:gd name="connsiteY3" fmla="*/ 55365 h 83776"/>
                <a:gd name="connsiteX4" fmla="*/ 139137 w 139639"/>
                <a:gd name="connsiteY4" fmla="*/ 79791 h 83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639" h="83776">
                  <a:moveTo>
                    <a:pt x="139137" y="79791"/>
                  </a:moveTo>
                  <a:cubicBezTo>
                    <a:pt x="147555" y="55089"/>
                    <a:pt x="41710" y="10102"/>
                    <a:pt x="19492" y="1822"/>
                  </a:cubicBezTo>
                  <a:cubicBezTo>
                    <a:pt x="1414" y="-7424"/>
                    <a:pt x="-9901" y="21004"/>
                    <a:pt x="12041" y="20866"/>
                  </a:cubicBezTo>
                  <a:cubicBezTo>
                    <a:pt x="37598" y="29794"/>
                    <a:pt x="62147" y="41359"/>
                    <a:pt x="85317" y="55365"/>
                  </a:cubicBezTo>
                  <a:cubicBezTo>
                    <a:pt x="100222" y="60195"/>
                    <a:pt x="125613" y="95385"/>
                    <a:pt x="139137" y="79791"/>
                  </a:cubicBezTo>
                  <a:close/>
                </a:path>
              </a:pathLst>
            </a:custGeom>
            <a:solidFill>
              <a:srgbClr val="F7AB94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9" name="Freeform: Shape 598">
              <a:extLst>
                <a:ext uri="{FF2B5EF4-FFF2-40B4-BE49-F238E27FC236}">
                  <a16:creationId xmlns:a16="http://schemas.microsoft.com/office/drawing/2014/main" id="{D20579E0-05F0-BC7F-84C6-F88EDC0C29CB}"/>
                </a:ext>
              </a:extLst>
            </p:cNvPr>
            <p:cNvSpPr/>
            <p:nvPr/>
          </p:nvSpPr>
          <p:spPr>
            <a:xfrm>
              <a:off x="9313976" y="3819534"/>
              <a:ext cx="114118" cy="142241"/>
            </a:xfrm>
            <a:custGeom>
              <a:avLst/>
              <a:gdLst>
                <a:gd name="connsiteX0" fmla="*/ 110646 w 114118"/>
                <a:gd name="connsiteY0" fmla="*/ 141006 h 142241"/>
                <a:gd name="connsiteX1" fmla="*/ 72421 w 114118"/>
                <a:gd name="connsiteY1" fmla="*/ 75457 h 142241"/>
                <a:gd name="connsiteX2" fmla="*/ 7010 w 114118"/>
                <a:gd name="connsiteY2" fmla="*/ -28 h 142241"/>
                <a:gd name="connsiteX3" fmla="*/ 42752 w 114118"/>
                <a:gd name="connsiteY3" fmla="*/ 70351 h 142241"/>
                <a:gd name="connsiteX4" fmla="*/ 110646 w 114118"/>
                <a:gd name="connsiteY4" fmla="*/ 141006 h 142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118" h="142241">
                  <a:moveTo>
                    <a:pt x="110646" y="141006"/>
                  </a:moveTo>
                  <a:cubicBezTo>
                    <a:pt x="127206" y="128172"/>
                    <a:pt x="79045" y="90499"/>
                    <a:pt x="72421" y="75457"/>
                  </a:cubicBezTo>
                  <a:cubicBezTo>
                    <a:pt x="54343" y="58069"/>
                    <a:pt x="28537" y="3698"/>
                    <a:pt x="7010" y="-28"/>
                  </a:cubicBezTo>
                  <a:cubicBezTo>
                    <a:pt x="-19486" y="6596"/>
                    <a:pt x="36956" y="56275"/>
                    <a:pt x="42752" y="70351"/>
                  </a:cubicBezTo>
                  <a:cubicBezTo>
                    <a:pt x="56827" y="82357"/>
                    <a:pt x="95191" y="152184"/>
                    <a:pt x="110646" y="141006"/>
                  </a:cubicBezTo>
                  <a:close/>
                </a:path>
              </a:pathLst>
            </a:custGeom>
            <a:solidFill>
              <a:srgbClr val="F7AB94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0" name="Freeform: Shape 599">
              <a:extLst>
                <a:ext uri="{FF2B5EF4-FFF2-40B4-BE49-F238E27FC236}">
                  <a16:creationId xmlns:a16="http://schemas.microsoft.com/office/drawing/2014/main" id="{6A999C7B-09E7-7843-CD0E-DB37A486AC52}"/>
                </a:ext>
              </a:extLst>
            </p:cNvPr>
            <p:cNvSpPr/>
            <p:nvPr/>
          </p:nvSpPr>
          <p:spPr>
            <a:xfrm>
              <a:off x="9301650" y="3829915"/>
              <a:ext cx="69931" cy="182562"/>
            </a:xfrm>
            <a:custGeom>
              <a:avLst/>
              <a:gdLst>
                <a:gd name="connsiteX0" fmla="*/ 63082 w 69931"/>
                <a:gd name="connsiteY0" fmla="*/ 182374 h 182562"/>
                <a:gd name="connsiteX1" fmla="*/ 69319 w 69931"/>
                <a:gd name="connsiteY1" fmla="*/ 169347 h 182562"/>
                <a:gd name="connsiteX2" fmla="*/ 69016 w 69931"/>
                <a:gd name="connsiteY2" fmla="*/ 168574 h 182562"/>
                <a:gd name="connsiteX3" fmla="*/ 35345 w 69931"/>
                <a:gd name="connsiteY3" fmla="*/ 61212 h 182562"/>
                <a:gd name="connsiteX4" fmla="*/ 16024 w 69931"/>
                <a:gd name="connsiteY4" fmla="*/ 1735 h 182562"/>
                <a:gd name="connsiteX5" fmla="*/ 3467 w 69931"/>
                <a:gd name="connsiteY5" fmla="*/ 17880 h 182562"/>
                <a:gd name="connsiteX6" fmla="*/ 63082 w 69931"/>
                <a:gd name="connsiteY6" fmla="*/ 182374 h 182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9931" h="182562">
                  <a:moveTo>
                    <a:pt x="63082" y="182374"/>
                  </a:moveTo>
                  <a:cubicBezTo>
                    <a:pt x="68409" y="180497"/>
                    <a:pt x="71196" y="174673"/>
                    <a:pt x="69319" y="169347"/>
                  </a:cubicBezTo>
                  <a:cubicBezTo>
                    <a:pt x="69237" y="169084"/>
                    <a:pt x="69126" y="168823"/>
                    <a:pt x="69016" y="168574"/>
                  </a:cubicBezTo>
                  <a:cubicBezTo>
                    <a:pt x="55450" y="133564"/>
                    <a:pt x="44190" y="97698"/>
                    <a:pt x="35345" y="61212"/>
                  </a:cubicBezTo>
                  <a:cubicBezTo>
                    <a:pt x="28720" y="42030"/>
                    <a:pt x="29962" y="17190"/>
                    <a:pt x="16024" y="1735"/>
                  </a:cubicBezTo>
                  <a:cubicBezTo>
                    <a:pt x="5813" y="-5165"/>
                    <a:pt x="-6055" y="9876"/>
                    <a:pt x="3467" y="17880"/>
                  </a:cubicBezTo>
                  <a:cubicBezTo>
                    <a:pt x="13541" y="42720"/>
                    <a:pt x="36862" y="188032"/>
                    <a:pt x="63082" y="182374"/>
                  </a:cubicBezTo>
                  <a:close/>
                </a:path>
              </a:pathLst>
            </a:custGeom>
            <a:solidFill>
              <a:srgbClr val="F7AB94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1" name="Freeform: Shape 600">
              <a:extLst>
                <a:ext uri="{FF2B5EF4-FFF2-40B4-BE49-F238E27FC236}">
                  <a16:creationId xmlns:a16="http://schemas.microsoft.com/office/drawing/2014/main" id="{81E03E70-2335-C683-C8B3-4BADDE00F696}"/>
                </a:ext>
              </a:extLst>
            </p:cNvPr>
            <p:cNvSpPr/>
            <p:nvPr/>
          </p:nvSpPr>
          <p:spPr>
            <a:xfrm>
              <a:off x="10042482" y="4030234"/>
              <a:ext cx="345454" cy="356120"/>
            </a:xfrm>
            <a:custGeom>
              <a:avLst/>
              <a:gdLst>
                <a:gd name="connsiteX0" fmla="*/ 121120 w 345454"/>
                <a:gd name="connsiteY0" fmla="*/ 52572 h 356120"/>
                <a:gd name="connsiteX1" fmla="*/ 84964 w 345454"/>
                <a:gd name="connsiteY1" fmla="*/ 337538 h 356120"/>
                <a:gd name="connsiteX2" fmla="*/ 180735 w 345454"/>
                <a:gd name="connsiteY2" fmla="*/ 351338 h 356120"/>
                <a:gd name="connsiteX3" fmla="*/ 303692 w 345454"/>
                <a:gd name="connsiteY3" fmla="*/ 250737 h 356120"/>
                <a:gd name="connsiteX4" fmla="*/ 345091 w 345454"/>
                <a:gd name="connsiteY4" fmla="*/ 89970 h 356120"/>
                <a:gd name="connsiteX5" fmla="*/ 273470 w 345454"/>
                <a:gd name="connsiteY5" fmla="*/ 98801 h 356120"/>
                <a:gd name="connsiteX6" fmla="*/ 197847 w 345454"/>
                <a:gd name="connsiteY6" fmla="*/ 66510 h 356120"/>
                <a:gd name="connsiteX7" fmla="*/ 121120 w 345454"/>
                <a:gd name="connsiteY7" fmla="*/ 52572 h 356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45454" h="356120">
                  <a:moveTo>
                    <a:pt x="121120" y="52572"/>
                  </a:moveTo>
                  <a:cubicBezTo>
                    <a:pt x="55847" y="-154425"/>
                    <a:pt x="-94433" y="314768"/>
                    <a:pt x="84964" y="337538"/>
                  </a:cubicBezTo>
                  <a:cubicBezTo>
                    <a:pt x="113351" y="355878"/>
                    <a:pt x="148319" y="360915"/>
                    <a:pt x="180735" y="351338"/>
                  </a:cubicBezTo>
                  <a:cubicBezTo>
                    <a:pt x="232167" y="333122"/>
                    <a:pt x="275650" y="297546"/>
                    <a:pt x="303692" y="250737"/>
                  </a:cubicBezTo>
                  <a:cubicBezTo>
                    <a:pt x="328531" y="201748"/>
                    <a:pt x="348265" y="145445"/>
                    <a:pt x="345091" y="89970"/>
                  </a:cubicBezTo>
                  <a:cubicBezTo>
                    <a:pt x="334603" y="46362"/>
                    <a:pt x="289892" y="74928"/>
                    <a:pt x="273470" y="98801"/>
                  </a:cubicBezTo>
                  <a:cubicBezTo>
                    <a:pt x="290582" y="27180"/>
                    <a:pt x="235383" y="1099"/>
                    <a:pt x="197847" y="66510"/>
                  </a:cubicBezTo>
                  <a:cubicBezTo>
                    <a:pt x="193845" y="4825"/>
                    <a:pt x="147478" y="-1109"/>
                    <a:pt x="121120" y="52572"/>
                  </a:cubicBezTo>
                  <a:close/>
                </a:path>
              </a:pathLst>
            </a:custGeom>
            <a:solidFill>
              <a:srgbClr val="ED5B2F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2" name="Freeform: Shape 601">
              <a:extLst>
                <a:ext uri="{FF2B5EF4-FFF2-40B4-BE49-F238E27FC236}">
                  <a16:creationId xmlns:a16="http://schemas.microsoft.com/office/drawing/2014/main" id="{3F389A1C-F678-B6FC-6017-0C2745486F9A}"/>
                </a:ext>
              </a:extLst>
            </p:cNvPr>
            <p:cNvSpPr/>
            <p:nvPr/>
          </p:nvSpPr>
          <p:spPr>
            <a:xfrm>
              <a:off x="10151203" y="4181749"/>
              <a:ext cx="141433" cy="183275"/>
            </a:xfrm>
            <a:custGeom>
              <a:avLst/>
              <a:gdLst>
                <a:gd name="connsiteX0" fmla="*/ 24543 w 141433"/>
                <a:gd name="connsiteY0" fmla="*/ 178848 h 183275"/>
                <a:gd name="connsiteX1" fmla="*/ 123487 w 141433"/>
                <a:gd name="connsiteY1" fmla="*/ 4694 h 183275"/>
                <a:gd name="connsiteX2" fmla="*/ 30753 w 141433"/>
                <a:gd name="connsiteY2" fmla="*/ 147936 h 183275"/>
                <a:gd name="connsiteX3" fmla="*/ -20 w 141433"/>
                <a:gd name="connsiteY3" fmla="*/ 172362 h 183275"/>
                <a:gd name="connsiteX4" fmla="*/ 24543 w 141433"/>
                <a:gd name="connsiteY4" fmla="*/ 178848 h 183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433" h="183275">
                  <a:moveTo>
                    <a:pt x="24543" y="178848"/>
                  </a:moveTo>
                  <a:cubicBezTo>
                    <a:pt x="45381" y="180228"/>
                    <a:pt x="191521" y="-34221"/>
                    <a:pt x="123487" y="4694"/>
                  </a:cubicBezTo>
                  <a:cubicBezTo>
                    <a:pt x="99628" y="56651"/>
                    <a:pt x="68385" y="104894"/>
                    <a:pt x="30753" y="147936"/>
                  </a:cubicBezTo>
                  <a:cubicBezTo>
                    <a:pt x="22749" y="160356"/>
                    <a:pt x="1636" y="161736"/>
                    <a:pt x="-20" y="172362"/>
                  </a:cubicBezTo>
                  <a:cubicBezTo>
                    <a:pt x="-435" y="186161"/>
                    <a:pt x="16953" y="185058"/>
                    <a:pt x="24543" y="178848"/>
                  </a:cubicBezTo>
                  <a:close/>
                </a:path>
              </a:pathLst>
            </a:custGeom>
            <a:solidFill>
              <a:srgbClr val="F7AB94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3" name="Freeform: Shape 602">
              <a:extLst>
                <a:ext uri="{FF2B5EF4-FFF2-40B4-BE49-F238E27FC236}">
                  <a16:creationId xmlns:a16="http://schemas.microsoft.com/office/drawing/2014/main" id="{91A6CFD6-02A3-A1FE-9FF2-555A1F5AB162}"/>
                </a:ext>
              </a:extLst>
            </p:cNvPr>
            <p:cNvSpPr/>
            <p:nvPr/>
          </p:nvSpPr>
          <p:spPr>
            <a:xfrm>
              <a:off x="10116282" y="4182898"/>
              <a:ext cx="93504" cy="187969"/>
            </a:xfrm>
            <a:custGeom>
              <a:avLst/>
              <a:gdLst>
                <a:gd name="connsiteX0" fmla="*/ 22204 w 93504"/>
                <a:gd name="connsiteY0" fmla="*/ 182528 h 187969"/>
                <a:gd name="connsiteX1" fmla="*/ 88857 w 93504"/>
                <a:gd name="connsiteY1" fmla="*/ 508 h 187969"/>
                <a:gd name="connsiteX2" fmla="*/ 75747 w 93504"/>
                <a:gd name="connsiteY2" fmla="*/ 6718 h 187969"/>
                <a:gd name="connsiteX3" fmla="*/ 32140 w 93504"/>
                <a:gd name="connsiteY3" fmla="*/ 122085 h 187969"/>
                <a:gd name="connsiteX4" fmla="*/ 9095 w 93504"/>
                <a:gd name="connsiteY4" fmla="*/ 167072 h 187969"/>
                <a:gd name="connsiteX5" fmla="*/ -14 w 93504"/>
                <a:gd name="connsiteY5" fmla="*/ 177146 h 187969"/>
                <a:gd name="connsiteX6" fmla="*/ 22204 w 93504"/>
                <a:gd name="connsiteY6" fmla="*/ 182528 h 187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3504" h="187969">
                  <a:moveTo>
                    <a:pt x="22204" y="182528"/>
                  </a:moveTo>
                  <a:cubicBezTo>
                    <a:pt x="34348" y="173420"/>
                    <a:pt x="113145" y="-1423"/>
                    <a:pt x="88857" y="508"/>
                  </a:cubicBezTo>
                  <a:cubicBezTo>
                    <a:pt x="83531" y="-1258"/>
                    <a:pt x="77748" y="1474"/>
                    <a:pt x="75747" y="6718"/>
                  </a:cubicBezTo>
                  <a:cubicBezTo>
                    <a:pt x="63328" y="45910"/>
                    <a:pt x="48148" y="83997"/>
                    <a:pt x="32140" y="122085"/>
                  </a:cubicBezTo>
                  <a:cubicBezTo>
                    <a:pt x="25986" y="137817"/>
                    <a:pt x="18271" y="152886"/>
                    <a:pt x="9095" y="167072"/>
                  </a:cubicBezTo>
                  <a:cubicBezTo>
                    <a:pt x="5092" y="169418"/>
                    <a:pt x="125" y="171626"/>
                    <a:pt x="-14" y="177146"/>
                  </a:cubicBezTo>
                  <a:cubicBezTo>
                    <a:pt x="-565" y="189842"/>
                    <a:pt x="15580" y="190945"/>
                    <a:pt x="22204" y="182528"/>
                  </a:cubicBezTo>
                  <a:close/>
                </a:path>
              </a:pathLst>
            </a:custGeom>
            <a:solidFill>
              <a:srgbClr val="F7AB94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4" name="Freeform: Shape 603">
              <a:extLst>
                <a:ext uri="{FF2B5EF4-FFF2-40B4-BE49-F238E27FC236}">
                  <a16:creationId xmlns:a16="http://schemas.microsoft.com/office/drawing/2014/main" id="{FDB7E620-3EE0-2633-7D49-9F045E92E893}"/>
                </a:ext>
              </a:extLst>
            </p:cNvPr>
            <p:cNvSpPr/>
            <p:nvPr/>
          </p:nvSpPr>
          <p:spPr>
            <a:xfrm>
              <a:off x="10103707" y="4182866"/>
              <a:ext cx="48779" cy="185065"/>
            </a:xfrm>
            <a:custGeom>
              <a:avLst/>
              <a:gdLst>
                <a:gd name="connsiteX0" fmla="*/ 18910 w 48779"/>
                <a:gd name="connsiteY0" fmla="*/ 180353 h 185065"/>
                <a:gd name="connsiteX1" fmla="*/ 46510 w 48779"/>
                <a:gd name="connsiteY1" fmla="*/ 28555 h 185065"/>
                <a:gd name="connsiteX2" fmla="*/ 39610 w 48779"/>
                <a:gd name="connsiteY2" fmla="*/ -11 h 185065"/>
                <a:gd name="connsiteX3" fmla="*/ 28707 w 48779"/>
                <a:gd name="connsiteY3" fmla="*/ 9373 h 185065"/>
                <a:gd name="connsiteX4" fmla="*/ 3316 w 48779"/>
                <a:gd name="connsiteY4" fmla="*/ 167519 h 185065"/>
                <a:gd name="connsiteX5" fmla="*/ 18910 w 48779"/>
                <a:gd name="connsiteY5" fmla="*/ 180353 h 18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779" h="185065">
                  <a:moveTo>
                    <a:pt x="18910" y="180353"/>
                  </a:moveTo>
                  <a:cubicBezTo>
                    <a:pt x="34366" y="131639"/>
                    <a:pt x="36850" y="78510"/>
                    <a:pt x="46510" y="28555"/>
                  </a:cubicBezTo>
                  <a:cubicBezTo>
                    <a:pt x="47199" y="18895"/>
                    <a:pt x="54099" y="2197"/>
                    <a:pt x="39610" y="-11"/>
                  </a:cubicBezTo>
                  <a:cubicBezTo>
                    <a:pt x="34035" y="-328"/>
                    <a:pt x="29219" y="3812"/>
                    <a:pt x="28707" y="9373"/>
                  </a:cubicBezTo>
                  <a:cubicBezTo>
                    <a:pt x="20979" y="62916"/>
                    <a:pt x="13942" y="114804"/>
                    <a:pt x="3316" y="167519"/>
                  </a:cubicBezTo>
                  <a:cubicBezTo>
                    <a:pt x="-7448" y="177317"/>
                    <a:pt x="10492" y="192911"/>
                    <a:pt x="18910" y="180353"/>
                  </a:cubicBezTo>
                  <a:close/>
                </a:path>
              </a:pathLst>
            </a:custGeom>
            <a:solidFill>
              <a:srgbClr val="F7AB94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5" name="Freeform: Shape 604">
              <a:extLst>
                <a:ext uri="{FF2B5EF4-FFF2-40B4-BE49-F238E27FC236}">
                  <a16:creationId xmlns:a16="http://schemas.microsoft.com/office/drawing/2014/main" id="{F05973F9-CE48-A114-0619-09E937C913FB}"/>
                </a:ext>
              </a:extLst>
            </p:cNvPr>
            <p:cNvSpPr/>
            <p:nvPr/>
          </p:nvSpPr>
          <p:spPr>
            <a:xfrm>
              <a:off x="10088093" y="4218045"/>
              <a:ext cx="23469" cy="124786"/>
            </a:xfrm>
            <a:custGeom>
              <a:avLst/>
              <a:gdLst>
                <a:gd name="connsiteX0" fmla="*/ 16860 w 23469"/>
                <a:gd name="connsiteY0" fmla="*/ 124335 h 124786"/>
                <a:gd name="connsiteX1" fmla="*/ 20448 w 23469"/>
                <a:gd name="connsiteY1" fmla="*/ 57268 h 124786"/>
                <a:gd name="connsiteX2" fmla="*/ 12996 w 23469"/>
                <a:gd name="connsiteY2" fmla="*/ -1 h 124786"/>
                <a:gd name="connsiteX3" fmla="*/ 2094 w 23469"/>
                <a:gd name="connsiteY3" fmla="*/ 9245 h 124786"/>
                <a:gd name="connsiteX4" fmla="*/ 3888 w 23469"/>
                <a:gd name="connsiteY4" fmla="*/ 116331 h 124786"/>
                <a:gd name="connsiteX5" fmla="*/ 3888 w 23469"/>
                <a:gd name="connsiteY5" fmla="*/ 116331 h 124786"/>
                <a:gd name="connsiteX6" fmla="*/ 15729 w 23469"/>
                <a:gd name="connsiteY6" fmla="*/ 124597 h 124786"/>
                <a:gd name="connsiteX7" fmla="*/ 16860 w 23469"/>
                <a:gd name="connsiteY7" fmla="*/ 124335 h 124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3469" h="124786">
                  <a:moveTo>
                    <a:pt x="16860" y="124335"/>
                  </a:moveTo>
                  <a:cubicBezTo>
                    <a:pt x="31350" y="120747"/>
                    <a:pt x="16860" y="72862"/>
                    <a:pt x="20448" y="57268"/>
                  </a:cubicBezTo>
                  <a:cubicBezTo>
                    <a:pt x="17274" y="42088"/>
                    <a:pt x="31626" y="4829"/>
                    <a:pt x="12996" y="-1"/>
                  </a:cubicBezTo>
                  <a:cubicBezTo>
                    <a:pt x="7448" y="-401"/>
                    <a:pt x="2605" y="3711"/>
                    <a:pt x="2094" y="9245"/>
                  </a:cubicBezTo>
                  <a:cubicBezTo>
                    <a:pt x="-1246" y="44904"/>
                    <a:pt x="-638" y="80811"/>
                    <a:pt x="3888" y="116331"/>
                  </a:cubicBezTo>
                  <a:lnTo>
                    <a:pt x="3888" y="116331"/>
                  </a:lnTo>
                  <a:cubicBezTo>
                    <a:pt x="4868" y="121879"/>
                    <a:pt x="10167" y="125591"/>
                    <a:pt x="15729" y="124597"/>
                  </a:cubicBezTo>
                  <a:cubicBezTo>
                    <a:pt x="16115" y="124542"/>
                    <a:pt x="16488" y="124446"/>
                    <a:pt x="16860" y="124335"/>
                  </a:cubicBezTo>
                  <a:close/>
                </a:path>
              </a:pathLst>
            </a:custGeom>
            <a:solidFill>
              <a:srgbClr val="F7AB94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6" name="Freeform: Shape 605">
              <a:extLst>
                <a:ext uri="{FF2B5EF4-FFF2-40B4-BE49-F238E27FC236}">
                  <a16:creationId xmlns:a16="http://schemas.microsoft.com/office/drawing/2014/main" id="{EDCD9C8F-3588-2ECA-F00D-C2DBE3EB9B7E}"/>
                </a:ext>
              </a:extLst>
            </p:cNvPr>
            <p:cNvSpPr/>
            <p:nvPr/>
          </p:nvSpPr>
          <p:spPr>
            <a:xfrm>
              <a:off x="5819313" y="1045899"/>
              <a:ext cx="280840" cy="288980"/>
            </a:xfrm>
            <a:custGeom>
              <a:avLst/>
              <a:gdLst>
                <a:gd name="connsiteX0" fmla="*/ 102229 w 280840"/>
                <a:gd name="connsiteY0" fmla="*/ 287987 h 288980"/>
                <a:gd name="connsiteX1" fmla="*/ 96020 w 280840"/>
                <a:gd name="connsiteY1" fmla="*/ 230442 h 288980"/>
                <a:gd name="connsiteX2" fmla="*/ 67730 w 280840"/>
                <a:gd name="connsiteY2" fmla="*/ 161442 h 288980"/>
                <a:gd name="connsiteX3" fmla="*/ -27 w 280840"/>
                <a:gd name="connsiteY3" fmla="*/ 113281 h 288980"/>
                <a:gd name="connsiteX4" fmla="*/ 82771 w 280840"/>
                <a:gd name="connsiteY4" fmla="*/ 67880 h 288980"/>
                <a:gd name="connsiteX5" fmla="*/ 275969 w 280840"/>
                <a:gd name="connsiteY5" fmla="*/ 211122 h 288980"/>
                <a:gd name="connsiteX6" fmla="*/ 244919 w 280840"/>
                <a:gd name="connsiteY6" fmla="*/ 241067 h 288980"/>
                <a:gd name="connsiteX7" fmla="*/ 116167 w 280840"/>
                <a:gd name="connsiteY7" fmla="*/ 288953 h 288980"/>
                <a:gd name="connsiteX8" fmla="*/ 102229 w 280840"/>
                <a:gd name="connsiteY8" fmla="*/ 287987 h 288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0840" h="288980">
                  <a:moveTo>
                    <a:pt x="102229" y="287987"/>
                  </a:moveTo>
                  <a:cubicBezTo>
                    <a:pt x="75458" y="279569"/>
                    <a:pt x="82910" y="247829"/>
                    <a:pt x="96020" y="230442"/>
                  </a:cubicBezTo>
                  <a:cubicBezTo>
                    <a:pt x="37370" y="231683"/>
                    <a:pt x="4113" y="195942"/>
                    <a:pt x="67730" y="161442"/>
                  </a:cubicBezTo>
                  <a:cubicBezTo>
                    <a:pt x="44960" y="147643"/>
                    <a:pt x="8667" y="141847"/>
                    <a:pt x="-27" y="113281"/>
                  </a:cubicBezTo>
                  <a:cubicBezTo>
                    <a:pt x="1353" y="75608"/>
                    <a:pt x="52964" y="66224"/>
                    <a:pt x="82771" y="67880"/>
                  </a:cubicBezTo>
                  <a:cubicBezTo>
                    <a:pt x="17222" y="-102548"/>
                    <a:pt x="322474" y="86648"/>
                    <a:pt x="275969" y="211122"/>
                  </a:cubicBezTo>
                  <a:cubicBezTo>
                    <a:pt x="286733" y="228924"/>
                    <a:pt x="255407" y="233753"/>
                    <a:pt x="244919" y="241067"/>
                  </a:cubicBezTo>
                  <a:cubicBezTo>
                    <a:pt x="205038" y="260801"/>
                    <a:pt x="162120" y="288953"/>
                    <a:pt x="116167" y="288953"/>
                  </a:cubicBezTo>
                  <a:cubicBezTo>
                    <a:pt x="111503" y="288897"/>
                    <a:pt x="106852" y="288566"/>
                    <a:pt x="102229" y="287987"/>
                  </a:cubicBezTo>
                  <a:close/>
                </a:path>
              </a:pathLst>
            </a:custGeom>
            <a:solidFill>
              <a:srgbClr val="ED5B2F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7" name="Freeform: Shape 606">
              <a:extLst>
                <a:ext uri="{FF2B5EF4-FFF2-40B4-BE49-F238E27FC236}">
                  <a16:creationId xmlns:a16="http://schemas.microsoft.com/office/drawing/2014/main" id="{6247280A-9936-2C4A-3437-7E8455892165}"/>
                </a:ext>
              </a:extLst>
            </p:cNvPr>
            <p:cNvSpPr/>
            <p:nvPr/>
          </p:nvSpPr>
          <p:spPr>
            <a:xfrm>
              <a:off x="8095097" y="351807"/>
              <a:ext cx="421336" cy="423490"/>
            </a:xfrm>
            <a:custGeom>
              <a:avLst/>
              <a:gdLst>
                <a:gd name="connsiteX0" fmla="*/ 160820 w 421336"/>
                <a:gd name="connsiteY0" fmla="*/ 420978 h 423490"/>
                <a:gd name="connsiteX1" fmla="*/ 154058 w 421336"/>
                <a:gd name="connsiteY1" fmla="*/ 416976 h 423490"/>
                <a:gd name="connsiteX2" fmla="*/ 152402 w 421336"/>
                <a:gd name="connsiteY2" fmla="*/ 412561 h 423490"/>
                <a:gd name="connsiteX3" fmla="*/ 2674 w 421336"/>
                <a:gd name="connsiteY3" fmla="*/ 230127 h 423490"/>
                <a:gd name="connsiteX4" fmla="*/ 7780 w 421336"/>
                <a:gd name="connsiteY4" fmla="*/ 93371 h 423490"/>
                <a:gd name="connsiteX5" fmla="*/ 43108 w 421336"/>
                <a:gd name="connsiteY5" fmla="*/ 5880 h 423490"/>
                <a:gd name="connsiteX6" fmla="*/ 87681 w 421336"/>
                <a:gd name="connsiteY6" fmla="*/ 43416 h 423490"/>
                <a:gd name="connsiteX7" fmla="*/ 168271 w 421336"/>
                <a:gd name="connsiteY7" fmla="*/ 34998 h 423490"/>
                <a:gd name="connsiteX8" fmla="*/ 246241 w 421336"/>
                <a:gd name="connsiteY8" fmla="*/ 66047 h 423490"/>
                <a:gd name="connsiteX9" fmla="*/ 302958 w 421336"/>
                <a:gd name="connsiteY9" fmla="*/ 78881 h 423490"/>
                <a:gd name="connsiteX10" fmla="*/ 353327 w 421336"/>
                <a:gd name="connsiteY10" fmla="*/ 114485 h 423490"/>
                <a:gd name="connsiteX11" fmla="*/ 415012 w 421336"/>
                <a:gd name="connsiteY11" fmla="*/ 205840 h 423490"/>
                <a:gd name="connsiteX12" fmla="*/ 188419 w 421336"/>
                <a:gd name="connsiteY12" fmla="*/ 423462 h 423490"/>
                <a:gd name="connsiteX13" fmla="*/ 160820 w 421336"/>
                <a:gd name="connsiteY13" fmla="*/ 420978 h 423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21336" h="423490">
                  <a:moveTo>
                    <a:pt x="160820" y="420978"/>
                  </a:moveTo>
                  <a:cubicBezTo>
                    <a:pt x="158157" y="420519"/>
                    <a:pt x="155742" y="419095"/>
                    <a:pt x="154058" y="416976"/>
                  </a:cubicBezTo>
                  <a:cubicBezTo>
                    <a:pt x="153189" y="415645"/>
                    <a:pt x="152623" y="414137"/>
                    <a:pt x="152402" y="412561"/>
                  </a:cubicBezTo>
                  <a:cubicBezTo>
                    <a:pt x="61048" y="403591"/>
                    <a:pt x="6538" y="315962"/>
                    <a:pt x="2674" y="230127"/>
                  </a:cubicBezTo>
                  <a:cubicBezTo>
                    <a:pt x="-2197" y="184533"/>
                    <a:pt x="-472" y="138476"/>
                    <a:pt x="7780" y="93371"/>
                  </a:cubicBezTo>
                  <a:cubicBezTo>
                    <a:pt x="17578" y="63840"/>
                    <a:pt x="19510" y="26856"/>
                    <a:pt x="43108" y="5880"/>
                  </a:cubicBezTo>
                  <a:cubicBezTo>
                    <a:pt x="67809" y="-6125"/>
                    <a:pt x="81747" y="24372"/>
                    <a:pt x="87681" y="43416"/>
                  </a:cubicBezTo>
                  <a:cubicBezTo>
                    <a:pt x="102585" y="-1434"/>
                    <a:pt x="153644" y="-22685"/>
                    <a:pt x="168271" y="34998"/>
                  </a:cubicBezTo>
                  <a:cubicBezTo>
                    <a:pt x="199459" y="-14543"/>
                    <a:pt x="244585" y="17472"/>
                    <a:pt x="246241" y="66047"/>
                  </a:cubicBezTo>
                  <a:cubicBezTo>
                    <a:pt x="268458" y="41622"/>
                    <a:pt x="296196" y="43968"/>
                    <a:pt x="302958" y="78881"/>
                  </a:cubicBezTo>
                  <a:cubicBezTo>
                    <a:pt x="333869" y="51282"/>
                    <a:pt x="352913" y="84263"/>
                    <a:pt x="353327" y="114485"/>
                  </a:cubicBezTo>
                  <a:cubicBezTo>
                    <a:pt x="416116" y="69911"/>
                    <a:pt x="431848" y="161956"/>
                    <a:pt x="415012" y="205840"/>
                  </a:cubicBezTo>
                  <a:cubicBezTo>
                    <a:pt x="377890" y="300368"/>
                    <a:pt x="300060" y="423462"/>
                    <a:pt x="188419" y="423462"/>
                  </a:cubicBezTo>
                  <a:cubicBezTo>
                    <a:pt x="179160" y="423439"/>
                    <a:pt x="169928" y="422608"/>
                    <a:pt x="160820" y="420978"/>
                  </a:cubicBezTo>
                  <a:close/>
                </a:path>
              </a:pathLst>
            </a:custGeom>
            <a:solidFill>
              <a:srgbClr val="ED5B2F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8" name="Freeform: Shape 607">
              <a:extLst>
                <a:ext uri="{FF2B5EF4-FFF2-40B4-BE49-F238E27FC236}">
                  <a16:creationId xmlns:a16="http://schemas.microsoft.com/office/drawing/2014/main" id="{4FF1E682-840E-A0CA-ADD6-214F885C0E9F}"/>
                </a:ext>
              </a:extLst>
            </p:cNvPr>
            <p:cNvSpPr/>
            <p:nvPr/>
          </p:nvSpPr>
          <p:spPr>
            <a:xfrm>
              <a:off x="8338015" y="899348"/>
              <a:ext cx="338411" cy="385990"/>
            </a:xfrm>
            <a:custGeom>
              <a:avLst/>
              <a:gdLst>
                <a:gd name="connsiteX0" fmla="*/ 169887 w 338411"/>
                <a:gd name="connsiteY0" fmla="*/ 385962 h 385990"/>
                <a:gd name="connsiteX1" fmla="*/ 10361 w 338411"/>
                <a:gd name="connsiteY1" fmla="*/ 341527 h 385990"/>
                <a:gd name="connsiteX2" fmla="*/ 6221 w 338411"/>
                <a:gd name="connsiteY2" fmla="*/ 302335 h 385990"/>
                <a:gd name="connsiteX3" fmla="*/ 40445 w 338411"/>
                <a:gd name="connsiteY3" fmla="*/ 109138 h 385990"/>
                <a:gd name="connsiteX4" fmla="*/ 135249 w 338411"/>
                <a:gd name="connsiteY4" fmla="*/ 89405 h 385990"/>
                <a:gd name="connsiteX5" fmla="*/ 199557 w 338411"/>
                <a:gd name="connsiteY5" fmla="*/ 152056 h 385990"/>
                <a:gd name="connsiteX6" fmla="*/ 234608 w 338411"/>
                <a:gd name="connsiteY6" fmla="*/ 213879 h 385990"/>
                <a:gd name="connsiteX7" fmla="*/ 276007 w 338411"/>
                <a:gd name="connsiteY7" fmla="*/ 293642 h 385990"/>
                <a:gd name="connsiteX8" fmla="*/ 319063 w 338411"/>
                <a:gd name="connsiteY8" fmla="*/ 350773 h 385990"/>
                <a:gd name="connsiteX9" fmla="*/ 173337 w 338411"/>
                <a:gd name="connsiteY9" fmla="*/ 385962 h 385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38411" h="385990">
                  <a:moveTo>
                    <a:pt x="169887" y="385962"/>
                  </a:moveTo>
                  <a:cubicBezTo>
                    <a:pt x="116758" y="379062"/>
                    <a:pt x="45689" y="391068"/>
                    <a:pt x="10361" y="341527"/>
                  </a:cubicBezTo>
                  <a:cubicBezTo>
                    <a:pt x="-10200" y="339043"/>
                    <a:pt x="6083" y="313927"/>
                    <a:pt x="6221" y="302335"/>
                  </a:cubicBezTo>
                  <a:cubicBezTo>
                    <a:pt x="11741" y="236786"/>
                    <a:pt x="16295" y="170961"/>
                    <a:pt x="40445" y="109138"/>
                  </a:cubicBezTo>
                  <a:cubicBezTo>
                    <a:pt x="68044" y="27443"/>
                    <a:pt x="179547" y="-79091"/>
                    <a:pt x="135249" y="89405"/>
                  </a:cubicBezTo>
                  <a:cubicBezTo>
                    <a:pt x="218048" y="23580"/>
                    <a:pt x="265519" y="65945"/>
                    <a:pt x="199557" y="152056"/>
                  </a:cubicBezTo>
                  <a:cubicBezTo>
                    <a:pt x="287737" y="118108"/>
                    <a:pt x="311748" y="156196"/>
                    <a:pt x="234608" y="213879"/>
                  </a:cubicBezTo>
                  <a:cubicBezTo>
                    <a:pt x="315061" y="201183"/>
                    <a:pt x="365016" y="245204"/>
                    <a:pt x="276007" y="293642"/>
                  </a:cubicBezTo>
                  <a:cubicBezTo>
                    <a:pt x="314509" y="290330"/>
                    <a:pt x="367362" y="314617"/>
                    <a:pt x="319063" y="350773"/>
                  </a:cubicBezTo>
                  <a:cubicBezTo>
                    <a:pt x="276284" y="378372"/>
                    <a:pt x="223292" y="385962"/>
                    <a:pt x="173337" y="385962"/>
                  </a:cubicBezTo>
                  <a:close/>
                </a:path>
              </a:pathLst>
            </a:custGeom>
            <a:solidFill>
              <a:srgbClr val="ED5B2F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9" name="Freeform: Shape 608">
              <a:extLst>
                <a:ext uri="{FF2B5EF4-FFF2-40B4-BE49-F238E27FC236}">
                  <a16:creationId xmlns:a16="http://schemas.microsoft.com/office/drawing/2014/main" id="{F21BE877-CDD7-163E-1D06-633B2F1C17BF}"/>
                </a:ext>
              </a:extLst>
            </p:cNvPr>
            <p:cNvSpPr/>
            <p:nvPr/>
          </p:nvSpPr>
          <p:spPr>
            <a:xfrm>
              <a:off x="8203452" y="562366"/>
              <a:ext cx="58105" cy="208791"/>
            </a:xfrm>
            <a:custGeom>
              <a:avLst/>
              <a:gdLst>
                <a:gd name="connsiteX0" fmla="*/ 26 w 58105"/>
                <a:gd name="connsiteY0" fmla="*/ 11150 h 208791"/>
                <a:gd name="connsiteX1" fmla="*/ 8996 w 58105"/>
                <a:gd name="connsiteY1" fmla="*/ -28 h 208791"/>
                <a:gd name="connsiteX2" fmla="*/ 24727 w 58105"/>
                <a:gd name="connsiteY2" fmla="*/ 53653 h 208791"/>
                <a:gd name="connsiteX3" fmla="*/ 46531 w 58105"/>
                <a:gd name="connsiteY3" fmla="*/ 171780 h 208791"/>
                <a:gd name="connsiteX4" fmla="*/ 46531 w 58105"/>
                <a:gd name="connsiteY4" fmla="*/ 208763 h 208791"/>
                <a:gd name="connsiteX5" fmla="*/ 26 w 58105"/>
                <a:gd name="connsiteY5" fmla="*/ 11150 h 208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8105" h="208791">
                  <a:moveTo>
                    <a:pt x="26" y="11150"/>
                  </a:moveTo>
                  <a:cubicBezTo>
                    <a:pt x="-540" y="5600"/>
                    <a:pt x="3448" y="622"/>
                    <a:pt x="8996" y="-28"/>
                  </a:cubicBezTo>
                  <a:cubicBezTo>
                    <a:pt x="29005" y="1214"/>
                    <a:pt x="18794" y="39302"/>
                    <a:pt x="24727" y="53653"/>
                  </a:cubicBezTo>
                  <a:cubicBezTo>
                    <a:pt x="29640" y="93429"/>
                    <a:pt x="36913" y="132874"/>
                    <a:pt x="46531" y="171780"/>
                  </a:cubicBezTo>
                  <a:cubicBezTo>
                    <a:pt x="48739" y="184061"/>
                    <a:pt x="71371" y="206969"/>
                    <a:pt x="46531" y="208763"/>
                  </a:cubicBezTo>
                  <a:cubicBezTo>
                    <a:pt x="11894" y="182957"/>
                    <a:pt x="7064" y="56965"/>
                    <a:pt x="26" y="11150"/>
                  </a:cubicBezTo>
                  <a:close/>
                </a:path>
              </a:pathLst>
            </a:custGeom>
            <a:solidFill>
              <a:srgbClr val="F7AB94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0" name="Freeform: Shape 609">
              <a:extLst>
                <a:ext uri="{FF2B5EF4-FFF2-40B4-BE49-F238E27FC236}">
                  <a16:creationId xmlns:a16="http://schemas.microsoft.com/office/drawing/2014/main" id="{2CE004E4-D854-51DB-1F8F-03E7C3E441CB}"/>
                </a:ext>
              </a:extLst>
            </p:cNvPr>
            <p:cNvSpPr/>
            <p:nvPr/>
          </p:nvSpPr>
          <p:spPr>
            <a:xfrm>
              <a:off x="8161127" y="670479"/>
              <a:ext cx="105169" cy="97706"/>
            </a:xfrm>
            <a:custGeom>
              <a:avLst/>
              <a:gdLst>
                <a:gd name="connsiteX0" fmla="*/ 80714 w 105169"/>
                <a:gd name="connsiteY0" fmla="*/ 92646 h 97706"/>
                <a:gd name="connsiteX1" fmla="*/ 3297 w 105169"/>
                <a:gd name="connsiteY1" fmla="*/ 1982 h 97706"/>
                <a:gd name="connsiteX2" fmla="*/ 24411 w 105169"/>
                <a:gd name="connsiteY2" fmla="*/ 13298 h 97706"/>
                <a:gd name="connsiteX3" fmla="*/ 53114 w 105169"/>
                <a:gd name="connsiteY3" fmla="*/ 43105 h 97706"/>
                <a:gd name="connsiteX4" fmla="*/ 95618 w 105169"/>
                <a:gd name="connsiteY4" fmla="*/ 77605 h 97706"/>
                <a:gd name="connsiteX5" fmla="*/ 105140 w 105169"/>
                <a:gd name="connsiteY5" fmla="*/ 87955 h 97706"/>
                <a:gd name="connsiteX6" fmla="*/ 95825 w 105169"/>
                <a:gd name="connsiteY6" fmla="*/ 97677 h 97706"/>
                <a:gd name="connsiteX7" fmla="*/ 94514 w 105169"/>
                <a:gd name="connsiteY7" fmla="*/ 97614 h 97706"/>
                <a:gd name="connsiteX8" fmla="*/ 80714 w 105169"/>
                <a:gd name="connsiteY8" fmla="*/ 92646 h 97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169" h="97706">
                  <a:moveTo>
                    <a:pt x="80714" y="92646"/>
                  </a:moveTo>
                  <a:cubicBezTo>
                    <a:pt x="66914" y="82021"/>
                    <a:pt x="-17678" y="17162"/>
                    <a:pt x="3297" y="1982"/>
                  </a:cubicBezTo>
                  <a:cubicBezTo>
                    <a:pt x="12957" y="-4642"/>
                    <a:pt x="19305" y="6674"/>
                    <a:pt x="24411" y="13298"/>
                  </a:cubicBezTo>
                  <a:cubicBezTo>
                    <a:pt x="33367" y="23799"/>
                    <a:pt x="42958" y="33753"/>
                    <a:pt x="53114" y="43105"/>
                  </a:cubicBezTo>
                  <a:cubicBezTo>
                    <a:pt x="65962" y="56142"/>
                    <a:pt x="80218" y="67713"/>
                    <a:pt x="95618" y="77605"/>
                  </a:cubicBezTo>
                  <a:cubicBezTo>
                    <a:pt x="101041" y="77972"/>
                    <a:pt x="105222" y="82520"/>
                    <a:pt x="105140" y="87955"/>
                  </a:cubicBezTo>
                  <a:cubicBezTo>
                    <a:pt x="105250" y="93212"/>
                    <a:pt x="101083" y="97565"/>
                    <a:pt x="95825" y="97677"/>
                  </a:cubicBezTo>
                  <a:cubicBezTo>
                    <a:pt x="95384" y="97686"/>
                    <a:pt x="94956" y="97665"/>
                    <a:pt x="94514" y="97614"/>
                  </a:cubicBezTo>
                  <a:cubicBezTo>
                    <a:pt x="89505" y="97486"/>
                    <a:pt x="84661" y="95743"/>
                    <a:pt x="80714" y="92646"/>
                  </a:cubicBezTo>
                  <a:close/>
                </a:path>
              </a:pathLst>
            </a:custGeom>
            <a:solidFill>
              <a:srgbClr val="F7AB94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1" name="Freeform: Shape 610">
              <a:extLst>
                <a:ext uri="{FF2B5EF4-FFF2-40B4-BE49-F238E27FC236}">
                  <a16:creationId xmlns:a16="http://schemas.microsoft.com/office/drawing/2014/main" id="{E7ACEBE4-8B1B-DB60-4670-F36F0F45A4DB}"/>
                </a:ext>
              </a:extLst>
            </p:cNvPr>
            <p:cNvSpPr/>
            <p:nvPr/>
          </p:nvSpPr>
          <p:spPr>
            <a:xfrm>
              <a:off x="8251387" y="624742"/>
              <a:ext cx="30968" cy="158559"/>
            </a:xfrm>
            <a:custGeom>
              <a:avLst/>
              <a:gdLst>
                <a:gd name="connsiteX0" fmla="*/ 18054 w 30968"/>
                <a:gd name="connsiteY0" fmla="*/ 157428 h 158559"/>
                <a:gd name="connsiteX1" fmla="*/ 253 w 30968"/>
                <a:gd name="connsiteY1" fmla="*/ 33230 h 158559"/>
                <a:gd name="connsiteX2" fmla="*/ 10879 w 30968"/>
                <a:gd name="connsiteY2" fmla="*/ -28 h 158559"/>
                <a:gd name="connsiteX3" fmla="*/ 20676 w 30968"/>
                <a:gd name="connsiteY3" fmla="*/ 44407 h 158559"/>
                <a:gd name="connsiteX4" fmla="*/ 27852 w 30968"/>
                <a:gd name="connsiteY4" fmla="*/ 141006 h 158559"/>
                <a:gd name="connsiteX5" fmla="*/ 28045 w 30968"/>
                <a:gd name="connsiteY5" fmla="*/ 155446 h 158559"/>
                <a:gd name="connsiteX6" fmla="*/ 20814 w 30968"/>
                <a:gd name="connsiteY6" fmla="*/ 158532 h 158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968" h="158559">
                  <a:moveTo>
                    <a:pt x="18054" y="157428"/>
                  </a:moveTo>
                  <a:cubicBezTo>
                    <a:pt x="-3887" y="147492"/>
                    <a:pt x="2598" y="57793"/>
                    <a:pt x="253" y="33230"/>
                  </a:cubicBezTo>
                  <a:cubicBezTo>
                    <a:pt x="1632" y="22328"/>
                    <a:pt x="-5130" y="1214"/>
                    <a:pt x="10879" y="-28"/>
                  </a:cubicBezTo>
                  <a:cubicBezTo>
                    <a:pt x="28818" y="2456"/>
                    <a:pt x="17640" y="31712"/>
                    <a:pt x="20676" y="44407"/>
                  </a:cubicBezTo>
                  <a:cubicBezTo>
                    <a:pt x="20193" y="76757"/>
                    <a:pt x="22595" y="109084"/>
                    <a:pt x="27852" y="141006"/>
                  </a:cubicBezTo>
                  <a:cubicBezTo>
                    <a:pt x="31896" y="144942"/>
                    <a:pt x="31978" y="151407"/>
                    <a:pt x="28045" y="155446"/>
                  </a:cubicBezTo>
                  <a:cubicBezTo>
                    <a:pt x="26141" y="157397"/>
                    <a:pt x="23533" y="158508"/>
                    <a:pt x="20814" y="158532"/>
                  </a:cubicBezTo>
                  <a:close/>
                </a:path>
              </a:pathLst>
            </a:custGeom>
            <a:solidFill>
              <a:srgbClr val="F7AB94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2" name="Freeform: Shape 611">
              <a:extLst>
                <a:ext uri="{FF2B5EF4-FFF2-40B4-BE49-F238E27FC236}">
                  <a16:creationId xmlns:a16="http://schemas.microsoft.com/office/drawing/2014/main" id="{7D0FA88A-48B4-31DF-2B20-186B3B5276F8}"/>
                </a:ext>
              </a:extLst>
            </p:cNvPr>
            <p:cNvSpPr/>
            <p:nvPr/>
          </p:nvSpPr>
          <p:spPr>
            <a:xfrm>
              <a:off x="8262878" y="651763"/>
              <a:ext cx="68496" cy="124776"/>
            </a:xfrm>
            <a:custGeom>
              <a:avLst/>
              <a:gdLst>
                <a:gd name="connsiteX0" fmla="*/ 8357 w 68496"/>
                <a:gd name="connsiteY0" fmla="*/ 124473 h 124776"/>
                <a:gd name="connsiteX1" fmla="*/ 20777 w 68496"/>
                <a:gd name="connsiteY1" fmla="*/ 69273 h 124776"/>
                <a:gd name="connsiteX2" fmla="*/ 62176 w 68496"/>
                <a:gd name="connsiteY2" fmla="*/ 964 h 124776"/>
                <a:gd name="connsiteX3" fmla="*/ 67724 w 68496"/>
                <a:gd name="connsiteY3" fmla="*/ 14087 h 124776"/>
                <a:gd name="connsiteX4" fmla="*/ 67420 w 68496"/>
                <a:gd name="connsiteY4" fmla="*/ 14764 h 124776"/>
                <a:gd name="connsiteX5" fmla="*/ 35956 w 68496"/>
                <a:gd name="connsiteY5" fmla="*/ 83763 h 124776"/>
                <a:gd name="connsiteX6" fmla="*/ 19949 w 68496"/>
                <a:gd name="connsiteY6" fmla="*/ 114399 h 124776"/>
                <a:gd name="connsiteX7" fmla="*/ 9599 w 68496"/>
                <a:gd name="connsiteY7" fmla="*/ 124749 h 124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8496" h="124776">
                  <a:moveTo>
                    <a:pt x="8357" y="124473"/>
                  </a:moveTo>
                  <a:cubicBezTo>
                    <a:pt x="-14689" y="116193"/>
                    <a:pt x="16637" y="83763"/>
                    <a:pt x="20777" y="69273"/>
                  </a:cubicBezTo>
                  <a:cubicBezTo>
                    <a:pt x="30851" y="56854"/>
                    <a:pt x="46031" y="-8833"/>
                    <a:pt x="62176" y="964"/>
                  </a:cubicBezTo>
                  <a:cubicBezTo>
                    <a:pt x="67338" y="3055"/>
                    <a:pt x="69822" y="8931"/>
                    <a:pt x="67724" y="14087"/>
                  </a:cubicBezTo>
                  <a:cubicBezTo>
                    <a:pt x="67628" y="14316"/>
                    <a:pt x="67531" y="14542"/>
                    <a:pt x="67420" y="14764"/>
                  </a:cubicBezTo>
                  <a:cubicBezTo>
                    <a:pt x="57071" y="37534"/>
                    <a:pt x="47549" y="61684"/>
                    <a:pt x="35956" y="83763"/>
                  </a:cubicBezTo>
                  <a:cubicBezTo>
                    <a:pt x="30851" y="94113"/>
                    <a:pt x="24503" y="103773"/>
                    <a:pt x="19949" y="114399"/>
                  </a:cubicBezTo>
                  <a:cubicBezTo>
                    <a:pt x="19549" y="119942"/>
                    <a:pt x="15146" y="124351"/>
                    <a:pt x="9599" y="124749"/>
                  </a:cubicBezTo>
                  <a:close/>
                </a:path>
              </a:pathLst>
            </a:custGeom>
            <a:solidFill>
              <a:srgbClr val="F7AB94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3" name="Freeform: Shape 612">
              <a:extLst>
                <a:ext uri="{FF2B5EF4-FFF2-40B4-BE49-F238E27FC236}">
                  <a16:creationId xmlns:a16="http://schemas.microsoft.com/office/drawing/2014/main" id="{64E10C48-AE9D-775F-FF77-FB88DFE9F076}"/>
                </a:ext>
              </a:extLst>
            </p:cNvPr>
            <p:cNvSpPr/>
            <p:nvPr/>
          </p:nvSpPr>
          <p:spPr>
            <a:xfrm>
              <a:off x="8279266" y="690452"/>
              <a:ext cx="89123" cy="86501"/>
            </a:xfrm>
            <a:custGeom>
              <a:avLst/>
              <a:gdLst>
                <a:gd name="connsiteX0" fmla="*/ 3700 w 89123"/>
                <a:gd name="connsiteY0" fmla="*/ 85093 h 86501"/>
                <a:gd name="connsiteX1" fmla="*/ 2595 w 89123"/>
                <a:gd name="connsiteY1" fmla="*/ 69911 h 86501"/>
                <a:gd name="connsiteX2" fmla="*/ 10599 w 89123"/>
                <a:gd name="connsiteY2" fmla="*/ 66188 h 86501"/>
                <a:gd name="connsiteX3" fmla="*/ 43443 w 89123"/>
                <a:gd name="connsiteY3" fmla="*/ 38588 h 86501"/>
                <a:gd name="connsiteX4" fmla="*/ 71043 w 89123"/>
                <a:gd name="connsiteY4" fmla="*/ 3812 h 86501"/>
                <a:gd name="connsiteX5" fmla="*/ 85256 w 89123"/>
                <a:gd name="connsiteY5" fmla="*/ 2156 h 86501"/>
                <a:gd name="connsiteX6" fmla="*/ 86912 w 89123"/>
                <a:gd name="connsiteY6" fmla="*/ 16370 h 86501"/>
                <a:gd name="connsiteX7" fmla="*/ 10185 w 89123"/>
                <a:gd name="connsiteY7" fmla="*/ 86473 h 86501"/>
                <a:gd name="connsiteX8" fmla="*/ 3700 w 89123"/>
                <a:gd name="connsiteY8" fmla="*/ 85093 h 8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9123" h="86501">
                  <a:moveTo>
                    <a:pt x="3700" y="85093"/>
                  </a:moveTo>
                  <a:cubicBezTo>
                    <a:pt x="-799" y="81206"/>
                    <a:pt x="-1296" y="74408"/>
                    <a:pt x="2595" y="69911"/>
                  </a:cubicBezTo>
                  <a:cubicBezTo>
                    <a:pt x="4610" y="67583"/>
                    <a:pt x="7522" y="66228"/>
                    <a:pt x="10599" y="66188"/>
                  </a:cubicBezTo>
                  <a:cubicBezTo>
                    <a:pt x="22798" y="58589"/>
                    <a:pt x="33852" y="49297"/>
                    <a:pt x="43443" y="38588"/>
                  </a:cubicBezTo>
                  <a:cubicBezTo>
                    <a:pt x="53378" y="27598"/>
                    <a:pt x="62597" y="15982"/>
                    <a:pt x="71043" y="3812"/>
                  </a:cubicBezTo>
                  <a:cubicBezTo>
                    <a:pt x="74506" y="-570"/>
                    <a:pt x="80868" y="-1311"/>
                    <a:pt x="85256" y="2156"/>
                  </a:cubicBezTo>
                  <a:cubicBezTo>
                    <a:pt x="89644" y="5624"/>
                    <a:pt x="90376" y="11987"/>
                    <a:pt x="86912" y="16370"/>
                  </a:cubicBezTo>
                  <a:cubicBezTo>
                    <a:pt x="73112" y="35138"/>
                    <a:pt x="37646" y="86473"/>
                    <a:pt x="10185" y="86473"/>
                  </a:cubicBezTo>
                  <a:cubicBezTo>
                    <a:pt x="7950" y="86417"/>
                    <a:pt x="5756" y="85949"/>
                    <a:pt x="3700" y="85093"/>
                  </a:cubicBezTo>
                  <a:close/>
                </a:path>
              </a:pathLst>
            </a:custGeom>
            <a:solidFill>
              <a:srgbClr val="F7AB94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4" name="Freeform: Shape 613">
              <a:extLst>
                <a:ext uri="{FF2B5EF4-FFF2-40B4-BE49-F238E27FC236}">
                  <a16:creationId xmlns:a16="http://schemas.microsoft.com/office/drawing/2014/main" id="{2D88C4F8-A5B4-C5C8-25D1-E1D596F5BC1A}"/>
                </a:ext>
              </a:extLst>
            </p:cNvPr>
            <p:cNvSpPr/>
            <p:nvPr/>
          </p:nvSpPr>
          <p:spPr>
            <a:xfrm>
              <a:off x="8332474" y="1106578"/>
              <a:ext cx="84900" cy="132668"/>
            </a:xfrm>
            <a:custGeom>
              <a:avLst/>
              <a:gdLst>
                <a:gd name="connsiteX0" fmla="*/ 3620 w 84900"/>
                <a:gd name="connsiteY0" fmla="*/ 131261 h 132668"/>
                <a:gd name="connsiteX1" fmla="*/ 2737 w 84900"/>
                <a:gd name="connsiteY1" fmla="*/ 115869 h 132668"/>
                <a:gd name="connsiteX2" fmla="*/ 7070 w 84900"/>
                <a:gd name="connsiteY2" fmla="*/ 112907 h 132668"/>
                <a:gd name="connsiteX3" fmla="*/ 38119 w 84900"/>
                <a:gd name="connsiteY3" fmla="*/ 61434 h 132668"/>
                <a:gd name="connsiteX4" fmla="*/ 65719 w 84900"/>
                <a:gd name="connsiteY4" fmla="*/ 6235 h 132668"/>
                <a:gd name="connsiteX5" fmla="*/ 79519 w 84900"/>
                <a:gd name="connsiteY5" fmla="*/ 853 h 132668"/>
                <a:gd name="connsiteX6" fmla="*/ 62959 w 84900"/>
                <a:gd name="connsiteY6" fmla="*/ 57432 h 132668"/>
                <a:gd name="connsiteX7" fmla="*/ 9553 w 84900"/>
                <a:gd name="connsiteY7" fmla="*/ 132641 h 132668"/>
                <a:gd name="connsiteX8" fmla="*/ 3620 w 84900"/>
                <a:gd name="connsiteY8" fmla="*/ 131261 h 132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4900" h="132668">
                  <a:moveTo>
                    <a:pt x="3620" y="131261"/>
                  </a:moveTo>
                  <a:cubicBezTo>
                    <a:pt x="-879" y="127255"/>
                    <a:pt x="-1266" y="120363"/>
                    <a:pt x="2737" y="115869"/>
                  </a:cubicBezTo>
                  <a:cubicBezTo>
                    <a:pt x="3924" y="114544"/>
                    <a:pt x="5400" y="113527"/>
                    <a:pt x="7070" y="112907"/>
                  </a:cubicBezTo>
                  <a:cubicBezTo>
                    <a:pt x="19227" y="96911"/>
                    <a:pt x="29646" y="79654"/>
                    <a:pt x="38119" y="61434"/>
                  </a:cubicBezTo>
                  <a:lnTo>
                    <a:pt x="65719" y="6235"/>
                  </a:lnTo>
                  <a:cubicBezTo>
                    <a:pt x="68051" y="944"/>
                    <a:pt x="74220" y="-1463"/>
                    <a:pt x="79519" y="853"/>
                  </a:cubicBezTo>
                  <a:cubicBezTo>
                    <a:pt x="97183" y="8857"/>
                    <a:pt x="65719" y="44460"/>
                    <a:pt x="62959" y="57432"/>
                  </a:cubicBezTo>
                  <a:cubicBezTo>
                    <a:pt x="52747" y="72336"/>
                    <a:pt x="31357" y="132641"/>
                    <a:pt x="9553" y="132641"/>
                  </a:cubicBezTo>
                  <a:cubicBezTo>
                    <a:pt x="7497" y="132629"/>
                    <a:pt x="5469" y="132157"/>
                    <a:pt x="3620" y="131261"/>
                  </a:cubicBezTo>
                  <a:close/>
                </a:path>
              </a:pathLst>
            </a:custGeom>
            <a:solidFill>
              <a:srgbClr val="F7AB94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5" name="Freeform: Shape 614">
              <a:extLst>
                <a:ext uri="{FF2B5EF4-FFF2-40B4-BE49-F238E27FC236}">
                  <a16:creationId xmlns:a16="http://schemas.microsoft.com/office/drawing/2014/main" id="{73FC6B9D-D5A0-A859-73F0-E18E247929A9}"/>
                </a:ext>
              </a:extLst>
            </p:cNvPr>
            <p:cNvSpPr/>
            <p:nvPr/>
          </p:nvSpPr>
          <p:spPr>
            <a:xfrm>
              <a:off x="8335007" y="1148555"/>
              <a:ext cx="131787" cy="98695"/>
            </a:xfrm>
            <a:custGeom>
              <a:avLst/>
              <a:gdLst>
                <a:gd name="connsiteX0" fmla="*/ 2743 w 131787"/>
                <a:gd name="connsiteY0" fmla="*/ 81556 h 98695"/>
                <a:gd name="connsiteX1" fmla="*/ 44143 w 131787"/>
                <a:gd name="connsiteY1" fmla="*/ 64030 h 98695"/>
                <a:gd name="connsiteX2" fmla="*/ 93132 w 131787"/>
                <a:gd name="connsiteY2" fmla="*/ 22630 h 98695"/>
                <a:gd name="connsiteX3" fmla="*/ 129425 w 131787"/>
                <a:gd name="connsiteY3" fmla="*/ 2759 h 98695"/>
                <a:gd name="connsiteX4" fmla="*/ 96445 w 131787"/>
                <a:gd name="connsiteY4" fmla="*/ 47332 h 98695"/>
                <a:gd name="connsiteX5" fmla="*/ 8815 w 131787"/>
                <a:gd name="connsiteY5" fmla="*/ 98667 h 98695"/>
                <a:gd name="connsiteX6" fmla="*/ 67 w 131787"/>
                <a:gd name="connsiteY6" fmla="*/ 87178 h 98695"/>
                <a:gd name="connsiteX7" fmla="*/ 2743 w 131787"/>
                <a:gd name="connsiteY7" fmla="*/ 81556 h 98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1787" h="98695">
                  <a:moveTo>
                    <a:pt x="2743" y="81556"/>
                  </a:moveTo>
                  <a:cubicBezTo>
                    <a:pt x="17219" y="77452"/>
                    <a:pt x="31116" y="71565"/>
                    <a:pt x="44143" y="64030"/>
                  </a:cubicBezTo>
                  <a:cubicBezTo>
                    <a:pt x="61738" y="51807"/>
                    <a:pt x="78145" y="37945"/>
                    <a:pt x="93132" y="22630"/>
                  </a:cubicBezTo>
                  <a:cubicBezTo>
                    <a:pt x="104034" y="16007"/>
                    <a:pt x="115350" y="-8143"/>
                    <a:pt x="129425" y="2759"/>
                  </a:cubicBezTo>
                  <a:cubicBezTo>
                    <a:pt x="141294" y="17663"/>
                    <a:pt x="104448" y="35602"/>
                    <a:pt x="96445" y="47332"/>
                  </a:cubicBezTo>
                  <a:cubicBezTo>
                    <a:pt x="71604" y="69826"/>
                    <a:pt x="43591" y="95493"/>
                    <a:pt x="8815" y="98667"/>
                  </a:cubicBezTo>
                  <a:cubicBezTo>
                    <a:pt x="3227" y="97911"/>
                    <a:pt x="-692" y="92767"/>
                    <a:pt x="67" y="87178"/>
                  </a:cubicBezTo>
                  <a:cubicBezTo>
                    <a:pt x="356" y="85070"/>
                    <a:pt x="1295" y="83105"/>
                    <a:pt x="2743" y="81556"/>
                  </a:cubicBezTo>
                  <a:close/>
                </a:path>
              </a:pathLst>
            </a:custGeom>
            <a:solidFill>
              <a:srgbClr val="F7AB94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6" name="Freeform: Shape 615">
              <a:extLst>
                <a:ext uri="{FF2B5EF4-FFF2-40B4-BE49-F238E27FC236}">
                  <a16:creationId xmlns:a16="http://schemas.microsoft.com/office/drawing/2014/main" id="{B6CA9047-E6C5-A83B-9060-5BED0F5520C2}"/>
                </a:ext>
              </a:extLst>
            </p:cNvPr>
            <p:cNvSpPr/>
            <p:nvPr/>
          </p:nvSpPr>
          <p:spPr>
            <a:xfrm>
              <a:off x="8342431" y="1228122"/>
              <a:ext cx="165053" cy="31824"/>
            </a:xfrm>
            <a:custGeom>
              <a:avLst/>
              <a:gdLst>
                <a:gd name="connsiteX0" fmla="*/ 11 w 165053"/>
                <a:gd name="connsiteY0" fmla="*/ 9027 h 31824"/>
                <a:gd name="connsiteX1" fmla="*/ 10361 w 165053"/>
                <a:gd name="connsiteY1" fmla="*/ 333 h 31824"/>
                <a:gd name="connsiteX2" fmla="*/ 111376 w 165053"/>
                <a:gd name="connsiteY2" fmla="*/ 8889 h 31824"/>
                <a:gd name="connsiteX3" fmla="*/ 131937 w 165053"/>
                <a:gd name="connsiteY3" fmla="*/ 4473 h 31824"/>
                <a:gd name="connsiteX4" fmla="*/ 164781 w 165053"/>
                <a:gd name="connsiteY4" fmla="*/ 7095 h 31824"/>
                <a:gd name="connsiteX5" fmla="*/ 74668 w 165053"/>
                <a:gd name="connsiteY5" fmla="*/ 31797 h 31824"/>
                <a:gd name="connsiteX6" fmla="*/ 11 w 165053"/>
                <a:gd name="connsiteY6" fmla="*/ 9027 h 31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5053" h="31824">
                  <a:moveTo>
                    <a:pt x="11" y="9027"/>
                  </a:moveTo>
                  <a:cubicBezTo>
                    <a:pt x="880" y="3996"/>
                    <a:pt x="5255" y="325"/>
                    <a:pt x="10361" y="333"/>
                  </a:cubicBezTo>
                  <a:cubicBezTo>
                    <a:pt x="42984" y="10598"/>
                    <a:pt x="77484" y="13519"/>
                    <a:pt x="111376" y="8889"/>
                  </a:cubicBezTo>
                  <a:cubicBezTo>
                    <a:pt x="118400" y="8395"/>
                    <a:pt x="125327" y="6908"/>
                    <a:pt x="131937" y="4473"/>
                  </a:cubicBezTo>
                  <a:cubicBezTo>
                    <a:pt x="145737" y="195"/>
                    <a:pt x="161745" y="-4082"/>
                    <a:pt x="164781" y="7095"/>
                  </a:cubicBezTo>
                  <a:cubicBezTo>
                    <a:pt x="170025" y="28071"/>
                    <a:pt x="89710" y="31797"/>
                    <a:pt x="74668" y="31797"/>
                  </a:cubicBezTo>
                  <a:cubicBezTo>
                    <a:pt x="59350" y="28899"/>
                    <a:pt x="-1783" y="28899"/>
                    <a:pt x="11" y="9027"/>
                  </a:cubicBezTo>
                  <a:close/>
                </a:path>
              </a:pathLst>
            </a:custGeom>
            <a:solidFill>
              <a:srgbClr val="F7AB94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7" name="Freeform: Shape 616">
              <a:extLst>
                <a:ext uri="{FF2B5EF4-FFF2-40B4-BE49-F238E27FC236}">
                  <a16:creationId xmlns:a16="http://schemas.microsoft.com/office/drawing/2014/main" id="{7719F58A-26B9-450E-1539-D7C781470269}"/>
                </a:ext>
              </a:extLst>
            </p:cNvPr>
            <p:cNvSpPr/>
            <p:nvPr/>
          </p:nvSpPr>
          <p:spPr>
            <a:xfrm>
              <a:off x="6036524" y="1182856"/>
              <a:ext cx="69463" cy="69851"/>
            </a:xfrm>
            <a:custGeom>
              <a:avLst/>
              <a:gdLst>
                <a:gd name="connsiteX0" fmla="*/ 53376 w 69463"/>
                <a:gd name="connsiteY0" fmla="*/ 67127 h 69851"/>
                <a:gd name="connsiteX1" fmla="*/ 5490 w 69463"/>
                <a:gd name="connsiteY1" fmla="*/ 18965 h 69851"/>
                <a:gd name="connsiteX2" fmla="*/ 1392 w 69463"/>
                <a:gd name="connsiteY2" fmla="*/ 4101 h 69851"/>
                <a:gd name="connsiteX3" fmla="*/ 2040 w 69463"/>
                <a:gd name="connsiteY3" fmla="*/ 3095 h 69851"/>
                <a:gd name="connsiteX4" fmla="*/ 63587 w 69463"/>
                <a:gd name="connsiteY4" fmla="*/ 50153 h 69851"/>
                <a:gd name="connsiteX5" fmla="*/ 68404 w 69463"/>
                <a:gd name="connsiteY5" fmla="*/ 63976 h 69851"/>
                <a:gd name="connsiteX6" fmla="*/ 54576 w 69463"/>
                <a:gd name="connsiteY6" fmla="*/ 68789 h 69851"/>
                <a:gd name="connsiteX7" fmla="*/ 52962 w 69463"/>
                <a:gd name="connsiteY7" fmla="*/ 67817 h 69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9463" h="69851">
                  <a:moveTo>
                    <a:pt x="53376" y="67127"/>
                  </a:moveTo>
                  <a:cubicBezTo>
                    <a:pt x="36954" y="51533"/>
                    <a:pt x="23016" y="32765"/>
                    <a:pt x="5490" y="18965"/>
                  </a:cubicBezTo>
                  <a:cubicBezTo>
                    <a:pt x="260" y="15993"/>
                    <a:pt x="-1575" y="9337"/>
                    <a:pt x="1392" y="4101"/>
                  </a:cubicBezTo>
                  <a:cubicBezTo>
                    <a:pt x="1585" y="3755"/>
                    <a:pt x="1806" y="3418"/>
                    <a:pt x="2040" y="3095"/>
                  </a:cubicBezTo>
                  <a:cubicBezTo>
                    <a:pt x="17358" y="-13464"/>
                    <a:pt x="50616" y="40769"/>
                    <a:pt x="63587" y="50153"/>
                  </a:cubicBezTo>
                  <a:cubicBezTo>
                    <a:pt x="68735" y="52641"/>
                    <a:pt x="70888" y="58829"/>
                    <a:pt x="68404" y="63976"/>
                  </a:cubicBezTo>
                  <a:cubicBezTo>
                    <a:pt x="65920" y="69122"/>
                    <a:pt x="59724" y="71278"/>
                    <a:pt x="54576" y="68789"/>
                  </a:cubicBezTo>
                  <a:cubicBezTo>
                    <a:pt x="54010" y="68515"/>
                    <a:pt x="53472" y="68189"/>
                    <a:pt x="52962" y="67817"/>
                  </a:cubicBezTo>
                  <a:close/>
                </a:path>
              </a:pathLst>
            </a:custGeom>
            <a:solidFill>
              <a:srgbClr val="F7AB94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8" name="Freeform: Shape 617">
              <a:extLst>
                <a:ext uri="{FF2B5EF4-FFF2-40B4-BE49-F238E27FC236}">
                  <a16:creationId xmlns:a16="http://schemas.microsoft.com/office/drawing/2014/main" id="{25B046CB-D882-71D0-043E-746605202B33}"/>
                </a:ext>
              </a:extLst>
            </p:cNvPr>
            <p:cNvSpPr/>
            <p:nvPr/>
          </p:nvSpPr>
          <p:spPr>
            <a:xfrm>
              <a:off x="5983393" y="1220307"/>
              <a:ext cx="121162" cy="45895"/>
            </a:xfrm>
            <a:custGeom>
              <a:avLst/>
              <a:gdLst>
                <a:gd name="connsiteX0" fmla="*/ 101539 w 121162"/>
                <a:gd name="connsiteY0" fmla="*/ 43889 h 45895"/>
                <a:gd name="connsiteX1" fmla="*/ 39854 w 121162"/>
                <a:gd name="connsiteY1" fmla="*/ 24707 h 45895"/>
                <a:gd name="connsiteX2" fmla="*/ -27 w 121162"/>
                <a:gd name="connsiteY2" fmla="*/ 8562 h 45895"/>
                <a:gd name="connsiteX3" fmla="*/ 61658 w 121162"/>
                <a:gd name="connsiteY3" fmla="*/ 8562 h 45895"/>
                <a:gd name="connsiteX4" fmla="*/ 121135 w 121162"/>
                <a:gd name="connsiteY4" fmla="*/ 36161 h 45895"/>
                <a:gd name="connsiteX5" fmla="*/ 110978 w 121162"/>
                <a:gd name="connsiteY5" fmla="*/ 45865 h 45895"/>
                <a:gd name="connsiteX6" fmla="*/ 110233 w 121162"/>
                <a:gd name="connsiteY6" fmla="*/ 45821 h 45895"/>
                <a:gd name="connsiteX7" fmla="*/ 101539 w 121162"/>
                <a:gd name="connsiteY7" fmla="*/ 43889 h 45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162" h="45895">
                  <a:moveTo>
                    <a:pt x="101539" y="43889"/>
                  </a:moveTo>
                  <a:cubicBezTo>
                    <a:pt x="81709" y="35347"/>
                    <a:pt x="61037" y="28918"/>
                    <a:pt x="39854" y="24707"/>
                  </a:cubicBezTo>
                  <a:cubicBezTo>
                    <a:pt x="27572" y="19464"/>
                    <a:pt x="248" y="27191"/>
                    <a:pt x="-27" y="8562"/>
                  </a:cubicBezTo>
                  <a:cubicBezTo>
                    <a:pt x="5355" y="-10344"/>
                    <a:pt x="47030" y="7734"/>
                    <a:pt x="61658" y="8562"/>
                  </a:cubicBezTo>
                  <a:cubicBezTo>
                    <a:pt x="76285" y="14634"/>
                    <a:pt x="118237" y="20016"/>
                    <a:pt x="121135" y="36161"/>
                  </a:cubicBezTo>
                  <a:cubicBezTo>
                    <a:pt x="121011" y="41647"/>
                    <a:pt x="116457" y="45992"/>
                    <a:pt x="110978" y="45865"/>
                  </a:cubicBezTo>
                  <a:cubicBezTo>
                    <a:pt x="110730" y="45860"/>
                    <a:pt x="110481" y="45845"/>
                    <a:pt x="110233" y="45821"/>
                  </a:cubicBezTo>
                  <a:cubicBezTo>
                    <a:pt x="107211" y="45976"/>
                    <a:pt x="104203" y="45308"/>
                    <a:pt x="101539" y="43889"/>
                  </a:cubicBezTo>
                  <a:close/>
                </a:path>
              </a:pathLst>
            </a:custGeom>
            <a:solidFill>
              <a:srgbClr val="F7AB94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9" name="Freeform: Shape 618">
              <a:extLst>
                <a:ext uri="{FF2B5EF4-FFF2-40B4-BE49-F238E27FC236}">
                  <a16:creationId xmlns:a16="http://schemas.microsoft.com/office/drawing/2014/main" id="{0D620105-BE56-D0DA-CC31-6F2653B04F97}"/>
                </a:ext>
              </a:extLst>
            </p:cNvPr>
            <p:cNvSpPr/>
            <p:nvPr/>
          </p:nvSpPr>
          <p:spPr>
            <a:xfrm>
              <a:off x="5955963" y="1260183"/>
              <a:ext cx="151531" cy="65059"/>
            </a:xfrm>
            <a:custGeom>
              <a:avLst/>
              <a:gdLst>
                <a:gd name="connsiteX0" fmla="*/ 769 w 151531"/>
                <a:gd name="connsiteY0" fmla="*/ 60455 h 65059"/>
                <a:gd name="connsiteX1" fmla="*/ 6454 w 151531"/>
                <a:gd name="connsiteY1" fmla="*/ 46751 h 65059"/>
                <a:gd name="connsiteX2" fmla="*/ 6703 w 151531"/>
                <a:gd name="connsiteY2" fmla="*/ 46655 h 65059"/>
                <a:gd name="connsiteX3" fmla="*/ 125381 w 151531"/>
                <a:gd name="connsiteY3" fmla="*/ 2219 h 65059"/>
                <a:gd name="connsiteX4" fmla="*/ 139181 w 151531"/>
                <a:gd name="connsiteY4" fmla="*/ 20849 h 65059"/>
                <a:gd name="connsiteX5" fmla="*/ 74184 w 151531"/>
                <a:gd name="connsiteY5" fmla="*/ 42653 h 65059"/>
                <a:gd name="connsiteX6" fmla="*/ 9325 w 151531"/>
                <a:gd name="connsiteY6" fmla="*/ 64733 h 65059"/>
                <a:gd name="connsiteX7" fmla="*/ 769 w 151531"/>
                <a:gd name="connsiteY7" fmla="*/ 60455 h 65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1531" h="65059">
                  <a:moveTo>
                    <a:pt x="769" y="60455"/>
                  </a:moveTo>
                  <a:cubicBezTo>
                    <a:pt x="-1439" y="55100"/>
                    <a:pt x="1100" y="48973"/>
                    <a:pt x="6454" y="46751"/>
                  </a:cubicBezTo>
                  <a:cubicBezTo>
                    <a:pt x="6537" y="46724"/>
                    <a:pt x="6620" y="46682"/>
                    <a:pt x="6703" y="46655"/>
                  </a:cubicBezTo>
                  <a:cubicBezTo>
                    <a:pt x="46446" y="32855"/>
                    <a:pt x="84948" y="14225"/>
                    <a:pt x="125381" y="2219"/>
                  </a:cubicBezTo>
                  <a:cubicBezTo>
                    <a:pt x="150497" y="-7716"/>
                    <a:pt x="162089" y="18365"/>
                    <a:pt x="139181" y="20849"/>
                  </a:cubicBezTo>
                  <a:cubicBezTo>
                    <a:pt x="128003" y="19331"/>
                    <a:pt x="101232" y="31061"/>
                    <a:pt x="74184" y="42653"/>
                  </a:cubicBezTo>
                  <a:cubicBezTo>
                    <a:pt x="53746" y="53113"/>
                    <a:pt x="31901" y="60551"/>
                    <a:pt x="9325" y="64733"/>
                  </a:cubicBezTo>
                  <a:cubicBezTo>
                    <a:pt x="4909" y="65837"/>
                    <a:pt x="1735" y="63767"/>
                    <a:pt x="769" y="60455"/>
                  </a:cubicBezTo>
                  <a:close/>
                </a:path>
              </a:pathLst>
            </a:custGeom>
            <a:solidFill>
              <a:srgbClr val="F7AB94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0" name="Freeform: Shape 619">
              <a:extLst>
                <a:ext uri="{FF2B5EF4-FFF2-40B4-BE49-F238E27FC236}">
                  <a16:creationId xmlns:a16="http://schemas.microsoft.com/office/drawing/2014/main" id="{FE857107-4560-63B2-AE5D-3AEF2A2E0D19}"/>
                </a:ext>
              </a:extLst>
            </p:cNvPr>
            <p:cNvSpPr/>
            <p:nvPr/>
          </p:nvSpPr>
          <p:spPr>
            <a:xfrm>
              <a:off x="9273411" y="3790416"/>
              <a:ext cx="108183" cy="304424"/>
            </a:xfrm>
            <a:custGeom>
              <a:avLst/>
              <a:gdLst>
                <a:gd name="connsiteX0" fmla="*/ 108156 w 108183"/>
                <a:gd name="connsiteY0" fmla="*/ 304396 h 304424"/>
                <a:gd name="connsiteX1" fmla="*/ 55855 w 108183"/>
                <a:gd name="connsiteY1" fmla="*/ 145698 h 304424"/>
                <a:gd name="connsiteX2" fmla="*/ 30602 w 108183"/>
                <a:gd name="connsiteY2" fmla="*/ 67453 h 304424"/>
                <a:gd name="connsiteX3" fmla="*/ 18734 w 108183"/>
                <a:gd name="connsiteY3" fmla="*/ -28 h 304424"/>
                <a:gd name="connsiteX4" fmla="*/ 18734 w 108183"/>
                <a:gd name="connsiteY4" fmla="*/ -28 h 304424"/>
                <a:gd name="connsiteX5" fmla="*/ 38053 w 108183"/>
                <a:gd name="connsiteY5" fmla="*/ 219941 h 304424"/>
                <a:gd name="connsiteX6" fmla="*/ 108156 w 108183"/>
                <a:gd name="connsiteY6" fmla="*/ 304396 h 304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183" h="304424">
                  <a:moveTo>
                    <a:pt x="108156" y="304396"/>
                  </a:moveTo>
                  <a:cubicBezTo>
                    <a:pt x="84283" y="255131"/>
                    <a:pt x="73381" y="195929"/>
                    <a:pt x="55855" y="145698"/>
                  </a:cubicBezTo>
                  <a:cubicBezTo>
                    <a:pt x="45726" y="120196"/>
                    <a:pt x="37281" y="94059"/>
                    <a:pt x="30602" y="67453"/>
                  </a:cubicBezTo>
                  <a:cubicBezTo>
                    <a:pt x="26324" y="47996"/>
                    <a:pt x="24392" y="16946"/>
                    <a:pt x="18734" y="-28"/>
                  </a:cubicBezTo>
                  <a:lnTo>
                    <a:pt x="18734" y="-28"/>
                  </a:lnTo>
                  <a:cubicBezTo>
                    <a:pt x="-14110" y="74215"/>
                    <a:pt x="-1414" y="150804"/>
                    <a:pt x="38053" y="219941"/>
                  </a:cubicBezTo>
                  <a:cubicBezTo>
                    <a:pt x="54641" y="253088"/>
                    <a:pt x="78625" y="281985"/>
                    <a:pt x="108156" y="304396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1" name="Freeform: Shape 620">
              <a:extLst>
                <a:ext uri="{FF2B5EF4-FFF2-40B4-BE49-F238E27FC236}">
                  <a16:creationId xmlns:a16="http://schemas.microsoft.com/office/drawing/2014/main" id="{78E76277-404D-BDC3-B232-2A0658333E69}"/>
                </a:ext>
              </a:extLst>
            </p:cNvPr>
            <p:cNvSpPr/>
            <p:nvPr/>
          </p:nvSpPr>
          <p:spPr>
            <a:xfrm>
              <a:off x="9319357" y="3805320"/>
              <a:ext cx="96598" cy="93838"/>
            </a:xfrm>
            <a:custGeom>
              <a:avLst/>
              <a:gdLst>
                <a:gd name="connsiteX0" fmla="*/ 96571 w 96598"/>
                <a:gd name="connsiteY0" fmla="*/ 93811 h 93838"/>
                <a:gd name="connsiteX1" fmla="*/ -27 w 96598"/>
                <a:gd name="connsiteY1" fmla="*/ -28 h 93838"/>
                <a:gd name="connsiteX2" fmla="*/ 96571 w 96598"/>
                <a:gd name="connsiteY2" fmla="*/ 93811 h 93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6598" h="93838">
                  <a:moveTo>
                    <a:pt x="96571" y="93811"/>
                  </a:moveTo>
                  <a:cubicBezTo>
                    <a:pt x="74077" y="53515"/>
                    <a:pt x="34748" y="28538"/>
                    <a:pt x="-27" y="-28"/>
                  </a:cubicBezTo>
                  <a:cubicBezTo>
                    <a:pt x="11427" y="47167"/>
                    <a:pt x="56276" y="73663"/>
                    <a:pt x="96571" y="93811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2" name="Freeform: Shape 621">
              <a:extLst>
                <a:ext uri="{FF2B5EF4-FFF2-40B4-BE49-F238E27FC236}">
                  <a16:creationId xmlns:a16="http://schemas.microsoft.com/office/drawing/2014/main" id="{BF5AC71D-BF6A-691D-0E29-EA049914B31D}"/>
                </a:ext>
              </a:extLst>
            </p:cNvPr>
            <p:cNvSpPr/>
            <p:nvPr/>
          </p:nvSpPr>
          <p:spPr>
            <a:xfrm>
              <a:off x="9320086" y="3746119"/>
              <a:ext cx="138925" cy="59233"/>
            </a:xfrm>
            <a:custGeom>
              <a:avLst/>
              <a:gdLst>
                <a:gd name="connsiteX0" fmla="*/ 76109 w 138925"/>
                <a:gd name="connsiteY0" fmla="*/ 52412 h 59233"/>
                <a:gd name="connsiteX1" fmla="*/ 138898 w 138925"/>
                <a:gd name="connsiteY1" fmla="*/ -28 h 59233"/>
                <a:gd name="connsiteX2" fmla="*/ 2142 w 138925"/>
                <a:gd name="connsiteY2" fmla="*/ 44407 h 59233"/>
                <a:gd name="connsiteX3" fmla="*/ 72 w 138925"/>
                <a:gd name="connsiteY3" fmla="*/ 43166 h 59233"/>
                <a:gd name="connsiteX4" fmla="*/ 1176 w 138925"/>
                <a:gd name="connsiteY4" fmla="*/ 45926 h 59233"/>
                <a:gd name="connsiteX5" fmla="*/ 76109 w 138925"/>
                <a:gd name="connsiteY5" fmla="*/ 52412 h 59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8925" h="59233">
                  <a:moveTo>
                    <a:pt x="76109" y="52412"/>
                  </a:moveTo>
                  <a:cubicBezTo>
                    <a:pt x="101391" y="40930"/>
                    <a:pt x="123098" y="22811"/>
                    <a:pt x="138898" y="-28"/>
                  </a:cubicBezTo>
                  <a:cubicBezTo>
                    <a:pt x="94049" y="15842"/>
                    <a:pt x="51131" y="46202"/>
                    <a:pt x="2142" y="44407"/>
                  </a:cubicBezTo>
                  <a:cubicBezTo>
                    <a:pt x="1452" y="44407"/>
                    <a:pt x="348" y="44407"/>
                    <a:pt x="72" y="43166"/>
                  </a:cubicBezTo>
                  <a:cubicBezTo>
                    <a:pt x="-204" y="41924"/>
                    <a:pt x="72" y="45235"/>
                    <a:pt x="1176" y="45926"/>
                  </a:cubicBezTo>
                  <a:cubicBezTo>
                    <a:pt x="23339" y="60940"/>
                    <a:pt x="51697" y="63396"/>
                    <a:pt x="76109" y="52412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3" name="Freeform: Shape 622">
              <a:extLst>
                <a:ext uri="{FF2B5EF4-FFF2-40B4-BE49-F238E27FC236}">
                  <a16:creationId xmlns:a16="http://schemas.microsoft.com/office/drawing/2014/main" id="{92D8711A-BF26-14A2-1106-535138DF18E1}"/>
                </a:ext>
              </a:extLst>
            </p:cNvPr>
            <p:cNvSpPr/>
            <p:nvPr/>
          </p:nvSpPr>
          <p:spPr>
            <a:xfrm>
              <a:off x="9317701" y="3670634"/>
              <a:ext cx="119092" cy="105887"/>
            </a:xfrm>
            <a:custGeom>
              <a:avLst/>
              <a:gdLst>
                <a:gd name="connsiteX0" fmla="*/ 8667 w 119092"/>
                <a:gd name="connsiteY0" fmla="*/ 104713 h 105887"/>
                <a:gd name="connsiteX1" fmla="*/ 119065 w 119092"/>
                <a:gd name="connsiteY1" fmla="*/ -28 h 105887"/>
                <a:gd name="connsiteX2" fmla="*/ 4940 w 119092"/>
                <a:gd name="connsiteY2" fmla="*/ 101815 h 105887"/>
                <a:gd name="connsiteX3" fmla="*/ -27 w 119092"/>
                <a:gd name="connsiteY3" fmla="*/ 105265 h 105887"/>
                <a:gd name="connsiteX4" fmla="*/ 8667 w 119092"/>
                <a:gd name="connsiteY4" fmla="*/ 104713 h 105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092" h="105887">
                  <a:moveTo>
                    <a:pt x="8667" y="104713"/>
                  </a:moveTo>
                  <a:cubicBezTo>
                    <a:pt x="59173" y="90913"/>
                    <a:pt x="107611" y="52963"/>
                    <a:pt x="119065" y="-28"/>
                  </a:cubicBezTo>
                  <a:cubicBezTo>
                    <a:pt x="81530" y="34472"/>
                    <a:pt x="39578" y="64141"/>
                    <a:pt x="4940" y="101815"/>
                  </a:cubicBezTo>
                  <a:cubicBezTo>
                    <a:pt x="3533" y="103277"/>
                    <a:pt x="1836" y="104451"/>
                    <a:pt x="-27" y="105265"/>
                  </a:cubicBezTo>
                  <a:cubicBezTo>
                    <a:pt x="2595" y="106645"/>
                    <a:pt x="6459" y="105265"/>
                    <a:pt x="8667" y="104713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4" name="Freeform: Shape 623">
              <a:extLst>
                <a:ext uri="{FF2B5EF4-FFF2-40B4-BE49-F238E27FC236}">
                  <a16:creationId xmlns:a16="http://schemas.microsoft.com/office/drawing/2014/main" id="{DCDE572C-B2C1-B68D-B2E5-C429EB119C02}"/>
                </a:ext>
              </a:extLst>
            </p:cNvPr>
            <p:cNvSpPr/>
            <p:nvPr/>
          </p:nvSpPr>
          <p:spPr>
            <a:xfrm>
              <a:off x="9236420" y="3468605"/>
              <a:ext cx="79210" cy="96598"/>
            </a:xfrm>
            <a:custGeom>
              <a:avLst/>
              <a:gdLst>
                <a:gd name="connsiteX0" fmla="*/ -27 w 79210"/>
                <a:gd name="connsiteY0" fmla="*/ 96571 h 96598"/>
                <a:gd name="connsiteX1" fmla="*/ 79183 w 79210"/>
                <a:gd name="connsiteY1" fmla="*/ -28 h 96598"/>
                <a:gd name="connsiteX2" fmla="*/ -27 w 79210"/>
                <a:gd name="connsiteY2" fmla="*/ 96571 h 96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9210" h="96598">
                  <a:moveTo>
                    <a:pt x="-27" y="96571"/>
                  </a:moveTo>
                  <a:cubicBezTo>
                    <a:pt x="30429" y="67922"/>
                    <a:pt x="57063" y="35451"/>
                    <a:pt x="79183" y="-28"/>
                  </a:cubicBezTo>
                  <a:cubicBezTo>
                    <a:pt x="38212" y="16794"/>
                    <a:pt x="8446" y="53101"/>
                    <a:pt x="-27" y="96571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5" name="Freeform: Shape 624">
              <a:extLst>
                <a:ext uri="{FF2B5EF4-FFF2-40B4-BE49-F238E27FC236}">
                  <a16:creationId xmlns:a16="http://schemas.microsoft.com/office/drawing/2014/main" id="{40A5E6DF-1090-4869-D4CD-AC8DD274DF47}"/>
                </a:ext>
              </a:extLst>
            </p:cNvPr>
            <p:cNvSpPr/>
            <p:nvPr/>
          </p:nvSpPr>
          <p:spPr>
            <a:xfrm>
              <a:off x="8838710" y="2989713"/>
              <a:ext cx="50025" cy="154182"/>
            </a:xfrm>
            <a:custGeom>
              <a:avLst/>
              <a:gdLst>
                <a:gd name="connsiteX0" fmla="*/ -27 w 50025"/>
                <a:gd name="connsiteY0" fmla="*/ 154155 h 154182"/>
                <a:gd name="connsiteX1" fmla="*/ 49100 w 50025"/>
                <a:gd name="connsiteY1" fmla="*/ 75496 h 154182"/>
                <a:gd name="connsiteX2" fmla="*/ 49100 w 50025"/>
                <a:gd name="connsiteY2" fmla="*/ 4289 h 154182"/>
                <a:gd name="connsiteX3" fmla="*/ 49100 w 50025"/>
                <a:gd name="connsiteY3" fmla="*/ 149 h 154182"/>
                <a:gd name="connsiteX4" fmla="*/ 41786 w 50025"/>
                <a:gd name="connsiteY4" fmla="*/ 8981 h 154182"/>
                <a:gd name="connsiteX5" fmla="*/ 25226 w 50025"/>
                <a:gd name="connsiteY5" fmla="*/ 71494 h 154182"/>
                <a:gd name="connsiteX6" fmla="*/ 7977 w 50025"/>
                <a:gd name="connsiteY6" fmla="*/ 125727 h 154182"/>
                <a:gd name="connsiteX7" fmla="*/ -27 w 50025"/>
                <a:gd name="connsiteY7" fmla="*/ 154155 h 154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025" h="154182">
                  <a:moveTo>
                    <a:pt x="-27" y="154155"/>
                  </a:moveTo>
                  <a:cubicBezTo>
                    <a:pt x="29532" y="138934"/>
                    <a:pt x="48383" y="108740"/>
                    <a:pt x="49100" y="75496"/>
                  </a:cubicBezTo>
                  <a:cubicBezTo>
                    <a:pt x="50342" y="51760"/>
                    <a:pt x="44685" y="27611"/>
                    <a:pt x="49100" y="4289"/>
                  </a:cubicBezTo>
                  <a:cubicBezTo>
                    <a:pt x="49929" y="2771"/>
                    <a:pt x="50618" y="1667"/>
                    <a:pt x="49100" y="149"/>
                  </a:cubicBezTo>
                  <a:cubicBezTo>
                    <a:pt x="47582" y="-1369"/>
                    <a:pt x="43166" y="7325"/>
                    <a:pt x="41786" y="8981"/>
                  </a:cubicBezTo>
                  <a:cubicBezTo>
                    <a:pt x="33797" y="29087"/>
                    <a:pt x="28235" y="50077"/>
                    <a:pt x="25226" y="71494"/>
                  </a:cubicBezTo>
                  <a:cubicBezTo>
                    <a:pt x="21004" y="90027"/>
                    <a:pt x="15235" y="108160"/>
                    <a:pt x="7977" y="125727"/>
                  </a:cubicBezTo>
                  <a:cubicBezTo>
                    <a:pt x="5631" y="135249"/>
                    <a:pt x="3561" y="145047"/>
                    <a:pt x="-27" y="154155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6" name="Freeform: Shape 625">
              <a:extLst>
                <a:ext uri="{FF2B5EF4-FFF2-40B4-BE49-F238E27FC236}">
                  <a16:creationId xmlns:a16="http://schemas.microsoft.com/office/drawing/2014/main" id="{5EA13E16-A04F-CF7B-A15C-137D93ECED03}"/>
                </a:ext>
              </a:extLst>
            </p:cNvPr>
            <p:cNvSpPr/>
            <p:nvPr/>
          </p:nvSpPr>
          <p:spPr>
            <a:xfrm>
              <a:off x="8809301" y="2940900"/>
              <a:ext cx="34648" cy="179949"/>
            </a:xfrm>
            <a:custGeom>
              <a:avLst/>
              <a:gdLst>
                <a:gd name="connsiteX0" fmla="*/ 15581 w 34648"/>
                <a:gd name="connsiteY0" fmla="*/ 179922 h 179949"/>
                <a:gd name="connsiteX1" fmla="*/ 32280 w 34648"/>
                <a:gd name="connsiteY1" fmla="*/ 58069 h 179949"/>
                <a:gd name="connsiteX2" fmla="*/ 32280 w 34648"/>
                <a:gd name="connsiteY2" fmla="*/ 19844 h 179949"/>
                <a:gd name="connsiteX3" fmla="*/ 30347 w 34648"/>
                <a:gd name="connsiteY3" fmla="*/ 1076 h 179949"/>
                <a:gd name="connsiteX4" fmla="*/ 30347 w 34648"/>
                <a:gd name="connsiteY4" fmla="*/ 1076 h 179949"/>
                <a:gd name="connsiteX5" fmla="*/ 28416 w 34648"/>
                <a:gd name="connsiteY5" fmla="*/ -28 h 179949"/>
                <a:gd name="connsiteX6" fmla="*/ 7992 w 34648"/>
                <a:gd name="connsiteY6" fmla="*/ 34748 h 179949"/>
                <a:gd name="connsiteX7" fmla="*/ 15581 w 34648"/>
                <a:gd name="connsiteY7" fmla="*/ 179922 h 179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4648" h="179949">
                  <a:moveTo>
                    <a:pt x="15581" y="179922"/>
                  </a:moveTo>
                  <a:cubicBezTo>
                    <a:pt x="39179" y="144456"/>
                    <a:pt x="35453" y="97123"/>
                    <a:pt x="32280" y="58069"/>
                  </a:cubicBezTo>
                  <a:cubicBezTo>
                    <a:pt x="31521" y="45332"/>
                    <a:pt x="31521" y="32581"/>
                    <a:pt x="32280" y="19844"/>
                  </a:cubicBezTo>
                  <a:cubicBezTo>
                    <a:pt x="33618" y="13538"/>
                    <a:pt x="32942" y="6969"/>
                    <a:pt x="30347" y="1076"/>
                  </a:cubicBezTo>
                  <a:lnTo>
                    <a:pt x="30347" y="1076"/>
                  </a:lnTo>
                  <a:cubicBezTo>
                    <a:pt x="29947" y="386"/>
                    <a:pt x="29216" y="-41"/>
                    <a:pt x="28416" y="-28"/>
                  </a:cubicBezTo>
                  <a:cubicBezTo>
                    <a:pt x="15444" y="1766"/>
                    <a:pt x="12270" y="24536"/>
                    <a:pt x="7992" y="34748"/>
                  </a:cubicBezTo>
                  <a:cubicBezTo>
                    <a:pt x="-12294" y="89119"/>
                    <a:pt x="11856" y="128173"/>
                    <a:pt x="15581" y="179922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7" name="Freeform: Shape 626">
              <a:extLst>
                <a:ext uri="{FF2B5EF4-FFF2-40B4-BE49-F238E27FC236}">
                  <a16:creationId xmlns:a16="http://schemas.microsoft.com/office/drawing/2014/main" id="{9C92581D-9EFB-450F-0399-9930BB93AF96}"/>
                </a:ext>
              </a:extLst>
            </p:cNvPr>
            <p:cNvSpPr/>
            <p:nvPr/>
          </p:nvSpPr>
          <p:spPr>
            <a:xfrm>
              <a:off x="8975190" y="4086284"/>
              <a:ext cx="72183" cy="198441"/>
            </a:xfrm>
            <a:custGeom>
              <a:avLst/>
              <a:gdLst>
                <a:gd name="connsiteX0" fmla="*/ 13083 w 72183"/>
                <a:gd name="connsiteY0" fmla="*/ 197310 h 198441"/>
                <a:gd name="connsiteX1" fmla="*/ 52412 w 72183"/>
                <a:gd name="connsiteY1" fmla="*/ 154668 h 198441"/>
                <a:gd name="connsiteX2" fmla="*/ 61520 w 72183"/>
                <a:gd name="connsiteY2" fmla="*/ 22190 h 198441"/>
                <a:gd name="connsiteX3" fmla="*/ 54482 w 72183"/>
                <a:gd name="connsiteY3" fmla="*/ -28 h 198441"/>
                <a:gd name="connsiteX4" fmla="*/ 51170 w 72183"/>
                <a:gd name="connsiteY4" fmla="*/ 39026 h 198441"/>
                <a:gd name="connsiteX5" fmla="*/ -27 w 72183"/>
                <a:gd name="connsiteY5" fmla="*/ 196896 h 198441"/>
                <a:gd name="connsiteX6" fmla="*/ -27 w 72183"/>
                <a:gd name="connsiteY6" fmla="*/ 196896 h 198441"/>
                <a:gd name="connsiteX7" fmla="*/ 5355 w 72183"/>
                <a:gd name="connsiteY7" fmla="*/ 198413 h 198441"/>
                <a:gd name="connsiteX8" fmla="*/ 13083 w 72183"/>
                <a:gd name="connsiteY8" fmla="*/ 197310 h 198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183" h="198441">
                  <a:moveTo>
                    <a:pt x="13083" y="197310"/>
                  </a:moveTo>
                  <a:cubicBezTo>
                    <a:pt x="29697" y="186780"/>
                    <a:pt x="43249" y="172070"/>
                    <a:pt x="52412" y="154668"/>
                  </a:cubicBezTo>
                  <a:cubicBezTo>
                    <a:pt x="80011" y="116167"/>
                    <a:pt x="74354" y="65107"/>
                    <a:pt x="61520" y="22190"/>
                  </a:cubicBezTo>
                  <a:cubicBezTo>
                    <a:pt x="59174" y="14876"/>
                    <a:pt x="57104" y="7010"/>
                    <a:pt x="54482" y="-28"/>
                  </a:cubicBezTo>
                  <a:cubicBezTo>
                    <a:pt x="54482" y="12944"/>
                    <a:pt x="52412" y="25916"/>
                    <a:pt x="51170" y="39026"/>
                  </a:cubicBezTo>
                  <a:cubicBezTo>
                    <a:pt x="47444" y="95080"/>
                    <a:pt x="29850" y="149327"/>
                    <a:pt x="-27" y="196896"/>
                  </a:cubicBezTo>
                  <a:lnTo>
                    <a:pt x="-27" y="196896"/>
                  </a:lnTo>
                  <a:cubicBezTo>
                    <a:pt x="-27" y="197999"/>
                    <a:pt x="5078" y="198413"/>
                    <a:pt x="5355" y="198413"/>
                  </a:cubicBezTo>
                  <a:cubicBezTo>
                    <a:pt x="7963" y="198317"/>
                    <a:pt x="10557" y="197944"/>
                    <a:pt x="13083" y="197310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8" name="Freeform: Shape 627">
              <a:extLst>
                <a:ext uri="{FF2B5EF4-FFF2-40B4-BE49-F238E27FC236}">
                  <a16:creationId xmlns:a16="http://schemas.microsoft.com/office/drawing/2014/main" id="{712B01E7-15B8-F42A-2B11-4C823B982547}"/>
                </a:ext>
              </a:extLst>
            </p:cNvPr>
            <p:cNvSpPr/>
            <p:nvPr/>
          </p:nvSpPr>
          <p:spPr>
            <a:xfrm>
              <a:off x="8982780" y="4208913"/>
              <a:ext cx="235011" cy="101893"/>
            </a:xfrm>
            <a:custGeom>
              <a:avLst/>
              <a:gdLst>
                <a:gd name="connsiteX0" fmla="*/ 21915 w 235011"/>
                <a:gd name="connsiteY0" fmla="*/ 99106 h 101893"/>
                <a:gd name="connsiteX1" fmla="*/ 158670 w 235011"/>
                <a:gd name="connsiteY1" fmla="*/ 25691 h 101893"/>
                <a:gd name="connsiteX2" fmla="*/ 234984 w 235011"/>
                <a:gd name="connsiteY2" fmla="*/ 20999 h 101893"/>
                <a:gd name="connsiteX3" fmla="*/ 217458 w 235011"/>
                <a:gd name="connsiteY3" fmla="*/ 12167 h 101893"/>
                <a:gd name="connsiteX4" fmla="*/ 80977 w 235011"/>
                <a:gd name="connsiteY4" fmla="*/ 30797 h 101893"/>
                <a:gd name="connsiteX5" fmla="*/ 17222 w 235011"/>
                <a:gd name="connsiteY5" fmla="*/ 82132 h 101893"/>
                <a:gd name="connsiteX6" fmla="*/ -27 w 235011"/>
                <a:gd name="connsiteY6" fmla="*/ 101866 h 101893"/>
                <a:gd name="connsiteX7" fmla="*/ 21915 w 235011"/>
                <a:gd name="connsiteY7" fmla="*/ 99106 h 10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35011" h="101893">
                  <a:moveTo>
                    <a:pt x="21915" y="99106"/>
                  </a:moveTo>
                  <a:cubicBezTo>
                    <a:pt x="74216" y="87652"/>
                    <a:pt x="109406" y="42940"/>
                    <a:pt x="158670" y="25691"/>
                  </a:cubicBezTo>
                  <a:cubicBezTo>
                    <a:pt x="183289" y="17646"/>
                    <a:pt x="209565" y="16031"/>
                    <a:pt x="234984" y="20999"/>
                  </a:cubicBezTo>
                  <a:cubicBezTo>
                    <a:pt x="229298" y="17756"/>
                    <a:pt x="223447" y="14803"/>
                    <a:pt x="217458" y="12167"/>
                  </a:cubicBezTo>
                  <a:cubicBezTo>
                    <a:pt x="173298" y="-11845"/>
                    <a:pt x="119479" y="2369"/>
                    <a:pt x="80977" y="30797"/>
                  </a:cubicBezTo>
                  <a:cubicBezTo>
                    <a:pt x="58332" y="46101"/>
                    <a:pt x="36998" y="63268"/>
                    <a:pt x="17222" y="82132"/>
                  </a:cubicBezTo>
                  <a:cubicBezTo>
                    <a:pt x="11427" y="88894"/>
                    <a:pt x="6045" y="95932"/>
                    <a:pt x="-27" y="101866"/>
                  </a:cubicBezTo>
                  <a:cubicBezTo>
                    <a:pt x="7011" y="100624"/>
                    <a:pt x="14738" y="100072"/>
                    <a:pt x="21915" y="99106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9" name="Freeform: Shape 628">
              <a:extLst>
                <a:ext uri="{FF2B5EF4-FFF2-40B4-BE49-F238E27FC236}">
                  <a16:creationId xmlns:a16="http://schemas.microsoft.com/office/drawing/2014/main" id="{C8D349FB-8F2D-2370-93A5-3248F1D49726}"/>
                </a:ext>
              </a:extLst>
            </p:cNvPr>
            <p:cNvSpPr/>
            <p:nvPr/>
          </p:nvSpPr>
          <p:spPr>
            <a:xfrm>
              <a:off x="8976018" y="4117334"/>
              <a:ext cx="14400" cy="118954"/>
            </a:xfrm>
            <a:custGeom>
              <a:avLst/>
              <a:gdLst>
                <a:gd name="connsiteX0" fmla="*/ -27 w 14400"/>
                <a:gd name="connsiteY0" fmla="*/ 118927 h 118954"/>
                <a:gd name="connsiteX1" fmla="*/ 8667 w 14400"/>
                <a:gd name="connsiteY1" fmla="*/ -28 h 118954"/>
                <a:gd name="connsiteX2" fmla="*/ 8667 w 14400"/>
                <a:gd name="connsiteY2" fmla="*/ -28 h 118954"/>
                <a:gd name="connsiteX3" fmla="*/ 4940 w 14400"/>
                <a:gd name="connsiteY3" fmla="*/ 57931 h 118954"/>
                <a:gd name="connsiteX4" fmla="*/ -27 w 14400"/>
                <a:gd name="connsiteY4" fmla="*/ 118927 h 118954"/>
                <a:gd name="connsiteX5" fmla="*/ -27 w 14400"/>
                <a:gd name="connsiteY5" fmla="*/ 118927 h 118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400" h="118954">
                  <a:moveTo>
                    <a:pt x="-27" y="118927"/>
                  </a:moveTo>
                  <a:cubicBezTo>
                    <a:pt x="19844" y="88153"/>
                    <a:pt x="15428" y="34748"/>
                    <a:pt x="8667" y="-28"/>
                  </a:cubicBezTo>
                  <a:lnTo>
                    <a:pt x="8667" y="-28"/>
                  </a:lnTo>
                  <a:cubicBezTo>
                    <a:pt x="5906" y="19168"/>
                    <a:pt x="4665" y="38543"/>
                    <a:pt x="4940" y="57931"/>
                  </a:cubicBezTo>
                  <a:cubicBezTo>
                    <a:pt x="4112" y="78079"/>
                    <a:pt x="8943" y="100297"/>
                    <a:pt x="-27" y="118927"/>
                  </a:cubicBezTo>
                  <a:lnTo>
                    <a:pt x="-27" y="118927"/>
                  </a:ln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0" name="Freeform: Shape 629">
              <a:extLst>
                <a:ext uri="{FF2B5EF4-FFF2-40B4-BE49-F238E27FC236}">
                  <a16:creationId xmlns:a16="http://schemas.microsoft.com/office/drawing/2014/main" id="{975F533D-62F4-D322-2490-F568815C7998}"/>
                </a:ext>
              </a:extLst>
            </p:cNvPr>
            <p:cNvSpPr/>
            <p:nvPr/>
          </p:nvSpPr>
          <p:spPr>
            <a:xfrm>
              <a:off x="9054815" y="4107260"/>
              <a:ext cx="58064" cy="114287"/>
            </a:xfrm>
            <a:custGeom>
              <a:avLst/>
              <a:gdLst>
                <a:gd name="connsiteX0" fmla="*/ 26744 w 58064"/>
                <a:gd name="connsiteY0" fmla="*/ 111198 h 114287"/>
                <a:gd name="connsiteX1" fmla="*/ 55448 w 58064"/>
                <a:gd name="connsiteY1" fmla="*/ -28 h 114287"/>
                <a:gd name="connsiteX2" fmla="*/ 1352 w 58064"/>
                <a:gd name="connsiteY2" fmla="*/ 110371 h 114287"/>
                <a:gd name="connsiteX3" fmla="*/ -27 w 58064"/>
                <a:gd name="connsiteY3" fmla="*/ 110371 h 114287"/>
                <a:gd name="connsiteX4" fmla="*/ 26744 w 58064"/>
                <a:gd name="connsiteY4" fmla="*/ 111198 h 11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064" h="114287">
                  <a:moveTo>
                    <a:pt x="26744" y="111198"/>
                  </a:moveTo>
                  <a:cubicBezTo>
                    <a:pt x="60967" y="87877"/>
                    <a:pt x="60691" y="36817"/>
                    <a:pt x="55448" y="-28"/>
                  </a:cubicBezTo>
                  <a:cubicBezTo>
                    <a:pt x="39026" y="38059"/>
                    <a:pt x="33506" y="82771"/>
                    <a:pt x="1352" y="110371"/>
                  </a:cubicBezTo>
                  <a:cubicBezTo>
                    <a:pt x="897" y="110495"/>
                    <a:pt x="428" y="110495"/>
                    <a:pt x="-27" y="110371"/>
                  </a:cubicBezTo>
                  <a:cubicBezTo>
                    <a:pt x="8156" y="115242"/>
                    <a:pt x="18271" y="115559"/>
                    <a:pt x="26744" y="111198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1" name="Freeform: Shape 630">
              <a:extLst>
                <a:ext uri="{FF2B5EF4-FFF2-40B4-BE49-F238E27FC236}">
                  <a16:creationId xmlns:a16="http://schemas.microsoft.com/office/drawing/2014/main" id="{058834DB-3BD1-D38E-C200-C97C89C31AC0}"/>
                </a:ext>
              </a:extLst>
            </p:cNvPr>
            <p:cNvSpPr/>
            <p:nvPr/>
          </p:nvSpPr>
          <p:spPr>
            <a:xfrm>
              <a:off x="8982366" y="4315775"/>
              <a:ext cx="76588" cy="47388"/>
            </a:xfrm>
            <a:custGeom>
              <a:avLst/>
              <a:gdLst>
                <a:gd name="connsiteX0" fmla="*/ 76561 w 76588"/>
                <a:gd name="connsiteY0" fmla="*/ 46202 h 47388"/>
                <a:gd name="connsiteX1" fmla="*/ -27 w 76588"/>
                <a:gd name="connsiteY1" fmla="*/ -28 h 47388"/>
                <a:gd name="connsiteX2" fmla="*/ -27 w 76588"/>
                <a:gd name="connsiteY2" fmla="*/ -28 h 47388"/>
                <a:gd name="connsiteX3" fmla="*/ 76561 w 76588"/>
                <a:gd name="connsiteY3" fmla="*/ 46202 h 4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588" h="47388">
                  <a:moveTo>
                    <a:pt x="76561" y="46202"/>
                  </a:moveTo>
                  <a:cubicBezTo>
                    <a:pt x="58898" y="20672"/>
                    <a:pt x="26882" y="11150"/>
                    <a:pt x="-27" y="-28"/>
                  </a:cubicBezTo>
                  <a:lnTo>
                    <a:pt x="-27" y="-28"/>
                  </a:lnTo>
                  <a:cubicBezTo>
                    <a:pt x="10046" y="32609"/>
                    <a:pt x="43000" y="52494"/>
                    <a:pt x="76561" y="46202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2" name="Freeform: Shape 631">
              <a:extLst>
                <a:ext uri="{FF2B5EF4-FFF2-40B4-BE49-F238E27FC236}">
                  <a16:creationId xmlns:a16="http://schemas.microsoft.com/office/drawing/2014/main" id="{8E09C856-939A-0B89-C571-5A9664319910}"/>
                </a:ext>
              </a:extLst>
            </p:cNvPr>
            <p:cNvSpPr/>
            <p:nvPr/>
          </p:nvSpPr>
          <p:spPr>
            <a:xfrm>
              <a:off x="9061992" y="4327482"/>
              <a:ext cx="116745" cy="52875"/>
            </a:xfrm>
            <a:custGeom>
              <a:avLst/>
              <a:gdLst>
                <a:gd name="connsiteX0" fmla="*/ 116718 w 116745"/>
                <a:gd name="connsiteY0" fmla="*/ 52848 h 52875"/>
                <a:gd name="connsiteX1" fmla="*/ -27 w 116745"/>
                <a:gd name="connsiteY1" fmla="*/ 3721 h 52875"/>
                <a:gd name="connsiteX2" fmla="*/ 116718 w 116745"/>
                <a:gd name="connsiteY2" fmla="*/ 52848 h 5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6745" h="52875">
                  <a:moveTo>
                    <a:pt x="116718" y="52848"/>
                  </a:moveTo>
                  <a:cubicBezTo>
                    <a:pt x="92983" y="16003"/>
                    <a:pt x="42890" y="-10079"/>
                    <a:pt x="-27" y="3721"/>
                  </a:cubicBezTo>
                  <a:cubicBezTo>
                    <a:pt x="41786" y="8551"/>
                    <a:pt x="76147" y="41808"/>
                    <a:pt x="116718" y="52848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3" name="Freeform: Shape 632">
              <a:extLst>
                <a:ext uri="{FF2B5EF4-FFF2-40B4-BE49-F238E27FC236}">
                  <a16:creationId xmlns:a16="http://schemas.microsoft.com/office/drawing/2014/main" id="{E64BB613-8741-5DC3-2560-680D2AA9F274}"/>
                </a:ext>
              </a:extLst>
            </p:cNvPr>
            <p:cNvSpPr/>
            <p:nvPr/>
          </p:nvSpPr>
          <p:spPr>
            <a:xfrm>
              <a:off x="9314316" y="3832230"/>
              <a:ext cx="26601" cy="49403"/>
            </a:xfrm>
            <a:custGeom>
              <a:avLst/>
              <a:gdLst>
                <a:gd name="connsiteX0" fmla="*/ 24057 w 26601"/>
                <a:gd name="connsiteY0" fmla="*/ 49376 h 49403"/>
                <a:gd name="connsiteX1" fmla="*/ 2061 w 26601"/>
                <a:gd name="connsiteY1" fmla="*/ 207 h 49403"/>
                <a:gd name="connsiteX2" fmla="*/ 1425 w 26601"/>
                <a:gd name="connsiteY2" fmla="*/ -28 h 49403"/>
                <a:gd name="connsiteX3" fmla="*/ 24057 w 26601"/>
                <a:gd name="connsiteY3" fmla="*/ 49376 h 49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601" h="49403">
                  <a:moveTo>
                    <a:pt x="24057" y="49376"/>
                  </a:moveTo>
                  <a:cubicBezTo>
                    <a:pt x="31565" y="29725"/>
                    <a:pt x="21712" y="7714"/>
                    <a:pt x="2061" y="207"/>
                  </a:cubicBezTo>
                  <a:cubicBezTo>
                    <a:pt x="1853" y="124"/>
                    <a:pt x="1633" y="55"/>
                    <a:pt x="1425" y="-28"/>
                  </a:cubicBezTo>
                  <a:cubicBezTo>
                    <a:pt x="-3860" y="19734"/>
                    <a:pt x="5634" y="40475"/>
                    <a:pt x="24057" y="49376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4" name="Freeform: Shape 633">
              <a:extLst>
                <a:ext uri="{FF2B5EF4-FFF2-40B4-BE49-F238E27FC236}">
                  <a16:creationId xmlns:a16="http://schemas.microsoft.com/office/drawing/2014/main" id="{BC2B809D-7CF7-3650-9BC5-3598A2E3F134}"/>
                </a:ext>
              </a:extLst>
            </p:cNvPr>
            <p:cNvSpPr/>
            <p:nvPr/>
          </p:nvSpPr>
          <p:spPr>
            <a:xfrm>
              <a:off x="8776024" y="3038189"/>
              <a:ext cx="29087" cy="37697"/>
            </a:xfrm>
            <a:custGeom>
              <a:avLst/>
              <a:gdLst>
                <a:gd name="connsiteX0" fmla="*/ 27055 w 29087"/>
                <a:gd name="connsiteY0" fmla="*/ 36679 h 37697"/>
                <a:gd name="connsiteX1" fmla="*/ 559 w 29087"/>
                <a:gd name="connsiteY1" fmla="*/ -28 h 37697"/>
                <a:gd name="connsiteX2" fmla="*/ 23329 w 29087"/>
                <a:gd name="connsiteY2" fmla="*/ 35989 h 37697"/>
                <a:gd name="connsiteX3" fmla="*/ 23329 w 29087"/>
                <a:gd name="connsiteY3" fmla="*/ 37369 h 37697"/>
                <a:gd name="connsiteX4" fmla="*/ 27055 w 29087"/>
                <a:gd name="connsiteY4" fmla="*/ 36679 h 37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087" h="37697">
                  <a:moveTo>
                    <a:pt x="27055" y="36679"/>
                  </a:moveTo>
                  <a:cubicBezTo>
                    <a:pt x="35335" y="20534"/>
                    <a:pt x="16291" y="1490"/>
                    <a:pt x="559" y="-28"/>
                  </a:cubicBezTo>
                  <a:cubicBezTo>
                    <a:pt x="-3028" y="16118"/>
                    <a:pt x="10495" y="28952"/>
                    <a:pt x="23329" y="35989"/>
                  </a:cubicBezTo>
                  <a:cubicBezTo>
                    <a:pt x="23329" y="35989"/>
                    <a:pt x="23329" y="36955"/>
                    <a:pt x="23329" y="37369"/>
                  </a:cubicBezTo>
                  <a:cubicBezTo>
                    <a:pt x="24598" y="37949"/>
                    <a:pt x="26075" y="37673"/>
                    <a:pt x="27055" y="36679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5" name="Freeform: Shape 634">
              <a:extLst>
                <a:ext uri="{FF2B5EF4-FFF2-40B4-BE49-F238E27FC236}">
                  <a16:creationId xmlns:a16="http://schemas.microsoft.com/office/drawing/2014/main" id="{16C7E4BE-E5F5-2B2D-8904-DCD96215B333}"/>
                </a:ext>
              </a:extLst>
            </p:cNvPr>
            <p:cNvSpPr/>
            <p:nvPr/>
          </p:nvSpPr>
          <p:spPr>
            <a:xfrm>
              <a:off x="8890874" y="3085246"/>
              <a:ext cx="64169" cy="57545"/>
            </a:xfrm>
            <a:custGeom>
              <a:avLst/>
              <a:gdLst>
                <a:gd name="connsiteX0" fmla="*/ -27 w 64169"/>
                <a:gd name="connsiteY0" fmla="*/ 57517 h 57545"/>
                <a:gd name="connsiteX1" fmla="*/ 64142 w 64169"/>
                <a:gd name="connsiteY1" fmla="*/ -28 h 57545"/>
                <a:gd name="connsiteX2" fmla="*/ -27 w 64169"/>
                <a:gd name="connsiteY2" fmla="*/ 57517 h 57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4169" h="57545">
                  <a:moveTo>
                    <a:pt x="-27" y="57517"/>
                  </a:moveTo>
                  <a:cubicBezTo>
                    <a:pt x="23018" y="41785"/>
                    <a:pt x="53240" y="29090"/>
                    <a:pt x="64142" y="-28"/>
                  </a:cubicBezTo>
                  <a:cubicBezTo>
                    <a:pt x="37094" y="5492"/>
                    <a:pt x="249" y="27572"/>
                    <a:pt x="-27" y="57517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6" name="Freeform: Shape 635">
              <a:extLst>
                <a:ext uri="{FF2B5EF4-FFF2-40B4-BE49-F238E27FC236}">
                  <a16:creationId xmlns:a16="http://schemas.microsoft.com/office/drawing/2014/main" id="{E13A4029-59EF-5C44-E65D-69C538729573}"/>
                </a:ext>
              </a:extLst>
            </p:cNvPr>
            <p:cNvSpPr/>
            <p:nvPr/>
          </p:nvSpPr>
          <p:spPr>
            <a:xfrm>
              <a:off x="8901775" y="2977056"/>
              <a:ext cx="80591" cy="101566"/>
            </a:xfrm>
            <a:custGeom>
              <a:avLst/>
              <a:gdLst>
                <a:gd name="connsiteX0" fmla="*/ -27 w 80591"/>
                <a:gd name="connsiteY0" fmla="*/ 101539 h 101566"/>
                <a:gd name="connsiteX1" fmla="*/ 80564 w 80591"/>
                <a:gd name="connsiteY1" fmla="*/ -28 h 101566"/>
                <a:gd name="connsiteX2" fmla="*/ -27 w 80591"/>
                <a:gd name="connsiteY2" fmla="*/ 101539 h 101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0591" h="101566">
                  <a:moveTo>
                    <a:pt x="-27" y="101539"/>
                  </a:moveTo>
                  <a:cubicBezTo>
                    <a:pt x="36681" y="76975"/>
                    <a:pt x="71318" y="45098"/>
                    <a:pt x="80564" y="-28"/>
                  </a:cubicBezTo>
                  <a:cubicBezTo>
                    <a:pt x="42435" y="23128"/>
                    <a:pt x="13856" y="59146"/>
                    <a:pt x="-27" y="101539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7" name="Freeform: Shape 636">
              <a:extLst>
                <a:ext uri="{FF2B5EF4-FFF2-40B4-BE49-F238E27FC236}">
                  <a16:creationId xmlns:a16="http://schemas.microsoft.com/office/drawing/2014/main" id="{413F2BDD-41E2-0F3C-5908-8608A8FD84D4}"/>
                </a:ext>
              </a:extLst>
            </p:cNvPr>
            <p:cNvSpPr/>
            <p:nvPr/>
          </p:nvSpPr>
          <p:spPr>
            <a:xfrm>
              <a:off x="8902745" y="3155410"/>
              <a:ext cx="111361" cy="23880"/>
            </a:xfrm>
            <a:custGeom>
              <a:avLst/>
              <a:gdLst>
                <a:gd name="connsiteX0" fmla="*/ 111334 w 111361"/>
                <a:gd name="connsiteY0" fmla="*/ 22957 h 23880"/>
                <a:gd name="connsiteX1" fmla="*/ 9767 w 111361"/>
                <a:gd name="connsiteY1" fmla="*/ 2533 h 23880"/>
                <a:gd name="connsiteX2" fmla="*/ 1350 w 111361"/>
                <a:gd name="connsiteY2" fmla="*/ 9157 h 23880"/>
                <a:gd name="connsiteX3" fmla="*/ 1350 w 111361"/>
                <a:gd name="connsiteY3" fmla="*/ 8053 h 23880"/>
                <a:gd name="connsiteX4" fmla="*/ 1350 w 111361"/>
                <a:gd name="connsiteY4" fmla="*/ 8053 h 23880"/>
                <a:gd name="connsiteX5" fmla="*/ 62758 w 111361"/>
                <a:gd name="connsiteY5" fmla="*/ 20749 h 23880"/>
                <a:gd name="connsiteX6" fmla="*/ 111334 w 111361"/>
                <a:gd name="connsiteY6" fmla="*/ 22957 h 2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361" h="23880">
                  <a:moveTo>
                    <a:pt x="111334" y="22957"/>
                  </a:moveTo>
                  <a:cubicBezTo>
                    <a:pt x="81540" y="2920"/>
                    <a:pt x="44985" y="-4422"/>
                    <a:pt x="9767" y="2533"/>
                  </a:cubicBezTo>
                  <a:cubicBezTo>
                    <a:pt x="7973" y="2533"/>
                    <a:pt x="-4032" y="5707"/>
                    <a:pt x="1350" y="9157"/>
                  </a:cubicBezTo>
                  <a:cubicBezTo>
                    <a:pt x="1350" y="9157"/>
                    <a:pt x="1350" y="9157"/>
                    <a:pt x="1350" y="8053"/>
                  </a:cubicBezTo>
                  <a:lnTo>
                    <a:pt x="1350" y="8053"/>
                  </a:lnTo>
                  <a:cubicBezTo>
                    <a:pt x="21911" y="5845"/>
                    <a:pt x="42749" y="18955"/>
                    <a:pt x="62758" y="20749"/>
                  </a:cubicBezTo>
                  <a:cubicBezTo>
                    <a:pt x="78752" y="23923"/>
                    <a:pt x="95119" y="24668"/>
                    <a:pt x="111334" y="22957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8" name="Freeform: Shape 637">
              <a:extLst>
                <a:ext uri="{FF2B5EF4-FFF2-40B4-BE49-F238E27FC236}">
                  <a16:creationId xmlns:a16="http://schemas.microsoft.com/office/drawing/2014/main" id="{60B4B34B-7C0F-DC86-3D70-C757C138F52A}"/>
                </a:ext>
              </a:extLst>
            </p:cNvPr>
            <p:cNvSpPr/>
            <p:nvPr/>
          </p:nvSpPr>
          <p:spPr>
            <a:xfrm>
              <a:off x="9225043" y="3473573"/>
              <a:ext cx="25287" cy="49955"/>
            </a:xfrm>
            <a:custGeom>
              <a:avLst/>
              <a:gdLst>
                <a:gd name="connsiteX0" fmla="*/ 10108 w 25287"/>
                <a:gd name="connsiteY0" fmla="*/ 49927 h 49955"/>
                <a:gd name="connsiteX1" fmla="*/ 10108 w 25287"/>
                <a:gd name="connsiteY1" fmla="*/ 49927 h 49955"/>
                <a:gd name="connsiteX2" fmla="*/ 10108 w 25287"/>
                <a:gd name="connsiteY2" fmla="*/ 49927 h 49955"/>
                <a:gd name="connsiteX3" fmla="*/ 25150 w 25287"/>
                <a:gd name="connsiteY3" fmla="*/ 19016 h 49955"/>
                <a:gd name="connsiteX4" fmla="*/ 17560 w 25287"/>
                <a:gd name="connsiteY4" fmla="*/ -28 h 49955"/>
                <a:gd name="connsiteX5" fmla="*/ 10108 w 25287"/>
                <a:gd name="connsiteY5" fmla="*/ 49927 h 49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287" h="49955">
                  <a:moveTo>
                    <a:pt x="10108" y="49927"/>
                  </a:moveTo>
                  <a:lnTo>
                    <a:pt x="10108" y="49927"/>
                  </a:lnTo>
                  <a:lnTo>
                    <a:pt x="10108" y="49927"/>
                  </a:lnTo>
                  <a:cubicBezTo>
                    <a:pt x="20375" y="43138"/>
                    <a:pt x="26144" y="31284"/>
                    <a:pt x="25150" y="19016"/>
                  </a:cubicBezTo>
                  <a:cubicBezTo>
                    <a:pt x="25150" y="12806"/>
                    <a:pt x="24046" y="2594"/>
                    <a:pt x="17560" y="-28"/>
                  </a:cubicBezTo>
                  <a:cubicBezTo>
                    <a:pt x="-656" y="6182"/>
                    <a:pt x="-7279" y="39302"/>
                    <a:pt x="10108" y="49927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9" name="Freeform: Shape 638">
              <a:extLst>
                <a:ext uri="{FF2B5EF4-FFF2-40B4-BE49-F238E27FC236}">
                  <a16:creationId xmlns:a16="http://schemas.microsoft.com/office/drawing/2014/main" id="{1638264D-D272-A01D-7FCC-4C884390A8E7}"/>
                </a:ext>
              </a:extLst>
            </p:cNvPr>
            <p:cNvSpPr/>
            <p:nvPr/>
          </p:nvSpPr>
          <p:spPr>
            <a:xfrm>
              <a:off x="9256340" y="3534209"/>
              <a:ext cx="63453" cy="44964"/>
            </a:xfrm>
            <a:custGeom>
              <a:avLst/>
              <a:gdLst>
                <a:gd name="connsiteX0" fmla="*/ 23384 w 63453"/>
                <a:gd name="connsiteY0" fmla="*/ 44767 h 44964"/>
                <a:gd name="connsiteX1" fmla="*/ 61472 w 63453"/>
                <a:gd name="connsiteY1" fmla="*/ 14545 h 44964"/>
                <a:gd name="connsiteX2" fmla="*/ 54434 w 63453"/>
                <a:gd name="connsiteY2" fmla="*/ 745 h 44964"/>
                <a:gd name="connsiteX3" fmla="*/ 5169 w 63453"/>
                <a:gd name="connsiteY3" fmla="*/ 16201 h 44964"/>
                <a:gd name="connsiteX4" fmla="*/ 1995 w 63453"/>
                <a:gd name="connsiteY4" fmla="*/ 39661 h 44964"/>
                <a:gd name="connsiteX5" fmla="*/ 23384 w 63453"/>
                <a:gd name="connsiteY5" fmla="*/ 44767 h 44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453" h="44964">
                  <a:moveTo>
                    <a:pt x="23384" y="44767"/>
                  </a:moveTo>
                  <a:cubicBezTo>
                    <a:pt x="40068" y="41123"/>
                    <a:pt x="54131" y="29973"/>
                    <a:pt x="61472" y="14545"/>
                  </a:cubicBezTo>
                  <a:cubicBezTo>
                    <a:pt x="64922" y="5575"/>
                    <a:pt x="64508" y="2677"/>
                    <a:pt x="54434" y="745"/>
                  </a:cubicBezTo>
                  <a:cubicBezTo>
                    <a:pt x="36494" y="-2236"/>
                    <a:pt x="18196" y="3505"/>
                    <a:pt x="5169" y="16201"/>
                  </a:cubicBezTo>
                  <a:cubicBezTo>
                    <a:pt x="-351" y="22742"/>
                    <a:pt x="-1580" y="31891"/>
                    <a:pt x="1995" y="39661"/>
                  </a:cubicBezTo>
                  <a:cubicBezTo>
                    <a:pt x="8343" y="43732"/>
                    <a:pt x="15877" y="45526"/>
                    <a:pt x="23384" y="44767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0" name="Freeform: Shape 639">
              <a:extLst>
                <a:ext uri="{FF2B5EF4-FFF2-40B4-BE49-F238E27FC236}">
                  <a16:creationId xmlns:a16="http://schemas.microsoft.com/office/drawing/2014/main" id="{BABE7288-F1A0-FF42-645C-55702EDBF6E6}"/>
                </a:ext>
              </a:extLst>
            </p:cNvPr>
            <p:cNvSpPr/>
            <p:nvPr/>
          </p:nvSpPr>
          <p:spPr>
            <a:xfrm>
              <a:off x="9228831" y="3591561"/>
              <a:ext cx="60166" cy="22032"/>
            </a:xfrm>
            <a:custGeom>
              <a:avLst/>
              <a:gdLst>
                <a:gd name="connsiteX0" fmla="*/ 60140 w 60166"/>
                <a:gd name="connsiteY0" fmla="*/ 21637 h 22032"/>
                <a:gd name="connsiteX1" fmla="*/ 23432 w 60166"/>
                <a:gd name="connsiteY1" fmla="*/ 5906 h 22032"/>
                <a:gd name="connsiteX2" fmla="*/ -27 w 60166"/>
                <a:gd name="connsiteY2" fmla="*/ -28 h 22032"/>
                <a:gd name="connsiteX3" fmla="*/ 60140 w 60166"/>
                <a:gd name="connsiteY3" fmla="*/ 21637 h 22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166" h="22032">
                  <a:moveTo>
                    <a:pt x="60140" y="21637"/>
                  </a:moveTo>
                  <a:cubicBezTo>
                    <a:pt x="48644" y="14807"/>
                    <a:pt x="36307" y="9507"/>
                    <a:pt x="23432" y="5906"/>
                  </a:cubicBezTo>
                  <a:cubicBezTo>
                    <a:pt x="15843" y="3284"/>
                    <a:pt x="6734" y="4388"/>
                    <a:pt x="-27" y="-28"/>
                  </a:cubicBezTo>
                  <a:cubicBezTo>
                    <a:pt x="15732" y="15911"/>
                    <a:pt x="37840" y="23859"/>
                    <a:pt x="60140" y="21637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1" name="Freeform: Shape 640">
              <a:extLst>
                <a:ext uri="{FF2B5EF4-FFF2-40B4-BE49-F238E27FC236}">
                  <a16:creationId xmlns:a16="http://schemas.microsoft.com/office/drawing/2014/main" id="{453A67AB-5FEE-8CC7-5B3C-C3DD7FE0B468}"/>
                </a:ext>
              </a:extLst>
            </p:cNvPr>
            <p:cNvSpPr/>
            <p:nvPr/>
          </p:nvSpPr>
          <p:spPr>
            <a:xfrm>
              <a:off x="9293548" y="3576909"/>
              <a:ext cx="54375" cy="24749"/>
            </a:xfrm>
            <a:custGeom>
              <a:avLst/>
              <a:gdLst>
                <a:gd name="connsiteX0" fmla="*/ 27853 w 54375"/>
                <a:gd name="connsiteY0" fmla="*/ 24560 h 24749"/>
                <a:gd name="connsiteX1" fmla="*/ 54348 w 54375"/>
                <a:gd name="connsiteY1" fmla="*/ 8690 h 24749"/>
                <a:gd name="connsiteX2" fmla="*/ 8947 w 54375"/>
                <a:gd name="connsiteY2" fmla="*/ 548 h 24749"/>
                <a:gd name="connsiteX3" fmla="*/ 12535 w 54375"/>
                <a:gd name="connsiteY3" fmla="*/ 23042 h 24749"/>
                <a:gd name="connsiteX4" fmla="*/ 27853 w 54375"/>
                <a:gd name="connsiteY4" fmla="*/ 24560 h 24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375" h="24749">
                  <a:moveTo>
                    <a:pt x="27853" y="24560"/>
                  </a:moveTo>
                  <a:cubicBezTo>
                    <a:pt x="38810" y="24132"/>
                    <a:pt x="48801" y="18157"/>
                    <a:pt x="54348" y="8690"/>
                  </a:cubicBezTo>
                  <a:cubicBezTo>
                    <a:pt x="40369" y="1487"/>
                    <a:pt x="24554" y="-1356"/>
                    <a:pt x="8947" y="548"/>
                  </a:cubicBezTo>
                  <a:cubicBezTo>
                    <a:pt x="-5957" y="5102"/>
                    <a:pt x="-575" y="20558"/>
                    <a:pt x="12535" y="23042"/>
                  </a:cubicBezTo>
                  <a:cubicBezTo>
                    <a:pt x="17503" y="24505"/>
                    <a:pt x="22691" y="25015"/>
                    <a:pt x="27853" y="24560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2" name="Freeform: Shape 641">
              <a:extLst>
                <a:ext uri="{FF2B5EF4-FFF2-40B4-BE49-F238E27FC236}">
                  <a16:creationId xmlns:a16="http://schemas.microsoft.com/office/drawing/2014/main" id="{6FBD96D7-0ECD-E436-ED25-075207430929}"/>
                </a:ext>
              </a:extLst>
            </p:cNvPr>
            <p:cNvSpPr/>
            <p:nvPr/>
          </p:nvSpPr>
          <p:spPr>
            <a:xfrm>
              <a:off x="9278510" y="2290033"/>
              <a:ext cx="58649" cy="23974"/>
            </a:xfrm>
            <a:custGeom>
              <a:avLst/>
              <a:gdLst>
                <a:gd name="connsiteX0" fmla="*/ 58622 w 58649"/>
                <a:gd name="connsiteY0" fmla="*/ 23915 h 23974"/>
                <a:gd name="connsiteX1" fmla="*/ 33368 w 58649"/>
                <a:gd name="connsiteY1" fmla="*/ 4319 h 23974"/>
                <a:gd name="connsiteX2" fmla="*/ -27 w 58649"/>
                <a:gd name="connsiteY2" fmla="*/ 4319 h 23974"/>
                <a:gd name="connsiteX3" fmla="*/ 17360 w 58649"/>
                <a:gd name="connsiteY3" fmla="*/ 17291 h 23974"/>
                <a:gd name="connsiteX4" fmla="*/ 58622 w 58649"/>
                <a:gd name="connsiteY4" fmla="*/ 23915 h 23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649" h="23974">
                  <a:moveTo>
                    <a:pt x="58622" y="23915"/>
                  </a:moveTo>
                  <a:cubicBezTo>
                    <a:pt x="52632" y="14738"/>
                    <a:pt x="43746" y="7838"/>
                    <a:pt x="33368" y="4319"/>
                  </a:cubicBezTo>
                  <a:cubicBezTo>
                    <a:pt x="22990" y="-1477"/>
                    <a:pt x="10349" y="-1477"/>
                    <a:pt x="-27" y="4319"/>
                  </a:cubicBezTo>
                  <a:cubicBezTo>
                    <a:pt x="4195" y="10419"/>
                    <a:pt x="10308" y="14973"/>
                    <a:pt x="17360" y="17291"/>
                  </a:cubicBezTo>
                  <a:cubicBezTo>
                    <a:pt x="30594" y="21997"/>
                    <a:pt x="44573" y="24246"/>
                    <a:pt x="58622" y="23915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3" name="Freeform: Shape 642">
              <a:extLst>
                <a:ext uri="{FF2B5EF4-FFF2-40B4-BE49-F238E27FC236}">
                  <a16:creationId xmlns:a16="http://schemas.microsoft.com/office/drawing/2014/main" id="{0E440129-242A-75E5-BC2D-07284C4950EF}"/>
                </a:ext>
              </a:extLst>
            </p:cNvPr>
            <p:cNvSpPr/>
            <p:nvPr/>
          </p:nvSpPr>
          <p:spPr>
            <a:xfrm>
              <a:off x="9281223" y="2249440"/>
              <a:ext cx="94575" cy="44041"/>
            </a:xfrm>
            <a:custGeom>
              <a:avLst/>
              <a:gdLst>
                <a:gd name="connsiteX0" fmla="*/ 51493 w 94575"/>
                <a:gd name="connsiteY0" fmla="*/ 38288 h 44041"/>
                <a:gd name="connsiteX1" fmla="*/ 94548 w 94575"/>
                <a:gd name="connsiteY1" fmla="*/ 5721 h 44041"/>
                <a:gd name="connsiteX2" fmla="*/ 14095 w 94575"/>
                <a:gd name="connsiteY2" fmla="*/ 11379 h 44041"/>
                <a:gd name="connsiteX3" fmla="*/ 18649 w 94575"/>
                <a:gd name="connsiteY3" fmla="*/ 43808 h 44041"/>
                <a:gd name="connsiteX4" fmla="*/ 51493 w 94575"/>
                <a:gd name="connsiteY4" fmla="*/ 38288 h 44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575" h="44041">
                  <a:moveTo>
                    <a:pt x="51493" y="38288"/>
                  </a:moveTo>
                  <a:cubicBezTo>
                    <a:pt x="69156" y="32685"/>
                    <a:pt x="84350" y="21190"/>
                    <a:pt x="94548" y="5721"/>
                  </a:cubicBezTo>
                  <a:cubicBezTo>
                    <a:pt x="68094" y="-3580"/>
                    <a:pt x="38976" y="-1524"/>
                    <a:pt x="14095" y="11379"/>
                  </a:cubicBezTo>
                  <a:cubicBezTo>
                    <a:pt x="-6466" y="21038"/>
                    <a:pt x="-4259" y="40358"/>
                    <a:pt x="18649" y="43808"/>
                  </a:cubicBezTo>
                  <a:cubicBezTo>
                    <a:pt x="29882" y="44677"/>
                    <a:pt x="41157" y="42787"/>
                    <a:pt x="51493" y="38288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4" name="Freeform: Shape 643">
              <a:extLst>
                <a:ext uri="{FF2B5EF4-FFF2-40B4-BE49-F238E27FC236}">
                  <a16:creationId xmlns:a16="http://schemas.microsoft.com/office/drawing/2014/main" id="{2BA77FC8-0D90-EE97-2A05-5989CA357B75}"/>
                </a:ext>
              </a:extLst>
            </p:cNvPr>
            <p:cNvSpPr/>
            <p:nvPr/>
          </p:nvSpPr>
          <p:spPr>
            <a:xfrm>
              <a:off x="9301003" y="2205647"/>
              <a:ext cx="61547" cy="36591"/>
            </a:xfrm>
            <a:custGeom>
              <a:avLst/>
              <a:gdLst>
                <a:gd name="connsiteX0" fmla="*/ 2181 w 61547"/>
                <a:gd name="connsiteY0" fmla="*/ 36542 h 36591"/>
                <a:gd name="connsiteX1" fmla="*/ 61520 w 61547"/>
                <a:gd name="connsiteY1" fmla="*/ -28 h 36591"/>
                <a:gd name="connsiteX2" fmla="*/ -27 w 61547"/>
                <a:gd name="connsiteY2" fmla="*/ 36128 h 36591"/>
                <a:gd name="connsiteX3" fmla="*/ -27 w 61547"/>
                <a:gd name="connsiteY3" fmla="*/ 36128 h 36591"/>
                <a:gd name="connsiteX4" fmla="*/ 2181 w 61547"/>
                <a:gd name="connsiteY4" fmla="*/ 36542 h 36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547" h="36591">
                  <a:moveTo>
                    <a:pt x="2181" y="36542"/>
                  </a:moveTo>
                  <a:cubicBezTo>
                    <a:pt x="25682" y="31794"/>
                    <a:pt x="46713" y="18823"/>
                    <a:pt x="61520" y="-28"/>
                  </a:cubicBezTo>
                  <a:cubicBezTo>
                    <a:pt x="33920" y="1352"/>
                    <a:pt x="17775" y="17084"/>
                    <a:pt x="-27" y="36128"/>
                  </a:cubicBezTo>
                  <a:lnTo>
                    <a:pt x="-27" y="36128"/>
                  </a:lnTo>
                  <a:cubicBezTo>
                    <a:pt x="-27" y="36128"/>
                    <a:pt x="1491" y="36679"/>
                    <a:pt x="2181" y="36542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5" name="Freeform: Shape 644">
              <a:extLst>
                <a:ext uri="{FF2B5EF4-FFF2-40B4-BE49-F238E27FC236}">
                  <a16:creationId xmlns:a16="http://schemas.microsoft.com/office/drawing/2014/main" id="{D1F8E824-828D-6C3F-CA48-260C01757095}"/>
                </a:ext>
              </a:extLst>
            </p:cNvPr>
            <p:cNvSpPr/>
            <p:nvPr/>
          </p:nvSpPr>
          <p:spPr>
            <a:xfrm>
              <a:off x="9263468" y="2308042"/>
              <a:ext cx="72172" cy="62374"/>
            </a:xfrm>
            <a:custGeom>
              <a:avLst/>
              <a:gdLst>
                <a:gd name="connsiteX0" fmla="*/ 72145 w 72172"/>
                <a:gd name="connsiteY0" fmla="*/ 62347 h 62374"/>
                <a:gd name="connsiteX1" fmla="*/ -27 w 72172"/>
                <a:gd name="connsiteY1" fmla="*/ -28 h 62374"/>
                <a:gd name="connsiteX2" fmla="*/ -27 w 72172"/>
                <a:gd name="connsiteY2" fmla="*/ -28 h 62374"/>
                <a:gd name="connsiteX3" fmla="*/ 72145 w 72172"/>
                <a:gd name="connsiteY3" fmla="*/ 62347 h 62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72" h="62374">
                  <a:moveTo>
                    <a:pt x="72145" y="62347"/>
                  </a:moveTo>
                  <a:cubicBezTo>
                    <a:pt x="59367" y="31270"/>
                    <a:pt x="32581" y="8114"/>
                    <a:pt x="-27" y="-28"/>
                  </a:cubicBezTo>
                  <a:lnTo>
                    <a:pt x="-27" y="-28"/>
                  </a:lnTo>
                  <a:cubicBezTo>
                    <a:pt x="6472" y="35093"/>
                    <a:pt x="36459" y="61008"/>
                    <a:pt x="72145" y="62347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6" name="Freeform: Shape 645">
              <a:extLst>
                <a:ext uri="{FF2B5EF4-FFF2-40B4-BE49-F238E27FC236}">
                  <a16:creationId xmlns:a16="http://schemas.microsoft.com/office/drawing/2014/main" id="{0592B098-9CE4-6C12-CB9D-712DE556E642}"/>
                </a:ext>
              </a:extLst>
            </p:cNvPr>
            <p:cNvSpPr/>
            <p:nvPr/>
          </p:nvSpPr>
          <p:spPr>
            <a:xfrm>
              <a:off x="9265353" y="2196815"/>
              <a:ext cx="32860" cy="57704"/>
            </a:xfrm>
            <a:custGeom>
              <a:avLst/>
              <a:gdLst>
                <a:gd name="connsiteX0" fmla="*/ 16304 w 32860"/>
                <a:gd name="connsiteY0" fmla="*/ 47305 h 57704"/>
                <a:gd name="connsiteX1" fmla="*/ 32588 w 32860"/>
                <a:gd name="connsiteY1" fmla="*/ -28 h 57704"/>
                <a:gd name="connsiteX2" fmla="*/ 710 w 32860"/>
                <a:gd name="connsiteY2" fmla="*/ 55171 h 57704"/>
                <a:gd name="connsiteX3" fmla="*/ 16304 w 32860"/>
                <a:gd name="connsiteY3" fmla="*/ 47305 h 57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860" h="57704">
                  <a:moveTo>
                    <a:pt x="16304" y="47305"/>
                  </a:moveTo>
                  <a:cubicBezTo>
                    <a:pt x="28227" y="34568"/>
                    <a:pt x="34147" y="17346"/>
                    <a:pt x="32588" y="-28"/>
                  </a:cubicBezTo>
                  <a:cubicBezTo>
                    <a:pt x="12716" y="11978"/>
                    <a:pt x="7196" y="35161"/>
                    <a:pt x="710" y="55171"/>
                  </a:cubicBezTo>
                  <a:cubicBezTo>
                    <a:pt x="-3982" y="63175"/>
                    <a:pt x="15200" y="49651"/>
                    <a:pt x="16304" y="47305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7" name="Freeform: Shape 646">
              <a:extLst>
                <a:ext uri="{FF2B5EF4-FFF2-40B4-BE49-F238E27FC236}">
                  <a16:creationId xmlns:a16="http://schemas.microsoft.com/office/drawing/2014/main" id="{AC05451D-25CC-1757-9D4A-7CF9E2356D4D}"/>
                </a:ext>
              </a:extLst>
            </p:cNvPr>
            <p:cNvSpPr/>
            <p:nvPr/>
          </p:nvSpPr>
          <p:spPr>
            <a:xfrm>
              <a:off x="9354961" y="2288680"/>
              <a:ext cx="68032" cy="18163"/>
            </a:xfrm>
            <a:custGeom>
              <a:avLst/>
              <a:gdLst>
                <a:gd name="connsiteX0" fmla="*/ 40406 w 68032"/>
                <a:gd name="connsiteY0" fmla="*/ 17954 h 18163"/>
                <a:gd name="connsiteX1" fmla="*/ 68006 w 68032"/>
                <a:gd name="connsiteY1" fmla="*/ 8294 h 18163"/>
                <a:gd name="connsiteX2" fmla="*/ 40406 w 68032"/>
                <a:gd name="connsiteY2" fmla="*/ 428 h 18163"/>
                <a:gd name="connsiteX3" fmla="*/ -27 w 68032"/>
                <a:gd name="connsiteY3" fmla="*/ 4706 h 18163"/>
                <a:gd name="connsiteX4" fmla="*/ 11978 w 68032"/>
                <a:gd name="connsiteY4" fmla="*/ 12158 h 18163"/>
                <a:gd name="connsiteX5" fmla="*/ 40406 w 68032"/>
                <a:gd name="connsiteY5" fmla="*/ 17954 h 18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8032" h="18163">
                  <a:moveTo>
                    <a:pt x="40406" y="17954"/>
                  </a:moveTo>
                  <a:cubicBezTo>
                    <a:pt x="50259" y="17043"/>
                    <a:pt x="59739" y="13731"/>
                    <a:pt x="68006" y="8294"/>
                  </a:cubicBezTo>
                  <a:cubicBezTo>
                    <a:pt x="59478" y="3713"/>
                    <a:pt x="50066" y="1035"/>
                    <a:pt x="40406" y="428"/>
                  </a:cubicBezTo>
                  <a:cubicBezTo>
                    <a:pt x="26606" y="-2194"/>
                    <a:pt x="12806" y="7466"/>
                    <a:pt x="-27" y="4706"/>
                  </a:cubicBezTo>
                  <a:cubicBezTo>
                    <a:pt x="1767" y="8846"/>
                    <a:pt x="7977" y="10364"/>
                    <a:pt x="11978" y="12158"/>
                  </a:cubicBezTo>
                  <a:cubicBezTo>
                    <a:pt x="20700" y="16767"/>
                    <a:pt x="30566" y="18782"/>
                    <a:pt x="40406" y="17954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8" name="Freeform: Shape 647">
              <a:extLst>
                <a:ext uri="{FF2B5EF4-FFF2-40B4-BE49-F238E27FC236}">
                  <a16:creationId xmlns:a16="http://schemas.microsoft.com/office/drawing/2014/main" id="{D8CCFB9D-ACBF-23C0-4D9C-64AC0FAC94D7}"/>
                </a:ext>
              </a:extLst>
            </p:cNvPr>
            <p:cNvSpPr/>
            <p:nvPr/>
          </p:nvSpPr>
          <p:spPr>
            <a:xfrm>
              <a:off x="9929931" y="2525070"/>
              <a:ext cx="117090" cy="121204"/>
            </a:xfrm>
            <a:custGeom>
              <a:avLst/>
              <a:gdLst>
                <a:gd name="connsiteX0" fmla="*/ 117063 w 117090"/>
                <a:gd name="connsiteY0" fmla="*/ 121177 h 121204"/>
                <a:gd name="connsiteX1" fmla="*/ 41302 w 117090"/>
                <a:gd name="connsiteY1" fmla="*/ 16713 h 121204"/>
                <a:gd name="connsiteX2" fmla="*/ 1558 w 117090"/>
                <a:gd name="connsiteY2" fmla="*/ 21266 h 121204"/>
                <a:gd name="connsiteX3" fmla="*/ 117063 w 117090"/>
                <a:gd name="connsiteY3" fmla="*/ 121177 h 121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7090" h="121204">
                  <a:moveTo>
                    <a:pt x="117063" y="121177"/>
                  </a:moveTo>
                  <a:cubicBezTo>
                    <a:pt x="97592" y="82510"/>
                    <a:pt x="72007" y="47238"/>
                    <a:pt x="41302" y="16713"/>
                  </a:cubicBezTo>
                  <a:cubicBezTo>
                    <a:pt x="29021" y="291"/>
                    <a:pt x="-8101" y="-12681"/>
                    <a:pt x="1558" y="21266"/>
                  </a:cubicBezTo>
                  <a:cubicBezTo>
                    <a:pt x="29158" y="63356"/>
                    <a:pt x="75388" y="93853"/>
                    <a:pt x="117063" y="121177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9" name="Freeform: Shape 648">
              <a:extLst>
                <a:ext uri="{FF2B5EF4-FFF2-40B4-BE49-F238E27FC236}">
                  <a16:creationId xmlns:a16="http://schemas.microsoft.com/office/drawing/2014/main" id="{9B92AC8D-3EF3-1A10-4560-5725AD6C6F1B}"/>
                </a:ext>
              </a:extLst>
            </p:cNvPr>
            <p:cNvSpPr/>
            <p:nvPr/>
          </p:nvSpPr>
          <p:spPr>
            <a:xfrm>
              <a:off x="9821809" y="2543190"/>
              <a:ext cx="90663" cy="114400"/>
            </a:xfrm>
            <a:custGeom>
              <a:avLst/>
              <a:gdLst>
                <a:gd name="connsiteX0" fmla="*/ -27 w 90663"/>
                <a:gd name="connsiteY0" fmla="*/ 114373 h 114400"/>
                <a:gd name="connsiteX1" fmla="*/ 90637 w 90663"/>
                <a:gd name="connsiteY1" fmla="*/ -28 h 114400"/>
                <a:gd name="connsiteX2" fmla="*/ -27 w 90663"/>
                <a:gd name="connsiteY2" fmla="*/ 114373 h 1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0663" h="114400">
                  <a:moveTo>
                    <a:pt x="-27" y="114373"/>
                  </a:moveTo>
                  <a:cubicBezTo>
                    <a:pt x="38971" y="84096"/>
                    <a:pt x="70075" y="44849"/>
                    <a:pt x="90637" y="-28"/>
                  </a:cubicBezTo>
                  <a:cubicBezTo>
                    <a:pt x="39992" y="10046"/>
                    <a:pt x="11150" y="67867"/>
                    <a:pt x="-27" y="114373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0" name="Freeform: Shape 649">
              <a:extLst>
                <a:ext uri="{FF2B5EF4-FFF2-40B4-BE49-F238E27FC236}">
                  <a16:creationId xmlns:a16="http://schemas.microsoft.com/office/drawing/2014/main" id="{F9F97ED3-8996-1E87-B5E7-83721F6C5159}"/>
                </a:ext>
              </a:extLst>
            </p:cNvPr>
            <p:cNvSpPr/>
            <p:nvPr/>
          </p:nvSpPr>
          <p:spPr>
            <a:xfrm>
              <a:off x="9920302" y="2566236"/>
              <a:ext cx="76211" cy="155799"/>
            </a:xfrm>
            <a:custGeom>
              <a:avLst/>
              <a:gdLst>
                <a:gd name="connsiteX0" fmla="*/ 76184 w 76211"/>
                <a:gd name="connsiteY0" fmla="*/ 155772 h 155799"/>
                <a:gd name="connsiteX1" fmla="*/ 8841 w 76211"/>
                <a:gd name="connsiteY1" fmla="*/ -28 h 155799"/>
                <a:gd name="connsiteX2" fmla="*/ 76184 w 76211"/>
                <a:gd name="connsiteY2" fmla="*/ 155772 h 155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211" h="155799">
                  <a:moveTo>
                    <a:pt x="76184" y="155772"/>
                  </a:moveTo>
                  <a:cubicBezTo>
                    <a:pt x="63627" y="101263"/>
                    <a:pt x="54105" y="36956"/>
                    <a:pt x="8841" y="-28"/>
                  </a:cubicBezTo>
                  <a:cubicBezTo>
                    <a:pt x="-25934" y="30056"/>
                    <a:pt x="51069" y="131484"/>
                    <a:pt x="76184" y="155772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1" name="Freeform: Shape 650">
              <a:extLst>
                <a:ext uri="{FF2B5EF4-FFF2-40B4-BE49-F238E27FC236}">
                  <a16:creationId xmlns:a16="http://schemas.microsoft.com/office/drawing/2014/main" id="{00DEAFD3-E091-7515-2101-96FD9E2F50ED}"/>
                </a:ext>
              </a:extLst>
            </p:cNvPr>
            <p:cNvSpPr/>
            <p:nvPr/>
          </p:nvSpPr>
          <p:spPr>
            <a:xfrm>
              <a:off x="9823311" y="2516454"/>
              <a:ext cx="87505" cy="40483"/>
            </a:xfrm>
            <a:custGeom>
              <a:avLst/>
              <a:gdLst>
                <a:gd name="connsiteX0" fmla="*/ 46079 w 87505"/>
                <a:gd name="connsiteY0" fmla="*/ 29607 h 40483"/>
                <a:gd name="connsiteX1" fmla="*/ 87478 w 87505"/>
                <a:gd name="connsiteY1" fmla="*/ 75 h 40483"/>
                <a:gd name="connsiteX2" fmla="*/ 38075 w 87505"/>
                <a:gd name="connsiteY2" fmla="*/ 8631 h 40483"/>
                <a:gd name="connsiteX3" fmla="*/ 46079 w 87505"/>
                <a:gd name="connsiteY3" fmla="*/ 29607 h 40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505" h="40483">
                  <a:moveTo>
                    <a:pt x="46079" y="29607"/>
                  </a:moveTo>
                  <a:cubicBezTo>
                    <a:pt x="61107" y="21616"/>
                    <a:pt x="75031" y="11694"/>
                    <a:pt x="87478" y="75"/>
                  </a:cubicBezTo>
                  <a:cubicBezTo>
                    <a:pt x="70587" y="-629"/>
                    <a:pt x="53738" y="2283"/>
                    <a:pt x="38075" y="8631"/>
                  </a:cubicBezTo>
                  <a:cubicBezTo>
                    <a:pt x="-13122" y="35540"/>
                    <a:pt x="-14916" y="52790"/>
                    <a:pt x="46079" y="29607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2" name="Freeform: Shape 651">
              <a:extLst>
                <a:ext uri="{FF2B5EF4-FFF2-40B4-BE49-F238E27FC236}">
                  <a16:creationId xmlns:a16="http://schemas.microsoft.com/office/drawing/2014/main" id="{276F201B-3A7B-015F-D4E2-75F8EFDEE4B0}"/>
                </a:ext>
              </a:extLst>
            </p:cNvPr>
            <p:cNvSpPr/>
            <p:nvPr/>
          </p:nvSpPr>
          <p:spPr>
            <a:xfrm>
              <a:off x="9928537" y="2477432"/>
              <a:ext cx="170647" cy="78868"/>
            </a:xfrm>
            <a:custGeom>
              <a:avLst/>
              <a:gdLst>
                <a:gd name="connsiteX0" fmla="*/ 170620 w 170647"/>
                <a:gd name="connsiteY0" fmla="*/ 78840 h 78868"/>
                <a:gd name="connsiteX1" fmla="*/ 16476 w 170647"/>
                <a:gd name="connsiteY1" fmla="*/ 3494 h 78868"/>
                <a:gd name="connsiteX2" fmla="*/ 8196 w 170647"/>
                <a:gd name="connsiteY2" fmla="*/ 29575 h 78868"/>
                <a:gd name="connsiteX3" fmla="*/ 79679 w 170647"/>
                <a:gd name="connsiteY3" fmla="*/ 54691 h 78868"/>
                <a:gd name="connsiteX4" fmla="*/ 170620 w 170647"/>
                <a:gd name="connsiteY4" fmla="*/ 78840 h 7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0647" h="78868">
                  <a:moveTo>
                    <a:pt x="170620" y="78840"/>
                  </a:moveTo>
                  <a:cubicBezTo>
                    <a:pt x="131152" y="37441"/>
                    <a:pt x="78161" y="-14032"/>
                    <a:pt x="16476" y="3494"/>
                  </a:cubicBezTo>
                  <a:cubicBezTo>
                    <a:pt x="882" y="12601"/>
                    <a:pt x="-7122" y="13429"/>
                    <a:pt x="8196" y="29575"/>
                  </a:cubicBezTo>
                  <a:cubicBezTo>
                    <a:pt x="26550" y="48895"/>
                    <a:pt x="56357" y="45169"/>
                    <a:pt x="79679" y="54691"/>
                  </a:cubicBezTo>
                  <a:cubicBezTo>
                    <a:pt x="108907" y="66393"/>
                    <a:pt x="139432" y="74507"/>
                    <a:pt x="170620" y="78840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3" name="Freeform: Shape 652">
              <a:extLst>
                <a:ext uri="{FF2B5EF4-FFF2-40B4-BE49-F238E27FC236}">
                  <a16:creationId xmlns:a16="http://schemas.microsoft.com/office/drawing/2014/main" id="{6735A234-FD21-BFF3-063A-BBF037867335}"/>
                </a:ext>
              </a:extLst>
            </p:cNvPr>
            <p:cNvSpPr/>
            <p:nvPr/>
          </p:nvSpPr>
          <p:spPr>
            <a:xfrm>
              <a:off x="10221450" y="2586317"/>
              <a:ext cx="185055" cy="29887"/>
            </a:xfrm>
            <a:custGeom>
              <a:avLst/>
              <a:gdLst>
                <a:gd name="connsiteX0" fmla="*/ 141282 w 185055"/>
                <a:gd name="connsiteY0" fmla="*/ 26672 h 29887"/>
                <a:gd name="connsiteX1" fmla="*/ 185028 w 185055"/>
                <a:gd name="connsiteY1" fmla="*/ 17702 h 29887"/>
                <a:gd name="connsiteX2" fmla="*/ 104575 w 185055"/>
                <a:gd name="connsiteY2" fmla="*/ 1004 h 29887"/>
                <a:gd name="connsiteX3" fmla="*/ -27 w 185055"/>
                <a:gd name="connsiteY3" fmla="*/ 2522 h 29887"/>
                <a:gd name="connsiteX4" fmla="*/ -27 w 185055"/>
                <a:gd name="connsiteY4" fmla="*/ 2522 h 29887"/>
                <a:gd name="connsiteX5" fmla="*/ 141282 w 185055"/>
                <a:gd name="connsiteY5" fmla="*/ 26672 h 29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5055" h="29887">
                  <a:moveTo>
                    <a:pt x="141282" y="26672"/>
                  </a:moveTo>
                  <a:cubicBezTo>
                    <a:pt x="156048" y="24602"/>
                    <a:pt x="170814" y="21152"/>
                    <a:pt x="185028" y="17702"/>
                  </a:cubicBezTo>
                  <a:cubicBezTo>
                    <a:pt x="159485" y="7187"/>
                    <a:pt x="132203" y="1529"/>
                    <a:pt x="104575" y="1004"/>
                  </a:cubicBezTo>
                  <a:cubicBezTo>
                    <a:pt x="69717" y="-762"/>
                    <a:pt x="34776" y="-265"/>
                    <a:pt x="-27" y="2522"/>
                  </a:cubicBezTo>
                  <a:lnTo>
                    <a:pt x="-27" y="2522"/>
                  </a:lnTo>
                  <a:cubicBezTo>
                    <a:pt x="42890" y="26603"/>
                    <a:pt x="92804" y="35145"/>
                    <a:pt x="141282" y="26672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4" name="Freeform: Shape 653">
              <a:extLst>
                <a:ext uri="{FF2B5EF4-FFF2-40B4-BE49-F238E27FC236}">
                  <a16:creationId xmlns:a16="http://schemas.microsoft.com/office/drawing/2014/main" id="{8838C979-9ED8-B005-EFEE-E3AEA5AD69A4}"/>
                </a:ext>
              </a:extLst>
            </p:cNvPr>
            <p:cNvSpPr/>
            <p:nvPr/>
          </p:nvSpPr>
          <p:spPr>
            <a:xfrm>
              <a:off x="10252362" y="2633204"/>
              <a:ext cx="142690" cy="67425"/>
            </a:xfrm>
            <a:custGeom>
              <a:avLst/>
              <a:gdLst>
                <a:gd name="connsiteX0" fmla="*/ 142663 w 142690"/>
                <a:gd name="connsiteY0" fmla="*/ 66862 h 67425"/>
                <a:gd name="connsiteX1" fmla="*/ -27 w 142690"/>
                <a:gd name="connsiteY1" fmla="*/ 8074 h 67425"/>
                <a:gd name="connsiteX2" fmla="*/ 142663 w 142690"/>
                <a:gd name="connsiteY2" fmla="*/ 66862 h 67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2690" h="67425">
                  <a:moveTo>
                    <a:pt x="142663" y="66862"/>
                  </a:moveTo>
                  <a:cubicBezTo>
                    <a:pt x="106784" y="37606"/>
                    <a:pt x="44547" y="-21595"/>
                    <a:pt x="-27" y="8074"/>
                  </a:cubicBezTo>
                  <a:cubicBezTo>
                    <a:pt x="45926" y="27946"/>
                    <a:pt x="87740" y="72796"/>
                    <a:pt x="142663" y="66862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5" name="Freeform: Shape 654">
              <a:extLst>
                <a:ext uri="{FF2B5EF4-FFF2-40B4-BE49-F238E27FC236}">
                  <a16:creationId xmlns:a16="http://schemas.microsoft.com/office/drawing/2014/main" id="{675E2752-287C-D1E3-B6B5-3FFEF099BE49}"/>
                </a:ext>
              </a:extLst>
            </p:cNvPr>
            <p:cNvSpPr/>
            <p:nvPr/>
          </p:nvSpPr>
          <p:spPr>
            <a:xfrm>
              <a:off x="10222831" y="2623919"/>
              <a:ext cx="85696" cy="106258"/>
            </a:xfrm>
            <a:custGeom>
              <a:avLst/>
              <a:gdLst>
                <a:gd name="connsiteX0" fmla="*/ 85669 w 85696"/>
                <a:gd name="connsiteY0" fmla="*/ 106231 h 106258"/>
                <a:gd name="connsiteX1" fmla="*/ -27 w 85696"/>
                <a:gd name="connsiteY1" fmla="*/ -28 h 106258"/>
                <a:gd name="connsiteX2" fmla="*/ 85669 w 85696"/>
                <a:gd name="connsiteY2" fmla="*/ 106231 h 106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5696" h="106258">
                  <a:moveTo>
                    <a:pt x="85669" y="106231"/>
                  </a:moveTo>
                  <a:cubicBezTo>
                    <a:pt x="79970" y="57255"/>
                    <a:pt x="46629" y="15911"/>
                    <a:pt x="-27" y="-28"/>
                  </a:cubicBezTo>
                  <a:cubicBezTo>
                    <a:pt x="19430" y="41785"/>
                    <a:pt x="41096" y="86221"/>
                    <a:pt x="85669" y="106231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6" name="Freeform: Shape 655">
              <a:extLst>
                <a:ext uri="{FF2B5EF4-FFF2-40B4-BE49-F238E27FC236}">
                  <a16:creationId xmlns:a16="http://schemas.microsoft.com/office/drawing/2014/main" id="{6E9FA802-A328-1890-0153-F346EEBEF4AF}"/>
                </a:ext>
              </a:extLst>
            </p:cNvPr>
            <p:cNvSpPr/>
            <p:nvPr/>
          </p:nvSpPr>
          <p:spPr>
            <a:xfrm>
              <a:off x="10181500" y="2605013"/>
              <a:ext cx="29267" cy="162699"/>
            </a:xfrm>
            <a:custGeom>
              <a:avLst/>
              <a:gdLst>
                <a:gd name="connsiteX0" fmla="*/ 4595 w 29267"/>
                <a:gd name="connsiteY0" fmla="*/ 162672 h 162699"/>
                <a:gd name="connsiteX1" fmla="*/ 25709 w 29267"/>
                <a:gd name="connsiteY1" fmla="*/ -28 h 162699"/>
                <a:gd name="connsiteX2" fmla="*/ 4595 w 29267"/>
                <a:gd name="connsiteY2" fmla="*/ 162672 h 162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267" h="162699">
                  <a:moveTo>
                    <a:pt x="4595" y="162672"/>
                  </a:moveTo>
                  <a:cubicBezTo>
                    <a:pt x="27034" y="111571"/>
                    <a:pt x="34361" y="55102"/>
                    <a:pt x="25709" y="-28"/>
                  </a:cubicBezTo>
                  <a:cubicBezTo>
                    <a:pt x="9563" y="52550"/>
                    <a:pt x="-8790" y="107059"/>
                    <a:pt x="4595" y="162672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7" name="Freeform: Shape 656">
              <a:extLst>
                <a:ext uri="{FF2B5EF4-FFF2-40B4-BE49-F238E27FC236}">
                  <a16:creationId xmlns:a16="http://schemas.microsoft.com/office/drawing/2014/main" id="{9494902D-193C-A005-1829-3CD9157ADBA2}"/>
                </a:ext>
              </a:extLst>
            </p:cNvPr>
            <p:cNvSpPr/>
            <p:nvPr/>
          </p:nvSpPr>
          <p:spPr>
            <a:xfrm>
              <a:off x="10440591" y="2242216"/>
              <a:ext cx="142965" cy="132616"/>
            </a:xfrm>
            <a:custGeom>
              <a:avLst/>
              <a:gdLst>
                <a:gd name="connsiteX0" fmla="*/ 142938 w 142965"/>
                <a:gd name="connsiteY0" fmla="*/ 132588 h 132616"/>
                <a:gd name="connsiteX1" fmla="*/ -27 w 142965"/>
                <a:gd name="connsiteY1" fmla="*/ -28 h 132616"/>
                <a:gd name="connsiteX2" fmla="*/ 142938 w 142965"/>
                <a:gd name="connsiteY2" fmla="*/ 132588 h 132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2965" h="132616">
                  <a:moveTo>
                    <a:pt x="142938" y="132588"/>
                  </a:moveTo>
                  <a:cubicBezTo>
                    <a:pt x="108025" y="76368"/>
                    <a:pt x="58650" y="30566"/>
                    <a:pt x="-27" y="-28"/>
                  </a:cubicBezTo>
                  <a:cubicBezTo>
                    <a:pt x="21225" y="64417"/>
                    <a:pt x="81530" y="110922"/>
                    <a:pt x="142938" y="132588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8" name="Freeform: Shape 657">
              <a:extLst>
                <a:ext uri="{FF2B5EF4-FFF2-40B4-BE49-F238E27FC236}">
                  <a16:creationId xmlns:a16="http://schemas.microsoft.com/office/drawing/2014/main" id="{8EE1617D-C54E-1DCD-0145-9018305BCD45}"/>
                </a:ext>
              </a:extLst>
            </p:cNvPr>
            <p:cNvSpPr/>
            <p:nvPr/>
          </p:nvSpPr>
          <p:spPr>
            <a:xfrm>
              <a:off x="10456047" y="2201542"/>
              <a:ext cx="239978" cy="47452"/>
            </a:xfrm>
            <a:custGeom>
              <a:avLst/>
              <a:gdLst>
                <a:gd name="connsiteX0" fmla="*/ 100436 w 239978"/>
                <a:gd name="connsiteY0" fmla="*/ 47271 h 47452"/>
                <a:gd name="connsiteX1" fmla="*/ 239951 w 239978"/>
                <a:gd name="connsiteY1" fmla="*/ 2560 h 47452"/>
                <a:gd name="connsiteX2" fmla="*/ 96847 w 239978"/>
                <a:gd name="connsiteY2" fmla="*/ 2560 h 47452"/>
                <a:gd name="connsiteX3" fmla="*/ 35714 w 239978"/>
                <a:gd name="connsiteY3" fmla="*/ 6424 h 47452"/>
                <a:gd name="connsiteX4" fmla="*/ -27 w 239978"/>
                <a:gd name="connsiteY4" fmla="*/ 18429 h 47452"/>
                <a:gd name="connsiteX5" fmla="*/ 100436 w 239978"/>
                <a:gd name="connsiteY5" fmla="*/ 47271 h 47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9978" h="47452">
                  <a:moveTo>
                    <a:pt x="100436" y="47271"/>
                  </a:moveTo>
                  <a:cubicBezTo>
                    <a:pt x="149452" y="41820"/>
                    <a:pt x="196896" y="26626"/>
                    <a:pt x="239951" y="2560"/>
                  </a:cubicBezTo>
                  <a:cubicBezTo>
                    <a:pt x="192314" y="-890"/>
                    <a:pt x="144484" y="-890"/>
                    <a:pt x="96847" y="2560"/>
                  </a:cubicBezTo>
                  <a:cubicBezTo>
                    <a:pt x="76382" y="1069"/>
                    <a:pt x="55820" y="2380"/>
                    <a:pt x="35714" y="6424"/>
                  </a:cubicBezTo>
                  <a:cubicBezTo>
                    <a:pt x="23156" y="9459"/>
                    <a:pt x="11978" y="16497"/>
                    <a:pt x="-27" y="18429"/>
                  </a:cubicBezTo>
                  <a:cubicBezTo>
                    <a:pt x="29449" y="38687"/>
                    <a:pt x="64708" y="48816"/>
                    <a:pt x="100436" y="47271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9" name="Freeform: Shape 658">
              <a:extLst>
                <a:ext uri="{FF2B5EF4-FFF2-40B4-BE49-F238E27FC236}">
                  <a16:creationId xmlns:a16="http://schemas.microsoft.com/office/drawing/2014/main" id="{EC4D5C79-A1A0-3BB4-A3C2-DD0A1EB0B982}"/>
                </a:ext>
              </a:extLst>
            </p:cNvPr>
            <p:cNvSpPr/>
            <p:nvPr/>
          </p:nvSpPr>
          <p:spPr>
            <a:xfrm>
              <a:off x="10445284" y="2067925"/>
              <a:ext cx="113986" cy="119092"/>
            </a:xfrm>
            <a:custGeom>
              <a:avLst/>
              <a:gdLst>
                <a:gd name="connsiteX0" fmla="*/ -27 w 113986"/>
                <a:gd name="connsiteY0" fmla="*/ 119064 h 119092"/>
                <a:gd name="connsiteX1" fmla="*/ 113959 w 113986"/>
                <a:gd name="connsiteY1" fmla="*/ -28 h 119092"/>
                <a:gd name="connsiteX2" fmla="*/ -27 w 113986"/>
                <a:gd name="connsiteY2" fmla="*/ 119064 h 119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3986" h="119092">
                  <a:moveTo>
                    <a:pt x="-27" y="119064"/>
                  </a:moveTo>
                  <a:cubicBezTo>
                    <a:pt x="50604" y="93756"/>
                    <a:pt x="90899" y="51666"/>
                    <a:pt x="113959" y="-28"/>
                  </a:cubicBezTo>
                  <a:cubicBezTo>
                    <a:pt x="60167" y="20782"/>
                    <a:pt x="18409" y="64417"/>
                    <a:pt x="-27" y="119064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0" name="Freeform: Shape 659">
              <a:extLst>
                <a:ext uri="{FF2B5EF4-FFF2-40B4-BE49-F238E27FC236}">
                  <a16:creationId xmlns:a16="http://schemas.microsoft.com/office/drawing/2014/main" id="{570F39A9-F6FC-7379-BC24-C5A5A2FB2C19}"/>
                </a:ext>
              </a:extLst>
            </p:cNvPr>
            <p:cNvSpPr/>
            <p:nvPr/>
          </p:nvSpPr>
          <p:spPr>
            <a:xfrm>
              <a:off x="10389973" y="2096077"/>
              <a:ext cx="29732" cy="86609"/>
            </a:xfrm>
            <a:custGeom>
              <a:avLst/>
              <a:gdLst>
                <a:gd name="connsiteX0" fmla="*/ 25751 w 29732"/>
                <a:gd name="connsiteY0" fmla="*/ 81391 h 86609"/>
                <a:gd name="connsiteX1" fmla="*/ 29201 w 29732"/>
                <a:gd name="connsiteY1" fmla="*/ 67591 h 86609"/>
                <a:gd name="connsiteX2" fmla="*/ 27269 w 29732"/>
                <a:gd name="connsiteY2" fmla="*/ 31988 h 86609"/>
                <a:gd name="connsiteX3" fmla="*/ 13469 w 29732"/>
                <a:gd name="connsiteY3" fmla="*/ -28 h 86609"/>
                <a:gd name="connsiteX4" fmla="*/ 497 w 29732"/>
                <a:gd name="connsiteY4" fmla="*/ 35576 h 86609"/>
                <a:gd name="connsiteX5" fmla="*/ 9606 w 29732"/>
                <a:gd name="connsiteY5" fmla="*/ 84151 h 86609"/>
                <a:gd name="connsiteX6" fmla="*/ 24937 w 29732"/>
                <a:gd name="connsiteY6" fmla="*/ 82536 h 86609"/>
                <a:gd name="connsiteX7" fmla="*/ 25751 w 29732"/>
                <a:gd name="connsiteY7" fmla="*/ 81391 h 866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732" h="86609">
                  <a:moveTo>
                    <a:pt x="25751" y="81391"/>
                  </a:moveTo>
                  <a:cubicBezTo>
                    <a:pt x="28221" y="77223"/>
                    <a:pt x="29422" y="72435"/>
                    <a:pt x="29201" y="67591"/>
                  </a:cubicBezTo>
                  <a:cubicBezTo>
                    <a:pt x="30277" y="55696"/>
                    <a:pt x="29629" y="43704"/>
                    <a:pt x="27269" y="31988"/>
                  </a:cubicBezTo>
                  <a:cubicBezTo>
                    <a:pt x="25392" y="20341"/>
                    <a:pt x="20645" y="9342"/>
                    <a:pt x="13469" y="-28"/>
                  </a:cubicBezTo>
                  <a:cubicBezTo>
                    <a:pt x="5824" y="10350"/>
                    <a:pt x="1325" y="22714"/>
                    <a:pt x="497" y="35576"/>
                  </a:cubicBezTo>
                  <a:cubicBezTo>
                    <a:pt x="-469" y="50203"/>
                    <a:pt x="-1297" y="73111"/>
                    <a:pt x="9606" y="84151"/>
                  </a:cubicBezTo>
                  <a:cubicBezTo>
                    <a:pt x="14284" y="87946"/>
                    <a:pt x="21156" y="87214"/>
                    <a:pt x="24937" y="82536"/>
                  </a:cubicBezTo>
                  <a:cubicBezTo>
                    <a:pt x="25241" y="82178"/>
                    <a:pt x="25503" y="81791"/>
                    <a:pt x="25751" y="81391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1" name="Freeform: Shape 660">
              <a:extLst>
                <a:ext uri="{FF2B5EF4-FFF2-40B4-BE49-F238E27FC236}">
                  <a16:creationId xmlns:a16="http://schemas.microsoft.com/office/drawing/2014/main" id="{1CB2F289-28EA-6ED4-5A29-B618D693EF50}"/>
                </a:ext>
              </a:extLst>
            </p:cNvPr>
            <p:cNvSpPr/>
            <p:nvPr/>
          </p:nvSpPr>
          <p:spPr>
            <a:xfrm>
              <a:off x="8833052" y="3154094"/>
              <a:ext cx="85144" cy="74945"/>
            </a:xfrm>
            <a:custGeom>
              <a:avLst/>
              <a:gdLst>
                <a:gd name="connsiteX0" fmla="*/ 85117 w 85144"/>
                <a:gd name="connsiteY0" fmla="*/ 74918 h 74945"/>
                <a:gd name="connsiteX1" fmla="*/ -27 w 85144"/>
                <a:gd name="connsiteY1" fmla="*/ 1089 h 74945"/>
                <a:gd name="connsiteX2" fmla="*/ 85117 w 85144"/>
                <a:gd name="connsiteY2" fmla="*/ 74918 h 74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5144" h="74945">
                  <a:moveTo>
                    <a:pt x="85117" y="74918"/>
                  </a:moveTo>
                  <a:cubicBezTo>
                    <a:pt x="72973" y="39039"/>
                    <a:pt x="43718" y="-7881"/>
                    <a:pt x="-27" y="1089"/>
                  </a:cubicBezTo>
                  <a:cubicBezTo>
                    <a:pt x="5493" y="39729"/>
                    <a:pt x="51722" y="61532"/>
                    <a:pt x="85117" y="74918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2" name="Freeform: Shape 661">
              <a:extLst>
                <a:ext uri="{FF2B5EF4-FFF2-40B4-BE49-F238E27FC236}">
                  <a16:creationId xmlns:a16="http://schemas.microsoft.com/office/drawing/2014/main" id="{47E6E270-57BF-8A12-1BB5-9C9AC3D01057}"/>
                </a:ext>
              </a:extLst>
            </p:cNvPr>
            <p:cNvSpPr/>
            <p:nvPr/>
          </p:nvSpPr>
          <p:spPr>
            <a:xfrm>
              <a:off x="8992716" y="3105912"/>
              <a:ext cx="125760" cy="28071"/>
            </a:xfrm>
            <a:custGeom>
              <a:avLst/>
              <a:gdLst>
                <a:gd name="connsiteX0" fmla="*/ 62072 w 125760"/>
                <a:gd name="connsiteY0" fmla="*/ 27882 h 28071"/>
                <a:gd name="connsiteX1" fmla="*/ 38750 w 125760"/>
                <a:gd name="connsiteY1" fmla="*/ 282 h 28071"/>
                <a:gd name="connsiteX2" fmla="*/ -27 w 125760"/>
                <a:gd name="connsiteY2" fmla="*/ 9804 h 28071"/>
                <a:gd name="connsiteX3" fmla="*/ 62072 w 125760"/>
                <a:gd name="connsiteY3" fmla="*/ 27882 h 28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760" h="28071">
                  <a:moveTo>
                    <a:pt x="62072" y="27882"/>
                  </a:moveTo>
                  <a:cubicBezTo>
                    <a:pt x="184889" y="21120"/>
                    <a:pt x="103471" y="-3030"/>
                    <a:pt x="38750" y="282"/>
                  </a:cubicBezTo>
                  <a:cubicBezTo>
                    <a:pt x="24950" y="1662"/>
                    <a:pt x="12944" y="7596"/>
                    <a:pt x="-27" y="9804"/>
                  </a:cubicBezTo>
                  <a:cubicBezTo>
                    <a:pt x="17981" y="22790"/>
                    <a:pt x="39909" y="29165"/>
                    <a:pt x="62072" y="27882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3" name="Freeform: Shape 662">
              <a:extLst>
                <a:ext uri="{FF2B5EF4-FFF2-40B4-BE49-F238E27FC236}">
                  <a16:creationId xmlns:a16="http://schemas.microsoft.com/office/drawing/2014/main" id="{021EF85F-BDD0-C496-9B96-DAE98042155B}"/>
                </a:ext>
              </a:extLst>
            </p:cNvPr>
            <p:cNvSpPr/>
            <p:nvPr/>
          </p:nvSpPr>
          <p:spPr>
            <a:xfrm>
              <a:off x="9245397" y="2339928"/>
              <a:ext cx="65404" cy="107767"/>
            </a:xfrm>
            <a:custGeom>
              <a:avLst/>
              <a:gdLst>
                <a:gd name="connsiteX0" fmla="*/ 65377 w 65404"/>
                <a:gd name="connsiteY0" fmla="*/ 107740 h 107767"/>
                <a:gd name="connsiteX1" fmla="*/ 27979 w 65404"/>
                <a:gd name="connsiteY1" fmla="*/ 5621 h 107767"/>
                <a:gd name="connsiteX2" fmla="*/ 5624 w 65404"/>
                <a:gd name="connsiteY2" fmla="*/ 3703 h 107767"/>
                <a:gd name="connsiteX3" fmla="*/ 380 w 65404"/>
                <a:gd name="connsiteY3" fmla="*/ 19421 h 107767"/>
                <a:gd name="connsiteX4" fmla="*/ 65377 w 65404"/>
                <a:gd name="connsiteY4" fmla="*/ 107740 h 107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04" h="107767">
                  <a:moveTo>
                    <a:pt x="65377" y="107740"/>
                  </a:moveTo>
                  <a:cubicBezTo>
                    <a:pt x="56960" y="72964"/>
                    <a:pt x="50611" y="34049"/>
                    <a:pt x="27979" y="5621"/>
                  </a:cubicBezTo>
                  <a:cubicBezTo>
                    <a:pt x="22335" y="-1086"/>
                    <a:pt x="12317" y="-1941"/>
                    <a:pt x="5624" y="3703"/>
                  </a:cubicBezTo>
                  <a:cubicBezTo>
                    <a:pt x="1056" y="7539"/>
                    <a:pt x="-959" y="13611"/>
                    <a:pt x="380" y="19421"/>
                  </a:cubicBezTo>
                  <a:cubicBezTo>
                    <a:pt x="10965" y="55604"/>
                    <a:pt x="33982" y="86874"/>
                    <a:pt x="65377" y="107740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4" name="Freeform: Shape 663">
              <a:extLst>
                <a:ext uri="{FF2B5EF4-FFF2-40B4-BE49-F238E27FC236}">
                  <a16:creationId xmlns:a16="http://schemas.microsoft.com/office/drawing/2014/main" id="{F36C746E-95F1-D06E-6859-6E431873AB19}"/>
                </a:ext>
              </a:extLst>
            </p:cNvPr>
            <p:cNvSpPr/>
            <p:nvPr/>
          </p:nvSpPr>
          <p:spPr>
            <a:xfrm>
              <a:off x="9214739" y="2281189"/>
              <a:ext cx="75638" cy="26461"/>
            </a:xfrm>
            <a:custGeom>
              <a:avLst/>
              <a:gdLst>
                <a:gd name="connsiteX0" fmla="*/ 38352 w 75638"/>
                <a:gd name="connsiteY0" fmla="*/ 26135 h 26461"/>
                <a:gd name="connsiteX1" fmla="*/ 75611 w 75638"/>
                <a:gd name="connsiteY1" fmla="*/ 13301 h 26461"/>
                <a:gd name="connsiteX2" fmla="*/ 2610 w 75638"/>
                <a:gd name="connsiteY2" fmla="*/ 11231 h 26461"/>
                <a:gd name="connsiteX3" fmla="*/ 39042 w 75638"/>
                <a:gd name="connsiteY3" fmla="*/ 25997 h 26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638" h="26461">
                  <a:moveTo>
                    <a:pt x="38352" y="26135"/>
                  </a:moveTo>
                  <a:cubicBezTo>
                    <a:pt x="51821" y="25928"/>
                    <a:pt x="64875" y="21429"/>
                    <a:pt x="75611" y="13301"/>
                  </a:cubicBezTo>
                  <a:cubicBezTo>
                    <a:pt x="54497" y="-3673"/>
                    <a:pt x="24662" y="-4514"/>
                    <a:pt x="2610" y="11231"/>
                  </a:cubicBezTo>
                  <a:cubicBezTo>
                    <a:pt x="-11190" y="15371"/>
                    <a:pt x="33384" y="29033"/>
                    <a:pt x="39042" y="25997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5" name="Freeform: Shape 664">
              <a:extLst>
                <a:ext uri="{FF2B5EF4-FFF2-40B4-BE49-F238E27FC236}">
                  <a16:creationId xmlns:a16="http://schemas.microsoft.com/office/drawing/2014/main" id="{29456E50-C414-32D6-91EC-12D6C5B30071}"/>
                </a:ext>
              </a:extLst>
            </p:cNvPr>
            <p:cNvSpPr/>
            <p:nvPr/>
          </p:nvSpPr>
          <p:spPr>
            <a:xfrm>
              <a:off x="9742873" y="1131272"/>
              <a:ext cx="112802" cy="29372"/>
            </a:xfrm>
            <a:custGeom>
              <a:avLst/>
              <a:gdLst>
                <a:gd name="connsiteX0" fmla="*/ 51722 w 112802"/>
                <a:gd name="connsiteY0" fmla="*/ 29150 h 29372"/>
                <a:gd name="connsiteX1" fmla="*/ 65522 w 112802"/>
                <a:gd name="connsiteY1" fmla="*/ 446 h 29372"/>
                <a:gd name="connsiteX2" fmla="*/ -27 w 112802"/>
                <a:gd name="connsiteY2" fmla="*/ 24320 h 29372"/>
                <a:gd name="connsiteX3" fmla="*/ 51722 w 112802"/>
                <a:gd name="connsiteY3" fmla="*/ 29150 h 293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2802" h="29372">
                  <a:moveTo>
                    <a:pt x="51722" y="29150"/>
                  </a:moveTo>
                  <a:cubicBezTo>
                    <a:pt x="102230" y="23354"/>
                    <a:pt x="152460" y="10658"/>
                    <a:pt x="65522" y="446"/>
                  </a:cubicBezTo>
                  <a:cubicBezTo>
                    <a:pt x="41924" y="-1762"/>
                    <a:pt x="14049" y="3344"/>
                    <a:pt x="-27" y="24320"/>
                  </a:cubicBezTo>
                  <a:cubicBezTo>
                    <a:pt x="16919" y="28316"/>
                    <a:pt x="34334" y="29942"/>
                    <a:pt x="51722" y="29150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6" name="Freeform: Shape 665">
              <a:extLst>
                <a:ext uri="{FF2B5EF4-FFF2-40B4-BE49-F238E27FC236}">
                  <a16:creationId xmlns:a16="http://schemas.microsoft.com/office/drawing/2014/main" id="{B98FFFE5-CD0D-047F-8805-A4A90485633A}"/>
                </a:ext>
              </a:extLst>
            </p:cNvPr>
            <p:cNvSpPr/>
            <p:nvPr/>
          </p:nvSpPr>
          <p:spPr>
            <a:xfrm>
              <a:off x="9759252" y="1024936"/>
              <a:ext cx="130313" cy="83160"/>
            </a:xfrm>
            <a:custGeom>
              <a:avLst/>
              <a:gdLst>
                <a:gd name="connsiteX0" fmla="*/ 6778 w 130313"/>
                <a:gd name="connsiteY0" fmla="*/ 81529 h 83160"/>
                <a:gd name="connsiteX1" fmla="*/ 130286 w 130313"/>
                <a:gd name="connsiteY1" fmla="*/ -28 h 83160"/>
                <a:gd name="connsiteX2" fmla="*/ 154 w 130313"/>
                <a:gd name="connsiteY2" fmla="*/ 82771 h 83160"/>
                <a:gd name="connsiteX3" fmla="*/ 6778 w 130313"/>
                <a:gd name="connsiteY3" fmla="*/ 81529 h 83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0313" h="83160">
                  <a:moveTo>
                    <a:pt x="6778" y="81529"/>
                  </a:moveTo>
                  <a:cubicBezTo>
                    <a:pt x="55243" y="67438"/>
                    <a:pt x="98298" y="39005"/>
                    <a:pt x="130286" y="-28"/>
                  </a:cubicBezTo>
                  <a:cubicBezTo>
                    <a:pt x="77240" y="8180"/>
                    <a:pt x="30058" y="38203"/>
                    <a:pt x="154" y="82771"/>
                  </a:cubicBezTo>
                  <a:cubicBezTo>
                    <a:pt x="-1225" y="84013"/>
                    <a:pt x="5674" y="81667"/>
                    <a:pt x="6778" y="81529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7" name="Freeform: Shape 666">
              <a:extLst>
                <a:ext uri="{FF2B5EF4-FFF2-40B4-BE49-F238E27FC236}">
                  <a16:creationId xmlns:a16="http://schemas.microsoft.com/office/drawing/2014/main" id="{2D7F4BC0-6CEF-BEA3-14F7-5F7C84BFE447}"/>
                </a:ext>
              </a:extLst>
            </p:cNvPr>
            <p:cNvSpPr/>
            <p:nvPr/>
          </p:nvSpPr>
          <p:spPr>
            <a:xfrm>
              <a:off x="9736369" y="996094"/>
              <a:ext cx="62117" cy="102583"/>
            </a:xfrm>
            <a:custGeom>
              <a:avLst/>
              <a:gdLst>
                <a:gd name="connsiteX0" fmla="*/ 14481 w 62117"/>
                <a:gd name="connsiteY0" fmla="*/ 93397 h 102583"/>
                <a:gd name="connsiteX1" fmla="*/ 62090 w 62117"/>
                <a:gd name="connsiteY1" fmla="*/ -28 h 102583"/>
                <a:gd name="connsiteX2" fmla="*/ 681 w 62117"/>
                <a:gd name="connsiteY2" fmla="*/ 101125 h 102583"/>
                <a:gd name="connsiteX3" fmla="*/ 681 w 62117"/>
                <a:gd name="connsiteY3" fmla="*/ 101125 h 102583"/>
                <a:gd name="connsiteX4" fmla="*/ 1509 w 62117"/>
                <a:gd name="connsiteY4" fmla="*/ 102505 h 102583"/>
                <a:gd name="connsiteX5" fmla="*/ 14481 w 62117"/>
                <a:gd name="connsiteY5" fmla="*/ 93397 h 102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2117" h="102583">
                  <a:moveTo>
                    <a:pt x="14481" y="93397"/>
                  </a:moveTo>
                  <a:cubicBezTo>
                    <a:pt x="42991" y="70500"/>
                    <a:pt x="60310" y="36491"/>
                    <a:pt x="62090" y="-28"/>
                  </a:cubicBezTo>
                  <a:cubicBezTo>
                    <a:pt x="30365" y="25418"/>
                    <a:pt x="8616" y="61235"/>
                    <a:pt x="681" y="101125"/>
                  </a:cubicBezTo>
                  <a:lnTo>
                    <a:pt x="681" y="101125"/>
                  </a:lnTo>
                  <a:cubicBezTo>
                    <a:pt x="-975" y="98917"/>
                    <a:pt x="681" y="103057"/>
                    <a:pt x="1509" y="102505"/>
                  </a:cubicBezTo>
                  <a:cubicBezTo>
                    <a:pt x="4683" y="102505"/>
                    <a:pt x="13100" y="94501"/>
                    <a:pt x="14481" y="93397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8" name="Freeform: Shape 667">
              <a:extLst>
                <a:ext uri="{FF2B5EF4-FFF2-40B4-BE49-F238E27FC236}">
                  <a16:creationId xmlns:a16="http://schemas.microsoft.com/office/drawing/2014/main" id="{120589BF-0DEC-A8F4-7BD9-C4BF423D502C}"/>
                </a:ext>
              </a:extLst>
            </p:cNvPr>
            <p:cNvSpPr/>
            <p:nvPr/>
          </p:nvSpPr>
          <p:spPr>
            <a:xfrm>
              <a:off x="9680056" y="977878"/>
              <a:ext cx="52048" cy="167083"/>
            </a:xfrm>
            <a:custGeom>
              <a:avLst/>
              <a:gdLst>
                <a:gd name="connsiteX0" fmla="*/ 50094 w 52048"/>
                <a:gd name="connsiteY0" fmla="*/ 154944 h 167083"/>
                <a:gd name="connsiteX1" fmla="*/ 15456 w 52048"/>
                <a:gd name="connsiteY1" fmla="*/ -28 h 167083"/>
                <a:gd name="connsiteX2" fmla="*/ 2623 w 52048"/>
                <a:gd name="connsiteY2" fmla="*/ 113820 h 167083"/>
                <a:gd name="connsiteX3" fmla="*/ 50094 w 52048"/>
                <a:gd name="connsiteY3" fmla="*/ 154944 h 167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048" h="167083">
                  <a:moveTo>
                    <a:pt x="50094" y="154944"/>
                  </a:moveTo>
                  <a:cubicBezTo>
                    <a:pt x="59202" y="113545"/>
                    <a:pt x="34086" y="38750"/>
                    <a:pt x="15456" y="-28"/>
                  </a:cubicBezTo>
                  <a:cubicBezTo>
                    <a:pt x="980" y="36066"/>
                    <a:pt x="-3463" y="75409"/>
                    <a:pt x="2623" y="113820"/>
                  </a:cubicBezTo>
                  <a:cubicBezTo>
                    <a:pt x="5107" y="137004"/>
                    <a:pt x="24427" y="191099"/>
                    <a:pt x="50094" y="154944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9" name="Freeform: Shape 668">
              <a:extLst>
                <a:ext uri="{FF2B5EF4-FFF2-40B4-BE49-F238E27FC236}">
                  <a16:creationId xmlns:a16="http://schemas.microsoft.com/office/drawing/2014/main" id="{1A36DB9A-7C0B-71D4-E6DA-33DA610582C8}"/>
                </a:ext>
              </a:extLst>
            </p:cNvPr>
            <p:cNvSpPr/>
            <p:nvPr/>
          </p:nvSpPr>
          <p:spPr>
            <a:xfrm>
              <a:off x="9724157" y="953867"/>
              <a:ext cx="17961" cy="79762"/>
            </a:xfrm>
            <a:custGeom>
              <a:avLst/>
              <a:gdLst>
                <a:gd name="connsiteX0" fmla="*/ 10547 w 17961"/>
                <a:gd name="connsiteY0" fmla="*/ 79735 h 79762"/>
                <a:gd name="connsiteX1" fmla="*/ 13169 w 17961"/>
                <a:gd name="connsiteY1" fmla="*/ -28 h 79762"/>
                <a:gd name="connsiteX2" fmla="*/ 10547 w 17961"/>
                <a:gd name="connsiteY2" fmla="*/ 79735 h 79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961" h="79762">
                  <a:moveTo>
                    <a:pt x="10547" y="79735"/>
                  </a:moveTo>
                  <a:cubicBezTo>
                    <a:pt x="19406" y="54012"/>
                    <a:pt x="20317" y="26221"/>
                    <a:pt x="13169" y="-28"/>
                  </a:cubicBezTo>
                  <a:cubicBezTo>
                    <a:pt x="-6979" y="22742"/>
                    <a:pt x="-907" y="54757"/>
                    <a:pt x="10547" y="79735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0" name="Freeform: Shape 669">
              <a:extLst>
                <a:ext uri="{FF2B5EF4-FFF2-40B4-BE49-F238E27FC236}">
                  <a16:creationId xmlns:a16="http://schemas.microsoft.com/office/drawing/2014/main" id="{5F1ED211-E95F-D430-521C-4643188F4B54}"/>
                </a:ext>
              </a:extLst>
            </p:cNvPr>
            <p:cNvSpPr/>
            <p:nvPr/>
          </p:nvSpPr>
          <p:spPr>
            <a:xfrm>
              <a:off x="9805601" y="898944"/>
              <a:ext cx="74994" cy="91630"/>
            </a:xfrm>
            <a:custGeom>
              <a:avLst/>
              <a:gdLst>
                <a:gd name="connsiteX0" fmla="*/ 34 w 74994"/>
                <a:gd name="connsiteY0" fmla="*/ 91603 h 91630"/>
                <a:gd name="connsiteX1" fmla="*/ 74967 w 74994"/>
                <a:gd name="connsiteY1" fmla="*/ -28 h 91630"/>
                <a:gd name="connsiteX2" fmla="*/ 24874 w 74994"/>
                <a:gd name="connsiteY2" fmla="*/ 55999 h 91630"/>
                <a:gd name="connsiteX3" fmla="*/ 34 w 74994"/>
                <a:gd name="connsiteY3" fmla="*/ 91465 h 91630"/>
                <a:gd name="connsiteX4" fmla="*/ 34 w 74994"/>
                <a:gd name="connsiteY4" fmla="*/ 91465 h 91630"/>
                <a:gd name="connsiteX5" fmla="*/ 34 w 74994"/>
                <a:gd name="connsiteY5" fmla="*/ 91603 h 91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994" h="91630">
                  <a:moveTo>
                    <a:pt x="34" y="91603"/>
                  </a:moveTo>
                  <a:cubicBezTo>
                    <a:pt x="34810" y="72559"/>
                    <a:pt x="69033" y="41095"/>
                    <a:pt x="74967" y="-28"/>
                  </a:cubicBezTo>
                  <a:cubicBezTo>
                    <a:pt x="54861" y="15291"/>
                    <a:pt x="37860" y="34307"/>
                    <a:pt x="24874" y="55999"/>
                  </a:cubicBezTo>
                  <a:cubicBezTo>
                    <a:pt x="17878" y="68669"/>
                    <a:pt x="9542" y="80559"/>
                    <a:pt x="34" y="91465"/>
                  </a:cubicBezTo>
                  <a:lnTo>
                    <a:pt x="34" y="91465"/>
                  </a:lnTo>
                  <a:cubicBezTo>
                    <a:pt x="34" y="91465"/>
                    <a:pt x="-104" y="91603"/>
                    <a:pt x="34" y="91603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1" name="Freeform: Shape 670">
              <a:extLst>
                <a:ext uri="{FF2B5EF4-FFF2-40B4-BE49-F238E27FC236}">
                  <a16:creationId xmlns:a16="http://schemas.microsoft.com/office/drawing/2014/main" id="{1679BB18-0029-1BA8-CA06-348AAFB712EA}"/>
                </a:ext>
              </a:extLst>
            </p:cNvPr>
            <p:cNvSpPr/>
            <p:nvPr/>
          </p:nvSpPr>
          <p:spPr>
            <a:xfrm>
              <a:off x="9835332" y="1079997"/>
              <a:ext cx="125439" cy="50359"/>
            </a:xfrm>
            <a:custGeom>
              <a:avLst/>
              <a:gdLst>
                <a:gd name="connsiteX0" fmla="*/ 80011 w 125439"/>
                <a:gd name="connsiteY0" fmla="*/ 41372 h 50359"/>
                <a:gd name="connsiteX1" fmla="*/ 125412 w 125439"/>
                <a:gd name="connsiteY1" fmla="*/ -28 h 50359"/>
                <a:gd name="connsiteX2" fmla="*/ -27 w 125439"/>
                <a:gd name="connsiteY2" fmla="*/ 37646 h 50359"/>
                <a:gd name="connsiteX3" fmla="*/ 80011 w 125439"/>
                <a:gd name="connsiteY3" fmla="*/ 41372 h 50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439" h="50359">
                  <a:moveTo>
                    <a:pt x="80011" y="41372"/>
                  </a:moveTo>
                  <a:cubicBezTo>
                    <a:pt x="99096" y="32660"/>
                    <a:pt x="114980" y="18181"/>
                    <a:pt x="125412" y="-28"/>
                  </a:cubicBezTo>
                  <a:cubicBezTo>
                    <a:pt x="82151" y="7046"/>
                    <a:pt x="39978" y="19710"/>
                    <a:pt x="-27" y="37646"/>
                  </a:cubicBezTo>
                  <a:cubicBezTo>
                    <a:pt x="22190" y="55033"/>
                    <a:pt x="55172" y="52825"/>
                    <a:pt x="80011" y="41372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2" name="Freeform: Shape 671">
              <a:extLst>
                <a:ext uri="{FF2B5EF4-FFF2-40B4-BE49-F238E27FC236}">
                  <a16:creationId xmlns:a16="http://schemas.microsoft.com/office/drawing/2014/main" id="{A6146A90-6F0E-4B00-4CC0-3F1797F69632}"/>
                </a:ext>
              </a:extLst>
            </p:cNvPr>
            <p:cNvSpPr/>
            <p:nvPr/>
          </p:nvSpPr>
          <p:spPr>
            <a:xfrm>
              <a:off x="10757785" y="1318458"/>
              <a:ext cx="141788" cy="53796"/>
            </a:xfrm>
            <a:custGeom>
              <a:avLst/>
              <a:gdLst>
                <a:gd name="connsiteX0" fmla="*/ 72762 w 141788"/>
                <a:gd name="connsiteY0" fmla="*/ 53101 h 53796"/>
                <a:gd name="connsiteX1" fmla="*/ 141761 w 141788"/>
                <a:gd name="connsiteY1" fmla="*/ 20258 h 53796"/>
                <a:gd name="connsiteX2" fmla="*/ 1141 w 141788"/>
                <a:gd name="connsiteY2" fmla="*/ -28 h 53796"/>
                <a:gd name="connsiteX3" fmla="*/ 72762 w 141788"/>
                <a:gd name="connsiteY3" fmla="*/ 53101 h 53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1788" h="53796">
                  <a:moveTo>
                    <a:pt x="72762" y="53101"/>
                  </a:moveTo>
                  <a:cubicBezTo>
                    <a:pt x="98788" y="50203"/>
                    <a:pt x="123104" y="38639"/>
                    <a:pt x="141761" y="20258"/>
                  </a:cubicBezTo>
                  <a:cubicBezTo>
                    <a:pt x="94566" y="14462"/>
                    <a:pt x="48198" y="4112"/>
                    <a:pt x="1141" y="-28"/>
                  </a:cubicBezTo>
                  <a:cubicBezTo>
                    <a:pt x="-8381" y="37508"/>
                    <a:pt x="42540" y="57793"/>
                    <a:pt x="72762" y="53101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3" name="Freeform: Shape 672">
              <a:extLst>
                <a:ext uri="{FF2B5EF4-FFF2-40B4-BE49-F238E27FC236}">
                  <a16:creationId xmlns:a16="http://schemas.microsoft.com/office/drawing/2014/main" id="{4BCB734B-DE74-3D74-8040-E273771512F3}"/>
                </a:ext>
              </a:extLst>
            </p:cNvPr>
            <p:cNvSpPr/>
            <p:nvPr/>
          </p:nvSpPr>
          <p:spPr>
            <a:xfrm>
              <a:off x="10795523" y="1207645"/>
              <a:ext cx="186021" cy="94843"/>
            </a:xfrm>
            <a:custGeom>
              <a:avLst/>
              <a:gdLst>
                <a:gd name="connsiteX0" fmla="*/ 43441 w 186021"/>
                <a:gd name="connsiteY0" fmla="*/ 93673 h 94843"/>
                <a:gd name="connsiteX1" fmla="*/ 185994 w 186021"/>
                <a:gd name="connsiteY1" fmla="*/ -28 h 94843"/>
                <a:gd name="connsiteX2" fmla="*/ -27 w 186021"/>
                <a:gd name="connsiteY2" fmla="*/ 92155 h 94843"/>
                <a:gd name="connsiteX3" fmla="*/ -27 w 186021"/>
                <a:gd name="connsiteY3" fmla="*/ 92155 h 94843"/>
                <a:gd name="connsiteX4" fmla="*/ 43441 w 186021"/>
                <a:gd name="connsiteY4" fmla="*/ 93673 h 94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021" h="94843">
                  <a:moveTo>
                    <a:pt x="43441" y="93673"/>
                  </a:moveTo>
                  <a:cubicBezTo>
                    <a:pt x="100821" y="80936"/>
                    <a:pt x="151549" y="47601"/>
                    <a:pt x="185994" y="-28"/>
                  </a:cubicBezTo>
                  <a:cubicBezTo>
                    <a:pt x="122101" y="25226"/>
                    <a:pt x="49652" y="41372"/>
                    <a:pt x="-27" y="92155"/>
                  </a:cubicBezTo>
                  <a:lnTo>
                    <a:pt x="-27" y="92155"/>
                  </a:lnTo>
                  <a:cubicBezTo>
                    <a:pt x="14283" y="95080"/>
                    <a:pt x="28965" y="95605"/>
                    <a:pt x="43441" y="93673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4" name="Freeform: Shape 673">
              <a:extLst>
                <a:ext uri="{FF2B5EF4-FFF2-40B4-BE49-F238E27FC236}">
                  <a16:creationId xmlns:a16="http://schemas.microsoft.com/office/drawing/2014/main" id="{D703205B-0777-46C5-16B5-DEA570E6C9DC}"/>
                </a:ext>
              </a:extLst>
            </p:cNvPr>
            <p:cNvSpPr/>
            <p:nvPr/>
          </p:nvSpPr>
          <p:spPr>
            <a:xfrm>
              <a:off x="10769993" y="1184738"/>
              <a:ext cx="58553" cy="97840"/>
            </a:xfrm>
            <a:custGeom>
              <a:avLst/>
              <a:gdLst>
                <a:gd name="connsiteX0" fmla="*/ 111 w 58553"/>
                <a:gd name="connsiteY0" fmla="*/ 97813 h 97840"/>
                <a:gd name="connsiteX1" fmla="*/ 57380 w 58553"/>
                <a:gd name="connsiteY1" fmla="*/ -28 h 97840"/>
                <a:gd name="connsiteX2" fmla="*/ -27 w 58553"/>
                <a:gd name="connsiteY2" fmla="*/ 97675 h 97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553" h="97840">
                  <a:moveTo>
                    <a:pt x="111" y="97813"/>
                  </a:moveTo>
                  <a:cubicBezTo>
                    <a:pt x="41510" y="89257"/>
                    <a:pt x="64004" y="39025"/>
                    <a:pt x="57380" y="-28"/>
                  </a:cubicBezTo>
                  <a:cubicBezTo>
                    <a:pt x="25226" y="23570"/>
                    <a:pt x="9494" y="60415"/>
                    <a:pt x="-27" y="97675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5" name="Freeform: Shape 674">
              <a:extLst>
                <a:ext uri="{FF2B5EF4-FFF2-40B4-BE49-F238E27FC236}">
                  <a16:creationId xmlns:a16="http://schemas.microsoft.com/office/drawing/2014/main" id="{534DD79A-3E1C-0755-CC39-9947ED5976B3}"/>
                </a:ext>
              </a:extLst>
            </p:cNvPr>
            <p:cNvSpPr/>
            <p:nvPr/>
          </p:nvSpPr>
          <p:spPr>
            <a:xfrm>
              <a:off x="10718564" y="1160726"/>
              <a:ext cx="35733" cy="137998"/>
            </a:xfrm>
            <a:custGeom>
              <a:avLst/>
              <a:gdLst>
                <a:gd name="connsiteX0" fmla="*/ 16212 w 35733"/>
                <a:gd name="connsiteY0" fmla="*/ 136866 h 137998"/>
                <a:gd name="connsiteX1" fmla="*/ 19800 w 35733"/>
                <a:gd name="connsiteY1" fmla="*/ -28 h 137998"/>
                <a:gd name="connsiteX2" fmla="*/ 14832 w 35733"/>
                <a:gd name="connsiteY2" fmla="*/ 137970 h 137998"/>
                <a:gd name="connsiteX3" fmla="*/ 14832 w 35733"/>
                <a:gd name="connsiteY3" fmla="*/ 137970 h 137998"/>
                <a:gd name="connsiteX4" fmla="*/ 16212 w 35733"/>
                <a:gd name="connsiteY4" fmla="*/ 136866 h 137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733" h="137998">
                  <a:moveTo>
                    <a:pt x="16212" y="136866"/>
                  </a:moveTo>
                  <a:cubicBezTo>
                    <a:pt x="47675" y="99193"/>
                    <a:pt x="35117" y="42338"/>
                    <a:pt x="19800" y="-28"/>
                  </a:cubicBezTo>
                  <a:cubicBezTo>
                    <a:pt x="-4750" y="42267"/>
                    <a:pt x="-6613" y="94019"/>
                    <a:pt x="14832" y="137970"/>
                  </a:cubicBezTo>
                  <a:lnTo>
                    <a:pt x="14832" y="137970"/>
                  </a:lnTo>
                  <a:cubicBezTo>
                    <a:pt x="14832" y="137970"/>
                    <a:pt x="15384" y="137694"/>
                    <a:pt x="16212" y="136866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6" name="Freeform: Shape 675">
              <a:extLst>
                <a:ext uri="{FF2B5EF4-FFF2-40B4-BE49-F238E27FC236}">
                  <a16:creationId xmlns:a16="http://schemas.microsoft.com/office/drawing/2014/main" id="{81CE52BD-FB49-7A56-4875-C8FF3ADC1326}"/>
                </a:ext>
              </a:extLst>
            </p:cNvPr>
            <p:cNvSpPr/>
            <p:nvPr/>
          </p:nvSpPr>
          <p:spPr>
            <a:xfrm>
              <a:off x="10766799" y="1064955"/>
              <a:ext cx="41176" cy="136570"/>
            </a:xfrm>
            <a:custGeom>
              <a:avLst/>
              <a:gdLst>
                <a:gd name="connsiteX0" fmla="*/ 15448 w 41176"/>
                <a:gd name="connsiteY0" fmla="*/ 134658 h 136570"/>
                <a:gd name="connsiteX1" fmla="*/ 30627 w 41176"/>
                <a:gd name="connsiteY1" fmla="*/ -28 h 136570"/>
                <a:gd name="connsiteX2" fmla="*/ 11998 w 41176"/>
                <a:gd name="connsiteY2" fmla="*/ 136314 h 136570"/>
                <a:gd name="connsiteX3" fmla="*/ 15296 w 41176"/>
                <a:gd name="connsiteY3" fmla="*/ 135097 h 136570"/>
                <a:gd name="connsiteX4" fmla="*/ 15448 w 41176"/>
                <a:gd name="connsiteY4" fmla="*/ 134658 h 13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176" h="136570">
                  <a:moveTo>
                    <a:pt x="15448" y="134658"/>
                  </a:moveTo>
                  <a:cubicBezTo>
                    <a:pt x="51052" y="100987"/>
                    <a:pt x="43048" y="42613"/>
                    <a:pt x="30627" y="-28"/>
                  </a:cubicBezTo>
                  <a:cubicBezTo>
                    <a:pt x="13654" y="35162"/>
                    <a:pt x="-17119" y="102229"/>
                    <a:pt x="11998" y="136314"/>
                  </a:cubicBezTo>
                  <a:cubicBezTo>
                    <a:pt x="13240" y="136888"/>
                    <a:pt x="14717" y="136343"/>
                    <a:pt x="15296" y="135097"/>
                  </a:cubicBezTo>
                  <a:cubicBezTo>
                    <a:pt x="15365" y="134956"/>
                    <a:pt x="15407" y="134809"/>
                    <a:pt x="15448" y="134658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7" name="Freeform: Shape 676">
              <a:extLst>
                <a:ext uri="{FF2B5EF4-FFF2-40B4-BE49-F238E27FC236}">
                  <a16:creationId xmlns:a16="http://schemas.microsoft.com/office/drawing/2014/main" id="{D3C5C2A3-A3D9-06A7-23B5-481A0325C3E3}"/>
                </a:ext>
              </a:extLst>
            </p:cNvPr>
            <p:cNvSpPr/>
            <p:nvPr/>
          </p:nvSpPr>
          <p:spPr>
            <a:xfrm>
              <a:off x="10730525" y="1345919"/>
              <a:ext cx="83764" cy="56303"/>
            </a:xfrm>
            <a:custGeom>
              <a:avLst/>
              <a:gdLst>
                <a:gd name="connsiteX0" fmla="*/ 83737 w 83764"/>
                <a:gd name="connsiteY0" fmla="*/ 56275 h 56303"/>
                <a:gd name="connsiteX1" fmla="*/ -27 w 83764"/>
                <a:gd name="connsiteY1" fmla="*/ -28 h 56303"/>
                <a:gd name="connsiteX2" fmla="*/ 83737 w 83764"/>
                <a:gd name="connsiteY2" fmla="*/ 56275 h 56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3764" h="56303">
                  <a:moveTo>
                    <a:pt x="83737" y="56275"/>
                  </a:moveTo>
                  <a:cubicBezTo>
                    <a:pt x="61106" y="29780"/>
                    <a:pt x="25916" y="20672"/>
                    <a:pt x="-27" y="-28"/>
                  </a:cubicBezTo>
                  <a:cubicBezTo>
                    <a:pt x="9218" y="35300"/>
                    <a:pt x="51584" y="50479"/>
                    <a:pt x="83737" y="56275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8" name="Freeform: Shape 677">
              <a:extLst>
                <a:ext uri="{FF2B5EF4-FFF2-40B4-BE49-F238E27FC236}">
                  <a16:creationId xmlns:a16="http://schemas.microsoft.com/office/drawing/2014/main" id="{F2D85134-6745-E91D-BD2C-B0B085F81570}"/>
                </a:ext>
              </a:extLst>
            </p:cNvPr>
            <p:cNvSpPr/>
            <p:nvPr/>
          </p:nvSpPr>
          <p:spPr>
            <a:xfrm>
              <a:off x="10633237" y="1290402"/>
              <a:ext cx="86409" cy="47449"/>
            </a:xfrm>
            <a:custGeom>
              <a:avLst/>
              <a:gdLst>
                <a:gd name="connsiteX0" fmla="*/ 84704 w 86409"/>
                <a:gd name="connsiteY0" fmla="*/ 42794 h 47449"/>
                <a:gd name="connsiteX1" fmla="*/ 85807 w 86409"/>
                <a:gd name="connsiteY1" fmla="*/ 41414 h 47449"/>
                <a:gd name="connsiteX2" fmla="*/ 85807 w 86409"/>
                <a:gd name="connsiteY2" fmla="*/ 41414 h 47449"/>
                <a:gd name="connsiteX3" fmla="*/ 85807 w 86409"/>
                <a:gd name="connsiteY3" fmla="*/ 41414 h 47449"/>
                <a:gd name="connsiteX4" fmla="*/ 85807 w 86409"/>
                <a:gd name="connsiteY4" fmla="*/ 41414 h 47449"/>
                <a:gd name="connsiteX5" fmla="*/ -27 w 86409"/>
                <a:gd name="connsiteY5" fmla="*/ 9812 h 47449"/>
                <a:gd name="connsiteX6" fmla="*/ 18740 w 86409"/>
                <a:gd name="connsiteY6" fmla="*/ 24578 h 47449"/>
                <a:gd name="connsiteX7" fmla="*/ 84704 w 86409"/>
                <a:gd name="connsiteY7" fmla="*/ 42794 h 47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6409" h="47449">
                  <a:moveTo>
                    <a:pt x="84704" y="42794"/>
                  </a:moveTo>
                  <a:cubicBezTo>
                    <a:pt x="84704" y="42794"/>
                    <a:pt x="85945" y="41552"/>
                    <a:pt x="85807" y="41414"/>
                  </a:cubicBezTo>
                  <a:lnTo>
                    <a:pt x="85807" y="41414"/>
                  </a:lnTo>
                  <a:lnTo>
                    <a:pt x="85807" y="41414"/>
                  </a:lnTo>
                  <a:lnTo>
                    <a:pt x="85807" y="41414"/>
                  </a:lnTo>
                  <a:cubicBezTo>
                    <a:pt x="93259" y="14"/>
                    <a:pt x="26330" y="-10059"/>
                    <a:pt x="-27" y="9812"/>
                  </a:cubicBezTo>
                  <a:cubicBezTo>
                    <a:pt x="5492" y="15608"/>
                    <a:pt x="11812" y="20576"/>
                    <a:pt x="18740" y="24578"/>
                  </a:cubicBezTo>
                  <a:cubicBezTo>
                    <a:pt x="38060" y="33962"/>
                    <a:pt x="63313" y="57284"/>
                    <a:pt x="84704" y="42794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9" name="Freeform: Shape 678">
              <a:extLst>
                <a:ext uri="{FF2B5EF4-FFF2-40B4-BE49-F238E27FC236}">
                  <a16:creationId xmlns:a16="http://schemas.microsoft.com/office/drawing/2014/main" id="{14DFA9BC-3629-C301-E05D-D3CDD81CB929}"/>
                </a:ext>
              </a:extLst>
            </p:cNvPr>
            <p:cNvSpPr/>
            <p:nvPr/>
          </p:nvSpPr>
          <p:spPr>
            <a:xfrm>
              <a:off x="10854429" y="1141130"/>
              <a:ext cx="87233" cy="83375"/>
            </a:xfrm>
            <a:custGeom>
              <a:avLst/>
              <a:gdLst>
                <a:gd name="connsiteX0" fmla="*/ 6478 w 87233"/>
                <a:gd name="connsiteY0" fmla="*/ 82771 h 83375"/>
                <a:gd name="connsiteX1" fmla="*/ 87206 w 87233"/>
                <a:gd name="connsiteY1" fmla="*/ -28 h 83375"/>
                <a:gd name="connsiteX2" fmla="*/ 37941 w 87233"/>
                <a:gd name="connsiteY2" fmla="*/ 39716 h 83375"/>
                <a:gd name="connsiteX3" fmla="*/ -9 w 87233"/>
                <a:gd name="connsiteY3" fmla="*/ 82495 h 83375"/>
                <a:gd name="connsiteX4" fmla="*/ 6478 w 87233"/>
                <a:gd name="connsiteY4" fmla="*/ 82771 h 83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233" h="83375">
                  <a:moveTo>
                    <a:pt x="6478" y="82771"/>
                  </a:moveTo>
                  <a:cubicBezTo>
                    <a:pt x="44702" y="71041"/>
                    <a:pt x="72716" y="35852"/>
                    <a:pt x="87206" y="-28"/>
                  </a:cubicBezTo>
                  <a:cubicBezTo>
                    <a:pt x="68052" y="9428"/>
                    <a:pt x="51230" y="22998"/>
                    <a:pt x="37941" y="39716"/>
                  </a:cubicBezTo>
                  <a:cubicBezTo>
                    <a:pt x="24141" y="53515"/>
                    <a:pt x="17517" y="75181"/>
                    <a:pt x="-9" y="82495"/>
                  </a:cubicBezTo>
                  <a:cubicBezTo>
                    <a:pt x="-422" y="84151"/>
                    <a:pt x="6201" y="82909"/>
                    <a:pt x="6478" y="82771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0" name="Freeform: Shape 679">
              <a:extLst>
                <a:ext uri="{FF2B5EF4-FFF2-40B4-BE49-F238E27FC236}">
                  <a16:creationId xmlns:a16="http://schemas.microsoft.com/office/drawing/2014/main" id="{CB4EB0D5-2A65-FA01-B746-FF47BFACB2B3}"/>
                </a:ext>
              </a:extLst>
            </p:cNvPr>
            <p:cNvSpPr/>
            <p:nvPr/>
          </p:nvSpPr>
          <p:spPr>
            <a:xfrm>
              <a:off x="10834714" y="1389613"/>
              <a:ext cx="99773" cy="41233"/>
            </a:xfrm>
            <a:custGeom>
              <a:avLst/>
              <a:gdLst>
                <a:gd name="connsiteX0" fmla="*/ 99746 w 99773"/>
                <a:gd name="connsiteY0" fmla="*/ 39630 h 41233"/>
                <a:gd name="connsiteX1" fmla="*/ -27 w 99773"/>
                <a:gd name="connsiteY1" fmla="*/ 12030 h 41233"/>
                <a:gd name="connsiteX2" fmla="*/ 99746 w 99773"/>
                <a:gd name="connsiteY2" fmla="*/ 39630 h 41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9773" h="41233">
                  <a:moveTo>
                    <a:pt x="99746" y="39630"/>
                  </a:moveTo>
                  <a:cubicBezTo>
                    <a:pt x="82358" y="8718"/>
                    <a:pt x="28953" y="-15570"/>
                    <a:pt x="-27" y="12030"/>
                  </a:cubicBezTo>
                  <a:cubicBezTo>
                    <a:pt x="25640" y="39492"/>
                    <a:pt x="64832" y="44322"/>
                    <a:pt x="99746" y="39630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1" name="Freeform: Shape 680">
              <a:extLst>
                <a:ext uri="{FF2B5EF4-FFF2-40B4-BE49-F238E27FC236}">
                  <a16:creationId xmlns:a16="http://schemas.microsoft.com/office/drawing/2014/main" id="{36D74F13-FD2F-504E-AE62-36132DAC6A03}"/>
                </a:ext>
              </a:extLst>
            </p:cNvPr>
            <p:cNvSpPr/>
            <p:nvPr/>
          </p:nvSpPr>
          <p:spPr>
            <a:xfrm>
              <a:off x="10431346" y="2230431"/>
              <a:ext cx="156903" cy="64991"/>
            </a:xfrm>
            <a:custGeom>
              <a:avLst/>
              <a:gdLst>
                <a:gd name="connsiteX0" fmla="*/ 156876 w 156903"/>
                <a:gd name="connsiteY0" fmla="*/ 60609 h 64991"/>
                <a:gd name="connsiteX1" fmla="*/ -27 w 156903"/>
                <a:gd name="connsiteY1" fmla="*/ 13690 h 64991"/>
                <a:gd name="connsiteX2" fmla="*/ 18602 w 156903"/>
                <a:gd name="connsiteY2" fmla="*/ 30940 h 64991"/>
                <a:gd name="connsiteX3" fmla="*/ 156876 w 156903"/>
                <a:gd name="connsiteY3" fmla="*/ 60609 h 64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6903" h="64991">
                  <a:moveTo>
                    <a:pt x="156876" y="60609"/>
                  </a:moveTo>
                  <a:cubicBezTo>
                    <a:pt x="119203" y="31906"/>
                    <a:pt x="43856" y="-26606"/>
                    <a:pt x="-27" y="13690"/>
                  </a:cubicBezTo>
                  <a:cubicBezTo>
                    <a:pt x="8114" y="15208"/>
                    <a:pt x="12392" y="25696"/>
                    <a:pt x="18602" y="30940"/>
                  </a:cubicBezTo>
                  <a:cubicBezTo>
                    <a:pt x="57945" y="61009"/>
                    <a:pt x="108674" y="71884"/>
                    <a:pt x="156876" y="60609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2" name="Freeform: Shape 681">
              <a:extLst>
                <a:ext uri="{FF2B5EF4-FFF2-40B4-BE49-F238E27FC236}">
                  <a16:creationId xmlns:a16="http://schemas.microsoft.com/office/drawing/2014/main" id="{4E1F35E0-3B14-BA02-BD71-D2755DBA6214}"/>
                </a:ext>
              </a:extLst>
            </p:cNvPr>
            <p:cNvSpPr/>
            <p:nvPr/>
          </p:nvSpPr>
          <p:spPr>
            <a:xfrm>
              <a:off x="10433553" y="2158176"/>
              <a:ext cx="126268" cy="49737"/>
            </a:xfrm>
            <a:custGeom>
              <a:avLst/>
              <a:gdLst>
                <a:gd name="connsiteX0" fmla="*/ 22466 w 126268"/>
                <a:gd name="connsiteY0" fmla="*/ 48547 h 49737"/>
                <a:gd name="connsiteX1" fmla="*/ 126241 w 126268"/>
                <a:gd name="connsiteY1" fmla="*/ -28 h 49737"/>
                <a:gd name="connsiteX2" fmla="*/ 51998 w 126268"/>
                <a:gd name="connsiteY2" fmla="*/ 21500 h 49737"/>
                <a:gd name="connsiteX3" fmla="*/ -27 w 126268"/>
                <a:gd name="connsiteY3" fmla="*/ 49099 h 49737"/>
                <a:gd name="connsiteX4" fmla="*/ -27 w 126268"/>
                <a:gd name="connsiteY4" fmla="*/ 49099 h 49737"/>
                <a:gd name="connsiteX5" fmla="*/ 22466 w 126268"/>
                <a:gd name="connsiteY5" fmla="*/ 48547 h 49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268" h="49737">
                  <a:moveTo>
                    <a:pt x="22466" y="48547"/>
                  </a:moveTo>
                  <a:cubicBezTo>
                    <a:pt x="60278" y="44959"/>
                    <a:pt x="103886" y="33230"/>
                    <a:pt x="126241" y="-28"/>
                  </a:cubicBezTo>
                  <a:cubicBezTo>
                    <a:pt x="100490" y="3049"/>
                    <a:pt x="75402" y="10322"/>
                    <a:pt x="51998" y="21500"/>
                  </a:cubicBezTo>
                  <a:cubicBezTo>
                    <a:pt x="34059" y="30056"/>
                    <a:pt x="18465" y="42890"/>
                    <a:pt x="-27" y="49099"/>
                  </a:cubicBezTo>
                  <a:lnTo>
                    <a:pt x="-27" y="49099"/>
                  </a:lnTo>
                  <a:cubicBezTo>
                    <a:pt x="7452" y="50065"/>
                    <a:pt x="15043" y="49886"/>
                    <a:pt x="22466" y="48547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3" name="Freeform: Shape 682">
              <a:extLst>
                <a:ext uri="{FF2B5EF4-FFF2-40B4-BE49-F238E27FC236}">
                  <a16:creationId xmlns:a16="http://schemas.microsoft.com/office/drawing/2014/main" id="{D87551E2-98C6-12DD-0BA6-F7E1E9DB4293}"/>
                </a:ext>
              </a:extLst>
            </p:cNvPr>
            <p:cNvSpPr/>
            <p:nvPr/>
          </p:nvSpPr>
          <p:spPr>
            <a:xfrm>
              <a:off x="10459359" y="2193219"/>
              <a:ext cx="103084" cy="36158"/>
            </a:xfrm>
            <a:custGeom>
              <a:avLst/>
              <a:gdLst>
                <a:gd name="connsiteX0" fmla="*/ 15705 w 103084"/>
                <a:gd name="connsiteY0" fmla="*/ 35998 h 36158"/>
                <a:gd name="connsiteX1" fmla="*/ 103058 w 103084"/>
                <a:gd name="connsiteY1" fmla="*/ 670 h 36158"/>
                <a:gd name="connsiteX2" fmla="*/ -27 w 103084"/>
                <a:gd name="connsiteY2" fmla="*/ 34342 h 36158"/>
                <a:gd name="connsiteX3" fmla="*/ 15705 w 103084"/>
                <a:gd name="connsiteY3" fmla="*/ 35998 h 36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3084" h="36158">
                  <a:moveTo>
                    <a:pt x="15705" y="35998"/>
                  </a:moveTo>
                  <a:cubicBezTo>
                    <a:pt x="49652" y="35998"/>
                    <a:pt x="82220" y="29788"/>
                    <a:pt x="103058" y="670"/>
                  </a:cubicBezTo>
                  <a:cubicBezTo>
                    <a:pt x="62762" y="-4850"/>
                    <a:pt x="35163" y="23854"/>
                    <a:pt x="-27" y="34342"/>
                  </a:cubicBezTo>
                  <a:cubicBezTo>
                    <a:pt x="2319" y="36826"/>
                    <a:pt x="11150" y="35998"/>
                    <a:pt x="15705" y="35998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4" name="Freeform: Shape 683">
              <a:extLst>
                <a:ext uri="{FF2B5EF4-FFF2-40B4-BE49-F238E27FC236}">
                  <a16:creationId xmlns:a16="http://schemas.microsoft.com/office/drawing/2014/main" id="{F7EF4C0D-5E0C-5C39-57E9-2E67CB59D306}"/>
                </a:ext>
              </a:extLst>
            </p:cNvPr>
            <p:cNvSpPr/>
            <p:nvPr/>
          </p:nvSpPr>
          <p:spPr>
            <a:xfrm>
              <a:off x="10464189" y="2246494"/>
              <a:ext cx="110260" cy="28313"/>
            </a:xfrm>
            <a:custGeom>
              <a:avLst/>
              <a:gdLst>
                <a:gd name="connsiteX0" fmla="*/ 110233 w 110260"/>
                <a:gd name="connsiteY0" fmla="*/ 20534 h 28313"/>
                <a:gd name="connsiteX1" fmla="*/ 33782 w 110260"/>
                <a:gd name="connsiteY1" fmla="*/ 1490 h 28313"/>
                <a:gd name="connsiteX2" fmla="*/ -27 w 110260"/>
                <a:gd name="connsiteY2" fmla="*/ -28 h 28313"/>
                <a:gd name="connsiteX3" fmla="*/ 110233 w 110260"/>
                <a:gd name="connsiteY3" fmla="*/ 20534 h 28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0260" h="28313">
                  <a:moveTo>
                    <a:pt x="110233" y="20534"/>
                  </a:moveTo>
                  <a:cubicBezTo>
                    <a:pt x="86152" y="9480"/>
                    <a:pt x="60222" y="3022"/>
                    <a:pt x="33782" y="1490"/>
                  </a:cubicBezTo>
                  <a:cubicBezTo>
                    <a:pt x="22493" y="2580"/>
                    <a:pt x="11109" y="2070"/>
                    <a:pt x="-27" y="-28"/>
                  </a:cubicBezTo>
                  <a:cubicBezTo>
                    <a:pt x="28952" y="25088"/>
                    <a:pt x="74354" y="37370"/>
                    <a:pt x="110233" y="20534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5" name="Freeform: Shape 684">
              <a:extLst>
                <a:ext uri="{FF2B5EF4-FFF2-40B4-BE49-F238E27FC236}">
                  <a16:creationId xmlns:a16="http://schemas.microsoft.com/office/drawing/2014/main" id="{AC16218E-1D1B-9C44-4634-B439942F7637}"/>
                </a:ext>
              </a:extLst>
            </p:cNvPr>
            <p:cNvSpPr/>
            <p:nvPr/>
          </p:nvSpPr>
          <p:spPr>
            <a:xfrm>
              <a:off x="10758125" y="1235935"/>
              <a:ext cx="60166" cy="88180"/>
            </a:xfrm>
            <a:custGeom>
              <a:avLst/>
              <a:gdLst>
                <a:gd name="connsiteX0" fmla="*/ -27 w 60166"/>
                <a:gd name="connsiteY0" fmla="*/ 88153 h 88180"/>
                <a:gd name="connsiteX1" fmla="*/ 60140 w 60166"/>
                <a:gd name="connsiteY1" fmla="*/ -28 h 88180"/>
                <a:gd name="connsiteX2" fmla="*/ -27 w 60166"/>
                <a:gd name="connsiteY2" fmla="*/ 88153 h 88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0166" h="88180">
                  <a:moveTo>
                    <a:pt x="-27" y="88153"/>
                  </a:moveTo>
                  <a:cubicBezTo>
                    <a:pt x="31437" y="69661"/>
                    <a:pt x="58898" y="38060"/>
                    <a:pt x="60140" y="-28"/>
                  </a:cubicBezTo>
                  <a:cubicBezTo>
                    <a:pt x="27200" y="18127"/>
                    <a:pt x="4871" y="50866"/>
                    <a:pt x="-27" y="88153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6" name="Freeform: Shape 685">
              <a:extLst>
                <a:ext uri="{FF2B5EF4-FFF2-40B4-BE49-F238E27FC236}">
                  <a16:creationId xmlns:a16="http://schemas.microsoft.com/office/drawing/2014/main" id="{4D501B64-9DF9-9AA8-A3D0-FADEA6C75E3C}"/>
                </a:ext>
              </a:extLst>
            </p:cNvPr>
            <p:cNvSpPr/>
            <p:nvPr/>
          </p:nvSpPr>
          <p:spPr>
            <a:xfrm>
              <a:off x="10718218" y="1236073"/>
              <a:ext cx="37026" cy="119644"/>
            </a:xfrm>
            <a:custGeom>
              <a:avLst/>
              <a:gdLst>
                <a:gd name="connsiteX0" fmla="*/ 16558 w 37026"/>
                <a:gd name="connsiteY0" fmla="*/ 119616 h 119644"/>
                <a:gd name="connsiteX1" fmla="*/ 14074 w 37026"/>
                <a:gd name="connsiteY1" fmla="*/ -28 h 119644"/>
                <a:gd name="connsiteX2" fmla="*/ 16558 w 37026"/>
                <a:gd name="connsiteY2" fmla="*/ 119616 h 119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026" h="119644">
                  <a:moveTo>
                    <a:pt x="16558" y="119616"/>
                  </a:moveTo>
                  <a:cubicBezTo>
                    <a:pt x="42639" y="76699"/>
                    <a:pt x="45813" y="41509"/>
                    <a:pt x="14074" y="-28"/>
                  </a:cubicBezTo>
                  <a:cubicBezTo>
                    <a:pt x="-9110" y="37646"/>
                    <a:pt x="-416" y="83047"/>
                    <a:pt x="16558" y="119616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7" name="Freeform: Shape 686">
              <a:extLst>
                <a:ext uri="{FF2B5EF4-FFF2-40B4-BE49-F238E27FC236}">
                  <a16:creationId xmlns:a16="http://schemas.microsoft.com/office/drawing/2014/main" id="{5726046F-BDE2-6323-FF9E-508A873B8C87}"/>
                </a:ext>
              </a:extLst>
            </p:cNvPr>
            <p:cNvSpPr/>
            <p:nvPr/>
          </p:nvSpPr>
          <p:spPr>
            <a:xfrm>
              <a:off x="10771373" y="1318681"/>
              <a:ext cx="95218" cy="26942"/>
            </a:xfrm>
            <a:custGeom>
              <a:avLst/>
              <a:gdLst>
                <a:gd name="connsiteX0" fmla="*/ 46616 w 95218"/>
                <a:gd name="connsiteY0" fmla="*/ 26796 h 26942"/>
                <a:gd name="connsiteX1" fmla="*/ 95191 w 95218"/>
                <a:gd name="connsiteY1" fmla="*/ 7614 h 26942"/>
                <a:gd name="connsiteX2" fmla="*/ -27 w 95218"/>
                <a:gd name="connsiteY2" fmla="*/ 14652 h 26942"/>
                <a:gd name="connsiteX3" fmla="*/ -27 w 95218"/>
                <a:gd name="connsiteY3" fmla="*/ 14652 h 26942"/>
                <a:gd name="connsiteX4" fmla="*/ -27 w 95218"/>
                <a:gd name="connsiteY4" fmla="*/ 14652 h 26942"/>
                <a:gd name="connsiteX5" fmla="*/ 8114 w 95218"/>
                <a:gd name="connsiteY5" fmla="*/ 21414 h 26942"/>
                <a:gd name="connsiteX6" fmla="*/ 46616 w 95218"/>
                <a:gd name="connsiteY6" fmla="*/ 26796 h 26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5218" h="26942">
                  <a:moveTo>
                    <a:pt x="46616" y="26796"/>
                  </a:moveTo>
                  <a:cubicBezTo>
                    <a:pt x="64417" y="25651"/>
                    <a:pt x="81405" y="18944"/>
                    <a:pt x="95191" y="7614"/>
                  </a:cubicBezTo>
                  <a:cubicBezTo>
                    <a:pt x="43303" y="-16259"/>
                    <a:pt x="22328" y="24312"/>
                    <a:pt x="-27" y="14652"/>
                  </a:cubicBezTo>
                  <a:lnTo>
                    <a:pt x="-27" y="14652"/>
                  </a:lnTo>
                  <a:cubicBezTo>
                    <a:pt x="-27" y="14652"/>
                    <a:pt x="-27" y="14652"/>
                    <a:pt x="-27" y="14652"/>
                  </a:cubicBezTo>
                  <a:cubicBezTo>
                    <a:pt x="939" y="18102"/>
                    <a:pt x="5354" y="19482"/>
                    <a:pt x="8114" y="21414"/>
                  </a:cubicBezTo>
                  <a:cubicBezTo>
                    <a:pt x="20506" y="25596"/>
                    <a:pt x="33561" y="27417"/>
                    <a:pt x="46616" y="26796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8" name="Freeform: Shape 687">
              <a:extLst>
                <a:ext uri="{FF2B5EF4-FFF2-40B4-BE49-F238E27FC236}">
                  <a16:creationId xmlns:a16="http://schemas.microsoft.com/office/drawing/2014/main" id="{61D04899-73E9-3918-3B4C-08B4B8A2BB1A}"/>
                </a:ext>
              </a:extLst>
            </p:cNvPr>
            <p:cNvSpPr/>
            <p:nvPr/>
          </p:nvSpPr>
          <p:spPr>
            <a:xfrm>
              <a:off x="9747973" y="1071623"/>
              <a:ext cx="95363" cy="47599"/>
            </a:xfrm>
            <a:custGeom>
              <a:avLst/>
              <a:gdLst>
                <a:gd name="connsiteX0" fmla="*/ 10329 w 95363"/>
                <a:gd name="connsiteY0" fmla="*/ 45882 h 47599"/>
                <a:gd name="connsiteX1" fmla="*/ 95336 w 95363"/>
                <a:gd name="connsiteY1" fmla="*/ 1032 h 47599"/>
                <a:gd name="connsiteX2" fmla="*/ 26337 w 95363"/>
                <a:gd name="connsiteY2" fmla="*/ 19524 h 47599"/>
                <a:gd name="connsiteX3" fmla="*/ 531 w 95363"/>
                <a:gd name="connsiteY3" fmla="*/ 47124 h 47599"/>
                <a:gd name="connsiteX4" fmla="*/ 10329 w 95363"/>
                <a:gd name="connsiteY4" fmla="*/ 45882 h 47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363" h="47599">
                  <a:moveTo>
                    <a:pt x="10329" y="45882"/>
                  </a:moveTo>
                  <a:cubicBezTo>
                    <a:pt x="44621" y="47089"/>
                    <a:pt x="76982" y="30017"/>
                    <a:pt x="95336" y="1032"/>
                  </a:cubicBezTo>
                  <a:cubicBezTo>
                    <a:pt x="70758" y="-2813"/>
                    <a:pt x="45697" y="3903"/>
                    <a:pt x="26337" y="19524"/>
                  </a:cubicBezTo>
                  <a:cubicBezTo>
                    <a:pt x="18484" y="29392"/>
                    <a:pt x="9846" y="38621"/>
                    <a:pt x="531" y="47124"/>
                  </a:cubicBezTo>
                  <a:cubicBezTo>
                    <a:pt x="-2643" y="48504"/>
                    <a:pt x="8673" y="46295"/>
                    <a:pt x="10329" y="45882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9" name="Freeform: Shape 688">
              <a:extLst>
                <a:ext uri="{FF2B5EF4-FFF2-40B4-BE49-F238E27FC236}">
                  <a16:creationId xmlns:a16="http://schemas.microsoft.com/office/drawing/2014/main" id="{9C9C0F8A-C904-37E5-304A-30B2AECAF25A}"/>
                </a:ext>
              </a:extLst>
            </p:cNvPr>
            <p:cNvSpPr/>
            <p:nvPr/>
          </p:nvSpPr>
          <p:spPr>
            <a:xfrm>
              <a:off x="9735835" y="1010032"/>
              <a:ext cx="35687" cy="110122"/>
            </a:xfrm>
            <a:custGeom>
              <a:avLst/>
              <a:gdLst>
                <a:gd name="connsiteX0" fmla="*/ -27 w 35687"/>
                <a:gd name="connsiteY0" fmla="*/ 110095 h 110122"/>
                <a:gd name="connsiteX1" fmla="*/ 17775 w 35687"/>
                <a:gd name="connsiteY1" fmla="*/ 85669 h 110122"/>
                <a:gd name="connsiteX2" fmla="*/ 34334 w 35687"/>
                <a:gd name="connsiteY2" fmla="*/ -28 h 110122"/>
                <a:gd name="connsiteX3" fmla="*/ -27 w 35687"/>
                <a:gd name="connsiteY3" fmla="*/ 110095 h 110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687" h="110122">
                  <a:moveTo>
                    <a:pt x="-27" y="110095"/>
                  </a:moveTo>
                  <a:cubicBezTo>
                    <a:pt x="5769" y="101815"/>
                    <a:pt x="12255" y="94087"/>
                    <a:pt x="17775" y="85669"/>
                  </a:cubicBezTo>
                  <a:cubicBezTo>
                    <a:pt x="32706" y="59752"/>
                    <a:pt x="38529" y="29585"/>
                    <a:pt x="34334" y="-28"/>
                  </a:cubicBezTo>
                  <a:cubicBezTo>
                    <a:pt x="6597" y="28538"/>
                    <a:pt x="2871" y="72973"/>
                    <a:pt x="-27" y="110095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0" name="Freeform: Shape 689">
              <a:extLst>
                <a:ext uri="{FF2B5EF4-FFF2-40B4-BE49-F238E27FC236}">
                  <a16:creationId xmlns:a16="http://schemas.microsoft.com/office/drawing/2014/main" id="{ADFE2A0E-DC8D-B98E-A029-D6A95B0332F7}"/>
                </a:ext>
              </a:extLst>
            </p:cNvPr>
            <p:cNvSpPr/>
            <p:nvPr/>
          </p:nvSpPr>
          <p:spPr>
            <a:xfrm>
              <a:off x="9260432" y="2271180"/>
              <a:ext cx="104602" cy="50250"/>
            </a:xfrm>
            <a:custGeom>
              <a:avLst/>
              <a:gdLst>
                <a:gd name="connsiteX0" fmla="*/ 104575 w 104602"/>
                <a:gd name="connsiteY0" fmla="*/ 50220 h 50250"/>
                <a:gd name="connsiteX1" fmla="*/ -27 w 104602"/>
                <a:gd name="connsiteY1" fmla="*/ -11 h 50250"/>
                <a:gd name="connsiteX2" fmla="*/ 104575 w 104602"/>
                <a:gd name="connsiteY2" fmla="*/ 50220 h 50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4602" h="50250">
                  <a:moveTo>
                    <a:pt x="104575" y="50220"/>
                  </a:moveTo>
                  <a:cubicBezTo>
                    <a:pt x="79556" y="17942"/>
                    <a:pt x="40807" y="-660"/>
                    <a:pt x="-27" y="-11"/>
                  </a:cubicBezTo>
                  <a:cubicBezTo>
                    <a:pt x="25254" y="31935"/>
                    <a:pt x="63839" y="50468"/>
                    <a:pt x="104575" y="50220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1" name="Freeform: Shape 690">
              <a:extLst>
                <a:ext uri="{FF2B5EF4-FFF2-40B4-BE49-F238E27FC236}">
                  <a16:creationId xmlns:a16="http://schemas.microsoft.com/office/drawing/2014/main" id="{7A67BCBB-C9C1-19A3-A1B7-6EC5A6641EC4}"/>
                </a:ext>
              </a:extLst>
            </p:cNvPr>
            <p:cNvSpPr/>
            <p:nvPr/>
          </p:nvSpPr>
          <p:spPr>
            <a:xfrm>
              <a:off x="9273128" y="2235762"/>
              <a:ext cx="106948" cy="35020"/>
            </a:xfrm>
            <a:custGeom>
              <a:avLst/>
              <a:gdLst>
                <a:gd name="connsiteX0" fmla="*/ -27 w 106948"/>
                <a:gd name="connsiteY0" fmla="*/ 34992 h 35020"/>
                <a:gd name="connsiteX1" fmla="*/ -27 w 106948"/>
                <a:gd name="connsiteY1" fmla="*/ 34992 h 35020"/>
                <a:gd name="connsiteX2" fmla="*/ 106921 w 106948"/>
                <a:gd name="connsiteY2" fmla="*/ 2425 h 35020"/>
                <a:gd name="connsiteX3" fmla="*/ -27 w 106948"/>
                <a:gd name="connsiteY3" fmla="*/ 34992 h 35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948" h="35020">
                  <a:moveTo>
                    <a:pt x="-27" y="34992"/>
                  </a:moveTo>
                  <a:lnTo>
                    <a:pt x="-27" y="34992"/>
                  </a:lnTo>
                  <a:cubicBezTo>
                    <a:pt x="36680" y="29472"/>
                    <a:pt x="79045" y="31266"/>
                    <a:pt x="106921" y="2425"/>
                  </a:cubicBezTo>
                  <a:cubicBezTo>
                    <a:pt x="69247" y="-6821"/>
                    <a:pt x="28262" y="11394"/>
                    <a:pt x="-27" y="34992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2" name="Freeform: Shape 691">
              <a:extLst>
                <a:ext uri="{FF2B5EF4-FFF2-40B4-BE49-F238E27FC236}">
                  <a16:creationId xmlns:a16="http://schemas.microsoft.com/office/drawing/2014/main" id="{FCE6616A-758C-DFFC-798F-943C62E09598}"/>
                </a:ext>
              </a:extLst>
            </p:cNvPr>
            <p:cNvSpPr/>
            <p:nvPr/>
          </p:nvSpPr>
          <p:spPr>
            <a:xfrm>
              <a:off x="9270552" y="2296174"/>
              <a:ext cx="98760" cy="98668"/>
            </a:xfrm>
            <a:custGeom>
              <a:avLst/>
              <a:gdLst>
                <a:gd name="connsiteX0" fmla="*/ 98733 w 98760"/>
                <a:gd name="connsiteY0" fmla="*/ 98641 h 98668"/>
                <a:gd name="connsiteX1" fmla="*/ 341 w 98760"/>
                <a:gd name="connsiteY1" fmla="*/ -28 h 98668"/>
                <a:gd name="connsiteX2" fmla="*/ 341 w 98760"/>
                <a:gd name="connsiteY2" fmla="*/ 2180 h 98668"/>
                <a:gd name="connsiteX3" fmla="*/ 98733 w 98760"/>
                <a:gd name="connsiteY3" fmla="*/ 98641 h 98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8760" h="98668">
                  <a:moveTo>
                    <a:pt x="98733" y="98641"/>
                  </a:moveTo>
                  <a:cubicBezTo>
                    <a:pt x="76239" y="57241"/>
                    <a:pt x="50848" y="9080"/>
                    <a:pt x="341" y="-28"/>
                  </a:cubicBezTo>
                  <a:cubicBezTo>
                    <a:pt x="-487" y="-28"/>
                    <a:pt x="341" y="1628"/>
                    <a:pt x="341" y="2180"/>
                  </a:cubicBezTo>
                  <a:cubicBezTo>
                    <a:pt x="4757" y="49651"/>
                    <a:pt x="52504" y="92431"/>
                    <a:pt x="98733" y="98641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3" name="Freeform: Shape 692">
              <a:extLst>
                <a:ext uri="{FF2B5EF4-FFF2-40B4-BE49-F238E27FC236}">
                  <a16:creationId xmlns:a16="http://schemas.microsoft.com/office/drawing/2014/main" id="{3D64D0E4-1F93-A8ED-4B1F-FA19424F9D19}"/>
                </a:ext>
              </a:extLst>
            </p:cNvPr>
            <p:cNvSpPr/>
            <p:nvPr/>
          </p:nvSpPr>
          <p:spPr>
            <a:xfrm>
              <a:off x="8815251" y="3106628"/>
              <a:ext cx="107776" cy="29057"/>
            </a:xfrm>
            <a:custGeom>
              <a:avLst/>
              <a:gdLst>
                <a:gd name="connsiteX0" fmla="*/ 107749 w 107776"/>
                <a:gd name="connsiteY0" fmla="*/ 24544 h 29057"/>
                <a:gd name="connsiteX1" fmla="*/ -27 w 107776"/>
                <a:gd name="connsiteY1" fmla="*/ 10744 h 29057"/>
                <a:gd name="connsiteX2" fmla="*/ 107749 w 107776"/>
                <a:gd name="connsiteY2" fmla="*/ 24544 h 29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7776" h="29057">
                  <a:moveTo>
                    <a:pt x="107749" y="24544"/>
                  </a:moveTo>
                  <a:cubicBezTo>
                    <a:pt x="78355" y="3154"/>
                    <a:pt x="32816" y="-10783"/>
                    <a:pt x="-27" y="10744"/>
                  </a:cubicBezTo>
                  <a:cubicBezTo>
                    <a:pt x="32871" y="28753"/>
                    <a:pt x="71372" y="33680"/>
                    <a:pt x="107749" y="24544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4" name="Freeform: Shape 693">
              <a:extLst>
                <a:ext uri="{FF2B5EF4-FFF2-40B4-BE49-F238E27FC236}">
                  <a16:creationId xmlns:a16="http://schemas.microsoft.com/office/drawing/2014/main" id="{0902851A-5434-C6E4-DA1D-93814B71D58F}"/>
                </a:ext>
              </a:extLst>
            </p:cNvPr>
            <p:cNvSpPr/>
            <p:nvPr/>
          </p:nvSpPr>
          <p:spPr>
            <a:xfrm>
              <a:off x="8821598" y="3057432"/>
              <a:ext cx="75070" cy="45783"/>
            </a:xfrm>
            <a:custGeom>
              <a:avLst/>
              <a:gdLst>
                <a:gd name="connsiteX0" fmla="*/ 24950 w 75070"/>
                <a:gd name="connsiteY0" fmla="*/ 45588 h 45783"/>
                <a:gd name="connsiteX1" fmla="*/ 75044 w 75070"/>
                <a:gd name="connsiteY1" fmla="*/ 877 h 45783"/>
                <a:gd name="connsiteX2" fmla="*/ 7839 w 75070"/>
                <a:gd name="connsiteY2" fmla="*/ 24199 h 45783"/>
                <a:gd name="connsiteX3" fmla="*/ -27 w 75070"/>
                <a:gd name="connsiteY3" fmla="*/ 37999 h 45783"/>
                <a:gd name="connsiteX4" fmla="*/ 24950 w 75070"/>
                <a:gd name="connsiteY4" fmla="*/ 45588 h 45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5070" h="45783">
                  <a:moveTo>
                    <a:pt x="24950" y="45588"/>
                  </a:moveTo>
                  <a:cubicBezTo>
                    <a:pt x="48962" y="43104"/>
                    <a:pt x="66350" y="21991"/>
                    <a:pt x="75044" y="877"/>
                  </a:cubicBezTo>
                  <a:cubicBezTo>
                    <a:pt x="50163" y="-3001"/>
                    <a:pt x="24978" y="5735"/>
                    <a:pt x="7839" y="24199"/>
                  </a:cubicBezTo>
                  <a:cubicBezTo>
                    <a:pt x="4389" y="28284"/>
                    <a:pt x="1725" y="32962"/>
                    <a:pt x="-27" y="37999"/>
                  </a:cubicBezTo>
                  <a:cubicBezTo>
                    <a:pt x="6956" y="43753"/>
                    <a:pt x="15940" y="46485"/>
                    <a:pt x="24950" y="45588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5" name="Freeform: Shape 694">
              <a:extLst>
                <a:ext uri="{FF2B5EF4-FFF2-40B4-BE49-F238E27FC236}">
                  <a16:creationId xmlns:a16="http://schemas.microsoft.com/office/drawing/2014/main" id="{790EF032-88CE-AC37-28A5-0BC02744F3D2}"/>
                </a:ext>
              </a:extLst>
            </p:cNvPr>
            <p:cNvSpPr/>
            <p:nvPr/>
          </p:nvSpPr>
          <p:spPr>
            <a:xfrm>
              <a:off x="8799983" y="2970984"/>
              <a:ext cx="81231" cy="127449"/>
            </a:xfrm>
            <a:custGeom>
              <a:avLst/>
              <a:gdLst>
                <a:gd name="connsiteX0" fmla="*/ 1993 w 81231"/>
                <a:gd name="connsiteY0" fmla="*/ 127344 h 127449"/>
                <a:gd name="connsiteX1" fmla="*/ 81204 w 81231"/>
                <a:gd name="connsiteY1" fmla="*/ -28 h 127449"/>
                <a:gd name="connsiteX2" fmla="*/ 1717 w 81231"/>
                <a:gd name="connsiteY2" fmla="*/ 127068 h 127449"/>
                <a:gd name="connsiteX3" fmla="*/ 1717 w 81231"/>
                <a:gd name="connsiteY3" fmla="*/ 127068 h 127449"/>
                <a:gd name="connsiteX4" fmla="*/ 1993 w 81231"/>
                <a:gd name="connsiteY4" fmla="*/ 127344 h 127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231" h="127449">
                  <a:moveTo>
                    <a:pt x="1993" y="127344"/>
                  </a:moveTo>
                  <a:cubicBezTo>
                    <a:pt x="42578" y="95550"/>
                    <a:pt x="70633" y="50438"/>
                    <a:pt x="81204" y="-28"/>
                  </a:cubicBezTo>
                  <a:cubicBezTo>
                    <a:pt x="34975" y="22052"/>
                    <a:pt x="-9461" y="72835"/>
                    <a:pt x="1717" y="127068"/>
                  </a:cubicBezTo>
                  <a:lnTo>
                    <a:pt x="1717" y="127068"/>
                  </a:lnTo>
                  <a:cubicBezTo>
                    <a:pt x="1717" y="127068"/>
                    <a:pt x="1993" y="127620"/>
                    <a:pt x="1993" y="127344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6" name="Freeform: Shape 695">
              <a:extLst>
                <a:ext uri="{FF2B5EF4-FFF2-40B4-BE49-F238E27FC236}">
                  <a16:creationId xmlns:a16="http://schemas.microsoft.com/office/drawing/2014/main" id="{EDB53E1A-1E23-8BF4-46F5-202977FC585A}"/>
                </a:ext>
              </a:extLst>
            </p:cNvPr>
            <p:cNvSpPr/>
            <p:nvPr/>
          </p:nvSpPr>
          <p:spPr>
            <a:xfrm>
              <a:off x="8802795" y="3114640"/>
              <a:ext cx="68206" cy="52137"/>
            </a:xfrm>
            <a:custGeom>
              <a:avLst/>
              <a:gdLst>
                <a:gd name="connsiteX0" fmla="*/ 68179 w 68206"/>
                <a:gd name="connsiteY0" fmla="*/ 51445 h 52137"/>
                <a:gd name="connsiteX1" fmla="*/ 1112 w 68206"/>
                <a:gd name="connsiteY1" fmla="*/ -28 h 52137"/>
                <a:gd name="connsiteX2" fmla="*/ 68179 w 68206"/>
                <a:gd name="connsiteY2" fmla="*/ 51445 h 52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8206" h="52137">
                  <a:moveTo>
                    <a:pt x="68179" y="51445"/>
                  </a:moveTo>
                  <a:cubicBezTo>
                    <a:pt x="63073" y="17360"/>
                    <a:pt x="32162" y="1766"/>
                    <a:pt x="1112" y="-28"/>
                  </a:cubicBezTo>
                  <a:cubicBezTo>
                    <a:pt x="-7996" y="32954"/>
                    <a:pt x="39614" y="56413"/>
                    <a:pt x="68179" y="51445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7" name="Freeform: Shape 696">
              <a:extLst>
                <a:ext uri="{FF2B5EF4-FFF2-40B4-BE49-F238E27FC236}">
                  <a16:creationId xmlns:a16="http://schemas.microsoft.com/office/drawing/2014/main" id="{2D99B7B2-79C9-A244-743C-B09AA4767D0B}"/>
                </a:ext>
              </a:extLst>
            </p:cNvPr>
            <p:cNvSpPr/>
            <p:nvPr/>
          </p:nvSpPr>
          <p:spPr>
            <a:xfrm>
              <a:off x="8948714" y="3026071"/>
              <a:ext cx="121418" cy="41643"/>
            </a:xfrm>
            <a:custGeom>
              <a:avLst/>
              <a:gdLst>
                <a:gd name="connsiteX0" fmla="*/ 28932 w 121418"/>
                <a:gd name="connsiteY0" fmla="*/ 41346 h 41643"/>
                <a:gd name="connsiteX1" fmla="*/ 121391 w 121418"/>
                <a:gd name="connsiteY1" fmla="*/ 1603 h 41643"/>
                <a:gd name="connsiteX2" fmla="*/ 91 w 121418"/>
                <a:gd name="connsiteY2" fmla="*/ 36792 h 41643"/>
                <a:gd name="connsiteX3" fmla="*/ 91 w 121418"/>
                <a:gd name="connsiteY3" fmla="*/ 36792 h 41643"/>
                <a:gd name="connsiteX4" fmla="*/ 28932 w 121418"/>
                <a:gd name="connsiteY4" fmla="*/ 41346 h 41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418" h="41643">
                  <a:moveTo>
                    <a:pt x="28932" y="41346"/>
                  </a:moveTo>
                  <a:cubicBezTo>
                    <a:pt x="62273" y="34984"/>
                    <a:pt x="93833" y="21419"/>
                    <a:pt x="121391" y="1603"/>
                  </a:cubicBezTo>
                  <a:cubicBezTo>
                    <a:pt x="77770" y="-4842"/>
                    <a:pt x="33486" y="8006"/>
                    <a:pt x="91" y="36792"/>
                  </a:cubicBezTo>
                  <a:cubicBezTo>
                    <a:pt x="91" y="35412"/>
                    <a:pt x="91" y="35274"/>
                    <a:pt x="91" y="36792"/>
                  </a:cubicBezTo>
                  <a:cubicBezTo>
                    <a:pt x="-1979" y="43278"/>
                    <a:pt x="23688" y="41346"/>
                    <a:pt x="28932" y="41346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8" name="Freeform: Shape 697">
              <a:extLst>
                <a:ext uri="{FF2B5EF4-FFF2-40B4-BE49-F238E27FC236}">
                  <a16:creationId xmlns:a16="http://schemas.microsoft.com/office/drawing/2014/main" id="{4ED2FA60-FE39-CF54-FCEF-18F01EFBC74B}"/>
                </a:ext>
              </a:extLst>
            </p:cNvPr>
            <p:cNvSpPr/>
            <p:nvPr/>
          </p:nvSpPr>
          <p:spPr>
            <a:xfrm>
              <a:off x="9228417" y="3563685"/>
              <a:ext cx="92182" cy="78659"/>
            </a:xfrm>
            <a:custGeom>
              <a:avLst/>
              <a:gdLst>
                <a:gd name="connsiteX0" fmla="*/ 92155 w 92182"/>
                <a:gd name="connsiteY0" fmla="*/ 78631 h 78659"/>
                <a:gd name="connsiteX1" fmla="*/ -27 w 92182"/>
                <a:gd name="connsiteY1" fmla="*/ -28 h 78659"/>
                <a:gd name="connsiteX2" fmla="*/ -27 w 92182"/>
                <a:gd name="connsiteY2" fmla="*/ -28 h 78659"/>
                <a:gd name="connsiteX3" fmla="*/ 92155 w 92182"/>
                <a:gd name="connsiteY3" fmla="*/ 78631 h 78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182" h="78659">
                  <a:moveTo>
                    <a:pt x="92155" y="78631"/>
                  </a:moveTo>
                  <a:cubicBezTo>
                    <a:pt x="75554" y="39343"/>
                    <a:pt x="41385" y="10184"/>
                    <a:pt x="-27" y="-28"/>
                  </a:cubicBezTo>
                  <a:lnTo>
                    <a:pt x="-27" y="-28"/>
                  </a:lnTo>
                  <a:cubicBezTo>
                    <a:pt x="1352" y="44132"/>
                    <a:pt x="51446" y="74491"/>
                    <a:pt x="92155" y="78631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9" name="Freeform: Shape 698">
              <a:extLst>
                <a:ext uri="{FF2B5EF4-FFF2-40B4-BE49-F238E27FC236}">
                  <a16:creationId xmlns:a16="http://schemas.microsoft.com/office/drawing/2014/main" id="{66F50E37-2DF8-3401-FEAA-F91A01B72D35}"/>
                </a:ext>
              </a:extLst>
            </p:cNvPr>
            <p:cNvSpPr/>
            <p:nvPr/>
          </p:nvSpPr>
          <p:spPr>
            <a:xfrm>
              <a:off x="9235041" y="3541646"/>
              <a:ext cx="112606" cy="32608"/>
            </a:xfrm>
            <a:custGeom>
              <a:avLst/>
              <a:gdLst>
                <a:gd name="connsiteX0" fmla="*/ 56276 w 112606"/>
                <a:gd name="connsiteY0" fmla="*/ 31396 h 32608"/>
                <a:gd name="connsiteX1" fmla="*/ 112579 w 112606"/>
                <a:gd name="connsiteY1" fmla="*/ 6556 h 32608"/>
                <a:gd name="connsiteX2" fmla="*/ 46202 w 112606"/>
                <a:gd name="connsiteY2" fmla="*/ 2416 h 32608"/>
                <a:gd name="connsiteX3" fmla="*/ -27 w 112606"/>
                <a:gd name="connsiteY3" fmla="*/ 20632 h 32608"/>
                <a:gd name="connsiteX4" fmla="*/ 56276 w 112606"/>
                <a:gd name="connsiteY4" fmla="*/ 31396 h 32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606" h="32608">
                  <a:moveTo>
                    <a:pt x="56276" y="31396"/>
                  </a:moveTo>
                  <a:cubicBezTo>
                    <a:pt x="76823" y="27932"/>
                    <a:pt x="96171" y="19404"/>
                    <a:pt x="112579" y="6556"/>
                  </a:cubicBezTo>
                  <a:cubicBezTo>
                    <a:pt x="91176" y="-482"/>
                    <a:pt x="68323" y="-1903"/>
                    <a:pt x="46202" y="2416"/>
                  </a:cubicBezTo>
                  <a:cubicBezTo>
                    <a:pt x="29725" y="5342"/>
                    <a:pt x="14007" y="11538"/>
                    <a:pt x="-27" y="20632"/>
                  </a:cubicBezTo>
                  <a:cubicBezTo>
                    <a:pt x="16822" y="30926"/>
                    <a:pt x="36818" y="34749"/>
                    <a:pt x="56276" y="31396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0" name="Freeform: Shape 699">
              <a:extLst>
                <a:ext uri="{FF2B5EF4-FFF2-40B4-BE49-F238E27FC236}">
                  <a16:creationId xmlns:a16="http://schemas.microsoft.com/office/drawing/2014/main" id="{87B78D68-1232-1EED-B45B-05D631F72C71}"/>
                </a:ext>
              </a:extLst>
            </p:cNvPr>
            <p:cNvSpPr/>
            <p:nvPr/>
          </p:nvSpPr>
          <p:spPr>
            <a:xfrm>
              <a:off x="9247706" y="3500483"/>
              <a:ext cx="59507" cy="62788"/>
            </a:xfrm>
            <a:custGeom>
              <a:avLst/>
              <a:gdLst>
                <a:gd name="connsiteX0" fmla="*/ 555 w 59507"/>
                <a:gd name="connsiteY0" fmla="*/ 62761 h 62788"/>
                <a:gd name="connsiteX1" fmla="*/ 59480 w 59507"/>
                <a:gd name="connsiteY1" fmla="*/ -28 h 62788"/>
                <a:gd name="connsiteX2" fmla="*/ 555 w 59507"/>
                <a:gd name="connsiteY2" fmla="*/ 62761 h 62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9507" h="62788">
                  <a:moveTo>
                    <a:pt x="555" y="62761"/>
                  </a:moveTo>
                  <a:cubicBezTo>
                    <a:pt x="27630" y="50300"/>
                    <a:pt x="48771" y="27778"/>
                    <a:pt x="59480" y="-28"/>
                  </a:cubicBezTo>
                  <a:cubicBezTo>
                    <a:pt x="29811" y="2456"/>
                    <a:pt x="-4965" y="31988"/>
                    <a:pt x="555" y="62761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1" name="Freeform: Shape 700">
              <a:extLst>
                <a:ext uri="{FF2B5EF4-FFF2-40B4-BE49-F238E27FC236}">
                  <a16:creationId xmlns:a16="http://schemas.microsoft.com/office/drawing/2014/main" id="{193667C5-8192-58F0-1DE6-35C3E2A52337}"/>
                </a:ext>
              </a:extLst>
            </p:cNvPr>
            <p:cNvSpPr/>
            <p:nvPr/>
          </p:nvSpPr>
          <p:spPr>
            <a:xfrm>
              <a:off x="9303410" y="3792992"/>
              <a:ext cx="69253" cy="97610"/>
            </a:xfrm>
            <a:custGeom>
              <a:avLst/>
              <a:gdLst>
                <a:gd name="connsiteX0" fmla="*/ 68635 w 69253"/>
                <a:gd name="connsiteY0" fmla="*/ 97445 h 97610"/>
                <a:gd name="connsiteX1" fmla="*/ 36481 w 69253"/>
                <a:gd name="connsiteY1" fmla="*/ 19062 h 97610"/>
                <a:gd name="connsiteX2" fmla="*/ 6674 w 69253"/>
                <a:gd name="connsiteY2" fmla="*/ 1812 h 97610"/>
                <a:gd name="connsiteX3" fmla="*/ 5570 w 69253"/>
                <a:gd name="connsiteY3" fmla="*/ 18 h 97610"/>
                <a:gd name="connsiteX4" fmla="*/ 740 w 69253"/>
                <a:gd name="connsiteY4" fmla="*/ 7056 h 97610"/>
                <a:gd name="connsiteX5" fmla="*/ 68635 w 69253"/>
                <a:gd name="connsiteY5" fmla="*/ 97583 h 97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9253" h="97610">
                  <a:moveTo>
                    <a:pt x="68635" y="97445"/>
                  </a:moveTo>
                  <a:cubicBezTo>
                    <a:pt x="72126" y="67527"/>
                    <a:pt x="59982" y="37912"/>
                    <a:pt x="36481" y="19062"/>
                  </a:cubicBezTo>
                  <a:cubicBezTo>
                    <a:pt x="27291" y="12107"/>
                    <a:pt x="17286" y="6311"/>
                    <a:pt x="6674" y="1812"/>
                  </a:cubicBezTo>
                  <a:cubicBezTo>
                    <a:pt x="6674" y="1812"/>
                    <a:pt x="5432" y="708"/>
                    <a:pt x="5570" y="18"/>
                  </a:cubicBezTo>
                  <a:cubicBezTo>
                    <a:pt x="5708" y="-672"/>
                    <a:pt x="602" y="6642"/>
                    <a:pt x="740" y="7056"/>
                  </a:cubicBezTo>
                  <a:cubicBezTo>
                    <a:pt x="-5608" y="49974"/>
                    <a:pt x="28340" y="87785"/>
                    <a:pt x="68635" y="97583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2" name="Freeform: Shape 701">
              <a:extLst>
                <a:ext uri="{FF2B5EF4-FFF2-40B4-BE49-F238E27FC236}">
                  <a16:creationId xmlns:a16="http://schemas.microsoft.com/office/drawing/2014/main" id="{92775ACD-6929-D7E3-6135-370D78A33D59}"/>
                </a:ext>
              </a:extLst>
            </p:cNvPr>
            <p:cNvSpPr/>
            <p:nvPr/>
          </p:nvSpPr>
          <p:spPr>
            <a:xfrm>
              <a:off x="9311264" y="3785173"/>
              <a:ext cx="122631" cy="62424"/>
            </a:xfrm>
            <a:custGeom>
              <a:avLst/>
              <a:gdLst>
                <a:gd name="connsiteX0" fmla="*/ 122604 w 122631"/>
                <a:gd name="connsiteY0" fmla="*/ 59035 h 62424"/>
                <a:gd name="connsiteX1" fmla="*/ 51259 w 122631"/>
                <a:gd name="connsiteY1" fmla="*/ 20810 h 62424"/>
                <a:gd name="connsiteX2" fmla="*/ 476 w 122631"/>
                <a:gd name="connsiteY2" fmla="*/ -28 h 62424"/>
                <a:gd name="connsiteX3" fmla="*/ 476 w 122631"/>
                <a:gd name="connsiteY3" fmla="*/ -28 h 62424"/>
                <a:gd name="connsiteX4" fmla="*/ 12758 w 122631"/>
                <a:gd name="connsiteY4" fmla="*/ 24259 h 62424"/>
                <a:gd name="connsiteX5" fmla="*/ 122604 w 122631"/>
                <a:gd name="connsiteY5" fmla="*/ 59035 h 62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2631" h="62424">
                  <a:moveTo>
                    <a:pt x="122604" y="59035"/>
                  </a:moveTo>
                  <a:cubicBezTo>
                    <a:pt x="100442" y="43483"/>
                    <a:pt x="76485" y="30649"/>
                    <a:pt x="51259" y="20810"/>
                  </a:cubicBezTo>
                  <a:cubicBezTo>
                    <a:pt x="35665" y="11840"/>
                    <a:pt x="12896" y="12944"/>
                    <a:pt x="476" y="-28"/>
                  </a:cubicBezTo>
                  <a:lnTo>
                    <a:pt x="476" y="-28"/>
                  </a:lnTo>
                  <a:cubicBezTo>
                    <a:pt x="-2422" y="8252"/>
                    <a:pt x="7928" y="17498"/>
                    <a:pt x="12758" y="24259"/>
                  </a:cubicBezTo>
                  <a:cubicBezTo>
                    <a:pt x="39792" y="55778"/>
                    <a:pt x="82350" y="69247"/>
                    <a:pt x="122604" y="59035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3" name="Freeform: Shape 702">
              <a:extLst>
                <a:ext uri="{FF2B5EF4-FFF2-40B4-BE49-F238E27FC236}">
                  <a16:creationId xmlns:a16="http://schemas.microsoft.com/office/drawing/2014/main" id="{8FF71B24-7EA5-1F23-DEA2-4DD8338CF7BC}"/>
                </a:ext>
              </a:extLst>
            </p:cNvPr>
            <p:cNvSpPr/>
            <p:nvPr/>
          </p:nvSpPr>
          <p:spPr>
            <a:xfrm>
              <a:off x="9290792" y="3743367"/>
              <a:ext cx="148347" cy="41470"/>
            </a:xfrm>
            <a:custGeom>
              <a:avLst/>
              <a:gdLst>
                <a:gd name="connsiteX0" fmla="*/ 75044 w 148347"/>
                <a:gd name="connsiteY0" fmla="*/ 40397 h 41470"/>
                <a:gd name="connsiteX1" fmla="*/ 148320 w 148347"/>
                <a:gd name="connsiteY1" fmla="*/ 16385 h 41470"/>
                <a:gd name="connsiteX2" fmla="*/ 112993 w 148347"/>
                <a:gd name="connsiteY2" fmla="*/ 3828 h 41470"/>
                <a:gd name="connsiteX3" fmla="*/ -27 w 148347"/>
                <a:gd name="connsiteY3" fmla="*/ 25493 h 41470"/>
                <a:gd name="connsiteX4" fmla="*/ -27 w 148347"/>
                <a:gd name="connsiteY4" fmla="*/ 25493 h 41470"/>
                <a:gd name="connsiteX5" fmla="*/ -27 w 148347"/>
                <a:gd name="connsiteY5" fmla="*/ 25493 h 41470"/>
                <a:gd name="connsiteX6" fmla="*/ 75044 w 148347"/>
                <a:gd name="connsiteY6" fmla="*/ 40397 h 41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8347" h="41470">
                  <a:moveTo>
                    <a:pt x="75044" y="40397"/>
                  </a:moveTo>
                  <a:cubicBezTo>
                    <a:pt x="100918" y="37803"/>
                    <a:pt x="125924" y="29606"/>
                    <a:pt x="148320" y="16385"/>
                  </a:cubicBezTo>
                  <a:cubicBezTo>
                    <a:pt x="137032" y="10935"/>
                    <a:pt x="125192" y="6726"/>
                    <a:pt x="112993" y="3828"/>
                  </a:cubicBezTo>
                  <a:cubicBezTo>
                    <a:pt x="73954" y="-5542"/>
                    <a:pt x="32775" y="2351"/>
                    <a:pt x="-27" y="25493"/>
                  </a:cubicBezTo>
                  <a:lnTo>
                    <a:pt x="-27" y="25493"/>
                  </a:lnTo>
                  <a:lnTo>
                    <a:pt x="-27" y="25493"/>
                  </a:lnTo>
                  <a:cubicBezTo>
                    <a:pt x="24399" y="33635"/>
                    <a:pt x="49376" y="44951"/>
                    <a:pt x="75044" y="40397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4" name="Freeform: Shape 703">
              <a:extLst>
                <a:ext uri="{FF2B5EF4-FFF2-40B4-BE49-F238E27FC236}">
                  <a16:creationId xmlns:a16="http://schemas.microsoft.com/office/drawing/2014/main" id="{DE16C231-3F97-455C-65CA-E10AE37B9A10}"/>
                </a:ext>
              </a:extLst>
            </p:cNvPr>
            <p:cNvSpPr/>
            <p:nvPr/>
          </p:nvSpPr>
          <p:spPr>
            <a:xfrm>
              <a:off x="9248699" y="3783516"/>
              <a:ext cx="55203" cy="109294"/>
            </a:xfrm>
            <a:custGeom>
              <a:avLst/>
              <a:gdLst>
                <a:gd name="connsiteX0" fmla="*/ -24 w 55203"/>
                <a:gd name="connsiteY0" fmla="*/ 109267 h 109294"/>
                <a:gd name="connsiteX1" fmla="*/ 55176 w 55203"/>
                <a:gd name="connsiteY1" fmla="*/ -28 h 109294"/>
                <a:gd name="connsiteX2" fmla="*/ -24 w 55203"/>
                <a:gd name="connsiteY2" fmla="*/ 109267 h 109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5203" h="109294">
                  <a:moveTo>
                    <a:pt x="-24" y="109267"/>
                  </a:moveTo>
                  <a:cubicBezTo>
                    <a:pt x="29660" y="79735"/>
                    <a:pt x="49021" y="41399"/>
                    <a:pt x="55176" y="-28"/>
                  </a:cubicBezTo>
                  <a:cubicBezTo>
                    <a:pt x="14328" y="16808"/>
                    <a:pt x="-300" y="67867"/>
                    <a:pt x="-24" y="109267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5" name="Freeform: Shape 704">
              <a:extLst>
                <a:ext uri="{FF2B5EF4-FFF2-40B4-BE49-F238E27FC236}">
                  <a16:creationId xmlns:a16="http://schemas.microsoft.com/office/drawing/2014/main" id="{BFDE905A-C534-F053-1EE0-3A93C438BDD8}"/>
                </a:ext>
              </a:extLst>
            </p:cNvPr>
            <p:cNvSpPr/>
            <p:nvPr/>
          </p:nvSpPr>
          <p:spPr>
            <a:xfrm>
              <a:off x="9296152" y="3781309"/>
              <a:ext cx="29679" cy="97702"/>
            </a:xfrm>
            <a:custGeom>
              <a:avLst/>
              <a:gdLst>
                <a:gd name="connsiteX0" fmla="*/ 16416 w 29679"/>
                <a:gd name="connsiteY0" fmla="*/ 97675 h 97702"/>
                <a:gd name="connsiteX1" fmla="*/ 5652 w 29679"/>
                <a:gd name="connsiteY1" fmla="*/ -28 h 97702"/>
                <a:gd name="connsiteX2" fmla="*/ 16416 w 29679"/>
                <a:gd name="connsiteY2" fmla="*/ 97675 h 97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679" h="97702">
                  <a:moveTo>
                    <a:pt x="16416" y="97675"/>
                  </a:moveTo>
                  <a:cubicBezTo>
                    <a:pt x="41117" y="68143"/>
                    <a:pt x="27594" y="26606"/>
                    <a:pt x="5652" y="-28"/>
                  </a:cubicBezTo>
                  <a:cubicBezTo>
                    <a:pt x="-6" y="32539"/>
                    <a:pt x="-7319" y="70075"/>
                    <a:pt x="16416" y="97675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6" name="Freeform: Shape 705">
              <a:extLst>
                <a:ext uri="{FF2B5EF4-FFF2-40B4-BE49-F238E27FC236}">
                  <a16:creationId xmlns:a16="http://schemas.microsoft.com/office/drawing/2014/main" id="{D0A2B5B1-C352-CC9D-743D-AE1C58DB6D31}"/>
                </a:ext>
              </a:extLst>
            </p:cNvPr>
            <p:cNvSpPr/>
            <p:nvPr/>
          </p:nvSpPr>
          <p:spPr>
            <a:xfrm>
              <a:off x="8958768" y="4285084"/>
              <a:ext cx="141172" cy="82853"/>
            </a:xfrm>
            <a:custGeom>
              <a:avLst/>
              <a:gdLst>
                <a:gd name="connsiteX0" fmla="*/ 141145 w 141172"/>
                <a:gd name="connsiteY0" fmla="*/ 82826 h 82853"/>
                <a:gd name="connsiteX1" fmla="*/ -27 w 141172"/>
                <a:gd name="connsiteY1" fmla="*/ 27 h 82853"/>
                <a:gd name="connsiteX2" fmla="*/ 141145 w 141172"/>
                <a:gd name="connsiteY2" fmla="*/ 82826 h 82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1172" h="82853">
                  <a:moveTo>
                    <a:pt x="141145" y="82826"/>
                  </a:moveTo>
                  <a:cubicBezTo>
                    <a:pt x="104437" y="40737"/>
                    <a:pt x="58346" y="-1767"/>
                    <a:pt x="-27" y="27"/>
                  </a:cubicBezTo>
                  <a:cubicBezTo>
                    <a:pt x="40130" y="35493"/>
                    <a:pt x="83876" y="79514"/>
                    <a:pt x="141145" y="82826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7" name="Freeform: Shape 706">
              <a:extLst>
                <a:ext uri="{FF2B5EF4-FFF2-40B4-BE49-F238E27FC236}">
                  <a16:creationId xmlns:a16="http://schemas.microsoft.com/office/drawing/2014/main" id="{07CB982D-5E49-CA81-98E9-E75518D20FA6}"/>
                </a:ext>
              </a:extLst>
            </p:cNvPr>
            <p:cNvSpPr/>
            <p:nvPr/>
          </p:nvSpPr>
          <p:spPr>
            <a:xfrm>
              <a:off x="8967049" y="4251192"/>
              <a:ext cx="148485" cy="44514"/>
            </a:xfrm>
            <a:custGeom>
              <a:avLst/>
              <a:gdLst>
                <a:gd name="connsiteX0" fmla="*/ 67867 w 148485"/>
                <a:gd name="connsiteY0" fmla="*/ 43027 h 44514"/>
                <a:gd name="connsiteX1" fmla="*/ 148458 w 148485"/>
                <a:gd name="connsiteY1" fmla="*/ -28 h 44514"/>
                <a:gd name="connsiteX2" fmla="*/ 43856 w 148485"/>
                <a:gd name="connsiteY2" fmla="*/ 22604 h 44514"/>
                <a:gd name="connsiteX3" fmla="*/ -27 w 148485"/>
                <a:gd name="connsiteY3" fmla="*/ 32539 h 44514"/>
                <a:gd name="connsiteX4" fmla="*/ 67867 w 148485"/>
                <a:gd name="connsiteY4" fmla="*/ 43027 h 44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8485" h="44514">
                  <a:moveTo>
                    <a:pt x="67867" y="43027"/>
                  </a:moveTo>
                  <a:cubicBezTo>
                    <a:pt x="99096" y="39053"/>
                    <a:pt x="127786" y="23722"/>
                    <a:pt x="148458" y="-28"/>
                  </a:cubicBezTo>
                  <a:cubicBezTo>
                    <a:pt x="113062" y="4802"/>
                    <a:pt x="78093" y="12378"/>
                    <a:pt x="43856" y="22604"/>
                  </a:cubicBezTo>
                  <a:cubicBezTo>
                    <a:pt x="30056" y="26330"/>
                    <a:pt x="14600" y="36403"/>
                    <a:pt x="-27" y="32539"/>
                  </a:cubicBezTo>
                  <a:cubicBezTo>
                    <a:pt x="17222" y="45788"/>
                    <a:pt x="45925" y="45788"/>
                    <a:pt x="67867" y="43027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8" name="Freeform: Shape 707">
              <a:extLst>
                <a:ext uri="{FF2B5EF4-FFF2-40B4-BE49-F238E27FC236}">
                  <a16:creationId xmlns:a16="http://schemas.microsoft.com/office/drawing/2014/main" id="{F94CC482-8B4E-3DC9-82EC-A9853E3889DE}"/>
                </a:ext>
              </a:extLst>
            </p:cNvPr>
            <p:cNvSpPr/>
            <p:nvPr/>
          </p:nvSpPr>
          <p:spPr>
            <a:xfrm>
              <a:off x="8973534" y="4190196"/>
              <a:ext cx="91354" cy="87778"/>
            </a:xfrm>
            <a:custGeom>
              <a:avLst/>
              <a:gdLst>
                <a:gd name="connsiteX0" fmla="*/ 13634 w 91354"/>
                <a:gd name="connsiteY0" fmla="*/ 86083 h 87778"/>
                <a:gd name="connsiteX1" fmla="*/ 91327 w 91354"/>
                <a:gd name="connsiteY1" fmla="*/ -28 h 87778"/>
                <a:gd name="connsiteX2" fmla="*/ 27572 w 91354"/>
                <a:gd name="connsiteY2" fmla="*/ 45235 h 87778"/>
                <a:gd name="connsiteX3" fmla="*/ -27 w 91354"/>
                <a:gd name="connsiteY3" fmla="*/ 86635 h 87778"/>
                <a:gd name="connsiteX4" fmla="*/ -27 w 91354"/>
                <a:gd name="connsiteY4" fmla="*/ 86635 h 87778"/>
                <a:gd name="connsiteX5" fmla="*/ 13634 w 91354"/>
                <a:gd name="connsiteY5" fmla="*/ 86083 h 87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354" h="87778">
                  <a:moveTo>
                    <a:pt x="13634" y="86083"/>
                  </a:moveTo>
                  <a:cubicBezTo>
                    <a:pt x="52744" y="72849"/>
                    <a:pt x="82178" y="40240"/>
                    <a:pt x="91327" y="-28"/>
                  </a:cubicBezTo>
                  <a:cubicBezTo>
                    <a:pt x="67495" y="11053"/>
                    <a:pt x="45885" y="26385"/>
                    <a:pt x="27572" y="45235"/>
                  </a:cubicBezTo>
                  <a:cubicBezTo>
                    <a:pt x="15153" y="56414"/>
                    <a:pt x="11840" y="75181"/>
                    <a:pt x="-27" y="86635"/>
                  </a:cubicBezTo>
                  <a:lnTo>
                    <a:pt x="-27" y="86635"/>
                  </a:lnTo>
                  <a:cubicBezTo>
                    <a:pt x="3837" y="88981"/>
                    <a:pt x="9633" y="87049"/>
                    <a:pt x="13634" y="86083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9" name="Freeform: Shape 708">
              <a:extLst>
                <a:ext uri="{FF2B5EF4-FFF2-40B4-BE49-F238E27FC236}">
                  <a16:creationId xmlns:a16="http://schemas.microsoft.com/office/drawing/2014/main" id="{F4397A45-746A-3159-58E1-D81C19F2EC6B}"/>
                </a:ext>
              </a:extLst>
            </p:cNvPr>
            <p:cNvSpPr/>
            <p:nvPr/>
          </p:nvSpPr>
          <p:spPr>
            <a:xfrm>
              <a:off x="8967680" y="4149073"/>
              <a:ext cx="39795" cy="125359"/>
            </a:xfrm>
            <a:custGeom>
              <a:avLst/>
              <a:gdLst>
                <a:gd name="connsiteX0" fmla="*/ 2929 w 39795"/>
                <a:gd name="connsiteY0" fmla="*/ 125274 h 125359"/>
                <a:gd name="connsiteX1" fmla="*/ 34669 w 39795"/>
                <a:gd name="connsiteY1" fmla="*/ -28 h 125359"/>
                <a:gd name="connsiteX2" fmla="*/ 2791 w 39795"/>
                <a:gd name="connsiteY2" fmla="*/ 125136 h 125359"/>
                <a:gd name="connsiteX3" fmla="*/ 2929 w 39795"/>
                <a:gd name="connsiteY3" fmla="*/ 125274 h 12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95" h="125359">
                  <a:moveTo>
                    <a:pt x="2929" y="125274"/>
                  </a:moveTo>
                  <a:cubicBezTo>
                    <a:pt x="28735" y="89395"/>
                    <a:pt x="49848" y="44407"/>
                    <a:pt x="34669" y="-28"/>
                  </a:cubicBezTo>
                  <a:cubicBezTo>
                    <a:pt x="8863" y="35575"/>
                    <a:pt x="-6731" y="81391"/>
                    <a:pt x="2791" y="125136"/>
                  </a:cubicBezTo>
                  <a:cubicBezTo>
                    <a:pt x="2791" y="125274"/>
                    <a:pt x="2929" y="125412"/>
                    <a:pt x="2929" y="125274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0" name="Freeform: Shape 709">
              <a:extLst>
                <a:ext uri="{FF2B5EF4-FFF2-40B4-BE49-F238E27FC236}">
                  <a16:creationId xmlns:a16="http://schemas.microsoft.com/office/drawing/2014/main" id="{2E38C12F-F118-7765-849D-74EB2D34D6E0}"/>
                </a:ext>
              </a:extLst>
            </p:cNvPr>
            <p:cNvSpPr/>
            <p:nvPr/>
          </p:nvSpPr>
          <p:spPr>
            <a:xfrm>
              <a:off x="8959321" y="4263988"/>
              <a:ext cx="43594" cy="145763"/>
            </a:xfrm>
            <a:custGeom>
              <a:avLst/>
              <a:gdLst>
                <a:gd name="connsiteX0" fmla="*/ 41647 w 43594"/>
                <a:gd name="connsiteY0" fmla="*/ 145735 h 145763"/>
                <a:gd name="connsiteX1" fmla="*/ 8528 w 43594"/>
                <a:gd name="connsiteY1" fmla="*/ 5254 h 145763"/>
                <a:gd name="connsiteX2" fmla="*/ -27 w 43594"/>
                <a:gd name="connsiteY2" fmla="*/ 286 h 145763"/>
                <a:gd name="connsiteX3" fmla="*/ 7010 w 43594"/>
                <a:gd name="connsiteY3" fmla="*/ 52449 h 145763"/>
                <a:gd name="connsiteX4" fmla="*/ 41647 w 43594"/>
                <a:gd name="connsiteY4" fmla="*/ 145735 h 145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594" h="145763">
                  <a:moveTo>
                    <a:pt x="41647" y="145735"/>
                  </a:moveTo>
                  <a:cubicBezTo>
                    <a:pt x="47306" y="97712"/>
                    <a:pt x="41647" y="42927"/>
                    <a:pt x="8528" y="5254"/>
                  </a:cubicBezTo>
                  <a:cubicBezTo>
                    <a:pt x="7286" y="4012"/>
                    <a:pt x="2456" y="-1371"/>
                    <a:pt x="-27" y="286"/>
                  </a:cubicBezTo>
                  <a:cubicBezTo>
                    <a:pt x="10046" y="14086"/>
                    <a:pt x="3698" y="35751"/>
                    <a:pt x="7010" y="52449"/>
                  </a:cubicBezTo>
                  <a:cubicBezTo>
                    <a:pt x="10805" y="85900"/>
                    <a:pt x="22687" y="117915"/>
                    <a:pt x="41647" y="145735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1" name="Freeform: Shape 710">
              <a:extLst>
                <a:ext uri="{FF2B5EF4-FFF2-40B4-BE49-F238E27FC236}">
                  <a16:creationId xmlns:a16="http://schemas.microsoft.com/office/drawing/2014/main" id="{2CD38E8F-46F4-EBAD-4A84-6EA3DA74413E}"/>
                </a:ext>
              </a:extLst>
            </p:cNvPr>
            <p:cNvSpPr/>
            <p:nvPr/>
          </p:nvSpPr>
          <p:spPr>
            <a:xfrm>
              <a:off x="9095249" y="4276169"/>
              <a:ext cx="116883" cy="35741"/>
            </a:xfrm>
            <a:custGeom>
              <a:avLst/>
              <a:gdLst>
                <a:gd name="connsiteX0" fmla="*/ 41924 w 116883"/>
                <a:gd name="connsiteY0" fmla="*/ 35714 h 35741"/>
                <a:gd name="connsiteX1" fmla="*/ 116857 w 116883"/>
                <a:gd name="connsiteY1" fmla="*/ 26330 h 35741"/>
                <a:gd name="connsiteX2" fmla="*/ 45374 w 116883"/>
                <a:gd name="connsiteY2" fmla="*/ -28 h 35741"/>
                <a:gd name="connsiteX3" fmla="*/ -27 w 116883"/>
                <a:gd name="connsiteY3" fmla="*/ 28538 h 35741"/>
                <a:gd name="connsiteX4" fmla="*/ 2733 w 116883"/>
                <a:gd name="connsiteY4" fmla="*/ 31298 h 35741"/>
                <a:gd name="connsiteX5" fmla="*/ 41924 w 116883"/>
                <a:gd name="connsiteY5" fmla="*/ 35714 h 35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883" h="35741">
                  <a:moveTo>
                    <a:pt x="41924" y="35714"/>
                  </a:moveTo>
                  <a:cubicBezTo>
                    <a:pt x="67095" y="34403"/>
                    <a:pt x="92142" y="31256"/>
                    <a:pt x="116857" y="26330"/>
                  </a:cubicBezTo>
                  <a:cubicBezTo>
                    <a:pt x="96917" y="9342"/>
                    <a:pt x="71580" y="0"/>
                    <a:pt x="45374" y="-28"/>
                  </a:cubicBezTo>
                  <a:cubicBezTo>
                    <a:pt x="27987" y="-28"/>
                    <a:pt x="1905" y="8666"/>
                    <a:pt x="-27" y="28538"/>
                  </a:cubicBezTo>
                  <a:cubicBezTo>
                    <a:pt x="262" y="29918"/>
                    <a:pt x="1352" y="31008"/>
                    <a:pt x="2733" y="31298"/>
                  </a:cubicBezTo>
                  <a:cubicBezTo>
                    <a:pt x="15677" y="33727"/>
                    <a:pt x="28772" y="35203"/>
                    <a:pt x="41924" y="35714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2" name="Freeform: Shape 711">
              <a:extLst>
                <a:ext uri="{FF2B5EF4-FFF2-40B4-BE49-F238E27FC236}">
                  <a16:creationId xmlns:a16="http://schemas.microsoft.com/office/drawing/2014/main" id="{0A13F911-7971-A2B3-8A98-59362587FAB6}"/>
                </a:ext>
              </a:extLst>
            </p:cNvPr>
            <p:cNvSpPr/>
            <p:nvPr/>
          </p:nvSpPr>
          <p:spPr>
            <a:xfrm>
              <a:off x="9129610" y="4171818"/>
              <a:ext cx="42647" cy="38388"/>
            </a:xfrm>
            <a:custGeom>
              <a:avLst/>
              <a:gdLst>
                <a:gd name="connsiteX0" fmla="*/ 9771 w 42647"/>
                <a:gd name="connsiteY0" fmla="*/ 38361 h 38388"/>
                <a:gd name="connsiteX1" fmla="*/ 42614 w 42647"/>
                <a:gd name="connsiteY1" fmla="*/ -3 h 38388"/>
                <a:gd name="connsiteX2" fmla="*/ -27 w 42647"/>
                <a:gd name="connsiteY2" fmla="*/ 37533 h 38388"/>
                <a:gd name="connsiteX3" fmla="*/ -27 w 42647"/>
                <a:gd name="connsiteY3" fmla="*/ 37533 h 38388"/>
                <a:gd name="connsiteX4" fmla="*/ 9771 w 42647"/>
                <a:gd name="connsiteY4" fmla="*/ 38361 h 38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647" h="38388">
                  <a:moveTo>
                    <a:pt x="9771" y="38361"/>
                  </a:moveTo>
                  <a:cubicBezTo>
                    <a:pt x="28842" y="35711"/>
                    <a:pt x="42932" y="19248"/>
                    <a:pt x="42614" y="-3"/>
                  </a:cubicBezTo>
                  <a:cubicBezTo>
                    <a:pt x="20700" y="-762"/>
                    <a:pt x="2002" y="15702"/>
                    <a:pt x="-27" y="37533"/>
                  </a:cubicBezTo>
                  <a:lnTo>
                    <a:pt x="-27" y="37533"/>
                  </a:lnTo>
                  <a:cubicBezTo>
                    <a:pt x="1767" y="38361"/>
                    <a:pt x="7562" y="38361"/>
                    <a:pt x="9771" y="38361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3" name="Freeform: Shape 712">
              <a:extLst>
                <a:ext uri="{FF2B5EF4-FFF2-40B4-BE49-F238E27FC236}">
                  <a16:creationId xmlns:a16="http://schemas.microsoft.com/office/drawing/2014/main" id="{21746D5F-1552-7CBB-7431-5C73FC00D3F4}"/>
                </a:ext>
              </a:extLst>
            </p:cNvPr>
            <p:cNvSpPr/>
            <p:nvPr/>
          </p:nvSpPr>
          <p:spPr>
            <a:xfrm>
              <a:off x="8154536" y="5333096"/>
              <a:ext cx="33669" cy="96598"/>
            </a:xfrm>
            <a:custGeom>
              <a:avLst/>
              <a:gdLst>
                <a:gd name="connsiteX0" fmla="*/ 25620 w 33669"/>
                <a:gd name="connsiteY0" fmla="*/ 96571 h 96598"/>
                <a:gd name="connsiteX1" fmla="*/ 8922 w 33669"/>
                <a:gd name="connsiteY1" fmla="*/ -28 h 96598"/>
                <a:gd name="connsiteX2" fmla="*/ 8922 w 33669"/>
                <a:gd name="connsiteY2" fmla="*/ -28 h 96598"/>
                <a:gd name="connsiteX3" fmla="*/ 25620 w 33669"/>
                <a:gd name="connsiteY3" fmla="*/ 96571 h 96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669" h="96598">
                  <a:moveTo>
                    <a:pt x="25620" y="96571"/>
                  </a:moveTo>
                  <a:cubicBezTo>
                    <a:pt x="39420" y="65107"/>
                    <a:pt x="36383" y="23018"/>
                    <a:pt x="8922" y="-28"/>
                  </a:cubicBezTo>
                  <a:lnTo>
                    <a:pt x="8922" y="-28"/>
                  </a:lnTo>
                  <a:cubicBezTo>
                    <a:pt x="-9707" y="28814"/>
                    <a:pt x="3126" y="72421"/>
                    <a:pt x="25620" y="96571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4" name="Freeform: Shape 713">
              <a:extLst>
                <a:ext uri="{FF2B5EF4-FFF2-40B4-BE49-F238E27FC236}">
                  <a16:creationId xmlns:a16="http://schemas.microsoft.com/office/drawing/2014/main" id="{C0529A16-4F81-F635-DB32-7C2872B0C208}"/>
                </a:ext>
              </a:extLst>
            </p:cNvPr>
            <p:cNvSpPr/>
            <p:nvPr/>
          </p:nvSpPr>
          <p:spPr>
            <a:xfrm>
              <a:off x="8197572" y="5325507"/>
              <a:ext cx="161733" cy="94982"/>
            </a:xfrm>
            <a:custGeom>
              <a:avLst/>
              <a:gdLst>
                <a:gd name="connsiteX0" fmla="*/ 161706 w 161733"/>
                <a:gd name="connsiteY0" fmla="*/ 94363 h 94982"/>
                <a:gd name="connsiteX1" fmla="*/ -27 w 161733"/>
                <a:gd name="connsiteY1" fmla="*/ 662 h 94982"/>
                <a:gd name="connsiteX2" fmla="*/ -27 w 161733"/>
                <a:gd name="connsiteY2" fmla="*/ -28 h 94982"/>
                <a:gd name="connsiteX3" fmla="*/ 161706 w 161733"/>
                <a:gd name="connsiteY3" fmla="*/ 94363 h 94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1733" h="94982">
                  <a:moveTo>
                    <a:pt x="161706" y="94363"/>
                  </a:moveTo>
                  <a:cubicBezTo>
                    <a:pt x="112565" y="55544"/>
                    <a:pt x="58097" y="23984"/>
                    <a:pt x="-27" y="662"/>
                  </a:cubicBezTo>
                  <a:lnTo>
                    <a:pt x="-27" y="-28"/>
                  </a:lnTo>
                  <a:cubicBezTo>
                    <a:pt x="24812" y="48685"/>
                    <a:pt x="98503" y="101124"/>
                    <a:pt x="161706" y="94363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5" name="Freeform: Shape 714">
              <a:extLst>
                <a:ext uri="{FF2B5EF4-FFF2-40B4-BE49-F238E27FC236}">
                  <a16:creationId xmlns:a16="http://schemas.microsoft.com/office/drawing/2014/main" id="{4650E588-D9D4-A04D-AC72-754B87C54A95}"/>
                </a:ext>
              </a:extLst>
            </p:cNvPr>
            <p:cNvSpPr/>
            <p:nvPr/>
          </p:nvSpPr>
          <p:spPr>
            <a:xfrm>
              <a:off x="8212703" y="5334890"/>
              <a:ext cx="63665" cy="109156"/>
            </a:xfrm>
            <a:custGeom>
              <a:avLst/>
              <a:gdLst>
                <a:gd name="connsiteX0" fmla="*/ 63638 w 63665"/>
                <a:gd name="connsiteY0" fmla="*/ 109129 h 109156"/>
                <a:gd name="connsiteX1" fmla="*/ 436 w 63665"/>
                <a:gd name="connsiteY1" fmla="*/ -28 h 109156"/>
                <a:gd name="connsiteX2" fmla="*/ 63638 w 63665"/>
                <a:gd name="connsiteY2" fmla="*/ 109129 h 109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665" h="109156">
                  <a:moveTo>
                    <a:pt x="63638" y="109129"/>
                  </a:moveTo>
                  <a:cubicBezTo>
                    <a:pt x="54669" y="67729"/>
                    <a:pt x="36038" y="21500"/>
                    <a:pt x="436" y="-28"/>
                  </a:cubicBezTo>
                  <a:cubicBezTo>
                    <a:pt x="-3815" y="46091"/>
                    <a:pt x="21521" y="89864"/>
                    <a:pt x="63638" y="109129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6" name="Freeform: Shape 715">
              <a:extLst>
                <a:ext uri="{FF2B5EF4-FFF2-40B4-BE49-F238E27FC236}">
                  <a16:creationId xmlns:a16="http://schemas.microsoft.com/office/drawing/2014/main" id="{56B6199B-C1C9-9258-EA93-87456B6E55D2}"/>
                </a:ext>
              </a:extLst>
            </p:cNvPr>
            <p:cNvSpPr/>
            <p:nvPr/>
          </p:nvSpPr>
          <p:spPr>
            <a:xfrm>
              <a:off x="8184185" y="5303291"/>
              <a:ext cx="183261" cy="33086"/>
            </a:xfrm>
            <a:custGeom>
              <a:avLst/>
              <a:gdLst>
                <a:gd name="connsiteX0" fmla="*/ 89396 w 183261"/>
                <a:gd name="connsiteY0" fmla="*/ 31158 h 33086"/>
                <a:gd name="connsiteX1" fmla="*/ 183234 w 183261"/>
                <a:gd name="connsiteY1" fmla="*/ 1626 h 33086"/>
                <a:gd name="connsiteX2" fmla="*/ -27 w 183261"/>
                <a:gd name="connsiteY2" fmla="*/ 29226 h 33086"/>
                <a:gd name="connsiteX3" fmla="*/ -27 w 183261"/>
                <a:gd name="connsiteY3" fmla="*/ 29226 h 33086"/>
                <a:gd name="connsiteX4" fmla="*/ 4250 w 183261"/>
                <a:gd name="connsiteY4" fmla="*/ 31572 h 33086"/>
                <a:gd name="connsiteX5" fmla="*/ 89396 w 183261"/>
                <a:gd name="connsiteY5" fmla="*/ 31158 h 33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3261" h="33086">
                  <a:moveTo>
                    <a:pt x="89396" y="31158"/>
                  </a:moveTo>
                  <a:cubicBezTo>
                    <a:pt x="122322" y="27611"/>
                    <a:pt x="154213" y="17579"/>
                    <a:pt x="183234" y="1626"/>
                  </a:cubicBezTo>
                  <a:cubicBezTo>
                    <a:pt x="120859" y="-5964"/>
                    <a:pt x="59036" y="14184"/>
                    <a:pt x="-27" y="29226"/>
                  </a:cubicBezTo>
                  <a:cubicBezTo>
                    <a:pt x="-27" y="29226"/>
                    <a:pt x="-27" y="28536"/>
                    <a:pt x="-27" y="29226"/>
                  </a:cubicBezTo>
                  <a:cubicBezTo>
                    <a:pt x="-27" y="29916"/>
                    <a:pt x="1353" y="30744"/>
                    <a:pt x="4250" y="31572"/>
                  </a:cubicBezTo>
                  <a:cubicBezTo>
                    <a:pt x="32596" y="33683"/>
                    <a:pt x="61064" y="33545"/>
                    <a:pt x="89396" y="31158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7" name="Freeform: Shape 716">
              <a:extLst>
                <a:ext uri="{FF2B5EF4-FFF2-40B4-BE49-F238E27FC236}">
                  <a16:creationId xmlns:a16="http://schemas.microsoft.com/office/drawing/2014/main" id="{3CE6161A-3E8A-7F4C-ABDB-748BE78A4FE1}"/>
                </a:ext>
              </a:extLst>
            </p:cNvPr>
            <p:cNvSpPr/>
            <p:nvPr/>
          </p:nvSpPr>
          <p:spPr>
            <a:xfrm>
              <a:off x="8175855" y="5235532"/>
              <a:ext cx="114727" cy="95409"/>
            </a:xfrm>
            <a:custGeom>
              <a:avLst/>
              <a:gdLst>
                <a:gd name="connsiteX0" fmla="*/ 33971 w 114727"/>
                <a:gd name="connsiteY0" fmla="*/ 93259 h 95409"/>
                <a:gd name="connsiteX1" fmla="*/ 114700 w 114727"/>
                <a:gd name="connsiteY1" fmla="*/ -28 h 95409"/>
                <a:gd name="connsiteX2" fmla="*/ 24449 w 114727"/>
                <a:gd name="connsiteY2" fmla="*/ 59449 h 95409"/>
                <a:gd name="connsiteX3" fmla="*/ 1403 w 114727"/>
                <a:gd name="connsiteY3" fmla="*/ 87049 h 95409"/>
                <a:gd name="connsiteX4" fmla="*/ 24 w 114727"/>
                <a:gd name="connsiteY4" fmla="*/ 85255 h 95409"/>
                <a:gd name="connsiteX5" fmla="*/ 33971 w 114727"/>
                <a:gd name="connsiteY5" fmla="*/ 93259 h 9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4727" h="95409">
                  <a:moveTo>
                    <a:pt x="33971" y="93259"/>
                  </a:moveTo>
                  <a:cubicBezTo>
                    <a:pt x="73024" y="78769"/>
                    <a:pt x="101728" y="38060"/>
                    <a:pt x="114700" y="-28"/>
                  </a:cubicBezTo>
                  <a:cubicBezTo>
                    <a:pt x="80890" y="13455"/>
                    <a:pt x="50172" y="33699"/>
                    <a:pt x="24449" y="59449"/>
                  </a:cubicBezTo>
                  <a:cubicBezTo>
                    <a:pt x="15341" y="67178"/>
                    <a:pt x="11615" y="81391"/>
                    <a:pt x="1403" y="87049"/>
                  </a:cubicBezTo>
                  <a:cubicBezTo>
                    <a:pt x="1403" y="87049"/>
                    <a:pt x="575" y="85531"/>
                    <a:pt x="24" y="85255"/>
                  </a:cubicBezTo>
                  <a:cubicBezTo>
                    <a:pt x="-1356" y="99055"/>
                    <a:pt x="25691" y="95467"/>
                    <a:pt x="33971" y="93259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8" name="Freeform: Shape 717">
              <a:extLst>
                <a:ext uri="{FF2B5EF4-FFF2-40B4-BE49-F238E27FC236}">
                  <a16:creationId xmlns:a16="http://schemas.microsoft.com/office/drawing/2014/main" id="{D34AD61E-D820-2209-746B-D56CF55AEEA2}"/>
                </a:ext>
              </a:extLst>
            </p:cNvPr>
            <p:cNvSpPr/>
            <p:nvPr/>
          </p:nvSpPr>
          <p:spPr>
            <a:xfrm>
              <a:off x="8090471" y="5329923"/>
              <a:ext cx="64321" cy="132477"/>
            </a:xfrm>
            <a:custGeom>
              <a:avLst/>
              <a:gdLst>
                <a:gd name="connsiteX0" fmla="*/ 263 w 64321"/>
                <a:gd name="connsiteY0" fmla="*/ 132450 h 132477"/>
                <a:gd name="connsiteX1" fmla="*/ 64294 w 64321"/>
                <a:gd name="connsiteY1" fmla="*/ -28 h 132477"/>
                <a:gd name="connsiteX2" fmla="*/ 263 w 64321"/>
                <a:gd name="connsiteY2" fmla="*/ 132450 h 132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4321" h="132477">
                  <a:moveTo>
                    <a:pt x="263" y="132450"/>
                  </a:moveTo>
                  <a:cubicBezTo>
                    <a:pt x="31450" y="95191"/>
                    <a:pt x="61120" y="48409"/>
                    <a:pt x="64294" y="-28"/>
                  </a:cubicBezTo>
                  <a:cubicBezTo>
                    <a:pt x="29242" y="35714"/>
                    <a:pt x="-3463" y="79459"/>
                    <a:pt x="263" y="132450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9" name="Freeform: Shape 718">
              <a:extLst>
                <a:ext uri="{FF2B5EF4-FFF2-40B4-BE49-F238E27FC236}">
                  <a16:creationId xmlns:a16="http://schemas.microsoft.com/office/drawing/2014/main" id="{013F093E-69BB-8811-8C10-B673DF8E74BB}"/>
                </a:ext>
              </a:extLst>
            </p:cNvPr>
            <p:cNvSpPr/>
            <p:nvPr/>
          </p:nvSpPr>
          <p:spPr>
            <a:xfrm>
              <a:off x="10059165" y="5898331"/>
              <a:ext cx="226731" cy="43141"/>
            </a:xfrm>
            <a:custGeom>
              <a:avLst/>
              <a:gdLst>
                <a:gd name="connsiteX0" fmla="*/ 62486 w 226731"/>
                <a:gd name="connsiteY0" fmla="*/ 42895 h 43141"/>
                <a:gd name="connsiteX1" fmla="*/ 226704 w 226731"/>
                <a:gd name="connsiteY1" fmla="*/ -23 h 43141"/>
                <a:gd name="connsiteX2" fmla="*/ 81392 w 226731"/>
                <a:gd name="connsiteY2" fmla="*/ 14882 h 43141"/>
                <a:gd name="connsiteX3" fmla="*/ -27 w 226731"/>
                <a:gd name="connsiteY3" fmla="*/ 32821 h 43141"/>
                <a:gd name="connsiteX4" fmla="*/ -27 w 226731"/>
                <a:gd name="connsiteY4" fmla="*/ 31303 h 43141"/>
                <a:gd name="connsiteX5" fmla="*/ 62486 w 226731"/>
                <a:gd name="connsiteY5" fmla="*/ 42895 h 43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6731" h="43141">
                  <a:moveTo>
                    <a:pt x="62486" y="42895"/>
                  </a:moveTo>
                  <a:cubicBezTo>
                    <a:pt x="118513" y="38893"/>
                    <a:pt x="177714" y="28405"/>
                    <a:pt x="226704" y="-23"/>
                  </a:cubicBezTo>
                  <a:cubicBezTo>
                    <a:pt x="177880" y="-215"/>
                    <a:pt x="129166" y="4780"/>
                    <a:pt x="81392" y="14882"/>
                  </a:cubicBezTo>
                  <a:cubicBezTo>
                    <a:pt x="53792" y="17917"/>
                    <a:pt x="27021" y="37237"/>
                    <a:pt x="-27" y="32821"/>
                  </a:cubicBezTo>
                  <a:cubicBezTo>
                    <a:pt x="-27" y="32821"/>
                    <a:pt x="-27" y="29509"/>
                    <a:pt x="-27" y="31303"/>
                  </a:cubicBezTo>
                  <a:cubicBezTo>
                    <a:pt x="1491" y="47173"/>
                    <a:pt x="49376" y="42205"/>
                    <a:pt x="62486" y="42895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0" name="Freeform: Shape 719">
              <a:extLst>
                <a:ext uri="{FF2B5EF4-FFF2-40B4-BE49-F238E27FC236}">
                  <a16:creationId xmlns:a16="http://schemas.microsoft.com/office/drawing/2014/main" id="{AB97AF84-DDEC-3527-2D00-6B6D45125E49}"/>
                </a:ext>
              </a:extLst>
            </p:cNvPr>
            <p:cNvSpPr/>
            <p:nvPr/>
          </p:nvSpPr>
          <p:spPr>
            <a:xfrm>
              <a:off x="10059478" y="5827129"/>
              <a:ext cx="156452" cy="97019"/>
            </a:xfrm>
            <a:custGeom>
              <a:avLst/>
              <a:gdLst>
                <a:gd name="connsiteX0" fmla="*/ 27673 w 156452"/>
                <a:gd name="connsiteY0" fmla="*/ 96571 h 97019"/>
                <a:gd name="connsiteX1" fmla="*/ 156426 w 156452"/>
                <a:gd name="connsiteY1" fmla="*/ -28 h 97019"/>
                <a:gd name="connsiteX2" fmla="*/ 74 w 156452"/>
                <a:gd name="connsiteY2" fmla="*/ 87877 h 97019"/>
                <a:gd name="connsiteX3" fmla="*/ 27673 w 156452"/>
                <a:gd name="connsiteY3" fmla="*/ 96571 h 97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6452" h="97019">
                  <a:moveTo>
                    <a:pt x="27673" y="96571"/>
                  </a:moveTo>
                  <a:cubicBezTo>
                    <a:pt x="80112" y="81943"/>
                    <a:pt x="121098" y="39577"/>
                    <a:pt x="156426" y="-28"/>
                  </a:cubicBezTo>
                  <a:cubicBezTo>
                    <a:pt x="96120" y="12392"/>
                    <a:pt x="47407" y="53929"/>
                    <a:pt x="74" y="87877"/>
                  </a:cubicBezTo>
                  <a:cubicBezTo>
                    <a:pt x="-1721" y="94225"/>
                    <a:pt x="20911" y="98364"/>
                    <a:pt x="27673" y="96571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1" name="Freeform: Shape 720">
              <a:extLst>
                <a:ext uri="{FF2B5EF4-FFF2-40B4-BE49-F238E27FC236}">
                  <a16:creationId xmlns:a16="http://schemas.microsoft.com/office/drawing/2014/main" id="{B85FDE02-7B6A-3D13-E0FD-C17949F76EE4}"/>
                </a:ext>
              </a:extLst>
            </p:cNvPr>
            <p:cNvSpPr/>
            <p:nvPr/>
          </p:nvSpPr>
          <p:spPr>
            <a:xfrm>
              <a:off x="10049229" y="5929822"/>
              <a:ext cx="174153" cy="69711"/>
            </a:xfrm>
            <a:custGeom>
              <a:avLst/>
              <a:gdLst>
                <a:gd name="connsiteX0" fmla="*/ 174126 w 174153"/>
                <a:gd name="connsiteY0" fmla="*/ 69225 h 69711"/>
                <a:gd name="connsiteX1" fmla="*/ -27 w 174153"/>
                <a:gd name="connsiteY1" fmla="*/ 6298 h 69711"/>
                <a:gd name="connsiteX2" fmla="*/ 174126 w 174153"/>
                <a:gd name="connsiteY2" fmla="*/ 69225 h 69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4153" h="69711">
                  <a:moveTo>
                    <a:pt x="174126" y="69225"/>
                  </a:moveTo>
                  <a:cubicBezTo>
                    <a:pt x="124999" y="29896"/>
                    <a:pt x="66350" y="-17300"/>
                    <a:pt x="-27" y="6298"/>
                  </a:cubicBezTo>
                  <a:cubicBezTo>
                    <a:pt x="55034" y="35692"/>
                    <a:pt x="109267" y="74331"/>
                    <a:pt x="174126" y="69225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2" name="Freeform: Shape 721">
              <a:extLst>
                <a:ext uri="{FF2B5EF4-FFF2-40B4-BE49-F238E27FC236}">
                  <a16:creationId xmlns:a16="http://schemas.microsoft.com/office/drawing/2014/main" id="{AE6C5CA3-53EE-EFF3-7F4D-09A6C274026D}"/>
                </a:ext>
              </a:extLst>
            </p:cNvPr>
            <p:cNvSpPr/>
            <p:nvPr/>
          </p:nvSpPr>
          <p:spPr>
            <a:xfrm>
              <a:off x="10048815" y="5798150"/>
              <a:ext cx="76175" cy="118126"/>
            </a:xfrm>
            <a:custGeom>
              <a:avLst/>
              <a:gdLst>
                <a:gd name="connsiteX0" fmla="*/ 111 w 76175"/>
                <a:gd name="connsiteY0" fmla="*/ 118098 h 118126"/>
                <a:gd name="connsiteX1" fmla="*/ 76148 w 76175"/>
                <a:gd name="connsiteY1" fmla="*/ -28 h 118126"/>
                <a:gd name="connsiteX2" fmla="*/ -27 w 76175"/>
                <a:gd name="connsiteY2" fmla="*/ 117822 h 118126"/>
                <a:gd name="connsiteX3" fmla="*/ 111 w 76175"/>
                <a:gd name="connsiteY3" fmla="*/ 118098 h 118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175" h="118126">
                  <a:moveTo>
                    <a:pt x="111" y="118098"/>
                  </a:moveTo>
                  <a:cubicBezTo>
                    <a:pt x="37467" y="87891"/>
                    <a:pt x="64129" y="46477"/>
                    <a:pt x="76148" y="-28"/>
                  </a:cubicBezTo>
                  <a:cubicBezTo>
                    <a:pt x="30622" y="21803"/>
                    <a:pt x="1187" y="67343"/>
                    <a:pt x="-27" y="117822"/>
                  </a:cubicBezTo>
                  <a:cubicBezTo>
                    <a:pt x="-27" y="117822"/>
                    <a:pt x="-27" y="118098"/>
                    <a:pt x="111" y="118098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3" name="Freeform: Shape 722">
              <a:extLst>
                <a:ext uri="{FF2B5EF4-FFF2-40B4-BE49-F238E27FC236}">
                  <a16:creationId xmlns:a16="http://schemas.microsoft.com/office/drawing/2014/main" id="{89F1A0CD-D25F-CDC6-FD24-651BC30D88C8}"/>
                </a:ext>
              </a:extLst>
            </p:cNvPr>
            <p:cNvSpPr/>
            <p:nvPr/>
          </p:nvSpPr>
          <p:spPr>
            <a:xfrm>
              <a:off x="10085884" y="5784350"/>
              <a:ext cx="82851" cy="95155"/>
            </a:xfrm>
            <a:custGeom>
              <a:avLst/>
              <a:gdLst>
                <a:gd name="connsiteX0" fmla="*/ 1957 w 82851"/>
                <a:gd name="connsiteY0" fmla="*/ 94501 h 95155"/>
                <a:gd name="connsiteX1" fmla="*/ 82824 w 82851"/>
                <a:gd name="connsiteY1" fmla="*/ -28 h 95155"/>
                <a:gd name="connsiteX2" fmla="*/ 25 w 82851"/>
                <a:gd name="connsiteY2" fmla="*/ 94915 h 95155"/>
                <a:gd name="connsiteX3" fmla="*/ 25 w 82851"/>
                <a:gd name="connsiteY3" fmla="*/ 94915 h 95155"/>
                <a:gd name="connsiteX4" fmla="*/ 25 w 82851"/>
                <a:gd name="connsiteY4" fmla="*/ 94915 h 95155"/>
                <a:gd name="connsiteX5" fmla="*/ 1957 w 82851"/>
                <a:gd name="connsiteY5" fmla="*/ 94501 h 95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2851" h="95155">
                  <a:moveTo>
                    <a:pt x="1957" y="94501"/>
                  </a:moveTo>
                  <a:cubicBezTo>
                    <a:pt x="37892" y="71938"/>
                    <a:pt x="66099" y="38970"/>
                    <a:pt x="82824" y="-28"/>
                  </a:cubicBezTo>
                  <a:cubicBezTo>
                    <a:pt x="39630" y="13772"/>
                    <a:pt x="15757" y="55171"/>
                    <a:pt x="25" y="94915"/>
                  </a:cubicBezTo>
                  <a:lnTo>
                    <a:pt x="25" y="94915"/>
                  </a:lnTo>
                  <a:cubicBezTo>
                    <a:pt x="25" y="94915"/>
                    <a:pt x="25" y="94915"/>
                    <a:pt x="25" y="94915"/>
                  </a:cubicBezTo>
                  <a:cubicBezTo>
                    <a:pt x="25" y="94915"/>
                    <a:pt x="-527" y="95605"/>
                    <a:pt x="1957" y="94501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4" name="Freeform: Shape 723">
              <a:extLst>
                <a:ext uri="{FF2B5EF4-FFF2-40B4-BE49-F238E27FC236}">
                  <a16:creationId xmlns:a16="http://schemas.microsoft.com/office/drawing/2014/main" id="{65F01917-BB56-C240-0F45-5E77E9CAE776}"/>
                </a:ext>
              </a:extLst>
            </p:cNvPr>
            <p:cNvSpPr/>
            <p:nvPr/>
          </p:nvSpPr>
          <p:spPr>
            <a:xfrm>
              <a:off x="10140998" y="5943280"/>
              <a:ext cx="212792" cy="49068"/>
            </a:xfrm>
            <a:custGeom>
              <a:avLst/>
              <a:gdLst>
                <a:gd name="connsiteX0" fmla="*/ 212765 w 212792"/>
                <a:gd name="connsiteY0" fmla="*/ 42381 h 49068"/>
                <a:gd name="connsiteX1" fmla="*/ -27 w 212792"/>
                <a:gd name="connsiteY1" fmla="*/ 3604 h 49068"/>
                <a:gd name="connsiteX2" fmla="*/ 212765 w 212792"/>
                <a:gd name="connsiteY2" fmla="*/ 42381 h 49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2792" h="49068">
                  <a:moveTo>
                    <a:pt x="212765" y="42381"/>
                  </a:moveTo>
                  <a:cubicBezTo>
                    <a:pt x="146802" y="16851"/>
                    <a:pt x="70075" y="-9920"/>
                    <a:pt x="-27" y="3604"/>
                  </a:cubicBezTo>
                  <a:cubicBezTo>
                    <a:pt x="66763" y="31893"/>
                    <a:pt x="138799" y="62943"/>
                    <a:pt x="212765" y="42381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5" name="Freeform: Shape 724">
              <a:extLst>
                <a:ext uri="{FF2B5EF4-FFF2-40B4-BE49-F238E27FC236}">
                  <a16:creationId xmlns:a16="http://schemas.microsoft.com/office/drawing/2014/main" id="{FE340A94-DDDE-B4A9-661B-D0806247EBBC}"/>
                </a:ext>
              </a:extLst>
            </p:cNvPr>
            <p:cNvSpPr/>
            <p:nvPr/>
          </p:nvSpPr>
          <p:spPr>
            <a:xfrm>
              <a:off x="10077242" y="5933112"/>
              <a:ext cx="75070" cy="89008"/>
            </a:xfrm>
            <a:custGeom>
              <a:avLst/>
              <a:gdLst>
                <a:gd name="connsiteX0" fmla="*/ 75044 w 75070"/>
                <a:gd name="connsiteY0" fmla="*/ 88981 h 89008"/>
                <a:gd name="connsiteX1" fmla="*/ -27 w 75070"/>
                <a:gd name="connsiteY1" fmla="*/ -28 h 89008"/>
                <a:gd name="connsiteX2" fmla="*/ 21638 w 75070"/>
                <a:gd name="connsiteY2" fmla="*/ 41372 h 89008"/>
                <a:gd name="connsiteX3" fmla="*/ 75044 w 75070"/>
                <a:gd name="connsiteY3" fmla="*/ 88981 h 89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070" h="89008">
                  <a:moveTo>
                    <a:pt x="75044" y="88981"/>
                  </a:moveTo>
                  <a:cubicBezTo>
                    <a:pt x="61244" y="54205"/>
                    <a:pt x="37922" y="10184"/>
                    <a:pt x="-27" y="-28"/>
                  </a:cubicBezTo>
                  <a:cubicBezTo>
                    <a:pt x="11289" y="9908"/>
                    <a:pt x="12255" y="28814"/>
                    <a:pt x="21638" y="41372"/>
                  </a:cubicBezTo>
                  <a:cubicBezTo>
                    <a:pt x="34514" y="62030"/>
                    <a:pt x="53047" y="78562"/>
                    <a:pt x="75044" y="88981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6" name="Freeform: Shape 725">
              <a:extLst>
                <a:ext uri="{FF2B5EF4-FFF2-40B4-BE49-F238E27FC236}">
                  <a16:creationId xmlns:a16="http://schemas.microsoft.com/office/drawing/2014/main" id="{67921D05-C809-D43B-3280-BD883252DCA5}"/>
                </a:ext>
              </a:extLst>
            </p:cNvPr>
            <p:cNvSpPr/>
            <p:nvPr/>
          </p:nvSpPr>
          <p:spPr>
            <a:xfrm>
              <a:off x="10182524" y="5810017"/>
              <a:ext cx="164780" cy="75981"/>
            </a:xfrm>
            <a:custGeom>
              <a:avLst/>
              <a:gdLst>
                <a:gd name="connsiteX0" fmla="*/ 29377 w 164780"/>
                <a:gd name="connsiteY0" fmla="*/ 74077 h 75981"/>
                <a:gd name="connsiteX1" fmla="*/ 164753 w 164780"/>
                <a:gd name="connsiteY1" fmla="*/ -28 h 75981"/>
                <a:gd name="connsiteX2" fmla="*/ 49938 w 164780"/>
                <a:gd name="connsiteY2" fmla="*/ 35162 h 75981"/>
                <a:gd name="connsiteX3" fmla="*/ 121 w 164780"/>
                <a:gd name="connsiteY3" fmla="*/ 72697 h 75981"/>
                <a:gd name="connsiteX4" fmla="*/ 29377 w 164780"/>
                <a:gd name="connsiteY4" fmla="*/ 74077 h 75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780" h="75981">
                  <a:moveTo>
                    <a:pt x="29377" y="74077"/>
                  </a:moveTo>
                  <a:cubicBezTo>
                    <a:pt x="80671" y="62858"/>
                    <a:pt x="127659" y="37135"/>
                    <a:pt x="164753" y="-28"/>
                  </a:cubicBezTo>
                  <a:cubicBezTo>
                    <a:pt x="124430" y="3477"/>
                    <a:pt x="85294" y="15470"/>
                    <a:pt x="49938" y="35162"/>
                  </a:cubicBezTo>
                  <a:cubicBezTo>
                    <a:pt x="30757" y="44684"/>
                    <a:pt x="18889" y="64279"/>
                    <a:pt x="121" y="72697"/>
                  </a:cubicBezTo>
                  <a:cubicBezTo>
                    <a:pt x="-2224" y="78217"/>
                    <a:pt x="23857" y="75319"/>
                    <a:pt x="29377" y="74077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7" name="Freeform: Shape 726">
              <a:extLst>
                <a:ext uri="{FF2B5EF4-FFF2-40B4-BE49-F238E27FC236}">
                  <a16:creationId xmlns:a16="http://schemas.microsoft.com/office/drawing/2014/main" id="{03783036-81E7-1C97-4BB7-2340096B9429}"/>
                </a:ext>
              </a:extLst>
            </p:cNvPr>
            <p:cNvSpPr/>
            <p:nvPr/>
          </p:nvSpPr>
          <p:spPr>
            <a:xfrm>
              <a:off x="8128618" y="5380843"/>
              <a:ext cx="33410" cy="140482"/>
            </a:xfrm>
            <a:custGeom>
              <a:avLst/>
              <a:gdLst>
                <a:gd name="connsiteX0" fmla="*/ 20489 w 33410"/>
                <a:gd name="connsiteY0" fmla="*/ 140316 h 140482"/>
                <a:gd name="connsiteX1" fmla="*/ 19661 w 33410"/>
                <a:gd name="connsiteY1" fmla="*/ -28 h 140482"/>
                <a:gd name="connsiteX2" fmla="*/ 19661 w 33410"/>
                <a:gd name="connsiteY2" fmla="*/ -28 h 140482"/>
                <a:gd name="connsiteX3" fmla="*/ 20351 w 33410"/>
                <a:gd name="connsiteY3" fmla="*/ 140454 h 140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410" h="140482">
                  <a:moveTo>
                    <a:pt x="20489" y="140316"/>
                  </a:moveTo>
                  <a:cubicBezTo>
                    <a:pt x="37960" y="95108"/>
                    <a:pt x="37670" y="44974"/>
                    <a:pt x="19661" y="-28"/>
                  </a:cubicBezTo>
                  <a:lnTo>
                    <a:pt x="19661" y="-28"/>
                  </a:lnTo>
                  <a:cubicBezTo>
                    <a:pt x="-6834" y="43124"/>
                    <a:pt x="-6572" y="97565"/>
                    <a:pt x="20351" y="140454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8" name="Freeform: Shape 727">
              <a:extLst>
                <a:ext uri="{FF2B5EF4-FFF2-40B4-BE49-F238E27FC236}">
                  <a16:creationId xmlns:a16="http://schemas.microsoft.com/office/drawing/2014/main" id="{0FEB3271-EE20-D982-974A-FC6D87DF6066}"/>
                </a:ext>
              </a:extLst>
            </p:cNvPr>
            <p:cNvSpPr/>
            <p:nvPr/>
          </p:nvSpPr>
          <p:spPr>
            <a:xfrm>
              <a:off x="8222625" y="5377256"/>
              <a:ext cx="68785" cy="210170"/>
            </a:xfrm>
            <a:custGeom>
              <a:avLst/>
              <a:gdLst>
                <a:gd name="connsiteX0" fmla="*/ 68758 w 68785"/>
                <a:gd name="connsiteY0" fmla="*/ 210143 h 210170"/>
                <a:gd name="connsiteX1" fmla="*/ 2519 w 68785"/>
                <a:gd name="connsiteY1" fmla="*/ -28 h 210170"/>
                <a:gd name="connsiteX2" fmla="*/ 68758 w 68785"/>
                <a:gd name="connsiteY2" fmla="*/ 210143 h 210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8785" h="210170">
                  <a:moveTo>
                    <a:pt x="68758" y="210143"/>
                  </a:moveTo>
                  <a:cubicBezTo>
                    <a:pt x="46678" y="140316"/>
                    <a:pt x="8315" y="73663"/>
                    <a:pt x="2519" y="-28"/>
                  </a:cubicBezTo>
                  <a:cubicBezTo>
                    <a:pt x="-9211" y="74905"/>
                    <a:pt x="20735" y="152874"/>
                    <a:pt x="68758" y="210143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9" name="Freeform: Shape 728">
              <a:extLst>
                <a:ext uri="{FF2B5EF4-FFF2-40B4-BE49-F238E27FC236}">
                  <a16:creationId xmlns:a16="http://schemas.microsoft.com/office/drawing/2014/main" id="{1BCE5B77-1FBD-54F5-4C69-CB18741267DB}"/>
                </a:ext>
              </a:extLst>
            </p:cNvPr>
            <p:cNvSpPr/>
            <p:nvPr/>
          </p:nvSpPr>
          <p:spPr>
            <a:xfrm>
              <a:off x="8287684" y="5326232"/>
              <a:ext cx="135100" cy="40749"/>
            </a:xfrm>
            <a:custGeom>
              <a:avLst/>
              <a:gdLst>
                <a:gd name="connsiteX0" fmla="*/ 135073 w 135100"/>
                <a:gd name="connsiteY0" fmla="*/ 30019 h 40749"/>
                <a:gd name="connsiteX1" fmla="*/ -27 w 135100"/>
                <a:gd name="connsiteY1" fmla="*/ 9320 h 40749"/>
                <a:gd name="connsiteX2" fmla="*/ 135073 w 135100"/>
                <a:gd name="connsiteY2" fmla="*/ 30019 h 40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5100" h="40749">
                  <a:moveTo>
                    <a:pt x="135073" y="30019"/>
                  </a:moveTo>
                  <a:cubicBezTo>
                    <a:pt x="93674" y="5318"/>
                    <a:pt x="45788" y="-11380"/>
                    <a:pt x="-27" y="9320"/>
                  </a:cubicBezTo>
                  <a:cubicBezTo>
                    <a:pt x="26193" y="47546"/>
                    <a:pt x="95192" y="46165"/>
                    <a:pt x="135073" y="30019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0" name="Freeform: Shape 729">
              <a:extLst>
                <a:ext uri="{FF2B5EF4-FFF2-40B4-BE49-F238E27FC236}">
                  <a16:creationId xmlns:a16="http://schemas.microsoft.com/office/drawing/2014/main" id="{1B1D0EC3-3107-61F9-5239-60CF8BF02BAB}"/>
                </a:ext>
              </a:extLst>
            </p:cNvPr>
            <p:cNvSpPr/>
            <p:nvPr/>
          </p:nvSpPr>
          <p:spPr>
            <a:xfrm>
              <a:off x="8275127" y="5212762"/>
              <a:ext cx="133443" cy="85834"/>
            </a:xfrm>
            <a:custGeom>
              <a:avLst/>
              <a:gdLst>
                <a:gd name="connsiteX0" fmla="*/ -27 w 133443"/>
                <a:gd name="connsiteY0" fmla="*/ 85807 h 85834"/>
                <a:gd name="connsiteX1" fmla="*/ 133416 w 133443"/>
                <a:gd name="connsiteY1" fmla="*/ -28 h 85834"/>
                <a:gd name="connsiteX2" fmla="*/ -27 w 133443"/>
                <a:gd name="connsiteY2" fmla="*/ 85807 h 85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3443" h="85834">
                  <a:moveTo>
                    <a:pt x="-27" y="85807"/>
                  </a:moveTo>
                  <a:cubicBezTo>
                    <a:pt x="51791" y="70627"/>
                    <a:pt x="98117" y="40833"/>
                    <a:pt x="133416" y="-28"/>
                  </a:cubicBezTo>
                  <a:cubicBezTo>
                    <a:pt x="82785" y="17650"/>
                    <a:pt x="37053" y="47071"/>
                    <a:pt x="-27" y="85807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1" name="Freeform: Shape 730">
              <a:extLst>
                <a:ext uri="{FF2B5EF4-FFF2-40B4-BE49-F238E27FC236}">
                  <a16:creationId xmlns:a16="http://schemas.microsoft.com/office/drawing/2014/main" id="{9A42707B-C13E-3A2E-93ED-9EF9721E79F1}"/>
                </a:ext>
              </a:extLst>
            </p:cNvPr>
            <p:cNvSpPr/>
            <p:nvPr/>
          </p:nvSpPr>
          <p:spPr>
            <a:xfrm>
              <a:off x="9882520" y="2571756"/>
              <a:ext cx="33746" cy="173463"/>
            </a:xfrm>
            <a:custGeom>
              <a:avLst/>
              <a:gdLst>
                <a:gd name="connsiteX0" fmla="*/ 3706 w 33746"/>
                <a:gd name="connsiteY0" fmla="*/ 173436 h 173463"/>
                <a:gd name="connsiteX1" fmla="*/ 29650 w 33746"/>
                <a:gd name="connsiteY1" fmla="*/ -28 h 173463"/>
                <a:gd name="connsiteX2" fmla="*/ 3706 w 33746"/>
                <a:gd name="connsiteY2" fmla="*/ 173436 h 173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746" h="173463">
                  <a:moveTo>
                    <a:pt x="3706" y="173436"/>
                  </a:moveTo>
                  <a:cubicBezTo>
                    <a:pt x="37930" y="121824"/>
                    <a:pt x="36826" y="57793"/>
                    <a:pt x="29650" y="-28"/>
                  </a:cubicBezTo>
                  <a:cubicBezTo>
                    <a:pt x="-1399" y="51445"/>
                    <a:pt x="-4160" y="115614"/>
                    <a:pt x="3706" y="173436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2" name="Freeform: Shape 731">
              <a:extLst>
                <a:ext uri="{FF2B5EF4-FFF2-40B4-BE49-F238E27FC236}">
                  <a16:creationId xmlns:a16="http://schemas.microsoft.com/office/drawing/2014/main" id="{B9E0F990-B4BD-A829-EC9F-0F34F19EDBD5}"/>
                </a:ext>
              </a:extLst>
            </p:cNvPr>
            <p:cNvSpPr/>
            <p:nvPr/>
          </p:nvSpPr>
          <p:spPr>
            <a:xfrm>
              <a:off x="9939107" y="2538636"/>
              <a:ext cx="143379" cy="94528"/>
            </a:xfrm>
            <a:custGeom>
              <a:avLst/>
              <a:gdLst>
                <a:gd name="connsiteX0" fmla="*/ 143352 w 143379"/>
                <a:gd name="connsiteY0" fmla="*/ 94501 h 94528"/>
                <a:gd name="connsiteX1" fmla="*/ -27 w 143379"/>
                <a:gd name="connsiteY1" fmla="*/ -28 h 94528"/>
                <a:gd name="connsiteX2" fmla="*/ -27 w 143379"/>
                <a:gd name="connsiteY2" fmla="*/ -28 h 94528"/>
                <a:gd name="connsiteX3" fmla="*/ 143352 w 143379"/>
                <a:gd name="connsiteY3" fmla="*/ 94501 h 94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3379" h="94528">
                  <a:moveTo>
                    <a:pt x="143352" y="94501"/>
                  </a:moveTo>
                  <a:cubicBezTo>
                    <a:pt x="100794" y="55682"/>
                    <a:pt x="52412" y="23791"/>
                    <a:pt x="-27" y="-28"/>
                  </a:cubicBezTo>
                  <a:lnTo>
                    <a:pt x="-27" y="-28"/>
                  </a:lnTo>
                  <a:cubicBezTo>
                    <a:pt x="45374" y="33644"/>
                    <a:pt x="84703" y="82357"/>
                    <a:pt x="143352" y="94501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3" name="Freeform: Shape 732">
              <a:extLst>
                <a:ext uri="{FF2B5EF4-FFF2-40B4-BE49-F238E27FC236}">
                  <a16:creationId xmlns:a16="http://schemas.microsoft.com/office/drawing/2014/main" id="{DABEAF4D-BADF-3F69-B374-0E39E50E94C0}"/>
                </a:ext>
              </a:extLst>
            </p:cNvPr>
            <p:cNvSpPr/>
            <p:nvPr/>
          </p:nvSpPr>
          <p:spPr>
            <a:xfrm>
              <a:off x="9936180" y="2558922"/>
              <a:ext cx="32501" cy="148899"/>
            </a:xfrm>
            <a:custGeom>
              <a:avLst/>
              <a:gdLst>
                <a:gd name="connsiteX0" fmla="*/ 17527 w 32501"/>
                <a:gd name="connsiteY0" fmla="*/ 148872 h 148899"/>
                <a:gd name="connsiteX1" fmla="*/ 16561 w 32501"/>
                <a:gd name="connsiteY1" fmla="*/ -28 h 148899"/>
                <a:gd name="connsiteX2" fmla="*/ 17527 w 32501"/>
                <a:gd name="connsiteY2" fmla="*/ 148872 h 148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2501" h="148899">
                  <a:moveTo>
                    <a:pt x="17527" y="148872"/>
                  </a:moveTo>
                  <a:cubicBezTo>
                    <a:pt x="37785" y="101235"/>
                    <a:pt x="37440" y="47347"/>
                    <a:pt x="16561" y="-28"/>
                  </a:cubicBezTo>
                  <a:cubicBezTo>
                    <a:pt x="-8555" y="45788"/>
                    <a:pt x="-2621" y="102919"/>
                    <a:pt x="17527" y="148872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4" name="Freeform: Shape 733">
              <a:extLst>
                <a:ext uri="{FF2B5EF4-FFF2-40B4-BE49-F238E27FC236}">
                  <a16:creationId xmlns:a16="http://schemas.microsoft.com/office/drawing/2014/main" id="{842FDB78-6503-F623-0990-FE5CECAE623A}"/>
                </a:ext>
              </a:extLst>
            </p:cNvPr>
            <p:cNvSpPr/>
            <p:nvPr/>
          </p:nvSpPr>
          <p:spPr>
            <a:xfrm>
              <a:off x="9872566" y="2555921"/>
              <a:ext cx="35568" cy="88007"/>
            </a:xfrm>
            <a:custGeom>
              <a:avLst/>
              <a:gdLst>
                <a:gd name="connsiteX0" fmla="*/ -1 w 35568"/>
                <a:gd name="connsiteY0" fmla="*/ 87980 h 88007"/>
                <a:gd name="connsiteX1" fmla="*/ 33394 w 35568"/>
                <a:gd name="connsiteY1" fmla="*/ 12081 h 88007"/>
                <a:gd name="connsiteX2" fmla="*/ 25943 w 35568"/>
                <a:gd name="connsiteY2" fmla="*/ 213 h 88007"/>
                <a:gd name="connsiteX3" fmla="*/ 27046 w 35568"/>
                <a:gd name="connsiteY3" fmla="*/ 213 h 88007"/>
                <a:gd name="connsiteX4" fmla="*/ 27046 w 35568"/>
                <a:gd name="connsiteY4" fmla="*/ 213 h 88007"/>
                <a:gd name="connsiteX5" fmla="*/ -1 w 35568"/>
                <a:gd name="connsiteY5" fmla="*/ 87980 h 88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5568" h="88007">
                  <a:moveTo>
                    <a:pt x="-1" y="87980"/>
                  </a:moveTo>
                  <a:cubicBezTo>
                    <a:pt x="27350" y="73449"/>
                    <a:pt x="41163" y="42054"/>
                    <a:pt x="33394" y="12081"/>
                  </a:cubicBezTo>
                  <a:cubicBezTo>
                    <a:pt x="31738" y="8493"/>
                    <a:pt x="31738" y="-1719"/>
                    <a:pt x="25943" y="213"/>
                  </a:cubicBezTo>
                  <a:cubicBezTo>
                    <a:pt x="25943" y="213"/>
                    <a:pt x="26771" y="213"/>
                    <a:pt x="27046" y="213"/>
                  </a:cubicBezTo>
                  <a:lnTo>
                    <a:pt x="27046" y="213"/>
                  </a:lnTo>
                  <a:cubicBezTo>
                    <a:pt x="8886" y="25826"/>
                    <a:pt x="-595" y="56585"/>
                    <a:pt x="-1" y="87980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5" name="Freeform: Shape 734">
              <a:extLst>
                <a:ext uri="{FF2B5EF4-FFF2-40B4-BE49-F238E27FC236}">
                  <a16:creationId xmlns:a16="http://schemas.microsoft.com/office/drawing/2014/main" id="{A15C1941-E8CC-C423-D1E5-EEFBFA59FE37}"/>
                </a:ext>
              </a:extLst>
            </p:cNvPr>
            <p:cNvSpPr/>
            <p:nvPr/>
          </p:nvSpPr>
          <p:spPr>
            <a:xfrm>
              <a:off x="9614949" y="1013896"/>
              <a:ext cx="84041" cy="126268"/>
            </a:xfrm>
            <a:custGeom>
              <a:avLst/>
              <a:gdLst>
                <a:gd name="connsiteX0" fmla="*/ 84014 w 84041"/>
                <a:gd name="connsiteY0" fmla="*/ 126240 h 126268"/>
                <a:gd name="connsiteX1" fmla="*/ -27 w 84041"/>
                <a:gd name="connsiteY1" fmla="*/ -28 h 126268"/>
                <a:gd name="connsiteX2" fmla="*/ 84014 w 84041"/>
                <a:gd name="connsiteY2" fmla="*/ 126240 h 126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4041" h="126268">
                  <a:moveTo>
                    <a:pt x="84014" y="126240"/>
                  </a:moveTo>
                  <a:cubicBezTo>
                    <a:pt x="68048" y="77273"/>
                    <a:pt x="38985" y="33608"/>
                    <a:pt x="-27" y="-28"/>
                  </a:cubicBezTo>
                  <a:cubicBezTo>
                    <a:pt x="7356" y="52639"/>
                    <a:pt x="38281" y="99096"/>
                    <a:pt x="84014" y="126240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6" name="Freeform: Shape 735">
              <a:extLst>
                <a:ext uri="{FF2B5EF4-FFF2-40B4-BE49-F238E27FC236}">
                  <a16:creationId xmlns:a16="http://schemas.microsoft.com/office/drawing/2014/main" id="{0A54D4A3-CD3B-95EC-1B54-775A4C34046A}"/>
                </a:ext>
              </a:extLst>
            </p:cNvPr>
            <p:cNvSpPr/>
            <p:nvPr/>
          </p:nvSpPr>
          <p:spPr>
            <a:xfrm>
              <a:off x="10415890" y="2206751"/>
              <a:ext cx="76234" cy="160491"/>
            </a:xfrm>
            <a:custGeom>
              <a:avLst/>
              <a:gdLst>
                <a:gd name="connsiteX0" fmla="*/ 75872 w 76234"/>
                <a:gd name="connsiteY0" fmla="*/ 160464 h 160491"/>
                <a:gd name="connsiteX1" fmla="*/ 1628 w 76234"/>
                <a:gd name="connsiteY1" fmla="*/ -28 h 160491"/>
                <a:gd name="connsiteX2" fmla="*/ -27 w 76234"/>
                <a:gd name="connsiteY2" fmla="*/ 2594 h 160491"/>
                <a:gd name="connsiteX3" fmla="*/ 16946 w 76234"/>
                <a:gd name="connsiteY3" fmla="*/ 48823 h 160491"/>
                <a:gd name="connsiteX4" fmla="*/ 75733 w 76234"/>
                <a:gd name="connsiteY4" fmla="*/ 160464 h 160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34" h="160491">
                  <a:moveTo>
                    <a:pt x="75872" y="160464"/>
                  </a:moveTo>
                  <a:cubicBezTo>
                    <a:pt x="80288" y="117132"/>
                    <a:pt x="40406" y="17774"/>
                    <a:pt x="1628" y="-28"/>
                  </a:cubicBezTo>
                  <a:cubicBezTo>
                    <a:pt x="731" y="579"/>
                    <a:pt x="138" y="1531"/>
                    <a:pt x="-27" y="2594"/>
                  </a:cubicBezTo>
                  <a:cubicBezTo>
                    <a:pt x="11012" y="1352"/>
                    <a:pt x="10736" y="39025"/>
                    <a:pt x="16946" y="48823"/>
                  </a:cubicBezTo>
                  <a:cubicBezTo>
                    <a:pt x="30746" y="89119"/>
                    <a:pt x="54482" y="124308"/>
                    <a:pt x="75733" y="160464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7" name="Freeform: Shape 736">
              <a:extLst>
                <a:ext uri="{FF2B5EF4-FFF2-40B4-BE49-F238E27FC236}">
                  <a16:creationId xmlns:a16="http://schemas.microsoft.com/office/drawing/2014/main" id="{301711F7-8BC3-B695-F7D3-D6701D833A17}"/>
                </a:ext>
              </a:extLst>
            </p:cNvPr>
            <p:cNvSpPr/>
            <p:nvPr/>
          </p:nvSpPr>
          <p:spPr>
            <a:xfrm>
              <a:off x="10218139" y="2599083"/>
              <a:ext cx="142275" cy="41631"/>
            </a:xfrm>
            <a:custGeom>
              <a:avLst/>
              <a:gdLst>
                <a:gd name="connsiteX0" fmla="*/ 110509 w 142275"/>
                <a:gd name="connsiteY0" fmla="*/ 36814 h 41631"/>
                <a:gd name="connsiteX1" fmla="*/ 142249 w 142275"/>
                <a:gd name="connsiteY1" fmla="*/ 23014 h 41631"/>
                <a:gd name="connsiteX2" fmla="*/ 74354 w 142275"/>
                <a:gd name="connsiteY2" fmla="*/ 658 h 41631"/>
                <a:gd name="connsiteX3" fmla="*/ -27 w 142275"/>
                <a:gd name="connsiteY3" fmla="*/ 14458 h 41631"/>
                <a:gd name="connsiteX4" fmla="*/ -27 w 142275"/>
                <a:gd name="connsiteY4" fmla="*/ 14458 h 41631"/>
                <a:gd name="connsiteX5" fmla="*/ 110509 w 142275"/>
                <a:gd name="connsiteY5" fmla="*/ 36814 h 41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275" h="41631">
                  <a:moveTo>
                    <a:pt x="110509" y="36814"/>
                  </a:moveTo>
                  <a:cubicBezTo>
                    <a:pt x="121853" y="34206"/>
                    <a:pt x="132616" y="29527"/>
                    <a:pt x="142249" y="23014"/>
                  </a:cubicBezTo>
                  <a:cubicBezTo>
                    <a:pt x="120997" y="11905"/>
                    <a:pt x="98048" y="4356"/>
                    <a:pt x="74354" y="658"/>
                  </a:cubicBezTo>
                  <a:cubicBezTo>
                    <a:pt x="50756" y="-1412"/>
                    <a:pt x="16533" y="658"/>
                    <a:pt x="-27" y="14458"/>
                  </a:cubicBezTo>
                  <a:lnTo>
                    <a:pt x="-27" y="14458"/>
                  </a:lnTo>
                  <a:cubicBezTo>
                    <a:pt x="32816" y="35986"/>
                    <a:pt x="71732" y="49234"/>
                    <a:pt x="110509" y="36814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8" name="Freeform: Shape 737">
              <a:extLst>
                <a:ext uri="{FF2B5EF4-FFF2-40B4-BE49-F238E27FC236}">
                  <a16:creationId xmlns:a16="http://schemas.microsoft.com/office/drawing/2014/main" id="{5A2BA770-CC60-D4B8-64F9-4CF4B39A6F35}"/>
                </a:ext>
              </a:extLst>
            </p:cNvPr>
            <p:cNvSpPr/>
            <p:nvPr/>
          </p:nvSpPr>
          <p:spPr>
            <a:xfrm>
              <a:off x="10224696" y="2603219"/>
              <a:ext cx="27944" cy="171807"/>
            </a:xfrm>
            <a:custGeom>
              <a:avLst/>
              <a:gdLst>
                <a:gd name="connsiteX0" fmla="*/ 22809 w 27944"/>
                <a:gd name="connsiteY0" fmla="*/ 171780 h 171807"/>
                <a:gd name="connsiteX1" fmla="*/ 454 w 27944"/>
                <a:gd name="connsiteY1" fmla="*/ -28 h 171807"/>
                <a:gd name="connsiteX2" fmla="*/ 454 w 27944"/>
                <a:gd name="connsiteY2" fmla="*/ -28 h 171807"/>
                <a:gd name="connsiteX3" fmla="*/ 22809 w 27944"/>
                <a:gd name="connsiteY3" fmla="*/ 171780 h 171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944" h="171807">
                  <a:moveTo>
                    <a:pt x="22809" y="171780"/>
                  </a:moveTo>
                  <a:cubicBezTo>
                    <a:pt x="36609" y="114234"/>
                    <a:pt x="20187" y="53239"/>
                    <a:pt x="454" y="-28"/>
                  </a:cubicBezTo>
                  <a:lnTo>
                    <a:pt x="454" y="-28"/>
                  </a:lnTo>
                  <a:cubicBezTo>
                    <a:pt x="-1340" y="57793"/>
                    <a:pt x="1005" y="116580"/>
                    <a:pt x="22809" y="171780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9" name="Freeform: Shape 738">
              <a:extLst>
                <a:ext uri="{FF2B5EF4-FFF2-40B4-BE49-F238E27FC236}">
                  <a16:creationId xmlns:a16="http://schemas.microsoft.com/office/drawing/2014/main" id="{73CAED93-DD7F-6606-7CA5-448E052E6858}"/>
                </a:ext>
              </a:extLst>
            </p:cNvPr>
            <p:cNvSpPr/>
            <p:nvPr/>
          </p:nvSpPr>
          <p:spPr>
            <a:xfrm>
              <a:off x="10126784" y="2613017"/>
              <a:ext cx="84384" cy="114124"/>
            </a:xfrm>
            <a:custGeom>
              <a:avLst/>
              <a:gdLst>
                <a:gd name="connsiteX0" fmla="*/ -27 w 84384"/>
                <a:gd name="connsiteY0" fmla="*/ 114097 h 114124"/>
                <a:gd name="connsiteX1" fmla="*/ 82082 w 84384"/>
                <a:gd name="connsiteY1" fmla="*/ -28 h 114124"/>
                <a:gd name="connsiteX2" fmla="*/ 82082 w 84384"/>
                <a:gd name="connsiteY2" fmla="*/ -28 h 114124"/>
                <a:gd name="connsiteX3" fmla="*/ 82082 w 84384"/>
                <a:gd name="connsiteY3" fmla="*/ -28 h 114124"/>
                <a:gd name="connsiteX4" fmla="*/ -27 w 84384"/>
                <a:gd name="connsiteY4" fmla="*/ 114097 h 114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384" h="114124">
                  <a:moveTo>
                    <a:pt x="-27" y="114097"/>
                  </a:moveTo>
                  <a:cubicBezTo>
                    <a:pt x="38612" y="90223"/>
                    <a:pt x="96571" y="52273"/>
                    <a:pt x="82082" y="-28"/>
                  </a:cubicBezTo>
                  <a:cubicBezTo>
                    <a:pt x="82082" y="-28"/>
                    <a:pt x="82082" y="-28"/>
                    <a:pt x="82082" y="-28"/>
                  </a:cubicBezTo>
                  <a:lnTo>
                    <a:pt x="82082" y="-28"/>
                  </a:lnTo>
                  <a:cubicBezTo>
                    <a:pt x="47306" y="31574"/>
                    <a:pt x="1905" y="61795"/>
                    <a:pt x="-27" y="114097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0" name="Freeform: Shape 739">
              <a:extLst>
                <a:ext uri="{FF2B5EF4-FFF2-40B4-BE49-F238E27FC236}">
                  <a16:creationId xmlns:a16="http://schemas.microsoft.com/office/drawing/2014/main" id="{35C91FB1-26CF-67AE-2AB0-92D8C09B4D3F}"/>
                </a:ext>
              </a:extLst>
            </p:cNvPr>
            <p:cNvSpPr/>
            <p:nvPr/>
          </p:nvSpPr>
          <p:spPr>
            <a:xfrm>
              <a:off x="10190401" y="2489785"/>
              <a:ext cx="168957" cy="150693"/>
            </a:xfrm>
            <a:custGeom>
              <a:avLst/>
              <a:gdLst>
                <a:gd name="connsiteX0" fmla="*/ 111 w 168957"/>
                <a:gd name="connsiteY0" fmla="*/ 150528 h 150693"/>
                <a:gd name="connsiteX1" fmla="*/ 168607 w 168957"/>
                <a:gd name="connsiteY1" fmla="*/ -28 h 150693"/>
                <a:gd name="connsiteX2" fmla="*/ -27 w 168957"/>
                <a:gd name="connsiteY2" fmla="*/ 150666 h 150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8957" h="150693">
                  <a:moveTo>
                    <a:pt x="111" y="150528"/>
                  </a:moveTo>
                  <a:cubicBezTo>
                    <a:pt x="43580" y="131484"/>
                    <a:pt x="176334" y="26330"/>
                    <a:pt x="168607" y="-28"/>
                  </a:cubicBezTo>
                  <a:cubicBezTo>
                    <a:pt x="105127" y="41372"/>
                    <a:pt x="25503" y="72559"/>
                    <a:pt x="-27" y="150666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1" name="Freeform: Shape 740">
              <a:extLst>
                <a:ext uri="{FF2B5EF4-FFF2-40B4-BE49-F238E27FC236}">
                  <a16:creationId xmlns:a16="http://schemas.microsoft.com/office/drawing/2014/main" id="{D8F3405D-AA08-0AF0-9FD1-C91B0B44945F}"/>
                </a:ext>
              </a:extLst>
            </p:cNvPr>
            <p:cNvSpPr/>
            <p:nvPr/>
          </p:nvSpPr>
          <p:spPr>
            <a:xfrm>
              <a:off x="10127750" y="2592930"/>
              <a:ext cx="80038" cy="29387"/>
            </a:xfrm>
            <a:custGeom>
              <a:avLst/>
              <a:gdLst>
                <a:gd name="connsiteX0" fmla="*/ 80011 w 80038"/>
                <a:gd name="connsiteY0" fmla="*/ 19369 h 29387"/>
                <a:gd name="connsiteX1" fmla="*/ -27 w 80038"/>
                <a:gd name="connsiteY1" fmla="*/ 8330 h 29387"/>
                <a:gd name="connsiteX2" fmla="*/ 80011 w 80038"/>
                <a:gd name="connsiteY2" fmla="*/ 19369 h 29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0038" h="29387">
                  <a:moveTo>
                    <a:pt x="80011" y="19369"/>
                  </a:moveTo>
                  <a:cubicBezTo>
                    <a:pt x="60829" y="2120"/>
                    <a:pt x="24812" y="-8230"/>
                    <a:pt x="-27" y="8330"/>
                  </a:cubicBezTo>
                  <a:cubicBezTo>
                    <a:pt x="20189" y="31403"/>
                    <a:pt x="54303" y="36109"/>
                    <a:pt x="80011" y="19369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2" name="Freeform: Shape 741">
              <a:extLst>
                <a:ext uri="{FF2B5EF4-FFF2-40B4-BE49-F238E27FC236}">
                  <a16:creationId xmlns:a16="http://schemas.microsoft.com/office/drawing/2014/main" id="{B40DBB44-C647-8D41-746B-7E3B1336509A}"/>
                </a:ext>
              </a:extLst>
            </p:cNvPr>
            <p:cNvSpPr/>
            <p:nvPr/>
          </p:nvSpPr>
          <p:spPr>
            <a:xfrm>
              <a:off x="10725558" y="1356407"/>
              <a:ext cx="140758" cy="120472"/>
            </a:xfrm>
            <a:custGeom>
              <a:avLst/>
              <a:gdLst>
                <a:gd name="connsiteX0" fmla="*/ 140731 w 140758"/>
                <a:gd name="connsiteY0" fmla="*/ 120444 h 120472"/>
                <a:gd name="connsiteX1" fmla="*/ 88015 w 140758"/>
                <a:gd name="connsiteY1" fmla="*/ 65245 h 120472"/>
                <a:gd name="connsiteX2" fmla="*/ 11289 w 140758"/>
                <a:gd name="connsiteY2" fmla="*/ 5630 h 120472"/>
                <a:gd name="connsiteX3" fmla="*/ -27 w 140758"/>
                <a:gd name="connsiteY3" fmla="*/ -28 h 120472"/>
                <a:gd name="connsiteX4" fmla="*/ -27 w 140758"/>
                <a:gd name="connsiteY4" fmla="*/ -28 h 120472"/>
                <a:gd name="connsiteX5" fmla="*/ -27 w 140758"/>
                <a:gd name="connsiteY5" fmla="*/ -28 h 120472"/>
                <a:gd name="connsiteX6" fmla="*/ -27 w 140758"/>
                <a:gd name="connsiteY6" fmla="*/ -28 h 120472"/>
                <a:gd name="connsiteX7" fmla="*/ 7562 w 140758"/>
                <a:gd name="connsiteY7" fmla="*/ 8390 h 120472"/>
                <a:gd name="connsiteX8" fmla="*/ 46478 w 140758"/>
                <a:gd name="connsiteY8" fmla="*/ 57793 h 120472"/>
                <a:gd name="connsiteX9" fmla="*/ 140731 w 140758"/>
                <a:gd name="connsiteY9" fmla="*/ 120444 h 120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0758" h="120472">
                  <a:moveTo>
                    <a:pt x="140731" y="120444"/>
                  </a:moveTo>
                  <a:cubicBezTo>
                    <a:pt x="124943" y="100421"/>
                    <a:pt x="107293" y="81929"/>
                    <a:pt x="88015" y="65245"/>
                  </a:cubicBezTo>
                  <a:cubicBezTo>
                    <a:pt x="64473" y="42890"/>
                    <a:pt x="38763" y="22921"/>
                    <a:pt x="11289" y="5630"/>
                  </a:cubicBezTo>
                  <a:cubicBezTo>
                    <a:pt x="7770" y="3284"/>
                    <a:pt x="3961" y="1380"/>
                    <a:pt x="-27" y="-28"/>
                  </a:cubicBezTo>
                  <a:lnTo>
                    <a:pt x="-27" y="-28"/>
                  </a:lnTo>
                  <a:cubicBezTo>
                    <a:pt x="-27" y="-28"/>
                    <a:pt x="-27" y="-28"/>
                    <a:pt x="-27" y="-28"/>
                  </a:cubicBezTo>
                  <a:lnTo>
                    <a:pt x="-27" y="-28"/>
                  </a:lnTo>
                  <a:cubicBezTo>
                    <a:pt x="3092" y="2194"/>
                    <a:pt x="5686" y="5064"/>
                    <a:pt x="7562" y="8390"/>
                  </a:cubicBezTo>
                  <a:cubicBezTo>
                    <a:pt x="19127" y="25916"/>
                    <a:pt x="32153" y="42434"/>
                    <a:pt x="46478" y="57793"/>
                  </a:cubicBezTo>
                  <a:cubicBezTo>
                    <a:pt x="73360" y="84813"/>
                    <a:pt x="105417" y="106120"/>
                    <a:pt x="140731" y="120444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3" name="Freeform: Shape 742">
              <a:extLst>
                <a:ext uri="{FF2B5EF4-FFF2-40B4-BE49-F238E27FC236}">
                  <a16:creationId xmlns:a16="http://schemas.microsoft.com/office/drawing/2014/main" id="{B1636AA0-F6B0-04C7-93D6-5F6BC743C2CA}"/>
                </a:ext>
              </a:extLst>
            </p:cNvPr>
            <p:cNvSpPr/>
            <p:nvPr/>
          </p:nvSpPr>
          <p:spPr>
            <a:xfrm>
              <a:off x="10567412" y="355369"/>
              <a:ext cx="77692" cy="190437"/>
            </a:xfrm>
            <a:custGeom>
              <a:avLst/>
              <a:gdLst>
                <a:gd name="connsiteX0" fmla="*/ -27 w 77692"/>
                <a:gd name="connsiteY0" fmla="*/ 190409 h 190437"/>
                <a:gd name="connsiteX1" fmla="*/ 77666 w 77692"/>
                <a:gd name="connsiteY1" fmla="*/ -28 h 190437"/>
                <a:gd name="connsiteX2" fmla="*/ -27 w 77692"/>
                <a:gd name="connsiteY2" fmla="*/ 190409 h 190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7692" h="190437">
                  <a:moveTo>
                    <a:pt x="-27" y="190409"/>
                  </a:moveTo>
                  <a:cubicBezTo>
                    <a:pt x="41759" y="134639"/>
                    <a:pt x="68516" y="69061"/>
                    <a:pt x="77666" y="-28"/>
                  </a:cubicBezTo>
                  <a:cubicBezTo>
                    <a:pt x="31919" y="53419"/>
                    <a:pt x="4665" y="120215"/>
                    <a:pt x="-27" y="190409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4" name="Freeform: Shape 743">
              <a:extLst>
                <a:ext uri="{FF2B5EF4-FFF2-40B4-BE49-F238E27FC236}">
                  <a16:creationId xmlns:a16="http://schemas.microsoft.com/office/drawing/2014/main" id="{55E67F9E-5DB9-5209-D743-A7E6777890BB}"/>
                </a:ext>
              </a:extLst>
            </p:cNvPr>
            <p:cNvSpPr/>
            <p:nvPr/>
          </p:nvSpPr>
          <p:spPr>
            <a:xfrm>
              <a:off x="10527670" y="382831"/>
              <a:ext cx="23654" cy="125026"/>
            </a:xfrm>
            <a:custGeom>
              <a:avLst/>
              <a:gdLst>
                <a:gd name="connsiteX0" fmla="*/ 8803 w 23654"/>
                <a:gd name="connsiteY0" fmla="*/ 124998 h 125026"/>
                <a:gd name="connsiteX1" fmla="*/ 247 w 23654"/>
                <a:gd name="connsiteY1" fmla="*/ -28 h 125026"/>
                <a:gd name="connsiteX2" fmla="*/ 8803 w 23654"/>
                <a:gd name="connsiteY2" fmla="*/ 124998 h 125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654" h="125026">
                  <a:moveTo>
                    <a:pt x="8803" y="124998"/>
                  </a:moveTo>
                  <a:cubicBezTo>
                    <a:pt x="31325" y="85387"/>
                    <a:pt x="27957" y="36147"/>
                    <a:pt x="247" y="-28"/>
                  </a:cubicBezTo>
                  <a:cubicBezTo>
                    <a:pt x="-1961" y="42062"/>
                    <a:pt x="9907" y="83461"/>
                    <a:pt x="8803" y="124998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5" name="Freeform: Shape 744">
              <a:extLst>
                <a:ext uri="{FF2B5EF4-FFF2-40B4-BE49-F238E27FC236}">
                  <a16:creationId xmlns:a16="http://schemas.microsoft.com/office/drawing/2014/main" id="{5C655360-32A5-97EA-1BD2-0C518D3C6A7E}"/>
                </a:ext>
              </a:extLst>
            </p:cNvPr>
            <p:cNvSpPr/>
            <p:nvPr/>
          </p:nvSpPr>
          <p:spPr>
            <a:xfrm>
              <a:off x="10551018" y="335222"/>
              <a:ext cx="36147" cy="136534"/>
            </a:xfrm>
            <a:custGeom>
              <a:avLst/>
              <a:gdLst>
                <a:gd name="connsiteX0" fmla="*/ 8087 w 36147"/>
                <a:gd name="connsiteY0" fmla="*/ 135900 h 136534"/>
                <a:gd name="connsiteX1" fmla="*/ 28510 w 36147"/>
                <a:gd name="connsiteY1" fmla="*/ 102919 h 136534"/>
                <a:gd name="connsiteX2" fmla="*/ 27130 w 36147"/>
                <a:gd name="connsiteY2" fmla="*/ -28 h 136534"/>
                <a:gd name="connsiteX3" fmla="*/ 5188 w 36147"/>
                <a:gd name="connsiteY3" fmla="*/ 77251 h 136534"/>
                <a:gd name="connsiteX4" fmla="*/ 4360 w 36147"/>
                <a:gd name="connsiteY4" fmla="*/ 135348 h 136534"/>
                <a:gd name="connsiteX5" fmla="*/ 7783 w 36147"/>
                <a:gd name="connsiteY5" fmla="*/ 136122 h 136534"/>
                <a:gd name="connsiteX6" fmla="*/ 8087 w 36147"/>
                <a:gd name="connsiteY6" fmla="*/ 135900 h 136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147" h="136534">
                  <a:moveTo>
                    <a:pt x="8087" y="135900"/>
                  </a:moveTo>
                  <a:cubicBezTo>
                    <a:pt x="18795" y="127865"/>
                    <a:pt x="26095" y="116089"/>
                    <a:pt x="28510" y="102919"/>
                  </a:cubicBezTo>
                  <a:cubicBezTo>
                    <a:pt x="39108" y="69344"/>
                    <a:pt x="38626" y="33250"/>
                    <a:pt x="27130" y="-28"/>
                  </a:cubicBezTo>
                  <a:cubicBezTo>
                    <a:pt x="15221" y="24199"/>
                    <a:pt x="7783" y="50380"/>
                    <a:pt x="5188" y="77251"/>
                  </a:cubicBezTo>
                  <a:cubicBezTo>
                    <a:pt x="3533" y="96157"/>
                    <a:pt x="-5161" y="117408"/>
                    <a:pt x="4360" y="135348"/>
                  </a:cubicBezTo>
                  <a:cubicBezTo>
                    <a:pt x="5092" y="136509"/>
                    <a:pt x="6624" y="136855"/>
                    <a:pt x="7783" y="136122"/>
                  </a:cubicBezTo>
                  <a:cubicBezTo>
                    <a:pt x="7893" y="136056"/>
                    <a:pt x="7990" y="135982"/>
                    <a:pt x="8087" y="135900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6" name="Freeform: Shape 745">
              <a:extLst>
                <a:ext uri="{FF2B5EF4-FFF2-40B4-BE49-F238E27FC236}">
                  <a16:creationId xmlns:a16="http://schemas.microsoft.com/office/drawing/2014/main" id="{9C359AB9-600E-7BA4-AAD6-3AF0E31AE4EE}"/>
                </a:ext>
              </a:extLst>
            </p:cNvPr>
            <p:cNvSpPr/>
            <p:nvPr/>
          </p:nvSpPr>
          <p:spPr>
            <a:xfrm>
              <a:off x="10462809" y="376207"/>
              <a:ext cx="75209" cy="95778"/>
            </a:xfrm>
            <a:custGeom>
              <a:avLst/>
              <a:gdLst>
                <a:gd name="connsiteX0" fmla="*/ 75182 w 75209"/>
                <a:gd name="connsiteY0" fmla="*/ 95467 h 95778"/>
                <a:gd name="connsiteX1" fmla="*/ -27 w 75209"/>
                <a:gd name="connsiteY1" fmla="*/ -28 h 95778"/>
                <a:gd name="connsiteX2" fmla="*/ 75182 w 75209"/>
                <a:gd name="connsiteY2" fmla="*/ 95467 h 95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209" h="95778">
                  <a:moveTo>
                    <a:pt x="75182" y="95467"/>
                  </a:moveTo>
                  <a:cubicBezTo>
                    <a:pt x="71870" y="54067"/>
                    <a:pt x="37508" y="16394"/>
                    <a:pt x="-27" y="-28"/>
                  </a:cubicBezTo>
                  <a:cubicBezTo>
                    <a:pt x="801" y="39026"/>
                    <a:pt x="28676" y="100435"/>
                    <a:pt x="75182" y="95467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7" name="Freeform: Shape 746">
              <a:extLst>
                <a:ext uri="{FF2B5EF4-FFF2-40B4-BE49-F238E27FC236}">
                  <a16:creationId xmlns:a16="http://schemas.microsoft.com/office/drawing/2014/main" id="{EB0E0EF8-0897-15D4-FE4F-DC8B56B5DAAA}"/>
                </a:ext>
              </a:extLst>
            </p:cNvPr>
            <p:cNvSpPr/>
            <p:nvPr/>
          </p:nvSpPr>
          <p:spPr>
            <a:xfrm>
              <a:off x="10398640" y="425610"/>
              <a:ext cx="136203" cy="67811"/>
            </a:xfrm>
            <a:custGeom>
              <a:avLst/>
              <a:gdLst>
                <a:gd name="connsiteX0" fmla="*/ 117546 w 136203"/>
                <a:gd name="connsiteY0" fmla="*/ 67591 h 67811"/>
                <a:gd name="connsiteX1" fmla="*/ 136177 w 136203"/>
                <a:gd name="connsiteY1" fmla="*/ 63313 h 67811"/>
                <a:gd name="connsiteX2" fmla="*/ -27 w 136203"/>
                <a:gd name="connsiteY2" fmla="*/ -28 h 67811"/>
                <a:gd name="connsiteX3" fmla="*/ 117546 w 136203"/>
                <a:gd name="connsiteY3" fmla="*/ 67591 h 6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6203" h="67811">
                  <a:moveTo>
                    <a:pt x="117546" y="67591"/>
                  </a:moveTo>
                  <a:cubicBezTo>
                    <a:pt x="124033" y="66763"/>
                    <a:pt x="129828" y="63727"/>
                    <a:pt x="136177" y="63313"/>
                  </a:cubicBezTo>
                  <a:cubicBezTo>
                    <a:pt x="112993" y="15290"/>
                    <a:pt x="47168" y="10184"/>
                    <a:pt x="-27" y="-28"/>
                  </a:cubicBezTo>
                  <a:cubicBezTo>
                    <a:pt x="12944" y="37232"/>
                    <a:pt x="79460" y="70627"/>
                    <a:pt x="117546" y="67591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8" name="Freeform: Shape 747">
              <a:extLst>
                <a:ext uri="{FF2B5EF4-FFF2-40B4-BE49-F238E27FC236}">
                  <a16:creationId xmlns:a16="http://schemas.microsoft.com/office/drawing/2014/main" id="{C29272E1-E610-F943-ADFE-B1D58961CEEC}"/>
                </a:ext>
              </a:extLst>
            </p:cNvPr>
            <p:cNvSpPr/>
            <p:nvPr/>
          </p:nvSpPr>
          <p:spPr>
            <a:xfrm>
              <a:off x="10522518" y="314522"/>
              <a:ext cx="22927" cy="127096"/>
            </a:xfrm>
            <a:custGeom>
              <a:avLst/>
              <a:gdLst>
                <a:gd name="connsiteX0" fmla="*/ 12988 w 22927"/>
                <a:gd name="connsiteY0" fmla="*/ 127068 h 127096"/>
                <a:gd name="connsiteX1" fmla="*/ 22787 w 22927"/>
                <a:gd name="connsiteY1" fmla="*/ 41372 h 127096"/>
                <a:gd name="connsiteX2" fmla="*/ 11056 w 22927"/>
                <a:gd name="connsiteY2" fmla="*/ -28 h 127096"/>
                <a:gd name="connsiteX3" fmla="*/ 4984 w 22927"/>
                <a:gd name="connsiteY3" fmla="*/ 20672 h 127096"/>
                <a:gd name="connsiteX4" fmla="*/ 12988 w 22927"/>
                <a:gd name="connsiteY4" fmla="*/ 127068 h 127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927" h="127096">
                  <a:moveTo>
                    <a:pt x="12988" y="127068"/>
                  </a:moveTo>
                  <a:cubicBezTo>
                    <a:pt x="20275" y="99107"/>
                    <a:pt x="23573" y="70256"/>
                    <a:pt x="22787" y="41372"/>
                  </a:cubicBezTo>
                  <a:cubicBezTo>
                    <a:pt x="22552" y="26785"/>
                    <a:pt x="18509" y="12512"/>
                    <a:pt x="11056" y="-28"/>
                  </a:cubicBezTo>
                  <a:cubicBezTo>
                    <a:pt x="8476" y="6695"/>
                    <a:pt x="6447" y="13619"/>
                    <a:pt x="4984" y="20672"/>
                  </a:cubicBezTo>
                  <a:cubicBezTo>
                    <a:pt x="-3792" y="56081"/>
                    <a:pt x="-991" y="93372"/>
                    <a:pt x="12988" y="127068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9" name="Freeform: Shape 748">
              <a:extLst>
                <a:ext uri="{FF2B5EF4-FFF2-40B4-BE49-F238E27FC236}">
                  <a16:creationId xmlns:a16="http://schemas.microsoft.com/office/drawing/2014/main" id="{0620137C-83F6-F417-AA69-9BA9B387252C}"/>
                </a:ext>
              </a:extLst>
            </p:cNvPr>
            <p:cNvSpPr/>
            <p:nvPr/>
          </p:nvSpPr>
          <p:spPr>
            <a:xfrm>
              <a:off x="10540374" y="385315"/>
              <a:ext cx="27168" cy="56395"/>
            </a:xfrm>
            <a:custGeom>
              <a:avLst/>
              <a:gdLst>
                <a:gd name="connsiteX0" fmla="*/ 12797 w 27168"/>
                <a:gd name="connsiteY0" fmla="*/ 51583 h 56395"/>
                <a:gd name="connsiteX1" fmla="*/ 22456 w 27168"/>
                <a:gd name="connsiteY1" fmla="*/ -28 h 56395"/>
                <a:gd name="connsiteX2" fmla="*/ 6587 w 27168"/>
                <a:gd name="connsiteY2" fmla="*/ 56137 h 56395"/>
                <a:gd name="connsiteX3" fmla="*/ 12797 w 27168"/>
                <a:gd name="connsiteY3" fmla="*/ 51583 h 56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168" h="56395">
                  <a:moveTo>
                    <a:pt x="12797" y="51583"/>
                  </a:moveTo>
                  <a:cubicBezTo>
                    <a:pt x="27341" y="38560"/>
                    <a:pt x="31316" y="17376"/>
                    <a:pt x="22456" y="-28"/>
                  </a:cubicBezTo>
                  <a:cubicBezTo>
                    <a:pt x="-2107" y="6596"/>
                    <a:pt x="-5144" y="36956"/>
                    <a:pt x="6587" y="56137"/>
                  </a:cubicBezTo>
                  <a:cubicBezTo>
                    <a:pt x="8105" y="57517"/>
                    <a:pt x="11969" y="52273"/>
                    <a:pt x="12797" y="51583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0" name="Freeform: Shape 749">
              <a:extLst>
                <a:ext uri="{FF2B5EF4-FFF2-40B4-BE49-F238E27FC236}">
                  <a16:creationId xmlns:a16="http://schemas.microsoft.com/office/drawing/2014/main" id="{FBF39B73-76DE-DC49-B208-1884B1DACAC8}"/>
                </a:ext>
              </a:extLst>
            </p:cNvPr>
            <p:cNvSpPr/>
            <p:nvPr/>
          </p:nvSpPr>
          <p:spPr>
            <a:xfrm>
              <a:off x="10474634" y="326252"/>
              <a:ext cx="41718" cy="91078"/>
            </a:xfrm>
            <a:custGeom>
              <a:avLst/>
              <a:gdLst>
                <a:gd name="connsiteX0" fmla="*/ 41691 w 41718"/>
                <a:gd name="connsiteY0" fmla="*/ 91051 h 91078"/>
                <a:gd name="connsiteX1" fmla="*/ 291 w 41718"/>
                <a:gd name="connsiteY1" fmla="*/ -28 h 91078"/>
                <a:gd name="connsiteX2" fmla="*/ 41691 w 41718"/>
                <a:gd name="connsiteY2" fmla="*/ 91051 h 91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1718" h="91078">
                  <a:moveTo>
                    <a:pt x="41691" y="91051"/>
                  </a:moveTo>
                  <a:cubicBezTo>
                    <a:pt x="41691" y="56965"/>
                    <a:pt x="29823" y="20534"/>
                    <a:pt x="291" y="-28"/>
                  </a:cubicBezTo>
                  <a:cubicBezTo>
                    <a:pt x="-2496" y="35432"/>
                    <a:pt x="13139" y="69838"/>
                    <a:pt x="41691" y="91051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1" name="Freeform: Shape 750">
              <a:extLst>
                <a:ext uri="{FF2B5EF4-FFF2-40B4-BE49-F238E27FC236}">
                  <a16:creationId xmlns:a16="http://schemas.microsoft.com/office/drawing/2014/main" id="{9B2A4DA1-D1AB-0D21-86F5-641FD0B24D91}"/>
                </a:ext>
              </a:extLst>
            </p:cNvPr>
            <p:cNvSpPr/>
            <p:nvPr/>
          </p:nvSpPr>
          <p:spPr>
            <a:xfrm>
              <a:off x="10410370" y="386143"/>
              <a:ext cx="62099" cy="63755"/>
            </a:xfrm>
            <a:custGeom>
              <a:avLst/>
              <a:gdLst>
                <a:gd name="connsiteX0" fmla="*/ 62072 w 62099"/>
                <a:gd name="connsiteY0" fmla="*/ 63727 h 63755"/>
                <a:gd name="connsiteX1" fmla="*/ 62072 w 62099"/>
                <a:gd name="connsiteY1" fmla="*/ 63727 h 63755"/>
                <a:gd name="connsiteX2" fmla="*/ -27 w 62099"/>
                <a:gd name="connsiteY2" fmla="*/ -28 h 63755"/>
                <a:gd name="connsiteX3" fmla="*/ 61934 w 62099"/>
                <a:gd name="connsiteY3" fmla="*/ 63451 h 63755"/>
                <a:gd name="connsiteX4" fmla="*/ 61934 w 62099"/>
                <a:gd name="connsiteY4" fmla="*/ 63451 h 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099" h="63755">
                  <a:moveTo>
                    <a:pt x="62072" y="63727"/>
                  </a:moveTo>
                  <a:lnTo>
                    <a:pt x="62072" y="63727"/>
                  </a:lnTo>
                  <a:cubicBezTo>
                    <a:pt x="48313" y="36667"/>
                    <a:pt x="26662" y="14432"/>
                    <a:pt x="-27" y="-28"/>
                  </a:cubicBezTo>
                  <a:cubicBezTo>
                    <a:pt x="14600" y="26330"/>
                    <a:pt x="39164" y="44545"/>
                    <a:pt x="61934" y="63451"/>
                  </a:cubicBezTo>
                  <a:lnTo>
                    <a:pt x="61934" y="63451"/>
                  </a:ln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2" name="Freeform: Shape 751">
              <a:extLst>
                <a:ext uri="{FF2B5EF4-FFF2-40B4-BE49-F238E27FC236}">
                  <a16:creationId xmlns:a16="http://schemas.microsoft.com/office/drawing/2014/main" id="{4E10BA02-71F0-3DB7-BF53-22FD244A6439}"/>
                </a:ext>
              </a:extLst>
            </p:cNvPr>
            <p:cNvSpPr/>
            <p:nvPr/>
          </p:nvSpPr>
          <p:spPr>
            <a:xfrm>
              <a:off x="9707322" y="1060401"/>
              <a:ext cx="22389" cy="79900"/>
            </a:xfrm>
            <a:custGeom>
              <a:avLst/>
              <a:gdLst>
                <a:gd name="connsiteX0" fmla="*/ 20206 w 22389"/>
                <a:gd name="connsiteY0" fmla="*/ 79873 h 79900"/>
                <a:gd name="connsiteX1" fmla="*/ 9580 w 22389"/>
                <a:gd name="connsiteY1" fmla="*/ -28 h 79900"/>
                <a:gd name="connsiteX2" fmla="*/ 20206 w 22389"/>
                <a:gd name="connsiteY2" fmla="*/ 79873 h 79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389" h="79900">
                  <a:moveTo>
                    <a:pt x="20206" y="79873"/>
                  </a:moveTo>
                  <a:cubicBezTo>
                    <a:pt x="23242" y="52273"/>
                    <a:pt x="25450" y="24674"/>
                    <a:pt x="9580" y="-28"/>
                  </a:cubicBezTo>
                  <a:cubicBezTo>
                    <a:pt x="-5048" y="23846"/>
                    <a:pt x="-4082" y="62761"/>
                    <a:pt x="20206" y="79873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3" name="Freeform: Shape 752">
              <a:extLst>
                <a:ext uri="{FF2B5EF4-FFF2-40B4-BE49-F238E27FC236}">
                  <a16:creationId xmlns:a16="http://schemas.microsoft.com/office/drawing/2014/main" id="{E76E71A3-79D7-DE94-D1D0-3832FFD04346}"/>
                </a:ext>
              </a:extLst>
            </p:cNvPr>
            <p:cNvSpPr/>
            <p:nvPr/>
          </p:nvSpPr>
          <p:spPr>
            <a:xfrm>
              <a:off x="9707893" y="1057641"/>
              <a:ext cx="36674" cy="99274"/>
            </a:xfrm>
            <a:custGeom>
              <a:avLst/>
              <a:gdLst>
                <a:gd name="connsiteX0" fmla="*/ 25018 w 36674"/>
                <a:gd name="connsiteY0" fmla="*/ 99055 h 99274"/>
                <a:gd name="connsiteX1" fmla="*/ 10390 w 36674"/>
                <a:gd name="connsiteY1" fmla="*/ -28 h 99274"/>
                <a:gd name="connsiteX2" fmla="*/ 6112 w 36674"/>
                <a:gd name="connsiteY2" fmla="*/ 68971 h 99274"/>
                <a:gd name="connsiteX3" fmla="*/ 24327 w 36674"/>
                <a:gd name="connsiteY3" fmla="*/ 98917 h 99274"/>
                <a:gd name="connsiteX4" fmla="*/ 25018 w 36674"/>
                <a:gd name="connsiteY4" fmla="*/ 99055 h 99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674" h="99274">
                  <a:moveTo>
                    <a:pt x="25018" y="99055"/>
                  </a:moveTo>
                  <a:cubicBezTo>
                    <a:pt x="47649" y="73111"/>
                    <a:pt x="34264" y="21362"/>
                    <a:pt x="10390" y="-28"/>
                  </a:cubicBezTo>
                  <a:cubicBezTo>
                    <a:pt x="-1795" y="21022"/>
                    <a:pt x="-3383" y="46577"/>
                    <a:pt x="6112" y="68971"/>
                  </a:cubicBezTo>
                  <a:cubicBezTo>
                    <a:pt x="10252" y="80011"/>
                    <a:pt x="21015" y="87739"/>
                    <a:pt x="24327" y="98917"/>
                  </a:cubicBezTo>
                  <a:cubicBezTo>
                    <a:pt x="24190" y="99469"/>
                    <a:pt x="24880" y="99193"/>
                    <a:pt x="25018" y="99055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4" name="Freeform: Shape 753">
              <a:extLst>
                <a:ext uri="{FF2B5EF4-FFF2-40B4-BE49-F238E27FC236}">
                  <a16:creationId xmlns:a16="http://schemas.microsoft.com/office/drawing/2014/main" id="{82C160D1-1D28-8411-268F-3F18D08FB22E}"/>
                </a:ext>
              </a:extLst>
            </p:cNvPr>
            <p:cNvSpPr/>
            <p:nvPr/>
          </p:nvSpPr>
          <p:spPr>
            <a:xfrm>
              <a:off x="10490967" y="2114292"/>
              <a:ext cx="61265" cy="63529"/>
            </a:xfrm>
            <a:custGeom>
              <a:avLst/>
              <a:gdLst>
                <a:gd name="connsiteX0" fmla="*/ 20805 w 61265"/>
                <a:gd name="connsiteY0" fmla="*/ 60277 h 63529"/>
                <a:gd name="connsiteX1" fmla="*/ 61238 w 61265"/>
                <a:gd name="connsiteY1" fmla="*/ -28 h 63529"/>
                <a:gd name="connsiteX2" fmla="*/ 105 w 61265"/>
                <a:gd name="connsiteY2" fmla="*/ 63175 h 63529"/>
                <a:gd name="connsiteX3" fmla="*/ 20805 w 61265"/>
                <a:gd name="connsiteY3" fmla="*/ 60277 h 63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65" h="63529">
                  <a:moveTo>
                    <a:pt x="20805" y="60277"/>
                  </a:moveTo>
                  <a:cubicBezTo>
                    <a:pt x="42443" y="47043"/>
                    <a:pt x="57222" y="25019"/>
                    <a:pt x="61238" y="-28"/>
                  </a:cubicBezTo>
                  <a:cubicBezTo>
                    <a:pt x="30602" y="3284"/>
                    <a:pt x="-2380" y="30470"/>
                    <a:pt x="105" y="63175"/>
                  </a:cubicBezTo>
                  <a:cubicBezTo>
                    <a:pt x="7142" y="64086"/>
                    <a:pt x="14290" y="63079"/>
                    <a:pt x="20805" y="60277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5" name="Freeform: Shape 754">
              <a:extLst>
                <a:ext uri="{FF2B5EF4-FFF2-40B4-BE49-F238E27FC236}">
                  <a16:creationId xmlns:a16="http://schemas.microsoft.com/office/drawing/2014/main" id="{48069557-2929-D3B6-7DCB-DBB30DE39843}"/>
                </a:ext>
              </a:extLst>
            </p:cNvPr>
            <p:cNvSpPr/>
            <p:nvPr/>
          </p:nvSpPr>
          <p:spPr>
            <a:xfrm>
              <a:off x="10575829" y="2106207"/>
              <a:ext cx="75209" cy="46680"/>
            </a:xfrm>
            <a:custGeom>
              <a:avLst/>
              <a:gdLst>
                <a:gd name="connsiteX0" fmla="*/ 8253 w 75209"/>
                <a:gd name="connsiteY0" fmla="*/ 46145 h 46680"/>
                <a:gd name="connsiteX1" fmla="*/ 75182 w 75209"/>
                <a:gd name="connsiteY1" fmla="*/ 192 h 46680"/>
                <a:gd name="connsiteX2" fmla="*/ 2871 w 75209"/>
                <a:gd name="connsiteY2" fmla="*/ 42419 h 46680"/>
                <a:gd name="connsiteX3" fmla="*/ -27 w 75209"/>
                <a:gd name="connsiteY3" fmla="*/ 46559 h 46680"/>
                <a:gd name="connsiteX4" fmla="*/ 8253 w 75209"/>
                <a:gd name="connsiteY4" fmla="*/ 46145 h 46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5209" h="46680">
                  <a:moveTo>
                    <a:pt x="8253" y="46145"/>
                  </a:moveTo>
                  <a:cubicBezTo>
                    <a:pt x="36611" y="42378"/>
                    <a:pt x="61479" y="25307"/>
                    <a:pt x="75182" y="192"/>
                  </a:cubicBezTo>
                  <a:cubicBezTo>
                    <a:pt x="44629" y="-2168"/>
                    <a:pt x="15829" y="14654"/>
                    <a:pt x="2871" y="42419"/>
                  </a:cubicBezTo>
                  <a:cubicBezTo>
                    <a:pt x="1987" y="43854"/>
                    <a:pt x="1022" y="45234"/>
                    <a:pt x="-27" y="46559"/>
                  </a:cubicBezTo>
                  <a:cubicBezTo>
                    <a:pt x="2733" y="46766"/>
                    <a:pt x="5521" y="46628"/>
                    <a:pt x="8253" y="46145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6" name="Freeform: Shape 755">
              <a:extLst>
                <a:ext uri="{FF2B5EF4-FFF2-40B4-BE49-F238E27FC236}">
                  <a16:creationId xmlns:a16="http://schemas.microsoft.com/office/drawing/2014/main" id="{08FA63A4-E838-B156-9148-631815E89C89}"/>
                </a:ext>
              </a:extLst>
            </p:cNvPr>
            <p:cNvSpPr/>
            <p:nvPr/>
          </p:nvSpPr>
          <p:spPr>
            <a:xfrm>
              <a:off x="10586870" y="2277299"/>
              <a:ext cx="75760" cy="35345"/>
            </a:xfrm>
            <a:custGeom>
              <a:avLst/>
              <a:gdLst>
                <a:gd name="connsiteX0" fmla="*/ 75733 w 75760"/>
                <a:gd name="connsiteY0" fmla="*/ 30715 h 35345"/>
                <a:gd name="connsiteX1" fmla="*/ -27 w 75760"/>
                <a:gd name="connsiteY1" fmla="*/ 6013 h 35345"/>
                <a:gd name="connsiteX2" fmla="*/ 75733 w 75760"/>
                <a:gd name="connsiteY2" fmla="*/ 30715 h 3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760" h="35345">
                  <a:moveTo>
                    <a:pt x="75733" y="30715"/>
                  </a:moveTo>
                  <a:cubicBezTo>
                    <a:pt x="60691" y="7669"/>
                    <a:pt x="25226" y="-9719"/>
                    <a:pt x="-27" y="6013"/>
                  </a:cubicBezTo>
                  <a:cubicBezTo>
                    <a:pt x="15773" y="31694"/>
                    <a:pt x="47844" y="42141"/>
                    <a:pt x="75733" y="30715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7" name="Freeform: Shape 756">
              <a:extLst>
                <a:ext uri="{FF2B5EF4-FFF2-40B4-BE49-F238E27FC236}">
                  <a16:creationId xmlns:a16="http://schemas.microsoft.com/office/drawing/2014/main" id="{486D1BC7-D7DA-69C5-E9C9-89D19DC37B27}"/>
                </a:ext>
              </a:extLst>
            </p:cNvPr>
            <p:cNvSpPr/>
            <p:nvPr/>
          </p:nvSpPr>
          <p:spPr>
            <a:xfrm>
              <a:off x="10495652" y="2346957"/>
              <a:ext cx="36677" cy="56579"/>
            </a:xfrm>
            <a:custGeom>
              <a:avLst/>
              <a:gdLst>
                <a:gd name="connsiteX0" fmla="*/ 35991 w 36677"/>
                <a:gd name="connsiteY0" fmla="*/ 56551 h 56579"/>
                <a:gd name="connsiteX1" fmla="*/ -27 w 36677"/>
                <a:gd name="connsiteY1" fmla="*/ -28 h 56579"/>
                <a:gd name="connsiteX2" fmla="*/ 35991 w 36677"/>
                <a:gd name="connsiteY2" fmla="*/ 56551 h 56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677" h="56579">
                  <a:moveTo>
                    <a:pt x="35991" y="56551"/>
                  </a:moveTo>
                  <a:cubicBezTo>
                    <a:pt x="39992" y="33230"/>
                    <a:pt x="25503" y="1352"/>
                    <a:pt x="-27" y="-28"/>
                  </a:cubicBezTo>
                  <a:cubicBezTo>
                    <a:pt x="318" y="24122"/>
                    <a:pt x="14256" y="46022"/>
                    <a:pt x="35991" y="56551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8" name="Freeform: Shape 757">
              <a:extLst>
                <a:ext uri="{FF2B5EF4-FFF2-40B4-BE49-F238E27FC236}">
                  <a16:creationId xmlns:a16="http://schemas.microsoft.com/office/drawing/2014/main" id="{DB8040C4-DB75-AEDB-8AB0-658BFC4085CB}"/>
                </a:ext>
              </a:extLst>
            </p:cNvPr>
            <p:cNvSpPr/>
            <p:nvPr/>
          </p:nvSpPr>
          <p:spPr>
            <a:xfrm>
              <a:off x="9366358" y="2249105"/>
              <a:ext cx="65881" cy="38512"/>
            </a:xfrm>
            <a:custGeom>
              <a:avLst/>
              <a:gdLst>
                <a:gd name="connsiteX0" fmla="*/ 20315 w 65881"/>
                <a:gd name="connsiteY0" fmla="*/ 38485 h 38512"/>
                <a:gd name="connsiteX1" fmla="*/ 65854 w 65881"/>
                <a:gd name="connsiteY1" fmla="*/ 2882 h 38512"/>
                <a:gd name="connsiteX2" fmla="*/ 20315 w 65881"/>
                <a:gd name="connsiteY2" fmla="*/ 38485 h 38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5881" h="38512">
                  <a:moveTo>
                    <a:pt x="20315" y="38485"/>
                  </a:moveTo>
                  <a:cubicBezTo>
                    <a:pt x="41125" y="36470"/>
                    <a:pt x="58872" y="22588"/>
                    <a:pt x="65854" y="2882"/>
                  </a:cubicBezTo>
                  <a:cubicBezTo>
                    <a:pt x="36185" y="-11056"/>
                    <a:pt x="-34746" y="29101"/>
                    <a:pt x="20315" y="38485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9" name="Freeform: Shape 758">
              <a:extLst>
                <a:ext uri="{FF2B5EF4-FFF2-40B4-BE49-F238E27FC236}">
                  <a16:creationId xmlns:a16="http://schemas.microsoft.com/office/drawing/2014/main" id="{B49FF654-E74F-B532-6BF5-05A2F624DDFB}"/>
                </a:ext>
              </a:extLst>
            </p:cNvPr>
            <p:cNvSpPr/>
            <p:nvPr/>
          </p:nvSpPr>
          <p:spPr>
            <a:xfrm>
              <a:off x="9362827" y="2330535"/>
              <a:ext cx="80452" cy="49817"/>
            </a:xfrm>
            <a:custGeom>
              <a:avLst/>
              <a:gdLst>
                <a:gd name="connsiteX0" fmla="*/ 80425 w 80452"/>
                <a:gd name="connsiteY0" fmla="*/ 49789 h 49817"/>
                <a:gd name="connsiteX1" fmla="*/ -27 w 80452"/>
                <a:gd name="connsiteY1" fmla="*/ -28 h 49817"/>
                <a:gd name="connsiteX2" fmla="*/ 80425 w 80452"/>
                <a:gd name="connsiteY2" fmla="*/ 49789 h 49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0452" h="49817">
                  <a:moveTo>
                    <a:pt x="80425" y="49789"/>
                  </a:moveTo>
                  <a:cubicBezTo>
                    <a:pt x="59601" y="25033"/>
                    <a:pt x="31409" y="7576"/>
                    <a:pt x="-27" y="-28"/>
                  </a:cubicBezTo>
                  <a:cubicBezTo>
                    <a:pt x="24812" y="18464"/>
                    <a:pt x="47306" y="45374"/>
                    <a:pt x="80425" y="49789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0" name="Freeform: Shape 759">
              <a:extLst>
                <a:ext uri="{FF2B5EF4-FFF2-40B4-BE49-F238E27FC236}">
                  <a16:creationId xmlns:a16="http://schemas.microsoft.com/office/drawing/2014/main" id="{30F866A3-5187-A208-D84A-C892A7FE06A9}"/>
                </a:ext>
              </a:extLst>
            </p:cNvPr>
            <p:cNvSpPr/>
            <p:nvPr/>
          </p:nvSpPr>
          <p:spPr>
            <a:xfrm>
              <a:off x="9305281" y="2379249"/>
              <a:ext cx="31957" cy="81832"/>
            </a:xfrm>
            <a:custGeom>
              <a:avLst/>
              <a:gdLst>
                <a:gd name="connsiteX0" fmla="*/ 30609 w 31957"/>
                <a:gd name="connsiteY0" fmla="*/ 81805 h 81832"/>
                <a:gd name="connsiteX1" fmla="*/ -27 w 31957"/>
                <a:gd name="connsiteY1" fmla="*/ -28 h 81832"/>
                <a:gd name="connsiteX2" fmla="*/ -27 w 31957"/>
                <a:gd name="connsiteY2" fmla="*/ -28 h 81832"/>
                <a:gd name="connsiteX3" fmla="*/ 30747 w 31957"/>
                <a:gd name="connsiteY3" fmla="*/ 81805 h 81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957" h="81832">
                  <a:moveTo>
                    <a:pt x="30609" y="81805"/>
                  </a:moveTo>
                  <a:cubicBezTo>
                    <a:pt x="37370" y="50755"/>
                    <a:pt x="16809" y="23846"/>
                    <a:pt x="-27" y="-28"/>
                  </a:cubicBezTo>
                  <a:lnTo>
                    <a:pt x="-27" y="-28"/>
                  </a:lnTo>
                  <a:cubicBezTo>
                    <a:pt x="4941" y="28676"/>
                    <a:pt x="8115" y="60967"/>
                    <a:pt x="30747" y="81805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1" name="Freeform: Shape 760">
              <a:extLst>
                <a:ext uri="{FF2B5EF4-FFF2-40B4-BE49-F238E27FC236}">
                  <a16:creationId xmlns:a16="http://schemas.microsoft.com/office/drawing/2014/main" id="{53FCE30F-BC1A-14A5-8765-BB0691BDDBDA}"/>
                </a:ext>
              </a:extLst>
            </p:cNvPr>
            <p:cNvSpPr/>
            <p:nvPr/>
          </p:nvSpPr>
          <p:spPr>
            <a:xfrm>
              <a:off x="8922751" y="3113461"/>
              <a:ext cx="100176" cy="25478"/>
            </a:xfrm>
            <a:custGeom>
              <a:avLst/>
              <a:gdLst>
                <a:gd name="connsiteX0" fmla="*/ 64004 w 100176"/>
                <a:gd name="connsiteY0" fmla="*/ 25300 h 25478"/>
                <a:gd name="connsiteX1" fmla="*/ 80839 w 100176"/>
                <a:gd name="connsiteY1" fmla="*/ 6947 h 25478"/>
                <a:gd name="connsiteX2" fmla="*/ -27 w 100176"/>
                <a:gd name="connsiteY2" fmla="*/ 16055 h 25478"/>
                <a:gd name="connsiteX3" fmla="*/ 64004 w 100176"/>
                <a:gd name="connsiteY3" fmla="*/ 25300 h 25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176" h="25478">
                  <a:moveTo>
                    <a:pt x="64004" y="25300"/>
                  </a:moveTo>
                  <a:cubicBezTo>
                    <a:pt x="86636" y="23092"/>
                    <a:pt x="122791" y="23920"/>
                    <a:pt x="80839" y="6947"/>
                  </a:cubicBezTo>
                  <a:cubicBezTo>
                    <a:pt x="54620" y="-3403"/>
                    <a:pt x="21638" y="-3679"/>
                    <a:pt x="-27" y="16055"/>
                  </a:cubicBezTo>
                  <a:cubicBezTo>
                    <a:pt x="20562" y="23065"/>
                    <a:pt x="42269" y="26197"/>
                    <a:pt x="64004" y="25300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2" name="Freeform: Shape 761">
              <a:extLst>
                <a:ext uri="{FF2B5EF4-FFF2-40B4-BE49-F238E27FC236}">
                  <a16:creationId xmlns:a16="http://schemas.microsoft.com/office/drawing/2014/main" id="{17062A7B-66C4-80DC-EAA3-E0EC863FF18A}"/>
                </a:ext>
              </a:extLst>
            </p:cNvPr>
            <p:cNvSpPr/>
            <p:nvPr/>
          </p:nvSpPr>
          <p:spPr>
            <a:xfrm>
              <a:off x="8966221" y="3067989"/>
              <a:ext cx="84454" cy="26867"/>
            </a:xfrm>
            <a:custGeom>
              <a:avLst/>
              <a:gdLst>
                <a:gd name="connsiteX0" fmla="*/ 39440 w 84454"/>
                <a:gd name="connsiteY0" fmla="*/ 25096 h 26867"/>
                <a:gd name="connsiteX1" fmla="*/ 84427 w 84454"/>
                <a:gd name="connsiteY1" fmla="*/ 6742 h 26867"/>
                <a:gd name="connsiteX2" fmla="*/ 43028 w 84454"/>
                <a:gd name="connsiteY2" fmla="*/ 808 h 26867"/>
                <a:gd name="connsiteX3" fmla="*/ -27 w 84454"/>
                <a:gd name="connsiteY3" fmla="*/ 24405 h 26867"/>
                <a:gd name="connsiteX4" fmla="*/ 39440 w 84454"/>
                <a:gd name="connsiteY4" fmla="*/ 25096 h 26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454" h="26867">
                  <a:moveTo>
                    <a:pt x="39440" y="25096"/>
                  </a:moveTo>
                  <a:cubicBezTo>
                    <a:pt x="55696" y="22708"/>
                    <a:pt x="71138" y="16415"/>
                    <a:pt x="84427" y="6742"/>
                  </a:cubicBezTo>
                  <a:cubicBezTo>
                    <a:pt x="71525" y="711"/>
                    <a:pt x="57117" y="-1359"/>
                    <a:pt x="43028" y="808"/>
                  </a:cubicBezTo>
                  <a:cubicBezTo>
                    <a:pt x="26758" y="4520"/>
                    <a:pt x="11854" y="12689"/>
                    <a:pt x="-27" y="24405"/>
                  </a:cubicBezTo>
                  <a:cubicBezTo>
                    <a:pt x="12930" y="27400"/>
                    <a:pt x="26385" y="27635"/>
                    <a:pt x="39440" y="25096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3" name="Freeform: Shape 762">
              <a:extLst>
                <a:ext uri="{FF2B5EF4-FFF2-40B4-BE49-F238E27FC236}">
                  <a16:creationId xmlns:a16="http://schemas.microsoft.com/office/drawing/2014/main" id="{2A1D1BF5-B528-2AD0-FEF2-F7F5E782EBA2}"/>
                </a:ext>
              </a:extLst>
            </p:cNvPr>
            <p:cNvSpPr/>
            <p:nvPr/>
          </p:nvSpPr>
          <p:spPr>
            <a:xfrm>
              <a:off x="9264554" y="3863831"/>
              <a:ext cx="34152" cy="74243"/>
            </a:xfrm>
            <a:custGeom>
              <a:avLst/>
              <a:gdLst>
                <a:gd name="connsiteX0" fmla="*/ 12825 w 34152"/>
                <a:gd name="connsiteY0" fmla="*/ 74215 h 74243"/>
                <a:gd name="connsiteX1" fmla="*/ 16826 w 34152"/>
                <a:gd name="connsiteY1" fmla="*/ -28 h 74243"/>
                <a:gd name="connsiteX2" fmla="*/ 12825 w 34152"/>
                <a:gd name="connsiteY2" fmla="*/ 74215 h 742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152" h="74243">
                  <a:moveTo>
                    <a:pt x="12825" y="74215"/>
                  </a:moveTo>
                  <a:cubicBezTo>
                    <a:pt x="35042" y="58621"/>
                    <a:pt x="45116" y="13910"/>
                    <a:pt x="16826" y="-28"/>
                  </a:cubicBezTo>
                  <a:cubicBezTo>
                    <a:pt x="-3997" y="19734"/>
                    <a:pt x="-5750" y="52329"/>
                    <a:pt x="12825" y="74215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4" name="Freeform: Shape 763">
              <a:extLst>
                <a:ext uri="{FF2B5EF4-FFF2-40B4-BE49-F238E27FC236}">
                  <a16:creationId xmlns:a16="http://schemas.microsoft.com/office/drawing/2014/main" id="{60EB031E-5DCB-1559-678C-84784850995F}"/>
                </a:ext>
              </a:extLst>
            </p:cNvPr>
            <p:cNvSpPr/>
            <p:nvPr/>
          </p:nvSpPr>
          <p:spPr>
            <a:xfrm>
              <a:off x="10837336" y="4425306"/>
              <a:ext cx="121852" cy="38114"/>
            </a:xfrm>
            <a:custGeom>
              <a:avLst/>
              <a:gdLst>
                <a:gd name="connsiteX0" fmla="*/ 47582 w 121852"/>
                <a:gd name="connsiteY0" fmla="*/ 37133 h 38114"/>
                <a:gd name="connsiteX1" fmla="*/ 121825 w 121852"/>
                <a:gd name="connsiteY1" fmla="*/ 564 h 38114"/>
                <a:gd name="connsiteX2" fmla="*/ -27 w 121852"/>
                <a:gd name="connsiteY2" fmla="*/ 28164 h 38114"/>
                <a:gd name="connsiteX3" fmla="*/ 47582 w 121852"/>
                <a:gd name="connsiteY3" fmla="*/ 37133 h 3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852" h="38114">
                  <a:moveTo>
                    <a:pt x="47582" y="37133"/>
                  </a:moveTo>
                  <a:cubicBezTo>
                    <a:pt x="76079" y="34856"/>
                    <a:pt x="102643" y="21774"/>
                    <a:pt x="121825" y="564"/>
                  </a:cubicBezTo>
                  <a:cubicBezTo>
                    <a:pt x="79598" y="-1506"/>
                    <a:pt x="34334" y="564"/>
                    <a:pt x="-27" y="28164"/>
                  </a:cubicBezTo>
                  <a:cubicBezTo>
                    <a:pt x="14283" y="36678"/>
                    <a:pt x="31147" y="39866"/>
                    <a:pt x="47582" y="37133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5" name="Freeform: Shape 764">
              <a:extLst>
                <a:ext uri="{FF2B5EF4-FFF2-40B4-BE49-F238E27FC236}">
                  <a16:creationId xmlns:a16="http://schemas.microsoft.com/office/drawing/2014/main" id="{C6441159-3E11-276A-D600-383395DFB766}"/>
                </a:ext>
              </a:extLst>
            </p:cNvPr>
            <p:cNvSpPr/>
            <p:nvPr/>
          </p:nvSpPr>
          <p:spPr>
            <a:xfrm>
              <a:off x="10826434" y="4343926"/>
              <a:ext cx="135237" cy="110997"/>
            </a:xfrm>
            <a:custGeom>
              <a:avLst/>
              <a:gdLst>
                <a:gd name="connsiteX0" fmla="*/ 12255 w 135237"/>
                <a:gd name="connsiteY0" fmla="*/ 107196 h 110997"/>
                <a:gd name="connsiteX1" fmla="*/ 135210 w 135237"/>
                <a:gd name="connsiteY1" fmla="*/ -28 h 110997"/>
                <a:gd name="connsiteX2" fmla="*/ -27 w 135237"/>
                <a:gd name="connsiteY2" fmla="*/ 110371 h 110997"/>
                <a:gd name="connsiteX3" fmla="*/ -27 w 135237"/>
                <a:gd name="connsiteY3" fmla="*/ 110371 h 110997"/>
                <a:gd name="connsiteX4" fmla="*/ 12255 w 135237"/>
                <a:gd name="connsiteY4" fmla="*/ 107196 h 110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237" h="110997">
                  <a:moveTo>
                    <a:pt x="12255" y="107196"/>
                  </a:moveTo>
                  <a:cubicBezTo>
                    <a:pt x="64238" y="86469"/>
                    <a:pt x="107597" y="48644"/>
                    <a:pt x="135210" y="-28"/>
                  </a:cubicBezTo>
                  <a:cubicBezTo>
                    <a:pt x="74077" y="19154"/>
                    <a:pt x="34334" y="57655"/>
                    <a:pt x="-27" y="110371"/>
                  </a:cubicBezTo>
                  <a:lnTo>
                    <a:pt x="-27" y="110371"/>
                  </a:lnTo>
                  <a:cubicBezTo>
                    <a:pt x="939" y="112854"/>
                    <a:pt x="12255" y="106782"/>
                    <a:pt x="12255" y="107196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6" name="Freeform: Shape 765">
              <a:extLst>
                <a:ext uri="{FF2B5EF4-FFF2-40B4-BE49-F238E27FC236}">
                  <a16:creationId xmlns:a16="http://schemas.microsoft.com/office/drawing/2014/main" id="{A9E938C2-7385-F974-D245-47006BB2C337}"/>
                </a:ext>
              </a:extLst>
            </p:cNvPr>
            <p:cNvSpPr/>
            <p:nvPr/>
          </p:nvSpPr>
          <p:spPr>
            <a:xfrm>
              <a:off x="10810418" y="4320605"/>
              <a:ext cx="86809" cy="125248"/>
            </a:xfrm>
            <a:custGeom>
              <a:avLst/>
              <a:gdLst>
                <a:gd name="connsiteX0" fmla="*/ 2189 w 86809"/>
                <a:gd name="connsiteY0" fmla="*/ 124170 h 125248"/>
                <a:gd name="connsiteX1" fmla="*/ 86782 w 86809"/>
                <a:gd name="connsiteY1" fmla="*/ -28 h 125248"/>
                <a:gd name="connsiteX2" fmla="*/ 23440 w 86809"/>
                <a:gd name="connsiteY2" fmla="*/ 80149 h 125248"/>
                <a:gd name="connsiteX3" fmla="*/ -19 w 86809"/>
                <a:gd name="connsiteY3" fmla="*/ 124998 h 125248"/>
                <a:gd name="connsiteX4" fmla="*/ 2189 w 86809"/>
                <a:gd name="connsiteY4" fmla="*/ 124170 h 125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6809" h="125248">
                  <a:moveTo>
                    <a:pt x="2189" y="124170"/>
                  </a:moveTo>
                  <a:cubicBezTo>
                    <a:pt x="43616" y="93521"/>
                    <a:pt x="73437" y="49748"/>
                    <a:pt x="86782" y="-28"/>
                  </a:cubicBezTo>
                  <a:cubicBezTo>
                    <a:pt x="58713" y="20382"/>
                    <a:pt x="36812" y="48120"/>
                    <a:pt x="23440" y="80149"/>
                  </a:cubicBezTo>
                  <a:cubicBezTo>
                    <a:pt x="15851" y="94777"/>
                    <a:pt x="12401" y="113682"/>
                    <a:pt x="-19" y="124998"/>
                  </a:cubicBezTo>
                  <a:cubicBezTo>
                    <a:pt x="-157" y="125550"/>
                    <a:pt x="1499" y="124998"/>
                    <a:pt x="2189" y="124170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7" name="Freeform: Shape 766">
              <a:extLst>
                <a:ext uri="{FF2B5EF4-FFF2-40B4-BE49-F238E27FC236}">
                  <a16:creationId xmlns:a16="http://schemas.microsoft.com/office/drawing/2014/main" id="{F586A7D9-2435-011F-1B01-BF89D27DB3BA}"/>
                </a:ext>
              </a:extLst>
            </p:cNvPr>
            <p:cNvSpPr/>
            <p:nvPr/>
          </p:nvSpPr>
          <p:spPr>
            <a:xfrm>
              <a:off x="10783097" y="4287347"/>
              <a:ext cx="38013" cy="145339"/>
            </a:xfrm>
            <a:custGeom>
              <a:avLst/>
              <a:gdLst>
                <a:gd name="connsiteX0" fmla="*/ 11707 w 38013"/>
                <a:gd name="connsiteY0" fmla="*/ 145284 h 145339"/>
                <a:gd name="connsiteX1" fmla="*/ 29233 w 38013"/>
                <a:gd name="connsiteY1" fmla="*/ -28 h 145339"/>
                <a:gd name="connsiteX2" fmla="*/ 11432 w 38013"/>
                <a:gd name="connsiteY2" fmla="*/ 144870 h 145339"/>
                <a:gd name="connsiteX3" fmla="*/ 11707 w 38013"/>
                <a:gd name="connsiteY3" fmla="*/ 145284 h 145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013" h="145339">
                  <a:moveTo>
                    <a:pt x="11707" y="145284"/>
                  </a:moveTo>
                  <a:cubicBezTo>
                    <a:pt x="38963" y="101898"/>
                    <a:pt x="45393" y="48603"/>
                    <a:pt x="29233" y="-28"/>
                  </a:cubicBezTo>
                  <a:cubicBezTo>
                    <a:pt x="4118" y="42613"/>
                    <a:pt x="-12166" y="98227"/>
                    <a:pt x="11432" y="144870"/>
                  </a:cubicBezTo>
                  <a:cubicBezTo>
                    <a:pt x="11432" y="145008"/>
                    <a:pt x="11432" y="145422"/>
                    <a:pt x="11707" y="145284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8" name="Freeform: Shape 767">
              <a:extLst>
                <a:ext uri="{FF2B5EF4-FFF2-40B4-BE49-F238E27FC236}">
                  <a16:creationId xmlns:a16="http://schemas.microsoft.com/office/drawing/2014/main" id="{D91692B5-5451-5AD7-3316-CD17E3121643}"/>
                </a:ext>
              </a:extLst>
            </p:cNvPr>
            <p:cNvSpPr/>
            <p:nvPr/>
          </p:nvSpPr>
          <p:spPr>
            <a:xfrm>
              <a:off x="10835266" y="4247742"/>
              <a:ext cx="55199" cy="134686"/>
            </a:xfrm>
            <a:custGeom>
              <a:avLst/>
              <a:gdLst>
                <a:gd name="connsiteX0" fmla="*/ -27 w 55199"/>
                <a:gd name="connsiteY0" fmla="*/ 134658 h 134686"/>
                <a:gd name="connsiteX1" fmla="*/ -27 w 55199"/>
                <a:gd name="connsiteY1" fmla="*/ 134658 h 134686"/>
                <a:gd name="connsiteX2" fmla="*/ 55172 w 55199"/>
                <a:gd name="connsiteY2" fmla="*/ -28 h 134686"/>
                <a:gd name="connsiteX3" fmla="*/ -27 w 55199"/>
                <a:gd name="connsiteY3" fmla="*/ 134658 h 134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199" h="134686">
                  <a:moveTo>
                    <a:pt x="-27" y="134658"/>
                  </a:moveTo>
                  <a:lnTo>
                    <a:pt x="-27" y="134658"/>
                  </a:lnTo>
                  <a:cubicBezTo>
                    <a:pt x="27572" y="94363"/>
                    <a:pt x="54481" y="50341"/>
                    <a:pt x="55172" y="-28"/>
                  </a:cubicBezTo>
                  <a:cubicBezTo>
                    <a:pt x="17912" y="33920"/>
                    <a:pt x="1490" y="85807"/>
                    <a:pt x="-27" y="134658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9" name="Freeform: Shape 768">
              <a:extLst>
                <a:ext uri="{FF2B5EF4-FFF2-40B4-BE49-F238E27FC236}">
                  <a16:creationId xmlns:a16="http://schemas.microsoft.com/office/drawing/2014/main" id="{BB2646B2-1135-F1F7-8A8C-D373FD2D0188}"/>
                </a:ext>
              </a:extLst>
            </p:cNvPr>
            <p:cNvSpPr/>
            <p:nvPr/>
          </p:nvSpPr>
          <p:spPr>
            <a:xfrm>
              <a:off x="10840509" y="4452756"/>
              <a:ext cx="103595" cy="24944"/>
            </a:xfrm>
            <a:custGeom>
              <a:avLst/>
              <a:gdLst>
                <a:gd name="connsiteX0" fmla="*/ 84980 w 103595"/>
                <a:gd name="connsiteY0" fmla="*/ 24863 h 24944"/>
                <a:gd name="connsiteX1" fmla="*/ 61106 w 103595"/>
                <a:gd name="connsiteY1" fmla="*/ 1541 h 24944"/>
                <a:gd name="connsiteX2" fmla="*/ 6872 w 103595"/>
                <a:gd name="connsiteY2" fmla="*/ 3335 h 24944"/>
                <a:gd name="connsiteX3" fmla="*/ -27 w 103595"/>
                <a:gd name="connsiteY3" fmla="*/ 3335 h 24944"/>
                <a:gd name="connsiteX4" fmla="*/ 6183 w 103595"/>
                <a:gd name="connsiteY4" fmla="*/ 7475 h 24944"/>
                <a:gd name="connsiteX5" fmla="*/ 84980 w 103595"/>
                <a:gd name="connsiteY5" fmla="*/ 24863 h 24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595" h="24944">
                  <a:moveTo>
                    <a:pt x="84980" y="24863"/>
                  </a:moveTo>
                  <a:cubicBezTo>
                    <a:pt x="131623" y="24863"/>
                    <a:pt x="77804" y="4991"/>
                    <a:pt x="61106" y="1541"/>
                  </a:cubicBezTo>
                  <a:cubicBezTo>
                    <a:pt x="43070" y="-1040"/>
                    <a:pt x="24703" y="-433"/>
                    <a:pt x="6872" y="3335"/>
                  </a:cubicBezTo>
                  <a:cubicBezTo>
                    <a:pt x="4610" y="3887"/>
                    <a:pt x="2236" y="3887"/>
                    <a:pt x="-27" y="3335"/>
                  </a:cubicBezTo>
                  <a:cubicBezTo>
                    <a:pt x="-27" y="5405"/>
                    <a:pt x="4665" y="6785"/>
                    <a:pt x="6183" y="7475"/>
                  </a:cubicBezTo>
                  <a:cubicBezTo>
                    <a:pt x="30650" y="19577"/>
                    <a:pt x="57698" y="25552"/>
                    <a:pt x="84980" y="24863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0" name="Freeform: Shape 769">
              <a:extLst>
                <a:ext uri="{FF2B5EF4-FFF2-40B4-BE49-F238E27FC236}">
                  <a16:creationId xmlns:a16="http://schemas.microsoft.com/office/drawing/2014/main" id="{4501AF81-2EB1-8BE4-1B26-B2B7F69046C4}"/>
                </a:ext>
              </a:extLst>
            </p:cNvPr>
            <p:cNvSpPr/>
            <p:nvPr/>
          </p:nvSpPr>
          <p:spPr>
            <a:xfrm>
              <a:off x="10881909" y="4386884"/>
              <a:ext cx="118402" cy="41563"/>
            </a:xfrm>
            <a:custGeom>
              <a:avLst/>
              <a:gdLst>
                <a:gd name="connsiteX0" fmla="*/ 35576 w 118402"/>
                <a:gd name="connsiteY0" fmla="*/ 41469 h 41563"/>
                <a:gd name="connsiteX1" fmla="*/ 118375 w 118402"/>
                <a:gd name="connsiteY1" fmla="*/ 70 h 41563"/>
                <a:gd name="connsiteX2" fmla="*/ 18327 w 118402"/>
                <a:gd name="connsiteY2" fmla="*/ 30016 h 41563"/>
                <a:gd name="connsiteX3" fmla="*/ -27 w 118402"/>
                <a:gd name="connsiteY3" fmla="*/ 33052 h 41563"/>
                <a:gd name="connsiteX4" fmla="*/ 35576 w 118402"/>
                <a:gd name="connsiteY4" fmla="*/ 41469 h 41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02" h="41563">
                  <a:moveTo>
                    <a:pt x="35576" y="41469"/>
                  </a:moveTo>
                  <a:cubicBezTo>
                    <a:pt x="67537" y="39055"/>
                    <a:pt x="97275" y="24192"/>
                    <a:pt x="118375" y="70"/>
                  </a:cubicBezTo>
                  <a:cubicBezTo>
                    <a:pt x="83048" y="-1448"/>
                    <a:pt x="49376" y="14974"/>
                    <a:pt x="18327" y="30016"/>
                  </a:cubicBezTo>
                  <a:cubicBezTo>
                    <a:pt x="12779" y="33231"/>
                    <a:pt x="6252" y="34321"/>
                    <a:pt x="-27" y="33052"/>
                  </a:cubicBezTo>
                  <a:cubicBezTo>
                    <a:pt x="7839" y="42849"/>
                    <a:pt x="24260" y="41469"/>
                    <a:pt x="35576" y="41469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1" name="Freeform: Shape 770">
              <a:extLst>
                <a:ext uri="{FF2B5EF4-FFF2-40B4-BE49-F238E27FC236}">
                  <a16:creationId xmlns:a16="http://schemas.microsoft.com/office/drawing/2014/main" id="{E55329F2-F879-C9A6-5F14-A51D539DAA64}"/>
                </a:ext>
              </a:extLst>
            </p:cNvPr>
            <p:cNvSpPr/>
            <p:nvPr/>
          </p:nvSpPr>
          <p:spPr>
            <a:xfrm>
              <a:off x="10890571" y="4254366"/>
              <a:ext cx="108636" cy="120968"/>
            </a:xfrm>
            <a:custGeom>
              <a:avLst/>
              <a:gdLst>
                <a:gd name="connsiteX0" fmla="*/ 12010 w 108636"/>
                <a:gd name="connsiteY0" fmla="*/ 115338 h 120968"/>
                <a:gd name="connsiteX1" fmla="*/ 108609 w 108636"/>
                <a:gd name="connsiteY1" fmla="*/ -28 h 120968"/>
                <a:gd name="connsiteX2" fmla="*/ 2903 w 108636"/>
                <a:gd name="connsiteY2" fmla="*/ 118236 h 120968"/>
                <a:gd name="connsiteX3" fmla="*/ 12010 w 108636"/>
                <a:gd name="connsiteY3" fmla="*/ 115338 h 120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636" h="120968">
                  <a:moveTo>
                    <a:pt x="12010" y="115338"/>
                  </a:moveTo>
                  <a:cubicBezTo>
                    <a:pt x="55425" y="87877"/>
                    <a:pt x="89193" y="47540"/>
                    <a:pt x="108609" y="-28"/>
                  </a:cubicBezTo>
                  <a:cubicBezTo>
                    <a:pt x="59758" y="26054"/>
                    <a:pt x="37126" y="78355"/>
                    <a:pt x="2903" y="118236"/>
                  </a:cubicBezTo>
                  <a:cubicBezTo>
                    <a:pt x="-6343" y="124722"/>
                    <a:pt x="8975" y="117822"/>
                    <a:pt x="12010" y="115338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2" name="Freeform: Shape 771">
              <a:extLst>
                <a:ext uri="{FF2B5EF4-FFF2-40B4-BE49-F238E27FC236}">
                  <a16:creationId xmlns:a16="http://schemas.microsoft.com/office/drawing/2014/main" id="{B6C17117-7543-12E7-1DA2-35FD7EDD38CA}"/>
                </a:ext>
              </a:extLst>
            </p:cNvPr>
            <p:cNvSpPr/>
            <p:nvPr/>
          </p:nvSpPr>
          <p:spPr>
            <a:xfrm>
              <a:off x="10739969" y="4334680"/>
              <a:ext cx="25607" cy="81556"/>
            </a:xfrm>
            <a:custGeom>
              <a:avLst/>
              <a:gdLst>
                <a:gd name="connsiteX0" fmla="*/ 25580 w 25607"/>
                <a:gd name="connsiteY0" fmla="*/ 81529 h 81556"/>
                <a:gd name="connsiteX1" fmla="*/ 5019 w 25607"/>
                <a:gd name="connsiteY1" fmla="*/ -28 h 81556"/>
                <a:gd name="connsiteX2" fmla="*/ 25580 w 25607"/>
                <a:gd name="connsiteY2" fmla="*/ 81529 h 81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607" h="81556">
                  <a:moveTo>
                    <a:pt x="25580" y="81529"/>
                  </a:moveTo>
                  <a:cubicBezTo>
                    <a:pt x="21579" y="53929"/>
                    <a:pt x="23373" y="22742"/>
                    <a:pt x="5019" y="-28"/>
                  </a:cubicBezTo>
                  <a:cubicBezTo>
                    <a:pt x="-6352" y="28758"/>
                    <a:pt x="1914" y="61588"/>
                    <a:pt x="25580" y="81529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3" name="Freeform: Shape 772">
              <a:extLst>
                <a:ext uri="{FF2B5EF4-FFF2-40B4-BE49-F238E27FC236}">
                  <a16:creationId xmlns:a16="http://schemas.microsoft.com/office/drawing/2014/main" id="{67E6C4A4-0168-9D92-A1F6-82BF2EFC2F46}"/>
                </a:ext>
              </a:extLst>
            </p:cNvPr>
            <p:cNvSpPr/>
            <p:nvPr/>
          </p:nvSpPr>
          <p:spPr>
            <a:xfrm>
              <a:off x="10833472" y="4483592"/>
              <a:ext cx="72177" cy="78647"/>
            </a:xfrm>
            <a:custGeom>
              <a:avLst/>
              <a:gdLst>
                <a:gd name="connsiteX0" fmla="*/ 72007 w 72177"/>
                <a:gd name="connsiteY0" fmla="*/ 78620 h 78647"/>
                <a:gd name="connsiteX1" fmla="*/ -27 w 72177"/>
                <a:gd name="connsiteY1" fmla="*/ 2031 h 78647"/>
                <a:gd name="connsiteX2" fmla="*/ 72007 w 72177"/>
                <a:gd name="connsiteY2" fmla="*/ 78620 h 78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2177" h="78647">
                  <a:moveTo>
                    <a:pt x="72007" y="78620"/>
                  </a:moveTo>
                  <a:cubicBezTo>
                    <a:pt x="74491" y="40118"/>
                    <a:pt x="44408" y="-10941"/>
                    <a:pt x="-27" y="2031"/>
                  </a:cubicBezTo>
                  <a:cubicBezTo>
                    <a:pt x="24674" y="26871"/>
                    <a:pt x="42200" y="59162"/>
                    <a:pt x="72007" y="78620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4" name="Freeform: Shape 773">
              <a:extLst>
                <a:ext uri="{FF2B5EF4-FFF2-40B4-BE49-F238E27FC236}">
                  <a16:creationId xmlns:a16="http://schemas.microsoft.com/office/drawing/2014/main" id="{5B7AA9B2-AB45-A445-61D2-1905287A256A}"/>
                </a:ext>
              </a:extLst>
            </p:cNvPr>
            <p:cNvSpPr/>
            <p:nvPr/>
          </p:nvSpPr>
          <p:spPr>
            <a:xfrm>
              <a:off x="10694839" y="4444336"/>
              <a:ext cx="71841" cy="35258"/>
            </a:xfrm>
            <a:custGeom>
              <a:avLst/>
              <a:gdLst>
                <a:gd name="connsiteX0" fmla="*/ 25309 w 71841"/>
                <a:gd name="connsiteY0" fmla="*/ 32040 h 35258"/>
                <a:gd name="connsiteX1" fmla="*/ 71814 w 71841"/>
                <a:gd name="connsiteY1" fmla="*/ 1681 h 35258"/>
                <a:gd name="connsiteX2" fmla="*/ 71814 w 71841"/>
                <a:gd name="connsiteY2" fmla="*/ 1681 h 35258"/>
                <a:gd name="connsiteX3" fmla="*/ 28759 w 71841"/>
                <a:gd name="connsiteY3" fmla="*/ 5821 h 35258"/>
                <a:gd name="connsiteX4" fmla="*/ 25309 w 71841"/>
                <a:gd name="connsiteY4" fmla="*/ 32040 h 35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841" h="35258">
                  <a:moveTo>
                    <a:pt x="25309" y="32040"/>
                  </a:moveTo>
                  <a:cubicBezTo>
                    <a:pt x="43759" y="27390"/>
                    <a:pt x="60140" y="16708"/>
                    <a:pt x="71814" y="1681"/>
                  </a:cubicBezTo>
                  <a:lnTo>
                    <a:pt x="71814" y="1681"/>
                  </a:lnTo>
                  <a:cubicBezTo>
                    <a:pt x="57394" y="-1590"/>
                    <a:pt x="42297" y="-141"/>
                    <a:pt x="28759" y="5821"/>
                  </a:cubicBezTo>
                  <a:cubicBezTo>
                    <a:pt x="5299" y="17413"/>
                    <a:pt x="-20506" y="44460"/>
                    <a:pt x="25309" y="32040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5" name="Freeform: Shape 774">
              <a:extLst>
                <a:ext uri="{FF2B5EF4-FFF2-40B4-BE49-F238E27FC236}">
                  <a16:creationId xmlns:a16="http://schemas.microsoft.com/office/drawing/2014/main" id="{27DE3081-0FE7-1BF5-9FA1-C706554F3F21}"/>
                </a:ext>
              </a:extLst>
            </p:cNvPr>
            <p:cNvSpPr/>
            <p:nvPr/>
          </p:nvSpPr>
          <p:spPr>
            <a:xfrm>
              <a:off x="10821595" y="4465685"/>
              <a:ext cx="22932" cy="112838"/>
            </a:xfrm>
            <a:custGeom>
              <a:avLst/>
              <a:gdLst>
                <a:gd name="connsiteX0" fmla="*/ 11297 w 22932"/>
                <a:gd name="connsiteY0" fmla="*/ 112810 h 112838"/>
                <a:gd name="connsiteX1" fmla="*/ 22337 w 22932"/>
                <a:gd name="connsiteY1" fmla="*/ 43811 h 112838"/>
                <a:gd name="connsiteX2" fmla="*/ 17231 w 22932"/>
                <a:gd name="connsiteY2" fmla="*/ 6276 h 112838"/>
                <a:gd name="connsiteX3" fmla="*/ 6191 w 22932"/>
                <a:gd name="connsiteY3" fmla="*/ 2550 h 112838"/>
                <a:gd name="connsiteX4" fmla="*/ 6191 w 22932"/>
                <a:gd name="connsiteY4" fmla="*/ 2550 h 112838"/>
                <a:gd name="connsiteX5" fmla="*/ 119 w 22932"/>
                <a:gd name="connsiteY5" fmla="*/ 43949 h 112838"/>
                <a:gd name="connsiteX6" fmla="*/ 11297 w 22932"/>
                <a:gd name="connsiteY6" fmla="*/ 112810 h 112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932" h="112838">
                  <a:moveTo>
                    <a:pt x="11297" y="112810"/>
                  </a:moveTo>
                  <a:cubicBezTo>
                    <a:pt x="18915" y="90620"/>
                    <a:pt x="22654" y="67271"/>
                    <a:pt x="22337" y="43811"/>
                  </a:cubicBezTo>
                  <a:cubicBezTo>
                    <a:pt x="23925" y="31074"/>
                    <a:pt x="22172" y="18130"/>
                    <a:pt x="17231" y="6276"/>
                  </a:cubicBezTo>
                  <a:cubicBezTo>
                    <a:pt x="15575" y="2550"/>
                    <a:pt x="8537" y="-3522"/>
                    <a:pt x="6191" y="2550"/>
                  </a:cubicBezTo>
                  <a:lnTo>
                    <a:pt x="6191" y="2550"/>
                  </a:lnTo>
                  <a:cubicBezTo>
                    <a:pt x="1624" y="15853"/>
                    <a:pt x="-432" y="29887"/>
                    <a:pt x="119" y="43949"/>
                  </a:cubicBezTo>
                  <a:cubicBezTo>
                    <a:pt x="-847" y="67423"/>
                    <a:pt x="2962" y="90841"/>
                    <a:pt x="11297" y="112810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6" name="Freeform: Shape 775">
              <a:extLst>
                <a:ext uri="{FF2B5EF4-FFF2-40B4-BE49-F238E27FC236}">
                  <a16:creationId xmlns:a16="http://schemas.microsoft.com/office/drawing/2014/main" id="{B8DE818D-8F3C-FD26-0A8C-73721ACA3AB5}"/>
                </a:ext>
              </a:extLst>
            </p:cNvPr>
            <p:cNvSpPr/>
            <p:nvPr/>
          </p:nvSpPr>
          <p:spPr>
            <a:xfrm>
              <a:off x="9167146" y="4234624"/>
              <a:ext cx="103498" cy="32299"/>
            </a:xfrm>
            <a:custGeom>
              <a:avLst/>
              <a:gdLst>
                <a:gd name="connsiteX0" fmla="*/ 36956 w 103498"/>
                <a:gd name="connsiteY0" fmla="*/ 32134 h 32299"/>
                <a:gd name="connsiteX1" fmla="*/ 103471 w 103498"/>
                <a:gd name="connsiteY1" fmla="*/ 18334 h 32299"/>
                <a:gd name="connsiteX2" fmla="*/ 55172 w 103498"/>
                <a:gd name="connsiteY2" fmla="*/ 671 h 32299"/>
                <a:gd name="connsiteX3" fmla="*/ -27 w 103498"/>
                <a:gd name="connsiteY3" fmla="*/ 21784 h 32299"/>
                <a:gd name="connsiteX4" fmla="*/ 36956 w 103498"/>
                <a:gd name="connsiteY4" fmla="*/ 32272 h 32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498" h="32299">
                  <a:moveTo>
                    <a:pt x="36956" y="32134"/>
                  </a:moveTo>
                  <a:cubicBezTo>
                    <a:pt x="59822" y="32010"/>
                    <a:pt x="82440" y="27318"/>
                    <a:pt x="103471" y="18334"/>
                  </a:cubicBezTo>
                  <a:cubicBezTo>
                    <a:pt x="89216" y="8288"/>
                    <a:pt x="72545" y="2188"/>
                    <a:pt x="55172" y="671"/>
                  </a:cubicBezTo>
                  <a:cubicBezTo>
                    <a:pt x="35438" y="-1951"/>
                    <a:pt x="10322" y="2326"/>
                    <a:pt x="-27" y="21784"/>
                  </a:cubicBezTo>
                  <a:cubicBezTo>
                    <a:pt x="11095" y="28642"/>
                    <a:pt x="23887" y="32272"/>
                    <a:pt x="36956" y="32272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7" name="Freeform: Shape 776">
              <a:extLst>
                <a:ext uri="{FF2B5EF4-FFF2-40B4-BE49-F238E27FC236}">
                  <a16:creationId xmlns:a16="http://schemas.microsoft.com/office/drawing/2014/main" id="{D5D86C93-8303-58CC-9D8E-835C3A8C3E84}"/>
                </a:ext>
              </a:extLst>
            </p:cNvPr>
            <p:cNvSpPr/>
            <p:nvPr/>
          </p:nvSpPr>
          <p:spPr>
            <a:xfrm>
              <a:off x="10125680" y="4228698"/>
              <a:ext cx="164356" cy="159552"/>
            </a:xfrm>
            <a:custGeom>
              <a:avLst/>
              <a:gdLst>
                <a:gd name="connsiteX0" fmla="*/ 15566 w 164356"/>
                <a:gd name="connsiteY0" fmla="*/ 158808 h 159552"/>
                <a:gd name="connsiteX1" fmla="*/ 164329 w 164356"/>
                <a:gd name="connsiteY1" fmla="*/ -28 h 159552"/>
                <a:gd name="connsiteX2" fmla="*/ 53930 w 164356"/>
                <a:gd name="connsiteY2" fmla="*/ 94777 h 159552"/>
                <a:gd name="connsiteX3" fmla="*/ 1491 w 164356"/>
                <a:gd name="connsiteY3" fmla="*/ 155082 h 159552"/>
                <a:gd name="connsiteX4" fmla="*/ -27 w 164356"/>
                <a:gd name="connsiteY4" fmla="*/ 153978 h 159552"/>
                <a:gd name="connsiteX5" fmla="*/ -27 w 164356"/>
                <a:gd name="connsiteY5" fmla="*/ 153978 h 159552"/>
                <a:gd name="connsiteX6" fmla="*/ 15566 w 164356"/>
                <a:gd name="connsiteY6" fmla="*/ 158808 h 159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4356" h="159552">
                  <a:moveTo>
                    <a:pt x="15566" y="158808"/>
                  </a:moveTo>
                  <a:cubicBezTo>
                    <a:pt x="88981" y="141420"/>
                    <a:pt x="146803" y="71317"/>
                    <a:pt x="164329" y="-28"/>
                  </a:cubicBezTo>
                  <a:cubicBezTo>
                    <a:pt x="127483" y="31160"/>
                    <a:pt x="89120" y="60967"/>
                    <a:pt x="53930" y="94777"/>
                  </a:cubicBezTo>
                  <a:cubicBezTo>
                    <a:pt x="32816" y="111198"/>
                    <a:pt x="22743" y="140454"/>
                    <a:pt x="1491" y="155082"/>
                  </a:cubicBezTo>
                  <a:lnTo>
                    <a:pt x="-27" y="153978"/>
                  </a:lnTo>
                  <a:lnTo>
                    <a:pt x="-27" y="153978"/>
                  </a:lnTo>
                  <a:cubicBezTo>
                    <a:pt x="1077" y="160878"/>
                    <a:pt x="10875" y="159774"/>
                    <a:pt x="15566" y="158808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8" name="Freeform: Shape 777">
              <a:extLst>
                <a:ext uri="{FF2B5EF4-FFF2-40B4-BE49-F238E27FC236}">
                  <a16:creationId xmlns:a16="http://schemas.microsoft.com/office/drawing/2014/main" id="{B22AE6D7-612A-5B14-7BB1-BAD5DDFB37D7}"/>
                </a:ext>
              </a:extLst>
            </p:cNvPr>
            <p:cNvSpPr/>
            <p:nvPr/>
          </p:nvSpPr>
          <p:spPr>
            <a:xfrm>
              <a:off x="10137962" y="4386430"/>
              <a:ext cx="130408" cy="38641"/>
            </a:xfrm>
            <a:custGeom>
              <a:avLst/>
              <a:gdLst>
                <a:gd name="connsiteX0" fmla="*/ 71594 w 130408"/>
                <a:gd name="connsiteY0" fmla="*/ 36680 h 38641"/>
                <a:gd name="connsiteX1" fmla="*/ 130381 w 130408"/>
                <a:gd name="connsiteY1" fmla="*/ -28 h 38641"/>
                <a:gd name="connsiteX2" fmla="*/ 58898 w 130408"/>
                <a:gd name="connsiteY2" fmla="*/ 7010 h 38641"/>
                <a:gd name="connsiteX3" fmla="*/ -27 w 130408"/>
                <a:gd name="connsiteY3" fmla="*/ 10184 h 38641"/>
                <a:gd name="connsiteX4" fmla="*/ 71594 w 130408"/>
                <a:gd name="connsiteY4" fmla="*/ 36680 h 38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408" h="38641">
                  <a:moveTo>
                    <a:pt x="71594" y="36680"/>
                  </a:moveTo>
                  <a:cubicBezTo>
                    <a:pt x="95192" y="32485"/>
                    <a:pt x="116250" y="19333"/>
                    <a:pt x="130381" y="-28"/>
                  </a:cubicBezTo>
                  <a:cubicBezTo>
                    <a:pt x="106839" y="4664"/>
                    <a:pt x="82895" y="7024"/>
                    <a:pt x="58898" y="7010"/>
                  </a:cubicBezTo>
                  <a:cubicBezTo>
                    <a:pt x="39026" y="7010"/>
                    <a:pt x="19293" y="16256"/>
                    <a:pt x="-27" y="10184"/>
                  </a:cubicBezTo>
                  <a:cubicBezTo>
                    <a:pt x="10461" y="38888"/>
                    <a:pt x="46340" y="41510"/>
                    <a:pt x="71594" y="36680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9" name="Freeform: Shape 778">
              <a:extLst>
                <a:ext uri="{FF2B5EF4-FFF2-40B4-BE49-F238E27FC236}">
                  <a16:creationId xmlns:a16="http://schemas.microsoft.com/office/drawing/2014/main" id="{A94E4C17-68CC-3D4C-F6AE-574A28F16002}"/>
                </a:ext>
              </a:extLst>
            </p:cNvPr>
            <p:cNvSpPr/>
            <p:nvPr/>
          </p:nvSpPr>
          <p:spPr>
            <a:xfrm>
              <a:off x="10143068" y="4312739"/>
              <a:ext cx="179121" cy="86937"/>
            </a:xfrm>
            <a:custGeom>
              <a:avLst/>
              <a:gdLst>
                <a:gd name="connsiteX0" fmla="*/ 13496 w 179121"/>
                <a:gd name="connsiteY0" fmla="*/ 86497 h 86937"/>
                <a:gd name="connsiteX1" fmla="*/ 179094 w 179121"/>
                <a:gd name="connsiteY1" fmla="*/ -28 h 86937"/>
                <a:gd name="connsiteX2" fmla="*/ 60692 w 179121"/>
                <a:gd name="connsiteY2" fmla="*/ 42752 h 86937"/>
                <a:gd name="connsiteX3" fmla="*/ -27 w 179121"/>
                <a:gd name="connsiteY3" fmla="*/ 85117 h 86937"/>
                <a:gd name="connsiteX4" fmla="*/ 13496 w 179121"/>
                <a:gd name="connsiteY4" fmla="*/ 86497 h 86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9121" h="86937">
                  <a:moveTo>
                    <a:pt x="13496" y="86497"/>
                  </a:moveTo>
                  <a:cubicBezTo>
                    <a:pt x="76561" y="80287"/>
                    <a:pt x="144594" y="55309"/>
                    <a:pt x="179094" y="-28"/>
                  </a:cubicBezTo>
                  <a:cubicBezTo>
                    <a:pt x="140731" y="17360"/>
                    <a:pt x="99469" y="26606"/>
                    <a:pt x="60692" y="42752"/>
                  </a:cubicBezTo>
                  <a:cubicBezTo>
                    <a:pt x="37784" y="52549"/>
                    <a:pt x="21087" y="73111"/>
                    <a:pt x="-27" y="85117"/>
                  </a:cubicBezTo>
                  <a:cubicBezTo>
                    <a:pt x="4250" y="86869"/>
                    <a:pt x="8956" y="87352"/>
                    <a:pt x="13496" y="86497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0" name="Freeform: Shape 779">
              <a:extLst>
                <a:ext uri="{FF2B5EF4-FFF2-40B4-BE49-F238E27FC236}">
                  <a16:creationId xmlns:a16="http://schemas.microsoft.com/office/drawing/2014/main" id="{81E55805-FAA8-4FEF-C750-6FDA56C3A754}"/>
                </a:ext>
              </a:extLst>
            </p:cNvPr>
            <p:cNvSpPr/>
            <p:nvPr/>
          </p:nvSpPr>
          <p:spPr>
            <a:xfrm>
              <a:off x="10094906" y="4202754"/>
              <a:ext cx="63349" cy="191881"/>
            </a:xfrm>
            <a:custGeom>
              <a:avLst/>
              <a:gdLst>
                <a:gd name="connsiteX0" fmla="*/ 4250 w 63349"/>
                <a:gd name="connsiteY0" fmla="*/ 189858 h 191881"/>
                <a:gd name="connsiteX1" fmla="*/ 63314 w 63349"/>
                <a:gd name="connsiteY1" fmla="*/ -28 h 191881"/>
                <a:gd name="connsiteX2" fmla="*/ 13772 w 63349"/>
                <a:gd name="connsiteY2" fmla="*/ 118512 h 191881"/>
                <a:gd name="connsiteX3" fmla="*/ -27 w 63349"/>
                <a:gd name="connsiteY3" fmla="*/ 191375 h 191881"/>
                <a:gd name="connsiteX4" fmla="*/ -27 w 63349"/>
                <a:gd name="connsiteY4" fmla="*/ 191375 h 191881"/>
                <a:gd name="connsiteX5" fmla="*/ 4250 w 63349"/>
                <a:gd name="connsiteY5" fmla="*/ 189858 h 191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349" h="191881">
                  <a:moveTo>
                    <a:pt x="4250" y="189858"/>
                  </a:moveTo>
                  <a:cubicBezTo>
                    <a:pt x="43152" y="134217"/>
                    <a:pt x="63797" y="67867"/>
                    <a:pt x="63314" y="-28"/>
                  </a:cubicBezTo>
                  <a:cubicBezTo>
                    <a:pt x="42228" y="37411"/>
                    <a:pt x="25612" y="77196"/>
                    <a:pt x="13772" y="118512"/>
                  </a:cubicBezTo>
                  <a:cubicBezTo>
                    <a:pt x="5630" y="141834"/>
                    <a:pt x="11012" y="169710"/>
                    <a:pt x="-27" y="191375"/>
                  </a:cubicBezTo>
                  <a:lnTo>
                    <a:pt x="-27" y="191375"/>
                  </a:lnTo>
                  <a:cubicBezTo>
                    <a:pt x="801" y="193032"/>
                    <a:pt x="4250" y="189858"/>
                    <a:pt x="4250" y="189858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1" name="Freeform: Shape 780">
              <a:extLst>
                <a:ext uri="{FF2B5EF4-FFF2-40B4-BE49-F238E27FC236}">
                  <a16:creationId xmlns:a16="http://schemas.microsoft.com/office/drawing/2014/main" id="{580A901B-6A0B-54E9-AA94-8197443A20DC}"/>
                </a:ext>
              </a:extLst>
            </p:cNvPr>
            <p:cNvSpPr/>
            <p:nvPr/>
          </p:nvSpPr>
          <p:spPr>
            <a:xfrm>
              <a:off x="10117952" y="4261542"/>
              <a:ext cx="80866" cy="123418"/>
            </a:xfrm>
            <a:custGeom>
              <a:avLst/>
              <a:gdLst>
                <a:gd name="connsiteX0" fmla="*/ 6872 w 80866"/>
                <a:gd name="connsiteY0" fmla="*/ 121548 h 123418"/>
                <a:gd name="connsiteX1" fmla="*/ 80839 w 80866"/>
                <a:gd name="connsiteY1" fmla="*/ -28 h 123418"/>
                <a:gd name="connsiteX2" fmla="*/ 41372 w 80866"/>
                <a:gd name="connsiteY2" fmla="*/ 56965 h 123418"/>
                <a:gd name="connsiteX3" fmla="*/ -27 w 80866"/>
                <a:gd name="connsiteY3" fmla="*/ 122376 h 123418"/>
                <a:gd name="connsiteX4" fmla="*/ 6872 w 80866"/>
                <a:gd name="connsiteY4" fmla="*/ 121548 h 12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866" h="123418">
                  <a:moveTo>
                    <a:pt x="6872" y="121548"/>
                  </a:moveTo>
                  <a:cubicBezTo>
                    <a:pt x="46244" y="92030"/>
                    <a:pt x="72726" y="48492"/>
                    <a:pt x="80839" y="-28"/>
                  </a:cubicBezTo>
                  <a:cubicBezTo>
                    <a:pt x="65453" y="17318"/>
                    <a:pt x="52205" y="36459"/>
                    <a:pt x="41372" y="56965"/>
                  </a:cubicBezTo>
                  <a:cubicBezTo>
                    <a:pt x="26331" y="76699"/>
                    <a:pt x="21225" y="110785"/>
                    <a:pt x="-27" y="122376"/>
                  </a:cubicBezTo>
                  <a:cubicBezTo>
                    <a:pt x="1215" y="124446"/>
                    <a:pt x="4940" y="122928"/>
                    <a:pt x="6872" y="121548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2" name="Freeform: Shape 781">
              <a:extLst>
                <a:ext uri="{FF2B5EF4-FFF2-40B4-BE49-F238E27FC236}">
                  <a16:creationId xmlns:a16="http://schemas.microsoft.com/office/drawing/2014/main" id="{6E2CD037-0CC9-1695-51F7-CB9AED54A904}"/>
                </a:ext>
              </a:extLst>
            </p:cNvPr>
            <p:cNvSpPr/>
            <p:nvPr/>
          </p:nvSpPr>
          <p:spPr>
            <a:xfrm>
              <a:off x="10061220" y="4225248"/>
              <a:ext cx="36859" cy="162699"/>
            </a:xfrm>
            <a:custGeom>
              <a:avLst/>
              <a:gdLst>
                <a:gd name="connsiteX0" fmla="*/ 36833 w 36859"/>
                <a:gd name="connsiteY0" fmla="*/ 162672 h 162699"/>
                <a:gd name="connsiteX1" fmla="*/ 36833 w 36859"/>
                <a:gd name="connsiteY1" fmla="*/ 162672 h 162699"/>
                <a:gd name="connsiteX2" fmla="*/ 32416 w 36859"/>
                <a:gd name="connsiteY2" fmla="*/ 95881 h 162699"/>
                <a:gd name="connsiteX3" fmla="*/ 2195 w 36859"/>
                <a:gd name="connsiteY3" fmla="*/ -28 h 162699"/>
                <a:gd name="connsiteX4" fmla="*/ -13 w 36859"/>
                <a:gd name="connsiteY4" fmla="*/ 33092 h 162699"/>
                <a:gd name="connsiteX5" fmla="*/ 36833 w 36859"/>
                <a:gd name="connsiteY5" fmla="*/ 162672 h 162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859" h="162699">
                  <a:moveTo>
                    <a:pt x="36833" y="162672"/>
                  </a:moveTo>
                  <a:cubicBezTo>
                    <a:pt x="36833" y="162672"/>
                    <a:pt x="36833" y="162672"/>
                    <a:pt x="36833" y="162672"/>
                  </a:cubicBezTo>
                  <a:cubicBezTo>
                    <a:pt x="30899" y="140868"/>
                    <a:pt x="36833" y="117961"/>
                    <a:pt x="32416" y="95881"/>
                  </a:cubicBezTo>
                  <a:cubicBezTo>
                    <a:pt x="29740" y="62030"/>
                    <a:pt x="19403" y="29242"/>
                    <a:pt x="2195" y="-28"/>
                  </a:cubicBezTo>
                  <a:cubicBezTo>
                    <a:pt x="746" y="10957"/>
                    <a:pt x="1" y="22011"/>
                    <a:pt x="-13" y="33092"/>
                  </a:cubicBezTo>
                  <a:cubicBezTo>
                    <a:pt x="-289" y="77665"/>
                    <a:pt x="3023" y="129552"/>
                    <a:pt x="36833" y="162672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3" name="Freeform: Shape 782">
              <a:extLst>
                <a:ext uri="{FF2B5EF4-FFF2-40B4-BE49-F238E27FC236}">
                  <a16:creationId xmlns:a16="http://schemas.microsoft.com/office/drawing/2014/main" id="{7C8EB9C6-C616-A3F2-F306-C08A1638535D}"/>
                </a:ext>
              </a:extLst>
            </p:cNvPr>
            <p:cNvSpPr/>
            <p:nvPr/>
          </p:nvSpPr>
          <p:spPr>
            <a:xfrm>
              <a:off x="10100760" y="4111400"/>
              <a:ext cx="33144" cy="169323"/>
            </a:xfrm>
            <a:custGeom>
              <a:avLst/>
              <a:gdLst>
                <a:gd name="connsiteX0" fmla="*/ 10403 w 33144"/>
                <a:gd name="connsiteY0" fmla="*/ 169296 h 169323"/>
                <a:gd name="connsiteX1" fmla="*/ 24203 w 33144"/>
                <a:gd name="connsiteY1" fmla="*/ -28 h 169323"/>
                <a:gd name="connsiteX2" fmla="*/ 10403 w 33144"/>
                <a:gd name="connsiteY2" fmla="*/ 169296 h 169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144" h="169323">
                  <a:moveTo>
                    <a:pt x="10403" y="169296"/>
                  </a:moveTo>
                  <a:cubicBezTo>
                    <a:pt x="34857" y="116249"/>
                    <a:pt x="39741" y="56276"/>
                    <a:pt x="24203" y="-28"/>
                  </a:cubicBezTo>
                  <a:cubicBezTo>
                    <a:pt x="-7537" y="52273"/>
                    <a:pt x="-3535" y="112579"/>
                    <a:pt x="10403" y="169296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4" name="Freeform: Shape 783">
              <a:extLst>
                <a:ext uri="{FF2B5EF4-FFF2-40B4-BE49-F238E27FC236}">
                  <a16:creationId xmlns:a16="http://schemas.microsoft.com/office/drawing/2014/main" id="{30BA1921-5BAC-E683-8D38-078D1ABFB3B1}"/>
                </a:ext>
              </a:extLst>
            </p:cNvPr>
            <p:cNvSpPr/>
            <p:nvPr/>
          </p:nvSpPr>
          <p:spPr>
            <a:xfrm>
              <a:off x="10018808" y="4321985"/>
              <a:ext cx="81065" cy="78063"/>
            </a:xfrm>
            <a:custGeom>
              <a:avLst/>
              <a:gdLst>
                <a:gd name="connsiteX0" fmla="*/ 67239 w 81065"/>
                <a:gd name="connsiteY0" fmla="*/ 77251 h 78063"/>
                <a:gd name="connsiteX1" fmla="*/ 81038 w 81065"/>
                <a:gd name="connsiteY1" fmla="*/ 72559 h 78063"/>
                <a:gd name="connsiteX2" fmla="*/ 75933 w 81065"/>
                <a:gd name="connsiteY2" fmla="*/ 66901 h 78063"/>
                <a:gd name="connsiteX3" fmla="*/ 2242 w 81065"/>
                <a:gd name="connsiteY3" fmla="*/ -28 h 78063"/>
                <a:gd name="connsiteX4" fmla="*/ 67239 w 81065"/>
                <a:gd name="connsiteY4" fmla="*/ 77251 h 78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065" h="78063">
                  <a:moveTo>
                    <a:pt x="67239" y="77251"/>
                  </a:moveTo>
                  <a:cubicBezTo>
                    <a:pt x="71241" y="76285"/>
                    <a:pt x="78141" y="75595"/>
                    <a:pt x="81038" y="72559"/>
                  </a:cubicBezTo>
                  <a:cubicBezTo>
                    <a:pt x="79093" y="70917"/>
                    <a:pt x="77368" y="69012"/>
                    <a:pt x="75933" y="66901"/>
                  </a:cubicBezTo>
                  <a:cubicBezTo>
                    <a:pt x="55233" y="41233"/>
                    <a:pt x="26805" y="21914"/>
                    <a:pt x="2242" y="-28"/>
                  </a:cubicBezTo>
                  <a:cubicBezTo>
                    <a:pt x="-9765" y="28124"/>
                    <a:pt x="27909" y="85393"/>
                    <a:pt x="67239" y="77251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5" name="Freeform: Shape 784">
              <a:extLst>
                <a:ext uri="{FF2B5EF4-FFF2-40B4-BE49-F238E27FC236}">
                  <a16:creationId xmlns:a16="http://schemas.microsoft.com/office/drawing/2014/main" id="{AF1487B0-08B3-2AAE-203C-6BAE6C150066}"/>
                </a:ext>
              </a:extLst>
            </p:cNvPr>
            <p:cNvSpPr/>
            <p:nvPr/>
          </p:nvSpPr>
          <p:spPr>
            <a:xfrm>
              <a:off x="10162569" y="4180537"/>
              <a:ext cx="59847" cy="153867"/>
            </a:xfrm>
            <a:custGeom>
              <a:avLst/>
              <a:gdLst>
                <a:gd name="connsiteX0" fmla="*/ 66 w 59847"/>
                <a:gd name="connsiteY0" fmla="*/ 153840 h 153867"/>
                <a:gd name="connsiteX1" fmla="*/ 59820 w 59847"/>
                <a:gd name="connsiteY1" fmla="*/ -28 h 153867"/>
                <a:gd name="connsiteX2" fmla="*/ 66 w 59847"/>
                <a:gd name="connsiteY2" fmla="*/ 153840 h 153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9847" h="153867">
                  <a:moveTo>
                    <a:pt x="66" y="153840"/>
                  </a:moveTo>
                  <a:cubicBezTo>
                    <a:pt x="29185" y="106921"/>
                    <a:pt x="55266" y="55999"/>
                    <a:pt x="59820" y="-28"/>
                  </a:cubicBezTo>
                  <a:cubicBezTo>
                    <a:pt x="26286" y="43441"/>
                    <a:pt x="-1865" y="100573"/>
                    <a:pt x="66" y="153840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6" name="Freeform: Shape 785">
              <a:extLst>
                <a:ext uri="{FF2B5EF4-FFF2-40B4-BE49-F238E27FC236}">
                  <a16:creationId xmlns:a16="http://schemas.microsoft.com/office/drawing/2014/main" id="{89966AF8-43DD-166C-8AF9-1C859EF3EDAE}"/>
                </a:ext>
              </a:extLst>
            </p:cNvPr>
            <p:cNvSpPr/>
            <p:nvPr/>
          </p:nvSpPr>
          <p:spPr>
            <a:xfrm>
              <a:off x="6297273" y="2020217"/>
              <a:ext cx="96387" cy="72409"/>
            </a:xfrm>
            <a:custGeom>
              <a:avLst/>
              <a:gdLst>
                <a:gd name="connsiteX0" fmla="*/ 96361 w 96387"/>
                <a:gd name="connsiteY0" fmla="*/ 72382 h 72409"/>
                <a:gd name="connsiteX1" fmla="*/ 25705 w 96387"/>
                <a:gd name="connsiteY1" fmla="*/ 3383 h 72409"/>
                <a:gd name="connsiteX2" fmla="*/ 176 w 96387"/>
                <a:gd name="connsiteY2" fmla="*/ 4073 h 72409"/>
                <a:gd name="connsiteX3" fmla="*/ 866 w 96387"/>
                <a:gd name="connsiteY3" fmla="*/ 2969 h 72409"/>
                <a:gd name="connsiteX4" fmla="*/ 1970 w 96387"/>
                <a:gd name="connsiteY4" fmla="*/ 2969 h 72409"/>
                <a:gd name="connsiteX5" fmla="*/ 96361 w 96387"/>
                <a:gd name="connsiteY5" fmla="*/ 72382 h 7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6387" h="72409">
                  <a:moveTo>
                    <a:pt x="96361" y="72382"/>
                  </a:moveTo>
                  <a:cubicBezTo>
                    <a:pt x="83237" y="40684"/>
                    <a:pt x="57707" y="15747"/>
                    <a:pt x="25705" y="3383"/>
                  </a:cubicBezTo>
                  <a:cubicBezTo>
                    <a:pt x="23635" y="2693"/>
                    <a:pt x="-2584" y="-4345"/>
                    <a:pt x="176" y="4073"/>
                  </a:cubicBezTo>
                  <a:cubicBezTo>
                    <a:pt x="176" y="4073"/>
                    <a:pt x="176" y="3245"/>
                    <a:pt x="866" y="2969"/>
                  </a:cubicBezTo>
                  <a:lnTo>
                    <a:pt x="1970" y="2969"/>
                  </a:lnTo>
                  <a:cubicBezTo>
                    <a:pt x="30259" y="29878"/>
                    <a:pt x="59239" y="57754"/>
                    <a:pt x="96361" y="72382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7" name="Freeform: Shape 786">
              <a:extLst>
                <a:ext uri="{FF2B5EF4-FFF2-40B4-BE49-F238E27FC236}">
                  <a16:creationId xmlns:a16="http://schemas.microsoft.com/office/drawing/2014/main" id="{E609722E-0A3F-656A-3FEC-77240574ADBC}"/>
                </a:ext>
              </a:extLst>
            </p:cNvPr>
            <p:cNvSpPr/>
            <p:nvPr/>
          </p:nvSpPr>
          <p:spPr>
            <a:xfrm>
              <a:off x="6286851" y="2025697"/>
              <a:ext cx="61687" cy="143932"/>
            </a:xfrm>
            <a:custGeom>
              <a:avLst/>
              <a:gdLst>
                <a:gd name="connsiteX0" fmla="*/ 60968 w 61687"/>
                <a:gd name="connsiteY0" fmla="*/ 143904 h 143932"/>
                <a:gd name="connsiteX1" fmla="*/ -27 w 61687"/>
                <a:gd name="connsiteY1" fmla="*/ -28 h 143932"/>
                <a:gd name="connsiteX2" fmla="*/ -27 w 61687"/>
                <a:gd name="connsiteY2" fmla="*/ -28 h 143932"/>
                <a:gd name="connsiteX3" fmla="*/ 60968 w 61687"/>
                <a:gd name="connsiteY3" fmla="*/ 143904 h 143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687" h="143932">
                  <a:moveTo>
                    <a:pt x="60968" y="143904"/>
                  </a:moveTo>
                  <a:cubicBezTo>
                    <a:pt x="65384" y="94501"/>
                    <a:pt x="49100" y="16670"/>
                    <a:pt x="-27" y="-28"/>
                  </a:cubicBezTo>
                  <a:lnTo>
                    <a:pt x="-27" y="-28"/>
                  </a:lnTo>
                  <a:cubicBezTo>
                    <a:pt x="8528" y="51307"/>
                    <a:pt x="25088" y="104161"/>
                    <a:pt x="60968" y="143904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8" name="Freeform: Shape 787">
              <a:extLst>
                <a:ext uri="{FF2B5EF4-FFF2-40B4-BE49-F238E27FC236}">
                  <a16:creationId xmlns:a16="http://schemas.microsoft.com/office/drawing/2014/main" id="{E1EA6915-4375-7888-DC68-DE671DAE5F3D}"/>
                </a:ext>
              </a:extLst>
            </p:cNvPr>
            <p:cNvSpPr/>
            <p:nvPr/>
          </p:nvSpPr>
          <p:spPr>
            <a:xfrm>
              <a:off x="6244831" y="1978226"/>
              <a:ext cx="29531" cy="242462"/>
            </a:xfrm>
            <a:custGeom>
              <a:avLst/>
              <a:gdLst>
                <a:gd name="connsiteX0" fmla="*/ 317 w 29531"/>
                <a:gd name="connsiteY0" fmla="*/ 242435 h 242462"/>
                <a:gd name="connsiteX1" fmla="*/ 11770 w 29531"/>
                <a:gd name="connsiteY1" fmla="*/ -28 h 242462"/>
                <a:gd name="connsiteX2" fmla="*/ 11770 w 29531"/>
                <a:gd name="connsiteY2" fmla="*/ -28 h 242462"/>
                <a:gd name="connsiteX3" fmla="*/ 317 w 29531"/>
                <a:gd name="connsiteY3" fmla="*/ 242435 h 242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531" h="242462">
                  <a:moveTo>
                    <a:pt x="317" y="242435"/>
                  </a:moveTo>
                  <a:cubicBezTo>
                    <a:pt x="44752" y="169572"/>
                    <a:pt x="29848" y="77665"/>
                    <a:pt x="11770" y="-28"/>
                  </a:cubicBezTo>
                  <a:lnTo>
                    <a:pt x="11770" y="-28"/>
                  </a:lnTo>
                  <a:cubicBezTo>
                    <a:pt x="2566" y="80453"/>
                    <a:pt x="-1257" y="161444"/>
                    <a:pt x="317" y="242435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9" name="Freeform: Shape 788">
              <a:extLst>
                <a:ext uri="{FF2B5EF4-FFF2-40B4-BE49-F238E27FC236}">
                  <a16:creationId xmlns:a16="http://schemas.microsoft.com/office/drawing/2014/main" id="{3AEBDA99-2050-93C5-0552-5FFF88445AA2}"/>
                </a:ext>
              </a:extLst>
            </p:cNvPr>
            <p:cNvSpPr/>
            <p:nvPr/>
          </p:nvSpPr>
          <p:spPr>
            <a:xfrm>
              <a:off x="6154373" y="1966082"/>
              <a:ext cx="103587" cy="183399"/>
            </a:xfrm>
            <a:custGeom>
              <a:avLst/>
              <a:gdLst>
                <a:gd name="connsiteX0" fmla="*/ 524 w 103587"/>
                <a:gd name="connsiteY0" fmla="*/ 183371 h 183399"/>
                <a:gd name="connsiteX1" fmla="*/ 103057 w 103587"/>
                <a:gd name="connsiteY1" fmla="*/ -28 h 183399"/>
                <a:gd name="connsiteX2" fmla="*/ 103057 w 103587"/>
                <a:gd name="connsiteY2" fmla="*/ -28 h 183399"/>
                <a:gd name="connsiteX3" fmla="*/ 67729 w 103587"/>
                <a:gd name="connsiteY3" fmla="*/ 57103 h 183399"/>
                <a:gd name="connsiteX4" fmla="*/ -27 w 103587"/>
                <a:gd name="connsiteY4" fmla="*/ 183095 h 183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587" h="183399">
                  <a:moveTo>
                    <a:pt x="524" y="183371"/>
                  </a:moveTo>
                  <a:cubicBezTo>
                    <a:pt x="47030" y="153012"/>
                    <a:pt x="109819" y="54067"/>
                    <a:pt x="103057" y="-28"/>
                  </a:cubicBezTo>
                  <a:lnTo>
                    <a:pt x="103057" y="-28"/>
                  </a:lnTo>
                  <a:cubicBezTo>
                    <a:pt x="100021" y="22190"/>
                    <a:pt x="79873" y="38887"/>
                    <a:pt x="67729" y="57103"/>
                  </a:cubicBezTo>
                  <a:cubicBezTo>
                    <a:pt x="39122" y="95577"/>
                    <a:pt x="16298" y="138011"/>
                    <a:pt x="-27" y="183095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0" name="Freeform: Shape 789">
              <a:extLst>
                <a:ext uri="{FF2B5EF4-FFF2-40B4-BE49-F238E27FC236}">
                  <a16:creationId xmlns:a16="http://schemas.microsoft.com/office/drawing/2014/main" id="{B68E126C-12A6-7EC1-7639-8383FF3F695E}"/>
                </a:ext>
              </a:extLst>
            </p:cNvPr>
            <p:cNvSpPr/>
            <p:nvPr/>
          </p:nvSpPr>
          <p:spPr>
            <a:xfrm>
              <a:off x="6255343" y="1979798"/>
              <a:ext cx="191861" cy="66124"/>
            </a:xfrm>
            <a:custGeom>
              <a:avLst/>
              <a:gdLst>
                <a:gd name="connsiteX0" fmla="*/ 135255 w 191861"/>
                <a:gd name="connsiteY0" fmla="*/ 66020 h 66124"/>
                <a:gd name="connsiteX1" fmla="*/ 191834 w 191861"/>
                <a:gd name="connsiteY1" fmla="*/ 50564 h 66124"/>
                <a:gd name="connsiteX2" fmla="*/ 154299 w 191861"/>
                <a:gd name="connsiteY2" fmla="*/ 47528 h 66124"/>
                <a:gd name="connsiteX3" fmla="*/ 845 w 191861"/>
                <a:gd name="connsiteY3" fmla="*/ 885 h 66124"/>
                <a:gd name="connsiteX4" fmla="*/ 17 w 191861"/>
                <a:gd name="connsiteY4" fmla="*/ 57 h 66124"/>
                <a:gd name="connsiteX5" fmla="*/ 17 w 191861"/>
                <a:gd name="connsiteY5" fmla="*/ 57 h 66124"/>
                <a:gd name="connsiteX6" fmla="*/ 135255 w 191861"/>
                <a:gd name="connsiteY6" fmla="*/ 66020 h 66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1861" h="66124">
                  <a:moveTo>
                    <a:pt x="135255" y="66020"/>
                  </a:moveTo>
                  <a:cubicBezTo>
                    <a:pt x="154961" y="64695"/>
                    <a:pt x="174198" y="59437"/>
                    <a:pt x="191834" y="50564"/>
                  </a:cubicBezTo>
                  <a:cubicBezTo>
                    <a:pt x="179691" y="49598"/>
                    <a:pt x="165753" y="48218"/>
                    <a:pt x="154299" y="47528"/>
                  </a:cubicBezTo>
                  <a:cubicBezTo>
                    <a:pt x="100990" y="40255"/>
                    <a:pt x="49186" y="24510"/>
                    <a:pt x="845" y="885"/>
                  </a:cubicBezTo>
                  <a:cubicBezTo>
                    <a:pt x="845" y="885"/>
                    <a:pt x="-259" y="-357"/>
                    <a:pt x="17" y="57"/>
                  </a:cubicBezTo>
                  <a:lnTo>
                    <a:pt x="17" y="57"/>
                  </a:lnTo>
                  <a:cubicBezTo>
                    <a:pt x="31467" y="42988"/>
                    <a:pt x="82057" y="67662"/>
                    <a:pt x="135255" y="66020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1" name="Freeform: Shape 790">
              <a:extLst>
                <a:ext uri="{FF2B5EF4-FFF2-40B4-BE49-F238E27FC236}">
                  <a16:creationId xmlns:a16="http://schemas.microsoft.com/office/drawing/2014/main" id="{5643FD2F-DD1F-F358-91BF-49ED5B5F1B34}"/>
                </a:ext>
              </a:extLst>
            </p:cNvPr>
            <p:cNvSpPr/>
            <p:nvPr/>
          </p:nvSpPr>
          <p:spPr>
            <a:xfrm>
              <a:off x="6282238" y="2018660"/>
              <a:ext cx="18264" cy="133444"/>
            </a:xfrm>
            <a:custGeom>
              <a:avLst/>
              <a:gdLst>
                <a:gd name="connsiteX0" fmla="*/ 9553 w 18264"/>
                <a:gd name="connsiteY0" fmla="*/ 133416 h 133444"/>
                <a:gd name="connsiteX1" fmla="*/ 1549 w 18264"/>
                <a:gd name="connsiteY1" fmla="*/ -28 h 133444"/>
                <a:gd name="connsiteX2" fmla="*/ 9553 w 18264"/>
                <a:gd name="connsiteY2" fmla="*/ 133416 h 133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264" h="133444">
                  <a:moveTo>
                    <a:pt x="9553" y="133416"/>
                  </a:moveTo>
                  <a:cubicBezTo>
                    <a:pt x="29701" y="90637"/>
                    <a:pt x="9553" y="43166"/>
                    <a:pt x="1549" y="-28"/>
                  </a:cubicBezTo>
                  <a:cubicBezTo>
                    <a:pt x="31" y="43994"/>
                    <a:pt x="-3419" y="90637"/>
                    <a:pt x="9553" y="133416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2" name="Freeform: Shape 791">
              <a:extLst>
                <a:ext uri="{FF2B5EF4-FFF2-40B4-BE49-F238E27FC236}">
                  <a16:creationId xmlns:a16="http://schemas.microsoft.com/office/drawing/2014/main" id="{68012D7F-71D0-23C2-5536-C2F0628F49F3}"/>
                </a:ext>
              </a:extLst>
            </p:cNvPr>
            <p:cNvSpPr/>
            <p:nvPr/>
          </p:nvSpPr>
          <p:spPr>
            <a:xfrm>
              <a:off x="6137485" y="1973547"/>
              <a:ext cx="113762" cy="93536"/>
            </a:xfrm>
            <a:custGeom>
              <a:avLst/>
              <a:gdLst>
                <a:gd name="connsiteX0" fmla="*/ 26796 w 113762"/>
                <a:gd name="connsiteY0" fmla="*/ 91866 h 93536"/>
                <a:gd name="connsiteX1" fmla="*/ 113735 w 113762"/>
                <a:gd name="connsiteY1" fmla="*/ 11275 h 93536"/>
                <a:gd name="connsiteX2" fmla="*/ 109181 w 113762"/>
                <a:gd name="connsiteY2" fmla="*/ 512 h 93536"/>
                <a:gd name="connsiteX3" fmla="*/ 109871 w 113762"/>
                <a:gd name="connsiteY3" fmla="*/ 512 h 93536"/>
                <a:gd name="connsiteX4" fmla="*/ 26796 w 113762"/>
                <a:gd name="connsiteY4" fmla="*/ 91866 h 93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762" h="93536">
                  <a:moveTo>
                    <a:pt x="26796" y="91866"/>
                  </a:moveTo>
                  <a:cubicBezTo>
                    <a:pt x="66678" y="84414"/>
                    <a:pt x="113597" y="56539"/>
                    <a:pt x="113735" y="11275"/>
                  </a:cubicBezTo>
                  <a:cubicBezTo>
                    <a:pt x="113735" y="8101"/>
                    <a:pt x="111251" y="-2524"/>
                    <a:pt x="109181" y="512"/>
                  </a:cubicBezTo>
                  <a:lnTo>
                    <a:pt x="109871" y="512"/>
                  </a:lnTo>
                  <a:cubicBezTo>
                    <a:pt x="115943" y="36391"/>
                    <a:pt x="-67042" y="104976"/>
                    <a:pt x="26796" y="91866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3" name="Freeform: Shape 792">
              <a:extLst>
                <a:ext uri="{FF2B5EF4-FFF2-40B4-BE49-F238E27FC236}">
                  <a16:creationId xmlns:a16="http://schemas.microsoft.com/office/drawing/2014/main" id="{8EAACF06-4551-C09F-264E-C93CA1B7FA92}"/>
                </a:ext>
              </a:extLst>
            </p:cNvPr>
            <p:cNvSpPr/>
            <p:nvPr/>
          </p:nvSpPr>
          <p:spPr>
            <a:xfrm>
              <a:off x="6195306" y="2032736"/>
              <a:ext cx="69085" cy="131676"/>
            </a:xfrm>
            <a:custGeom>
              <a:avLst/>
              <a:gdLst>
                <a:gd name="connsiteX0" fmla="*/ 24312 w 69085"/>
                <a:gd name="connsiteY0" fmla="*/ 124170 h 131676"/>
                <a:gd name="connsiteX1" fmla="*/ 49980 w 69085"/>
                <a:gd name="connsiteY1" fmla="*/ -28 h 131676"/>
                <a:gd name="connsiteX2" fmla="*/ 1680 w 69085"/>
                <a:gd name="connsiteY2" fmla="*/ 96571 h 131676"/>
                <a:gd name="connsiteX3" fmla="*/ 24312 w 69085"/>
                <a:gd name="connsiteY3" fmla="*/ 124170 h 131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085" h="131676">
                  <a:moveTo>
                    <a:pt x="24312" y="124170"/>
                  </a:moveTo>
                  <a:cubicBezTo>
                    <a:pt x="62952" y="102919"/>
                    <a:pt x="88481" y="29090"/>
                    <a:pt x="49980" y="-28"/>
                  </a:cubicBezTo>
                  <a:cubicBezTo>
                    <a:pt x="7062" y="9494"/>
                    <a:pt x="6924" y="61381"/>
                    <a:pt x="1680" y="96571"/>
                  </a:cubicBezTo>
                  <a:cubicBezTo>
                    <a:pt x="714" y="119892"/>
                    <a:pt x="-7704" y="144318"/>
                    <a:pt x="24312" y="124170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4" name="Freeform: Shape 793">
              <a:extLst>
                <a:ext uri="{FF2B5EF4-FFF2-40B4-BE49-F238E27FC236}">
                  <a16:creationId xmlns:a16="http://schemas.microsoft.com/office/drawing/2014/main" id="{D0C624CE-9221-A514-017A-188CE3F38672}"/>
                </a:ext>
              </a:extLst>
            </p:cNvPr>
            <p:cNvSpPr/>
            <p:nvPr/>
          </p:nvSpPr>
          <p:spPr>
            <a:xfrm>
              <a:off x="6257871" y="2009000"/>
              <a:ext cx="65410" cy="196371"/>
            </a:xfrm>
            <a:custGeom>
              <a:avLst/>
              <a:gdLst>
                <a:gd name="connsiteX0" fmla="*/ 64831 w 65410"/>
                <a:gd name="connsiteY0" fmla="*/ 196343 h 196371"/>
                <a:gd name="connsiteX1" fmla="*/ -27 w 65410"/>
                <a:gd name="connsiteY1" fmla="*/ -28 h 196371"/>
                <a:gd name="connsiteX2" fmla="*/ -27 w 65410"/>
                <a:gd name="connsiteY2" fmla="*/ -28 h 196371"/>
                <a:gd name="connsiteX3" fmla="*/ -27 w 65410"/>
                <a:gd name="connsiteY3" fmla="*/ -28 h 196371"/>
                <a:gd name="connsiteX4" fmla="*/ -27 w 65410"/>
                <a:gd name="connsiteY4" fmla="*/ -28 h 196371"/>
                <a:gd name="connsiteX5" fmla="*/ 64831 w 65410"/>
                <a:gd name="connsiteY5" fmla="*/ 196343 h 196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410" h="196371">
                  <a:moveTo>
                    <a:pt x="64831" y="196343"/>
                  </a:moveTo>
                  <a:cubicBezTo>
                    <a:pt x="69661" y="136866"/>
                    <a:pt x="42338" y="37508"/>
                    <a:pt x="-27" y="-28"/>
                  </a:cubicBezTo>
                  <a:lnTo>
                    <a:pt x="-27" y="-28"/>
                  </a:lnTo>
                  <a:lnTo>
                    <a:pt x="-27" y="-28"/>
                  </a:lnTo>
                  <a:lnTo>
                    <a:pt x="-27" y="-28"/>
                  </a:lnTo>
                  <a:cubicBezTo>
                    <a:pt x="11881" y="68240"/>
                    <a:pt x="33741" y="134410"/>
                    <a:pt x="64831" y="196343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5" name="Freeform: Shape 794">
              <a:extLst>
                <a:ext uri="{FF2B5EF4-FFF2-40B4-BE49-F238E27FC236}">
                  <a16:creationId xmlns:a16="http://schemas.microsoft.com/office/drawing/2014/main" id="{C13AE2D2-CD32-B3BD-AE07-D32EBE1DCF1D}"/>
                </a:ext>
              </a:extLst>
            </p:cNvPr>
            <p:cNvSpPr/>
            <p:nvPr/>
          </p:nvSpPr>
          <p:spPr>
            <a:xfrm>
              <a:off x="6254145" y="1998469"/>
              <a:ext cx="202994" cy="47996"/>
            </a:xfrm>
            <a:custGeom>
              <a:avLst/>
              <a:gdLst>
                <a:gd name="connsiteX0" fmla="*/ 153703 w 202994"/>
                <a:gd name="connsiteY0" fmla="*/ 47348 h 47996"/>
                <a:gd name="connsiteX1" fmla="*/ 202968 w 202994"/>
                <a:gd name="connsiteY1" fmla="*/ 41828 h 47996"/>
                <a:gd name="connsiteX2" fmla="*/ 72560 w 202994"/>
                <a:gd name="connsiteY2" fmla="*/ 6639 h 47996"/>
                <a:gd name="connsiteX3" fmla="*/ -27 w 202994"/>
                <a:gd name="connsiteY3" fmla="*/ 15 h 47996"/>
                <a:gd name="connsiteX4" fmla="*/ 2181 w 202994"/>
                <a:gd name="connsiteY4" fmla="*/ 1257 h 47996"/>
                <a:gd name="connsiteX5" fmla="*/ 153703 w 202994"/>
                <a:gd name="connsiteY5" fmla="*/ 47348 h 47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994" h="47996">
                  <a:moveTo>
                    <a:pt x="153703" y="47348"/>
                  </a:moveTo>
                  <a:cubicBezTo>
                    <a:pt x="170249" y="46907"/>
                    <a:pt x="186726" y="45058"/>
                    <a:pt x="202968" y="41828"/>
                  </a:cubicBezTo>
                  <a:cubicBezTo>
                    <a:pt x="160326" y="27215"/>
                    <a:pt x="116761" y="15457"/>
                    <a:pt x="72560" y="6639"/>
                  </a:cubicBezTo>
                  <a:cubicBezTo>
                    <a:pt x="48672" y="1851"/>
                    <a:pt x="24329" y="-371"/>
                    <a:pt x="-27" y="15"/>
                  </a:cubicBezTo>
                  <a:lnTo>
                    <a:pt x="2181" y="1257"/>
                  </a:lnTo>
                  <a:cubicBezTo>
                    <a:pt x="45153" y="35025"/>
                    <a:pt x="99207" y="51461"/>
                    <a:pt x="153703" y="47348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6" name="Freeform: Shape 795">
              <a:extLst>
                <a:ext uri="{FF2B5EF4-FFF2-40B4-BE49-F238E27FC236}">
                  <a16:creationId xmlns:a16="http://schemas.microsoft.com/office/drawing/2014/main" id="{B16EE331-C633-018A-D301-055AB1463481}"/>
                </a:ext>
              </a:extLst>
            </p:cNvPr>
            <p:cNvSpPr/>
            <p:nvPr/>
          </p:nvSpPr>
          <p:spPr>
            <a:xfrm>
              <a:off x="6372134" y="2115529"/>
              <a:ext cx="68074" cy="123099"/>
            </a:xfrm>
            <a:custGeom>
              <a:avLst/>
              <a:gdLst>
                <a:gd name="connsiteX0" fmla="*/ 62762 w 68074"/>
                <a:gd name="connsiteY0" fmla="*/ 123072 h 123099"/>
                <a:gd name="connsiteX1" fmla="*/ 12668 w 68074"/>
                <a:gd name="connsiteY1" fmla="*/ 2599 h 123099"/>
                <a:gd name="connsiteX2" fmla="*/ -27 w 68074"/>
                <a:gd name="connsiteY2" fmla="*/ 1909 h 123099"/>
                <a:gd name="connsiteX3" fmla="*/ -27 w 68074"/>
                <a:gd name="connsiteY3" fmla="*/ 3013 h 123099"/>
                <a:gd name="connsiteX4" fmla="*/ 1076 w 68074"/>
                <a:gd name="connsiteY4" fmla="*/ 3013 h 123099"/>
                <a:gd name="connsiteX5" fmla="*/ 62762 w 68074"/>
                <a:gd name="connsiteY5" fmla="*/ 123072 h 123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8074" h="123099">
                  <a:moveTo>
                    <a:pt x="62762" y="123072"/>
                  </a:moveTo>
                  <a:cubicBezTo>
                    <a:pt x="78783" y="76028"/>
                    <a:pt x="57324" y="24417"/>
                    <a:pt x="12668" y="2599"/>
                  </a:cubicBezTo>
                  <a:cubicBezTo>
                    <a:pt x="10598" y="1633"/>
                    <a:pt x="1628" y="-2369"/>
                    <a:pt x="-27" y="1909"/>
                  </a:cubicBezTo>
                  <a:cubicBezTo>
                    <a:pt x="-27" y="2599"/>
                    <a:pt x="-27" y="3979"/>
                    <a:pt x="-27" y="3013"/>
                  </a:cubicBezTo>
                  <a:lnTo>
                    <a:pt x="1076" y="3013"/>
                  </a:lnTo>
                  <a:cubicBezTo>
                    <a:pt x="10405" y="47876"/>
                    <a:pt x="31726" y="89372"/>
                    <a:pt x="62762" y="123072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7" name="Freeform: Shape 796">
              <a:extLst>
                <a:ext uri="{FF2B5EF4-FFF2-40B4-BE49-F238E27FC236}">
                  <a16:creationId xmlns:a16="http://schemas.microsoft.com/office/drawing/2014/main" id="{BAE1D71A-BBD0-946C-5B26-BCAB3F444A65}"/>
                </a:ext>
              </a:extLst>
            </p:cNvPr>
            <p:cNvSpPr/>
            <p:nvPr/>
          </p:nvSpPr>
          <p:spPr>
            <a:xfrm>
              <a:off x="6248047" y="2161074"/>
              <a:ext cx="39783" cy="103360"/>
            </a:xfrm>
            <a:custGeom>
              <a:avLst/>
              <a:gdLst>
                <a:gd name="connsiteX0" fmla="*/ 13385 w 39783"/>
                <a:gd name="connsiteY0" fmla="*/ 103333 h 103360"/>
                <a:gd name="connsiteX1" fmla="*/ 13385 w 39783"/>
                <a:gd name="connsiteY1" fmla="*/ -28 h 103360"/>
                <a:gd name="connsiteX2" fmla="*/ 13385 w 39783"/>
                <a:gd name="connsiteY2" fmla="*/ 103333 h 103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9783" h="103360">
                  <a:moveTo>
                    <a:pt x="13385" y="103333"/>
                  </a:moveTo>
                  <a:cubicBezTo>
                    <a:pt x="43331" y="80701"/>
                    <a:pt x="53404" y="14462"/>
                    <a:pt x="13385" y="-28"/>
                  </a:cubicBezTo>
                  <a:cubicBezTo>
                    <a:pt x="-9247" y="29228"/>
                    <a:pt x="965" y="70351"/>
                    <a:pt x="13385" y="103333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8" name="Freeform: Shape 797">
              <a:extLst>
                <a:ext uri="{FF2B5EF4-FFF2-40B4-BE49-F238E27FC236}">
                  <a16:creationId xmlns:a16="http://schemas.microsoft.com/office/drawing/2014/main" id="{17FFC6F8-C910-4E58-F016-425C53D78E90}"/>
                </a:ext>
              </a:extLst>
            </p:cNvPr>
            <p:cNvSpPr/>
            <p:nvPr/>
          </p:nvSpPr>
          <p:spPr>
            <a:xfrm>
              <a:off x="6339704" y="2041831"/>
              <a:ext cx="113572" cy="40632"/>
            </a:xfrm>
            <a:custGeom>
              <a:avLst/>
              <a:gdLst>
                <a:gd name="connsiteX0" fmla="*/ 113545 w 113572"/>
                <a:gd name="connsiteY0" fmla="*/ 25100 h 40632"/>
                <a:gd name="connsiteX1" fmla="*/ -27 w 113572"/>
                <a:gd name="connsiteY1" fmla="*/ 11300 h 40632"/>
                <a:gd name="connsiteX2" fmla="*/ 113545 w 113572"/>
                <a:gd name="connsiteY2" fmla="*/ 25100 h 40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3572" h="40632">
                  <a:moveTo>
                    <a:pt x="113545" y="25100"/>
                  </a:moveTo>
                  <a:cubicBezTo>
                    <a:pt x="82357" y="537"/>
                    <a:pt x="35576" y="-9675"/>
                    <a:pt x="-27" y="11300"/>
                  </a:cubicBezTo>
                  <a:cubicBezTo>
                    <a:pt x="28731" y="44254"/>
                    <a:pt x="77721" y="50216"/>
                    <a:pt x="113545" y="25100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9" name="Freeform: Shape 798">
              <a:extLst>
                <a:ext uri="{FF2B5EF4-FFF2-40B4-BE49-F238E27FC236}">
                  <a16:creationId xmlns:a16="http://schemas.microsoft.com/office/drawing/2014/main" id="{D8F49A87-DB64-67B6-F394-6940DE19C0AB}"/>
                </a:ext>
              </a:extLst>
            </p:cNvPr>
            <p:cNvSpPr/>
            <p:nvPr/>
          </p:nvSpPr>
          <p:spPr>
            <a:xfrm>
              <a:off x="6161382" y="2172113"/>
              <a:ext cx="36840" cy="46393"/>
            </a:xfrm>
            <a:custGeom>
              <a:avLst/>
              <a:gdLst>
                <a:gd name="connsiteX0" fmla="*/ 12145 w 36840"/>
                <a:gd name="connsiteY0" fmla="*/ 45235 h 46393"/>
                <a:gd name="connsiteX1" fmla="*/ 31327 w 36840"/>
                <a:gd name="connsiteY1" fmla="*/ -28 h 46393"/>
                <a:gd name="connsiteX2" fmla="*/ 139 w 36840"/>
                <a:gd name="connsiteY2" fmla="*/ 41372 h 46393"/>
                <a:gd name="connsiteX3" fmla="*/ 12145 w 36840"/>
                <a:gd name="connsiteY3" fmla="*/ 45235 h 46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840" h="46393">
                  <a:moveTo>
                    <a:pt x="12145" y="45235"/>
                  </a:moveTo>
                  <a:cubicBezTo>
                    <a:pt x="30361" y="41372"/>
                    <a:pt x="45264" y="14462"/>
                    <a:pt x="31327" y="-28"/>
                  </a:cubicBezTo>
                  <a:cubicBezTo>
                    <a:pt x="11814" y="3657"/>
                    <a:pt x="-1696" y="21596"/>
                    <a:pt x="139" y="41372"/>
                  </a:cubicBezTo>
                  <a:cubicBezTo>
                    <a:pt x="-827" y="48134"/>
                    <a:pt x="7729" y="46477"/>
                    <a:pt x="12145" y="45235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0" name="Freeform: Shape 799">
              <a:extLst>
                <a:ext uri="{FF2B5EF4-FFF2-40B4-BE49-F238E27FC236}">
                  <a16:creationId xmlns:a16="http://schemas.microsoft.com/office/drawing/2014/main" id="{52B5F16C-2BF5-BDBE-CE42-8CBD4AB5B174}"/>
                </a:ext>
              </a:extLst>
            </p:cNvPr>
            <p:cNvSpPr/>
            <p:nvPr/>
          </p:nvSpPr>
          <p:spPr>
            <a:xfrm>
              <a:off x="9817505" y="984529"/>
              <a:ext cx="67244" cy="54688"/>
            </a:xfrm>
            <a:custGeom>
              <a:avLst/>
              <a:gdLst>
                <a:gd name="connsiteX0" fmla="*/ 51057 w 67244"/>
                <a:gd name="connsiteY0" fmla="*/ 41207 h 54688"/>
                <a:gd name="connsiteX1" fmla="*/ 1378 w 67244"/>
                <a:gd name="connsiteY1" fmla="*/ 45623 h 54688"/>
                <a:gd name="connsiteX2" fmla="*/ 51057 w 67244"/>
                <a:gd name="connsiteY2" fmla="*/ 41207 h 54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7244" h="54688">
                  <a:moveTo>
                    <a:pt x="51057" y="41207"/>
                  </a:moveTo>
                  <a:cubicBezTo>
                    <a:pt x="110534" y="-21306"/>
                    <a:pt x="-14492" y="-6954"/>
                    <a:pt x="1378" y="45623"/>
                  </a:cubicBezTo>
                  <a:cubicBezTo>
                    <a:pt x="14074" y="61769"/>
                    <a:pt x="38638" y="53765"/>
                    <a:pt x="51057" y="41207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1" name="Freeform: Shape 800">
              <a:extLst>
                <a:ext uri="{FF2B5EF4-FFF2-40B4-BE49-F238E27FC236}">
                  <a16:creationId xmlns:a16="http://schemas.microsoft.com/office/drawing/2014/main" id="{DA0F301C-50D9-35F0-14A3-CB5A4706E00D}"/>
                </a:ext>
              </a:extLst>
            </p:cNvPr>
            <p:cNvSpPr/>
            <p:nvPr/>
          </p:nvSpPr>
          <p:spPr>
            <a:xfrm>
              <a:off x="9767803" y="850092"/>
              <a:ext cx="34675" cy="161358"/>
            </a:xfrm>
            <a:custGeom>
              <a:avLst/>
              <a:gdLst>
                <a:gd name="connsiteX0" fmla="*/ 10508 w 34675"/>
                <a:gd name="connsiteY0" fmla="*/ 152598 h 161358"/>
                <a:gd name="connsiteX1" fmla="*/ 22376 w 34675"/>
                <a:gd name="connsiteY1" fmla="*/ -28 h 161358"/>
                <a:gd name="connsiteX2" fmla="*/ 5679 w 34675"/>
                <a:gd name="connsiteY2" fmla="*/ 161292 h 161358"/>
                <a:gd name="connsiteX3" fmla="*/ 10508 w 34675"/>
                <a:gd name="connsiteY3" fmla="*/ 152598 h 161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675" h="161358">
                  <a:moveTo>
                    <a:pt x="10508" y="152598"/>
                  </a:moveTo>
                  <a:cubicBezTo>
                    <a:pt x="37832" y="106289"/>
                    <a:pt x="42206" y="49948"/>
                    <a:pt x="22376" y="-28"/>
                  </a:cubicBezTo>
                  <a:cubicBezTo>
                    <a:pt x="-3430" y="50893"/>
                    <a:pt x="-3843" y="106921"/>
                    <a:pt x="5679" y="161292"/>
                  </a:cubicBezTo>
                  <a:cubicBezTo>
                    <a:pt x="6507" y="161982"/>
                    <a:pt x="10232" y="153288"/>
                    <a:pt x="10508" y="152598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2" name="Freeform: Shape 801">
              <a:extLst>
                <a:ext uri="{FF2B5EF4-FFF2-40B4-BE49-F238E27FC236}">
                  <a16:creationId xmlns:a16="http://schemas.microsoft.com/office/drawing/2014/main" id="{FA96F182-B085-57B4-803F-DE71A09DD4CF}"/>
                </a:ext>
              </a:extLst>
            </p:cNvPr>
            <p:cNvSpPr/>
            <p:nvPr/>
          </p:nvSpPr>
          <p:spPr>
            <a:xfrm>
              <a:off x="9390289" y="2310986"/>
              <a:ext cx="101704" cy="48226"/>
            </a:xfrm>
            <a:custGeom>
              <a:avLst/>
              <a:gdLst>
                <a:gd name="connsiteX0" fmla="*/ 101677 w 101704"/>
                <a:gd name="connsiteY0" fmla="*/ 47259 h 48226"/>
                <a:gd name="connsiteX1" fmla="*/ -27 w 101704"/>
                <a:gd name="connsiteY1" fmla="*/ 4479 h 48226"/>
                <a:gd name="connsiteX2" fmla="*/ 101677 w 101704"/>
                <a:gd name="connsiteY2" fmla="*/ 47259 h 48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1704" h="48226">
                  <a:moveTo>
                    <a:pt x="101677" y="47259"/>
                  </a:moveTo>
                  <a:cubicBezTo>
                    <a:pt x="79598" y="16899"/>
                    <a:pt x="38060" y="-11253"/>
                    <a:pt x="-27" y="4479"/>
                  </a:cubicBezTo>
                  <a:cubicBezTo>
                    <a:pt x="23653" y="36067"/>
                    <a:pt x="62541" y="52420"/>
                    <a:pt x="101677" y="47259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3" name="Freeform: Shape 802">
              <a:extLst>
                <a:ext uri="{FF2B5EF4-FFF2-40B4-BE49-F238E27FC236}">
                  <a16:creationId xmlns:a16="http://schemas.microsoft.com/office/drawing/2014/main" id="{B0F7C6DD-7721-8688-0DA0-EC7F859D964B}"/>
                </a:ext>
              </a:extLst>
            </p:cNvPr>
            <p:cNvSpPr/>
            <p:nvPr/>
          </p:nvSpPr>
          <p:spPr>
            <a:xfrm>
              <a:off x="8095391" y="496127"/>
              <a:ext cx="26419" cy="21251"/>
            </a:xfrm>
            <a:custGeom>
              <a:avLst/>
              <a:gdLst>
                <a:gd name="connsiteX0" fmla="*/ 34 w 26419"/>
                <a:gd name="connsiteY0" fmla="*/ 16946 h 21251"/>
                <a:gd name="connsiteX1" fmla="*/ 13834 w 26419"/>
                <a:gd name="connsiteY1" fmla="*/ 8114 h 21251"/>
                <a:gd name="connsiteX2" fmla="*/ 26392 w 26419"/>
                <a:gd name="connsiteY2" fmla="*/ -28 h 21251"/>
                <a:gd name="connsiteX3" fmla="*/ 26392 w 26419"/>
                <a:gd name="connsiteY3" fmla="*/ -28 h 21251"/>
                <a:gd name="connsiteX4" fmla="*/ 34 w 26419"/>
                <a:gd name="connsiteY4" fmla="*/ 21224 h 21251"/>
                <a:gd name="connsiteX5" fmla="*/ 34 w 26419"/>
                <a:gd name="connsiteY5" fmla="*/ 16946 h 21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419" h="21251">
                  <a:moveTo>
                    <a:pt x="34" y="16946"/>
                  </a:moveTo>
                  <a:lnTo>
                    <a:pt x="13834" y="8114"/>
                  </a:lnTo>
                  <a:lnTo>
                    <a:pt x="26392" y="-28"/>
                  </a:lnTo>
                  <a:lnTo>
                    <a:pt x="26392" y="-28"/>
                  </a:lnTo>
                  <a:cubicBezTo>
                    <a:pt x="17560" y="7010"/>
                    <a:pt x="8728" y="13772"/>
                    <a:pt x="34" y="21224"/>
                  </a:cubicBezTo>
                  <a:cubicBezTo>
                    <a:pt x="-104" y="19844"/>
                    <a:pt x="34" y="18464"/>
                    <a:pt x="34" y="16946"/>
                  </a:cubicBezTo>
                  <a:close/>
                </a:path>
              </a:pathLst>
            </a:custGeom>
            <a:solidFill>
              <a:srgbClr val="ED5B2F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4" name="Freeform: Shape 803">
              <a:extLst>
                <a:ext uri="{FF2B5EF4-FFF2-40B4-BE49-F238E27FC236}">
                  <a16:creationId xmlns:a16="http://schemas.microsoft.com/office/drawing/2014/main" id="{351603F0-A9CB-B422-8DDB-AB395DBDF5BE}"/>
                </a:ext>
              </a:extLst>
            </p:cNvPr>
            <p:cNvSpPr/>
            <p:nvPr/>
          </p:nvSpPr>
          <p:spPr>
            <a:xfrm>
              <a:off x="8216400" y="597556"/>
              <a:ext cx="25606" cy="194715"/>
            </a:xfrm>
            <a:custGeom>
              <a:avLst/>
              <a:gdLst>
                <a:gd name="connsiteX0" fmla="*/ 25580 w 25606"/>
                <a:gd name="connsiteY0" fmla="*/ 194687 h 194715"/>
                <a:gd name="connsiteX1" fmla="*/ 19646 w 25606"/>
                <a:gd name="connsiteY1" fmla="*/ -28 h 194715"/>
                <a:gd name="connsiteX2" fmla="*/ 19646 w 25606"/>
                <a:gd name="connsiteY2" fmla="*/ -28 h 194715"/>
                <a:gd name="connsiteX3" fmla="*/ 25580 w 25606"/>
                <a:gd name="connsiteY3" fmla="*/ 194687 h 194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606" h="194715">
                  <a:moveTo>
                    <a:pt x="25580" y="194687"/>
                  </a:moveTo>
                  <a:cubicBezTo>
                    <a:pt x="-3400" y="134106"/>
                    <a:pt x="-10989" y="60829"/>
                    <a:pt x="19646" y="-28"/>
                  </a:cubicBezTo>
                  <a:lnTo>
                    <a:pt x="19646" y="-28"/>
                  </a:lnTo>
                  <a:cubicBezTo>
                    <a:pt x="17328" y="64937"/>
                    <a:pt x="19315" y="129984"/>
                    <a:pt x="25580" y="194687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5" name="Freeform: Shape 804">
              <a:extLst>
                <a:ext uri="{FF2B5EF4-FFF2-40B4-BE49-F238E27FC236}">
                  <a16:creationId xmlns:a16="http://schemas.microsoft.com/office/drawing/2014/main" id="{69F4492E-44B5-BC05-D19A-1B40E7E5DC14}"/>
                </a:ext>
              </a:extLst>
            </p:cNvPr>
            <p:cNvSpPr/>
            <p:nvPr/>
          </p:nvSpPr>
          <p:spPr>
            <a:xfrm>
              <a:off x="8266688" y="597418"/>
              <a:ext cx="64203" cy="204237"/>
            </a:xfrm>
            <a:custGeom>
              <a:avLst/>
              <a:gdLst>
                <a:gd name="connsiteX0" fmla="*/ 18623 w 64203"/>
                <a:gd name="connsiteY0" fmla="*/ 204209 h 204237"/>
                <a:gd name="connsiteX1" fmla="*/ 63472 w 64203"/>
                <a:gd name="connsiteY1" fmla="*/ -28 h 204237"/>
                <a:gd name="connsiteX2" fmla="*/ 18623 w 64203"/>
                <a:gd name="connsiteY2" fmla="*/ 204209 h 204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4203" h="204237">
                  <a:moveTo>
                    <a:pt x="18623" y="204209"/>
                  </a:moveTo>
                  <a:cubicBezTo>
                    <a:pt x="-29677" y="140454"/>
                    <a:pt x="26902" y="56137"/>
                    <a:pt x="63472" y="-28"/>
                  </a:cubicBezTo>
                  <a:cubicBezTo>
                    <a:pt x="69130" y="70903"/>
                    <a:pt x="39460" y="137970"/>
                    <a:pt x="18623" y="204209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6" name="Freeform: Shape 805">
              <a:extLst>
                <a:ext uri="{FF2B5EF4-FFF2-40B4-BE49-F238E27FC236}">
                  <a16:creationId xmlns:a16="http://schemas.microsoft.com/office/drawing/2014/main" id="{8B86898F-1C44-5B6F-0083-9964E8B43BBE}"/>
                </a:ext>
              </a:extLst>
            </p:cNvPr>
            <p:cNvSpPr/>
            <p:nvPr/>
          </p:nvSpPr>
          <p:spPr>
            <a:xfrm>
              <a:off x="8288650" y="653997"/>
              <a:ext cx="114124" cy="142414"/>
            </a:xfrm>
            <a:custGeom>
              <a:avLst/>
              <a:gdLst>
                <a:gd name="connsiteX0" fmla="*/ -27 w 114124"/>
                <a:gd name="connsiteY0" fmla="*/ 142386 h 142414"/>
                <a:gd name="connsiteX1" fmla="*/ 114097 w 114124"/>
                <a:gd name="connsiteY1" fmla="*/ -28 h 142414"/>
                <a:gd name="connsiteX2" fmla="*/ 50756 w 114124"/>
                <a:gd name="connsiteY2" fmla="*/ 111061 h 142414"/>
                <a:gd name="connsiteX3" fmla="*/ 387 w 114124"/>
                <a:gd name="connsiteY3" fmla="*/ 142248 h 142414"/>
                <a:gd name="connsiteX4" fmla="*/ 387 w 114124"/>
                <a:gd name="connsiteY4" fmla="*/ 142248 h 142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124" h="142414">
                  <a:moveTo>
                    <a:pt x="-27" y="142386"/>
                  </a:moveTo>
                  <a:cubicBezTo>
                    <a:pt x="5493" y="79321"/>
                    <a:pt x="60416" y="28124"/>
                    <a:pt x="114097" y="-28"/>
                  </a:cubicBezTo>
                  <a:cubicBezTo>
                    <a:pt x="105749" y="42947"/>
                    <a:pt x="83489" y="81982"/>
                    <a:pt x="50756" y="111061"/>
                  </a:cubicBezTo>
                  <a:cubicBezTo>
                    <a:pt x="35714" y="124860"/>
                    <a:pt x="14325" y="128862"/>
                    <a:pt x="387" y="142248"/>
                  </a:cubicBezTo>
                  <a:lnTo>
                    <a:pt x="387" y="142248"/>
                  </a:ln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7" name="Freeform: Shape 806">
              <a:extLst>
                <a:ext uri="{FF2B5EF4-FFF2-40B4-BE49-F238E27FC236}">
                  <a16:creationId xmlns:a16="http://schemas.microsoft.com/office/drawing/2014/main" id="{F0AE29A5-B7A5-F42A-321F-C2F578561CDE}"/>
                </a:ext>
              </a:extLst>
            </p:cNvPr>
            <p:cNvSpPr/>
            <p:nvPr/>
          </p:nvSpPr>
          <p:spPr>
            <a:xfrm>
              <a:off x="8136714" y="671109"/>
              <a:ext cx="142294" cy="125580"/>
            </a:xfrm>
            <a:custGeom>
              <a:avLst/>
              <a:gdLst>
                <a:gd name="connsiteX0" fmla="*/ 132175 w 142294"/>
                <a:gd name="connsiteY0" fmla="*/ 124170 h 125580"/>
                <a:gd name="connsiteX1" fmla="*/ -27 w 142294"/>
                <a:gd name="connsiteY1" fmla="*/ -28 h 125580"/>
                <a:gd name="connsiteX2" fmla="*/ 88015 w 142294"/>
                <a:gd name="connsiteY2" fmla="*/ 51169 h 125580"/>
                <a:gd name="connsiteX3" fmla="*/ 141973 w 142294"/>
                <a:gd name="connsiteY3" fmla="*/ 125550 h 125580"/>
                <a:gd name="connsiteX4" fmla="*/ 132175 w 142294"/>
                <a:gd name="connsiteY4" fmla="*/ 124170 h 125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294" h="125580">
                  <a:moveTo>
                    <a:pt x="132175" y="124170"/>
                  </a:moveTo>
                  <a:cubicBezTo>
                    <a:pt x="60140" y="129828"/>
                    <a:pt x="7977" y="66073"/>
                    <a:pt x="-27" y="-28"/>
                  </a:cubicBezTo>
                  <a:cubicBezTo>
                    <a:pt x="30263" y="15367"/>
                    <a:pt x="59657" y="32460"/>
                    <a:pt x="88015" y="51169"/>
                  </a:cubicBezTo>
                  <a:cubicBezTo>
                    <a:pt x="115615" y="66073"/>
                    <a:pt x="145561" y="91603"/>
                    <a:pt x="141973" y="125550"/>
                  </a:cubicBezTo>
                  <a:cubicBezTo>
                    <a:pt x="138661" y="125588"/>
                    <a:pt x="135349" y="125123"/>
                    <a:pt x="132175" y="124170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8" name="Freeform: Shape 807">
              <a:extLst>
                <a:ext uri="{FF2B5EF4-FFF2-40B4-BE49-F238E27FC236}">
                  <a16:creationId xmlns:a16="http://schemas.microsoft.com/office/drawing/2014/main" id="{EE53AE36-E906-3064-19E3-EECA5C9A3D68}"/>
                </a:ext>
              </a:extLst>
            </p:cNvPr>
            <p:cNvSpPr/>
            <p:nvPr/>
          </p:nvSpPr>
          <p:spPr>
            <a:xfrm>
              <a:off x="8238023" y="486467"/>
              <a:ext cx="47603" cy="192231"/>
            </a:xfrm>
            <a:custGeom>
              <a:avLst/>
              <a:gdLst>
                <a:gd name="connsiteX0" fmla="*/ 24380 w 47603"/>
                <a:gd name="connsiteY0" fmla="*/ 192203 h 192231"/>
                <a:gd name="connsiteX1" fmla="*/ 39284 w 47603"/>
                <a:gd name="connsiteY1" fmla="*/ -28 h 192231"/>
                <a:gd name="connsiteX2" fmla="*/ 24380 w 47603"/>
                <a:gd name="connsiteY2" fmla="*/ 192203 h 192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603" h="192231">
                  <a:moveTo>
                    <a:pt x="24380" y="192203"/>
                  </a:moveTo>
                  <a:cubicBezTo>
                    <a:pt x="-21849" y="137004"/>
                    <a:pt x="5888" y="55171"/>
                    <a:pt x="39284" y="-28"/>
                  </a:cubicBezTo>
                  <a:cubicBezTo>
                    <a:pt x="59293" y="63865"/>
                    <a:pt x="38594" y="129690"/>
                    <a:pt x="24380" y="192203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9" name="Freeform: Shape 808">
              <a:extLst>
                <a:ext uri="{FF2B5EF4-FFF2-40B4-BE49-F238E27FC236}">
                  <a16:creationId xmlns:a16="http://schemas.microsoft.com/office/drawing/2014/main" id="{DA7710B5-D3F4-9357-3F27-FB428EC59066}"/>
                </a:ext>
              </a:extLst>
            </p:cNvPr>
            <p:cNvSpPr/>
            <p:nvPr/>
          </p:nvSpPr>
          <p:spPr>
            <a:xfrm>
              <a:off x="8291410" y="766283"/>
              <a:ext cx="164079" cy="48256"/>
            </a:xfrm>
            <a:custGeom>
              <a:avLst/>
              <a:gdLst>
                <a:gd name="connsiteX0" fmla="*/ 27572 w 164079"/>
                <a:gd name="connsiteY0" fmla="*/ 42658 h 48256"/>
                <a:gd name="connsiteX1" fmla="*/ -27 w 164079"/>
                <a:gd name="connsiteY1" fmla="*/ 19060 h 48256"/>
                <a:gd name="connsiteX2" fmla="*/ 164052 w 164079"/>
                <a:gd name="connsiteY2" fmla="*/ 1534 h 48256"/>
                <a:gd name="connsiteX3" fmla="*/ 27572 w 164079"/>
                <a:gd name="connsiteY3" fmla="*/ 42658 h 48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4079" h="48256">
                  <a:moveTo>
                    <a:pt x="27572" y="42658"/>
                  </a:moveTo>
                  <a:cubicBezTo>
                    <a:pt x="15939" y="38196"/>
                    <a:pt x="6183" y="29864"/>
                    <a:pt x="-27" y="19060"/>
                  </a:cubicBezTo>
                  <a:cubicBezTo>
                    <a:pt x="53929" y="12436"/>
                    <a:pt x="108577" y="-5366"/>
                    <a:pt x="164052" y="1534"/>
                  </a:cubicBezTo>
                  <a:cubicBezTo>
                    <a:pt x="128311" y="32584"/>
                    <a:pt x="75872" y="60459"/>
                    <a:pt x="27572" y="42658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0" name="Freeform: Shape 809">
              <a:extLst>
                <a:ext uri="{FF2B5EF4-FFF2-40B4-BE49-F238E27FC236}">
                  <a16:creationId xmlns:a16="http://schemas.microsoft.com/office/drawing/2014/main" id="{6B75AF7F-9373-A638-9DAD-19F56DC4AC34}"/>
                </a:ext>
              </a:extLst>
            </p:cNvPr>
            <p:cNvSpPr/>
            <p:nvPr/>
          </p:nvSpPr>
          <p:spPr>
            <a:xfrm>
              <a:off x="8318340" y="1005064"/>
              <a:ext cx="85907" cy="188035"/>
            </a:xfrm>
            <a:custGeom>
              <a:avLst/>
              <a:gdLst>
                <a:gd name="connsiteX0" fmla="*/ 13200 w 85907"/>
                <a:gd name="connsiteY0" fmla="*/ 174954 h 188035"/>
                <a:gd name="connsiteX1" fmla="*/ 82199 w 85907"/>
                <a:gd name="connsiteY1" fmla="*/ -28 h 188035"/>
                <a:gd name="connsiteX2" fmla="*/ 25482 w 85907"/>
                <a:gd name="connsiteY2" fmla="*/ 187925 h 188035"/>
                <a:gd name="connsiteX3" fmla="*/ 13200 w 85907"/>
                <a:gd name="connsiteY3" fmla="*/ 174954 h 18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907" h="188035">
                  <a:moveTo>
                    <a:pt x="13200" y="174954"/>
                  </a:moveTo>
                  <a:cubicBezTo>
                    <a:pt x="-24197" y="112579"/>
                    <a:pt x="23688" y="31160"/>
                    <a:pt x="82199" y="-28"/>
                  </a:cubicBezTo>
                  <a:cubicBezTo>
                    <a:pt x="91584" y="66211"/>
                    <a:pt x="86477" y="147906"/>
                    <a:pt x="25482" y="187925"/>
                  </a:cubicBezTo>
                  <a:cubicBezTo>
                    <a:pt x="22032" y="189167"/>
                    <a:pt x="14443" y="175920"/>
                    <a:pt x="13200" y="174954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1" name="Freeform: Shape 810">
              <a:extLst>
                <a:ext uri="{FF2B5EF4-FFF2-40B4-BE49-F238E27FC236}">
                  <a16:creationId xmlns:a16="http://schemas.microsoft.com/office/drawing/2014/main" id="{1DB42991-844F-9B38-632A-6871C39F8A7E}"/>
                </a:ext>
              </a:extLst>
            </p:cNvPr>
            <p:cNvSpPr/>
            <p:nvPr/>
          </p:nvSpPr>
          <p:spPr>
            <a:xfrm>
              <a:off x="8352758" y="1063023"/>
              <a:ext cx="138059" cy="150141"/>
            </a:xfrm>
            <a:custGeom>
              <a:avLst/>
              <a:gdLst>
                <a:gd name="connsiteX0" fmla="*/ 34 w 138059"/>
                <a:gd name="connsiteY0" fmla="*/ 149976 h 150141"/>
                <a:gd name="connsiteX1" fmla="*/ 138032 w 138059"/>
                <a:gd name="connsiteY1" fmla="*/ -28 h 150141"/>
                <a:gd name="connsiteX2" fmla="*/ 34 w 138059"/>
                <a:gd name="connsiteY2" fmla="*/ 150114 h 150141"/>
                <a:gd name="connsiteX3" fmla="*/ 34 w 138059"/>
                <a:gd name="connsiteY3" fmla="*/ 150114 h 150141"/>
                <a:gd name="connsiteX4" fmla="*/ 34 w 138059"/>
                <a:gd name="connsiteY4" fmla="*/ 149976 h 150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059" h="150141">
                  <a:moveTo>
                    <a:pt x="34" y="149976"/>
                  </a:moveTo>
                  <a:cubicBezTo>
                    <a:pt x="30256" y="88429"/>
                    <a:pt x="76623" y="31160"/>
                    <a:pt x="138032" y="-28"/>
                  </a:cubicBezTo>
                  <a:cubicBezTo>
                    <a:pt x="114434" y="68971"/>
                    <a:pt x="69033" y="126102"/>
                    <a:pt x="34" y="150114"/>
                  </a:cubicBezTo>
                  <a:lnTo>
                    <a:pt x="34" y="150114"/>
                  </a:lnTo>
                  <a:cubicBezTo>
                    <a:pt x="34" y="150114"/>
                    <a:pt x="-104" y="149976"/>
                    <a:pt x="34" y="149976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2" name="Freeform: Shape 811">
              <a:extLst>
                <a:ext uri="{FF2B5EF4-FFF2-40B4-BE49-F238E27FC236}">
                  <a16:creationId xmlns:a16="http://schemas.microsoft.com/office/drawing/2014/main" id="{B3307472-01D8-11DA-A1A0-55FB40EDD703}"/>
                </a:ext>
              </a:extLst>
            </p:cNvPr>
            <p:cNvSpPr/>
            <p:nvPr/>
          </p:nvSpPr>
          <p:spPr>
            <a:xfrm>
              <a:off x="8273438" y="1101801"/>
              <a:ext cx="87242" cy="116303"/>
            </a:xfrm>
            <a:custGeom>
              <a:avLst/>
              <a:gdLst>
                <a:gd name="connsiteX0" fmla="*/ 59344 w 87242"/>
                <a:gd name="connsiteY0" fmla="*/ 113820 h 116303"/>
                <a:gd name="connsiteX1" fmla="*/ 4145 w 87242"/>
                <a:gd name="connsiteY1" fmla="*/ -28 h 116303"/>
                <a:gd name="connsiteX2" fmla="*/ 86943 w 87242"/>
                <a:gd name="connsiteY2" fmla="*/ 113130 h 116303"/>
                <a:gd name="connsiteX3" fmla="*/ 86943 w 87242"/>
                <a:gd name="connsiteY3" fmla="*/ 113130 h 116303"/>
                <a:gd name="connsiteX4" fmla="*/ 59344 w 87242"/>
                <a:gd name="connsiteY4" fmla="*/ 113820 h 116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242" h="116303">
                  <a:moveTo>
                    <a:pt x="59344" y="113820"/>
                  </a:moveTo>
                  <a:cubicBezTo>
                    <a:pt x="13846" y="96318"/>
                    <a:pt x="-10290" y="46535"/>
                    <a:pt x="4145" y="-28"/>
                  </a:cubicBezTo>
                  <a:cubicBezTo>
                    <a:pt x="47200" y="22880"/>
                    <a:pt x="91083" y="60001"/>
                    <a:pt x="86943" y="113130"/>
                  </a:cubicBezTo>
                  <a:lnTo>
                    <a:pt x="86943" y="113130"/>
                  </a:lnTo>
                  <a:cubicBezTo>
                    <a:pt x="79354" y="118926"/>
                    <a:pt x="68038" y="115200"/>
                    <a:pt x="59344" y="113820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3" name="Freeform: Shape 812">
              <a:extLst>
                <a:ext uri="{FF2B5EF4-FFF2-40B4-BE49-F238E27FC236}">
                  <a16:creationId xmlns:a16="http://schemas.microsoft.com/office/drawing/2014/main" id="{EE76B18C-4D1A-72F5-F7D0-C0F91425B189}"/>
                </a:ext>
              </a:extLst>
            </p:cNvPr>
            <p:cNvSpPr/>
            <p:nvPr/>
          </p:nvSpPr>
          <p:spPr>
            <a:xfrm>
              <a:off x="8348265" y="1198905"/>
              <a:ext cx="167806" cy="38219"/>
            </a:xfrm>
            <a:custGeom>
              <a:avLst/>
              <a:gdLst>
                <a:gd name="connsiteX0" fmla="*/ 58898 w 167806"/>
                <a:gd name="connsiteY0" fmla="*/ 37278 h 38219"/>
                <a:gd name="connsiteX1" fmla="*/ -27 w 167806"/>
                <a:gd name="connsiteY1" fmla="*/ 27067 h 38219"/>
                <a:gd name="connsiteX2" fmla="*/ 167779 w 167806"/>
                <a:gd name="connsiteY2" fmla="*/ 5953 h 38219"/>
                <a:gd name="connsiteX3" fmla="*/ 58898 w 167806"/>
                <a:gd name="connsiteY3" fmla="*/ 37278 h 38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806" h="38219">
                  <a:moveTo>
                    <a:pt x="58898" y="37278"/>
                  </a:moveTo>
                  <a:cubicBezTo>
                    <a:pt x="39164" y="35070"/>
                    <a:pt x="19293" y="28171"/>
                    <a:pt x="-27" y="27067"/>
                  </a:cubicBezTo>
                  <a:cubicBezTo>
                    <a:pt x="51777" y="807"/>
                    <a:pt x="111089" y="-6656"/>
                    <a:pt x="167779" y="5953"/>
                  </a:cubicBezTo>
                  <a:cubicBezTo>
                    <a:pt x="137046" y="30361"/>
                    <a:pt x="97910" y="41623"/>
                    <a:pt x="58898" y="37278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4" name="Freeform: Shape 813">
              <a:extLst>
                <a:ext uri="{FF2B5EF4-FFF2-40B4-BE49-F238E27FC236}">
                  <a16:creationId xmlns:a16="http://schemas.microsoft.com/office/drawing/2014/main" id="{A0068885-C15F-0269-0EE3-F4D6A85E5058}"/>
                </a:ext>
              </a:extLst>
            </p:cNvPr>
            <p:cNvSpPr/>
            <p:nvPr/>
          </p:nvSpPr>
          <p:spPr>
            <a:xfrm>
              <a:off x="6018494" y="1108149"/>
              <a:ext cx="66189" cy="166126"/>
            </a:xfrm>
            <a:custGeom>
              <a:avLst/>
              <a:gdLst>
                <a:gd name="connsiteX0" fmla="*/ 29593 w 66189"/>
                <a:gd name="connsiteY0" fmla="*/ 145974 h 166126"/>
                <a:gd name="connsiteX1" fmla="*/ 12757 w 66189"/>
                <a:gd name="connsiteY1" fmla="*/ -28 h 166126"/>
                <a:gd name="connsiteX2" fmla="*/ 37321 w 66189"/>
                <a:gd name="connsiteY2" fmla="*/ 48133 h 166126"/>
                <a:gd name="connsiteX3" fmla="*/ 64920 w 66189"/>
                <a:gd name="connsiteY3" fmla="*/ 153840 h 166126"/>
                <a:gd name="connsiteX4" fmla="*/ 29593 w 66189"/>
                <a:gd name="connsiteY4" fmla="*/ 145974 h 166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189" h="166126">
                  <a:moveTo>
                    <a:pt x="29593" y="145974"/>
                  </a:moveTo>
                  <a:cubicBezTo>
                    <a:pt x="-7943" y="107887"/>
                    <a:pt x="-5321" y="46753"/>
                    <a:pt x="12757" y="-28"/>
                  </a:cubicBezTo>
                  <a:cubicBezTo>
                    <a:pt x="22569" y="15148"/>
                    <a:pt x="30793" y="31285"/>
                    <a:pt x="37321" y="48133"/>
                  </a:cubicBezTo>
                  <a:cubicBezTo>
                    <a:pt x="52500" y="81528"/>
                    <a:pt x="61843" y="117284"/>
                    <a:pt x="64920" y="153840"/>
                  </a:cubicBezTo>
                  <a:cubicBezTo>
                    <a:pt x="73062" y="181578"/>
                    <a:pt x="38838" y="154806"/>
                    <a:pt x="29593" y="145974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5" name="Freeform: Shape 814">
              <a:extLst>
                <a:ext uri="{FF2B5EF4-FFF2-40B4-BE49-F238E27FC236}">
                  <a16:creationId xmlns:a16="http://schemas.microsoft.com/office/drawing/2014/main" id="{5898AB6F-87DA-BFB3-4079-F80B5AE793F3}"/>
                </a:ext>
              </a:extLst>
            </p:cNvPr>
            <p:cNvSpPr/>
            <p:nvPr/>
          </p:nvSpPr>
          <p:spPr>
            <a:xfrm>
              <a:off x="5916326" y="1214744"/>
              <a:ext cx="154281" cy="72684"/>
            </a:xfrm>
            <a:custGeom>
              <a:avLst/>
              <a:gdLst>
                <a:gd name="connsiteX0" fmla="*/ 86221 w 154281"/>
                <a:gd name="connsiteY0" fmla="*/ 69876 h 72684"/>
                <a:gd name="connsiteX1" fmla="*/ -27 w 154281"/>
                <a:gd name="connsiteY1" fmla="*/ 1981 h 72684"/>
                <a:gd name="connsiteX2" fmla="*/ 31436 w 154281"/>
                <a:gd name="connsiteY2" fmla="*/ 187 h 72684"/>
                <a:gd name="connsiteX3" fmla="*/ 154254 w 154281"/>
                <a:gd name="connsiteY3" fmla="*/ 61734 h 72684"/>
                <a:gd name="connsiteX4" fmla="*/ 86221 w 154281"/>
                <a:gd name="connsiteY4" fmla="*/ 69876 h 72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4281" h="72684">
                  <a:moveTo>
                    <a:pt x="86221" y="69876"/>
                  </a:moveTo>
                  <a:cubicBezTo>
                    <a:pt x="49693" y="59416"/>
                    <a:pt x="18712" y="35039"/>
                    <a:pt x="-27" y="1981"/>
                  </a:cubicBezTo>
                  <a:cubicBezTo>
                    <a:pt x="10364" y="206"/>
                    <a:pt x="20920" y="-395"/>
                    <a:pt x="31436" y="187"/>
                  </a:cubicBezTo>
                  <a:cubicBezTo>
                    <a:pt x="78355" y="2947"/>
                    <a:pt x="128035" y="20473"/>
                    <a:pt x="154254" y="61734"/>
                  </a:cubicBezTo>
                  <a:cubicBezTo>
                    <a:pt x="133306" y="72567"/>
                    <a:pt x="109143" y="75465"/>
                    <a:pt x="86221" y="69876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6" name="Freeform: Shape 815">
              <a:extLst>
                <a:ext uri="{FF2B5EF4-FFF2-40B4-BE49-F238E27FC236}">
                  <a16:creationId xmlns:a16="http://schemas.microsoft.com/office/drawing/2014/main" id="{5350DDE9-5229-57D0-6E07-037F8448CE6E}"/>
                </a:ext>
              </a:extLst>
            </p:cNvPr>
            <p:cNvSpPr/>
            <p:nvPr/>
          </p:nvSpPr>
          <p:spPr>
            <a:xfrm>
              <a:off x="5928608" y="1270572"/>
              <a:ext cx="161043" cy="114676"/>
            </a:xfrm>
            <a:custGeom>
              <a:avLst/>
              <a:gdLst>
                <a:gd name="connsiteX0" fmla="*/ -27 w 161043"/>
                <a:gd name="connsiteY0" fmla="*/ 114648 h 114676"/>
                <a:gd name="connsiteX1" fmla="*/ 161016 w 161043"/>
                <a:gd name="connsiteY1" fmla="*/ -28 h 114676"/>
                <a:gd name="connsiteX2" fmla="*/ -27 w 161043"/>
                <a:gd name="connsiteY2" fmla="*/ 114648 h 114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1043" h="114676">
                  <a:moveTo>
                    <a:pt x="-27" y="114648"/>
                  </a:moveTo>
                  <a:cubicBezTo>
                    <a:pt x="44270" y="64141"/>
                    <a:pt x="102505" y="29918"/>
                    <a:pt x="161016" y="-28"/>
                  </a:cubicBezTo>
                  <a:cubicBezTo>
                    <a:pt x="130657" y="62347"/>
                    <a:pt x="71180" y="111337"/>
                    <a:pt x="-27" y="114648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7" name="Freeform: Shape 816">
              <a:extLst>
                <a:ext uri="{FF2B5EF4-FFF2-40B4-BE49-F238E27FC236}">
                  <a16:creationId xmlns:a16="http://schemas.microsoft.com/office/drawing/2014/main" id="{2D2B41A2-7B93-C52D-EF0D-0D4A440E68DE}"/>
                </a:ext>
              </a:extLst>
            </p:cNvPr>
            <p:cNvSpPr/>
            <p:nvPr/>
          </p:nvSpPr>
          <p:spPr>
            <a:xfrm>
              <a:off x="6056304" y="1086207"/>
              <a:ext cx="74652" cy="186454"/>
            </a:xfrm>
            <a:custGeom>
              <a:avLst/>
              <a:gdLst>
                <a:gd name="connsiteX0" fmla="*/ 50846 w 74652"/>
                <a:gd name="connsiteY0" fmla="*/ 186131 h 186454"/>
                <a:gd name="connsiteX1" fmla="*/ 42152 w 74652"/>
                <a:gd name="connsiteY1" fmla="*/ -28 h 186454"/>
                <a:gd name="connsiteX2" fmla="*/ 74168 w 74652"/>
                <a:gd name="connsiteY2" fmla="*/ 129414 h 186454"/>
                <a:gd name="connsiteX3" fmla="*/ 68786 w 74652"/>
                <a:gd name="connsiteY3" fmla="*/ 179232 h 186454"/>
                <a:gd name="connsiteX4" fmla="*/ 50846 w 74652"/>
                <a:gd name="connsiteY4" fmla="*/ 186131 h 186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652" h="186454">
                  <a:moveTo>
                    <a:pt x="50846" y="186131"/>
                  </a:moveTo>
                  <a:cubicBezTo>
                    <a:pt x="-28917" y="161844"/>
                    <a:pt x="-1455" y="47167"/>
                    <a:pt x="42152" y="-28"/>
                  </a:cubicBezTo>
                  <a:cubicBezTo>
                    <a:pt x="65916" y="38790"/>
                    <a:pt x="77094" y="83999"/>
                    <a:pt x="74168" y="129414"/>
                  </a:cubicBezTo>
                  <a:cubicBezTo>
                    <a:pt x="74996" y="145974"/>
                    <a:pt x="61334" y="164052"/>
                    <a:pt x="68786" y="179232"/>
                  </a:cubicBezTo>
                  <a:cubicBezTo>
                    <a:pt x="64563" y="184696"/>
                    <a:pt x="57650" y="187360"/>
                    <a:pt x="50846" y="186131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8" name="Freeform: Shape 817">
              <a:extLst>
                <a:ext uri="{FF2B5EF4-FFF2-40B4-BE49-F238E27FC236}">
                  <a16:creationId xmlns:a16="http://schemas.microsoft.com/office/drawing/2014/main" id="{1F4E5AF2-4A95-15CB-6AC5-08DC249B8725}"/>
                </a:ext>
              </a:extLst>
            </p:cNvPr>
            <p:cNvSpPr/>
            <p:nvPr/>
          </p:nvSpPr>
          <p:spPr>
            <a:xfrm>
              <a:off x="6006715" y="1428994"/>
              <a:ext cx="91354" cy="149865"/>
            </a:xfrm>
            <a:custGeom>
              <a:avLst/>
              <a:gdLst>
                <a:gd name="connsiteX0" fmla="*/ -27 w 91354"/>
                <a:gd name="connsiteY0" fmla="*/ 149838 h 149865"/>
                <a:gd name="connsiteX1" fmla="*/ 91327 w 91354"/>
                <a:gd name="connsiteY1" fmla="*/ -28 h 149865"/>
                <a:gd name="connsiteX2" fmla="*/ 68833 w 91354"/>
                <a:gd name="connsiteY2" fmla="*/ 41372 h 149865"/>
                <a:gd name="connsiteX3" fmla="*/ -27 w 91354"/>
                <a:gd name="connsiteY3" fmla="*/ 149838 h 149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354" h="149865">
                  <a:moveTo>
                    <a:pt x="-27" y="149838"/>
                  </a:moveTo>
                  <a:cubicBezTo>
                    <a:pt x="4389" y="91879"/>
                    <a:pt x="36818" y="24122"/>
                    <a:pt x="91327" y="-28"/>
                  </a:cubicBezTo>
                  <a:cubicBezTo>
                    <a:pt x="79735" y="10184"/>
                    <a:pt x="76699" y="28262"/>
                    <a:pt x="68833" y="41372"/>
                  </a:cubicBezTo>
                  <a:cubicBezTo>
                    <a:pt x="49652" y="79790"/>
                    <a:pt x="26579" y="116125"/>
                    <a:pt x="-27" y="149838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9" name="Freeform: Shape 818">
              <a:extLst>
                <a:ext uri="{FF2B5EF4-FFF2-40B4-BE49-F238E27FC236}">
                  <a16:creationId xmlns:a16="http://schemas.microsoft.com/office/drawing/2014/main" id="{B7713B8C-1309-002C-366A-9655CA08E472}"/>
                </a:ext>
              </a:extLst>
            </p:cNvPr>
            <p:cNvSpPr/>
            <p:nvPr/>
          </p:nvSpPr>
          <p:spPr>
            <a:xfrm>
              <a:off x="5904044" y="1422646"/>
              <a:ext cx="176223" cy="77796"/>
            </a:xfrm>
            <a:custGeom>
              <a:avLst/>
              <a:gdLst>
                <a:gd name="connsiteX0" fmla="*/ -27 w 176223"/>
                <a:gd name="connsiteY0" fmla="*/ 68971 h 77796"/>
                <a:gd name="connsiteX1" fmla="*/ 176196 w 176223"/>
                <a:gd name="connsiteY1" fmla="*/ -28 h 77796"/>
                <a:gd name="connsiteX2" fmla="*/ -27 w 176223"/>
                <a:gd name="connsiteY2" fmla="*/ 68971 h 77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6223" h="77796">
                  <a:moveTo>
                    <a:pt x="-27" y="68971"/>
                  </a:moveTo>
                  <a:cubicBezTo>
                    <a:pt x="49790" y="29090"/>
                    <a:pt x="114649" y="11702"/>
                    <a:pt x="176196" y="-28"/>
                  </a:cubicBezTo>
                  <a:cubicBezTo>
                    <a:pt x="160050" y="75871"/>
                    <a:pt x="62762" y="89947"/>
                    <a:pt x="-27" y="68971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0" name="Freeform: Shape 819">
              <a:extLst>
                <a:ext uri="{FF2B5EF4-FFF2-40B4-BE49-F238E27FC236}">
                  <a16:creationId xmlns:a16="http://schemas.microsoft.com/office/drawing/2014/main" id="{7918E898-B462-52D2-7447-065E90365B2E}"/>
                </a:ext>
              </a:extLst>
            </p:cNvPr>
            <p:cNvSpPr/>
            <p:nvPr/>
          </p:nvSpPr>
          <p:spPr>
            <a:xfrm>
              <a:off x="6055210" y="1438810"/>
              <a:ext cx="42169" cy="159369"/>
            </a:xfrm>
            <a:custGeom>
              <a:avLst/>
              <a:gdLst>
                <a:gd name="connsiteX0" fmla="*/ 36484 w 42169"/>
                <a:gd name="connsiteY0" fmla="*/ 159341 h 159369"/>
                <a:gd name="connsiteX1" fmla="*/ 4607 w 42169"/>
                <a:gd name="connsiteY1" fmla="*/ 28933 h 159369"/>
                <a:gd name="connsiteX2" fmla="*/ 42142 w 42169"/>
                <a:gd name="connsiteY2" fmla="*/ 4094 h 159369"/>
                <a:gd name="connsiteX3" fmla="*/ 37174 w 42169"/>
                <a:gd name="connsiteY3" fmla="*/ 9475 h 159369"/>
                <a:gd name="connsiteX4" fmla="*/ 36484 w 42169"/>
                <a:gd name="connsiteY4" fmla="*/ 159341 h 159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169" h="159369">
                  <a:moveTo>
                    <a:pt x="36484" y="159341"/>
                  </a:moveTo>
                  <a:cubicBezTo>
                    <a:pt x="7918" y="123462"/>
                    <a:pt x="-8642" y="74197"/>
                    <a:pt x="4607" y="28933"/>
                  </a:cubicBezTo>
                  <a:cubicBezTo>
                    <a:pt x="9298" y="15961"/>
                    <a:pt x="27376" y="-10120"/>
                    <a:pt x="42142" y="4094"/>
                  </a:cubicBezTo>
                  <a:cubicBezTo>
                    <a:pt x="38968" y="4094"/>
                    <a:pt x="36346" y="5473"/>
                    <a:pt x="37174" y="9475"/>
                  </a:cubicBezTo>
                  <a:cubicBezTo>
                    <a:pt x="41976" y="59320"/>
                    <a:pt x="41755" y="109538"/>
                    <a:pt x="36484" y="159341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1" name="Freeform: Shape 820">
              <a:extLst>
                <a:ext uri="{FF2B5EF4-FFF2-40B4-BE49-F238E27FC236}">
                  <a16:creationId xmlns:a16="http://schemas.microsoft.com/office/drawing/2014/main" id="{31DE61E3-7694-01AC-DE97-C7C20A155113}"/>
                </a:ext>
              </a:extLst>
            </p:cNvPr>
            <p:cNvSpPr/>
            <p:nvPr/>
          </p:nvSpPr>
          <p:spPr>
            <a:xfrm>
              <a:off x="9114964" y="905292"/>
              <a:ext cx="63216" cy="122366"/>
            </a:xfrm>
            <a:custGeom>
              <a:avLst/>
              <a:gdLst>
                <a:gd name="connsiteX0" fmla="*/ 54500 w 63216"/>
                <a:gd name="connsiteY0" fmla="*/ 121548 h 122366"/>
                <a:gd name="connsiteX1" fmla="*/ 9237 w 63216"/>
                <a:gd name="connsiteY1" fmla="*/ -28 h 122366"/>
                <a:gd name="connsiteX2" fmla="*/ 58640 w 63216"/>
                <a:gd name="connsiteY2" fmla="*/ 121824 h 122366"/>
                <a:gd name="connsiteX3" fmla="*/ 54500 w 63216"/>
                <a:gd name="connsiteY3" fmla="*/ 121548 h 1223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3216" h="122366">
                  <a:moveTo>
                    <a:pt x="54500" y="121548"/>
                  </a:moveTo>
                  <a:cubicBezTo>
                    <a:pt x="5097" y="107749"/>
                    <a:pt x="-12705" y="42613"/>
                    <a:pt x="9237" y="-28"/>
                  </a:cubicBezTo>
                  <a:cubicBezTo>
                    <a:pt x="46083" y="28814"/>
                    <a:pt x="74648" y="74767"/>
                    <a:pt x="58640" y="121824"/>
                  </a:cubicBezTo>
                  <a:cubicBezTo>
                    <a:pt x="58364" y="123066"/>
                    <a:pt x="55190" y="121686"/>
                    <a:pt x="54500" y="121548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2" name="Freeform: Shape 821">
              <a:extLst>
                <a:ext uri="{FF2B5EF4-FFF2-40B4-BE49-F238E27FC236}">
                  <a16:creationId xmlns:a16="http://schemas.microsoft.com/office/drawing/2014/main" id="{7FE987BD-9362-FB09-04C8-9CE753C33634}"/>
                </a:ext>
              </a:extLst>
            </p:cNvPr>
            <p:cNvSpPr/>
            <p:nvPr/>
          </p:nvSpPr>
          <p:spPr>
            <a:xfrm>
              <a:off x="9152865" y="815593"/>
              <a:ext cx="82364" cy="210340"/>
            </a:xfrm>
            <a:custGeom>
              <a:avLst/>
              <a:gdLst>
                <a:gd name="connsiteX0" fmla="*/ 16048 w 82364"/>
                <a:gd name="connsiteY0" fmla="*/ 199517 h 210340"/>
                <a:gd name="connsiteX1" fmla="*/ 64071 w 82364"/>
                <a:gd name="connsiteY1" fmla="*/ -28 h 210340"/>
                <a:gd name="connsiteX2" fmla="*/ 24741 w 82364"/>
                <a:gd name="connsiteY2" fmla="*/ 210281 h 210340"/>
                <a:gd name="connsiteX3" fmla="*/ 16048 w 82364"/>
                <a:gd name="connsiteY3" fmla="*/ 199517 h 210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2364" h="210340">
                  <a:moveTo>
                    <a:pt x="16048" y="199517"/>
                  </a:moveTo>
                  <a:cubicBezTo>
                    <a:pt x="-22316" y="133416"/>
                    <a:pt x="13701" y="49099"/>
                    <a:pt x="64071" y="-28"/>
                  </a:cubicBezTo>
                  <a:cubicBezTo>
                    <a:pt x="93740" y="68971"/>
                    <a:pt x="91670" y="163086"/>
                    <a:pt x="24741" y="210281"/>
                  </a:cubicBezTo>
                  <a:cubicBezTo>
                    <a:pt x="23223" y="210971"/>
                    <a:pt x="16599" y="200207"/>
                    <a:pt x="16048" y="199517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3" name="Freeform: Shape 822">
              <a:extLst>
                <a:ext uri="{FF2B5EF4-FFF2-40B4-BE49-F238E27FC236}">
                  <a16:creationId xmlns:a16="http://schemas.microsoft.com/office/drawing/2014/main" id="{2AF8A4A8-579B-FE3D-C463-7BF390E8351A}"/>
                </a:ext>
              </a:extLst>
            </p:cNvPr>
            <p:cNvSpPr/>
            <p:nvPr/>
          </p:nvSpPr>
          <p:spPr>
            <a:xfrm>
              <a:off x="9180255" y="951659"/>
              <a:ext cx="117161" cy="108742"/>
            </a:xfrm>
            <a:custGeom>
              <a:avLst/>
              <a:gdLst>
                <a:gd name="connsiteX0" fmla="*/ -27 w 117161"/>
                <a:gd name="connsiteY0" fmla="*/ 108715 h 108742"/>
                <a:gd name="connsiteX1" fmla="*/ 117134 w 117161"/>
                <a:gd name="connsiteY1" fmla="*/ -28 h 108742"/>
                <a:gd name="connsiteX2" fmla="*/ -27 w 117161"/>
                <a:gd name="connsiteY2" fmla="*/ 108715 h 108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7161" h="108742">
                  <a:moveTo>
                    <a:pt x="-27" y="108715"/>
                  </a:moveTo>
                  <a:cubicBezTo>
                    <a:pt x="16091" y="53702"/>
                    <a:pt x="61079" y="11953"/>
                    <a:pt x="117134" y="-28"/>
                  </a:cubicBezTo>
                  <a:cubicBezTo>
                    <a:pt x="84565" y="41785"/>
                    <a:pt x="47444" y="83461"/>
                    <a:pt x="-27" y="108715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4" name="Freeform: Shape 823">
              <a:extLst>
                <a:ext uri="{FF2B5EF4-FFF2-40B4-BE49-F238E27FC236}">
                  <a16:creationId xmlns:a16="http://schemas.microsoft.com/office/drawing/2014/main" id="{162D6730-BFBE-65D6-C7A1-A45112713E7A}"/>
                </a:ext>
              </a:extLst>
            </p:cNvPr>
            <p:cNvSpPr/>
            <p:nvPr/>
          </p:nvSpPr>
          <p:spPr>
            <a:xfrm>
              <a:off x="9065717" y="946001"/>
              <a:ext cx="99496" cy="128042"/>
            </a:xfrm>
            <a:custGeom>
              <a:avLst/>
              <a:gdLst>
                <a:gd name="connsiteX0" fmla="*/ 81254 w 99496"/>
                <a:gd name="connsiteY0" fmla="*/ 126792 h 128042"/>
                <a:gd name="connsiteX1" fmla="*/ -27 w 99496"/>
                <a:gd name="connsiteY1" fmla="*/ -28 h 128042"/>
                <a:gd name="connsiteX2" fmla="*/ 75872 w 99496"/>
                <a:gd name="connsiteY2" fmla="*/ 62347 h 128042"/>
                <a:gd name="connsiteX3" fmla="*/ 99469 w 99496"/>
                <a:gd name="connsiteY3" fmla="*/ 126102 h 128042"/>
                <a:gd name="connsiteX4" fmla="*/ 81254 w 99496"/>
                <a:gd name="connsiteY4" fmla="*/ 126792 h 128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496" h="128042">
                  <a:moveTo>
                    <a:pt x="81254" y="126792"/>
                  </a:moveTo>
                  <a:cubicBezTo>
                    <a:pt x="28262" y="111613"/>
                    <a:pt x="5355" y="49927"/>
                    <a:pt x="-27" y="-28"/>
                  </a:cubicBezTo>
                  <a:cubicBezTo>
                    <a:pt x="31257" y="12171"/>
                    <a:pt x="57849" y="34019"/>
                    <a:pt x="75872" y="62347"/>
                  </a:cubicBezTo>
                  <a:cubicBezTo>
                    <a:pt x="89671" y="81667"/>
                    <a:pt x="89671" y="106093"/>
                    <a:pt x="99469" y="126102"/>
                  </a:cubicBezTo>
                  <a:cubicBezTo>
                    <a:pt x="93646" y="128389"/>
                    <a:pt x="87229" y="128632"/>
                    <a:pt x="81254" y="126792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5" name="Freeform: Shape 824">
              <a:extLst>
                <a:ext uri="{FF2B5EF4-FFF2-40B4-BE49-F238E27FC236}">
                  <a16:creationId xmlns:a16="http://schemas.microsoft.com/office/drawing/2014/main" id="{76F7CCD4-715A-308D-CFDB-12E5F52A5562}"/>
                </a:ext>
              </a:extLst>
            </p:cNvPr>
            <p:cNvSpPr/>
            <p:nvPr/>
          </p:nvSpPr>
          <p:spPr>
            <a:xfrm>
              <a:off x="9070259" y="856854"/>
              <a:ext cx="60611" cy="122956"/>
            </a:xfrm>
            <a:custGeom>
              <a:avLst/>
              <a:gdLst>
                <a:gd name="connsiteX0" fmla="*/ 60428 w 60611"/>
                <a:gd name="connsiteY0" fmla="*/ 122928 h 122956"/>
                <a:gd name="connsiteX1" fmla="*/ 60428 w 60611"/>
                <a:gd name="connsiteY1" fmla="*/ 122928 h 122956"/>
                <a:gd name="connsiteX2" fmla="*/ 813 w 60611"/>
                <a:gd name="connsiteY2" fmla="*/ -28 h 122956"/>
                <a:gd name="connsiteX3" fmla="*/ 60428 w 60611"/>
                <a:gd name="connsiteY3" fmla="*/ 122928 h 122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611" h="122956">
                  <a:moveTo>
                    <a:pt x="60428" y="122928"/>
                  </a:moveTo>
                  <a:lnTo>
                    <a:pt x="60428" y="122928"/>
                  </a:lnTo>
                  <a:cubicBezTo>
                    <a:pt x="18394" y="96972"/>
                    <a:pt x="-4844" y="49051"/>
                    <a:pt x="813" y="-28"/>
                  </a:cubicBezTo>
                  <a:cubicBezTo>
                    <a:pt x="35313" y="30608"/>
                    <a:pt x="62912" y="76009"/>
                    <a:pt x="60428" y="122928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6" name="Freeform: Shape 825">
              <a:extLst>
                <a:ext uri="{FF2B5EF4-FFF2-40B4-BE49-F238E27FC236}">
                  <a16:creationId xmlns:a16="http://schemas.microsoft.com/office/drawing/2014/main" id="{95279626-09AD-2D33-1516-85723E072086}"/>
                </a:ext>
              </a:extLst>
            </p:cNvPr>
            <p:cNvSpPr/>
            <p:nvPr/>
          </p:nvSpPr>
          <p:spPr>
            <a:xfrm>
              <a:off x="9204819" y="856854"/>
              <a:ext cx="91216" cy="131926"/>
            </a:xfrm>
            <a:custGeom>
              <a:avLst/>
              <a:gdLst>
                <a:gd name="connsiteX0" fmla="*/ -27 w 91216"/>
                <a:gd name="connsiteY0" fmla="*/ 131898 h 131926"/>
                <a:gd name="connsiteX1" fmla="*/ -27 w 91216"/>
                <a:gd name="connsiteY1" fmla="*/ 131898 h 131926"/>
                <a:gd name="connsiteX2" fmla="*/ -27 w 91216"/>
                <a:gd name="connsiteY2" fmla="*/ 131898 h 131926"/>
                <a:gd name="connsiteX3" fmla="*/ 91189 w 91216"/>
                <a:gd name="connsiteY3" fmla="*/ -28 h 131926"/>
                <a:gd name="connsiteX4" fmla="*/ -27 w 91216"/>
                <a:gd name="connsiteY4" fmla="*/ 131898 h 131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216" h="131926">
                  <a:moveTo>
                    <a:pt x="-27" y="131898"/>
                  </a:moveTo>
                  <a:lnTo>
                    <a:pt x="-27" y="131898"/>
                  </a:lnTo>
                  <a:lnTo>
                    <a:pt x="-27" y="131898"/>
                  </a:lnTo>
                  <a:cubicBezTo>
                    <a:pt x="12434" y="77897"/>
                    <a:pt x="45070" y="30700"/>
                    <a:pt x="91189" y="-28"/>
                  </a:cubicBezTo>
                  <a:cubicBezTo>
                    <a:pt x="78645" y="53940"/>
                    <a:pt x="46037" y="101110"/>
                    <a:pt x="-27" y="131898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7" name="Freeform: Shape 826">
              <a:extLst>
                <a:ext uri="{FF2B5EF4-FFF2-40B4-BE49-F238E27FC236}">
                  <a16:creationId xmlns:a16="http://schemas.microsoft.com/office/drawing/2014/main" id="{336E4FC7-2758-CF7B-DDAE-B2094B423A13}"/>
                </a:ext>
              </a:extLst>
            </p:cNvPr>
            <p:cNvSpPr/>
            <p:nvPr/>
          </p:nvSpPr>
          <p:spPr>
            <a:xfrm>
              <a:off x="9117405" y="755564"/>
              <a:ext cx="40905" cy="179397"/>
            </a:xfrm>
            <a:custGeom>
              <a:avLst/>
              <a:gdLst>
                <a:gd name="connsiteX0" fmla="*/ 34395 w 40905"/>
                <a:gd name="connsiteY0" fmla="*/ 179370 h 179397"/>
                <a:gd name="connsiteX1" fmla="*/ 30670 w 40905"/>
                <a:gd name="connsiteY1" fmla="*/ -28 h 179397"/>
                <a:gd name="connsiteX2" fmla="*/ 39916 w 40905"/>
                <a:gd name="connsiteY2" fmla="*/ 86359 h 179397"/>
                <a:gd name="connsiteX3" fmla="*/ 34395 w 40905"/>
                <a:gd name="connsiteY3" fmla="*/ 179370 h 179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905" h="179397">
                  <a:moveTo>
                    <a:pt x="34395" y="179370"/>
                  </a:moveTo>
                  <a:cubicBezTo>
                    <a:pt x="-18733" y="135486"/>
                    <a:pt x="-2588" y="51445"/>
                    <a:pt x="30670" y="-28"/>
                  </a:cubicBezTo>
                  <a:cubicBezTo>
                    <a:pt x="39516" y="27856"/>
                    <a:pt x="42661" y="57234"/>
                    <a:pt x="39916" y="86359"/>
                  </a:cubicBezTo>
                  <a:cubicBezTo>
                    <a:pt x="37708" y="117270"/>
                    <a:pt x="26530" y="148458"/>
                    <a:pt x="34395" y="179370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8" name="Freeform: Shape 827">
              <a:extLst>
                <a:ext uri="{FF2B5EF4-FFF2-40B4-BE49-F238E27FC236}">
                  <a16:creationId xmlns:a16="http://schemas.microsoft.com/office/drawing/2014/main" id="{34143157-9D14-A825-4091-F4576A3D24F1}"/>
                </a:ext>
              </a:extLst>
            </p:cNvPr>
            <p:cNvSpPr/>
            <p:nvPr/>
          </p:nvSpPr>
          <p:spPr>
            <a:xfrm>
              <a:off x="8172385" y="596452"/>
              <a:ext cx="93360" cy="129166"/>
            </a:xfrm>
            <a:custGeom>
              <a:avLst/>
              <a:gdLst>
                <a:gd name="connsiteX0" fmla="*/ 93330 w 93360"/>
                <a:gd name="connsiteY0" fmla="*/ 129138 h 129166"/>
                <a:gd name="connsiteX1" fmla="*/ 93330 w 93360"/>
                <a:gd name="connsiteY1" fmla="*/ 129138 h 129166"/>
                <a:gd name="connsiteX2" fmla="*/ 733 w 93360"/>
                <a:gd name="connsiteY2" fmla="*/ -28 h 129166"/>
                <a:gd name="connsiteX3" fmla="*/ 93330 w 93360"/>
                <a:gd name="connsiteY3" fmla="*/ 129138 h 129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60" h="129166">
                  <a:moveTo>
                    <a:pt x="93330" y="129138"/>
                  </a:moveTo>
                  <a:lnTo>
                    <a:pt x="93330" y="129138"/>
                  </a:lnTo>
                  <a:cubicBezTo>
                    <a:pt x="38131" y="113131"/>
                    <a:pt x="-6443" y="57931"/>
                    <a:pt x="733" y="-28"/>
                  </a:cubicBezTo>
                  <a:cubicBezTo>
                    <a:pt x="49999" y="25778"/>
                    <a:pt x="93744" y="70489"/>
                    <a:pt x="93330" y="129138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9" name="Freeform: Shape 828">
              <a:extLst>
                <a:ext uri="{FF2B5EF4-FFF2-40B4-BE49-F238E27FC236}">
                  <a16:creationId xmlns:a16="http://schemas.microsoft.com/office/drawing/2014/main" id="{B1B3B1D1-4EC5-4C97-8B4E-3E7D19CE0C59}"/>
                </a:ext>
              </a:extLst>
            </p:cNvPr>
            <p:cNvSpPr/>
            <p:nvPr/>
          </p:nvSpPr>
          <p:spPr>
            <a:xfrm>
              <a:off x="8278257" y="530213"/>
              <a:ext cx="40035" cy="147243"/>
            </a:xfrm>
            <a:custGeom>
              <a:avLst/>
              <a:gdLst>
                <a:gd name="connsiteX0" fmla="*/ 11332 w 40035"/>
                <a:gd name="connsiteY0" fmla="*/ 147216 h 147243"/>
                <a:gd name="connsiteX1" fmla="*/ 33136 w 40035"/>
                <a:gd name="connsiteY1" fmla="*/ -28 h 147243"/>
                <a:gd name="connsiteX2" fmla="*/ 11470 w 40035"/>
                <a:gd name="connsiteY2" fmla="*/ 147216 h 147243"/>
                <a:gd name="connsiteX3" fmla="*/ 11470 w 40035"/>
                <a:gd name="connsiteY3" fmla="*/ 147216 h 1472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035" h="147243">
                  <a:moveTo>
                    <a:pt x="11332" y="147216"/>
                  </a:moveTo>
                  <a:cubicBezTo>
                    <a:pt x="-9602" y="97931"/>
                    <a:pt x="-1184" y="41075"/>
                    <a:pt x="33136" y="-28"/>
                  </a:cubicBezTo>
                  <a:cubicBezTo>
                    <a:pt x="50386" y="50479"/>
                    <a:pt x="32170" y="101401"/>
                    <a:pt x="11470" y="147216"/>
                  </a:cubicBezTo>
                  <a:lnTo>
                    <a:pt x="11470" y="147216"/>
                  </a:ln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0" name="Freeform: Shape 829">
              <a:extLst>
                <a:ext uri="{FF2B5EF4-FFF2-40B4-BE49-F238E27FC236}">
                  <a16:creationId xmlns:a16="http://schemas.microsoft.com/office/drawing/2014/main" id="{38E75123-F368-A1E6-CD50-3C1ABF392A64}"/>
                </a:ext>
              </a:extLst>
            </p:cNvPr>
            <p:cNvSpPr/>
            <p:nvPr/>
          </p:nvSpPr>
          <p:spPr>
            <a:xfrm>
              <a:off x="8322917" y="572440"/>
              <a:ext cx="84963" cy="162934"/>
            </a:xfrm>
            <a:custGeom>
              <a:avLst/>
              <a:gdLst>
                <a:gd name="connsiteX0" fmla="*/ 481 w 84963"/>
                <a:gd name="connsiteY0" fmla="*/ 160188 h 162934"/>
                <a:gd name="connsiteX1" fmla="*/ 84936 w 84963"/>
                <a:gd name="connsiteY1" fmla="*/ -28 h 162934"/>
                <a:gd name="connsiteX2" fmla="*/ 2137 w 84963"/>
                <a:gd name="connsiteY2" fmla="*/ 162810 h 162934"/>
                <a:gd name="connsiteX3" fmla="*/ 2137 w 84963"/>
                <a:gd name="connsiteY3" fmla="*/ 162810 h 162934"/>
                <a:gd name="connsiteX4" fmla="*/ 2137 w 84963"/>
                <a:gd name="connsiteY4" fmla="*/ 162810 h 162934"/>
                <a:gd name="connsiteX5" fmla="*/ 481 w 84963"/>
                <a:gd name="connsiteY5" fmla="*/ 160188 h 162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963" h="162934">
                  <a:moveTo>
                    <a:pt x="481" y="160188"/>
                  </a:moveTo>
                  <a:cubicBezTo>
                    <a:pt x="-4901" y="96157"/>
                    <a:pt x="33049" y="35024"/>
                    <a:pt x="84936" y="-28"/>
                  </a:cubicBezTo>
                  <a:cubicBezTo>
                    <a:pt x="75290" y="61656"/>
                    <a:pt x="46297" y="118679"/>
                    <a:pt x="2137" y="162810"/>
                  </a:cubicBezTo>
                  <a:lnTo>
                    <a:pt x="2137" y="162810"/>
                  </a:lnTo>
                  <a:lnTo>
                    <a:pt x="2137" y="162810"/>
                  </a:lnTo>
                  <a:cubicBezTo>
                    <a:pt x="1033" y="163362"/>
                    <a:pt x="758" y="161430"/>
                    <a:pt x="481" y="160188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1" name="Freeform: Shape 830">
              <a:extLst>
                <a:ext uri="{FF2B5EF4-FFF2-40B4-BE49-F238E27FC236}">
                  <a16:creationId xmlns:a16="http://schemas.microsoft.com/office/drawing/2014/main" id="{66942A1C-F7EA-6046-71BD-81F05E3FDCF8}"/>
                </a:ext>
              </a:extLst>
            </p:cNvPr>
            <p:cNvSpPr/>
            <p:nvPr/>
          </p:nvSpPr>
          <p:spPr>
            <a:xfrm>
              <a:off x="8298651" y="1026178"/>
              <a:ext cx="52485" cy="138335"/>
            </a:xfrm>
            <a:custGeom>
              <a:avLst/>
              <a:gdLst>
                <a:gd name="connsiteX0" fmla="*/ 38133 w 52485"/>
                <a:gd name="connsiteY0" fmla="*/ 137004 h 138335"/>
                <a:gd name="connsiteX1" fmla="*/ 12880 w 52485"/>
                <a:gd name="connsiteY1" fmla="*/ -28 h 138335"/>
                <a:gd name="connsiteX2" fmla="*/ 45585 w 52485"/>
                <a:gd name="connsiteY2" fmla="*/ 134244 h 138335"/>
                <a:gd name="connsiteX3" fmla="*/ 38133 w 52485"/>
                <a:gd name="connsiteY3" fmla="*/ 137004 h 138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485" h="138335">
                  <a:moveTo>
                    <a:pt x="38133" y="137004"/>
                  </a:moveTo>
                  <a:cubicBezTo>
                    <a:pt x="-5198" y="108025"/>
                    <a:pt x="-8648" y="43442"/>
                    <a:pt x="12880" y="-28"/>
                  </a:cubicBezTo>
                  <a:cubicBezTo>
                    <a:pt x="48938" y="34574"/>
                    <a:pt x="61703" y="86934"/>
                    <a:pt x="45585" y="134244"/>
                  </a:cubicBezTo>
                  <a:cubicBezTo>
                    <a:pt x="47931" y="139626"/>
                    <a:pt x="41169" y="138660"/>
                    <a:pt x="38133" y="137004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2" name="Freeform: Shape 831">
              <a:extLst>
                <a:ext uri="{FF2B5EF4-FFF2-40B4-BE49-F238E27FC236}">
                  <a16:creationId xmlns:a16="http://schemas.microsoft.com/office/drawing/2014/main" id="{696B8069-0AFE-4B95-4242-03772B7F4F9A}"/>
                </a:ext>
              </a:extLst>
            </p:cNvPr>
            <p:cNvSpPr/>
            <p:nvPr/>
          </p:nvSpPr>
          <p:spPr>
            <a:xfrm>
              <a:off x="8352405" y="1035286"/>
              <a:ext cx="97564" cy="146024"/>
            </a:xfrm>
            <a:custGeom>
              <a:avLst/>
              <a:gdLst>
                <a:gd name="connsiteX0" fmla="*/ -27 w 97564"/>
                <a:gd name="connsiteY0" fmla="*/ 145974 h 146024"/>
                <a:gd name="connsiteX1" fmla="*/ 97537 w 97564"/>
                <a:gd name="connsiteY1" fmla="*/ -28 h 146024"/>
                <a:gd name="connsiteX2" fmla="*/ 939 w 97564"/>
                <a:gd name="connsiteY2" fmla="*/ 145560 h 146024"/>
                <a:gd name="connsiteX3" fmla="*/ 939 w 97564"/>
                <a:gd name="connsiteY3" fmla="*/ 145560 h 146024"/>
                <a:gd name="connsiteX4" fmla="*/ -27 w 97564"/>
                <a:gd name="connsiteY4" fmla="*/ 145974 h 146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564" h="146024">
                  <a:moveTo>
                    <a:pt x="-27" y="145974"/>
                  </a:moveTo>
                  <a:cubicBezTo>
                    <a:pt x="10737" y="87325"/>
                    <a:pt x="43304" y="29090"/>
                    <a:pt x="97537" y="-28"/>
                  </a:cubicBezTo>
                  <a:cubicBezTo>
                    <a:pt x="80288" y="56551"/>
                    <a:pt x="39992" y="103195"/>
                    <a:pt x="939" y="145560"/>
                  </a:cubicBezTo>
                  <a:lnTo>
                    <a:pt x="939" y="145560"/>
                  </a:lnTo>
                  <a:cubicBezTo>
                    <a:pt x="939" y="145560"/>
                    <a:pt x="387" y="146112"/>
                    <a:pt x="-27" y="145974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3" name="Freeform: Shape 832">
              <a:extLst>
                <a:ext uri="{FF2B5EF4-FFF2-40B4-BE49-F238E27FC236}">
                  <a16:creationId xmlns:a16="http://schemas.microsoft.com/office/drawing/2014/main" id="{5D7E9C89-D189-F840-CBB0-B5611B6D3300}"/>
                </a:ext>
              </a:extLst>
            </p:cNvPr>
            <p:cNvSpPr/>
            <p:nvPr/>
          </p:nvSpPr>
          <p:spPr>
            <a:xfrm>
              <a:off x="6031658" y="1100145"/>
              <a:ext cx="45231" cy="125578"/>
            </a:xfrm>
            <a:custGeom>
              <a:avLst/>
              <a:gdLst>
                <a:gd name="connsiteX0" fmla="*/ 21534 w 45231"/>
                <a:gd name="connsiteY0" fmla="*/ 112993 h 125578"/>
                <a:gd name="connsiteX1" fmla="*/ 6631 w 45231"/>
                <a:gd name="connsiteY1" fmla="*/ -28 h 125578"/>
                <a:gd name="connsiteX2" fmla="*/ 44994 w 45231"/>
                <a:gd name="connsiteY2" fmla="*/ 87877 h 125578"/>
                <a:gd name="connsiteX3" fmla="*/ 34092 w 45231"/>
                <a:gd name="connsiteY3" fmla="*/ 125550 h 125578"/>
                <a:gd name="connsiteX4" fmla="*/ 21534 w 45231"/>
                <a:gd name="connsiteY4" fmla="*/ 112993 h 125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231" h="125578">
                  <a:moveTo>
                    <a:pt x="21534" y="112993"/>
                  </a:moveTo>
                  <a:cubicBezTo>
                    <a:pt x="-490" y="79593"/>
                    <a:pt x="-5982" y="37940"/>
                    <a:pt x="6631" y="-28"/>
                  </a:cubicBezTo>
                  <a:cubicBezTo>
                    <a:pt x="32850" y="21367"/>
                    <a:pt x="47133" y="54102"/>
                    <a:pt x="44994" y="87877"/>
                  </a:cubicBezTo>
                  <a:cubicBezTo>
                    <a:pt x="42138" y="100647"/>
                    <a:pt x="38494" y="113228"/>
                    <a:pt x="34092" y="125550"/>
                  </a:cubicBezTo>
                  <a:cubicBezTo>
                    <a:pt x="28710" y="124170"/>
                    <a:pt x="24156" y="117408"/>
                    <a:pt x="21534" y="112993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4" name="Freeform: Shape 833">
              <a:extLst>
                <a:ext uri="{FF2B5EF4-FFF2-40B4-BE49-F238E27FC236}">
                  <a16:creationId xmlns:a16="http://schemas.microsoft.com/office/drawing/2014/main" id="{03D62E07-8B54-5807-5DD0-79BB4E231C73}"/>
                </a:ext>
              </a:extLst>
            </p:cNvPr>
            <p:cNvSpPr/>
            <p:nvPr/>
          </p:nvSpPr>
          <p:spPr>
            <a:xfrm>
              <a:off x="5951240" y="1159760"/>
              <a:ext cx="98581" cy="84957"/>
            </a:xfrm>
            <a:custGeom>
              <a:avLst/>
              <a:gdLst>
                <a:gd name="connsiteX0" fmla="*/ 82771 w 98581"/>
                <a:gd name="connsiteY0" fmla="*/ 84841 h 84957"/>
                <a:gd name="connsiteX1" fmla="*/ -27 w 98581"/>
                <a:gd name="connsiteY1" fmla="*/ -28 h 84957"/>
                <a:gd name="connsiteX2" fmla="*/ 74767 w 98581"/>
                <a:gd name="connsiteY2" fmla="*/ 40406 h 84957"/>
                <a:gd name="connsiteX3" fmla="*/ 96157 w 98581"/>
                <a:gd name="connsiteY3" fmla="*/ 78079 h 84957"/>
                <a:gd name="connsiteX4" fmla="*/ 82771 w 98581"/>
                <a:gd name="connsiteY4" fmla="*/ 84841 h 84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581" h="84957">
                  <a:moveTo>
                    <a:pt x="82771" y="84841"/>
                  </a:moveTo>
                  <a:cubicBezTo>
                    <a:pt x="41372" y="76837"/>
                    <a:pt x="15428" y="36128"/>
                    <a:pt x="-27" y="-28"/>
                  </a:cubicBezTo>
                  <a:cubicBezTo>
                    <a:pt x="29035" y="3788"/>
                    <a:pt x="55654" y="18184"/>
                    <a:pt x="74767" y="40406"/>
                  </a:cubicBezTo>
                  <a:cubicBezTo>
                    <a:pt x="82937" y="52345"/>
                    <a:pt x="90085" y="64947"/>
                    <a:pt x="96157" y="78079"/>
                  </a:cubicBezTo>
                  <a:cubicBezTo>
                    <a:pt x="104575" y="86221"/>
                    <a:pt x="88567" y="84841"/>
                    <a:pt x="82771" y="84841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5" name="Freeform: Shape 834">
              <a:extLst>
                <a:ext uri="{FF2B5EF4-FFF2-40B4-BE49-F238E27FC236}">
                  <a16:creationId xmlns:a16="http://schemas.microsoft.com/office/drawing/2014/main" id="{F477BB6D-9A79-5984-6523-CA3A5F03F796}"/>
                </a:ext>
              </a:extLst>
            </p:cNvPr>
            <p:cNvSpPr/>
            <p:nvPr/>
          </p:nvSpPr>
          <p:spPr>
            <a:xfrm>
              <a:off x="5922122" y="1257280"/>
              <a:ext cx="121438" cy="48093"/>
            </a:xfrm>
            <a:custGeom>
              <a:avLst/>
              <a:gdLst>
                <a:gd name="connsiteX0" fmla="*/ -27 w 121438"/>
                <a:gd name="connsiteY0" fmla="*/ 43072 h 48093"/>
                <a:gd name="connsiteX1" fmla="*/ 121411 w 121438"/>
                <a:gd name="connsiteY1" fmla="*/ 11608 h 48093"/>
                <a:gd name="connsiteX2" fmla="*/ -27 w 121438"/>
                <a:gd name="connsiteY2" fmla="*/ 43072 h 48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438" h="48093">
                  <a:moveTo>
                    <a:pt x="-27" y="43072"/>
                  </a:moveTo>
                  <a:cubicBezTo>
                    <a:pt x="27572" y="15472"/>
                    <a:pt x="87463" y="-18199"/>
                    <a:pt x="121411" y="11608"/>
                  </a:cubicBezTo>
                  <a:cubicBezTo>
                    <a:pt x="89851" y="43734"/>
                    <a:pt x="43152" y="55823"/>
                    <a:pt x="-27" y="43072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6" name="Freeform: Shape 835">
              <a:extLst>
                <a:ext uri="{FF2B5EF4-FFF2-40B4-BE49-F238E27FC236}">
                  <a16:creationId xmlns:a16="http://schemas.microsoft.com/office/drawing/2014/main" id="{E8D417BC-8814-20DF-59C6-062F60BC5D62}"/>
                </a:ext>
              </a:extLst>
            </p:cNvPr>
            <p:cNvSpPr/>
            <p:nvPr/>
          </p:nvSpPr>
          <p:spPr>
            <a:xfrm>
              <a:off x="5970283" y="1262016"/>
              <a:ext cx="100600" cy="97426"/>
            </a:xfrm>
            <a:custGeom>
              <a:avLst/>
              <a:gdLst>
                <a:gd name="connsiteX0" fmla="*/ -27 w 100600"/>
                <a:gd name="connsiteY0" fmla="*/ 97399 h 97426"/>
                <a:gd name="connsiteX1" fmla="*/ 100573 w 100600"/>
                <a:gd name="connsiteY1" fmla="*/ -28 h 97426"/>
                <a:gd name="connsiteX2" fmla="*/ -27 w 100600"/>
                <a:gd name="connsiteY2" fmla="*/ 97399 h 97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0600" h="97426">
                  <a:moveTo>
                    <a:pt x="-27" y="97399"/>
                  </a:moveTo>
                  <a:cubicBezTo>
                    <a:pt x="16698" y="51156"/>
                    <a:pt x="53820" y="15207"/>
                    <a:pt x="100573" y="-28"/>
                  </a:cubicBezTo>
                  <a:cubicBezTo>
                    <a:pt x="80426" y="43303"/>
                    <a:pt x="49652" y="86635"/>
                    <a:pt x="-27" y="97399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7" name="Freeform: Shape 836">
              <a:extLst>
                <a:ext uri="{FF2B5EF4-FFF2-40B4-BE49-F238E27FC236}">
                  <a16:creationId xmlns:a16="http://schemas.microsoft.com/office/drawing/2014/main" id="{2B555DD1-849C-0EBB-C2FE-65D9C5D8669D}"/>
                </a:ext>
              </a:extLst>
            </p:cNvPr>
            <p:cNvSpPr/>
            <p:nvPr/>
          </p:nvSpPr>
          <p:spPr>
            <a:xfrm>
              <a:off x="5957726" y="1418071"/>
              <a:ext cx="125577" cy="61724"/>
            </a:xfrm>
            <a:custGeom>
              <a:avLst/>
              <a:gdLst>
                <a:gd name="connsiteX0" fmla="*/ -27 w 125577"/>
                <a:gd name="connsiteY0" fmla="*/ 49535 h 61724"/>
                <a:gd name="connsiteX1" fmla="*/ 125550 w 125577"/>
                <a:gd name="connsiteY1" fmla="*/ 16001 h 61724"/>
                <a:gd name="connsiteX2" fmla="*/ -27 w 125577"/>
                <a:gd name="connsiteY2" fmla="*/ 49535 h 61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5577" h="61724">
                  <a:moveTo>
                    <a:pt x="-27" y="49535"/>
                  </a:moveTo>
                  <a:cubicBezTo>
                    <a:pt x="22190" y="9377"/>
                    <a:pt x="88981" y="-19464"/>
                    <a:pt x="125550" y="16001"/>
                  </a:cubicBezTo>
                  <a:cubicBezTo>
                    <a:pt x="105541" y="61817"/>
                    <a:pt x="40130" y="73547"/>
                    <a:pt x="-27" y="49535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8" name="Freeform: Shape 837">
              <a:extLst>
                <a:ext uri="{FF2B5EF4-FFF2-40B4-BE49-F238E27FC236}">
                  <a16:creationId xmlns:a16="http://schemas.microsoft.com/office/drawing/2014/main" id="{942AF004-0DFA-FE68-E95D-959D1DDB5CF1}"/>
                </a:ext>
              </a:extLst>
            </p:cNvPr>
            <p:cNvSpPr/>
            <p:nvPr/>
          </p:nvSpPr>
          <p:spPr>
            <a:xfrm>
              <a:off x="6021591" y="1439068"/>
              <a:ext cx="64472" cy="162975"/>
            </a:xfrm>
            <a:custGeom>
              <a:avLst/>
              <a:gdLst>
                <a:gd name="connsiteX0" fmla="*/ 691 w 64472"/>
                <a:gd name="connsiteY0" fmla="*/ 162948 h 162975"/>
                <a:gd name="connsiteX1" fmla="*/ 64446 w 64472"/>
                <a:gd name="connsiteY1" fmla="*/ -28 h 162975"/>
                <a:gd name="connsiteX2" fmla="*/ 45540 w 64472"/>
                <a:gd name="connsiteY2" fmla="*/ 76423 h 162975"/>
                <a:gd name="connsiteX3" fmla="*/ 691 w 64472"/>
                <a:gd name="connsiteY3" fmla="*/ 162948 h 162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472" h="162975">
                  <a:moveTo>
                    <a:pt x="691" y="162948"/>
                  </a:moveTo>
                  <a:cubicBezTo>
                    <a:pt x="-4415" y="103885"/>
                    <a:pt x="17802" y="37646"/>
                    <a:pt x="64446" y="-28"/>
                  </a:cubicBezTo>
                  <a:cubicBezTo>
                    <a:pt x="55752" y="24398"/>
                    <a:pt x="55200" y="51859"/>
                    <a:pt x="45540" y="76423"/>
                  </a:cubicBezTo>
                  <a:cubicBezTo>
                    <a:pt x="34611" y="107169"/>
                    <a:pt x="19513" y="136287"/>
                    <a:pt x="691" y="162948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9" name="Freeform: Shape 838">
              <a:extLst>
                <a:ext uri="{FF2B5EF4-FFF2-40B4-BE49-F238E27FC236}">
                  <a16:creationId xmlns:a16="http://schemas.microsoft.com/office/drawing/2014/main" id="{ACECA22D-2CBA-8A90-E3CF-87B2EAFD9C6E}"/>
                </a:ext>
              </a:extLst>
            </p:cNvPr>
            <p:cNvSpPr/>
            <p:nvPr/>
          </p:nvSpPr>
          <p:spPr>
            <a:xfrm>
              <a:off x="6084684" y="1440172"/>
              <a:ext cx="45548" cy="158697"/>
            </a:xfrm>
            <a:custGeom>
              <a:avLst/>
              <a:gdLst>
                <a:gd name="connsiteX0" fmla="*/ 43718 w 45548"/>
                <a:gd name="connsiteY0" fmla="*/ 158670 h 158697"/>
                <a:gd name="connsiteX1" fmla="*/ -27 w 45548"/>
                <a:gd name="connsiteY1" fmla="*/ -28 h 158697"/>
                <a:gd name="connsiteX2" fmla="*/ 43718 w 45548"/>
                <a:gd name="connsiteY2" fmla="*/ 158670 h 158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5548" h="158697">
                  <a:moveTo>
                    <a:pt x="43718" y="158670"/>
                  </a:moveTo>
                  <a:cubicBezTo>
                    <a:pt x="9908" y="113131"/>
                    <a:pt x="5217" y="53791"/>
                    <a:pt x="-27" y="-28"/>
                  </a:cubicBezTo>
                  <a:cubicBezTo>
                    <a:pt x="35383" y="44794"/>
                    <a:pt x="51156" y="102036"/>
                    <a:pt x="43718" y="158670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0" name="Freeform: Shape 839">
              <a:extLst>
                <a:ext uri="{FF2B5EF4-FFF2-40B4-BE49-F238E27FC236}">
                  <a16:creationId xmlns:a16="http://schemas.microsoft.com/office/drawing/2014/main" id="{1DE5ABED-01AF-D9AD-BAC1-CFCF9758AF18}"/>
                </a:ext>
              </a:extLst>
            </p:cNvPr>
            <p:cNvSpPr/>
            <p:nvPr/>
          </p:nvSpPr>
          <p:spPr>
            <a:xfrm>
              <a:off x="8145546" y="745534"/>
              <a:ext cx="147243" cy="55240"/>
            </a:xfrm>
            <a:custGeom>
              <a:avLst/>
              <a:gdLst>
                <a:gd name="connsiteX0" fmla="*/ -27 w 147243"/>
                <a:gd name="connsiteY0" fmla="*/ 39672 h 55240"/>
                <a:gd name="connsiteX1" fmla="*/ 147216 w 147243"/>
                <a:gd name="connsiteY1" fmla="*/ 15660 h 55240"/>
                <a:gd name="connsiteX2" fmla="*/ -27 w 147243"/>
                <a:gd name="connsiteY2" fmla="*/ 39672 h 55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7243" h="55240">
                  <a:moveTo>
                    <a:pt x="-27" y="39672"/>
                  </a:moveTo>
                  <a:cubicBezTo>
                    <a:pt x="37177" y="-2185"/>
                    <a:pt x="98642" y="-12209"/>
                    <a:pt x="147216" y="15660"/>
                  </a:cubicBezTo>
                  <a:cubicBezTo>
                    <a:pt x="111061" y="54851"/>
                    <a:pt x="46340" y="68789"/>
                    <a:pt x="-27" y="39672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1" name="Freeform: Shape 840">
              <a:extLst>
                <a:ext uri="{FF2B5EF4-FFF2-40B4-BE49-F238E27FC236}">
                  <a16:creationId xmlns:a16="http://schemas.microsoft.com/office/drawing/2014/main" id="{B9356604-DF45-FE12-5918-69D6412C9C19}"/>
                </a:ext>
              </a:extLst>
            </p:cNvPr>
            <p:cNvSpPr/>
            <p:nvPr/>
          </p:nvSpPr>
          <p:spPr>
            <a:xfrm>
              <a:off x="8210129" y="760532"/>
              <a:ext cx="86801" cy="119920"/>
            </a:xfrm>
            <a:custGeom>
              <a:avLst/>
              <a:gdLst>
                <a:gd name="connsiteX0" fmla="*/ -27 w 86801"/>
                <a:gd name="connsiteY0" fmla="*/ 119892 h 119920"/>
                <a:gd name="connsiteX1" fmla="*/ 86774 w 86801"/>
                <a:gd name="connsiteY1" fmla="*/ -28 h 119920"/>
                <a:gd name="connsiteX2" fmla="*/ 66488 w 86801"/>
                <a:gd name="connsiteY2" fmla="*/ 43166 h 119920"/>
                <a:gd name="connsiteX3" fmla="*/ 111 w 86801"/>
                <a:gd name="connsiteY3" fmla="*/ 119892 h 119920"/>
                <a:gd name="connsiteX4" fmla="*/ 111 w 86801"/>
                <a:gd name="connsiteY4" fmla="*/ 119892 h 119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6801" h="119920">
                  <a:moveTo>
                    <a:pt x="-27" y="119892"/>
                  </a:moveTo>
                  <a:cubicBezTo>
                    <a:pt x="5769" y="74767"/>
                    <a:pt x="41372" y="13496"/>
                    <a:pt x="86774" y="-28"/>
                  </a:cubicBezTo>
                  <a:cubicBezTo>
                    <a:pt x="75872" y="11288"/>
                    <a:pt x="74077" y="29504"/>
                    <a:pt x="66488" y="43166"/>
                  </a:cubicBezTo>
                  <a:cubicBezTo>
                    <a:pt x="51073" y="73851"/>
                    <a:pt x="28262" y="100219"/>
                    <a:pt x="111" y="119892"/>
                  </a:cubicBezTo>
                  <a:lnTo>
                    <a:pt x="111" y="119892"/>
                  </a:ln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2" name="Freeform: Shape 841">
              <a:extLst>
                <a:ext uri="{FF2B5EF4-FFF2-40B4-BE49-F238E27FC236}">
                  <a16:creationId xmlns:a16="http://schemas.microsoft.com/office/drawing/2014/main" id="{E9477E55-32CF-231B-279E-AF53FCDC8D39}"/>
                </a:ext>
              </a:extLst>
            </p:cNvPr>
            <p:cNvSpPr/>
            <p:nvPr/>
          </p:nvSpPr>
          <p:spPr>
            <a:xfrm>
              <a:off x="8277813" y="775297"/>
              <a:ext cx="51797" cy="107914"/>
            </a:xfrm>
            <a:custGeom>
              <a:avLst/>
              <a:gdLst>
                <a:gd name="connsiteX0" fmla="*/ 43653 w 51797"/>
                <a:gd name="connsiteY0" fmla="*/ 107749 h 107914"/>
                <a:gd name="connsiteX1" fmla="*/ 7222 w 51797"/>
                <a:gd name="connsiteY1" fmla="*/ -28 h 107914"/>
                <a:gd name="connsiteX2" fmla="*/ 43653 w 51797"/>
                <a:gd name="connsiteY2" fmla="*/ 107887 h 107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1797" h="107914">
                  <a:moveTo>
                    <a:pt x="43653" y="107749"/>
                  </a:moveTo>
                  <a:cubicBezTo>
                    <a:pt x="3358" y="92293"/>
                    <a:pt x="-9752" y="36956"/>
                    <a:pt x="7222" y="-28"/>
                  </a:cubicBezTo>
                  <a:cubicBezTo>
                    <a:pt x="51519" y="11978"/>
                    <a:pt x="60903" y="71179"/>
                    <a:pt x="43653" y="107887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3" name="Freeform: Shape 842">
              <a:extLst>
                <a:ext uri="{FF2B5EF4-FFF2-40B4-BE49-F238E27FC236}">
                  <a16:creationId xmlns:a16="http://schemas.microsoft.com/office/drawing/2014/main" id="{5BB4FB2E-D756-FD48-57FE-D88BE9C07BDD}"/>
                </a:ext>
              </a:extLst>
            </p:cNvPr>
            <p:cNvSpPr/>
            <p:nvPr/>
          </p:nvSpPr>
          <p:spPr>
            <a:xfrm>
              <a:off x="8366481" y="1164006"/>
              <a:ext cx="176636" cy="54544"/>
            </a:xfrm>
            <a:custGeom>
              <a:avLst/>
              <a:gdLst>
                <a:gd name="connsiteX0" fmla="*/ 24122 w 176636"/>
                <a:gd name="connsiteY0" fmla="*/ 48165 h 54544"/>
                <a:gd name="connsiteX1" fmla="*/ -27 w 176636"/>
                <a:gd name="connsiteY1" fmla="*/ 27879 h 54544"/>
                <a:gd name="connsiteX2" fmla="*/ 107059 w 176636"/>
                <a:gd name="connsiteY2" fmla="*/ 280 h 54544"/>
                <a:gd name="connsiteX3" fmla="*/ 172746 w 176636"/>
                <a:gd name="connsiteY3" fmla="*/ 19875 h 54544"/>
                <a:gd name="connsiteX4" fmla="*/ 24122 w 176636"/>
                <a:gd name="connsiteY4" fmla="*/ 48165 h 54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6636" h="54544">
                  <a:moveTo>
                    <a:pt x="24122" y="48165"/>
                  </a:moveTo>
                  <a:cubicBezTo>
                    <a:pt x="15980" y="44301"/>
                    <a:pt x="-27" y="36297"/>
                    <a:pt x="-27" y="27879"/>
                  </a:cubicBezTo>
                  <a:cubicBezTo>
                    <a:pt x="35162" y="17529"/>
                    <a:pt x="68972" y="-2756"/>
                    <a:pt x="107059" y="280"/>
                  </a:cubicBezTo>
                  <a:cubicBezTo>
                    <a:pt x="117409" y="-2204"/>
                    <a:pt x="194549" y="10906"/>
                    <a:pt x="172746" y="19875"/>
                  </a:cubicBezTo>
                  <a:cubicBezTo>
                    <a:pt x="126931" y="37815"/>
                    <a:pt x="74216" y="67623"/>
                    <a:pt x="24122" y="48165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4" name="Freeform: Shape 843">
              <a:extLst>
                <a:ext uri="{FF2B5EF4-FFF2-40B4-BE49-F238E27FC236}">
                  <a16:creationId xmlns:a16="http://schemas.microsoft.com/office/drawing/2014/main" id="{72EB14B4-2F32-1D45-A5FB-9520489DAA6D}"/>
                </a:ext>
              </a:extLst>
            </p:cNvPr>
            <p:cNvSpPr/>
            <p:nvPr/>
          </p:nvSpPr>
          <p:spPr>
            <a:xfrm>
              <a:off x="8344402" y="1198123"/>
              <a:ext cx="86376" cy="93019"/>
            </a:xfrm>
            <a:custGeom>
              <a:avLst/>
              <a:gdLst>
                <a:gd name="connsiteX0" fmla="*/ 32540 w 86376"/>
                <a:gd name="connsiteY0" fmla="*/ 68971 h 93019"/>
                <a:gd name="connsiteX1" fmla="*/ -27 w 86376"/>
                <a:gd name="connsiteY1" fmla="*/ -28 h 93019"/>
                <a:gd name="connsiteX2" fmla="*/ 32540 w 86376"/>
                <a:gd name="connsiteY2" fmla="*/ 68971 h 93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376" h="93019">
                  <a:moveTo>
                    <a:pt x="32540" y="68971"/>
                  </a:moveTo>
                  <a:cubicBezTo>
                    <a:pt x="12337" y="51676"/>
                    <a:pt x="483" y="26567"/>
                    <a:pt x="-27" y="-28"/>
                  </a:cubicBezTo>
                  <a:cubicBezTo>
                    <a:pt x="43580" y="21086"/>
                    <a:pt x="150804" y="144042"/>
                    <a:pt x="32540" y="68971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5" name="Freeform: Shape 844">
              <a:extLst>
                <a:ext uri="{FF2B5EF4-FFF2-40B4-BE49-F238E27FC236}">
                  <a16:creationId xmlns:a16="http://schemas.microsoft.com/office/drawing/2014/main" id="{6B057FFD-F8B6-9777-B70D-A58C34CB1C57}"/>
                </a:ext>
              </a:extLst>
            </p:cNvPr>
            <p:cNvSpPr/>
            <p:nvPr/>
          </p:nvSpPr>
          <p:spPr>
            <a:xfrm>
              <a:off x="8223239" y="1117394"/>
              <a:ext cx="135652" cy="84539"/>
            </a:xfrm>
            <a:custGeom>
              <a:avLst/>
              <a:gdLst>
                <a:gd name="connsiteX0" fmla="*/ 135625 w 135652"/>
                <a:gd name="connsiteY0" fmla="*/ 84427 h 84539"/>
                <a:gd name="connsiteX1" fmla="*/ -27 w 135652"/>
                <a:gd name="connsiteY1" fmla="*/ -28 h 84539"/>
                <a:gd name="connsiteX2" fmla="*/ 135625 w 135652"/>
                <a:gd name="connsiteY2" fmla="*/ 84427 h 84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5652" h="84539">
                  <a:moveTo>
                    <a:pt x="135625" y="84427"/>
                  </a:moveTo>
                  <a:cubicBezTo>
                    <a:pt x="77458" y="86417"/>
                    <a:pt x="23860" y="53046"/>
                    <a:pt x="-27" y="-28"/>
                  </a:cubicBezTo>
                  <a:cubicBezTo>
                    <a:pt x="52826" y="3146"/>
                    <a:pt x="124585" y="34748"/>
                    <a:pt x="135625" y="84427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6" name="Freeform: Shape 845">
              <a:extLst>
                <a:ext uri="{FF2B5EF4-FFF2-40B4-BE49-F238E27FC236}">
                  <a16:creationId xmlns:a16="http://schemas.microsoft.com/office/drawing/2014/main" id="{32CB651F-9EFF-1278-61B8-FFEF6612D986}"/>
                </a:ext>
              </a:extLst>
            </p:cNvPr>
            <p:cNvSpPr/>
            <p:nvPr/>
          </p:nvSpPr>
          <p:spPr>
            <a:xfrm>
              <a:off x="9151413" y="884316"/>
              <a:ext cx="40456" cy="161259"/>
            </a:xfrm>
            <a:custGeom>
              <a:avLst/>
              <a:gdLst>
                <a:gd name="connsiteX0" fmla="*/ 18879 w 40456"/>
                <a:gd name="connsiteY0" fmla="*/ 155082 h 161259"/>
                <a:gd name="connsiteX1" fmla="*/ 17636 w 40456"/>
                <a:gd name="connsiteY1" fmla="*/ -28 h 161259"/>
                <a:gd name="connsiteX2" fmla="*/ 24123 w 40456"/>
                <a:gd name="connsiteY2" fmla="*/ 161154 h 161259"/>
                <a:gd name="connsiteX3" fmla="*/ 24123 w 40456"/>
                <a:gd name="connsiteY3" fmla="*/ 161154 h 161259"/>
                <a:gd name="connsiteX4" fmla="*/ 18879 w 40456"/>
                <a:gd name="connsiteY4" fmla="*/ 155082 h 16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456" h="161259">
                  <a:moveTo>
                    <a:pt x="18879" y="155082"/>
                  </a:moveTo>
                  <a:cubicBezTo>
                    <a:pt x="-11894" y="108853"/>
                    <a:pt x="249" y="48961"/>
                    <a:pt x="17636" y="-28"/>
                  </a:cubicBezTo>
                  <a:cubicBezTo>
                    <a:pt x="45554" y="49542"/>
                    <a:pt x="47955" y="109501"/>
                    <a:pt x="24123" y="161154"/>
                  </a:cubicBezTo>
                  <a:lnTo>
                    <a:pt x="24123" y="161154"/>
                  </a:lnTo>
                  <a:cubicBezTo>
                    <a:pt x="23157" y="161982"/>
                    <a:pt x="19431" y="155910"/>
                    <a:pt x="18879" y="155082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7" name="Freeform: Shape 846">
              <a:extLst>
                <a:ext uri="{FF2B5EF4-FFF2-40B4-BE49-F238E27FC236}">
                  <a16:creationId xmlns:a16="http://schemas.microsoft.com/office/drawing/2014/main" id="{1F4ADD3F-0C5E-DDEC-F00A-C9ACD0B74F94}"/>
                </a:ext>
              </a:extLst>
            </p:cNvPr>
            <p:cNvSpPr/>
            <p:nvPr/>
          </p:nvSpPr>
          <p:spPr>
            <a:xfrm>
              <a:off x="9054677" y="967115"/>
              <a:ext cx="121162" cy="100346"/>
            </a:xfrm>
            <a:custGeom>
              <a:avLst/>
              <a:gdLst>
                <a:gd name="connsiteX0" fmla="*/ 96571 w 121162"/>
                <a:gd name="connsiteY0" fmla="*/ 99745 h 100346"/>
                <a:gd name="connsiteX1" fmla="*/ -27 w 121162"/>
                <a:gd name="connsiteY1" fmla="*/ -28 h 100346"/>
                <a:gd name="connsiteX2" fmla="*/ 83461 w 121162"/>
                <a:gd name="connsiteY2" fmla="*/ 39992 h 100346"/>
                <a:gd name="connsiteX3" fmla="*/ 121135 w 121162"/>
                <a:gd name="connsiteY3" fmla="*/ 96709 h 100346"/>
                <a:gd name="connsiteX4" fmla="*/ 96571 w 121162"/>
                <a:gd name="connsiteY4" fmla="*/ 99745 h 100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162" h="100346">
                  <a:moveTo>
                    <a:pt x="96571" y="99745"/>
                  </a:moveTo>
                  <a:cubicBezTo>
                    <a:pt x="47858" y="92845"/>
                    <a:pt x="9633" y="46477"/>
                    <a:pt x="-27" y="-28"/>
                  </a:cubicBezTo>
                  <a:cubicBezTo>
                    <a:pt x="31229" y="4485"/>
                    <a:pt x="60360" y="18449"/>
                    <a:pt x="83461" y="39992"/>
                  </a:cubicBezTo>
                  <a:cubicBezTo>
                    <a:pt x="101264" y="55033"/>
                    <a:pt x="108715" y="77665"/>
                    <a:pt x="121135" y="96709"/>
                  </a:cubicBezTo>
                  <a:cubicBezTo>
                    <a:pt x="118237" y="101953"/>
                    <a:pt x="103471" y="100021"/>
                    <a:pt x="96571" y="99745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8" name="Freeform: Shape 847">
              <a:extLst>
                <a:ext uri="{FF2B5EF4-FFF2-40B4-BE49-F238E27FC236}">
                  <a16:creationId xmlns:a16="http://schemas.microsoft.com/office/drawing/2014/main" id="{73A845B4-FF0F-D2ED-5672-3393372E6569}"/>
                </a:ext>
              </a:extLst>
            </p:cNvPr>
            <p:cNvSpPr/>
            <p:nvPr/>
          </p:nvSpPr>
          <p:spPr>
            <a:xfrm>
              <a:off x="9158866" y="963389"/>
              <a:ext cx="126820" cy="101230"/>
            </a:xfrm>
            <a:custGeom>
              <a:avLst/>
              <a:gdLst>
                <a:gd name="connsiteX0" fmla="*/ -27 w 126820"/>
                <a:gd name="connsiteY0" fmla="*/ 100435 h 101230"/>
                <a:gd name="connsiteX1" fmla="*/ 126793 w 126820"/>
                <a:gd name="connsiteY1" fmla="*/ -28 h 101230"/>
                <a:gd name="connsiteX2" fmla="*/ -27 w 126820"/>
                <a:gd name="connsiteY2" fmla="*/ 100435 h 101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820" h="101230">
                  <a:moveTo>
                    <a:pt x="-27" y="100435"/>
                  </a:moveTo>
                  <a:cubicBezTo>
                    <a:pt x="29228" y="54343"/>
                    <a:pt x="67316" y="8804"/>
                    <a:pt x="126793" y="-28"/>
                  </a:cubicBezTo>
                  <a:cubicBezTo>
                    <a:pt x="108853" y="52411"/>
                    <a:pt x="59726" y="108439"/>
                    <a:pt x="-27" y="100435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9" name="Freeform: Shape 848">
              <a:extLst>
                <a:ext uri="{FF2B5EF4-FFF2-40B4-BE49-F238E27FC236}">
                  <a16:creationId xmlns:a16="http://schemas.microsoft.com/office/drawing/2014/main" id="{DB564347-477B-D11C-92E7-96CACF1A581D}"/>
                </a:ext>
              </a:extLst>
            </p:cNvPr>
            <p:cNvSpPr/>
            <p:nvPr/>
          </p:nvSpPr>
          <p:spPr>
            <a:xfrm>
              <a:off x="8714843" y="1143614"/>
              <a:ext cx="56723" cy="222827"/>
            </a:xfrm>
            <a:custGeom>
              <a:avLst/>
              <a:gdLst>
                <a:gd name="connsiteX0" fmla="*/ 26828 w 56723"/>
                <a:gd name="connsiteY0" fmla="*/ 213593 h 222827"/>
                <a:gd name="connsiteX1" fmla="*/ 19651 w 56723"/>
                <a:gd name="connsiteY1" fmla="*/ -28 h 222827"/>
                <a:gd name="connsiteX2" fmla="*/ 36488 w 56723"/>
                <a:gd name="connsiteY2" fmla="*/ 221735 h 222827"/>
                <a:gd name="connsiteX3" fmla="*/ 26828 w 56723"/>
                <a:gd name="connsiteY3" fmla="*/ 213593 h 222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723" h="222827">
                  <a:moveTo>
                    <a:pt x="26828" y="213593"/>
                  </a:moveTo>
                  <a:cubicBezTo>
                    <a:pt x="-9052" y="148872"/>
                    <a:pt x="-6430" y="67591"/>
                    <a:pt x="19651" y="-28"/>
                  </a:cubicBezTo>
                  <a:cubicBezTo>
                    <a:pt x="66985" y="76285"/>
                    <a:pt x="64777" y="140178"/>
                    <a:pt x="36488" y="221735"/>
                  </a:cubicBezTo>
                  <a:cubicBezTo>
                    <a:pt x="35798" y="226289"/>
                    <a:pt x="27104" y="214835"/>
                    <a:pt x="26828" y="213593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0" name="Freeform: Shape 849">
              <a:extLst>
                <a:ext uri="{FF2B5EF4-FFF2-40B4-BE49-F238E27FC236}">
                  <a16:creationId xmlns:a16="http://schemas.microsoft.com/office/drawing/2014/main" id="{94F65DA9-3E95-7B34-5F46-8DB8F72FAEA7}"/>
                </a:ext>
              </a:extLst>
            </p:cNvPr>
            <p:cNvSpPr/>
            <p:nvPr/>
          </p:nvSpPr>
          <p:spPr>
            <a:xfrm>
              <a:off x="8751892" y="1152032"/>
              <a:ext cx="90268" cy="209127"/>
            </a:xfrm>
            <a:custGeom>
              <a:avLst/>
              <a:gdLst>
                <a:gd name="connsiteX0" fmla="*/ 405 w 90268"/>
                <a:gd name="connsiteY0" fmla="*/ 185994 h 209127"/>
                <a:gd name="connsiteX1" fmla="*/ 90241 w 90268"/>
                <a:gd name="connsiteY1" fmla="*/ -28 h 209127"/>
                <a:gd name="connsiteX2" fmla="*/ 1508 w 90268"/>
                <a:gd name="connsiteY2" fmla="*/ 209039 h 209127"/>
                <a:gd name="connsiteX3" fmla="*/ 405 w 90268"/>
                <a:gd name="connsiteY3" fmla="*/ 185994 h 209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268" h="209127">
                  <a:moveTo>
                    <a:pt x="405" y="185994"/>
                  </a:moveTo>
                  <a:cubicBezTo>
                    <a:pt x="10423" y="116197"/>
                    <a:pt x="41804" y="51215"/>
                    <a:pt x="90241" y="-28"/>
                  </a:cubicBezTo>
                  <a:cubicBezTo>
                    <a:pt x="80995" y="78217"/>
                    <a:pt x="31592" y="140178"/>
                    <a:pt x="1508" y="209039"/>
                  </a:cubicBezTo>
                  <a:cubicBezTo>
                    <a:pt x="-976" y="210419"/>
                    <a:pt x="267" y="187787"/>
                    <a:pt x="405" y="185994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1" name="Freeform: Shape 850">
              <a:extLst>
                <a:ext uri="{FF2B5EF4-FFF2-40B4-BE49-F238E27FC236}">
                  <a16:creationId xmlns:a16="http://schemas.microsoft.com/office/drawing/2014/main" id="{A8A6F981-2DE1-CB47-A6CE-F460966839AF}"/>
                </a:ext>
              </a:extLst>
            </p:cNvPr>
            <p:cNvSpPr/>
            <p:nvPr/>
          </p:nvSpPr>
          <p:spPr>
            <a:xfrm>
              <a:off x="8765974" y="1205575"/>
              <a:ext cx="171266" cy="154854"/>
            </a:xfrm>
            <a:custGeom>
              <a:avLst/>
              <a:gdLst>
                <a:gd name="connsiteX0" fmla="*/ 1225 w 171266"/>
                <a:gd name="connsiteY0" fmla="*/ 147216 h 154854"/>
                <a:gd name="connsiteX1" fmla="*/ 171239 w 171266"/>
                <a:gd name="connsiteY1" fmla="*/ -28 h 154854"/>
                <a:gd name="connsiteX2" fmla="*/ 1502 w 171266"/>
                <a:gd name="connsiteY2" fmla="*/ 153564 h 154854"/>
                <a:gd name="connsiteX3" fmla="*/ 1502 w 171266"/>
                <a:gd name="connsiteY3" fmla="*/ 153564 h 154854"/>
                <a:gd name="connsiteX4" fmla="*/ 3296 w 171266"/>
                <a:gd name="connsiteY4" fmla="*/ 154530 h 154854"/>
                <a:gd name="connsiteX5" fmla="*/ 1225 w 171266"/>
                <a:gd name="connsiteY5" fmla="*/ 147216 h 154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1266" h="154854">
                  <a:moveTo>
                    <a:pt x="1225" y="147216"/>
                  </a:moveTo>
                  <a:cubicBezTo>
                    <a:pt x="40376" y="80949"/>
                    <a:pt x="100060" y="29257"/>
                    <a:pt x="171239" y="-28"/>
                  </a:cubicBezTo>
                  <a:cubicBezTo>
                    <a:pt x="136326" y="72145"/>
                    <a:pt x="64290" y="110371"/>
                    <a:pt x="1502" y="153564"/>
                  </a:cubicBezTo>
                  <a:lnTo>
                    <a:pt x="1502" y="153564"/>
                  </a:lnTo>
                  <a:lnTo>
                    <a:pt x="3296" y="154530"/>
                  </a:lnTo>
                  <a:cubicBezTo>
                    <a:pt x="-1397" y="156186"/>
                    <a:pt x="-154" y="150528"/>
                    <a:pt x="1225" y="147216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2" name="Freeform: Shape 851">
              <a:extLst>
                <a:ext uri="{FF2B5EF4-FFF2-40B4-BE49-F238E27FC236}">
                  <a16:creationId xmlns:a16="http://schemas.microsoft.com/office/drawing/2014/main" id="{34B40985-6C4F-03A0-E6AD-9E7B0C9D83CD}"/>
                </a:ext>
              </a:extLst>
            </p:cNvPr>
            <p:cNvSpPr/>
            <p:nvPr/>
          </p:nvSpPr>
          <p:spPr>
            <a:xfrm>
              <a:off x="8636149" y="1121810"/>
              <a:ext cx="118933" cy="255710"/>
            </a:xfrm>
            <a:custGeom>
              <a:avLst/>
              <a:gdLst>
                <a:gd name="connsiteX0" fmla="*/ 118907 w 118933"/>
                <a:gd name="connsiteY0" fmla="*/ 255683 h 255710"/>
                <a:gd name="connsiteX1" fmla="*/ 4921 w 118933"/>
                <a:gd name="connsiteY1" fmla="*/ -28 h 255710"/>
                <a:gd name="connsiteX2" fmla="*/ 118907 w 118933"/>
                <a:gd name="connsiteY2" fmla="*/ 255683 h 255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8933" h="255710">
                  <a:moveTo>
                    <a:pt x="118907" y="255683"/>
                  </a:moveTo>
                  <a:cubicBezTo>
                    <a:pt x="48390" y="198413"/>
                    <a:pt x="-19092" y="88153"/>
                    <a:pt x="4921" y="-28"/>
                  </a:cubicBezTo>
                  <a:cubicBezTo>
                    <a:pt x="68400" y="90223"/>
                    <a:pt x="112559" y="140316"/>
                    <a:pt x="118907" y="255683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3" name="Freeform: Shape 852">
              <a:extLst>
                <a:ext uri="{FF2B5EF4-FFF2-40B4-BE49-F238E27FC236}">
                  <a16:creationId xmlns:a16="http://schemas.microsoft.com/office/drawing/2014/main" id="{EAC41991-EEF5-DB17-2ADD-259618961A7E}"/>
                </a:ext>
              </a:extLst>
            </p:cNvPr>
            <p:cNvSpPr/>
            <p:nvPr/>
          </p:nvSpPr>
          <p:spPr>
            <a:xfrm>
              <a:off x="8752186" y="1154102"/>
              <a:ext cx="174015" cy="211037"/>
            </a:xfrm>
            <a:custGeom>
              <a:avLst/>
              <a:gdLst>
                <a:gd name="connsiteX0" fmla="*/ -27 w 174015"/>
                <a:gd name="connsiteY0" fmla="*/ 210971 h 211037"/>
                <a:gd name="connsiteX1" fmla="*/ 173988 w 174015"/>
                <a:gd name="connsiteY1" fmla="*/ -28 h 211037"/>
                <a:gd name="connsiteX2" fmla="*/ 386 w 174015"/>
                <a:gd name="connsiteY2" fmla="*/ 210833 h 211037"/>
                <a:gd name="connsiteX3" fmla="*/ 386 w 174015"/>
                <a:gd name="connsiteY3" fmla="*/ 210833 h 211037"/>
                <a:gd name="connsiteX4" fmla="*/ -27 w 174015"/>
                <a:gd name="connsiteY4" fmla="*/ 210971 h 211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4015" h="211037">
                  <a:moveTo>
                    <a:pt x="-27" y="210971"/>
                  </a:moveTo>
                  <a:cubicBezTo>
                    <a:pt x="34721" y="124308"/>
                    <a:pt x="95523" y="50576"/>
                    <a:pt x="173988" y="-28"/>
                  </a:cubicBezTo>
                  <a:cubicBezTo>
                    <a:pt x="126931" y="78769"/>
                    <a:pt x="52825" y="136590"/>
                    <a:pt x="386" y="210833"/>
                  </a:cubicBezTo>
                  <a:lnTo>
                    <a:pt x="386" y="210833"/>
                  </a:lnTo>
                  <a:cubicBezTo>
                    <a:pt x="386" y="210833"/>
                    <a:pt x="111" y="211109"/>
                    <a:pt x="-27" y="210971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4" name="Freeform: Shape 853">
              <a:extLst>
                <a:ext uri="{FF2B5EF4-FFF2-40B4-BE49-F238E27FC236}">
                  <a16:creationId xmlns:a16="http://schemas.microsoft.com/office/drawing/2014/main" id="{0E3BE13E-B19C-0E8D-CC4B-DE7F61136369}"/>
                </a:ext>
              </a:extLst>
            </p:cNvPr>
            <p:cNvSpPr/>
            <p:nvPr/>
          </p:nvSpPr>
          <p:spPr>
            <a:xfrm>
              <a:off x="10749662" y="1100973"/>
              <a:ext cx="39067" cy="185423"/>
            </a:xfrm>
            <a:custGeom>
              <a:avLst/>
              <a:gdLst>
                <a:gd name="connsiteX0" fmla="*/ 2501 w 39067"/>
                <a:gd name="connsiteY0" fmla="*/ 162258 h 185423"/>
                <a:gd name="connsiteX1" fmla="*/ 27892 w 39067"/>
                <a:gd name="connsiteY1" fmla="*/ -28 h 185423"/>
                <a:gd name="connsiteX2" fmla="*/ 5537 w 39067"/>
                <a:gd name="connsiteY2" fmla="*/ 185303 h 185423"/>
                <a:gd name="connsiteX3" fmla="*/ 2501 w 39067"/>
                <a:gd name="connsiteY3" fmla="*/ 162258 h 185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067" h="185423">
                  <a:moveTo>
                    <a:pt x="2501" y="162258"/>
                  </a:moveTo>
                  <a:cubicBezTo>
                    <a:pt x="-4868" y="106846"/>
                    <a:pt x="3950" y="50486"/>
                    <a:pt x="27892" y="-28"/>
                  </a:cubicBezTo>
                  <a:cubicBezTo>
                    <a:pt x="53146" y="62485"/>
                    <a:pt x="31067" y="127620"/>
                    <a:pt x="5537" y="185303"/>
                  </a:cubicBezTo>
                  <a:cubicBezTo>
                    <a:pt x="4019" y="186959"/>
                    <a:pt x="2501" y="165846"/>
                    <a:pt x="2501" y="162258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5" name="Freeform: Shape 854">
              <a:extLst>
                <a:ext uri="{FF2B5EF4-FFF2-40B4-BE49-F238E27FC236}">
                  <a16:creationId xmlns:a16="http://schemas.microsoft.com/office/drawing/2014/main" id="{68939299-8E40-2753-53E3-B398580431E9}"/>
                </a:ext>
              </a:extLst>
            </p:cNvPr>
            <p:cNvSpPr/>
            <p:nvPr/>
          </p:nvSpPr>
          <p:spPr>
            <a:xfrm>
              <a:off x="10818016" y="1225014"/>
              <a:ext cx="154005" cy="96855"/>
            </a:xfrm>
            <a:custGeom>
              <a:avLst/>
              <a:gdLst>
                <a:gd name="connsiteX0" fmla="*/ -27 w 154005"/>
                <a:gd name="connsiteY0" fmla="*/ 87206 h 96855"/>
                <a:gd name="connsiteX1" fmla="*/ -27 w 154005"/>
                <a:gd name="connsiteY1" fmla="*/ 87206 h 96855"/>
                <a:gd name="connsiteX2" fmla="*/ -27 w 154005"/>
                <a:gd name="connsiteY2" fmla="*/ 87206 h 96855"/>
                <a:gd name="connsiteX3" fmla="*/ 153978 w 154005"/>
                <a:gd name="connsiteY3" fmla="*/ 6063 h 96855"/>
                <a:gd name="connsiteX4" fmla="*/ -27 w 154005"/>
                <a:gd name="connsiteY4" fmla="*/ 87206 h 96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4005" h="96855">
                  <a:moveTo>
                    <a:pt x="-27" y="87206"/>
                  </a:moveTo>
                  <a:lnTo>
                    <a:pt x="-27" y="87206"/>
                  </a:lnTo>
                  <a:lnTo>
                    <a:pt x="-27" y="87206"/>
                  </a:lnTo>
                  <a:cubicBezTo>
                    <a:pt x="13772" y="22071"/>
                    <a:pt x="93259" y="-15465"/>
                    <a:pt x="153978" y="6063"/>
                  </a:cubicBezTo>
                  <a:cubicBezTo>
                    <a:pt x="135072" y="63884"/>
                    <a:pt x="60829" y="119773"/>
                    <a:pt x="-27" y="87206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6" name="Freeform: Shape 855">
              <a:extLst>
                <a:ext uri="{FF2B5EF4-FFF2-40B4-BE49-F238E27FC236}">
                  <a16:creationId xmlns:a16="http://schemas.microsoft.com/office/drawing/2014/main" id="{C8C69C7C-0027-B7F3-8E36-AEBC701AD8FF}"/>
                </a:ext>
              </a:extLst>
            </p:cNvPr>
            <p:cNvSpPr/>
            <p:nvPr/>
          </p:nvSpPr>
          <p:spPr>
            <a:xfrm>
              <a:off x="10635256" y="1166522"/>
              <a:ext cx="94811" cy="149978"/>
            </a:xfrm>
            <a:custGeom>
              <a:avLst/>
              <a:gdLst>
                <a:gd name="connsiteX0" fmla="*/ 89032 w 94811"/>
                <a:gd name="connsiteY0" fmla="*/ 149838 h 149978"/>
                <a:gd name="connsiteX1" fmla="*/ 1404 w 94811"/>
                <a:gd name="connsiteY1" fmla="*/ -28 h 149978"/>
                <a:gd name="connsiteX2" fmla="*/ 94414 w 94811"/>
                <a:gd name="connsiteY2" fmla="*/ 148734 h 149978"/>
                <a:gd name="connsiteX3" fmla="*/ 89032 w 94811"/>
                <a:gd name="connsiteY3" fmla="*/ 149838 h 149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4811" h="149978">
                  <a:moveTo>
                    <a:pt x="89032" y="149838"/>
                  </a:moveTo>
                  <a:cubicBezTo>
                    <a:pt x="26105" y="136038"/>
                    <a:pt x="-7566" y="59587"/>
                    <a:pt x="1404" y="-28"/>
                  </a:cubicBezTo>
                  <a:cubicBezTo>
                    <a:pt x="49606" y="36473"/>
                    <a:pt x="82712" y="89417"/>
                    <a:pt x="94414" y="148734"/>
                  </a:cubicBezTo>
                  <a:cubicBezTo>
                    <a:pt x="96347" y="150252"/>
                    <a:pt x="90136" y="149976"/>
                    <a:pt x="89032" y="149838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7" name="Freeform: Shape 856">
              <a:extLst>
                <a:ext uri="{FF2B5EF4-FFF2-40B4-BE49-F238E27FC236}">
                  <a16:creationId xmlns:a16="http://schemas.microsoft.com/office/drawing/2014/main" id="{1F531A7F-DDDE-FC01-1F16-B76E39F09F9E}"/>
                </a:ext>
              </a:extLst>
            </p:cNvPr>
            <p:cNvSpPr/>
            <p:nvPr/>
          </p:nvSpPr>
          <p:spPr>
            <a:xfrm>
              <a:off x="10491285" y="275744"/>
              <a:ext cx="65079" cy="142480"/>
            </a:xfrm>
            <a:custGeom>
              <a:avLst/>
              <a:gdLst>
                <a:gd name="connsiteX0" fmla="*/ 47258 w 65079"/>
                <a:gd name="connsiteY0" fmla="*/ 142248 h 142480"/>
                <a:gd name="connsiteX1" fmla="*/ 15932 w 65079"/>
                <a:gd name="connsiteY1" fmla="*/ -28 h 142480"/>
                <a:gd name="connsiteX2" fmla="*/ 55123 w 65079"/>
                <a:gd name="connsiteY2" fmla="*/ 140316 h 142480"/>
                <a:gd name="connsiteX3" fmla="*/ 47258 w 65079"/>
                <a:gd name="connsiteY3" fmla="*/ 142248 h 142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079" h="142480">
                  <a:moveTo>
                    <a:pt x="47258" y="142248"/>
                  </a:moveTo>
                  <a:cubicBezTo>
                    <a:pt x="-8769" y="124446"/>
                    <a:pt x="-9184" y="43028"/>
                    <a:pt x="15932" y="-28"/>
                  </a:cubicBezTo>
                  <a:cubicBezTo>
                    <a:pt x="67130" y="25778"/>
                    <a:pt x="74719" y="92845"/>
                    <a:pt x="55123" y="140316"/>
                  </a:cubicBezTo>
                  <a:cubicBezTo>
                    <a:pt x="55537" y="142938"/>
                    <a:pt x="49465" y="142524"/>
                    <a:pt x="47258" y="142248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8" name="Freeform: Shape 857">
              <a:extLst>
                <a:ext uri="{FF2B5EF4-FFF2-40B4-BE49-F238E27FC236}">
                  <a16:creationId xmlns:a16="http://schemas.microsoft.com/office/drawing/2014/main" id="{95FDA6E6-FBE5-68A3-C067-A4A825339774}"/>
                </a:ext>
              </a:extLst>
            </p:cNvPr>
            <p:cNvSpPr/>
            <p:nvPr/>
          </p:nvSpPr>
          <p:spPr>
            <a:xfrm>
              <a:off x="10172599" y="605836"/>
              <a:ext cx="113557" cy="148652"/>
            </a:xfrm>
            <a:custGeom>
              <a:avLst/>
              <a:gdLst>
                <a:gd name="connsiteX0" fmla="*/ 109129 w 113557"/>
                <a:gd name="connsiteY0" fmla="*/ 147906 h 148652"/>
                <a:gd name="connsiteX1" fmla="*/ -27 w 113557"/>
                <a:gd name="connsiteY1" fmla="*/ -28 h 148652"/>
                <a:gd name="connsiteX2" fmla="*/ 111475 w 113557"/>
                <a:gd name="connsiteY2" fmla="*/ 142386 h 148652"/>
                <a:gd name="connsiteX3" fmla="*/ 109129 w 113557"/>
                <a:gd name="connsiteY3" fmla="*/ 147906 h 148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3557" h="148652">
                  <a:moveTo>
                    <a:pt x="109129" y="147906"/>
                  </a:moveTo>
                  <a:cubicBezTo>
                    <a:pt x="44684" y="129966"/>
                    <a:pt x="1767" y="65107"/>
                    <a:pt x="-27" y="-28"/>
                  </a:cubicBezTo>
                  <a:cubicBezTo>
                    <a:pt x="56179" y="28858"/>
                    <a:pt x="96916" y="80896"/>
                    <a:pt x="111475" y="142386"/>
                  </a:cubicBezTo>
                  <a:cubicBezTo>
                    <a:pt x="112717" y="146940"/>
                    <a:pt x="116443" y="150114"/>
                    <a:pt x="109129" y="147906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9" name="Freeform: Shape 858">
              <a:extLst>
                <a:ext uri="{FF2B5EF4-FFF2-40B4-BE49-F238E27FC236}">
                  <a16:creationId xmlns:a16="http://schemas.microsoft.com/office/drawing/2014/main" id="{6B073FAC-D9EF-3C7B-1FE3-02C34AF1BEEB}"/>
                </a:ext>
              </a:extLst>
            </p:cNvPr>
            <p:cNvSpPr/>
            <p:nvPr/>
          </p:nvSpPr>
          <p:spPr>
            <a:xfrm>
              <a:off x="10233680" y="462594"/>
              <a:ext cx="83719" cy="277692"/>
            </a:xfrm>
            <a:custGeom>
              <a:avLst/>
              <a:gdLst>
                <a:gd name="connsiteX0" fmla="*/ 58674 w 83719"/>
                <a:gd name="connsiteY0" fmla="*/ 269068 h 277692"/>
                <a:gd name="connsiteX1" fmla="*/ 37836 w 83719"/>
                <a:gd name="connsiteY1" fmla="*/ -28 h 277692"/>
                <a:gd name="connsiteX2" fmla="*/ 69714 w 83719"/>
                <a:gd name="connsiteY2" fmla="*/ 277624 h 277692"/>
                <a:gd name="connsiteX3" fmla="*/ 69714 w 83719"/>
                <a:gd name="connsiteY3" fmla="*/ 277624 h 277692"/>
                <a:gd name="connsiteX4" fmla="*/ 58674 w 83719"/>
                <a:gd name="connsiteY4" fmla="*/ 269068 h 277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719" h="277692">
                  <a:moveTo>
                    <a:pt x="58674" y="269068"/>
                  </a:moveTo>
                  <a:cubicBezTo>
                    <a:pt x="-16811" y="203519"/>
                    <a:pt x="-14741" y="79045"/>
                    <a:pt x="37836" y="-28"/>
                  </a:cubicBezTo>
                  <a:cubicBezTo>
                    <a:pt x="84741" y="84671"/>
                    <a:pt x="96209" y="184498"/>
                    <a:pt x="69714" y="277624"/>
                  </a:cubicBezTo>
                  <a:lnTo>
                    <a:pt x="69714" y="277624"/>
                  </a:lnTo>
                  <a:cubicBezTo>
                    <a:pt x="67920" y="278314"/>
                    <a:pt x="58674" y="270034"/>
                    <a:pt x="58674" y="269068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0" name="Freeform: Shape 859">
              <a:extLst>
                <a:ext uri="{FF2B5EF4-FFF2-40B4-BE49-F238E27FC236}">
                  <a16:creationId xmlns:a16="http://schemas.microsoft.com/office/drawing/2014/main" id="{22F01D02-90E4-5933-DF6E-33CB895EDB1E}"/>
                </a:ext>
              </a:extLst>
            </p:cNvPr>
            <p:cNvSpPr/>
            <p:nvPr/>
          </p:nvSpPr>
          <p:spPr>
            <a:xfrm>
              <a:off x="10295832" y="519587"/>
              <a:ext cx="103360" cy="205341"/>
            </a:xfrm>
            <a:custGeom>
              <a:avLst/>
              <a:gdLst>
                <a:gd name="connsiteX0" fmla="*/ -27 w 103360"/>
                <a:gd name="connsiteY0" fmla="*/ 205313 h 205341"/>
                <a:gd name="connsiteX1" fmla="*/ 103333 w 103360"/>
                <a:gd name="connsiteY1" fmla="*/ -28 h 205341"/>
                <a:gd name="connsiteX2" fmla="*/ -27 w 103360"/>
                <a:gd name="connsiteY2" fmla="*/ 205313 h 205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3360" h="205341">
                  <a:moveTo>
                    <a:pt x="-27" y="205313"/>
                  </a:moveTo>
                  <a:cubicBezTo>
                    <a:pt x="6734" y="126930"/>
                    <a:pt x="38888" y="48133"/>
                    <a:pt x="103333" y="-28"/>
                  </a:cubicBezTo>
                  <a:cubicBezTo>
                    <a:pt x="86304" y="75881"/>
                    <a:pt x="50797" y="146413"/>
                    <a:pt x="-27" y="205313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1" name="Freeform: Shape 860">
              <a:extLst>
                <a:ext uri="{FF2B5EF4-FFF2-40B4-BE49-F238E27FC236}">
                  <a16:creationId xmlns:a16="http://schemas.microsoft.com/office/drawing/2014/main" id="{71DFCEA3-5232-32CE-AD4F-1F2F86364740}"/>
                </a:ext>
              </a:extLst>
            </p:cNvPr>
            <p:cNvSpPr/>
            <p:nvPr/>
          </p:nvSpPr>
          <p:spPr>
            <a:xfrm>
              <a:off x="10112984" y="650863"/>
              <a:ext cx="183399" cy="83966"/>
            </a:xfrm>
            <a:custGeom>
              <a:avLst/>
              <a:gdLst>
                <a:gd name="connsiteX0" fmla="*/ 135210 w 183399"/>
                <a:gd name="connsiteY0" fmla="*/ 81765 h 83966"/>
                <a:gd name="connsiteX1" fmla="*/ -27 w 183399"/>
                <a:gd name="connsiteY1" fmla="*/ 4762 h 83966"/>
                <a:gd name="connsiteX2" fmla="*/ 122239 w 183399"/>
                <a:gd name="connsiteY2" fmla="*/ 24772 h 83966"/>
                <a:gd name="connsiteX3" fmla="*/ 183372 w 183399"/>
                <a:gd name="connsiteY3" fmla="*/ 79971 h 83966"/>
                <a:gd name="connsiteX4" fmla="*/ 135210 w 183399"/>
                <a:gd name="connsiteY4" fmla="*/ 81765 h 83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3399" h="83966">
                  <a:moveTo>
                    <a:pt x="135210" y="81765"/>
                  </a:moveTo>
                  <a:cubicBezTo>
                    <a:pt x="83241" y="70728"/>
                    <a:pt x="35990" y="43821"/>
                    <a:pt x="-27" y="4762"/>
                  </a:cubicBezTo>
                  <a:cubicBezTo>
                    <a:pt x="40544" y="-7244"/>
                    <a:pt x="85945" y="4762"/>
                    <a:pt x="122239" y="24772"/>
                  </a:cubicBezTo>
                  <a:cubicBezTo>
                    <a:pt x="147216" y="37744"/>
                    <a:pt x="160050" y="65205"/>
                    <a:pt x="183372" y="79971"/>
                  </a:cubicBezTo>
                  <a:cubicBezTo>
                    <a:pt x="175920" y="86457"/>
                    <a:pt x="148872" y="83421"/>
                    <a:pt x="135210" y="81765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2" name="Freeform: Shape 861">
              <a:extLst>
                <a:ext uri="{FF2B5EF4-FFF2-40B4-BE49-F238E27FC236}">
                  <a16:creationId xmlns:a16="http://schemas.microsoft.com/office/drawing/2014/main" id="{FCACA0E5-5434-B2A0-FA2D-7DD1AB2F9FBC}"/>
                </a:ext>
              </a:extLst>
            </p:cNvPr>
            <p:cNvSpPr/>
            <p:nvPr/>
          </p:nvSpPr>
          <p:spPr>
            <a:xfrm>
              <a:off x="10282860" y="647925"/>
              <a:ext cx="143103" cy="107953"/>
            </a:xfrm>
            <a:custGeom>
              <a:avLst/>
              <a:gdLst>
                <a:gd name="connsiteX0" fmla="*/ -27 w 143103"/>
                <a:gd name="connsiteY0" fmla="*/ 107887 h 107953"/>
                <a:gd name="connsiteX1" fmla="*/ 143076 w 143103"/>
                <a:gd name="connsiteY1" fmla="*/ -28 h 107953"/>
                <a:gd name="connsiteX2" fmla="*/ 387 w 143103"/>
                <a:gd name="connsiteY2" fmla="*/ 107749 h 107953"/>
                <a:gd name="connsiteX3" fmla="*/ 387 w 143103"/>
                <a:gd name="connsiteY3" fmla="*/ 107749 h 107953"/>
                <a:gd name="connsiteX4" fmla="*/ -27 w 143103"/>
                <a:gd name="connsiteY4" fmla="*/ 107887 h 107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3103" h="107953">
                  <a:moveTo>
                    <a:pt x="-27" y="107887"/>
                  </a:moveTo>
                  <a:cubicBezTo>
                    <a:pt x="26289" y="49973"/>
                    <a:pt x="80163" y="9346"/>
                    <a:pt x="143076" y="-28"/>
                  </a:cubicBezTo>
                  <a:cubicBezTo>
                    <a:pt x="113062" y="54599"/>
                    <a:pt x="61147" y="93811"/>
                    <a:pt x="387" y="107749"/>
                  </a:cubicBezTo>
                  <a:lnTo>
                    <a:pt x="387" y="107749"/>
                  </a:lnTo>
                  <a:cubicBezTo>
                    <a:pt x="387" y="107749"/>
                    <a:pt x="249" y="108025"/>
                    <a:pt x="-27" y="107887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3" name="Freeform: Shape 862">
              <a:extLst>
                <a:ext uri="{FF2B5EF4-FFF2-40B4-BE49-F238E27FC236}">
                  <a16:creationId xmlns:a16="http://schemas.microsoft.com/office/drawing/2014/main" id="{1F290CB3-95B3-2A51-7EEA-12B4907C682D}"/>
                </a:ext>
              </a:extLst>
            </p:cNvPr>
            <p:cNvSpPr/>
            <p:nvPr/>
          </p:nvSpPr>
          <p:spPr>
            <a:xfrm>
              <a:off x="9141202" y="3764335"/>
              <a:ext cx="158697" cy="197475"/>
            </a:xfrm>
            <a:custGeom>
              <a:avLst/>
              <a:gdLst>
                <a:gd name="connsiteX0" fmla="*/ -27 w 158697"/>
                <a:gd name="connsiteY0" fmla="*/ 197447 h 197475"/>
                <a:gd name="connsiteX1" fmla="*/ 158670 w 158697"/>
                <a:gd name="connsiteY1" fmla="*/ -28 h 197475"/>
                <a:gd name="connsiteX2" fmla="*/ -27 w 158697"/>
                <a:gd name="connsiteY2" fmla="*/ 197447 h 197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8697" h="197475">
                  <a:moveTo>
                    <a:pt x="-27" y="197447"/>
                  </a:moveTo>
                  <a:cubicBezTo>
                    <a:pt x="6362" y="104906"/>
                    <a:pt x="69675" y="26136"/>
                    <a:pt x="158670" y="-28"/>
                  </a:cubicBezTo>
                  <a:cubicBezTo>
                    <a:pt x="138246" y="85117"/>
                    <a:pt x="72835" y="153702"/>
                    <a:pt x="-27" y="197447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4" name="Freeform: Shape 863">
              <a:extLst>
                <a:ext uri="{FF2B5EF4-FFF2-40B4-BE49-F238E27FC236}">
                  <a16:creationId xmlns:a16="http://schemas.microsoft.com/office/drawing/2014/main" id="{515C2305-2364-0BEB-0140-5E6874E3819C}"/>
                </a:ext>
              </a:extLst>
            </p:cNvPr>
            <p:cNvSpPr/>
            <p:nvPr/>
          </p:nvSpPr>
          <p:spPr>
            <a:xfrm>
              <a:off x="9288308" y="3659456"/>
              <a:ext cx="137998" cy="122051"/>
            </a:xfrm>
            <a:custGeom>
              <a:avLst/>
              <a:gdLst>
                <a:gd name="connsiteX0" fmla="*/ -27 w 137998"/>
                <a:gd name="connsiteY0" fmla="*/ 121548 h 122051"/>
                <a:gd name="connsiteX1" fmla="*/ 137971 w 137998"/>
                <a:gd name="connsiteY1" fmla="*/ -28 h 122051"/>
                <a:gd name="connsiteX2" fmla="*/ -27 w 137998"/>
                <a:gd name="connsiteY2" fmla="*/ 121548 h 122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7998" h="122051">
                  <a:moveTo>
                    <a:pt x="-27" y="121548"/>
                  </a:moveTo>
                  <a:cubicBezTo>
                    <a:pt x="27310" y="63782"/>
                    <a:pt x="77224" y="19816"/>
                    <a:pt x="137971" y="-28"/>
                  </a:cubicBezTo>
                  <a:cubicBezTo>
                    <a:pt x="108163" y="50065"/>
                    <a:pt x="68006" y="128862"/>
                    <a:pt x="-27" y="121548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5" name="Freeform: Shape 864">
              <a:extLst>
                <a:ext uri="{FF2B5EF4-FFF2-40B4-BE49-F238E27FC236}">
                  <a16:creationId xmlns:a16="http://schemas.microsoft.com/office/drawing/2014/main" id="{06E338A0-7C03-C296-D396-FA42A2DFE52C}"/>
                </a:ext>
              </a:extLst>
            </p:cNvPr>
            <p:cNvSpPr/>
            <p:nvPr/>
          </p:nvSpPr>
          <p:spPr>
            <a:xfrm>
              <a:off x="9614160" y="2720656"/>
              <a:ext cx="54221" cy="255710"/>
            </a:xfrm>
            <a:custGeom>
              <a:avLst/>
              <a:gdLst>
                <a:gd name="connsiteX0" fmla="*/ 2004 w 54221"/>
                <a:gd name="connsiteY0" fmla="*/ 255682 h 255710"/>
                <a:gd name="connsiteX1" fmla="*/ 40505 w 54221"/>
                <a:gd name="connsiteY1" fmla="*/ -28 h 255710"/>
                <a:gd name="connsiteX2" fmla="*/ 2004 w 54221"/>
                <a:gd name="connsiteY2" fmla="*/ 255682 h 255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4221" h="255710">
                  <a:moveTo>
                    <a:pt x="2004" y="255682"/>
                  </a:moveTo>
                  <a:cubicBezTo>
                    <a:pt x="-4068" y="169020"/>
                    <a:pt x="2004" y="79459"/>
                    <a:pt x="40505" y="-28"/>
                  </a:cubicBezTo>
                  <a:cubicBezTo>
                    <a:pt x="62860" y="84565"/>
                    <a:pt x="62860" y="187236"/>
                    <a:pt x="2004" y="255682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6" name="Freeform: Shape 865">
              <a:extLst>
                <a:ext uri="{FF2B5EF4-FFF2-40B4-BE49-F238E27FC236}">
                  <a16:creationId xmlns:a16="http://schemas.microsoft.com/office/drawing/2014/main" id="{40809A66-E44D-A417-081A-DAF5B53CF4DB}"/>
                </a:ext>
              </a:extLst>
            </p:cNvPr>
            <p:cNvSpPr/>
            <p:nvPr/>
          </p:nvSpPr>
          <p:spPr>
            <a:xfrm>
              <a:off x="9639460" y="2731695"/>
              <a:ext cx="114729" cy="204019"/>
            </a:xfrm>
            <a:custGeom>
              <a:avLst/>
              <a:gdLst>
                <a:gd name="connsiteX0" fmla="*/ 4304 w 114729"/>
                <a:gd name="connsiteY0" fmla="*/ 203933 h 204019"/>
                <a:gd name="connsiteX1" fmla="*/ 114702 w 114729"/>
                <a:gd name="connsiteY1" fmla="*/ -28 h 204019"/>
                <a:gd name="connsiteX2" fmla="*/ 5408 w 114729"/>
                <a:gd name="connsiteY2" fmla="*/ 202829 h 204019"/>
                <a:gd name="connsiteX3" fmla="*/ 4304 w 114729"/>
                <a:gd name="connsiteY3" fmla="*/ 203933 h 204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729" h="204019">
                  <a:moveTo>
                    <a:pt x="4304" y="203933"/>
                  </a:moveTo>
                  <a:cubicBezTo>
                    <a:pt x="-19984" y="127758"/>
                    <a:pt x="63505" y="47305"/>
                    <a:pt x="114702" y="-28"/>
                  </a:cubicBezTo>
                  <a:cubicBezTo>
                    <a:pt x="113736" y="81418"/>
                    <a:pt x="72903" y="157221"/>
                    <a:pt x="5408" y="202829"/>
                  </a:cubicBezTo>
                  <a:cubicBezTo>
                    <a:pt x="7616" y="202415"/>
                    <a:pt x="4994" y="204347"/>
                    <a:pt x="4304" y="203933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7" name="Freeform: Shape 866">
              <a:extLst>
                <a:ext uri="{FF2B5EF4-FFF2-40B4-BE49-F238E27FC236}">
                  <a16:creationId xmlns:a16="http://schemas.microsoft.com/office/drawing/2014/main" id="{E0C7A01B-C4DD-8ADB-DCB3-3A7CAEC72C42}"/>
                </a:ext>
              </a:extLst>
            </p:cNvPr>
            <p:cNvSpPr/>
            <p:nvPr/>
          </p:nvSpPr>
          <p:spPr>
            <a:xfrm>
              <a:off x="9634959" y="2830916"/>
              <a:ext cx="209343" cy="114832"/>
            </a:xfrm>
            <a:custGeom>
              <a:avLst/>
              <a:gdLst>
                <a:gd name="connsiteX0" fmla="*/ -27 w 209343"/>
                <a:gd name="connsiteY0" fmla="*/ 113958 h 114832"/>
                <a:gd name="connsiteX1" fmla="*/ 209316 w 209343"/>
                <a:gd name="connsiteY1" fmla="*/ -28 h 114832"/>
                <a:gd name="connsiteX2" fmla="*/ 2319 w 209343"/>
                <a:gd name="connsiteY2" fmla="*/ 113820 h 114832"/>
                <a:gd name="connsiteX3" fmla="*/ -27 w 209343"/>
                <a:gd name="connsiteY3" fmla="*/ 113958 h 114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9343" h="114832">
                  <a:moveTo>
                    <a:pt x="-27" y="113958"/>
                  </a:moveTo>
                  <a:cubicBezTo>
                    <a:pt x="51998" y="49845"/>
                    <a:pt x="127234" y="8887"/>
                    <a:pt x="209316" y="-28"/>
                  </a:cubicBezTo>
                  <a:cubicBezTo>
                    <a:pt x="155220" y="59725"/>
                    <a:pt x="86083" y="112440"/>
                    <a:pt x="2319" y="113820"/>
                  </a:cubicBezTo>
                  <a:cubicBezTo>
                    <a:pt x="4527" y="114648"/>
                    <a:pt x="111" y="115476"/>
                    <a:pt x="-27" y="113958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8" name="Freeform: Shape 867">
              <a:extLst>
                <a:ext uri="{FF2B5EF4-FFF2-40B4-BE49-F238E27FC236}">
                  <a16:creationId xmlns:a16="http://schemas.microsoft.com/office/drawing/2014/main" id="{54C36C4E-7D4A-4699-1064-79AF143A1AB6}"/>
                </a:ext>
              </a:extLst>
            </p:cNvPr>
            <p:cNvSpPr/>
            <p:nvPr/>
          </p:nvSpPr>
          <p:spPr>
            <a:xfrm>
              <a:off x="9633993" y="2956276"/>
              <a:ext cx="212102" cy="41326"/>
            </a:xfrm>
            <a:custGeom>
              <a:avLst/>
              <a:gdLst>
                <a:gd name="connsiteX0" fmla="*/ 64970 w 212102"/>
                <a:gd name="connsiteY0" fmla="*/ 40210 h 41326"/>
                <a:gd name="connsiteX1" fmla="*/ -27 w 212102"/>
                <a:gd name="connsiteY1" fmla="*/ 20476 h 41326"/>
                <a:gd name="connsiteX2" fmla="*/ 212076 w 212102"/>
                <a:gd name="connsiteY2" fmla="*/ 10540 h 41326"/>
                <a:gd name="connsiteX3" fmla="*/ 64970 w 212102"/>
                <a:gd name="connsiteY3" fmla="*/ 40210 h 41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2102" h="41326">
                  <a:moveTo>
                    <a:pt x="64970" y="40210"/>
                  </a:moveTo>
                  <a:cubicBezTo>
                    <a:pt x="42545" y="36456"/>
                    <a:pt x="20700" y="29832"/>
                    <a:pt x="-27" y="20476"/>
                  </a:cubicBezTo>
                  <a:cubicBezTo>
                    <a:pt x="64832" y="-9056"/>
                    <a:pt x="143353" y="-1328"/>
                    <a:pt x="212076" y="10540"/>
                  </a:cubicBezTo>
                  <a:cubicBezTo>
                    <a:pt x="166979" y="34552"/>
                    <a:pt x="115850" y="44860"/>
                    <a:pt x="64970" y="40210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9" name="Freeform: Shape 868">
              <a:extLst>
                <a:ext uri="{FF2B5EF4-FFF2-40B4-BE49-F238E27FC236}">
                  <a16:creationId xmlns:a16="http://schemas.microsoft.com/office/drawing/2014/main" id="{C3B04407-4989-0E13-5203-613259642C59}"/>
                </a:ext>
              </a:extLst>
            </p:cNvPr>
            <p:cNvSpPr/>
            <p:nvPr/>
          </p:nvSpPr>
          <p:spPr>
            <a:xfrm>
              <a:off x="9475295" y="2810492"/>
              <a:ext cx="190071" cy="163771"/>
            </a:xfrm>
            <a:custGeom>
              <a:avLst/>
              <a:gdLst>
                <a:gd name="connsiteX0" fmla="*/ 181440 w 190071"/>
                <a:gd name="connsiteY0" fmla="*/ 162396 h 163771"/>
                <a:gd name="connsiteX1" fmla="*/ 51032 w 190071"/>
                <a:gd name="connsiteY1" fmla="*/ 77251 h 163771"/>
                <a:gd name="connsiteX2" fmla="*/ 51032 w 190071"/>
                <a:gd name="connsiteY2" fmla="*/ 77941 h 163771"/>
                <a:gd name="connsiteX3" fmla="*/ 51032 w 190071"/>
                <a:gd name="connsiteY3" fmla="*/ 77941 h 163771"/>
                <a:gd name="connsiteX4" fmla="*/ -27 w 190071"/>
                <a:gd name="connsiteY4" fmla="*/ -28 h 163771"/>
                <a:gd name="connsiteX5" fmla="*/ 124171 w 190071"/>
                <a:gd name="connsiteY5" fmla="*/ 68143 h 163771"/>
                <a:gd name="connsiteX6" fmla="*/ 182820 w 190071"/>
                <a:gd name="connsiteY6" fmla="*/ 153012 h 163771"/>
                <a:gd name="connsiteX7" fmla="*/ 181440 w 190071"/>
                <a:gd name="connsiteY7" fmla="*/ 162396 h 163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0071" h="163771">
                  <a:moveTo>
                    <a:pt x="181440" y="162396"/>
                  </a:moveTo>
                  <a:cubicBezTo>
                    <a:pt x="130698" y="147119"/>
                    <a:pt x="85421" y="117560"/>
                    <a:pt x="51032" y="77251"/>
                  </a:cubicBezTo>
                  <a:lnTo>
                    <a:pt x="51032" y="77941"/>
                  </a:lnTo>
                  <a:lnTo>
                    <a:pt x="51032" y="77941"/>
                  </a:lnTo>
                  <a:cubicBezTo>
                    <a:pt x="29215" y="55433"/>
                    <a:pt x="11896" y="28965"/>
                    <a:pt x="-27" y="-28"/>
                  </a:cubicBezTo>
                  <a:cubicBezTo>
                    <a:pt x="46520" y="11716"/>
                    <a:pt x="89271" y="35189"/>
                    <a:pt x="124171" y="68143"/>
                  </a:cubicBezTo>
                  <a:cubicBezTo>
                    <a:pt x="146692" y="94266"/>
                    <a:pt x="166343" y="122708"/>
                    <a:pt x="182820" y="153012"/>
                  </a:cubicBezTo>
                  <a:cubicBezTo>
                    <a:pt x="190272" y="161844"/>
                    <a:pt x="194964" y="166122"/>
                    <a:pt x="181440" y="162396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0" name="Freeform: Shape 869">
              <a:extLst>
                <a:ext uri="{FF2B5EF4-FFF2-40B4-BE49-F238E27FC236}">
                  <a16:creationId xmlns:a16="http://schemas.microsoft.com/office/drawing/2014/main" id="{4BBA6353-72B7-48F6-0BB0-A20762747D0E}"/>
                </a:ext>
              </a:extLst>
            </p:cNvPr>
            <p:cNvSpPr/>
            <p:nvPr/>
          </p:nvSpPr>
          <p:spPr>
            <a:xfrm>
              <a:off x="8185909" y="2893153"/>
              <a:ext cx="70643" cy="271028"/>
            </a:xfrm>
            <a:custGeom>
              <a:avLst/>
              <a:gdLst>
                <a:gd name="connsiteX0" fmla="*/ 10808 w 70643"/>
                <a:gd name="connsiteY0" fmla="*/ 270724 h 271028"/>
                <a:gd name="connsiteX1" fmla="*/ 68767 w 70643"/>
                <a:gd name="connsiteY1" fmla="*/ -28 h 271028"/>
                <a:gd name="connsiteX2" fmla="*/ 52345 w 70643"/>
                <a:gd name="connsiteY2" fmla="*/ 167778 h 271028"/>
                <a:gd name="connsiteX3" fmla="*/ 11636 w 70643"/>
                <a:gd name="connsiteY3" fmla="*/ 271000 h 271028"/>
                <a:gd name="connsiteX4" fmla="*/ 11636 w 70643"/>
                <a:gd name="connsiteY4" fmla="*/ 271000 h 271028"/>
                <a:gd name="connsiteX5" fmla="*/ 10808 w 70643"/>
                <a:gd name="connsiteY5" fmla="*/ 270724 h 271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0643" h="271028">
                  <a:moveTo>
                    <a:pt x="10808" y="270724"/>
                  </a:moveTo>
                  <a:cubicBezTo>
                    <a:pt x="-19276" y="179784"/>
                    <a:pt x="17569" y="77527"/>
                    <a:pt x="68767" y="-28"/>
                  </a:cubicBezTo>
                  <a:cubicBezTo>
                    <a:pt x="73900" y="56441"/>
                    <a:pt x="68325" y="113379"/>
                    <a:pt x="52345" y="167778"/>
                  </a:cubicBezTo>
                  <a:cubicBezTo>
                    <a:pt x="42685" y="203519"/>
                    <a:pt x="19502" y="235259"/>
                    <a:pt x="11636" y="271000"/>
                  </a:cubicBezTo>
                  <a:lnTo>
                    <a:pt x="11636" y="271000"/>
                  </a:lnTo>
                  <a:cubicBezTo>
                    <a:pt x="11636" y="271000"/>
                    <a:pt x="11083" y="270862"/>
                    <a:pt x="10808" y="270724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1" name="Freeform: Shape 870">
              <a:extLst>
                <a:ext uri="{FF2B5EF4-FFF2-40B4-BE49-F238E27FC236}">
                  <a16:creationId xmlns:a16="http://schemas.microsoft.com/office/drawing/2014/main" id="{D68600C0-7246-5592-6C93-03B95EB0204E}"/>
                </a:ext>
              </a:extLst>
            </p:cNvPr>
            <p:cNvSpPr/>
            <p:nvPr/>
          </p:nvSpPr>
          <p:spPr>
            <a:xfrm>
              <a:off x="8203919" y="2969466"/>
              <a:ext cx="186435" cy="199269"/>
            </a:xfrm>
            <a:custGeom>
              <a:avLst/>
              <a:gdLst>
                <a:gd name="connsiteX0" fmla="*/ -27 w 186435"/>
                <a:gd name="connsiteY0" fmla="*/ 199241 h 199269"/>
                <a:gd name="connsiteX1" fmla="*/ -27 w 186435"/>
                <a:gd name="connsiteY1" fmla="*/ 199241 h 199269"/>
                <a:gd name="connsiteX2" fmla="*/ 186408 w 186435"/>
                <a:gd name="connsiteY2" fmla="*/ -28 h 199269"/>
                <a:gd name="connsiteX3" fmla="*/ 111 w 186435"/>
                <a:gd name="connsiteY3" fmla="*/ 199103 h 199269"/>
                <a:gd name="connsiteX4" fmla="*/ 111 w 186435"/>
                <a:gd name="connsiteY4" fmla="*/ 199103 h 19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435" h="199269">
                  <a:moveTo>
                    <a:pt x="-27" y="199241"/>
                  </a:moveTo>
                  <a:lnTo>
                    <a:pt x="-27" y="199241"/>
                  </a:lnTo>
                  <a:cubicBezTo>
                    <a:pt x="27572" y="110647"/>
                    <a:pt x="108715" y="45512"/>
                    <a:pt x="186408" y="-28"/>
                  </a:cubicBezTo>
                  <a:cubicBezTo>
                    <a:pt x="147272" y="84606"/>
                    <a:pt x="81958" y="154420"/>
                    <a:pt x="111" y="199103"/>
                  </a:cubicBezTo>
                  <a:lnTo>
                    <a:pt x="111" y="199103"/>
                  </a:ln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2" name="Freeform: Shape 871">
              <a:extLst>
                <a:ext uri="{FF2B5EF4-FFF2-40B4-BE49-F238E27FC236}">
                  <a16:creationId xmlns:a16="http://schemas.microsoft.com/office/drawing/2014/main" id="{66E9B1B9-1CC0-AAF3-ABBF-DF5463841D3A}"/>
                </a:ext>
              </a:extLst>
            </p:cNvPr>
            <p:cNvSpPr/>
            <p:nvPr/>
          </p:nvSpPr>
          <p:spPr>
            <a:xfrm>
              <a:off x="8144792" y="2966706"/>
              <a:ext cx="61251" cy="200511"/>
            </a:xfrm>
            <a:custGeom>
              <a:avLst/>
              <a:gdLst>
                <a:gd name="connsiteX0" fmla="*/ 59238 w 61251"/>
                <a:gd name="connsiteY0" fmla="*/ 200483 h 200511"/>
                <a:gd name="connsiteX1" fmla="*/ 4038 w 61251"/>
                <a:gd name="connsiteY1" fmla="*/ -28 h 200511"/>
                <a:gd name="connsiteX2" fmla="*/ 59238 w 61251"/>
                <a:gd name="connsiteY2" fmla="*/ 200483 h 200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1251" h="200511">
                  <a:moveTo>
                    <a:pt x="59238" y="200483"/>
                  </a:moveTo>
                  <a:cubicBezTo>
                    <a:pt x="2244" y="154254"/>
                    <a:pt x="-7001" y="68281"/>
                    <a:pt x="4038" y="-28"/>
                  </a:cubicBezTo>
                  <a:cubicBezTo>
                    <a:pt x="56754" y="55171"/>
                    <a:pt x="66138" y="133002"/>
                    <a:pt x="59238" y="200483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3" name="Freeform: Shape 872">
              <a:extLst>
                <a:ext uri="{FF2B5EF4-FFF2-40B4-BE49-F238E27FC236}">
                  <a16:creationId xmlns:a16="http://schemas.microsoft.com/office/drawing/2014/main" id="{D554AFE7-8141-4A08-5272-39C412FA1708}"/>
                </a:ext>
              </a:extLst>
            </p:cNvPr>
            <p:cNvSpPr/>
            <p:nvPr/>
          </p:nvSpPr>
          <p:spPr>
            <a:xfrm>
              <a:off x="8194260" y="3133474"/>
              <a:ext cx="201338" cy="60380"/>
            </a:xfrm>
            <a:custGeom>
              <a:avLst/>
              <a:gdLst>
                <a:gd name="connsiteX0" fmla="*/ 22880 w 201338"/>
                <a:gd name="connsiteY0" fmla="*/ 57451 h 60380"/>
                <a:gd name="connsiteX1" fmla="*/ -27 w 201338"/>
                <a:gd name="connsiteY1" fmla="*/ 46411 h 60380"/>
                <a:gd name="connsiteX2" fmla="*/ 939 w 201338"/>
                <a:gd name="connsiteY2" fmla="*/ 46411 h 60380"/>
                <a:gd name="connsiteX3" fmla="*/ 201311 w 201338"/>
                <a:gd name="connsiteY3" fmla="*/ 9428 h 60380"/>
                <a:gd name="connsiteX4" fmla="*/ 22880 w 201338"/>
                <a:gd name="connsiteY4" fmla="*/ 57451 h 60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338" h="60380">
                  <a:moveTo>
                    <a:pt x="22880" y="57451"/>
                  </a:moveTo>
                  <a:cubicBezTo>
                    <a:pt x="15566" y="55105"/>
                    <a:pt x="2318" y="54415"/>
                    <a:pt x="-27" y="46411"/>
                  </a:cubicBezTo>
                  <a:cubicBezTo>
                    <a:pt x="939" y="45721"/>
                    <a:pt x="1214" y="45583"/>
                    <a:pt x="939" y="46411"/>
                  </a:cubicBezTo>
                  <a:cubicBezTo>
                    <a:pt x="66763" y="18812"/>
                    <a:pt x="126240" y="-17482"/>
                    <a:pt x="201311" y="9428"/>
                  </a:cubicBezTo>
                  <a:cubicBezTo>
                    <a:pt x="149010" y="43099"/>
                    <a:pt x="86083" y="69319"/>
                    <a:pt x="22880" y="57451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4" name="Freeform: Shape 873">
              <a:extLst>
                <a:ext uri="{FF2B5EF4-FFF2-40B4-BE49-F238E27FC236}">
                  <a16:creationId xmlns:a16="http://schemas.microsoft.com/office/drawing/2014/main" id="{20E0B678-7DDD-57DC-0D81-D27864801488}"/>
                </a:ext>
              </a:extLst>
            </p:cNvPr>
            <p:cNvSpPr/>
            <p:nvPr/>
          </p:nvSpPr>
          <p:spPr>
            <a:xfrm>
              <a:off x="8089243" y="3007692"/>
              <a:ext cx="100324" cy="198441"/>
            </a:xfrm>
            <a:custGeom>
              <a:avLst/>
              <a:gdLst>
                <a:gd name="connsiteX0" fmla="*/ 100297 w 100324"/>
                <a:gd name="connsiteY0" fmla="*/ 198413 h 198441"/>
                <a:gd name="connsiteX1" fmla="*/ -27 w 100324"/>
                <a:gd name="connsiteY1" fmla="*/ -28 h 198441"/>
                <a:gd name="connsiteX2" fmla="*/ 100297 w 100324"/>
                <a:gd name="connsiteY2" fmla="*/ 198413 h 198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0324" h="198441">
                  <a:moveTo>
                    <a:pt x="100297" y="198413"/>
                  </a:moveTo>
                  <a:cubicBezTo>
                    <a:pt x="47307" y="144318"/>
                    <a:pt x="111" y="79321"/>
                    <a:pt x="-27" y="-28"/>
                  </a:cubicBezTo>
                  <a:cubicBezTo>
                    <a:pt x="48135" y="56137"/>
                    <a:pt x="88430" y="124722"/>
                    <a:pt x="100297" y="198413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5" name="Freeform: Shape 874">
              <a:extLst>
                <a:ext uri="{FF2B5EF4-FFF2-40B4-BE49-F238E27FC236}">
                  <a16:creationId xmlns:a16="http://schemas.microsoft.com/office/drawing/2014/main" id="{32D17ED5-55FA-85A8-AAFE-ABEF851AAF64}"/>
                </a:ext>
              </a:extLst>
            </p:cNvPr>
            <p:cNvSpPr/>
            <p:nvPr/>
          </p:nvSpPr>
          <p:spPr>
            <a:xfrm>
              <a:off x="8113008" y="3001482"/>
              <a:ext cx="54505" cy="201885"/>
            </a:xfrm>
            <a:custGeom>
              <a:avLst/>
              <a:gdLst>
                <a:gd name="connsiteX0" fmla="*/ 50036 w 54505"/>
                <a:gd name="connsiteY0" fmla="*/ 201311 h 201885"/>
                <a:gd name="connsiteX1" fmla="*/ 17193 w 54505"/>
                <a:gd name="connsiteY1" fmla="*/ -28 h 201885"/>
                <a:gd name="connsiteX2" fmla="*/ 49760 w 54505"/>
                <a:gd name="connsiteY2" fmla="*/ 190133 h 201885"/>
                <a:gd name="connsiteX3" fmla="*/ 50036 w 54505"/>
                <a:gd name="connsiteY3" fmla="*/ 201311 h 201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505" h="201885">
                  <a:moveTo>
                    <a:pt x="50036" y="201311"/>
                  </a:moveTo>
                  <a:cubicBezTo>
                    <a:pt x="-17997" y="162534"/>
                    <a:pt x="-3507" y="63313"/>
                    <a:pt x="17193" y="-28"/>
                  </a:cubicBezTo>
                  <a:cubicBezTo>
                    <a:pt x="47414" y="59173"/>
                    <a:pt x="50450" y="125412"/>
                    <a:pt x="49760" y="190133"/>
                  </a:cubicBezTo>
                  <a:cubicBezTo>
                    <a:pt x="49347" y="196619"/>
                    <a:pt x="60386" y="203933"/>
                    <a:pt x="50036" y="201311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6" name="Freeform: Shape 875">
              <a:extLst>
                <a:ext uri="{FF2B5EF4-FFF2-40B4-BE49-F238E27FC236}">
                  <a16:creationId xmlns:a16="http://schemas.microsoft.com/office/drawing/2014/main" id="{3DECEC12-5D53-5391-580F-83BE4C86ADFE}"/>
                </a:ext>
              </a:extLst>
            </p:cNvPr>
            <p:cNvSpPr/>
            <p:nvPr/>
          </p:nvSpPr>
          <p:spPr>
            <a:xfrm>
              <a:off x="8175724" y="2906953"/>
              <a:ext cx="105059" cy="271718"/>
            </a:xfrm>
            <a:custGeom>
              <a:avLst/>
              <a:gdLst>
                <a:gd name="connsiteX0" fmla="*/ 1672 w 105059"/>
                <a:gd name="connsiteY0" fmla="*/ 271690 h 271718"/>
                <a:gd name="connsiteX1" fmla="*/ 105032 w 105059"/>
                <a:gd name="connsiteY1" fmla="*/ -28 h 271718"/>
                <a:gd name="connsiteX2" fmla="*/ 1672 w 105059"/>
                <a:gd name="connsiteY2" fmla="*/ 271690 h 271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5059" h="271718">
                  <a:moveTo>
                    <a:pt x="1672" y="271690"/>
                  </a:moveTo>
                  <a:cubicBezTo>
                    <a:pt x="-10334" y="171228"/>
                    <a:pt x="43071" y="75595"/>
                    <a:pt x="105032" y="-28"/>
                  </a:cubicBezTo>
                  <a:cubicBezTo>
                    <a:pt x="94544" y="95881"/>
                    <a:pt x="66808" y="199241"/>
                    <a:pt x="1672" y="271690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7" name="Freeform: Shape 876">
              <a:extLst>
                <a:ext uri="{FF2B5EF4-FFF2-40B4-BE49-F238E27FC236}">
                  <a16:creationId xmlns:a16="http://schemas.microsoft.com/office/drawing/2014/main" id="{9290520A-4A96-EE43-800F-61DE75FD17B4}"/>
                </a:ext>
              </a:extLst>
            </p:cNvPr>
            <p:cNvSpPr/>
            <p:nvPr/>
          </p:nvSpPr>
          <p:spPr>
            <a:xfrm>
              <a:off x="8174940" y="3141976"/>
              <a:ext cx="201339" cy="66568"/>
            </a:xfrm>
            <a:custGeom>
              <a:avLst/>
              <a:gdLst>
                <a:gd name="connsiteX0" fmla="*/ 64556 w 201339"/>
                <a:gd name="connsiteY0" fmla="*/ 65784 h 66568"/>
                <a:gd name="connsiteX1" fmla="*/ -27 w 201339"/>
                <a:gd name="connsiteY1" fmla="*/ 24385 h 66568"/>
                <a:gd name="connsiteX2" fmla="*/ 107749 w 201339"/>
                <a:gd name="connsiteY2" fmla="*/ 3823 h 66568"/>
                <a:gd name="connsiteX3" fmla="*/ 201312 w 201339"/>
                <a:gd name="connsiteY3" fmla="*/ 42049 h 66568"/>
                <a:gd name="connsiteX4" fmla="*/ 64556 w 201339"/>
                <a:gd name="connsiteY4" fmla="*/ 65784 h 66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339" h="66568">
                  <a:moveTo>
                    <a:pt x="64556" y="65784"/>
                  </a:moveTo>
                  <a:cubicBezTo>
                    <a:pt x="37012" y="65039"/>
                    <a:pt x="12158" y="49100"/>
                    <a:pt x="-27" y="24385"/>
                  </a:cubicBezTo>
                  <a:cubicBezTo>
                    <a:pt x="27572" y="-4456"/>
                    <a:pt x="70904" y="-2387"/>
                    <a:pt x="107749" y="3823"/>
                  </a:cubicBezTo>
                  <a:cubicBezTo>
                    <a:pt x="141766" y="8074"/>
                    <a:pt x="174044" y="21266"/>
                    <a:pt x="201312" y="42049"/>
                  </a:cubicBezTo>
                  <a:cubicBezTo>
                    <a:pt x="158353" y="61051"/>
                    <a:pt x="111392" y="69193"/>
                    <a:pt x="64556" y="65784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8" name="Freeform: Shape 877">
              <a:extLst>
                <a:ext uri="{FF2B5EF4-FFF2-40B4-BE49-F238E27FC236}">
                  <a16:creationId xmlns:a16="http://schemas.microsoft.com/office/drawing/2014/main" id="{430E36D0-4932-6BD2-B0FC-ECB5BA64FDBF}"/>
                </a:ext>
              </a:extLst>
            </p:cNvPr>
            <p:cNvSpPr/>
            <p:nvPr/>
          </p:nvSpPr>
          <p:spPr>
            <a:xfrm>
              <a:off x="10439413" y="5457156"/>
              <a:ext cx="32365" cy="215829"/>
            </a:xfrm>
            <a:custGeom>
              <a:avLst/>
              <a:gdLst>
                <a:gd name="connsiteX0" fmla="*/ 32338 w 32365"/>
                <a:gd name="connsiteY0" fmla="*/ 215801 h 215829"/>
                <a:gd name="connsiteX1" fmla="*/ 12190 w 32365"/>
                <a:gd name="connsiteY1" fmla="*/ -28 h 215829"/>
                <a:gd name="connsiteX2" fmla="*/ 32338 w 32365"/>
                <a:gd name="connsiteY2" fmla="*/ 215801 h 215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2365" h="215829">
                  <a:moveTo>
                    <a:pt x="32338" y="215801"/>
                  </a:moveTo>
                  <a:cubicBezTo>
                    <a:pt x="-12649" y="153564"/>
                    <a:pt x="-1885" y="70627"/>
                    <a:pt x="12190" y="-28"/>
                  </a:cubicBezTo>
                  <a:cubicBezTo>
                    <a:pt x="30544" y="70351"/>
                    <a:pt x="28199" y="144180"/>
                    <a:pt x="32338" y="215801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9" name="Freeform: Shape 878">
              <a:extLst>
                <a:ext uri="{FF2B5EF4-FFF2-40B4-BE49-F238E27FC236}">
                  <a16:creationId xmlns:a16="http://schemas.microsoft.com/office/drawing/2014/main" id="{091C2084-6B56-53B6-9836-8C4121514AE5}"/>
                </a:ext>
              </a:extLst>
            </p:cNvPr>
            <p:cNvSpPr/>
            <p:nvPr/>
          </p:nvSpPr>
          <p:spPr>
            <a:xfrm>
              <a:off x="10482690" y="5461435"/>
              <a:ext cx="67886" cy="211550"/>
            </a:xfrm>
            <a:custGeom>
              <a:avLst/>
              <a:gdLst>
                <a:gd name="connsiteX0" fmla="*/ 67859 w 67886"/>
                <a:gd name="connsiteY0" fmla="*/ 211523 h 211550"/>
                <a:gd name="connsiteX1" fmla="*/ 2585 w 67886"/>
                <a:gd name="connsiteY1" fmla="*/ -28 h 211550"/>
                <a:gd name="connsiteX2" fmla="*/ 2585 w 67886"/>
                <a:gd name="connsiteY2" fmla="*/ -28 h 211550"/>
                <a:gd name="connsiteX3" fmla="*/ 67859 w 67886"/>
                <a:gd name="connsiteY3" fmla="*/ 211523 h 211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886" h="211550">
                  <a:moveTo>
                    <a:pt x="67859" y="211523"/>
                  </a:moveTo>
                  <a:cubicBezTo>
                    <a:pt x="22871" y="155082"/>
                    <a:pt x="-9696" y="68281"/>
                    <a:pt x="2585" y="-28"/>
                  </a:cubicBezTo>
                  <a:lnTo>
                    <a:pt x="2585" y="-28"/>
                  </a:lnTo>
                  <a:cubicBezTo>
                    <a:pt x="45089" y="61519"/>
                    <a:pt x="58060" y="139074"/>
                    <a:pt x="67859" y="211523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0" name="Freeform: Shape 879">
              <a:extLst>
                <a:ext uri="{FF2B5EF4-FFF2-40B4-BE49-F238E27FC236}">
                  <a16:creationId xmlns:a16="http://schemas.microsoft.com/office/drawing/2014/main" id="{A9112691-1BD2-DC2D-DC82-B1594F8BDFC5}"/>
                </a:ext>
              </a:extLst>
            </p:cNvPr>
            <p:cNvSpPr/>
            <p:nvPr/>
          </p:nvSpPr>
          <p:spPr>
            <a:xfrm>
              <a:off x="10469157" y="5444333"/>
              <a:ext cx="173877" cy="111108"/>
            </a:xfrm>
            <a:custGeom>
              <a:avLst/>
              <a:gdLst>
                <a:gd name="connsiteX0" fmla="*/ 124171 w 173877"/>
                <a:gd name="connsiteY0" fmla="*/ 110774 h 111108"/>
                <a:gd name="connsiteX1" fmla="*/ -27 w 173877"/>
                <a:gd name="connsiteY1" fmla="*/ 1066 h 111108"/>
                <a:gd name="connsiteX2" fmla="*/ 109129 w 173877"/>
                <a:gd name="connsiteY2" fmla="*/ 56265 h 111108"/>
                <a:gd name="connsiteX3" fmla="*/ 173850 w 173877"/>
                <a:gd name="connsiteY3" fmla="*/ 102080 h 111108"/>
                <a:gd name="connsiteX4" fmla="*/ 124171 w 173877"/>
                <a:gd name="connsiteY4" fmla="*/ 110774 h 111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877" h="111108">
                  <a:moveTo>
                    <a:pt x="124171" y="110774"/>
                  </a:moveTo>
                  <a:cubicBezTo>
                    <a:pt x="61547" y="109408"/>
                    <a:pt x="9053" y="63041"/>
                    <a:pt x="-27" y="1066"/>
                  </a:cubicBezTo>
                  <a:cubicBezTo>
                    <a:pt x="46754" y="-7214"/>
                    <a:pt x="74354" y="33495"/>
                    <a:pt x="109129" y="56265"/>
                  </a:cubicBezTo>
                  <a:cubicBezTo>
                    <a:pt x="132037" y="70065"/>
                    <a:pt x="151494" y="87867"/>
                    <a:pt x="173850" y="102080"/>
                  </a:cubicBezTo>
                  <a:cubicBezTo>
                    <a:pt x="158284" y="109118"/>
                    <a:pt x="141200" y="112099"/>
                    <a:pt x="124171" y="110774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1" name="Freeform: Shape 880">
              <a:extLst>
                <a:ext uri="{FF2B5EF4-FFF2-40B4-BE49-F238E27FC236}">
                  <a16:creationId xmlns:a16="http://schemas.microsoft.com/office/drawing/2014/main" id="{504F181B-8B71-F0DA-18A3-DB15A0CE883F}"/>
                </a:ext>
              </a:extLst>
            </p:cNvPr>
            <p:cNvSpPr/>
            <p:nvPr/>
          </p:nvSpPr>
          <p:spPr>
            <a:xfrm>
              <a:off x="10347581" y="5439079"/>
              <a:ext cx="83611" cy="189471"/>
            </a:xfrm>
            <a:custGeom>
              <a:avLst/>
              <a:gdLst>
                <a:gd name="connsiteX0" fmla="*/ -27 w 83611"/>
                <a:gd name="connsiteY0" fmla="*/ 189444 h 189471"/>
                <a:gd name="connsiteX1" fmla="*/ 80288 w 83611"/>
                <a:gd name="connsiteY1" fmla="*/ -28 h 189471"/>
                <a:gd name="connsiteX2" fmla="*/ -27 w 83611"/>
                <a:gd name="connsiteY2" fmla="*/ 189444 h 189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3611" h="189471">
                  <a:moveTo>
                    <a:pt x="-27" y="189444"/>
                  </a:moveTo>
                  <a:cubicBezTo>
                    <a:pt x="16174" y="122308"/>
                    <a:pt x="43318" y="58304"/>
                    <a:pt x="80288" y="-28"/>
                  </a:cubicBezTo>
                  <a:cubicBezTo>
                    <a:pt x="96571" y="71179"/>
                    <a:pt x="49790" y="142524"/>
                    <a:pt x="-27" y="189444"/>
                  </a:cubicBezTo>
                  <a:close/>
                </a:path>
              </a:pathLst>
            </a:custGeom>
            <a:solidFill>
              <a:srgbClr val="69BFB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2" name="Freeform: Shape 881">
              <a:extLst>
                <a:ext uri="{FF2B5EF4-FFF2-40B4-BE49-F238E27FC236}">
                  <a16:creationId xmlns:a16="http://schemas.microsoft.com/office/drawing/2014/main" id="{CBB33B3B-F902-9D58-9262-F98EB4622106}"/>
                </a:ext>
              </a:extLst>
            </p:cNvPr>
            <p:cNvSpPr/>
            <p:nvPr/>
          </p:nvSpPr>
          <p:spPr>
            <a:xfrm>
              <a:off x="10412151" y="5458399"/>
              <a:ext cx="42271" cy="235700"/>
            </a:xfrm>
            <a:custGeom>
              <a:avLst/>
              <a:gdLst>
                <a:gd name="connsiteX0" fmla="*/ 13509 w 42271"/>
                <a:gd name="connsiteY0" fmla="*/ 235673 h 235700"/>
                <a:gd name="connsiteX1" fmla="*/ 35589 w 42271"/>
                <a:gd name="connsiteY1" fmla="*/ -28 h 235700"/>
                <a:gd name="connsiteX2" fmla="*/ 13509 w 42271"/>
                <a:gd name="connsiteY2" fmla="*/ 235673 h 235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271" h="235700">
                  <a:moveTo>
                    <a:pt x="13509" y="235673"/>
                  </a:moveTo>
                  <a:cubicBezTo>
                    <a:pt x="-9122" y="159636"/>
                    <a:pt x="-4431" y="67315"/>
                    <a:pt x="35589" y="-28"/>
                  </a:cubicBezTo>
                  <a:cubicBezTo>
                    <a:pt x="49333" y="79100"/>
                    <a:pt x="41702" y="160463"/>
                    <a:pt x="13509" y="235673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3" name="Freeform: Shape 882">
              <a:extLst>
                <a:ext uri="{FF2B5EF4-FFF2-40B4-BE49-F238E27FC236}">
                  <a16:creationId xmlns:a16="http://schemas.microsoft.com/office/drawing/2014/main" id="{1191E0F7-3318-182F-1B0A-1DEBA8709F1E}"/>
                </a:ext>
              </a:extLst>
            </p:cNvPr>
            <p:cNvSpPr/>
            <p:nvPr/>
          </p:nvSpPr>
          <p:spPr>
            <a:xfrm>
              <a:off x="10449854" y="5435077"/>
              <a:ext cx="77124" cy="238736"/>
            </a:xfrm>
            <a:custGeom>
              <a:avLst/>
              <a:gdLst>
                <a:gd name="connsiteX0" fmla="*/ 77097 w 77124"/>
                <a:gd name="connsiteY0" fmla="*/ 238709 h 238736"/>
                <a:gd name="connsiteX1" fmla="*/ 3543 w 77124"/>
                <a:gd name="connsiteY1" fmla="*/ -28 h 238736"/>
                <a:gd name="connsiteX2" fmla="*/ 77097 w 77124"/>
                <a:gd name="connsiteY2" fmla="*/ 238709 h 238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7124" h="238736">
                  <a:moveTo>
                    <a:pt x="77097" y="238709"/>
                  </a:moveTo>
                  <a:cubicBezTo>
                    <a:pt x="26175" y="183509"/>
                    <a:pt x="-12188" y="73111"/>
                    <a:pt x="3543" y="-28"/>
                  </a:cubicBezTo>
                  <a:cubicBezTo>
                    <a:pt x="50532" y="70806"/>
                    <a:pt x="76061" y="153716"/>
                    <a:pt x="77097" y="238709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4" name="Freeform: Shape 883">
              <a:extLst>
                <a:ext uri="{FF2B5EF4-FFF2-40B4-BE49-F238E27FC236}">
                  <a16:creationId xmlns:a16="http://schemas.microsoft.com/office/drawing/2014/main" id="{FEE2A613-CA6F-7C67-52EE-56EF1174D3D1}"/>
                </a:ext>
              </a:extLst>
            </p:cNvPr>
            <p:cNvSpPr/>
            <p:nvPr/>
          </p:nvSpPr>
          <p:spPr>
            <a:xfrm>
              <a:off x="10445973" y="5429484"/>
              <a:ext cx="231698" cy="73909"/>
            </a:xfrm>
            <a:custGeom>
              <a:avLst/>
              <a:gdLst>
                <a:gd name="connsiteX0" fmla="*/ 131071 w 231698"/>
                <a:gd name="connsiteY0" fmla="*/ 72356 h 73909"/>
                <a:gd name="connsiteX1" fmla="*/ -27 w 231698"/>
                <a:gd name="connsiteY1" fmla="*/ 28334 h 73909"/>
                <a:gd name="connsiteX2" fmla="*/ -27 w 231698"/>
                <a:gd name="connsiteY2" fmla="*/ 28334 h 73909"/>
                <a:gd name="connsiteX3" fmla="*/ 196896 w 231698"/>
                <a:gd name="connsiteY3" fmla="*/ 40202 h 73909"/>
                <a:gd name="connsiteX4" fmla="*/ 231671 w 231698"/>
                <a:gd name="connsiteY4" fmla="*/ 60212 h 73909"/>
                <a:gd name="connsiteX5" fmla="*/ 127069 w 231698"/>
                <a:gd name="connsiteY5" fmla="*/ 72080 h 73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1698" h="73909">
                  <a:moveTo>
                    <a:pt x="131071" y="72356"/>
                  </a:moveTo>
                  <a:cubicBezTo>
                    <a:pt x="83876" y="69320"/>
                    <a:pt x="34472" y="64766"/>
                    <a:pt x="-27" y="28334"/>
                  </a:cubicBezTo>
                  <a:lnTo>
                    <a:pt x="-27" y="28334"/>
                  </a:lnTo>
                  <a:cubicBezTo>
                    <a:pt x="51170" y="-28245"/>
                    <a:pt x="139350" y="12741"/>
                    <a:pt x="196896" y="40202"/>
                  </a:cubicBezTo>
                  <a:cubicBezTo>
                    <a:pt x="208957" y="46039"/>
                    <a:pt x="220577" y="52719"/>
                    <a:pt x="231671" y="60212"/>
                  </a:cubicBezTo>
                  <a:cubicBezTo>
                    <a:pt x="198276" y="72549"/>
                    <a:pt x="162382" y="76620"/>
                    <a:pt x="127069" y="72080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5" name="Freeform: Shape 884">
              <a:extLst>
                <a:ext uri="{FF2B5EF4-FFF2-40B4-BE49-F238E27FC236}">
                  <a16:creationId xmlns:a16="http://schemas.microsoft.com/office/drawing/2014/main" id="{62E8EF99-7DA9-F5F1-C5FD-460064524FE1}"/>
                </a:ext>
              </a:extLst>
            </p:cNvPr>
            <p:cNvSpPr/>
            <p:nvPr/>
          </p:nvSpPr>
          <p:spPr>
            <a:xfrm>
              <a:off x="10558688" y="5556377"/>
              <a:ext cx="105322" cy="129028"/>
            </a:xfrm>
            <a:custGeom>
              <a:avLst/>
              <a:gdLst>
                <a:gd name="connsiteX0" fmla="*/ 105295 w 105322"/>
                <a:gd name="connsiteY0" fmla="*/ 129000 h 129028"/>
                <a:gd name="connsiteX1" fmla="*/ 1658 w 105322"/>
                <a:gd name="connsiteY1" fmla="*/ -28 h 129028"/>
                <a:gd name="connsiteX2" fmla="*/ 105295 w 105322"/>
                <a:gd name="connsiteY2" fmla="*/ 129000 h 129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5322" h="129028">
                  <a:moveTo>
                    <a:pt x="105295" y="129000"/>
                  </a:moveTo>
                  <a:cubicBezTo>
                    <a:pt x="48991" y="115201"/>
                    <a:pt x="-10899" y="63175"/>
                    <a:pt x="1658" y="-28"/>
                  </a:cubicBezTo>
                  <a:cubicBezTo>
                    <a:pt x="62378" y="3836"/>
                    <a:pt x="93151" y="77251"/>
                    <a:pt x="105295" y="129000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6" name="Freeform: Shape 885">
              <a:extLst>
                <a:ext uri="{FF2B5EF4-FFF2-40B4-BE49-F238E27FC236}">
                  <a16:creationId xmlns:a16="http://schemas.microsoft.com/office/drawing/2014/main" id="{45215A2F-80F6-AD2E-4B03-38F61D66A3FC}"/>
                </a:ext>
              </a:extLst>
            </p:cNvPr>
            <p:cNvSpPr/>
            <p:nvPr/>
          </p:nvSpPr>
          <p:spPr>
            <a:xfrm>
              <a:off x="10354568" y="5636140"/>
              <a:ext cx="36899" cy="73691"/>
            </a:xfrm>
            <a:custGeom>
              <a:avLst/>
              <a:gdLst>
                <a:gd name="connsiteX0" fmla="*/ 10373 w 36899"/>
                <a:gd name="connsiteY0" fmla="*/ 73663 h 73691"/>
                <a:gd name="connsiteX1" fmla="*/ 31901 w 36899"/>
                <a:gd name="connsiteY1" fmla="*/ -28 h 73691"/>
                <a:gd name="connsiteX2" fmla="*/ 31901 w 36899"/>
                <a:gd name="connsiteY2" fmla="*/ -28 h 73691"/>
                <a:gd name="connsiteX3" fmla="*/ 10373 w 36899"/>
                <a:gd name="connsiteY3" fmla="*/ 73663 h 73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899" h="73691">
                  <a:moveTo>
                    <a:pt x="10373" y="73663"/>
                  </a:moveTo>
                  <a:cubicBezTo>
                    <a:pt x="-10603" y="50893"/>
                    <a:pt x="1955" y="6320"/>
                    <a:pt x="31901" y="-28"/>
                  </a:cubicBezTo>
                  <a:lnTo>
                    <a:pt x="31901" y="-28"/>
                  </a:lnTo>
                  <a:cubicBezTo>
                    <a:pt x="43424" y="26509"/>
                    <a:pt x="34371" y="57504"/>
                    <a:pt x="10373" y="73663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7" name="Freeform: Shape 886">
              <a:extLst>
                <a:ext uri="{FF2B5EF4-FFF2-40B4-BE49-F238E27FC236}">
                  <a16:creationId xmlns:a16="http://schemas.microsoft.com/office/drawing/2014/main" id="{94770B15-ECA9-C964-CB12-FD7FABCC7019}"/>
                </a:ext>
              </a:extLst>
            </p:cNvPr>
            <p:cNvSpPr/>
            <p:nvPr/>
          </p:nvSpPr>
          <p:spPr>
            <a:xfrm>
              <a:off x="10467683" y="5671191"/>
              <a:ext cx="32368" cy="102118"/>
            </a:xfrm>
            <a:custGeom>
              <a:avLst/>
              <a:gdLst>
                <a:gd name="connsiteX0" fmla="*/ 27390 w 32368"/>
                <a:gd name="connsiteY0" fmla="*/ 102091 h 102118"/>
                <a:gd name="connsiteX1" fmla="*/ 4483 w 32368"/>
                <a:gd name="connsiteY1" fmla="*/ -28 h 102118"/>
                <a:gd name="connsiteX2" fmla="*/ 27390 w 32368"/>
                <a:gd name="connsiteY2" fmla="*/ 102091 h 102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2368" h="102118">
                  <a:moveTo>
                    <a:pt x="27390" y="102091"/>
                  </a:moveTo>
                  <a:cubicBezTo>
                    <a:pt x="-1038" y="75871"/>
                    <a:pt x="-4764" y="35576"/>
                    <a:pt x="4483" y="-28"/>
                  </a:cubicBezTo>
                  <a:cubicBezTo>
                    <a:pt x="34152" y="23570"/>
                    <a:pt x="37050" y="68005"/>
                    <a:pt x="27390" y="102091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8" name="Freeform: Shape 887">
              <a:extLst>
                <a:ext uri="{FF2B5EF4-FFF2-40B4-BE49-F238E27FC236}">
                  <a16:creationId xmlns:a16="http://schemas.microsoft.com/office/drawing/2014/main" id="{5F01C925-4F7A-EF6F-7BF1-86EEC56FA440}"/>
                </a:ext>
              </a:extLst>
            </p:cNvPr>
            <p:cNvSpPr/>
            <p:nvPr/>
          </p:nvSpPr>
          <p:spPr>
            <a:xfrm>
              <a:off x="10447906" y="5399677"/>
              <a:ext cx="126820" cy="44922"/>
            </a:xfrm>
            <a:custGeom>
              <a:avLst/>
              <a:gdLst>
                <a:gd name="connsiteX0" fmla="*/ 28400 w 126820"/>
                <a:gd name="connsiteY0" fmla="*/ 44894 h 44922"/>
                <a:gd name="connsiteX1" fmla="*/ -27 w 126820"/>
                <a:gd name="connsiteY1" fmla="*/ 31094 h 44922"/>
                <a:gd name="connsiteX2" fmla="*/ 126793 w 126820"/>
                <a:gd name="connsiteY2" fmla="*/ 6254 h 44922"/>
                <a:gd name="connsiteX3" fmla="*/ 28400 w 126820"/>
                <a:gd name="connsiteY3" fmla="*/ 44894 h 44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820" h="44922">
                  <a:moveTo>
                    <a:pt x="28400" y="44894"/>
                  </a:moveTo>
                  <a:cubicBezTo>
                    <a:pt x="19016" y="44894"/>
                    <a:pt x="1767" y="39236"/>
                    <a:pt x="-27" y="31094"/>
                  </a:cubicBezTo>
                  <a:cubicBezTo>
                    <a:pt x="35272" y="1770"/>
                    <a:pt x="83047" y="-7587"/>
                    <a:pt x="126793" y="6254"/>
                  </a:cubicBezTo>
                  <a:cubicBezTo>
                    <a:pt x="97275" y="26306"/>
                    <a:pt x="63659" y="39498"/>
                    <a:pt x="28400" y="44894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9" name="Freeform: Shape 888">
              <a:extLst>
                <a:ext uri="{FF2B5EF4-FFF2-40B4-BE49-F238E27FC236}">
                  <a16:creationId xmlns:a16="http://schemas.microsoft.com/office/drawing/2014/main" id="{98C1F1D0-6026-0D7C-4295-965EEA00F977}"/>
                </a:ext>
              </a:extLst>
            </p:cNvPr>
            <p:cNvSpPr/>
            <p:nvPr/>
          </p:nvSpPr>
          <p:spPr>
            <a:xfrm>
              <a:off x="10367176" y="5434663"/>
              <a:ext cx="91769" cy="102532"/>
            </a:xfrm>
            <a:custGeom>
              <a:avLst/>
              <a:gdLst>
                <a:gd name="connsiteX0" fmla="*/ -27 w 91769"/>
                <a:gd name="connsiteY0" fmla="*/ 102505 h 102532"/>
                <a:gd name="connsiteX1" fmla="*/ 91742 w 91769"/>
                <a:gd name="connsiteY1" fmla="*/ -28 h 102532"/>
                <a:gd name="connsiteX2" fmla="*/ -27 w 91769"/>
                <a:gd name="connsiteY2" fmla="*/ 102505 h 102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1769" h="102532">
                  <a:moveTo>
                    <a:pt x="-27" y="102505"/>
                  </a:moveTo>
                  <a:cubicBezTo>
                    <a:pt x="15000" y="57076"/>
                    <a:pt x="48245" y="19926"/>
                    <a:pt x="91742" y="-28"/>
                  </a:cubicBezTo>
                  <a:cubicBezTo>
                    <a:pt x="88981" y="49927"/>
                    <a:pt x="41234" y="83323"/>
                    <a:pt x="-27" y="102505"/>
                  </a:cubicBezTo>
                  <a:close/>
                </a:path>
              </a:pathLst>
            </a:custGeom>
            <a:solidFill>
              <a:srgbClr val="134747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0" name="Freeform: Shape 889">
              <a:extLst>
                <a:ext uri="{FF2B5EF4-FFF2-40B4-BE49-F238E27FC236}">
                  <a16:creationId xmlns:a16="http://schemas.microsoft.com/office/drawing/2014/main" id="{992610D2-A7F0-1B97-BA87-1F4879BD64C7}"/>
                </a:ext>
              </a:extLst>
            </p:cNvPr>
            <p:cNvSpPr/>
            <p:nvPr/>
          </p:nvSpPr>
          <p:spPr>
            <a:xfrm>
              <a:off x="9359101" y="4508911"/>
              <a:ext cx="989997" cy="232311"/>
            </a:xfrm>
            <a:custGeom>
              <a:avLst/>
              <a:gdLst>
                <a:gd name="connsiteX0" fmla="*/ 989970 w 989997"/>
                <a:gd name="connsiteY0" fmla="*/ 42123 h 232311"/>
                <a:gd name="connsiteX1" fmla="*/ 974101 w 989997"/>
                <a:gd name="connsiteY1" fmla="*/ 55922 h 232311"/>
                <a:gd name="connsiteX2" fmla="*/ 974101 w 989997"/>
                <a:gd name="connsiteY2" fmla="*/ 55922 h 232311"/>
                <a:gd name="connsiteX3" fmla="*/ 973410 w 989997"/>
                <a:gd name="connsiteY3" fmla="*/ 55922 h 232311"/>
                <a:gd name="connsiteX4" fmla="*/ 973410 w 989997"/>
                <a:gd name="connsiteY4" fmla="*/ 55922 h 232311"/>
                <a:gd name="connsiteX5" fmla="*/ 973410 w 989997"/>
                <a:gd name="connsiteY5" fmla="*/ 55922 h 232311"/>
                <a:gd name="connsiteX6" fmla="*/ 973410 w 989997"/>
                <a:gd name="connsiteY6" fmla="*/ 55922 h 232311"/>
                <a:gd name="connsiteX7" fmla="*/ 971755 w 989997"/>
                <a:gd name="connsiteY7" fmla="*/ 57302 h 232311"/>
                <a:gd name="connsiteX8" fmla="*/ 971755 w 989997"/>
                <a:gd name="connsiteY8" fmla="*/ 57302 h 232311"/>
                <a:gd name="connsiteX9" fmla="*/ 971755 w 989997"/>
                <a:gd name="connsiteY9" fmla="*/ 57302 h 232311"/>
                <a:gd name="connsiteX10" fmla="*/ 971755 w 989997"/>
                <a:gd name="connsiteY10" fmla="*/ 57302 h 232311"/>
                <a:gd name="connsiteX11" fmla="*/ 968443 w 989997"/>
                <a:gd name="connsiteY11" fmla="*/ 60062 h 232311"/>
                <a:gd name="connsiteX12" fmla="*/ 946915 w 989997"/>
                <a:gd name="connsiteY12" fmla="*/ 78140 h 232311"/>
                <a:gd name="connsiteX13" fmla="*/ 896270 w 989997"/>
                <a:gd name="connsiteY13" fmla="*/ 120644 h 232311"/>
                <a:gd name="connsiteX14" fmla="*/ 896270 w 989997"/>
                <a:gd name="connsiteY14" fmla="*/ 120644 h 232311"/>
                <a:gd name="connsiteX15" fmla="*/ 884816 w 989997"/>
                <a:gd name="connsiteY15" fmla="*/ 130027 h 232311"/>
                <a:gd name="connsiteX16" fmla="*/ 878882 w 989997"/>
                <a:gd name="connsiteY16" fmla="*/ 134857 h 232311"/>
                <a:gd name="connsiteX17" fmla="*/ 874880 w 989997"/>
                <a:gd name="connsiteY17" fmla="*/ 139411 h 232311"/>
                <a:gd name="connsiteX18" fmla="*/ 875984 w 989997"/>
                <a:gd name="connsiteY18" fmla="*/ 146035 h 232311"/>
                <a:gd name="connsiteX19" fmla="*/ 883298 w 989997"/>
                <a:gd name="connsiteY19" fmla="*/ 153625 h 232311"/>
                <a:gd name="connsiteX20" fmla="*/ 888128 w 989997"/>
                <a:gd name="connsiteY20" fmla="*/ 158731 h 232311"/>
                <a:gd name="connsiteX21" fmla="*/ 898616 w 989997"/>
                <a:gd name="connsiteY21" fmla="*/ 169771 h 232311"/>
                <a:gd name="connsiteX22" fmla="*/ 922214 w 989997"/>
                <a:gd name="connsiteY22" fmla="*/ 194196 h 232311"/>
                <a:gd name="connsiteX23" fmla="*/ 945121 w 989997"/>
                <a:gd name="connsiteY23" fmla="*/ 216414 h 232311"/>
                <a:gd name="connsiteX24" fmla="*/ 945121 w 989997"/>
                <a:gd name="connsiteY24" fmla="*/ 216414 h 232311"/>
                <a:gd name="connsiteX25" fmla="*/ 945121 w 989997"/>
                <a:gd name="connsiteY25" fmla="*/ 216414 h 232311"/>
                <a:gd name="connsiteX26" fmla="*/ 945121 w 989997"/>
                <a:gd name="connsiteY26" fmla="*/ 216414 h 232311"/>
                <a:gd name="connsiteX27" fmla="*/ 945811 w 989997"/>
                <a:gd name="connsiteY27" fmla="*/ 216414 h 232311"/>
                <a:gd name="connsiteX28" fmla="*/ 945811 w 989997"/>
                <a:gd name="connsiteY28" fmla="*/ 216414 h 232311"/>
                <a:gd name="connsiteX29" fmla="*/ 945811 w 989997"/>
                <a:gd name="connsiteY29" fmla="*/ 216414 h 232311"/>
                <a:gd name="connsiteX30" fmla="*/ 945811 w 989997"/>
                <a:gd name="connsiteY30" fmla="*/ 217104 h 232311"/>
                <a:gd name="connsiteX31" fmla="*/ 945811 w 989997"/>
                <a:gd name="connsiteY31" fmla="*/ 217104 h 232311"/>
                <a:gd name="connsiteX32" fmla="*/ 946639 w 989997"/>
                <a:gd name="connsiteY32" fmla="*/ 217794 h 232311"/>
                <a:gd name="connsiteX33" fmla="*/ 946639 w 989997"/>
                <a:gd name="connsiteY33" fmla="*/ 217794 h 232311"/>
                <a:gd name="connsiteX34" fmla="*/ 946639 w 989997"/>
                <a:gd name="connsiteY34" fmla="*/ 217794 h 232311"/>
                <a:gd name="connsiteX35" fmla="*/ 946639 w 989997"/>
                <a:gd name="connsiteY35" fmla="*/ 217794 h 232311"/>
                <a:gd name="connsiteX36" fmla="*/ 946639 w 989997"/>
                <a:gd name="connsiteY36" fmla="*/ 217794 h 232311"/>
                <a:gd name="connsiteX37" fmla="*/ 952021 w 989997"/>
                <a:gd name="connsiteY37" fmla="*/ 222762 h 232311"/>
                <a:gd name="connsiteX38" fmla="*/ 962371 w 989997"/>
                <a:gd name="connsiteY38" fmla="*/ 232284 h 232311"/>
                <a:gd name="connsiteX39" fmla="*/ 797601 w 989997"/>
                <a:gd name="connsiteY39" fmla="*/ 224970 h 232311"/>
                <a:gd name="connsiteX40" fmla="*/ 599436 w 989997"/>
                <a:gd name="connsiteY40" fmla="*/ 214206 h 232311"/>
                <a:gd name="connsiteX41" fmla="*/ 303983 w 989997"/>
                <a:gd name="connsiteY41" fmla="*/ 220968 h 232311"/>
                <a:gd name="connsiteX42" fmla="*/ 16946 w 989997"/>
                <a:gd name="connsiteY42" fmla="*/ 227868 h 232311"/>
                <a:gd name="connsiteX43" fmla="*/ -27 w 989997"/>
                <a:gd name="connsiteY43" fmla="*/ 227868 h 232311"/>
                <a:gd name="connsiteX44" fmla="*/ 2181 w 989997"/>
                <a:gd name="connsiteY44" fmla="*/ 223866 h 232311"/>
                <a:gd name="connsiteX45" fmla="*/ 98780 w 989997"/>
                <a:gd name="connsiteY45" fmla="*/ 98702 h 232311"/>
                <a:gd name="connsiteX46" fmla="*/ 11565 w 989997"/>
                <a:gd name="connsiteY46" fmla="*/ 12591 h 232311"/>
                <a:gd name="connsiteX47" fmla="*/ 28676 w 989997"/>
                <a:gd name="connsiteY47" fmla="*/ 11349 h 232311"/>
                <a:gd name="connsiteX48" fmla="*/ 439910 w 989997"/>
                <a:gd name="connsiteY48" fmla="*/ 861 h 232311"/>
                <a:gd name="connsiteX49" fmla="*/ 720046 w 989997"/>
                <a:gd name="connsiteY49" fmla="*/ 16041 h 232311"/>
                <a:gd name="connsiteX50" fmla="*/ 989970 w 989997"/>
                <a:gd name="connsiteY50" fmla="*/ 42123 h 232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989997" h="232311">
                  <a:moveTo>
                    <a:pt x="989970" y="42123"/>
                  </a:moveTo>
                  <a:cubicBezTo>
                    <a:pt x="984726" y="46815"/>
                    <a:pt x="979482" y="51506"/>
                    <a:pt x="974101" y="55922"/>
                  </a:cubicBezTo>
                  <a:lnTo>
                    <a:pt x="974101" y="55922"/>
                  </a:lnTo>
                  <a:lnTo>
                    <a:pt x="973410" y="55922"/>
                  </a:lnTo>
                  <a:lnTo>
                    <a:pt x="973410" y="55922"/>
                  </a:lnTo>
                  <a:lnTo>
                    <a:pt x="973410" y="55922"/>
                  </a:lnTo>
                  <a:lnTo>
                    <a:pt x="973410" y="55922"/>
                  </a:lnTo>
                  <a:lnTo>
                    <a:pt x="971755" y="57302"/>
                  </a:lnTo>
                  <a:lnTo>
                    <a:pt x="971755" y="57302"/>
                  </a:lnTo>
                  <a:lnTo>
                    <a:pt x="971755" y="57302"/>
                  </a:lnTo>
                  <a:lnTo>
                    <a:pt x="971755" y="57302"/>
                  </a:lnTo>
                  <a:lnTo>
                    <a:pt x="968443" y="60062"/>
                  </a:lnTo>
                  <a:cubicBezTo>
                    <a:pt x="961267" y="65996"/>
                    <a:pt x="953953" y="72068"/>
                    <a:pt x="946915" y="78140"/>
                  </a:cubicBezTo>
                  <a:cubicBezTo>
                    <a:pt x="930080" y="92312"/>
                    <a:pt x="913202" y="106471"/>
                    <a:pt x="896270" y="120644"/>
                  </a:cubicBezTo>
                  <a:lnTo>
                    <a:pt x="896270" y="120644"/>
                  </a:lnTo>
                  <a:lnTo>
                    <a:pt x="884816" y="130027"/>
                  </a:lnTo>
                  <a:lnTo>
                    <a:pt x="878882" y="134857"/>
                  </a:lnTo>
                  <a:cubicBezTo>
                    <a:pt x="877171" y="136002"/>
                    <a:pt x="875791" y="137576"/>
                    <a:pt x="874880" y="139411"/>
                  </a:cubicBezTo>
                  <a:cubicBezTo>
                    <a:pt x="874135" y="141660"/>
                    <a:pt x="874549" y="144144"/>
                    <a:pt x="875984" y="146035"/>
                  </a:cubicBezTo>
                  <a:cubicBezTo>
                    <a:pt x="878247" y="148726"/>
                    <a:pt x="880690" y="151265"/>
                    <a:pt x="883298" y="153625"/>
                  </a:cubicBezTo>
                  <a:lnTo>
                    <a:pt x="888128" y="158731"/>
                  </a:lnTo>
                  <a:lnTo>
                    <a:pt x="898616" y="169771"/>
                  </a:lnTo>
                  <a:cubicBezTo>
                    <a:pt x="906482" y="177913"/>
                    <a:pt x="914210" y="186193"/>
                    <a:pt x="922214" y="194196"/>
                  </a:cubicBezTo>
                  <a:cubicBezTo>
                    <a:pt x="930218" y="202200"/>
                    <a:pt x="937393" y="209100"/>
                    <a:pt x="945121" y="216414"/>
                  </a:cubicBezTo>
                  <a:lnTo>
                    <a:pt x="945121" y="216414"/>
                  </a:lnTo>
                  <a:lnTo>
                    <a:pt x="945121" y="216414"/>
                  </a:lnTo>
                  <a:lnTo>
                    <a:pt x="945121" y="216414"/>
                  </a:lnTo>
                  <a:lnTo>
                    <a:pt x="945811" y="216414"/>
                  </a:lnTo>
                  <a:lnTo>
                    <a:pt x="945811" y="216414"/>
                  </a:lnTo>
                  <a:lnTo>
                    <a:pt x="945811" y="216414"/>
                  </a:lnTo>
                  <a:lnTo>
                    <a:pt x="945811" y="217104"/>
                  </a:lnTo>
                  <a:lnTo>
                    <a:pt x="945811" y="217104"/>
                  </a:lnTo>
                  <a:lnTo>
                    <a:pt x="946639" y="217794"/>
                  </a:lnTo>
                  <a:lnTo>
                    <a:pt x="946639" y="217794"/>
                  </a:lnTo>
                  <a:lnTo>
                    <a:pt x="946639" y="217794"/>
                  </a:lnTo>
                  <a:lnTo>
                    <a:pt x="946639" y="217794"/>
                  </a:lnTo>
                  <a:lnTo>
                    <a:pt x="946639" y="217794"/>
                  </a:lnTo>
                  <a:lnTo>
                    <a:pt x="952021" y="222762"/>
                  </a:lnTo>
                  <a:lnTo>
                    <a:pt x="962371" y="232284"/>
                  </a:lnTo>
                  <a:cubicBezTo>
                    <a:pt x="907172" y="229662"/>
                    <a:pt x="851972" y="228834"/>
                    <a:pt x="797601" y="224970"/>
                  </a:cubicBezTo>
                  <a:cubicBezTo>
                    <a:pt x="731638" y="220278"/>
                    <a:pt x="665537" y="214758"/>
                    <a:pt x="599436" y="214206"/>
                  </a:cubicBezTo>
                  <a:cubicBezTo>
                    <a:pt x="500905" y="214206"/>
                    <a:pt x="402375" y="217518"/>
                    <a:pt x="303983" y="220968"/>
                  </a:cubicBezTo>
                  <a:cubicBezTo>
                    <a:pt x="208349" y="224418"/>
                    <a:pt x="112717" y="227868"/>
                    <a:pt x="16946" y="227868"/>
                  </a:cubicBezTo>
                  <a:lnTo>
                    <a:pt x="-27" y="227868"/>
                  </a:lnTo>
                  <a:lnTo>
                    <a:pt x="2181" y="223866"/>
                  </a:lnTo>
                  <a:lnTo>
                    <a:pt x="98780" y="98702"/>
                  </a:lnTo>
                  <a:lnTo>
                    <a:pt x="11565" y="12591"/>
                  </a:lnTo>
                  <a:lnTo>
                    <a:pt x="28676" y="11349"/>
                  </a:lnTo>
                  <a:cubicBezTo>
                    <a:pt x="165847" y="4035"/>
                    <a:pt x="302602" y="-2451"/>
                    <a:pt x="439910" y="861"/>
                  </a:cubicBezTo>
                  <a:cubicBezTo>
                    <a:pt x="533473" y="1965"/>
                    <a:pt x="626759" y="9555"/>
                    <a:pt x="720046" y="16041"/>
                  </a:cubicBezTo>
                  <a:cubicBezTo>
                    <a:pt x="812367" y="27633"/>
                    <a:pt x="901376" y="31221"/>
                    <a:pt x="989970" y="42123"/>
                  </a:cubicBezTo>
                  <a:close/>
                </a:path>
              </a:pathLst>
            </a:custGeom>
            <a:solidFill>
              <a:srgbClr val="F7AB94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1" name="Freeform: Shape 890">
              <a:extLst>
                <a:ext uri="{FF2B5EF4-FFF2-40B4-BE49-F238E27FC236}">
                  <a16:creationId xmlns:a16="http://schemas.microsoft.com/office/drawing/2014/main" id="{2DDF3F14-0848-2AAF-9FAB-8F002E6850A5}"/>
                </a:ext>
              </a:extLst>
            </p:cNvPr>
            <p:cNvSpPr/>
            <p:nvPr/>
          </p:nvSpPr>
          <p:spPr>
            <a:xfrm>
              <a:off x="7280436" y="4997976"/>
              <a:ext cx="990135" cy="228033"/>
            </a:xfrm>
            <a:custGeom>
              <a:avLst/>
              <a:gdLst>
                <a:gd name="connsiteX0" fmla="*/ 990108 w 990135"/>
                <a:gd name="connsiteY0" fmla="*/ 36879 h 228033"/>
                <a:gd name="connsiteX1" fmla="*/ 974377 w 990135"/>
                <a:gd name="connsiteY1" fmla="*/ 50678 h 228033"/>
                <a:gd name="connsiteX2" fmla="*/ 974377 w 990135"/>
                <a:gd name="connsiteY2" fmla="*/ 50678 h 228033"/>
                <a:gd name="connsiteX3" fmla="*/ 973687 w 990135"/>
                <a:gd name="connsiteY3" fmla="*/ 51368 h 228033"/>
                <a:gd name="connsiteX4" fmla="*/ 973687 w 990135"/>
                <a:gd name="connsiteY4" fmla="*/ 51368 h 228033"/>
                <a:gd name="connsiteX5" fmla="*/ 971893 w 990135"/>
                <a:gd name="connsiteY5" fmla="*/ 52887 h 228033"/>
                <a:gd name="connsiteX6" fmla="*/ 971893 w 990135"/>
                <a:gd name="connsiteY6" fmla="*/ 52887 h 228033"/>
                <a:gd name="connsiteX7" fmla="*/ 971893 w 990135"/>
                <a:gd name="connsiteY7" fmla="*/ 52887 h 228033"/>
                <a:gd name="connsiteX8" fmla="*/ 971893 w 990135"/>
                <a:gd name="connsiteY8" fmla="*/ 52887 h 228033"/>
                <a:gd name="connsiteX9" fmla="*/ 968581 w 990135"/>
                <a:gd name="connsiteY9" fmla="*/ 55646 h 228033"/>
                <a:gd name="connsiteX10" fmla="*/ 947053 w 990135"/>
                <a:gd name="connsiteY10" fmla="*/ 73586 h 228033"/>
                <a:gd name="connsiteX11" fmla="*/ 896546 w 990135"/>
                <a:gd name="connsiteY11" fmla="*/ 116228 h 228033"/>
                <a:gd name="connsiteX12" fmla="*/ 896546 w 990135"/>
                <a:gd name="connsiteY12" fmla="*/ 116228 h 228033"/>
                <a:gd name="connsiteX13" fmla="*/ 885092 w 990135"/>
                <a:gd name="connsiteY13" fmla="*/ 125611 h 228033"/>
                <a:gd name="connsiteX14" fmla="*/ 879297 w 990135"/>
                <a:gd name="connsiteY14" fmla="*/ 130303 h 228033"/>
                <a:gd name="connsiteX15" fmla="*/ 875294 w 990135"/>
                <a:gd name="connsiteY15" fmla="*/ 134857 h 228033"/>
                <a:gd name="connsiteX16" fmla="*/ 876260 w 990135"/>
                <a:gd name="connsiteY16" fmla="*/ 141481 h 228033"/>
                <a:gd name="connsiteX17" fmla="*/ 883574 w 990135"/>
                <a:gd name="connsiteY17" fmla="*/ 149071 h 228033"/>
                <a:gd name="connsiteX18" fmla="*/ 888542 w 990135"/>
                <a:gd name="connsiteY18" fmla="*/ 154315 h 228033"/>
                <a:gd name="connsiteX19" fmla="*/ 898892 w 990135"/>
                <a:gd name="connsiteY19" fmla="*/ 165217 h 228033"/>
                <a:gd name="connsiteX20" fmla="*/ 922490 w 990135"/>
                <a:gd name="connsiteY20" fmla="*/ 189780 h 228033"/>
                <a:gd name="connsiteX21" fmla="*/ 945535 w 990135"/>
                <a:gd name="connsiteY21" fmla="*/ 211860 h 228033"/>
                <a:gd name="connsiteX22" fmla="*/ 945535 w 990135"/>
                <a:gd name="connsiteY22" fmla="*/ 211860 h 228033"/>
                <a:gd name="connsiteX23" fmla="*/ 945535 w 990135"/>
                <a:gd name="connsiteY23" fmla="*/ 211860 h 228033"/>
                <a:gd name="connsiteX24" fmla="*/ 945535 w 990135"/>
                <a:gd name="connsiteY24" fmla="*/ 211860 h 228033"/>
                <a:gd name="connsiteX25" fmla="*/ 945535 w 990135"/>
                <a:gd name="connsiteY25" fmla="*/ 211860 h 228033"/>
                <a:gd name="connsiteX26" fmla="*/ 946225 w 990135"/>
                <a:gd name="connsiteY26" fmla="*/ 212550 h 228033"/>
                <a:gd name="connsiteX27" fmla="*/ 946225 w 990135"/>
                <a:gd name="connsiteY27" fmla="*/ 212550 h 228033"/>
                <a:gd name="connsiteX28" fmla="*/ 946225 w 990135"/>
                <a:gd name="connsiteY28" fmla="*/ 212550 h 228033"/>
                <a:gd name="connsiteX29" fmla="*/ 946225 w 990135"/>
                <a:gd name="connsiteY29" fmla="*/ 212550 h 228033"/>
                <a:gd name="connsiteX30" fmla="*/ 946225 w 990135"/>
                <a:gd name="connsiteY30" fmla="*/ 212550 h 228033"/>
                <a:gd name="connsiteX31" fmla="*/ 947191 w 990135"/>
                <a:gd name="connsiteY31" fmla="*/ 213378 h 228033"/>
                <a:gd name="connsiteX32" fmla="*/ 947191 w 990135"/>
                <a:gd name="connsiteY32" fmla="*/ 213378 h 228033"/>
                <a:gd name="connsiteX33" fmla="*/ 947191 w 990135"/>
                <a:gd name="connsiteY33" fmla="*/ 213378 h 228033"/>
                <a:gd name="connsiteX34" fmla="*/ 947191 w 990135"/>
                <a:gd name="connsiteY34" fmla="*/ 213378 h 228033"/>
                <a:gd name="connsiteX35" fmla="*/ 947191 w 990135"/>
                <a:gd name="connsiteY35" fmla="*/ 213378 h 228033"/>
                <a:gd name="connsiteX36" fmla="*/ 952573 w 990135"/>
                <a:gd name="connsiteY36" fmla="*/ 218484 h 228033"/>
                <a:gd name="connsiteX37" fmla="*/ 963061 w 990135"/>
                <a:gd name="connsiteY37" fmla="*/ 228006 h 228033"/>
                <a:gd name="connsiteX38" fmla="*/ 797464 w 990135"/>
                <a:gd name="connsiteY38" fmla="*/ 220554 h 228033"/>
                <a:gd name="connsiteX39" fmla="*/ 599298 w 990135"/>
                <a:gd name="connsiteY39" fmla="*/ 209790 h 228033"/>
                <a:gd name="connsiteX40" fmla="*/ 303845 w 990135"/>
                <a:gd name="connsiteY40" fmla="*/ 216690 h 228033"/>
                <a:gd name="connsiteX41" fmla="*/ 16947 w 990135"/>
                <a:gd name="connsiteY41" fmla="*/ 223452 h 228033"/>
                <a:gd name="connsiteX42" fmla="*/ -27 w 990135"/>
                <a:gd name="connsiteY42" fmla="*/ 224142 h 228033"/>
                <a:gd name="connsiteX43" fmla="*/ 2181 w 990135"/>
                <a:gd name="connsiteY43" fmla="*/ 220002 h 228033"/>
                <a:gd name="connsiteX44" fmla="*/ 98779 w 990135"/>
                <a:gd name="connsiteY44" fmla="*/ 94838 h 228033"/>
                <a:gd name="connsiteX45" fmla="*/ 15152 w 990135"/>
                <a:gd name="connsiteY45" fmla="*/ 12591 h 228033"/>
                <a:gd name="connsiteX46" fmla="*/ 32264 w 990135"/>
                <a:gd name="connsiteY46" fmla="*/ 11349 h 228033"/>
                <a:gd name="connsiteX47" fmla="*/ 443360 w 990135"/>
                <a:gd name="connsiteY47" fmla="*/ 861 h 228033"/>
                <a:gd name="connsiteX48" fmla="*/ 723634 w 990135"/>
                <a:gd name="connsiteY48" fmla="*/ 16041 h 228033"/>
                <a:gd name="connsiteX49" fmla="*/ 990108 w 990135"/>
                <a:gd name="connsiteY49" fmla="*/ 36879 h 228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990135" h="228033">
                  <a:moveTo>
                    <a:pt x="990108" y="36879"/>
                  </a:moveTo>
                  <a:cubicBezTo>
                    <a:pt x="984961" y="41571"/>
                    <a:pt x="979717" y="46166"/>
                    <a:pt x="974377" y="50678"/>
                  </a:cubicBezTo>
                  <a:lnTo>
                    <a:pt x="974377" y="50678"/>
                  </a:lnTo>
                  <a:lnTo>
                    <a:pt x="973687" y="51368"/>
                  </a:lnTo>
                  <a:lnTo>
                    <a:pt x="973687" y="51368"/>
                  </a:lnTo>
                  <a:lnTo>
                    <a:pt x="971893" y="52887"/>
                  </a:lnTo>
                  <a:lnTo>
                    <a:pt x="971893" y="52887"/>
                  </a:lnTo>
                  <a:lnTo>
                    <a:pt x="971893" y="52887"/>
                  </a:lnTo>
                  <a:lnTo>
                    <a:pt x="971893" y="52887"/>
                  </a:lnTo>
                  <a:lnTo>
                    <a:pt x="968581" y="55646"/>
                  </a:lnTo>
                  <a:lnTo>
                    <a:pt x="947053" y="73586"/>
                  </a:lnTo>
                  <a:cubicBezTo>
                    <a:pt x="930355" y="87386"/>
                    <a:pt x="913382" y="102151"/>
                    <a:pt x="896546" y="116228"/>
                  </a:cubicBezTo>
                  <a:lnTo>
                    <a:pt x="896546" y="116228"/>
                  </a:lnTo>
                  <a:lnTo>
                    <a:pt x="885092" y="125611"/>
                  </a:lnTo>
                  <a:lnTo>
                    <a:pt x="879297" y="130303"/>
                  </a:lnTo>
                  <a:cubicBezTo>
                    <a:pt x="877613" y="131476"/>
                    <a:pt x="876232" y="133036"/>
                    <a:pt x="875294" y="134857"/>
                  </a:cubicBezTo>
                  <a:cubicBezTo>
                    <a:pt x="874425" y="137079"/>
                    <a:pt x="874797" y="139604"/>
                    <a:pt x="876260" y="141481"/>
                  </a:cubicBezTo>
                  <a:cubicBezTo>
                    <a:pt x="878482" y="144213"/>
                    <a:pt x="880925" y="146752"/>
                    <a:pt x="883574" y="149071"/>
                  </a:cubicBezTo>
                  <a:lnTo>
                    <a:pt x="888542" y="154315"/>
                  </a:lnTo>
                  <a:lnTo>
                    <a:pt x="898892" y="165217"/>
                  </a:lnTo>
                  <a:cubicBezTo>
                    <a:pt x="906758" y="173497"/>
                    <a:pt x="914486" y="181638"/>
                    <a:pt x="922490" y="189780"/>
                  </a:cubicBezTo>
                  <a:cubicBezTo>
                    <a:pt x="930493" y="197922"/>
                    <a:pt x="937669" y="204684"/>
                    <a:pt x="945535" y="211860"/>
                  </a:cubicBezTo>
                  <a:lnTo>
                    <a:pt x="945535" y="211860"/>
                  </a:lnTo>
                  <a:lnTo>
                    <a:pt x="945535" y="211860"/>
                  </a:lnTo>
                  <a:lnTo>
                    <a:pt x="945535" y="211860"/>
                  </a:lnTo>
                  <a:lnTo>
                    <a:pt x="945535" y="211860"/>
                  </a:lnTo>
                  <a:lnTo>
                    <a:pt x="946225" y="212550"/>
                  </a:lnTo>
                  <a:lnTo>
                    <a:pt x="946225" y="212550"/>
                  </a:lnTo>
                  <a:lnTo>
                    <a:pt x="946225" y="212550"/>
                  </a:lnTo>
                  <a:lnTo>
                    <a:pt x="946225" y="212550"/>
                  </a:lnTo>
                  <a:lnTo>
                    <a:pt x="946225" y="212550"/>
                  </a:lnTo>
                  <a:lnTo>
                    <a:pt x="947191" y="213378"/>
                  </a:lnTo>
                  <a:lnTo>
                    <a:pt x="947191" y="213378"/>
                  </a:lnTo>
                  <a:lnTo>
                    <a:pt x="947191" y="213378"/>
                  </a:lnTo>
                  <a:lnTo>
                    <a:pt x="947191" y="213378"/>
                  </a:lnTo>
                  <a:lnTo>
                    <a:pt x="947191" y="213378"/>
                  </a:lnTo>
                  <a:lnTo>
                    <a:pt x="952573" y="218484"/>
                  </a:lnTo>
                  <a:lnTo>
                    <a:pt x="963061" y="228006"/>
                  </a:lnTo>
                  <a:cubicBezTo>
                    <a:pt x="907862" y="225384"/>
                    <a:pt x="852663" y="224418"/>
                    <a:pt x="797464" y="220554"/>
                  </a:cubicBezTo>
                  <a:cubicBezTo>
                    <a:pt x="731500" y="216000"/>
                    <a:pt x="665537" y="210480"/>
                    <a:pt x="599298" y="209790"/>
                  </a:cubicBezTo>
                  <a:cubicBezTo>
                    <a:pt x="500768" y="209790"/>
                    <a:pt x="402375" y="213102"/>
                    <a:pt x="303845" y="216690"/>
                  </a:cubicBezTo>
                  <a:cubicBezTo>
                    <a:pt x="208212" y="220140"/>
                    <a:pt x="112579" y="223452"/>
                    <a:pt x="16947" y="223452"/>
                  </a:cubicBezTo>
                  <a:lnTo>
                    <a:pt x="-27" y="224142"/>
                  </a:lnTo>
                  <a:cubicBezTo>
                    <a:pt x="663" y="222762"/>
                    <a:pt x="1353" y="221382"/>
                    <a:pt x="2181" y="220002"/>
                  </a:cubicBezTo>
                  <a:lnTo>
                    <a:pt x="98779" y="94838"/>
                  </a:lnTo>
                  <a:lnTo>
                    <a:pt x="15152" y="12591"/>
                  </a:lnTo>
                  <a:cubicBezTo>
                    <a:pt x="20810" y="12591"/>
                    <a:pt x="26468" y="11625"/>
                    <a:pt x="32264" y="11349"/>
                  </a:cubicBezTo>
                  <a:cubicBezTo>
                    <a:pt x="169296" y="4035"/>
                    <a:pt x="306053" y="-2451"/>
                    <a:pt x="443360" y="861"/>
                  </a:cubicBezTo>
                  <a:cubicBezTo>
                    <a:pt x="536923" y="1827"/>
                    <a:pt x="630209" y="9555"/>
                    <a:pt x="723634" y="16041"/>
                  </a:cubicBezTo>
                  <a:cubicBezTo>
                    <a:pt x="812505" y="22389"/>
                    <a:pt x="901652" y="26391"/>
                    <a:pt x="990108" y="36879"/>
                  </a:cubicBezTo>
                  <a:close/>
                </a:path>
              </a:pathLst>
            </a:custGeom>
            <a:solidFill>
              <a:srgbClr val="F7AB94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2" name="Freeform: Shape 891">
              <a:extLst>
                <a:ext uri="{FF2B5EF4-FFF2-40B4-BE49-F238E27FC236}">
                  <a16:creationId xmlns:a16="http://schemas.microsoft.com/office/drawing/2014/main" id="{2B900208-0D56-5954-A13E-E7242D099ED2}"/>
                </a:ext>
              </a:extLst>
            </p:cNvPr>
            <p:cNvSpPr/>
            <p:nvPr/>
          </p:nvSpPr>
          <p:spPr>
            <a:xfrm>
              <a:off x="8376831" y="3038404"/>
              <a:ext cx="989997" cy="227895"/>
            </a:xfrm>
            <a:custGeom>
              <a:avLst/>
              <a:gdLst>
                <a:gd name="connsiteX0" fmla="*/ 989970 w 989997"/>
                <a:gd name="connsiteY0" fmla="*/ 36741 h 227895"/>
                <a:gd name="connsiteX1" fmla="*/ 974101 w 989997"/>
                <a:gd name="connsiteY1" fmla="*/ 50540 h 227895"/>
                <a:gd name="connsiteX2" fmla="*/ 974101 w 989997"/>
                <a:gd name="connsiteY2" fmla="*/ 50540 h 227895"/>
                <a:gd name="connsiteX3" fmla="*/ 973272 w 989997"/>
                <a:gd name="connsiteY3" fmla="*/ 51230 h 227895"/>
                <a:gd name="connsiteX4" fmla="*/ 973272 w 989997"/>
                <a:gd name="connsiteY4" fmla="*/ 51230 h 227895"/>
                <a:gd name="connsiteX5" fmla="*/ 971616 w 989997"/>
                <a:gd name="connsiteY5" fmla="*/ 52748 h 227895"/>
                <a:gd name="connsiteX6" fmla="*/ 971616 w 989997"/>
                <a:gd name="connsiteY6" fmla="*/ 52748 h 227895"/>
                <a:gd name="connsiteX7" fmla="*/ 971616 w 989997"/>
                <a:gd name="connsiteY7" fmla="*/ 52748 h 227895"/>
                <a:gd name="connsiteX8" fmla="*/ 971616 w 989997"/>
                <a:gd name="connsiteY8" fmla="*/ 52748 h 227895"/>
                <a:gd name="connsiteX9" fmla="*/ 968305 w 989997"/>
                <a:gd name="connsiteY9" fmla="*/ 55508 h 227895"/>
                <a:gd name="connsiteX10" fmla="*/ 946777 w 989997"/>
                <a:gd name="connsiteY10" fmla="*/ 73448 h 227895"/>
                <a:gd name="connsiteX11" fmla="*/ 896132 w 989997"/>
                <a:gd name="connsiteY11" fmla="*/ 116089 h 227895"/>
                <a:gd name="connsiteX12" fmla="*/ 896132 w 989997"/>
                <a:gd name="connsiteY12" fmla="*/ 116089 h 227895"/>
                <a:gd name="connsiteX13" fmla="*/ 884540 w 989997"/>
                <a:gd name="connsiteY13" fmla="*/ 125473 h 227895"/>
                <a:gd name="connsiteX14" fmla="*/ 878744 w 989997"/>
                <a:gd name="connsiteY14" fmla="*/ 130165 h 227895"/>
                <a:gd name="connsiteX15" fmla="*/ 874742 w 989997"/>
                <a:gd name="connsiteY15" fmla="*/ 134719 h 227895"/>
                <a:gd name="connsiteX16" fmla="*/ 875846 w 989997"/>
                <a:gd name="connsiteY16" fmla="*/ 141343 h 227895"/>
                <a:gd name="connsiteX17" fmla="*/ 883160 w 989997"/>
                <a:gd name="connsiteY17" fmla="*/ 149071 h 227895"/>
                <a:gd name="connsiteX18" fmla="*/ 887990 w 989997"/>
                <a:gd name="connsiteY18" fmla="*/ 154177 h 227895"/>
                <a:gd name="connsiteX19" fmla="*/ 898478 w 989997"/>
                <a:gd name="connsiteY19" fmla="*/ 165079 h 227895"/>
                <a:gd name="connsiteX20" fmla="*/ 922076 w 989997"/>
                <a:gd name="connsiteY20" fmla="*/ 189642 h 227895"/>
                <a:gd name="connsiteX21" fmla="*/ 944983 w 989997"/>
                <a:gd name="connsiteY21" fmla="*/ 211722 h 227895"/>
                <a:gd name="connsiteX22" fmla="*/ 944983 w 989997"/>
                <a:gd name="connsiteY22" fmla="*/ 211722 h 227895"/>
                <a:gd name="connsiteX23" fmla="*/ 944983 w 989997"/>
                <a:gd name="connsiteY23" fmla="*/ 211722 h 227895"/>
                <a:gd name="connsiteX24" fmla="*/ 944983 w 989997"/>
                <a:gd name="connsiteY24" fmla="*/ 211722 h 227895"/>
                <a:gd name="connsiteX25" fmla="*/ 944983 w 989997"/>
                <a:gd name="connsiteY25" fmla="*/ 211722 h 227895"/>
                <a:gd name="connsiteX26" fmla="*/ 945811 w 989997"/>
                <a:gd name="connsiteY26" fmla="*/ 212412 h 227895"/>
                <a:gd name="connsiteX27" fmla="*/ 945811 w 989997"/>
                <a:gd name="connsiteY27" fmla="*/ 212412 h 227895"/>
                <a:gd name="connsiteX28" fmla="*/ 945811 w 989997"/>
                <a:gd name="connsiteY28" fmla="*/ 212412 h 227895"/>
                <a:gd name="connsiteX29" fmla="*/ 945811 w 989997"/>
                <a:gd name="connsiteY29" fmla="*/ 212412 h 227895"/>
                <a:gd name="connsiteX30" fmla="*/ 945811 w 989997"/>
                <a:gd name="connsiteY30" fmla="*/ 212412 h 227895"/>
                <a:gd name="connsiteX31" fmla="*/ 946639 w 989997"/>
                <a:gd name="connsiteY31" fmla="*/ 213240 h 227895"/>
                <a:gd name="connsiteX32" fmla="*/ 946639 w 989997"/>
                <a:gd name="connsiteY32" fmla="*/ 213240 h 227895"/>
                <a:gd name="connsiteX33" fmla="*/ 946639 w 989997"/>
                <a:gd name="connsiteY33" fmla="*/ 213240 h 227895"/>
                <a:gd name="connsiteX34" fmla="*/ 946639 w 989997"/>
                <a:gd name="connsiteY34" fmla="*/ 213240 h 227895"/>
                <a:gd name="connsiteX35" fmla="*/ 946639 w 989997"/>
                <a:gd name="connsiteY35" fmla="*/ 213240 h 227895"/>
                <a:gd name="connsiteX36" fmla="*/ 952021 w 989997"/>
                <a:gd name="connsiteY36" fmla="*/ 218346 h 227895"/>
                <a:gd name="connsiteX37" fmla="*/ 962371 w 989997"/>
                <a:gd name="connsiteY37" fmla="*/ 227868 h 227895"/>
                <a:gd name="connsiteX38" fmla="*/ 797601 w 989997"/>
                <a:gd name="connsiteY38" fmla="*/ 220554 h 227895"/>
                <a:gd name="connsiteX39" fmla="*/ 599298 w 989997"/>
                <a:gd name="connsiteY39" fmla="*/ 209652 h 227895"/>
                <a:gd name="connsiteX40" fmla="*/ 303845 w 989997"/>
                <a:gd name="connsiteY40" fmla="*/ 216552 h 227895"/>
                <a:gd name="connsiteX41" fmla="*/ 16946 w 989997"/>
                <a:gd name="connsiteY41" fmla="*/ 223314 h 227895"/>
                <a:gd name="connsiteX42" fmla="*/ -27 w 989997"/>
                <a:gd name="connsiteY42" fmla="*/ 224004 h 227895"/>
                <a:gd name="connsiteX43" fmla="*/ 2180 w 989997"/>
                <a:gd name="connsiteY43" fmla="*/ 219864 h 227895"/>
                <a:gd name="connsiteX44" fmla="*/ 98779 w 989997"/>
                <a:gd name="connsiteY44" fmla="*/ 94700 h 227895"/>
                <a:gd name="connsiteX45" fmla="*/ 14877 w 989997"/>
                <a:gd name="connsiteY45" fmla="*/ 12591 h 227895"/>
                <a:gd name="connsiteX46" fmla="*/ 31988 w 989997"/>
                <a:gd name="connsiteY46" fmla="*/ 11349 h 227895"/>
                <a:gd name="connsiteX47" fmla="*/ 443222 w 989997"/>
                <a:gd name="connsiteY47" fmla="*/ 861 h 227895"/>
                <a:gd name="connsiteX48" fmla="*/ 723358 w 989997"/>
                <a:gd name="connsiteY48" fmla="*/ 16041 h 227895"/>
                <a:gd name="connsiteX49" fmla="*/ 989970 w 989997"/>
                <a:gd name="connsiteY49" fmla="*/ 36741 h 227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989997" h="227895">
                  <a:moveTo>
                    <a:pt x="989970" y="36741"/>
                  </a:moveTo>
                  <a:cubicBezTo>
                    <a:pt x="984726" y="41432"/>
                    <a:pt x="979482" y="45986"/>
                    <a:pt x="974101" y="50540"/>
                  </a:cubicBezTo>
                  <a:lnTo>
                    <a:pt x="974101" y="50540"/>
                  </a:lnTo>
                  <a:lnTo>
                    <a:pt x="973272" y="51230"/>
                  </a:lnTo>
                  <a:lnTo>
                    <a:pt x="973272" y="51230"/>
                  </a:lnTo>
                  <a:lnTo>
                    <a:pt x="971616" y="52748"/>
                  </a:lnTo>
                  <a:lnTo>
                    <a:pt x="971616" y="52748"/>
                  </a:lnTo>
                  <a:lnTo>
                    <a:pt x="971616" y="52748"/>
                  </a:lnTo>
                  <a:lnTo>
                    <a:pt x="971616" y="52748"/>
                  </a:lnTo>
                  <a:cubicBezTo>
                    <a:pt x="970457" y="53590"/>
                    <a:pt x="969340" y="54515"/>
                    <a:pt x="968305" y="55508"/>
                  </a:cubicBezTo>
                  <a:cubicBezTo>
                    <a:pt x="960991" y="61442"/>
                    <a:pt x="954505" y="67376"/>
                    <a:pt x="946777" y="73448"/>
                  </a:cubicBezTo>
                  <a:cubicBezTo>
                    <a:pt x="929942" y="87800"/>
                    <a:pt x="913064" y="102014"/>
                    <a:pt x="896132" y="116089"/>
                  </a:cubicBezTo>
                  <a:lnTo>
                    <a:pt x="896132" y="116089"/>
                  </a:lnTo>
                  <a:lnTo>
                    <a:pt x="884540" y="125473"/>
                  </a:lnTo>
                  <a:lnTo>
                    <a:pt x="878744" y="130165"/>
                  </a:lnTo>
                  <a:cubicBezTo>
                    <a:pt x="877088" y="131366"/>
                    <a:pt x="875722" y="132925"/>
                    <a:pt x="874742" y="134719"/>
                  </a:cubicBezTo>
                  <a:cubicBezTo>
                    <a:pt x="873914" y="136969"/>
                    <a:pt x="874328" y="139480"/>
                    <a:pt x="875846" y="141343"/>
                  </a:cubicBezTo>
                  <a:cubicBezTo>
                    <a:pt x="878068" y="144117"/>
                    <a:pt x="880510" y="146697"/>
                    <a:pt x="883160" y="149071"/>
                  </a:cubicBezTo>
                  <a:lnTo>
                    <a:pt x="887990" y="154177"/>
                  </a:lnTo>
                  <a:cubicBezTo>
                    <a:pt x="891440" y="157903"/>
                    <a:pt x="894890" y="161491"/>
                    <a:pt x="898478" y="165079"/>
                  </a:cubicBezTo>
                  <a:cubicBezTo>
                    <a:pt x="906344" y="173359"/>
                    <a:pt x="914071" y="181501"/>
                    <a:pt x="922076" y="189642"/>
                  </a:cubicBezTo>
                  <a:cubicBezTo>
                    <a:pt x="930080" y="197784"/>
                    <a:pt x="937255" y="204546"/>
                    <a:pt x="944983" y="211722"/>
                  </a:cubicBezTo>
                  <a:lnTo>
                    <a:pt x="944983" y="211722"/>
                  </a:lnTo>
                  <a:lnTo>
                    <a:pt x="944983" y="211722"/>
                  </a:lnTo>
                  <a:lnTo>
                    <a:pt x="944983" y="211722"/>
                  </a:lnTo>
                  <a:lnTo>
                    <a:pt x="944983" y="211722"/>
                  </a:lnTo>
                  <a:lnTo>
                    <a:pt x="945811" y="212412"/>
                  </a:lnTo>
                  <a:lnTo>
                    <a:pt x="945811" y="212412"/>
                  </a:lnTo>
                  <a:lnTo>
                    <a:pt x="945811" y="212412"/>
                  </a:lnTo>
                  <a:lnTo>
                    <a:pt x="945811" y="212412"/>
                  </a:lnTo>
                  <a:lnTo>
                    <a:pt x="945811" y="212412"/>
                  </a:lnTo>
                  <a:lnTo>
                    <a:pt x="946639" y="213240"/>
                  </a:lnTo>
                  <a:lnTo>
                    <a:pt x="946639" y="213240"/>
                  </a:lnTo>
                  <a:lnTo>
                    <a:pt x="946639" y="213240"/>
                  </a:lnTo>
                  <a:lnTo>
                    <a:pt x="946639" y="213240"/>
                  </a:lnTo>
                  <a:lnTo>
                    <a:pt x="946639" y="213240"/>
                  </a:lnTo>
                  <a:lnTo>
                    <a:pt x="952021" y="218346"/>
                  </a:lnTo>
                  <a:lnTo>
                    <a:pt x="962371" y="227868"/>
                  </a:lnTo>
                  <a:cubicBezTo>
                    <a:pt x="907172" y="225246"/>
                    <a:pt x="851972" y="224280"/>
                    <a:pt x="797601" y="220554"/>
                  </a:cubicBezTo>
                  <a:cubicBezTo>
                    <a:pt x="731638" y="215862"/>
                    <a:pt x="665537" y="210342"/>
                    <a:pt x="599298" y="209652"/>
                  </a:cubicBezTo>
                  <a:cubicBezTo>
                    <a:pt x="500767" y="209652"/>
                    <a:pt x="402374" y="212964"/>
                    <a:pt x="303845" y="216552"/>
                  </a:cubicBezTo>
                  <a:cubicBezTo>
                    <a:pt x="208212" y="220002"/>
                    <a:pt x="112579" y="223314"/>
                    <a:pt x="16946" y="223314"/>
                  </a:cubicBezTo>
                  <a:lnTo>
                    <a:pt x="-27" y="224004"/>
                  </a:lnTo>
                  <a:lnTo>
                    <a:pt x="2180" y="219864"/>
                  </a:lnTo>
                  <a:lnTo>
                    <a:pt x="98779" y="94700"/>
                  </a:lnTo>
                  <a:lnTo>
                    <a:pt x="14877" y="12591"/>
                  </a:lnTo>
                  <a:cubicBezTo>
                    <a:pt x="20534" y="12591"/>
                    <a:pt x="26330" y="11625"/>
                    <a:pt x="31988" y="11349"/>
                  </a:cubicBezTo>
                  <a:cubicBezTo>
                    <a:pt x="169158" y="4035"/>
                    <a:pt x="305914" y="-2451"/>
                    <a:pt x="443222" y="861"/>
                  </a:cubicBezTo>
                  <a:cubicBezTo>
                    <a:pt x="536785" y="1827"/>
                    <a:pt x="630071" y="9555"/>
                    <a:pt x="723358" y="16041"/>
                  </a:cubicBezTo>
                  <a:cubicBezTo>
                    <a:pt x="812229" y="22251"/>
                    <a:pt x="901376" y="26391"/>
                    <a:pt x="989970" y="36741"/>
                  </a:cubicBezTo>
                  <a:close/>
                </a:path>
              </a:pathLst>
            </a:custGeom>
            <a:solidFill>
              <a:srgbClr val="F7AB94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grpSp>
          <p:nvGrpSpPr>
            <p:cNvPr id="894" name="Graphic 2">
              <a:extLst>
                <a:ext uri="{FF2B5EF4-FFF2-40B4-BE49-F238E27FC236}">
                  <a16:creationId xmlns:a16="http://schemas.microsoft.com/office/drawing/2014/main" id="{E4364AC6-B144-8370-18AE-75A58C5474C2}"/>
                </a:ext>
              </a:extLst>
            </p:cNvPr>
            <p:cNvGrpSpPr/>
            <p:nvPr/>
          </p:nvGrpSpPr>
          <p:grpSpPr>
            <a:xfrm>
              <a:off x="6377515" y="2354685"/>
              <a:ext cx="1042161" cy="1293317"/>
              <a:chOff x="6377515" y="2354685"/>
              <a:chExt cx="1042161" cy="1293317"/>
            </a:xfrm>
          </p:grpSpPr>
          <p:sp>
            <p:nvSpPr>
              <p:cNvPr id="895" name="Freeform: Shape 894">
                <a:extLst>
                  <a:ext uri="{FF2B5EF4-FFF2-40B4-BE49-F238E27FC236}">
                    <a16:creationId xmlns:a16="http://schemas.microsoft.com/office/drawing/2014/main" id="{DF9EAF38-35D8-6F68-576F-A305869CAEB5}"/>
                  </a:ext>
                </a:extLst>
              </p:cNvPr>
              <p:cNvSpPr/>
              <p:nvPr/>
            </p:nvSpPr>
            <p:spPr>
              <a:xfrm>
                <a:off x="6377515" y="2354685"/>
                <a:ext cx="1042161" cy="1293317"/>
              </a:xfrm>
              <a:custGeom>
                <a:avLst/>
                <a:gdLst>
                  <a:gd name="connsiteX0" fmla="*/ 1042161 w 1042161"/>
                  <a:gd name="connsiteY0" fmla="*/ 646659 h 1293317"/>
                  <a:gd name="connsiteX1" fmla="*/ 521081 w 1042161"/>
                  <a:gd name="connsiteY1" fmla="*/ 1293318 h 1293317"/>
                  <a:gd name="connsiteX2" fmla="*/ 0 w 1042161"/>
                  <a:gd name="connsiteY2" fmla="*/ 646659 h 1293317"/>
                  <a:gd name="connsiteX3" fmla="*/ 521081 w 1042161"/>
                  <a:gd name="connsiteY3" fmla="*/ 0 h 1293317"/>
                  <a:gd name="connsiteX4" fmla="*/ 1042161 w 1042161"/>
                  <a:gd name="connsiteY4" fmla="*/ 646659 h 12933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42161" h="1293317">
                    <a:moveTo>
                      <a:pt x="1042161" y="646659"/>
                    </a:moveTo>
                    <a:cubicBezTo>
                      <a:pt x="1042161" y="1003799"/>
                      <a:pt x="808866" y="1293318"/>
                      <a:pt x="521081" y="1293318"/>
                    </a:cubicBezTo>
                    <a:cubicBezTo>
                      <a:pt x="233296" y="1293318"/>
                      <a:pt x="0" y="1003799"/>
                      <a:pt x="0" y="646659"/>
                    </a:cubicBezTo>
                    <a:cubicBezTo>
                      <a:pt x="0" y="289519"/>
                      <a:pt x="233296" y="0"/>
                      <a:pt x="521081" y="0"/>
                    </a:cubicBezTo>
                    <a:cubicBezTo>
                      <a:pt x="808866" y="0"/>
                      <a:pt x="1042161" y="289519"/>
                      <a:pt x="1042161" y="646659"/>
                    </a:cubicBezTo>
                    <a:close/>
                  </a:path>
                </a:pathLst>
              </a:custGeom>
              <a:solidFill>
                <a:srgbClr val="7C7C7C"/>
              </a:solidFill>
              <a:ln w="137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896" name="Freeform: Shape 895">
                <a:extLst>
                  <a:ext uri="{FF2B5EF4-FFF2-40B4-BE49-F238E27FC236}">
                    <a16:creationId xmlns:a16="http://schemas.microsoft.com/office/drawing/2014/main" id="{A30A7E70-272D-4F80-9BC6-39AD902962DF}"/>
                  </a:ext>
                </a:extLst>
              </p:cNvPr>
              <p:cNvSpPr/>
              <p:nvPr/>
            </p:nvSpPr>
            <p:spPr>
              <a:xfrm>
                <a:off x="6919959" y="2766856"/>
                <a:ext cx="280009" cy="506405"/>
              </a:xfrm>
              <a:custGeom>
                <a:avLst/>
                <a:gdLst>
                  <a:gd name="connsiteX0" fmla="*/ 5243 w 280009"/>
                  <a:gd name="connsiteY0" fmla="*/ 19597 h 506405"/>
                  <a:gd name="connsiteX1" fmla="*/ 138135 w 280009"/>
                  <a:gd name="connsiteY1" fmla="*/ 8557 h 506405"/>
                  <a:gd name="connsiteX2" fmla="*/ 265507 w 280009"/>
                  <a:gd name="connsiteY2" fmla="*/ 136343 h 506405"/>
                  <a:gd name="connsiteX3" fmla="*/ 187124 w 280009"/>
                  <a:gd name="connsiteY3" fmla="*/ 435247 h 506405"/>
                  <a:gd name="connsiteX4" fmla="*/ 34498 w 280009"/>
                  <a:gd name="connsiteY4" fmla="*/ 505764 h 506405"/>
                  <a:gd name="connsiteX5" fmla="*/ 24701 w 280009"/>
                  <a:gd name="connsiteY5" fmla="*/ 373010 h 506405"/>
                  <a:gd name="connsiteX6" fmla="*/ 20146 w 280009"/>
                  <a:gd name="connsiteY6" fmla="*/ 193612 h 506405"/>
                  <a:gd name="connsiteX7" fmla="*/ 13385 w 280009"/>
                  <a:gd name="connsiteY7" fmla="*/ 97013 h 506405"/>
                  <a:gd name="connsiteX8" fmla="*/ 5243 w 280009"/>
                  <a:gd name="connsiteY8" fmla="*/ 19597 h 5064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0009" h="506405">
                    <a:moveTo>
                      <a:pt x="5243" y="19597"/>
                    </a:moveTo>
                    <a:cubicBezTo>
                      <a:pt x="31325" y="-6485"/>
                      <a:pt x="105016" y="-2621"/>
                      <a:pt x="138135" y="8557"/>
                    </a:cubicBezTo>
                    <a:cubicBezTo>
                      <a:pt x="198399" y="28622"/>
                      <a:pt x="245636" y="76010"/>
                      <a:pt x="265507" y="136343"/>
                    </a:cubicBezTo>
                    <a:cubicBezTo>
                      <a:pt x="314221" y="306770"/>
                      <a:pt x="227696" y="389293"/>
                      <a:pt x="187124" y="435247"/>
                    </a:cubicBezTo>
                    <a:cubicBezTo>
                      <a:pt x="163665" y="461742"/>
                      <a:pt x="81832" y="512526"/>
                      <a:pt x="34498" y="505764"/>
                    </a:cubicBezTo>
                    <a:cubicBezTo>
                      <a:pt x="827" y="501072"/>
                      <a:pt x="27737" y="399229"/>
                      <a:pt x="24701" y="373010"/>
                    </a:cubicBezTo>
                    <a:cubicBezTo>
                      <a:pt x="17801" y="313394"/>
                      <a:pt x="27184" y="252537"/>
                      <a:pt x="20146" y="193612"/>
                    </a:cubicBezTo>
                    <a:cubicBezTo>
                      <a:pt x="16283" y="161872"/>
                      <a:pt x="18767" y="128615"/>
                      <a:pt x="13385" y="97013"/>
                    </a:cubicBezTo>
                    <a:cubicBezTo>
                      <a:pt x="8555" y="71760"/>
                      <a:pt x="-8557" y="43884"/>
                      <a:pt x="5243" y="19597"/>
                    </a:cubicBezTo>
                    <a:close/>
                  </a:path>
                </a:pathLst>
              </a:custGeom>
              <a:solidFill>
                <a:srgbClr val="592B10"/>
              </a:solidFill>
              <a:ln w="137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897" name="Freeform: Shape 896">
                <a:extLst>
                  <a:ext uri="{FF2B5EF4-FFF2-40B4-BE49-F238E27FC236}">
                    <a16:creationId xmlns:a16="http://schemas.microsoft.com/office/drawing/2014/main" id="{13872414-B1F9-8493-AC56-4C1563CD87F6}"/>
                  </a:ext>
                </a:extLst>
              </p:cNvPr>
              <p:cNvSpPr/>
              <p:nvPr/>
            </p:nvSpPr>
            <p:spPr>
              <a:xfrm>
                <a:off x="6675867" y="3430931"/>
                <a:ext cx="369077" cy="174282"/>
              </a:xfrm>
              <a:custGeom>
                <a:avLst/>
                <a:gdLst>
                  <a:gd name="connsiteX0" fmla="*/ 83737 w 369077"/>
                  <a:gd name="connsiteY0" fmla="*/ -28 h 238598"/>
                  <a:gd name="connsiteX1" fmla="*/ -27 w 369077"/>
                  <a:gd name="connsiteY1" fmla="*/ 238571 h 238598"/>
                  <a:gd name="connsiteX2" fmla="*/ 365806 w 369077"/>
                  <a:gd name="connsiteY2" fmla="*/ 238571 h 238598"/>
                  <a:gd name="connsiteX3" fmla="*/ 317506 w 369077"/>
                  <a:gd name="connsiteY3" fmla="*/ -28 h 2385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9077" h="238598">
                    <a:moveTo>
                      <a:pt x="83737" y="-28"/>
                    </a:moveTo>
                    <a:cubicBezTo>
                      <a:pt x="83737" y="-28"/>
                      <a:pt x="-27" y="86221"/>
                      <a:pt x="-27" y="238571"/>
                    </a:cubicBezTo>
                    <a:lnTo>
                      <a:pt x="365806" y="238571"/>
                    </a:lnTo>
                    <a:cubicBezTo>
                      <a:pt x="365806" y="238571"/>
                      <a:pt x="387747" y="59173"/>
                      <a:pt x="317506" y="-28"/>
                    </a:cubicBezTo>
                    <a:close/>
                  </a:path>
                </a:pathLst>
              </a:custGeom>
              <a:solidFill>
                <a:srgbClr val="134747"/>
              </a:solidFill>
              <a:ln w="137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898" name="Freeform: Shape 897">
                <a:extLst>
                  <a:ext uri="{FF2B5EF4-FFF2-40B4-BE49-F238E27FC236}">
                    <a16:creationId xmlns:a16="http://schemas.microsoft.com/office/drawing/2014/main" id="{942A118A-83C0-E87B-C08B-C4805E01D060}"/>
                  </a:ext>
                </a:extLst>
              </p:cNvPr>
              <p:cNvSpPr/>
              <p:nvPr/>
            </p:nvSpPr>
            <p:spPr>
              <a:xfrm>
                <a:off x="6658255" y="2837480"/>
                <a:ext cx="405789" cy="578271"/>
              </a:xfrm>
              <a:custGeom>
                <a:avLst/>
                <a:gdLst>
                  <a:gd name="connsiteX0" fmla="*/ 403289 w 405789"/>
                  <a:gd name="connsiteY0" fmla="*/ 220691 h 578271"/>
                  <a:gd name="connsiteX1" fmla="*/ 338154 w 405789"/>
                  <a:gd name="connsiteY1" fmla="*/ 212549 h 578271"/>
                  <a:gd name="connsiteX2" fmla="*/ 336912 w 405789"/>
                  <a:gd name="connsiteY2" fmla="*/ 208961 h 578271"/>
                  <a:gd name="connsiteX3" fmla="*/ 286819 w 405789"/>
                  <a:gd name="connsiteY3" fmla="*/ 147276 h 578271"/>
                  <a:gd name="connsiteX4" fmla="*/ 286819 w 405789"/>
                  <a:gd name="connsiteY4" fmla="*/ 5000 h 578271"/>
                  <a:gd name="connsiteX5" fmla="*/ 286819 w 405789"/>
                  <a:gd name="connsiteY5" fmla="*/ 5000 h 578271"/>
                  <a:gd name="connsiteX6" fmla="*/ 286819 w 405789"/>
                  <a:gd name="connsiteY6" fmla="*/ 998 h 578271"/>
                  <a:gd name="connsiteX7" fmla="*/ 286819 w 405789"/>
                  <a:gd name="connsiteY7" fmla="*/ 998 h 578271"/>
                  <a:gd name="connsiteX8" fmla="*/ 281713 w 405789"/>
                  <a:gd name="connsiteY8" fmla="*/ 998 h 578271"/>
                  <a:gd name="connsiteX9" fmla="*/ 182216 w 405789"/>
                  <a:gd name="connsiteY9" fmla="*/ 14798 h 578271"/>
                  <a:gd name="connsiteX10" fmla="*/ 102453 w 405789"/>
                  <a:gd name="connsiteY10" fmla="*/ 75103 h 578271"/>
                  <a:gd name="connsiteX11" fmla="*/ 99555 w 405789"/>
                  <a:gd name="connsiteY11" fmla="*/ 79657 h 578271"/>
                  <a:gd name="connsiteX12" fmla="*/ 87411 w 405789"/>
                  <a:gd name="connsiteY12" fmla="*/ 108775 h 578271"/>
                  <a:gd name="connsiteX13" fmla="*/ 87411 w 405789"/>
                  <a:gd name="connsiteY13" fmla="*/ 109603 h 578271"/>
                  <a:gd name="connsiteX14" fmla="*/ 84375 w 405789"/>
                  <a:gd name="connsiteY14" fmla="*/ 117330 h 578271"/>
                  <a:gd name="connsiteX15" fmla="*/ 56776 w 405789"/>
                  <a:gd name="connsiteY15" fmla="*/ 198749 h 578271"/>
                  <a:gd name="connsiteX16" fmla="*/ 53740 w 405789"/>
                  <a:gd name="connsiteY16" fmla="*/ 210479 h 578271"/>
                  <a:gd name="connsiteX17" fmla="*/ 53740 w 405789"/>
                  <a:gd name="connsiteY17" fmla="*/ 211307 h 578271"/>
                  <a:gd name="connsiteX18" fmla="*/ 45874 w 405789"/>
                  <a:gd name="connsiteY18" fmla="*/ 233801 h 578271"/>
                  <a:gd name="connsiteX19" fmla="*/ 44356 w 405789"/>
                  <a:gd name="connsiteY19" fmla="*/ 235457 h 578271"/>
                  <a:gd name="connsiteX20" fmla="*/ 33178 w 405789"/>
                  <a:gd name="connsiteY20" fmla="*/ 237941 h 578271"/>
                  <a:gd name="connsiteX21" fmla="*/ 14411 w 405789"/>
                  <a:gd name="connsiteY21" fmla="*/ 239597 h 578271"/>
                  <a:gd name="connsiteX22" fmla="*/ -10 w 405789"/>
                  <a:gd name="connsiteY22" fmla="*/ 252748 h 578271"/>
                  <a:gd name="connsiteX23" fmla="*/ 611 w 405789"/>
                  <a:gd name="connsiteY23" fmla="*/ 257537 h 578271"/>
                  <a:gd name="connsiteX24" fmla="*/ 23933 w 405789"/>
                  <a:gd name="connsiteY24" fmla="*/ 275890 h 578271"/>
                  <a:gd name="connsiteX25" fmla="*/ 23933 w 405789"/>
                  <a:gd name="connsiteY25" fmla="*/ 351789 h 578271"/>
                  <a:gd name="connsiteX26" fmla="*/ 24622 w 405789"/>
                  <a:gd name="connsiteY26" fmla="*/ 393189 h 578271"/>
                  <a:gd name="connsiteX27" fmla="*/ 43390 w 405789"/>
                  <a:gd name="connsiteY27" fmla="*/ 422858 h 578271"/>
                  <a:gd name="connsiteX28" fmla="*/ 70990 w 405789"/>
                  <a:gd name="connsiteY28" fmla="*/ 442730 h 578271"/>
                  <a:gd name="connsiteX29" fmla="*/ 97623 w 405789"/>
                  <a:gd name="connsiteY29" fmla="*/ 451976 h 578271"/>
                  <a:gd name="connsiteX30" fmla="*/ 130329 w 405789"/>
                  <a:gd name="connsiteY30" fmla="*/ 467707 h 578271"/>
                  <a:gd name="connsiteX31" fmla="*/ 135987 w 405789"/>
                  <a:gd name="connsiteY31" fmla="*/ 510487 h 578271"/>
                  <a:gd name="connsiteX32" fmla="*/ 131985 w 405789"/>
                  <a:gd name="connsiteY32" fmla="*/ 541123 h 578271"/>
                  <a:gd name="connsiteX33" fmla="*/ 129225 w 405789"/>
                  <a:gd name="connsiteY33" fmla="*/ 556578 h 578271"/>
                  <a:gd name="connsiteX34" fmla="*/ 130605 w 405789"/>
                  <a:gd name="connsiteY34" fmla="*/ 559062 h 578271"/>
                  <a:gd name="connsiteX35" fmla="*/ 127431 w 405789"/>
                  <a:gd name="connsiteY35" fmla="*/ 577554 h 578271"/>
                  <a:gd name="connsiteX36" fmla="*/ 127431 w 405789"/>
                  <a:gd name="connsiteY36" fmla="*/ 578244 h 578271"/>
                  <a:gd name="connsiteX37" fmla="*/ 131985 w 405789"/>
                  <a:gd name="connsiteY37" fmla="*/ 578244 h 578271"/>
                  <a:gd name="connsiteX38" fmla="*/ 131985 w 405789"/>
                  <a:gd name="connsiteY38" fmla="*/ 577554 h 578271"/>
                  <a:gd name="connsiteX39" fmla="*/ 286543 w 405789"/>
                  <a:gd name="connsiteY39" fmla="*/ 577554 h 578271"/>
                  <a:gd name="connsiteX40" fmla="*/ 286543 w 405789"/>
                  <a:gd name="connsiteY40" fmla="*/ 541812 h 578271"/>
                  <a:gd name="connsiteX41" fmla="*/ 325044 w 405789"/>
                  <a:gd name="connsiteY41" fmla="*/ 541123 h 578271"/>
                  <a:gd name="connsiteX42" fmla="*/ 315108 w 405789"/>
                  <a:gd name="connsiteY42" fmla="*/ 405470 h 578271"/>
                  <a:gd name="connsiteX43" fmla="*/ 330150 w 405789"/>
                  <a:gd name="connsiteY43" fmla="*/ 385185 h 578271"/>
                  <a:gd name="connsiteX44" fmla="*/ 341742 w 405789"/>
                  <a:gd name="connsiteY44" fmla="*/ 333849 h 578271"/>
                  <a:gd name="connsiteX45" fmla="*/ 353472 w 405789"/>
                  <a:gd name="connsiteY45" fmla="*/ 329295 h 578271"/>
                  <a:gd name="connsiteX46" fmla="*/ 403289 w 405789"/>
                  <a:gd name="connsiteY46" fmla="*/ 220691 h 5782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405789" h="578271">
                    <a:moveTo>
                      <a:pt x="403289" y="220691"/>
                    </a:moveTo>
                    <a:cubicBezTo>
                      <a:pt x="396251" y="191297"/>
                      <a:pt x="366581" y="194747"/>
                      <a:pt x="338154" y="212549"/>
                    </a:cubicBezTo>
                    <a:cubicBezTo>
                      <a:pt x="337795" y="211335"/>
                      <a:pt x="337381" y="210134"/>
                      <a:pt x="336912" y="208961"/>
                    </a:cubicBezTo>
                    <a:cubicBezTo>
                      <a:pt x="329322" y="187157"/>
                      <a:pt x="312762" y="153762"/>
                      <a:pt x="286819" y="147276"/>
                    </a:cubicBezTo>
                    <a:lnTo>
                      <a:pt x="286819" y="5000"/>
                    </a:lnTo>
                    <a:lnTo>
                      <a:pt x="286819" y="5000"/>
                    </a:lnTo>
                    <a:lnTo>
                      <a:pt x="286819" y="998"/>
                    </a:lnTo>
                    <a:lnTo>
                      <a:pt x="286819" y="998"/>
                    </a:lnTo>
                    <a:lnTo>
                      <a:pt x="281713" y="998"/>
                    </a:lnTo>
                    <a:cubicBezTo>
                      <a:pt x="247917" y="-2314"/>
                      <a:pt x="213831" y="2420"/>
                      <a:pt x="182216" y="14798"/>
                    </a:cubicBezTo>
                    <a:cubicBezTo>
                      <a:pt x="149952" y="26017"/>
                      <a:pt x="122049" y="47117"/>
                      <a:pt x="102453" y="75103"/>
                    </a:cubicBezTo>
                    <a:cubicBezTo>
                      <a:pt x="101211" y="75103"/>
                      <a:pt x="100383" y="77311"/>
                      <a:pt x="99555" y="79657"/>
                    </a:cubicBezTo>
                    <a:cubicBezTo>
                      <a:pt x="94477" y="88903"/>
                      <a:pt x="90406" y="98659"/>
                      <a:pt x="87411" y="108775"/>
                    </a:cubicBezTo>
                    <a:lnTo>
                      <a:pt x="87411" y="109603"/>
                    </a:lnTo>
                    <a:cubicBezTo>
                      <a:pt x="86446" y="112086"/>
                      <a:pt x="85341" y="114708"/>
                      <a:pt x="84375" y="117330"/>
                    </a:cubicBezTo>
                    <a:cubicBezTo>
                      <a:pt x="73046" y="143702"/>
                      <a:pt x="63814" y="170929"/>
                      <a:pt x="56776" y="198749"/>
                    </a:cubicBezTo>
                    <a:cubicBezTo>
                      <a:pt x="55534" y="202599"/>
                      <a:pt x="54526" y="206519"/>
                      <a:pt x="53740" y="210479"/>
                    </a:cubicBezTo>
                    <a:lnTo>
                      <a:pt x="53740" y="211307"/>
                    </a:lnTo>
                    <a:cubicBezTo>
                      <a:pt x="50704" y="218759"/>
                      <a:pt x="48496" y="226349"/>
                      <a:pt x="45874" y="233801"/>
                    </a:cubicBezTo>
                    <a:cubicBezTo>
                      <a:pt x="45405" y="234380"/>
                      <a:pt x="44894" y="234932"/>
                      <a:pt x="44356" y="235457"/>
                    </a:cubicBezTo>
                    <a:cubicBezTo>
                      <a:pt x="40865" y="237140"/>
                      <a:pt x="37042" y="237982"/>
                      <a:pt x="33178" y="237941"/>
                    </a:cubicBezTo>
                    <a:cubicBezTo>
                      <a:pt x="26830" y="237941"/>
                      <a:pt x="20620" y="239045"/>
                      <a:pt x="14411" y="239597"/>
                    </a:cubicBezTo>
                    <a:cubicBezTo>
                      <a:pt x="6793" y="239238"/>
                      <a:pt x="335" y="245130"/>
                      <a:pt x="-10" y="252748"/>
                    </a:cubicBezTo>
                    <a:cubicBezTo>
                      <a:pt x="-93" y="254363"/>
                      <a:pt x="128" y="255991"/>
                      <a:pt x="611" y="257537"/>
                    </a:cubicBezTo>
                    <a:cubicBezTo>
                      <a:pt x="4751" y="266506"/>
                      <a:pt x="17584" y="268438"/>
                      <a:pt x="23933" y="275890"/>
                    </a:cubicBezTo>
                    <a:cubicBezTo>
                      <a:pt x="37732" y="293692"/>
                      <a:pt x="24898" y="330399"/>
                      <a:pt x="23933" y="351789"/>
                    </a:cubicBezTo>
                    <a:cubicBezTo>
                      <a:pt x="21407" y="365492"/>
                      <a:pt x="21642" y="379568"/>
                      <a:pt x="24622" y="393189"/>
                    </a:cubicBezTo>
                    <a:cubicBezTo>
                      <a:pt x="28072" y="404601"/>
                      <a:pt x="34558" y="414854"/>
                      <a:pt x="43390" y="422858"/>
                    </a:cubicBezTo>
                    <a:cubicBezTo>
                      <a:pt x="51146" y="431290"/>
                      <a:pt x="60529" y="438052"/>
                      <a:pt x="70990" y="442730"/>
                    </a:cubicBezTo>
                    <a:cubicBezTo>
                      <a:pt x="79656" y="446387"/>
                      <a:pt x="88557" y="449478"/>
                      <a:pt x="97623" y="451976"/>
                    </a:cubicBezTo>
                    <a:cubicBezTo>
                      <a:pt x="109988" y="453383"/>
                      <a:pt x="121511" y="458931"/>
                      <a:pt x="130329" y="467707"/>
                    </a:cubicBezTo>
                    <a:cubicBezTo>
                      <a:pt x="138402" y="480445"/>
                      <a:pt x="140472" y="496094"/>
                      <a:pt x="135987" y="510487"/>
                    </a:cubicBezTo>
                    <a:cubicBezTo>
                      <a:pt x="134469" y="520699"/>
                      <a:pt x="133365" y="530911"/>
                      <a:pt x="131985" y="541123"/>
                    </a:cubicBezTo>
                    <a:cubicBezTo>
                      <a:pt x="131157" y="546366"/>
                      <a:pt x="130191" y="551472"/>
                      <a:pt x="129225" y="556578"/>
                    </a:cubicBezTo>
                    <a:cubicBezTo>
                      <a:pt x="129114" y="557613"/>
                      <a:pt x="129666" y="558607"/>
                      <a:pt x="130605" y="559062"/>
                    </a:cubicBezTo>
                    <a:cubicBezTo>
                      <a:pt x="129639" y="565272"/>
                      <a:pt x="128535" y="571482"/>
                      <a:pt x="127431" y="577554"/>
                    </a:cubicBezTo>
                    <a:lnTo>
                      <a:pt x="127431" y="578244"/>
                    </a:lnTo>
                    <a:lnTo>
                      <a:pt x="131985" y="578244"/>
                    </a:lnTo>
                    <a:lnTo>
                      <a:pt x="131985" y="577554"/>
                    </a:lnTo>
                    <a:lnTo>
                      <a:pt x="286543" y="577554"/>
                    </a:lnTo>
                    <a:lnTo>
                      <a:pt x="286543" y="541812"/>
                    </a:lnTo>
                    <a:lnTo>
                      <a:pt x="325044" y="541123"/>
                    </a:lnTo>
                    <a:lnTo>
                      <a:pt x="315108" y="405470"/>
                    </a:lnTo>
                    <a:cubicBezTo>
                      <a:pt x="321097" y="399495"/>
                      <a:pt x="326176" y="392664"/>
                      <a:pt x="330150" y="385185"/>
                    </a:cubicBezTo>
                    <a:cubicBezTo>
                      <a:pt x="337188" y="368942"/>
                      <a:pt x="341121" y="351541"/>
                      <a:pt x="341742" y="333849"/>
                    </a:cubicBezTo>
                    <a:cubicBezTo>
                      <a:pt x="345813" y="332787"/>
                      <a:pt x="349746" y="331255"/>
                      <a:pt x="353472" y="329295"/>
                    </a:cubicBezTo>
                    <a:cubicBezTo>
                      <a:pt x="392746" y="308541"/>
                      <a:pt x="413183" y="263995"/>
                      <a:pt x="403289" y="220691"/>
                    </a:cubicBezTo>
                    <a:close/>
                  </a:path>
                </a:pathLst>
              </a:custGeom>
              <a:solidFill>
                <a:srgbClr val="F7AB94"/>
              </a:solidFill>
              <a:ln w="137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899" name="Freeform: Shape 898">
                <a:extLst>
                  <a:ext uri="{FF2B5EF4-FFF2-40B4-BE49-F238E27FC236}">
                    <a16:creationId xmlns:a16="http://schemas.microsoft.com/office/drawing/2014/main" id="{72548D77-06E2-0E09-053C-E6FC4F137212}"/>
                  </a:ext>
                </a:extLst>
              </p:cNvPr>
              <p:cNvSpPr/>
              <p:nvPr/>
            </p:nvSpPr>
            <p:spPr>
              <a:xfrm>
                <a:off x="7005190" y="3063766"/>
                <a:ext cx="29798" cy="38607"/>
              </a:xfrm>
              <a:custGeom>
                <a:avLst/>
                <a:gdLst>
                  <a:gd name="connsiteX0" fmla="*/ 27651 w 29798"/>
                  <a:gd name="connsiteY0" fmla="*/ 1029 h 38607"/>
                  <a:gd name="connsiteX1" fmla="*/ 51 w 29798"/>
                  <a:gd name="connsiteY1" fmla="*/ 14829 h 38607"/>
                  <a:gd name="connsiteX2" fmla="*/ 2122 w 29798"/>
                  <a:gd name="connsiteY2" fmla="*/ 18417 h 38607"/>
                  <a:gd name="connsiteX3" fmla="*/ 5696 w 29798"/>
                  <a:gd name="connsiteY3" fmla="*/ 16402 h 38607"/>
                  <a:gd name="connsiteX4" fmla="*/ 5709 w 29798"/>
                  <a:gd name="connsiteY4" fmla="*/ 16347 h 38607"/>
                  <a:gd name="connsiteX5" fmla="*/ 7503 w 29798"/>
                  <a:gd name="connsiteY5" fmla="*/ 12897 h 38607"/>
                  <a:gd name="connsiteX6" fmla="*/ 7503 w 29798"/>
                  <a:gd name="connsiteY6" fmla="*/ 12897 h 38607"/>
                  <a:gd name="connsiteX7" fmla="*/ 12333 w 29798"/>
                  <a:gd name="connsiteY7" fmla="*/ 23661 h 38607"/>
                  <a:gd name="connsiteX8" fmla="*/ 6261 w 29798"/>
                  <a:gd name="connsiteY8" fmla="*/ 33045 h 38607"/>
                  <a:gd name="connsiteX9" fmla="*/ 9159 w 29798"/>
                  <a:gd name="connsiteY9" fmla="*/ 38151 h 38607"/>
                  <a:gd name="connsiteX10" fmla="*/ 18129 w 29798"/>
                  <a:gd name="connsiteY10" fmla="*/ 24351 h 38607"/>
                  <a:gd name="connsiteX11" fmla="*/ 11644 w 29798"/>
                  <a:gd name="connsiteY11" fmla="*/ 9033 h 38607"/>
                  <a:gd name="connsiteX12" fmla="*/ 11644 w 29798"/>
                  <a:gd name="connsiteY12" fmla="*/ 9033 h 38607"/>
                  <a:gd name="connsiteX13" fmla="*/ 13989 w 29798"/>
                  <a:gd name="connsiteY13" fmla="*/ 7653 h 38607"/>
                  <a:gd name="connsiteX14" fmla="*/ 25995 w 29798"/>
                  <a:gd name="connsiteY14" fmla="*/ 7653 h 38607"/>
                  <a:gd name="connsiteX15" fmla="*/ 29652 w 29798"/>
                  <a:gd name="connsiteY15" fmla="*/ 5652 h 38607"/>
                  <a:gd name="connsiteX16" fmla="*/ 27651 w 29798"/>
                  <a:gd name="connsiteY16" fmla="*/ 1995 h 386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9798" h="38607">
                    <a:moveTo>
                      <a:pt x="27651" y="1029"/>
                    </a:moveTo>
                    <a:cubicBezTo>
                      <a:pt x="16225" y="-2628"/>
                      <a:pt x="3971" y="3499"/>
                      <a:pt x="51" y="14829"/>
                    </a:cubicBezTo>
                    <a:cubicBezTo>
                      <a:pt x="-307" y="16389"/>
                      <a:pt x="590" y="17948"/>
                      <a:pt x="2122" y="18417"/>
                    </a:cubicBezTo>
                    <a:cubicBezTo>
                      <a:pt x="3667" y="18845"/>
                      <a:pt x="5268" y="17948"/>
                      <a:pt x="5696" y="16402"/>
                    </a:cubicBezTo>
                    <a:cubicBezTo>
                      <a:pt x="5696" y="16389"/>
                      <a:pt x="5709" y="16361"/>
                      <a:pt x="5709" y="16347"/>
                    </a:cubicBezTo>
                    <a:cubicBezTo>
                      <a:pt x="6165" y="15133"/>
                      <a:pt x="6772" y="13974"/>
                      <a:pt x="7503" y="12897"/>
                    </a:cubicBezTo>
                    <a:lnTo>
                      <a:pt x="7503" y="12897"/>
                    </a:lnTo>
                    <a:cubicBezTo>
                      <a:pt x="10788" y="15478"/>
                      <a:pt x="12596" y="19493"/>
                      <a:pt x="12333" y="23661"/>
                    </a:cubicBezTo>
                    <a:cubicBezTo>
                      <a:pt x="11906" y="27580"/>
                      <a:pt x="9656" y="31058"/>
                      <a:pt x="6261" y="33045"/>
                    </a:cubicBezTo>
                    <a:cubicBezTo>
                      <a:pt x="2950" y="34977"/>
                      <a:pt x="6261" y="40083"/>
                      <a:pt x="9159" y="38151"/>
                    </a:cubicBezTo>
                    <a:cubicBezTo>
                      <a:pt x="14141" y="35211"/>
                      <a:pt x="17467" y="30105"/>
                      <a:pt x="18129" y="24351"/>
                    </a:cubicBezTo>
                    <a:cubicBezTo>
                      <a:pt x="18612" y="18486"/>
                      <a:pt x="16183" y="12773"/>
                      <a:pt x="11644" y="9033"/>
                    </a:cubicBezTo>
                    <a:lnTo>
                      <a:pt x="11644" y="9033"/>
                    </a:lnTo>
                    <a:lnTo>
                      <a:pt x="13989" y="7653"/>
                    </a:lnTo>
                    <a:cubicBezTo>
                      <a:pt x="17826" y="5997"/>
                      <a:pt x="22159" y="5997"/>
                      <a:pt x="25995" y="7653"/>
                    </a:cubicBezTo>
                    <a:cubicBezTo>
                      <a:pt x="27555" y="8109"/>
                      <a:pt x="29197" y="7212"/>
                      <a:pt x="29652" y="5652"/>
                    </a:cubicBezTo>
                    <a:cubicBezTo>
                      <a:pt x="30107" y="4093"/>
                      <a:pt x="29210" y="2451"/>
                      <a:pt x="27651" y="1995"/>
                    </a:cubicBezTo>
                    <a:close/>
                  </a:path>
                </a:pathLst>
              </a:custGeom>
              <a:solidFill>
                <a:srgbClr val="000000"/>
              </a:solidFill>
              <a:ln w="137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900" name="Freeform: Shape 899">
                <a:extLst>
                  <a:ext uri="{FF2B5EF4-FFF2-40B4-BE49-F238E27FC236}">
                    <a16:creationId xmlns:a16="http://schemas.microsoft.com/office/drawing/2014/main" id="{95594552-CF3A-D450-A071-8D8E79305861}"/>
                  </a:ext>
                </a:extLst>
              </p:cNvPr>
              <p:cNvSpPr/>
              <p:nvPr/>
            </p:nvSpPr>
            <p:spPr>
              <a:xfrm>
                <a:off x="6749962" y="2972147"/>
                <a:ext cx="96641" cy="35803"/>
              </a:xfrm>
              <a:custGeom>
                <a:avLst/>
                <a:gdLst>
                  <a:gd name="connsiteX0" fmla="*/ 85955 w 96641"/>
                  <a:gd name="connsiteY0" fmla="*/ 17163 h 35803"/>
                  <a:gd name="connsiteX1" fmla="*/ 90785 w 96641"/>
                  <a:gd name="connsiteY1" fmla="*/ 35516 h 35803"/>
                  <a:gd name="connsiteX2" fmla="*/ 29514 w 96641"/>
                  <a:gd name="connsiteY2" fmla="*/ 14541 h 35803"/>
                  <a:gd name="connsiteX3" fmla="*/ 9780 w 96641"/>
                  <a:gd name="connsiteY3" fmla="*/ 16472 h 35803"/>
                  <a:gd name="connsiteX4" fmla="*/ 2328 w 96641"/>
                  <a:gd name="connsiteY4" fmla="*/ 16472 h 35803"/>
                  <a:gd name="connsiteX5" fmla="*/ 8400 w 96641"/>
                  <a:gd name="connsiteY5" fmla="*/ 2673 h 35803"/>
                  <a:gd name="connsiteX6" fmla="*/ 49110 w 96641"/>
                  <a:gd name="connsiteY6" fmla="*/ 1155 h 35803"/>
                  <a:gd name="connsiteX7" fmla="*/ 85955 w 96641"/>
                  <a:gd name="connsiteY7" fmla="*/ 17163 h 358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6641" h="35803">
                    <a:moveTo>
                      <a:pt x="85955" y="17163"/>
                    </a:moveTo>
                    <a:cubicBezTo>
                      <a:pt x="90095" y="20061"/>
                      <a:pt x="104585" y="38138"/>
                      <a:pt x="90785" y="35516"/>
                    </a:cubicBezTo>
                    <a:cubicBezTo>
                      <a:pt x="72294" y="23800"/>
                      <a:pt x="51304" y="16624"/>
                      <a:pt x="29514" y="14541"/>
                    </a:cubicBezTo>
                    <a:cubicBezTo>
                      <a:pt x="22890" y="14554"/>
                      <a:pt x="16280" y="15203"/>
                      <a:pt x="9780" y="16472"/>
                    </a:cubicBezTo>
                    <a:cubicBezTo>
                      <a:pt x="7296" y="16472"/>
                      <a:pt x="4675" y="18267"/>
                      <a:pt x="2328" y="16472"/>
                    </a:cubicBezTo>
                    <a:cubicBezTo>
                      <a:pt x="-2777" y="13437"/>
                      <a:pt x="948" y="-777"/>
                      <a:pt x="8400" y="2673"/>
                    </a:cubicBezTo>
                    <a:cubicBezTo>
                      <a:pt x="21758" y="-308"/>
                      <a:pt x="35558" y="-832"/>
                      <a:pt x="49110" y="1155"/>
                    </a:cubicBezTo>
                    <a:cubicBezTo>
                      <a:pt x="62468" y="3542"/>
                      <a:pt x="75095" y="9034"/>
                      <a:pt x="85955" y="17163"/>
                    </a:cubicBezTo>
                    <a:close/>
                  </a:path>
                </a:pathLst>
              </a:custGeom>
              <a:solidFill>
                <a:srgbClr val="592B10"/>
              </a:solidFill>
              <a:ln w="137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901" name="Freeform: Shape 900">
                <a:extLst>
                  <a:ext uri="{FF2B5EF4-FFF2-40B4-BE49-F238E27FC236}">
                    <a16:creationId xmlns:a16="http://schemas.microsoft.com/office/drawing/2014/main" id="{7076507F-1650-2022-6B7E-A9C31F31411F}"/>
                  </a:ext>
                </a:extLst>
              </p:cNvPr>
              <p:cNvSpPr/>
              <p:nvPr/>
            </p:nvSpPr>
            <p:spPr>
              <a:xfrm>
                <a:off x="6759218" y="3076996"/>
                <a:ext cx="88802" cy="89392"/>
              </a:xfrm>
              <a:custGeom>
                <a:avLst/>
                <a:gdLst>
                  <a:gd name="connsiteX0" fmla="*/ 54068 w 88802"/>
                  <a:gd name="connsiteY0" fmla="*/ 3392 h 89392"/>
                  <a:gd name="connsiteX1" fmla="*/ 88429 w 88802"/>
                  <a:gd name="connsiteY1" fmla="*/ 51277 h 89392"/>
                  <a:gd name="connsiteX2" fmla="*/ 75319 w 88802"/>
                  <a:gd name="connsiteY2" fmla="*/ 78877 h 89392"/>
                  <a:gd name="connsiteX3" fmla="*/ 46340 w 88802"/>
                  <a:gd name="connsiteY3" fmla="*/ 89365 h 89392"/>
                  <a:gd name="connsiteX4" fmla="*/ -27 w 88802"/>
                  <a:gd name="connsiteY4" fmla="*/ 45757 h 89392"/>
                  <a:gd name="connsiteX5" fmla="*/ 27572 w 88802"/>
                  <a:gd name="connsiteY5" fmla="*/ 1322 h 89392"/>
                  <a:gd name="connsiteX6" fmla="*/ 54068 w 88802"/>
                  <a:gd name="connsiteY6" fmla="*/ 3392 h 893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8802" h="89392">
                    <a:moveTo>
                      <a:pt x="54068" y="3392"/>
                    </a:moveTo>
                    <a:cubicBezTo>
                      <a:pt x="76285" y="7905"/>
                      <a:pt x="91272" y="28784"/>
                      <a:pt x="88429" y="51277"/>
                    </a:cubicBezTo>
                    <a:cubicBezTo>
                      <a:pt x="88140" y="61917"/>
                      <a:pt x="83379" y="71936"/>
                      <a:pt x="75319" y="78877"/>
                    </a:cubicBezTo>
                    <a:cubicBezTo>
                      <a:pt x="67109" y="85515"/>
                      <a:pt x="56897" y="89213"/>
                      <a:pt x="46340" y="89365"/>
                    </a:cubicBezTo>
                    <a:cubicBezTo>
                      <a:pt x="22314" y="88109"/>
                      <a:pt x="2705" y="69673"/>
                      <a:pt x="-27" y="45757"/>
                    </a:cubicBezTo>
                    <a:cubicBezTo>
                      <a:pt x="1628" y="28370"/>
                      <a:pt x="8942" y="7118"/>
                      <a:pt x="27572" y="1322"/>
                    </a:cubicBezTo>
                    <a:cubicBezTo>
                      <a:pt x="33644" y="-58"/>
                      <a:pt x="49790" y="-1576"/>
                      <a:pt x="54068" y="3392"/>
                    </a:cubicBezTo>
                    <a:close/>
                  </a:path>
                </a:pathLst>
              </a:custGeom>
              <a:solidFill>
                <a:srgbClr val="ED5B2F"/>
              </a:solidFill>
              <a:ln w="137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902" name="Freeform: Shape 901">
                <a:extLst>
                  <a:ext uri="{FF2B5EF4-FFF2-40B4-BE49-F238E27FC236}">
                    <a16:creationId xmlns:a16="http://schemas.microsoft.com/office/drawing/2014/main" id="{E4724C46-15FC-22D6-8A36-E1B7B6007D1D}"/>
                  </a:ext>
                </a:extLst>
              </p:cNvPr>
              <p:cNvSpPr/>
              <p:nvPr/>
            </p:nvSpPr>
            <p:spPr>
              <a:xfrm>
                <a:off x="6697522" y="3148066"/>
                <a:ext cx="61330" cy="36677"/>
              </a:xfrm>
              <a:custGeom>
                <a:avLst/>
                <a:gdLst>
                  <a:gd name="connsiteX0" fmla="*/ 23029 w 61330"/>
                  <a:gd name="connsiteY0" fmla="*/ 36649 h 36677"/>
                  <a:gd name="connsiteX1" fmla="*/ -17 w 61330"/>
                  <a:gd name="connsiteY1" fmla="*/ 16501 h 36677"/>
                  <a:gd name="connsiteX2" fmla="*/ 4675 w 61330"/>
                  <a:gd name="connsiteY2" fmla="*/ 17467 h 36677"/>
                  <a:gd name="connsiteX3" fmla="*/ 26203 w 61330"/>
                  <a:gd name="connsiteY3" fmla="*/ 31267 h 36677"/>
                  <a:gd name="connsiteX4" fmla="*/ 47041 w 61330"/>
                  <a:gd name="connsiteY4" fmla="*/ 17467 h 36677"/>
                  <a:gd name="connsiteX5" fmla="*/ 56700 w 61330"/>
                  <a:gd name="connsiteY5" fmla="*/ 1321 h 36677"/>
                  <a:gd name="connsiteX6" fmla="*/ 61254 w 61330"/>
                  <a:gd name="connsiteY6" fmla="*/ 2287 h 36677"/>
                  <a:gd name="connsiteX7" fmla="*/ 54079 w 61330"/>
                  <a:gd name="connsiteY7" fmla="*/ 19537 h 36677"/>
                  <a:gd name="connsiteX8" fmla="*/ 23029 w 61330"/>
                  <a:gd name="connsiteY8" fmla="*/ 36649 h 366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1330" h="36677">
                    <a:moveTo>
                      <a:pt x="23029" y="36649"/>
                    </a:moveTo>
                    <a:cubicBezTo>
                      <a:pt x="11299" y="35959"/>
                      <a:pt x="-431" y="27127"/>
                      <a:pt x="-17" y="16501"/>
                    </a:cubicBezTo>
                    <a:cubicBezTo>
                      <a:pt x="-17" y="13741"/>
                      <a:pt x="5641" y="14707"/>
                      <a:pt x="4675" y="17467"/>
                    </a:cubicBezTo>
                    <a:cubicBezTo>
                      <a:pt x="4675" y="26299"/>
                      <a:pt x="16681" y="32095"/>
                      <a:pt x="26203" y="31267"/>
                    </a:cubicBezTo>
                    <a:cubicBezTo>
                      <a:pt x="34662" y="29528"/>
                      <a:pt x="42128" y="24574"/>
                      <a:pt x="47041" y="17467"/>
                    </a:cubicBezTo>
                    <a:cubicBezTo>
                      <a:pt x="51056" y="12596"/>
                      <a:pt x="54313" y="7158"/>
                      <a:pt x="56700" y="1321"/>
                    </a:cubicBezTo>
                    <a:cubicBezTo>
                      <a:pt x="57529" y="-1025"/>
                      <a:pt x="61807" y="-59"/>
                      <a:pt x="61254" y="2287"/>
                    </a:cubicBezTo>
                    <a:cubicBezTo>
                      <a:pt x="60509" y="8594"/>
                      <a:pt x="58025" y="14569"/>
                      <a:pt x="54079" y="19537"/>
                    </a:cubicBezTo>
                    <a:cubicBezTo>
                      <a:pt x="47413" y="30246"/>
                      <a:pt x="35656" y="36731"/>
                      <a:pt x="23029" y="36649"/>
                    </a:cubicBezTo>
                    <a:close/>
                  </a:path>
                </a:pathLst>
              </a:custGeom>
              <a:solidFill>
                <a:srgbClr val="000000"/>
              </a:solidFill>
              <a:ln w="137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903" name="Freeform: Shape 902">
                <a:extLst>
                  <a:ext uri="{FF2B5EF4-FFF2-40B4-BE49-F238E27FC236}">
                    <a16:creationId xmlns:a16="http://schemas.microsoft.com/office/drawing/2014/main" id="{6082DC28-868B-C257-D1A1-EB1E8369AC35}"/>
                  </a:ext>
                </a:extLst>
              </p:cNvPr>
              <p:cNvSpPr/>
              <p:nvPr/>
            </p:nvSpPr>
            <p:spPr>
              <a:xfrm>
                <a:off x="6807743" y="3249138"/>
                <a:ext cx="114069" cy="47935"/>
              </a:xfrm>
              <a:custGeom>
                <a:avLst/>
                <a:gdLst>
                  <a:gd name="connsiteX0" fmla="*/ 11891 w 114069"/>
                  <a:gd name="connsiteY0" fmla="*/ 47907 h 47935"/>
                  <a:gd name="connsiteX1" fmla="*/ 23 w 114069"/>
                  <a:gd name="connsiteY1" fmla="*/ 43905 h 47935"/>
                  <a:gd name="connsiteX2" fmla="*/ 11339 w 114069"/>
                  <a:gd name="connsiteY2" fmla="*/ 43905 h 47935"/>
                  <a:gd name="connsiteX3" fmla="*/ 23897 w 114069"/>
                  <a:gd name="connsiteY3" fmla="*/ 43905 h 47935"/>
                  <a:gd name="connsiteX4" fmla="*/ 74404 w 114069"/>
                  <a:gd name="connsiteY4" fmla="*/ 28726 h 47935"/>
                  <a:gd name="connsiteX5" fmla="*/ 103245 w 114069"/>
                  <a:gd name="connsiteY5" fmla="*/ 7060 h 47935"/>
                  <a:gd name="connsiteX6" fmla="*/ 112353 w 114069"/>
                  <a:gd name="connsiteY6" fmla="*/ 160 h 47935"/>
                  <a:gd name="connsiteX7" fmla="*/ 112353 w 114069"/>
                  <a:gd name="connsiteY7" fmla="*/ 4438 h 47935"/>
                  <a:gd name="connsiteX8" fmla="*/ 92343 w 114069"/>
                  <a:gd name="connsiteY8" fmla="*/ 23758 h 47935"/>
                  <a:gd name="connsiteX9" fmla="*/ 11891 w 114069"/>
                  <a:gd name="connsiteY9" fmla="*/ 47907 h 47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4069" h="47935">
                    <a:moveTo>
                      <a:pt x="11891" y="47907"/>
                    </a:moveTo>
                    <a:cubicBezTo>
                      <a:pt x="8855" y="47079"/>
                      <a:pt x="-805" y="47907"/>
                      <a:pt x="23" y="43905"/>
                    </a:cubicBezTo>
                    <a:cubicBezTo>
                      <a:pt x="851" y="39903"/>
                      <a:pt x="8027" y="43905"/>
                      <a:pt x="11339" y="43905"/>
                    </a:cubicBezTo>
                    <a:cubicBezTo>
                      <a:pt x="15506" y="44388"/>
                      <a:pt x="19729" y="44388"/>
                      <a:pt x="23897" y="43905"/>
                    </a:cubicBezTo>
                    <a:cubicBezTo>
                      <a:pt x="41395" y="41421"/>
                      <a:pt x="58423" y="36302"/>
                      <a:pt x="74404" y="28726"/>
                    </a:cubicBezTo>
                    <a:cubicBezTo>
                      <a:pt x="85030" y="22971"/>
                      <a:pt x="94759" y="15671"/>
                      <a:pt x="103245" y="7060"/>
                    </a:cubicBezTo>
                    <a:cubicBezTo>
                      <a:pt x="105729" y="5404"/>
                      <a:pt x="109179" y="-1220"/>
                      <a:pt x="112353" y="160"/>
                    </a:cubicBezTo>
                    <a:cubicBezTo>
                      <a:pt x="115527" y="1540"/>
                      <a:pt x="113457" y="3196"/>
                      <a:pt x="112353" y="4438"/>
                    </a:cubicBezTo>
                    <a:cubicBezTo>
                      <a:pt x="106557" y="11724"/>
                      <a:pt x="99837" y="18224"/>
                      <a:pt x="92343" y="23758"/>
                    </a:cubicBezTo>
                    <a:cubicBezTo>
                      <a:pt x="68387" y="39324"/>
                      <a:pt x="40470" y="47700"/>
                      <a:pt x="11891" y="47907"/>
                    </a:cubicBezTo>
                    <a:close/>
                  </a:path>
                </a:pathLst>
              </a:custGeom>
              <a:solidFill>
                <a:srgbClr val="000000"/>
              </a:solidFill>
              <a:ln w="137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904" name="Freeform: Shape 903">
                <a:extLst>
                  <a:ext uri="{FF2B5EF4-FFF2-40B4-BE49-F238E27FC236}">
                    <a16:creationId xmlns:a16="http://schemas.microsoft.com/office/drawing/2014/main" id="{0C975138-6BCD-10E7-FBF4-1439F9CD6462}"/>
                  </a:ext>
                </a:extLst>
              </p:cNvPr>
              <p:cNvSpPr/>
              <p:nvPr/>
            </p:nvSpPr>
            <p:spPr>
              <a:xfrm>
                <a:off x="6741636" y="3035847"/>
                <a:ext cx="27234" cy="23939"/>
              </a:xfrm>
              <a:custGeom>
                <a:avLst/>
                <a:gdLst>
                  <a:gd name="connsiteX0" fmla="*/ 20039 w 27234"/>
                  <a:gd name="connsiteY0" fmla="*/ 21082 h 23939"/>
                  <a:gd name="connsiteX1" fmla="*/ 17417 w 27234"/>
                  <a:gd name="connsiteY1" fmla="*/ 5074 h 23939"/>
                  <a:gd name="connsiteX2" fmla="*/ 4307 w 27234"/>
                  <a:gd name="connsiteY2" fmla="*/ 12388 h 23939"/>
                  <a:gd name="connsiteX3" fmla="*/ 1547 w 27234"/>
                  <a:gd name="connsiteY3" fmla="*/ 16528 h 23939"/>
                  <a:gd name="connsiteX4" fmla="*/ -26 w 27234"/>
                  <a:gd name="connsiteY4" fmla="*/ 14789 h 23939"/>
                  <a:gd name="connsiteX5" fmla="*/ 30 w 27234"/>
                  <a:gd name="connsiteY5" fmla="*/ 14458 h 23939"/>
                  <a:gd name="connsiteX6" fmla="*/ 11759 w 27234"/>
                  <a:gd name="connsiteY6" fmla="*/ 658 h 23939"/>
                  <a:gd name="connsiteX7" fmla="*/ 26939 w 27234"/>
                  <a:gd name="connsiteY7" fmla="*/ 20944 h 23939"/>
                  <a:gd name="connsiteX8" fmla="*/ 20039 w 27234"/>
                  <a:gd name="connsiteY8" fmla="*/ 21082 h 239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7234" h="23939">
                    <a:moveTo>
                      <a:pt x="20039" y="21082"/>
                    </a:moveTo>
                    <a:cubicBezTo>
                      <a:pt x="20039" y="15976"/>
                      <a:pt x="22661" y="8662"/>
                      <a:pt x="17417" y="5074"/>
                    </a:cubicBezTo>
                    <a:cubicBezTo>
                      <a:pt x="11870" y="4094"/>
                      <a:pt x="6377" y="7144"/>
                      <a:pt x="4307" y="12388"/>
                    </a:cubicBezTo>
                    <a:cubicBezTo>
                      <a:pt x="3617" y="13768"/>
                      <a:pt x="4307" y="16666"/>
                      <a:pt x="1547" y="16528"/>
                    </a:cubicBezTo>
                    <a:cubicBezTo>
                      <a:pt x="636" y="16486"/>
                      <a:pt x="-67" y="15700"/>
                      <a:pt x="-26" y="14789"/>
                    </a:cubicBezTo>
                    <a:cubicBezTo>
                      <a:pt x="-12" y="14679"/>
                      <a:pt x="2" y="14568"/>
                      <a:pt x="30" y="14458"/>
                    </a:cubicBezTo>
                    <a:cubicBezTo>
                      <a:pt x="554" y="7806"/>
                      <a:pt x="5287" y="2245"/>
                      <a:pt x="11759" y="658"/>
                    </a:cubicBezTo>
                    <a:cubicBezTo>
                      <a:pt x="26249" y="-3482"/>
                      <a:pt x="28043" y="12112"/>
                      <a:pt x="26939" y="20944"/>
                    </a:cubicBezTo>
                    <a:cubicBezTo>
                      <a:pt x="26525" y="25084"/>
                      <a:pt x="19901" y="24670"/>
                      <a:pt x="20039" y="21082"/>
                    </a:cubicBezTo>
                    <a:close/>
                  </a:path>
                </a:pathLst>
              </a:custGeom>
              <a:solidFill>
                <a:srgbClr val="000000"/>
              </a:solidFill>
              <a:ln w="137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905" name="Freeform: Shape 904">
                <a:extLst>
                  <a:ext uri="{FF2B5EF4-FFF2-40B4-BE49-F238E27FC236}">
                    <a16:creationId xmlns:a16="http://schemas.microsoft.com/office/drawing/2014/main" id="{EBD2C885-5A52-46DD-3970-320DF824C15B}"/>
                  </a:ext>
                </a:extLst>
              </p:cNvPr>
              <p:cNvSpPr/>
              <p:nvPr/>
            </p:nvSpPr>
            <p:spPr>
              <a:xfrm>
                <a:off x="6631581" y="2748101"/>
                <a:ext cx="339715" cy="242065"/>
              </a:xfrm>
              <a:custGeom>
                <a:avLst/>
                <a:gdLst>
                  <a:gd name="connsiteX0" fmla="*/ 328949 w 339715"/>
                  <a:gd name="connsiteY0" fmla="*/ 238587 h 242065"/>
                  <a:gd name="connsiteX1" fmla="*/ 328949 w 339715"/>
                  <a:gd name="connsiteY1" fmla="*/ 238587 h 242065"/>
                  <a:gd name="connsiteX2" fmla="*/ 328949 w 339715"/>
                  <a:gd name="connsiteY2" fmla="*/ 153995 h 242065"/>
                  <a:gd name="connsiteX3" fmla="*/ 328949 w 339715"/>
                  <a:gd name="connsiteY3" fmla="*/ 89274 h 242065"/>
                  <a:gd name="connsiteX4" fmla="*/ 339574 w 339715"/>
                  <a:gd name="connsiteY4" fmla="*/ 35040 h 242065"/>
                  <a:gd name="connsiteX5" fmla="*/ 304937 w 339715"/>
                  <a:gd name="connsiteY5" fmla="*/ 30072 h 242065"/>
                  <a:gd name="connsiteX6" fmla="*/ 183775 w 339715"/>
                  <a:gd name="connsiteY6" fmla="*/ 33660 h 242065"/>
                  <a:gd name="connsiteX7" fmla="*/ 131473 w 339715"/>
                  <a:gd name="connsiteY7" fmla="*/ 541 h 242065"/>
                  <a:gd name="connsiteX8" fmla="*/ 111464 w 339715"/>
                  <a:gd name="connsiteY8" fmla="*/ 56706 h 242065"/>
                  <a:gd name="connsiteX9" fmla="*/ 89660 w 339715"/>
                  <a:gd name="connsiteY9" fmla="*/ 28002 h 242065"/>
                  <a:gd name="connsiteX10" fmla="*/ 71306 w 339715"/>
                  <a:gd name="connsiteY10" fmla="*/ 10339 h 242065"/>
                  <a:gd name="connsiteX11" fmla="*/ 42878 w 339715"/>
                  <a:gd name="connsiteY11" fmla="*/ 32832 h 242065"/>
                  <a:gd name="connsiteX12" fmla="*/ 48399 w 339715"/>
                  <a:gd name="connsiteY12" fmla="*/ 60432 h 242065"/>
                  <a:gd name="connsiteX13" fmla="*/ 6999 w 339715"/>
                  <a:gd name="connsiteY13" fmla="*/ 43734 h 242065"/>
                  <a:gd name="connsiteX14" fmla="*/ 1479 w 339715"/>
                  <a:gd name="connsiteY14" fmla="*/ 83064 h 242065"/>
                  <a:gd name="connsiteX15" fmla="*/ 31011 w 339715"/>
                  <a:gd name="connsiteY15" fmla="*/ 149027 h 242065"/>
                  <a:gd name="connsiteX16" fmla="*/ 119743 w 339715"/>
                  <a:gd name="connsiteY16" fmla="*/ 200086 h 242065"/>
                  <a:gd name="connsiteX17" fmla="*/ 121952 w 339715"/>
                  <a:gd name="connsiteY17" fmla="*/ 197878 h 242065"/>
                  <a:gd name="connsiteX18" fmla="*/ 121952 w 339715"/>
                  <a:gd name="connsiteY18" fmla="*/ 197878 h 242065"/>
                  <a:gd name="connsiteX19" fmla="*/ 129127 w 339715"/>
                  <a:gd name="connsiteY19" fmla="*/ 180490 h 242065"/>
                  <a:gd name="connsiteX20" fmla="*/ 151069 w 339715"/>
                  <a:gd name="connsiteY20" fmla="*/ 195118 h 242065"/>
                  <a:gd name="connsiteX21" fmla="*/ 188190 w 339715"/>
                  <a:gd name="connsiteY21" fmla="*/ 211264 h 242065"/>
                  <a:gd name="connsiteX22" fmla="*/ 329363 w 339715"/>
                  <a:gd name="connsiteY22" fmla="*/ 242037 h 242065"/>
                  <a:gd name="connsiteX23" fmla="*/ 329363 w 339715"/>
                  <a:gd name="connsiteY23" fmla="*/ 242037 h 2420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39715" h="242065">
                    <a:moveTo>
                      <a:pt x="328949" y="238587"/>
                    </a:moveTo>
                    <a:lnTo>
                      <a:pt x="328949" y="238587"/>
                    </a:lnTo>
                    <a:cubicBezTo>
                      <a:pt x="328949" y="238587"/>
                      <a:pt x="328949" y="159238"/>
                      <a:pt x="328949" y="153995"/>
                    </a:cubicBezTo>
                    <a:cubicBezTo>
                      <a:pt x="327499" y="132439"/>
                      <a:pt x="327499" y="110829"/>
                      <a:pt x="328949" y="89274"/>
                    </a:cubicBezTo>
                    <a:cubicBezTo>
                      <a:pt x="331571" y="71058"/>
                      <a:pt x="340817" y="54498"/>
                      <a:pt x="339574" y="35040"/>
                    </a:cubicBezTo>
                    <a:cubicBezTo>
                      <a:pt x="338332" y="15582"/>
                      <a:pt x="325774" y="25242"/>
                      <a:pt x="304937" y="30072"/>
                    </a:cubicBezTo>
                    <a:cubicBezTo>
                      <a:pt x="265414" y="40933"/>
                      <a:pt x="223863" y="42161"/>
                      <a:pt x="183775" y="33660"/>
                    </a:cubicBezTo>
                    <a:cubicBezTo>
                      <a:pt x="162109" y="28140"/>
                      <a:pt x="152311" y="4819"/>
                      <a:pt x="131473" y="541"/>
                    </a:cubicBezTo>
                    <a:cubicBezTo>
                      <a:pt x="102080" y="-5531"/>
                      <a:pt x="94352" y="38628"/>
                      <a:pt x="111464" y="56706"/>
                    </a:cubicBezTo>
                    <a:cubicBezTo>
                      <a:pt x="103046" y="47736"/>
                      <a:pt x="97664" y="37110"/>
                      <a:pt x="89660" y="28002"/>
                    </a:cubicBezTo>
                    <a:cubicBezTo>
                      <a:pt x="84595" y="21103"/>
                      <a:pt x="78386" y="15127"/>
                      <a:pt x="71306" y="10339"/>
                    </a:cubicBezTo>
                    <a:cubicBezTo>
                      <a:pt x="53366" y="2197"/>
                      <a:pt x="43707" y="21240"/>
                      <a:pt x="42878" y="32832"/>
                    </a:cubicBezTo>
                    <a:cubicBezTo>
                      <a:pt x="41885" y="42382"/>
                      <a:pt x="43817" y="52000"/>
                      <a:pt x="48399" y="60432"/>
                    </a:cubicBezTo>
                    <a:cubicBezTo>
                      <a:pt x="40257" y="51186"/>
                      <a:pt x="20799" y="31590"/>
                      <a:pt x="6999" y="43734"/>
                    </a:cubicBezTo>
                    <a:cubicBezTo>
                      <a:pt x="237" y="55671"/>
                      <a:pt x="-1736" y="69733"/>
                      <a:pt x="1479" y="83064"/>
                    </a:cubicBezTo>
                    <a:cubicBezTo>
                      <a:pt x="5661" y="107172"/>
                      <a:pt x="15817" y="129845"/>
                      <a:pt x="31011" y="149027"/>
                    </a:cubicBezTo>
                    <a:cubicBezTo>
                      <a:pt x="53242" y="176461"/>
                      <a:pt x="84858" y="194649"/>
                      <a:pt x="119743" y="200086"/>
                    </a:cubicBezTo>
                    <a:cubicBezTo>
                      <a:pt x="121538" y="200086"/>
                      <a:pt x="122365" y="198982"/>
                      <a:pt x="121952" y="197878"/>
                    </a:cubicBezTo>
                    <a:lnTo>
                      <a:pt x="121952" y="197878"/>
                    </a:lnTo>
                    <a:cubicBezTo>
                      <a:pt x="124160" y="191944"/>
                      <a:pt x="126368" y="186148"/>
                      <a:pt x="129127" y="180490"/>
                    </a:cubicBezTo>
                    <a:cubicBezTo>
                      <a:pt x="136165" y="185596"/>
                      <a:pt x="142927" y="190426"/>
                      <a:pt x="151069" y="195118"/>
                    </a:cubicBezTo>
                    <a:cubicBezTo>
                      <a:pt x="162799" y="201328"/>
                      <a:pt x="175771" y="205882"/>
                      <a:pt x="188190" y="211264"/>
                    </a:cubicBezTo>
                    <a:cubicBezTo>
                      <a:pt x="233026" y="229907"/>
                      <a:pt x="280843" y="240326"/>
                      <a:pt x="329363" y="242037"/>
                    </a:cubicBezTo>
                    <a:lnTo>
                      <a:pt x="329363" y="242037"/>
                    </a:lnTo>
                    <a:close/>
                  </a:path>
                </a:pathLst>
              </a:custGeom>
              <a:solidFill>
                <a:srgbClr val="592B10"/>
              </a:solidFill>
              <a:ln w="137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906" name="Freeform: Shape 905">
                <a:extLst>
                  <a:ext uri="{FF2B5EF4-FFF2-40B4-BE49-F238E27FC236}">
                    <a16:creationId xmlns:a16="http://schemas.microsoft.com/office/drawing/2014/main" id="{7AA66ED1-7A2F-5A06-E299-4CDBDFAE3E05}"/>
                  </a:ext>
                </a:extLst>
              </p:cNvPr>
              <p:cNvSpPr/>
              <p:nvPr/>
            </p:nvSpPr>
            <p:spPr>
              <a:xfrm>
                <a:off x="6730879" y="2892565"/>
                <a:ext cx="205390" cy="86423"/>
              </a:xfrm>
              <a:custGeom>
                <a:avLst/>
                <a:gdLst>
                  <a:gd name="connsiteX0" fmla="*/ 205225 w 205390"/>
                  <a:gd name="connsiteY0" fmla="*/ 79771 h 86423"/>
                  <a:gd name="connsiteX1" fmla="*/ 203984 w 205390"/>
                  <a:gd name="connsiteY1" fmla="*/ 79771 h 86423"/>
                  <a:gd name="connsiteX2" fmla="*/ 145058 w 205390"/>
                  <a:gd name="connsiteY2" fmla="*/ 71077 h 86423"/>
                  <a:gd name="connsiteX3" fmla="*/ 89859 w 205390"/>
                  <a:gd name="connsiteY3" fmla="*/ 54932 h 86423"/>
                  <a:gd name="connsiteX4" fmla="*/ 28312 w 205390"/>
                  <a:gd name="connsiteY4" fmla="*/ 22640 h 86423"/>
                  <a:gd name="connsiteX5" fmla="*/ 6646 w 205390"/>
                  <a:gd name="connsiteY5" fmla="*/ 4838 h 86423"/>
                  <a:gd name="connsiteX6" fmla="*/ 3058 w 205390"/>
                  <a:gd name="connsiteY6" fmla="*/ 1113 h 86423"/>
                  <a:gd name="connsiteX7" fmla="*/ 1457 w 205390"/>
                  <a:gd name="connsiteY7" fmla="*/ -5 h 86423"/>
                  <a:gd name="connsiteX8" fmla="*/ 1402 w 205390"/>
                  <a:gd name="connsiteY8" fmla="*/ 9 h 86423"/>
                  <a:gd name="connsiteX9" fmla="*/ 11476 w 205390"/>
                  <a:gd name="connsiteY9" fmla="*/ 13808 h 86423"/>
                  <a:gd name="connsiteX10" fmla="*/ 11476 w 205390"/>
                  <a:gd name="connsiteY10" fmla="*/ 13808 h 86423"/>
                  <a:gd name="connsiteX11" fmla="*/ 72609 w 205390"/>
                  <a:gd name="connsiteY11" fmla="*/ 53138 h 86423"/>
                  <a:gd name="connsiteX12" fmla="*/ 131396 w 205390"/>
                  <a:gd name="connsiteY12" fmla="*/ 74113 h 86423"/>
                  <a:gd name="connsiteX13" fmla="*/ 205363 w 205390"/>
                  <a:gd name="connsiteY13" fmla="*/ 86395 h 864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05390" h="86423">
                    <a:moveTo>
                      <a:pt x="205225" y="79771"/>
                    </a:moveTo>
                    <a:lnTo>
                      <a:pt x="203984" y="79771"/>
                    </a:lnTo>
                    <a:cubicBezTo>
                      <a:pt x="184084" y="78971"/>
                      <a:pt x="164336" y="76059"/>
                      <a:pt x="145058" y="71077"/>
                    </a:cubicBezTo>
                    <a:cubicBezTo>
                      <a:pt x="126222" y="67338"/>
                      <a:pt x="107744" y="61928"/>
                      <a:pt x="89859" y="54932"/>
                    </a:cubicBezTo>
                    <a:cubicBezTo>
                      <a:pt x="68124" y="46679"/>
                      <a:pt x="47452" y="35833"/>
                      <a:pt x="28312" y="22640"/>
                    </a:cubicBezTo>
                    <a:cubicBezTo>
                      <a:pt x="20694" y="17203"/>
                      <a:pt x="13463" y="11255"/>
                      <a:pt x="6646" y="4838"/>
                    </a:cubicBezTo>
                    <a:cubicBezTo>
                      <a:pt x="5377" y="3665"/>
                      <a:pt x="4190" y="2424"/>
                      <a:pt x="3058" y="1113"/>
                    </a:cubicBezTo>
                    <a:cubicBezTo>
                      <a:pt x="2920" y="367"/>
                      <a:pt x="2203" y="-143"/>
                      <a:pt x="1457" y="-5"/>
                    </a:cubicBezTo>
                    <a:cubicBezTo>
                      <a:pt x="1444" y="-5"/>
                      <a:pt x="1416" y="9"/>
                      <a:pt x="1402" y="9"/>
                    </a:cubicBezTo>
                    <a:cubicBezTo>
                      <a:pt x="-4532" y="836"/>
                      <a:pt x="9820" y="10910"/>
                      <a:pt x="11476" y="13808"/>
                    </a:cubicBezTo>
                    <a:lnTo>
                      <a:pt x="11476" y="13808"/>
                    </a:lnTo>
                    <a:cubicBezTo>
                      <a:pt x="29623" y="30092"/>
                      <a:pt x="50267" y="43367"/>
                      <a:pt x="72609" y="53138"/>
                    </a:cubicBezTo>
                    <a:cubicBezTo>
                      <a:pt x="91377" y="62246"/>
                      <a:pt x="111097" y="69283"/>
                      <a:pt x="131396" y="74113"/>
                    </a:cubicBezTo>
                    <a:cubicBezTo>
                      <a:pt x="155505" y="80986"/>
                      <a:pt x="180330" y="85098"/>
                      <a:pt x="205363" y="86395"/>
                    </a:cubicBezTo>
                    <a:close/>
                  </a:path>
                </a:pathLst>
              </a:custGeom>
              <a:solidFill>
                <a:srgbClr val="000000"/>
              </a:solidFill>
              <a:ln w="137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907" name="Freeform: Shape 906">
                <a:extLst>
                  <a:ext uri="{FF2B5EF4-FFF2-40B4-BE49-F238E27FC236}">
                    <a16:creationId xmlns:a16="http://schemas.microsoft.com/office/drawing/2014/main" id="{6AC740CF-85E9-17BF-82E1-CB3C7027FCE1}"/>
                  </a:ext>
                </a:extLst>
              </p:cNvPr>
              <p:cNvSpPr/>
              <p:nvPr/>
            </p:nvSpPr>
            <p:spPr>
              <a:xfrm>
                <a:off x="6655313" y="2817254"/>
                <a:ext cx="142989" cy="46137"/>
              </a:xfrm>
              <a:custGeom>
                <a:avLst/>
                <a:gdLst>
                  <a:gd name="connsiteX0" fmla="*/ 22873 w 142989"/>
                  <a:gd name="connsiteY0" fmla="*/ 45788 h 46137"/>
                  <a:gd name="connsiteX1" fmla="*/ 7003 w 142989"/>
                  <a:gd name="connsiteY1" fmla="*/ 11150 h 46137"/>
                  <a:gd name="connsiteX2" fmla="*/ 48403 w 142989"/>
                  <a:gd name="connsiteY2" fmla="*/ 36404 h 46137"/>
                  <a:gd name="connsiteX3" fmla="*/ 54060 w 142989"/>
                  <a:gd name="connsiteY3" fmla="*/ 6596 h 46137"/>
                  <a:gd name="connsiteX4" fmla="*/ 98358 w 142989"/>
                  <a:gd name="connsiteY4" fmla="*/ 32954 h 46137"/>
                  <a:gd name="connsiteX5" fmla="*/ 99048 w 142989"/>
                  <a:gd name="connsiteY5" fmla="*/ -28 h 46137"/>
                  <a:gd name="connsiteX6" fmla="*/ 142103 w 142989"/>
                  <a:gd name="connsiteY6" fmla="*/ 19568 h 46137"/>
                  <a:gd name="connsiteX7" fmla="*/ 138653 w 142989"/>
                  <a:gd name="connsiteY7" fmla="*/ 22880 h 46137"/>
                  <a:gd name="connsiteX8" fmla="*/ 128166 w 142989"/>
                  <a:gd name="connsiteY8" fmla="*/ 15428 h 46137"/>
                  <a:gd name="connsiteX9" fmla="*/ 107880 w 142989"/>
                  <a:gd name="connsiteY9" fmla="*/ 4526 h 46137"/>
                  <a:gd name="connsiteX10" fmla="*/ 102084 w 142989"/>
                  <a:gd name="connsiteY10" fmla="*/ 32126 h 46137"/>
                  <a:gd name="connsiteX11" fmla="*/ 104016 w 142989"/>
                  <a:gd name="connsiteY11" fmla="*/ 41924 h 46137"/>
                  <a:gd name="connsiteX12" fmla="*/ 89526 w 142989"/>
                  <a:gd name="connsiteY12" fmla="*/ 30194 h 46137"/>
                  <a:gd name="connsiteX13" fmla="*/ 55854 w 142989"/>
                  <a:gd name="connsiteY13" fmla="*/ 9770 h 46137"/>
                  <a:gd name="connsiteX14" fmla="*/ 53923 w 142989"/>
                  <a:gd name="connsiteY14" fmla="*/ 37370 h 46137"/>
                  <a:gd name="connsiteX15" fmla="*/ 57373 w 142989"/>
                  <a:gd name="connsiteY15" fmla="*/ 44270 h 46137"/>
                  <a:gd name="connsiteX16" fmla="*/ 55303 w 142989"/>
                  <a:gd name="connsiteY16" fmla="*/ 44270 h 46137"/>
                  <a:gd name="connsiteX17" fmla="*/ 3553 w 142989"/>
                  <a:gd name="connsiteY17" fmla="*/ 13082 h 46137"/>
                  <a:gd name="connsiteX18" fmla="*/ 15283 w 142989"/>
                  <a:gd name="connsiteY18" fmla="*/ 34472 h 46137"/>
                  <a:gd name="connsiteX19" fmla="*/ 24529 w 142989"/>
                  <a:gd name="connsiteY19" fmla="*/ 43027 h 46137"/>
                  <a:gd name="connsiteX20" fmla="*/ 22873 w 142989"/>
                  <a:gd name="connsiteY20" fmla="*/ 45788 h 461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42989" h="46137">
                    <a:moveTo>
                      <a:pt x="22873" y="45788"/>
                    </a:moveTo>
                    <a:cubicBezTo>
                      <a:pt x="16939" y="42338"/>
                      <a:pt x="-13559" y="9218"/>
                      <a:pt x="7003" y="11150"/>
                    </a:cubicBezTo>
                    <a:cubicBezTo>
                      <a:pt x="22114" y="17194"/>
                      <a:pt x="36107" y="25736"/>
                      <a:pt x="48403" y="36404"/>
                    </a:cubicBezTo>
                    <a:cubicBezTo>
                      <a:pt x="42193" y="28124"/>
                      <a:pt x="35431" y="5492"/>
                      <a:pt x="54060" y="6596"/>
                    </a:cubicBezTo>
                    <a:cubicBezTo>
                      <a:pt x="70537" y="12116"/>
                      <a:pt x="85648" y="21100"/>
                      <a:pt x="98358" y="32954"/>
                    </a:cubicBezTo>
                    <a:cubicBezTo>
                      <a:pt x="92562" y="24536"/>
                      <a:pt x="82350" y="3422"/>
                      <a:pt x="99048" y="-28"/>
                    </a:cubicBezTo>
                    <a:cubicBezTo>
                      <a:pt x="114366" y="-28"/>
                      <a:pt x="130097" y="11978"/>
                      <a:pt x="142103" y="19568"/>
                    </a:cubicBezTo>
                    <a:cubicBezTo>
                      <a:pt x="144587" y="21362"/>
                      <a:pt x="141137" y="24674"/>
                      <a:pt x="138653" y="22880"/>
                    </a:cubicBezTo>
                    <a:cubicBezTo>
                      <a:pt x="136169" y="21086"/>
                      <a:pt x="131753" y="17774"/>
                      <a:pt x="128166" y="15428"/>
                    </a:cubicBezTo>
                    <a:cubicBezTo>
                      <a:pt x="121845" y="11012"/>
                      <a:pt x="115042" y="7355"/>
                      <a:pt x="107880" y="4526"/>
                    </a:cubicBezTo>
                    <a:cubicBezTo>
                      <a:pt x="84144" y="-4030"/>
                      <a:pt x="94770" y="24260"/>
                      <a:pt x="102084" y="32126"/>
                    </a:cubicBezTo>
                    <a:cubicBezTo>
                      <a:pt x="103188" y="34334"/>
                      <a:pt x="111330" y="43166"/>
                      <a:pt x="104016" y="41924"/>
                    </a:cubicBezTo>
                    <a:cubicBezTo>
                      <a:pt x="98910" y="38336"/>
                      <a:pt x="94632" y="33920"/>
                      <a:pt x="89526" y="30194"/>
                    </a:cubicBezTo>
                    <a:cubicBezTo>
                      <a:pt x="79369" y="21776"/>
                      <a:pt x="68012" y="14890"/>
                      <a:pt x="55854" y="9770"/>
                    </a:cubicBezTo>
                    <a:cubicBezTo>
                      <a:pt x="37501" y="5906"/>
                      <a:pt x="47851" y="31436"/>
                      <a:pt x="53923" y="37370"/>
                    </a:cubicBezTo>
                    <a:cubicBezTo>
                      <a:pt x="54889" y="39440"/>
                      <a:pt x="59442" y="41785"/>
                      <a:pt x="57373" y="44270"/>
                    </a:cubicBezTo>
                    <a:cubicBezTo>
                      <a:pt x="56737" y="44670"/>
                      <a:pt x="55937" y="44670"/>
                      <a:pt x="55303" y="44270"/>
                    </a:cubicBezTo>
                    <a:cubicBezTo>
                      <a:pt x="42882" y="37508"/>
                      <a:pt x="16801" y="12254"/>
                      <a:pt x="3553" y="13082"/>
                    </a:cubicBezTo>
                    <a:cubicBezTo>
                      <a:pt x="103" y="16808"/>
                      <a:pt x="12523" y="30608"/>
                      <a:pt x="15283" y="34472"/>
                    </a:cubicBezTo>
                    <a:cubicBezTo>
                      <a:pt x="17988" y="37701"/>
                      <a:pt x="21093" y="40585"/>
                      <a:pt x="24529" y="43027"/>
                    </a:cubicBezTo>
                    <a:cubicBezTo>
                      <a:pt x="26185" y="44960"/>
                      <a:pt x="24253" y="46892"/>
                      <a:pt x="22873" y="45788"/>
                    </a:cubicBezTo>
                    <a:close/>
                  </a:path>
                </a:pathLst>
              </a:custGeom>
              <a:solidFill>
                <a:srgbClr val="000000"/>
              </a:solidFill>
              <a:ln w="137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908" name="Freeform: Shape 907">
                <a:extLst>
                  <a:ext uri="{FF2B5EF4-FFF2-40B4-BE49-F238E27FC236}">
                    <a16:creationId xmlns:a16="http://schemas.microsoft.com/office/drawing/2014/main" id="{AB90BC85-CA8F-08B0-4970-3DD94321B37F}"/>
                  </a:ext>
                </a:extLst>
              </p:cNvPr>
              <p:cNvSpPr/>
              <p:nvPr/>
            </p:nvSpPr>
            <p:spPr>
              <a:xfrm>
                <a:off x="6827954" y="2933587"/>
                <a:ext cx="108729" cy="26357"/>
              </a:xfrm>
              <a:custGeom>
                <a:avLst/>
                <a:gdLst>
                  <a:gd name="connsiteX0" fmla="*/ 108150 w 108729"/>
                  <a:gd name="connsiteY0" fmla="*/ 22052 h 26357"/>
                  <a:gd name="connsiteX1" fmla="*/ 98766 w 108729"/>
                  <a:gd name="connsiteY1" fmla="*/ 22052 h 26357"/>
                  <a:gd name="connsiteX2" fmla="*/ 11965 w 108729"/>
                  <a:gd name="connsiteY2" fmla="*/ 3698 h 26357"/>
                  <a:gd name="connsiteX3" fmla="*/ 649 w 108729"/>
                  <a:gd name="connsiteY3" fmla="*/ -28 h 26357"/>
                  <a:gd name="connsiteX4" fmla="*/ 111 w 108729"/>
                  <a:gd name="connsiteY4" fmla="*/ 1642 h 26357"/>
                  <a:gd name="connsiteX5" fmla="*/ 649 w 108729"/>
                  <a:gd name="connsiteY5" fmla="*/ 2180 h 26357"/>
                  <a:gd name="connsiteX6" fmla="*/ 37909 w 108729"/>
                  <a:gd name="connsiteY6" fmla="*/ 14738 h 26357"/>
                  <a:gd name="connsiteX7" fmla="*/ 108702 w 108729"/>
                  <a:gd name="connsiteY7" fmla="*/ 26330 h 263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8729" h="26357">
                    <a:moveTo>
                      <a:pt x="108150" y="22052"/>
                    </a:moveTo>
                    <a:lnTo>
                      <a:pt x="98766" y="22052"/>
                    </a:lnTo>
                    <a:cubicBezTo>
                      <a:pt x="69151" y="19802"/>
                      <a:pt x="39965" y="13634"/>
                      <a:pt x="11965" y="3698"/>
                    </a:cubicBezTo>
                    <a:cubicBezTo>
                      <a:pt x="8101" y="2594"/>
                      <a:pt x="4375" y="938"/>
                      <a:pt x="649" y="-28"/>
                    </a:cubicBezTo>
                    <a:cubicBezTo>
                      <a:pt x="42" y="289"/>
                      <a:pt x="-206" y="1035"/>
                      <a:pt x="111" y="1642"/>
                    </a:cubicBezTo>
                    <a:cubicBezTo>
                      <a:pt x="235" y="1876"/>
                      <a:pt x="415" y="2056"/>
                      <a:pt x="649" y="2180"/>
                    </a:cubicBezTo>
                    <a:cubicBezTo>
                      <a:pt x="12931" y="6734"/>
                      <a:pt x="25351" y="10874"/>
                      <a:pt x="37909" y="14738"/>
                    </a:cubicBezTo>
                    <a:cubicBezTo>
                      <a:pt x="60954" y="21445"/>
                      <a:pt x="84718" y="25336"/>
                      <a:pt x="108702" y="26330"/>
                    </a:cubicBezTo>
                    <a:close/>
                  </a:path>
                </a:pathLst>
              </a:custGeom>
              <a:solidFill>
                <a:srgbClr val="000000"/>
              </a:solidFill>
              <a:ln w="137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909" name="Freeform: Shape 908">
                <a:extLst>
                  <a:ext uri="{FF2B5EF4-FFF2-40B4-BE49-F238E27FC236}">
                    <a16:creationId xmlns:a16="http://schemas.microsoft.com/office/drawing/2014/main" id="{A4361463-5825-10A4-F1B3-05F82FFF17A9}"/>
                  </a:ext>
                </a:extLst>
              </p:cNvPr>
              <p:cNvSpPr/>
              <p:nvPr/>
            </p:nvSpPr>
            <p:spPr>
              <a:xfrm>
                <a:off x="6892609" y="2933257"/>
                <a:ext cx="43522" cy="8333"/>
              </a:xfrm>
              <a:custGeom>
                <a:avLst/>
                <a:gdLst>
                  <a:gd name="connsiteX0" fmla="*/ 43495 w 43522"/>
                  <a:gd name="connsiteY0" fmla="*/ 5131 h 8333"/>
                  <a:gd name="connsiteX1" fmla="*/ 29695 w 43522"/>
                  <a:gd name="connsiteY1" fmla="*/ 4165 h 8333"/>
                  <a:gd name="connsiteX2" fmla="*/ 2096 w 43522"/>
                  <a:gd name="connsiteY2" fmla="*/ 25 h 8333"/>
                  <a:gd name="connsiteX3" fmla="*/ 26 w 43522"/>
                  <a:gd name="connsiteY3" fmla="*/ 1267 h 8333"/>
                  <a:gd name="connsiteX4" fmla="*/ 1268 w 43522"/>
                  <a:gd name="connsiteY4" fmla="*/ 3337 h 8333"/>
                  <a:gd name="connsiteX5" fmla="*/ 43357 w 43522"/>
                  <a:gd name="connsiteY5" fmla="*/ 8305 h 8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3522" h="8333">
                    <a:moveTo>
                      <a:pt x="43495" y="5131"/>
                    </a:moveTo>
                    <a:lnTo>
                      <a:pt x="29695" y="4165"/>
                    </a:lnTo>
                    <a:cubicBezTo>
                      <a:pt x="20587" y="3199"/>
                      <a:pt x="11479" y="1681"/>
                      <a:pt x="2096" y="25"/>
                    </a:cubicBezTo>
                    <a:cubicBezTo>
                      <a:pt x="1185" y="-209"/>
                      <a:pt x="260" y="356"/>
                      <a:pt x="26" y="1267"/>
                    </a:cubicBezTo>
                    <a:cubicBezTo>
                      <a:pt x="-209" y="2178"/>
                      <a:pt x="357" y="3102"/>
                      <a:pt x="1268" y="3337"/>
                    </a:cubicBezTo>
                    <a:cubicBezTo>
                      <a:pt x="15164" y="5959"/>
                      <a:pt x="29226" y="7615"/>
                      <a:pt x="43357" y="8305"/>
                    </a:cubicBezTo>
                    <a:close/>
                  </a:path>
                </a:pathLst>
              </a:custGeom>
              <a:solidFill>
                <a:srgbClr val="000000"/>
              </a:solidFill>
              <a:ln w="137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910" name="Freeform: Shape 909">
                <a:extLst>
                  <a:ext uri="{FF2B5EF4-FFF2-40B4-BE49-F238E27FC236}">
                    <a16:creationId xmlns:a16="http://schemas.microsoft.com/office/drawing/2014/main" id="{21AF5695-ECA7-7D64-C197-20218CDF981A}"/>
                  </a:ext>
                </a:extLst>
              </p:cNvPr>
              <p:cNvSpPr/>
              <p:nvPr/>
            </p:nvSpPr>
            <p:spPr>
              <a:xfrm>
                <a:off x="6761150" y="3367042"/>
                <a:ext cx="233078" cy="64717"/>
              </a:xfrm>
              <a:custGeom>
                <a:avLst/>
                <a:gdLst>
                  <a:gd name="connsiteX0" fmla="*/ 3975 w 233078"/>
                  <a:gd name="connsiteY0" fmla="*/ 64690 h 64717"/>
                  <a:gd name="connsiteX1" fmla="*/ 3975 w 233078"/>
                  <a:gd name="connsiteY1" fmla="*/ 63862 h 64717"/>
                  <a:gd name="connsiteX2" fmla="*/ 233051 w 233078"/>
                  <a:gd name="connsiteY2" fmla="*/ 63862 h 64717"/>
                  <a:gd name="connsiteX3" fmla="*/ 233051 w 233078"/>
                  <a:gd name="connsiteY3" fmla="*/ 17080 h 64717"/>
                  <a:gd name="connsiteX4" fmla="*/ 233051 w 233078"/>
                  <a:gd name="connsiteY4" fmla="*/ 17080 h 64717"/>
                  <a:gd name="connsiteX5" fmla="*/ 233051 w 233078"/>
                  <a:gd name="connsiteY5" fmla="*/ 8662 h 64717"/>
                  <a:gd name="connsiteX6" fmla="*/ 233051 w 233078"/>
                  <a:gd name="connsiteY6" fmla="*/ 8662 h 64717"/>
                  <a:gd name="connsiteX7" fmla="*/ 162672 w 233078"/>
                  <a:gd name="connsiteY7" fmla="*/ 4799 h 64717"/>
                  <a:gd name="connsiteX8" fmla="*/ 81254 w 233078"/>
                  <a:gd name="connsiteY8" fmla="*/ 3418 h 64717"/>
                  <a:gd name="connsiteX9" fmla="*/ 51170 w 233078"/>
                  <a:gd name="connsiteY9" fmla="*/ 1349 h 64717"/>
                  <a:gd name="connsiteX10" fmla="*/ 23571 w 233078"/>
                  <a:gd name="connsiteY10" fmla="*/ 1349 h 64717"/>
                  <a:gd name="connsiteX11" fmla="*/ 5631 w 233078"/>
                  <a:gd name="connsiteY11" fmla="*/ 38194 h 64717"/>
                  <a:gd name="connsiteX12" fmla="*/ -27 w 233078"/>
                  <a:gd name="connsiteY12" fmla="*/ 63448 h 64717"/>
                  <a:gd name="connsiteX13" fmla="*/ -27 w 233078"/>
                  <a:gd name="connsiteY13" fmla="*/ 64276 h 647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33078" h="64717">
                    <a:moveTo>
                      <a:pt x="3975" y="64690"/>
                    </a:moveTo>
                    <a:lnTo>
                      <a:pt x="3975" y="63862"/>
                    </a:lnTo>
                    <a:lnTo>
                      <a:pt x="233051" y="63862"/>
                    </a:lnTo>
                    <a:lnTo>
                      <a:pt x="233051" y="17080"/>
                    </a:lnTo>
                    <a:lnTo>
                      <a:pt x="233051" y="17080"/>
                    </a:lnTo>
                    <a:lnTo>
                      <a:pt x="233051" y="8662"/>
                    </a:lnTo>
                    <a:lnTo>
                      <a:pt x="233051" y="8662"/>
                    </a:lnTo>
                    <a:cubicBezTo>
                      <a:pt x="209592" y="7282"/>
                      <a:pt x="186270" y="5213"/>
                      <a:pt x="162672" y="4799"/>
                    </a:cubicBezTo>
                    <a:cubicBezTo>
                      <a:pt x="135073" y="4109"/>
                      <a:pt x="108301" y="4799"/>
                      <a:pt x="81254" y="3418"/>
                    </a:cubicBezTo>
                    <a:cubicBezTo>
                      <a:pt x="71180" y="3418"/>
                      <a:pt x="61106" y="2453"/>
                      <a:pt x="51170" y="1349"/>
                    </a:cubicBezTo>
                    <a:cubicBezTo>
                      <a:pt x="42062" y="-487"/>
                      <a:pt x="32678" y="-487"/>
                      <a:pt x="23571" y="1349"/>
                    </a:cubicBezTo>
                    <a:cubicBezTo>
                      <a:pt x="7149" y="5765"/>
                      <a:pt x="9771" y="26188"/>
                      <a:pt x="5631" y="38194"/>
                    </a:cubicBezTo>
                    <a:cubicBezTo>
                      <a:pt x="3837" y="46612"/>
                      <a:pt x="1905" y="55030"/>
                      <a:pt x="-27" y="63448"/>
                    </a:cubicBezTo>
                    <a:lnTo>
                      <a:pt x="-27" y="64276"/>
                    </a:lnTo>
                    <a:close/>
                  </a:path>
                </a:pathLst>
              </a:custGeom>
              <a:solidFill>
                <a:srgbClr val="134747"/>
              </a:solidFill>
              <a:ln w="137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911" name="Freeform: Shape 910">
                <a:extLst>
                  <a:ext uri="{FF2B5EF4-FFF2-40B4-BE49-F238E27FC236}">
                    <a16:creationId xmlns:a16="http://schemas.microsoft.com/office/drawing/2014/main" id="{854E1049-4AB9-3064-AD1E-E8F8DFB2A3FD}"/>
                  </a:ext>
                </a:extLst>
              </p:cNvPr>
              <p:cNvSpPr/>
              <p:nvPr/>
            </p:nvSpPr>
            <p:spPr>
              <a:xfrm>
                <a:off x="6791234" y="3373760"/>
                <a:ext cx="8417" cy="43371"/>
              </a:xfrm>
              <a:custGeom>
                <a:avLst/>
                <a:gdLst>
                  <a:gd name="connsiteX0" fmla="*/ 4112 w 8417"/>
                  <a:gd name="connsiteY0" fmla="*/ 42515 h 43371"/>
                  <a:gd name="connsiteX1" fmla="*/ 4803 w 8417"/>
                  <a:gd name="connsiteY1" fmla="*/ 34925 h 43371"/>
                  <a:gd name="connsiteX2" fmla="*/ 8390 w 8417"/>
                  <a:gd name="connsiteY2" fmla="*/ 1944 h 43371"/>
                  <a:gd name="connsiteX3" fmla="*/ 4112 w 8417"/>
                  <a:gd name="connsiteY3" fmla="*/ 1944 h 43371"/>
                  <a:gd name="connsiteX4" fmla="*/ -27 w 8417"/>
                  <a:gd name="connsiteY4" fmla="*/ 43343 h 433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17" h="43371">
                    <a:moveTo>
                      <a:pt x="4112" y="42515"/>
                    </a:moveTo>
                    <a:cubicBezTo>
                      <a:pt x="4112" y="40031"/>
                      <a:pt x="4112" y="37547"/>
                      <a:pt x="4803" y="34925"/>
                    </a:cubicBezTo>
                    <a:cubicBezTo>
                      <a:pt x="5768" y="24024"/>
                      <a:pt x="6872" y="12984"/>
                      <a:pt x="8390" y="1944"/>
                    </a:cubicBezTo>
                    <a:cubicBezTo>
                      <a:pt x="8390" y="-402"/>
                      <a:pt x="4526" y="-954"/>
                      <a:pt x="4112" y="1944"/>
                    </a:cubicBezTo>
                    <a:cubicBezTo>
                      <a:pt x="2456" y="15744"/>
                      <a:pt x="938" y="29544"/>
                      <a:pt x="-27" y="43343"/>
                    </a:cubicBezTo>
                    <a:close/>
                  </a:path>
                </a:pathLst>
              </a:custGeom>
              <a:solidFill>
                <a:srgbClr val="000000"/>
              </a:solidFill>
              <a:ln w="137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912" name="Freeform: Shape 911">
                <a:extLst>
                  <a:ext uri="{FF2B5EF4-FFF2-40B4-BE49-F238E27FC236}">
                    <a16:creationId xmlns:a16="http://schemas.microsoft.com/office/drawing/2014/main" id="{53CB187D-F763-4324-ACBD-83CE03D9678E}"/>
                  </a:ext>
                </a:extLst>
              </p:cNvPr>
              <p:cNvSpPr/>
              <p:nvPr/>
            </p:nvSpPr>
            <p:spPr>
              <a:xfrm>
                <a:off x="6812761" y="3372769"/>
                <a:ext cx="6936" cy="43534"/>
              </a:xfrm>
              <a:custGeom>
                <a:avLst/>
                <a:gdLst>
                  <a:gd name="connsiteX0" fmla="*/ 3560 w 6936"/>
                  <a:gd name="connsiteY0" fmla="*/ 43507 h 43534"/>
                  <a:gd name="connsiteX1" fmla="*/ 3560 w 6936"/>
                  <a:gd name="connsiteY1" fmla="*/ 40471 h 43534"/>
                  <a:gd name="connsiteX2" fmla="*/ 5768 w 6936"/>
                  <a:gd name="connsiteY2" fmla="*/ 9973 h 43534"/>
                  <a:gd name="connsiteX3" fmla="*/ 6459 w 6936"/>
                  <a:gd name="connsiteY3" fmla="*/ 3763 h 43534"/>
                  <a:gd name="connsiteX4" fmla="*/ 5768 w 6936"/>
                  <a:gd name="connsiteY4" fmla="*/ 37 h 43534"/>
                  <a:gd name="connsiteX5" fmla="*/ 1628 w 6936"/>
                  <a:gd name="connsiteY5" fmla="*/ 18391 h 43534"/>
                  <a:gd name="connsiteX6" fmla="*/ -27 w 6936"/>
                  <a:gd name="connsiteY6" fmla="*/ 39091 h 43534"/>
                  <a:gd name="connsiteX7" fmla="*/ -27 w 6936"/>
                  <a:gd name="connsiteY7" fmla="*/ 43507 h 435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936" h="43534">
                    <a:moveTo>
                      <a:pt x="3560" y="43507"/>
                    </a:moveTo>
                    <a:cubicBezTo>
                      <a:pt x="3629" y="42499"/>
                      <a:pt x="3629" y="41478"/>
                      <a:pt x="3560" y="40471"/>
                    </a:cubicBezTo>
                    <a:cubicBezTo>
                      <a:pt x="4389" y="30397"/>
                      <a:pt x="5078" y="20185"/>
                      <a:pt x="5768" y="9973"/>
                    </a:cubicBezTo>
                    <a:cubicBezTo>
                      <a:pt x="5865" y="7890"/>
                      <a:pt x="6100" y="5819"/>
                      <a:pt x="6459" y="3763"/>
                    </a:cubicBezTo>
                    <a:cubicBezTo>
                      <a:pt x="6459" y="2521"/>
                      <a:pt x="7839" y="589"/>
                      <a:pt x="5768" y="37"/>
                    </a:cubicBezTo>
                    <a:cubicBezTo>
                      <a:pt x="1353" y="-1205"/>
                      <a:pt x="2318" y="15631"/>
                      <a:pt x="1628" y="18391"/>
                    </a:cubicBezTo>
                    <a:cubicBezTo>
                      <a:pt x="1628" y="25153"/>
                      <a:pt x="662" y="32191"/>
                      <a:pt x="-27" y="39091"/>
                    </a:cubicBezTo>
                    <a:cubicBezTo>
                      <a:pt x="-27" y="40609"/>
                      <a:pt x="-27" y="41989"/>
                      <a:pt x="-27" y="43507"/>
                    </a:cubicBezTo>
                    <a:close/>
                  </a:path>
                </a:pathLst>
              </a:custGeom>
              <a:solidFill>
                <a:srgbClr val="000000"/>
              </a:solidFill>
              <a:ln w="137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913" name="Freeform: Shape 912">
                <a:extLst>
                  <a:ext uri="{FF2B5EF4-FFF2-40B4-BE49-F238E27FC236}">
                    <a16:creationId xmlns:a16="http://schemas.microsoft.com/office/drawing/2014/main" id="{02ACD70A-6637-E26C-6469-5C9DD7B50F02}"/>
                  </a:ext>
                </a:extLst>
              </p:cNvPr>
              <p:cNvSpPr/>
              <p:nvPr/>
            </p:nvSpPr>
            <p:spPr>
              <a:xfrm>
                <a:off x="6841327" y="3376420"/>
                <a:ext cx="7654" cy="39883"/>
              </a:xfrm>
              <a:custGeom>
                <a:avLst/>
                <a:gdLst>
                  <a:gd name="connsiteX0" fmla="*/ 3837 w 7654"/>
                  <a:gd name="connsiteY0" fmla="*/ 39856 h 39883"/>
                  <a:gd name="connsiteX1" fmla="*/ 3837 w 7654"/>
                  <a:gd name="connsiteY1" fmla="*/ 35992 h 39883"/>
                  <a:gd name="connsiteX2" fmla="*/ 7424 w 7654"/>
                  <a:gd name="connsiteY2" fmla="*/ 2182 h 39883"/>
                  <a:gd name="connsiteX3" fmla="*/ 4112 w 7654"/>
                  <a:gd name="connsiteY3" fmla="*/ 1078 h 39883"/>
                  <a:gd name="connsiteX4" fmla="*/ -27 w 7654"/>
                  <a:gd name="connsiteY4" fmla="*/ 39856 h 398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54" h="39883">
                    <a:moveTo>
                      <a:pt x="3837" y="39856"/>
                    </a:moveTo>
                    <a:cubicBezTo>
                      <a:pt x="3837" y="38476"/>
                      <a:pt x="3837" y="37234"/>
                      <a:pt x="3837" y="35992"/>
                    </a:cubicBezTo>
                    <a:cubicBezTo>
                      <a:pt x="4802" y="24676"/>
                      <a:pt x="5492" y="13360"/>
                      <a:pt x="7424" y="2182"/>
                    </a:cubicBezTo>
                    <a:cubicBezTo>
                      <a:pt x="8528" y="112"/>
                      <a:pt x="4802" y="-992"/>
                      <a:pt x="4112" y="1078"/>
                    </a:cubicBezTo>
                    <a:cubicBezTo>
                      <a:pt x="2042" y="13926"/>
                      <a:pt x="662" y="26870"/>
                      <a:pt x="-27" y="39856"/>
                    </a:cubicBezTo>
                    <a:close/>
                  </a:path>
                </a:pathLst>
              </a:custGeom>
              <a:solidFill>
                <a:srgbClr val="000000"/>
              </a:solidFill>
              <a:ln w="137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914" name="Freeform: Shape 913">
                <a:extLst>
                  <a:ext uri="{FF2B5EF4-FFF2-40B4-BE49-F238E27FC236}">
                    <a16:creationId xmlns:a16="http://schemas.microsoft.com/office/drawing/2014/main" id="{68D594E1-2F29-EEBF-AF72-A3BC5B0E69FB}"/>
                  </a:ext>
                </a:extLst>
              </p:cNvPr>
              <p:cNvSpPr/>
              <p:nvPr/>
            </p:nvSpPr>
            <p:spPr>
              <a:xfrm>
                <a:off x="6871255" y="3380522"/>
                <a:ext cx="4847" cy="36195"/>
              </a:xfrm>
              <a:custGeom>
                <a:avLst/>
                <a:gdLst>
                  <a:gd name="connsiteX0" fmla="*/ 4820 w 4847"/>
                  <a:gd name="connsiteY0" fmla="*/ 35754 h 36195"/>
                  <a:gd name="connsiteX1" fmla="*/ 4820 w 4847"/>
                  <a:gd name="connsiteY1" fmla="*/ 32855 h 36195"/>
                  <a:gd name="connsiteX2" fmla="*/ 4820 w 4847"/>
                  <a:gd name="connsiteY2" fmla="*/ 1944 h 36195"/>
                  <a:gd name="connsiteX3" fmla="*/ 542 w 4847"/>
                  <a:gd name="connsiteY3" fmla="*/ 1944 h 36195"/>
                  <a:gd name="connsiteX4" fmla="*/ 542 w 4847"/>
                  <a:gd name="connsiteY4" fmla="*/ 36167 h 36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847" h="36195">
                    <a:moveTo>
                      <a:pt x="4820" y="35754"/>
                    </a:moveTo>
                    <a:cubicBezTo>
                      <a:pt x="4751" y="34787"/>
                      <a:pt x="4751" y="33822"/>
                      <a:pt x="4820" y="32855"/>
                    </a:cubicBezTo>
                    <a:cubicBezTo>
                      <a:pt x="4820" y="22644"/>
                      <a:pt x="4820" y="12294"/>
                      <a:pt x="4820" y="1944"/>
                    </a:cubicBezTo>
                    <a:cubicBezTo>
                      <a:pt x="4820" y="-402"/>
                      <a:pt x="818" y="-954"/>
                      <a:pt x="542" y="1944"/>
                    </a:cubicBezTo>
                    <a:cubicBezTo>
                      <a:pt x="-217" y="13343"/>
                      <a:pt x="-217" y="24769"/>
                      <a:pt x="542" y="36167"/>
                    </a:cubicBezTo>
                    <a:close/>
                  </a:path>
                </a:pathLst>
              </a:custGeom>
              <a:solidFill>
                <a:srgbClr val="000000"/>
              </a:solidFill>
              <a:ln w="137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915" name="Freeform: Shape 914">
                <a:extLst>
                  <a:ext uri="{FF2B5EF4-FFF2-40B4-BE49-F238E27FC236}">
                    <a16:creationId xmlns:a16="http://schemas.microsoft.com/office/drawing/2014/main" id="{A36F0AA0-836F-FED1-513D-E0AFEB67202F}"/>
                  </a:ext>
                </a:extLst>
              </p:cNvPr>
              <p:cNvSpPr/>
              <p:nvPr/>
            </p:nvSpPr>
            <p:spPr>
              <a:xfrm>
                <a:off x="6902045" y="3379701"/>
                <a:ext cx="6487" cy="37016"/>
              </a:xfrm>
              <a:custGeom>
                <a:avLst/>
                <a:gdLst>
                  <a:gd name="connsiteX0" fmla="*/ 526 w 6487"/>
                  <a:gd name="connsiteY0" fmla="*/ 9389 h 37016"/>
                  <a:gd name="connsiteX1" fmla="*/ 526 w 6487"/>
                  <a:gd name="connsiteY1" fmla="*/ 9389 h 37016"/>
                  <a:gd name="connsiteX2" fmla="*/ 2734 w 6487"/>
                  <a:gd name="connsiteY2" fmla="*/ 36989 h 37016"/>
                  <a:gd name="connsiteX3" fmla="*/ 6460 w 6487"/>
                  <a:gd name="connsiteY3" fmla="*/ 36989 h 37016"/>
                  <a:gd name="connsiteX4" fmla="*/ 5356 w 6487"/>
                  <a:gd name="connsiteY4" fmla="*/ 24707 h 37016"/>
                  <a:gd name="connsiteX5" fmla="*/ 3148 w 6487"/>
                  <a:gd name="connsiteY5" fmla="*/ 557 h 37016"/>
                  <a:gd name="connsiteX6" fmla="*/ 526 w 6487"/>
                  <a:gd name="connsiteY6" fmla="*/ 9389 h 37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487" h="37016">
                    <a:moveTo>
                      <a:pt x="526" y="9389"/>
                    </a:moveTo>
                    <a:lnTo>
                      <a:pt x="526" y="9389"/>
                    </a:lnTo>
                    <a:cubicBezTo>
                      <a:pt x="1216" y="18359"/>
                      <a:pt x="1768" y="27467"/>
                      <a:pt x="2734" y="36989"/>
                    </a:cubicBezTo>
                    <a:lnTo>
                      <a:pt x="6460" y="36989"/>
                    </a:lnTo>
                    <a:cubicBezTo>
                      <a:pt x="6460" y="32849"/>
                      <a:pt x="5770" y="28847"/>
                      <a:pt x="5356" y="24707"/>
                    </a:cubicBezTo>
                    <a:cubicBezTo>
                      <a:pt x="5025" y="16620"/>
                      <a:pt x="4293" y="8561"/>
                      <a:pt x="3148" y="557"/>
                    </a:cubicBezTo>
                    <a:cubicBezTo>
                      <a:pt x="-2096" y="-2479"/>
                      <a:pt x="802" y="7181"/>
                      <a:pt x="526" y="9389"/>
                    </a:cubicBezTo>
                    <a:close/>
                  </a:path>
                </a:pathLst>
              </a:custGeom>
              <a:solidFill>
                <a:srgbClr val="000000"/>
              </a:solidFill>
              <a:ln w="137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</p:grpSp>
        <p:sp>
          <p:nvSpPr>
            <p:cNvPr id="916" name="Freeform: Shape 915">
              <a:extLst>
                <a:ext uri="{FF2B5EF4-FFF2-40B4-BE49-F238E27FC236}">
                  <a16:creationId xmlns:a16="http://schemas.microsoft.com/office/drawing/2014/main" id="{6FE1C979-8F95-42A1-891F-5E602333D4F2}"/>
                </a:ext>
              </a:extLst>
            </p:cNvPr>
            <p:cNvSpPr/>
            <p:nvPr/>
          </p:nvSpPr>
          <p:spPr>
            <a:xfrm>
              <a:off x="6882283" y="2395631"/>
              <a:ext cx="38728" cy="75976"/>
            </a:xfrm>
            <a:custGeom>
              <a:avLst/>
              <a:gdLst>
                <a:gd name="connsiteX0" fmla="*/ 35329 w 38728"/>
                <a:gd name="connsiteY0" fmla="*/ 6774 h 75976"/>
                <a:gd name="connsiteX1" fmla="*/ 13663 w 38728"/>
                <a:gd name="connsiteY1" fmla="*/ 75773 h 75976"/>
                <a:gd name="connsiteX2" fmla="*/ 22081 w 38728"/>
                <a:gd name="connsiteY2" fmla="*/ 3186 h 75976"/>
                <a:gd name="connsiteX3" fmla="*/ 35329 w 38728"/>
                <a:gd name="connsiteY3" fmla="*/ 6774 h 75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728" h="75976">
                  <a:moveTo>
                    <a:pt x="35329" y="6774"/>
                  </a:moveTo>
                  <a:cubicBezTo>
                    <a:pt x="42643" y="22919"/>
                    <a:pt x="39193" y="79499"/>
                    <a:pt x="13663" y="75773"/>
                  </a:cubicBezTo>
                  <a:cubicBezTo>
                    <a:pt x="-10072" y="67631"/>
                    <a:pt x="-136" y="8844"/>
                    <a:pt x="22081" y="3186"/>
                  </a:cubicBezTo>
                  <a:cubicBezTo>
                    <a:pt x="25393" y="-3438"/>
                    <a:pt x="33397" y="1392"/>
                    <a:pt x="35329" y="6774"/>
                  </a:cubicBezTo>
                  <a:close/>
                </a:path>
              </a:pathLst>
            </a:custGeom>
            <a:solidFill>
              <a:srgbClr val="000000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7" name="Freeform: Shape 916">
              <a:extLst>
                <a:ext uri="{FF2B5EF4-FFF2-40B4-BE49-F238E27FC236}">
                  <a16:creationId xmlns:a16="http://schemas.microsoft.com/office/drawing/2014/main" id="{6B3D8BDD-3C34-0F1E-DA4A-D795730AA1CB}"/>
                </a:ext>
              </a:extLst>
            </p:cNvPr>
            <p:cNvSpPr/>
            <p:nvPr/>
          </p:nvSpPr>
          <p:spPr>
            <a:xfrm>
              <a:off x="6808032" y="2280643"/>
              <a:ext cx="181207" cy="147457"/>
            </a:xfrm>
            <a:custGeom>
              <a:avLst/>
              <a:gdLst>
                <a:gd name="connsiteX0" fmla="*/ 97988 w 181207"/>
                <a:gd name="connsiteY0" fmla="*/ 147429 h 147457"/>
                <a:gd name="connsiteX1" fmla="*/ 92910 w 181207"/>
                <a:gd name="connsiteY1" fmla="*/ 141757 h 147457"/>
                <a:gd name="connsiteX2" fmla="*/ 93021 w 181207"/>
                <a:gd name="connsiteY2" fmla="*/ 140943 h 147457"/>
                <a:gd name="connsiteX3" fmla="*/ 74667 w 181207"/>
                <a:gd name="connsiteY3" fmla="*/ 125487 h 147457"/>
                <a:gd name="connsiteX4" fmla="*/ 26782 w 181207"/>
                <a:gd name="connsiteY4" fmla="*/ 79396 h 147457"/>
                <a:gd name="connsiteX5" fmla="*/ 3046 w 181207"/>
                <a:gd name="connsiteY5" fmla="*/ 20195 h 147457"/>
                <a:gd name="connsiteX6" fmla="*/ 29680 w 181207"/>
                <a:gd name="connsiteY6" fmla="*/ 14123 h 147457"/>
                <a:gd name="connsiteX7" fmla="*/ 78117 w 181207"/>
                <a:gd name="connsiteY7" fmla="*/ 58006 h 147457"/>
                <a:gd name="connsiteX8" fmla="*/ 98817 w 181207"/>
                <a:gd name="connsiteY8" fmla="*/ 104098 h 147457"/>
                <a:gd name="connsiteX9" fmla="*/ 117170 w 181207"/>
                <a:gd name="connsiteY9" fmla="*/ 52762 h 147457"/>
                <a:gd name="connsiteX10" fmla="*/ 137594 w 181207"/>
                <a:gd name="connsiteY10" fmla="*/ 18539 h 147457"/>
                <a:gd name="connsiteX11" fmla="*/ 175267 w 181207"/>
                <a:gd name="connsiteY11" fmla="*/ 3497 h 147457"/>
                <a:gd name="connsiteX12" fmla="*/ 172922 w 181207"/>
                <a:gd name="connsiteY12" fmla="*/ 55108 h 147457"/>
                <a:gd name="connsiteX13" fmla="*/ 144356 w 181207"/>
                <a:gd name="connsiteY13" fmla="*/ 92782 h 147457"/>
                <a:gd name="connsiteX14" fmla="*/ 104060 w 181207"/>
                <a:gd name="connsiteY14" fmla="*/ 135147 h 147457"/>
                <a:gd name="connsiteX15" fmla="*/ 103232 w 181207"/>
                <a:gd name="connsiteY15" fmla="*/ 143151 h 147457"/>
                <a:gd name="connsiteX16" fmla="*/ 97988 w 181207"/>
                <a:gd name="connsiteY16" fmla="*/ 147429 h 147457"/>
                <a:gd name="connsiteX17" fmla="*/ 77565 w 181207"/>
                <a:gd name="connsiteY17" fmla="*/ 114585 h 147457"/>
                <a:gd name="connsiteX18" fmla="*/ 87777 w 181207"/>
                <a:gd name="connsiteY18" fmla="*/ 123693 h 147457"/>
                <a:gd name="connsiteX19" fmla="*/ 92331 w 181207"/>
                <a:gd name="connsiteY19" fmla="*/ 127695 h 147457"/>
                <a:gd name="connsiteX20" fmla="*/ 75771 w 181207"/>
                <a:gd name="connsiteY20" fmla="*/ 72496 h 147457"/>
                <a:gd name="connsiteX21" fmla="*/ 53691 w 181207"/>
                <a:gd name="connsiteY21" fmla="*/ 45862 h 147457"/>
                <a:gd name="connsiteX22" fmla="*/ 26092 w 181207"/>
                <a:gd name="connsiteY22" fmla="*/ 23921 h 147457"/>
                <a:gd name="connsiteX23" fmla="*/ 12292 w 181207"/>
                <a:gd name="connsiteY23" fmla="*/ 42826 h 147457"/>
                <a:gd name="connsiteX24" fmla="*/ 34096 w 181207"/>
                <a:gd name="connsiteY24" fmla="*/ 72910 h 147457"/>
                <a:gd name="connsiteX25" fmla="*/ 77565 w 181207"/>
                <a:gd name="connsiteY25" fmla="*/ 114585 h 147457"/>
                <a:gd name="connsiteX26" fmla="*/ 107096 w 181207"/>
                <a:gd name="connsiteY26" fmla="*/ 116793 h 147457"/>
                <a:gd name="connsiteX27" fmla="*/ 152636 w 181207"/>
                <a:gd name="connsiteY27" fmla="*/ 64354 h 147457"/>
                <a:gd name="connsiteX28" fmla="*/ 168920 w 181207"/>
                <a:gd name="connsiteY28" fmla="*/ 11639 h 147457"/>
                <a:gd name="connsiteX29" fmla="*/ 158018 w 181207"/>
                <a:gd name="connsiteY29" fmla="*/ 13433 h 147457"/>
                <a:gd name="connsiteX30" fmla="*/ 133316 w 181207"/>
                <a:gd name="connsiteY30" fmla="*/ 43240 h 147457"/>
                <a:gd name="connsiteX31" fmla="*/ 107096 w 181207"/>
                <a:gd name="connsiteY31" fmla="*/ 116793 h 147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81207" h="147457">
                  <a:moveTo>
                    <a:pt x="97988" y="147429"/>
                  </a:moveTo>
                  <a:cubicBezTo>
                    <a:pt x="95022" y="147263"/>
                    <a:pt x="92745" y="144724"/>
                    <a:pt x="92910" y="141757"/>
                  </a:cubicBezTo>
                  <a:cubicBezTo>
                    <a:pt x="92924" y="141481"/>
                    <a:pt x="92966" y="141205"/>
                    <a:pt x="93021" y="140943"/>
                  </a:cubicBezTo>
                  <a:cubicBezTo>
                    <a:pt x="86563" y="136210"/>
                    <a:pt x="80435" y="131049"/>
                    <a:pt x="74667" y="125487"/>
                  </a:cubicBezTo>
                  <a:cubicBezTo>
                    <a:pt x="57293" y="111674"/>
                    <a:pt x="41258" y="96232"/>
                    <a:pt x="26782" y="79396"/>
                  </a:cubicBezTo>
                  <a:cubicBezTo>
                    <a:pt x="13810" y="62836"/>
                    <a:pt x="-8132" y="42689"/>
                    <a:pt x="3046" y="20195"/>
                  </a:cubicBezTo>
                  <a:cubicBezTo>
                    <a:pt x="8952" y="11487"/>
                    <a:pt x="20586" y="8824"/>
                    <a:pt x="29680" y="14123"/>
                  </a:cubicBezTo>
                  <a:cubicBezTo>
                    <a:pt x="50104" y="22403"/>
                    <a:pt x="63903" y="41722"/>
                    <a:pt x="78117" y="58006"/>
                  </a:cubicBezTo>
                  <a:cubicBezTo>
                    <a:pt x="88177" y="71751"/>
                    <a:pt x="95229" y="87455"/>
                    <a:pt x="98817" y="104098"/>
                  </a:cubicBezTo>
                  <a:cubicBezTo>
                    <a:pt x="102267" y="86144"/>
                    <a:pt x="108463" y="68839"/>
                    <a:pt x="117170" y="52762"/>
                  </a:cubicBezTo>
                  <a:cubicBezTo>
                    <a:pt x="122759" y="40674"/>
                    <a:pt x="129604" y="29206"/>
                    <a:pt x="137594" y="18539"/>
                  </a:cubicBezTo>
                  <a:cubicBezTo>
                    <a:pt x="145184" y="10121"/>
                    <a:pt x="165194" y="-7543"/>
                    <a:pt x="175267" y="3497"/>
                  </a:cubicBezTo>
                  <a:cubicBezTo>
                    <a:pt x="183920" y="19850"/>
                    <a:pt x="183023" y="39611"/>
                    <a:pt x="172922" y="55108"/>
                  </a:cubicBezTo>
                  <a:cubicBezTo>
                    <a:pt x="163952" y="68080"/>
                    <a:pt x="153602" y="79948"/>
                    <a:pt x="144356" y="92782"/>
                  </a:cubicBezTo>
                  <a:cubicBezTo>
                    <a:pt x="132074" y="107962"/>
                    <a:pt x="116756" y="121071"/>
                    <a:pt x="104060" y="135147"/>
                  </a:cubicBezTo>
                  <a:cubicBezTo>
                    <a:pt x="103095" y="137700"/>
                    <a:pt x="102818" y="140460"/>
                    <a:pt x="103232" y="143151"/>
                  </a:cubicBezTo>
                  <a:cubicBezTo>
                    <a:pt x="102763" y="145663"/>
                    <a:pt x="100542" y="147470"/>
                    <a:pt x="97988" y="147429"/>
                  </a:cubicBezTo>
                  <a:close/>
                  <a:moveTo>
                    <a:pt x="77565" y="114585"/>
                  </a:moveTo>
                  <a:lnTo>
                    <a:pt x="87777" y="123693"/>
                  </a:lnTo>
                  <a:lnTo>
                    <a:pt x="92331" y="127695"/>
                  </a:lnTo>
                  <a:cubicBezTo>
                    <a:pt x="90785" y="108334"/>
                    <a:pt x="85141" y="89511"/>
                    <a:pt x="75771" y="72496"/>
                  </a:cubicBezTo>
                  <a:cubicBezTo>
                    <a:pt x="69064" y="63098"/>
                    <a:pt x="61681" y="54198"/>
                    <a:pt x="53691" y="45862"/>
                  </a:cubicBezTo>
                  <a:cubicBezTo>
                    <a:pt x="46226" y="36603"/>
                    <a:pt x="36800" y="29109"/>
                    <a:pt x="26092" y="23921"/>
                  </a:cubicBezTo>
                  <a:cubicBezTo>
                    <a:pt x="10498" y="17159"/>
                    <a:pt x="7462" y="30959"/>
                    <a:pt x="12292" y="42826"/>
                  </a:cubicBezTo>
                  <a:cubicBezTo>
                    <a:pt x="18378" y="53659"/>
                    <a:pt x="25692" y="63761"/>
                    <a:pt x="34096" y="72910"/>
                  </a:cubicBezTo>
                  <a:cubicBezTo>
                    <a:pt x="47205" y="88173"/>
                    <a:pt x="61764" y="102124"/>
                    <a:pt x="77565" y="114585"/>
                  </a:cubicBezTo>
                  <a:close/>
                  <a:moveTo>
                    <a:pt x="107096" y="116793"/>
                  </a:moveTo>
                  <a:cubicBezTo>
                    <a:pt x="123905" y="100799"/>
                    <a:pt x="139153" y="83232"/>
                    <a:pt x="152636" y="64354"/>
                  </a:cubicBezTo>
                  <a:cubicBezTo>
                    <a:pt x="167581" y="51272"/>
                    <a:pt x="173887" y="30876"/>
                    <a:pt x="168920" y="11639"/>
                  </a:cubicBezTo>
                  <a:cubicBezTo>
                    <a:pt x="167264" y="6119"/>
                    <a:pt x="161192" y="11639"/>
                    <a:pt x="158018" y="13433"/>
                  </a:cubicBezTo>
                  <a:cubicBezTo>
                    <a:pt x="147102" y="20802"/>
                    <a:pt x="138533" y="31152"/>
                    <a:pt x="133316" y="43240"/>
                  </a:cubicBezTo>
                  <a:cubicBezTo>
                    <a:pt x="119599" y="65679"/>
                    <a:pt x="110671" y="90726"/>
                    <a:pt x="107096" y="116793"/>
                  </a:cubicBezTo>
                  <a:close/>
                </a:path>
              </a:pathLst>
            </a:custGeom>
            <a:solidFill>
              <a:srgbClr val="000000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8" name="Freeform: Shape 917">
              <a:extLst>
                <a:ext uri="{FF2B5EF4-FFF2-40B4-BE49-F238E27FC236}">
                  <a16:creationId xmlns:a16="http://schemas.microsoft.com/office/drawing/2014/main" id="{4FF2FA9C-3415-DA28-0566-980EEAB1D803}"/>
                </a:ext>
              </a:extLst>
            </p:cNvPr>
            <p:cNvSpPr/>
            <p:nvPr/>
          </p:nvSpPr>
          <p:spPr>
            <a:xfrm>
              <a:off x="6885348" y="1158912"/>
              <a:ext cx="29450" cy="1264619"/>
            </a:xfrm>
            <a:custGeom>
              <a:avLst/>
              <a:gdLst>
                <a:gd name="connsiteX0" fmla="*/ 18465 w 29450"/>
                <a:gd name="connsiteY0" fmla="*/ 1253980 h 1264619"/>
                <a:gd name="connsiteX1" fmla="*/ 19430 w 29450"/>
                <a:gd name="connsiteY1" fmla="*/ 1090453 h 1264619"/>
                <a:gd name="connsiteX2" fmla="*/ 17085 w 29450"/>
                <a:gd name="connsiteY2" fmla="*/ 876694 h 1264619"/>
                <a:gd name="connsiteX3" fmla="*/ 12255 w 29450"/>
                <a:gd name="connsiteY3" fmla="*/ 376589 h 1264619"/>
                <a:gd name="connsiteX4" fmla="*/ -27 w 29450"/>
                <a:gd name="connsiteY4" fmla="*/ 13792 h 1264619"/>
                <a:gd name="connsiteX5" fmla="*/ 4527 w 29450"/>
                <a:gd name="connsiteY5" fmla="*/ -8 h 1264619"/>
                <a:gd name="connsiteX6" fmla="*/ 11289 w 29450"/>
                <a:gd name="connsiteY6" fmla="*/ 46635 h 1264619"/>
                <a:gd name="connsiteX7" fmla="*/ 28124 w 29450"/>
                <a:gd name="connsiteY7" fmla="*/ 974120 h 1264619"/>
                <a:gd name="connsiteX8" fmla="*/ 28124 w 29450"/>
                <a:gd name="connsiteY8" fmla="*/ 1239629 h 1264619"/>
                <a:gd name="connsiteX9" fmla="*/ 23846 w 29450"/>
                <a:gd name="connsiteY9" fmla="*/ 1264468 h 1264619"/>
                <a:gd name="connsiteX10" fmla="*/ 18465 w 29450"/>
                <a:gd name="connsiteY10" fmla="*/ 1253980 h 1264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450" h="1264619">
                  <a:moveTo>
                    <a:pt x="18465" y="1253980"/>
                  </a:moveTo>
                  <a:cubicBezTo>
                    <a:pt x="17360" y="1199609"/>
                    <a:pt x="20121" y="1144962"/>
                    <a:pt x="19430" y="1090453"/>
                  </a:cubicBezTo>
                  <a:cubicBezTo>
                    <a:pt x="19430" y="1019246"/>
                    <a:pt x="17222" y="947901"/>
                    <a:pt x="17085" y="876694"/>
                  </a:cubicBezTo>
                  <a:cubicBezTo>
                    <a:pt x="16394" y="709992"/>
                    <a:pt x="17085" y="543015"/>
                    <a:pt x="12255" y="376589"/>
                  </a:cubicBezTo>
                  <a:cubicBezTo>
                    <a:pt x="10599" y="255150"/>
                    <a:pt x="4527" y="134678"/>
                    <a:pt x="-27" y="13792"/>
                  </a:cubicBezTo>
                  <a:cubicBezTo>
                    <a:pt x="-27" y="7168"/>
                    <a:pt x="1767" y="1096"/>
                    <a:pt x="4527" y="-8"/>
                  </a:cubicBezTo>
                  <a:cubicBezTo>
                    <a:pt x="13221" y="-974"/>
                    <a:pt x="9908" y="33250"/>
                    <a:pt x="11289" y="46635"/>
                  </a:cubicBezTo>
                  <a:cubicBezTo>
                    <a:pt x="27021" y="354371"/>
                    <a:pt x="25779" y="664729"/>
                    <a:pt x="28124" y="974120"/>
                  </a:cubicBezTo>
                  <a:cubicBezTo>
                    <a:pt x="30056" y="1062577"/>
                    <a:pt x="29643" y="1151172"/>
                    <a:pt x="28124" y="1239629"/>
                  </a:cubicBezTo>
                  <a:cubicBezTo>
                    <a:pt x="28124" y="1249150"/>
                    <a:pt x="29229" y="1262950"/>
                    <a:pt x="23846" y="1264468"/>
                  </a:cubicBezTo>
                  <a:cubicBezTo>
                    <a:pt x="21363" y="1265434"/>
                    <a:pt x="18741" y="1260604"/>
                    <a:pt x="18465" y="1253980"/>
                  </a:cubicBezTo>
                  <a:close/>
                </a:path>
              </a:pathLst>
            </a:custGeom>
            <a:solidFill>
              <a:srgbClr val="000000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grpSp>
          <p:nvGrpSpPr>
            <p:cNvPr id="919" name="Graphic 2">
              <a:extLst>
                <a:ext uri="{FF2B5EF4-FFF2-40B4-BE49-F238E27FC236}">
                  <a16:creationId xmlns:a16="http://schemas.microsoft.com/office/drawing/2014/main" id="{C88C87EB-C8B9-176E-5F4B-04FEA83B8516}"/>
                </a:ext>
              </a:extLst>
            </p:cNvPr>
            <p:cNvGrpSpPr/>
            <p:nvPr/>
          </p:nvGrpSpPr>
          <p:grpSpPr>
            <a:xfrm>
              <a:off x="4798128" y="2354685"/>
              <a:ext cx="1042161" cy="1293317"/>
              <a:chOff x="4798128" y="2354685"/>
              <a:chExt cx="1042161" cy="1293317"/>
            </a:xfrm>
          </p:grpSpPr>
          <p:sp>
            <p:nvSpPr>
              <p:cNvPr id="920" name="Freeform: Shape 919">
                <a:extLst>
                  <a:ext uri="{FF2B5EF4-FFF2-40B4-BE49-F238E27FC236}">
                    <a16:creationId xmlns:a16="http://schemas.microsoft.com/office/drawing/2014/main" id="{AEBAA5BB-CC2C-C2B9-9B8C-1FC186C5BCFE}"/>
                  </a:ext>
                </a:extLst>
              </p:cNvPr>
              <p:cNvSpPr/>
              <p:nvPr/>
            </p:nvSpPr>
            <p:spPr>
              <a:xfrm>
                <a:off x="4798128" y="2354685"/>
                <a:ext cx="1042161" cy="1293317"/>
              </a:xfrm>
              <a:custGeom>
                <a:avLst/>
                <a:gdLst>
                  <a:gd name="connsiteX0" fmla="*/ 1042161 w 1042161"/>
                  <a:gd name="connsiteY0" fmla="*/ 646659 h 1293317"/>
                  <a:gd name="connsiteX1" fmla="*/ 521080 w 1042161"/>
                  <a:gd name="connsiteY1" fmla="*/ 1293318 h 1293317"/>
                  <a:gd name="connsiteX2" fmla="*/ 0 w 1042161"/>
                  <a:gd name="connsiteY2" fmla="*/ 646659 h 1293317"/>
                  <a:gd name="connsiteX3" fmla="*/ 521080 w 1042161"/>
                  <a:gd name="connsiteY3" fmla="*/ 0 h 1293317"/>
                  <a:gd name="connsiteX4" fmla="*/ 1042161 w 1042161"/>
                  <a:gd name="connsiteY4" fmla="*/ 646659 h 12933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42161" h="1293317">
                    <a:moveTo>
                      <a:pt x="1042161" y="646659"/>
                    </a:moveTo>
                    <a:cubicBezTo>
                      <a:pt x="1042161" y="1003799"/>
                      <a:pt x="808865" y="1293318"/>
                      <a:pt x="521080" y="1293318"/>
                    </a:cubicBezTo>
                    <a:cubicBezTo>
                      <a:pt x="233296" y="1293318"/>
                      <a:pt x="0" y="1003799"/>
                      <a:pt x="0" y="646659"/>
                    </a:cubicBezTo>
                    <a:cubicBezTo>
                      <a:pt x="0" y="289519"/>
                      <a:pt x="233296" y="0"/>
                      <a:pt x="521080" y="0"/>
                    </a:cubicBezTo>
                    <a:cubicBezTo>
                      <a:pt x="808865" y="0"/>
                      <a:pt x="1042161" y="289519"/>
                      <a:pt x="1042161" y="646659"/>
                    </a:cubicBezTo>
                    <a:close/>
                  </a:path>
                </a:pathLst>
              </a:custGeom>
              <a:solidFill>
                <a:srgbClr val="7C7C7C"/>
              </a:solidFill>
              <a:ln w="137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921" name="Freeform: Shape 920">
                <a:extLst>
                  <a:ext uri="{FF2B5EF4-FFF2-40B4-BE49-F238E27FC236}">
                    <a16:creationId xmlns:a16="http://schemas.microsoft.com/office/drawing/2014/main" id="{D559156E-BC6A-1051-CDFD-87BC52A74D01}"/>
                  </a:ext>
                </a:extLst>
              </p:cNvPr>
              <p:cNvSpPr/>
              <p:nvPr/>
            </p:nvSpPr>
            <p:spPr>
              <a:xfrm>
                <a:off x="5098274" y="3366763"/>
                <a:ext cx="428759" cy="247976"/>
              </a:xfrm>
              <a:custGeom>
                <a:avLst/>
                <a:gdLst>
                  <a:gd name="connsiteX0" fmla="*/ 111 w 428759"/>
                  <a:gd name="connsiteY0" fmla="*/ -28 h 289795"/>
                  <a:gd name="connsiteX1" fmla="*/ 338206 w 428759"/>
                  <a:gd name="connsiteY1" fmla="*/ 27572 h 289795"/>
                  <a:gd name="connsiteX2" fmla="*/ 428733 w 428759"/>
                  <a:gd name="connsiteY2" fmla="*/ 289768 h 289795"/>
                  <a:gd name="connsiteX3" fmla="*/ -27 w 428759"/>
                  <a:gd name="connsiteY3" fmla="*/ 289768 h 289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28759" h="289795">
                    <a:moveTo>
                      <a:pt x="111" y="-28"/>
                    </a:moveTo>
                    <a:lnTo>
                      <a:pt x="338206" y="27572"/>
                    </a:lnTo>
                    <a:cubicBezTo>
                      <a:pt x="338206" y="27572"/>
                      <a:pt x="404721" y="111612"/>
                      <a:pt x="428733" y="289768"/>
                    </a:cubicBezTo>
                    <a:lnTo>
                      <a:pt x="-27" y="289768"/>
                    </a:lnTo>
                    <a:close/>
                  </a:path>
                </a:pathLst>
              </a:custGeom>
              <a:solidFill>
                <a:srgbClr val="69BFB7"/>
              </a:solidFill>
              <a:ln w="137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922" name="Freeform: Shape 921">
                <a:extLst>
                  <a:ext uri="{FF2B5EF4-FFF2-40B4-BE49-F238E27FC236}">
                    <a16:creationId xmlns:a16="http://schemas.microsoft.com/office/drawing/2014/main" id="{FC28F652-0F65-DCC9-E8F0-2292689CE833}"/>
                  </a:ext>
                </a:extLst>
              </p:cNvPr>
              <p:cNvSpPr/>
              <p:nvPr/>
            </p:nvSpPr>
            <p:spPr>
              <a:xfrm>
                <a:off x="5203014" y="2778062"/>
                <a:ext cx="336301" cy="615609"/>
              </a:xfrm>
              <a:custGeom>
                <a:avLst/>
                <a:gdLst>
                  <a:gd name="connsiteX0" fmla="*/ 161292 w 336301"/>
                  <a:gd name="connsiteY0" fmla="*/ 615582 h 615609"/>
                  <a:gd name="connsiteX1" fmla="*/ 162810 w 336301"/>
                  <a:gd name="connsiteY1" fmla="*/ 615582 h 615609"/>
                  <a:gd name="connsiteX2" fmla="*/ 162810 w 336301"/>
                  <a:gd name="connsiteY2" fmla="*/ 615582 h 615609"/>
                  <a:gd name="connsiteX3" fmla="*/ 162810 w 336301"/>
                  <a:gd name="connsiteY3" fmla="*/ 593916 h 615609"/>
                  <a:gd name="connsiteX4" fmla="*/ 163776 w 336301"/>
                  <a:gd name="connsiteY4" fmla="*/ 592398 h 615609"/>
                  <a:gd name="connsiteX5" fmla="*/ 163776 w 336301"/>
                  <a:gd name="connsiteY5" fmla="*/ 586878 h 615609"/>
                  <a:gd name="connsiteX6" fmla="*/ 163776 w 336301"/>
                  <a:gd name="connsiteY6" fmla="*/ 580669 h 615609"/>
                  <a:gd name="connsiteX7" fmla="*/ 163776 w 336301"/>
                  <a:gd name="connsiteY7" fmla="*/ 580669 h 615609"/>
                  <a:gd name="connsiteX8" fmla="*/ 163776 w 336301"/>
                  <a:gd name="connsiteY8" fmla="*/ 579703 h 615609"/>
                  <a:gd name="connsiteX9" fmla="*/ 162810 w 336301"/>
                  <a:gd name="connsiteY9" fmla="*/ 546445 h 615609"/>
                  <a:gd name="connsiteX10" fmla="*/ 164742 w 336301"/>
                  <a:gd name="connsiteY10" fmla="*/ 512635 h 615609"/>
                  <a:gd name="connsiteX11" fmla="*/ 169158 w 336301"/>
                  <a:gd name="connsiteY11" fmla="*/ 487934 h 615609"/>
                  <a:gd name="connsiteX12" fmla="*/ 194549 w 336301"/>
                  <a:gd name="connsiteY12" fmla="*/ 467648 h 615609"/>
                  <a:gd name="connsiteX13" fmla="*/ 216906 w 336301"/>
                  <a:gd name="connsiteY13" fmla="*/ 465578 h 615609"/>
                  <a:gd name="connsiteX14" fmla="*/ 232085 w 336301"/>
                  <a:gd name="connsiteY14" fmla="*/ 462542 h 615609"/>
                  <a:gd name="connsiteX15" fmla="*/ 249335 w 336301"/>
                  <a:gd name="connsiteY15" fmla="*/ 456332 h 615609"/>
                  <a:gd name="connsiteX16" fmla="*/ 269069 w 336301"/>
                  <a:gd name="connsiteY16" fmla="*/ 444189 h 615609"/>
                  <a:gd name="connsiteX17" fmla="*/ 281626 w 336301"/>
                  <a:gd name="connsiteY17" fmla="*/ 432321 h 615609"/>
                  <a:gd name="connsiteX18" fmla="*/ 293218 w 336301"/>
                  <a:gd name="connsiteY18" fmla="*/ 418521 h 615609"/>
                  <a:gd name="connsiteX19" fmla="*/ 300532 w 336301"/>
                  <a:gd name="connsiteY19" fmla="*/ 407067 h 615609"/>
                  <a:gd name="connsiteX20" fmla="*/ 311848 w 336301"/>
                  <a:gd name="connsiteY20" fmla="*/ 381675 h 615609"/>
                  <a:gd name="connsiteX21" fmla="*/ 317092 w 336301"/>
                  <a:gd name="connsiteY21" fmla="*/ 359320 h 615609"/>
                  <a:gd name="connsiteX22" fmla="*/ 319438 w 336301"/>
                  <a:gd name="connsiteY22" fmla="*/ 325786 h 615609"/>
                  <a:gd name="connsiteX23" fmla="*/ 316678 w 336301"/>
                  <a:gd name="connsiteY23" fmla="*/ 306052 h 615609"/>
                  <a:gd name="connsiteX24" fmla="*/ 319162 w 336301"/>
                  <a:gd name="connsiteY24" fmla="*/ 289355 h 615609"/>
                  <a:gd name="connsiteX25" fmla="*/ 327028 w 336301"/>
                  <a:gd name="connsiteY25" fmla="*/ 283283 h 615609"/>
                  <a:gd name="connsiteX26" fmla="*/ 332548 w 336301"/>
                  <a:gd name="connsiteY26" fmla="*/ 278039 h 615609"/>
                  <a:gd name="connsiteX27" fmla="*/ 336274 w 336301"/>
                  <a:gd name="connsiteY27" fmla="*/ 269483 h 615609"/>
                  <a:gd name="connsiteX28" fmla="*/ 322474 w 336301"/>
                  <a:gd name="connsiteY28" fmla="*/ 252509 h 615609"/>
                  <a:gd name="connsiteX29" fmla="*/ 310744 w 336301"/>
                  <a:gd name="connsiteY29" fmla="*/ 239400 h 615609"/>
                  <a:gd name="connsiteX30" fmla="*/ 307294 w 336301"/>
                  <a:gd name="connsiteY30" fmla="*/ 221460 h 615609"/>
                  <a:gd name="connsiteX31" fmla="*/ 307294 w 336301"/>
                  <a:gd name="connsiteY31" fmla="*/ 197724 h 615609"/>
                  <a:gd name="connsiteX32" fmla="*/ 304534 w 336301"/>
                  <a:gd name="connsiteY32" fmla="*/ 122101 h 615609"/>
                  <a:gd name="connsiteX33" fmla="*/ 301222 w 336301"/>
                  <a:gd name="connsiteY33" fmla="*/ 100711 h 615609"/>
                  <a:gd name="connsiteX34" fmla="*/ 295840 w 336301"/>
                  <a:gd name="connsiteY34" fmla="*/ 83600 h 615609"/>
                  <a:gd name="connsiteX35" fmla="*/ 284248 w 336301"/>
                  <a:gd name="connsiteY35" fmla="*/ 62624 h 615609"/>
                  <a:gd name="connsiteX36" fmla="*/ 280936 w 336301"/>
                  <a:gd name="connsiteY36" fmla="*/ 58760 h 615609"/>
                  <a:gd name="connsiteX37" fmla="*/ 264515 w 336301"/>
                  <a:gd name="connsiteY37" fmla="*/ 42476 h 615609"/>
                  <a:gd name="connsiteX38" fmla="*/ 244643 w 336301"/>
                  <a:gd name="connsiteY38" fmla="*/ 29642 h 615609"/>
                  <a:gd name="connsiteX39" fmla="*/ 186546 w 336301"/>
                  <a:gd name="connsiteY39" fmla="*/ 9081 h 615609"/>
                  <a:gd name="connsiteX40" fmla="*/ 142386 w 336301"/>
                  <a:gd name="connsiteY40" fmla="*/ 2181 h 615609"/>
                  <a:gd name="connsiteX41" fmla="*/ 104437 w 336301"/>
                  <a:gd name="connsiteY41" fmla="*/ -27 h 615609"/>
                  <a:gd name="connsiteX42" fmla="*/ 67178 w 336301"/>
                  <a:gd name="connsiteY42" fmla="*/ 1905 h 615609"/>
                  <a:gd name="connsiteX43" fmla="*/ 8804 w 336301"/>
                  <a:gd name="connsiteY43" fmla="*/ 12945 h 615609"/>
                  <a:gd name="connsiteX44" fmla="*/ -27 w 336301"/>
                  <a:gd name="connsiteY44" fmla="*/ 15291 h 615609"/>
                  <a:gd name="connsiteX45" fmla="*/ -27 w 336301"/>
                  <a:gd name="connsiteY45" fmla="*/ 615306 h 615609"/>
                  <a:gd name="connsiteX46" fmla="*/ 160464 w 336301"/>
                  <a:gd name="connsiteY46" fmla="*/ 615306 h 6156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336301" h="615609">
                    <a:moveTo>
                      <a:pt x="161292" y="615582"/>
                    </a:moveTo>
                    <a:lnTo>
                      <a:pt x="162810" y="615582"/>
                    </a:lnTo>
                    <a:lnTo>
                      <a:pt x="162810" y="615582"/>
                    </a:lnTo>
                    <a:cubicBezTo>
                      <a:pt x="162810" y="608406"/>
                      <a:pt x="162810" y="601782"/>
                      <a:pt x="162810" y="593916"/>
                    </a:cubicBezTo>
                    <a:cubicBezTo>
                      <a:pt x="163403" y="593640"/>
                      <a:pt x="163776" y="593047"/>
                      <a:pt x="163776" y="592398"/>
                    </a:cubicBezTo>
                    <a:cubicBezTo>
                      <a:pt x="163776" y="590604"/>
                      <a:pt x="163776" y="588810"/>
                      <a:pt x="163776" y="586878"/>
                    </a:cubicBezTo>
                    <a:cubicBezTo>
                      <a:pt x="163776" y="584947"/>
                      <a:pt x="163776" y="582739"/>
                      <a:pt x="163776" y="580669"/>
                    </a:cubicBezTo>
                    <a:lnTo>
                      <a:pt x="163776" y="580669"/>
                    </a:lnTo>
                    <a:cubicBezTo>
                      <a:pt x="163983" y="580379"/>
                      <a:pt x="163983" y="579992"/>
                      <a:pt x="163776" y="579703"/>
                    </a:cubicBezTo>
                    <a:cubicBezTo>
                      <a:pt x="163776" y="568663"/>
                      <a:pt x="162534" y="557485"/>
                      <a:pt x="162810" y="546445"/>
                    </a:cubicBezTo>
                    <a:cubicBezTo>
                      <a:pt x="163086" y="535405"/>
                      <a:pt x="163776" y="523951"/>
                      <a:pt x="164742" y="512635"/>
                    </a:cubicBezTo>
                    <a:cubicBezTo>
                      <a:pt x="165253" y="504259"/>
                      <a:pt x="166729" y="495965"/>
                      <a:pt x="169158" y="487934"/>
                    </a:cubicBezTo>
                    <a:cubicBezTo>
                      <a:pt x="172677" y="476618"/>
                      <a:pt x="182737" y="468586"/>
                      <a:pt x="194549" y="467648"/>
                    </a:cubicBezTo>
                    <a:cubicBezTo>
                      <a:pt x="202001" y="466820"/>
                      <a:pt x="209454" y="466544"/>
                      <a:pt x="216906" y="465578"/>
                    </a:cubicBezTo>
                    <a:cubicBezTo>
                      <a:pt x="222053" y="465040"/>
                      <a:pt x="227131" y="464033"/>
                      <a:pt x="232085" y="462542"/>
                    </a:cubicBezTo>
                    <a:cubicBezTo>
                      <a:pt x="238047" y="461093"/>
                      <a:pt x="243829" y="459009"/>
                      <a:pt x="249335" y="456332"/>
                    </a:cubicBezTo>
                    <a:cubicBezTo>
                      <a:pt x="256276" y="452896"/>
                      <a:pt x="262873" y="448839"/>
                      <a:pt x="269069" y="444189"/>
                    </a:cubicBezTo>
                    <a:cubicBezTo>
                      <a:pt x="273609" y="440628"/>
                      <a:pt x="277818" y="436654"/>
                      <a:pt x="281626" y="432321"/>
                    </a:cubicBezTo>
                    <a:cubicBezTo>
                      <a:pt x="285628" y="427905"/>
                      <a:pt x="289492" y="423489"/>
                      <a:pt x="293218" y="418521"/>
                    </a:cubicBezTo>
                    <a:cubicBezTo>
                      <a:pt x="295868" y="414836"/>
                      <a:pt x="298310" y="411014"/>
                      <a:pt x="300532" y="407067"/>
                    </a:cubicBezTo>
                    <a:cubicBezTo>
                      <a:pt x="304893" y="398884"/>
                      <a:pt x="308674" y="390397"/>
                      <a:pt x="311848" y="381675"/>
                    </a:cubicBezTo>
                    <a:cubicBezTo>
                      <a:pt x="314277" y="374403"/>
                      <a:pt x="316029" y="366923"/>
                      <a:pt x="317092" y="359320"/>
                    </a:cubicBezTo>
                    <a:cubicBezTo>
                      <a:pt x="318706" y="348211"/>
                      <a:pt x="319479" y="337006"/>
                      <a:pt x="319438" y="325786"/>
                    </a:cubicBezTo>
                    <a:cubicBezTo>
                      <a:pt x="319134" y="319135"/>
                      <a:pt x="318210" y="312525"/>
                      <a:pt x="316678" y="306052"/>
                    </a:cubicBezTo>
                    <a:cubicBezTo>
                      <a:pt x="314773" y="300408"/>
                      <a:pt x="315698" y="294198"/>
                      <a:pt x="319162" y="289355"/>
                    </a:cubicBezTo>
                    <a:cubicBezTo>
                      <a:pt x="321604" y="287105"/>
                      <a:pt x="324240" y="285077"/>
                      <a:pt x="327028" y="283283"/>
                    </a:cubicBezTo>
                    <a:cubicBezTo>
                      <a:pt x="329098" y="281792"/>
                      <a:pt x="330947" y="280026"/>
                      <a:pt x="332548" y="278039"/>
                    </a:cubicBezTo>
                    <a:cubicBezTo>
                      <a:pt x="334686" y="275665"/>
                      <a:pt x="335997" y="272671"/>
                      <a:pt x="336274" y="269483"/>
                    </a:cubicBezTo>
                    <a:cubicBezTo>
                      <a:pt x="336274" y="261341"/>
                      <a:pt x="328546" y="257339"/>
                      <a:pt x="322474" y="252509"/>
                    </a:cubicBezTo>
                    <a:cubicBezTo>
                      <a:pt x="317865" y="248825"/>
                      <a:pt x="313890" y="244395"/>
                      <a:pt x="310744" y="239400"/>
                    </a:cubicBezTo>
                    <a:cubicBezTo>
                      <a:pt x="308095" y="233810"/>
                      <a:pt x="306907" y="227642"/>
                      <a:pt x="307294" y="221460"/>
                    </a:cubicBezTo>
                    <a:cubicBezTo>
                      <a:pt x="307294" y="213456"/>
                      <a:pt x="307294" y="205590"/>
                      <a:pt x="307294" y="197724"/>
                    </a:cubicBezTo>
                    <a:cubicBezTo>
                      <a:pt x="307294" y="172470"/>
                      <a:pt x="307294" y="147217"/>
                      <a:pt x="304534" y="122101"/>
                    </a:cubicBezTo>
                    <a:cubicBezTo>
                      <a:pt x="303913" y="114911"/>
                      <a:pt x="302809" y="107763"/>
                      <a:pt x="301222" y="100711"/>
                    </a:cubicBezTo>
                    <a:cubicBezTo>
                      <a:pt x="299842" y="94888"/>
                      <a:pt x="298048" y="89161"/>
                      <a:pt x="295840" y="83600"/>
                    </a:cubicBezTo>
                    <a:cubicBezTo>
                      <a:pt x="292915" y="76134"/>
                      <a:pt x="289009" y="69082"/>
                      <a:pt x="284248" y="62624"/>
                    </a:cubicBezTo>
                    <a:lnTo>
                      <a:pt x="280936" y="58760"/>
                    </a:lnTo>
                    <a:cubicBezTo>
                      <a:pt x="276024" y="52799"/>
                      <a:pt x="270517" y="47334"/>
                      <a:pt x="264515" y="42476"/>
                    </a:cubicBezTo>
                    <a:cubicBezTo>
                      <a:pt x="258222" y="37701"/>
                      <a:pt x="251584" y="33410"/>
                      <a:pt x="244643" y="29642"/>
                    </a:cubicBezTo>
                    <a:cubicBezTo>
                      <a:pt x="226400" y="19969"/>
                      <a:pt x="206818" y="13041"/>
                      <a:pt x="186546" y="9081"/>
                    </a:cubicBezTo>
                    <a:cubicBezTo>
                      <a:pt x="171959" y="5962"/>
                      <a:pt x="157221" y="3657"/>
                      <a:pt x="142386" y="2181"/>
                    </a:cubicBezTo>
                    <a:cubicBezTo>
                      <a:pt x="129787" y="690"/>
                      <a:pt x="117119" y="-55"/>
                      <a:pt x="104437" y="-27"/>
                    </a:cubicBezTo>
                    <a:cubicBezTo>
                      <a:pt x="92017" y="-27"/>
                      <a:pt x="79459" y="801"/>
                      <a:pt x="67178" y="1905"/>
                    </a:cubicBezTo>
                    <a:cubicBezTo>
                      <a:pt x="47457" y="4058"/>
                      <a:pt x="27944" y="7756"/>
                      <a:pt x="8804" y="12945"/>
                    </a:cubicBezTo>
                    <a:lnTo>
                      <a:pt x="-27" y="15291"/>
                    </a:lnTo>
                    <a:lnTo>
                      <a:pt x="-27" y="615306"/>
                    </a:lnTo>
                    <a:lnTo>
                      <a:pt x="160464" y="615306"/>
                    </a:lnTo>
                    <a:close/>
                  </a:path>
                </a:pathLst>
              </a:custGeom>
              <a:solidFill>
                <a:srgbClr val="F7AB94"/>
              </a:solidFill>
              <a:ln w="137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923" name="Freeform: Shape 922">
                <a:extLst>
                  <a:ext uri="{FF2B5EF4-FFF2-40B4-BE49-F238E27FC236}">
                    <a16:creationId xmlns:a16="http://schemas.microsoft.com/office/drawing/2014/main" id="{CDA83A52-ADD7-7DC4-A531-A14D7FF84B0F}"/>
                  </a:ext>
                </a:extLst>
              </p:cNvPr>
              <p:cNvSpPr/>
              <p:nvPr/>
            </p:nvSpPr>
            <p:spPr>
              <a:xfrm>
                <a:off x="5443463" y="2950668"/>
                <a:ext cx="43750" cy="45926"/>
              </a:xfrm>
              <a:custGeom>
                <a:avLst/>
                <a:gdLst>
                  <a:gd name="connsiteX0" fmla="*/ 35520 w 43750"/>
                  <a:gd name="connsiteY0" fmla="*/ 40574 h 45926"/>
                  <a:gd name="connsiteX1" fmla="*/ 30552 w 43750"/>
                  <a:gd name="connsiteY1" fmla="*/ 15182 h 45926"/>
                  <a:gd name="connsiteX2" fmla="*/ 8196 w 43750"/>
                  <a:gd name="connsiteY2" fmla="*/ 13526 h 45926"/>
                  <a:gd name="connsiteX3" fmla="*/ 2676 w 43750"/>
                  <a:gd name="connsiteY3" fmla="*/ 33260 h 45926"/>
                  <a:gd name="connsiteX4" fmla="*/ 2676 w 43750"/>
                  <a:gd name="connsiteY4" fmla="*/ 37814 h 45926"/>
                  <a:gd name="connsiteX5" fmla="*/ 2676 w 43750"/>
                  <a:gd name="connsiteY5" fmla="*/ 39608 h 45926"/>
                  <a:gd name="connsiteX6" fmla="*/ 606 w 43750"/>
                  <a:gd name="connsiteY6" fmla="*/ 40160 h 45926"/>
                  <a:gd name="connsiteX7" fmla="*/ 54 w 43750"/>
                  <a:gd name="connsiteY7" fmla="*/ 39608 h 45926"/>
                  <a:gd name="connsiteX8" fmla="*/ 54 w 43750"/>
                  <a:gd name="connsiteY8" fmla="*/ 39608 h 45926"/>
                  <a:gd name="connsiteX9" fmla="*/ 10542 w 43750"/>
                  <a:gd name="connsiteY9" fmla="*/ 4142 h 45926"/>
                  <a:gd name="connsiteX10" fmla="*/ 31614 w 43750"/>
                  <a:gd name="connsiteY10" fmla="*/ 4543 h 45926"/>
                  <a:gd name="connsiteX11" fmla="*/ 33726 w 43750"/>
                  <a:gd name="connsiteY11" fmla="*/ 7316 h 45926"/>
                  <a:gd name="connsiteX12" fmla="*/ 43109 w 43750"/>
                  <a:gd name="connsiteY12" fmla="*/ 31742 h 45926"/>
                  <a:gd name="connsiteX13" fmla="*/ 43109 w 43750"/>
                  <a:gd name="connsiteY13" fmla="*/ 43196 h 45926"/>
                  <a:gd name="connsiteX14" fmla="*/ 38004 w 43750"/>
                  <a:gd name="connsiteY14" fmla="*/ 45680 h 45926"/>
                  <a:gd name="connsiteX15" fmla="*/ 35520 w 43750"/>
                  <a:gd name="connsiteY15" fmla="*/ 40574 h 45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3750" h="45926">
                    <a:moveTo>
                      <a:pt x="35520" y="40574"/>
                    </a:moveTo>
                    <a:cubicBezTo>
                      <a:pt x="35533" y="31866"/>
                      <a:pt x="33850" y="23241"/>
                      <a:pt x="30552" y="15182"/>
                    </a:cubicBezTo>
                    <a:cubicBezTo>
                      <a:pt x="24894" y="4832"/>
                      <a:pt x="13854" y="1382"/>
                      <a:pt x="8196" y="13526"/>
                    </a:cubicBezTo>
                    <a:cubicBezTo>
                      <a:pt x="5464" y="19819"/>
                      <a:pt x="3600" y="26457"/>
                      <a:pt x="2676" y="33260"/>
                    </a:cubicBezTo>
                    <a:cubicBezTo>
                      <a:pt x="2676" y="34778"/>
                      <a:pt x="2676" y="36296"/>
                      <a:pt x="2676" y="37814"/>
                    </a:cubicBezTo>
                    <a:cubicBezTo>
                      <a:pt x="3062" y="38352"/>
                      <a:pt x="3062" y="39070"/>
                      <a:pt x="2676" y="39608"/>
                    </a:cubicBezTo>
                    <a:cubicBezTo>
                      <a:pt x="2248" y="40325"/>
                      <a:pt x="1323" y="40574"/>
                      <a:pt x="606" y="40160"/>
                    </a:cubicBezTo>
                    <a:cubicBezTo>
                      <a:pt x="372" y="40022"/>
                      <a:pt x="192" y="39829"/>
                      <a:pt x="54" y="39608"/>
                    </a:cubicBezTo>
                    <a:lnTo>
                      <a:pt x="54" y="39608"/>
                    </a:lnTo>
                    <a:cubicBezTo>
                      <a:pt x="-636" y="26926"/>
                      <a:pt x="3076" y="14409"/>
                      <a:pt x="10542" y="4142"/>
                    </a:cubicBezTo>
                    <a:cubicBezTo>
                      <a:pt x="16476" y="-1571"/>
                      <a:pt x="25901" y="-1391"/>
                      <a:pt x="31614" y="4543"/>
                    </a:cubicBezTo>
                    <a:cubicBezTo>
                      <a:pt x="32429" y="5371"/>
                      <a:pt x="33132" y="6309"/>
                      <a:pt x="33726" y="7316"/>
                    </a:cubicBezTo>
                    <a:cubicBezTo>
                      <a:pt x="39245" y="14327"/>
                      <a:pt x="42516" y="22841"/>
                      <a:pt x="43109" y="31742"/>
                    </a:cubicBezTo>
                    <a:cubicBezTo>
                      <a:pt x="43109" y="35468"/>
                      <a:pt x="44489" y="39884"/>
                      <a:pt x="43109" y="43196"/>
                    </a:cubicBezTo>
                    <a:cubicBezTo>
                      <a:pt x="42392" y="45293"/>
                      <a:pt x="40101" y="46397"/>
                      <a:pt x="38004" y="45680"/>
                    </a:cubicBezTo>
                    <a:cubicBezTo>
                      <a:pt x="35906" y="44962"/>
                      <a:pt x="34802" y="42672"/>
                      <a:pt x="35520" y="40574"/>
                    </a:cubicBezTo>
                    <a:close/>
                  </a:path>
                </a:pathLst>
              </a:custGeom>
              <a:solidFill>
                <a:srgbClr val="000000"/>
              </a:solidFill>
              <a:ln w="137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924" name="Freeform: Shape 923">
                <a:extLst>
                  <a:ext uri="{FF2B5EF4-FFF2-40B4-BE49-F238E27FC236}">
                    <a16:creationId xmlns:a16="http://schemas.microsoft.com/office/drawing/2014/main" id="{7B207E49-12E6-A626-0EF6-F99DCDC8A1E2}"/>
                  </a:ext>
                </a:extLst>
              </p:cNvPr>
              <p:cNvSpPr/>
              <p:nvPr/>
            </p:nvSpPr>
            <p:spPr>
              <a:xfrm>
                <a:off x="5402655" y="2899674"/>
                <a:ext cx="91158" cy="25356"/>
              </a:xfrm>
              <a:custGeom>
                <a:avLst/>
                <a:gdLst>
                  <a:gd name="connsiteX0" fmla="*/ 89575 w 91158"/>
                  <a:gd name="connsiteY0" fmla="*/ 7527 h 25356"/>
                  <a:gd name="connsiteX1" fmla="*/ 90679 w 91158"/>
                  <a:gd name="connsiteY1" fmla="*/ 10425 h 25356"/>
                  <a:gd name="connsiteX2" fmla="*/ 88057 w 91158"/>
                  <a:gd name="connsiteY2" fmla="*/ 12909 h 25356"/>
                  <a:gd name="connsiteX3" fmla="*/ 57284 w 91158"/>
                  <a:gd name="connsiteY3" fmla="*/ 12909 h 25356"/>
                  <a:gd name="connsiteX4" fmla="*/ 26372 w 91158"/>
                  <a:gd name="connsiteY4" fmla="*/ 19533 h 25356"/>
                  <a:gd name="connsiteX5" fmla="*/ 2085 w 91158"/>
                  <a:gd name="connsiteY5" fmla="*/ 25329 h 25356"/>
                  <a:gd name="connsiteX6" fmla="*/ 15884 w 91158"/>
                  <a:gd name="connsiteY6" fmla="*/ 9183 h 25356"/>
                  <a:gd name="connsiteX7" fmla="*/ 83779 w 91158"/>
                  <a:gd name="connsiteY7" fmla="*/ 3940 h 25356"/>
                  <a:gd name="connsiteX8" fmla="*/ 88747 w 91158"/>
                  <a:gd name="connsiteY8" fmla="*/ 7113 h 253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1158" h="25356">
                    <a:moveTo>
                      <a:pt x="89575" y="7527"/>
                    </a:moveTo>
                    <a:cubicBezTo>
                      <a:pt x="91231" y="7527"/>
                      <a:pt x="91507" y="9873"/>
                      <a:pt x="90679" y="10425"/>
                    </a:cubicBezTo>
                    <a:cubicBezTo>
                      <a:pt x="89851" y="10977"/>
                      <a:pt x="89989" y="12633"/>
                      <a:pt x="88057" y="12909"/>
                    </a:cubicBezTo>
                    <a:cubicBezTo>
                      <a:pt x="77818" y="12150"/>
                      <a:pt x="67523" y="12150"/>
                      <a:pt x="57284" y="12909"/>
                    </a:cubicBezTo>
                    <a:cubicBezTo>
                      <a:pt x="46768" y="13986"/>
                      <a:pt x="36405" y="16207"/>
                      <a:pt x="26372" y="19533"/>
                    </a:cubicBezTo>
                    <a:cubicBezTo>
                      <a:pt x="18810" y="23273"/>
                      <a:pt x="10516" y="25246"/>
                      <a:pt x="2085" y="25329"/>
                    </a:cubicBezTo>
                    <a:cubicBezTo>
                      <a:pt x="-6195" y="21327"/>
                      <a:pt x="12296" y="10839"/>
                      <a:pt x="15884" y="9183"/>
                    </a:cubicBezTo>
                    <a:cubicBezTo>
                      <a:pt x="37081" y="-918"/>
                      <a:pt x="61285" y="-2781"/>
                      <a:pt x="83779" y="3940"/>
                    </a:cubicBezTo>
                    <a:cubicBezTo>
                      <a:pt x="85159" y="4905"/>
                      <a:pt x="88609" y="5319"/>
                      <a:pt x="88747" y="7113"/>
                    </a:cubicBezTo>
                    <a:close/>
                  </a:path>
                </a:pathLst>
              </a:custGeom>
              <a:solidFill>
                <a:srgbClr val="FFEF94"/>
              </a:solidFill>
              <a:ln w="137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925" name="Freeform: Shape 924">
                <a:extLst>
                  <a:ext uri="{FF2B5EF4-FFF2-40B4-BE49-F238E27FC236}">
                    <a16:creationId xmlns:a16="http://schemas.microsoft.com/office/drawing/2014/main" id="{B5DF33FB-6F84-CE43-F284-AF13ACFC604C}"/>
                  </a:ext>
                </a:extLst>
              </p:cNvPr>
              <p:cNvSpPr/>
              <p:nvPr/>
            </p:nvSpPr>
            <p:spPr>
              <a:xfrm>
                <a:off x="5388091" y="3016799"/>
                <a:ext cx="91543" cy="85564"/>
              </a:xfrm>
              <a:custGeom>
                <a:avLst/>
                <a:gdLst>
                  <a:gd name="connsiteX0" fmla="*/ 68674 w 91543"/>
                  <a:gd name="connsiteY0" fmla="*/ 5630 h 85564"/>
                  <a:gd name="connsiteX1" fmla="*/ 90892 w 91543"/>
                  <a:gd name="connsiteY1" fmla="*/ 45373 h 85564"/>
                  <a:gd name="connsiteX2" fmla="*/ 40288 w 91543"/>
                  <a:gd name="connsiteY2" fmla="*/ 85214 h 85564"/>
                  <a:gd name="connsiteX3" fmla="*/ 30449 w 91543"/>
                  <a:gd name="connsiteY3" fmla="*/ 82909 h 85564"/>
                  <a:gd name="connsiteX4" fmla="*/ 1455 w 91543"/>
                  <a:gd name="connsiteY4" fmla="*/ 32043 h 85564"/>
                  <a:gd name="connsiteX5" fmla="*/ 5747 w 91543"/>
                  <a:gd name="connsiteY5" fmla="*/ 21914 h 85564"/>
                  <a:gd name="connsiteX6" fmla="*/ 43696 w 91543"/>
                  <a:gd name="connsiteY6" fmla="*/ -28 h 85564"/>
                  <a:gd name="connsiteX7" fmla="*/ 68674 w 91543"/>
                  <a:gd name="connsiteY7" fmla="*/ 5630 h 855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1543" h="85564">
                    <a:moveTo>
                      <a:pt x="68674" y="5630"/>
                    </a:moveTo>
                    <a:cubicBezTo>
                      <a:pt x="84723" y="11743"/>
                      <a:pt x="94093" y="28496"/>
                      <a:pt x="90892" y="45373"/>
                    </a:cubicBezTo>
                    <a:cubicBezTo>
                      <a:pt x="87911" y="70351"/>
                      <a:pt x="65265" y="88180"/>
                      <a:pt x="40288" y="85214"/>
                    </a:cubicBezTo>
                    <a:cubicBezTo>
                      <a:pt x="36935" y="84813"/>
                      <a:pt x="33636" y="84040"/>
                      <a:pt x="30449" y="82909"/>
                    </a:cubicBezTo>
                    <a:cubicBezTo>
                      <a:pt x="8396" y="76864"/>
                      <a:pt x="-4589" y="54095"/>
                      <a:pt x="1455" y="32043"/>
                    </a:cubicBezTo>
                    <a:cubicBezTo>
                      <a:pt x="2435" y="28496"/>
                      <a:pt x="3870" y="25088"/>
                      <a:pt x="5747" y="21914"/>
                    </a:cubicBezTo>
                    <a:cubicBezTo>
                      <a:pt x="13751" y="8528"/>
                      <a:pt x="28102" y="234"/>
                      <a:pt x="43696" y="-28"/>
                    </a:cubicBezTo>
                    <a:cubicBezTo>
                      <a:pt x="52335" y="27"/>
                      <a:pt x="60850" y="1959"/>
                      <a:pt x="68674" y="5630"/>
                    </a:cubicBezTo>
                    <a:close/>
                  </a:path>
                </a:pathLst>
              </a:custGeom>
              <a:solidFill>
                <a:srgbClr val="ED5B2F"/>
              </a:solidFill>
              <a:ln w="137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926" name="Freeform: Shape 925">
                <a:extLst>
                  <a:ext uri="{FF2B5EF4-FFF2-40B4-BE49-F238E27FC236}">
                    <a16:creationId xmlns:a16="http://schemas.microsoft.com/office/drawing/2014/main" id="{8DD81232-B276-8F35-F101-4093908DFD30}"/>
                  </a:ext>
                </a:extLst>
              </p:cNvPr>
              <p:cNvSpPr/>
              <p:nvPr/>
            </p:nvSpPr>
            <p:spPr>
              <a:xfrm>
                <a:off x="5465784" y="3095817"/>
                <a:ext cx="49947" cy="34162"/>
              </a:xfrm>
              <a:custGeom>
                <a:avLst/>
                <a:gdLst>
                  <a:gd name="connsiteX0" fmla="*/ 26722 w 49947"/>
                  <a:gd name="connsiteY0" fmla="*/ 33837 h 34162"/>
                  <a:gd name="connsiteX1" fmla="*/ 227 w 49947"/>
                  <a:gd name="connsiteY1" fmla="*/ 2787 h 34162"/>
                  <a:gd name="connsiteX2" fmla="*/ 3400 w 49947"/>
                  <a:gd name="connsiteY2" fmla="*/ 441 h 34162"/>
                  <a:gd name="connsiteX3" fmla="*/ 5608 w 49947"/>
                  <a:gd name="connsiteY3" fmla="*/ 6513 h 34162"/>
                  <a:gd name="connsiteX4" fmla="*/ 30448 w 49947"/>
                  <a:gd name="connsiteY4" fmla="*/ 27903 h 34162"/>
                  <a:gd name="connsiteX5" fmla="*/ 46456 w 49947"/>
                  <a:gd name="connsiteY5" fmla="*/ 9135 h 34162"/>
                  <a:gd name="connsiteX6" fmla="*/ 48526 w 49947"/>
                  <a:gd name="connsiteY6" fmla="*/ 5547 h 34162"/>
                  <a:gd name="connsiteX7" fmla="*/ 49920 w 49947"/>
                  <a:gd name="connsiteY7" fmla="*/ 6913 h 34162"/>
                  <a:gd name="connsiteX8" fmla="*/ 49906 w 49947"/>
                  <a:gd name="connsiteY8" fmla="*/ 7065 h 34162"/>
                  <a:gd name="connsiteX9" fmla="*/ 26722 w 49947"/>
                  <a:gd name="connsiteY9" fmla="*/ 33837 h 34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9947" h="34162">
                    <a:moveTo>
                      <a:pt x="26722" y="33837"/>
                    </a:moveTo>
                    <a:cubicBezTo>
                      <a:pt x="12426" y="29807"/>
                      <a:pt x="1965" y="17539"/>
                      <a:pt x="227" y="2787"/>
                    </a:cubicBezTo>
                    <a:cubicBezTo>
                      <a:pt x="-877" y="993"/>
                      <a:pt x="1883" y="-939"/>
                      <a:pt x="3400" y="441"/>
                    </a:cubicBezTo>
                    <a:cubicBezTo>
                      <a:pt x="4284" y="2415"/>
                      <a:pt x="5015" y="4443"/>
                      <a:pt x="5608" y="6513"/>
                    </a:cubicBezTo>
                    <a:cubicBezTo>
                      <a:pt x="9624" y="17470"/>
                      <a:pt x="19022" y="25557"/>
                      <a:pt x="30448" y="27903"/>
                    </a:cubicBezTo>
                    <a:cubicBezTo>
                      <a:pt x="40522" y="27903"/>
                      <a:pt x="44248" y="16725"/>
                      <a:pt x="46456" y="9135"/>
                    </a:cubicBezTo>
                    <a:cubicBezTo>
                      <a:pt x="46456" y="7893"/>
                      <a:pt x="46456" y="5409"/>
                      <a:pt x="48526" y="5547"/>
                    </a:cubicBezTo>
                    <a:cubicBezTo>
                      <a:pt x="49285" y="5547"/>
                      <a:pt x="49906" y="6154"/>
                      <a:pt x="49920" y="6913"/>
                    </a:cubicBezTo>
                    <a:cubicBezTo>
                      <a:pt x="49920" y="6969"/>
                      <a:pt x="49906" y="7024"/>
                      <a:pt x="49906" y="7065"/>
                    </a:cubicBezTo>
                    <a:cubicBezTo>
                      <a:pt x="49630" y="19623"/>
                      <a:pt x="42868" y="36597"/>
                      <a:pt x="26722" y="33837"/>
                    </a:cubicBezTo>
                    <a:close/>
                  </a:path>
                </a:pathLst>
              </a:custGeom>
              <a:solidFill>
                <a:srgbClr val="000000"/>
              </a:solidFill>
              <a:ln w="137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927" name="Freeform: Shape 926">
                <a:extLst>
                  <a:ext uri="{FF2B5EF4-FFF2-40B4-BE49-F238E27FC236}">
                    <a16:creationId xmlns:a16="http://schemas.microsoft.com/office/drawing/2014/main" id="{4C2422C2-3087-2B33-0486-BCB374069F23}"/>
                  </a:ext>
                </a:extLst>
              </p:cNvPr>
              <p:cNvSpPr/>
              <p:nvPr/>
            </p:nvSpPr>
            <p:spPr>
              <a:xfrm>
                <a:off x="5281880" y="3204890"/>
                <a:ext cx="102465" cy="39399"/>
              </a:xfrm>
              <a:custGeom>
                <a:avLst/>
                <a:gdLst>
                  <a:gd name="connsiteX0" fmla="*/ 82564 w 102465"/>
                  <a:gd name="connsiteY0" fmla="*/ 39302 h 39399"/>
                  <a:gd name="connsiteX1" fmla="*/ 21431 w 102465"/>
                  <a:gd name="connsiteY1" fmla="*/ 20811 h 39399"/>
                  <a:gd name="connsiteX2" fmla="*/ 455 w 102465"/>
                  <a:gd name="connsiteY2" fmla="*/ 3561 h 39399"/>
                  <a:gd name="connsiteX3" fmla="*/ 800 w 102465"/>
                  <a:gd name="connsiteY3" fmla="*/ 456 h 39399"/>
                  <a:gd name="connsiteX4" fmla="*/ 2249 w 102465"/>
                  <a:gd name="connsiteY4" fmla="*/ -27 h 39399"/>
                  <a:gd name="connsiteX5" fmla="*/ 7079 w 102465"/>
                  <a:gd name="connsiteY5" fmla="*/ 4113 h 39399"/>
                  <a:gd name="connsiteX6" fmla="*/ 30815 w 102465"/>
                  <a:gd name="connsiteY6" fmla="*/ 20949 h 39399"/>
                  <a:gd name="connsiteX7" fmla="*/ 63244 w 102465"/>
                  <a:gd name="connsiteY7" fmla="*/ 33921 h 39399"/>
                  <a:gd name="connsiteX8" fmla="*/ 93328 w 102465"/>
                  <a:gd name="connsiteY8" fmla="*/ 35852 h 39399"/>
                  <a:gd name="connsiteX9" fmla="*/ 102436 w 102465"/>
                  <a:gd name="connsiteY9" fmla="*/ 37370 h 39399"/>
                  <a:gd name="connsiteX10" fmla="*/ 93880 w 102465"/>
                  <a:gd name="connsiteY10" fmla="*/ 39302 h 39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02465" h="39399">
                    <a:moveTo>
                      <a:pt x="82564" y="39302"/>
                    </a:moveTo>
                    <a:cubicBezTo>
                      <a:pt x="60885" y="38792"/>
                      <a:pt x="39757" y="32389"/>
                      <a:pt x="21431" y="20811"/>
                    </a:cubicBezTo>
                    <a:cubicBezTo>
                      <a:pt x="13151" y="16850"/>
                      <a:pt x="5947" y="10930"/>
                      <a:pt x="455" y="3561"/>
                    </a:cubicBezTo>
                    <a:cubicBezTo>
                      <a:pt x="-304" y="2609"/>
                      <a:pt x="-152" y="1215"/>
                      <a:pt x="800" y="456"/>
                    </a:cubicBezTo>
                    <a:cubicBezTo>
                      <a:pt x="1214" y="125"/>
                      <a:pt x="1725" y="-41"/>
                      <a:pt x="2249" y="-27"/>
                    </a:cubicBezTo>
                    <a:cubicBezTo>
                      <a:pt x="4457" y="-27"/>
                      <a:pt x="5561" y="2733"/>
                      <a:pt x="7079" y="4113"/>
                    </a:cubicBezTo>
                    <a:cubicBezTo>
                      <a:pt x="13813" y="11220"/>
                      <a:pt x="21873" y="16947"/>
                      <a:pt x="30815" y="20949"/>
                    </a:cubicBezTo>
                    <a:cubicBezTo>
                      <a:pt x="41027" y="26634"/>
                      <a:pt x="51928" y="30981"/>
                      <a:pt x="63244" y="33921"/>
                    </a:cubicBezTo>
                    <a:cubicBezTo>
                      <a:pt x="73166" y="35742"/>
                      <a:pt x="83254" y="36377"/>
                      <a:pt x="93328" y="35852"/>
                    </a:cubicBezTo>
                    <a:cubicBezTo>
                      <a:pt x="95812" y="35852"/>
                      <a:pt x="102298" y="34058"/>
                      <a:pt x="102436" y="37370"/>
                    </a:cubicBezTo>
                    <a:cubicBezTo>
                      <a:pt x="102574" y="40682"/>
                      <a:pt x="96226" y="38751"/>
                      <a:pt x="93880" y="39302"/>
                    </a:cubicBezTo>
                    <a:close/>
                  </a:path>
                </a:pathLst>
              </a:custGeom>
              <a:solidFill>
                <a:srgbClr val="000000"/>
              </a:solidFill>
              <a:ln w="137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928" name="Freeform: Shape 927">
                <a:extLst>
                  <a:ext uri="{FF2B5EF4-FFF2-40B4-BE49-F238E27FC236}">
                    <a16:creationId xmlns:a16="http://schemas.microsoft.com/office/drawing/2014/main" id="{12EBBC3C-4991-F83B-7F2F-E5769E2F98A4}"/>
                  </a:ext>
                </a:extLst>
              </p:cNvPr>
              <p:cNvSpPr/>
              <p:nvPr/>
            </p:nvSpPr>
            <p:spPr>
              <a:xfrm>
                <a:off x="5204256" y="3331206"/>
                <a:ext cx="232250" cy="62466"/>
              </a:xfrm>
              <a:custGeom>
                <a:avLst/>
                <a:gdLst>
                  <a:gd name="connsiteX0" fmla="*/ 224357 w 232250"/>
                  <a:gd name="connsiteY0" fmla="*/ 62438 h 62466"/>
                  <a:gd name="connsiteX1" fmla="*/ 232223 w 232250"/>
                  <a:gd name="connsiteY1" fmla="*/ 62438 h 62466"/>
                  <a:gd name="connsiteX2" fmla="*/ 232223 w 232250"/>
                  <a:gd name="connsiteY2" fmla="*/ 62438 h 62466"/>
                  <a:gd name="connsiteX3" fmla="*/ 195930 w 232250"/>
                  <a:gd name="connsiteY3" fmla="*/ 30423 h 62466"/>
                  <a:gd name="connsiteX4" fmla="*/ 121549 w 232250"/>
                  <a:gd name="connsiteY4" fmla="*/ 5307 h 62466"/>
                  <a:gd name="connsiteX5" fmla="*/ 57794 w 232250"/>
                  <a:gd name="connsiteY5" fmla="*/ 477 h 62466"/>
                  <a:gd name="connsiteX6" fmla="*/ -27 w 232250"/>
                  <a:gd name="connsiteY6" fmla="*/ 3375 h 62466"/>
                  <a:gd name="connsiteX7" fmla="*/ -27 w 232250"/>
                  <a:gd name="connsiteY7" fmla="*/ 62438 h 62466"/>
                  <a:gd name="connsiteX8" fmla="*/ 224357 w 232250"/>
                  <a:gd name="connsiteY8" fmla="*/ 62438 h 624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2250" h="62466">
                    <a:moveTo>
                      <a:pt x="224357" y="62438"/>
                    </a:moveTo>
                    <a:lnTo>
                      <a:pt x="232223" y="62438"/>
                    </a:lnTo>
                    <a:lnTo>
                      <a:pt x="232223" y="62438"/>
                    </a:lnTo>
                    <a:cubicBezTo>
                      <a:pt x="222522" y="49329"/>
                      <a:pt x="210143" y="38413"/>
                      <a:pt x="195930" y="30423"/>
                    </a:cubicBezTo>
                    <a:cubicBezTo>
                      <a:pt x="172650" y="18113"/>
                      <a:pt x="147534" y="9640"/>
                      <a:pt x="121549" y="5307"/>
                    </a:cubicBezTo>
                    <a:cubicBezTo>
                      <a:pt x="100642" y="670"/>
                      <a:pt x="79169" y="-958"/>
                      <a:pt x="57794" y="477"/>
                    </a:cubicBezTo>
                    <a:cubicBezTo>
                      <a:pt x="38474" y="1305"/>
                      <a:pt x="19154" y="2685"/>
                      <a:pt x="-27" y="3375"/>
                    </a:cubicBezTo>
                    <a:lnTo>
                      <a:pt x="-27" y="62438"/>
                    </a:lnTo>
                    <a:lnTo>
                      <a:pt x="224357" y="62438"/>
                    </a:lnTo>
                    <a:close/>
                  </a:path>
                </a:pathLst>
              </a:custGeom>
              <a:solidFill>
                <a:srgbClr val="69BFB7"/>
              </a:solidFill>
              <a:ln w="137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929" name="Freeform: Shape 928">
                <a:extLst>
                  <a:ext uri="{FF2B5EF4-FFF2-40B4-BE49-F238E27FC236}">
                    <a16:creationId xmlns:a16="http://schemas.microsoft.com/office/drawing/2014/main" id="{D1BA1286-6E6E-542E-8A71-DBC727CEC90C}"/>
                  </a:ext>
                </a:extLst>
              </p:cNvPr>
              <p:cNvSpPr/>
              <p:nvPr/>
            </p:nvSpPr>
            <p:spPr>
              <a:xfrm>
                <a:off x="4994590" y="2767606"/>
                <a:ext cx="483564" cy="627889"/>
              </a:xfrm>
              <a:custGeom>
                <a:avLst/>
                <a:gdLst>
                  <a:gd name="connsiteX0" fmla="*/ 331077 w 483564"/>
                  <a:gd name="connsiteY0" fmla="*/ 626039 h 627889"/>
                  <a:gd name="connsiteX1" fmla="*/ 338252 w 483564"/>
                  <a:gd name="connsiteY1" fmla="*/ 626039 h 627889"/>
                  <a:gd name="connsiteX2" fmla="*/ 338252 w 483564"/>
                  <a:gd name="connsiteY2" fmla="*/ 626039 h 627889"/>
                  <a:gd name="connsiteX3" fmla="*/ 320313 w 483564"/>
                  <a:gd name="connsiteY3" fmla="*/ 582017 h 627889"/>
                  <a:gd name="connsiteX4" fmla="*/ 325971 w 483564"/>
                  <a:gd name="connsiteY4" fmla="*/ 553452 h 627889"/>
                  <a:gd name="connsiteX5" fmla="*/ 348602 w 483564"/>
                  <a:gd name="connsiteY5" fmla="*/ 532752 h 627889"/>
                  <a:gd name="connsiteX6" fmla="*/ 349982 w 483564"/>
                  <a:gd name="connsiteY6" fmla="*/ 507360 h 627889"/>
                  <a:gd name="connsiteX7" fmla="*/ 341979 w 483564"/>
                  <a:gd name="connsiteY7" fmla="*/ 499632 h 627889"/>
                  <a:gd name="connsiteX8" fmla="*/ 335355 w 483564"/>
                  <a:gd name="connsiteY8" fmla="*/ 485005 h 627889"/>
                  <a:gd name="connsiteX9" fmla="*/ 355640 w 483564"/>
                  <a:gd name="connsiteY9" fmla="*/ 455059 h 627889"/>
                  <a:gd name="connsiteX10" fmla="*/ 383240 w 483564"/>
                  <a:gd name="connsiteY10" fmla="*/ 429805 h 627889"/>
                  <a:gd name="connsiteX11" fmla="*/ 369440 w 483564"/>
                  <a:gd name="connsiteY11" fmla="*/ 391166 h 627889"/>
                  <a:gd name="connsiteX12" fmla="*/ 349154 w 483564"/>
                  <a:gd name="connsiteY12" fmla="*/ 379712 h 627889"/>
                  <a:gd name="connsiteX13" fmla="*/ 376754 w 483564"/>
                  <a:gd name="connsiteY13" fmla="*/ 333207 h 627889"/>
                  <a:gd name="connsiteX14" fmla="*/ 376754 w 483564"/>
                  <a:gd name="connsiteY14" fmla="*/ 295533 h 627889"/>
                  <a:gd name="connsiteX15" fmla="*/ 353709 w 483564"/>
                  <a:gd name="connsiteY15" fmla="*/ 272350 h 627889"/>
                  <a:gd name="connsiteX16" fmla="*/ 367508 w 483564"/>
                  <a:gd name="connsiteY16" fmla="*/ 240196 h 627889"/>
                  <a:gd name="connsiteX17" fmla="*/ 391796 w 483564"/>
                  <a:gd name="connsiteY17" fmla="*/ 224464 h 627889"/>
                  <a:gd name="connsiteX18" fmla="*/ 397178 w 483564"/>
                  <a:gd name="connsiteY18" fmla="*/ 173267 h 627889"/>
                  <a:gd name="connsiteX19" fmla="*/ 411944 w 483564"/>
                  <a:gd name="connsiteY19" fmla="*/ 111996 h 627889"/>
                  <a:gd name="connsiteX20" fmla="*/ 438025 w 483564"/>
                  <a:gd name="connsiteY20" fmla="*/ 80394 h 627889"/>
                  <a:gd name="connsiteX21" fmla="*/ 459691 w 483564"/>
                  <a:gd name="connsiteY21" fmla="*/ 65766 h 627889"/>
                  <a:gd name="connsiteX22" fmla="*/ 480253 w 483564"/>
                  <a:gd name="connsiteY22" fmla="*/ 59971 h 627889"/>
                  <a:gd name="connsiteX23" fmla="*/ 481357 w 483564"/>
                  <a:gd name="connsiteY23" fmla="*/ 61075 h 627889"/>
                  <a:gd name="connsiteX24" fmla="*/ 475422 w 483564"/>
                  <a:gd name="connsiteY24" fmla="*/ 50035 h 627889"/>
                  <a:gd name="connsiteX25" fmla="*/ 454171 w 483564"/>
                  <a:gd name="connsiteY25" fmla="*/ 36235 h 627889"/>
                  <a:gd name="connsiteX26" fmla="*/ 422569 w 483564"/>
                  <a:gd name="connsiteY26" fmla="*/ 21469 h 627889"/>
                  <a:gd name="connsiteX27" fmla="*/ 356054 w 483564"/>
                  <a:gd name="connsiteY27" fmla="*/ 3805 h 627889"/>
                  <a:gd name="connsiteX28" fmla="*/ 206050 w 483564"/>
                  <a:gd name="connsiteY28" fmla="*/ 14983 h 627889"/>
                  <a:gd name="connsiteX29" fmla="*/ 140915 w 483564"/>
                  <a:gd name="connsiteY29" fmla="*/ 70183 h 627889"/>
                  <a:gd name="connsiteX30" fmla="*/ 106140 w 483564"/>
                  <a:gd name="connsiteY30" fmla="*/ 128280 h 627889"/>
                  <a:gd name="connsiteX31" fmla="*/ 102828 w 483564"/>
                  <a:gd name="connsiteY31" fmla="*/ 211768 h 627889"/>
                  <a:gd name="connsiteX32" fmla="*/ 30793 w 483564"/>
                  <a:gd name="connsiteY32" fmla="*/ 279112 h 627889"/>
                  <a:gd name="connsiteX33" fmla="*/ 12715 w 483564"/>
                  <a:gd name="connsiteY33" fmla="*/ 379574 h 627889"/>
                  <a:gd name="connsiteX34" fmla="*/ 26515 w 483564"/>
                  <a:gd name="connsiteY34" fmla="*/ 471619 h 627889"/>
                  <a:gd name="connsiteX35" fmla="*/ 12715 w 483564"/>
                  <a:gd name="connsiteY35" fmla="*/ 562284 h 627889"/>
                  <a:gd name="connsiteX36" fmla="*/ 128082 w 483564"/>
                  <a:gd name="connsiteY36" fmla="*/ 614585 h 627889"/>
                  <a:gd name="connsiteX37" fmla="*/ 182315 w 483564"/>
                  <a:gd name="connsiteY37" fmla="*/ 621071 h 627889"/>
                  <a:gd name="connsiteX38" fmla="*/ 332319 w 483564"/>
                  <a:gd name="connsiteY38" fmla="*/ 625901 h 6278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483564" h="627889">
                    <a:moveTo>
                      <a:pt x="331077" y="626039"/>
                    </a:moveTo>
                    <a:lnTo>
                      <a:pt x="338252" y="626039"/>
                    </a:lnTo>
                    <a:lnTo>
                      <a:pt x="338252" y="626039"/>
                    </a:lnTo>
                    <a:cubicBezTo>
                      <a:pt x="334858" y="610431"/>
                      <a:pt x="328800" y="595541"/>
                      <a:pt x="320313" y="582017"/>
                    </a:cubicBezTo>
                    <a:cubicBezTo>
                      <a:pt x="315828" y="572275"/>
                      <a:pt x="318119" y="560752"/>
                      <a:pt x="325971" y="553452"/>
                    </a:cubicBezTo>
                    <a:cubicBezTo>
                      <a:pt x="332595" y="545586"/>
                      <a:pt x="342117" y="540618"/>
                      <a:pt x="348602" y="532752"/>
                    </a:cubicBezTo>
                    <a:cubicBezTo>
                      <a:pt x="355475" y="525880"/>
                      <a:pt x="356068" y="514936"/>
                      <a:pt x="349982" y="507360"/>
                    </a:cubicBezTo>
                    <a:cubicBezTo>
                      <a:pt x="347498" y="504324"/>
                      <a:pt x="344601" y="502530"/>
                      <a:pt x="341979" y="499632"/>
                    </a:cubicBezTo>
                    <a:cubicBezTo>
                      <a:pt x="338708" y="495313"/>
                      <a:pt x="336445" y="490317"/>
                      <a:pt x="335355" y="485005"/>
                    </a:cubicBezTo>
                    <a:cubicBezTo>
                      <a:pt x="334251" y="471895"/>
                      <a:pt x="346809" y="463339"/>
                      <a:pt x="355640" y="455059"/>
                    </a:cubicBezTo>
                    <a:cubicBezTo>
                      <a:pt x="364472" y="446779"/>
                      <a:pt x="377858" y="441259"/>
                      <a:pt x="383240" y="429805"/>
                    </a:cubicBezTo>
                    <a:cubicBezTo>
                      <a:pt x="387973" y="415288"/>
                      <a:pt x="382302" y="399404"/>
                      <a:pt x="369440" y="391166"/>
                    </a:cubicBezTo>
                    <a:cubicBezTo>
                      <a:pt x="362816" y="387026"/>
                      <a:pt x="354123" y="385922"/>
                      <a:pt x="349154" y="379712"/>
                    </a:cubicBezTo>
                    <a:cubicBezTo>
                      <a:pt x="337149" y="363980"/>
                      <a:pt x="365438" y="343005"/>
                      <a:pt x="376754" y="333207"/>
                    </a:cubicBezTo>
                    <a:cubicBezTo>
                      <a:pt x="392900" y="320511"/>
                      <a:pt x="391382" y="308643"/>
                      <a:pt x="376754" y="295533"/>
                    </a:cubicBezTo>
                    <a:cubicBezTo>
                      <a:pt x="368750" y="288219"/>
                      <a:pt x="356882" y="283252"/>
                      <a:pt x="353709" y="272350"/>
                    </a:cubicBezTo>
                    <a:cubicBezTo>
                      <a:pt x="352867" y="260040"/>
                      <a:pt x="358000" y="248076"/>
                      <a:pt x="367508" y="240196"/>
                    </a:cubicBezTo>
                    <a:cubicBezTo>
                      <a:pt x="375043" y="234124"/>
                      <a:pt x="383185" y="228853"/>
                      <a:pt x="391796" y="224464"/>
                    </a:cubicBezTo>
                    <a:cubicBezTo>
                      <a:pt x="412358" y="212872"/>
                      <a:pt x="396902" y="190379"/>
                      <a:pt x="397178" y="173267"/>
                    </a:cubicBezTo>
                    <a:cubicBezTo>
                      <a:pt x="397219" y="151960"/>
                      <a:pt x="402270" y="130971"/>
                      <a:pt x="411944" y="111996"/>
                    </a:cubicBezTo>
                    <a:cubicBezTo>
                      <a:pt x="418430" y="99811"/>
                      <a:pt x="427289" y="89061"/>
                      <a:pt x="438025" y="80394"/>
                    </a:cubicBezTo>
                    <a:cubicBezTo>
                      <a:pt x="444580" y="74598"/>
                      <a:pt x="451866" y="69686"/>
                      <a:pt x="459691" y="65766"/>
                    </a:cubicBezTo>
                    <a:cubicBezTo>
                      <a:pt x="466287" y="63020"/>
                      <a:pt x="473187" y="61075"/>
                      <a:pt x="480253" y="59971"/>
                    </a:cubicBezTo>
                    <a:cubicBezTo>
                      <a:pt x="480653" y="60302"/>
                      <a:pt x="481025" y="60674"/>
                      <a:pt x="481357" y="61075"/>
                    </a:cubicBezTo>
                    <a:cubicBezTo>
                      <a:pt x="487843" y="61075"/>
                      <a:pt x="478044" y="51967"/>
                      <a:pt x="475422" y="50035"/>
                    </a:cubicBezTo>
                    <a:cubicBezTo>
                      <a:pt x="468826" y="44722"/>
                      <a:pt x="461706" y="40099"/>
                      <a:pt x="454171" y="36235"/>
                    </a:cubicBezTo>
                    <a:cubicBezTo>
                      <a:pt x="444070" y="30425"/>
                      <a:pt x="433499" y="25485"/>
                      <a:pt x="422569" y="21469"/>
                    </a:cubicBezTo>
                    <a:cubicBezTo>
                      <a:pt x="401014" y="13465"/>
                      <a:pt x="378741" y="7545"/>
                      <a:pt x="356054" y="3805"/>
                    </a:cubicBezTo>
                    <a:cubicBezTo>
                      <a:pt x="305851" y="-3840"/>
                      <a:pt x="254570" y="-17"/>
                      <a:pt x="206050" y="14983"/>
                    </a:cubicBezTo>
                    <a:cubicBezTo>
                      <a:pt x="177209" y="24781"/>
                      <a:pt x="160373" y="46723"/>
                      <a:pt x="140915" y="70183"/>
                    </a:cubicBezTo>
                    <a:cubicBezTo>
                      <a:pt x="125418" y="86922"/>
                      <a:pt x="113578" y="106711"/>
                      <a:pt x="106140" y="128280"/>
                    </a:cubicBezTo>
                    <a:cubicBezTo>
                      <a:pt x="98826" y="155879"/>
                      <a:pt x="110556" y="185825"/>
                      <a:pt x="102828" y="211768"/>
                    </a:cubicBezTo>
                    <a:cubicBezTo>
                      <a:pt x="94272" y="240886"/>
                      <a:pt x="51631" y="258550"/>
                      <a:pt x="30793" y="279112"/>
                    </a:cubicBezTo>
                    <a:cubicBezTo>
                      <a:pt x="5815" y="303675"/>
                      <a:pt x="-5914" y="348111"/>
                      <a:pt x="12715" y="379574"/>
                    </a:cubicBezTo>
                    <a:cubicBezTo>
                      <a:pt x="32587" y="413798"/>
                      <a:pt x="49561" y="434083"/>
                      <a:pt x="26515" y="471619"/>
                    </a:cubicBezTo>
                    <a:cubicBezTo>
                      <a:pt x="6643" y="503634"/>
                      <a:pt x="-14057" y="526818"/>
                      <a:pt x="12715" y="562284"/>
                    </a:cubicBezTo>
                    <a:cubicBezTo>
                      <a:pt x="41971" y="601475"/>
                      <a:pt x="82404" y="612653"/>
                      <a:pt x="128082" y="614585"/>
                    </a:cubicBezTo>
                    <a:cubicBezTo>
                      <a:pt x="146325" y="614916"/>
                      <a:pt x="164499" y="617096"/>
                      <a:pt x="182315" y="621071"/>
                    </a:cubicBezTo>
                    <a:cubicBezTo>
                      <a:pt x="228958" y="632662"/>
                      <a:pt x="283468" y="625901"/>
                      <a:pt x="332319" y="625901"/>
                    </a:cubicBezTo>
                    <a:close/>
                  </a:path>
                </a:pathLst>
              </a:custGeom>
              <a:solidFill>
                <a:srgbClr val="FFEF94"/>
              </a:solidFill>
              <a:ln w="137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930" name="Freeform: Shape 929">
                <a:extLst>
                  <a:ext uri="{FF2B5EF4-FFF2-40B4-BE49-F238E27FC236}">
                    <a16:creationId xmlns:a16="http://schemas.microsoft.com/office/drawing/2014/main" id="{E310FF4B-BC2A-AFCF-1748-21408B1A927A}"/>
                  </a:ext>
                </a:extLst>
              </p:cNvPr>
              <p:cNvSpPr/>
              <p:nvPr/>
            </p:nvSpPr>
            <p:spPr>
              <a:xfrm>
                <a:off x="5269057" y="2806997"/>
                <a:ext cx="160977" cy="586674"/>
              </a:xfrm>
              <a:custGeom>
                <a:avLst/>
                <a:gdLst>
                  <a:gd name="connsiteX0" fmla="*/ 2653 w 160977"/>
                  <a:gd name="connsiteY0" fmla="*/ 571467 h 586674"/>
                  <a:gd name="connsiteX1" fmla="*/ 4033 w 160977"/>
                  <a:gd name="connsiteY1" fmla="*/ 586647 h 586674"/>
                  <a:gd name="connsiteX2" fmla="*/ 8035 w 160977"/>
                  <a:gd name="connsiteY2" fmla="*/ 586647 h 586674"/>
                  <a:gd name="connsiteX3" fmla="*/ 8035 w 160977"/>
                  <a:gd name="connsiteY3" fmla="*/ 582783 h 586674"/>
                  <a:gd name="connsiteX4" fmla="*/ 6241 w 160977"/>
                  <a:gd name="connsiteY4" fmla="*/ 528963 h 586674"/>
                  <a:gd name="connsiteX5" fmla="*/ 31080 w 160977"/>
                  <a:gd name="connsiteY5" fmla="*/ 489082 h 586674"/>
                  <a:gd name="connsiteX6" fmla="*/ 8173 w 160977"/>
                  <a:gd name="connsiteY6" fmla="*/ 439127 h 586674"/>
                  <a:gd name="connsiteX7" fmla="*/ 48606 w 160977"/>
                  <a:gd name="connsiteY7" fmla="*/ 373854 h 586674"/>
                  <a:gd name="connsiteX8" fmla="*/ 30529 w 160977"/>
                  <a:gd name="connsiteY8" fmla="*/ 357708 h 586674"/>
                  <a:gd name="connsiteX9" fmla="*/ 15073 w 160977"/>
                  <a:gd name="connsiteY9" fmla="*/ 330108 h 586674"/>
                  <a:gd name="connsiteX10" fmla="*/ 54954 w 160977"/>
                  <a:gd name="connsiteY10" fmla="*/ 276427 h 586674"/>
                  <a:gd name="connsiteX11" fmla="*/ 29977 w 160977"/>
                  <a:gd name="connsiteY11" fmla="*/ 237926 h 586674"/>
                  <a:gd name="connsiteX12" fmla="*/ 28183 w 160977"/>
                  <a:gd name="connsiteY12" fmla="*/ 206462 h 586674"/>
                  <a:gd name="connsiteX13" fmla="*/ 80622 w 160977"/>
                  <a:gd name="connsiteY13" fmla="*/ 138705 h 586674"/>
                  <a:gd name="connsiteX14" fmla="*/ 82692 w 160977"/>
                  <a:gd name="connsiteY14" fmla="*/ 79642 h 586674"/>
                  <a:gd name="connsiteX15" fmla="*/ 137891 w 160977"/>
                  <a:gd name="connsiteY15" fmla="*/ 13127 h 586674"/>
                  <a:gd name="connsiteX16" fmla="*/ 154865 w 160977"/>
                  <a:gd name="connsiteY16" fmla="*/ 4157 h 586674"/>
                  <a:gd name="connsiteX17" fmla="*/ 159695 w 160977"/>
                  <a:gd name="connsiteY17" fmla="*/ 2225 h 586674"/>
                  <a:gd name="connsiteX18" fmla="*/ 160951 w 160977"/>
                  <a:gd name="connsiteY18" fmla="*/ 997 h 586674"/>
                  <a:gd name="connsiteX19" fmla="*/ 160937 w 160977"/>
                  <a:gd name="connsiteY19" fmla="*/ 845 h 586674"/>
                  <a:gd name="connsiteX20" fmla="*/ 159419 w 160977"/>
                  <a:gd name="connsiteY20" fmla="*/ 17 h 586674"/>
                  <a:gd name="connsiteX21" fmla="*/ 78000 w 160977"/>
                  <a:gd name="connsiteY21" fmla="*/ 85852 h 586674"/>
                  <a:gd name="connsiteX22" fmla="*/ 73308 w 160977"/>
                  <a:gd name="connsiteY22" fmla="*/ 143397 h 586674"/>
                  <a:gd name="connsiteX23" fmla="*/ 22801 w 160977"/>
                  <a:gd name="connsiteY23" fmla="*/ 208532 h 586674"/>
                  <a:gd name="connsiteX24" fmla="*/ 26803 w 160977"/>
                  <a:gd name="connsiteY24" fmla="*/ 240134 h 586674"/>
                  <a:gd name="connsiteX25" fmla="*/ 50400 w 160977"/>
                  <a:gd name="connsiteY25" fmla="*/ 279463 h 586674"/>
                  <a:gd name="connsiteX26" fmla="*/ 25836 w 160977"/>
                  <a:gd name="connsiteY26" fmla="*/ 307063 h 586674"/>
                  <a:gd name="connsiteX27" fmla="*/ 16729 w 160977"/>
                  <a:gd name="connsiteY27" fmla="*/ 348462 h 586674"/>
                  <a:gd name="connsiteX28" fmla="*/ 46260 w 160977"/>
                  <a:gd name="connsiteY28" fmla="*/ 377304 h 586674"/>
                  <a:gd name="connsiteX29" fmla="*/ 7345 w 160977"/>
                  <a:gd name="connsiteY29" fmla="*/ 448787 h 586674"/>
                  <a:gd name="connsiteX30" fmla="*/ 21145 w 160977"/>
                  <a:gd name="connsiteY30" fmla="*/ 467140 h 586674"/>
                  <a:gd name="connsiteX31" fmla="*/ 25864 w 160977"/>
                  <a:gd name="connsiteY31" fmla="*/ 490283 h 586674"/>
                  <a:gd name="connsiteX32" fmla="*/ 25836 w 160977"/>
                  <a:gd name="connsiteY32" fmla="*/ 490324 h 586674"/>
                  <a:gd name="connsiteX33" fmla="*/ 2653 w 160977"/>
                  <a:gd name="connsiteY33" fmla="*/ 571467 h 586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160977" h="586674">
                    <a:moveTo>
                      <a:pt x="2653" y="571467"/>
                    </a:moveTo>
                    <a:cubicBezTo>
                      <a:pt x="3343" y="576573"/>
                      <a:pt x="3757" y="581541"/>
                      <a:pt x="4033" y="586647"/>
                    </a:cubicBezTo>
                    <a:lnTo>
                      <a:pt x="8035" y="586647"/>
                    </a:lnTo>
                    <a:lnTo>
                      <a:pt x="8035" y="582783"/>
                    </a:lnTo>
                    <a:cubicBezTo>
                      <a:pt x="8035" y="564981"/>
                      <a:pt x="1825" y="546765"/>
                      <a:pt x="6241" y="528963"/>
                    </a:cubicBezTo>
                    <a:cubicBezTo>
                      <a:pt x="10933" y="513922"/>
                      <a:pt x="24181" y="503158"/>
                      <a:pt x="31080" y="489082"/>
                    </a:cubicBezTo>
                    <a:cubicBezTo>
                      <a:pt x="39774" y="468520"/>
                      <a:pt x="10243" y="461482"/>
                      <a:pt x="8173" y="439127"/>
                    </a:cubicBezTo>
                    <a:cubicBezTo>
                      <a:pt x="4723" y="409733"/>
                      <a:pt x="58542" y="396485"/>
                      <a:pt x="48606" y="373854"/>
                    </a:cubicBezTo>
                    <a:cubicBezTo>
                      <a:pt x="43707" y="367326"/>
                      <a:pt x="37566" y="361848"/>
                      <a:pt x="30529" y="357708"/>
                    </a:cubicBezTo>
                    <a:cubicBezTo>
                      <a:pt x="21835" y="351084"/>
                      <a:pt x="11761" y="341838"/>
                      <a:pt x="15073" y="330108"/>
                    </a:cubicBezTo>
                    <a:cubicBezTo>
                      <a:pt x="20455" y="308857"/>
                      <a:pt x="50952" y="296989"/>
                      <a:pt x="54954" y="276427"/>
                    </a:cubicBezTo>
                    <a:cubicBezTo>
                      <a:pt x="56334" y="260557"/>
                      <a:pt x="38118" y="250207"/>
                      <a:pt x="29977" y="237926"/>
                    </a:cubicBezTo>
                    <a:cubicBezTo>
                      <a:pt x="22621" y="228942"/>
                      <a:pt x="21890" y="216232"/>
                      <a:pt x="28183" y="206462"/>
                    </a:cubicBezTo>
                    <a:cubicBezTo>
                      <a:pt x="40740" y="180518"/>
                      <a:pt x="69582" y="165063"/>
                      <a:pt x="80622" y="138705"/>
                    </a:cubicBezTo>
                    <a:cubicBezTo>
                      <a:pt x="87522" y="119523"/>
                      <a:pt x="77862" y="99100"/>
                      <a:pt x="82692" y="79642"/>
                    </a:cubicBezTo>
                    <a:cubicBezTo>
                      <a:pt x="90723" y="50593"/>
                      <a:pt x="110816" y="26375"/>
                      <a:pt x="137891" y="13127"/>
                    </a:cubicBezTo>
                    <a:cubicBezTo>
                      <a:pt x="143411" y="9953"/>
                      <a:pt x="149069" y="6917"/>
                      <a:pt x="154865" y="4157"/>
                    </a:cubicBezTo>
                    <a:lnTo>
                      <a:pt x="159695" y="2225"/>
                    </a:lnTo>
                    <a:cubicBezTo>
                      <a:pt x="160385" y="2225"/>
                      <a:pt x="160937" y="1673"/>
                      <a:pt x="160951" y="997"/>
                    </a:cubicBezTo>
                    <a:cubicBezTo>
                      <a:pt x="160951" y="942"/>
                      <a:pt x="160937" y="886"/>
                      <a:pt x="160937" y="845"/>
                    </a:cubicBezTo>
                    <a:cubicBezTo>
                      <a:pt x="160743" y="210"/>
                      <a:pt x="160067" y="-162"/>
                      <a:pt x="159419" y="17"/>
                    </a:cubicBezTo>
                    <a:cubicBezTo>
                      <a:pt x="121607" y="15335"/>
                      <a:pt x="81450" y="43624"/>
                      <a:pt x="78000" y="85852"/>
                    </a:cubicBezTo>
                    <a:cubicBezTo>
                      <a:pt x="75930" y="105033"/>
                      <a:pt x="83934" y="125595"/>
                      <a:pt x="73308" y="143397"/>
                    </a:cubicBezTo>
                    <a:cubicBezTo>
                      <a:pt x="59508" y="167133"/>
                      <a:pt x="33013" y="182589"/>
                      <a:pt x="22801" y="208532"/>
                    </a:cubicBezTo>
                    <a:cubicBezTo>
                      <a:pt x="17598" y="218896"/>
                      <a:pt x="19172" y="231385"/>
                      <a:pt x="26803" y="240134"/>
                    </a:cubicBezTo>
                    <a:cubicBezTo>
                      <a:pt x="34393" y="251725"/>
                      <a:pt x="55782" y="264421"/>
                      <a:pt x="50400" y="279463"/>
                    </a:cubicBezTo>
                    <a:cubicBezTo>
                      <a:pt x="43735" y="289923"/>
                      <a:pt x="35441" y="299238"/>
                      <a:pt x="25836" y="307063"/>
                    </a:cubicBezTo>
                    <a:cubicBezTo>
                      <a:pt x="14797" y="318379"/>
                      <a:pt x="4723" y="334662"/>
                      <a:pt x="16729" y="348462"/>
                    </a:cubicBezTo>
                    <a:cubicBezTo>
                      <a:pt x="23353" y="358674"/>
                      <a:pt x="44329" y="367920"/>
                      <a:pt x="46260" y="377304"/>
                    </a:cubicBezTo>
                    <a:cubicBezTo>
                      <a:pt x="48468" y="397727"/>
                      <a:pt x="-8939" y="411803"/>
                      <a:pt x="7345" y="448787"/>
                    </a:cubicBezTo>
                    <a:cubicBezTo>
                      <a:pt x="11071" y="455521"/>
                      <a:pt x="15708" y="461689"/>
                      <a:pt x="21145" y="467140"/>
                    </a:cubicBezTo>
                    <a:cubicBezTo>
                      <a:pt x="28831" y="472219"/>
                      <a:pt x="30956" y="482582"/>
                      <a:pt x="25864" y="490283"/>
                    </a:cubicBezTo>
                    <a:cubicBezTo>
                      <a:pt x="25850" y="490297"/>
                      <a:pt x="25850" y="490310"/>
                      <a:pt x="25836" y="490324"/>
                    </a:cubicBezTo>
                    <a:cubicBezTo>
                      <a:pt x="169" y="525514"/>
                      <a:pt x="-3695" y="527584"/>
                      <a:pt x="2653" y="571467"/>
                    </a:cubicBezTo>
                    <a:close/>
                  </a:path>
                </a:pathLst>
              </a:custGeom>
              <a:solidFill>
                <a:srgbClr val="FFC33E"/>
              </a:solidFill>
              <a:ln w="137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931" name="Freeform: Shape 930">
                <a:extLst>
                  <a:ext uri="{FF2B5EF4-FFF2-40B4-BE49-F238E27FC236}">
                    <a16:creationId xmlns:a16="http://schemas.microsoft.com/office/drawing/2014/main" id="{269C3409-5566-5B70-A57E-07CEFBE1256B}"/>
                  </a:ext>
                </a:extLst>
              </p:cNvPr>
              <p:cNvSpPr/>
              <p:nvPr/>
            </p:nvSpPr>
            <p:spPr>
              <a:xfrm>
                <a:off x="5224818" y="2789199"/>
                <a:ext cx="178031" cy="604473"/>
              </a:xfrm>
              <a:custGeom>
                <a:avLst/>
                <a:gdLst>
                  <a:gd name="connsiteX0" fmla="*/ 7011 w 178031"/>
                  <a:gd name="connsiteY0" fmla="*/ 556560 h 604473"/>
                  <a:gd name="connsiteX1" fmla="*/ 939 w 178031"/>
                  <a:gd name="connsiteY1" fmla="*/ 594096 h 604473"/>
                  <a:gd name="connsiteX2" fmla="*/ -27 w 178031"/>
                  <a:gd name="connsiteY2" fmla="*/ 604446 h 604473"/>
                  <a:gd name="connsiteX3" fmla="*/ 3009 w 178031"/>
                  <a:gd name="connsiteY3" fmla="*/ 604446 h 604473"/>
                  <a:gd name="connsiteX4" fmla="*/ 6734 w 178031"/>
                  <a:gd name="connsiteY4" fmla="*/ 572016 h 604473"/>
                  <a:gd name="connsiteX5" fmla="*/ 20534 w 178031"/>
                  <a:gd name="connsiteY5" fmla="*/ 526477 h 604473"/>
                  <a:gd name="connsiteX6" fmla="*/ 14600 w 178031"/>
                  <a:gd name="connsiteY6" fmla="*/ 496531 h 604473"/>
                  <a:gd name="connsiteX7" fmla="*/ 24536 w 178031"/>
                  <a:gd name="connsiteY7" fmla="*/ 443816 h 604473"/>
                  <a:gd name="connsiteX8" fmla="*/ 23708 w 178031"/>
                  <a:gd name="connsiteY8" fmla="*/ 397586 h 604473"/>
                  <a:gd name="connsiteX9" fmla="*/ 19568 w 178031"/>
                  <a:gd name="connsiteY9" fmla="*/ 333141 h 604473"/>
                  <a:gd name="connsiteX10" fmla="*/ 42200 w 178031"/>
                  <a:gd name="connsiteY10" fmla="*/ 303472 h 604473"/>
                  <a:gd name="connsiteX11" fmla="*/ 25916 w 178031"/>
                  <a:gd name="connsiteY11" fmla="*/ 206873 h 604473"/>
                  <a:gd name="connsiteX12" fmla="*/ 81116 w 178031"/>
                  <a:gd name="connsiteY12" fmla="*/ 151674 h 604473"/>
                  <a:gd name="connsiteX13" fmla="*/ 108715 w 178031"/>
                  <a:gd name="connsiteY13" fmla="*/ 43622 h 604473"/>
                  <a:gd name="connsiteX14" fmla="*/ 176610 w 178031"/>
                  <a:gd name="connsiteY14" fmla="*/ 2222 h 604473"/>
                  <a:gd name="connsiteX15" fmla="*/ 177990 w 178031"/>
                  <a:gd name="connsiteY15" fmla="*/ 1256 h 604473"/>
                  <a:gd name="connsiteX16" fmla="*/ 177079 w 178031"/>
                  <a:gd name="connsiteY16" fmla="*/ -14 h 604473"/>
                  <a:gd name="connsiteX17" fmla="*/ 176610 w 178031"/>
                  <a:gd name="connsiteY17" fmla="*/ 14 h 604473"/>
                  <a:gd name="connsiteX18" fmla="*/ 159084 w 178031"/>
                  <a:gd name="connsiteY18" fmla="*/ 4292 h 604473"/>
                  <a:gd name="connsiteX19" fmla="*/ 100435 w 178031"/>
                  <a:gd name="connsiteY19" fmla="*/ 51901 h 604473"/>
                  <a:gd name="connsiteX20" fmla="*/ 92293 w 178031"/>
                  <a:gd name="connsiteY20" fmla="*/ 107100 h 604473"/>
                  <a:gd name="connsiteX21" fmla="*/ 79874 w 178031"/>
                  <a:gd name="connsiteY21" fmla="*/ 148500 h 604473"/>
                  <a:gd name="connsiteX22" fmla="*/ 48824 w 178031"/>
                  <a:gd name="connsiteY22" fmla="*/ 179412 h 604473"/>
                  <a:gd name="connsiteX23" fmla="*/ 20396 w 178031"/>
                  <a:gd name="connsiteY23" fmla="*/ 210599 h 604473"/>
                  <a:gd name="connsiteX24" fmla="*/ 39302 w 178031"/>
                  <a:gd name="connsiteY24" fmla="*/ 301540 h 604473"/>
                  <a:gd name="connsiteX25" fmla="*/ 16533 w 178031"/>
                  <a:gd name="connsiteY25" fmla="*/ 331761 h 604473"/>
                  <a:gd name="connsiteX26" fmla="*/ 20120 w 178031"/>
                  <a:gd name="connsiteY26" fmla="*/ 398828 h 604473"/>
                  <a:gd name="connsiteX27" fmla="*/ 20120 w 178031"/>
                  <a:gd name="connsiteY27" fmla="*/ 444368 h 604473"/>
                  <a:gd name="connsiteX28" fmla="*/ 11426 w 178031"/>
                  <a:gd name="connsiteY28" fmla="*/ 499567 h 604473"/>
                  <a:gd name="connsiteX29" fmla="*/ 15566 w 178031"/>
                  <a:gd name="connsiteY29" fmla="*/ 529099 h 604473"/>
                  <a:gd name="connsiteX30" fmla="*/ 7011 w 178031"/>
                  <a:gd name="connsiteY30" fmla="*/ 556560 h 6044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78031" h="604473">
                    <a:moveTo>
                      <a:pt x="7011" y="556560"/>
                    </a:moveTo>
                    <a:cubicBezTo>
                      <a:pt x="3685" y="568828"/>
                      <a:pt x="1642" y="581400"/>
                      <a:pt x="939" y="594096"/>
                    </a:cubicBezTo>
                    <a:cubicBezTo>
                      <a:pt x="939" y="597546"/>
                      <a:pt x="248" y="600996"/>
                      <a:pt x="-27" y="604446"/>
                    </a:cubicBezTo>
                    <a:lnTo>
                      <a:pt x="3009" y="604446"/>
                    </a:lnTo>
                    <a:cubicBezTo>
                      <a:pt x="3698" y="593585"/>
                      <a:pt x="4941" y="582752"/>
                      <a:pt x="6734" y="572016"/>
                    </a:cubicBezTo>
                    <a:cubicBezTo>
                      <a:pt x="9895" y="556436"/>
                      <a:pt x="14518" y="541187"/>
                      <a:pt x="20534" y="526477"/>
                    </a:cubicBezTo>
                    <a:cubicBezTo>
                      <a:pt x="23777" y="516141"/>
                      <a:pt x="21542" y="504852"/>
                      <a:pt x="14600" y="496531"/>
                    </a:cubicBezTo>
                    <a:cubicBezTo>
                      <a:pt x="1905" y="476659"/>
                      <a:pt x="13497" y="461066"/>
                      <a:pt x="24536" y="443816"/>
                    </a:cubicBezTo>
                    <a:cubicBezTo>
                      <a:pt x="35576" y="426566"/>
                      <a:pt x="37646" y="412904"/>
                      <a:pt x="23708" y="397586"/>
                    </a:cubicBezTo>
                    <a:cubicBezTo>
                      <a:pt x="3561" y="375093"/>
                      <a:pt x="1353" y="357567"/>
                      <a:pt x="19568" y="333141"/>
                    </a:cubicBezTo>
                    <a:cubicBezTo>
                      <a:pt x="27821" y="323813"/>
                      <a:pt x="35383" y="313891"/>
                      <a:pt x="42200" y="303472"/>
                    </a:cubicBezTo>
                    <a:cubicBezTo>
                      <a:pt x="64004" y="262072"/>
                      <a:pt x="-5271" y="250619"/>
                      <a:pt x="25916" y="206873"/>
                    </a:cubicBezTo>
                    <a:cubicBezTo>
                      <a:pt x="39716" y="184793"/>
                      <a:pt x="66488" y="172788"/>
                      <a:pt x="81116" y="151674"/>
                    </a:cubicBezTo>
                    <a:cubicBezTo>
                      <a:pt x="106921" y="116070"/>
                      <a:pt x="84841" y="77431"/>
                      <a:pt x="108715" y="43622"/>
                    </a:cubicBezTo>
                    <a:cubicBezTo>
                      <a:pt x="125523" y="21983"/>
                      <a:pt x="149673" y="7259"/>
                      <a:pt x="176610" y="2222"/>
                    </a:cubicBezTo>
                    <a:cubicBezTo>
                      <a:pt x="177231" y="2250"/>
                      <a:pt x="177797" y="1849"/>
                      <a:pt x="177990" y="1256"/>
                    </a:cubicBezTo>
                    <a:cubicBezTo>
                      <a:pt x="178087" y="649"/>
                      <a:pt x="177673" y="83"/>
                      <a:pt x="177079" y="-14"/>
                    </a:cubicBezTo>
                    <a:cubicBezTo>
                      <a:pt x="176927" y="-41"/>
                      <a:pt x="176762" y="-27"/>
                      <a:pt x="176610" y="14"/>
                    </a:cubicBezTo>
                    <a:cubicBezTo>
                      <a:pt x="170594" y="607"/>
                      <a:pt x="164701" y="2043"/>
                      <a:pt x="159084" y="4292"/>
                    </a:cubicBezTo>
                    <a:cubicBezTo>
                      <a:pt x="134272" y="12268"/>
                      <a:pt x="113338" y="29256"/>
                      <a:pt x="100435" y="51901"/>
                    </a:cubicBezTo>
                    <a:cubicBezTo>
                      <a:pt x="93908" y="69537"/>
                      <a:pt x="91134" y="88333"/>
                      <a:pt x="92293" y="107100"/>
                    </a:cubicBezTo>
                    <a:cubicBezTo>
                      <a:pt x="91893" y="121756"/>
                      <a:pt x="87601" y="136039"/>
                      <a:pt x="79874" y="148500"/>
                    </a:cubicBezTo>
                    <a:cubicBezTo>
                      <a:pt x="71166" y="160340"/>
                      <a:pt x="60692" y="170759"/>
                      <a:pt x="48824" y="179412"/>
                    </a:cubicBezTo>
                    <a:cubicBezTo>
                      <a:pt x="37632" y="188105"/>
                      <a:pt x="28027" y="198662"/>
                      <a:pt x="20396" y="210599"/>
                    </a:cubicBezTo>
                    <a:cubicBezTo>
                      <a:pt x="-4305" y="251998"/>
                      <a:pt x="57656" y="264832"/>
                      <a:pt x="39302" y="301540"/>
                    </a:cubicBezTo>
                    <a:cubicBezTo>
                      <a:pt x="32513" y="312193"/>
                      <a:pt x="24909" y="322295"/>
                      <a:pt x="16533" y="331761"/>
                    </a:cubicBezTo>
                    <a:cubicBezTo>
                      <a:pt x="-1821" y="356325"/>
                      <a:pt x="-303" y="376059"/>
                      <a:pt x="20120" y="398828"/>
                    </a:cubicBezTo>
                    <a:cubicBezTo>
                      <a:pt x="34748" y="414698"/>
                      <a:pt x="31574" y="427532"/>
                      <a:pt x="20120" y="444368"/>
                    </a:cubicBezTo>
                    <a:cubicBezTo>
                      <a:pt x="8667" y="461203"/>
                      <a:pt x="-1545" y="478591"/>
                      <a:pt x="11426" y="499567"/>
                    </a:cubicBezTo>
                    <a:cubicBezTo>
                      <a:pt x="18147" y="507888"/>
                      <a:pt x="19748" y="519246"/>
                      <a:pt x="15566" y="529099"/>
                    </a:cubicBezTo>
                    <a:cubicBezTo>
                      <a:pt x="13634" y="537792"/>
                      <a:pt x="9494" y="547038"/>
                      <a:pt x="7011" y="556560"/>
                    </a:cubicBezTo>
                    <a:close/>
                  </a:path>
                </a:pathLst>
              </a:custGeom>
              <a:solidFill>
                <a:srgbClr val="FFC33E"/>
              </a:solidFill>
              <a:ln w="137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932" name="Freeform: Shape 931">
                <a:extLst>
                  <a:ext uri="{FF2B5EF4-FFF2-40B4-BE49-F238E27FC236}">
                    <a16:creationId xmlns:a16="http://schemas.microsoft.com/office/drawing/2014/main" id="{CB1F3160-711F-9312-8FDB-4E889C2CEA9F}"/>
                  </a:ext>
                </a:extLst>
              </p:cNvPr>
              <p:cNvSpPr/>
              <p:nvPr/>
            </p:nvSpPr>
            <p:spPr>
              <a:xfrm>
                <a:off x="5316270" y="2968699"/>
                <a:ext cx="25791" cy="31147"/>
              </a:xfrm>
              <a:custGeom>
                <a:avLst/>
                <a:gdLst>
                  <a:gd name="connsiteX0" fmla="*/ 427 w 25791"/>
                  <a:gd name="connsiteY0" fmla="*/ 30961 h 31147"/>
                  <a:gd name="connsiteX1" fmla="*/ 10501 w 25791"/>
                  <a:gd name="connsiteY1" fmla="*/ 15643 h 31147"/>
                  <a:gd name="connsiteX2" fmla="*/ 23335 w 25791"/>
                  <a:gd name="connsiteY2" fmla="*/ 325 h 31147"/>
                  <a:gd name="connsiteX3" fmla="*/ 25129 w 25791"/>
                  <a:gd name="connsiteY3" fmla="*/ 2533 h 31147"/>
                  <a:gd name="connsiteX4" fmla="*/ 5947 w 25791"/>
                  <a:gd name="connsiteY4" fmla="*/ 25441 h 31147"/>
                  <a:gd name="connsiteX5" fmla="*/ 427 w 25791"/>
                  <a:gd name="connsiteY5" fmla="*/ 30961 h 31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5791" h="31147">
                    <a:moveTo>
                      <a:pt x="427" y="30961"/>
                    </a:moveTo>
                    <a:cubicBezTo>
                      <a:pt x="-2471" y="30271"/>
                      <a:pt x="9397" y="17161"/>
                      <a:pt x="10501" y="15643"/>
                    </a:cubicBezTo>
                    <a:cubicBezTo>
                      <a:pt x="14779" y="10675"/>
                      <a:pt x="18643" y="5155"/>
                      <a:pt x="23335" y="325"/>
                    </a:cubicBezTo>
                    <a:cubicBezTo>
                      <a:pt x="24852" y="-917"/>
                      <a:pt x="26785" y="1429"/>
                      <a:pt x="25129" y="2533"/>
                    </a:cubicBezTo>
                    <a:cubicBezTo>
                      <a:pt x="18229" y="9709"/>
                      <a:pt x="12157" y="17713"/>
                      <a:pt x="5947" y="25441"/>
                    </a:cubicBezTo>
                    <a:cubicBezTo>
                      <a:pt x="4567" y="27097"/>
                      <a:pt x="2359" y="32065"/>
                      <a:pt x="427" y="30961"/>
                    </a:cubicBezTo>
                    <a:close/>
                  </a:path>
                </a:pathLst>
              </a:custGeom>
              <a:solidFill>
                <a:srgbClr val="FFC33E"/>
              </a:solidFill>
              <a:ln w="137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933" name="Freeform: Shape 932">
                <a:extLst>
                  <a:ext uri="{FF2B5EF4-FFF2-40B4-BE49-F238E27FC236}">
                    <a16:creationId xmlns:a16="http://schemas.microsoft.com/office/drawing/2014/main" id="{84E6BD96-07CE-A1B7-E355-D2D3B95F8CAE}"/>
                  </a:ext>
                </a:extLst>
              </p:cNvPr>
              <p:cNvSpPr/>
              <p:nvPr/>
            </p:nvSpPr>
            <p:spPr>
              <a:xfrm>
                <a:off x="5322257" y="2978498"/>
                <a:ext cx="20628" cy="25699"/>
              </a:xfrm>
              <a:custGeom>
                <a:avLst/>
                <a:gdLst>
                  <a:gd name="connsiteX0" fmla="*/ 512 w 20628"/>
                  <a:gd name="connsiteY0" fmla="*/ 25440 h 25699"/>
                  <a:gd name="connsiteX1" fmla="*/ 11551 w 20628"/>
                  <a:gd name="connsiteY1" fmla="*/ 7638 h 25699"/>
                  <a:gd name="connsiteX2" fmla="*/ 18451 w 20628"/>
                  <a:gd name="connsiteY2" fmla="*/ 49 h 25699"/>
                  <a:gd name="connsiteX3" fmla="*/ 20521 w 20628"/>
                  <a:gd name="connsiteY3" fmla="*/ 1139 h 25699"/>
                  <a:gd name="connsiteX4" fmla="*/ 20107 w 20628"/>
                  <a:gd name="connsiteY4" fmla="*/ 2808 h 25699"/>
                  <a:gd name="connsiteX5" fmla="*/ 9343 w 20628"/>
                  <a:gd name="connsiteY5" fmla="*/ 15228 h 25699"/>
                  <a:gd name="connsiteX6" fmla="*/ 2444 w 20628"/>
                  <a:gd name="connsiteY6" fmla="*/ 25026 h 25699"/>
                  <a:gd name="connsiteX7" fmla="*/ 539 w 20628"/>
                  <a:gd name="connsiteY7" fmla="*/ 25454 h 25699"/>
                  <a:gd name="connsiteX8" fmla="*/ 512 w 20628"/>
                  <a:gd name="connsiteY8" fmla="*/ 25440 h 256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0628" h="25699">
                    <a:moveTo>
                      <a:pt x="512" y="25440"/>
                    </a:moveTo>
                    <a:cubicBezTo>
                      <a:pt x="-2800" y="24612"/>
                      <a:pt x="10171" y="9984"/>
                      <a:pt x="11551" y="7638"/>
                    </a:cubicBezTo>
                    <a:cubicBezTo>
                      <a:pt x="13401" y="4740"/>
                      <a:pt x="15733" y="2174"/>
                      <a:pt x="18451" y="49"/>
                    </a:cubicBezTo>
                    <a:cubicBezTo>
                      <a:pt x="19321" y="-228"/>
                      <a:pt x="20259" y="269"/>
                      <a:pt x="20521" y="1139"/>
                    </a:cubicBezTo>
                    <a:cubicBezTo>
                      <a:pt x="20715" y="1732"/>
                      <a:pt x="20549" y="2367"/>
                      <a:pt x="20107" y="2808"/>
                    </a:cubicBezTo>
                    <a:cubicBezTo>
                      <a:pt x="16161" y="6617"/>
                      <a:pt x="12559" y="10785"/>
                      <a:pt x="9343" y="15228"/>
                    </a:cubicBezTo>
                    <a:cubicBezTo>
                      <a:pt x="6998" y="18402"/>
                      <a:pt x="4514" y="21714"/>
                      <a:pt x="2444" y="25026"/>
                    </a:cubicBezTo>
                    <a:cubicBezTo>
                      <a:pt x="2043" y="25675"/>
                      <a:pt x="1188" y="25868"/>
                      <a:pt x="539" y="25454"/>
                    </a:cubicBezTo>
                    <a:cubicBezTo>
                      <a:pt x="526" y="25454"/>
                      <a:pt x="526" y="25440"/>
                      <a:pt x="512" y="25440"/>
                    </a:cubicBezTo>
                    <a:close/>
                  </a:path>
                </a:pathLst>
              </a:custGeom>
              <a:solidFill>
                <a:srgbClr val="FFC33E"/>
              </a:solidFill>
              <a:ln w="137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934" name="Freeform: Shape 933">
                <a:extLst>
                  <a:ext uri="{FF2B5EF4-FFF2-40B4-BE49-F238E27FC236}">
                    <a16:creationId xmlns:a16="http://schemas.microsoft.com/office/drawing/2014/main" id="{42A6E48B-94C3-D864-08C9-E28E344D5A12}"/>
                  </a:ext>
                </a:extLst>
              </p:cNvPr>
              <p:cNvSpPr/>
              <p:nvPr/>
            </p:nvSpPr>
            <p:spPr>
              <a:xfrm>
                <a:off x="5335167" y="2984776"/>
                <a:ext cx="11271" cy="13617"/>
              </a:xfrm>
              <a:custGeom>
                <a:avLst/>
                <a:gdLst>
                  <a:gd name="connsiteX0" fmla="*/ 436 w 11271"/>
                  <a:gd name="connsiteY0" fmla="*/ 13366 h 13617"/>
                  <a:gd name="connsiteX1" fmla="*/ 3886 w 11271"/>
                  <a:gd name="connsiteY1" fmla="*/ 6190 h 13617"/>
                  <a:gd name="connsiteX2" fmla="*/ 10233 w 11271"/>
                  <a:gd name="connsiteY2" fmla="*/ 532 h 13617"/>
                  <a:gd name="connsiteX3" fmla="*/ 9268 w 11271"/>
                  <a:gd name="connsiteY3" fmla="*/ 3154 h 13617"/>
                  <a:gd name="connsiteX4" fmla="*/ 2230 w 11271"/>
                  <a:gd name="connsiteY4" fmla="*/ 12952 h 13617"/>
                  <a:gd name="connsiteX5" fmla="*/ 546 w 11271"/>
                  <a:gd name="connsiteY5" fmla="*/ 13435 h 13617"/>
                  <a:gd name="connsiteX6" fmla="*/ 436 w 11271"/>
                  <a:gd name="connsiteY6" fmla="*/ 13366 h 136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271" h="13617">
                    <a:moveTo>
                      <a:pt x="436" y="13366"/>
                    </a:moveTo>
                    <a:cubicBezTo>
                      <a:pt x="-1496" y="11986"/>
                      <a:pt x="3196" y="7846"/>
                      <a:pt x="3886" y="6190"/>
                    </a:cubicBezTo>
                    <a:cubicBezTo>
                      <a:pt x="4576" y="4534"/>
                      <a:pt x="7888" y="-1952"/>
                      <a:pt x="10233" y="532"/>
                    </a:cubicBezTo>
                    <a:cubicBezTo>
                      <a:pt x="12580" y="3016"/>
                      <a:pt x="10233" y="2326"/>
                      <a:pt x="9268" y="3154"/>
                    </a:cubicBezTo>
                    <a:cubicBezTo>
                      <a:pt x="6784" y="6328"/>
                      <a:pt x="4438" y="9640"/>
                      <a:pt x="2230" y="12952"/>
                    </a:cubicBezTo>
                    <a:cubicBezTo>
                      <a:pt x="1898" y="13545"/>
                      <a:pt x="1139" y="13766"/>
                      <a:pt x="546" y="13435"/>
                    </a:cubicBezTo>
                    <a:cubicBezTo>
                      <a:pt x="505" y="13407"/>
                      <a:pt x="464" y="13394"/>
                      <a:pt x="436" y="13366"/>
                    </a:cubicBezTo>
                    <a:close/>
                  </a:path>
                </a:pathLst>
              </a:custGeom>
              <a:solidFill>
                <a:srgbClr val="FFC33E"/>
              </a:solidFill>
              <a:ln w="137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935" name="Freeform: Shape 934">
                <a:extLst>
                  <a:ext uri="{FF2B5EF4-FFF2-40B4-BE49-F238E27FC236}">
                    <a16:creationId xmlns:a16="http://schemas.microsoft.com/office/drawing/2014/main" id="{37188F95-D9A1-4E75-BF80-5792DE50710B}"/>
                  </a:ext>
                </a:extLst>
              </p:cNvPr>
              <p:cNvSpPr/>
              <p:nvPr/>
            </p:nvSpPr>
            <p:spPr>
              <a:xfrm>
                <a:off x="5282682" y="2959050"/>
                <a:ext cx="15504" cy="17697"/>
              </a:xfrm>
              <a:custGeom>
                <a:avLst/>
                <a:gdLst>
                  <a:gd name="connsiteX0" fmla="*/ 344 w 15504"/>
                  <a:gd name="connsiteY0" fmla="*/ 17564 h 17697"/>
                  <a:gd name="connsiteX1" fmla="*/ 9727 w 15504"/>
                  <a:gd name="connsiteY1" fmla="*/ 3765 h 17697"/>
                  <a:gd name="connsiteX2" fmla="*/ 14557 w 15504"/>
                  <a:gd name="connsiteY2" fmla="*/ 453 h 17697"/>
                  <a:gd name="connsiteX3" fmla="*/ 14557 w 15504"/>
                  <a:gd name="connsiteY3" fmla="*/ 2661 h 17697"/>
                  <a:gd name="connsiteX4" fmla="*/ 9451 w 15504"/>
                  <a:gd name="connsiteY4" fmla="*/ 8180 h 17697"/>
                  <a:gd name="connsiteX5" fmla="*/ 4483 w 15504"/>
                  <a:gd name="connsiteY5" fmla="*/ 14114 h 17697"/>
                  <a:gd name="connsiteX6" fmla="*/ 344 w 15504"/>
                  <a:gd name="connsiteY6" fmla="*/ 17564 h 176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504" h="17697">
                    <a:moveTo>
                      <a:pt x="344" y="17564"/>
                    </a:moveTo>
                    <a:cubicBezTo>
                      <a:pt x="-2140" y="16323"/>
                      <a:pt x="8623" y="6249"/>
                      <a:pt x="9727" y="3765"/>
                    </a:cubicBezTo>
                    <a:cubicBezTo>
                      <a:pt x="10831" y="1281"/>
                      <a:pt x="12487" y="-1065"/>
                      <a:pt x="14557" y="453"/>
                    </a:cubicBezTo>
                    <a:cubicBezTo>
                      <a:pt x="16627" y="1971"/>
                      <a:pt x="14557" y="2109"/>
                      <a:pt x="14557" y="2661"/>
                    </a:cubicBezTo>
                    <a:cubicBezTo>
                      <a:pt x="14557" y="3213"/>
                      <a:pt x="11107" y="6387"/>
                      <a:pt x="9451" y="8180"/>
                    </a:cubicBezTo>
                    <a:lnTo>
                      <a:pt x="4483" y="14114"/>
                    </a:lnTo>
                    <a:cubicBezTo>
                      <a:pt x="3379" y="15356"/>
                      <a:pt x="2690" y="18254"/>
                      <a:pt x="344" y="17564"/>
                    </a:cubicBezTo>
                    <a:close/>
                  </a:path>
                </a:pathLst>
              </a:custGeom>
              <a:solidFill>
                <a:srgbClr val="FFC33E"/>
              </a:solidFill>
              <a:ln w="137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936" name="Freeform: Shape 935">
                <a:extLst>
                  <a:ext uri="{FF2B5EF4-FFF2-40B4-BE49-F238E27FC236}">
                    <a16:creationId xmlns:a16="http://schemas.microsoft.com/office/drawing/2014/main" id="{B8957599-BADA-0925-B7A2-D686F2B4BB4D}"/>
                  </a:ext>
                </a:extLst>
              </p:cNvPr>
              <p:cNvSpPr/>
              <p:nvPr/>
            </p:nvSpPr>
            <p:spPr>
              <a:xfrm>
                <a:off x="5290334" y="2963296"/>
                <a:ext cx="13949" cy="16629"/>
              </a:xfrm>
              <a:custGeom>
                <a:avLst/>
                <a:gdLst>
                  <a:gd name="connsiteX0" fmla="*/ 282 w 13949"/>
                  <a:gd name="connsiteY0" fmla="*/ 16492 h 16629"/>
                  <a:gd name="connsiteX1" fmla="*/ 8010 w 13949"/>
                  <a:gd name="connsiteY1" fmla="*/ 4762 h 16629"/>
                  <a:gd name="connsiteX2" fmla="*/ 13530 w 13949"/>
                  <a:gd name="connsiteY2" fmla="*/ 346 h 16629"/>
                  <a:gd name="connsiteX3" fmla="*/ 8976 w 13949"/>
                  <a:gd name="connsiteY3" fmla="*/ 6970 h 16629"/>
                  <a:gd name="connsiteX4" fmla="*/ 2904 w 13949"/>
                  <a:gd name="connsiteY4" fmla="*/ 14560 h 16629"/>
                  <a:gd name="connsiteX5" fmla="*/ 282 w 13949"/>
                  <a:gd name="connsiteY5" fmla="*/ 16492 h 16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949" h="16629">
                    <a:moveTo>
                      <a:pt x="282" y="16492"/>
                    </a:moveTo>
                    <a:cubicBezTo>
                      <a:pt x="-1788" y="15526"/>
                      <a:pt x="7182" y="6556"/>
                      <a:pt x="8010" y="4762"/>
                    </a:cubicBezTo>
                    <a:cubicBezTo>
                      <a:pt x="8838" y="2968"/>
                      <a:pt x="11598" y="-1310"/>
                      <a:pt x="13530" y="346"/>
                    </a:cubicBezTo>
                    <a:cubicBezTo>
                      <a:pt x="15462" y="2002"/>
                      <a:pt x="9666" y="5590"/>
                      <a:pt x="8976" y="6970"/>
                    </a:cubicBezTo>
                    <a:lnTo>
                      <a:pt x="2904" y="14560"/>
                    </a:lnTo>
                    <a:cubicBezTo>
                      <a:pt x="2214" y="15388"/>
                      <a:pt x="1662" y="17044"/>
                      <a:pt x="282" y="16492"/>
                    </a:cubicBezTo>
                    <a:close/>
                  </a:path>
                </a:pathLst>
              </a:custGeom>
              <a:solidFill>
                <a:srgbClr val="FFC33E"/>
              </a:solidFill>
              <a:ln w="137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937" name="Freeform: Shape 936">
                <a:extLst>
                  <a:ext uri="{FF2B5EF4-FFF2-40B4-BE49-F238E27FC236}">
                    <a16:creationId xmlns:a16="http://schemas.microsoft.com/office/drawing/2014/main" id="{779643CF-DF32-78EF-2547-F90D64DCD156}"/>
                  </a:ext>
                </a:extLst>
              </p:cNvPr>
              <p:cNvSpPr/>
              <p:nvPr/>
            </p:nvSpPr>
            <p:spPr>
              <a:xfrm>
                <a:off x="5302500" y="2966197"/>
                <a:ext cx="9394" cy="9639"/>
              </a:xfrm>
              <a:custGeom>
                <a:avLst/>
                <a:gdLst>
                  <a:gd name="connsiteX0" fmla="*/ 260 w 9394"/>
                  <a:gd name="connsiteY0" fmla="*/ 9451 h 9639"/>
                  <a:gd name="connsiteX1" fmla="*/ 3709 w 9394"/>
                  <a:gd name="connsiteY1" fmla="*/ 4207 h 9639"/>
                  <a:gd name="connsiteX2" fmla="*/ 7712 w 9394"/>
                  <a:gd name="connsiteY2" fmla="*/ 343 h 9639"/>
                  <a:gd name="connsiteX3" fmla="*/ 9271 w 9394"/>
                  <a:gd name="connsiteY3" fmla="*/ 247 h 9639"/>
                  <a:gd name="connsiteX4" fmla="*/ 9367 w 9394"/>
                  <a:gd name="connsiteY4" fmla="*/ 343 h 9639"/>
                  <a:gd name="connsiteX5" fmla="*/ 7159 w 9394"/>
                  <a:gd name="connsiteY5" fmla="*/ 3379 h 9639"/>
                  <a:gd name="connsiteX6" fmla="*/ 260 w 9394"/>
                  <a:gd name="connsiteY6" fmla="*/ 9451 h 9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394" h="9639">
                    <a:moveTo>
                      <a:pt x="260" y="9451"/>
                    </a:moveTo>
                    <a:cubicBezTo>
                      <a:pt x="-1121" y="7657"/>
                      <a:pt x="2882" y="5587"/>
                      <a:pt x="3709" y="4207"/>
                    </a:cubicBezTo>
                    <a:cubicBezTo>
                      <a:pt x="4979" y="2855"/>
                      <a:pt x="6304" y="1558"/>
                      <a:pt x="7712" y="343"/>
                    </a:cubicBezTo>
                    <a:cubicBezTo>
                      <a:pt x="8112" y="-112"/>
                      <a:pt x="8815" y="-154"/>
                      <a:pt x="9271" y="247"/>
                    </a:cubicBezTo>
                    <a:cubicBezTo>
                      <a:pt x="9298" y="274"/>
                      <a:pt x="9340" y="316"/>
                      <a:pt x="9367" y="343"/>
                    </a:cubicBezTo>
                    <a:cubicBezTo>
                      <a:pt x="9367" y="1723"/>
                      <a:pt x="7712" y="2413"/>
                      <a:pt x="7159" y="3379"/>
                    </a:cubicBezTo>
                    <a:cubicBezTo>
                      <a:pt x="6608" y="4345"/>
                      <a:pt x="1915" y="10693"/>
                      <a:pt x="260" y="9451"/>
                    </a:cubicBezTo>
                    <a:close/>
                  </a:path>
                </a:pathLst>
              </a:custGeom>
              <a:solidFill>
                <a:srgbClr val="FFC33E"/>
              </a:solidFill>
              <a:ln w="137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938" name="Freeform: Shape 937">
                <a:extLst>
                  <a:ext uri="{FF2B5EF4-FFF2-40B4-BE49-F238E27FC236}">
                    <a16:creationId xmlns:a16="http://schemas.microsoft.com/office/drawing/2014/main" id="{7DB91996-5902-B08D-D98C-E5C516B14977}"/>
                  </a:ext>
                </a:extLst>
              </p:cNvPr>
              <p:cNvSpPr/>
              <p:nvPr/>
            </p:nvSpPr>
            <p:spPr>
              <a:xfrm>
                <a:off x="5299374" y="3120500"/>
                <a:ext cx="10646" cy="29420"/>
              </a:xfrm>
              <a:custGeom>
                <a:avLst/>
                <a:gdLst>
                  <a:gd name="connsiteX0" fmla="*/ 7663 w 10646"/>
                  <a:gd name="connsiteY0" fmla="*/ 29164 h 29420"/>
                  <a:gd name="connsiteX1" fmla="*/ 73 w 10646"/>
                  <a:gd name="connsiteY1" fmla="*/ 20056 h 29420"/>
                  <a:gd name="connsiteX2" fmla="*/ 8767 w 10646"/>
                  <a:gd name="connsiteY2" fmla="*/ 184 h 29420"/>
                  <a:gd name="connsiteX3" fmla="*/ 9733 w 10646"/>
                  <a:gd name="connsiteY3" fmla="*/ 2254 h 29420"/>
                  <a:gd name="connsiteX4" fmla="*/ 4351 w 10646"/>
                  <a:gd name="connsiteY4" fmla="*/ 22402 h 29420"/>
                  <a:gd name="connsiteX5" fmla="*/ 9595 w 10646"/>
                  <a:gd name="connsiteY5" fmla="*/ 28888 h 29420"/>
                  <a:gd name="connsiteX6" fmla="*/ 7663 w 10646"/>
                  <a:gd name="connsiteY6" fmla="*/ 29164 h 294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646" h="29420">
                    <a:moveTo>
                      <a:pt x="7663" y="29164"/>
                    </a:moveTo>
                    <a:cubicBezTo>
                      <a:pt x="4627" y="26542"/>
                      <a:pt x="901" y="24058"/>
                      <a:pt x="73" y="20056"/>
                    </a:cubicBezTo>
                    <a:cubicBezTo>
                      <a:pt x="-658" y="12369"/>
                      <a:pt x="2640" y="4863"/>
                      <a:pt x="8767" y="184"/>
                    </a:cubicBezTo>
                    <a:cubicBezTo>
                      <a:pt x="10285" y="-782"/>
                      <a:pt x="11527" y="1840"/>
                      <a:pt x="9733" y="2254"/>
                    </a:cubicBezTo>
                    <a:cubicBezTo>
                      <a:pt x="4627" y="7222"/>
                      <a:pt x="-341" y="16054"/>
                      <a:pt x="4351" y="22402"/>
                    </a:cubicBezTo>
                    <a:cubicBezTo>
                      <a:pt x="5179" y="24058"/>
                      <a:pt x="11251" y="27232"/>
                      <a:pt x="9595" y="28888"/>
                    </a:cubicBezTo>
                    <a:cubicBezTo>
                      <a:pt x="9098" y="29440"/>
                      <a:pt x="8284" y="29550"/>
                      <a:pt x="7663" y="29164"/>
                    </a:cubicBezTo>
                    <a:close/>
                  </a:path>
                </a:pathLst>
              </a:custGeom>
              <a:solidFill>
                <a:srgbClr val="FFC33E"/>
              </a:solidFill>
              <a:ln w="137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939" name="Freeform: Shape 938">
                <a:extLst>
                  <a:ext uri="{FF2B5EF4-FFF2-40B4-BE49-F238E27FC236}">
                    <a16:creationId xmlns:a16="http://schemas.microsoft.com/office/drawing/2014/main" id="{716A7FF0-5328-42A4-AB9B-BFB1A97DC993}"/>
                  </a:ext>
                </a:extLst>
              </p:cNvPr>
              <p:cNvSpPr/>
              <p:nvPr/>
            </p:nvSpPr>
            <p:spPr>
              <a:xfrm>
                <a:off x="5310922" y="3126922"/>
                <a:ext cx="6972" cy="17867"/>
              </a:xfrm>
              <a:custGeom>
                <a:avLst/>
                <a:gdLst>
                  <a:gd name="connsiteX0" fmla="*/ 5637 w 6972"/>
                  <a:gd name="connsiteY0" fmla="*/ 17774 h 17867"/>
                  <a:gd name="connsiteX1" fmla="*/ 256 w 6972"/>
                  <a:gd name="connsiteY1" fmla="*/ 11702 h 17867"/>
                  <a:gd name="connsiteX2" fmla="*/ 1498 w 6972"/>
                  <a:gd name="connsiteY2" fmla="*/ 1352 h 17867"/>
                  <a:gd name="connsiteX3" fmla="*/ 3154 w 6972"/>
                  <a:gd name="connsiteY3" fmla="*/ -28 h 17867"/>
                  <a:gd name="connsiteX4" fmla="*/ 3154 w 6972"/>
                  <a:gd name="connsiteY4" fmla="*/ -28 h 17867"/>
                  <a:gd name="connsiteX5" fmla="*/ 3154 w 6972"/>
                  <a:gd name="connsiteY5" fmla="*/ 662 h 17867"/>
                  <a:gd name="connsiteX6" fmla="*/ 2464 w 6972"/>
                  <a:gd name="connsiteY6" fmla="*/ 1766 h 17867"/>
                  <a:gd name="connsiteX7" fmla="*/ 3567 w 6972"/>
                  <a:gd name="connsiteY7" fmla="*/ 14324 h 17867"/>
                  <a:gd name="connsiteX8" fmla="*/ 6328 w 6972"/>
                  <a:gd name="connsiteY8" fmla="*/ 15980 h 17867"/>
                  <a:gd name="connsiteX9" fmla="*/ 6879 w 6972"/>
                  <a:gd name="connsiteY9" fmla="*/ 17222 h 17867"/>
                  <a:gd name="connsiteX10" fmla="*/ 5637 w 6972"/>
                  <a:gd name="connsiteY10" fmla="*/ 17774 h 178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972" h="17867">
                    <a:moveTo>
                      <a:pt x="5637" y="17774"/>
                    </a:moveTo>
                    <a:cubicBezTo>
                      <a:pt x="2933" y="16780"/>
                      <a:pt x="918" y="14503"/>
                      <a:pt x="256" y="11702"/>
                    </a:cubicBezTo>
                    <a:cubicBezTo>
                      <a:pt x="-379" y="8211"/>
                      <a:pt x="62" y="4595"/>
                      <a:pt x="1498" y="1352"/>
                    </a:cubicBezTo>
                    <a:cubicBezTo>
                      <a:pt x="1498" y="1352"/>
                      <a:pt x="2326" y="-28"/>
                      <a:pt x="3154" y="-28"/>
                    </a:cubicBezTo>
                    <a:lnTo>
                      <a:pt x="3154" y="-28"/>
                    </a:lnTo>
                    <a:cubicBezTo>
                      <a:pt x="3154" y="-28"/>
                      <a:pt x="3154" y="-28"/>
                      <a:pt x="3154" y="662"/>
                    </a:cubicBezTo>
                    <a:cubicBezTo>
                      <a:pt x="2850" y="979"/>
                      <a:pt x="2615" y="1352"/>
                      <a:pt x="2464" y="1766"/>
                    </a:cubicBezTo>
                    <a:cubicBezTo>
                      <a:pt x="421" y="5823"/>
                      <a:pt x="849" y="10681"/>
                      <a:pt x="3567" y="14324"/>
                    </a:cubicBezTo>
                    <a:cubicBezTo>
                      <a:pt x="4409" y="15000"/>
                      <a:pt x="5334" y="15566"/>
                      <a:pt x="6328" y="15980"/>
                    </a:cubicBezTo>
                    <a:cubicBezTo>
                      <a:pt x="6824" y="16173"/>
                      <a:pt x="7073" y="16725"/>
                      <a:pt x="6879" y="17222"/>
                    </a:cubicBezTo>
                    <a:cubicBezTo>
                      <a:pt x="6686" y="17719"/>
                      <a:pt x="6134" y="17967"/>
                      <a:pt x="5637" y="17774"/>
                    </a:cubicBezTo>
                    <a:close/>
                  </a:path>
                </a:pathLst>
              </a:custGeom>
              <a:solidFill>
                <a:srgbClr val="FFC33E"/>
              </a:solidFill>
              <a:ln w="137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940" name="Freeform: Shape 939">
                <a:extLst>
                  <a:ext uri="{FF2B5EF4-FFF2-40B4-BE49-F238E27FC236}">
                    <a16:creationId xmlns:a16="http://schemas.microsoft.com/office/drawing/2014/main" id="{70A9B0DF-926A-E7A8-012F-7F671008DB0F}"/>
                  </a:ext>
                </a:extLst>
              </p:cNvPr>
              <p:cNvSpPr/>
              <p:nvPr/>
            </p:nvSpPr>
            <p:spPr>
              <a:xfrm>
                <a:off x="5318881" y="3130096"/>
                <a:ext cx="5768" cy="12281"/>
              </a:xfrm>
              <a:custGeom>
                <a:avLst/>
                <a:gdLst>
                  <a:gd name="connsiteX0" fmla="*/ 5544 w 5768"/>
                  <a:gd name="connsiteY0" fmla="*/ 12254 h 12281"/>
                  <a:gd name="connsiteX1" fmla="*/ 24 w 5768"/>
                  <a:gd name="connsiteY1" fmla="*/ 5630 h 12281"/>
                  <a:gd name="connsiteX2" fmla="*/ 24 w 5768"/>
                  <a:gd name="connsiteY2" fmla="*/ 1904 h 12281"/>
                  <a:gd name="connsiteX3" fmla="*/ 852 w 5768"/>
                  <a:gd name="connsiteY3" fmla="*/ -28 h 12281"/>
                  <a:gd name="connsiteX4" fmla="*/ 2646 w 5768"/>
                  <a:gd name="connsiteY4" fmla="*/ -28 h 12281"/>
                  <a:gd name="connsiteX5" fmla="*/ 1956 w 5768"/>
                  <a:gd name="connsiteY5" fmla="*/ 938 h 12281"/>
                  <a:gd name="connsiteX6" fmla="*/ 1266 w 5768"/>
                  <a:gd name="connsiteY6" fmla="*/ 3836 h 12281"/>
                  <a:gd name="connsiteX7" fmla="*/ 2784 w 5768"/>
                  <a:gd name="connsiteY7" fmla="*/ 9080 h 12281"/>
                  <a:gd name="connsiteX8" fmla="*/ 5544 w 5768"/>
                  <a:gd name="connsiteY8" fmla="*/ 10460 h 12281"/>
                  <a:gd name="connsiteX9" fmla="*/ 5544 w 5768"/>
                  <a:gd name="connsiteY9" fmla="*/ 11426 h 12281"/>
                  <a:gd name="connsiteX10" fmla="*/ 5544 w 5768"/>
                  <a:gd name="connsiteY10" fmla="*/ 12254 h 122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768" h="12281">
                    <a:moveTo>
                      <a:pt x="5544" y="12254"/>
                    </a:moveTo>
                    <a:cubicBezTo>
                      <a:pt x="2094" y="11012"/>
                      <a:pt x="-114" y="9356"/>
                      <a:pt x="24" y="5630"/>
                    </a:cubicBezTo>
                    <a:cubicBezTo>
                      <a:pt x="-45" y="4388"/>
                      <a:pt x="-45" y="3146"/>
                      <a:pt x="24" y="1904"/>
                    </a:cubicBezTo>
                    <a:cubicBezTo>
                      <a:pt x="93" y="1186"/>
                      <a:pt x="383" y="510"/>
                      <a:pt x="852" y="-28"/>
                    </a:cubicBezTo>
                    <a:cubicBezTo>
                      <a:pt x="852" y="-28"/>
                      <a:pt x="2370" y="-28"/>
                      <a:pt x="2646" y="-28"/>
                    </a:cubicBezTo>
                    <a:cubicBezTo>
                      <a:pt x="2922" y="-28"/>
                      <a:pt x="2646" y="800"/>
                      <a:pt x="1956" y="938"/>
                    </a:cubicBezTo>
                    <a:cubicBezTo>
                      <a:pt x="1584" y="1863"/>
                      <a:pt x="1349" y="2843"/>
                      <a:pt x="1266" y="3836"/>
                    </a:cubicBezTo>
                    <a:cubicBezTo>
                      <a:pt x="783" y="5727"/>
                      <a:pt x="1363" y="7741"/>
                      <a:pt x="2784" y="9080"/>
                    </a:cubicBezTo>
                    <a:lnTo>
                      <a:pt x="5544" y="10460"/>
                    </a:lnTo>
                    <a:cubicBezTo>
                      <a:pt x="5807" y="10722"/>
                      <a:pt x="5807" y="11164"/>
                      <a:pt x="5544" y="11426"/>
                    </a:cubicBezTo>
                    <a:cubicBezTo>
                      <a:pt x="5696" y="11688"/>
                      <a:pt x="5696" y="11992"/>
                      <a:pt x="5544" y="12254"/>
                    </a:cubicBezTo>
                    <a:close/>
                  </a:path>
                </a:pathLst>
              </a:custGeom>
              <a:solidFill>
                <a:srgbClr val="FFC33E"/>
              </a:solidFill>
              <a:ln w="137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941" name="Freeform: Shape 940">
                <a:extLst>
                  <a:ext uri="{FF2B5EF4-FFF2-40B4-BE49-F238E27FC236}">
                    <a16:creationId xmlns:a16="http://schemas.microsoft.com/office/drawing/2014/main" id="{B0C36052-0EAD-582D-C85B-BCBD90279400}"/>
                  </a:ext>
                </a:extLst>
              </p:cNvPr>
              <p:cNvSpPr/>
              <p:nvPr/>
            </p:nvSpPr>
            <p:spPr>
              <a:xfrm>
                <a:off x="5326503" y="3131890"/>
                <a:ext cx="5125" cy="8941"/>
              </a:xfrm>
              <a:custGeom>
                <a:avLst/>
                <a:gdLst>
                  <a:gd name="connsiteX0" fmla="*/ 3305 w 5125"/>
                  <a:gd name="connsiteY0" fmla="*/ 8666 h 8941"/>
                  <a:gd name="connsiteX1" fmla="*/ 269 w 5125"/>
                  <a:gd name="connsiteY1" fmla="*/ 662 h 8941"/>
                  <a:gd name="connsiteX2" fmla="*/ 2200 w 5125"/>
                  <a:gd name="connsiteY2" fmla="*/ 2180 h 8941"/>
                  <a:gd name="connsiteX3" fmla="*/ 5098 w 5125"/>
                  <a:gd name="connsiteY3" fmla="*/ 7837 h 8941"/>
                  <a:gd name="connsiteX4" fmla="*/ 3967 w 5125"/>
                  <a:gd name="connsiteY4" fmla="*/ 8914 h 8941"/>
                  <a:gd name="connsiteX5" fmla="*/ 3305 w 5125"/>
                  <a:gd name="connsiteY5" fmla="*/ 8666 h 89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125" h="8941">
                    <a:moveTo>
                      <a:pt x="3305" y="8666"/>
                    </a:moveTo>
                    <a:cubicBezTo>
                      <a:pt x="600" y="6996"/>
                      <a:pt x="-642" y="3711"/>
                      <a:pt x="269" y="662"/>
                    </a:cubicBezTo>
                    <a:cubicBezTo>
                      <a:pt x="1234" y="-995"/>
                      <a:pt x="3856" y="662"/>
                      <a:pt x="2200" y="2180"/>
                    </a:cubicBezTo>
                    <a:cubicBezTo>
                      <a:pt x="544" y="3698"/>
                      <a:pt x="4132" y="6044"/>
                      <a:pt x="5098" y="7837"/>
                    </a:cubicBezTo>
                    <a:cubicBezTo>
                      <a:pt x="5085" y="8445"/>
                      <a:pt x="4574" y="8928"/>
                      <a:pt x="3967" y="8914"/>
                    </a:cubicBezTo>
                    <a:cubicBezTo>
                      <a:pt x="3719" y="8900"/>
                      <a:pt x="3497" y="8817"/>
                      <a:pt x="3305" y="8666"/>
                    </a:cubicBezTo>
                    <a:close/>
                  </a:path>
                </a:pathLst>
              </a:custGeom>
              <a:solidFill>
                <a:srgbClr val="FFC33E"/>
              </a:solidFill>
              <a:ln w="137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942" name="Freeform: Shape 941">
                <a:extLst>
                  <a:ext uri="{FF2B5EF4-FFF2-40B4-BE49-F238E27FC236}">
                    <a16:creationId xmlns:a16="http://schemas.microsoft.com/office/drawing/2014/main" id="{1AC0B826-469B-9D1B-92C9-A4A3CD9EE4E1}"/>
                  </a:ext>
                </a:extLst>
              </p:cNvPr>
              <p:cNvSpPr/>
              <p:nvPr/>
            </p:nvSpPr>
            <p:spPr>
              <a:xfrm>
                <a:off x="5287734" y="3238006"/>
                <a:ext cx="14011" cy="24355"/>
              </a:xfrm>
              <a:custGeom>
                <a:avLst/>
                <a:gdLst>
                  <a:gd name="connsiteX0" fmla="*/ 12127 w 14011"/>
                  <a:gd name="connsiteY0" fmla="*/ 24264 h 24355"/>
                  <a:gd name="connsiteX1" fmla="*/ 163 w 14011"/>
                  <a:gd name="connsiteY1" fmla="*/ 7622 h 24355"/>
                  <a:gd name="connsiteX2" fmla="*/ 3709 w 14011"/>
                  <a:gd name="connsiteY2" fmla="*/ 253 h 24355"/>
                  <a:gd name="connsiteX3" fmla="*/ 6000 w 14011"/>
                  <a:gd name="connsiteY3" fmla="*/ 708 h 24355"/>
                  <a:gd name="connsiteX4" fmla="*/ 6193 w 14011"/>
                  <a:gd name="connsiteY4" fmla="*/ 1081 h 24355"/>
                  <a:gd name="connsiteX5" fmla="*/ 4537 w 14011"/>
                  <a:gd name="connsiteY5" fmla="*/ 3703 h 24355"/>
                  <a:gd name="connsiteX6" fmla="*/ 9615 w 14011"/>
                  <a:gd name="connsiteY6" fmla="*/ 20317 h 24355"/>
                  <a:gd name="connsiteX7" fmla="*/ 12955 w 14011"/>
                  <a:gd name="connsiteY7" fmla="*/ 21504 h 24355"/>
                  <a:gd name="connsiteX8" fmla="*/ 13921 w 14011"/>
                  <a:gd name="connsiteY8" fmla="*/ 23298 h 24355"/>
                  <a:gd name="connsiteX9" fmla="*/ 12127 w 14011"/>
                  <a:gd name="connsiteY9" fmla="*/ 24264 h 243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4011" h="24355">
                    <a:moveTo>
                      <a:pt x="12127" y="24264"/>
                    </a:moveTo>
                    <a:cubicBezTo>
                      <a:pt x="4234" y="22981"/>
                      <a:pt x="-1121" y="15529"/>
                      <a:pt x="163" y="7622"/>
                    </a:cubicBezTo>
                    <a:cubicBezTo>
                      <a:pt x="618" y="4875"/>
                      <a:pt x="1846" y="2322"/>
                      <a:pt x="3709" y="253"/>
                    </a:cubicBezTo>
                    <a:cubicBezTo>
                      <a:pt x="4468" y="-258"/>
                      <a:pt x="5503" y="-51"/>
                      <a:pt x="6000" y="708"/>
                    </a:cubicBezTo>
                    <a:cubicBezTo>
                      <a:pt x="6083" y="818"/>
                      <a:pt x="6152" y="942"/>
                      <a:pt x="6193" y="1081"/>
                    </a:cubicBezTo>
                    <a:cubicBezTo>
                      <a:pt x="6193" y="2322"/>
                      <a:pt x="4951" y="2736"/>
                      <a:pt x="4537" y="3703"/>
                    </a:cubicBezTo>
                    <a:cubicBezTo>
                      <a:pt x="1349" y="9692"/>
                      <a:pt x="3626" y="17130"/>
                      <a:pt x="9615" y="20317"/>
                    </a:cubicBezTo>
                    <a:cubicBezTo>
                      <a:pt x="10664" y="20869"/>
                      <a:pt x="11796" y="21270"/>
                      <a:pt x="12955" y="21504"/>
                    </a:cubicBezTo>
                    <a:cubicBezTo>
                      <a:pt x="13714" y="21739"/>
                      <a:pt x="14156" y="22539"/>
                      <a:pt x="13921" y="23298"/>
                    </a:cubicBezTo>
                    <a:cubicBezTo>
                      <a:pt x="13686" y="24057"/>
                      <a:pt x="12886" y="24499"/>
                      <a:pt x="12127" y="24264"/>
                    </a:cubicBezTo>
                    <a:close/>
                  </a:path>
                </a:pathLst>
              </a:custGeom>
              <a:solidFill>
                <a:srgbClr val="FFC33E"/>
              </a:solidFill>
              <a:ln w="137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943" name="Freeform: Shape 942">
                <a:extLst>
                  <a:ext uri="{FF2B5EF4-FFF2-40B4-BE49-F238E27FC236}">
                    <a16:creationId xmlns:a16="http://schemas.microsoft.com/office/drawing/2014/main" id="{4403FF34-65A2-F1E8-E276-6E45CCAFAA5D}"/>
                  </a:ext>
                </a:extLst>
              </p:cNvPr>
              <p:cNvSpPr/>
              <p:nvPr/>
            </p:nvSpPr>
            <p:spPr>
              <a:xfrm>
                <a:off x="5298233" y="3242859"/>
                <a:ext cx="9624" cy="15161"/>
              </a:xfrm>
              <a:custGeom>
                <a:avLst/>
                <a:gdLst>
                  <a:gd name="connsiteX0" fmla="*/ 7286 w 9624"/>
                  <a:gd name="connsiteY0" fmla="*/ 15133 h 15161"/>
                  <a:gd name="connsiteX1" fmla="*/ -27 w 9624"/>
                  <a:gd name="connsiteY1" fmla="*/ 6577 h 15161"/>
                  <a:gd name="connsiteX2" fmla="*/ 2456 w 9624"/>
                  <a:gd name="connsiteY2" fmla="*/ 91 h 15161"/>
                  <a:gd name="connsiteX3" fmla="*/ 4664 w 9624"/>
                  <a:gd name="connsiteY3" fmla="*/ 1057 h 15161"/>
                  <a:gd name="connsiteX4" fmla="*/ 3698 w 9624"/>
                  <a:gd name="connsiteY4" fmla="*/ 3265 h 15161"/>
                  <a:gd name="connsiteX5" fmla="*/ 7797 w 9624"/>
                  <a:gd name="connsiteY5" fmla="*/ 12125 h 15161"/>
                  <a:gd name="connsiteX6" fmla="*/ 8667 w 9624"/>
                  <a:gd name="connsiteY6" fmla="*/ 12373 h 15161"/>
                  <a:gd name="connsiteX7" fmla="*/ 7286 w 9624"/>
                  <a:gd name="connsiteY7" fmla="*/ 15133 h 15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624" h="15161">
                    <a:moveTo>
                      <a:pt x="7286" y="15133"/>
                    </a:moveTo>
                    <a:cubicBezTo>
                      <a:pt x="3215" y="14223"/>
                      <a:pt x="235" y="10731"/>
                      <a:pt x="-27" y="6577"/>
                    </a:cubicBezTo>
                    <a:cubicBezTo>
                      <a:pt x="-27" y="4369"/>
                      <a:pt x="-27" y="782"/>
                      <a:pt x="2456" y="91"/>
                    </a:cubicBezTo>
                    <a:cubicBezTo>
                      <a:pt x="3340" y="-254"/>
                      <a:pt x="4320" y="174"/>
                      <a:pt x="4664" y="1057"/>
                    </a:cubicBezTo>
                    <a:cubicBezTo>
                      <a:pt x="5009" y="1941"/>
                      <a:pt x="4582" y="2920"/>
                      <a:pt x="3698" y="3265"/>
                    </a:cubicBezTo>
                    <a:cubicBezTo>
                      <a:pt x="2387" y="6840"/>
                      <a:pt x="4223" y="10814"/>
                      <a:pt x="7797" y="12125"/>
                    </a:cubicBezTo>
                    <a:cubicBezTo>
                      <a:pt x="8087" y="12221"/>
                      <a:pt x="8377" y="12304"/>
                      <a:pt x="8667" y="12373"/>
                    </a:cubicBezTo>
                    <a:cubicBezTo>
                      <a:pt x="10598" y="12649"/>
                      <a:pt x="9218" y="15133"/>
                      <a:pt x="7286" y="15133"/>
                    </a:cubicBezTo>
                    <a:close/>
                  </a:path>
                </a:pathLst>
              </a:custGeom>
              <a:solidFill>
                <a:srgbClr val="FFC33E"/>
              </a:solidFill>
              <a:ln w="137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944" name="Freeform: Shape 943">
                <a:extLst>
                  <a:ext uri="{FF2B5EF4-FFF2-40B4-BE49-F238E27FC236}">
                    <a16:creationId xmlns:a16="http://schemas.microsoft.com/office/drawing/2014/main" id="{1A3D7D75-CFC9-DEF0-9F36-C2251914F656}"/>
                  </a:ext>
                </a:extLst>
              </p:cNvPr>
              <p:cNvSpPr/>
              <p:nvPr/>
            </p:nvSpPr>
            <p:spPr>
              <a:xfrm>
                <a:off x="5311699" y="3243875"/>
                <a:ext cx="8700" cy="11709"/>
              </a:xfrm>
              <a:custGeom>
                <a:avLst/>
                <a:gdLst>
                  <a:gd name="connsiteX0" fmla="*/ 6102 w 8700"/>
                  <a:gd name="connsiteY0" fmla="*/ 11219 h 11709"/>
                  <a:gd name="connsiteX1" fmla="*/ 2238 w 8700"/>
                  <a:gd name="connsiteY1" fmla="*/ 1698 h 11709"/>
                  <a:gd name="connsiteX2" fmla="*/ 7758 w 8700"/>
                  <a:gd name="connsiteY2" fmla="*/ 9287 h 11709"/>
                  <a:gd name="connsiteX3" fmla="*/ 6102 w 8700"/>
                  <a:gd name="connsiteY3" fmla="*/ 11219 h 117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700" h="11709">
                    <a:moveTo>
                      <a:pt x="6102" y="11219"/>
                    </a:moveTo>
                    <a:cubicBezTo>
                      <a:pt x="-5766" y="1284"/>
                      <a:pt x="3480" y="-2581"/>
                      <a:pt x="2238" y="1698"/>
                    </a:cubicBezTo>
                    <a:cubicBezTo>
                      <a:pt x="996" y="5975"/>
                      <a:pt x="5412" y="7217"/>
                      <a:pt x="7758" y="9287"/>
                    </a:cubicBezTo>
                    <a:cubicBezTo>
                      <a:pt x="10104" y="11357"/>
                      <a:pt x="7344" y="12323"/>
                      <a:pt x="6102" y="11219"/>
                    </a:cubicBezTo>
                    <a:close/>
                  </a:path>
                </a:pathLst>
              </a:custGeom>
              <a:solidFill>
                <a:srgbClr val="FFC33E"/>
              </a:solidFill>
              <a:ln w="137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945" name="Freeform: Shape 944">
                <a:extLst>
                  <a:ext uri="{FF2B5EF4-FFF2-40B4-BE49-F238E27FC236}">
                    <a16:creationId xmlns:a16="http://schemas.microsoft.com/office/drawing/2014/main" id="{CE03C423-DD06-8EB1-5066-938ABB3B4BF4}"/>
                  </a:ext>
                </a:extLst>
              </p:cNvPr>
              <p:cNvSpPr/>
              <p:nvPr/>
            </p:nvSpPr>
            <p:spPr>
              <a:xfrm>
                <a:off x="5242037" y="3264161"/>
                <a:ext cx="8949" cy="14907"/>
              </a:xfrm>
              <a:custGeom>
                <a:avLst/>
                <a:gdLst>
                  <a:gd name="connsiteX0" fmla="*/ 6903 w 8949"/>
                  <a:gd name="connsiteY0" fmla="*/ 14807 h 14907"/>
                  <a:gd name="connsiteX1" fmla="*/ 445 w 8949"/>
                  <a:gd name="connsiteY1" fmla="*/ 2332 h 14907"/>
                  <a:gd name="connsiteX2" fmla="*/ 969 w 8949"/>
                  <a:gd name="connsiteY2" fmla="*/ 1007 h 14907"/>
                  <a:gd name="connsiteX3" fmla="*/ 3591 w 8949"/>
                  <a:gd name="connsiteY3" fmla="*/ 3353 h 14907"/>
                  <a:gd name="connsiteX4" fmla="*/ 7814 w 8949"/>
                  <a:gd name="connsiteY4" fmla="*/ 12585 h 14907"/>
                  <a:gd name="connsiteX5" fmla="*/ 7869 w 8949"/>
                  <a:gd name="connsiteY5" fmla="*/ 12599 h 14907"/>
                  <a:gd name="connsiteX6" fmla="*/ 6903 w 8949"/>
                  <a:gd name="connsiteY6" fmla="*/ 14807 h 149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49" h="14907">
                    <a:moveTo>
                      <a:pt x="6903" y="14807"/>
                    </a:moveTo>
                    <a:cubicBezTo>
                      <a:pt x="1673" y="13151"/>
                      <a:pt x="-1225" y="7562"/>
                      <a:pt x="445" y="2332"/>
                    </a:cubicBezTo>
                    <a:cubicBezTo>
                      <a:pt x="583" y="1876"/>
                      <a:pt x="762" y="1435"/>
                      <a:pt x="969" y="1007"/>
                    </a:cubicBezTo>
                    <a:cubicBezTo>
                      <a:pt x="2763" y="-1753"/>
                      <a:pt x="6627" y="1697"/>
                      <a:pt x="3591" y="3353"/>
                    </a:cubicBezTo>
                    <a:cubicBezTo>
                      <a:pt x="2211" y="7065"/>
                      <a:pt x="4102" y="11205"/>
                      <a:pt x="7814" y="12585"/>
                    </a:cubicBezTo>
                    <a:cubicBezTo>
                      <a:pt x="7828" y="12585"/>
                      <a:pt x="7855" y="12599"/>
                      <a:pt x="7869" y="12599"/>
                    </a:cubicBezTo>
                    <a:cubicBezTo>
                      <a:pt x="9801" y="12599"/>
                      <a:pt x="8835" y="15359"/>
                      <a:pt x="6903" y="14807"/>
                    </a:cubicBezTo>
                    <a:close/>
                  </a:path>
                </a:pathLst>
              </a:custGeom>
              <a:solidFill>
                <a:srgbClr val="FFC33E"/>
              </a:solidFill>
              <a:ln w="137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946" name="Freeform: Shape 945">
                <a:extLst>
                  <a:ext uri="{FF2B5EF4-FFF2-40B4-BE49-F238E27FC236}">
                    <a16:creationId xmlns:a16="http://schemas.microsoft.com/office/drawing/2014/main" id="{A582306B-19DD-9895-4968-369437E27242}"/>
                  </a:ext>
                </a:extLst>
              </p:cNvPr>
              <p:cNvSpPr/>
              <p:nvPr/>
            </p:nvSpPr>
            <p:spPr>
              <a:xfrm>
                <a:off x="5252037" y="3265846"/>
                <a:ext cx="7215" cy="11131"/>
              </a:xfrm>
              <a:custGeom>
                <a:avLst/>
                <a:gdLst>
                  <a:gd name="connsiteX0" fmla="*/ 4907 w 7215"/>
                  <a:gd name="connsiteY0" fmla="*/ 10638 h 11131"/>
                  <a:gd name="connsiteX1" fmla="*/ 2975 w 7215"/>
                  <a:gd name="connsiteY1" fmla="*/ 2496 h 11131"/>
                  <a:gd name="connsiteX2" fmla="*/ 6839 w 7215"/>
                  <a:gd name="connsiteY2" fmla="*/ 10776 h 11131"/>
                  <a:gd name="connsiteX3" fmla="*/ 4907 w 7215"/>
                  <a:gd name="connsiteY3" fmla="*/ 10638 h 111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215" h="11131">
                    <a:moveTo>
                      <a:pt x="4907" y="10638"/>
                    </a:moveTo>
                    <a:cubicBezTo>
                      <a:pt x="-7099" y="-816"/>
                      <a:pt x="7115" y="-2196"/>
                      <a:pt x="2975" y="2496"/>
                    </a:cubicBezTo>
                    <a:cubicBezTo>
                      <a:pt x="2009" y="5532"/>
                      <a:pt x="8771" y="8430"/>
                      <a:pt x="6839" y="10776"/>
                    </a:cubicBezTo>
                    <a:cubicBezTo>
                      <a:pt x="6259" y="11259"/>
                      <a:pt x="5404" y="11203"/>
                      <a:pt x="4907" y="10638"/>
                    </a:cubicBezTo>
                    <a:close/>
                  </a:path>
                </a:pathLst>
              </a:custGeom>
              <a:solidFill>
                <a:srgbClr val="FFC33E"/>
              </a:solidFill>
              <a:ln w="137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947" name="Freeform: Shape 946">
                <a:extLst>
                  <a:ext uri="{FF2B5EF4-FFF2-40B4-BE49-F238E27FC236}">
                    <a16:creationId xmlns:a16="http://schemas.microsoft.com/office/drawing/2014/main" id="{B1235712-961B-C94F-AF30-F9B205609081}"/>
                  </a:ext>
                </a:extLst>
              </p:cNvPr>
              <p:cNvSpPr/>
              <p:nvPr/>
            </p:nvSpPr>
            <p:spPr>
              <a:xfrm>
                <a:off x="5279909" y="2845833"/>
                <a:ext cx="9242" cy="19720"/>
              </a:xfrm>
              <a:custGeom>
                <a:avLst/>
                <a:gdLst>
                  <a:gd name="connsiteX0" fmla="*/ 771 w 9242"/>
                  <a:gd name="connsiteY0" fmla="*/ 19693 h 19720"/>
                  <a:gd name="connsiteX1" fmla="*/ 5877 w 9242"/>
                  <a:gd name="connsiteY1" fmla="*/ 1477 h 19720"/>
                  <a:gd name="connsiteX2" fmla="*/ 8775 w 9242"/>
                  <a:gd name="connsiteY2" fmla="*/ 1477 h 19720"/>
                  <a:gd name="connsiteX3" fmla="*/ 2703 w 9242"/>
                  <a:gd name="connsiteY3" fmla="*/ 15277 h 19720"/>
                  <a:gd name="connsiteX4" fmla="*/ 771 w 9242"/>
                  <a:gd name="connsiteY4" fmla="*/ 19693 h 197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42" h="19720">
                    <a:moveTo>
                      <a:pt x="771" y="19693"/>
                    </a:moveTo>
                    <a:cubicBezTo>
                      <a:pt x="-2265" y="18451"/>
                      <a:pt x="4221" y="3685"/>
                      <a:pt x="5877" y="1477"/>
                    </a:cubicBezTo>
                    <a:cubicBezTo>
                      <a:pt x="7533" y="-731"/>
                      <a:pt x="10293" y="-317"/>
                      <a:pt x="8775" y="1477"/>
                    </a:cubicBezTo>
                    <a:cubicBezTo>
                      <a:pt x="5780" y="5575"/>
                      <a:pt x="3696" y="10295"/>
                      <a:pt x="2703" y="15277"/>
                    </a:cubicBezTo>
                    <a:cubicBezTo>
                      <a:pt x="2151" y="16795"/>
                      <a:pt x="3117" y="19693"/>
                      <a:pt x="771" y="19693"/>
                    </a:cubicBezTo>
                    <a:close/>
                  </a:path>
                </a:pathLst>
              </a:custGeom>
              <a:solidFill>
                <a:srgbClr val="FFC33E"/>
              </a:solidFill>
              <a:ln w="137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948" name="Freeform: Shape 947">
                <a:extLst>
                  <a:ext uri="{FF2B5EF4-FFF2-40B4-BE49-F238E27FC236}">
                    <a16:creationId xmlns:a16="http://schemas.microsoft.com/office/drawing/2014/main" id="{CEA36F6F-A246-C1A0-EBAC-5E9DCF69CF32}"/>
                  </a:ext>
                </a:extLst>
              </p:cNvPr>
              <p:cNvSpPr/>
              <p:nvPr/>
            </p:nvSpPr>
            <p:spPr>
              <a:xfrm>
                <a:off x="5285937" y="2847252"/>
                <a:ext cx="10734" cy="18631"/>
              </a:xfrm>
              <a:custGeom>
                <a:avLst/>
                <a:gdLst>
                  <a:gd name="connsiteX0" fmla="*/ 676 w 10734"/>
                  <a:gd name="connsiteY0" fmla="*/ 18550 h 18631"/>
                  <a:gd name="connsiteX1" fmla="*/ 4678 w 10734"/>
                  <a:gd name="connsiteY1" fmla="*/ 5992 h 18631"/>
                  <a:gd name="connsiteX2" fmla="*/ 10336 w 10734"/>
                  <a:gd name="connsiteY2" fmla="*/ 196 h 18631"/>
                  <a:gd name="connsiteX3" fmla="*/ 10433 w 10734"/>
                  <a:gd name="connsiteY3" fmla="*/ 1755 h 18631"/>
                  <a:gd name="connsiteX4" fmla="*/ 10336 w 10734"/>
                  <a:gd name="connsiteY4" fmla="*/ 1852 h 18631"/>
                  <a:gd name="connsiteX5" fmla="*/ 4678 w 10734"/>
                  <a:gd name="connsiteY5" fmla="*/ 11788 h 18631"/>
                  <a:gd name="connsiteX6" fmla="*/ 676 w 10734"/>
                  <a:gd name="connsiteY6" fmla="*/ 18550 h 186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734" h="18631">
                    <a:moveTo>
                      <a:pt x="676" y="18550"/>
                    </a:moveTo>
                    <a:cubicBezTo>
                      <a:pt x="-2084" y="18550"/>
                      <a:pt x="4126" y="7786"/>
                      <a:pt x="4678" y="5992"/>
                    </a:cubicBezTo>
                    <a:cubicBezTo>
                      <a:pt x="5230" y="4198"/>
                      <a:pt x="7990" y="-1184"/>
                      <a:pt x="10336" y="196"/>
                    </a:cubicBezTo>
                    <a:cubicBezTo>
                      <a:pt x="10792" y="596"/>
                      <a:pt x="10833" y="1300"/>
                      <a:pt x="10433" y="1755"/>
                    </a:cubicBezTo>
                    <a:cubicBezTo>
                      <a:pt x="10405" y="1783"/>
                      <a:pt x="10364" y="1824"/>
                      <a:pt x="10336" y="1852"/>
                    </a:cubicBezTo>
                    <a:cubicBezTo>
                      <a:pt x="7852" y="4777"/>
                      <a:pt x="5934" y="8158"/>
                      <a:pt x="4678" y="11788"/>
                    </a:cubicBezTo>
                    <a:cubicBezTo>
                      <a:pt x="3712" y="13168"/>
                      <a:pt x="2746" y="19240"/>
                      <a:pt x="676" y="18550"/>
                    </a:cubicBezTo>
                    <a:close/>
                  </a:path>
                </a:pathLst>
              </a:custGeom>
              <a:solidFill>
                <a:srgbClr val="FFC33E"/>
              </a:solidFill>
              <a:ln w="137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949" name="Freeform: Shape 948">
                <a:extLst>
                  <a:ext uri="{FF2B5EF4-FFF2-40B4-BE49-F238E27FC236}">
                    <a16:creationId xmlns:a16="http://schemas.microsoft.com/office/drawing/2014/main" id="{64FBAA34-09AE-819B-2E7A-20C2FDC9598B}"/>
                  </a:ext>
                </a:extLst>
              </p:cNvPr>
              <p:cNvSpPr/>
              <p:nvPr/>
            </p:nvSpPr>
            <p:spPr>
              <a:xfrm>
                <a:off x="5294185" y="2851161"/>
                <a:ext cx="7245" cy="18291"/>
              </a:xfrm>
              <a:custGeom>
                <a:avLst/>
                <a:gdLst>
                  <a:gd name="connsiteX0" fmla="*/ 708 w 7245"/>
                  <a:gd name="connsiteY0" fmla="*/ 18228 h 18291"/>
                  <a:gd name="connsiteX1" fmla="*/ 2502 w 7245"/>
                  <a:gd name="connsiteY1" fmla="*/ 6774 h 18291"/>
                  <a:gd name="connsiteX2" fmla="*/ 6366 w 7245"/>
                  <a:gd name="connsiteY2" fmla="*/ 13 h 18291"/>
                  <a:gd name="connsiteX3" fmla="*/ 7153 w 7245"/>
                  <a:gd name="connsiteY3" fmla="*/ 1586 h 18291"/>
                  <a:gd name="connsiteX4" fmla="*/ 7056 w 7245"/>
                  <a:gd name="connsiteY4" fmla="*/ 1806 h 18291"/>
                  <a:gd name="connsiteX5" fmla="*/ 4020 w 7245"/>
                  <a:gd name="connsiteY5" fmla="*/ 11052 h 18291"/>
                  <a:gd name="connsiteX6" fmla="*/ 708 w 7245"/>
                  <a:gd name="connsiteY6" fmla="*/ 18228 h 182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245" h="18291">
                    <a:moveTo>
                      <a:pt x="708" y="18228"/>
                    </a:moveTo>
                    <a:cubicBezTo>
                      <a:pt x="-1638" y="18228"/>
                      <a:pt x="2365" y="8844"/>
                      <a:pt x="2502" y="6774"/>
                    </a:cubicBezTo>
                    <a:cubicBezTo>
                      <a:pt x="2640" y="4704"/>
                      <a:pt x="3606" y="-540"/>
                      <a:pt x="6366" y="13"/>
                    </a:cubicBezTo>
                    <a:cubicBezTo>
                      <a:pt x="7015" y="233"/>
                      <a:pt x="7374" y="923"/>
                      <a:pt x="7153" y="1586"/>
                    </a:cubicBezTo>
                    <a:cubicBezTo>
                      <a:pt x="7125" y="1655"/>
                      <a:pt x="7098" y="1738"/>
                      <a:pt x="7056" y="1806"/>
                    </a:cubicBezTo>
                    <a:cubicBezTo>
                      <a:pt x="5759" y="4787"/>
                      <a:pt x="4738" y="7878"/>
                      <a:pt x="4020" y="11052"/>
                    </a:cubicBezTo>
                    <a:cubicBezTo>
                      <a:pt x="2640" y="12708"/>
                      <a:pt x="3330" y="18780"/>
                      <a:pt x="708" y="18228"/>
                    </a:cubicBezTo>
                    <a:close/>
                  </a:path>
                </a:pathLst>
              </a:custGeom>
              <a:solidFill>
                <a:srgbClr val="FFC33E"/>
              </a:solidFill>
              <a:ln w="137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950" name="Freeform: Shape 949">
                <a:extLst>
                  <a:ext uri="{FF2B5EF4-FFF2-40B4-BE49-F238E27FC236}">
                    <a16:creationId xmlns:a16="http://schemas.microsoft.com/office/drawing/2014/main" id="{2B1A6D16-66EE-192A-E852-5910E8657349}"/>
                  </a:ext>
                </a:extLst>
              </p:cNvPr>
              <p:cNvSpPr/>
              <p:nvPr/>
            </p:nvSpPr>
            <p:spPr>
              <a:xfrm>
                <a:off x="5241669" y="3362362"/>
                <a:ext cx="5801" cy="22624"/>
              </a:xfrm>
              <a:custGeom>
                <a:avLst/>
                <a:gdLst>
                  <a:gd name="connsiteX0" fmla="*/ 1199 w 5801"/>
                  <a:gd name="connsiteY0" fmla="*/ 22588 h 22624"/>
                  <a:gd name="connsiteX1" fmla="*/ 1199 w 5801"/>
                  <a:gd name="connsiteY1" fmla="*/ 12652 h 22624"/>
                  <a:gd name="connsiteX2" fmla="*/ 2441 w 5801"/>
                  <a:gd name="connsiteY2" fmla="*/ 1198 h 22624"/>
                  <a:gd name="connsiteX3" fmla="*/ 5063 w 5801"/>
                  <a:gd name="connsiteY3" fmla="*/ 3130 h 22624"/>
                  <a:gd name="connsiteX4" fmla="*/ 3959 w 5801"/>
                  <a:gd name="connsiteY4" fmla="*/ 13342 h 22624"/>
                  <a:gd name="connsiteX5" fmla="*/ 1199 w 5801"/>
                  <a:gd name="connsiteY5" fmla="*/ 22588 h 226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801" h="22624">
                    <a:moveTo>
                      <a:pt x="1199" y="22588"/>
                    </a:moveTo>
                    <a:cubicBezTo>
                      <a:pt x="-1561" y="22588"/>
                      <a:pt x="1199" y="14584"/>
                      <a:pt x="1199" y="12652"/>
                    </a:cubicBezTo>
                    <a:cubicBezTo>
                      <a:pt x="1406" y="8816"/>
                      <a:pt x="1820" y="4993"/>
                      <a:pt x="2441" y="1198"/>
                    </a:cubicBezTo>
                    <a:cubicBezTo>
                      <a:pt x="3269" y="-1700"/>
                      <a:pt x="7409" y="1198"/>
                      <a:pt x="5063" y="3130"/>
                    </a:cubicBezTo>
                    <a:cubicBezTo>
                      <a:pt x="2717" y="5062"/>
                      <a:pt x="4373" y="9892"/>
                      <a:pt x="3959" y="13342"/>
                    </a:cubicBezTo>
                    <a:cubicBezTo>
                      <a:pt x="3545" y="16792"/>
                      <a:pt x="3683" y="22864"/>
                      <a:pt x="1199" y="22588"/>
                    </a:cubicBezTo>
                    <a:close/>
                  </a:path>
                </a:pathLst>
              </a:custGeom>
              <a:solidFill>
                <a:srgbClr val="FFC33E"/>
              </a:solidFill>
              <a:ln w="137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951" name="Freeform: Shape 950">
                <a:extLst>
                  <a:ext uri="{FF2B5EF4-FFF2-40B4-BE49-F238E27FC236}">
                    <a16:creationId xmlns:a16="http://schemas.microsoft.com/office/drawing/2014/main" id="{CBDBD9C1-5D11-73BC-F439-92C29F0EC0B6}"/>
                  </a:ext>
                </a:extLst>
              </p:cNvPr>
              <p:cNvSpPr/>
              <p:nvPr/>
            </p:nvSpPr>
            <p:spPr>
              <a:xfrm>
                <a:off x="5248486" y="3364103"/>
                <a:ext cx="4111" cy="21512"/>
              </a:xfrm>
              <a:custGeom>
                <a:avLst/>
                <a:gdLst>
                  <a:gd name="connsiteX0" fmla="*/ 40 w 4111"/>
                  <a:gd name="connsiteY0" fmla="*/ 19743 h 21512"/>
                  <a:gd name="connsiteX1" fmla="*/ 2386 w 4111"/>
                  <a:gd name="connsiteY1" fmla="*/ 9 h 21512"/>
                  <a:gd name="connsiteX2" fmla="*/ 3352 w 4111"/>
                  <a:gd name="connsiteY2" fmla="*/ 2493 h 21512"/>
                  <a:gd name="connsiteX3" fmla="*/ 2662 w 4111"/>
                  <a:gd name="connsiteY3" fmla="*/ 9531 h 21512"/>
                  <a:gd name="connsiteX4" fmla="*/ 2662 w 4111"/>
                  <a:gd name="connsiteY4" fmla="*/ 19605 h 21512"/>
                  <a:gd name="connsiteX5" fmla="*/ 40 w 4111"/>
                  <a:gd name="connsiteY5" fmla="*/ 19743 h 215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111" h="21512">
                    <a:moveTo>
                      <a:pt x="40" y="19743"/>
                    </a:moveTo>
                    <a:cubicBezTo>
                      <a:pt x="40" y="17259"/>
                      <a:pt x="-650" y="-957"/>
                      <a:pt x="2386" y="9"/>
                    </a:cubicBezTo>
                    <a:cubicBezTo>
                      <a:pt x="5422" y="975"/>
                      <a:pt x="3490" y="1665"/>
                      <a:pt x="3352" y="2493"/>
                    </a:cubicBezTo>
                    <a:cubicBezTo>
                      <a:pt x="2979" y="4825"/>
                      <a:pt x="2758" y="7171"/>
                      <a:pt x="2662" y="9531"/>
                    </a:cubicBezTo>
                    <a:cubicBezTo>
                      <a:pt x="2662" y="12981"/>
                      <a:pt x="2662" y="16293"/>
                      <a:pt x="2662" y="19605"/>
                    </a:cubicBezTo>
                    <a:cubicBezTo>
                      <a:pt x="2662" y="22917"/>
                      <a:pt x="40" y="21123"/>
                      <a:pt x="40" y="19743"/>
                    </a:cubicBezTo>
                    <a:close/>
                  </a:path>
                </a:pathLst>
              </a:custGeom>
              <a:solidFill>
                <a:srgbClr val="FFC33E"/>
              </a:solidFill>
              <a:ln w="137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952" name="Freeform: Shape 951">
                <a:extLst>
                  <a:ext uri="{FF2B5EF4-FFF2-40B4-BE49-F238E27FC236}">
                    <a16:creationId xmlns:a16="http://schemas.microsoft.com/office/drawing/2014/main" id="{1F62DBCF-45E9-CC0C-256D-57A748CE8984}"/>
                  </a:ext>
                </a:extLst>
              </p:cNvPr>
              <p:cNvSpPr/>
              <p:nvPr/>
            </p:nvSpPr>
            <p:spPr>
              <a:xfrm>
                <a:off x="5256599" y="3365657"/>
                <a:ext cx="3408" cy="15050"/>
              </a:xfrm>
              <a:custGeom>
                <a:avLst/>
                <a:gdLst>
                  <a:gd name="connsiteX0" fmla="*/ 207 w 3408"/>
                  <a:gd name="connsiteY0" fmla="*/ 13773 h 15050"/>
                  <a:gd name="connsiteX1" fmla="*/ 3381 w 3408"/>
                  <a:gd name="connsiteY1" fmla="*/ 802 h 15050"/>
                  <a:gd name="connsiteX2" fmla="*/ 2691 w 3408"/>
                  <a:gd name="connsiteY2" fmla="*/ 10737 h 15050"/>
                  <a:gd name="connsiteX3" fmla="*/ 2691 w 3408"/>
                  <a:gd name="connsiteY3" fmla="*/ 14463 h 15050"/>
                  <a:gd name="connsiteX4" fmla="*/ 207 w 3408"/>
                  <a:gd name="connsiteY4" fmla="*/ 13773 h 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08" h="15050">
                    <a:moveTo>
                      <a:pt x="207" y="13773"/>
                    </a:moveTo>
                    <a:cubicBezTo>
                      <a:pt x="207" y="11841"/>
                      <a:pt x="-1311" y="-3752"/>
                      <a:pt x="3381" y="802"/>
                    </a:cubicBezTo>
                    <a:cubicBezTo>
                      <a:pt x="2801" y="4086"/>
                      <a:pt x="2567" y="7412"/>
                      <a:pt x="2691" y="10737"/>
                    </a:cubicBezTo>
                    <a:cubicBezTo>
                      <a:pt x="2691" y="11979"/>
                      <a:pt x="2691" y="13359"/>
                      <a:pt x="2691" y="14463"/>
                    </a:cubicBezTo>
                    <a:cubicBezTo>
                      <a:pt x="2691" y="15567"/>
                      <a:pt x="207" y="14877"/>
                      <a:pt x="207" y="13773"/>
                    </a:cubicBezTo>
                    <a:close/>
                  </a:path>
                </a:pathLst>
              </a:custGeom>
              <a:solidFill>
                <a:srgbClr val="FFC33E"/>
              </a:solidFill>
              <a:ln w="137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953" name="Freeform: Shape 952">
                <a:extLst>
                  <a:ext uri="{FF2B5EF4-FFF2-40B4-BE49-F238E27FC236}">
                    <a16:creationId xmlns:a16="http://schemas.microsoft.com/office/drawing/2014/main" id="{0E789208-F668-DF36-792E-A7B65E1CB0FD}"/>
                  </a:ext>
                </a:extLst>
              </p:cNvPr>
              <p:cNvSpPr/>
              <p:nvPr/>
            </p:nvSpPr>
            <p:spPr>
              <a:xfrm>
                <a:off x="5170825" y="2795409"/>
                <a:ext cx="160982" cy="586671"/>
              </a:xfrm>
              <a:custGeom>
                <a:avLst/>
                <a:gdLst>
                  <a:gd name="connsiteX0" fmla="*/ 2769 w 160982"/>
                  <a:gd name="connsiteY0" fmla="*/ 571602 h 586671"/>
                  <a:gd name="connsiteX1" fmla="*/ 4149 w 160982"/>
                  <a:gd name="connsiteY1" fmla="*/ 586644 h 586671"/>
                  <a:gd name="connsiteX2" fmla="*/ 8150 w 160982"/>
                  <a:gd name="connsiteY2" fmla="*/ 586644 h 586671"/>
                  <a:gd name="connsiteX3" fmla="*/ 8150 w 160982"/>
                  <a:gd name="connsiteY3" fmla="*/ 582918 h 586671"/>
                  <a:gd name="connsiteX4" fmla="*/ 6356 w 160982"/>
                  <a:gd name="connsiteY4" fmla="*/ 529098 h 586671"/>
                  <a:gd name="connsiteX5" fmla="*/ 31196 w 160982"/>
                  <a:gd name="connsiteY5" fmla="*/ 489217 h 586671"/>
                  <a:gd name="connsiteX6" fmla="*/ 8289 w 160982"/>
                  <a:gd name="connsiteY6" fmla="*/ 439262 h 586671"/>
                  <a:gd name="connsiteX7" fmla="*/ 48722 w 160982"/>
                  <a:gd name="connsiteY7" fmla="*/ 373989 h 586671"/>
                  <a:gd name="connsiteX8" fmla="*/ 30644 w 160982"/>
                  <a:gd name="connsiteY8" fmla="*/ 357843 h 586671"/>
                  <a:gd name="connsiteX9" fmla="*/ 15188 w 160982"/>
                  <a:gd name="connsiteY9" fmla="*/ 330243 h 586671"/>
                  <a:gd name="connsiteX10" fmla="*/ 55070 w 160982"/>
                  <a:gd name="connsiteY10" fmla="*/ 276562 h 586671"/>
                  <a:gd name="connsiteX11" fmla="*/ 30092 w 160982"/>
                  <a:gd name="connsiteY11" fmla="*/ 238060 h 586671"/>
                  <a:gd name="connsiteX12" fmla="*/ 28298 w 160982"/>
                  <a:gd name="connsiteY12" fmla="*/ 206459 h 586671"/>
                  <a:gd name="connsiteX13" fmla="*/ 80737 w 160982"/>
                  <a:gd name="connsiteY13" fmla="*/ 138702 h 586671"/>
                  <a:gd name="connsiteX14" fmla="*/ 82807 w 160982"/>
                  <a:gd name="connsiteY14" fmla="*/ 79777 h 586671"/>
                  <a:gd name="connsiteX15" fmla="*/ 138007 w 160982"/>
                  <a:gd name="connsiteY15" fmla="*/ 13124 h 586671"/>
                  <a:gd name="connsiteX16" fmla="*/ 154981 w 160982"/>
                  <a:gd name="connsiteY16" fmla="*/ 4292 h 586671"/>
                  <a:gd name="connsiteX17" fmla="*/ 159811 w 160982"/>
                  <a:gd name="connsiteY17" fmla="*/ 2222 h 586671"/>
                  <a:gd name="connsiteX18" fmla="*/ 160956 w 160982"/>
                  <a:gd name="connsiteY18" fmla="*/ 1159 h 586671"/>
                  <a:gd name="connsiteX19" fmla="*/ 160914 w 160982"/>
                  <a:gd name="connsiteY19" fmla="*/ 842 h 586671"/>
                  <a:gd name="connsiteX20" fmla="*/ 159603 w 160982"/>
                  <a:gd name="connsiteY20" fmla="*/ 0 h 586671"/>
                  <a:gd name="connsiteX21" fmla="*/ 159534 w 160982"/>
                  <a:gd name="connsiteY21" fmla="*/ 14 h 586671"/>
                  <a:gd name="connsiteX22" fmla="*/ 78116 w 160982"/>
                  <a:gd name="connsiteY22" fmla="*/ 85849 h 586671"/>
                  <a:gd name="connsiteX23" fmla="*/ 73424 w 160982"/>
                  <a:gd name="connsiteY23" fmla="*/ 143394 h 586671"/>
                  <a:gd name="connsiteX24" fmla="*/ 22916 w 160982"/>
                  <a:gd name="connsiteY24" fmla="*/ 208529 h 586671"/>
                  <a:gd name="connsiteX25" fmla="*/ 26918 w 160982"/>
                  <a:gd name="connsiteY25" fmla="*/ 240268 h 586671"/>
                  <a:gd name="connsiteX26" fmla="*/ 50516 w 160982"/>
                  <a:gd name="connsiteY26" fmla="*/ 279598 h 586671"/>
                  <a:gd name="connsiteX27" fmla="*/ 25952 w 160982"/>
                  <a:gd name="connsiteY27" fmla="*/ 307198 h 586671"/>
                  <a:gd name="connsiteX28" fmla="*/ 16844 w 160982"/>
                  <a:gd name="connsiteY28" fmla="*/ 348597 h 586671"/>
                  <a:gd name="connsiteX29" fmla="*/ 46376 w 160982"/>
                  <a:gd name="connsiteY29" fmla="*/ 377439 h 586671"/>
                  <a:gd name="connsiteX30" fmla="*/ 7322 w 160982"/>
                  <a:gd name="connsiteY30" fmla="*/ 448784 h 586671"/>
                  <a:gd name="connsiteX31" fmla="*/ 21122 w 160982"/>
                  <a:gd name="connsiteY31" fmla="*/ 467137 h 586671"/>
                  <a:gd name="connsiteX32" fmla="*/ 25842 w 160982"/>
                  <a:gd name="connsiteY32" fmla="*/ 490280 h 586671"/>
                  <a:gd name="connsiteX33" fmla="*/ 25814 w 160982"/>
                  <a:gd name="connsiteY33" fmla="*/ 490321 h 586671"/>
                  <a:gd name="connsiteX34" fmla="*/ 2769 w 160982"/>
                  <a:gd name="connsiteY34" fmla="*/ 571602 h 5866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160982" h="586671">
                    <a:moveTo>
                      <a:pt x="2769" y="571602"/>
                    </a:moveTo>
                    <a:cubicBezTo>
                      <a:pt x="3459" y="576570"/>
                      <a:pt x="3872" y="581676"/>
                      <a:pt x="4149" y="586644"/>
                    </a:cubicBezTo>
                    <a:lnTo>
                      <a:pt x="8150" y="586644"/>
                    </a:lnTo>
                    <a:lnTo>
                      <a:pt x="8150" y="582918"/>
                    </a:lnTo>
                    <a:cubicBezTo>
                      <a:pt x="8150" y="564978"/>
                      <a:pt x="1941" y="546762"/>
                      <a:pt x="6356" y="529098"/>
                    </a:cubicBezTo>
                    <a:cubicBezTo>
                      <a:pt x="11049" y="513919"/>
                      <a:pt x="24296" y="503155"/>
                      <a:pt x="31196" y="489217"/>
                    </a:cubicBezTo>
                    <a:cubicBezTo>
                      <a:pt x="39890" y="468655"/>
                      <a:pt x="10358" y="461617"/>
                      <a:pt x="8289" y="439262"/>
                    </a:cubicBezTo>
                    <a:cubicBezTo>
                      <a:pt x="4839" y="409868"/>
                      <a:pt x="58658" y="396482"/>
                      <a:pt x="48722" y="373989"/>
                    </a:cubicBezTo>
                    <a:cubicBezTo>
                      <a:pt x="43823" y="367461"/>
                      <a:pt x="37682" y="361969"/>
                      <a:pt x="30644" y="357843"/>
                    </a:cubicBezTo>
                    <a:cubicBezTo>
                      <a:pt x="21812" y="351081"/>
                      <a:pt x="11877" y="341835"/>
                      <a:pt x="15188" y="330243"/>
                    </a:cubicBezTo>
                    <a:cubicBezTo>
                      <a:pt x="20570" y="308854"/>
                      <a:pt x="51068" y="297124"/>
                      <a:pt x="55070" y="276562"/>
                    </a:cubicBezTo>
                    <a:cubicBezTo>
                      <a:pt x="56450" y="260692"/>
                      <a:pt x="38234" y="250342"/>
                      <a:pt x="30092" y="238060"/>
                    </a:cubicBezTo>
                    <a:cubicBezTo>
                      <a:pt x="22916" y="228953"/>
                      <a:pt x="22199" y="216326"/>
                      <a:pt x="28298" y="206459"/>
                    </a:cubicBezTo>
                    <a:cubicBezTo>
                      <a:pt x="40856" y="180653"/>
                      <a:pt x="69698" y="165060"/>
                      <a:pt x="80737" y="138702"/>
                    </a:cubicBezTo>
                    <a:cubicBezTo>
                      <a:pt x="87637" y="119658"/>
                      <a:pt x="77840" y="99234"/>
                      <a:pt x="82807" y="79777"/>
                    </a:cubicBezTo>
                    <a:cubicBezTo>
                      <a:pt x="90798" y="50673"/>
                      <a:pt x="110904" y="26399"/>
                      <a:pt x="138007" y="13124"/>
                    </a:cubicBezTo>
                    <a:cubicBezTo>
                      <a:pt x="143499" y="9881"/>
                      <a:pt x="149171" y="6928"/>
                      <a:pt x="154981" y="4292"/>
                    </a:cubicBezTo>
                    <a:cubicBezTo>
                      <a:pt x="156553" y="3519"/>
                      <a:pt x="158168" y="2829"/>
                      <a:pt x="159811" y="2222"/>
                    </a:cubicBezTo>
                    <a:cubicBezTo>
                      <a:pt x="160417" y="2236"/>
                      <a:pt x="160928" y="1766"/>
                      <a:pt x="160956" y="1159"/>
                    </a:cubicBezTo>
                    <a:cubicBezTo>
                      <a:pt x="160956" y="1049"/>
                      <a:pt x="160942" y="938"/>
                      <a:pt x="160914" y="842"/>
                    </a:cubicBezTo>
                    <a:cubicBezTo>
                      <a:pt x="160790" y="248"/>
                      <a:pt x="160197" y="-138"/>
                      <a:pt x="159603" y="0"/>
                    </a:cubicBezTo>
                    <a:cubicBezTo>
                      <a:pt x="159576" y="0"/>
                      <a:pt x="159562" y="14"/>
                      <a:pt x="159534" y="14"/>
                    </a:cubicBezTo>
                    <a:cubicBezTo>
                      <a:pt x="121723" y="15332"/>
                      <a:pt x="81565" y="43759"/>
                      <a:pt x="78116" y="85849"/>
                    </a:cubicBezTo>
                    <a:cubicBezTo>
                      <a:pt x="75907" y="105030"/>
                      <a:pt x="84049" y="125592"/>
                      <a:pt x="73424" y="143394"/>
                    </a:cubicBezTo>
                    <a:cubicBezTo>
                      <a:pt x="59624" y="167268"/>
                      <a:pt x="33128" y="182723"/>
                      <a:pt x="22916" y="208529"/>
                    </a:cubicBezTo>
                    <a:cubicBezTo>
                      <a:pt x="17727" y="218948"/>
                      <a:pt x="19301" y="231464"/>
                      <a:pt x="26918" y="240268"/>
                    </a:cubicBezTo>
                    <a:cubicBezTo>
                      <a:pt x="34508" y="251722"/>
                      <a:pt x="55898" y="264418"/>
                      <a:pt x="50516" y="279598"/>
                    </a:cubicBezTo>
                    <a:cubicBezTo>
                      <a:pt x="43851" y="290058"/>
                      <a:pt x="35557" y="299373"/>
                      <a:pt x="25952" y="307198"/>
                    </a:cubicBezTo>
                    <a:cubicBezTo>
                      <a:pt x="14913" y="318375"/>
                      <a:pt x="4839" y="334797"/>
                      <a:pt x="16844" y="348597"/>
                    </a:cubicBezTo>
                    <a:cubicBezTo>
                      <a:pt x="23468" y="358671"/>
                      <a:pt x="44444" y="367917"/>
                      <a:pt x="46376" y="377439"/>
                    </a:cubicBezTo>
                    <a:cubicBezTo>
                      <a:pt x="48584" y="397724"/>
                      <a:pt x="-8823" y="411938"/>
                      <a:pt x="7322" y="448784"/>
                    </a:cubicBezTo>
                    <a:cubicBezTo>
                      <a:pt x="11035" y="455518"/>
                      <a:pt x="15671" y="461700"/>
                      <a:pt x="21122" y="467137"/>
                    </a:cubicBezTo>
                    <a:cubicBezTo>
                      <a:pt x="28809" y="472216"/>
                      <a:pt x="30934" y="482579"/>
                      <a:pt x="25842" y="490280"/>
                    </a:cubicBezTo>
                    <a:cubicBezTo>
                      <a:pt x="25828" y="490293"/>
                      <a:pt x="25828" y="490307"/>
                      <a:pt x="25814" y="490321"/>
                    </a:cubicBezTo>
                    <a:cubicBezTo>
                      <a:pt x="-405" y="525649"/>
                      <a:pt x="-3580" y="527718"/>
                      <a:pt x="2769" y="571602"/>
                    </a:cubicBezTo>
                    <a:close/>
                  </a:path>
                </a:pathLst>
              </a:custGeom>
              <a:solidFill>
                <a:srgbClr val="FFC33E"/>
              </a:solidFill>
              <a:ln w="137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954" name="Freeform: Shape 953">
                <a:extLst>
                  <a:ext uri="{FF2B5EF4-FFF2-40B4-BE49-F238E27FC236}">
                    <a16:creationId xmlns:a16="http://schemas.microsoft.com/office/drawing/2014/main" id="{E31DA1E6-EACA-7781-8AE8-5CD7F84B5742}"/>
                  </a:ext>
                </a:extLst>
              </p:cNvPr>
              <p:cNvSpPr/>
              <p:nvPr/>
            </p:nvSpPr>
            <p:spPr>
              <a:xfrm>
                <a:off x="5058219" y="2847890"/>
                <a:ext cx="109467" cy="517630"/>
              </a:xfrm>
              <a:custGeom>
                <a:avLst/>
                <a:gdLst>
                  <a:gd name="connsiteX0" fmla="*/ 82668 w 109467"/>
                  <a:gd name="connsiteY0" fmla="*/ 47443 h 517630"/>
                  <a:gd name="connsiteX1" fmla="*/ 109440 w 109467"/>
                  <a:gd name="connsiteY1" fmla="*/ 1766 h 517630"/>
                  <a:gd name="connsiteX2" fmla="*/ 106404 w 109467"/>
                  <a:gd name="connsiteY2" fmla="*/ -28 h 517630"/>
                  <a:gd name="connsiteX3" fmla="*/ 77838 w 109467"/>
                  <a:gd name="connsiteY3" fmla="*/ 53515 h 517630"/>
                  <a:gd name="connsiteX4" fmla="*/ 73284 w 109467"/>
                  <a:gd name="connsiteY4" fmla="*/ 111061 h 517630"/>
                  <a:gd name="connsiteX5" fmla="*/ 22639 w 109467"/>
                  <a:gd name="connsiteY5" fmla="*/ 176196 h 517630"/>
                  <a:gd name="connsiteX6" fmla="*/ 26779 w 109467"/>
                  <a:gd name="connsiteY6" fmla="*/ 207935 h 517630"/>
                  <a:gd name="connsiteX7" fmla="*/ 50239 w 109467"/>
                  <a:gd name="connsiteY7" fmla="*/ 247265 h 517630"/>
                  <a:gd name="connsiteX8" fmla="*/ 25675 w 109467"/>
                  <a:gd name="connsiteY8" fmla="*/ 274864 h 517630"/>
                  <a:gd name="connsiteX9" fmla="*/ 16567 w 109467"/>
                  <a:gd name="connsiteY9" fmla="*/ 316264 h 517630"/>
                  <a:gd name="connsiteX10" fmla="*/ 46237 w 109467"/>
                  <a:gd name="connsiteY10" fmla="*/ 345105 h 517630"/>
                  <a:gd name="connsiteX11" fmla="*/ 7184 w 109467"/>
                  <a:gd name="connsiteY11" fmla="*/ 416450 h 517630"/>
                  <a:gd name="connsiteX12" fmla="*/ 20983 w 109467"/>
                  <a:gd name="connsiteY12" fmla="*/ 434804 h 517630"/>
                  <a:gd name="connsiteX13" fmla="*/ 25675 w 109467"/>
                  <a:gd name="connsiteY13" fmla="*/ 457988 h 517630"/>
                  <a:gd name="connsiteX14" fmla="*/ 421 w 109467"/>
                  <a:gd name="connsiteY14" fmla="*/ 517603 h 517630"/>
                  <a:gd name="connsiteX15" fmla="*/ 5251 w 109467"/>
                  <a:gd name="connsiteY15" fmla="*/ 517603 h 517630"/>
                  <a:gd name="connsiteX16" fmla="*/ 6493 w 109467"/>
                  <a:gd name="connsiteY16" fmla="*/ 495661 h 517630"/>
                  <a:gd name="connsiteX17" fmla="*/ 31195 w 109467"/>
                  <a:gd name="connsiteY17" fmla="*/ 455780 h 517630"/>
                  <a:gd name="connsiteX18" fmla="*/ 8425 w 109467"/>
                  <a:gd name="connsiteY18" fmla="*/ 405824 h 517630"/>
                  <a:gd name="connsiteX19" fmla="*/ 48859 w 109467"/>
                  <a:gd name="connsiteY19" fmla="*/ 340551 h 517630"/>
                  <a:gd name="connsiteX20" fmla="*/ 30781 w 109467"/>
                  <a:gd name="connsiteY20" fmla="*/ 324405 h 517630"/>
                  <a:gd name="connsiteX21" fmla="*/ 15325 w 109467"/>
                  <a:gd name="connsiteY21" fmla="*/ 296806 h 517630"/>
                  <a:gd name="connsiteX22" fmla="*/ 55069 w 109467"/>
                  <a:gd name="connsiteY22" fmla="*/ 243125 h 517630"/>
                  <a:gd name="connsiteX23" fmla="*/ 30229 w 109467"/>
                  <a:gd name="connsiteY23" fmla="*/ 204623 h 517630"/>
                  <a:gd name="connsiteX24" fmla="*/ 28435 w 109467"/>
                  <a:gd name="connsiteY24" fmla="*/ 173022 h 517630"/>
                  <a:gd name="connsiteX25" fmla="*/ 80874 w 109467"/>
                  <a:gd name="connsiteY25" fmla="*/ 105265 h 517630"/>
                  <a:gd name="connsiteX26" fmla="*/ 82668 w 109467"/>
                  <a:gd name="connsiteY26" fmla="*/ 47443 h 5176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109467" h="517630">
                    <a:moveTo>
                      <a:pt x="82668" y="47443"/>
                    </a:moveTo>
                    <a:cubicBezTo>
                      <a:pt x="86670" y="29821"/>
                      <a:pt x="96026" y="13869"/>
                      <a:pt x="109440" y="1766"/>
                    </a:cubicBezTo>
                    <a:lnTo>
                      <a:pt x="106404" y="-28"/>
                    </a:lnTo>
                    <a:cubicBezTo>
                      <a:pt x="90451" y="13565"/>
                      <a:pt x="80239" y="32691"/>
                      <a:pt x="77838" y="53515"/>
                    </a:cubicBezTo>
                    <a:cubicBezTo>
                      <a:pt x="75769" y="72697"/>
                      <a:pt x="83910" y="93259"/>
                      <a:pt x="73284" y="111061"/>
                    </a:cubicBezTo>
                    <a:cubicBezTo>
                      <a:pt x="59484" y="134934"/>
                      <a:pt x="32989" y="150390"/>
                      <a:pt x="22639" y="176196"/>
                    </a:cubicBezTo>
                    <a:cubicBezTo>
                      <a:pt x="17478" y="186642"/>
                      <a:pt x="19120" y="199159"/>
                      <a:pt x="26779" y="207935"/>
                    </a:cubicBezTo>
                    <a:cubicBezTo>
                      <a:pt x="34369" y="219389"/>
                      <a:pt x="55621" y="232085"/>
                      <a:pt x="50239" y="247265"/>
                    </a:cubicBezTo>
                    <a:cubicBezTo>
                      <a:pt x="43615" y="257753"/>
                      <a:pt x="35321" y="267067"/>
                      <a:pt x="25675" y="274864"/>
                    </a:cubicBezTo>
                    <a:cubicBezTo>
                      <a:pt x="14773" y="286042"/>
                      <a:pt x="4699" y="302464"/>
                      <a:pt x="16567" y="316264"/>
                    </a:cubicBezTo>
                    <a:cubicBezTo>
                      <a:pt x="23329" y="326337"/>
                      <a:pt x="44167" y="335583"/>
                      <a:pt x="46237" y="345105"/>
                    </a:cubicBezTo>
                    <a:cubicBezTo>
                      <a:pt x="48445" y="365391"/>
                      <a:pt x="-8962" y="379605"/>
                      <a:pt x="7184" y="416450"/>
                    </a:cubicBezTo>
                    <a:cubicBezTo>
                      <a:pt x="10799" y="423254"/>
                      <a:pt x="15450" y="429436"/>
                      <a:pt x="20983" y="434804"/>
                    </a:cubicBezTo>
                    <a:cubicBezTo>
                      <a:pt x="28628" y="439951"/>
                      <a:pt x="30712" y="450273"/>
                      <a:pt x="25675" y="457988"/>
                    </a:cubicBezTo>
                    <a:cubicBezTo>
                      <a:pt x="4699" y="485587"/>
                      <a:pt x="-1924" y="492901"/>
                      <a:pt x="421" y="517603"/>
                    </a:cubicBezTo>
                    <a:cubicBezTo>
                      <a:pt x="2022" y="517396"/>
                      <a:pt x="3651" y="517396"/>
                      <a:pt x="5251" y="517603"/>
                    </a:cubicBezTo>
                    <a:cubicBezTo>
                      <a:pt x="4492" y="510275"/>
                      <a:pt x="4906" y="502865"/>
                      <a:pt x="6493" y="495661"/>
                    </a:cubicBezTo>
                    <a:cubicBezTo>
                      <a:pt x="11185" y="480481"/>
                      <a:pt x="24295" y="469718"/>
                      <a:pt x="31195" y="455780"/>
                    </a:cubicBezTo>
                    <a:cubicBezTo>
                      <a:pt x="40027" y="435218"/>
                      <a:pt x="10495" y="428180"/>
                      <a:pt x="8425" y="405824"/>
                    </a:cubicBezTo>
                    <a:cubicBezTo>
                      <a:pt x="4837" y="376431"/>
                      <a:pt x="58795" y="363045"/>
                      <a:pt x="48859" y="340551"/>
                    </a:cubicBezTo>
                    <a:cubicBezTo>
                      <a:pt x="43960" y="334024"/>
                      <a:pt x="37819" y="328532"/>
                      <a:pt x="30781" y="324405"/>
                    </a:cubicBezTo>
                    <a:cubicBezTo>
                      <a:pt x="21949" y="317782"/>
                      <a:pt x="11875" y="308398"/>
                      <a:pt x="15325" y="296806"/>
                    </a:cubicBezTo>
                    <a:cubicBezTo>
                      <a:pt x="20707" y="275416"/>
                      <a:pt x="51205" y="263686"/>
                      <a:pt x="55069" y="243125"/>
                    </a:cubicBezTo>
                    <a:cubicBezTo>
                      <a:pt x="56448" y="227255"/>
                      <a:pt x="38233" y="216905"/>
                      <a:pt x="30229" y="204623"/>
                    </a:cubicBezTo>
                    <a:cubicBezTo>
                      <a:pt x="22805" y="195612"/>
                      <a:pt x="22073" y="182820"/>
                      <a:pt x="28435" y="173022"/>
                    </a:cubicBezTo>
                    <a:cubicBezTo>
                      <a:pt x="40855" y="147216"/>
                      <a:pt x="69834" y="131622"/>
                      <a:pt x="80874" y="105265"/>
                    </a:cubicBezTo>
                    <a:cubicBezTo>
                      <a:pt x="87498" y="87325"/>
                      <a:pt x="77838" y="66901"/>
                      <a:pt x="82668" y="47443"/>
                    </a:cubicBezTo>
                    <a:close/>
                  </a:path>
                </a:pathLst>
              </a:custGeom>
              <a:solidFill>
                <a:srgbClr val="FFC33E"/>
              </a:solidFill>
              <a:ln w="137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955" name="Freeform: Shape 954">
                <a:extLst>
                  <a:ext uri="{FF2B5EF4-FFF2-40B4-BE49-F238E27FC236}">
                    <a16:creationId xmlns:a16="http://schemas.microsoft.com/office/drawing/2014/main" id="{378A8279-3BD2-F1D9-1892-2F6D90CAA946}"/>
                  </a:ext>
                </a:extLst>
              </p:cNvPr>
              <p:cNvSpPr/>
              <p:nvPr/>
            </p:nvSpPr>
            <p:spPr>
              <a:xfrm>
                <a:off x="5126702" y="2777511"/>
                <a:ext cx="178983" cy="604569"/>
              </a:xfrm>
              <a:custGeom>
                <a:avLst/>
                <a:gdLst>
                  <a:gd name="connsiteX0" fmla="*/ 7010 w 178983"/>
                  <a:gd name="connsiteY0" fmla="*/ 556656 h 604569"/>
                  <a:gd name="connsiteX1" fmla="*/ 938 w 178983"/>
                  <a:gd name="connsiteY1" fmla="*/ 594192 h 604569"/>
                  <a:gd name="connsiteX2" fmla="*/ -27 w 178983"/>
                  <a:gd name="connsiteY2" fmla="*/ 604542 h 604569"/>
                  <a:gd name="connsiteX3" fmla="*/ 3284 w 178983"/>
                  <a:gd name="connsiteY3" fmla="*/ 604542 h 604569"/>
                  <a:gd name="connsiteX4" fmla="*/ 7010 w 178983"/>
                  <a:gd name="connsiteY4" fmla="*/ 572250 h 604569"/>
                  <a:gd name="connsiteX5" fmla="*/ 21500 w 178983"/>
                  <a:gd name="connsiteY5" fmla="*/ 526573 h 604569"/>
                  <a:gd name="connsiteX6" fmla="*/ 15566 w 178983"/>
                  <a:gd name="connsiteY6" fmla="*/ 496765 h 604569"/>
                  <a:gd name="connsiteX7" fmla="*/ 25502 w 178983"/>
                  <a:gd name="connsiteY7" fmla="*/ 443912 h 604569"/>
                  <a:gd name="connsiteX8" fmla="*/ 24674 w 178983"/>
                  <a:gd name="connsiteY8" fmla="*/ 397683 h 604569"/>
                  <a:gd name="connsiteX9" fmla="*/ 20534 w 178983"/>
                  <a:gd name="connsiteY9" fmla="*/ 333237 h 604569"/>
                  <a:gd name="connsiteX10" fmla="*/ 43166 w 178983"/>
                  <a:gd name="connsiteY10" fmla="*/ 303568 h 604569"/>
                  <a:gd name="connsiteX11" fmla="*/ 26882 w 178983"/>
                  <a:gd name="connsiteY11" fmla="*/ 206969 h 604569"/>
                  <a:gd name="connsiteX12" fmla="*/ 82081 w 178983"/>
                  <a:gd name="connsiteY12" fmla="*/ 151770 h 604569"/>
                  <a:gd name="connsiteX13" fmla="*/ 109681 w 178983"/>
                  <a:gd name="connsiteY13" fmla="*/ 43580 h 604569"/>
                  <a:gd name="connsiteX14" fmla="*/ 177576 w 178983"/>
                  <a:gd name="connsiteY14" fmla="*/ 2180 h 604569"/>
                  <a:gd name="connsiteX15" fmla="*/ 178956 w 178983"/>
                  <a:gd name="connsiteY15" fmla="*/ 1352 h 604569"/>
                  <a:gd name="connsiteX16" fmla="*/ 177576 w 178983"/>
                  <a:gd name="connsiteY16" fmla="*/ -28 h 604569"/>
                  <a:gd name="connsiteX17" fmla="*/ 160050 w 178983"/>
                  <a:gd name="connsiteY17" fmla="*/ 4388 h 604569"/>
                  <a:gd name="connsiteX18" fmla="*/ 101401 w 178983"/>
                  <a:gd name="connsiteY18" fmla="*/ 51997 h 604569"/>
                  <a:gd name="connsiteX19" fmla="*/ 93259 w 178983"/>
                  <a:gd name="connsiteY19" fmla="*/ 107197 h 604569"/>
                  <a:gd name="connsiteX20" fmla="*/ 80839 w 178983"/>
                  <a:gd name="connsiteY20" fmla="*/ 148596 h 604569"/>
                  <a:gd name="connsiteX21" fmla="*/ 49790 w 178983"/>
                  <a:gd name="connsiteY21" fmla="*/ 179370 h 604569"/>
                  <a:gd name="connsiteX22" fmla="*/ 21362 w 178983"/>
                  <a:gd name="connsiteY22" fmla="*/ 210557 h 604569"/>
                  <a:gd name="connsiteX23" fmla="*/ 40268 w 178983"/>
                  <a:gd name="connsiteY23" fmla="*/ 301498 h 604569"/>
                  <a:gd name="connsiteX24" fmla="*/ 17498 w 178983"/>
                  <a:gd name="connsiteY24" fmla="*/ 331857 h 604569"/>
                  <a:gd name="connsiteX25" fmla="*/ 21086 w 178983"/>
                  <a:gd name="connsiteY25" fmla="*/ 398924 h 604569"/>
                  <a:gd name="connsiteX26" fmla="*/ 21086 w 178983"/>
                  <a:gd name="connsiteY26" fmla="*/ 444464 h 604569"/>
                  <a:gd name="connsiteX27" fmla="*/ 12392 w 178983"/>
                  <a:gd name="connsiteY27" fmla="*/ 499663 h 604569"/>
                  <a:gd name="connsiteX28" fmla="*/ 16532 w 178983"/>
                  <a:gd name="connsiteY28" fmla="*/ 529195 h 604569"/>
                  <a:gd name="connsiteX29" fmla="*/ 7010 w 178983"/>
                  <a:gd name="connsiteY29" fmla="*/ 556656 h 6045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78983" h="604569">
                    <a:moveTo>
                      <a:pt x="7010" y="556656"/>
                    </a:moveTo>
                    <a:cubicBezTo>
                      <a:pt x="3698" y="568924"/>
                      <a:pt x="1656" y="581510"/>
                      <a:pt x="938" y="594192"/>
                    </a:cubicBezTo>
                    <a:cubicBezTo>
                      <a:pt x="938" y="597642"/>
                      <a:pt x="248" y="601092"/>
                      <a:pt x="-27" y="604542"/>
                    </a:cubicBezTo>
                    <a:lnTo>
                      <a:pt x="3284" y="604542"/>
                    </a:lnTo>
                    <a:cubicBezTo>
                      <a:pt x="3974" y="593722"/>
                      <a:pt x="5216" y="582945"/>
                      <a:pt x="7010" y="572250"/>
                    </a:cubicBezTo>
                    <a:cubicBezTo>
                      <a:pt x="10419" y="556615"/>
                      <a:pt x="15263" y="541311"/>
                      <a:pt x="21500" y="526573"/>
                    </a:cubicBezTo>
                    <a:cubicBezTo>
                      <a:pt x="24633" y="516264"/>
                      <a:pt x="22411" y="505086"/>
                      <a:pt x="15566" y="496765"/>
                    </a:cubicBezTo>
                    <a:cubicBezTo>
                      <a:pt x="2870" y="476893"/>
                      <a:pt x="14462" y="461162"/>
                      <a:pt x="25502" y="443912"/>
                    </a:cubicBezTo>
                    <a:cubicBezTo>
                      <a:pt x="36542" y="426662"/>
                      <a:pt x="39302" y="413000"/>
                      <a:pt x="24674" y="397683"/>
                    </a:cubicBezTo>
                    <a:cubicBezTo>
                      <a:pt x="4526" y="375327"/>
                      <a:pt x="2318" y="357663"/>
                      <a:pt x="20534" y="333237"/>
                    </a:cubicBezTo>
                    <a:cubicBezTo>
                      <a:pt x="28786" y="323909"/>
                      <a:pt x="36349" y="313987"/>
                      <a:pt x="43166" y="303568"/>
                    </a:cubicBezTo>
                    <a:cubicBezTo>
                      <a:pt x="64970" y="262168"/>
                      <a:pt x="-4306" y="250715"/>
                      <a:pt x="26882" y="206969"/>
                    </a:cubicBezTo>
                    <a:cubicBezTo>
                      <a:pt x="41372" y="184890"/>
                      <a:pt x="67453" y="172746"/>
                      <a:pt x="82081" y="151770"/>
                    </a:cubicBezTo>
                    <a:cubicBezTo>
                      <a:pt x="107887" y="116167"/>
                      <a:pt x="85807" y="77389"/>
                      <a:pt x="109681" y="43580"/>
                    </a:cubicBezTo>
                    <a:cubicBezTo>
                      <a:pt x="126544" y="22010"/>
                      <a:pt x="150680" y="7300"/>
                      <a:pt x="177576" y="2180"/>
                    </a:cubicBezTo>
                    <a:cubicBezTo>
                      <a:pt x="178183" y="2277"/>
                      <a:pt x="178763" y="1932"/>
                      <a:pt x="178956" y="1352"/>
                    </a:cubicBezTo>
                    <a:cubicBezTo>
                      <a:pt x="178956" y="524"/>
                      <a:pt x="178956" y="-28"/>
                      <a:pt x="177576" y="-28"/>
                    </a:cubicBezTo>
                    <a:cubicBezTo>
                      <a:pt x="171559" y="607"/>
                      <a:pt x="165653" y="2097"/>
                      <a:pt x="160050" y="4388"/>
                    </a:cubicBezTo>
                    <a:cubicBezTo>
                      <a:pt x="135238" y="12364"/>
                      <a:pt x="114304" y="29352"/>
                      <a:pt x="101401" y="51997"/>
                    </a:cubicBezTo>
                    <a:cubicBezTo>
                      <a:pt x="94860" y="69620"/>
                      <a:pt x="92086" y="88429"/>
                      <a:pt x="93259" y="107197"/>
                    </a:cubicBezTo>
                    <a:cubicBezTo>
                      <a:pt x="92859" y="121852"/>
                      <a:pt x="88567" y="136135"/>
                      <a:pt x="80839" y="148596"/>
                    </a:cubicBezTo>
                    <a:cubicBezTo>
                      <a:pt x="72090" y="160354"/>
                      <a:pt x="61630" y="170731"/>
                      <a:pt x="49790" y="179370"/>
                    </a:cubicBezTo>
                    <a:cubicBezTo>
                      <a:pt x="38639" y="188105"/>
                      <a:pt x="29035" y="198648"/>
                      <a:pt x="21362" y="210557"/>
                    </a:cubicBezTo>
                    <a:cubicBezTo>
                      <a:pt x="-3477" y="251957"/>
                      <a:pt x="58622" y="264929"/>
                      <a:pt x="40268" y="301498"/>
                    </a:cubicBezTo>
                    <a:cubicBezTo>
                      <a:pt x="33451" y="312179"/>
                      <a:pt x="25833" y="322322"/>
                      <a:pt x="17498" y="331857"/>
                    </a:cubicBezTo>
                    <a:cubicBezTo>
                      <a:pt x="-856" y="356421"/>
                      <a:pt x="662" y="376017"/>
                      <a:pt x="21086" y="398924"/>
                    </a:cubicBezTo>
                    <a:cubicBezTo>
                      <a:pt x="35714" y="414794"/>
                      <a:pt x="32540" y="427628"/>
                      <a:pt x="21086" y="444464"/>
                    </a:cubicBezTo>
                    <a:cubicBezTo>
                      <a:pt x="9632" y="461300"/>
                      <a:pt x="-580" y="478549"/>
                      <a:pt x="12392" y="499663"/>
                    </a:cubicBezTo>
                    <a:cubicBezTo>
                      <a:pt x="19058" y="508012"/>
                      <a:pt x="20645" y="519328"/>
                      <a:pt x="16532" y="529195"/>
                    </a:cubicBezTo>
                    <a:cubicBezTo>
                      <a:pt x="13496" y="538027"/>
                      <a:pt x="9494" y="547134"/>
                      <a:pt x="7010" y="556656"/>
                    </a:cubicBezTo>
                    <a:close/>
                  </a:path>
                </a:pathLst>
              </a:custGeom>
              <a:solidFill>
                <a:srgbClr val="FFC33E"/>
              </a:solidFill>
              <a:ln w="137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956" name="Freeform: Shape 955">
                <a:extLst>
                  <a:ext uri="{FF2B5EF4-FFF2-40B4-BE49-F238E27FC236}">
                    <a16:creationId xmlns:a16="http://schemas.microsoft.com/office/drawing/2014/main" id="{36B7B0EC-E0B6-CE59-CE78-691895CA61FE}"/>
                  </a:ext>
                </a:extLst>
              </p:cNvPr>
              <p:cNvSpPr/>
              <p:nvPr/>
            </p:nvSpPr>
            <p:spPr>
              <a:xfrm>
                <a:off x="5218153" y="2957245"/>
                <a:ext cx="25769" cy="31134"/>
              </a:xfrm>
              <a:custGeom>
                <a:avLst/>
                <a:gdLst>
                  <a:gd name="connsiteX0" fmla="*/ 427 w 25769"/>
                  <a:gd name="connsiteY0" fmla="*/ 30961 h 31134"/>
                  <a:gd name="connsiteX1" fmla="*/ 10501 w 25769"/>
                  <a:gd name="connsiteY1" fmla="*/ 15643 h 31134"/>
                  <a:gd name="connsiteX2" fmla="*/ 23335 w 25769"/>
                  <a:gd name="connsiteY2" fmla="*/ 325 h 31134"/>
                  <a:gd name="connsiteX3" fmla="*/ 25129 w 25769"/>
                  <a:gd name="connsiteY3" fmla="*/ 2533 h 31134"/>
                  <a:gd name="connsiteX4" fmla="*/ 5947 w 25769"/>
                  <a:gd name="connsiteY4" fmla="*/ 25441 h 31134"/>
                  <a:gd name="connsiteX5" fmla="*/ 427 w 25769"/>
                  <a:gd name="connsiteY5" fmla="*/ 30961 h 31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5769" h="31134">
                    <a:moveTo>
                      <a:pt x="427" y="30961"/>
                    </a:moveTo>
                    <a:cubicBezTo>
                      <a:pt x="-2471" y="30961"/>
                      <a:pt x="9397" y="17161"/>
                      <a:pt x="10501" y="15643"/>
                    </a:cubicBezTo>
                    <a:cubicBezTo>
                      <a:pt x="14517" y="10316"/>
                      <a:pt x="18795" y="5211"/>
                      <a:pt x="23335" y="325"/>
                    </a:cubicBezTo>
                    <a:cubicBezTo>
                      <a:pt x="24715" y="-917"/>
                      <a:pt x="26785" y="1429"/>
                      <a:pt x="25129" y="2533"/>
                    </a:cubicBezTo>
                    <a:cubicBezTo>
                      <a:pt x="18339" y="9820"/>
                      <a:pt x="11936" y="17465"/>
                      <a:pt x="5947" y="25441"/>
                    </a:cubicBezTo>
                    <a:cubicBezTo>
                      <a:pt x="4567" y="26545"/>
                      <a:pt x="2359" y="32065"/>
                      <a:pt x="427" y="30961"/>
                    </a:cubicBezTo>
                    <a:close/>
                  </a:path>
                </a:pathLst>
              </a:custGeom>
              <a:solidFill>
                <a:srgbClr val="FFC33E"/>
              </a:solidFill>
              <a:ln w="137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957" name="Freeform: Shape 956">
                <a:extLst>
                  <a:ext uri="{FF2B5EF4-FFF2-40B4-BE49-F238E27FC236}">
                    <a16:creationId xmlns:a16="http://schemas.microsoft.com/office/drawing/2014/main" id="{D3CEBB2B-769E-BD7A-DADD-F855CC844310}"/>
                  </a:ext>
                </a:extLst>
              </p:cNvPr>
              <p:cNvSpPr/>
              <p:nvPr/>
            </p:nvSpPr>
            <p:spPr>
              <a:xfrm>
                <a:off x="5224140" y="2966982"/>
                <a:ext cx="20557" cy="25713"/>
              </a:xfrm>
              <a:custGeom>
                <a:avLst/>
                <a:gdLst>
                  <a:gd name="connsiteX0" fmla="*/ 512 w 20557"/>
                  <a:gd name="connsiteY0" fmla="*/ 25502 h 25713"/>
                  <a:gd name="connsiteX1" fmla="*/ 11414 w 20557"/>
                  <a:gd name="connsiteY1" fmla="*/ 7700 h 25713"/>
                  <a:gd name="connsiteX2" fmla="*/ 18452 w 20557"/>
                  <a:gd name="connsiteY2" fmla="*/ -28 h 25713"/>
                  <a:gd name="connsiteX3" fmla="*/ 20108 w 20557"/>
                  <a:gd name="connsiteY3" fmla="*/ 2732 h 25713"/>
                  <a:gd name="connsiteX4" fmla="*/ 9344 w 20557"/>
                  <a:gd name="connsiteY4" fmla="*/ 15290 h 25713"/>
                  <a:gd name="connsiteX5" fmla="*/ 2444 w 20557"/>
                  <a:gd name="connsiteY5" fmla="*/ 25088 h 25713"/>
                  <a:gd name="connsiteX6" fmla="*/ 512 w 20557"/>
                  <a:gd name="connsiteY6" fmla="*/ 25502 h 257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557" h="25713">
                    <a:moveTo>
                      <a:pt x="512" y="25502"/>
                    </a:moveTo>
                    <a:cubicBezTo>
                      <a:pt x="-2800" y="24536"/>
                      <a:pt x="10172" y="10046"/>
                      <a:pt x="11414" y="7700"/>
                    </a:cubicBezTo>
                    <a:cubicBezTo>
                      <a:pt x="13387" y="4802"/>
                      <a:pt x="15761" y="2208"/>
                      <a:pt x="18452" y="-28"/>
                    </a:cubicBezTo>
                    <a:cubicBezTo>
                      <a:pt x="19970" y="-28"/>
                      <a:pt x="21212" y="1628"/>
                      <a:pt x="20108" y="2732"/>
                    </a:cubicBezTo>
                    <a:cubicBezTo>
                      <a:pt x="16161" y="6596"/>
                      <a:pt x="12559" y="10791"/>
                      <a:pt x="9344" y="15290"/>
                    </a:cubicBezTo>
                    <a:cubicBezTo>
                      <a:pt x="6998" y="18464"/>
                      <a:pt x="4514" y="21638"/>
                      <a:pt x="2444" y="25088"/>
                    </a:cubicBezTo>
                    <a:cubicBezTo>
                      <a:pt x="1989" y="25681"/>
                      <a:pt x="1174" y="25860"/>
                      <a:pt x="512" y="25502"/>
                    </a:cubicBezTo>
                    <a:close/>
                  </a:path>
                </a:pathLst>
              </a:custGeom>
              <a:solidFill>
                <a:srgbClr val="FFC33E"/>
              </a:solidFill>
              <a:ln w="137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958" name="Freeform: Shape 957">
                <a:extLst>
                  <a:ext uri="{FF2B5EF4-FFF2-40B4-BE49-F238E27FC236}">
                    <a16:creationId xmlns:a16="http://schemas.microsoft.com/office/drawing/2014/main" id="{149F5358-382E-EBAD-7F7E-7456F29EFDF0}"/>
                  </a:ext>
                </a:extLst>
              </p:cNvPr>
              <p:cNvSpPr/>
              <p:nvPr/>
            </p:nvSpPr>
            <p:spPr>
              <a:xfrm>
                <a:off x="5237051" y="2973175"/>
                <a:ext cx="11271" cy="13672"/>
              </a:xfrm>
              <a:custGeom>
                <a:avLst/>
                <a:gdLst>
                  <a:gd name="connsiteX0" fmla="*/ 436 w 11271"/>
                  <a:gd name="connsiteY0" fmla="*/ 13513 h 13672"/>
                  <a:gd name="connsiteX1" fmla="*/ 3886 w 11271"/>
                  <a:gd name="connsiteY1" fmla="*/ 6199 h 13672"/>
                  <a:gd name="connsiteX2" fmla="*/ 10234 w 11271"/>
                  <a:gd name="connsiteY2" fmla="*/ 541 h 13672"/>
                  <a:gd name="connsiteX3" fmla="*/ 9268 w 11271"/>
                  <a:gd name="connsiteY3" fmla="*/ 3163 h 13672"/>
                  <a:gd name="connsiteX4" fmla="*/ 2230 w 11271"/>
                  <a:gd name="connsiteY4" fmla="*/ 13099 h 13672"/>
                  <a:gd name="connsiteX5" fmla="*/ 436 w 11271"/>
                  <a:gd name="connsiteY5" fmla="*/ 13513 h 136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271" h="13672">
                    <a:moveTo>
                      <a:pt x="436" y="13513"/>
                    </a:moveTo>
                    <a:cubicBezTo>
                      <a:pt x="-1496" y="12133"/>
                      <a:pt x="3196" y="7993"/>
                      <a:pt x="3886" y="6199"/>
                    </a:cubicBezTo>
                    <a:cubicBezTo>
                      <a:pt x="4576" y="4405"/>
                      <a:pt x="7888" y="-1943"/>
                      <a:pt x="10234" y="541"/>
                    </a:cubicBezTo>
                    <a:cubicBezTo>
                      <a:pt x="12579" y="3025"/>
                      <a:pt x="10234" y="2335"/>
                      <a:pt x="9268" y="3163"/>
                    </a:cubicBezTo>
                    <a:cubicBezTo>
                      <a:pt x="6784" y="6475"/>
                      <a:pt x="4438" y="9787"/>
                      <a:pt x="2230" y="13099"/>
                    </a:cubicBezTo>
                    <a:cubicBezTo>
                      <a:pt x="1788" y="13623"/>
                      <a:pt x="1057" y="13789"/>
                      <a:pt x="436" y="13513"/>
                    </a:cubicBezTo>
                    <a:close/>
                  </a:path>
                </a:pathLst>
              </a:custGeom>
              <a:solidFill>
                <a:srgbClr val="FFC33E"/>
              </a:solidFill>
              <a:ln w="137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959" name="Freeform: Shape 958">
                <a:extLst>
                  <a:ext uri="{FF2B5EF4-FFF2-40B4-BE49-F238E27FC236}">
                    <a16:creationId xmlns:a16="http://schemas.microsoft.com/office/drawing/2014/main" id="{CB59889A-D3E5-2889-DE7A-EAC27BC99116}"/>
                  </a:ext>
                </a:extLst>
              </p:cNvPr>
              <p:cNvSpPr/>
              <p:nvPr/>
            </p:nvSpPr>
            <p:spPr>
              <a:xfrm>
                <a:off x="5185117" y="2947513"/>
                <a:ext cx="15504" cy="17646"/>
              </a:xfrm>
              <a:custGeom>
                <a:avLst/>
                <a:gdLst>
                  <a:gd name="connsiteX0" fmla="*/ 344 w 15504"/>
                  <a:gd name="connsiteY0" fmla="*/ 17509 h 17646"/>
                  <a:gd name="connsiteX1" fmla="*/ 9727 w 15504"/>
                  <a:gd name="connsiteY1" fmla="*/ 3710 h 17646"/>
                  <a:gd name="connsiteX2" fmla="*/ 14557 w 15504"/>
                  <a:gd name="connsiteY2" fmla="*/ 398 h 17646"/>
                  <a:gd name="connsiteX3" fmla="*/ 14557 w 15504"/>
                  <a:gd name="connsiteY3" fmla="*/ 2606 h 17646"/>
                  <a:gd name="connsiteX4" fmla="*/ 9451 w 15504"/>
                  <a:gd name="connsiteY4" fmla="*/ 8264 h 17646"/>
                  <a:gd name="connsiteX5" fmla="*/ 4484 w 15504"/>
                  <a:gd name="connsiteY5" fmla="*/ 14059 h 17646"/>
                  <a:gd name="connsiteX6" fmla="*/ 344 w 15504"/>
                  <a:gd name="connsiteY6" fmla="*/ 17509 h 176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504" h="17646">
                    <a:moveTo>
                      <a:pt x="344" y="17509"/>
                    </a:moveTo>
                    <a:cubicBezTo>
                      <a:pt x="-2140" y="16405"/>
                      <a:pt x="8623" y="6194"/>
                      <a:pt x="9727" y="3710"/>
                    </a:cubicBezTo>
                    <a:cubicBezTo>
                      <a:pt x="10831" y="1226"/>
                      <a:pt x="12487" y="-982"/>
                      <a:pt x="14557" y="398"/>
                    </a:cubicBezTo>
                    <a:cubicBezTo>
                      <a:pt x="16627" y="1778"/>
                      <a:pt x="14557" y="2054"/>
                      <a:pt x="14557" y="2606"/>
                    </a:cubicBezTo>
                    <a:cubicBezTo>
                      <a:pt x="14557" y="3158"/>
                      <a:pt x="11107" y="6332"/>
                      <a:pt x="9451" y="8264"/>
                    </a:cubicBezTo>
                    <a:lnTo>
                      <a:pt x="4484" y="14059"/>
                    </a:lnTo>
                    <a:cubicBezTo>
                      <a:pt x="2827" y="15439"/>
                      <a:pt x="2138" y="18199"/>
                      <a:pt x="344" y="17509"/>
                    </a:cubicBezTo>
                    <a:close/>
                  </a:path>
                </a:pathLst>
              </a:custGeom>
              <a:solidFill>
                <a:srgbClr val="FFC33E"/>
              </a:solidFill>
              <a:ln w="137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960" name="Freeform: Shape 959">
                <a:extLst>
                  <a:ext uri="{FF2B5EF4-FFF2-40B4-BE49-F238E27FC236}">
                    <a16:creationId xmlns:a16="http://schemas.microsoft.com/office/drawing/2014/main" id="{44608346-A128-B5A7-9723-B3CAECB4381F}"/>
                  </a:ext>
                </a:extLst>
              </p:cNvPr>
              <p:cNvSpPr/>
              <p:nvPr/>
            </p:nvSpPr>
            <p:spPr>
              <a:xfrm>
                <a:off x="5192213" y="2951796"/>
                <a:ext cx="13953" cy="16822"/>
              </a:xfrm>
              <a:custGeom>
                <a:avLst/>
                <a:gdLst>
                  <a:gd name="connsiteX0" fmla="*/ 286 w 13953"/>
                  <a:gd name="connsiteY0" fmla="*/ 16400 h 16822"/>
                  <a:gd name="connsiteX1" fmla="*/ 8014 w 13953"/>
                  <a:gd name="connsiteY1" fmla="*/ 4809 h 16822"/>
                  <a:gd name="connsiteX2" fmla="*/ 13533 w 13953"/>
                  <a:gd name="connsiteY2" fmla="*/ 393 h 16822"/>
                  <a:gd name="connsiteX3" fmla="*/ 8980 w 13953"/>
                  <a:gd name="connsiteY3" fmla="*/ 6879 h 16822"/>
                  <a:gd name="connsiteX4" fmla="*/ 2908 w 13953"/>
                  <a:gd name="connsiteY4" fmla="*/ 14606 h 16822"/>
                  <a:gd name="connsiteX5" fmla="*/ 286 w 13953"/>
                  <a:gd name="connsiteY5" fmla="*/ 16400 h 168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953" h="16822">
                    <a:moveTo>
                      <a:pt x="286" y="16400"/>
                    </a:moveTo>
                    <a:cubicBezTo>
                      <a:pt x="-1784" y="15434"/>
                      <a:pt x="7048" y="6602"/>
                      <a:pt x="8014" y="4809"/>
                    </a:cubicBezTo>
                    <a:cubicBezTo>
                      <a:pt x="8980" y="3015"/>
                      <a:pt x="11602" y="-1401"/>
                      <a:pt x="13533" y="393"/>
                    </a:cubicBezTo>
                    <a:cubicBezTo>
                      <a:pt x="15466" y="2187"/>
                      <a:pt x="9670" y="5499"/>
                      <a:pt x="8980" y="6879"/>
                    </a:cubicBezTo>
                    <a:cubicBezTo>
                      <a:pt x="8289" y="8259"/>
                      <a:pt x="4840" y="12123"/>
                      <a:pt x="2908" y="14606"/>
                    </a:cubicBezTo>
                    <a:cubicBezTo>
                      <a:pt x="976" y="17090"/>
                      <a:pt x="1666" y="17090"/>
                      <a:pt x="286" y="16400"/>
                    </a:cubicBezTo>
                    <a:close/>
                  </a:path>
                </a:pathLst>
              </a:custGeom>
              <a:solidFill>
                <a:srgbClr val="FFC33E"/>
              </a:solidFill>
              <a:ln w="137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961" name="Freeform: Shape 960">
                <a:extLst>
                  <a:ext uri="{FF2B5EF4-FFF2-40B4-BE49-F238E27FC236}">
                    <a16:creationId xmlns:a16="http://schemas.microsoft.com/office/drawing/2014/main" id="{383F76DC-2F7C-390B-5D1F-F1900D742B0D}"/>
                  </a:ext>
                </a:extLst>
              </p:cNvPr>
              <p:cNvSpPr/>
              <p:nvPr/>
            </p:nvSpPr>
            <p:spPr>
              <a:xfrm>
                <a:off x="5204339" y="2954872"/>
                <a:ext cx="9439" cy="9423"/>
              </a:xfrm>
              <a:custGeom>
                <a:avLst/>
                <a:gdLst>
                  <a:gd name="connsiteX0" fmla="*/ 304 w 9439"/>
                  <a:gd name="connsiteY0" fmla="*/ 9185 h 9423"/>
                  <a:gd name="connsiteX1" fmla="*/ 3754 w 9439"/>
                  <a:gd name="connsiteY1" fmla="*/ 3941 h 9423"/>
                  <a:gd name="connsiteX2" fmla="*/ 7756 w 9439"/>
                  <a:gd name="connsiteY2" fmla="*/ 77 h 9423"/>
                  <a:gd name="connsiteX3" fmla="*/ 9398 w 9439"/>
                  <a:gd name="connsiteY3" fmla="*/ 712 h 9423"/>
                  <a:gd name="connsiteX4" fmla="*/ 9412 w 9439"/>
                  <a:gd name="connsiteY4" fmla="*/ 767 h 9423"/>
                  <a:gd name="connsiteX5" fmla="*/ 7066 w 9439"/>
                  <a:gd name="connsiteY5" fmla="*/ 3803 h 9423"/>
                  <a:gd name="connsiteX6" fmla="*/ 304 w 9439"/>
                  <a:gd name="connsiteY6" fmla="*/ 9185 h 94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439" h="9423">
                    <a:moveTo>
                      <a:pt x="304" y="9185"/>
                    </a:moveTo>
                    <a:cubicBezTo>
                      <a:pt x="-1214" y="7529"/>
                      <a:pt x="2926" y="5459"/>
                      <a:pt x="3754" y="3941"/>
                    </a:cubicBezTo>
                    <a:cubicBezTo>
                      <a:pt x="5023" y="2588"/>
                      <a:pt x="6348" y="1291"/>
                      <a:pt x="7756" y="77"/>
                    </a:cubicBezTo>
                    <a:cubicBezTo>
                      <a:pt x="8391" y="-199"/>
                      <a:pt x="9122" y="91"/>
                      <a:pt x="9398" y="712"/>
                    </a:cubicBezTo>
                    <a:cubicBezTo>
                      <a:pt x="9398" y="739"/>
                      <a:pt x="9412" y="753"/>
                      <a:pt x="9412" y="767"/>
                    </a:cubicBezTo>
                    <a:cubicBezTo>
                      <a:pt x="9412" y="2009"/>
                      <a:pt x="7756" y="2837"/>
                      <a:pt x="7066" y="3803"/>
                    </a:cubicBezTo>
                    <a:cubicBezTo>
                      <a:pt x="6376" y="4769"/>
                      <a:pt x="1960" y="10565"/>
                      <a:pt x="304" y="9185"/>
                    </a:cubicBezTo>
                    <a:close/>
                  </a:path>
                </a:pathLst>
              </a:custGeom>
              <a:solidFill>
                <a:srgbClr val="FFC33E"/>
              </a:solidFill>
              <a:ln w="137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962" name="Freeform: Shape 961">
                <a:extLst>
                  <a:ext uri="{FF2B5EF4-FFF2-40B4-BE49-F238E27FC236}">
                    <a16:creationId xmlns:a16="http://schemas.microsoft.com/office/drawing/2014/main" id="{EB96160F-53D0-5096-3834-A3EC0FE94E7F}"/>
                  </a:ext>
                </a:extLst>
              </p:cNvPr>
              <p:cNvSpPr/>
              <p:nvPr/>
            </p:nvSpPr>
            <p:spPr>
              <a:xfrm>
                <a:off x="5123880" y="2977901"/>
                <a:ext cx="8043" cy="20682"/>
              </a:xfrm>
              <a:custGeom>
                <a:avLst/>
                <a:gdLst>
                  <a:gd name="connsiteX0" fmla="*/ 724 w 8043"/>
                  <a:gd name="connsiteY0" fmla="*/ 20655 h 20682"/>
                  <a:gd name="connsiteX1" fmla="*/ 5140 w 8043"/>
                  <a:gd name="connsiteY1" fmla="*/ 1335 h 20682"/>
                  <a:gd name="connsiteX2" fmla="*/ 7348 w 8043"/>
                  <a:gd name="connsiteY2" fmla="*/ 1335 h 20682"/>
                  <a:gd name="connsiteX3" fmla="*/ 2795 w 8043"/>
                  <a:gd name="connsiteY3" fmla="*/ 15135 h 20682"/>
                  <a:gd name="connsiteX4" fmla="*/ 724 w 8043"/>
                  <a:gd name="connsiteY4" fmla="*/ 20655 h 206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043" h="20682">
                    <a:moveTo>
                      <a:pt x="724" y="20655"/>
                    </a:moveTo>
                    <a:cubicBezTo>
                      <a:pt x="-2174" y="20655"/>
                      <a:pt x="4174" y="3543"/>
                      <a:pt x="5140" y="1335"/>
                    </a:cubicBezTo>
                    <a:cubicBezTo>
                      <a:pt x="6106" y="-873"/>
                      <a:pt x="9418" y="-45"/>
                      <a:pt x="7348" y="1335"/>
                    </a:cubicBezTo>
                    <a:cubicBezTo>
                      <a:pt x="5430" y="5792"/>
                      <a:pt x="3898" y="10415"/>
                      <a:pt x="2795" y="15135"/>
                    </a:cubicBezTo>
                    <a:cubicBezTo>
                      <a:pt x="2104" y="16791"/>
                      <a:pt x="2656" y="20655"/>
                      <a:pt x="724" y="20655"/>
                    </a:cubicBezTo>
                    <a:close/>
                  </a:path>
                </a:pathLst>
              </a:custGeom>
              <a:solidFill>
                <a:srgbClr val="FFC33E"/>
              </a:solidFill>
              <a:ln w="137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963" name="Freeform: Shape 962">
                <a:extLst>
                  <a:ext uri="{FF2B5EF4-FFF2-40B4-BE49-F238E27FC236}">
                    <a16:creationId xmlns:a16="http://schemas.microsoft.com/office/drawing/2014/main" id="{F95F9D0E-CE5D-485B-796B-62E6ACB4A7E7}"/>
                  </a:ext>
                </a:extLst>
              </p:cNvPr>
              <p:cNvSpPr/>
              <p:nvPr/>
            </p:nvSpPr>
            <p:spPr>
              <a:xfrm>
                <a:off x="5130335" y="2981880"/>
                <a:ext cx="5718" cy="17117"/>
              </a:xfrm>
              <a:custGeom>
                <a:avLst/>
                <a:gdLst>
                  <a:gd name="connsiteX0" fmla="*/ 893 w 5718"/>
                  <a:gd name="connsiteY0" fmla="*/ 17090 h 17117"/>
                  <a:gd name="connsiteX1" fmla="*/ 893 w 5718"/>
                  <a:gd name="connsiteY1" fmla="*/ 9362 h 17117"/>
                  <a:gd name="connsiteX2" fmla="*/ 4756 w 5718"/>
                  <a:gd name="connsiteY2" fmla="*/ 116 h 17117"/>
                  <a:gd name="connsiteX3" fmla="*/ 3653 w 5718"/>
                  <a:gd name="connsiteY3" fmla="*/ 6602 h 17117"/>
                  <a:gd name="connsiteX4" fmla="*/ 1582 w 5718"/>
                  <a:gd name="connsiteY4" fmla="*/ 16262 h 17117"/>
                  <a:gd name="connsiteX5" fmla="*/ 893 w 5718"/>
                  <a:gd name="connsiteY5" fmla="*/ 17090 h 17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718" h="17117">
                    <a:moveTo>
                      <a:pt x="893" y="17090"/>
                    </a:moveTo>
                    <a:cubicBezTo>
                      <a:pt x="-1177" y="17090"/>
                      <a:pt x="893" y="11018"/>
                      <a:pt x="893" y="9362"/>
                    </a:cubicBezTo>
                    <a:cubicBezTo>
                      <a:pt x="893" y="7706"/>
                      <a:pt x="2134" y="-1264"/>
                      <a:pt x="4756" y="116"/>
                    </a:cubicBezTo>
                    <a:cubicBezTo>
                      <a:pt x="7378" y="1496"/>
                      <a:pt x="3653" y="5084"/>
                      <a:pt x="3653" y="6602"/>
                    </a:cubicBezTo>
                    <a:cubicBezTo>
                      <a:pt x="3653" y="8120"/>
                      <a:pt x="2134" y="12950"/>
                      <a:pt x="1582" y="16262"/>
                    </a:cubicBezTo>
                    <a:cubicBezTo>
                      <a:pt x="1582" y="16814"/>
                      <a:pt x="893" y="17090"/>
                      <a:pt x="893" y="17090"/>
                    </a:cubicBezTo>
                    <a:close/>
                  </a:path>
                </a:pathLst>
              </a:custGeom>
              <a:solidFill>
                <a:srgbClr val="FFC33E"/>
              </a:solidFill>
              <a:ln w="137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964" name="Freeform: Shape 963">
                <a:extLst>
                  <a:ext uri="{FF2B5EF4-FFF2-40B4-BE49-F238E27FC236}">
                    <a16:creationId xmlns:a16="http://schemas.microsoft.com/office/drawing/2014/main" id="{B790ECF6-7622-28EB-52A5-FD4BCE84C1A7}"/>
                  </a:ext>
                </a:extLst>
              </p:cNvPr>
              <p:cNvSpPr/>
              <p:nvPr/>
            </p:nvSpPr>
            <p:spPr>
              <a:xfrm>
                <a:off x="5138953" y="2982097"/>
                <a:ext cx="3756" cy="12350"/>
              </a:xfrm>
              <a:custGeom>
                <a:avLst/>
                <a:gdLst>
                  <a:gd name="connsiteX0" fmla="*/ 831 w 3756"/>
                  <a:gd name="connsiteY0" fmla="*/ 12319 h 12350"/>
                  <a:gd name="connsiteX1" fmla="*/ 831 w 3756"/>
                  <a:gd name="connsiteY1" fmla="*/ 5971 h 12350"/>
                  <a:gd name="connsiteX2" fmla="*/ 3729 w 3756"/>
                  <a:gd name="connsiteY2" fmla="*/ 313 h 12350"/>
                  <a:gd name="connsiteX3" fmla="*/ 3039 w 3756"/>
                  <a:gd name="connsiteY3" fmla="*/ 6523 h 12350"/>
                  <a:gd name="connsiteX4" fmla="*/ 831 w 3756"/>
                  <a:gd name="connsiteY4" fmla="*/ 12319 h 12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56" h="12350">
                    <a:moveTo>
                      <a:pt x="831" y="12319"/>
                    </a:moveTo>
                    <a:cubicBezTo>
                      <a:pt x="-1101" y="12319"/>
                      <a:pt x="831" y="7627"/>
                      <a:pt x="831" y="5971"/>
                    </a:cubicBezTo>
                    <a:cubicBezTo>
                      <a:pt x="831" y="4315"/>
                      <a:pt x="831" y="-1481"/>
                      <a:pt x="3729" y="313"/>
                    </a:cubicBezTo>
                    <a:cubicBezTo>
                      <a:pt x="3729" y="2245"/>
                      <a:pt x="3039" y="4453"/>
                      <a:pt x="3039" y="6523"/>
                    </a:cubicBezTo>
                    <a:cubicBezTo>
                      <a:pt x="3039" y="8593"/>
                      <a:pt x="3039" y="12457"/>
                      <a:pt x="831" y="12319"/>
                    </a:cubicBezTo>
                    <a:close/>
                  </a:path>
                </a:pathLst>
              </a:custGeom>
              <a:solidFill>
                <a:srgbClr val="FFC33E"/>
              </a:solidFill>
              <a:ln w="137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965" name="Freeform: Shape 964">
                <a:extLst>
                  <a:ext uri="{FF2B5EF4-FFF2-40B4-BE49-F238E27FC236}">
                    <a16:creationId xmlns:a16="http://schemas.microsoft.com/office/drawing/2014/main" id="{5195C26B-FF78-A851-5AC8-73A7B0E7DA48}"/>
                  </a:ext>
                </a:extLst>
              </p:cNvPr>
              <p:cNvSpPr/>
              <p:nvPr/>
            </p:nvSpPr>
            <p:spPr>
              <a:xfrm>
                <a:off x="5048002" y="3030467"/>
                <a:ext cx="11825" cy="18931"/>
              </a:xfrm>
              <a:custGeom>
                <a:avLst/>
                <a:gdLst>
                  <a:gd name="connsiteX0" fmla="*/ 427 w 11825"/>
                  <a:gd name="connsiteY0" fmla="*/ 18873 h 18931"/>
                  <a:gd name="connsiteX1" fmla="*/ 8844 w 11825"/>
                  <a:gd name="connsiteY1" fmla="*/ 795 h 18931"/>
                  <a:gd name="connsiteX2" fmla="*/ 10915 w 11825"/>
                  <a:gd name="connsiteY2" fmla="*/ 1899 h 18931"/>
                  <a:gd name="connsiteX3" fmla="*/ 3601 w 11825"/>
                  <a:gd name="connsiteY3" fmla="*/ 14180 h 18931"/>
                  <a:gd name="connsiteX4" fmla="*/ 427 w 11825"/>
                  <a:gd name="connsiteY4" fmla="*/ 18873 h 189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825" h="18931">
                    <a:moveTo>
                      <a:pt x="427" y="18873"/>
                    </a:moveTo>
                    <a:cubicBezTo>
                      <a:pt x="-2195" y="17906"/>
                      <a:pt x="7327" y="2727"/>
                      <a:pt x="8844" y="795"/>
                    </a:cubicBezTo>
                    <a:cubicBezTo>
                      <a:pt x="10363" y="-1137"/>
                      <a:pt x="13260" y="795"/>
                      <a:pt x="10915" y="1899"/>
                    </a:cubicBezTo>
                    <a:cubicBezTo>
                      <a:pt x="8141" y="5776"/>
                      <a:pt x="5685" y="9889"/>
                      <a:pt x="3601" y="14180"/>
                    </a:cubicBezTo>
                    <a:cubicBezTo>
                      <a:pt x="2773" y="15423"/>
                      <a:pt x="2635" y="19286"/>
                      <a:pt x="427" y="18873"/>
                    </a:cubicBezTo>
                    <a:close/>
                  </a:path>
                </a:pathLst>
              </a:custGeom>
              <a:solidFill>
                <a:srgbClr val="FFC33E"/>
              </a:solidFill>
              <a:ln w="137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966" name="Freeform: Shape 965">
                <a:extLst>
                  <a:ext uri="{FF2B5EF4-FFF2-40B4-BE49-F238E27FC236}">
                    <a16:creationId xmlns:a16="http://schemas.microsoft.com/office/drawing/2014/main" id="{B66C8978-BDFA-0787-1475-19E49DF230DB}"/>
                  </a:ext>
                </a:extLst>
              </p:cNvPr>
              <p:cNvSpPr/>
              <p:nvPr/>
            </p:nvSpPr>
            <p:spPr>
              <a:xfrm>
                <a:off x="5054099" y="3034911"/>
                <a:ext cx="8978" cy="16145"/>
              </a:xfrm>
              <a:custGeom>
                <a:avLst/>
                <a:gdLst>
                  <a:gd name="connsiteX0" fmla="*/ 540 w 8978"/>
                  <a:gd name="connsiteY0" fmla="*/ 16084 h 16145"/>
                  <a:gd name="connsiteX1" fmla="*/ 2610 w 8978"/>
                  <a:gd name="connsiteY1" fmla="*/ 8633 h 16145"/>
                  <a:gd name="connsiteX2" fmla="*/ 8268 w 8978"/>
                  <a:gd name="connsiteY2" fmla="*/ 215 h 16145"/>
                  <a:gd name="connsiteX3" fmla="*/ 5784 w 8978"/>
                  <a:gd name="connsiteY3" fmla="*/ 6563 h 16145"/>
                  <a:gd name="connsiteX4" fmla="*/ 1782 w 8978"/>
                  <a:gd name="connsiteY4" fmla="*/ 15533 h 16145"/>
                  <a:gd name="connsiteX5" fmla="*/ 540 w 8978"/>
                  <a:gd name="connsiteY5" fmla="*/ 16084 h 161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978" h="16145">
                    <a:moveTo>
                      <a:pt x="540" y="16084"/>
                    </a:moveTo>
                    <a:cubicBezTo>
                      <a:pt x="-1392" y="15118"/>
                      <a:pt x="2196" y="10151"/>
                      <a:pt x="2610" y="8633"/>
                    </a:cubicBezTo>
                    <a:cubicBezTo>
                      <a:pt x="3024" y="7115"/>
                      <a:pt x="5922" y="-1579"/>
                      <a:pt x="8268" y="215"/>
                    </a:cubicBezTo>
                    <a:cubicBezTo>
                      <a:pt x="10614" y="2009"/>
                      <a:pt x="6198" y="5045"/>
                      <a:pt x="5784" y="6563"/>
                    </a:cubicBezTo>
                    <a:cubicBezTo>
                      <a:pt x="5370" y="8081"/>
                      <a:pt x="3024" y="12497"/>
                      <a:pt x="1782" y="15533"/>
                    </a:cubicBezTo>
                    <a:cubicBezTo>
                      <a:pt x="1547" y="15974"/>
                      <a:pt x="1037" y="16209"/>
                      <a:pt x="540" y="16084"/>
                    </a:cubicBezTo>
                    <a:close/>
                  </a:path>
                </a:pathLst>
              </a:custGeom>
              <a:solidFill>
                <a:srgbClr val="FFC33E"/>
              </a:solidFill>
              <a:ln w="137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967" name="Freeform: Shape 966">
                <a:extLst>
                  <a:ext uri="{FF2B5EF4-FFF2-40B4-BE49-F238E27FC236}">
                    <a16:creationId xmlns:a16="http://schemas.microsoft.com/office/drawing/2014/main" id="{C3E707C5-8B32-1FD1-F28D-AE9969DEBC50}"/>
                  </a:ext>
                </a:extLst>
              </p:cNvPr>
              <p:cNvSpPr/>
              <p:nvPr/>
            </p:nvSpPr>
            <p:spPr>
              <a:xfrm>
                <a:off x="5063860" y="3036662"/>
                <a:ext cx="5709" cy="11909"/>
              </a:xfrm>
              <a:custGeom>
                <a:avLst/>
                <a:gdLst>
                  <a:gd name="connsiteX0" fmla="*/ 577 w 5709"/>
                  <a:gd name="connsiteY0" fmla="*/ 11850 h 11909"/>
                  <a:gd name="connsiteX1" fmla="*/ 1680 w 5709"/>
                  <a:gd name="connsiteY1" fmla="*/ 5502 h 11909"/>
                  <a:gd name="connsiteX2" fmla="*/ 5683 w 5709"/>
                  <a:gd name="connsiteY2" fmla="*/ 534 h 11909"/>
                  <a:gd name="connsiteX3" fmla="*/ 3751 w 5709"/>
                  <a:gd name="connsiteY3" fmla="*/ 6468 h 11909"/>
                  <a:gd name="connsiteX4" fmla="*/ 577 w 5709"/>
                  <a:gd name="connsiteY4" fmla="*/ 11850 h 119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09" h="11909">
                    <a:moveTo>
                      <a:pt x="577" y="11850"/>
                    </a:moveTo>
                    <a:cubicBezTo>
                      <a:pt x="-1217" y="10746"/>
                      <a:pt x="1543" y="7158"/>
                      <a:pt x="1680" y="5502"/>
                    </a:cubicBezTo>
                    <a:cubicBezTo>
                      <a:pt x="1819" y="3846"/>
                      <a:pt x="3199" y="-1812"/>
                      <a:pt x="5683" y="534"/>
                    </a:cubicBezTo>
                    <a:cubicBezTo>
                      <a:pt x="5683" y="2466"/>
                      <a:pt x="4165" y="4398"/>
                      <a:pt x="3751" y="6468"/>
                    </a:cubicBezTo>
                    <a:cubicBezTo>
                      <a:pt x="3336" y="8538"/>
                      <a:pt x="2647" y="12264"/>
                      <a:pt x="577" y="11850"/>
                    </a:cubicBezTo>
                    <a:close/>
                  </a:path>
                </a:pathLst>
              </a:custGeom>
              <a:solidFill>
                <a:srgbClr val="FFC33E"/>
              </a:solidFill>
              <a:ln w="137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968" name="Freeform: Shape 967">
                <a:extLst>
                  <a:ext uri="{FF2B5EF4-FFF2-40B4-BE49-F238E27FC236}">
                    <a16:creationId xmlns:a16="http://schemas.microsoft.com/office/drawing/2014/main" id="{3E2A1BD5-24C8-4BB3-4261-96122F8F674F}"/>
                  </a:ext>
                </a:extLst>
              </p:cNvPr>
              <p:cNvSpPr/>
              <p:nvPr/>
            </p:nvSpPr>
            <p:spPr>
              <a:xfrm>
                <a:off x="5123088" y="3130209"/>
                <a:ext cx="2780" cy="23348"/>
              </a:xfrm>
              <a:custGeom>
                <a:avLst/>
                <a:gdLst>
                  <a:gd name="connsiteX0" fmla="*/ 964 w 2780"/>
                  <a:gd name="connsiteY0" fmla="*/ 22352 h 23348"/>
                  <a:gd name="connsiteX1" fmla="*/ 136 w 2780"/>
                  <a:gd name="connsiteY1" fmla="*/ 5241 h 23348"/>
                  <a:gd name="connsiteX2" fmla="*/ 1930 w 2780"/>
                  <a:gd name="connsiteY2" fmla="*/ 135 h 23348"/>
                  <a:gd name="connsiteX3" fmla="*/ 1930 w 2780"/>
                  <a:gd name="connsiteY3" fmla="*/ 10622 h 23348"/>
                  <a:gd name="connsiteX4" fmla="*/ 2620 w 2780"/>
                  <a:gd name="connsiteY4" fmla="*/ 22214 h 23348"/>
                  <a:gd name="connsiteX5" fmla="*/ 964 w 2780"/>
                  <a:gd name="connsiteY5" fmla="*/ 22352 h 233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780" h="23348">
                    <a:moveTo>
                      <a:pt x="964" y="22352"/>
                    </a:moveTo>
                    <a:cubicBezTo>
                      <a:pt x="964" y="16694"/>
                      <a:pt x="274" y="11036"/>
                      <a:pt x="136" y="5241"/>
                    </a:cubicBezTo>
                    <a:cubicBezTo>
                      <a:pt x="136" y="3861"/>
                      <a:pt x="-830" y="-969"/>
                      <a:pt x="1930" y="135"/>
                    </a:cubicBezTo>
                    <a:cubicBezTo>
                      <a:pt x="2206" y="3626"/>
                      <a:pt x="2206" y="7131"/>
                      <a:pt x="1930" y="10622"/>
                    </a:cubicBezTo>
                    <a:cubicBezTo>
                      <a:pt x="1930" y="14486"/>
                      <a:pt x="1930" y="18351"/>
                      <a:pt x="2620" y="22214"/>
                    </a:cubicBezTo>
                    <a:cubicBezTo>
                      <a:pt x="3310" y="23594"/>
                      <a:pt x="1102" y="23732"/>
                      <a:pt x="964" y="22352"/>
                    </a:cubicBezTo>
                    <a:close/>
                  </a:path>
                </a:pathLst>
              </a:custGeom>
              <a:solidFill>
                <a:srgbClr val="FFC33E"/>
              </a:solidFill>
              <a:ln w="137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969" name="Freeform: Shape 968">
                <a:extLst>
                  <a:ext uri="{FF2B5EF4-FFF2-40B4-BE49-F238E27FC236}">
                    <a16:creationId xmlns:a16="http://schemas.microsoft.com/office/drawing/2014/main" id="{432F9356-BAB5-955D-E4D6-6B460D25181A}"/>
                  </a:ext>
                </a:extLst>
              </p:cNvPr>
              <p:cNvSpPr/>
              <p:nvPr/>
            </p:nvSpPr>
            <p:spPr>
              <a:xfrm>
                <a:off x="5115926" y="3135271"/>
                <a:ext cx="3605" cy="16963"/>
              </a:xfrm>
              <a:custGeom>
                <a:avLst/>
                <a:gdLst>
                  <a:gd name="connsiteX0" fmla="*/ 1502 w 3605"/>
                  <a:gd name="connsiteY0" fmla="*/ 16049 h 16963"/>
                  <a:gd name="connsiteX1" fmla="*/ 2192 w 3605"/>
                  <a:gd name="connsiteY1" fmla="*/ 455 h 16963"/>
                  <a:gd name="connsiteX2" fmla="*/ 3572 w 3605"/>
                  <a:gd name="connsiteY2" fmla="*/ 15083 h 16963"/>
                  <a:gd name="connsiteX3" fmla="*/ 1502 w 3605"/>
                  <a:gd name="connsiteY3" fmla="*/ 16049 h 169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05" h="16963">
                    <a:moveTo>
                      <a:pt x="1502" y="16049"/>
                    </a:moveTo>
                    <a:cubicBezTo>
                      <a:pt x="1502" y="14393"/>
                      <a:pt x="-2362" y="-3133"/>
                      <a:pt x="2192" y="455"/>
                    </a:cubicBezTo>
                    <a:cubicBezTo>
                      <a:pt x="2386" y="5354"/>
                      <a:pt x="2841" y="10239"/>
                      <a:pt x="3572" y="15083"/>
                    </a:cubicBezTo>
                    <a:cubicBezTo>
                      <a:pt x="3710" y="16601"/>
                      <a:pt x="1502" y="17843"/>
                      <a:pt x="1502" y="16049"/>
                    </a:cubicBezTo>
                    <a:close/>
                  </a:path>
                </a:pathLst>
              </a:custGeom>
              <a:solidFill>
                <a:srgbClr val="FFC33E"/>
              </a:solidFill>
              <a:ln w="137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970" name="Freeform: Shape 969">
                <a:extLst>
                  <a:ext uri="{FF2B5EF4-FFF2-40B4-BE49-F238E27FC236}">
                    <a16:creationId xmlns:a16="http://schemas.microsoft.com/office/drawing/2014/main" id="{C735F499-BBBE-B9B3-60D0-246D08242C92}"/>
                  </a:ext>
                </a:extLst>
              </p:cNvPr>
              <p:cNvSpPr/>
              <p:nvPr/>
            </p:nvSpPr>
            <p:spPr>
              <a:xfrm>
                <a:off x="5110555" y="3139007"/>
                <a:ext cx="3725" cy="10426"/>
              </a:xfrm>
              <a:custGeom>
                <a:avLst/>
                <a:gdLst>
                  <a:gd name="connsiteX0" fmla="*/ 1077 w 3725"/>
                  <a:gd name="connsiteY0" fmla="*/ 9690 h 10426"/>
                  <a:gd name="connsiteX1" fmla="*/ 1077 w 3725"/>
                  <a:gd name="connsiteY1" fmla="*/ 30 h 10426"/>
                  <a:gd name="connsiteX2" fmla="*/ 2319 w 3725"/>
                  <a:gd name="connsiteY2" fmla="*/ 596 h 10426"/>
                  <a:gd name="connsiteX3" fmla="*/ 2319 w 3725"/>
                  <a:gd name="connsiteY3" fmla="*/ 1272 h 10426"/>
                  <a:gd name="connsiteX4" fmla="*/ 3699 w 3725"/>
                  <a:gd name="connsiteY4" fmla="*/ 9276 h 10426"/>
                  <a:gd name="connsiteX5" fmla="*/ 1077 w 3725"/>
                  <a:gd name="connsiteY5" fmla="*/ 9690 h 104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725" h="10426">
                    <a:moveTo>
                      <a:pt x="1077" y="9690"/>
                    </a:moveTo>
                    <a:cubicBezTo>
                      <a:pt x="1077" y="7620"/>
                      <a:pt x="-1407" y="1134"/>
                      <a:pt x="1077" y="30"/>
                    </a:cubicBezTo>
                    <a:cubicBezTo>
                      <a:pt x="1573" y="-149"/>
                      <a:pt x="2139" y="99"/>
                      <a:pt x="2319" y="596"/>
                    </a:cubicBezTo>
                    <a:cubicBezTo>
                      <a:pt x="2401" y="817"/>
                      <a:pt x="2401" y="1051"/>
                      <a:pt x="2319" y="1272"/>
                    </a:cubicBezTo>
                    <a:cubicBezTo>
                      <a:pt x="2567" y="3977"/>
                      <a:pt x="3023" y="6654"/>
                      <a:pt x="3699" y="9276"/>
                    </a:cubicBezTo>
                    <a:cubicBezTo>
                      <a:pt x="3423" y="10380"/>
                      <a:pt x="1353" y="10932"/>
                      <a:pt x="1077" y="9690"/>
                    </a:cubicBezTo>
                    <a:close/>
                  </a:path>
                </a:pathLst>
              </a:custGeom>
              <a:solidFill>
                <a:srgbClr val="FFC33E"/>
              </a:solidFill>
              <a:ln w="137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971" name="Freeform: Shape 970">
                <a:extLst>
                  <a:ext uri="{FF2B5EF4-FFF2-40B4-BE49-F238E27FC236}">
                    <a16:creationId xmlns:a16="http://schemas.microsoft.com/office/drawing/2014/main" id="{420CAF28-48FC-D72D-F28C-CB318BAA3BF1}"/>
                  </a:ext>
                </a:extLst>
              </p:cNvPr>
              <p:cNvSpPr/>
              <p:nvPr/>
            </p:nvSpPr>
            <p:spPr>
              <a:xfrm>
                <a:off x="5201251" y="3109154"/>
                <a:ext cx="10424" cy="29232"/>
              </a:xfrm>
              <a:custGeom>
                <a:avLst/>
                <a:gdLst>
                  <a:gd name="connsiteX0" fmla="*/ 7670 w 10424"/>
                  <a:gd name="connsiteY0" fmla="*/ 28918 h 29232"/>
                  <a:gd name="connsiteX1" fmla="*/ 80 w 10424"/>
                  <a:gd name="connsiteY1" fmla="*/ 19810 h 29232"/>
                  <a:gd name="connsiteX2" fmla="*/ 8774 w 10424"/>
                  <a:gd name="connsiteY2" fmla="*/ 77 h 29232"/>
                  <a:gd name="connsiteX3" fmla="*/ 10292 w 10424"/>
                  <a:gd name="connsiteY3" fmla="*/ 629 h 29232"/>
                  <a:gd name="connsiteX4" fmla="*/ 9740 w 10424"/>
                  <a:gd name="connsiteY4" fmla="*/ 2147 h 29232"/>
                  <a:gd name="connsiteX5" fmla="*/ 4358 w 10424"/>
                  <a:gd name="connsiteY5" fmla="*/ 22156 h 29232"/>
                  <a:gd name="connsiteX6" fmla="*/ 9602 w 10424"/>
                  <a:gd name="connsiteY6" fmla="*/ 28780 h 29232"/>
                  <a:gd name="connsiteX7" fmla="*/ 7670 w 10424"/>
                  <a:gd name="connsiteY7" fmla="*/ 28918 h 292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424" h="29232">
                    <a:moveTo>
                      <a:pt x="7670" y="28918"/>
                    </a:moveTo>
                    <a:cubicBezTo>
                      <a:pt x="4634" y="26434"/>
                      <a:pt x="908" y="23812"/>
                      <a:pt x="80" y="19810"/>
                    </a:cubicBezTo>
                    <a:cubicBezTo>
                      <a:pt x="-679" y="12165"/>
                      <a:pt x="2620" y="4672"/>
                      <a:pt x="8774" y="77"/>
                    </a:cubicBezTo>
                    <a:cubicBezTo>
                      <a:pt x="9340" y="-186"/>
                      <a:pt x="10030" y="63"/>
                      <a:pt x="10292" y="629"/>
                    </a:cubicBezTo>
                    <a:cubicBezTo>
                      <a:pt x="10554" y="1194"/>
                      <a:pt x="10306" y="1884"/>
                      <a:pt x="9740" y="2147"/>
                    </a:cubicBezTo>
                    <a:cubicBezTo>
                      <a:pt x="4634" y="6977"/>
                      <a:pt x="-334" y="15946"/>
                      <a:pt x="4358" y="22156"/>
                    </a:cubicBezTo>
                    <a:cubicBezTo>
                      <a:pt x="5186" y="23950"/>
                      <a:pt x="11120" y="26986"/>
                      <a:pt x="9602" y="28780"/>
                    </a:cubicBezTo>
                    <a:cubicBezTo>
                      <a:pt x="9078" y="29291"/>
                      <a:pt x="8264" y="29346"/>
                      <a:pt x="7670" y="28918"/>
                    </a:cubicBezTo>
                    <a:close/>
                  </a:path>
                </a:pathLst>
              </a:custGeom>
              <a:solidFill>
                <a:srgbClr val="FFC33E"/>
              </a:solidFill>
              <a:ln w="137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972" name="Freeform: Shape 971">
                <a:extLst>
                  <a:ext uri="{FF2B5EF4-FFF2-40B4-BE49-F238E27FC236}">
                    <a16:creationId xmlns:a16="http://schemas.microsoft.com/office/drawing/2014/main" id="{8A3B5FF6-AFCD-78D7-F671-541A50455EA3}"/>
                  </a:ext>
                </a:extLst>
              </p:cNvPr>
              <p:cNvSpPr/>
              <p:nvPr/>
            </p:nvSpPr>
            <p:spPr>
              <a:xfrm>
                <a:off x="5212811" y="3116020"/>
                <a:ext cx="7360" cy="17847"/>
              </a:xfrm>
              <a:custGeom>
                <a:avLst/>
                <a:gdLst>
                  <a:gd name="connsiteX0" fmla="*/ 5631 w 7360"/>
                  <a:gd name="connsiteY0" fmla="*/ 17774 h 17847"/>
                  <a:gd name="connsiteX1" fmla="*/ 249 w 7360"/>
                  <a:gd name="connsiteY1" fmla="*/ 11702 h 17847"/>
                  <a:gd name="connsiteX2" fmla="*/ 1491 w 7360"/>
                  <a:gd name="connsiteY2" fmla="*/ 1214 h 17847"/>
                  <a:gd name="connsiteX3" fmla="*/ 3148 w 7360"/>
                  <a:gd name="connsiteY3" fmla="*/ -28 h 17847"/>
                  <a:gd name="connsiteX4" fmla="*/ 3148 w 7360"/>
                  <a:gd name="connsiteY4" fmla="*/ -28 h 17847"/>
                  <a:gd name="connsiteX5" fmla="*/ 2457 w 7360"/>
                  <a:gd name="connsiteY5" fmla="*/ 938 h 17847"/>
                  <a:gd name="connsiteX6" fmla="*/ 3562 w 7360"/>
                  <a:gd name="connsiteY6" fmla="*/ 13496 h 17847"/>
                  <a:gd name="connsiteX7" fmla="*/ 6321 w 7360"/>
                  <a:gd name="connsiteY7" fmla="*/ 15152 h 17847"/>
                  <a:gd name="connsiteX8" fmla="*/ 7287 w 7360"/>
                  <a:gd name="connsiteY8" fmla="*/ 16808 h 17847"/>
                  <a:gd name="connsiteX9" fmla="*/ 5631 w 7360"/>
                  <a:gd name="connsiteY9" fmla="*/ 17774 h 178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360" h="17847">
                    <a:moveTo>
                      <a:pt x="5631" y="17774"/>
                    </a:moveTo>
                    <a:cubicBezTo>
                      <a:pt x="2954" y="16739"/>
                      <a:pt x="953" y="14476"/>
                      <a:pt x="249" y="11702"/>
                    </a:cubicBezTo>
                    <a:cubicBezTo>
                      <a:pt x="-371" y="8155"/>
                      <a:pt x="56" y="4512"/>
                      <a:pt x="1491" y="1214"/>
                    </a:cubicBezTo>
                    <a:cubicBezTo>
                      <a:pt x="1491" y="1214"/>
                      <a:pt x="2319" y="-28"/>
                      <a:pt x="3148" y="-28"/>
                    </a:cubicBezTo>
                    <a:lnTo>
                      <a:pt x="3148" y="-28"/>
                    </a:lnTo>
                    <a:cubicBezTo>
                      <a:pt x="2844" y="234"/>
                      <a:pt x="2609" y="565"/>
                      <a:pt x="2457" y="938"/>
                    </a:cubicBezTo>
                    <a:cubicBezTo>
                      <a:pt x="415" y="4995"/>
                      <a:pt x="843" y="9853"/>
                      <a:pt x="3562" y="13496"/>
                    </a:cubicBezTo>
                    <a:cubicBezTo>
                      <a:pt x="4403" y="14172"/>
                      <a:pt x="5328" y="14738"/>
                      <a:pt x="6321" y="15152"/>
                    </a:cubicBezTo>
                    <a:cubicBezTo>
                      <a:pt x="7039" y="15345"/>
                      <a:pt x="7481" y="16090"/>
                      <a:pt x="7287" y="16808"/>
                    </a:cubicBezTo>
                    <a:cubicBezTo>
                      <a:pt x="7094" y="17525"/>
                      <a:pt x="6349" y="17967"/>
                      <a:pt x="5631" y="17774"/>
                    </a:cubicBezTo>
                    <a:close/>
                  </a:path>
                </a:pathLst>
              </a:custGeom>
              <a:solidFill>
                <a:srgbClr val="FFC33E"/>
              </a:solidFill>
              <a:ln w="137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973" name="Freeform: Shape 972">
                <a:extLst>
                  <a:ext uri="{FF2B5EF4-FFF2-40B4-BE49-F238E27FC236}">
                    <a16:creationId xmlns:a16="http://schemas.microsoft.com/office/drawing/2014/main" id="{DC8C5629-2BEF-25E9-DD8E-4AEDF2E02028}"/>
                  </a:ext>
                </a:extLst>
              </p:cNvPr>
              <p:cNvSpPr/>
              <p:nvPr/>
            </p:nvSpPr>
            <p:spPr>
              <a:xfrm>
                <a:off x="5221030" y="3118183"/>
                <a:ext cx="5695" cy="12602"/>
              </a:xfrm>
              <a:custGeom>
                <a:avLst/>
                <a:gdLst>
                  <a:gd name="connsiteX0" fmla="*/ 5555 w 5695"/>
                  <a:gd name="connsiteY0" fmla="*/ 12575 h 12602"/>
                  <a:gd name="connsiteX1" fmla="*/ 35 w 5695"/>
                  <a:gd name="connsiteY1" fmla="*/ 5951 h 12602"/>
                  <a:gd name="connsiteX2" fmla="*/ 35 w 5695"/>
                  <a:gd name="connsiteY2" fmla="*/ 2363 h 12602"/>
                  <a:gd name="connsiteX3" fmla="*/ 863 w 5695"/>
                  <a:gd name="connsiteY3" fmla="*/ 431 h 12602"/>
                  <a:gd name="connsiteX4" fmla="*/ 2408 w 5695"/>
                  <a:gd name="connsiteY4" fmla="*/ 183 h 12602"/>
                  <a:gd name="connsiteX5" fmla="*/ 2657 w 5695"/>
                  <a:gd name="connsiteY5" fmla="*/ 431 h 12602"/>
                  <a:gd name="connsiteX6" fmla="*/ 1967 w 5695"/>
                  <a:gd name="connsiteY6" fmla="*/ 1397 h 12602"/>
                  <a:gd name="connsiteX7" fmla="*/ 1277 w 5695"/>
                  <a:gd name="connsiteY7" fmla="*/ 4157 h 12602"/>
                  <a:gd name="connsiteX8" fmla="*/ 2795 w 5695"/>
                  <a:gd name="connsiteY8" fmla="*/ 9539 h 12602"/>
                  <a:gd name="connsiteX9" fmla="*/ 5555 w 5695"/>
                  <a:gd name="connsiteY9" fmla="*/ 10919 h 12602"/>
                  <a:gd name="connsiteX10" fmla="*/ 5555 w 5695"/>
                  <a:gd name="connsiteY10" fmla="*/ 11747 h 12602"/>
                  <a:gd name="connsiteX11" fmla="*/ 5555 w 5695"/>
                  <a:gd name="connsiteY11" fmla="*/ 12575 h 12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695" h="12602">
                    <a:moveTo>
                      <a:pt x="5555" y="12575"/>
                    </a:moveTo>
                    <a:cubicBezTo>
                      <a:pt x="2105" y="11471"/>
                      <a:pt x="-103" y="9677"/>
                      <a:pt x="35" y="5951"/>
                    </a:cubicBezTo>
                    <a:cubicBezTo>
                      <a:pt x="-48" y="4750"/>
                      <a:pt x="-48" y="3564"/>
                      <a:pt x="35" y="2363"/>
                    </a:cubicBezTo>
                    <a:cubicBezTo>
                      <a:pt x="104" y="1646"/>
                      <a:pt x="394" y="969"/>
                      <a:pt x="863" y="431"/>
                    </a:cubicBezTo>
                    <a:cubicBezTo>
                      <a:pt x="1222" y="-66"/>
                      <a:pt x="1911" y="-176"/>
                      <a:pt x="2408" y="183"/>
                    </a:cubicBezTo>
                    <a:cubicBezTo>
                      <a:pt x="2505" y="252"/>
                      <a:pt x="2588" y="335"/>
                      <a:pt x="2657" y="431"/>
                    </a:cubicBezTo>
                    <a:cubicBezTo>
                      <a:pt x="2657" y="431"/>
                      <a:pt x="2657" y="1259"/>
                      <a:pt x="1967" y="1397"/>
                    </a:cubicBezTo>
                    <a:cubicBezTo>
                      <a:pt x="1594" y="2280"/>
                      <a:pt x="1359" y="3205"/>
                      <a:pt x="1277" y="4157"/>
                    </a:cubicBezTo>
                    <a:cubicBezTo>
                      <a:pt x="1277" y="6089"/>
                      <a:pt x="1277" y="8297"/>
                      <a:pt x="2795" y="9539"/>
                    </a:cubicBezTo>
                    <a:lnTo>
                      <a:pt x="5555" y="10919"/>
                    </a:lnTo>
                    <a:lnTo>
                      <a:pt x="5555" y="11747"/>
                    </a:lnTo>
                    <a:cubicBezTo>
                      <a:pt x="5706" y="12009"/>
                      <a:pt x="5706" y="12313"/>
                      <a:pt x="5555" y="12575"/>
                    </a:cubicBezTo>
                    <a:close/>
                  </a:path>
                </a:pathLst>
              </a:custGeom>
              <a:solidFill>
                <a:srgbClr val="FFC33E"/>
              </a:solidFill>
              <a:ln w="137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974" name="Freeform: Shape 973">
                <a:extLst>
                  <a:ext uri="{FF2B5EF4-FFF2-40B4-BE49-F238E27FC236}">
                    <a16:creationId xmlns:a16="http://schemas.microsoft.com/office/drawing/2014/main" id="{7D85B203-9C04-2D68-4CA4-482AA4C9381A}"/>
                  </a:ext>
                </a:extLst>
              </p:cNvPr>
              <p:cNvSpPr/>
              <p:nvPr/>
            </p:nvSpPr>
            <p:spPr>
              <a:xfrm>
                <a:off x="5228386" y="3120433"/>
                <a:ext cx="5130" cy="8940"/>
              </a:xfrm>
              <a:custGeom>
                <a:avLst/>
                <a:gdLst>
                  <a:gd name="connsiteX0" fmla="*/ 3304 w 5130"/>
                  <a:gd name="connsiteY0" fmla="*/ 8669 h 8940"/>
                  <a:gd name="connsiteX1" fmla="*/ 269 w 5130"/>
                  <a:gd name="connsiteY1" fmla="*/ 665 h 8940"/>
                  <a:gd name="connsiteX2" fmla="*/ 2201 w 5130"/>
                  <a:gd name="connsiteY2" fmla="*/ 2045 h 8940"/>
                  <a:gd name="connsiteX3" fmla="*/ 5099 w 5130"/>
                  <a:gd name="connsiteY3" fmla="*/ 7703 h 8940"/>
                  <a:gd name="connsiteX4" fmla="*/ 4105 w 5130"/>
                  <a:gd name="connsiteY4" fmla="*/ 8904 h 8940"/>
                  <a:gd name="connsiteX5" fmla="*/ 3304 w 5130"/>
                  <a:gd name="connsiteY5" fmla="*/ 8669 h 8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130" h="8940">
                    <a:moveTo>
                      <a:pt x="3304" y="8669"/>
                    </a:moveTo>
                    <a:cubicBezTo>
                      <a:pt x="600" y="6999"/>
                      <a:pt x="-642" y="3715"/>
                      <a:pt x="269" y="665"/>
                    </a:cubicBezTo>
                    <a:cubicBezTo>
                      <a:pt x="1235" y="-991"/>
                      <a:pt x="3857" y="665"/>
                      <a:pt x="2201" y="2045"/>
                    </a:cubicBezTo>
                    <a:cubicBezTo>
                      <a:pt x="544" y="3425"/>
                      <a:pt x="3994" y="5909"/>
                      <a:pt x="5099" y="7703"/>
                    </a:cubicBezTo>
                    <a:cubicBezTo>
                      <a:pt x="5154" y="8310"/>
                      <a:pt x="4712" y="8848"/>
                      <a:pt x="4105" y="8904"/>
                    </a:cubicBezTo>
                    <a:cubicBezTo>
                      <a:pt x="3815" y="8945"/>
                      <a:pt x="3525" y="8848"/>
                      <a:pt x="3304" y="8669"/>
                    </a:cubicBezTo>
                    <a:close/>
                  </a:path>
                </a:pathLst>
              </a:custGeom>
              <a:solidFill>
                <a:srgbClr val="FFC33E"/>
              </a:solidFill>
              <a:ln w="137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975" name="Freeform: Shape 974">
                <a:extLst>
                  <a:ext uri="{FF2B5EF4-FFF2-40B4-BE49-F238E27FC236}">
                    <a16:creationId xmlns:a16="http://schemas.microsoft.com/office/drawing/2014/main" id="{D0B7C0A1-CFB0-2D7D-9462-793373D3C077}"/>
                  </a:ext>
                </a:extLst>
              </p:cNvPr>
              <p:cNvSpPr/>
              <p:nvPr/>
            </p:nvSpPr>
            <p:spPr>
              <a:xfrm>
                <a:off x="5025992" y="3134714"/>
                <a:ext cx="10617" cy="29381"/>
              </a:xfrm>
              <a:custGeom>
                <a:avLst/>
                <a:gdLst>
                  <a:gd name="connsiteX0" fmla="*/ 7672 w 10617"/>
                  <a:gd name="connsiteY0" fmla="*/ 29026 h 29381"/>
                  <a:gd name="connsiteX1" fmla="*/ 82 w 10617"/>
                  <a:gd name="connsiteY1" fmla="*/ 19918 h 29381"/>
                  <a:gd name="connsiteX2" fmla="*/ 8638 w 10617"/>
                  <a:gd name="connsiteY2" fmla="*/ 184 h 29381"/>
                  <a:gd name="connsiteX3" fmla="*/ 9742 w 10617"/>
                  <a:gd name="connsiteY3" fmla="*/ 2254 h 29381"/>
                  <a:gd name="connsiteX4" fmla="*/ 4222 w 10617"/>
                  <a:gd name="connsiteY4" fmla="*/ 22402 h 29381"/>
                  <a:gd name="connsiteX5" fmla="*/ 9604 w 10617"/>
                  <a:gd name="connsiteY5" fmla="*/ 28888 h 29381"/>
                  <a:gd name="connsiteX6" fmla="*/ 7672 w 10617"/>
                  <a:gd name="connsiteY6" fmla="*/ 29026 h 293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617" h="29381">
                    <a:moveTo>
                      <a:pt x="7672" y="29026"/>
                    </a:moveTo>
                    <a:cubicBezTo>
                      <a:pt x="4636" y="26542"/>
                      <a:pt x="910" y="23920"/>
                      <a:pt x="82" y="19918"/>
                    </a:cubicBezTo>
                    <a:cubicBezTo>
                      <a:pt x="-677" y="12300"/>
                      <a:pt x="2552" y="4835"/>
                      <a:pt x="8638" y="184"/>
                    </a:cubicBezTo>
                    <a:cubicBezTo>
                      <a:pt x="10155" y="-782"/>
                      <a:pt x="11536" y="1840"/>
                      <a:pt x="9742" y="2254"/>
                    </a:cubicBezTo>
                    <a:cubicBezTo>
                      <a:pt x="4636" y="7222"/>
                      <a:pt x="-332" y="16054"/>
                      <a:pt x="4222" y="22402"/>
                    </a:cubicBezTo>
                    <a:cubicBezTo>
                      <a:pt x="5188" y="24058"/>
                      <a:pt x="11122" y="27232"/>
                      <a:pt x="9604" y="28888"/>
                    </a:cubicBezTo>
                    <a:cubicBezTo>
                      <a:pt x="9107" y="29454"/>
                      <a:pt x="8251" y="29509"/>
                      <a:pt x="7672" y="29026"/>
                    </a:cubicBezTo>
                    <a:close/>
                  </a:path>
                </a:pathLst>
              </a:custGeom>
              <a:solidFill>
                <a:srgbClr val="FFC33E"/>
              </a:solidFill>
              <a:ln w="137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976" name="Freeform: Shape 975">
                <a:extLst>
                  <a:ext uri="{FF2B5EF4-FFF2-40B4-BE49-F238E27FC236}">
                    <a16:creationId xmlns:a16="http://schemas.microsoft.com/office/drawing/2014/main" id="{EC284356-0C5B-20BE-2863-09E21A27600B}"/>
                  </a:ext>
                </a:extLst>
              </p:cNvPr>
              <p:cNvSpPr/>
              <p:nvPr/>
            </p:nvSpPr>
            <p:spPr>
              <a:xfrm>
                <a:off x="5037504" y="3141136"/>
                <a:ext cx="6812" cy="17801"/>
              </a:xfrm>
              <a:custGeom>
                <a:avLst/>
                <a:gdLst>
                  <a:gd name="connsiteX0" fmla="*/ 5681 w 6812"/>
                  <a:gd name="connsiteY0" fmla="*/ 17774 h 17801"/>
                  <a:gd name="connsiteX1" fmla="*/ 300 w 6812"/>
                  <a:gd name="connsiteY1" fmla="*/ 11702 h 17801"/>
                  <a:gd name="connsiteX2" fmla="*/ 1541 w 6812"/>
                  <a:gd name="connsiteY2" fmla="*/ 1352 h 17801"/>
                  <a:gd name="connsiteX3" fmla="*/ 3059 w 6812"/>
                  <a:gd name="connsiteY3" fmla="*/ -28 h 17801"/>
                  <a:gd name="connsiteX4" fmla="*/ 3059 w 6812"/>
                  <a:gd name="connsiteY4" fmla="*/ -28 h 17801"/>
                  <a:gd name="connsiteX5" fmla="*/ 3059 w 6812"/>
                  <a:gd name="connsiteY5" fmla="*/ 662 h 17801"/>
                  <a:gd name="connsiteX6" fmla="*/ 3059 w 6812"/>
                  <a:gd name="connsiteY6" fmla="*/ 1628 h 17801"/>
                  <a:gd name="connsiteX7" fmla="*/ 4163 w 6812"/>
                  <a:gd name="connsiteY7" fmla="*/ 14186 h 17801"/>
                  <a:gd name="connsiteX8" fmla="*/ 6785 w 6812"/>
                  <a:gd name="connsiteY8" fmla="*/ 15980 h 17801"/>
                  <a:gd name="connsiteX9" fmla="*/ 5681 w 6812"/>
                  <a:gd name="connsiteY9" fmla="*/ 17774 h 178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812" h="17801">
                    <a:moveTo>
                      <a:pt x="5681" y="17774"/>
                    </a:moveTo>
                    <a:cubicBezTo>
                      <a:pt x="2977" y="16780"/>
                      <a:pt x="962" y="14503"/>
                      <a:pt x="300" y="11702"/>
                    </a:cubicBezTo>
                    <a:cubicBezTo>
                      <a:pt x="-405" y="8211"/>
                      <a:pt x="37" y="4581"/>
                      <a:pt x="1541" y="1352"/>
                    </a:cubicBezTo>
                    <a:cubicBezTo>
                      <a:pt x="1541" y="1352"/>
                      <a:pt x="2369" y="-28"/>
                      <a:pt x="3059" y="-28"/>
                    </a:cubicBezTo>
                    <a:lnTo>
                      <a:pt x="3059" y="-28"/>
                    </a:lnTo>
                    <a:cubicBezTo>
                      <a:pt x="3059" y="-28"/>
                      <a:pt x="3059" y="-28"/>
                      <a:pt x="3059" y="662"/>
                    </a:cubicBezTo>
                    <a:cubicBezTo>
                      <a:pt x="3018" y="979"/>
                      <a:pt x="3018" y="1311"/>
                      <a:pt x="3059" y="1628"/>
                    </a:cubicBezTo>
                    <a:cubicBezTo>
                      <a:pt x="1017" y="5685"/>
                      <a:pt x="1445" y="10543"/>
                      <a:pt x="4163" y="14186"/>
                    </a:cubicBezTo>
                    <a:cubicBezTo>
                      <a:pt x="4908" y="14945"/>
                      <a:pt x="5805" y="15566"/>
                      <a:pt x="6785" y="15980"/>
                    </a:cubicBezTo>
                    <a:lnTo>
                      <a:pt x="5681" y="17774"/>
                    </a:lnTo>
                    <a:close/>
                  </a:path>
                </a:pathLst>
              </a:custGeom>
              <a:solidFill>
                <a:srgbClr val="FFC33E"/>
              </a:solidFill>
              <a:ln w="137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977" name="Freeform: Shape 976">
                <a:extLst>
                  <a:ext uri="{FF2B5EF4-FFF2-40B4-BE49-F238E27FC236}">
                    <a16:creationId xmlns:a16="http://schemas.microsoft.com/office/drawing/2014/main" id="{7D2A7239-4A98-5E00-DD5C-A55D9E590963}"/>
                  </a:ext>
                </a:extLst>
              </p:cNvPr>
              <p:cNvSpPr/>
              <p:nvPr/>
            </p:nvSpPr>
            <p:spPr>
              <a:xfrm>
                <a:off x="5045731" y="3144309"/>
                <a:ext cx="6468" cy="12295"/>
              </a:xfrm>
              <a:custGeom>
                <a:avLst/>
                <a:gdLst>
                  <a:gd name="connsiteX0" fmla="*/ 5596 w 6468"/>
                  <a:gd name="connsiteY0" fmla="*/ 12254 h 12295"/>
                  <a:gd name="connsiteX1" fmla="*/ 76 w 6468"/>
                  <a:gd name="connsiteY1" fmla="*/ 5630 h 12295"/>
                  <a:gd name="connsiteX2" fmla="*/ 76 w 6468"/>
                  <a:gd name="connsiteY2" fmla="*/ 1904 h 12295"/>
                  <a:gd name="connsiteX3" fmla="*/ 904 w 6468"/>
                  <a:gd name="connsiteY3" fmla="*/ -28 h 12295"/>
                  <a:gd name="connsiteX4" fmla="*/ 2698 w 6468"/>
                  <a:gd name="connsiteY4" fmla="*/ -28 h 12295"/>
                  <a:gd name="connsiteX5" fmla="*/ 2698 w 6468"/>
                  <a:gd name="connsiteY5" fmla="*/ 938 h 12295"/>
                  <a:gd name="connsiteX6" fmla="*/ 2008 w 6468"/>
                  <a:gd name="connsiteY6" fmla="*/ 3836 h 12295"/>
                  <a:gd name="connsiteX7" fmla="*/ 3388 w 6468"/>
                  <a:gd name="connsiteY7" fmla="*/ 9080 h 12295"/>
                  <a:gd name="connsiteX8" fmla="*/ 6286 w 6468"/>
                  <a:gd name="connsiteY8" fmla="*/ 10460 h 12295"/>
                  <a:gd name="connsiteX9" fmla="*/ 6286 w 6468"/>
                  <a:gd name="connsiteY9" fmla="*/ 11426 h 12295"/>
                  <a:gd name="connsiteX10" fmla="*/ 5596 w 6468"/>
                  <a:gd name="connsiteY10" fmla="*/ 12254 h 12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468" h="12295">
                    <a:moveTo>
                      <a:pt x="5596" y="12254"/>
                    </a:moveTo>
                    <a:cubicBezTo>
                      <a:pt x="2146" y="11012"/>
                      <a:pt x="-62" y="9356"/>
                      <a:pt x="76" y="5630"/>
                    </a:cubicBezTo>
                    <a:cubicBezTo>
                      <a:pt x="-62" y="4388"/>
                      <a:pt x="-62" y="3146"/>
                      <a:pt x="76" y="1904"/>
                    </a:cubicBezTo>
                    <a:cubicBezTo>
                      <a:pt x="269" y="1228"/>
                      <a:pt x="545" y="579"/>
                      <a:pt x="904" y="-28"/>
                    </a:cubicBezTo>
                    <a:cubicBezTo>
                      <a:pt x="904" y="-28"/>
                      <a:pt x="2560" y="-28"/>
                      <a:pt x="2698" y="-28"/>
                    </a:cubicBezTo>
                    <a:cubicBezTo>
                      <a:pt x="2905" y="262"/>
                      <a:pt x="2905" y="648"/>
                      <a:pt x="2698" y="938"/>
                    </a:cubicBezTo>
                    <a:cubicBezTo>
                      <a:pt x="2256" y="1849"/>
                      <a:pt x="2022" y="2829"/>
                      <a:pt x="2008" y="3836"/>
                    </a:cubicBezTo>
                    <a:cubicBezTo>
                      <a:pt x="1387" y="5699"/>
                      <a:pt x="1925" y="7755"/>
                      <a:pt x="3388" y="9080"/>
                    </a:cubicBezTo>
                    <a:cubicBezTo>
                      <a:pt x="4299" y="9646"/>
                      <a:pt x="5265" y="10115"/>
                      <a:pt x="6286" y="10460"/>
                    </a:cubicBezTo>
                    <a:cubicBezTo>
                      <a:pt x="6493" y="10750"/>
                      <a:pt x="6493" y="11136"/>
                      <a:pt x="6286" y="11426"/>
                    </a:cubicBezTo>
                    <a:cubicBezTo>
                      <a:pt x="6286" y="11426"/>
                      <a:pt x="5872" y="12392"/>
                      <a:pt x="5596" y="12254"/>
                    </a:cubicBezTo>
                    <a:close/>
                  </a:path>
                </a:pathLst>
              </a:custGeom>
              <a:solidFill>
                <a:srgbClr val="FFC33E"/>
              </a:solidFill>
              <a:ln w="137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978" name="Freeform: Shape 977">
                <a:extLst>
                  <a:ext uri="{FF2B5EF4-FFF2-40B4-BE49-F238E27FC236}">
                    <a16:creationId xmlns:a16="http://schemas.microsoft.com/office/drawing/2014/main" id="{845F641F-5B9E-599F-E516-DDC5BE5ACE60}"/>
                  </a:ext>
                </a:extLst>
              </p:cNvPr>
              <p:cNvSpPr/>
              <p:nvPr/>
            </p:nvSpPr>
            <p:spPr>
              <a:xfrm>
                <a:off x="5053128" y="3146104"/>
                <a:ext cx="5126" cy="8916"/>
              </a:xfrm>
              <a:custGeom>
                <a:avLst/>
                <a:gdLst>
                  <a:gd name="connsiteX0" fmla="*/ 3167 w 5126"/>
                  <a:gd name="connsiteY0" fmla="*/ 8665 h 8916"/>
                  <a:gd name="connsiteX1" fmla="*/ 269 w 5126"/>
                  <a:gd name="connsiteY1" fmla="*/ 662 h 8916"/>
                  <a:gd name="connsiteX2" fmla="*/ 2063 w 5126"/>
                  <a:gd name="connsiteY2" fmla="*/ 2180 h 8916"/>
                  <a:gd name="connsiteX3" fmla="*/ 5099 w 5126"/>
                  <a:gd name="connsiteY3" fmla="*/ 7837 h 8916"/>
                  <a:gd name="connsiteX4" fmla="*/ 3678 w 5126"/>
                  <a:gd name="connsiteY4" fmla="*/ 8872 h 8916"/>
                  <a:gd name="connsiteX5" fmla="*/ 3167 w 5126"/>
                  <a:gd name="connsiteY5" fmla="*/ 8665 h 89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126" h="8916">
                    <a:moveTo>
                      <a:pt x="3167" y="8665"/>
                    </a:moveTo>
                    <a:cubicBezTo>
                      <a:pt x="559" y="6927"/>
                      <a:pt x="-628" y="3670"/>
                      <a:pt x="269" y="662"/>
                    </a:cubicBezTo>
                    <a:cubicBezTo>
                      <a:pt x="1235" y="-994"/>
                      <a:pt x="3857" y="662"/>
                      <a:pt x="2063" y="2180"/>
                    </a:cubicBezTo>
                    <a:cubicBezTo>
                      <a:pt x="269" y="3697"/>
                      <a:pt x="3995" y="5906"/>
                      <a:pt x="5099" y="7837"/>
                    </a:cubicBezTo>
                    <a:cubicBezTo>
                      <a:pt x="4989" y="8514"/>
                      <a:pt x="4354" y="8983"/>
                      <a:pt x="3678" y="8872"/>
                    </a:cubicBezTo>
                    <a:cubicBezTo>
                      <a:pt x="3498" y="8845"/>
                      <a:pt x="3319" y="8776"/>
                      <a:pt x="3167" y="8665"/>
                    </a:cubicBezTo>
                    <a:close/>
                  </a:path>
                </a:pathLst>
              </a:custGeom>
              <a:solidFill>
                <a:srgbClr val="FFC33E"/>
              </a:solidFill>
              <a:ln w="137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979" name="Freeform: Shape 978">
                <a:extLst>
                  <a:ext uri="{FF2B5EF4-FFF2-40B4-BE49-F238E27FC236}">
                    <a16:creationId xmlns:a16="http://schemas.microsoft.com/office/drawing/2014/main" id="{5A4BBAB2-D14E-8CA9-3A8E-EFB9A4ACC5B8}"/>
                  </a:ext>
                </a:extLst>
              </p:cNvPr>
              <p:cNvSpPr/>
              <p:nvPr/>
            </p:nvSpPr>
            <p:spPr>
              <a:xfrm>
                <a:off x="5189618" y="3226439"/>
                <a:ext cx="14011" cy="24329"/>
              </a:xfrm>
              <a:custGeom>
                <a:avLst/>
                <a:gdLst>
                  <a:gd name="connsiteX0" fmla="*/ 12127 w 14011"/>
                  <a:gd name="connsiteY0" fmla="*/ 24239 h 24329"/>
                  <a:gd name="connsiteX1" fmla="*/ 163 w 14011"/>
                  <a:gd name="connsiteY1" fmla="*/ 7596 h 24329"/>
                  <a:gd name="connsiteX2" fmla="*/ 3709 w 14011"/>
                  <a:gd name="connsiteY2" fmla="*/ 227 h 24329"/>
                  <a:gd name="connsiteX3" fmla="*/ 6000 w 14011"/>
                  <a:gd name="connsiteY3" fmla="*/ 738 h 24329"/>
                  <a:gd name="connsiteX4" fmla="*/ 6193 w 14011"/>
                  <a:gd name="connsiteY4" fmla="*/ 1193 h 24329"/>
                  <a:gd name="connsiteX5" fmla="*/ 4537 w 14011"/>
                  <a:gd name="connsiteY5" fmla="*/ 3815 h 24329"/>
                  <a:gd name="connsiteX6" fmla="*/ 9808 w 14011"/>
                  <a:gd name="connsiteY6" fmla="*/ 20361 h 24329"/>
                  <a:gd name="connsiteX7" fmla="*/ 12955 w 14011"/>
                  <a:gd name="connsiteY7" fmla="*/ 21479 h 24329"/>
                  <a:gd name="connsiteX8" fmla="*/ 13921 w 14011"/>
                  <a:gd name="connsiteY8" fmla="*/ 23273 h 24329"/>
                  <a:gd name="connsiteX9" fmla="*/ 12127 w 14011"/>
                  <a:gd name="connsiteY9" fmla="*/ 24239 h 24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4011" h="24329">
                    <a:moveTo>
                      <a:pt x="12127" y="24239"/>
                    </a:moveTo>
                    <a:cubicBezTo>
                      <a:pt x="4233" y="22955"/>
                      <a:pt x="-1121" y="15504"/>
                      <a:pt x="163" y="7596"/>
                    </a:cubicBezTo>
                    <a:cubicBezTo>
                      <a:pt x="618" y="4850"/>
                      <a:pt x="1846" y="2297"/>
                      <a:pt x="3709" y="227"/>
                    </a:cubicBezTo>
                    <a:cubicBezTo>
                      <a:pt x="4482" y="-256"/>
                      <a:pt x="5503" y="-35"/>
                      <a:pt x="6000" y="738"/>
                    </a:cubicBezTo>
                    <a:cubicBezTo>
                      <a:pt x="6083" y="876"/>
                      <a:pt x="6152" y="1027"/>
                      <a:pt x="6193" y="1193"/>
                    </a:cubicBezTo>
                    <a:cubicBezTo>
                      <a:pt x="6193" y="2435"/>
                      <a:pt x="4951" y="2711"/>
                      <a:pt x="4537" y="3815"/>
                    </a:cubicBezTo>
                    <a:cubicBezTo>
                      <a:pt x="1418" y="9846"/>
                      <a:pt x="3778" y="17256"/>
                      <a:pt x="9808" y="20361"/>
                    </a:cubicBezTo>
                    <a:cubicBezTo>
                      <a:pt x="10802" y="20872"/>
                      <a:pt x="11865" y="21258"/>
                      <a:pt x="12955" y="21479"/>
                    </a:cubicBezTo>
                    <a:cubicBezTo>
                      <a:pt x="13714" y="21714"/>
                      <a:pt x="14155" y="22514"/>
                      <a:pt x="13921" y="23273"/>
                    </a:cubicBezTo>
                    <a:cubicBezTo>
                      <a:pt x="13686" y="24032"/>
                      <a:pt x="12886" y="24473"/>
                      <a:pt x="12127" y="24239"/>
                    </a:cubicBezTo>
                    <a:close/>
                  </a:path>
                </a:pathLst>
              </a:custGeom>
              <a:solidFill>
                <a:srgbClr val="FFC33E"/>
              </a:solidFill>
              <a:ln w="137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980" name="Freeform: Shape 979">
                <a:extLst>
                  <a:ext uri="{FF2B5EF4-FFF2-40B4-BE49-F238E27FC236}">
                    <a16:creationId xmlns:a16="http://schemas.microsoft.com/office/drawing/2014/main" id="{1C48F826-8645-AA4C-2226-2F58B9A2C6D2}"/>
                  </a:ext>
                </a:extLst>
              </p:cNvPr>
              <p:cNvSpPr/>
              <p:nvPr/>
            </p:nvSpPr>
            <p:spPr>
              <a:xfrm>
                <a:off x="5199978" y="3230836"/>
                <a:ext cx="9762" cy="15337"/>
              </a:xfrm>
              <a:custGeom>
                <a:avLst/>
                <a:gdLst>
                  <a:gd name="connsiteX0" fmla="*/ 7424 w 9762"/>
                  <a:gd name="connsiteY0" fmla="*/ 15151 h 15337"/>
                  <a:gd name="connsiteX1" fmla="*/ -27 w 9762"/>
                  <a:gd name="connsiteY1" fmla="*/ 6595 h 15337"/>
                  <a:gd name="connsiteX2" fmla="*/ 2595 w 9762"/>
                  <a:gd name="connsiteY2" fmla="*/ 109 h 15337"/>
                  <a:gd name="connsiteX3" fmla="*/ 3837 w 9762"/>
                  <a:gd name="connsiteY3" fmla="*/ 3283 h 15337"/>
                  <a:gd name="connsiteX4" fmla="*/ 7935 w 9762"/>
                  <a:gd name="connsiteY4" fmla="*/ 12142 h 15337"/>
                  <a:gd name="connsiteX5" fmla="*/ 8804 w 9762"/>
                  <a:gd name="connsiteY5" fmla="*/ 12390 h 15337"/>
                  <a:gd name="connsiteX6" fmla="*/ 7424 w 9762"/>
                  <a:gd name="connsiteY6" fmla="*/ 15151 h 153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762" h="15337">
                    <a:moveTo>
                      <a:pt x="7424" y="15151"/>
                    </a:moveTo>
                    <a:cubicBezTo>
                      <a:pt x="3353" y="14212"/>
                      <a:pt x="345" y="10762"/>
                      <a:pt x="-27" y="6595"/>
                    </a:cubicBezTo>
                    <a:cubicBezTo>
                      <a:pt x="-27" y="4387"/>
                      <a:pt x="-27" y="937"/>
                      <a:pt x="2595" y="109"/>
                    </a:cubicBezTo>
                    <a:cubicBezTo>
                      <a:pt x="5216" y="-719"/>
                      <a:pt x="5631" y="2455"/>
                      <a:pt x="3837" y="3283"/>
                    </a:cubicBezTo>
                    <a:cubicBezTo>
                      <a:pt x="2526" y="6857"/>
                      <a:pt x="4361" y="10831"/>
                      <a:pt x="7935" y="12142"/>
                    </a:cubicBezTo>
                    <a:cubicBezTo>
                      <a:pt x="8225" y="12239"/>
                      <a:pt x="8515" y="12322"/>
                      <a:pt x="8804" y="12390"/>
                    </a:cubicBezTo>
                    <a:cubicBezTo>
                      <a:pt x="10736" y="13357"/>
                      <a:pt x="9356" y="15979"/>
                      <a:pt x="7424" y="15151"/>
                    </a:cubicBezTo>
                    <a:close/>
                  </a:path>
                </a:pathLst>
              </a:custGeom>
              <a:solidFill>
                <a:srgbClr val="FFC33E"/>
              </a:solidFill>
              <a:ln w="137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981" name="Freeform: Shape 980">
                <a:extLst>
                  <a:ext uri="{FF2B5EF4-FFF2-40B4-BE49-F238E27FC236}">
                    <a16:creationId xmlns:a16="http://schemas.microsoft.com/office/drawing/2014/main" id="{DC4A98B6-2286-510F-50B3-621911CD54A5}"/>
                  </a:ext>
                </a:extLst>
              </p:cNvPr>
              <p:cNvSpPr/>
              <p:nvPr/>
            </p:nvSpPr>
            <p:spPr>
              <a:xfrm>
                <a:off x="5213583" y="3232973"/>
                <a:ext cx="8700" cy="11259"/>
              </a:xfrm>
              <a:custGeom>
                <a:avLst/>
                <a:gdLst>
                  <a:gd name="connsiteX0" fmla="*/ 6102 w 8700"/>
                  <a:gd name="connsiteY0" fmla="*/ 11219 h 11259"/>
                  <a:gd name="connsiteX1" fmla="*/ 2238 w 8700"/>
                  <a:gd name="connsiteY1" fmla="*/ 1697 h 11259"/>
                  <a:gd name="connsiteX2" fmla="*/ 7758 w 8700"/>
                  <a:gd name="connsiteY2" fmla="*/ 9425 h 11259"/>
                  <a:gd name="connsiteX3" fmla="*/ 6102 w 8700"/>
                  <a:gd name="connsiteY3" fmla="*/ 11219 h 1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700" h="11259">
                    <a:moveTo>
                      <a:pt x="6102" y="11219"/>
                    </a:moveTo>
                    <a:cubicBezTo>
                      <a:pt x="-5766" y="1283"/>
                      <a:pt x="3480" y="-2580"/>
                      <a:pt x="2238" y="1697"/>
                    </a:cubicBezTo>
                    <a:cubicBezTo>
                      <a:pt x="996" y="5975"/>
                      <a:pt x="5412" y="7355"/>
                      <a:pt x="7758" y="9425"/>
                    </a:cubicBezTo>
                    <a:cubicBezTo>
                      <a:pt x="10104" y="11495"/>
                      <a:pt x="7344" y="11219"/>
                      <a:pt x="6102" y="11219"/>
                    </a:cubicBezTo>
                    <a:close/>
                  </a:path>
                </a:pathLst>
              </a:custGeom>
              <a:solidFill>
                <a:srgbClr val="FFC33E"/>
              </a:solidFill>
              <a:ln w="137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982" name="Freeform: Shape 981">
                <a:extLst>
                  <a:ext uri="{FF2B5EF4-FFF2-40B4-BE49-F238E27FC236}">
                    <a16:creationId xmlns:a16="http://schemas.microsoft.com/office/drawing/2014/main" id="{BC351E28-1C30-9628-1B9B-E471212A1701}"/>
                  </a:ext>
                </a:extLst>
              </p:cNvPr>
              <p:cNvSpPr/>
              <p:nvPr/>
            </p:nvSpPr>
            <p:spPr>
              <a:xfrm>
                <a:off x="5143979" y="3252585"/>
                <a:ext cx="8099" cy="14957"/>
              </a:xfrm>
              <a:custGeom>
                <a:avLst/>
                <a:gdLst>
                  <a:gd name="connsiteX0" fmla="*/ 6845 w 8099"/>
                  <a:gd name="connsiteY0" fmla="*/ 14929 h 14957"/>
                  <a:gd name="connsiteX1" fmla="*/ 497 w 8099"/>
                  <a:gd name="connsiteY1" fmla="*/ 2178 h 14957"/>
                  <a:gd name="connsiteX2" fmla="*/ 911 w 8099"/>
                  <a:gd name="connsiteY2" fmla="*/ 1130 h 14957"/>
                  <a:gd name="connsiteX3" fmla="*/ 3533 w 8099"/>
                  <a:gd name="connsiteY3" fmla="*/ 3338 h 14957"/>
                  <a:gd name="connsiteX4" fmla="*/ 7493 w 8099"/>
                  <a:gd name="connsiteY4" fmla="*/ 12473 h 14957"/>
                  <a:gd name="connsiteX5" fmla="*/ 7811 w 8099"/>
                  <a:gd name="connsiteY5" fmla="*/ 12583 h 14957"/>
                  <a:gd name="connsiteX6" fmla="*/ 7411 w 8099"/>
                  <a:gd name="connsiteY6" fmla="*/ 14695 h 14957"/>
                  <a:gd name="connsiteX7" fmla="*/ 6845 w 8099"/>
                  <a:gd name="connsiteY7" fmla="*/ 14929 h 149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099" h="14957">
                    <a:moveTo>
                      <a:pt x="6845" y="14929"/>
                    </a:moveTo>
                    <a:cubicBezTo>
                      <a:pt x="1573" y="13163"/>
                      <a:pt x="-1270" y="7450"/>
                      <a:pt x="497" y="2178"/>
                    </a:cubicBezTo>
                    <a:cubicBezTo>
                      <a:pt x="607" y="1820"/>
                      <a:pt x="759" y="1475"/>
                      <a:pt x="911" y="1130"/>
                    </a:cubicBezTo>
                    <a:cubicBezTo>
                      <a:pt x="2705" y="-1630"/>
                      <a:pt x="6569" y="1130"/>
                      <a:pt x="3533" y="3338"/>
                    </a:cubicBezTo>
                    <a:cubicBezTo>
                      <a:pt x="2111" y="6953"/>
                      <a:pt x="3878" y="11038"/>
                      <a:pt x="7493" y="12473"/>
                    </a:cubicBezTo>
                    <a:cubicBezTo>
                      <a:pt x="7604" y="12514"/>
                      <a:pt x="7700" y="12542"/>
                      <a:pt x="7811" y="12583"/>
                    </a:cubicBezTo>
                    <a:cubicBezTo>
                      <a:pt x="8280" y="13274"/>
                      <a:pt x="8100" y="14226"/>
                      <a:pt x="7411" y="14695"/>
                    </a:cubicBezTo>
                    <a:cubicBezTo>
                      <a:pt x="7245" y="14805"/>
                      <a:pt x="7052" y="14888"/>
                      <a:pt x="6845" y="14929"/>
                    </a:cubicBezTo>
                    <a:close/>
                  </a:path>
                </a:pathLst>
              </a:custGeom>
              <a:solidFill>
                <a:srgbClr val="FFC33E"/>
              </a:solidFill>
              <a:ln w="137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983" name="Freeform: Shape 982">
                <a:extLst>
                  <a:ext uri="{FF2B5EF4-FFF2-40B4-BE49-F238E27FC236}">
                    <a16:creationId xmlns:a16="http://schemas.microsoft.com/office/drawing/2014/main" id="{A572FFCF-4248-D5FB-C9E0-7B910E38886F}"/>
                  </a:ext>
                </a:extLst>
              </p:cNvPr>
              <p:cNvSpPr/>
              <p:nvPr/>
            </p:nvSpPr>
            <p:spPr>
              <a:xfrm>
                <a:off x="5153893" y="3254298"/>
                <a:ext cx="7243" cy="11184"/>
              </a:xfrm>
              <a:custGeom>
                <a:avLst/>
                <a:gdLst>
                  <a:gd name="connsiteX0" fmla="*/ 4935 w 7243"/>
                  <a:gd name="connsiteY0" fmla="*/ 10732 h 11184"/>
                  <a:gd name="connsiteX1" fmla="*/ 3002 w 7243"/>
                  <a:gd name="connsiteY1" fmla="*/ 2590 h 11184"/>
                  <a:gd name="connsiteX2" fmla="*/ 6867 w 7243"/>
                  <a:gd name="connsiteY2" fmla="*/ 10870 h 11184"/>
                  <a:gd name="connsiteX3" fmla="*/ 4935 w 7243"/>
                  <a:gd name="connsiteY3" fmla="*/ 10732 h 111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243" h="11184">
                    <a:moveTo>
                      <a:pt x="4935" y="10732"/>
                    </a:moveTo>
                    <a:cubicBezTo>
                      <a:pt x="-7071" y="-860"/>
                      <a:pt x="7004" y="-2240"/>
                      <a:pt x="3002" y="2590"/>
                    </a:cubicBezTo>
                    <a:cubicBezTo>
                      <a:pt x="2037" y="5626"/>
                      <a:pt x="8799" y="8524"/>
                      <a:pt x="6867" y="10870"/>
                    </a:cubicBezTo>
                    <a:cubicBezTo>
                      <a:pt x="6273" y="11297"/>
                      <a:pt x="5459" y="11242"/>
                      <a:pt x="4935" y="10732"/>
                    </a:cubicBezTo>
                    <a:close/>
                  </a:path>
                </a:pathLst>
              </a:custGeom>
              <a:solidFill>
                <a:srgbClr val="FFC33E"/>
              </a:solidFill>
              <a:ln w="137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984" name="Freeform: Shape 983">
                <a:extLst>
                  <a:ext uri="{FF2B5EF4-FFF2-40B4-BE49-F238E27FC236}">
                    <a16:creationId xmlns:a16="http://schemas.microsoft.com/office/drawing/2014/main" id="{5F1CCDEC-6D88-FF6F-D0D6-5DA13D7455DD}"/>
                  </a:ext>
                </a:extLst>
              </p:cNvPr>
              <p:cNvSpPr/>
              <p:nvPr/>
            </p:nvSpPr>
            <p:spPr>
              <a:xfrm>
                <a:off x="5040560" y="3242174"/>
                <a:ext cx="9285" cy="15425"/>
              </a:xfrm>
              <a:custGeom>
                <a:avLst/>
                <a:gdLst>
                  <a:gd name="connsiteX0" fmla="*/ 6903 w 9285"/>
                  <a:gd name="connsiteY0" fmla="*/ 14990 h 15425"/>
                  <a:gd name="connsiteX1" fmla="*/ 445 w 9285"/>
                  <a:gd name="connsiteY1" fmla="*/ 2515 h 15425"/>
                  <a:gd name="connsiteX2" fmla="*/ 969 w 9285"/>
                  <a:gd name="connsiteY2" fmla="*/ 1191 h 15425"/>
                  <a:gd name="connsiteX3" fmla="*/ 3591 w 9285"/>
                  <a:gd name="connsiteY3" fmla="*/ 3399 h 15425"/>
                  <a:gd name="connsiteX4" fmla="*/ 7731 w 9285"/>
                  <a:gd name="connsiteY4" fmla="*/ 12644 h 15425"/>
                  <a:gd name="connsiteX5" fmla="*/ 9249 w 9285"/>
                  <a:gd name="connsiteY5" fmla="*/ 13872 h 15425"/>
                  <a:gd name="connsiteX6" fmla="*/ 8035 w 9285"/>
                  <a:gd name="connsiteY6" fmla="*/ 15390 h 15425"/>
                  <a:gd name="connsiteX7" fmla="*/ 6903 w 9285"/>
                  <a:gd name="connsiteY7" fmla="*/ 14990 h 15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285" h="15425">
                    <a:moveTo>
                      <a:pt x="6903" y="14990"/>
                    </a:moveTo>
                    <a:cubicBezTo>
                      <a:pt x="1673" y="13334"/>
                      <a:pt x="-1225" y="7745"/>
                      <a:pt x="445" y="2515"/>
                    </a:cubicBezTo>
                    <a:cubicBezTo>
                      <a:pt x="583" y="2060"/>
                      <a:pt x="762" y="1618"/>
                      <a:pt x="969" y="1191"/>
                    </a:cubicBezTo>
                    <a:cubicBezTo>
                      <a:pt x="2763" y="-1708"/>
                      <a:pt x="6627" y="1191"/>
                      <a:pt x="3591" y="3399"/>
                    </a:cubicBezTo>
                    <a:cubicBezTo>
                      <a:pt x="2184" y="7097"/>
                      <a:pt x="4047" y="11223"/>
                      <a:pt x="7731" y="12644"/>
                    </a:cubicBezTo>
                    <a:cubicBezTo>
                      <a:pt x="8490" y="12562"/>
                      <a:pt x="9166" y="13114"/>
                      <a:pt x="9249" y="13872"/>
                    </a:cubicBezTo>
                    <a:cubicBezTo>
                      <a:pt x="9332" y="14618"/>
                      <a:pt x="8794" y="15308"/>
                      <a:pt x="8035" y="15390"/>
                    </a:cubicBezTo>
                    <a:cubicBezTo>
                      <a:pt x="7607" y="15432"/>
                      <a:pt x="7193" y="15294"/>
                      <a:pt x="6903" y="14990"/>
                    </a:cubicBezTo>
                    <a:close/>
                  </a:path>
                </a:pathLst>
              </a:custGeom>
              <a:solidFill>
                <a:srgbClr val="FFC33E"/>
              </a:solidFill>
              <a:ln w="137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985" name="Freeform: Shape 984">
                <a:extLst>
                  <a:ext uri="{FF2B5EF4-FFF2-40B4-BE49-F238E27FC236}">
                    <a16:creationId xmlns:a16="http://schemas.microsoft.com/office/drawing/2014/main" id="{501A8D81-0B17-2BD6-C7CD-6AAD4B675B75}"/>
                  </a:ext>
                </a:extLst>
              </p:cNvPr>
              <p:cNvSpPr/>
              <p:nvPr/>
            </p:nvSpPr>
            <p:spPr>
              <a:xfrm>
                <a:off x="5050528" y="3244048"/>
                <a:ext cx="7246" cy="11149"/>
              </a:xfrm>
              <a:custGeom>
                <a:avLst/>
                <a:gdLst>
                  <a:gd name="connsiteX0" fmla="*/ 4939 w 7246"/>
                  <a:gd name="connsiteY0" fmla="*/ 10770 h 11149"/>
                  <a:gd name="connsiteX1" fmla="*/ 2869 w 7246"/>
                  <a:gd name="connsiteY1" fmla="*/ 2490 h 11149"/>
                  <a:gd name="connsiteX2" fmla="*/ 6871 w 7246"/>
                  <a:gd name="connsiteY2" fmla="*/ 10770 h 11149"/>
                  <a:gd name="connsiteX3" fmla="*/ 4939 w 7246"/>
                  <a:gd name="connsiteY3" fmla="*/ 10770 h 111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246" h="11149">
                    <a:moveTo>
                      <a:pt x="4939" y="10770"/>
                    </a:moveTo>
                    <a:cubicBezTo>
                      <a:pt x="-7067" y="-822"/>
                      <a:pt x="7009" y="-2202"/>
                      <a:pt x="2869" y="2490"/>
                    </a:cubicBezTo>
                    <a:cubicBezTo>
                      <a:pt x="2041" y="5526"/>
                      <a:pt x="8803" y="8562"/>
                      <a:pt x="6871" y="10770"/>
                    </a:cubicBezTo>
                    <a:cubicBezTo>
                      <a:pt x="6305" y="11239"/>
                      <a:pt x="5504" y="11239"/>
                      <a:pt x="4939" y="10770"/>
                    </a:cubicBezTo>
                    <a:close/>
                  </a:path>
                </a:pathLst>
              </a:custGeom>
              <a:solidFill>
                <a:srgbClr val="FFC33E"/>
              </a:solidFill>
              <a:ln w="137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986" name="Freeform: Shape 985">
                <a:extLst>
                  <a:ext uri="{FF2B5EF4-FFF2-40B4-BE49-F238E27FC236}">
                    <a16:creationId xmlns:a16="http://schemas.microsoft.com/office/drawing/2014/main" id="{938D65A7-190E-830A-2BA2-D319E84B1661}"/>
                  </a:ext>
                </a:extLst>
              </p:cNvPr>
              <p:cNvSpPr/>
              <p:nvPr/>
            </p:nvSpPr>
            <p:spPr>
              <a:xfrm>
                <a:off x="5193045" y="2820806"/>
                <a:ext cx="9198" cy="19769"/>
              </a:xfrm>
              <a:custGeom>
                <a:avLst/>
                <a:gdLst>
                  <a:gd name="connsiteX0" fmla="*/ 834 w 9198"/>
                  <a:gd name="connsiteY0" fmla="*/ 19742 h 19769"/>
                  <a:gd name="connsiteX1" fmla="*/ 5940 w 9198"/>
                  <a:gd name="connsiteY1" fmla="*/ 1526 h 19769"/>
                  <a:gd name="connsiteX2" fmla="*/ 8700 w 9198"/>
                  <a:gd name="connsiteY2" fmla="*/ 1526 h 19769"/>
                  <a:gd name="connsiteX3" fmla="*/ 2628 w 9198"/>
                  <a:gd name="connsiteY3" fmla="*/ 15326 h 19769"/>
                  <a:gd name="connsiteX4" fmla="*/ 834 w 9198"/>
                  <a:gd name="connsiteY4" fmla="*/ 19742 h 19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98" h="19769">
                    <a:moveTo>
                      <a:pt x="834" y="19742"/>
                    </a:moveTo>
                    <a:cubicBezTo>
                      <a:pt x="-2340" y="18500"/>
                      <a:pt x="4146" y="3734"/>
                      <a:pt x="5940" y="1526"/>
                    </a:cubicBezTo>
                    <a:cubicBezTo>
                      <a:pt x="7734" y="-682"/>
                      <a:pt x="10218" y="-406"/>
                      <a:pt x="8700" y="1526"/>
                    </a:cubicBezTo>
                    <a:cubicBezTo>
                      <a:pt x="5678" y="5625"/>
                      <a:pt x="3608" y="10331"/>
                      <a:pt x="2628" y="15326"/>
                    </a:cubicBezTo>
                    <a:cubicBezTo>
                      <a:pt x="2076" y="16844"/>
                      <a:pt x="2766" y="19742"/>
                      <a:pt x="834" y="19742"/>
                    </a:cubicBezTo>
                    <a:close/>
                  </a:path>
                </a:pathLst>
              </a:custGeom>
              <a:solidFill>
                <a:srgbClr val="FFC33E"/>
              </a:solidFill>
              <a:ln w="137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987" name="Freeform: Shape 986">
                <a:extLst>
                  <a:ext uri="{FF2B5EF4-FFF2-40B4-BE49-F238E27FC236}">
                    <a16:creationId xmlns:a16="http://schemas.microsoft.com/office/drawing/2014/main" id="{6226358C-4A57-784A-089D-C6B89D159679}"/>
                  </a:ext>
                </a:extLst>
              </p:cNvPr>
              <p:cNvSpPr/>
              <p:nvPr/>
            </p:nvSpPr>
            <p:spPr>
              <a:xfrm>
                <a:off x="5199550" y="2822132"/>
                <a:ext cx="10746" cy="18756"/>
              </a:xfrm>
              <a:custGeom>
                <a:avLst/>
                <a:gdLst>
                  <a:gd name="connsiteX0" fmla="*/ 676 w 10746"/>
                  <a:gd name="connsiteY0" fmla="*/ 18692 h 18756"/>
                  <a:gd name="connsiteX1" fmla="*/ 4679 w 10746"/>
                  <a:gd name="connsiteY1" fmla="*/ 5997 h 18756"/>
                  <a:gd name="connsiteX2" fmla="*/ 10337 w 10746"/>
                  <a:gd name="connsiteY2" fmla="*/ 200 h 18756"/>
                  <a:gd name="connsiteX3" fmla="*/ 10378 w 10746"/>
                  <a:gd name="connsiteY3" fmla="*/ 1953 h 18756"/>
                  <a:gd name="connsiteX4" fmla="*/ 10337 w 10746"/>
                  <a:gd name="connsiteY4" fmla="*/ 1995 h 18756"/>
                  <a:gd name="connsiteX5" fmla="*/ 4679 w 10746"/>
                  <a:gd name="connsiteY5" fmla="*/ 11792 h 18756"/>
                  <a:gd name="connsiteX6" fmla="*/ 676 w 10746"/>
                  <a:gd name="connsiteY6" fmla="*/ 18692 h 187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746" h="18756">
                    <a:moveTo>
                      <a:pt x="676" y="18692"/>
                    </a:moveTo>
                    <a:cubicBezTo>
                      <a:pt x="-2084" y="18692"/>
                      <a:pt x="4126" y="7929"/>
                      <a:pt x="4679" y="5997"/>
                    </a:cubicBezTo>
                    <a:cubicBezTo>
                      <a:pt x="5230" y="4065"/>
                      <a:pt x="7990" y="-1179"/>
                      <a:pt x="10337" y="200"/>
                    </a:cubicBezTo>
                    <a:cubicBezTo>
                      <a:pt x="10833" y="670"/>
                      <a:pt x="10847" y="1456"/>
                      <a:pt x="10378" y="1953"/>
                    </a:cubicBezTo>
                    <a:cubicBezTo>
                      <a:pt x="10364" y="1967"/>
                      <a:pt x="10350" y="1981"/>
                      <a:pt x="10337" y="1995"/>
                    </a:cubicBezTo>
                    <a:cubicBezTo>
                      <a:pt x="7935" y="4934"/>
                      <a:pt x="6017" y="8246"/>
                      <a:pt x="4679" y="11792"/>
                    </a:cubicBezTo>
                    <a:cubicBezTo>
                      <a:pt x="3160" y="13310"/>
                      <a:pt x="2194" y="19244"/>
                      <a:pt x="676" y="18692"/>
                    </a:cubicBezTo>
                    <a:close/>
                  </a:path>
                </a:pathLst>
              </a:custGeom>
              <a:solidFill>
                <a:srgbClr val="FFC33E"/>
              </a:solidFill>
              <a:ln w="137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988" name="Freeform: Shape 987">
                <a:extLst>
                  <a:ext uri="{FF2B5EF4-FFF2-40B4-BE49-F238E27FC236}">
                    <a16:creationId xmlns:a16="http://schemas.microsoft.com/office/drawing/2014/main" id="{4720F033-18B1-9E8A-83E8-1CAC4592E8C4}"/>
                  </a:ext>
                </a:extLst>
              </p:cNvPr>
              <p:cNvSpPr/>
              <p:nvPr/>
            </p:nvSpPr>
            <p:spPr>
              <a:xfrm>
                <a:off x="5207309" y="2825887"/>
                <a:ext cx="6789" cy="18215"/>
              </a:xfrm>
              <a:custGeom>
                <a:avLst/>
                <a:gdLst>
                  <a:gd name="connsiteX0" fmla="*/ 784 w 6789"/>
                  <a:gd name="connsiteY0" fmla="*/ 18110 h 18215"/>
                  <a:gd name="connsiteX1" fmla="*/ 2439 w 6789"/>
                  <a:gd name="connsiteY1" fmla="*/ 6795 h 18215"/>
                  <a:gd name="connsiteX2" fmla="*/ 6442 w 6789"/>
                  <a:gd name="connsiteY2" fmla="*/ 33 h 18215"/>
                  <a:gd name="connsiteX3" fmla="*/ 6442 w 6789"/>
                  <a:gd name="connsiteY3" fmla="*/ 1689 h 18215"/>
                  <a:gd name="connsiteX4" fmla="*/ 3406 w 6789"/>
                  <a:gd name="connsiteY4" fmla="*/ 10935 h 18215"/>
                  <a:gd name="connsiteX5" fmla="*/ 784 w 6789"/>
                  <a:gd name="connsiteY5" fmla="*/ 18110 h 18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789" h="18215">
                    <a:moveTo>
                      <a:pt x="784" y="18110"/>
                    </a:moveTo>
                    <a:cubicBezTo>
                      <a:pt x="-1700" y="18110"/>
                      <a:pt x="2301" y="8865"/>
                      <a:pt x="2439" y="6795"/>
                    </a:cubicBezTo>
                    <a:cubicBezTo>
                      <a:pt x="2578" y="4725"/>
                      <a:pt x="3681" y="-657"/>
                      <a:pt x="6442" y="33"/>
                    </a:cubicBezTo>
                    <a:cubicBezTo>
                      <a:pt x="6869" y="502"/>
                      <a:pt x="6869" y="1220"/>
                      <a:pt x="6442" y="1689"/>
                    </a:cubicBezTo>
                    <a:cubicBezTo>
                      <a:pt x="5158" y="4669"/>
                      <a:pt x="4137" y="7775"/>
                      <a:pt x="3406" y="10935"/>
                    </a:cubicBezTo>
                    <a:cubicBezTo>
                      <a:pt x="3129" y="12866"/>
                      <a:pt x="3267" y="18938"/>
                      <a:pt x="784" y="18110"/>
                    </a:cubicBezTo>
                    <a:close/>
                  </a:path>
                </a:pathLst>
              </a:custGeom>
              <a:solidFill>
                <a:srgbClr val="FFC33E"/>
              </a:solidFill>
              <a:ln w="137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989" name="Freeform: Shape 988">
                <a:extLst>
                  <a:ext uri="{FF2B5EF4-FFF2-40B4-BE49-F238E27FC236}">
                    <a16:creationId xmlns:a16="http://schemas.microsoft.com/office/drawing/2014/main" id="{9809328D-0E7E-A503-734F-D41FC28C92C0}"/>
                  </a:ext>
                </a:extLst>
              </p:cNvPr>
              <p:cNvSpPr/>
              <p:nvPr/>
            </p:nvSpPr>
            <p:spPr>
              <a:xfrm>
                <a:off x="5143801" y="3350832"/>
                <a:ext cx="5084" cy="22695"/>
              </a:xfrm>
              <a:custGeom>
                <a:avLst/>
                <a:gdLst>
                  <a:gd name="connsiteX0" fmla="*/ 1227 w 5084"/>
                  <a:gd name="connsiteY0" fmla="*/ 22665 h 22695"/>
                  <a:gd name="connsiteX1" fmla="*/ 537 w 5084"/>
                  <a:gd name="connsiteY1" fmla="*/ 12591 h 22695"/>
                  <a:gd name="connsiteX2" fmla="*/ 1779 w 5084"/>
                  <a:gd name="connsiteY2" fmla="*/ 1137 h 22695"/>
                  <a:gd name="connsiteX3" fmla="*/ 4401 w 5084"/>
                  <a:gd name="connsiteY3" fmla="*/ 3069 h 22695"/>
                  <a:gd name="connsiteX4" fmla="*/ 3297 w 5084"/>
                  <a:gd name="connsiteY4" fmla="*/ 13419 h 22695"/>
                  <a:gd name="connsiteX5" fmla="*/ 1227 w 5084"/>
                  <a:gd name="connsiteY5" fmla="*/ 22665 h 226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084" h="22695">
                    <a:moveTo>
                      <a:pt x="1227" y="22665"/>
                    </a:moveTo>
                    <a:cubicBezTo>
                      <a:pt x="-1533" y="22665"/>
                      <a:pt x="1227" y="14523"/>
                      <a:pt x="537" y="12591"/>
                    </a:cubicBezTo>
                    <a:cubicBezTo>
                      <a:pt x="757" y="8755"/>
                      <a:pt x="1171" y="4932"/>
                      <a:pt x="1779" y="1137"/>
                    </a:cubicBezTo>
                    <a:cubicBezTo>
                      <a:pt x="2607" y="-1623"/>
                      <a:pt x="6609" y="1137"/>
                      <a:pt x="4401" y="3069"/>
                    </a:cubicBezTo>
                    <a:cubicBezTo>
                      <a:pt x="2193" y="5001"/>
                      <a:pt x="4401" y="9969"/>
                      <a:pt x="3297" y="13419"/>
                    </a:cubicBezTo>
                    <a:cubicBezTo>
                      <a:pt x="2193" y="16869"/>
                      <a:pt x="3435" y="22803"/>
                      <a:pt x="1227" y="22665"/>
                    </a:cubicBezTo>
                    <a:close/>
                  </a:path>
                </a:pathLst>
              </a:custGeom>
              <a:solidFill>
                <a:srgbClr val="FFC33E"/>
              </a:solidFill>
              <a:ln w="137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990" name="Freeform: Shape 989">
                <a:extLst>
                  <a:ext uri="{FF2B5EF4-FFF2-40B4-BE49-F238E27FC236}">
                    <a16:creationId xmlns:a16="http://schemas.microsoft.com/office/drawing/2014/main" id="{5E80648B-F07C-B1AA-2A10-F87E3A0A7BD9}"/>
                  </a:ext>
                </a:extLst>
              </p:cNvPr>
              <p:cNvSpPr/>
              <p:nvPr/>
            </p:nvSpPr>
            <p:spPr>
              <a:xfrm>
                <a:off x="5150370" y="3352521"/>
                <a:ext cx="4111" cy="21630"/>
              </a:xfrm>
              <a:custGeom>
                <a:avLst/>
                <a:gdLst>
                  <a:gd name="connsiteX0" fmla="*/ 40 w 4111"/>
                  <a:gd name="connsiteY0" fmla="*/ 19733 h 21630"/>
                  <a:gd name="connsiteX1" fmla="*/ 2386 w 4111"/>
                  <a:gd name="connsiteY1" fmla="*/ -1 h 21630"/>
                  <a:gd name="connsiteX2" fmla="*/ 3352 w 4111"/>
                  <a:gd name="connsiteY2" fmla="*/ 2621 h 21630"/>
                  <a:gd name="connsiteX3" fmla="*/ 2662 w 4111"/>
                  <a:gd name="connsiteY3" fmla="*/ 9659 h 21630"/>
                  <a:gd name="connsiteX4" fmla="*/ 2662 w 4111"/>
                  <a:gd name="connsiteY4" fmla="*/ 19733 h 21630"/>
                  <a:gd name="connsiteX5" fmla="*/ 40 w 4111"/>
                  <a:gd name="connsiteY5" fmla="*/ 19733 h 216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111" h="21630">
                    <a:moveTo>
                      <a:pt x="40" y="19733"/>
                    </a:moveTo>
                    <a:cubicBezTo>
                      <a:pt x="40" y="17387"/>
                      <a:pt x="-650" y="-829"/>
                      <a:pt x="2386" y="-1"/>
                    </a:cubicBezTo>
                    <a:cubicBezTo>
                      <a:pt x="5422" y="827"/>
                      <a:pt x="3490" y="1655"/>
                      <a:pt x="3352" y="2621"/>
                    </a:cubicBezTo>
                    <a:cubicBezTo>
                      <a:pt x="2979" y="4954"/>
                      <a:pt x="2758" y="7299"/>
                      <a:pt x="2662" y="9659"/>
                    </a:cubicBezTo>
                    <a:cubicBezTo>
                      <a:pt x="2662" y="12971"/>
                      <a:pt x="2662" y="16421"/>
                      <a:pt x="2662" y="19733"/>
                    </a:cubicBezTo>
                    <a:cubicBezTo>
                      <a:pt x="2662" y="23045"/>
                      <a:pt x="40" y="21251"/>
                      <a:pt x="40" y="19733"/>
                    </a:cubicBezTo>
                    <a:close/>
                  </a:path>
                </a:pathLst>
              </a:custGeom>
              <a:solidFill>
                <a:srgbClr val="FFC33E"/>
              </a:solidFill>
              <a:ln w="137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991" name="Freeform: Shape 990">
                <a:extLst>
                  <a:ext uri="{FF2B5EF4-FFF2-40B4-BE49-F238E27FC236}">
                    <a16:creationId xmlns:a16="http://schemas.microsoft.com/office/drawing/2014/main" id="{E8AEF4CF-BD5F-73A1-57DC-6FEB76872DA8}"/>
                  </a:ext>
                </a:extLst>
              </p:cNvPr>
              <p:cNvSpPr/>
              <p:nvPr/>
            </p:nvSpPr>
            <p:spPr>
              <a:xfrm>
                <a:off x="5158621" y="3354611"/>
                <a:ext cx="3408" cy="14965"/>
              </a:xfrm>
              <a:custGeom>
                <a:avLst/>
                <a:gdLst>
                  <a:gd name="connsiteX0" fmla="*/ 207 w 3408"/>
                  <a:gd name="connsiteY0" fmla="*/ 13779 h 14965"/>
                  <a:gd name="connsiteX1" fmla="*/ 3381 w 3408"/>
                  <a:gd name="connsiteY1" fmla="*/ 807 h 14965"/>
                  <a:gd name="connsiteX2" fmla="*/ 2691 w 3408"/>
                  <a:gd name="connsiteY2" fmla="*/ 10743 h 14965"/>
                  <a:gd name="connsiteX3" fmla="*/ 2691 w 3408"/>
                  <a:gd name="connsiteY3" fmla="*/ 14469 h 14965"/>
                  <a:gd name="connsiteX4" fmla="*/ 207 w 3408"/>
                  <a:gd name="connsiteY4" fmla="*/ 13779 h 149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08" h="14965">
                    <a:moveTo>
                      <a:pt x="207" y="13779"/>
                    </a:moveTo>
                    <a:cubicBezTo>
                      <a:pt x="207" y="11709"/>
                      <a:pt x="-1311" y="-3747"/>
                      <a:pt x="3381" y="807"/>
                    </a:cubicBezTo>
                    <a:cubicBezTo>
                      <a:pt x="2801" y="4092"/>
                      <a:pt x="2566" y="7418"/>
                      <a:pt x="2691" y="10743"/>
                    </a:cubicBezTo>
                    <a:cubicBezTo>
                      <a:pt x="2691" y="11985"/>
                      <a:pt x="2691" y="13365"/>
                      <a:pt x="2691" y="14469"/>
                    </a:cubicBezTo>
                    <a:cubicBezTo>
                      <a:pt x="2691" y="15573"/>
                      <a:pt x="207" y="14469"/>
                      <a:pt x="207" y="13779"/>
                    </a:cubicBezTo>
                    <a:close/>
                  </a:path>
                </a:pathLst>
              </a:custGeom>
              <a:solidFill>
                <a:srgbClr val="FFC33E"/>
              </a:solidFill>
              <a:ln w="137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</p:grpSp>
        <p:sp>
          <p:nvSpPr>
            <p:cNvPr id="992" name="Freeform: Shape 991">
              <a:extLst>
                <a:ext uri="{FF2B5EF4-FFF2-40B4-BE49-F238E27FC236}">
                  <a16:creationId xmlns:a16="http://schemas.microsoft.com/office/drawing/2014/main" id="{4C0147CF-3EC2-8ACC-4242-F1387BB08AB3}"/>
                </a:ext>
              </a:extLst>
            </p:cNvPr>
            <p:cNvSpPr/>
            <p:nvPr/>
          </p:nvSpPr>
          <p:spPr>
            <a:xfrm>
              <a:off x="5304161" y="2391009"/>
              <a:ext cx="35425" cy="74679"/>
            </a:xfrm>
            <a:custGeom>
              <a:avLst/>
              <a:gdLst>
                <a:gd name="connsiteX0" fmla="*/ 32270 w 35425"/>
                <a:gd name="connsiteY0" fmla="*/ 6565 h 74679"/>
                <a:gd name="connsiteX1" fmla="*/ 12536 w 35425"/>
                <a:gd name="connsiteY1" fmla="*/ 74461 h 74679"/>
                <a:gd name="connsiteX2" fmla="*/ 20264 w 35425"/>
                <a:gd name="connsiteY2" fmla="*/ 2840 h 74679"/>
                <a:gd name="connsiteX3" fmla="*/ 32270 w 35425"/>
                <a:gd name="connsiteY3" fmla="*/ 6565 h 74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425" h="74679">
                  <a:moveTo>
                    <a:pt x="32270" y="6565"/>
                  </a:moveTo>
                  <a:cubicBezTo>
                    <a:pt x="39032" y="22435"/>
                    <a:pt x="35858" y="78325"/>
                    <a:pt x="12536" y="74461"/>
                  </a:cubicBezTo>
                  <a:cubicBezTo>
                    <a:pt x="-9130" y="66457"/>
                    <a:pt x="-298" y="8359"/>
                    <a:pt x="20264" y="2840"/>
                  </a:cubicBezTo>
                  <a:cubicBezTo>
                    <a:pt x="23300" y="-3232"/>
                    <a:pt x="30614" y="1460"/>
                    <a:pt x="32270" y="6565"/>
                  </a:cubicBezTo>
                  <a:close/>
                </a:path>
              </a:pathLst>
            </a:custGeom>
            <a:solidFill>
              <a:srgbClr val="000000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3" name="Freeform: Shape 992">
              <a:extLst>
                <a:ext uri="{FF2B5EF4-FFF2-40B4-BE49-F238E27FC236}">
                  <a16:creationId xmlns:a16="http://schemas.microsoft.com/office/drawing/2014/main" id="{EB88E077-80E4-1C82-D592-F5CA31409676}"/>
                </a:ext>
              </a:extLst>
            </p:cNvPr>
            <p:cNvSpPr/>
            <p:nvPr/>
          </p:nvSpPr>
          <p:spPr>
            <a:xfrm>
              <a:off x="5236495" y="2276889"/>
              <a:ext cx="165264" cy="146380"/>
            </a:xfrm>
            <a:custGeom>
              <a:avLst/>
              <a:gdLst>
                <a:gd name="connsiteX0" fmla="*/ 89448 w 165264"/>
                <a:gd name="connsiteY0" fmla="*/ 146353 h 146380"/>
                <a:gd name="connsiteX1" fmla="*/ 84894 w 165264"/>
                <a:gd name="connsiteY1" fmla="*/ 140005 h 146380"/>
                <a:gd name="connsiteX2" fmla="*/ 68196 w 165264"/>
                <a:gd name="connsiteY2" fmla="*/ 124687 h 146380"/>
                <a:gd name="connsiteX3" fmla="*/ 24313 w 165264"/>
                <a:gd name="connsiteY3" fmla="*/ 79148 h 146380"/>
                <a:gd name="connsiteX4" fmla="*/ 2785 w 165264"/>
                <a:gd name="connsiteY4" fmla="*/ 20636 h 146380"/>
                <a:gd name="connsiteX5" fmla="*/ 26769 w 165264"/>
                <a:gd name="connsiteY5" fmla="*/ 14385 h 146380"/>
                <a:gd name="connsiteX6" fmla="*/ 27073 w 165264"/>
                <a:gd name="connsiteY6" fmla="*/ 14565 h 146380"/>
                <a:gd name="connsiteX7" fmla="*/ 71232 w 165264"/>
                <a:gd name="connsiteY7" fmla="*/ 58034 h 146380"/>
                <a:gd name="connsiteX8" fmla="*/ 90276 w 165264"/>
                <a:gd name="connsiteY8" fmla="*/ 103573 h 146380"/>
                <a:gd name="connsiteX9" fmla="*/ 106835 w 165264"/>
                <a:gd name="connsiteY9" fmla="*/ 52100 h 146380"/>
                <a:gd name="connsiteX10" fmla="*/ 125603 w 165264"/>
                <a:gd name="connsiteY10" fmla="*/ 18290 h 146380"/>
                <a:gd name="connsiteX11" fmla="*/ 159965 w 165264"/>
                <a:gd name="connsiteY11" fmla="*/ 3387 h 146380"/>
                <a:gd name="connsiteX12" fmla="*/ 157895 w 165264"/>
                <a:gd name="connsiteY12" fmla="*/ 54446 h 146380"/>
                <a:gd name="connsiteX13" fmla="*/ 131675 w 165264"/>
                <a:gd name="connsiteY13" fmla="*/ 91705 h 146380"/>
                <a:gd name="connsiteX14" fmla="*/ 94968 w 165264"/>
                <a:gd name="connsiteY14" fmla="*/ 133105 h 146380"/>
                <a:gd name="connsiteX15" fmla="*/ 94140 w 165264"/>
                <a:gd name="connsiteY15" fmla="*/ 141109 h 146380"/>
                <a:gd name="connsiteX16" fmla="*/ 89738 w 165264"/>
                <a:gd name="connsiteY16" fmla="*/ 146339 h 146380"/>
                <a:gd name="connsiteX17" fmla="*/ 89448 w 165264"/>
                <a:gd name="connsiteY17" fmla="*/ 146353 h 146380"/>
                <a:gd name="connsiteX18" fmla="*/ 70818 w 165264"/>
                <a:gd name="connsiteY18" fmla="*/ 113923 h 146380"/>
                <a:gd name="connsiteX19" fmla="*/ 80064 w 165264"/>
                <a:gd name="connsiteY19" fmla="*/ 122893 h 146380"/>
                <a:gd name="connsiteX20" fmla="*/ 84204 w 165264"/>
                <a:gd name="connsiteY20" fmla="*/ 126895 h 146380"/>
                <a:gd name="connsiteX21" fmla="*/ 69162 w 165264"/>
                <a:gd name="connsiteY21" fmla="*/ 71696 h 146380"/>
                <a:gd name="connsiteX22" fmla="*/ 49014 w 165264"/>
                <a:gd name="connsiteY22" fmla="*/ 45338 h 146380"/>
                <a:gd name="connsiteX23" fmla="*/ 23623 w 165264"/>
                <a:gd name="connsiteY23" fmla="*/ 23672 h 146380"/>
                <a:gd name="connsiteX24" fmla="*/ 11341 w 165264"/>
                <a:gd name="connsiteY24" fmla="*/ 42302 h 146380"/>
                <a:gd name="connsiteX25" fmla="*/ 31213 w 165264"/>
                <a:gd name="connsiteY25" fmla="*/ 72110 h 146380"/>
                <a:gd name="connsiteX26" fmla="*/ 70818 w 165264"/>
                <a:gd name="connsiteY26" fmla="*/ 113923 h 146380"/>
                <a:gd name="connsiteX27" fmla="*/ 97728 w 165264"/>
                <a:gd name="connsiteY27" fmla="*/ 116131 h 146380"/>
                <a:gd name="connsiteX28" fmla="*/ 139127 w 165264"/>
                <a:gd name="connsiteY28" fmla="*/ 64382 h 146380"/>
                <a:gd name="connsiteX29" fmla="*/ 154031 w 165264"/>
                <a:gd name="connsiteY29" fmla="*/ 12081 h 146380"/>
                <a:gd name="connsiteX30" fmla="*/ 144095 w 165264"/>
                <a:gd name="connsiteY30" fmla="*/ 14012 h 146380"/>
                <a:gd name="connsiteX31" fmla="*/ 121463 w 165264"/>
                <a:gd name="connsiteY31" fmla="*/ 43406 h 146380"/>
                <a:gd name="connsiteX32" fmla="*/ 97728 w 165264"/>
                <a:gd name="connsiteY32" fmla="*/ 116131 h 146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65264" h="146380">
                  <a:moveTo>
                    <a:pt x="89448" y="146353"/>
                  </a:moveTo>
                  <a:cubicBezTo>
                    <a:pt x="86274" y="146353"/>
                    <a:pt x="84618" y="143041"/>
                    <a:pt x="84894" y="140005"/>
                  </a:cubicBezTo>
                  <a:cubicBezTo>
                    <a:pt x="79029" y="135230"/>
                    <a:pt x="73454" y="130110"/>
                    <a:pt x="68196" y="124687"/>
                  </a:cubicBezTo>
                  <a:cubicBezTo>
                    <a:pt x="52161" y="110928"/>
                    <a:pt x="37464" y="95680"/>
                    <a:pt x="24313" y="79148"/>
                  </a:cubicBezTo>
                  <a:cubicBezTo>
                    <a:pt x="12583" y="62864"/>
                    <a:pt x="-7427" y="42992"/>
                    <a:pt x="2785" y="20636"/>
                  </a:cubicBezTo>
                  <a:cubicBezTo>
                    <a:pt x="7684" y="12288"/>
                    <a:pt x="18420" y="9486"/>
                    <a:pt x="26769" y="14385"/>
                  </a:cubicBezTo>
                  <a:cubicBezTo>
                    <a:pt x="26866" y="14440"/>
                    <a:pt x="26976" y="14509"/>
                    <a:pt x="27073" y="14565"/>
                  </a:cubicBezTo>
                  <a:cubicBezTo>
                    <a:pt x="45841" y="22844"/>
                    <a:pt x="58398" y="42164"/>
                    <a:pt x="71232" y="58034"/>
                  </a:cubicBezTo>
                  <a:cubicBezTo>
                    <a:pt x="80561" y="71792"/>
                    <a:pt x="87033" y="87276"/>
                    <a:pt x="90276" y="103573"/>
                  </a:cubicBezTo>
                  <a:cubicBezTo>
                    <a:pt x="93312" y="85716"/>
                    <a:pt x="98901" y="68384"/>
                    <a:pt x="106835" y="52100"/>
                  </a:cubicBezTo>
                  <a:cubicBezTo>
                    <a:pt x="112024" y="40274"/>
                    <a:pt x="118303" y="28944"/>
                    <a:pt x="125603" y="18290"/>
                  </a:cubicBezTo>
                  <a:cubicBezTo>
                    <a:pt x="132503" y="10011"/>
                    <a:pt x="150167" y="-7377"/>
                    <a:pt x="159965" y="3387"/>
                  </a:cubicBezTo>
                  <a:cubicBezTo>
                    <a:pt x="167665" y="19726"/>
                    <a:pt x="166892" y="38783"/>
                    <a:pt x="157895" y="54446"/>
                  </a:cubicBezTo>
                  <a:cubicBezTo>
                    <a:pt x="149753" y="67280"/>
                    <a:pt x="140093" y="79010"/>
                    <a:pt x="131675" y="91705"/>
                  </a:cubicBezTo>
                  <a:cubicBezTo>
                    <a:pt x="120497" y="106609"/>
                    <a:pt x="107249" y="119305"/>
                    <a:pt x="94968" y="133105"/>
                  </a:cubicBezTo>
                  <a:cubicBezTo>
                    <a:pt x="94071" y="135671"/>
                    <a:pt x="93781" y="138418"/>
                    <a:pt x="94140" y="141109"/>
                  </a:cubicBezTo>
                  <a:cubicBezTo>
                    <a:pt x="94374" y="143772"/>
                    <a:pt x="92401" y="146104"/>
                    <a:pt x="89738" y="146339"/>
                  </a:cubicBezTo>
                  <a:cubicBezTo>
                    <a:pt x="89641" y="146339"/>
                    <a:pt x="89544" y="146353"/>
                    <a:pt x="89448" y="146353"/>
                  </a:cubicBezTo>
                  <a:close/>
                  <a:moveTo>
                    <a:pt x="70818" y="113923"/>
                  </a:moveTo>
                  <a:lnTo>
                    <a:pt x="80064" y="122893"/>
                  </a:lnTo>
                  <a:lnTo>
                    <a:pt x="84204" y="126895"/>
                  </a:lnTo>
                  <a:cubicBezTo>
                    <a:pt x="82948" y="107672"/>
                    <a:pt x="77828" y="88904"/>
                    <a:pt x="69162" y="71696"/>
                  </a:cubicBezTo>
                  <a:cubicBezTo>
                    <a:pt x="63063" y="62450"/>
                    <a:pt x="56342" y="53646"/>
                    <a:pt x="49014" y="45338"/>
                  </a:cubicBezTo>
                  <a:cubicBezTo>
                    <a:pt x="42335" y="36258"/>
                    <a:pt x="33641" y="28847"/>
                    <a:pt x="23623" y="23672"/>
                  </a:cubicBezTo>
                  <a:cubicBezTo>
                    <a:pt x="9823" y="17048"/>
                    <a:pt x="6649" y="30710"/>
                    <a:pt x="11341" y="42302"/>
                  </a:cubicBezTo>
                  <a:cubicBezTo>
                    <a:pt x="16792" y="52969"/>
                    <a:pt x="23471" y="62974"/>
                    <a:pt x="31213" y="72110"/>
                  </a:cubicBezTo>
                  <a:cubicBezTo>
                    <a:pt x="43025" y="87303"/>
                    <a:pt x="56287" y="101296"/>
                    <a:pt x="70818" y="113923"/>
                  </a:cubicBezTo>
                  <a:close/>
                  <a:moveTo>
                    <a:pt x="97728" y="116131"/>
                  </a:moveTo>
                  <a:cubicBezTo>
                    <a:pt x="113046" y="100165"/>
                    <a:pt x="126914" y="82832"/>
                    <a:pt x="139127" y="64382"/>
                  </a:cubicBezTo>
                  <a:cubicBezTo>
                    <a:pt x="152941" y="50775"/>
                    <a:pt x="158585" y="30917"/>
                    <a:pt x="154031" y="12081"/>
                  </a:cubicBezTo>
                  <a:cubicBezTo>
                    <a:pt x="152513" y="6837"/>
                    <a:pt x="146855" y="12908"/>
                    <a:pt x="144095" y="14012"/>
                  </a:cubicBezTo>
                  <a:cubicBezTo>
                    <a:pt x="134007" y="21561"/>
                    <a:pt x="126183" y="31731"/>
                    <a:pt x="121463" y="43406"/>
                  </a:cubicBezTo>
                  <a:cubicBezTo>
                    <a:pt x="108947" y="65900"/>
                    <a:pt x="100888" y="90588"/>
                    <a:pt x="97728" y="116131"/>
                  </a:cubicBezTo>
                  <a:close/>
                </a:path>
              </a:pathLst>
            </a:custGeom>
            <a:solidFill>
              <a:srgbClr val="000000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4" name="Freeform: Shape 993">
              <a:extLst>
                <a:ext uri="{FF2B5EF4-FFF2-40B4-BE49-F238E27FC236}">
                  <a16:creationId xmlns:a16="http://schemas.microsoft.com/office/drawing/2014/main" id="{3E9046D9-118F-FF6C-C23A-9611ECAB10A4}"/>
                </a:ext>
              </a:extLst>
            </p:cNvPr>
            <p:cNvSpPr/>
            <p:nvPr/>
          </p:nvSpPr>
          <p:spPr>
            <a:xfrm>
              <a:off x="5307617" y="1179203"/>
              <a:ext cx="26897" cy="1239335"/>
            </a:xfrm>
            <a:custGeom>
              <a:avLst/>
              <a:gdLst>
                <a:gd name="connsiteX0" fmla="*/ 16808 w 26897"/>
                <a:gd name="connsiteY0" fmla="*/ 1229136 h 1239335"/>
                <a:gd name="connsiteX1" fmla="*/ 17636 w 26897"/>
                <a:gd name="connsiteY1" fmla="*/ 1068920 h 1239335"/>
                <a:gd name="connsiteX2" fmla="*/ 15566 w 26897"/>
                <a:gd name="connsiteY2" fmla="*/ 859439 h 1239335"/>
                <a:gd name="connsiteX3" fmla="*/ 11150 w 26897"/>
                <a:gd name="connsiteY3" fmla="*/ 369408 h 1239335"/>
                <a:gd name="connsiteX4" fmla="*/ -27 w 26897"/>
                <a:gd name="connsiteY4" fmla="*/ 13787 h 1239335"/>
                <a:gd name="connsiteX5" fmla="*/ 4112 w 26897"/>
                <a:gd name="connsiteY5" fmla="*/ -13 h 1239335"/>
                <a:gd name="connsiteX6" fmla="*/ 10184 w 26897"/>
                <a:gd name="connsiteY6" fmla="*/ 45803 h 1239335"/>
                <a:gd name="connsiteX7" fmla="*/ 25778 w 26897"/>
                <a:gd name="connsiteY7" fmla="*/ 954657 h 1239335"/>
                <a:gd name="connsiteX8" fmla="*/ 25778 w 26897"/>
                <a:gd name="connsiteY8" fmla="*/ 1214784 h 1239335"/>
                <a:gd name="connsiteX9" fmla="*/ 21914 w 26897"/>
                <a:gd name="connsiteY9" fmla="*/ 1239071 h 1239335"/>
                <a:gd name="connsiteX10" fmla="*/ 16808 w 26897"/>
                <a:gd name="connsiteY10" fmla="*/ 1229136 h 1239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6897" h="1239335">
                  <a:moveTo>
                    <a:pt x="16808" y="1229136"/>
                  </a:moveTo>
                  <a:cubicBezTo>
                    <a:pt x="15842" y="1175869"/>
                    <a:pt x="18326" y="1122325"/>
                    <a:pt x="17636" y="1068920"/>
                  </a:cubicBezTo>
                  <a:cubicBezTo>
                    <a:pt x="17636" y="999093"/>
                    <a:pt x="15705" y="929266"/>
                    <a:pt x="15566" y="859439"/>
                  </a:cubicBezTo>
                  <a:cubicBezTo>
                    <a:pt x="14876" y="696187"/>
                    <a:pt x="15566" y="532522"/>
                    <a:pt x="11150" y="369408"/>
                  </a:cubicBezTo>
                  <a:cubicBezTo>
                    <a:pt x="9633" y="250454"/>
                    <a:pt x="4112" y="132327"/>
                    <a:pt x="-27" y="13787"/>
                  </a:cubicBezTo>
                  <a:cubicBezTo>
                    <a:pt x="-27" y="7439"/>
                    <a:pt x="1628" y="1367"/>
                    <a:pt x="4112" y="-13"/>
                  </a:cubicBezTo>
                  <a:cubicBezTo>
                    <a:pt x="11978" y="-841"/>
                    <a:pt x="8942" y="32693"/>
                    <a:pt x="10184" y="45803"/>
                  </a:cubicBezTo>
                  <a:cubicBezTo>
                    <a:pt x="23984" y="347328"/>
                    <a:pt x="23984" y="651476"/>
                    <a:pt x="25778" y="954657"/>
                  </a:cubicBezTo>
                  <a:cubicBezTo>
                    <a:pt x="27434" y="1041320"/>
                    <a:pt x="27020" y="1128121"/>
                    <a:pt x="25778" y="1214784"/>
                  </a:cubicBezTo>
                  <a:cubicBezTo>
                    <a:pt x="25778" y="1224168"/>
                    <a:pt x="26744" y="1237553"/>
                    <a:pt x="21914" y="1239071"/>
                  </a:cubicBezTo>
                  <a:cubicBezTo>
                    <a:pt x="18878" y="1240452"/>
                    <a:pt x="16808" y="1235622"/>
                    <a:pt x="16808" y="1229136"/>
                  </a:cubicBezTo>
                  <a:close/>
                </a:path>
              </a:pathLst>
            </a:custGeom>
            <a:solidFill>
              <a:srgbClr val="000000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6" name="Freeform: Shape 995">
              <a:extLst>
                <a:ext uri="{FF2B5EF4-FFF2-40B4-BE49-F238E27FC236}">
                  <a16:creationId xmlns:a16="http://schemas.microsoft.com/office/drawing/2014/main" id="{68AA8F50-E247-7886-215C-8FDE1F661DDB}"/>
                </a:ext>
              </a:extLst>
            </p:cNvPr>
            <p:cNvSpPr/>
            <p:nvPr/>
          </p:nvSpPr>
          <p:spPr>
            <a:xfrm>
              <a:off x="1933334" y="730255"/>
              <a:ext cx="990825" cy="232237"/>
            </a:xfrm>
            <a:custGeom>
              <a:avLst/>
              <a:gdLst>
                <a:gd name="connsiteX0" fmla="*/ 990798 w 990825"/>
                <a:gd name="connsiteY0" fmla="*/ 40944 h 232237"/>
                <a:gd name="connsiteX1" fmla="*/ 974929 w 990825"/>
                <a:gd name="connsiteY1" fmla="*/ 54744 h 232237"/>
                <a:gd name="connsiteX2" fmla="*/ 974929 w 990825"/>
                <a:gd name="connsiteY2" fmla="*/ 54744 h 232237"/>
                <a:gd name="connsiteX3" fmla="*/ 974101 w 990825"/>
                <a:gd name="connsiteY3" fmla="*/ 55434 h 232237"/>
                <a:gd name="connsiteX4" fmla="*/ 974101 w 990825"/>
                <a:gd name="connsiteY4" fmla="*/ 55434 h 232237"/>
                <a:gd name="connsiteX5" fmla="*/ 972445 w 990825"/>
                <a:gd name="connsiteY5" fmla="*/ 56952 h 232237"/>
                <a:gd name="connsiteX6" fmla="*/ 972445 w 990825"/>
                <a:gd name="connsiteY6" fmla="*/ 56952 h 232237"/>
                <a:gd name="connsiteX7" fmla="*/ 972445 w 990825"/>
                <a:gd name="connsiteY7" fmla="*/ 56952 h 232237"/>
                <a:gd name="connsiteX8" fmla="*/ 972445 w 990825"/>
                <a:gd name="connsiteY8" fmla="*/ 56952 h 232237"/>
                <a:gd name="connsiteX9" fmla="*/ 969133 w 990825"/>
                <a:gd name="connsiteY9" fmla="*/ 59574 h 232237"/>
                <a:gd name="connsiteX10" fmla="*/ 946639 w 990825"/>
                <a:gd name="connsiteY10" fmla="*/ 77790 h 232237"/>
                <a:gd name="connsiteX11" fmla="*/ 895994 w 990825"/>
                <a:gd name="connsiteY11" fmla="*/ 120431 h 232237"/>
                <a:gd name="connsiteX12" fmla="*/ 895994 w 990825"/>
                <a:gd name="connsiteY12" fmla="*/ 120431 h 232237"/>
                <a:gd name="connsiteX13" fmla="*/ 884540 w 990825"/>
                <a:gd name="connsiteY13" fmla="*/ 129953 h 232237"/>
                <a:gd name="connsiteX14" fmla="*/ 878744 w 990825"/>
                <a:gd name="connsiteY14" fmla="*/ 134645 h 232237"/>
                <a:gd name="connsiteX15" fmla="*/ 874742 w 990825"/>
                <a:gd name="connsiteY15" fmla="*/ 139199 h 232237"/>
                <a:gd name="connsiteX16" fmla="*/ 875846 w 990825"/>
                <a:gd name="connsiteY16" fmla="*/ 145823 h 232237"/>
                <a:gd name="connsiteX17" fmla="*/ 883160 w 990825"/>
                <a:gd name="connsiteY17" fmla="*/ 153413 h 232237"/>
                <a:gd name="connsiteX18" fmla="*/ 887990 w 990825"/>
                <a:gd name="connsiteY18" fmla="*/ 158657 h 232237"/>
                <a:gd name="connsiteX19" fmla="*/ 898478 w 990825"/>
                <a:gd name="connsiteY19" fmla="*/ 169559 h 232237"/>
                <a:gd name="connsiteX20" fmla="*/ 922076 w 990825"/>
                <a:gd name="connsiteY20" fmla="*/ 194122 h 232237"/>
                <a:gd name="connsiteX21" fmla="*/ 944983 w 990825"/>
                <a:gd name="connsiteY21" fmla="*/ 216202 h 232237"/>
                <a:gd name="connsiteX22" fmla="*/ 944983 w 990825"/>
                <a:gd name="connsiteY22" fmla="*/ 216202 h 232237"/>
                <a:gd name="connsiteX23" fmla="*/ 944983 w 990825"/>
                <a:gd name="connsiteY23" fmla="*/ 216202 h 232237"/>
                <a:gd name="connsiteX24" fmla="*/ 944983 w 990825"/>
                <a:gd name="connsiteY24" fmla="*/ 216202 h 232237"/>
                <a:gd name="connsiteX25" fmla="*/ 944983 w 990825"/>
                <a:gd name="connsiteY25" fmla="*/ 216202 h 232237"/>
                <a:gd name="connsiteX26" fmla="*/ 945811 w 990825"/>
                <a:gd name="connsiteY26" fmla="*/ 216892 h 232237"/>
                <a:gd name="connsiteX27" fmla="*/ 945811 w 990825"/>
                <a:gd name="connsiteY27" fmla="*/ 216892 h 232237"/>
                <a:gd name="connsiteX28" fmla="*/ 945811 w 990825"/>
                <a:gd name="connsiteY28" fmla="*/ 216892 h 232237"/>
                <a:gd name="connsiteX29" fmla="*/ 945811 w 990825"/>
                <a:gd name="connsiteY29" fmla="*/ 216892 h 232237"/>
                <a:gd name="connsiteX30" fmla="*/ 945811 w 990825"/>
                <a:gd name="connsiteY30" fmla="*/ 216892 h 232237"/>
                <a:gd name="connsiteX31" fmla="*/ 946639 w 990825"/>
                <a:gd name="connsiteY31" fmla="*/ 217720 h 232237"/>
                <a:gd name="connsiteX32" fmla="*/ 946639 w 990825"/>
                <a:gd name="connsiteY32" fmla="*/ 217720 h 232237"/>
                <a:gd name="connsiteX33" fmla="*/ 946639 w 990825"/>
                <a:gd name="connsiteY33" fmla="*/ 217720 h 232237"/>
                <a:gd name="connsiteX34" fmla="*/ 946639 w 990825"/>
                <a:gd name="connsiteY34" fmla="*/ 217720 h 232237"/>
                <a:gd name="connsiteX35" fmla="*/ 946639 w 990825"/>
                <a:gd name="connsiteY35" fmla="*/ 217720 h 232237"/>
                <a:gd name="connsiteX36" fmla="*/ 952021 w 990825"/>
                <a:gd name="connsiteY36" fmla="*/ 222688 h 232237"/>
                <a:gd name="connsiteX37" fmla="*/ 962371 w 990825"/>
                <a:gd name="connsiteY37" fmla="*/ 232210 h 232237"/>
                <a:gd name="connsiteX38" fmla="*/ 797601 w 990825"/>
                <a:gd name="connsiteY38" fmla="*/ 224896 h 232237"/>
                <a:gd name="connsiteX39" fmla="*/ 599298 w 990825"/>
                <a:gd name="connsiteY39" fmla="*/ 214132 h 232237"/>
                <a:gd name="connsiteX40" fmla="*/ 303844 w 990825"/>
                <a:gd name="connsiteY40" fmla="*/ 220894 h 232237"/>
                <a:gd name="connsiteX41" fmla="*/ 16946 w 990825"/>
                <a:gd name="connsiteY41" fmla="*/ 227794 h 232237"/>
                <a:gd name="connsiteX42" fmla="*/ -27 w 990825"/>
                <a:gd name="connsiteY42" fmla="*/ 227794 h 232237"/>
                <a:gd name="connsiteX43" fmla="*/ 2180 w 990825"/>
                <a:gd name="connsiteY43" fmla="*/ 223792 h 232237"/>
                <a:gd name="connsiteX44" fmla="*/ 98779 w 990825"/>
                <a:gd name="connsiteY44" fmla="*/ 98628 h 232237"/>
                <a:gd name="connsiteX45" fmla="*/ 11564 w 990825"/>
                <a:gd name="connsiteY45" fmla="*/ 12517 h 232237"/>
                <a:gd name="connsiteX46" fmla="*/ 28676 w 990825"/>
                <a:gd name="connsiteY46" fmla="*/ 11275 h 232237"/>
                <a:gd name="connsiteX47" fmla="*/ 439910 w 990825"/>
                <a:gd name="connsiteY47" fmla="*/ 925 h 232237"/>
                <a:gd name="connsiteX48" fmla="*/ 720046 w 990825"/>
                <a:gd name="connsiteY48" fmla="*/ 15967 h 232237"/>
                <a:gd name="connsiteX49" fmla="*/ 990798 w 990825"/>
                <a:gd name="connsiteY49" fmla="*/ 40944 h 232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990825" h="232237">
                  <a:moveTo>
                    <a:pt x="990798" y="40944"/>
                  </a:moveTo>
                  <a:cubicBezTo>
                    <a:pt x="985554" y="45499"/>
                    <a:pt x="980311" y="50190"/>
                    <a:pt x="974929" y="54744"/>
                  </a:cubicBezTo>
                  <a:lnTo>
                    <a:pt x="974929" y="54744"/>
                  </a:lnTo>
                  <a:lnTo>
                    <a:pt x="974101" y="55434"/>
                  </a:lnTo>
                  <a:lnTo>
                    <a:pt x="974101" y="55434"/>
                  </a:lnTo>
                  <a:lnTo>
                    <a:pt x="972445" y="56952"/>
                  </a:lnTo>
                  <a:lnTo>
                    <a:pt x="972445" y="56952"/>
                  </a:lnTo>
                  <a:lnTo>
                    <a:pt x="972445" y="56952"/>
                  </a:lnTo>
                  <a:lnTo>
                    <a:pt x="972445" y="56952"/>
                  </a:lnTo>
                  <a:cubicBezTo>
                    <a:pt x="971341" y="57780"/>
                    <a:pt x="970375" y="58746"/>
                    <a:pt x="969133" y="59574"/>
                  </a:cubicBezTo>
                  <a:lnTo>
                    <a:pt x="946639" y="77790"/>
                  </a:lnTo>
                  <a:cubicBezTo>
                    <a:pt x="929803" y="91590"/>
                    <a:pt x="912968" y="106218"/>
                    <a:pt x="895994" y="120431"/>
                  </a:cubicBezTo>
                  <a:lnTo>
                    <a:pt x="895994" y="120431"/>
                  </a:lnTo>
                  <a:lnTo>
                    <a:pt x="884540" y="129953"/>
                  </a:lnTo>
                  <a:lnTo>
                    <a:pt x="878744" y="134645"/>
                  </a:lnTo>
                  <a:cubicBezTo>
                    <a:pt x="877088" y="135846"/>
                    <a:pt x="875722" y="137405"/>
                    <a:pt x="874742" y="139199"/>
                  </a:cubicBezTo>
                  <a:cubicBezTo>
                    <a:pt x="873914" y="141449"/>
                    <a:pt x="874328" y="143960"/>
                    <a:pt x="875846" y="145823"/>
                  </a:cubicBezTo>
                  <a:cubicBezTo>
                    <a:pt x="878109" y="148514"/>
                    <a:pt x="880552" y="151053"/>
                    <a:pt x="883160" y="153413"/>
                  </a:cubicBezTo>
                  <a:lnTo>
                    <a:pt x="887990" y="158657"/>
                  </a:lnTo>
                  <a:cubicBezTo>
                    <a:pt x="891440" y="162245"/>
                    <a:pt x="894890" y="165971"/>
                    <a:pt x="898478" y="169559"/>
                  </a:cubicBezTo>
                  <a:cubicBezTo>
                    <a:pt x="906344" y="177839"/>
                    <a:pt x="914071" y="185980"/>
                    <a:pt x="922076" y="194122"/>
                  </a:cubicBezTo>
                  <a:cubicBezTo>
                    <a:pt x="930079" y="202264"/>
                    <a:pt x="937255" y="208888"/>
                    <a:pt x="944983" y="216202"/>
                  </a:cubicBezTo>
                  <a:lnTo>
                    <a:pt x="944983" y="216202"/>
                  </a:lnTo>
                  <a:lnTo>
                    <a:pt x="944983" y="216202"/>
                  </a:lnTo>
                  <a:lnTo>
                    <a:pt x="944983" y="216202"/>
                  </a:lnTo>
                  <a:lnTo>
                    <a:pt x="944983" y="216202"/>
                  </a:lnTo>
                  <a:lnTo>
                    <a:pt x="945811" y="216892"/>
                  </a:lnTo>
                  <a:lnTo>
                    <a:pt x="945811" y="216892"/>
                  </a:lnTo>
                  <a:lnTo>
                    <a:pt x="945811" y="216892"/>
                  </a:lnTo>
                  <a:cubicBezTo>
                    <a:pt x="945811" y="216892"/>
                    <a:pt x="945811" y="216892"/>
                    <a:pt x="945811" y="216892"/>
                  </a:cubicBezTo>
                  <a:lnTo>
                    <a:pt x="945811" y="216892"/>
                  </a:lnTo>
                  <a:lnTo>
                    <a:pt x="946639" y="217720"/>
                  </a:lnTo>
                  <a:lnTo>
                    <a:pt x="946639" y="217720"/>
                  </a:lnTo>
                  <a:lnTo>
                    <a:pt x="946639" y="217720"/>
                  </a:lnTo>
                  <a:lnTo>
                    <a:pt x="946639" y="217720"/>
                  </a:lnTo>
                  <a:lnTo>
                    <a:pt x="946639" y="217720"/>
                  </a:lnTo>
                  <a:lnTo>
                    <a:pt x="952021" y="222688"/>
                  </a:lnTo>
                  <a:lnTo>
                    <a:pt x="962371" y="232210"/>
                  </a:lnTo>
                  <a:cubicBezTo>
                    <a:pt x="907172" y="229726"/>
                    <a:pt x="851972" y="228760"/>
                    <a:pt x="797601" y="224896"/>
                  </a:cubicBezTo>
                  <a:cubicBezTo>
                    <a:pt x="731500" y="220342"/>
                    <a:pt x="665537" y="214684"/>
                    <a:pt x="599298" y="214132"/>
                  </a:cubicBezTo>
                  <a:cubicBezTo>
                    <a:pt x="500767" y="214132"/>
                    <a:pt x="402375" y="217444"/>
                    <a:pt x="303844" y="220894"/>
                  </a:cubicBezTo>
                  <a:cubicBezTo>
                    <a:pt x="208212" y="224344"/>
                    <a:pt x="112579" y="227794"/>
                    <a:pt x="16946" y="227794"/>
                  </a:cubicBezTo>
                  <a:lnTo>
                    <a:pt x="-27" y="227794"/>
                  </a:lnTo>
                  <a:lnTo>
                    <a:pt x="2180" y="223792"/>
                  </a:lnTo>
                  <a:lnTo>
                    <a:pt x="98779" y="98628"/>
                  </a:lnTo>
                  <a:lnTo>
                    <a:pt x="11564" y="12517"/>
                  </a:lnTo>
                  <a:lnTo>
                    <a:pt x="28676" y="11275"/>
                  </a:lnTo>
                  <a:cubicBezTo>
                    <a:pt x="165846" y="3961"/>
                    <a:pt x="302602" y="-2525"/>
                    <a:pt x="439910" y="925"/>
                  </a:cubicBezTo>
                  <a:cubicBezTo>
                    <a:pt x="533473" y="1891"/>
                    <a:pt x="626759" y="9481"/>
                    <a:pt x="720046" y="15967"/>
                  </a:cubicBezTo>
                  <a:cubicBezTo>
                    <a:pt x="812781" y="26317"/>
                    <a:pt x="902204" y="29905"/>
                    <a:pt x="990798" y="40944"/>
                  </a:cubicBezTo>
                  <a:close/>
                </a:path>
              </a:pathLst>
            </a:custGeom>
            <a:solidFill>
              <a:srgbClr val="F7AB94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7" name="Freeform: Shape 996">
              <a:extLst>
                <a:ext uri="{FF2B5EF4-FFF2-40B4-BE49-F238E27FC236}">
                  <a16:creationId xmlns:a16="http://schemas.microsoft.com/office/drawing/2014/main" id="{357E6DE3-4EBF-8117-D34F-207A74B02909}"/>
                </a:ext>
              </a:extLst>
            </p:cNvPr>
            <p:cNvSpPr/>
            <p:nvPr/>
          </p:nvSpPr>
          <p:spPr>
            <a:xfrm>
              <a:off x="1590434" y="3976375"/>
              <a:ext cx="990825" cy="232237"/>
            </a:xfrm>
            <a:custGeom>
              <a:avLst/>
              <a:gdLst>
                <a:gd name="connsiteX0" fmla="*/ 990798 w 990825"/>
                <a:gd name="connsiteY0" fmla="*/ 40944 h 232237"/>
                <a:gd name="connsiteX1" fmla="*/ 974929 w 990825"/>
                <a:gd name="connsiteY1" fmla="*/ 54744 h 232237"/>
                <a:gd name="connsiteX2" fmla="*/ 974929 w 990825"/>
                <a:gd name="connsiteY2" fmla="*/ 54744 h 232237"/>
                <a:gd name="connsiteX3" fmla="*/ 974101 w 990825"/>
                <a:gd name="connsiteY3" fmla="*/ 55434 h 232237"/>
                <a:gd name="connsiteX4" fmla="*/ 974101 w 990825"/>
                <a:gd name="connsiteY4" fmla="*/ 55434 h 232237"/>
                <a:gd name="connsiteX5" fmla="*/ 972445 w 990825"/>
                <a:gd name="connsiteY5" fmla="*/ 56952 h 232237"/>
                <a:gd name="connsiteX6" fmla="*/ 972445 w 990825"/>
                <a:gd name="connsiteY6" fmla="*/ 56952 h 232237"/>
                <a:gd name="connsiteX7" fmla="*/ 972445 w 990825"/>
                <a:gd name="connsiteY7" fmla="*/ 56952 h 232237"/>
                <a:gd name="connsiteX8" fmla="*/ 972445 w 990825"/>
                <a:gd name="connsiteY8" fmla="*/ 56952 h 232237"/>
                <a:gd name="connsiteX9" fmla="*/ 969133 w 990825"/>
                <a:gd name="connsiteY9" fmla="*/ 59574 h 232237"/>
                <a:gd name="connsiteX10" fmla="*/ 946639 w 990825"/>
                <a:gd name="connsiteY10" fmla="*/ 77790 h 232237"/>
                <a:gd name="connsiteX11" fmla="*/ 895994 w 990825"/>
                <a:gd name="connsiteY11" fmla="*/ 120431 h 232237"/>
                <a:gd name="connsiteX12" fmla="*/ 895994 w 990825"/>
                <a:gd name="connsiteY12" fmla="*/ 120431 h 232237"/>
                <a:gd name="connsiteX13" fmla="*/ 884540 w 990825"/>
                <a:gd name="connsiteY13" fmla="*/ 129953 h 232237"/>
                <a:gd name="connsiteX14" fmla="*/ 878744 w 990825"/>
                <a:gd name="connsiteY14" fmla="*/ 134645 h 232237"/>
                <a:gd name="connsiteX15" fmla="*/ 874742 w 990825"/>
                <a:gd name="connsiteY15" fmla="*/ 139199 h 232237"/>
                <a:gd name="connsiteX16" fmla="*/ 875846 w 990825"/>
                <a:gd name="connsiteY16" fmla="*/ 145823 h 232237"/>
                <a:gd name="connsiteX17" fmla="*/ 883160 w 990825"/>
                <a:gd name="connsiteY17" fmla="*/ 153413 h 232237"/>
                <a:gd name="connsiteX18" fmla="*/ 887990 w 990825"/>
                <a:gd name="connsiteY18" fmla="*/ 158657 h 232237"/>
                <a:gd name="connsiteX19" fmla="*/ 898478 w 990825"/>
                <a:gd name="connsiteY19" fmla="*/ 169559 h 232237"/>
                <a:gd name="connsiteX20" fmla="*/ 922076 w 990825"/>
                <a:gd name="connsiteY20" fmla="*/ 194122 h 232237"/>
                <a:gd name="connsiteX21" fmla="*/ 944983 w 990825"/>
                <a:gd name="connsiteY21" fmla="*/ 216202 h 232237"/>
                <a:gd name="connsiteX22" fmla="*/ 944983 w 990825"/>
                <a:gd name="connsiteY22" fmla="*/ 216202 h 232237"/>
                <a:gd name="connsiteX23" fmla="*/ 944983 w 990825"/>
                <a:gd name="connsiteY23" fmla="*/ 216202 h 232237"/>
                <a:gd name="connsiteX24" fmla="*/ 944983 w 990825"/>
                <a:gd name="connsiteY24" fmla="*/ 216202 h 232237"/>
                <a:gd name="connsiteX25" fmla="*/ 944983 w 990825"/>
                <a:gd name="connsiteY25" fmla="*/ 216202 h 232237"/>
                <a:gd name="connsiteX26" fmla="*/ 945811 w 990825"/>
                <a:gd name="connsiteY26" fmla="*/ 216892 h 232237"/>
                <a:gd name="connsiteX27" fmla="*/ 945811 w 990825"/>
                <a:gd name="connsiteY27" fmla="*/ 216892 h 232237"/>
                <a:gd name="connsiteX28" fmla="*/ 945811 w 990825"/>
                <a:gd name="connsiteY28" fmla="*/ 216892 h 232237"/>
                <a:gd name="connsiteX29" fmla="*/ 945811 w 990825"/>
                <a:gd name="connsiteY29" fmla="*/ 216892 h 232237"/>
                <a:gd name="connsiteX30" fmla="*/ 945811 w 990825"/>
                <a:gd name="connsiteY30" fmla="*/ 216892 h 232237"/>
                <a:gd name="connsiteX31" fmla="*/ 946639 w 990825"/>
                <a:gd name="connsiteY31" fmla="*/ 217720 h 232237"/>
                <a:gd name="connsiteX32" fmla="*/ 946639 w 990825"/>
                <a:gd name="connsiteY32" fmla="*/ 217720 h 232237"/>
                <a:gd name="connsiteX33" fmla="*/ 946639 w 990825"/>
                <a:gd name="connsiteY33" fmla="*/ 217720 h 232237"/>
                <a:gd name="connsiteX34" fmla="*/ 946639 w 990825"/>
                <a:gd name="connsiteY34" fmla="*/ 217720 h 232237"/>
                <a:gd name="connsiteX35" fmla="*/ 946639 w 990825"/>
                <a:gd name="connsiteY35" fmla="*/ 217720 h 232237"/>
                <a:gd name="connsiteX36" fmla="*/ 952021 w 990825"/>
                <a:gd name="connsiteY36" fmla="*/ 222688 h 232237"/>
                <a:gd name="connsiteX37" fmla="*/ 962371 w 990825"/>
                <a:gd name="connsiteY37" fmla="*/ 232210 h 232237"/>
                <a:gd name="connsiteX38" fmla="*/ 797601 w 990825"/>
                <a:gd name="connsiteY38" fmla="*/ 224896 h 232237"/>
                <a:gd name="connsiteX39" fmla="*/ 599298 w 990825"/>
                <a:gd name="connsiteY39" fmla="*/ 214132 h 232237"/>
                <a:gd name="connsiteX40" fmla="*/ 303844 w 990825"/>
                <a:gd name="connsiteY40" fmla="*/ 220894 h 232237"/>
                <a:gd name="connsiteX41" fmla="*/ 16946 w 990825"/>
                <a:gd name="connsiteY41" fmla="*/ 227794 h 232237"/>
                <a:gd name="connsiteX42" fmla="*/ -27 w 990825"/>
                <a:gd name="connsiteY42" fmla="*/ 227794 h 232237"/>
                <a:gd name="connsiteX43" fmla="*/ 2180 w 990825"/>
                <a:gd name="connsiteY43" fmla="*/ 223792 h 232237"/>
                <a:gd name="connsiteX44" fmla="*/ 98779 w 990825"/>
                <a:gd name="connsiteY44" fmla="*/ 98628 h 232237"/>
                <a:gd name="connsiteX45" fmla="*/ 11564 w 990825"/>
                <a:gd name="connsiteY45" fmla="*/ 12517 h 232237"/>
                <a:gd name="connsiteX46" fmla="*/ 28676 w 990825"/>
                <a:gd name="connsiteY46" fmla="*/ 11275 h 232237"/>
                <a:gd name="connsiteX47" fmla="*/ 439910 w 990825"/>
                <a:gd name="connsiteY47" fmla="*/ 925 h 232237"/>
                <a:gd name="connsiteX48" fmla="*/ 720046 w 990825"/>
                <a:gd name="connsiteY48" fmla="*/ 15967 h 232237"/>
                <a:gd name="connsiteX49" fmla="*/ 990798 w 990825"/>
                <a:gd name="connsiteY49" fmla="*/ 40944 h 232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990825" h="232237">
                  <a:moveTo>
                    <a:pt x="990798" y="40944"/>
                  </a:moveTo>
                  <a:cubicBezTo>
                    <a:pt x="985554" y="45499"/>
                    <a:pt x="980311" y="50190"/>
                    <a:pt x="974929" y="54744"/>
                  </a:cubicBezTo>
                  <a:lnTo>
                    <a:pt x="974929" y="54744"/>
                  </a:lnTo>
                  <a:lnTo>
                    <a:pt x="974101" y="55434"/>
                  </a:lnTo>
                  <a:lnTo>
                    <a:pt x="974101" y="55434"/>
                  </a:lnTo>
                  <a:lnTo>
                    <a:pt x="972445" y="56952"/>
                  </a:lnTo>
                  <a:lnTo>
                    <a:pt x="972445" y="56952"/>
                  </a:lnTo>
                  <a:lnTo>
                    <a:pt x="972445" y="56952"/>
                  </a:lnTo>
                  <a:lnTo>
                    <a:pt x="972445" y="56952"/>
                  </a:lnTo>
                  <a:cubicBezTo>
                    <a:pt x="971341" y="57780"/>
                    <a:pt x="970375" y="58746"/>
                    <a:pt x="969133" y="59574"/>
                  </a:cubicBezTo>
                  <a:lnTo>
                    <a:pt x="946639" y="77790"/>
                  </a:lnTo>
                  <a:cubicBezTo>
                    <a:pt x="929803" y="91590"/>
                    <a:pt x="912968" y="106218"/>
                    <a:pt x="895994" y="120431"/>
                  </a:cubicBezTo>
                  <a:lnTo>
                    <a:pt x="895994" y="120431"/>
                  </a:lnTo>
                  <a:lnTo>
                    <a:pt x="884540" y="129953"/>
                  </a:lnTo>
                  <a:lnTo>
                    <a:pt x="878744" y="134645"/>
                  </a:lnTo>
                  <a:cubicBezTo>
                    <a:pt x="877088" y="135846"/>
                    <a:pt x="875722" y="137405"/>
                    <a:pt x="874742" y="139199"/>
                  </a:cubicBezTo>
                  <a:cubicBezTo>
                    <a:pt x="873914" y="141449"/>
                    <a:pt x="874328" y="143960"/>
                    <a:pt x="875846" y="145823"/>
                  </a:cubicBezTo>
                  <a:cubicBezTo>
                    <a:pt x="878109" y="148514"/>
                    <a:pt x="880552" y="151053"/>
                    <a:pt x="883160" y="153413"/>
                  </a:cubicBezTo>
                  <a:lnTo>
                    <a:pt x="887990" y="158657"/>
                  </a:lnTo>
                  <a:cubicBezTo>
                    <a:pt x="891440" y="162245"/>
                    <a:pt x="894890" y="165971"/>
                    <a:pt x="898478" y="169559"/>
                  </a:cubicBezTo>
                  <a:cubicBezTo>
                    <a:pt x="906344" y="177839"/>
                    <a:pt x="914071" y="185980"/>
                    <a:pt x="922076" y="194122"/>
                  </a:cubicBezTo>
                  <a:cubicBezTo>
                    <a:pt x="930079" y="202264"/>
                    <a:pt x="937255" y="208888"/>
                    <a:pt x="944983" y="216202"/>
                  </a:cubicBezTo>
                  <a:lnTo>
                    <a:pt x="944983" y="216202"/>
                  </a:lnTo>
                  <a:lnTo>
                    <a:pt x="944983" y="216202"/>
                  </a:lnTo>
                  <a:lnTo>
                    <a:pt x="944983" y="216202"/>
                  </a:lnTo>
                  <a:lnTo>
                    <a:pt x="944983" y="216202"/>
                  </a:lnTo>
                  <a:lnTo>
                    <a:pt x="945811" y="216892"/>
                  </a:lnTo>
                  <a:lnTo>
                    <a:pt x="945811" y="216892"/>
                  </a:lnTo>
                  <a:lnTo>
                    <a:pt x="945811" y="216892"/>
                  </a:lnTo>
                  <a:cubicBezTo>
                    <a:pt x="945811" y="216892"/>
                    <a:pt x="945811" y="216892"/>
                    <a:pt x="945811" y="216892"/>
                  </a:cubicBezTo>
                  <a:lnTo>
                    <a:pt x="945811" y="216892"/>
                  </a:lnTo>
                  <a:lnTo>
                    <a:pt x="946639" y="217720"/>
                  </a:lnTo>
                  <a:lnTo>
                    <a:pt x="946639" y="217720"/>
                  </a:lnTo>
                  <a:lnTo>
                    <a:pt x="946639" y="217720"/>
                  </a:lnTo>
                  <a:lnTo>
                    <a:pt x="946639" y="217720"/>
                  </a:lnTo>
                  <a:lnTo>
                    <a:pt x="946639" y="217720"/>
                  </a:lnTo>
                  <a:lnTo>
                    <a:pt x="952021" y="222688"/>
                  </a:lnTo>
                  <a:lnTo>
                    <a:pt x="962371" y="232210"/>
                  </a:lnTo>
                  <a:cubicBezTo>
                    <a:pt x="907172" y="229726"/>
                    <a:pt x="851972" y="228760"/>
                    <a:pt x="797601" y="224896"/>
                  </a:cubicBezTo>
                  <a:cubicBezTo>
                    <a:pt x="731500" y="220342"/>
                    <a:pt x="665537" y="214684"/>
                    <a:pt x="599298" y="214132"/>
                  </a:cubicBezTo>
                  <a:cubicBezTo>
                    <a:pt x="500767" y="214132"/>
                    <a:pt x="402375" y="217444"/>
                    <a:pt x="303844" y="220894"/>
                  </a:cubicBezTo>
                  <a:cubicBezTo>
                    <a:pt x="208212" y="224344"/>
                    <a:pt x="112579" y="227794"/>
                    <a:pt x="16946" y="227794"/>
                  </a:cubicBezTo>
                  <a:lnTo>
                    <a:pt x="-27" y="227794"/>
                  </a:lnTo>
                  <a:lnTo>
                    <a:pt x="2180" y="223792"/>
                  </a:lnTo>
                  <a:lnTo>
                    <a:pt x="98779" y="98628"/>
                  </a:lnTo>
                  <a:lnTo>
                    <a:pt x="11564" y="12517"/>
                  </a:lnTo>
                  <a:lnTo>
                    <a:pt x="28676" y="11275"/>
                  </a:lnTo>
                  <a:cubicBezTo>
                    <a:pt x="165846" y="3961"/>
                    <a:pt x="302602" y="-2525"/>
                    <a:pt x="439910" y="925"/>
                  </a:cubicBezTo>
                  <a:cubicBezTo>
                    <a:pt x="533473" y="1891"/>
                    <a:pt x="626759" y="9481"/>
                    <a:pt x="720046" y="15967"/>
                  </a:cubicBezTo>
                  <a:cubicBezTo>
                    <a:pt x="812781" y="26317"/>
                    <a:pt x="902204" y="29905"/>
                    <a:pt x="990798" y="40944"/>
                  </a:cubicBezTo>
                  <a:close/>
                </a:path>
              </a:pathLst>
            </a:custGeom>
            <a:solidFill>
              <a:srgbClr val="F7AB94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8" name="Freeform: Shape 997">
              <a:extLst>
                <a:ext uri="{FF2B5EF4-FFF2-40B4-BE49-F238E27FC236}">
                  <a16:creationId xmlns:a16="http://schemas.microsoft.com/office/drawing/2014/main" id="{2891AA77-B357-CFC9-6CC2-FC8180AAEAC9}"/>
                </a:ext>
              </a:extLst>
            </p:cNvPr>
            <p:cNvSpPr/>
            <p:nvPr/>
          </p:nvSpPr>
          <p:spPr>
            <a:xfrm>
              <a:off x="1445654" y="5683255"/>
              <a:ext cx="990825" cy="232237"/>
            </a:xfrm>
            <a:custGeom>
              <a:avLst/>
              <a:gdLst>
                <a:gd name="connsiteX0" fmla="*/ 990798 w 990825"/>
                <a:gd name="connsiteY0" fmla="*/ 40944 h 232237"/>
                <a:gd name="connsiteX1" fmla="*/ 974929 w 990825"/>
                <a:gd name="connsiteY1" fmla="*/ 54744 h 232237"/>
                <a:gd name="connsiteX2" fmla="*/ 974929 w 990825"/>
                <a:gd name="connsiteY2" fmla="*/ 54744 h 232237"/>
                <a:gd name="connsiteX3" fmla="*/ 974101 w 990825"/>
                <a:gd name="connsiteY3" fmla="*/ 55434 h 232237"/>
                <a:gd name="connsiteX4" fmla="*/ 974101 w 990825"/>
                <a:gd name="connsiteY4" fmla="*/ 55434 h 232237"/>
                <a:gd name="connsiteX5" fmla="*/ 972445 w 990825"/>
                <a:gd name="connsiteY5" fmla="*/ 56952 h 232237"/>
                <a:gd name="connsiteX6" fmla="*/ 972445 w 990825"/>
                <a:gd name="connsiteY6" fmla="*/ 56952 h 232237"/>
                <a:gd name="connsiteX7" fmla="*/ 972445 w 990825"/>
                <a:gd name="connsiteY7" fmla="*/ 56952 h 232237"/>
                <a:gd name="connsiteX8" fmla="*/ 972445 w 990825"/>
                <a:gd name="connsiteY8" fmla="*/ 56952 h 232237"/>
                <a:gd name="connsiteX9" fmla="*/ 969133 w 990825"/>
                <a:gd name="connsiteY9" fmla="*/ 59574 h 232237"/>
                <a:gd name="connsiteX10" fmla="*/ 946639 w 990825"/>
                <a:gd name="connsiteY10" fmla="*/ 77790 h 232237"/>
                <a:gd name="connsiteX11" fmla="*/ 895994 w 990825"/>
                <a:gd name="connsiteY11" fmla="*/ 120431 h 232237"/>
                <a:gd name="connsiteX12" fmla="*/ 895994 w 990825"/>
                <a:gd name="connsiteY12" fmla="*/ 120431 h 232237"/>
                <a:gd name="connsiteX13" fmla="*/ 884540 w 990825"/>
                <a:gd name="connsiteY13" fmla="*/ 129953 h 232237"/>
                <a:gd name="connsiteX14" fmla="*/ 878744 w 990825"/>
                <a:gd name="connsiteY14" fmla="*/ 134645 h 232237"/>
                <a:gd name="connsiteX15" fmla="*/ 874742 w 990825"/>
                <a:gd name="connsiteY15" fmla="*/ 139199 h 232237"/>
                <a:gd name="connsiteX16" fmla="*/ 875846 w 990825"/>
                <a:gd name="connsiteY16" fmla="*/ 145823 h 232237"/>
                <a:gd name="connsiteX17" fmla="*/ 883160 w 990825"/>
                <a:gd name="connsiteY17" fmla="*/ 153413 h 232237"/>
                <a:gd name="connsiteX18" fmla="*/ 887990 w 990825"/>
                <a:gd name="connsiteY18" fmla="*/ 158657 h 232237"/>
                <a:gd name="connsiteX19" fmla="*/ 898478 w 990825"/>
                <a:gd name="connsiteY19" fmla="*/ 169559 h 232237"/>
                <a:gd name="connsiteX20" fmla="*/ 922076 w 990825"/>
                <a:gd name="connsiteY20" fmla="*/ 194122 h 232237"/>
                <a:gd name="connsiteX21" fmla="*/ 944983 w 990825"/>
                <a:gd name="connsiteY21" fmla="*/ 216202 h 232237"/>
                <a:gd name="connsiteX22" fmla="*/ 944983 w 990825"/>
                <a:gd name="connsiteY22" fmla="*/ 216202 h 232237"/>
                <a:gd name="connsiteX23" fmla="*/ 944983 w 990825"/>
                <a:gd name="connsiteY23" fmla="*/ 216202 h 232237"/>
                <a:gd name="connsiteX24" fmla="*/ 944983 w 990825"/>
                <a:gd name="connsiteY24" fmla="*/ 216202 h 232237"/>
                <a:gd name="connsiteX25" fmla="*/ 944983 w 990825"/>
                <a:gd name="connsiteY25" fmla="*/ 216202 h 232237"/>
                <a:gd name="connsiteX26" fmla="*/ 945811 w 990825"/>
                <a:gd name="connsiteY26" fmla="*/ 216892 h 232237"/>
                <a:gd name="connsiteX27" fmla="*/ 945811 w 990825"/>
                <a:gd name="connsiteY27" fmla="*/ 216892 h 232237"/>
                <a:gd name="connsiteX28" fmla="*/ 945811 w 990825"/>
                <a:gd name="connsiteY28" fmla="*/ 216892 h 232237"/>
                <a:gd name="connsiteX29" fmla="*/ 945811 w 990825"/>
                <a:gd name="connsiteY29" fmla="*/ 216892 h 232237"/>
                <a:gd name="connsiteX30" fmla="*/ 945811 w 990825"/>
                <a:gd name="connsiteY30" fmla="*/ 216892 h 232237"/>
                <a:gd name="connsiteX31" fmla="*/ 946639 w 990825"/>
                <a:gd name="connsiteY31" fmla="*/ 217720 h 232237"/>
                <a:gd name="connsiteX32" fmla="*/ 946639 w 990825"/>
                <a:gd name="connsiteY32" fmla="*/ 217720 h 232237"/>
                <a:gd name="connsiteX33" fmla="*/ 946639 w 990825"/>
                <a:gd name="connsiteY33" fmla="*/ 217720 h 232237"/>
                <a:gd name="connsiteX34" fmla="*/ 946639 w 990825"/>
                <a:gd name="connsiteY34" fmla="*/ 217720 h 232237"/>
                <a:gd name="connsiteX35" fmla="*/ 946639 w 990825"/>
                <a:gd name="connsiteY35" fmla="*/ 217720 h 232237"/>
                <a:gd name="connsiteX36" fmla="*/ 952021 w 990825"/>
                <a:gd name="connsiteY36" fmla="*/ 222688 h 232237"/>
                <a:gd name="connsiteX37" fmla="*/ 962371 w 990825"/>
                <a:gd name="connsiteY37" fmla="*/ 232210 h 232237"/>
                <a:gd name="connsiteX38" fmla="*/ 797601 w 990825"/>
                <a:gd name="connsiteY38" fmla="*/ 224896 h 232237"/>
                <a:gd name="connsiteX39" fmla="*/ 599298 w 990825"/>
                <a:gd name="connsiteY39" fmla="*/ 214132 h 232237"/>
                <a:gd name="connsiteX40" fmla="*/ 303844 w 990825"/>
                <a:gd name="connsiteY40" fmla="*/ 220894 h 232237"/>
                <a:gd name="connsiteX41" fmla="*/ 16946 w 990825"/>
                <a:gd name="connsiteY41" fmla="*/ 227794 h 232237"/>
                <a:gd name="connsiteX42" fmla="*/ -27 w 990825"/>
                <a:gd name="connsiteY42" fmla="*/ 227794 h 232237"/>
                <a:gd name="connsiteX43" fmla="*/ 2180 w 990825"/>
                <a:gd name="connsiteY43" fmla="*/ 223792 h 232237"/>
                <a:gd name="connsiteX44" fmla="*/ 98779 w 990825"/>
                <a:gd name="connsiteY44" fmla="*/ 98628 h 232237"/>
                <a:gd name="connsiteX45" fmla="*/ 11564 w 990825"/>
                <a:gd name="connsiteY45" fmla="*/ 12517 h 232237"/>
                <a:gd name="connsiteX46" fmla="*/ 28676 w 990825"/>
                <a:gd name="connsiteY46" fmla="*/ 11275 h 232237"/>
                <a:gd name="connsiteX47" fmla="*/ 439910 w 990825"/>
                <a:gd name="connsiteY47" fmla="*/ 925 h 232237"/>
                <a:gd name="connsiteX48" fmla="*/ 720046 w 990825"/>
                <a:gd name="connsiteY48" fmla="*/ 15967 h 232237"/>
                <a:gd name="connsiteX49" fmla="*/ 990798 w 990825"/>
                <a:gd name="connsiteY49" fmla="*/ 40944 h 232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990825" h="232237">
                  <a:moveTo>
                    <a:pt x="990798" y="40944"/>
                  </a:moveTo>
                  <a:cubicBezTo>
                    <a:pt x="985554" y="45499"/>
                    <a:pt x="980311" y="50190"/>
                    <a:pt x="974929" y="54744"/>
                  </a:cubicBezTo>
                  <a:lnTo>
                    <a:pt x="974929" y="54744"/>
                  </a:lnTo>
                  <a:lnTo>
                    <a:pt x="974101" y="55434"/>
                  </a:lnTo>
                  <a:lnTo>
                    <a:pt x="974101" y="55434"/>
                  </a:lnTo>
                  <a:lnTo>
                    <a:pt x="972445" y="56952"/>
                  </a:lnTo>
                  <a:lnTo>
                    <a:pt x="972445" y="56952"/>
                  </a:lnTo>
                  <a:lnTo>
                    <a:pt x="972445" y="56952"/>
                  </a:lnTo>
                  <a:lnTo>
                    <a:pt x="972445" y="56952"/>
                  </a:lnTo>
                  <a:cubicBezTo>
                    <a:pt x="971341" y="57780"/>
                    <a:pt x="970375" y="58746"/>
                    <a:pt x="969133" y="59574"/>
                  </a:cubicBezTo>
                  <a:lnTo>
                    <a:pt x="946639" y="77790"/>
                  </a:lnTo>
                  <a:cubicBezTo>
                    <a:pt x="929803" y="91590"/>
                    <a:pt x="912968" y="106218"/>
                    <a:pt x="895994" y="120431"/>
                  </a:cubicBezTo>
                  <a:lnTo>
                    <a:pt x="895994" y="120431"/>
                  </a:lnTo>
                  <a:lnTo>
                    <a:pt x="884540" y="129953"/>
                  </a:lnTo>
                  <a:lnTo>
                    <a:pt x="878744" y="134645"/>
                  </a:lnTo>
                  <a:cubicBezTo>
                    <a:pt x="877088" y="135846"/>
                    <a:pt x="875722" y="137405"/>
                    <a:pt x="874742" y="139199"/>
                  </a:cubicBezTo>
                  <a:cubicBezTo>
                    <a:pt x="873914" y="141449"/>
                    <a:pt x="874328" y="143960"/>
                    <a:pt x="875846" y="145823"/>
                  </a:cubicBezTo>
                  <a:cubicBezTo>
                    <a:pt x="878109" y="148514"/>
                    <a:pt x="880552" y="151053"/>
                    <a:pt x="883160" y="153413"/>
                  </a:cubicBezTo>
                  <a:lnTo>
                    <a:pt x="887990" y="158657"/>
                  </a:lnTo>
                  <a:cubicBezTo>
                    <a:pt x="891440" y="162245"/>
                    <a:pt x="894890" y="165971"/>
                    <a:pt x="898478" y="169559"/>
                  </a:cubicBezTo>
                  <a:cubicBezTo>
                    <a:pt x="906344" y="177839"/>
                    <a:pt x="914071" y="185980"/>
                    <a:pt x="922076" y="194122"/>
                  </a:cubicBezTo>
                  <a:cubicBezTo>
                    <a:pt x="930079" y="202264"/>
                    <a:pt x="937255" y="208888"/>
                    <a:pt x="944983" y="216202"/>
                  </a:cubicBezTo>
                  <a:lnTo>
                    <a:pt x="944983" y="216202"/>
                  </a:lnTo>
                  <a:lnTo>
                    <a:pt x="944983" y="216202"/>
                  </a:lnTo>
                  <a:lnTo>
                    <a:pt x="944983" y="216202"/>
                  </a:lnTo>
                  <a:lnTo>
                    <a:pt x="944983" y="216202"/>
                  </a:lnTo>
                  <a:lnTo>
                    <a:pt x="945811" y="216892"/>
                  </a:lnTo>
                  <a:lnTo>
                    <a:pt x="945811" y="216892"/>
                  </a:lnTo>
                  <a:lnTo>
                    <a:pt x="945811" y="216892"/>
                  </a:lnTo>
                  <a:cubicBezTo>
                    <a:pt x="945811" y="216892"/>
                    <a:pt x="945811" y="216892"/>
                    <a:pt x="945811" y="216892"/>
                  </a:cubicBezTo>
                  <a:lnTo>
                    <a:pt x="945811" y="216892"/>
                  </a:lnTo>
                  <a:lnTo>
                    <a:pt x="946639" y="217720"/>
                  </a:lnTo>
                  <a:lnTo>
                    <a:pt x="946639" y="217720"/>
                  </a:lnTo>
                  <a:lnTo>
                    <a:pt x="946639" y="217720"/>
                  </a:lnTo>
                  <a:lnTo>
                    <a:pt x="946639" y="217720"/>
                  </a:lnTo>
                  <a:lnTo>
                    <a:pt x="946639" y="217720"/>
                  </a:lnTo>
                  <a:lnTo>
                    <a:pt x="952021" y="222688"/>
                  </a:lnTo>
                  <a:lnTo>
                    <a:pt x="962371" y="232210"/>
                  </a:lnTo>
                  <a:cubicBezTo>
                    <a:pt x="907172" y="229726"/>
                    <a:pt x="851972" y="228760"/>
                    <a:pt x="797601" y="224896"/>
                  </a:cubicBezTo>
                  <a:cubicBezTo>
                    <a:pt x="731500" y="220342"/>
                    <a:pt x="665537" y="214684"/>
                    <a:pt x="599298" y="214132"/>
                  </a:cubicBezTo>
                  <a:cubicBezTo>
                    <a:pt x="500767" y="214132"/>
                    <a:pt x="402375" y="217444"/>
                    <a:pt x="303844" y="220894"/>
                  </a:cubicBezTo>
                  <a:cubicBezTo>
                    <a:pt x="208212" y="224344"/>
                    <a:pt x="112579" y="227794"/>
                    <a:pt x="16946" y="227794"/>
                  </a:cubicBezTo>
                  <a:lnTo>
                    <a:pt x="-27" y="227794"/>
                  </a:lnTo>
                  <a:lnTo>
                    <a:pt x="2180" y="223792"/>
                  </a:lnTo>
                  <a:lnTo>
                    <a:pt x="98779" y="98628"/>
                  </a:lnTo>
                  <a:lnTo>
                    <a:pt x="11564" y="12517"/>
                  </a:lnTo>
                  <a:lnTo>
                    <a:pt x="28676" y="11275"/>
                  </a:lnTo>
                  <a:cubicBezTo>
                    <a:pt x="165846" y="3961"/>
                    <a:pt x="302602" y="-2525"/>
                    <a:pt x="439910" y="925"/>
                  </a:cubicBezTo>
                  <a:cubicBezTo>
                    <a:pt x="533473" y="1891"/>
                    <a:pt x="626759" y="9481"/>
                    <a:pt x="720046" y="15967"/>
                  </a:cubicBezTo>
                  <a:cubicBezTo>
                    <a:pt x="812781" y="26317"/>
                    <a:pt x="902204" y="29905"/>
                    <a:pt x="990798" y="40944"/>
                  </a:cubicBezTo>
                  <a:close/>
                </a:path>
              </a:pathLst>
            </a:custGeom>
            <a:solidFill>
              <a:srgbClr val="F7AB94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9" name="Freeform: Shape 998">
              <a:extLst>
                <a:ext uri="{FF2B5EF4-FFF2-40B4-BE49-F238E27FC236}">
                  <a16:creationId xmlns:a16="http://schemas.microsoft.com/office/drawing/2014/main" id="{BFB418BB-9843-707D-2410-9BBE91F0A756}"/>
                </a:ext>
              </a:extLst>
            </p:cNvPr>
            <p:cNvSpPr/>
            <p:nvPr/>
          </p:nvSpPr>
          <p:spPr>
            <a:xfrm>
              <a:off x="9629534" y="5728975"/>
              <a:ext cx="990825" cy="232237"/>
            </a:xfrm>
            <a:custGeom>
              <a:avLst/>
              <a:gdLst>
                <a:gd name="connsiteX0" fmla="*/ 990798 w 990825"/>
                <a:gd name="connsiteY0" fmla="*/ 40944 h 232237"/>
                <a:gd name="connsiteX1" fmla="*/ 974929 w 990825"/>
                <a:gd name="connsiteY1" fmla="*/ 54744 h 232237"/>
                <a:gd name="connsiteX2" fmla="*/ 974929 w 990825"/>
                <a:gd name="connsiteY2" fmla="*/ 54744 h 232237"/>
                <a:gd name="connsiteX3" fmla="*/ 974101 w 990825"/>
                <a:gd name="connsiteY3" fmla="*/ 55434 h 232237"/>
                <a:gd name="connsiteX4" fmla="*/ 974101 w 990825"/>
                <a:gd name="connsiteY4" fmla="*/ 55434 h 232237"/>
                <a:gd name="connsiteX5" fmla="*/ 972445 w 990825"/>
                <a:gd name="connsiteY5" fmla="*/ 56952 h 232237"/>
                <a:gd name="connsiteX6" fmla="*/ 972445 w 990825"/>
                <a:gd name="connsiteY6" fmla="*/ 56952 h 232237"/>
                <a:gd name="connsiteX7" fmla="*/ 972445 w 990825"/>
                <a:gd name="connsiteY7" fmla="*/ 56952 h 232237"/>
                <a:gd name="connsiteX8" fmla="*/ 972445 w 990825"/>
                <a:gd name="connsiteY8" fmla="*/ 56952 h 232237"/>
                <a:gd name="connsiteX9" fmla="*/ 969133 w 990825"/>
                <a:gd name="connsiteY9" fmla="*/ 59574 h 232237"/>
                <a:gd name="connsiteX10" fmla="*/ 946639 w 990825"/>
                <a:gd name="connsiteY10" fmla="*/ 77790 h 232237"/>
                <a:gd name="connsiteX11" fmla="*/ 895994 w 990825"/>
                <a:gd name="connsiteY11" fmla="*/ 120431 h 232237"/>
                <a:gd name="connsiteX12" fmla="*/ 895994 w 990825"/>
                <a:gd name="connsiteY12" fmla="*/ 120431 h 232237"/>
                <a:gd name="connsiteX13" fmla="*/ 884540 w 990825"/>
                <a:gd name="connsiteY13" fmla="*/ 129953 h 232237"/>
                <a:gd name="connsiteX14" fmla="*/ 878744 w 990825"/>
                <a:gd name="connsiteY14" fmla="*/ 134645 h 232237"/>
                <a:gd name="connsiteX15" fmla="*/ 874742 w 990825"/>
                <a:gd name="connsiteY15" fmla="*/ 139199 h 232237"/>
                <a:gd name="connsiteX16" fmla="*/ 875846 w 990825"/>
                <a:gd name="connsiteY16" fmla="*/ 145823 h 232237"/>
                <a:gd name="connsiteX17" fmla="*/ 883160 w 990825"/>
                <a:gd name="connsiteY17" fmla="*/ 153413 h 232237"/>
                <a:gd name="connsiteX18" fmla="*/ 887990 w 990825"/>
                <a:gd name="connsiteY18" fmla="*/ 158657 h 232237"/>
                <a:gd name="connsiteX19" fmla="*/ 898478 w 990825"/>
                <a:gd name="connsiteY19" fmla="*/ 169559 h 232237"/>
                <a:gd name="connsiteX20" fmla="*/ 922076 w 990825"/>
                <a:gd name="connsiteY20" fmla="*/ 194122 h 232237"/>
                <a:gd name="connsiteX21" fmla="*/ 944983 w 990825"/>
                <a:gd name="connsiteY21" fmla="*/ 216202 h 232237"/>
                <a:gd name="connsiteX22" fmla="*/ 944983 w 990825"/>
                <a:gd name="connsiteY22" fmla="*/ 216202 h 232237"/>
                <a:gd name="connsiteX23" fmla="*/ 944983 w 990825"/>
                <a:gd name="connsiteY23" fmla="*/ 216202 h 232237"/>
                <a:gd name="connsiteX24" fmla="*/ 944983 w 990825"/>
                <a:gd name="connsiteY24" fmla="*/ 216202 h 232237"/>
                <a:gd name="connsiteX25" fmla="*/ 944983 w 990825"/>
                <a:gd name="connsiteY25" fmla="*/ 216202 h 232237"/>
                <a:gd name="connsiteX26" fmla="*/ 945811 w 990825"/>
                <a:gd name="connsiteY26" fmla="*/ 216892 h 232237"/>
                <a:gd name="connsiteX27" fmla="*/ 945811 w 990825"/>
                <a:gd name="connsiteY27" fmla="*/ 216892 h 232237"/>
                <a:gd name="connsiteX28" fmla="*/ 945811 w 990825"/>
                <a:gd name="connsiteY28" fmla="*/ 216892 h 232237"/>
                <a:gd name="connsiteX29" fmla="*/ 945811 w 990825"/>
                <a:gd name="connsiteY29" fmla="*/ 216892 h 232237"/>
                <a:gd name="connsiteX30" fmla="*/ 945811 w 990825"/>
                <a:gd name="connsiteY30" fmla="*/ 216892 h 232237"/>
                <a:gd name="connsiteX31" fmla="*/ 946639 w 990825"/>
                <a:gd name="connsiteY31" fmla="*/ 217720 h 232237"/>
                <a:gd name="connsiteX32" fmla="*/ 946639 w 990825"/>
                <a:gd name="connsiteY32" fmla="*/ 217720 h 232237"/>
                <a:gd name="connsiteX33" fmla="*/ 946639 w 990825"/>
                <a:gd name="connsiteY33" fmla="*/ 217720 h 232237"/>
                <a:gd name="connsiteX34" fmla="*/ 946639 w 990825"/>
                <a:gd name="connsiteY34" fmla="*/ 217720 h 232237"/>
                <a:gd name="connsiteX35" fmla="*/ 946639 w 990825"/>
                <a:gd name="connsiteY35" fmla="*/ 217720 h 232237"/>
                <a:gd name="connsiteX36" fmla="*/ 952021 w 990825"/>
                <a:gd name="connsiteY36" fmla="*/ 222688 h 232237"/>
                <a:gd name="connsiteX37" fmla="*/ 962371 w 990825"/>
                <a:gd name="connsiteY37" fmla="*/ 232210 h 232237"/>
                <a:gd name="connsiteX38" fmla="*/ 797601 w 990825"/>
                <a:gd name="connsiteY38" fmla="*/ 224896 h 232237"/>
                <a:gd name="connsiteX39" fmla="*/ 599298 w 990825"/>
                <a:gd name="connsiteY39" fmla="*/ 214132 h 232237"/>
                <a:gd name="connsiteX40" fmla="*/ 303844 w 990825"/>
                <a:gd name="connsiteY40" fmla="*/ 220894 h 232237"/>
                <a:gd name="connsiteX41" fmla="*/ 16946 w 990825"/>
                <a:gd name="connsiteY41" fmla="*/ 227794 h 232237"/>
                <a:gd name="connsiteX42" fmla="*/ -27 w 990825"/>
                <a:gd name="connsiteY42" fmla="*/ 227794 h 232237"/>
                <a:gd name="connsiteX43" fmla="*/ 2180 w 990825"/>
                <a:gd name="connsiteY43" fmla="*/ 223792 h 232237"/>
                <a:gd name="connsiteX44" fmla="*/ 98779 w 990825"/>
                <a:gd name="connsiteY44" fmla="*/ 98628 h 232237"/>
                <a:gd name="connsiteX45" fmla="*/ 11564 w 990825"/>
                <a:gd name="connsiteY45" fmla="*/ 12517 h 232237"/>
                <a:gd name="connsiteX46" fmla="*/ 28676 w 990825"/>
                <a:gd name="connsiteY46" fmla="*/ 11275 h 232237"/>
                <a:gd name="connsiteX47" fmla="*/ 439910 w 990825"/>
                <a:gd name="connsiteY47" fmla="*/ 925 h 232237"/>
                <a:gd name="connsiteX48" fmla="*/ 720046 w 990825"/>
                <a:gd name="connsiteY48" fmla="*/ 15967 h 232237"/>
                <a:gd name="connsiteX49" fmla="*/ 990798 w 990825"/>
                <a:gd name="connsiteY49" fmla="*/ 40944 h 232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990825" h="232237">
                  <a:moveTo>
                    <a:pt x="990798" y="40944"/>
                  </a:moveTo>
                  <a:cubicBezTo>
                    <a:pt x="985554" y="45499"/>
                    <a:pt x="980311" y="50190"/>
                    <a:pt x="974929" y="54744"/>
                  </a:cubicBezTo>
                  <a:lnTo>
                    <a:pt x="974929" y="54744"/>
                  </a:lnTo>
                  <a:lnTo>
                    <a:pt x="974101" y="55434"/>
                  </a:lnTo>
                  <a:lnTo>
                    <a:pt x="974101" y="55434"/>
                  </a:lnTo>
                  <a:lnTo>
                    <a:pt x="972445" y="56952"/>
                  </a:lnTo>
                  <a:lnTo>
                    <a:pt x="972445" y="56952"/>
                  </a:lnTo>
                  <a:lnTo>
                    <a:pt x="972445" y="56952"/>
                  </a:lnTo>
                  <a:lnTo>
                    <a:pt x="972445" y="56952"/>
                  </a:lnTo>
                  <a:cubicBezTo>
                    <a:pt x="971341" y="57780"/>
                    <a:pt x="970375" y="58746"/>
                    <a:pt x="969133" y="59574"/>
                  </a:cubicBezTo>
                  <a:lnTo>
                    <a:pt x="946639" y="77790"/>
                  </a:lnTo>
                  <a:cubicBezTo>
                    <a:pt x="929803" y="91590"/>
                    <a:pt x="912968" y="106218"/>
                    <a:pt x="895994" y="120431"/>
                  </a:cubicBezTo>
                  <a:lnTo>
                    <a:pt x="895994" y="120431"/>
                  </a:lnTo>
                  <a:lnTo>
                    <a:pt x="884540" y="129953"/>
                  </a:lnTo>
                  <a:lnTo>
                    <a:pt x="878744" y="134645"/>
                  </a:lnTo>
                  <a:cubicBezTo>
                    <a:pt x="877088" y="135846"/>
                    <a:pt x="875722" y="137405"/>
                    <a:pt x="874742" y="139199"/>
                  </a:cubicBezTo>
                  <a:cubicBezTo>
                    <a:pt x="873914" y="141449"/>
                    <a:pt x="874328" y="143960"/>
                    <a:pt x="875846" y="145823"/>
                  </a:cubicBezTo>
                  <a:cubicBezTo>
                    <a:pt x="878109" y="148514"/>
                    <a:pt x="880552" y="151053"/>
                    <a:pt x="883160" y="153413"/>
                  </a:cubicBezTo>
                  <a:lnTo>
                    <a:pt x="887990" y="158657"/>
                  </a:lnTo>
                  <a:cubicBezTo>
                    <a:pt x="891440" y="162245"/>
                    <a:pt x="894890" y="165971"/>
                    <a:pt x="898478" y="169559"/>
                  </a:cubicBezTo>
                  <a:cubicBezTo>
                    <a:pt x="906344" y="177839"/>
                    <a:pt x="914071" y="185980"/>
                    <a:pt x="922076" y="194122"/>
                  </a:cubicBezTo>
                  <a:cubicBezTo>
                    <a:pt x="930079" y="202264"/>
                    <a:pt x="937255" y="208888"/>
                    <a:pt x="944983" y="216202"/>
                  </a:cubicBezTo>
                  <a:lnTo>
                    <a:pt x="944983" y="216202"/>
                  </a:lnTo>
                  <a:lnTo>
                    <a:pt x="944983" y="216202"/>
                  </a:lnTo>
                  <a:lnTo>
                    <a:pt x="944983" y="216202"/>
                  </a:lnTo>
                  <a:lnTo>
                    <a:pt x="944983" y="216202"/>
                  </a:lnTo>
                  <a:lnTo>
                    <a:pt x="945811" y="216892"/>
                  </a:lnTo>
                  <a:lnTo>
                    <a:pt x="945811" y="216892"/>
                  </a:lnTo>
                  <a:lnTo>
                    <a:pt x="945811" y="216892"/>
                  </a:lnTo>
                  <a:cubicBezTo>
                    <a:pt x="945811" y="216892"/>
                    <a:pt x="945811" y="216892"/>
                    <a:pt x="945811" y="216892"/>
                  </a:cubicBezTo>
                  <a:lnTo>
                    <a:pt x="945811" y="216892"/>
                  </a:lnTo>
                  <a:lnTo>
                    <a:pt x="946639" y="217720"/>
                  </a:lnTo>
                  <a:lnTo>
                    <a:pt x="946639" y="217720"/>
                  </a:lnTo>
                  <a:lnTo>
                    <a:pt x="946639" y="217720"/>
                  </a:lnTo>
                  <a:lnTo>
                    <a:pt x="946639" y="217720"/>
                  </a:lnTo>
                  <a:lnTo>
                    <a:pt x="946639" y="217720"/>
                  </a:lnTo>
                  <a:lnTo>
                    <a:pt x="952021" y="222688"/>
                  </a:lnTo>
                  <a:lnTo>
                    <a:pt x="962371" y="232210"/>
                  </a:lnTo>
                  <a:cubicBezTo>
                    <a:pt x="907172" y="229726"/>
                    <a:pt x="851972" y="228760"/>
                    <a:pt x="797601" y="224896"/>
                  </a:cubicBezTo>
                  <a:cubicBezTo>
                    <a:pt x="731500" y="220342"/>
                    <a:pt x="665537" y="214684"/>
                    <a:pt x="599298" y="214132"/>
                  </a:cubicBezTo>
                  <a:cubicBezTo>
                    <a:pt x="500767" y="214132"/>
                    <a:pt x="402375" y="217444"/>
                    <a:pt x="303844" y="220894"/>
                  </a:cubicBezTo>
                  <a:cubicBezTo>
                    <a:pt x="208212" y="224344"/>
                    <a:pt x="112579" y="227794"/>
                    <a:pt x="16946" y="227794"/>
                  </a:cubicBezTo>
                  <a:lnTo>
                    <a:pt x="-27" y="227794"/>
                  </a:lnTo>
                  <a:lnTo>
                    <a:pt x="2180" y="223792"/>
                  </a:lnTo>
                  <a:lnTo>
                    <a:pt x="98779" y="98628"/>
                  </a:lnTo>
                  <a:lnTo>
                    <a:pt x="11564" y="12517"/>
                  </a:lnTo>
                  <a:lnTo>
                    <a:pt x="28676" y="11275"/>
                  </a:lnTo>
                  <a:cubicBezTo>
                    <a:pt x="165846" y="3961"/>
                    <a:pt x="302602" y="-2525"/>
                    <a:pt x="439910" y="925"/>
                  </a:cubicBezTo>
                  <a:cubicBezTo>
                    <a:pt x="533473" y="1891"/>
                    <a:pt x="626759" y="9481"/>
                    <a:pt x="720046" y="15967"/>
                  </a:cubicBezTo>
                  <a:cubicBezTo>
                    <a:pt x="812781" y="26317"/>
                    <a:pt x="902204" y="29905"/>
                    <a:pt x="990798" y="40944"/>
                  </a:cubicBezTo>
                  <a:close/>
                </a:path>
              </a:pathLst>
            </a:custGeom>
            <a:solidFill>
              <a:srgbClr val="F7AB94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0" name="Freeform: Shape 999">
              <a:extLst>
                <a:ext uri="{FF2B5EF4-FFF2-40B4-BE49-F238E27FC236}">
                  <a16:creationId xmlns:a16="http://schemas.microsoft.com/office/drawing/2014/main" id="{2A631363-03AB-6D19-84E8-EEBD8818EF54}"/>
                </a:ext>
              </a:extLst>
            </p:cNvPr>
            <p:cNvSpPr/>
            <p:nvPr/>
          </p:nvSpPr>
          <p:spPr>
            <a:xfrm>
              <a:off x="9309494" y="951235"/>
              <a:ext cx="990825" cy="232237"/>
            </a:xfrm>
            <a:custGeom>
              <a:avLst/>
              <a:gdLst>
                <a:gd name="connsiteX0" fmla="*/ 990798 w 990825"/>
                <a:gd name="connsiteY0" fmla="*/ 40944 h 232237"/>
                <a:gd name="connsiteX1" fmla="*/ 974929 w 990825"/>
                <a:gd name="connsiteY1" fmla="*/ 54744 h 232237"/>
                <a:gd name="connsiteX2" fmla="*/ 974929 w 990825"/>
                <a:gd name="connsiteY2" fmla="*/ 54744 h 232237"/>
                <a:gd name="connsiteX3" fmla="*/ 974101 w 990825"/>
                <a:gd name="connsiteY3" fmla="*/ 55434 h 232237"/>
                <a:gd name="connsiteX4" fmla="*/ 974101 w 990825"/>
                <a:gd name="connsiteY4" fmla="*/ 55434 h 232237"/>
                <a:gd name="connsiteX5" fmla="*/ 972445 w 990825"/>
                <a:gd name="connsiteY5" fmla="*/ 56952 h 232237"/>
                <a:gd name="connsiteX6" fmla="*/ 972445 w 990825"/>
                <a:gd name="connsiteY6" fmla="*/ 56952 h 232237"/>
                <a:gd name="connsiteX7" fmla="*/ 972445 w 990825"/>
                <a:gd name="connsiteY7" fmla="*/ 56952 h 232237"/>
                <a:gd name="connsiteX8" fmla="*/ 972445 w 990825"/>
                <a:gd name="connsiteY8" fmla="*/ 56952 h 232237"/>
                <a:gd name="connsiteX9" fmla="*/ 969133 w 990825"/>
                <a:gd name="connsiteY9" fmla="*/ 59574 h 232237"/>
                <a:gd name="connsiteX10" fmla="*/ 946639 w 990825"/>
                <a:gd name="connsiteY10" fmla="*/ 77790 h 232237"/>
                <a:gd name="connsiteX11" fmla="*/ 895994 w 990825"/>
                <a:gd name="connsiteY11" fmla="*/ 120431 h 232237"/>
                <a:gd name="connsiteX12" fmla="*/ 895994 w 990825"/>
                <a:gd name="connsiteY12" fmla="*/ 120431 h 232237"/>
                <a:gd name="connsiteX13" fmla="*/ 884540 w 990825"/>
                <a:gd name="connsiteY13" fmla="*/ 129953 h 232237"/>
                <a:gd name="connsiteX14" fmla="*/ 878744 w 990825"/>
                <a:gd name="connsiteY14" fmla="*/ 134645 h 232237"/>
                <a:gd name="connsiteX15" fmla="*/ 874742 w 990825"/>
                <a:gd name="connsiteY15" fmla="*/ 139199 h 232237"/>
                <a:gd name="connsiteX16" fmla="*/ 875846 w 990825"/>
                <a:gd name="connsiteY16" fmla="*/ 145823 h 232237"/>
                <a:gd name="connsiteX17" fmla="*/ 883160 w 990825"/>
                <a:gd name="connsiteY17" fmla="*/ 153413 h 232237"/>
                <a:gd name="connsiteX18" fmla="*/ 887990 w 990825"/>
                <a:gd name="connsiteY18" fmla="*/ 158657 h 232237"/>
                <a:gd name="connsiteX19" fmla="*/ 898478 w 990825"/>
                <a:gd name="connsiteY19" fmla="*/ 169559 h 232237"/>
                <a:gd name="connsiteX20" fmla="*/ 922076 w 990825"/>
                <a:gd name="connsiteY20" fmla="*/ 194122 h 232237"/>
                <a:gd name="connsiteX21" fmla="*/ 944983 w 990825"/>
                <a:gd name="connsiteY21" fmla="*/ 216202 h 232237"/>
                <a:gd name="connsiteX22" fmla="*/ 944983 w 990825"/>
                <a:gd name="connsiteY22" fmla="*/ 216202 h 232237"/>
                <a:gd name="connsiteX23" fmla="*/ 944983 w 990825"/>
                <a:gd name="connsiteY23" fmla="*/ 216202 h 232237"/>
                <a:gd name="connsiteX24" fmla="*/ 944983 w 990825"/>
                <a:gd name="connsiteY24" fmla="*/ 216202 h 232237"/>
                <a:gd name="connsiteX25" fmla="*/ 944983 w 990825"/>
                <a:gd name="connsiteY25" fmla="*/ 216202 h 232237"/>
                <a:gd name="connsiteX26" fmla="*/ 945811 w 990825"/>
                <a:gd name="connsiteY26" fmla="*/ 216892 h 232237"/>
                <a:gd name="connsiteX27" fmla="*/ 945811 w 990825"/>
                <a:gd name="connsiteY27" fmla="*/ 216892 h 232237"/>
                <a:gd name="connsiteX28" fmla="*/ 945811 w 990825"/>
                <a:gd name="connsiteY28" fmla="*/ 216892 h 232237"/>
                <a:gd name="connsiteX29" fmla="*/ 945811 w 990825"/>
                <a:gd name="connsiteY29" fmla="*/ 216892 h 232237"/>
                <a:gd name="connsiteX30" fmla="*/ 945811 w 990825"/>
                <a:gd name="connsiteY30" fmla="*/ 216892 h 232237"/>
                <a:gd name="connsiteX31" fmla="*/ 946639 w 990825"/>
                <a:gd name="connsiteY31" fmla="*/ 217720 h 232237"/>
                <a:gd name="connsiteX32" fmla="*/ 946639 w 990825"/>
                <a:gd name="connsiteY32" fmla="*/ 217720 h 232237"/>
                <a:gd name="connsiteX33" fmla="*/ 946639 w 990825"/>
                <a:gd name="connsiteY33" fmla="*/ 217720 h 232237"/>
                <a:gd name="connsiteX34" fmla="*/ 946639 w 990825"/>
                <a:gd name="connsiteY34" fmla="*/ 217720 h 232237"/>
                <a:gd name="connsiteX35" fmla="*/ 946639 w 990825"/>
                <a:gd name="connsiteY35" fmla="*/ 217720 h 232237"/>
                <a:gd name="connsiteX36" fmla="*/ 952021 w 990825"/>
                <a:gd name="connsiteY36" fmla="*/ 222688 h 232237"/>
                <a:gd name="connsiteX37" fmla="*/ 962371 w 990825"/>
                <a:gd name="connsiteY37" fmla="*/ 232210 h 232237"/>
                <a:gd name="connsiteX38" fmla="*/ 797601 w 990825"/>
                <a:gd name="connsiteY38" fmla="*/ 224896 h 232237"/>
                <a:gd name="connsiteX39" fmla="*/ 599298 w 990825"/>
                <a:gd name="connsiteY39" fmla="*/ 214132 h 232237"/>
                <a:gd name="connsiteX40" fmla="*/ 303844 w 990825"/>
                <a:gd name="connsiteY40" fmla="*/ 220894 h 232237"/>
                <a:gd name="connsiteX41" fmla="*/ 16946 w 990825"/>
                <a:gd name="connsiteY41" fmla="*/ 227794 h 232237"/>
                <a:gd name="connsiteX42" fmla="*/ -27 w 990825"/>
                <a:gd name="connsiteY42" fmla="*/ 227794 h 232237"/>
                <a:gd name="connsiteX43" fmla="*/ 2180 w 990825"/>
                <a:gd name="connsiteY43" fmla="*/ 223792 h 232237"/>
                <a:gd name="connsiteX44" fmla="*/ 98779 w 990825"/>
                <a:gd name="connsiteY44" fmla="*/ 98628 h 232237"/>
                <a:gd name="connsiteX45" fmla="*/ 11564 w 990825"/>
                <a:gd name="connsiteY45" fmla="*/ 12517 h 232237"/>
                <a:gd name="connsiteX46" fmla="*/ 28676 w 990825"/>
                <a:gd name="connsiteY46" fmla="*/ 11275 h 232237"/>
                <a:gd name="connsiteX47" fmla="*/ 439910 w 990825"/>
                <a:gd name="connsiteY47" fmla="*/ 925 h 232237"/>
                <a:gd name="connsiteX48" fmla="*/ 720046 w 990825"/>
                <a:gd name="connsiteY48" fmla="*/ 15967 h 232237"/>
                <a:gd name="connsiteX49" fmla="*/ 990798 w 990825"/>
                <a:gd name="connsiteY49" fmla="*/ 40944 h 232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990825" h="232237">
                  <a:moveTo>
                    <a:pt x="990798" y="40944"/>
                  </a:moveTo>
                  <a:cubicBezTo>
                    <a:pt x="985554" y="45499"/>
                    <a:pt x="980311" y="50190"/>
                    <a:pt x="974929" y="54744"/>
                  </a:cubicBezTo>
                  <a:lnTo>
                    <a:pt x="974929" y="54744"/>
                  </a:lnTo>
                  <a:lnTo>
                    <a:pt x="974101" y="55434"/>
                  </a:lnTo>
                  <a:lnTo>
                    <a:pt x="974101" y="55434"/>
                  </a:lnTo>
                  <a:lnTo>
                    <a:pt x="972445" y="56952"/>
                  </a:lnTo>
                  <a:lnTo>
                    <a:pt x="972445" y="56952"/>
                  </a:lnTo>
                  <a:lnTo>
                    <a:pt x="972445" y="56952"/>
                  </a:lnTo>
                  <a:lnTo>
                    <a:pt x="972445" y="56952"/>
                  </a:lnTo>
                  <a:cubicBezTo>
                    <a:pt x="971341" y="57780"/>
                    <a:pt x="970375" y="58746"/>
                    <a:pt x="969133" y="59574"/>
                  </a:cubicBezTo>
                  <a:lnTo>
                    <a:pt x="946639" y="77790"/>
                  </a:lnTo>
                  <a:cubicBezTo>
                    <a:pt x="929803" y="91590"/>
                    <a:pt x="912968" y="106218"/>
                    <a:pt x="895994" y="120431"/>
                  </a:cubicBezTo>
                  <a:lnTo>
                    <a:pt x="895994" y="120431"/>
                  </a:lnTo>
                  <a:lnTo>
                    <a:pt x="884540" y="129953"/>
                  </a:lnTo>
                  <a:lnTo>
                    <a:pt x="878744" y="134645"/>
                  </a:lnTo>
                  <a:cubicBezTo>
                    <a:pt x="877088" y="135846"/>
                    <a:pt x="875722" y="137405"/>
                    <a:pt x="874742" y="139199"/>
                  </a:cubicBezTo>
                  <a:cubicBezTo>
                    <a:pt x="873914" y="141449"/>
                    <a:pt x="874328" y="143960"/>
                    <a:pt x="875846" y="145823"/>
                  </a:cubicBezTo>
                  <a:cubicBezTo>
                    <a:pt x="878109" y="148514"/>
                    <a:pt x="880552" y="151053"/>
                    <a:pt x="883160" y="153413"/>
                  </a:cubicBezTo>
                  <a:lnTo>
                    <a:pt x="887990" y="158657"/>
                  </a:lnTo>
                  <a:cubicBezTo>
                    <a:pt x="891440" y="162245"/>
                    <a:pt x="894890" y="165971"/>
                    <a:pt x="898478" y="169559"/>
                  </a:cubicBezTo>
                  <a:cubicBezTo>
                    <a:pt x="906344" y="177839"/>
                    <a:pt x="914071" y="185980"/>
                    <a:pt x="922076" y="194122"/>
                  </a:cubicBezTo>
                  <a:cubicBezTo>
                    <a:pt x="930079" y="202264"/>
                    <a:pt x="937255" y="208888"/>
                    <a:pt x="944983" y="216202"/>
                  </a:cubicBezTo>
                  <a:lnTo>
                    <a:pt x="944983" y="216202"/>
                  </a:lnTo>
                  <a:lnTo>
                    <a:pt x="944983" y="216202"/>
                  </a:lnTo>
                  <a:lnTo>
                    <a:pt x="944983" y="216202"/>
                  </a:lnTo>
                  <a:lnTo>
                    <a:pt x="944983" y="216202"/>
                  </a:lnTo>
                  <a:lnTo>
                    <a:pt x="945811" y="216892"/>
                  </a:lnTo>
                  <a:lnTo>
                    <a:pt x="945811" y="216892"/>
                  </a:lnTo>
                  <a:lnTo>
                    <a:pt x="945811" y="216892"/>
                  </a:lnTo>
                  <a:cubicBezTo>
                    <a:pt x="945811" y="216892"/>
                    <a:pt x="945811" y="216892"/>
                    <a:pt x="945811" y="216892"/>
                  </a:cubicBezTo>
                  <a:lnTo>
                    <a:pt x="945811" y="216892"/>
                  </a:lnTo>
                  <a:lnTo>
                    <a:pt x="946639" y="217720"/>
                  </a:lnTo>
                  <a:lnTo>
                    <a:pt x="946639" y="217720"/>
                  </a:lnTo>
                  <a:lnTo>
                    <a:pt x="946639" y="217720"/>
                  </a:lnTo>
                  <a:lnTo>
                    <a:pt x="946639" y="217720"/>
                  </a:lnTo>
                  <a:lnTo>
                    <a:pt x="946639" y="217720"/>
                  </a:lnTo>
                  <a:lnTo>
                    <a:pt x="952021" y="222688"/>
                  </a:lnTo>
                  <a:lnTo>
                    <a:pt x="962371" y="232210"/>
                  </a:lnTo>
                  <a:cubicBezTo>
                    <a:pt x="907172" y="229726"/>
                    <a:pt x="851972" y="228760"/>
                    <a:pt x="797601" y="224896"/>
                  </a:cubicBezTo>
                  <a:cubicBezTo>
                    <a:pt x="731500" y="220342"/>
                    <a:pt x="665537" y="214684"/>
                    <a:pt x="599298" y="214132"/>
                  </a:cubicBezTo>
                  <a:cubicBezTo>
                    <a:pt x="500767" y="214132"/>
                    <a:pt x="402375" y="217444"/>
                    <a:pt x="303844" y="220894"/>
                  </a:cubicBezTo>
                  <a:cubicBezTo>
                    <a:pt x="208212" y="224344"/>
                    <a:pt x="112579" y="227794"/>
                    <a:pt x="16946" y="227794"/>
                  </a:cubicBezTo>
                  <a:lnTo>
                    <a:pt x="-27" y="227794"/>
                  </a:lnTo>
                  <a:lnTo>
                    <a:pt x="2180" y="223792"/>
                  </a:lnTo>
                  <a:lnTo>
                    <a:pt x="98779" y="98628"/>
                  </a:lnTo>
                  <a:lnTo>
                    <a:pt x="11564" y="12517"/>
                  </a:lnTo>
                  <a:lnTo>
                    <a:pt x="28676" y="11275"/>
                  </a:lnTo>
                  <a:cubicBezTo>
                    <a:pt x="165846" y="3961"/>
                    <a:pt x="302602" y="-2525"/>
                    <a:pt x="439910" y="925"/>
                  </a:cubicBezTo>
                  <a:cubicBezTo>
                    <a:pt x="533473" y="1891"/>
                    <a:pt x="626759" y="9481"/>
                    <a:pt x="720046" y="15967"/>
                  </a:cubicBezTo>
                  <a:cubicBezTo>
                    <a:pt x="812781" y="26317"/>
                    <a:pt x="902204" y="29905"/>
                    <a:pt x="990798" y="40944"/>
                  </a:cubicBezTo>
                  <a:close/>
                </a:path>
              </a:pathLst>
            </a:custGeom>
            <a:solidFill>
              <a:srgbClr val="F7AB94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1" name="Freeform: Shape 1000">
              <a:extLst>
                <a:ext uri="{FF2B5EF4-FFF2-40B4-BE49-F238E27FC236}">
                  <a16:creationId xmlns:a16="http://schemas.microsoft.com/office/drawing/2014/main" id="{EDC39879-EB15-775F-0F92-A7B2BD64F7F9}"/>
                </a:ext>
              </a:extLst>
            </p:cNvPr>
            <p:cNvSpPr/>
            <p:nvPr/>
          </p:nvSpPr>
          <p:spPr>
            <a:xfrm>
              <a:off x="7716914" y="448315"/>
              <a:ext cx="990825" cy="232237"/>
            </a:xfrm>
            <a:custGeom>
              <a:avLst/>
              <a:gdLst>
                <a:gd name="connsiteX0" fmla="*/ 990798 w 990825"/>
                <a:gd name="connsiteY0" fmla="*/ 40944 h 232237"/>
                <a:gd name="connsiteX1" fmla="*/ 974929 w 990825"/>
                <a:gd name="connsiteY1" fmla="*/ 54744 h 232237"/>
                <a:gd name="connsiteX2" fmla="*/ 974929 w 990825"/>
                <a:gd name="connsiteY2" fmla="*/ 54744 h 232237"/>
                <a:gd name="connsiteX3" fmla="*/ 974101 w 990825"/>
                <a:gd name="connsiteY3" fmla="*/ 55434 h 232237"/>
                <a:gd name="connsiteX4" fmla="*/ 974101 w 990825"/>
                <a:gd name="connsiteY4" fmla="*/ 55434 h 232237"/>
                <a:gd name="connsiteX5" fmla="*/ 972445 w 990825"/>
                <a:gd name="connsiteY5" fmla="*/ 56952 h 232237"/>
                <a:gd name="connsiteX6" fmla="*/ 972445 w 990825"/>
                <a:gd name="connsiteY6" fmla="*/ 56952 h 232237"/>
                <a:gd name="connsiteX7" fmla="*/ 972445 w 990825"/>
                <a:gd name="connsiteY7" fmla="*/ 56952 h 232237"/>
                <a:gd name="connsiteX8" fmla="*/ 972445 w 990825"/>
                <a:gd name="connsiteY8" fmla="*/ 56952 h 232237"/>
                <a:gd name="connsiteX9" fmla="*/ 969133 w 990825"/>
                <a:gd name="connsiteY9" fmla="*/ 59574 h 232237"/>
                <a:gd name="connsiteX10" fmla="*/ 946639 w 990825"/>
                <a:gd name="connsiteY10" fmla="*/ 77790 h 232237"/>
                <a:gd name="connsiteX11" fmla="*/ 895994 w 990825"/>
                <a:gd name="connsiteY11" fmla="*/ 120431 h 232237"/>
                <a:gd name="connsiteX12" fmla="*/ 895994 w 990825"/>
                <a:gd name="connsiteY12" fmla="*/ 120431 h 232237"/>
                <a:gd name="connsiteX13" fmla="*/ 884540 w 990825"/>
                <a:gd name="connsiteY13" fmla="*/ 129953 h 232237"/>
                <a:gd name="connsiteX14" fmla="*/ 878744 w 990825"/>
                <a:gd name="connsiteY14" fmla="*/ 134645 h 232237"/>
                <a:gd name="connsiteX15" fmla="*/ 874742 w 990825"/>
                <a:gd name="connsiteY15" fmla="*/ 139199 h 232237"/>
                <a:gd name="connsiteX16" fmla="*/ 875846 w 990825"/>
                <a:gd name="connsiteY16" fmla="*/ 145823 h 232237"/>
                <a:gd name="connsiteX17" fmla="*/ 883160 w 990825"/>
                <a:gd name="connsiteY17" fmla="*/ 153413 h 232237"/>
                <a:gd name="connsiteX18" fmla="*/ 887990 w 990825"/>
                <a:gd name="connsiteY18" fmla="*/ 158657 h 232237"/>
                <a:gd name="connsiteX19" fmla="*/ 898478 w 990825"/>
                <a:gd name="connsiteY19" fmla="*/ 169559 h 232237"/>
                <a:gd name="connsiteX20" fmla="*/ 922076 w 990825"/>
                <a:gd name="connsiteY20" fmla="*/ 194122 h 232237"/>
                <a:gd name="connsiteX21" fmla="*/ 944983 w 990825"/>
                <a:gd name="connsiteY21" fmla="*/ 216202 h 232237"/>
                <a:gd name="connsiteX22" fmla="*/ 944983 w 990825"/>
                <a:gd name="connsiteY22" fmla="*/ 216202 h 232237"/>
                <a:gd name="connsiteX23" fmla="*/ 944983 w 990825"/>
                <a:gd name="connsiteY23" fmla="*/ 216202 h 232237"/>
                <a:gd name="connsiteX24" fmla="*/ 944983 w 990825"/>
                <a:gd name="connsiteY24" fmla="*/ 216202 h 232237"/>
                <a:gd name="connsiteX25" fmla="*/ 944983 w 990825"/>
                <a:gd name="connsiteY25" fmla="*/ 216202 h 232237"/>
                <a:gd name="connsiteX26" fmla="*/ 945811 w 990825"/>
                <a:gd name="connsiteY26" fmla="*/ 216892 h 232237"/>
                <a:gd name="connsiteX27" fmla="*/ 945811 w 990825"/>
                <a:gd name="connsiteY27" fmla="*/ 216892 h 232237"/>
                <a:gd name="connsiteX28" fmla="*/ 945811 w 990825"/>
                <a:gd name="connsiteY28" fmla="*/ 216892 h 232237"/>
                <a:gd name="connsiteX29" fmla="*/ 945811 w 990825"/>
                <a:gd name="connsiteY29" fmla="*/ 216892 h 232237"/>
                <a:gd name="connsiteX30" fmla="*/ 945811 w 990825"/>
                <a:gd name="connsiteY30" fmla="*/ 216892 h 232237"/>
                <a:gd name="connsiteX31" fmla="*/ 946639 w 990825"/>
                <a:gd name="connsiteY31" fmla="*/ 217720 h 232237"/>
                <a:gd name="connsiteX32" fmla="*/ 946639 w 990825"/>
                <a:gd name="connsiteY32" fmla="*/ 217720 h 232237"/>
                <a:gd name="connsiteX33" fmla="*/ 946639 w 990825"/>
                <a:gd name="connsiteY33" fmla="*/ 217720 h 232237"/>
                <a:gd name="connsiteX34" fmla="*/ 946639 w 990825"/>
                <a:gd name="connsiteY34" fmla="*/ 217720 h 232237"/>
                <a:gd name="connsiteX35" fmla="*/ 946639 w 990825"/>
                <a:gd name="connsiteY35" fmla="*/ 217720 h 232237"/>
                <a:gd name="connsiteX36" fmla="*/ 952021 w 990825"/>
                <a:gd name="connsiteY36" fmla="*/ 222688 h 232237"/>
                <a:gd name="connsiteX37" fmla="*/ 962371 w 990825"/>
                <a:gd name="connsiteY37" fmla="*/ 232210 h 232237"/>
                <a:gd name="connsiteX38" fmla="*/ 797601 w 990825"/>
                <a:gd name="connsiteY38" fmla="*/ 224896 h 232237"/>
                <a:gd name="connsiteX39" fmla="*/ 599298 w 990825"/>
                <a:gd name="connsiteY39" fmla="*/ 214132 h 232237"/>
                <a:gd name="connsiteX40" fmla="*/ 303844 w 990825"/>
                <a:gd name="connsiteY40" fmla="*/ 220894 h 232237"/>
                <a:gd name="connsiteX41" fmla="*/ 16946 w 990825"/>
                <a:gd name="connsiteY41" fmla="*/ 227794 h 232237"/>
                <a:gd name="connsiteX42" fmla="*/ -27 w 990825"/>
                <a:gd name="connsiteY42" fmla="*/ 227794 h 232237"/>
                <a:gd name="connsiteX43" fmla="*/ 2180 w 990825"/>
                <a:gd name="connsiteY43" fmla="*/ 223792 h 232237"/>
                <a:gd name="connsiteX44" fmla="*/ 98779 w 990825"/>
                <a:gd name="connsiteY44" fmla="*/ 98628 h 232237"/>
                <a:gd name="connsiteX45" fmla="*/ 11564 w 990825"/>
                <a:gd name="connsiteY45" fmla="*/ 12517 h 232237"/>
                <a:gd name="connsiteX46" fmla="*/ 28676 w 990825"/>
                <a:gd name="connsiteY46" fmla="*/ 11275 h 232237"/>
                <a:gd name="connsiteX47" fmla="*/ 439910 w 990825"/>
                <a:gd name="connsiteY47" fmla="*/ 925 h 232237"/>
                <a:gd name="connsiteX48" fmla="*/ 720046 w 990825"/>
                <a:gd name="connsiteY48" fmla="*/ 15967 h 232237"/>
                <a:gd name="connsiteX49" fmla="*/ 990798 w 990825"/>
                <a:gd name="connsiteY49" fmla="*/ 40944 h 232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990825" h="232237">
                  <a:moveTo>
                    <a:pt x="990798" y="40944"/>
                  </a:moveTo>
                  <a:cubicBezTo>
                    <a:pt x="985554" y="45499"/>
                    <a:pt x="980311" y="50190"/>
                    <a:pt x="974929" y="54744"/>
                  </a:cubicBezTo>
                  <a:lnTo>
                    <a:pt x="974929" y="54744"/>
                  </a:lnTo>
                  <a:lnTo>
                    <a:pt x="974101" y="55434"/>
                  </a:lnTo>
                  <a:lnTo>
                    <a:pt x="974101" y="55434"/>
                  </a:lnTo>
                  <a:lnTo>
                    <a:pt x="972445" y="56952"/>
                  </a:lnTo>
                  <a:lnTo>
                    <a:pt x="972445" y="56952"/>
                  </a:lnTo>
                  <a:lnTo>
                    <a:pt x="972445" y="56952"/>
                  </a:lnTo>
                  <a:lnTo>
                    <a:pt x="972445" y="56952"/>
                  </a:lnTo>
                  <a:cubicBezTo>
                    <a:pt x="971341" y="57780"/>
                    <a:pt x="970375" y="58746"/>
                    <a:pt x="969133" y="59574"/>
                  </a:cubicBezTo>
                  <a:lnTo>
                    <a:pt x="946639" y="77790"/>
                  </a:lnTo>
                  <a:cubicBezTo>
                    <a:pt x="929803" y="91590"/>
                    <a:pt x="912968" y="106218"/>
                    <a:pt x="895994" y="120431"/>
                  </a:cubicBezTo>
                  <a:lnTo>
                    <a:pt x="895994" y="120431"/>
                  </a:lnTo>
                  <a:lnTo>
                    <a:pt x="884540" y="129953"/>
                  </a:lnTo>
                  <a:lnTo>
                    <a:pt x="878744" y="134645"/>
                  </a:lnTo>
                  <a:cubicBezTo>
                    <a:pt x="877088" y="135846"/>
                    <a:pt x="875722" y="137405"/>
                    <a:pt x="874742" y="139199"/>
                  </a:cubicBezTo>
                  <a:cubicBezTo>
                    <a:pt x="873914" y="141449"/>
                    <a:pt x="874328" y="143960"/>
                    <a:pt x="875846" y="145823"/>
                  </a:cubicBezTo>
                  <a:cubicBezTo>
                    <a:pt x="878109" y="148514"/>
                    <a:pt x="880552" y="151053"/>
                    <a:pt x="883160" y="153413"/>
                  </a:cubicBezTo>
                  <a:lnTo>
                    <a:pt x="887990" y="158657"/>
                  </a:lnTo>
                  <a:cubicBezTo>
                    <a:pt x="891440" y="162245"/>
                    <a:pt x="894890" y="165971"/>
                    <a:pt x="898478" y="169559"/>
                  </a:cubicBezTo>
                  <a:cubicBezTo>
                    <a:pt x="906344" y="177839"/>
                    <a:pt x="914071" y="185980"/>
                    <a:pt x="922076" y="194122"/>
                  </a:cubicBezTo>
                  <a:cubicBezTo>
                    <a:pt x="930079" y="202264"/>
                    <a:pt x="937255" y="208888"/>
                    <a:pt x="944983" y="216202"/>
                  </a:cubicBezTo>
                  <a:lnTo>
                    <a:pt x="944983" y="216202"/>
                  </a:lnTo>
                  <a:lnTo>
                    <a:pt x="944983" y="216202"/>
                  </a:lnTo>
                  <a:lnTo>
                    <a:pt x="944983" y="216202"/>
                  </a:lnTo>
                  <a:lnTo>
                    <a:pt x="944983" y="216202"/>
                  </a:lnTo>
                  <a:lnTo>
                    <a:pt x="945811" y="216892"/>
                  </a:lnTo>
                  <a:lnTo>
                    <a:pt x="945811" y="216892"/>
                  </a:lnTo>
                  <a:lnTo>
                    <a:pt x="945811" y="216892"/>
                  </a:lnTo>
                  <a:cubicBezTo>
                    <a:pt x="945811" y="216892"/>
                    <a:pt x="945811" y="216892"/>
                    <a:pt x="945811" y="216892"/>
                  </a:cubicBezTo>
                  <a:lnTo>
                    <a:pt x="945811" y="216892"/>
                  </a:lnTo>
                  <a:lnTo>
                    <a:pt x="946639" y="217720"/>
                  </a:lnTo>
                  <a:lnTo>
                    <a:pt x="946639" y="217720"/>
                  </a:lnTo>
                  <a:lnTo>
                    <a:pt x="946639" y="217720"/>
                  </a:lnTo>
                  <a:lnTo>
                    <a:pt x="946639" y="217720"/>
                  </a:lnTo>
                  <a:lnTo>
                    <a:pt x="946639" y="217720"/>
                  </a:lnTo>
                  <a:lnTo>
                    <a:pt x="952021" y="222688"/>
                  </a:lnTo>
                  <a:lnTo>
                    <a:pt x="962371" y="232210"/>
                  </a:lnTo>
                  <a:cubicBezTo>
                    <a:pt x="907172" y="229726"/>
                    <a:pt x="851972" y="228760"/>
                    <a:pt x="797601" y="224896"/>
                  </a:cubicBezTo>
                  <a:cubicBezTo>
                    <a:pt x="731500" y="220342"/>
                    <a:pt x="665537" y="214684"/>
                    <a:pt x="599298" y="214132"/>
                  </a:cubicBezTo>
                  <a:cubicBezTo>
                    <a:pt x="500767" y="214132"/>
                    <a:pt x="402375" y="217444"/>
                    <a:pt x="303844" y="220894"/>
                  </a:cubicBezTo>
                  <a:cubicBezTo>
                    <a:pt x="208212" y="224344"/>
                    <a:pt x="112579" y="227794"/>
                    <a:pt x="16946" y="227794"/>
                  </a:cubicBezTo>
                  <a:lnTo>
                    <a:pt x="-27" y="227794"/>
                  </a:lnTo>
                  <a:lnTo>
                    <a:pt x="2180" y="223792"/>
                  </a:lnTo>
                  <a:lnTo>
                    <a:pt x="98779" y="98628"/>
                  </a:lnTo>
                  <a:lnTo>
                    <a:pt x="11564" y="12517"/>
                  </a:lnTo>
                  <a:lnTo>
                    <a:pt x="28676" y="11275"/>
                  </a:lnTo>
                  <a:cubicBezTo>
                    <a:pt x="165846" y="3961"/>
                    <a:pt x="302602" y="-2525"/>
                    <a:pt x="439910" y="925"/>
                  </a:cubicBezTo>
                  <a:cubicBezTo>
                    <a:pt x="533473" y="1891"/>
                    <a:pt x="626759" y="9481"/>
                    <a:pt x="720046" y="15967"/>
                  </a:cubicBezTo>
                  <a:cubicBezTo>
                    <a:pt x="812781" y="26317"/>
                    <a:pt x="902204" y="29905"/>
                    <a:pt x="990798" y="40944"/>
                  </a:cubicBezTo>
                  <a:close/>
                </a:path>
              </a:pathLst>
            </a:custGeom>
            <a:solidFill>
              <a:srgbClr val="F7AB94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2" name="Freeform: Shape 1001">
              <a:extLst>
                <a:ext uri="{FF2B5EF4-FFF2-40B4-BE49-F238E27FC236}">
                  <a16:creationId xmlns:a16="http://schemas.microsoft.com/office/drawing/2014/main" id="{8D7B77C7-AA31-7216-8FB3-7F0BF936426F}"/>
                </a:ext>
              </a:extLst>
            </p:cNvPr>
            <p:cNvSpPr/>
            <p:nvPr/>
          </p:nvSpPr>
          <p:spPr>
            <a:xfrm>
              <a:off x="10307714" y="2185675"/>
              <a:ext cx="990825" cy="232237"/>
            </a:xfrm>
            <a:custGeom>
              <a:avLst/>
              <a:gdLst>
                <a:gd name="connsiteX0" fmla="*/ 990798 w 990825"/>
                <a:gd name="connsiteY0" fmla="*/ 40944 h 232237"/>
                <a:gd name="connsiteX1" fmla="*/ 974929 w 990825"/>
                <a:gd name="connsiteY1" fmla="*/ 54744 h 232237"/>
                <a:gd name="connsiteX2" fmla="*/ 974929 w 990825"/>
                <a:gd name="connsiteY2" fmla="*/ 54744 h 232237"/>
                <a:gd name="connsiteX3" fmla="*/ 974101 w 990825"/>
                <a:gd name="connsiteY3" fmla="*/ 55434 h 232237"/>
                <a:gd name="connsiteX4" fmla="*/ 974101 w 990825"/>
                <a:gd name="connsiteY4" fmla="*/ 55434 h 232237"/>
                <a:gd name="connsiteX5" fmla="*/ 972445 w 990825"/>
                <a:gd name="connsiteY5" fmla="*/ 56952 h 232237"/>
                <a:gd name="connsiteX6" fmla="*/ 972445 w 990825"/>
                <a:gd name="connsiteY6" fmla="*/ 56952 h 232237"/>
                <a:gd name="connsiteX7" fmla="*/ 972445 w 990825"/>
                <a:gd name="connsiteY7" fmla="*/ 56952 h 232237"/>
                <a:gd name="connsiteX8" fmla="*/ 972445 w 990825"/>
                <a:gd name="connsiteY8" fmla="*/ 56952 h 232237"/>
                <a:gd name="connsiteX9" fmla="*/ 969133 w 990825"/>
                <a:gd name="connsiteY9" fmla="*/ 59574 h 232237"/>
                <a:gd name="connsiteX10" fmla="*/ 946639 w 990825"/>
                <a:gd name="connsiteY10" fmla="*/ 77790 h 232237"/>
                <a:gd name="connsiteX11" fmla="*/ 895994 w 990825"/>
                <a:gd name="connsiteY11" fmla="*/ 120431 h 232237"/>
                <a:gd name="connsiteX12" fmla="*/ 895994 w 990825"/>
                <a:gd name="connsiteY12" fmla="*/ 120431 h 232237"/>
                <a:gd name="connsiteX13" fmla="*/ 884540 w 990825"/>
                <a:gd name="connsiteY13" fmla="*/ 129953 h 232237"/>
                <a:gd name="connsiteX14" fmla="*/ 878744 w 990825"/>
                <a:gd name="connsiteY14" fmla="*/ 134645 h 232237"/>
                <a:gd name="connsiteX15" fmla="*/ 874742 w 990825"/>
                <a:gd name="connsiteY15" fmla="*/ 139199 h 232237"/>
                <a:gd name="connsiteX16" fmla="*/ 875846 w 990825"/>
                <a:gd name="connsiteY16" fmla="*/ 145823 h 232237"/>
                <a:gd name="connsiteX17" fmla="*/ 883160 w 990825"/>
                <a:gd name="connsiteY17" fmla="*/ 153413 h 232237"/>
                <a:gd name="connsiteX18" fmla="*/ 887990 w 990825"/>
                <a:gd name="connsiteY18" fmla="*/ 158657 h 232237"/>
                <a:gd name="connsiteX19" fmla="*/ 898478 w 990825"/>
                <a:gd name="connsiteY19" fmla="*/ 169559 h 232237"/>
                <a:gd name="connsiteX20" fmla="*/ 922076 w 990825"/>
                <a:gd name="connsiteY20" fmla="*/ 194122 h 232237"/>
                <a:gd name="connsiteX21" fmla="*/ 944983 w 990825"/>
                <a:gd name="connsiteY21" fmla="*/ 216202 h 232237"/>
                <a:gd name="connsiteX22" fmla="*/ 944983 w 990825"/>
                <a:gd name="connsiteY22" fmla="*/ 216202 h 232237"/>
                <a:gd name="connsiteX23" fmla="*/ 944983 w 990825"/>
                <a:gd name="connsiteY23" fmla="*/ 216202 h 232237"/>
                <a:gd name="connsiteX24" fmla="*/ 944983 w 990825"/>
                <a:gd name="connsiteY24" fmla="*/ 216202 h 232237"/>
                <a:gd name="connsiteX25" fmla="*/ 944983 w 990825"/>
                <a:gd name="connsiteY25" fmla="*/ 216202 h 232237"/>
                <a:gd name="connsiteX26" fmla="*/ 945811 w 990825"/>
                <a:gd name="connsiteY26" fmla="*/ 216892 h 232237"/>
                <a:gd name="connsiteX27" fmla="*/ 945811 w 990825"/>
                <a:gd name="connsiteY27" fmla="*/ 216892 h 232237"/>
                <a:gd name="connsiteX28" fmla="*/ 945811 w 990825"/>
                <a:gd name="connsiteY28" fmla="*/ 216892 h 232237"/>
                <a:gd name="connsiteX29" fmla="*/ 945811 w 990825"/>
                <a:gd name="connsiteY29" fmla="*/ 216892 h 232237"/>
                <a:gd name="connsiteX30" fmla="*/ 945811 w 990825"/>
                <a:gd name="connsiteY30" fmla="*/ 216892 h 232237"/>
                <a:gd name="connsiteX31" fmla="*/ 946639 w 990825"/>
                <a:gd name="connsiteY31" fmla="*/ 217720 h 232237"/>
                <a:gd name="connsiteX32" fmla="*/ 946639 w 990825"/>
                <a:gd name="connsiteY32" fmla="*/ 217720 h 232237"/>
                <a:gd name="connsiteX33" fmla="*/ 946639 w 990825"/>
                <a:gd name="connsiteY33" fmla="*/ 217720 h 232237"/>
                <a:gd name="connsiteX34" fmla="*/ 946639 w 990825"/>
                <a:gd name="connsiteY34" fmla="*/ 217720 h 232237"/>
                <a:gd name="connsiteX35" fmla="*/ 946639 w 990825"/>
                <a:gd name="connsiteY35" fmla="*/ 217720 h 232237"/>
                <a:gd name="connsiteX36" fmla="*/ 952021 w 990825"/>
                <a:gd name="connsiteY36" fmla="*/ 222688 h 232237"/>
                <a:gd name="connsiteX37" fmla="*/ 962371 w 990825"/>
                <a:gd name="connsiteY37" fmla="*/ 232210 h 232237"/>
                <a:gd name="connsiteX38" fmla="*/ 797601 w 990825"/>
                <a:gd name="connsiteY38" fmla="*/ 224896 h 232237"/>
                <a:gd name="connsiteX39" fmla="*/ 599298 w 990825"/>
                <a:gd name="connsiteY39" fmla="*/ 214132 h 232237"/>
                <a:gd name="connsiteX40" fmla="*/ 303844 w 990825"/>
                <a:gd name="connsiteY40" fmla="*/ 220894 h 232237"/>
                <a:gd name="connsiteX41" fmla="*/ 16946 w 990825"/>
                <a:gd name="connsiteY41" fmla="*/ 227794 h 232237"/>
                <a:gd name="connsiteX42" fmla="*/ -27 w 990825"/>
                <a:gd name="connsiteY42" fmla="*/ 227794 h 232237"/>
                <a:gd name="connsiteX43" fmla="*/ 2180 w 990825"/>
                <a:gd name="connsiteY43" fmla="*/ 223792 h 232237"/>
                <a:gd name="connsiteX44" fmla="*/ 98779 w 990825"/>
                <a:gd name="connsiteY44" fmla="*/ 98628 h 232237"/>
                <a:gd name="connsiteX45" fmla="*/ 11564 w 990825"/>
                <a:gd name="connsiteY45" fmla="*/ 12517 h 232237"/>
                <a:gd name="connsiteX46" fmla="*/ 28676 w 990825"/>
                <a:gd name="connsiteY46" fmla="*/ 11275 h 232237"/>
                <a:gd name="connsiteX47" fmla="*/ 439910 w 990825"/>
                <a:gd name="connsiteY47" fmla="*/ 925 h 232237"/>
                <a:gd name="connsiteX48" fmla="*/ 720046 w 990825"/>
                <a:gd name="connsiteY48" fmla="*/ 15967 h 232237"/>
                <a:gd name="connsiteX49" fmla="*/ 990798 w 990825"/>
                <a:gd name="connsiteY49" fmla="*/ 40944 h 232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990825" h="232237">
                  <a:moveTo>
                    <a:pt x="990798" y="40944"/>
                  </a:moveTo>
                  <a:cubicBezTo>
                    <a:pt x="985554" y="45499"/>
                    <a:pt x="980311" y="50190"/>
                    <a:pt x="974929" y="54744"/>
                  </a:cubicBezTo>
                  <a:lnTo>
                    <a:pt x="974929" y="54744"/>
                  </a:lnTo>
                  <a:lnTo>
                    <a:pt x="974101" y="55434"/>
                  </a:lnTo>
                  <a:lnTo>
                    <a:pt x="974101" y="55434"/>
                  </a:lnTo>
                  <a:lnTo>
                    <a:pt x="972445" y="56952"/>
                  </a:lnTo>
                  <a:lnTo>
                    <a:pt x="972445" y="56952"/>
                  </a:lnTo>
                  <a:lnTo>
                    <a:pt x="972445" y="56952"/>
                  </a:lnTo>
                  <a:lnTo>
                    <a:pt x="972445" y="56952"/>
                  </a:lnTo>
                  <a:cubicBezTo>
                    <a:pt x="971341" y="57780"/>
                    <a:pt x="970375" y="58746"/>
                    <a:pt x="969133" y="59574"/>
                  </a:cubicBezTo>
                  <a:lnTo>
                    <a:pt x="946639" y="77790"/>
                  </a:lnTo>
                  <a:cubicBezTo>
                    <a:pt x="929803" y="91590"/>
                    <a:pt x="912968" y="106218"/>
                    <a:pt x="895994" y="120431"/>
                  </a:cubicBezTo>
                  <a:lnTo>
                    <a:pt x="895994" y="120431"/>
                  </a:lnTo>
                  <a:lnTo>
                    <a:pt x="884540" y="129953"/>
                  </a:lnTo>
                  <a:lnTo>
                    <a:pt x="878744" y="134645"/>
                  </a:lnTo>
                  <a:cubicBezTo>
                    <a:pt x="877088" y="135846"/>
                    <a:pt x="875722" y="137405"/>
                    <a:pt x="874742" y="139199"/>
                  </a:cubicBezTo>
                  <a:cubicBezTo>
                    <a:pt x="873914" y="141449"/>
                    <a:pt x="874328" y="143960"/>
                    <a:pt x="875846" y="145823"/>
                  </a:cubicBezTo>
                  <a:cubicBezTo>
                    <a:pt x="878109" y="148514"/>
                    <a:pt x="880552" y="151053"/>
                    <a:pt x="883160" y="153413"/>
                  </a:cubicBezTo>
                  <a:lnTo>
                    <a:pt x="887990" y="158657"/>
                  </a:lnTo>
                  <a:cubicBezTo>
                    <a:pt x="891440" y="162245"/>
                    <a:pt x="894890" y="165971"/>
                    <a:pt x="898478" y="169559"/>
                  </a:cubicBezTo>
                  <a:cubicBezTo>
                    <a:pt x="906344" y="177839"/>
                    <a:pt x="914071" y="185980"/>
                    <a:pt x="922076" y="194122"/>
                  </a:cubicBezTo>
                  <a:cubicBezTo>
                    <a:pt x="930079" y="202264"/>
                    <a:pt x="937255" y="208888"/>
                    <a:pt x="944983" y="216202"/>
                  </a:cubicBezTo>
                  <a:lnTo>
                    <a:pt x="944983" y="216202"/>
                  </a:lnTo>
                  <a:lnTo>
                    <a:pt x="944983" y="216202"/>
                  </a:lnTo>
                  <a:lnTo>
                    <a:pt x="944983" y="216202"/>
                  </a:lnTo>
                  <a:lnTo>
                    <a:pt x="944983" y="216202"/>
                  </a:lnTo>
                  <a:lnTo>
                    <a:pt x="945811" y="216892"/>
                  </a:lnTo>
                  <a:lnTo>
                    <a:pt x="945811" y="216892"/>
                  </a:lnTo>
                  <a:lnTo>
                    <a:pt x="945811" y="216892"/>
                  </a:lnTo>
                  <a:cubicBezTo>
                    <a:pt x="945811" y="216892"/>
                    <a:pt x="945811" y="216892"/>
                    <a:pt x="945811" y="216892"/>
                  </a:cubicBezTo>
                  <a:lnTo>
                    <a:pt x="945811" y="216892"/>
                  </a:lnTo>
                  <a:lnTo>
                    <a:pt x="946639" y="217720"/>
                  </a:lnTo>
                  <a:lnTo>
                    <a:pt x="946639" y="217720"/>
                  </a:lnTo>
                  <a:lnTo>
                    <a:pt x="946639" y="217720"/>
                  </a:lnTo>
                  <a:lnTo>
                    <a:pt x="946639" y="217720"/>
                  </a:lnTo>
                  <a:lnTo>
                    <a:pt x="946639" y="217720"/>
                  </a:lnTo>
                  <a:lnTo>
                    <a:pt x="952021" y="222688"/>
                  </a:lnTo>
                  <a:lnTo>
                    <a:pt x="962371" y="232210"/>
                  </a:lnTo>
                  <a:cubicBezTo>
                    <a:pt x="907172" y="229726"/>
                    <a:pt x="851972" y="228760"/>
                    <a:pt x="797601" y="224896"/>
                  </a:cubicBezTo>
                  <a:cubicBezTo>
                    <a:pt x="731500" y="220342"/>
                    <a:pt x="665537" y="214684"/>
                    <a:pt x="599298" y="214132"/>
                  </a:cubicBezTo>
                  <a:cubicBezTo>
                    <a:pt x="500767" y="214132"/>
                    <a:pt x="402375" y="217444"/>
                    <a:pt x="303844" y="220894"/>
                  </a:cubicBezTo>
                  <a:cubicBezTo>
                    <a:pt x="208212" y="224344"/>
                    <a:pt x="112579" y="227794"/>
                    <a:pt x="16946" y="227794"/>
                  </a:cubicBezTo>
                  <a:lnTo>
                    <a:pt x="-27" y="227794"/>
                  </a:lnTo>
                  <a:lnTo>
                    <a:pt x="2180" y="223792"/>
                  </a:lnTo>
                  <a:lnTo>
                    <a:pt x="98779" y="98628"/>
                  </a:lnTo>
                  <a:lnTo>
                    <a:pt x="11564" y="12517"/>
                  </a:lnTo>
                  <a:lnTo>
                    <a:pt x="28676" y="11275"/>
                  </a:lnTo>
                  <a:cubicBezTo>
                    <a:pt x="165846" y="3961"/>
                    <a:pt x="302602" y="-2525"/>
                    <a:pt x="439910" y="925"/>
                  </a:cubicBezTo>
                  <a:cubicBezTo>
                    <a:pt x="533473" y="1891"/>
                    <a:pt x="626759" y="9481"/>
                    <a:pt x="720046" y="15967"/>
                  </a:cubicBezTo>
                  <a:cubicBezTo>
                    <a:pt x="812781" y="26317"/>
                    <a:pt x="902204" y="29905"/>
                    <a:pt x="990798" y="40944"/>
                  </a:cubicBezTo>
                  <a:close/>
                </a:path>
              </a:pathLst>
            </a:custGeom>
            <a:solidFill>
              <a:srgbClr val="F7AB94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3" name="Freeform: Shape 1002">
              <a:extLst>
                <a:ext uri="{FF2B5EF4-FFF2-40B4-BE49-F238E27FC236}">
                  <a16:creationId xmlns:a16="http://schemas.microsoft.com/office/drawing/2014/main" id="{5C497CD0-7B86-B23E-229E-5A56F5533AD1}"/>
                </a:ext>
              </a:extLst>
            </p:cNvPr>
            <p:cNvSpPr/>
            <p:nvPr/>
          </p:nvSpPr>
          <p:spPr>
            <a:xfrm>
              <a:off x="3553854" y="1276355"/>
              <a:ext cx="990825" cy="232237"/>
            </a:xfrm>
            <a:custGeom>
              <a:avLst/>
              <a:gdLst>
                <a:gd name="connsiteX0" fmla="*/ 990798 w 990825"/>
                <a:gd name="connsiteY0" fmla="*/ 40944 h 232237"/>
                <a:gd name="connsiteX1" fmla="*/ 974929 w 990825"/>
                <a:gd name="connsiteY1" fmla="*/ 54744 h 232237"/>
                <a:gd name="connsiteX2" fmla="*/ 974929 w 990825"/>
                <a:gd name="connsiteY2" fmla="*/ 54744 h 232237"/>
                <a:gd name="connsiteX3" fmla="*/ 974101 w 990825"/>
                <a:gd name="connsiteY3" fmla="*/ 55434 h 232237"/>
                <a:gd name="connsiteX4" fmla="*/ 974101 w 990825"/>
                <a:gd name="connsiteY4" fmla="*/ 55434 h 232237"/>
                <a:gd name="connsiteX5" fmla="*/ 972445 w 990825"/>
                <a:gd name="connsiteY5" fmla="*/ 56952 h 232237"/>
                <a:gd name="connsiteX6" fmla="*/ 972445 w 990825"/>
                <a:gd name="connsiteY6" fmla="*/ 56952 h 232237"/>
                <a:gd name="connsiteX7" fmla="*/ 972445 w 990825"/>
                <a:gd name="connsiteY7" fmla="*/ 56952 h 232237"/>
                <a:gd name="connsiteX8" fmla="*/ 972445 w 990825"/>
                <a:gd name="connsiteY8" fmla="*/ 56952 h 232237"/>
                <a:gd name="connsiteX9" fmla="*/ 969133 w 990825"/>
                <a:gd name="connsiteY9" fmla="*/ 59574 h 232237"/>
                <a:gd name="connsiteX10" fmla="*/ 946639 w 990825"/>
                <a:gd name="connsiteY10" fmla="*/ 77790 h 232237"/>
                <a:gd name="connsiteX11" fmla="*/ 895994 w 990825"/>
                <a:gd name="connsiteY11" fmla="*/ 120431 h 232237"/>
                <a:gd name="connsiteX12" fmla="*/ 895994 w 990825"/>
                <a:gd name="connsiteY12" fmla="*/ 120431 h 232237"/>
                <a:gd name="connsiteX13" fmla="*/ 884540 w 990825"/>
                <a:gd name="connsiteY13" fmla="*/ 129953 h 232237"/>
                <a:gd name="connsiteX14" fmla="*/ 878744 w 990825"/>
                <a:gd name="connsiteY14" fmla="*/ 134645 h 232237"/>
                <a:gd name="connsiteX15" fmla="*/ 874742 w 990825"/>
                <a:gd name="connsiteY15" fmla="*/ 139199 h 232237"/>
                <a:gd name="connsiteX16" fmla="*/ 875846 w 990825"/>
                <a:gd name="connsiteY16" fmla="*/ 145823 h 232237"/>
                <a:gd name="connsiteX17" fmla="*/ 883160 w 990825"/>
                <a:gd name="connsiteY17" fmla="*/ 153413 h 232237"/>
                <a:gd name="connsiteX18" fmla="*/ 887990 w 990825"/>
                <a:gd name="connsiteY18" fmla="*/ 158657 h 232237"/>
                <a:gd name="connsiteX19" fmla="*/ 898478 w 990825"/>
                <a:gd name="connsiteY19" fmla="*/ 169559 h 232237"/>
                <a:gd name="connsiteX20" fmla="*/ 922076 w 990825"/>
                <a:gd name="connsiteY20" fmla="*/ 194122 h 232237"/>
                <a:gd name="connsiteX21" fmla="*/ 944983 w 990825"/>
                <a:gd name="connsiteY21" fmla="*/ 216202 h 232237"/>
                <a:gd name="connsiteX22" fmla="*/ 944983 w 990825"/>
                <a:gd name="connsiteY22" fmla="*/ 216202 h 232237"/>
                <a:gd name="connsiteX23" fmla="*/ 944983 w 990825"/>
                <a:gd name="connsiteY23" fmla="*/ 216202 h 232237"/>
                <a:gd name="connsiteX24" fmla="*/ 944983 w 990825"/>
                <a:gd name="connsiteY24" fmla="*/ 216202 h 232237"/>
                <a:gd name="connsiteX25" fmla="*/ 944983 w 990825"/>
                <a:gd name="connsiteY25" fmla="*/ 216202 h 232237"/>
                <a:gd name="connsiteX26" fmla="*/ 945811 w 990825"/>
                <a:gd name="connsiteY26" fmla="*/ 216892 h 232237"/>
                <a:gd name="connsiteX27" fmla="*/ 945811 w 990825"/>
                <a:gd name="connsiteY27" fmla="*/ 216892 h 232237"/>
                <a:gd name="connsiteX28" fmla="*/ 945811 w 990825"/>
                <a:gd name="connsiteY28" fmla="*/ 216892 h 232237"/>
                <a:gd name="connsiteX29" fmla="*/ 945811 w 990825"/>
                <a:gd name="connsiteY29" fmla="*/ 216892 h 232237"/>
                <a:gd name="connsiteX30" fmla="*/ 945811 w 990825"/>
                <a:gd name="connsiteY30" fmla="*/ 216892 h 232237"/>
                <a:gd name="connsiteX31" fmla="*/ 946639 w 990825"/>
                <a:gd name="connsiteY31" fmla="*/ 217720 h 232237"/>
                <a:gd name="connsiteX32" fmla="*/ 946639 w 990825"/>
                <a:gd name="connsiteY32" fmla="*/ 217720 h 232237"/>
                <a:gd name="connsiteX33" fmla="*/ 946639 w 990825"/>
                <a:gd name="connsiteY33" fmla="*/ 217720 h 232237"/>
                <a:gd name="connsiteX34" fmla="*/ 946639 w 990825"/>
                <a:gd name="connsiteY34" fmla="*/ 217720 h 232237"/>
                <a:gd name="connsiteX35" fmla="*/ 946639 w 990825"/>
                <a:gd name="connsiteY35" fmla="*/ 217720 h 232237"/>
                <a:gd name="connsiteX36" fmla="*/ 952021 w 990825"/>
                <a:gd name="connsiteY36" fmla="*/ 222688 h 232237"/>
                <a:gd name="connsiteX37" fmla="*/ 962371 w 990825"/>
                <a:gd name="connsiteY37" fmla="*/ 232210 h 232237"/>
                <a:gd name="connsiteX38" fmla="*/ 797601 w 990825"/>
                <a:gd name="connsiteY38" fmla="*/ 224896 h 232237"/>
                <a:gd name="connsiteX39" fmla="*/ 599298 w 990825"/>
                <a:gd name="connsiteY39" fmla="*/ 214132 h 232237"/>
                <a:gd name="connsiteX40" fmla="*/ 303844 w 990825"/>
                <a:gd name="connsiteY40" fmla="*/ 220894 h 232237"/>
                <a:gd name="connsiteX41" fmla="*/ 16946 w 990825"/>
                <a:gd name="connsiteY41" fmla="*/ 227794 h 232237"/>
                <a:gd name="connsiteX42" fmla="*/ -27 w 990825"/>
                <a:gd name="connsiteY42" fmla="*/ 227794 h 232237"/>
                <a:gd name="connsiteX43" fmla="*/ 2180 w 990825"/>
                <a:gd name="connsiteY43" fmla="*/ 223792 h 232237"/>
                <a:gd name="connsiteX44" fmla="*/ 98779 w 990825"/>
                <a:gd name="connsiteY44" fmla="*/ 98628 h 232237"/>
                <a:gd name="connsiteX45" fmla="*/ 11564 w 990825"/>
                <a:gd name="connsiteY45" fmla="*/ 12517 h 232237"/>
                <a:gd name="connsiteX46" fmla="*/ 28676 w 990825"/>
                <a:gd name="connsiteY46" fmla="*/ 11275 h 232237"/>
                <a:gd name="connsiteX47" fmla="*/ 439910 w 990825"/>
                <a:gd name="connsiteY47" fmla="*/ 925 h 232237"/>
                <a:gd name="connsiteX48" fmla="*/ 720046 w 990825"/>
                <a:gd name="connsiteY48" fmla="*/ 15967 h 232237"/>
                <a:gd name="connsiteX49" fmla="*/ 990798 w 990825"/>
                <a:gd name="connsiteY49" fmla="*/ 40944 h 232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990825" h="232237">
                  <a:moveTo>
                    <a:pt x="990798" y="40944"/>
                  </a:moveTo>
                  <a:cubicBezTo>
                    <a:pt x="985554" y="45499"/>
                    <a:pt x="980311" y="50190"/>
                    <a:pt x="974929" y="54744"/>
                  </a:cubicBezTo>
                  <a:lnTo>
                    <a:pt x="974929" y="54744"/>
                  </a:lnTo>
                  <a:lnTo>
                    <a:pt x="974101" y="55434"/>
                  </a:lnTo>
                  <a:lnTo>
                    <a:pt x="974101" y="55434"/>
                  </a:lnTo>
                  <a:lnTo>
                    <a:pt x="972445" y="56952"/>
                  </a:lnTo>
                  <a:lnTo>
                    <a:pt x="972445" y="56952"/>
                  </a:lnTo>
                  <a:lnTo>
                    <a:pt x="972445" y="56952"/>
                  </a:lnTo>
                  <a:lnTo>
                    <a:pt x="972445" y="56952"/>
                  </a:lnTo>
                  <a:cubicBezTo>
                    <a:pt x="971341" y="57780"/>
                    <a:pt x="970375" y="58746"/>
                    <a:pt x="969133" y="59574"/>
                  </a:cubicBezTo>
                  <a:lnTo>
                    <a:pt x="946639" y="77790"/>
                  </a:lnTo>
                  <a:cubicBezTo>
                    <a:pt x="929803" y="91590"/>
                    <a:pt x="912968" y="106218"/>
                    <a:pt x="895994" y="120431"/>
                  </a:cubicBezTo>
                  <a:lnTo>
                    <a:pt x="895994" y="120431"/>
                  </a:lnTo>
                  <a:lnTo>
                    <a:pt x="884540" y="129953"/>
                  </a:lnTo>
                  <a:lnTo>
                    <a:pt x="878744" y="134645"/>
                  </a:lnTo>
                  <a:cubicBezTo>
                    <a:pt x="877088" y="135846"/>
                    <a:pt x="875722" y="137405"/>
                    <a:pt x="874742" y="139199"/>
                  </a:cubicBezTo>
                  <a:cubicBezTo>
                    <a:pt x="873914" y="141449"/>
                    <a:pt x="874328" y="143960"/>
                    <a:pt x="875846" y="145823"/>
                  </a:cubicBezTo>
                  <a:cubicBezTo>
                    <a:pt x="878109" y="148514"/>
                    <a:pt x="880552" y="151053"/>
                    <a:pt x="883160" y="153413"/>
                  </a:cubicBezTo>
                  <a:lnTo>
                    <a:pt x="887990" y="158657"/>
                  </a:lnTo>
                  <a:cubicBezTo>
                    <a:pt x="891440" y="162245"/>
                    <a:pt x="894890" y="165971"/>
                    <a:pt x="898478" y="169559"/>
                  </a:cubicBezTo>
                  <a:cubicBezTo>
                    <a:pt x="906344" y="177839"/>
                    <a:pt x="914071" y="185980"/>
                    <a:pt x="922076" y="194122"/>
                  </a:cubicBezTo>
                  <a:cubicBezTo>
                    <a:pt x="930079" y="202264"/>
                    <a:pt x="937255" y="208888"/>
                    <a:pt x="944983" y="216202"/>
                  </a:cubicBezTo>
                  <a:lnTo>
                    <a:pt x="944983" y="216202"/>
                  </a:lnTo>
                  <a:lnTo>
                    <a:pt x="944983" y="216202"/>
                  </a:lnTo>
                  <a:lnTo>
                    <a:pt x="944983" y="216202"/>
                  </a:lnTo>
                  <a:lnTo>
                    <a:pt x="944983" y="216202"/>
                  </a:lnTo>
                  <a:lnTo>
                    <a:pt x="945811" y="216892"/>
                  </a:lnTo>
                  <a:lnTo>
                    <a:pt x="945811" y="216892"/>
                  </a:lnTo>
                  <a:lnTo>
                    <a:pt x="945811" y="216892"/>
                  </a:lnTo>
                  <a:cubicBezTo>
                    <a:pt x="945811" y="216892"/>
                    <a:pt x="945811" y="216892"/>
                    <a:pt x="945811" y="216892"/>
                  </a:cubicBezTo>
                  <a:lnTo>
                    <a:pt x="945811" y="216892"/>
                  </a:lnTo>
                  <a:lnTo>
                    <a:pt x="946639" y="217720"/>
                  </a:lnTo>
                  <a:lnTo>
                    <a:pt x="946639" y="217720"/>
                  </a:lnTo>
                  <a:lnTo>
                    <a:pt x="946639" y="217720"/>
                  </a:lnTo>
                  <a:lnTo>
                    <a:pt x="946639" y="217720"/>
                  </a:lnTo>
                  <a:lnTo>
                    <a:pt x="946639" y="217720"/>
                  </a:lnTo>
                  <a:lnTo>
                    <a:pt x="952021" y="222688"/>
                  </a:lnTo>
                  <a:lnTo>
                    <a:pt x="962371" y="232210"/>
                  </a:lnTo>
                  <a:cubicBezTo>
                    <a:pt x="907172" y="229726"/>
                    <a:pt x="851972" y="228760"/>
                    <a:pt x="797601" y="224896"/>
                  </a:cubicBezTo>
                  <a:cubicBezTo>
                    <a:pt x="731500" y="220342"/>
                    <a:pt x="665537" y="214684"/>
                    <a:pt x="599298" y="214132"/>
                  </a:cubicBezTo>
                  <a:cubicBezTo>
                    <a:pt x="500767" y="214132"/>
                    <a:pt x="402375" y="217444"/>
                    <a:pt x="303844" y="220894"/>
                  </a:cubicBezTo>
                  <a:cubicBezTo>
                    <a:pt x="208212" y="224344"/>
                    <a:pt x="112579" y="227794"/>
                    <a:pt x="16946" y="227794"/>
                  </a:cubicBezTo>
                  <a:lnTo>
                    <a:pt x="-27" y="227794"/>
                  </a:lnTo>
                  <a:lnTo>
                    <a:pt x="2180" y="223792"/>
                  </a:lnTo>
                  <a:lnTo>
                    <a:pt x="98779" y="98628"/>
                  </a:lnTo>
                  <a:lnTo>
                    <a:pt x="11564" y="12517"/>
                  </a:lnTo>
                  <a:lnTo>
                    <a:pt x="28676" y="11275"/>
                  </a:lnTo>
                  <a:cubicBezTo>
                    <a:pt x="165846" y="3961"/>
                    <a:pt x="302602" y="-2525"/>
                    <a:pt x="439910" y="925"/>
                  </a:cubicBezTo>
                  <a:cubicBezTo>
                    <a:pt x="533473" y="1891"/>
                    <a:pt x="626759" y="9481"/>
                    <a:pt x="720046" y="15967"/>
                  </a:cubicBezTo>
                  <a:cubicBezTo>
                    <a:pt x="812781" y="26317"/>
                    <a:pt x="902204" y="29905"/>
                    <a:pt x="990798" y="40944"/>
                  </a:cubicBezTo>
                  <a:close/>
                </a:path>
              </a:pathLst>
            </a:custGeom>
            <a:solidFill>
              <a:srgbClr val="F7AB94"/>
            </a:solidFill>
            <a:ln w="13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sp>
        <p:nvSpPr>
          <p:cNvPr id="1004" name="TextBox 1003">
            <a:extLst>
              <a:ext uri="{FF2B5EF4-FFF2-40B4-BE49-F238E27FC236}">
                <a16:creationId xmlns:a16="http://schemas.microsoft.com/office/drawing/2014/main" id="{98933C09-04CD-AB53-95D5-99421D7FA686}"/>
              </a:ext>
            </a:extLst>
          </p:cNvPr>
          <p:cNvSpPr txBox="1"/>
          <p:nvPr/>
        </p:nvSpPr>
        <p:spPr>
          <a:xfrm>
            <a:off x="2083045" y="721912"/>
            <a:ext cx="77136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Georgia Pro" panose="02040502050405020303" pitchFamily="18" charset="0"/>
              </a:rPr>
              <a:t>Grand Pa</a:t>
            </a:r>
            <a:endParaRPr lang="en-IN" sz="1050" dirty="0">
              <a:solidFill>
                <a:schemeClr val="tx1">
                  <a:lumMod val="75000"/>
                  <a:lumOff val="25000"/>
                </a:schemeClr>
              </a:solidFill>
              <a:latin typeface="Georgia Pro" panose="02040502050405020303" pitchFamily="18" charset="0"/>
            </a:endParaRPr>
          </a:p>
        </p:txBody>
      </p:sp>
      <p:sp>
        <p:nvSpPr>
          <p:cNvPr id="1005" name="TextBox 1004">
            <a:extLst>
              <a:ext uri="{FF2B5EF4-FFF2-40B4-BE49-F238E27FC236}">
                <a16:creationId xmlns:a16="http://schemas.microsoft.com/office/drawing/2014/main" id="{FB4D1FB5-3548-C69B-75C6-B61C318B8EAB}"/>
              </a:ext>
            </a:extLst>
          </p:cNvPr>
          <p:cNvSpPr txBox="1"/>
          <p:nvPr/>
        </p:nvSpPr>
        <p:spPr>
          <a:xfrm>
            <a:off x="3684021" y="1262931"/>
            <a:ext cx="81624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Georgia Pro" panose="02040502050405020303" pitchFamily="18" charset="0"/>
              </a:rPr>
              <a:t>Grand Ma</a:t>
            </a:r>
            <a:endParaRPr lang="en-IN" sz="1050" dirty="0">
              <a:solidFill>
                <a:schemeClr val="tx1">
                  <a:lumMod val="75000"/>
                  <a:lumOff val="25000"/>
                </a:schemeClr>
              </a:solidFill>
              <a:latin typeface="Georgia Pro" panose="02040502050405020303" pitchFamily="18" charset="0"/>
            </a:endParaRPr>
          </a:p>
        </p:txBody>
      </p:sp>
      <p:sp>
        <p:nvSpPr>
          <p:cNvPr id="1006" name="TextBox 1005">
            <a:extLst>
              <a:ext uri="{FF2B5EF4-FFF2-40B4-BE49-F238E27FC236}">
                <a16:creationId xmlns:a16="http://schemas.microsoft.com/office/drawing/2014/main" id="{E149F414-E3FA-03FF-0423-4C42A29E8C9B}"/>
              </a:ext>
            </a:extLst>
          </p:cNvPr>
          <p:cNvSpPr txBox="1"/>
          <p:nvPr/>
        </p:nvSpPr>
        <p:spPr>
          <a:xfrm>
            <a:off x="7957507" y="448787"/>
            <a:ext cx="51648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Georgia Pro" panose="02040502050405020303" pitchFamily="18" charset="0"/>
              </a:rPr>
              <a:t>Mom</a:t>
            </a:r>
            <a:endParaRPr lang="en-IN" sz="1050" dirty="0">
              <a:solidFill>
                <a:schemeClr val="tx1">
                  <a:lumMod val="75000"/>
                  <a:lumOff val="25000"/>
                </a:schemeClr>
              </a:solidFill>
              <a:latin typeface="Georgia Pro" panose="02040502050405020303" pitchFamily="18" charset="0"/>
            </a:endParaRPr>
          </a:p>
        </p:txBody>
      </p:sp>
      <p:sp>
        <p:nvSpPr>
          <p:cNvPr id="1007" name="TextBox 1006">
            <a:extLst>
              <a:ext uri="{FF2B5EF4-FFF2-40B4-BE49-F238E27FC236}">
                <a16:creationId xmlns:a16="http://schemas.microsoft.com/office/drawing/2014/main" id="{00E04065-A387-C5DC-7E32-F2E7FC5C580A}"/>
              </a:ext>
            </a:extLst>
          </p:cNvPr>
          <p:cNvSpPr txBox="1"/>
          <p:nvPr/>
        </p:nvSpPr>
        <p:spPr>
          <a:xfrm>
            <a:off x="9559041" y="945422"/>
            <a:ext cx="44275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Georgia Pro" panose="02040502050405020303" pitchFamily="18" charset="0"/>
              </a:rPr>
              <a:t>Dad</a:t>
            </a:r>
            <a:endParaRPr lang="en-IN" sz="1050" dirty="0">
              <a:solidFill>
                <a:schemeClr val="tx1">
                  <a:lumMod val="75000"/>
                  <a:lumOff val="25000"/>
                </a:schemeClr>
              </a:solidFill>
              <a:latin typeface="Georgia Pro" panose="02040502050405020303" pitchFamily="18" charset="0"/>
            </a:endParaRPr>
          </a:p>
        </p:txBody>
      </p:sp>
      <p:sp>
        <p:nvSpPr>
          <p:cNvPr id="1008" name="TextBox 1007">
            <a:extLst>
              <a:ext uri="{FF2B5EF4-FFF2-40B4-BE49-F238E27FC236}">
                <a16:creationId xmlns:a16="http://schemas.microsoft.com/office/drawing/2014/main" id="{A8B95BF9-2EAF-760D-DE08-1362EF84C899}"/>
              </a:ext>
            </a:extLst>
          </p:cNvPr>
          <p:cNvSpPr txBox="1"/>
          <p:nvPr/>
        </p:nvSpPr>
        <p:spPr>
          <a:xfrm>
            <a:off x="1589941" y="2189495"/>
            <a:ext cx="53091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Georgia Pro" panose="02040502050405020303" pitchFamily="18" charset="0"/>
              </a:rPr>
              <a:t>Uncle</a:t>
            </a:r>
            <a:endParaRPr lang="en-IN" sz="1050" dirty="0">
              <a:solidFill>
                <a:schemeClr val="tx1">
                  <a:lumMod val="75000"/>
                  <a:lumOff val="25000"/>
                </a:schemeClr>
              </a:solidFill>
              <a:latin typeface="Georgia Pro" panose="02040502050405020303" pitchFamily="18" charset="0"/>
            </a:endParaRPr>
          </a:p>
        </p:txBody>
      </p:sp>
      <p:sp>
        <p:nvSpPr>
          <p:cNvPr id="1009" name="TextBox 1008">
            <a:extLst>
              <a:ext uri="{FF2B5EF4-FFF2-40B4-BE49-F238E27FC236}">
                <a16:creationId xmlns:a16="http://schemas.microsoft.com/office/drawing/2014/main" id="{3FDCBA5F-20EA-AE9E-15A3-55DDFE696130}"/>
              </a:ext>
            </a:extLst>
          </p:cNvPr>
          <p:cNvSpPr txBox="1"/>
          <p:nvPr/>
        </p:nvSpPr>
        <p:spPr>
          <a:xfrm>
            <a:off x="3050240" y="2990766"/>
            <a:ext cx="54373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Georgia Pro" panose="02040502050405020303" pitchFamily="18" charset="0"/>
              </a:rPr>
              <a:t>Aunty</a:t>
            </a:r>
            <a:endParaRPr lang="en-IN" sz="1050" dirty="0">
              <a:solidFill>
                <a:schemeClr val="tx1">
                  <a:lumMod val="75000"/>
                  <a:lumOff val="25000"/>
                </a:schemeClr>
              </a:solidFill>
              <a:latin typeface="Georgia Pro" panose="02040502050405020303" pitchFamily="18" charset="0"/>
            </a:endParaRPr>
          </a:p>
        </p:txBody>
      </p:sp>
      <p:sp>
        <p:nvSpPr>
          <p:cNvPr id="1010" name="TextBox 1009">
            <a:extLst>
              <a:ext uri="{FF2B5EF4-FFF2-40B4-BE49-F238E27FC236}">
                <a16:creationId xmlns:a16="http://schemas.microsoft.com/office/drawing/2014/main" id="{99739B73-82AF-9B96-3A12-43B659547D8F}"/>
              </a:ext>
            </a:extLst>
          </p:cNvPr>
          <p:cNvSpPr txBox="1"/>
          <p:nvPr/>
        </p:nvSpPr>
        <p:spPr>
          <a:xfrm>
            <a:off x="1792938" y="3943852"/>
            <a:ext cx="64472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Georgia Pro" panose="02040502050405020303" pitchFamily="18" charset="0"/>
              </a:rPr>
              <a:t>Brother</a:t>
            </a:r>
            <a:endParaRPr lang="en-IN" sz="1050" dirty="0">
              <a:solidFill>
                <a:schemeClr val="tx1">
                  <a:lumMod val="75000"/>
                  <a:lumOff val="25000"/>
                </a:schemeClr>
              </a:solidFill>
              <a:latin typeface="Georgia Pro" panose="02040502050405020303" pitchFamily="18" charset="0"/>
            </a:endParaRPr>
          </a:p>
        </p:txBody>
      </p:sp>
      <p:sp>
        <p:nvSpPr>
          <p:cNvPr id="1011" name="TextBox 1010">
            <a:extLst>
              <a:ext uri="{FF2B5EF4-FFF2-40B4-BE49-F238E27FC236}">
                <a16:creationId xmlns:a16="http://schemas.microsoft.com/office/drawing/2014/main" id="{1BE109E1-02E1-385B-1E76-C7DE3D48DCF0}"/>
              </a:ext>
            </a:extLst>
          </p:cNvPr>
          <p:cNvSpPr txBox="1"/>
          <p:nvPr/>
        </p:nvSpPr>
        <p:spPr>
          <a:xfrm>
            <a:off x="3973430" y="5025306"/>
            <a:ext cx="52450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Georgia Pro" panose="02040502050405020303" pitchFamily="18" charset="0"/>
              </a:rPr>
              <a:t>Sister</a:t>
            </a:r>
            <a:endParaRPr lang="en-IN" sz="1050" dirty="0">
              <a:solidFill>
                <a:schemeClr val="tx1">
                  <a:lumMod val="75000"/>
                  <a:lumOff val="25000"/>
                </a:schemeClr>
              </a:solidFill>
              <a:latin typeface="Georgia Pro" panose="02040502050405020303" pitchFamily="18" charset="0"/>
            </a:endParaRPr>
          </a:p>
        </p:txBody>
      </p:sp>
      <p:sp>
        <p:nvSpPr>
          <p:cNvPr id="1012" name="TextBox 1011">
            <a:extLst>
              <a:ext uri="{FF2B5EF4-FFF2-40B4-BE49-F238E27FC236}">
                <a16:creationId xmlns:a16="http://schemas.microsoft.com/office/drawing/2014/main" id="{3CB9923B-8261-FDBB-7168-FBC60E637DF9}"/>
              </a:ext>
            </a:extLst>
          </p:cNvPr>
          <p:cNvSpPr txBox="1"/>
          <p:nvPr/>
        </p:nvSpPr>
        <p:spPr>
          <a:xfrm>
            <a:off x="1687430" y="5675349"/>
            <a:ext cx="37542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Georgia Pro" panose="02040502050405020303" pitchFamily="18" charset="0"/>
              </a:rPr>
              <a:t>Me</a:t>
            </a:r>
            <a:endParaRPr lang="en-IN" sz="1050" dirty="0">
              <a:solidFill>
                <a:schemeClr val="tx1">
                  <a:lumMod val="75000"/>
                  <a:lumOff val="25000"/>
                </a:schemeClr>
              </a:solidFill>
              <a:latin typeface="Georgia Pro" panose="02040502050405020303" pitchFamily="18" charset="0"/>
            </a:endParaRPr>
          </a:p>
        </p:txBody>
      </p:sp>
      <p:sp>
        <p:nvSpPr>
          <p:cNvPr id="1013" name="TextBox 1012">
            <a:extLst>
              <a:ext uri="{FF2B5EF4-FFF2-40B4-BE49-F238E27FC236}">
                <a16:creationId xmlns:a16="http://schemas.microsoft.com/office/drawing/2014/main" id="{2F52163E-322C-C996-475D-CA45C1F90242}"/>
              </a:ext>
            </a:extLst>
          </p:cNvPr>
          <p:cNvSpPr txBox="1"/>
          <p:nvPr/>
        </p:nvSpPr>
        <p:spPr>
          <a:xfrm>
            <a:off x="10602059" y="2186452"/>
            <a:ext cx="53091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Georgia Pro" panose="02040502050405020303" pitchFamily="18" charset="0"/>
              </a:rPr>
              <a:t>Uncle</a:t>
            </a:r>
            <a:endParaRPr lang="en-IN" sz="1050" dirty="0">
              <a:solidFill>
                <a:schemeClr val="tx1">
                  <a:lumMod val="75000"/>
                  <a:lumOff val="25000"/>
                </a:schemeClr>
              </a:solidFill>
              <a:latin typeface="Georgia Pro" panose="02040502050405020303" pitchFamily="18" charset="0"/>
            </a:endParaRPr>
          </a:p>
        </p:txBody>
      </p:sp>
      <p:sp>
        <p:nvSpPr>
          <p:cNvPr id="1014" name="TextBox 1013">
            <a:extLst>
              <a:ext uri="{FF2B5EF4-FFF2-40B4-BE49-F238E27FC236}">
                <a16:creationId xmlns:a16="http://schemas.microsoft.com/office/drawing/2014/main" id="{8A2C70AC-487D-A716-B7BA-7590F8358B45}"/>
              </a:ext>
            </a:extLst>
          </p:cNvPr>
          <p:cNvSpPr txBox="1"/>
          <p:nvPr/>
        </p:nvSpPr>
        <p:spPr>
          <a:xfrm>
            <a:off x="8626169" y="2999656"/>
            <a:ext cx="54373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Georgia Pro" panose="02040502050405020303" pitchFamily="18" charset="0"/>
              </a:rPr>
              <a:t>Aunty</a:t>
            </a:r>
            <a:endParaRPr lang="en-IN" sz="1050" dirty="0">
              <a:solidFill>
                <a:schemeClr val="tx1">
                  <a:lumMod val="75000"/>
                  <a:lumOff val="25000"/>
                </a:schemeClr>
              </a:solidFill>
              <a:latin typeface="Georgia Pro" panose="02040502050405020303" pitchFamily="18" charset="0"/>
            </a:endParaRPr>
          </a:p>
        </p:txBody>
      </p:sp>
      <p:sp>
        <p:nvSpPr>
          <p:cNvPr id="1015" name="TextBox 1014">
            <a:extLst>
              <a:ext uri="{FF2B5EF4-FFF2-40B4-BE49-F238E27FC236}">
                <a16:creationId xmlns:a16="http://schemas.microsoft.com/office/drawing/2014/main" id="{EBD3AD27-C838-3807-4AEE-D9CFDE266301}"/>
              </a:ext>
            </a:extLst>
          </p:cNvPr>
          <p:cNvSpPr txBox="1"/>
          <p:nvPr/>
        </p:nvSpPr>
        <p:spPr>
          <a:xfrm>
            <a:off x="9501146" y="4497768"/>
            <a:ext cx="64472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Georgia Pro" panose="02040502050405020303" pitchFamily="18" charset="0"/>
              </a:rPr>
              <a:t>Brother</a:t>
            </a:r>
            <a:endParaRPr lang="en-IN" sz="1050" dirty="0">
              <a:solidFill>
                <a:schemeClr val="tx1">
                  <a:lumMod val="75000"/>
                  <a:lumOff val="25000"/>
                </a:schemeClr>
              </a:solidFill>
              <a:latin typeface="Georgia Pro" panose="02040502050405020303" pitchFamily="18" charset="0"/>
            </a:endParaRPr>
          </a:p>
        </p:txBody>
      </p:sp>
      <p:sp>
        <p:nvSpPr>
          <p:cNvPr id="1016" name="TextBox 1015">
            <a:extLst>
              <a:ext uri="{FF2B5EF4-FFF2-40B4-BE49-F238E27FC236}">
                <a16:creationId xmlns:a16="http://schemas.microsoft.com/office/drawing/2014/main" id="{9C6FFEC6-2891-6BFF-B1E7-64B9AA1A68FA}"/>
              </a:ext>
            </a:extLst>
          </p:cNvPr>
          <p:cNvSpPr txBox="1"/>
          <p:nvPr/>
        </p:nvSpPr>
        <p:spPr>
          <a:xfrm>
            <a:off x="7534314" y="4973235"/>
            <a:ext cx="52450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Georgia Pro" panose="02040502050405020303" pitchFamily="18" charset="0"/>
              </a:rPr>
              <a:t>Sister</a:t>
            </a:r>
            <a:endParaRPr lang="en-IN" sz="1050" dirty="0">
              <a:solidFill>
                <a:schemeClr val="tx1">
                  <a:lumMod val="75000"/>
                  <a:lumOff val="25000"/>
                </a:schemeClr>
              </a:solidFill>
              <a:latin typeface="Georgia Pro" panose="02040502050405020303" pitchFamily="18" charset="0"/>
            </a:endParaRPr>
          </a:p>
        </p:txBody>
      </p:sp>
      <p:sp>
        <p:nvSpPr>
          <p:cNvPr id="1017" name="TextBox 1016">
            <a:extLst>
              <a:ext uri="{FF2B5EF4-FFF2-40B4-BE49-F238E27FC236}">
                <a16:creationId xmlns:a16="http://schemas.microsoft.com/office/drawing/2014/main" id="{CF2796BB-079E-C1F5-F559-3B10B3C31972}"/>
              </a:ext>
            </a:extLst>
          </p:cNvPr>
          <p:cNvSpPr txBox="1"/>
          <p:nvPr/>
        </p:nvSpPr>
        <p:spPr>
          <a:xfrm>
            <a:off x="9890652" y="5698209"/>
            <a:ext cx="37542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Georgia Pro" panose="02040502050405020303" pitchFamily="18" charset="0"/>
              </a:rPr>
              <a:t>Me</a:t>
            </a:r>
            <a:endParaRPr lang="en-IN" sz="1050" dirty="0">
              <a:solidFill>
                <a:schemeClr val="tx1">
                  <a:lumMod val="75000"/>
                  <a:lumOff val="25000"/>
                </a:schemeClr>
              </a:solidFill>
              <a:latin typeface="Georgia Pro" panose="02040502050405020303" pitchFamily="18" charset="0"/>
            </a:endParaRPr>
          </a:p>
        </p:txBody>
      </p:sp>
      <p:sp>
        <p:nvSpPr>
          <p:cNvPr id="1019" name="TextBox 1018">
            <a:extLst>
              <a:ext uri="{FF2B5EF4-FFF2-40B4-BE49-F238E27FC236}">
                <a16:creationId xmlns:a16="http://schemas.microsoft.com/office/drawing/2014/main" id="{6680D6BA-D9E2-3210-C985-7FD6E8EEDC21}"/>
              </a:ext>
            </a:extLst>
          </p:cNvPr>
          <p:cNvSpPr txBox="1"/>
          <p:nvPr/>
        </p:nvSpPr>
        <p:spPr>
          <a:xfrm>
            <a:off x="4912526" y="189343"/>
            <a:ext cx="236694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latin typeface="Georgia" panose="02040502050405020303" pitchFamily="18" charset="0"/>
                <a:ea typeface="Cambria" panose="02040503050406030204" pitchFamily="18" charset="0"/>
                <a:cs typeface="+mj-cs"/>
              </a:rPr>
              <a:t>Family Tree</a:t>
            </a:r>
          </a:p>
        </p:txBody>
      </p:sp>
    </p:spTree>
    <p:extLst>
      <p:ext uri="{BB962C8B-B14F-4D97-AF65-F5344CB8AC3E}">
        <p14:creationId xmlns:p14="http://schemas.microsoft.com/office/powerpoint/2010/main" val="9661383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1885;p34">
            <a:extLst>
              <a:ext uri="{FF2B5EF4-FFF2-40B4-BE49-F238E27FC236}">
                <a16:creationId xmlns:a16="http://schemas.microsoft.com/office/drawing/2014/main" id="{4615F68E-1BE2-4EB1-A327-F6FF72F77F7E}"/>
              </a:ext>
            </a:extLst>
          </p:cNvPr>
          <p:cNvGrpSpPr/>
          <p:nvPr/>
        </p:nvGrpSpPr>
        <p:grpSpPr>
          <a:xfrm>
            <a:off x="2002736" y="542143"/>
            <a:ext cx="8186528" cy="6281351"/>
            <a:chOff x="1247775" y="952500"/>
            <a:chExt cx="6734175" cy="3783811"/>
          </a:xfrm>
        </p:grpSpPr>
        <p:sp>
          <p:nvSpPr>
            <p:cNvPr id="5" name="Google Shape;1886;p34">
              <a:extLst>
                <a:ext uri="{FF2B5EF4-FFF2-40B4-BE49-F238E27FC236}">
                  <a16:creationId xmlns:a16="http://schemas.microsoft.com/office/drawing/2014/main" id="{542796FE-9B17-458E-8DF3-8A6185C81564}"/>
                </a:ext>
              </a:extLst>
            </p:cNvPr>
            <p:cNvSpPr/>
            <p:nvPr/>
          </p:nvSpPr>
          <p:spPr>
            <a:xfrm>
              <a:off x="1359528" y="1008484"/>
              <a:ext cx="6609079" cy="3727827"/>
            </a:xfrm>
            <a:custGeom>
              <a:avLst/>
              <a:gdLst/>
              <a:ahLst/>
              <a:cxnLst/>
              <a:rect l="l" t="t" r="r" b="b"/>
              <a:pathLst>
                <a:path w="25549" h="20709" extrusionOk="0">
                  <a:moveTo>
                    <a:pt x="20160" y="3060"/>
                  </a:moveTo>
                  <a:cubicBezTo>
                    <a:pt x="20160" y="3060"/>
                    <a:pt x="20159" y="3063"/>
                    <a:pt x="20158" y="3068"/>
                  </a:cubicBezTo>
                  <a:lnTo>
                    <a:pt x="20158" y="3068"/>
                  </a:lnTo>
                  <a:cubicBezTo>
                    <a:pt x="20159" y="3063"/>
                    <a:pt x="20160" y="3060"/>
                    <a:pt x="20160" y="3060"/>
                  </a:cubicBezTo>
                  <a:close/>
                  <a:moveTo>
                    <a:pt x="1871" y="5655"/>
                  </a:moveTo>
                  <a:cubicBezTo>
                    <a:pt x="1871" y="5669"/>
                    <a:pt x="1875" y="5687"/>
                    <a:pt x="1880" y="5710"/>
                  </a:cubicBezTo>
                  <a:cubicBezTo>
                    <a:pt x="1875" y="5687"/>
                    <a:pt x="1875" y="5669"/>
                    <a:pt x="1871" y="5655"/>
                  </a:cubicBezTo>
                  <a:close/>
                  <a:moveTo>
                    <a:pt x="25549" y="8825"/>
                  </a:moveTo>
                  <a:lnTo>
                    <a:pt x="25549" y="8825"/>
                  </a:lnTo>
                  <a:cubicBezTo>
                    <a:pt x="25549" y="8825"/>
                    <a:pt x="25525" y="8825"/>
                    <a:pt x="25484" y="8839"/>
                  </a:cubicBezTo>
                  <a:cubicBezTo>
                    <a:pt x="25525" y="8834"/>
                    <a:pt x="25549" y="8825"/>
                    <a:pt x="25549" y="8825"/>
                  </a:cubicBezTo>
                  <a:close/>
                  <a:moveTo>
                    <a:pt x="12914" y="1"/>
                  </a:moveTo>
                  <a:lnTo>
                    <a:pt x="12914" y="66"/>
                  </a:lnTo>
                  <a:lnTo>
                    <a:pt x="12914" y="256"/>
                  </a:lnTo>
                  <a:cubicBezTo>
                    <a:pt x="12914" y="419"/>
                    <a:pt x="12923" y="655"/>
                    <a:pt x="12960" y="948"/>
                  </a:cubicBezTo>
                  <a:cubicBezTo>
                    <a:pt x="12974" y="1115"/>
                    <a:pt x="12997" y="1301"/>
                    <a:pt x="13020" y="1505"/>
                  </a:cubicBezTo>
                  <a:cubicBezTo>
                    <a:pt x="13016" y="1500"/>
                    <a:pt x="13011" y="1491"/>
                    <a:pt x="13006" y="1482"/>
                  </a:cubicBezTo>
                  <a:cubicBezTo>
                    <a:pt x="12965" y="1431"/>
                    <a:pt x="12928" y="1375"/>
                    <a:pt x="12890" y="1329"/>
                  </a:cubicBezTo>
                  <a:cubicBezTo>
                    <a:pt x="12853" y="1277"/>
                    <a:pt x="12812" y="1231"/>
                    <a:pt x="12779" y="1189"/>
                  </a:cubicBezTo>
                  <a:cubicBezTo>
                    <a:pt x="12742" y="1152"/>
                    <a:pt x="12709" y="1115"/>
                    <a:pt x="12682" y="1092"/>
                  </a:cubicBezTo>
                  <a:cubicBezTo>
                    <a:pt x="12649" y="1064"/>
                    <a:pt x="12617" y="1036"/>
                    <a:pt x="12570" y="999"/>
                  </a:cubicBezTo>
                  <a:cubicBezTo>
                    <a:pt x="12528" y="966"/>
                    <a:pt x="12477" y="929"/>
                    <a:pt x="12426" y="897"/>
                  </a:cubicBezTo>
                  <a:cubicBezTo>
                    <a:pt x="12319" y="818"/>
                    <a:pt x="12199" y="748"/>
                    <a:pt x="12083" y="679"/>
                  </a:cubicBezTo>
                  <a:cubicBezTo>
                    <a:pt x="11967" y="618"/>
                    <a:pt x="11860" y="553"/>
                    <a:pt x="11781" y="512"/>
                  </a:cubicBezTo>
                  <a:cubicBezTo>
                    <a:pt x="11707" y="465"/>
                    <a:pt x="11651" y="437"/>
                    <a:pt x="11651" y="437"/>
                  </a:cubicBezTo>
                  <a:lnTo>
                    <a:pt x="11651" y="437"/>
                  </a:lnTo>
                  <a:cubicBezTo>
                    <a:pt x="11651" y="437"/>
                    <a:pt x="11832" y="572"/>
                    <a:pt x="12046" y="720"/>
                  </a:cubicBezTo>
                  <a:cubicBezTo>
                    <a:pt x="12152" y="795"/>
                    <a:pt x="12264" y="883"/>
                    <a:pt x="12361" y="966"/>
                  </a:cubicBezTo>
                  <a:cubicBezTo>
                    <a:pt x="12408" y="1004"/>
                    <a:pt x="12454" y="1045"/>
                    <a:pt x="12487" y="1083"/>
                  </a:cubicBezTo>
                  <a:lnTo>
                    <a:pt x="12579" y="1175"/>
                  </a:lnTo>
                  <a:cubicBezTo>
                    <a:pt x="12603" y="1199"/>
                    <a:pt x="12635" y="1231"/>
                    <a:pt x="12668" y="1273"/>
                  </a:cubicBezTo>
                  <a:cubicBezTo>
                    <a:pt x="12686" y="1291"/>
                    <a:pt x="12705" y="1315"/>
                    <a:pt x="12719" y="1338"/>
                  </a:cubicBezTo>
                  <a:lnTo>
                    <a:pt x="12774" y="1407"/>
                  </a:lnTo>
                  <a:cubicBezTo>
                    <a:pt x="12807" y="1459"/>
                    <a:pt x="12849" y="1510"/>
                    <a:pt x="12881" y="1561"/>
                  </a:cubicBezTo>
                  <a:cubicBezTo>
                    <a:pt x="12918" y="1616"/>
                    <a:pt x="12960" y="1667"/>
                    <a:pt x="12993" y="1718"/>
                  </a:cubicBezTo>
                  <a:cubicBezTo>
                    <a:pt x="13016" y="1756"/>
                    <a:pt x="13039" y="1793"/>
                    <a:pt x="13058" y="1830"/>
                  </a:cubicBezTo>
                  <a:lnTo>
                    <a:pt x="13076" y="1969"/>
                  </a:lnTo>
                  <a:cubicBezTo>
                    <a:pt x="13099" y="2155"/>
                    <a:pt x="13123" y="2350"/>
                    <a:pt x="13132" y="2554"/>
                  </a:cubicBezTo>
                  <a:cubicBezTo>
                    <a:pt x="13136" y="2651"/>
                    <a:pt x="13150" y="2758"/>
                    <a:pt x="13155" y="2860"/>
                  </a:cubicBezTo>
                  <a:cubicBezTo>
                    <a:pt x="13160" y="2967"/>
                    <a:pt x="13174" y="3069"/>
                    <a:pt x="13178" y="3176"/>
                  </a:cubicBezTo>
                  <a:cubicBezTo>
                    <a:pt x="13197" y="3603"/>
                    <a:pt x="13183" y="4044"/>
                    <a:pt x="13178" y="4485"/>
                  </a:cubicBezTo>
                  <a:cubicBezTo>
                    <a:pt x="13169" y="4926"/>
                    <a:pt x="13155" y="5362"/>
                    <a:pt x="13146" y="5780"/>
                  </a:cubicBezTo>
                  <a:cubicBezTo>
                    <a:pt x="13127" y="6402"/>
                    <a:pt x="13104" y="6968"/>
                    <a:pt x="13085" y="7423"/>
                  </a:cubicBezTo>
                  <a:cubicBezTo>
                    <a:pt x="13081" y="7419"/>
                    <a:pt x="13081" y="7419"/>
                    <a:pt x="13081" y="7409"/>
                  </a:cubicBezTo>
                  <a:cubicBezTo>
                    <a:pt x="13062" y="7381"/>
                    <a:pt x="13039" y="7349"/>
                    <a:pt x="13020" y="7316"/>
                  </a:cubicBezTo>
                  <a:cubicBezTo>
                    <a:pt x="12983" y="7247"/>
                    <a:pt x="12937" y="7177"/>
                    <a:pt x="12890" y="7103"/>
                  </a:cubicBezTo>
                  <a:cubicBezTo>
                    <a:pt x="12844" y="7029"/>
                    <a:pt x="12798" y="6954"/>
                    <a:pt x="12751" y="6871"/>
                  </a:cubicBezTo>
                  <a:cubicBezTo>
                    <a:pt x="12728" y="6829"/>
                    <a:pt x="12705" y="6792"/>
                    <a:pt x="12686" y="6750"/>
                  </a:cubicBezTo>
                  <a:cubicBezTo>
                    <a:pt x="12663" y="6704"/>
                    <a:pt x="12644" y="6662"/>
                    <a:pt x="12621" y="6616"/>
                  </a:cubicBezTo>
                  <a:cubicBezTo>
                    <a:pt x="12449" y="6258"/>
                    <a:pt x="12250" y="5873"/>
                    <a:pt x="12064" y="5539"/>
                  </a:cubicBezTo>
                  <a:cubicBezTo>
                    <a:pt x="11879" y="5200"/>
                    <a:pt x="11693" y="4903"/>
                    <a:pt x="11558" y="4712"/>
                  </a:cubicBezTo>
                  <a:cubicBezTo>
                    <a:pt x="11405" y="4480"/>
                    <a:pt x="11150" y="4137"/>
                    <a:pt x="10839" y="3775"/>
                  </a:cubicBezTo>
                  <a:lnTo>
                    <a:pt x="10839" y="3765"/>
                  </a:lnTo>
                  <a:cubicBezTo>
                    <a:pt x="10816" y="3691"/>
                    <a:pt x="10783" y="3594"/>
                    <a:pt x="10741" y="3487"/>
                  </a:cubicBezTo>
                  <a:cubicBezTo>
                    <a:pt x="10700" y="3385"/>
                    <a:pt x="10662" y="3273"/>
                    <a:pt x="10639" y="3176"/>
                  </a:cubicBezTo>
                  <a:cubicBezTo>
                    <a:pt x="10625" y="3125"/>
                    <a:pt x="10616" y="3078"/>
                    <a:pt x="10607" y="3037"/>
                  </a:cubicBezTo>
                  <a:cubicBezTo>
                    <a:pt x="10602" y="2990"/>
                    <a:pt x="10593" y="2953"/>
                    <a:pt x="10583" y="2925"/>
                  </a:cubicBezTo>
                  <a:cubicBezTo>
                    <a:pt x="10574" y="2860"/>
                    <a:pt x="10556" y="2767"/>
                    <a:pt x="10537" y="2665"/>
                  </a:cubicBezTo>
                  <a:cubicBezTo>
                    <a:pt x="10523" y="2559"/>
                    <a:pt x="10509" y="2443"/>
                    <a:pt x="10491" y="2336"/>
                  </a:cubicBezTo>
                  <a:cubicBezTo>
                    <a:pt x="10481" y="2224"/>
                    <a:pt x="10467" y="2127"/>
                    <a:pt x="10463" y="2048"/>
                  </a:cubicBezTo>
                  <a:cubicBezTo>
                    <a:pt x="10458" y="1974"/>
                    <a:pt x="10458" y="1927"/>
                    <a:pt x="10458" y="1927"/>
                  </a:cubicBezTo>
                  <a:cubicBezTo>
                    <a:pt x="10458" y="1927"/>
                    <a:pt x="10458" y="1974"/>
                    <a:pt x="10453" y="2048"/>
                  </a:cubicBezTo>
                  <a:cubicBezTo>
                    <a:pt x="10444" y="2127"/>
                    <a:pt x="10440" y="2229"/>
                    <a:pt x="10440" y="2340"/>
                  </a:cubicBezTo>
                  <a:cubicBezTo>
                    <a:pt x="10435" y="2559"/>
                    <a:pt x="10444" y="2814"/>
                    <a:pt x="10458" y="2944"/>
                  </a:cubicBezTo>
                  <a:cubicBezTo>
                    <a:pt x="10463" y="2972"/>
                    <a:pt x="10463" y="3014"/>
                    <a:pt x="10477" y="3060"/>
                  </a:cubicBezTo>
                  <a:cubicBezTo>
                    <a:pt x="10481" y="3106"/>
                    <a:pt x="10491" y="3153"/>
                    <a:pt x="10505" y="3208"/>
                  </a:cubicBezTo>
                  <a:cubicBezTo>
                    <a:pt x="10528" y="3311"/>
                    <a:pt x="10560" y="3413"/>
                    <a:pt x="10602" y="3510"/>
                  </a:cubicBezTo>
                  <a:cubicBezTo>
                    <a:pt x="10453" y="3343"/>
                    <a:pt x="10291" y="3171"/>
                    <a:pt x="10129" y="3014"/>
                  </a:cubicBezTo>
                  <a:cubicBezTo>
                    <a:pt x="9831" y="2721"/>
                    <a:pt x="9539" y="2480"/>
                    <a:pt x="9339" y="2280"/>
                  </a:cubicBezTo>
                  <a:cubicBezTo>
                    <a:pt x="9237" y="2187"/>
                    <a:pt x="9158" y="2108"/>
                    <a:pt x="9098" y="2048"/>
                  </a:cubicBezTo>
                  <a:cubicBezTo>
                    <a:pt x="9047" y="1992"/>
                    <a:pt x="9015" y="1965"/>
                    <a:pt x="9015" y="1964"/>
                  </a:cubicBezTo>
                  <a:lnTo>
                    <a:pt x="9015" y="1964"/>
                  </a:lnTo>
                  <a:cubicBezTo>
                    <a:pt x="9015" y="1965"/>
                    <a:pt x="9042" y="1997"/>
                    <a:pt x="9089" y="2057"/>
                  </a:cubicBezTo>
                  <a:cubicBezTo>
                    <a:pt x="9140" y="2113"/>
                    <a:pt x="9214" y="2201"/>
                    <a:pt x="9307" y="2299"/>
                  </a:cubicBezTo>
                  <a:cubicBezTo>
                    <a:pt x="9493" y="2503"/>
                    <a:pt x="9771" y="2767"/>
                    <a:pt x="10045" y="3069"/>
                  </a:cubicBezTo>
                  <a:cubicBezTo>
                    <a:pt x="10430" y="3487"/>
                    <a:pt x="10802" y="3988"/>
                    <a:pt x="11066" y="4383"/>
                  </a:cubicBezTo>
                  <a:cubicBezTo>
                    <a:pt x="11015" y="4378"/>
                    <a:pt x="10955" y="4369"/>
                    <a:pt x="10894" y="4364"/>
                  </a:cubicBezTo>
                  <a:cubicBezTo>
                    <a:pt x="10816" y="4355"/>
                    <a:pt x="10741" y="4341"/>
                    <a:pt x="10653" y="4323"/>
                  </a:cubicBezTo>
                  <a:cubicBezTo>
                    <a:pt x="10616" y="4318"/>
                    <a:pt x="10574" y="4309"/>
                    <a:pt x="10528" y="4299"/>
                  </a:cubicBezTo>
                  <a:cubicBezTo>
                    <a:pt x="10486" y="4290"/>
                    <a:pt x="10444" y="4276"/>
                    <a:pt x="10398" y="4271"/>
                  </a:cubicBezTo>
                  <a:cubicBezTo>
                    <a:pt x="10319" y="4253"/>
                    <a:pt x="10235" y="4225"/>
                    <a:pt x="10156" y="4202"/>
                  </a:cubicBezTo>
                  <a:cubicBezTo>
                    <a:pt x="10082" y="4179"/>
                    <a:pt x="10003" y="4151"/>
                    <a:pt x="9948" y="4128"/>
                  </a:cubicBezTo>
                  <a:cubicBezTo>
                    <a:pt x="9883" y="4104"/>
                    <a:pt x="9831" y="4081"/>
                    <a:pt x="9785" y="4063"/>
                  </a:cubicBezTo>
                  <a:cubicBezTo>
                    <a:pt x="9739" y="4044"/>
                    <a:pt x="9688" y="4021"/>
                    <a:pt x="9623" y="3993"/>
                  </a:cubicBezTo>
                  <a:cubicBezTo>
                    <a:pt x="9558" y="3965"/>
                    <a:pt x="9488" y="3937"/>
                    <a:pt x="9418" y="3900"/>
                  </a:cubicBezTo>
                  <a:cubicBezTo>
                    <a:pt x="9349" y="3868"/>
                    <a:pt x="9274" y="3826"/>
                    <a:pt x="9200" y="3784"/>
                  </a:cubicBezTo>
                  <a:cubicBezTo>
                    <a:pt x="9121" y="3742"/>
                    <a:pt x="9052" y="3696"/>
                    <a:pt x="8982" y="3659"/>
                  </a:cubicBezTo>
                  <a:cubicBezTo>
                    <a:pt x="8912" y="3617"/>
                    <a:pt x="8852" y="3566"/>
                    <a:pt x="8792" y="3524"/>
                  </a:cubicBezTo>
                  <a:cubicBezTo>
                    <a:pt x="8736" y="3478"/>
                    <a:pt x="8680" y="3436"/>
                    <a:pt x="8643" y="3408"/>
                  </a:cubicBezTo>
                  <a:cubicBezTo>
                    <a:pt x="8560" y="3338"/>
                    <a:pt x="8509" y="3292"/>
                    <a:pt x="8509" y="3292"/>
                  </a:cubicBezTo>
                  <a:lnTo>
                    <a:pt x="8509" y="3292"/>
                  </a:lnTo>
                  <a:cubicBezTo>
                    <a:pt x="8509" y="3292"/>
                    <a:pt x="8555" y="3343"/>
                    <a:pt x="8629" y="3417"/>
                  </a:cubicBezTo>
                  <a:cubicBezTo>
                    <a:pt x="8671" y="3454"/>
                    <a:pt x="8717" y="3501"/>
                    <a:pt x="8769" y="3552"/>
                  </a:cubicBezTo>
                  <a:cubicBezTo>
                    <a:pt x="8829" y="3598"/>
                    <a:pt x="8885" y="3649"/>
                    <a:pt x="8950" y="3705"/>
                  </a:cubicBezTo>
                  <a:cubicBezTo>
                    <a:pt x="8982" y="3728"/>
                    <a:pt x="9015" y="3756"/>
                    <a:pt x="9047" y="3779"/>
                  </a:cubicBezTo>
                  <a:cubicBezTo>
                    <a:pt x="9084" y="3803"/>
                    <a:pt x="9117" y="3826"/>
                    <a:pt x="9154" y="3854"/>
                  </a:cubicBezTo>
                  <a:cubicBezTo>
                    <a:pt x="9223" y="3905"/>
                    <a:pt x="9298" y="3947"/>
                    <a:pt x="9367" y="3993"/>
                  </a:cubicBezTo>
                  <a:cubicBezTo>
                    <a:pt x="9437" y="4035"/>
                    <a:pt x="9507" y="4076"/>
                    <a:pt x="9562" y="4104"/>
                  </a:cubicBezTo>
                  <a:cubicBezTo>
                    <a:pt x="9627" y="4132"/>
                    <a:pt x="9678" y="4160"/>
                    <a:pt x="9725" y="4183"/>
                  </a:cubicBezTo>
                  <a:cubicBezTo>
                    <a:pt x="9771" y="4202"/>
                    <a:pt x="9827" y="4225"/>
                    <a:pt x="9887" y="4253"/>
                  </a:cubicBezTo>
                  <a:cubicBezTo>
                    <a:pt x="9952" y="4276"/>
                    <a:pt x="10026" y="4309"/>
                    <a:pt x="10105" y="4336"/>
                  </a:cubicBezTo>
                  <a:cubicBezTo>
                    <a:pt x="10184" y="4360"/>
                    <a:pt x="10268" y="4387"/>
                    <a:pt x="10351" y="4411"/>
                  </a:cubicBezTo>
                  <a:cubicBezTo>
                    <a:pt x="10393" y="4425"/>
                    <a:pt x="10440" y="4434"/>
                    <a:pt x="10481" y="4448"/>
                  </a:cubicBezTo>
                  <a:cubicBezTo>
                    <a:pt x="10528" y="4457"/>
                    <a:pt x="10570" y="4462"/>
                    <a:pt x="10607" y="4476"/>
                  </a:cubicBezTo>
                  <a:cubicBezTo>
                    <a:pt x="10695" y="4490"/>
                    <a:pt x="10778" y="4504"/>
                    <a:pt x="10853" y="4517"/>
                  </a:cubicBezTo>
                  <a:cubicBezTo>
                    <a:pt x="10927" y="4522"/>
                    <a:pt x="10997" y="4531"/>
                    <a:pt x="11062" y="4541"/>
                  </a:cubicBezTo>
                  <a:cubicBezTo>
                    <a:pt x="11094" y="4541"/>
                    <a:pt x="11131" y="4545"/>
                    <a:pt x="11154" y="4545"/>
                  </a:cubicBezTo>
                  <a:cubicBezTo>
                    <a:pt x="11229" y="4657"/>
                    <a:pt x="11289" y="4754"/>
                    <a:pt x="11340" y="4833"/>
                  </a:cubicBezTo>
                  <a:cubicBezTo>
                    <a:pt x="11461" y="5028"/>
                    <a:pt x="11637" y="5316"/>
                    <a:pt x="11814" y="5655"/>
                  </a:cubicBezTo>
                  <a:cubicBezTo>
                    <a:pt x="11995" y="5989"/>
                    <a:pt x="12185" y="6374"/>
                    <a:pt x="12357" y="6727"/>
                  </a:cubicBezTo>
                  <a:cubicBezTo>
                    <a:pt x="12380" y="6773"/>
                    <a:pt x="12394" y="6815"/>
                    <a:pt x="12417" y="6862"/>
                  </a:cubicBezTo>
                  <a:cubicBezTo>
                    <a:pt x="12440" y="6908"/>
                    <a:pt x="12463" y="6954"/>
                    <a:pt x="12487" y="6992"/>
                  </a:cubicBezTo>
                  <a:cubicBezTo>
                    <a:pt x="12533" y="7080"/>
                    <a:pt x="12579" y="7163"/>
                    <a:pt x="12626" y="7238"/>
                  </a:cubicBezTo>
                  <a:cubicBezTo>
                    <a:pt x="12672" y="7312"/>
                    <a:pt x="12719" y="7381"/>
                    <a:pt x="12760" y="7451"/>
                  </a:cubicBezTo>
                  <a:cubicBezTo>
                    <a:pt x="12784" y="7488"/>
                    <a:pt x="12802" y="7521"/>
                    <a:pt x="12825" y="7549"/>
                  </a:cubicBezTo>
                  <a:cubicBezTo>
                    <a:pt x="12849" y="7581"/>
                    <a:pt x="12867" y="7614"/>
                    <a:pt x="12881" y="7641"/>
                  </a:cubicBezTo>
                  <a:cubicBezTo>
                    <a:pt x="12960" y="7757"/>
                    <a:pt x="13011" y="7846"/>
                    <a:pt x="13039" y="7906"/>
                  </a:cubicBezTo>
                  <a:cubicBezTo>
                    <a:pt x="13039" y="7911"/>
                    <a:pt x="13039" y="7911"/>
                    <a:pt x="13044" y="7915"/>
                  </a:cubicBezTo>
                  <a:cubicBezTo>
                    <a:pt x="13030" y="8403"/>
                    <a:pt x="13006" y="9117"/>
                    <a:pt x="12983" y="9925"/>
                  </a:cubicBezTo>
                  <a:cubicBezTo>
                    <a:pt x="12969" y="10334"/>
                    <a:pt x="12965" y="10775"/>
                    <a:pt x="12960" y="11216"/>
                  </a:cubicBezTo>
                  <a:cubicBezTo>
                    <a:pt x="12951" y="11657"/>
                    <a:pt x="12951" y="12107"/>
                    <a:pt x="12960" y="12538"/>
                  </a:cubicBezTo>
                  <a:cubicBezTo>
                    <a:pt x="12965" y="12826"/>
                    <a:pt x="12974" y="13105"/>
                    <a:pt x="12993" y="13369"/>
                  </a:cubicBezTo>
                  <a:cubicBezTo>
                    <a:pt x="12988" y="13360"/>
                    <a:pt x="12988" y="13346"/>
                    <a:pt x="12983" y="13337"/>
                  </a:cubicBezTo>
                  <a:cubicBezTo>
                    <a:pt x="12914" y="13137"/>
                    <a:pt x="12844" y="12928"/>
                    <a:pt x="12765" y="12720"/>
                  </a:cubicBezTo>
                  <a:cubicBezTo>
                    <a:pt x="12612" y="12297"/>
                    <a:pt x="12431" y="11865"/>
                    <a:pt x="12241" y="11448"/>
                  </a:cubicBezTo>
                  <a:cubicBezTo>
                    <a:pt x="12041" y="11030"/>
                    <a:pt x="11832" y="10621"/>
                    <a:pt x="11614" y="10241"/>
                  </a:cubicBezTo>
                  <a:cubicBezTo>
                    <a:pt x="11396" y="9865"/>
                    <a:pt x="11178" y="9512"/>
                    <a:pt x="10973" y="9206"/>
                  </a:cubicBezTo>
                  <a:cubicBezTo>
                    <a:pt x="10876" y="9048"/>
                    <a:pt x="10769" y="8909"/>
                    <a:pt x="10676" y="8774"/>
                  </a:cubicBezTo>
                  <a:cubicBezTo>
                    <a:pt x="10583" y="8649"/>
                    <a:pt x="10500" y="8523"/>
                    <a:pt x="10421" y="8421"/>
                  </a:cubicBezTo>
                  <a:cubicBezTo>
                    <a:pt x="10342" y="8314"/>
                    <a:pt x="10249" y="8194"/>
                    <a:pt x="10152" y="8068"/>
                  </a:cubicBezTo>
                  <a:cubicBezTo>
                    <a:pt x="10045" y="7938"/>
                    <a:pt x="9934" y="7799"/>
                    <a:pt x="9813" y="7660"/>
                  </a:cubicBezTo>
                  <a:cubicBezTo>
                    <a:pt x="9572" y="7372"/>
                    <a:pt x="9284" y="7061"/>
                    <a:pt x="8977" y="6736"/>
                  </a:cubicBezTo>
                  <a:cubicBezTo>
                    <a:pt x="8629" y="6374"/>
                    <a:pt x="8239" y="5994"/>
                    <a:pt x="7836" y="5641"/>
                  </a:cubicBezTo>
                  <a:cubicBezTo>
                    <a:pt x="7798" y="5594"/>
                    <a:pt x="7766" y="5539"/>
                    <a:pt x="7738" y="5474"/>
                  </a:cubicBezTo>
                  <a:cubicBezTo>
                    <a:pt x="7692" y="5385"/>
                    <a:pt x="7650" y="5283"/>
                    <a:pt x="7603" y="5177"/>
                  </a:cubicBezTo>
                  <a:cubicBezTo>
                    <a:pt x="7511" y="4958"/>
                    <a:pt x="7399" y="4731"/>
                    <a:pt x="7306" y="4522"/>
                  </a:cubicBezTo>
                  <a:cubicBezTo>
                    <a:pt x="7214" y="4313"/>
                    <a:pt x="7135" y="4132"/>
                    <a:pt x="7079" y="4012"/>
                  </a:cubicBezTo>
                  <a:cubicBezTo>
                    <a:pt x="7028" y="3882"/>
                    <a:pt x="6949" y="3705"/>
                    <a:pt x="6884" y="3487"/>
                  </a:cubicBezTo>
                  <a:cubicBezTo>
                    <a:pt x="6814" y="3278"/>
                    <a:pt x="6749" y="3037"/>
                    <a:pt x="6726" y="2809"/>
                  </a:cubicBezTo>
                  <a:cubicBezTo>
                    <a:pt x="6703" y="2582"/>
                    <a:pt x="6708" y="2368"/>
                    <a:pt x="6731" y="2220"/>
                  </a:cubicBezTo>
                  <a:cubicBezTo>
                    <a:pt x="6740" y="2178"/>
                    <a:pt x="6745" y="2141"/>
                    <a:pt x="6749" y="2113"/>
                  </a:cubicBezTo>
                  <a:cubicBezTo>
                    <a:pt x="6754" y="2085"/>
                    <a:pt x="6763" y="2057"/>
                    <a:pt x="6768" y="2034"/>
                  </a:cubicBezTo>
                  <a:cubicBezTo>
                    <a:pt x="6777" y="1992"/>
                    <a:pt x="6786" y="1965"/>
                    <a:pt x="6786" y="1964"/>
                  </a:cubicBezTo>
                  <a:lnTo>
                    <a:pt x="6786" y="1964"/>
                  </a:lnTo>
                  <a:cubicBezTo>
                    <a:pt x="6786" y="1965"/>
                    <a:pt x="6777" y="1988"/>
                    <a:pt x="6763" y="2025"/>
                  </a:cubicBezTo>
                  <a:cubicBezTo>
                    <a:pt x="6754" y="2048"/>
                    <a:pt x="6745" y="2071"/>
                    <a:pt x="6731" y="2104"/>
                  </a:cubicBezTo>
                  <a:cubicBezTo>
                    <a:pt x="6721" y="2132"/>
                    <a:pt x="6708" y="2164"/>
                    <a:pt x="6703" y="2206"/>
                  </a:cubicBezTo>
                  <a:cubicBezTo>
                    <a:pt x="6661" y="2359"/>
                    <a:pt x="6629" y="2577"/>
                    <a:pt x="6629" y="2809"/>
                  </a:cubicBezTo>
                  <a:cubicBezTo>
                    <a:pt x="6629" y="3046"/>
                    <a:pt x="6670" y="3297"/>
                    <a:pt x="6717" y="3519"/>
                  </a:cubicBezTo>
                  <a:cubicBezTo>
                    <a:pt x="6763" y="3742"/>
                    <a:pt x="6833" y="3937"/>
                    <a:pt x="6870" y="4067"/>
                  </a:cubicBezTo>
                  <a:cubicBezTo>
                    <a:pt x="6916" y="4197"/>
                    <a:pt x="6986" y="4387"/>
                    <a:pt x="7079" y="4596"/>
                  </a:cubicBezTo>
                  <a:cubicBezTo>
                    <a:pt x="7167" y="4801"/>
                    <a:pt x="7265" y="5028"/>
                    <a:pt x="7353" y="5237"/>
                  </a:cubicBezTo>
                  <a:cubicBezTo>
                    <a:pt x="7190" y="5107"/>
                    <a:pt x="7023" y="4986"/>
                    <a:pt x="6856" y="4870"/>
                  </a:cubicBezTo>
                  <a:cubicBezTo>
                    <a:pt x="6466" y="4596"/>
                    <a:pt x="6072" y="4364"/>
                    <a:pt x="5682" y="4193"/>
                  </a:cubicBezTo>
                  <a:cubicBezTo>
                    <a:pt x="5491" y="4100"/>
                    <a:pt x="5301" y="4030"/>
                    <a:pt x="5120" y="3965"/>
                  </a:cubicBezTo>
                  <a:cubicBezTo>
                    <a:pt x="5027" y="3937"/>
                    <a:pt x="4939" y="3905"/>
                    <a:pt x="4851" y="3882"/>
                  </a:cubicBezTo>
                  <a:cubicBezTo>
                    <a:pt x="4767" y="3858"/>
                    <a:pt x="4684" y="3835"/>
                    <a:pt x="4605" y="3821"/>
                  </a:cubicBezTo>
                  <a:cubicBezTo>
                    <a:pt x="4285" y="3742"/>
                    <a:pt x="4011" y="3714"/>
                    <a:pt x="3825" y="3705"/>
                  </a:cubicBezTo>
                  <a:cubicBezTo>
                    <a:pt x="3779" y="3696"/>
                    <a:pt x="3737" y="3696"/>
                    <a:pt x="3704" y="3696"/>
                  </a:cubicBezTo>
                  <a:lnTo>
                    <a:pt x="3537" y="3696"/>
                  </a:lnTo>
                  <a:cubicBezTo>
                    <a:pt x="3537" y="3696"/>
                    <a:pt x="3560" y="3696"/>
                    <a:pt x="3611" y="3705"/>
                  </a:cubicBezTo>
                  <a:cubicBezTo>
                    <a:pt x="3635" y="3705"/>
                    <a:pt x="3663" y="3705"/>
                    <a:pt x="3704" y="3710"/>
                  </a:cubicBezTo>
                  <a:cubicBezTo>
                    <a:pt x="3737" y="3710"/>
                    <a:pt x="3779" y="3714"/>
                    <a:pt x="3825" y="3719"/>
                  </a:cubicBezTo>
                  <a:cubicBezTo>
                    <a:pt x="4011" y="3738"/>
                    <a:pt x="4280" y="3779"/>
                    <a:pt x="4591" y="3868"/>
                  </a:cubicBezTo>
                  <a:cubicBezTo>
                    <a:pt x="4674" y="3882"/>
                    <a:pt x="4749" y="3919"/>
                    <a:pt x="4837" y="3942"/>
                  </a:cubicBezTo>
                  <a:cubicBezTo>
                    <a:pt x="4916" y="3970"/>
                    <a:pt x="5004" y="4007"/>
                    <a:pt x="5092" y="4035"/>
                  </a:cubicBezTo>
                  <a:cubicBezTo>
                    <a:pt x="5264" y="4109"/>
                    <a:pt x="5445" y="4183"/>
                    <a:pt x="5631" y="4290"/>
                  </a:cubicBezTo>
                  <a:cubicBezTo>
                    <a:pt x="5723" y="4336"/>
                    <a:pt x="5812" y="4392"/>
                    <a:pt x="5909" y="4448"/>
                  </a:cubicBezTo>
                  <a:cubicBezTo>
                    <a:pt x="6002" y="4504"/>
                    <a:pt x="6095" y="4555"/>
                    <a:pt x="6188" y="4620"/>
                  </a:cubicBezTo>
                  <a:cubicBezTo>
                    <a:pt x="6332" y="4712"/>
                    <a:pt x="6475" y="4819"/>
                    <a:pt x="6615" y="4921"/>
                  </a:cubicBezTo>
                  <a:cubicBezTo>
                    <a:pt x="6517" y="4949"/>
                    <a:pt x="6392" y="4991"/>
                    <a:pt x="6257" y="5028"/>
                  </a:cubicBezTo>
                  <a:cubicBezTo>
                    <a:pt x="6174" y="5051"/>
                    <a:pt x="6095" y="5065"/>
                    <a:pt x="6011" y="5088"/>
                  </a:cubicBezTo>
                  <a:cubicBezTo>
                    <a:pt x="5932" y="5107"/>
                    <a:pt x="5849" y="5126"/>
                    <a:pt x="5775" y="5144"/>
                  </a:cubicBezTo>
                  <a:cubicBezTo>
                    <a:pt x="5617" y="5172"/>
                    <a:pt x="5487" y="5195"/>
                    <a:pt x="5394" y="5214"/>
                  </a:cubicBezTo>
                  <a:cubicBezTo>
                    <a:pt x="5347" y="5218"/>
                    <a:pt x="5287" y="5228"/>
                    <a:pt x="5218" y="5242"/>
                  </a:cubicBezTo>
                  <a:cubicBezTo>
                    <a:pt x="5153" y="5251"/>
                    <a:pt x="5078" y="5260"/>
                    <a:pt x="4999" y="5269"/>
                  </a:cubicBezTo>
                  <a:cubicBezTo>
                    <a:pt x="4916" y="5274"/>
                    <a:pt x="4837" y="5288"/>
                    <a:pt x="4749" y="5293"/>
                  </a:cubicBezTo>
                  <a:cubicBezTo>
                    <a:pt x="4707" y="5293"/>
                    <a:pt x="4661" y="5297"/>
                    <a:pt x="4619" y="5297"/>
                  </a:cubicBezTo>
                  <a:lnTo>
                    <a:pt x="4493" y="5297"/>
                  </a:lnTo>
                  <a:cubicBezTo>
                    <a:pt x="4467" y="5300"/>
                    <a:pt x="4442" y="5301"/>
                    <a:pt x="4417" y="5301"/>
                  </a:cubicBezTo>
                  <a:cubicBezTo>
                    <a:pt x="4362" y="5301"/>
                    <a:pt x="4309" y="5296"/>
                    <a:pt x="4261" y="5293"/>
                  </a:cubicBezTo>
                  <a:cubicBezTo>
                    <a:pt x="4187" y="5288"/>
                    <a:pt x="4122" y="5283"/>
                    <a:pt x="4062" y="5274"/>
                  </a:cubicBezTo>
                  <a:cubicBezTo>
                    <a:pt x="3955" y="5260"/>
                    <a:pt x="3885" y="5246"/>
                    <a:pt x="3885" y="5246"/>
                  </a:cubicBezTo>
                  <a:lnTo>
                    <a:pt x="3885" y="5246"/>
                  </a:lnTo>
                  <a:cubicBezTo>
                    <a:pt x="3885" y="5246"/>
                    <a:pt x="3955" y="5265"/>
                    <a:pt x="4062" y="5288"/>
                  </a:cubicBezTo>
                  <a:cubicBezTo>
                    <a:pt x="4122" y="5297"/>
                    <a:pt x="4187" y="5311"/>
                    <a:pt x="4257" y="5320"/>
                  </a:cubicBezTo>
                  <a:cubicBezTo>
                    <a:pt x="4331" y="5330"/>
                    <a:pt x="4405" y="5344"/>
                    <a:pt x="4493" y="5353"/>
                  </a:cubicBezTo>
                  <a:cubicBezTo>
                    <a:pt x="4535" y="5358"/>
                    <a:pt x="4582" y="5358"/>
                    <a:pt x="4619" y="5362"/>
                  </a:cubicBezTo>
                  <a:cubicBezTo>
                    <a:pt x="4661" y="5362"/>
                    <a:pt x="4707" y="5367"/>
                    <a:pt x="4749" y="5367"/>
                  </a:cubicBezTo>
                  <a:cubicBezTo>
                    <a:pt x="4778" y="5370"/>
                    <a:pt x="4807" y="5371"/>
                    <a:pt x="4836" y="5371"/>
                  </a:cubicBezTo>
                  <a:cubicBezTo>
                    <a:pt x="4893" y="5371"/>
                    <a:pt x="4948" y="5367"/>
                    <a:pt x="5004" y="5367"/>
                  </a:cubicBezTo>
                  <a:cubicBezTo>
                    <a:pt x="5083" y="5362"/>
                    <a:pt x="5162" y="5362"/>
                    <a:pt x="5231" y="5362"/>
                  </a:cubicBezTo>
                  <a:cubicBezTo>
                    <a:pt x="5301" y="5358"/>
                    <a:pt x="5357" y="5353"/>
                    <a:pt x="5408" y="5353"/>
                  </a:cubicBezTo>
                  <a:cubicBezTo>
                    <a:pt x="5454" y="5344"/>
                    <a:pt x="5515" y="5339"/>
                    <a:pt x="5584" y="5334"/>
                  </a:cubicBezTo>
                  <a:cubicBezTo>
                    <a:pt x="5654" y="5320"/>
                    <a:pt x="5728" y="5311"/>
                    <a:pt x="5802" y="5297"/>
                  </a:cubicBezTo>
                  <a:cubicBezTo>
                    <a:pt x="5886" y="5283"/>
                    <a:pt x="5965" y="5269"/>
                    <a:pt x="6053" y="5251"/>
                  </a:cubicBezTo>
                  <a:cubicBezTo>
                    <a:pt x="6141" y="5237"/>
                    <a:pt x="6220" y="5218"/>
                    <a:pt x="6304" y="5195"/>
                  </a:cubicBezTo>
                  <a:cubicBezTo>
                    <a:pt x="6466" y="5153"/>
                    <a:pt x="6615" y="5107"/>
                    <a:pt x="6721" y="5074"/>
                  </a:cubicBezTo>
                  <a:cubicBezTo>
                    <a:pt x="6745" y="5065"/>
                    <a:pt x="6763" y="5061"/>
                    <a:pt x="6777" y="5056"/>
                  </a:cubicBezTo>
                  <a:cubicBezTo>
                    <a:pt x="7070" y="5283"/>
                    <a:pt x="7348" y="5529"/>
                    <a:pt x="7613" y="5794"/>
                  </a:cubicBezTo>
                  <a:lnTo>
                    <a:pt x="7650" y="5845"/>
                  </a:lnTo>
                  <a:cubicBezTo>
                    <a:pt x="7706" y="5915"/>
                    <a:pt x="7761" y="5966"/>
                    <a:pt x="7798" y="6003"/>
                  </a:cubicBezTo>
                  <a:cubicBezTo>
                    <a:pt x="7840" y="6035"/>
                    <a:pt x="7863" y="6054"/>
                    <a:pt x="7863" y="6054"/>
                  </a:cubicBezTo>
                  <a:lnTo>
                    <a:pt x="7868" y="6049"/>
                  </a:lnTo>
                  <a:cubicBezTo>
                    <a:pt x="8160" y="6351"/>
                    <a:pt x="8439" y="6657"/>
                    <a:pt x="8690" y="6959"/>
                  </a:cubicBezTo>
                  <a:cubicBezTo>
                    <a:pt x="8829" y="7126"/>
                    <a:pt x="8959" y="7289"/>
                    <a:pt x="9089" y="7451"/>
                  </a:cubicBezTo>
                  <a:cubicBezTo>
                    <a:pt x="9154" y="7535"/>
                    <a:pt x="9214" y="7609"/>
                    <a:pt x="9274" y="7683"/>
                  </a:cubicBezTo>
                  <a:lnTo>
                    <a:pt x="9446" y="7911"/>
                  </a:lnTo>
                  <a:cubicBezTo>
                    <a:pt x="9562" y="8055"/>
                    <a:pt x="9664" y="8194"/>
                    <a:pt x="9757" y="8324"/>
                  </a:cubicBezTo>
                  <a:cubicBezTo>
                    <a:pt x="9850" y="8449"/>
                    <a:pt x="9929" y="8570"/>
                    <a:pt x="10003" y="8677"/>
                  </a:cubicBezTo>
                  <a:cubicBezTo>
                    <a:pt x="10073" y="8779"/>
                    <a:pt x="10156" y="8895"/>
                    <a:pt x="10245" y="9025"/>
                  </a:cubicBezTo>
                  <a:cubicBezTo>
                    <a:pt x="10328" y="9159"/>
                    <a:pt x="10421" y="9299"/>
                    <a:pt x="10514" y="9447"/>
                  </a:cubicBezTo>
                  <a:cubicBezTo>
                    <a:pt x="10709" y="9749"/>
                    <a:pt x="10908" y="10097"/>
                    <a:pt x="11117" y="10468"/>
                  </a:cubicBezTo>
                  <a:cubicBezTo>
                    <a:pt x="11530" y="11211"/>
                    <a:pt x="11920" y="12070"/>
                    <a:pt x="12208" y="12887"/>
                  </a:cubicBezTo>
                  <a:cubicBezTo>
                    <a:pt x="12255" y="13035"/>
                    <a:pt x="12310" y="13174"/>
                    <a:pt x="12357" y="13314"/>
                  </a:cubicBezTo>
                  <a:cubicBezTo>
                    <a:pt x="12347" y="13304"/>
                    <a:pt x="12343" y="13300"/>
                    <a:pt x="12338" y="13300"/>
                  </a:cubicBezTo>
                  <a:cubicBezTo>
                    <a:pt x="12296" y="13277"/>
                    <a:pt x="12264" y="13249"/>
                    <a:pt x="12222" y="13225"/>
                  </a:cubicBezTo>
                  <a:lnTo>
                    <a:pt x="12101" y="13156"/>
                  </a:lnTo>
                  <a:cubicBezTo>
                    <a:pt x="12018" y="13109"/>
                    <a:pt x="11939" y="13063"/>
                    <a:pt x="11851" y="13026"/>
                  </a:cubicBezTo>
                  <a:cubicBezTo>
                    <a:pt x="11507" y="12863"/>
                    <a:pt x="11154" y="12743"/>
                    <a:pt x="10806" y="12664"/>
                  </a:cubicBezTo>
                  <a:cubicBezTo>
                    <a:pt x="10458" y="12580"/>
                    <a:pt x="10129" y="12534"/>
                    <a:pt x="9831" y="12511"/>
                  </a:cubicBezTo>
                  <a:cubicBezTo>
                    <a:pt x="9804" y="12506"/>
                    <a:pt x="9780" y="12506"/>
                    <a:pt x="9748" y="12506"/>
                  </a:cubicBezTo>
                  <a:lnTo>
                    <a:pt x="9609" y="12455"/>
                  </a:lnTo>
                  <a:cubicBezTo>
                    <a:pt x="9469" y="12395"/>
                    <a:pt x="9330" y="12339"/>
                    <a:pt x="9191" y="12269"/>
                  </a:cubicBezTo>
                  <a:cubicBezTo>
                    <a:pt x="9140" y="12246"/>
                    <a:pt x="9089" y="12223"/>
                    <a:pt x="9038" y="12190"/>
                  </a:cubicBezTo>
                  <a:cubicBezTo>
                    <a:pt x="8996" y="12144"/>
                    <a:pt x="8954" y="12093"/>
                    <a:pt x="8912" y="12037"/>
                  </a:cubicBezTo>
                  <a:cubicBezTo>
                    <a:pt x="8782" y="11852"/>
                    <a:pt x="8648" y="11633"/>
                    <a:pt x="8541" y="11443"/>
                  </a:cubicBezTo>
                  <a:cubicBezTo>
                    <a:pt x="8439" y="11248"/>
                    <a:pt x="8365" y="11067"/>
                    <a:pt x="8309" y="10951"/>
                  </a:cubicBezTo>
                  <a:cubicBezTo>
                    <a:pt x="8281" y="10886"/>
                    <a:pt x="8253" y="10812"/>
                    <a:pt x="8216" y="10724"/>
                  </a:cubicBezTo>
                  <a:cubicBezTo>
                    <a:pt x="8188" y="10635"/>
                    <a:pt x="8147" y="10538"/>
                    <a:pt x="8119" y="10436"/>
                  </a:cubicBezTo>
                  <a:cubicBezTo>
                    <a:pt x="8049" y="10227"/>
                    <a:pt x="7993" y="9986"/>
                    <a:pt x="7952" y="9763"/>
                  </a:cubicBezTo>
                  <a:cubicBezTo>
                    <a:pt x="7910" y="9535"/>
                    <a:pt x="7882" y="9326"/>
                    <a:pt x="7868" y="9169"/>
                  </a:cubicBezTo>
                  <a:cubicBezTo>
                    <a:pt x="7863" y="9094"/>
                    <a:pt x="7859" y="9029"/>
                    <a:pt x="7854" y="8983"/>
                  </a:cubicBezTo>
                  <a:cubicBezTo>
                    <a:pt x="7845" y="8936"/>
                    <a:pt x="7845" y="8913"/>
                    <a:pt x="7845" y="8913"/>
                  </a:cubicBezTo>
                  <a:cubicBezTo>
                    <a:pt x="7845" y="8913"/>
                    <a:pt x="7845" y="8936"/>
                    <a:pt x="7840" y="8983"/>
                  </a:cubicBezTo>
                  <a:cubicBezTo>
                    <a:pt x="7840" y="9029"/>
                    <a:pt x="7836" y="9090"/>
                    <a:pt x="7836" y="9169"/>
                  </a:cubicBezTo>
                  <a:cubicBezTo>
                    <a:pt x="7831" y="9326"/>
                    <a:pt x="7836" y="9540"/>
                    <a:pt x="7845" y="9767"/>
                  </a:cubicBezTo>
                  <a:cubicBezTo>
                    <a:pt x="7863" y="9999"/>
                    <a:pt x="7900" y="10241"/>
                    <a:pt x="7947" y="10464"/>
                  </a:cubicBezTo>
                  <a:cubicBezTo>
                    <a:pt x="7970" y="10575"/>
                    <a:pt x="7998" y="10677"/>
                    <a:pt x="8021" y="10770"/>
                  </a:cubicBezTo>
                  <a:cubicBezTo>
                    <a:pt x="8049" y="10863"/>
                    <a:pt x="8072" y="10946"/>
                    <a:pt x="8095" y="11007"/>
                  </a:cubicBezTo>
                  <a:cubicBezTo>
                    <a:pt x="8142" y="11137"/>
                    <a:pt x="8211" y="11322"/>
                    <a:pt x="8318" y="11531"/>
                  </a:cubicBezTo>
                  <a:cubicBezTo>
                    <a:pt x="8388" y="11666"/>
                    <a:pt x="8462" y="11805"/>
                    <a:pt x="8550" y="11935"/>
                  </a:cubicBezTo>
                  <a:cubicBezTo>
                    <a:pt x="8318" y="11810"/>
                    <a:pt x="8086" y="11675"/>
                    <a:pt x="7859" y="11536"/>
                  </a:cubicBezTo>
                  <a:cubicBezTo>
                    <a:pt x="7566" y="11355"/>
                    <a:pt x="7283" y="11169"/>
                    <a:pt x="7019" y="10983"/>
                  </a:cubicBezTo>
                  <a:cubicBezTo>
                    <a:pt x="6749" y="10807"/>
                    <a:pt x="6508" y="10626"/>
                    <a:pt x="6285" y="10464"/>
                  </a:cubicBezTo>
                  <a:cubicBezTo>
                    <a:pt x="6072" y="10301"/>
                    <a:pt x="5881" y="10162"/>
                    <a:pt x="5723" y="10046"/>
                  </a:cubicBezTo>
                  <a:cubicBezTo>
                    <a:pt x="5566" y="9930"/>
                    <a:pt x="5375" y="9786"/>
                    <a:pt x="5153" y="9614"/>
                  </a:cubicBezTo>
                  <a:cubicBezTo>
                    <a:pt x="5046" y="9535"/>
                    <a:pt x="4930" y="9447"/>
                    <a:pt x="4804" y="9354"/>
                  </a:cubicBezTo>
                  <a:cubicBezTo>
                    <a:pt x="4749" y="9308"/>
                    <a:pt x="4684" y="9261"/>
                    <a:pt x="4619" y="9215"/>
                  </a:cubicBezTo>
                  <a:cubicBezTo>
                    <a:pt x="4563" y="9169"/>
                    <a:pt x="4498" y="9122"/>
                    <a:pt x="4442" y="9071"/>
                  </a:cubicBezTo>
                  <a:cubicBezTo>
                    <a:pt x="4196" y="8871"/>
                    <a:pt x="3960" y="8635"/>
                    <a:pt x="3732" y="8393"/>
                  </a:cubicBezTo>
                  <a:cubicBezTo>
                    <a:pt x="3505" y="8143"/>
                    <a:pt x="3291" y="7887"/>
                    <a:pt x="3087" y="7632"/>
                  </a:cubicBezTo>
                  <a:cubicBezTo>
                    <a:pt x="2989" y="7502"/>
                    <a:pt x="2892" y="7377"/>
                    <a:pt x="2799" y="7256"/>
                  </a:cubicBezTo>
                  <a:cubicBezTo>
                    <a:pt x="2706" y="7131"/>
                    <a:pt x="2613" y="7010"/>
                    <a:pt x="2525" y="6894"/>
                  </a:cubicBezTo>
                  <a:cubicBezTo>
                    <a:pt x="2358" y="6662"/>
                    <a:pt x="2214" y="6448"/>
                    <a:pt x="2108" y="6258"/>
                  </a:cubicBezTo>
                  <a:cubicBezTo>
                    <a:pt x="2005" y="6063"/>
                    <a:pt x="1940" y="5901"/>
                    <a:pt x="1903" y="5785"/>
                  </a:cubicBezTo>
                  <a:cubicBezTo>
                    <a:pt x="1899" y="5757"/>
                    <a:pt x="1889" y="5734"/>
                    <a:pt x="1880" y="5710"/>
                  </a:cubicBezTo>
                  <a:lnTo>
                    <a:pt x="1880" y="5710"/>
                  </a:lnTo>
                  <a:cubicBezTo>
                    <a:pt x="1889" y="5734"/>
                    <a:pt x="1894" y="5757"/>
                    <a:pt x="1899" y="5785"/>
                  </a:cubicBezTo>
                  <a:cubicBezTo>
                    <a:pt x="1926" y="5901"/>
                    <a:pt x="1987" y="6072"/>
                    <a:pt x="2080" y="6267"/>
                  </a:cubicBezTo>
                  <a:cubicBezTo>
                    <a:pt x="2172" y="6467"/>
                    <a:pt x="2298" y="6690"/>
                    <a:pt x="2451" y="6931"/>
                  </a:cubicBezTo>
                  <a:cubicBezTo>
                    <a:pt x="2544" y="7080"/>
                    <a:pt x="2641" y="7238"/>
                    <a:pt x="2748" y="7400"/>
                  </a:cubicBezTo>
                  <a:cubicBezTo>
                    <a:pt x="2632" y="7377"/>
                    <a:pt x="2479" y="7335"/>
                    <a:pt x="2316" y="7303"/>
                  </a:cubicBezTo>
                  <a:cubicBezTo>
                    <a:pt x="2237" y="7284"/>
                    <a:pt x="2149" y="7261"/>
                    <a:pt x="2061" y="7238"/>
                  </a:cubicBezTo>
                  <a:cubicBezTo>
                    <a:pt x="1973" y="7214"/>
                    <a:pt x="1894" y="7191"/>
                    <a:pt x="1810" y="7168"/>
                  </a:cubicBezTo>
                  <a:cubicBezTo>
                    <a:pt x="1657" y="7122"/>
                    <a:pt x="1509" y="7080"/>
                    <a:pt x="1416" y="7052"/>
                  </a:cubicBezTo>
                  <a:cubicBezTo>
                    <a:pt x="1369" y="7033"/>
                    <a:pt x="1314" y="7015"/>
                    <a:pt x="1244" y="7001"/>
                  </a:cubicBezTo>
                  <a:cubicBezTo>
                    <a:pt x="1179" y="6978"/>
                    <a:pt x="1105" y="6954"/>
                    <a:pt x="1021" y="6931"/>
                  </a:cubicBezTo>
                  <a:cubicBezTo>
                    <a:pt x="947" y="6899"/>
                    <a:pt x="859" y="6871"/>
                    <a:pt x="785" y="6843"/>
                  </a:cubicBezTo>
                  <a:cubicBezTo>
                    <a:pt x="743" y="6824"/>
                    <a:pt x="706" y="6806"/>
                    <a:pt x="664" y="6797"/>
                  </a:cubicBezTo>
                  <a:cubicBezTo>
                    <a:pt x="622" y="6778"/>
                    <a:pt x="580" y="6759"/>
                    <a:pt x="548" y="6746"/>
                  </a:cubicBezTo>
                  <a:cubicBezTo>
                    <a:pt x="464" y="6708"/>
                    <a:pt x="395" y="6676"/>
                    <a:pt x="334" y="6639"/>
                  </a:cubicBezTo>
                  <a:cubicBezTo>
                    <a:pt x="269" y="6606"/>
                    <a:pt x="209" y="6569"/>
                    <a:pt x="158" y="6541"/>
                  </a:cubicBezTo>
                  <a:cubicBezTo>
                    <a:pt x="65" y="6476"/>
                    <a:pt x="0" y="6444"/>
                    <a:pt x="0" y="6444"/>
                  </a:cubicBezTo>
                  <a:lnTo>
                    <a:pt x="0" y="6444"/>
                  </a:lnTo>
                  <a:cubicBezTo>
                    <a:pt x="0" y="6444"/>
                    <a:pt x="61" y="6481"/>
                    <a:pt x="149" y="6551"/>
                  </a:cubicBezTo>
                  <a:cubicBezTo>
                    <a:pt x="195" y="6588"/>
                    <a:pt x="251" y="6620"/>
                    <a:pt x="311" y="6662"/>
                  </a:cubicBezTo>
                  <a:cubicBezTo>
                    <a:pt x="371" y="6704"/>
                    <a:pt x="441" y="6750"/>
                    <a:pt x="520" y="6783"/>
                  </a:cubicBezTo>
                  <a:cubicBezTo>
                    <a:pt x="553" y="6806"/>
                    <a:pt x="594" y="6824"/>
                    <a:pt x="627" y="6848"/>
                  </a:cubicBezTo>
                  <a:cubicBezTo>
                    <a:pt x="669" y="6866"/>
                    <a:pt x="706" y="6889"/>
                    <a:pt x="743" y="6908"/>
                  </a:cubicBezTo>
                  <a:cubicBezTo>
                    <a:pt x="822" y="6945"/>
                    <a:pt x="901" y="6982"/>
                    <a:pt x="975" y="7015"/>
                  </a:cubicBezTo>
                  <a:cubicBezTo>
                    <a:pt x="1054" y="7052"/>
                    <a:pt x="1128" y="7080"/>
                    <a:pt x="1193" y="7108"/>
                  </a:cubicBezTo>
                  <a:cubicBezTo>
                    <a:pt x="1253" y="7131"/>
                    <a:pt x="1314" y="7154"/>
                    <a:pt x="1360" y="7177"/>
                  </a:cubicBezTo>
                  <a:cubicBezTo>
                    <a:pt x="1407" y="7196"/>
                    <a:pt x="1462" y="7214"/>
                    <a:pt x="1527" y="7238"/>
                  </a:cubicBezTo>
                  <a:cubicBezTo>
                    <a:pt x="1592" y="7261"/>
                    <a:pt x="1671" y="7284"/>
                    <a:pt x="1750" y="7307"/>
                  </a:cubicBezTo>
                  <a:cubicBezTo>
                    <a:pt x="1829" y="7330"/>
                    <a:pt x="1913" y="7358"/>
                    <a:pt x="1996" y="7381"/>
                  </a:cubicBezTo>
                  <a:cubicBezTo>
                    <a:pt x="2084" y="7405"/>
                    <a:pt x="2172" y="7428"/>
                    <a:pt x="2251" y="7451"/>
                  </a:cubicBezTo>
                  <a:cubicBezTo>
                    <a:pt x="2423" y="7497"/>
                    <a:pt x="2576" y="7535"/>
                    <a:pt x="2692" y="7562"/>
                  </a:cubicBezTo>
                  <a:cubicBezTo>
                    <a:pt x="2753" y="7572"/>
                    <a:pt x="2799" y="7586"/>
                    <a:pt x="2832" y="7590"/>
                  </a:cubicBezTo>
                  <a:cubicBezTo>
                    <a:pt x="2846" y="7590"/>
                    <a:pt x="2850" y="7595"/>
                    <a:pt x="2864" y="7595"/>
                  </a:cubicBezTo>
                  <a:cubicBezTo>
                    <a:pt x="2887" y="7632"/>
                    <a:pt x="2911" y="7674"/>
                    <a:pt x="2934" y="7706"/>
                  </a:cubicBezTo>
                  <a:cubicBezTo>
                    <a:pt x="3110" y="7980"/>
                    <a:pt x="3305" y="8259"/>
                    <a:pt x="3505" y="8523"/>
                  </a:cubicBezTo>
                  <a:cubicBezTo>
                    <a:pt x="3574" y="8616"/>
                    <a:pt x="3653" y="8704"/>
                    <a:pt x="3728" y="8797"/>
                  </a:cubicBezTo>
                  <a:cubicBezTo>
                    <a:pt x="3574" y="8728"/>
                    <a:pt x="3426" y="8663"/>
                    <a:pt x="3282" y="8612"/>
                  </a:cubicBezTo>
                  <a:cubicBezTo>
                    <a:pt x="3170" y="8570"/>
                    <a:pt x="3064" y="8533"/>
                    <a:pt x="2966" y="8495"/>
                  </a:cubicBezTo>
                  <a:cubicBezTo>
                    <a:pt x="2873" y="8463"/>
                    <a:pt x="2785" y="8431"/>
                    <a:pt x="2716" y="8417"/>
                  </a:cubicBezTo>
                  <a:cubicBezTo>
                    <a:pt x="2576" y="8375"/>
                    <a:pt x="2363" y="8328"/>
                    <a:pt x="2121" y="8291"/>
                  </a:cubicBezTo>
                  <a:cubicBezTo>
                    <a:pt x="1926" y="8265"/>
                    <a:pt x="1712" y="8251"/>
                    <a:pt x="1509" y="8251"/>
                  </a:cubicBezTo>
                  <a:cubicBezTo>
                    <a:pt x="1457" y="8251"/>
                    <a:pt x="1406" y="8252"/>
                    <a:pt x="1356" y="8254"/>
                  </a:cubicBezTo>
                  <a:cubicBezTo>
                    <a:pt x="1105" y="8259"/>
                    <a:pt x="873" y="8291"/>
                    <a:pt x="706" y="8328"/>
                  </a:cubicBezTo>
                  <a:cubicBezTo>
                    <a:pt x="622" y="8347"/>
                    <a:pt x="553" y="8361"/>
                    <a:pt x="511" y="8375"/>
                  </a:cubicBezTo>
                  <a:cubicBezTo>
                    <a:pt x="464" y="8384"/>
                    <a:pt x="441" y="8398"/>
                    <a:pt x="441" y="8398"/>
                  </a:cubicBezTo>
                  <a:cubicBezTo>
                    <a:pt x="441" y="8398"/>
                    <a:pt x="464" y="8389"/>
                    <a:pt x="520" y="8384"/>
                  </a:cubicBezTo>
                  <a:cubicBezTo>
                    <a:pt x="566" y="8375"/>
                    <a:pt x="636" y="8366"/>
                    <a:pt x="715" y="8356"/>
                  </a:cubicBezTo>
                  <a:cubicBezTo>
                    <a:pt x="826" y="8344"/>
                    <a:pt x="965" y="8336"/>
                    <a:pt x="1117" y="8336"/>
                  </a:cubicBezTo>
                  <a:cubicBezTo>
                    <a:pt x="1194" y="8336"/>
                    <a:pt x="1274" y="8338"/>
                    <a:pt x="1356" y="8342"/>
                  </a:cubicBezTo>
                  <a:cubicBezTo>
                    <a:pt x="1597" y="8361"/>
                    <a:pt x="1857" y="8403"/>
                    <a:pt x="2084" y="8449"/>
                  </a:cubicBezTo>
                  <a:cubicBezTo>
                    <a:pt x="2316" y="8500"/>
                    <a:pt x="2516" y="8560"/>
                    <a:pt x="2641" y="8607"/>
                  </a:cubicBezTo>
                  <a:cubicBezTo>
                    <a:pt x="2706" y="8630"/>
                    <a:pt x="2781" y="8658"/>
                    <a:pt x="2873" y="8690"/>
                  </a:cubicBezTo>
                  <a:cubicBezTo>
                    <a:pt x="2966" y="8728"/>
                    <a:pt x="3064" y="8769"/>
                    <a:pt x="3175" y="8816"/>
                  </a:cubicBezTo>
                  <a:cubicBezTo>
                    <a:pt x="3389" y="8899"/>
                    <a:pt x="3630" y="9006"/>
                    <a:pt x="3830" y="9117"/>
                  </a:cubicBezTo>
                  <a:cubicBezTo>
                    <a:pt x="4034" y="9224"/>
                    <a:pt x="4210" y="9354"/>
                    <a:pt x="4336" y="9452"/>
                  </a:cubicBezTo>
                  <a:cubicBezTo>
                    <a:pt x="4350" y="9466"/>
                    <a:pt x="4359" y="9470"/>
                    <a:pt x="4377" y="9480"/>
                  </a:cubicBezTo>
                  <a:cubicBezTo>
                    <a:pt x="4424" y="9521"/>
                    <a:pt x="4475" y="9568"/>
                    <a:pt x="4521" y="9610"/>
                  </a:cubicBezTo>
                  <a:cubicBezTo>
                    <a:pt x="4633" y="9707"/>
                    <a:pt x="4744" y="9804"/>
                    <a:pt x="4846" y="9893"/>
                  </a:cubicBezTo>
                  <a:cubicBezTo>
                    <a:pt x="5050" y="10074"/>
                    <a:pt x="5241" y="10232"/>
                    <a:pt x="5394" y="10352"/>
                  </a:cubicBezTo>
                  <a:cubicBezTo>
                    <a:pt x="5538" y="10473"/>
                    <a:pt x="5728" y="10626"/>
                    <a:pt x="5942" y="10793"/>
                  </a:cubicBezTo>
                  <a:cubicBezTo>
                    <a:pt x="6025" y="10858"/>
                    <a:pt x="6104" y="10919"/>
                    <a:pt x="6192" y="10983"/>
                  </a:cubicBezTo>
                  <a:cubicBezTo>
                    <a:pt x="6151" y="10983"/>
                    <a:pt x="6113" y="10988"/>
                    <a:pt x="6067" y="10988"/>
                  </a:cubicBezTo>
                  <a:cubicBezTo>
                    <a:pt x="5932" y="11002"/>
                    <a:pt x="5788" y="11011"/>
                    <a:pt x="5635" y="11030"/>
                  </a:cubicBezTo>
                  <a:cubicBezTo>
                    <a:pt x="5334" y="11072"/>
                    <a:pt x="5023" y="11151"/>
                    <a:pt x="4744" y="11230"/>
                  </a:cubicBezTo>
                  <a:cubicBezTo>
                    <a:pt x="4470" y="11304"/>
                    <a:pt x="4224" y="11373"/>
                    <a:pt x="4071" y="11415"/>
                  </a:cubicBezTo>
                  <a:cubicBezTo>
                    <a:pt x="3909" y="11457"/>
                    <a:pt x="3663" y="11517"/>
                    <a:pt x="3384" y="11559"/>
                  </a:cubicBezTo>
                  <a:cubicBezTo>
                    <a:pt x="3147" y="11595"/>
                    <a:pt x="2886" y="11617"/>
                    <a:pt x="2633" y="11617"/>
                  </a:cubicBezTo>
                  <a:cubicBezTo>
                    <a:pt x="2589" y="11617"/>
                    <a:pt x="2545" y="11616"/>
                    <a:pt x="2502" y="11615"/>
                  </a:cubicBezTo>
                  <a:cubicBezTo>
                    <a:pt x="2205" y="11610"/>
                    <a:pt x="1940" y="11582"/>
                    <a:pt x="1741" y="11554"/>
                  </a:cubicBezTo>
                  <a:cubicBezTo>
                    <a:pt x="1643" y="11536"/>
                    <a:pt x="1564" y="11522"/>
                    <a:pt x="1509" y="11513"/>
                  </a:cubicBezTo>
                  <a:lnTo>
                    <a:pt x="1425" y="11494"/>
                  </a:lnTo>
                  <a:lnTo>
                    <a:pt x="1425" y="11494"/>
                  </a:lnTo>
                  <a:cubicBezTo>
                    <a:pt x="1425" y="11494"/>
                    <a:pt x="1453" y="11508"/>
                    <a:pt x="1504" y="11517"/>
                  </a:cubicBezTo>
                  <a:cubicBezTo>
                    <a:pt x="1555" y="11536"/>
                    <a:pt x="1639" y="11554"/>
                    <a:pt x="1736" y="11582"/>
                  </a:cubicBezTo>
                  <a:cubicBezTo>
                    <a:pt x="1926" y="11629"/>
                    <a:pt x="2200" y="11680"/>
                    <a:pt x="2497" y="11712"/>
                  </a:cubicBezTo>
                  <a:cubicBezTo>
                    <a:pt x="2666" y="11728"/>
                    <a:pt x="2844" y="11736"/>
                    <a:pt x="3018" y="11736"/>
                  </a:cubicBezTo>
                  <a:cubicBezTo>
                    <a:pt x="3151" y="11736"/>
                    <a:pt x="3283" y="11732"/>
                    <a:pt x="3407" y="11722"/>
                  </a:cubicBezTo>
                  <a:cubicBezTo>
                    <a:pt x="3468" y="11717"/>
                    <a:pt x="3528" y="11712"/>
                    <a:pt x="3584" y="11703"/>
                  </a:cubicBezTo>
                  <a:lnTo>
                    <a:pt x="3584" y="11703"/>
                  </a:lnTo>
                  <a:cubicBezTo>
                    <a:pt x="3491" y="11763"/>
                    <a:pt x="3389" y="11819"/>
                    <a:pt x="3310" y="11875"/>
                  </a:cubicBezTo>
                  <a:cubicBezTo>
                    <a:pt x="3170" y="11968"/>
                    <a:pt x="3041" y="12042"/>
                    <a:pt x="2962" y="12098"/>
                  </a:cubicBezTo>
                  <a:cubicBezTo>
                    <a:pt x="2794" y="12209"/>
                    <a:pt x="2460" y="12432"/>
                    <a:pt x="2191" y="12641"/>
                  </a:cubicBezTo>
                  <a:cubicBezTo>
                    <a:pt x="2052" y="12743"/>
                    <a:pt x="1926" y="12840"/>
                    <a:pt x="1843" y="12914"/>
                  </a:cubicBezTo>
                  <a:cubicBezTo>
                    <a:pt x="1797" y="12952"/>
                    <a:pt x="1759" y="12989"/>
                    <a:pt x="1736" y="13007"/>
                  </a:cubicBezTo>
                  <a:lnTo>
                    <a:pt x="1704" y="13044"/>
                  </a:lnTo>
                  <a:cubicBezTo>
                    <a:pt x="1704" y="13044"/>
                    <a:pt x="1926" y="12859"/>
                    <a:pt x="2219" y="12673"/>
                  </a:cubicBezTo>
                  <a:cubicBezTo>
                    <a:pt x="2507" y="12487"/>
                    <a:pt x="2855" y="12297"/>
                    <a:pt x="3031" y="12190"/>
                  </a:cubicBezTo>
                  <a:cubicBezTo>
                    <a:pt x="3119" y="12139"/>
                    <a:pt x="3245" y="12065"/>
                    <a:pt x="3384" y="11977"/>
                  </a:cubicBezTo>
                  <a:cubicBezTo>
                    <a:pt x="3528" y="11889"/>
                    <a:pt x="3686" y="11796"/>
                    <a:pt x="3839" y="11722"/>
                  </a:cubicBezTo>
                  <a:cubicBezTo>
                    <a:pt x="3895" y="11694"/>
                    <a:pt x="3946" y="11670"/>
                    <a:pt x="4001" y="11647"/>
                  </a:cubicBezTo>
                  <a:cubicBezTo>
                    <a:pt x="4039" y="11643"/>
                    <a:pt x="4080" y="11629"/>
                    <a:pt x="4122" y="11624"/>
                  </a:cubicBezTo>
                  <a:cubicBezTo>
                    <a:pt x="4289" y="11587"/>
                    <a:pt x="4535" y="11527"/>
                    <a:pt x="4804" y="11457"/>
                  </a:cubicBezTo>
                  <a:cubicBezTo>
                    <a:pt x="5078" y="11387"/>
                    <a:pt x="5380" y="11318"/>
                    <a:pt x="5663" y="11281"/>
                  </a:cubicBezTo>
                  <a:cubicBezTo>
                    <a:pt x="5802" y="11262"/>
                    <a:pt x="5951" y="11253"/>
                    <a:pt x="6076" y="11248"/>
                  </a:cubicBezTo>
                  <a:cubicBezTo>
                    <a:pt x="6141" y="11243"/>
                    <a:pt x="6200" y="11241"/>
                    <a:pt x="6255" y="11241"/>
                  </a:cubicBezTo>
                  <a:cubicBezTo>
                    <a:pt x="6310" y="11241"/>
                    <a:pt x="6359" y="11243"/>
                    <a:pt x="6406" y="11248"/>
                  </a:cubicBezTo>
                  <a:cubicBezTo>
                    <a:pt x="6452" y="11253"/>
                    <a:pt x="6494" y="11253"/>
                    <a:pt x="6531" y="11257"/>
                  </a:cubicBezTo>
                  <a:cubicBezTo>
                    <a:pt x="6578" y="11294"/>
                    <a:pt x="6624" y="11327"/>
                    <a:pt x="6670" y="11355"/>
                  </a:cubicBezTo>
                  <a:cubicBezTo>
                    <a:pt x="6935" y="11550"/>
                    <a:pt x="7227" y="11745"/>
                    <a:pt x="7520" y="11935"/>
                  </a:cubicBezTo>
                  <a:cubicBezTo>
                    <a:pt x="7817" y="12130"/>
                    <a:pt x="8133" y="12306"/>
                    <a:pt x="8439" y="12478"/>
                  </a:cubicBezTo>
                  <a:cubicBezTo>
                    <a:pt x="8481" y="12501"/>
                    <a:pt x="8513" y="12515"/>
                    <a:pt x="8555" y="12538"/>
                  </a:cubicBezTo>
                  <a:lnTo>
                    <a:pt x="8276" y="12576"/>
                  </a:lnTo>
                  <a:cubicBezTo>
                    <a:pt x="8133" y="12594"/>
                    <a:pt x="7979" y="12627"/>
                    <a:pt x="7817" y="12655"/>
                  </a:cubicBezTo>
                  <a:cubicBezTo>
                    <a:pt x="7659" y="12692"/>
                    <a:pt x="7492" y="12724"/>
                    <a:pt x="7334" y="12771"/>
                  </a:cubicBezTo>
                  <a:cubicBezTo>
                    <a:pt x="7009" y="12854"/>
                    <a:pt x="6670" y="12952"/>
                    <a:pt x="6327" y="13058"/>
                  </a:cubicBezTo>
                  <a:cubicBezTo>
                    <a:pt x="5983" y="13160"/>
                    <a:pt x="5649" y="13290"/>
                    <a:pt x="5329" y="13416"/>
                  </a:cubicBezTo>
                  <a:cubicBezTo>
                    <a:pt x="5009" y="13546"/>
                    <a:pt x="4707" y="13676"/>
                    <a:pt x="4442" y="13815"/>
                  </a:cubicBezTo>
                  <a:cubicBezTo>
                    <a:pt x="4173" y="13950"/>
                    <a:pt x="3936" y="14084"/>
                    <a:pt x="3746" y="14205"/>
                  </a:cubicBezTo>
                  <a:lnTo>
                    <a:pt x="3607" y="14293"/>
                  </a:lnTo>
                  <a:cubicBezTo>
                    <a:pt x="3565" y="14321"/>
                    <a:pt x="3523" y="14344"/>
                    <a:pt x="3481" y="14372"/>
                  </a:cubicBezTo>
                  <a:cubicBezTo>
                    <a:pt x="3407" y="14428"/>
                    <a:pt x="3342" y="14465"/>
                    <a:pt x="3291" y="14507"/>
                  </a:cubicBezTo>
                  <a:cubicBezTo>
                    <a:pt x="3189" y="14581"/>
                    <a:pt x="3129" y="14623"/>
                    <a:pt x="3129" y="14623"/>
                  </a:cubicBezTo>
                  <a:cubicBezTo>
                    <a:pt x="3129" y="14623"/>
                    <a:pt x="3194" y="14590"/>
                    <a:pt x="3296" y="14521"/>
                  </a:cubicBezTo>
                  <a:cubicBezTo>
                    <a:pt x="3352" y="14483"/>
                    <a:pt x="3421" y="14451"/>
                    <a:pt x="3500" y="14405"/>
                  </a:cubicBezTo>
                  <a:cubicBezTo>
                    <a:pt x="3542" y="14381"/>
                    <a:pt x="3584" y="14358"/>
                    <a:pt x="3630" y="14335"/>
                  </a:cubicBezTo>
                  <a:cubicBezTo>
                    <a:pt x="3676" y="14312"/>
                    <a:pt x="3723" y="14288"/>
                    <a:pt x="3774" y="14265"/>
                  </a:cubicBezTo>
                  <a:cubicBezTo>
                    <a:pt x="3978" y="14163"/>
                    <a:pt x="4224" y="14056"/>
                    <a:pt x="4503" y="13950"/>
                  </a:cubicBezTo>
                  <a:cubicBezTo>
                    <a:pt x="4772" y="13847"/>
                    <a:pt x="5074" y="13755"/>
                    <a:pt x="5380" y="13662"/>
                  </a:cubicBezTo>
                  <a:lnTo>
                    <a:pt x="5380" y="13662"/>
                  </a:lnTo>
                  <a:cubicBezTo>
                    <a:pt x="5283" y="13764"/>
                    <a:pt x="5194" y="13875"/>
                    <a:pt x="5115" y="13973"/>
                  </a:cubicBezTo>
                  <a:cubicBezTo>
                    <a:pt x="5023" y="14094"/>
                    <a:pt x="4953" y="14210"/>
                    <a:pt x="4911" y="14279"/>
                  </a:cubicBezTo>
                  <a:cubicBezTo>
                    <a:pt x="4823" y="14432"/>
                    <a:pt x="4642" y="14739"/>
                    <a:pt x="4558" y="15036"/>
                  </a:cubicBezTo>
                  <a:cubicBezTo>
                    <a:pt x="4517" y="15184"/>
                    <a:pt x="4498" y="15319"/>
                    <a:pt x="4479" y="15416"/>
                  </a:cubicBezTo>
                  <a:cubicBezTo>
                    <a:pt x="4466" y="15519"/>
                    <a:pt x="4442" y="15574"/>
                    <a:pt x="4442" y="15574"/>
                  </a:cubicBezTo>
                  <a:cubicBezTo>
                    <a:pt x="4442" y="15574"/>
                    <a:pt x="4470" y="15519"/>
                    <a:pt x="4512" y="15426"/>
                  </a:cubicBezTo>
                  <a:cubicBezTo>
                    <a:pt x="4549" y="15333"/>
                    <a:pt x="4586" y="15198"/>
                    <a:pt x="4651" y="15064"/>
                  </a:cubicBezTo>
                  <a:cubicBezTo>
                    <a:pt x="4781" y="14804"/>
                    <a:pt x="4934" y="14618"/>
                    <a:pt x="5036" y="14474"/>
                  </a:cubicBezTo>
                  <a:cubicBezTo>
                    <a:pt x="5092" y="14400"/>
                    <a:pt x="5231" y="14210"/>
                    <a:pt x="5324" y="14103"/>
                  </a:cubicBezTo>
                  <a:cubicBezTo>
                    <a:pt x="5417" y="13991"/>
                    <a:pt x="5519" y="13871"/>
                    <a:pt x="5626" y="13764"/>
                  </a:cubicBezTo>
                  <a:cubicBezTo>
                    <a:pt x="5723" y="13666"/>
                    <a:pt x="5821" y="13583"/>
                    <a:pt x="5905" y="13523"/>
                  </a:cubicBezTo>
                  <a:cubicBezTo>
                    <a:pt x="6076" y="13481"/>
                    <a:pt x="6253" y="13439"/>
                    <a:pt x="6429" y="13397"/>
                  </a:cubicBezTo>
                  <a:cubicBezTo>
                    <a:pt x="6773" y="13323"/>
                    <a:pt x="7116" y="13267"/>
                    <a:pt x="7441" y="13207"/>
                  </a:cubicBezTo>
                  <a:cubicBezTo>
                    <a:pt x="7603" y="13179"/>
                    <a:pt x="7761" y="13160"/>
                    <a:pt x="7910" y="13137"/>
                  </a:cubicBezTo>
                  <a:cubicBezTo>
                    <a:pt x="8063" y="13119"/>
                    <a:pt x="8207" y="13105"/>
                    <a:pt x="8341" y="13096"/>
                  </a:cubicBezTo>
                  <a:cubicBezTo>
                    <a:pt x="8522" y="13082"/>
                    <a:pt x="8701" y="13076"/>
                    <a:pt x="8881" y="13076"/>
                  </a:cubicBezTo>
                  <a:cubicBezTo>
                    <a:pt x="9774" y="13076"/>
                    <a:pt x="10653" y="13242"/>
                    <a:pt x="11461" y="13601"/>
                  </a:cubicBezTo>
                  <a:cubicBezTo>
                    <a:pt x="11535" y="13639"/>
                    <a:pt x="11600" y="13676"/>
                    <a:pt x="11670" y="13713"/>
                  </a:cubicBezTo>
                  <a:lnTo>
                    <a:pt x="11776" y="13769"/>
                  </a:lnTo>
                  <a:cubicBezTo>
                    <a:pt x="12129" y="13968"/>
                    <a:pt x="12380" y="14256"/>
                    <a:pt x="12603" y="14572"/>
                  </a:cubicBezTo>
                  <a:cubicBezTo>
                    <a:pt x="12635" y="14627"/>
                    <a:pt x="12672" y="14678"/>
                    <a:pt x="12695" y="14734"/>
                  </a:cubicBezTo>
                  <a:cubicBezTo>
                    <a:pt x="12705" y="14739"/>
                    <a:pt x="12705" y="14743"/>
                    <a:pt x="12709" y="14748"/>
                  </a:cubicBezTo>
                  <a:cubicBezTo>
                    <a:pt x="13039" y="15361"/>
                    <a:pt x="12890" y="16141"/>
                    <a:pt x="12858" y="16800"/>
                  </a:cubicBezTo>
                  <a:cubicBezTo>
                    <a:pt x="12835" y="17320"/>
                    <a:pt x="12784" y="17844"/>
                    <a:pt x="12709" y="18359"/>
                  </a:cubicBezTo>
                  <a:cubicBezTo>
                    <a:pt x="12612" y="19088"/>
                    <a:pt x="11781" y="20425"/>
                    <a:pt x="11781" y="20425"/>
                  </a:cubicBezTo>
                  <a:cubicBezTo>
                    <a:pt x="11781" y="20425"/>
                    <a:pt x="12406" y="20709"/>
                    <a:pt x="13214" y="20709"/>
                  </a:cubicBezTo>
                  <a:cubicBezTo>
                    <a:pt x="13233" y="20709"/>
                    <a:pt x="13252" y="20708"/>
                    <a:pt x="13271" y="20708"/>
                  </a:cubicBezTo>
                  <a:cubicBezTo>
                    <a:pt x="14181" y="20699"/>
                    <a:pt x="14654" y="20425"/>
                    <a:pt x="14654" y="20425"/>
                  </a:cubicBezTo>
                  <a:cubicBezTo>
                    <a:pt x="14654" y="20425"/>
                    <a:pt x="13847" y="19404"/>
                    <a:pt x="13740" y="18359"/>
                  </a:cubicBezTo>
                  <a:cubicBezTo>
                    <a:pt x="13638" y="17315"/>
                    <a:pt x="13545" y="15899"/>
                    <a:pt x="13879" y="15249"/>
                  </a:cubicBezTo>
                  <a:cubicBezTo>
                    <a:pt x="13888" y="15245"/>
                    <a:pt x="13893" y="15231"/>
                    <a:pt x="13893" y="15226"/>
                  </a:cubicBezTo>
                  <a:cubicBezTo>
                    <a:pt x="14004" y="15115"/>
                    <a:pt x="14125" y="14999"/>
                    <a:pt x="14264" y="14878"/>
                  </a:cubicBezTo>
                  <a:cubicBezTo>
                    <a:pt x="14524" y="14651"/>
                    <a:pt x="14821" y="14418"/>
                    <a:pt x="15142" y="14158"/>
                  </a:cubicBezTo>
                  <a:cubicBezTo>
                    <a:pt x="15448" y="13903"/>
                    <a:pt x="15759" y="13634"/>
                    <a:pt x="16079" y="13379"/>
                  </a:cubicBezTo>
                  <a:cubicBezTo>
                    <a:pt x="16302" y="13202"/>
                    <a:pt x="16520" y="13026"/>
                    <a:pt x="16743" y="12863"/>
                  </a:cubicBezTo>
                  <a:cubicBezTo>
                    <a:pt x="16813" y="12868"/>
                    <a:pt x="16892" y="12877"/>
                    <a:pt x="16985" y="12882"/>
                  </a:cubicBezTo>
                  <a:cubicBezTo>
                    <a:pt x="17119" y="12891"/>
                    <a:pt x="17282" y="12901"/>
                    <a:pt x="17453" y="12905"/>
                  </a:cubicBezTo>
                  <a:cubicBezTo>
                    <a:pt x="17630" y="12910"/>
                    <a:pt x="17820" y="12928"/>
                    <a:pt x="18020" y="12938"/>
                  </a:cubicBezTo>
                  <a:cubicBezTo>
                    <a:pt x="18215" y="12956"/>
                    <a:pt x="18414" y="12979"/>
                    <a:pt x="18609" y="13007"/>
                  </a:cubicBezTo>
                  <a:cubicBezTo>
                    <a:pt x="18809" y="13040"/>
                    <a:pt x="18999" y="13068"/>
                    <a:pt x="19180" y="13109"/>
                  </a:cubicBezTo>
                  <a:cubicBezTo>
                    <a:pt x="19273" y="13123"/>
                    <a:pt x="19352" y="13147"/>
                    <a:pt x="19440" y="13170"/>
                  </a:cubicBezTo>
                  <a:cubicBezTo>
                    <a:pt x="19519" y="13193"/>
                    <a:pt x="19603" y="13216"/>
                    <a:pt x="19672" y="13235"/>
                  </a:cubicBezTo>
                  <a:cubicBezTo>
                    <a:pt x="19746" y="13258"/>
                    <a:pt x="19811" y="13281"/>
                    <a:pt x="19876" y="13300"/>
                  </a:cubicBezTo>
                  <a:cubicBezTo>
                    <a:pt x="19937" y="13323"/>
                    <a:pt x="19997" y="13342"/>
                    <a:pt x="20048" y="13355"/>
                  </a:cubicBezTo>
                  <a:cubicBezTo>
                    <a:pt x="20095" y="13374"/>
                    <a:pt x="20155" y="13393"/>
                    <a:pt x="20211" y="13416"/>
                  </a:cubicBezTo>
                  <a:cubicBezTo>
                    <a:pt x="20215" y="13420"/>
                    <a:pt x="20229" y="13434"/>
                    <a:pt x="20238" y="13439"/>
                  </a:cubicBezTo>
                  <a:cubicBezTo>
                    <a:pt x="20322" y="13513"/>
                    <a:pt x="20415" y="13634"/>
                    <a:pt x="20494" y="13783"/>
                  </a:cubicBezTo>
                  <a:cubicBezTo>
                    <a:pt x="20577" y="13926"/>
                    <a:pt x="20628" y="14089"/>
                    <a:pt x="20670" y="14247"/>
                  </a:cubicBezTo>
                  <a:cubicBezTo>
                    <a:pt x="20703" y="14400"/>
                    <a:pt x="20717" y="14539"/>
                    <a:pt x="20726" y="14632"/>
                  </a:cubicBezTo>
                  <a:cubicBezTo>
                    <a:pt x="20735" y="14729"/>
                    <a:pt x="20740" y="14873"/>
                    <a:pt x="20726" y="15036"/>
                  </a:cubicBezTo>
                  <a:cubicBezTo>
                    <a:pt x="20717" y="15198"/>
                    <a:pt x="20689" y="15370"/>
                    <a:pt x="20642" y="15532"/>
                  </a:cubicBezTo>
                  <a:cubicBezTo>
                    <a:pt x="20596" y="15695"/>
                    <a:pt x="20531" y="15839"/>
                    <a:pt x="20480" y="15946"/>
                  </a:cubicBezTo>
                  <a:cubicBezTo>
                    <a:pt x="20447" y="15997"/>
                    <a:pt x="20424" y="16038"/>
                    <a:pt x="20410" y="16066"/>
                  </a:cubicBezTo>
                  <a:cubicBezTo>
                    <a:pt x="20392" y="16099"/>
                    <a:pt x="20378" y="16113"/>
                    <a:pt x="20378" y="16113"/>
                  </a:cubicBezTo>
                  <a:cubicBezTo>
                    <a:pt x="20378" y="16113"/>
                    <a:pt x="20392" y="16103"/>
                    <a:pt x="20415" y="16071"/>
                  </a:cubicBezTo>
                  <a:cubicBezTo>
                    <a:pt x="20438" y="16048"/>
                    <a:pt x="20466" y="16011"/>
                    <a:pt x="20508" y="15964"/>
                  </a:cubicBezTo>
                  <a:cubicBezTo>
                    <a:pt x="20582" y="15862"/>
                    <a:pt x="20670" y="15723"/>
                    <a:pt x="20740" y="15560"/>
                  </a:cubicBezTo>
                  <a:cubicBezTo>
                    <a:pt x="20814" y="15402"/>
                    <a:pt x="20865" y="15221"/>
                    <a:pt x="20907" y="15054"/>
                  </a:cubicBezTo>
                  <a:cubicBezTo>
                    <a:pt x="20944" y="14883"/>
                    <a:pt x="20953" y="14734"/>
                    <a:pt x="20953" y="14627"/>
                  </a:cubicBezTo>
                  <a:cubicBezTo>
                    <a:pt x="20953" y="14530"/>
                    <a:pt x="20949" y="14372"/>
                    <a:pt x="20911" y="14205"/>
                  </a:cubicBezTo>
                  <a:cubicBezTo>
                    <a:pt x="20879" y="14038"/>
                    <a:pt x="20819" y="13852"/>
                    <a:pt x="20735" y="13685"/>
                  </a:cubicBezTo>
                  <a:lnTo>
                    <a:pt x="20679" y="13597"/>
                  </a:lnTo>
                  <a:lnTo>
                    <a:pt x="20679" y="13597"/>
                  </a:lnTo>
                  <a:cubicBezTo>
                    <a:pt x="20758" y="13625"/>
                    <a:pt x="20833" y="13662"/>
                    <a:pt x="20907" y="13694"/>
                  </a:cubicBezTo>
                  <a:cubicBezTo>
                    <a:pt x="20990" y="13736"/>
                    <a:pt x="21074" y="13778"/>
                    <a:pt x="21158" y="13815"/>
                  </a:cubicBezTo>
                  <a:cubicBezTo>
                    <a:pt x="21236" y="13861"/>
                    <a:pt x="21325" y="13903"/>
                    <a:pt x="21408" y="13954"/>
                  </a:cubicBezTo>
                  <a:lnTo>
                    <a:pt x="21533" y="14033"/>
                  </a:lnTo>
                  <a:cubicBezTo>
                    <a:pt x="21575" y="14061"/>
                    <a:pt x="21617" y="14084"/>
                    <a:pt x="21654" y="14112"/>
                  </a:cubicBezTo>
                  <a:cubicBezTo>
                    <a:pt x="21738" y="14163"/>
                    <a:pt x="21812" y="14223"/>
                    <a:pt x="21886" y="14279"/>
                  </a:cubicBezTo>
                  <a:cubicBezTo>
                    <a:pt x="21965" y="14340"/>
                    <a:pt x="22026" y="14395"/>
                    <a:pt x="22095" y="14456"/>
                  </a:cubicBezTo>
                  <a:cubicBezTo>
                    <a:pt x="22128" y="14483"/>
                    <a:pt x="22160" y="14511"/>
                    <a:pt x="22188" y="14548"/>
                  </a:cubicBezTo>
                  <a:cubicBezTo>
                    <a:pt x="22220" y="14576"/>
                    <a:pt x="22253" y="14604"/>
                    <a:pt x="22276" y="14637"/>
                  </a:cubicBezTo>
                  <a:cubicBezTo>
                    <a:pt x="22388" y="14757"/>
                    <a:pt x="22480" y="14873"/>
                    <a:pt x="22550" y="14975"/>
                  </a:cubicBezTo>
                  <a:cubicBezTo>
                    <a:pt x="22583" y="15031"/>
                    <a:pt x="22615" y="15078"/>
                    <a:pt x="22638" y="15124"/>
                  </a:cubicBezTo>
                  <a:cubicBezTo>
                    <a:pt x="22661" y="15161"/>
                    <a:pt x="22675" y="15203"/>
                    <a:pt x="22694" y="15231"/>
                  </a:cubicBezTo>
                  <a:cubicBezTo>
                    <a:pt x="22722" y="15296"/>
                    <a:pt x="22740" y="15333"/>
                    <a:pt x="22740" y="15333"/>
                  </a:cubicBezTo>
                  <a:lnTo>
                    <a:pt x="22708" y="15226"/>
                  </a:lnTo>
                  <a:cubicBezTo>
                    <a:pt x="22694" y="15194"/>
                    <a:pt x="22685" y="15152"/>
                    <a:pt x="22666" y="15105"/>
                  </a:cubicBezTo>
                  <a:cubicBezTo>
                    <a:pt x="22648" y="15059"/>
                    <a:pt x="22624" y="15008"/>
                    <a:pt x="22601" y="14948"/>
                  </a:cubicBezTo>
                  <a:cubicBezTo>
                    <a:pt x="22550" y="14832"/>
                    <a:pt x="22480" y="14697"/>
                    <a:pt x="22392" y="14558"/>
                  </a:cubicBezTo>
                  <a:lnTo>
                    <a:pt x="22323" y="14456"/>
                  </a:lnTo>
                  <a:cubicBezTo>
                    <a:pt x="22299" y="14418"/>
                    <a:pt x="22272" y="14386"/>
                    <a:pt x="22244" y="14344"/>
                  </a:cubicBezTo>
                  <a:cubicBezTo>
                    <a:pt x="22183" y="14275"/>
                    <a:pt x="22128" y="14200"/>
                    <a:pt x="22058" y="14131"/>
                  </a:cubicBezTo>
                  <a:cubicBezTo>
                    <a:pt x="21988" y="14061"/>
                    <a:pt x="21923" y="13987"/>
                    <a:pt x="21849" y="13922"/>
                  </a:cubicBezTo>
                  <a:lnTo>
                    <a:pt x="21738" y="13815"/>
                  </a:lnTo>
                  <a:lnTo>
                    <a:pt x="21622" y="13718"/>
                  </a:lnTo>
                  <a:cubicBezTo>
                    <a:pt x="21580" y="13685"/>
                    <a:pt x="21538" y="13653"/>
                    <a:pt x="21501" y="13625"/>
                  </a:cubicBezTo>
                  <a:lnTo>
                    <a:pt x="21376" y="13536"/>
                  </a:lnTo>
                  <a:lnTo>
                    <a:pt x="21274" y="13467"/>
                  </a:lnTo>
                  <a:lnTo>
                    <a:pt x="21654" y="13467"/>
                  </a:lnTo>
                  <a:cubicBezTo>
                    <a:pt x="21872" y="13472"/>
                    <a:pt x="22095" y="13481"/>
                    <a:pt x="22299" y="13490"/>
                  </a:cubicBezTo>
                  <a:cubicBezTo>
                    <a:pt x="22504" y="13504"/>
                    <a:pt x="22685" y="13518"/>
                    <a:pt x="22801" y="13532"/>
                  </a:cubicBezTo>
                  <a:cubicBezTo>
                    <a:pt x="22921" y="13546"/>
                    <a:pt x="23102" y="13569"/>
                    <a:pt x="23297" y="13601"/>
                  </a:cubicBezTo>
                  <a:cubicBezTo>
                    <a:pt x="23395" y="13620"/>
                    <a:pt x="23502" y="13643"/>
                    <a:pt x="23599" y="13671"/>
                  </a:cubicBezTo>
                  <a:cubicBezTo>
                    <a:pt x="23706" y="13699"/>
                    <a:pt x="23803" y="13741"/>
                    <a:pt x="23896" y="13778"/>
                  </a:cubicBezTo>
                  <a:cubicBezTo>
                    <a:pt x="23989" y="13815"/>
                    <a:pt x="24082" y="13861"/>
                    <a:pt x="24156" y="13908"/>
                  </a:cubicBezTo>
                  <a:cubicBezTo>
                    <a:pt x="24230" y="13954"/>
                    <a:pt x="24295" y="14001"/>
                    <a:pt x="24346" y="14047"/>
                  </a:cubicBezTo>
                  <a:cubicBezTo>
                    <a:pt x="24393" y="14094"/>
                    <a:pt x="24430" y="14135"/>
                    <a:pt x="24453" y="14168"/>
                  </a:cubicBezTo>
                  <a:cubicBezTo>
                    <a:pt x="24472" y="14205"/>
                    <a:pt x="24481" y="14223"/>
                    <a:pt x="24481" y="14223"/>
                  </a:cubicBezTo>
                  <a:cubicBezTo>
                    <a:pt x="24481" y="14223"/>
                    <a:pt x="24476" y="14205"/>
                    <a:pt x="24458" y="14168"/>
                  </a:cubicBezTo>
                  <a:cubicBezTo>
                    <a:pt x="24439" y="14135"/>
                    <a:pt x="24411" y="14089"/>
                    <a:pt x="24370" y="14038"/>
                  </a:cubicBezTo>
                  <a:cubicBezTo>
                    <a:pt x="24323" y="13987"/>
                    <a:pt x="24268" y="13926"/>
                    <a:pt x="24193" y="13871"/>
                  </a:cubicBezTo>
                  <a:cubicBezTo>
                    <a:pt x="24114" y="13810"/>
                    <a:pt x="24035" y="13759"/>
                    <a:pt x="23943" y="13708"/>
                  </a:cubicBezTo>
                  <a:cubicBezTo>
                    <a:pt x="23850" y="13653"/>
                    <a:pt x="23752" y="13601"/>
                    <a:pt x="23646" y="13560"/>
                  </a:cubicBezTo>
                  <a:cubicBezTo>
                    <a:pt x="23594" y="13536"/>
                    <a:pt x="23543" y="13523"/>
                    <a:pt x="23488" y="13504"/>
                  </a:cubicBezTo>
                  <a:cubicBezTo>
                    <a:pt x="23437" y="13485"/>
                    <a:pt x="23386" y="13467"/>
                    <a:pt x="23335" y="13458"/>
                  </a:cubicBezTo>
                  <a:cubicBezTo>
                    <a:pt x="23130" y="13397"/>
                    <a:pt x="22945" y="13365"/>
                    <a:pt x="22824" y="13342"/>
                  </a:cubicBezTo>
                  <a:cubicBezTo>
                    <a:pt x="22699" y="13318"/>
                    <a:pt x="22513" y="13295"/>
                    <a:pt x="22304" y="13277"/>
                  </a:cubicBezTo>
                  <a:cubicBezTo>
                    <a:pt x="22095" y="13258"/>
                    <a:pt x="21863" y="13249"/>
                    <a:pt x="21650" y="13235"/>
                  </a:cubicBezTo>
                  <a:cubicBezTo>
                    <a:pt x="21540" y="13230"/>
                    <a:pt x="21435" y="13229"/>
                    <a:pt x="21339" y="13229"/>
                  </a:cubicBezTo>
                  <a:cubicBezTo>
                    <a:pt x="21242" y="13229"/>
                    <a:pt x="21155" y="13230"/>
                    <a:pt x="21083" y="13230"/>
                  </a:cubicBezTo>
                  <a:lnTo>
                    <a:pt x="20860" y="13230"/>
                  </a:lnTo>
                  <a:cubicBezTo>
                    <a:pt x="20782" y="13184"/>
                    <a:pt x="20703" y="13142"/>
                    <a:pt x="20628" y="13109"/>
                  </a:cubicBezTo>
                  <a:cubicBezTo>
                    <a:pt x="20480" y="13035"/>
                    <a:pt x="20345" y="12975"/>
                    <a:pt x="20234" y="12928"/>
                  </a:cubicBezTo>
                  <a:cubicBezTo>
                    <a:pt x="20183" y="12905"/>
                    <a:pt x="20118" y="12882"/>
                    <a:pt x="20053" y="12859"/>
                  </a:cubicBezTo>
                  <a:cubicBezTo>
                    <a:pt x="19983" y="12836"/>
                    <a:pt x="19909" y="12808"/>
                    <a:pt x="19835" y="12785"/>
                  </a:cubicBezTo>
                  <a:cubicBezTo>
                    <a:pt x="19672" y="12733"/>
                    <a:pt x="19486" y="12682"/>
                    <a:pt x="19296" y="12645"/>
                  </a:cubicBezTo>
                  <a:cubicBezTo>
                    <a:pt x="19097" y="12603"/>
                    <a:pt x="18888" y="12571"/>
                    <a:pt x="18674" y="12538"/>
                  </a:cubicBezTo>
                  <a:cubicBezTo>
                    <a:pt x="18461" y="12515"/>
                    <a:pt x="18252" y="12501"/>
                    <a:pt x="18043" y="12492"/>
                  </a:cubicBezTo>
                  <a:cubicBezTo>
                    <a:pt x="17839" y="12487"/>
                    <a:pt x="17634" y="12483"/>
                    <a:pt x="17453" y="12483"/>
                  </a:cubicBezTo>
                  <a:lnTo>
                    <a:pt x="17254" y="12483"/>
                  </a:lnTo>
                  <a:cubicBezTo>
                    <a:pt x="17323" y="12436"/>
                    <a:pt x="17393" y="12385"/>
                    <a:pt x="17463" y="12339"/>
                  </a:cubicBezTo>
                  <a:cubicBezTo>
                    <a:pt x="17607" y="12237"/>
                    <a:pt x="17750" y="12153"/>
                    <a:pt x="17894" y="12065"/>
                  </a:cubicBezTo>
                  <a:cubicBezTo>
                    <a:pt x="18173" y="11889"/>
                    <a:pt x="18419" y="11740"/>
                    <a:pt x="18614" y="11624"/>
                  </a:cubicBezTo>
                  <a:cubicBezTo>
                    <a:pt x="18707" y="11564"/>
                    <a:pt x="18813" y="11499"/>
                    <a:pt x="18925" y="11434"/>
                  </a:cubicBezTo>
                  <a:lnTo>
                    <a:pt x="18929" y="11434"/>
                  </a:lnTo>
                  <a:cubicBezTo>
                    <a:pt x="18985" y="11457"/>
                    <a:pt x="19073" y="11489"/>
                    <a:pt x="19180" y="11527"/>
                  </a:cubicBezTo>
                  <a:cubicBezTo>
                    <a:pt x="19282" y="11559"/>
                    <a:pt x="19412" y="11596"/>
                    <a:pt x="19542" y="11633"/>
                  </a:cubicBezTo>
                  <a:cubicBezTo>
                    <a:pt x="19612" y="11652"/>
                    <a:pt x="19681" y="11670"/>
                    <a:pt x="19760" y="11689"/>
                  </a:cubicBezTo>
                  <a:cubicBezTo>
                    <a:pt x="19835" y="11703"/>
                    <a:pt x="19914" y="11722"/>
                    <a:pt x="19997" y="11740"/>
                  </a:cubicBezTo>
                  <a:cubicBezTo>
                    <a:pt x="20322" y="11805"/>
                    <a:pt x="20670" y="11833"/>
                    <a:pt x="20976" y="11847"/>
                  </a:cubicBezTo>
                  <a:cubicBezTo>
                    <a:pt x="21283" y="11865"/>
                    <a:pt x="21557" y="11879"/>
                    <a:pt x="21742" y="11884"/>
                  </a:cubicBezTo>
                  <a:cubicBezTo>
                    <a:pt x="21928" y="11898"/>
                    <a:pt x="22202" y="11907"/>
                    <a:pt x="22504" y="11949"/>
                  </a:cubicBezTo>
                  <a:cubicBezTo>
                    <a:pt x="22805" y="11991"/>
                    <a:pt x="23140" y="12046"/>
                    <a:pt x="23437" y="12139"/>
                  </a:cubicBezTo>
                  <a:cubicBezTo>
                    <a:pt x="23738" y="12227"/>
                    <a:pt x="23998" y="12348"/>
                    <a:pt x="24161" y="12474"/>
                  </a:cubicBezTo>
                  <a:cubicBezTo>
                    <a:pt x="24240" y="12538"/>
                    <a:pt x="24291" y="12608"/>
                    <a:pt x="24309" y="12655"/>
                  </a:cubicBezTo>
                  <a:cubicBezTo>
                    <a:pt x="24314" y="12668"/>
                    <a:pt x="24319" y="12678"/>
                    <a:pt x="24319" y="12692"/>
                  </a:cubicBezTo>
                  <a:cubicBezTo>
                    <a:pt x="24319" y="12701"/>
                    <a:pt x="24323" y="12706"/>
                    <a:pt x="24323" y="12720"/>
                  </a:cubicBezTo>
                  <a:cubicBezTo>
                    <a:pt x="24323" y="12733"/>
                    <a:pt x="24333" y="12743"/>
                    <a:pt x="24333" y="12743"/>
                  </a:cubicBezTo>
                  <a:lnTo>
                    <a:pt x="24333" y="12720"/>
                  </a:lnTo>
                  <a:lnTo>
                    <a:pt x="24333" y="12692"/>
                  </a:lnTo>
                  <a:cubicBezTo>
                    <a:pt x="24333" y="12678"/>
                    <a:pt x="24323" y="12668"/>
                    <a:pt x="24319" y="12655"/>
                  </a:cubicBezTo>
                  <a:cubicBezTo>
                    <a:pt x="24300" y="12603"/>
                    <a:pt x="24263" y="12529"/>
                    <a:pt x="24184" y="12460"/>
                  </a:cubicBezTo>
                  <a:cubicBezTo>
                    <a:pt x="24035" y="12311"/>
                    <a:pt x="23775" y="12167"/>
                    <a:pt x="23478" y="12060"/>
                  </a:cubicBezTo>
                  <a:cubicBezTo>
                    <a:pt x="23181" y="11944"/>
                    <a:pt x="22842" y="11856"/>
                    <a:pt x="22536" y="11796"/>
                  </a:cubicBezTo>
                  <a:cubicBezTo>
                    <a:pt x="22230" y="11740"/>
                    <a:pt x="21951" y="11712"/>
                    <a:pt x="21766" y="11689"/>
                  </a:cubicBezTo>
                  <a:cubicBezTo>
                    <a:pt x="21585" y="11670"/>
                    <a:pt x="21306" y="11652"/>
                    <a:pt x="21004" y="11629"/>
                  </a:cubicBezTo>
                  <a:cubicBezTo>
                    <a:pt x="20698" y="11605"/>
                    <a:pt x="20364" y="11573"/>
                    <a:pt x="20062" y="11513"/>
                  </a:cubicBezTo>
                  <a:cubicBezTo>
                    <a:pt x="19983" y="11499"/>
                    <a:pt x="19909" y="11480"/>
                    <a:pt x="19839" y="11462"/>
                  </a:cubicBezTo>
                  <a:cubicBezTo>
                    <a:pt x="19765" y="11443"/>
                    <a:pt x="19695" y="11424"/>
                    <a:pt x="19630" y="11411"/>
                  </a:cubicBezTo>
                  <a:cubicBezTo>
                    <a:pt x="19496" y="11373"/>
                    <a:pt x="19380" y="11332"/>
                    <a:pt x="19282" y="11304"/>
                  </a:cubicBezTo>
                  <a:cubicBezTo>
                    <a:pt x="19254" y="11294"/>
                    <a:pt x="19227" y="11285"/>
                    <a:pt x="19203" y="11276"/>
                  </a:cubicBezTo>
                  <a:cubicBezTo>
                    <a:pt x="19254" y="11248"/>
                    <a:pt x="19305" y="11211"/>
                    <a:pt x="19356" y="11183"/>
                  </a:cubicBezTo>
                  <a:cubicBezTo>
                    <a:pt x="19644" y="11016"/>
                    <a:pt x="19960" y="10830"/>
                    <a:pt x="20303" y="10645"/>
                  </a:cubicBezTo>
                  <a:cubicBezTo>
                    <a:pt x="20647" y="10459"/>
                    <a:pt x="21018" y="10273"/>
                    <a:pt x="21394" y="10097"/>
                  </a:cubicBezTo>
                  <a:cubicBezTo>
                    <a:pt x="21770" y="9925"/>
                    <a:pt x="22160" y="9763"/>
                    <a:pt x="22550" y="9633"/>
                  </a:cubicBezTo>
                  <a:cubicBezTo>
                    <a:pt x="22648" y="9600"/>
                    <a:pt x="22740" y="9568"/>
                    <a:pt x="22838" y="9540"/>
                  </a:cubicBezTo>
                  <a:cubicBezTo>
                    <a:pt x="22931" y="9512"/>
                    <a:pt x="23033" y="9484"/>
                    <a:pt x="23126" y="9452"/>
                  </a:cubicBezTo>
                  <a:cubicBezTo>
                    <a:pt x="23311" y="9401"/>
                    <a:pt x="23497" y="9359"/>
                    <a:pt x="23673" y="9322"/>
                  </a:cubicBezTo>
                  <a:cubicBezTo>
                    <a:pt x="24035" y="9243"/>
                    <a:pt x="24360" y="9187"/>
                    <a:pt x="24639" y="9127"/>
                  </a:cubicBezTo>
                  <a:cubicBezTo>
                    <a:pt x="24917" y="9076"/>
                    <a:pt x="25145" y="9025"/>
                    <a:pt x="25293" y="8983"/>
                  </a:cubicBezTo>
                  <a:cubicBezTo>
                    <a:pt x="25386" y="8867"/>
                    <a:pt x="25447" y="8848"/>
                    <a:pt x="25484" y="8839"/>
                  </a:cubicBezTo>
                  <a:lnTo>
                    <a:pt x="25484" y="8839"/>
                  </a:lnTo>
                  <a:cubicBezTo>
                    <a:pt x="25447" y="8844"/>
                    <a:pt x="25382" y="8858"/>
                    <a:pt x="25307" y="8871"/>
                  </a:cubicBezTo>
                  <a:cubicBezTo>
                    <a:pt x="25149" y="8904"/>
                    <a:pt x="24922" y="8932"/>
                    <a:pt x="24639" y="8964"/>
                  </a:cubicBezTo>
                  <a:cubicBezTo>
                    <a:pt x="24360" y="9001"/>
                    <a:pt x="24022" y="9034"/>
                    <a:pt x="23659" y="9090"/>
                  </a:cubicBezTo>
                  <a:cubicBezTo>
                    <a:pt x="23474" y="9113"/>
                    <a:pt x="23279" y="9145"/>
                    <a:pt x="23084" y="9187"/>
                  </a:cubicBezTo>
                  <a:cubicBezTo>
                    <a:pt x="22986" y="9206"/>
                    <a:pt x="22884" y="9234"/>
                    <a:pt x="22787" y="9257"/>
                  </a:cubicBezTo>
                  <a:cubicBezTo>
                    <a:pt x="22689" y="9280"/>
                    <a:pt x="22583" y="9303"/>
                    <a:pt x="22485" y="9331"/>
                  </a:cubicBezTo>
                  <a:cubicBezTo>
                    <a:pt x="22081" y="9442"/>
                    <a:pt x="21668" y="9577"/>
                    <a:pt x="21269" y="9730"/>
                  </a:cubicBezTo>
                  <a:cubicBezTo>
                    <a:pt x="21014" y="9832"/>
                    <a:pt x="20763" y="9934"/>
                    <a:pt x="20526" y="10041"/>
                  </a:cubicBezTo>
                  <a:cubicBezTo>
                    <a:pt x="20549" y="9958"/>
                    <a:pt x="20577" y="9865"/>
                    <a:pt x="20605" y="9772"/>
                  </a:cubicBezTo>
                  <a:cubicBezTo>
                    <a:pt x="20619" y="9744"/>
                    <a:pt x="20624" y="9707"/>
                    <a:pt x="20633" y="9679"/>
                  </a:cubicBezTo>
                  <a:cubicBezTo>
                    <a:pt x="20647" y="9651"/>
                    <a:pt x="20656" y="9623"/>
                    <a:pt x="20670" y="9586"/>
                  </a:cubicBezTo>
                  <a:cubicBezTo>
                    <a:pt x="20698" y="9521"/>
                    <a:pt x="20726" y="9452"/>
                    <a:pt x="20758" y="9391"/>
                  </a:cubicBezTo>
                  <a:cubicBezTo>
                    <a:pt x="20874" y="9117"/>
                    <a:pt x="21004" y="8834"/>
                    <a:pt x="21139" y="8579"/>
                  </a:cubicBezTo>
                  <a:cubicBezTo>
                    <a:pt x="21274" y="8324"/>
                    <a:pt x="21394" y="8101"/>
                    <a:pt x="21482" y="7957"/>
                  </a:cubicBezTo>
                  <a:lnTo>
                    <a:pt x="21533" y="7869"/>
                  </a:lnTo>
                  <a:cubicBezTo>
                    <a:pt x="21575" y="7841"/>
                    <a:pt x="21622" y="7804"/>
                    <a:pt x="21673" y="7771"/>
                  </a:cubicBezTo>
                  <a:cubicBezTo>
                    <a:pt x="21701" y="7753"/>
                    <a:pt x="21733" y="7734"/>
                    <a:pt x="21766" y="7711"/>
                  </a:cubicBezTo>
                  <a:cubicBezTo>
                    <a:pt x="21784" y="7702"/>
                    <a:pt x="21793" y="7697"/>
                    <a:pt x="21812" y="7683"/>
                  </a:cubicBezTo>
                  <a:cubicBezTo>
                    <a:pt x="21831" y="7669"/>
                    <a:pt x="21849" y="7665"/>
                    <a:pt x="21863" y="7655"/>
                  </a:cubicBezTo>
                  <a:cubicBezTo>
                    <a:pt x="21900" y="7637"/>
                    <a:pt x="21933" y="7618"/>
                    <a:pt x="21970" y="7595"/>
                  </a:cubicBezTo>
                  <a:cubicBezTo>
                    <a:pt x="22002" y="7581"/>
                    <a:pt x="22044" y="7562"/>
                    <a:pt x="22081" y="7544"/>
                  </a:cubicBezTo>
                  <a:lnTo>
                    <a:pt x="22137" y="7521"/>
                  </a:lnTo>
                  <a:cubicBezTo>
                    <a:pt x="22155" y="7516"/>
                    <a:pt x="22179" y="7502"/>
                    <a:pt x="22197" y="7497"/>
                  </a:cubicBezTo>
                  <a:cubicBezTo>
                    <a:pt x="22230" y="7479"/>
                    <a:pt x="22272" y="7470"/>
                    <a:pt x="22304" y="7456"/>
                  </a:cubicBezTo>
                  <a:cubicBezTo>
                    <a:pt x="22383" y="7433"/>
                    <a:pt x="22453" y="7409"/>
                    <a:pt x="22508" y="7395"/>
                  </a:cubicBezTo>
                  <a:cubicBezTo>
                    <a:pt x="22573" y="7377"/>
                    <a:pt x="22624" y="7358"/>
                    <a:pt x="22671" y="7349"/>
                  </a:cubicBezTo>
                  <a:cubicBezTo>
                    <a:pt x="22717" y="7335"/>
                    <a:pt x="22778" y="7326"/>
                    <a:pt x="22838" y="7307"/>
                  </a:cubicBezTo>
                  <a:cubicBezTo>
                    <a:pt x="22903" y="7293"/>
                    <a:pt x="22977" y="7279"/>
                    <a:pt x="23056" y="7265"/>
                  </a:cubicBezTo>
                  <a:cubicBezTo>
                    <a:pt x="23130" y="7251"/>
                    <a:pt x="23218" y="7238"/>
                    <a:pt x="23297" y="7228"/>
                  </a:cubicBezTo>
                  <a:cubicBezTo>
                    <a:pt x="23339" y="7224"/>
                    <a:pt x="23381" y="7219"/>
                    <a:pt x="23427" y="7219"/>
                  </a:cubicBezTo>
                  <a:cubicBezTo>
                    <a:pt x="23464" y="7219"/>
                    <a:pt x="23506" y="7214"/>
                    <a:pt x="23553" y="7214"/>
                  </a:cubicBezTo>
                  <a:cubicBezTo>
                    <a:pt x="23636" y="7205"/>
                    <a:pt x="23715" y="7205"/>
                    <a:pt x="23785" y="7205"/>
                  </a:cubicBezTo>
                  <a:cubicBezTo>
                    <a:pt x="23859" y="7205"/>
                    <a:pt x="23924" y="7214"/>
                    <a:pt x="23984" y="7214"/>
                  </a:cubicBezTo>
                  <a:cubicBezTo>
                    <a:pt x="24091" y="7224"/>
                    <a:pt x="24161" y="7228"/>
                    <a:pt x="24161" y="7228"/>
                  </a:cubicBezTo>
                  <a:cubicBezTo>
                    <a:pt x="24161" y="7228"/>
                    <a:pt x="24091" y="7219"/>
                    <a:pt x="23984" y="7200"/>
                  </a:cubicBezTo>
                  <a:cubicBezTo>
                    <a:pt x="23924" y="7196"/>
                    <a:pt x="23859" y="7182"/>
                    <a:pt x="23785" y="7177"/>
                  </a:cubicBezTo>
                  <a:cubicBezTo>
                    <a:pt x="23711" y="7173"/>
                    <a:pt x="23636" y="7168"/>
                    <a:pt x="23548" y="7159"/>
                  </a:cubicBezTo>
                  <a:cubicBezTo>
                    <a:pt x="23506" y="7159"/>
                    <a:pt x="23460" y="7159"/>
                    <a:pt x="23418" y="7154"/>
                  </a:cubicBezTo>
                  <a:lnTo>
                    <a:pt x="23293" y="7154"/>
                  </a:lnTo>
                  <a:cubicBezTo>
                    <a:pt x="23205" y="7154"/>
                    <a:pt x="23116" y="7168"/>
                    <a:pt x="23037" y="7168"/>
                  </a:cubicBezTo>
                  <a:cubicBezTo>
                    <a:pt x="22954" y="7177"/>
                    <a:pt x="22880" y="7182"/>
                    <a:pt x="22810" y="7196"/>
                  </a:cubicBezTo>
                  <a:cubicBezTo>
                    <a:pt x="22740" y="7205"/>
                    <a:pt x="22685" y="7219"/>
                    <a:pt x="22638" y="7224"/>
                  </a:cubicBezTo>
                  <a:cubicBezTo>
                    <a:pt x="22592" y="7238"/>
                    <a:pt x="22531" y="7247"/>
                    <a:pt x="22462" y="7265"/>
                  </a:cubicBezTo>
                  <a:cubicBezTo>
                    <a:pt x="22397" y="7284"/>
                    <a:pt x="22323" y="7307"/>
                    <a:pt x="22248" y="7330"/>
                  </a:cubicBezTo>
                  <a:cubicBezTo>
                    <a:pt x="22207" y="7340"/>
                    <a:pt x="22174" y="7358"/>
                    <a:pt x="22132" y="7372"/>
                  </a:cubicBezTo>
                  <a:cubicBezTo>
                    <a:pt x="22114" y="7377"/>
                    <a:pt x="22091" y="7381"/>
                    <a:pt x="22072" y="7395"/>
                  </a:cubicBezTo>
                  <a:lnTo>
                    <a:pt x="22016" y="7419"/>
                  </a:lnTo>
                  <a:lnTo>
                    <a:pt x="21896" y="7470"/>
                  </a:lnTo>
                  <a:cubicBezTo>
                    <a:pt x="21854" y="7484"/>
                    <a:pt x="21817" y="7511"/>
                    <a:pt x="21780" y="7525"/>
                  </a:cubicBezTo>
                  <a:lnTo>
                    <a:pt x="21742" y="7544"/>
                  </a:lnTo>
                  <a:cubicBezTo>
                    <a:pt x="21784" y="7479"/>
                    <a:pt x="21826" y="7414"/>
                    <a:pt x="21872" y="7354"/>
                  </a:cubicBezTo>
                  <a:cubicBezTo>
                    <a:pt x="22039" y="7112"/>
                    <a:pt x="22244" y="6866"/>
                    <a:pt x="22443" y="6634"/>
                  </a:cubicBezTo>
                  <a:cubicBezTo>
                    <a:pt x="22643" y="6402"/>
                    <a:pt x="22861" y="6221"/>
                    <a:pt x="23042" y="6105"/>
                  </a:cubicBezTo>
                  <a:cubicBezTo>
                    <a:pt x="23130" y="6045"/>
                    <a:pt x="23209" y="6007"/>
                    <a:pt x="23265" y="5975"/>
                  </a:cubicBezTo>
                  <a:cubicBezTo>
                    <a:pt x="23315" y="5947"/>
                    <a:pt x="23348" y="5938"/>
                    <a:pt x="23348" y="5938"/>
                  </a:cubicBezTo>
                  <a:lnTo>
                    <a:pt x="23348" y="5938"/>
                  </a:lnTo>
                  <a:cubicBezTo>
                    <a:pt x="23348" y="5938"/>
                    <a:pt x="23315" y="5947"/>
                    <a:pt x="23265" y="5970"/>
                  </a:cubicBezTo>
                  <a:cubicBezTo>
                    <a:pt x="23205" y="5994"/>
                    <a:pt x="23126" y="6031"/>
                    <a:pt x="23033" y="6082"/>
                  </a:cubicBezTo>
                  <a:cubicBezTo>
                    <a:pt x="22838" y="6179"/>
                    <a:pt x="22596" y="6356"/>
                    <a:pt x="22374" y="6574"/>
                  </a:cubicBezTo>
                  <a:cubicBezTo>
                    <a:pt x="22151" y="6787"/>
                    <a:pt x="21923" y="7033"/>
                    <a:pt x="21738" y="7265"/>
                  </a:cubicBezTo>
                  <a:cubicBezTo>
                    <a:pt x="21547" y="7497"/>
                    <a:pt x="21399" y="7716"/>
                    <a:pt x="21301" y="7864"/>
                  </a:cubicBezTo>
                  <a:cubicBezTo>
                    <a:pt x="21209" y="8008"/>
                    <a:pt x="21069" y="8226"/>
                    <a:pt x="20930" y="8491"/>
                  </a:cubicBezTo>
                  <a:cubicBezTo>
                    <a:pt x="20791" y="8746"/>
                    <a:pt x="20652" y="9034"/>
                    <a:pt x="20531" y="9312"/>
                  </a:cubicBezTo>
                  <a:cubicBezTo>
                    <a:pt x="20503" y="9382"/>
                    <a:pt x="20471" y="9447"/>
                    <a:pt x="20443" y="9517"/>
                  </a:cubicBezTo>
                  <a:cubicBezTo>
                    <a:pt x="20433" y="9545"/>
                    <a:pt x="20415" y="9586"/>
                    <a:pt x="20401" y="9619"/>
                  </a:cubicBezTo>
                  <a:cubicBezTo>
                    <a:pt x="20392" y="9656"/>
                    <a:pt x="20378" y="9688"/>
                    <a:pt x="20368" y="9721"/>
                  </a:cubicBezTo>
                  <a:cubicBezTo>
                    <a:pt x="20327" y="9846"/>
                    <a:pt x="20299" y="9958"/>
                    <a:pt x="20262" y="10050"/>
                  </a:cubicBezTo>
                  <a:cubicBezTo>
                    <a:pt x="20238" y="10115"/>
                    <a:pt x="20225" y="10162"/>
                    <a:pt x="20201" y="10199"/>
                  </a:cubicBezTo>
                  <a:cubicBezTo>
                    <a:pt x="20178" y="10213"/>
                    <a:pt x="20155" y="10222"/>
                    <a:pt x="20132" y="10232"/>
                  </a:cubicBezTo>
                  <a:cubicBezTo>
                    <a:pt x="19770" y="10399"/>
                    <a:pt x="19426" y="10570"/>
                    <a:pt x="19134" y="10728"/>
                  </a:cubicBezTo>
                  <a:cubicBezTo>
                    <a:pt x="18837" y="10886"/>
                    <a:pt x="18577" y="11030"/>
                    <a:pt x="18368" y="11146"/>
                  </a:cubicBezTo>
                  <a:cubicBezTo>
                    <a:pt x="18164" y="11262"/>
                    <a:pt x="17913" y="11406"/>
                    <a:pt x="17630" y="11578"/>
                  </a:cubicBezTo>
                  <a:cubicBezTo>
                    <a:pt x="17490" y="11657"/>
                    <a:pt x="17333" y="11749"/>
                    <a:pt x="17175" y="11856"/>
                  </a:cubicBezTo>
                  <a:cubicBezTo>
                    <a:pt x="17022" y="11954"/>
                    <a:pt x="16859" y="12065"/>
                    <a:pt x="16697" y="12172"/>
                  </a:cubicBezTo>
                  <a:cubicBezTo>
                    <a:pt x="16047" y="12631"/>
                    <a:pt x="15383" y="13188"/>
                    <a:pt x="14780" y="13713"/>
                  </a:cubicBezTo>
                  <a:cubicBezTo>
                    <a:pt x="14483" y="13968"/>
                    <a:pt x="14176" y="14214"/>
                    <a:pt x="13916" y="14460"/>
                  </a:cubicBezTo>
                  <a:cubicBezTo>
                    <a:pt x="13823" y="14548"/>
                    <a:pt x="13731" y="14632"/>
                    <a:pt x="13642" y="14720"/>
                  </a:cubicBezTo>
                  <a:cubicBezTo>
                    <a:pt x="13642" y="14711"/>
                    <a:pt x="13642" y="14697"/>
                    <a:pt x="13638" y="14688"/>
                  </a:cubicBezTo>
                  <a:cubicBezTo>
                    <a:pt x="13601" y="14395"/>
                    <a:pt x="13568" y="14052"/>
                    <a:pt x="13531" y="13676"/>
                  </a:cubicBezTo>
                  <a:cubicBezTo>
                    <a:pt x="13517" y="13472"/>
                    <a:pt x="13499" y="13258"/>
                    <a:pt x="13485" y="13031"/>
                  </a:cubicBezTo>
                  <a:cubicBezTo>
                    <a:pt x="13503" y="13021"/>
                    <a:pt x="13522" y="13003"/>
                    <a:pt x="13545" y="12984"/>
                  </a:cubicBezTo>
                  <a:cubicBezTo>
                    <a:pt x="13656" y="12905"/>
                    <a:pt x="13800" y="12775"/>
                    <a:pt x="13972" y="12622"/>
                  </a:cubicBezTo>
                  <a:cubicBezTo>
                    <a:pt x="14060" y="12543"/>
                    <a:pt x="14153" y="12450"/>
                    <a:pt x="14250" y="12357"/>
                  </a:cubicBezTo>
                  <a:cubicBezTo>
                    <a:pt x="14353" y="12265"/>
                    <a:pt x="14455" y="12163"/>
                    <a:pt x="14566" y="12056"/>
                  </a:cubicBezTo>
                  <a:cubicBezTo>
                    <a:pt x="14678" y="11954"/>
                    <a:pt x="14794" y="11842"/>
                    <a:pt x="14900" y="11722"/>
                  </a:cubicBezTo>
                  <a:cubicBezTo>
                    <a:pt x="15012" y="11605"/>
                    <a:pt x="15128" y="11485"/>
                    <a:pt x="15248" y="11355"/>
                  </a:cubicBezTo>
                  <a:cubicBezTo>
                    <a:pt x="15374" y="11234"/>
                    <a:pt x="15490" y="11100"/>
                    <a:pt x="15606" y="10974"/>
                  </a:cubicBezTo>
                  <a:cubicBezTo>
                    <a:pt x="15727" y="10844"/>
                    <a:pt x="15843" y="10710"/>
                    <a:pt x="15959" y="10584"/>
                  </a:cubicBezTo>
                  <a:cubicBezTo>
                    <a:pt x="16195" y="10324"/>
                    <a:pt x="16418" y="10055"/>
                    <a:pt x="16627" y="9800"/>
                  </a:cubicBezTo>
                  <a:lnTo>
                    <a:pt x="16641" y="9781"/>
                  </a:lnTo>
                  <a:cubicBezTo>
                    <a:pt x="16674" y="9777"/>
                    <a:pt x="16706" y="9772"/>
                    <a:pt x="16743" y="9772"/>
                  </a:cubicBezTo>
                  <a:cubicBezTo>
                    <a:pt x="16780" y="9767"/>
                    <a:pt x="16822" y="9767"/>
                    <a:pt x="16868" y="9758"/>
                  </a:cubicBezTo>
                  <a:lnTo>
                    <a:pt x="17008" y="9744"/>
                  </a:lnTo>
                  <a:cubicBezTo>
                    <a:pt x="17193" y="9712"/>
                    <a:pt x="17393" y="9675"/>
                    <a:pt x="17560" y="9633"/>
                  </a:cubicBezTo>
                  <a:cubicBezTo>
                    <a:pt x="17732" y="9591"/>
                    <a:pt x="17885" y="9549"/>
                    <a:pt x="17983" y="9521"/>
                  </a:cubicBezTo>
                  <a:cubicBezTo>
                    <a:pt x="18187" y="9456"/>
                    <a:pt x="18581" y="9326"/>
                    <a:pt x="18916" y="9192"/>
                  </a:cubicBezTo>
                  <a:cubicBezTo>
                    <a:pt x="19004" y="9155"/>
                    <a:pt x="19087" y="9127"/>
                    <a:pt x="19157" y="9094"/>
                  </a:cubicBezTo>
                  <a:cubicBezTo>
                    <a:pt x="19231" y="9062"/>
                    <a:pt x="19296" y="9029"/>
                    <a:pt x="19352" y="9006"/>
                  </a:cubicBezTo>
                  <a:cubicBezTo>
                    <a:pt x="19412" y="8983"/>
                    <a:pt x="19449" y="8955"/>
                    <a:pt x="19482" y="8941"/>
                  </a:cubicBezTo>
                  <a:cubicBezTo>
                    <a:pt x="19509" y="8923"/>
                    <a:pt x="19528" y="8913"/>
                    <a:pt x="19528" y="8913"/>
                  </a:cubicBezTo>
                  <a:lnTo>
                    <a:pt x="19528" y="8913"/>
                  </a:lnTo>
                  <a:cubicBezTo>
                    <a:pt x="19528" y="8913"/>
                    <a:pt x="19509" y="8923"/>
                    <a:pt x="19482" y="8936"/>
                  </a:cubicBezTo>
                  <a:cubicBezTo>
                    <a:pt x="19449" y="8946"/>
                    <a:pt x="19403" y="8969"/>
                    <a:pt x="19347" y="8988"/>
                  </a:cubicBezTo>
                  <a:cubicBezTo>
                    <a:pt x="19231" y="9029"/>
                    <a:pt x="19069" y="9071"/>
                    <a:pt x="18892" y="9108"/>
                  </a:cubicBezTo>
                  <a:cubicBezTo>
                    <a:pt x="18540" y="9192"/>
                    <a:pt x="18126" y="9280"/>
                    <a:pt x="17927" y="9317"/>
                  </a:cubicBezTo>
                  <a:cubicBezTo>
                    <a:pt x="17825" y="9340"/>
                    <a:pt x="17676" y="9373"/>
                    <a:pt x="17500" y="9405"/>
                  </a:cubicBezTo>
                  <a:cubicBezTo>
                    <a:pt x="17333" y="9442"/>
                    <a:pt x="17142" y="9475"/>
                    <a:pt x="16961" y="9498"/>
                  </a:cubicBezTo>
                  <a:cubicBezTo>
                    <a:pt x="16929" y="9503"/>
                    <a:pt x="16892" y="9512"/>
                    <a:pt x="16859" y="9512"/>
                  </a:cubicBezTo>
                  <a:lnTo>
                    <a:pt x="16929" y="9424"/>
                  </a:lnTo>
                  <a:cubicBezTo>
                    <a:pt x="17026" y="9303"/>
                    <a:pt x="17114" y="9192"/>
                    <a:pt x="17198" y="9080"/>
                  </a:cubicBezTo>
                  <a:cubicBezTo>
                    <a:pt x="17370" y="8862"/>
                    <a:pt x="17514" y="8667"/>
                    <a:pt x="17625" y="8514"/>
                  </a:cubicBezTo>
                  <a:cubicBezTo>
                    <a:pt x="17741" y="8352"/>
                    <a:pt x="17880" y="8152"/>
                    <a:pt x="18029" y="7920"/>
                  </a:cubicBezTo>
                  <a:cubicBezTo>
                    <a:pt x="18075" y="7846"/>
                    <a:pt x="18126" y="7771"/>
                    <a:pt x="18182" y="7688"/>
                  </a:cubicBezTo>
                  <a:cubicBezTo>
                    <a:pt x="18331" y="7567"/>
                    <a:pt x="18540" y="7414"/>
                    <a:pt x="18762" y="7261"/>
                  </a:cubicBezTo>
                  <a:cubicBezTo>
                    <a:pt x="19008" y="7084"/>
                    <a:pt x="19282" y="6899"/>
                    <a:pt x="19519" y="6727"/>
                  </a:cubicBezTo>
                  <a:cubicBezTo>
                    <a:pt x="19579" y="6681"/>
                    <a:pt x="19635" y="6639"/>
                    <a:pt x="19695" y="6597"/>
                  </a:cubicBezTo>
                  <a:cubicBezTo>
                    <a:pt x="19751" y="6555"/>
                    <a:pt x="19807" y="6509"/>
                    <a:pt x="19853" y="6476"/>
                  </a:cubicBezTo>
                  <a:cubicBezTo>
                    <a:pt x="19951" y="6393"/>
                    <a:pt x="20030" y="6318"/>
                    <a:pt x="20090" y="6263"/>
                  </a:cubicBezTo>
                  <a:cubicBezTo>
                    <a:pt x="20215" y="6137"/>
                    <a:pt x="20396" y="5961"/>
                    <a:pt x="20610" y="5761"/>
                  </a:cubicBezTo>
                  <a:cubicBezTo>
                    <a:pt x="20828" y="5567"/>
                    <a:pt x="21065" y="5339"/>
                    <a:pt x="21269" y="5116"/>
                  </a:cubicBezTo>
                  <a:cubicBezTo>
                    <a:pt x="21469" y="4898"/>
                    <a:pt x="21640" y="4675"/>
                    <a:pt x="21747" y="4508"/>
                  </a:cubicBezTo>
                  <a:cubicBezTo>
                    <a:pt x="21780" y="4466"/>
                    <a:pt x="21803" y="4429"/>
                    <a:pt x="21817" y="4392"/>
                  </a:cubicBezTo>
                  <a:cubicBezTo>
                    <a:pt x="21840" y="4360"/>
                    <a:pt x="21854" y="4327"/>
                    <a:pt x="21872" y="4304"/>
                  </a:cubicBezTo>
                  <a:cubicBezTo>
                    <a:pt x="21900" y="4258"/>
                    <a:pt x="21909" y="4230"/>
                    <a:pt x="21909" y="4230"/>
                  </a:cubicBezTo>
                  <a:lnTo>
                    <a:pt x="21909" y="4230"/>
                  </a:lnTo>
                  <a:cubicBezTo>
                    <a:pt x="21909" y="4230"/>
                    <a:pt x="21896" y="4253"/>
                    <a:pt x="21863" y="4304"/>
                  </a:cubicBezTo>
                  <a:cubicBezTo>
                    <a:pt x="21849" y="4327"/>
                    <a:pt x="21831" y="4360"/>
                    <a:pt x="21807" y="4387"/>
                  </a:cubicBezTo>
                  <a:cubicBezTo>
                    <a:pt x="21784" y="4420"/>
                    <a:pt x="21756" y="4457"/>
                    <a:pt x="21724" y="4499"/>
                  </a:cubicBezTo>
                  <a:cubicBezTo>
                    <a:pt x="21603" y="4652"/>
                    <a:pt x="21417" y="4856"/>
                    <a:pt x="21199" y="5061"/>
                  </a:cubicBezTo>
                  <a:cubicBezTo>
                    <a:pt x="20976" y="5265"/>
                    <a:pt x="20726" y="5464"/>
                    <a:pt x="20494" y="5645"/>
                  </a:cubicBezTo>
                  <a:cubicBezTo>
                    <a:pt x="20262" y="5826"/>
                    <a:pt x="20067" y="6007"/>
                    <a:pt x="19932" y="6114"/>
                  </a:cubicBezTo>
                  <a:cubicBezTo>
                    <a:pt x="19867" y="6175"/>
                    <a:pt x="19788" y="6240"/>
                    <a:pt x="19695" y="6314"/>
                  </a:cubicBezTo>
                  <a:cubicBezTo>
                    <a:pt x="19649" y="6346"/>
                    <a:pt x="19598" y="6388"/>
                    <a:pt x="19542" y="6430"/>
                  </a:cubicBezTo>
                  <a:lnTo>
                    <a:pt x="19370" y="6551"/>
                  </a:lnTo>
                  <a:cubicBezTo>
                    <a:pt x="19124" y="6718"/>
                    <a:pt x="18855" y="6899"/>
                    <a:pt x="18600" y="7075"/>
                  </a:cubicBezTo>
                  <a:cubicBezTo>
                    <a:pt x="18577" y="7089"/>
                    <a:pt x="18544" y="7108"/>
                    <a:pt x="18521" y="7126"/>
                  </a:cubicBezTo>
                  <a:cubicBezTo>
                    <a:pt x="18558" y="7061"/>
                    <a:pt x="18600" y="7005"/>
                    <a:pt x="18632" y="6940"/>
                  </a:cubicBezTo>
                  <a:cubicBezTo>
                    <a:pt x="18674" y="6871"/>
                    <a:pt x="18716" y="6797"/>
                    <a:pt x="18753" y="6718"/>
                  </a:cubicBezTo>
                  <a:cubicBezTo>
                    <a:pt x="18795" y="6643"/>
                    <a:pt x="18837" y="6574"/>
                    <a:pt x="18878" y="6500"/>
                  </a:cubicBezTo>
                  <a:cubicBezTo>
                    <a:pt x="18916" y="6425"/>
                    <a:pt x="18957" y="6346"/>
                    <a:pt x="18994" y="6272"/>
                  </a:cubicBezTo>
                  <a:lnTo>
                    <a:pt x="19110" y="6045"/>
                  </a:lnTo>
                  <a:cubicBezTo>
                    <a:pt x="19148" y="5970"/>
                    <a:pt x="19189" y="5896"/>
                    <a:pt x="19227" y="5813"/>
                  </a:cubicBezTo>
                  <a:cubicBezTo>
                    <a:pt x="19296" y="5659"/>
                    <a:pt x="19370" y="5506"/>
                    <a:pt x="19440" y="5358"/>
                  </a:cubicBezTo>
                  <a:cubicBezTo>
                    <a:pt x="19505" y="5204"/>
                    <a:pt x="19565" y="5056"/>
                    <a:pt x="19626" y="4907"/>
                  </a:cubicBezTo>
                  <a:cubicBezTo>
                    <a:pt x="19626" y="4903"/>
                    <a:pt x="19630" y="4898"/>
                    <a:pt x="19630" y="4893"/>
                  </a:cubicBezTo>
                  <a:cubicBezTo>
                    <a:pt x="19635" y="4893"/>
                    <a:pt x="19644" y="4884"/>
                    <a:pt x="19649" y="4884"/>
                  </a:cubicBezTo>
                  <a:cubicBezTo>
                    <a:pt x="19672" y="4875"/>
                    <a:pt x="19705" y="4852"/>
                    <a:pt x="19742" y="4824"/>
                  </a:cubicBezTo>
                  <a:cubicBezTo>
                    <a:pt x="19816" y="4763"/>
                    <a:pt x="19923" y="4689"/>
                    <a:pt x="20030" y="4601"/>
                  </a:cubicBezTo>
                  <a:cubicBezTo>
                    <a:pt x="20141" y="4513"/>
                    <a:pt x="20257" y="4420"/>
                    <a:pt x="20354" y="4336"/>
                  </a:cubicBezTo>
                  <a:cubicBezTo>
                    <a:pt x="20457" y="4244"/>
                    <a:pt x="20540" y="4160"/>
                    <a:pt x="20596" y="4109"/>
                  </a:cubicBezTo>
                  <a:cubicBezTo>
                    <a:pt x="20624" y="4081"/>
                    <a:pt x="20656" y="4044"/>
                    <a:pt x="20693" y="4002"/>
                  </a:cubicBezTo>
                  <a:cubicBezTo>
                    <a:pt x="20735" y="3965"/>
                    <a:pt x="20772" y="3919"/>
                    <a:pt x="20814" y="3863"/>
                  </a:cubicBezTo>
                  <a:cubicBezTo>
                    <a:pt x="20856" y="3812"/>
                    <a:pt x="20902" y="3761"/>
                    <a:pt x="20944" y="3701"/>
                  </a:cubicBezTo>
                  <a:cubicBezTo>
                    <a:pt x="20981" y="3645"/>
                    <a:pt x="21023" y="3584"/>
                    <a:pt x="21060" y="3533"/>
                  </a:cubicBezTo>
                  <a:cubicBezTo>
                    <a:pt x="21097" y="3478"/>
                    <a:pt x="21130" y="3427"/>
                    <a:pt x="21158" y="3371"/>
                  </a:cubicBezTo>
                  <a:cubicBezTo>
                    <a:pt x="21185" y="3320"/>
                    <a:pt x="21209" y="3273"/>
                    <a:pt x="21232" y="3232"/>
                  </a:cubicBezTo>
                  <a:cubicBezTo>
                    <a:pt x="21269" y="3153"/>
                    <a:pt x="21292" y="3102"/>
                    <a:pt x="21292" y="3102"/>
                  </a:cubicBezTo>
                  <a:lnTo>
                    <a:pt x="21292" y="3102"/>
                  </a:lnTo>
                  <a:cubicBezTo>
                    <a:pt x="21292" y="3102"/>
                    <a:pt x="21260" y="3148"/>
                    <a:pt x="21213" y="3227"/>
                  </a:cubicBezTo>
                  <a:cubicBezTo>
                    <a:pt x="21190" y="3264"/>
                    <a:pt x="21162" y="3311"/>
                    <a:pt x="21130" y="3362"/>
                  </a:cubicBezTo>
                  <a:cubicBezTo>
                    <a:pt x="21093" y="3408"/>
                    <a:pt x="21051" y="3459"/>
                    <a:pt x="21014" y="3510"/>
                  </a:cubicBezTo>
                  <a:cubicBezTo>
                    <a:pt x="20972" y="3566"/>
                    <a:pt x="20925" y="3617"/>
                    <a:pt x="20879" y="3668"/>
                  </a:cubicBezTo>
                  <a:cubicBezTo>
                    <a:pt x="20833" y="3719"/>
                    <a:pt x="20782" y="3765"/>
                    <a:pt x="20740" y="3812"/>
                  </a:cubicBezTo>
                  <a:cubicBezTo>
                    <a:pt x="20693" y="3858"/>
                    <a:pt x="20647" y="3900"/>
                    <a:pt x="20605" y="3942"/>
                  </a:cubicBezTo>
                  <a:cubicBezTo>
                    <a:pt x="20563" y="3974"/>
                    <a:pt x="20531" y="4012"/>
                    <a:pt x="20494" y="4039"/>
                  </a:cubicBezTo>
                  <a:cubicBezTo>
                    <a:pt x="20466" y="4063"/>
                    <a:pt x="20433" y="4100"/>
                    <a:pt x="20387" y="4132"/>
                  </a:cubicBezTo>
                  <a:cubicBezTo>
                    <a:pt x="20345" y="4169"/>
                    <a:pt x="20294" y="4206"/>
                    <a:pt x="20238" y="4248"/>
                  </a:cubicBezTo>
                  <a:cubicBezTo>
                    <a:pt x="20187" y="4290"/>
                    <a:pt x="20136" y="4336"/>
                    <a:pt x="20076" y="4378"/>
                  </a:cubicBezTo>
                  <a:cubicBezTo>
                    <a:pt x="20020" y="4415"/>
                    <a:pt x="19969" y="4462"/>
                    <a:pt x="19909" y="4504"/>
                  </a:cubicBezTo>
                  <a:cubicBezTo>
                    <a:pt x="19844" y="4550"/>
                    <a:pt x="19784" y="4596"/>
                    <a:pt x="19728" y="4638"/>
                  </a:cubicBezTo>
                  <a:cubicBezTo>
                    <a:pt x="19746" y="4592"/>
                    <a:pt x="19765" y="4545"/>
                    <a:pt x="19784" y="4504"/>
                  </a:cubicBezTo>
                  <a:cubicBezTo>
                    <a:pt x="19876" y="4225"/>
                    <a:pt x="19946" y="3974"/>
                    <a:pt x="20002" y="3761"/>
                  </a:cubicBezTo>
                  <a:cubicBezTo>
                    <a:pt x="20053" y="3547"/>
                    <a:pt x="20095" y="3371"/>
                    <a:pt x="20118" y="3250"/>
                  </a:cubicBezTo>
                  <a:cubicBezTo>
                    <a:pt x="20136" y="3153"/>
                    <a:pt x="20152" y="3089"/>
                    <a:pt x="20158" y="3068"/>
                  </a:cubicBezTo>
                  <a:lnTo>
                    <a:pt x="20158" y="3068"/>
                  </a:lnTo>
                  <a:cubicBezTo>
                    <a:pt x="20145" y="3115"/>
                    <a:pt x="20076" y="3374"/>
                    <a:pt x="19951" y="3752"/>
                  </a:cubicBezTo>
                  <a:cubicBezTo>
                    <a:pt x="19881" y="3960"/>
                    <a:pt x="19793" y="4206"/>
                    <a:pt x="19677" y="4471"/>
                  </a:cubicBezTo>
                  <a:cubicBezTo>
                    <a:pt x="19649" y="4531"/>
                    <a:pt x="19612" y="4601"/>
                    <a:pt x="19584" y="4671"/>
                  </a:cubicBezTo>
                  <a:cubicBezTo>
                    <a:pt x="19551" y="4740"/>
                    <a:pt x="19514" y="4805"/>
                    <a:pt x="19473" y="4875"/>
                  </a:cubicBezTo>
                  <a:cubicBezTo>
                    <a:pt x="19398" y="5014"/>
                    <a:pt x="19329" y="5158"/>
                    <a:pt x="19250" y="5307"/>
                  </a:cubicBezTo>
                  <a:cubicBezTo>
                    <a:pt x="19166" y="5450"/>
                    <a:pt x="19087" y="5594"/>
                    <a:pt x="18999" y="5738"/>
                  </a:cubicBezTo>
                  <a:cubicBezTo>
                    <a:pt x="18957" y="5817"/>
                    <a:pt x="18911" y="5887"/>
                    <a:pt x="18864" y="5961"/>
                  </a:cubicBezTo>
                  <a:lnTo>
                    <a:pt x="18730" y="6179"/>
                  </a:lnTo>
                  <a:cubicBezTo>
                    <a:pt x="18683" y="6249"/>
                    <a:pt x="18646" y="6328"/>
                    <a:pt x="18600" y="6397"/>
                  </a:cubicBezTo>
                  <a:lnTo>
                    <a:pt x="18461" y="6606"/>
                  </a:lnTo>
                  <a:cubicBezTo>
                    <a:pt x="18368" y="6746"/>
                    <a:pt x="18280" y="6885"/>
                    <a:pt x="18187" y="7015"/>
                  </a:cubicBezTo>
                  <a:cubicBezTo>
                    <a:pt x="18094" y="7149"/>
                    <a:pt x="18001" y="7279"/>
                    <a:pt x="17918" y="7400"/>
                  </a:cubicBezTo>
                  <a:cubicBezTo>
                    <a:pt x="17834" y="7521"/>
                    <a:pt x="17746" y="7637"/>
                    <a:pt x="17662" y="7748"/>
                  </a:cubicBezTo>
                  <a:cubicBezTo>
                    <a:pt x="17500" y="7966"/>
                    <a:pt x="17351" y="8161"/>
                    <a:pt x="17235" y="8310"/>
                  </a:cubicBezTo>
                  <a:cubicBezTo>
                    <a:pt x="17119" y="8463"/>
                    <a:pt x="16966" y="8649"/>
                    <a:pt x="16799" y="8862"/>
                  </a:cubicBezTo>
                  <a:cubicBezTo>
                    <a:pt x="16720" y="8964"/>
                    <a:pt x="16627" y="9080"/>
                    <a:pt x="16525" y="9196"/>
                  </a:cubicBezTo>
                  <a:cubicBezTo>
                    <a:pt x="16428" y="9312"/>
                    <a:pt x="16330" y="9438"/>
                    <a:pt x="16223" y="9558"/>
                  </a:cubicBezTo>
                  <a:cubicBezTo>
                    <a:pt x="16121" y="9679"/>
                    <a:pt x="16010" y="9809"/>
                    <a:pt x="15898" y="9934"/>
                  </a:cubicBezTo>
                  <a:cubicBezTo>
                    <a:pt x="15792" y="10064"/>
                    <a:pt x="15676" y="10190"/>
                    <a:pt x="15559" y="10324"/>
                  </a:cubicBezTo>
                  <a:cubicBezTo>
                    <a:pt x="15443" y="10459"/>
                    <a:pt x="15327" y="10584"/>
                    <a:pt x="15211" y="10714"/>
                  </a:cubicBezTo>
                  <a:lnTo>
                    <a:pt x="14863" y="11095"/>
                  </a:lnTo>
                  <a:cubicBezTo>
                    <a:pt x="14747" y="11216"/>
                    <a:pt x="14636" y="11346"/>
                    <a:pt x="14524" y="11462"/>
                  </a:cubicBezTo>
                  <a:cubicBezTo>
                    <a:pt x="14413" y="11582"/>
                    <a:pt x="14311" y="11698"/>
                    <a:pt x="14213" y="11810"/>
                  </a:cubicBezTo>
                  <a:cubicBezTo>
                    <a:pt x="14014" y="12037"/>
                    <a:pt x="13819" y="12227"/>
                    <a:pt x="13670" y="12409"/>
                  </a:cubicBezTo>
                  <a:cubicBezTo>
                    <a:pt x="13596" y="12492"/>
                    <a:pt x="13526" y="12576"/>
                    <a:pt x="13471" y="12645"/>
                  </a:cubicBezTo>
                  <a:cubicBezTo>
                    <a:pt x="13471" y="12594"/>
                    <a:pt x="13461" y="12534"/>
                    <a:pt x="13461" y="12478"/>
                  </a:cubicBezTo>
                  <a:cubicBezTo>
                    <a:pt x="13457" y="12051"/>
                    <a:pt x="13452" y="11605"/>
                    <a:pt x="13457" y="11165"/>
                  </a:cubicBezTo>
                  <a:cubicBezTo>
                    <a:pt x="13461" y="10724"/>
                    <a:pt x="13461" y="10287"/>
                    <a:pt x="13471" y="9869"/>
                  </a:cubicBezTo>
                  <a:cubicBezTo>
                    <a:pt x="13480" y="9043"/>
                    <a:pt x="13485" y="8305"/>
                    <a:pt x="13485" y="7818"/>
                  </a:cubicBezTo>
                  <a:cubicBezTo>
                    <a:pt x="13485" y="7590"/>
                    <a:pt x="13485" y="7312"/>
                    <a:pt x="13480" y="7005"/>
                  </a:cubicBezTo>
                  <a:cubicBezTo>
                    <a:pt x="13503" y="6945"/>
                    <a:pt x="13540" y="6885"/>
                    <a:pt x="13577" y="6801"/>
                  </a:cubicBezTo>
                  <a:cubicBezTo>
                    <a:pt x="13638" y="6699"/>
                    <a:pt x="13707" y="6574"/>
                    <a:pt x="13800" y="6448"/>
                  </a:cubicBezTo>
                  <a:cubicBezTo>
                    <a:pt x="13893" y="6318"/>
                    <a:pt x="14004" y="6193"/>
                    <a:pt x="14130" y="6054"/>
                  </a:cubicBezTo>
                  <a:cubicBezTo>
                    <a:pt x="14380" y="5780"/>
                    <a:pt x="14659" y="5492"/>
                    <a:pt x="14919" y="5242"/>
                  </a:cubicBezTo>
                  <a:cubicBezTo>
                    <a:pt x="15179" y="4991"/>
                    <a:pt x="15425" y="4782"/>
                    <a:pt x="15587" y="4647"/>
                  </a:cubicBezTo>
                  <a:cubicBezTo>
                    <a:pt x="15754" y="4508"/>
                    <a:pt x="16010" y="4309"/>
                    <a:pt x="16311" y="4104"/>
                  </a:cubicBezTo>
                  <a:cubicBezTo>
                    <a:pt x="16502" y="3970"/>
                    <a:pt x="16706" y="3830"/>
                    <a:pt x="16915" y="3691"/>
                  </a:cubicBezTo>
                  <a:lnTo>
                    <a:pt x="16933" y="3691"/>
                  </a:lnTo>
                  <a:cubicBezTo>
                    <a:pt x="16952" y="3691"/>
                    <a:pt x="16975" y="3687"/>
                    <a:pt x="16998" y="3687"/>
                  </a:cubicBezTo>
                  <a:cubicBezTo>
                    <a:pt x="17022" y="3687"/>
                    <a:pt x="17045" y="3682"/>
                    <a:pt x="17068" y="3673"/>
                  </a:cubicBezTo>
                  <a:cubicBezTo>
                    <a:pt x="17114" y="3668"/>
                    <a:pt x="17166" y="3659"/>
                    <a:pt x="17221" y="3649"/>
                  </a:cubicBezTo>
                  <a:cubicBezTo>
                    <a:pt x="17254" y="3645"/>
                    <a:pt x="17282" y="3645"/>
                    <a:pt x="17305" y="3640"/>
                  </a:cubicBezTo>
                  <a:lnTo>
                    <a:pt x="17393" y="3636"/>
                  </a:lnTo>
                  <a:cubicBezTo>
                    <a:pt x="17421" y="3631"/>
                    <a:pt x="17450" y="3631"/>
                    <a:pt x="17478" y="3631"/>
                  </a:cubicBezTo>
                  <a:cubicBezTo>
                    <a:pt x="17507" y="3631"/>
                    <a:pt x="17535" y="3631"/>
                    <a:pt x="17560" y="3626"/>
                  </a:cubicBezTo>
                  <a:cubicBezTo>
                    <a:pt x="17611" y="3626"/>
                    <a:pt x="17662" y="3626"/>
                    <a:pt x="17709" y="3636"/>
                  </a:cubicBezTo>
                  <a:cubicBezTo>
                    <a:pt x="17755" y="3636"/>
                    <a:pt x="17797" y="3640"/>
                    <a:pt x="17825" y="3640"/>
                  </a:cubicBezTo>
                  <a:cubicBezTo>
                    <a:pt x="17890" y="3645"/>
                    <a:pt x="17987" y="3649"/>
                    <a:pt x="18103" y="3659"/>
                  </a:cubicBezTo>
                  <a:cubicBezTo>
                    <a:pt x="18215" y="3668"/>
                    <a:pt x="18335" y="3682"/>
                    <a:pt x="18451" y="3691"/>
                  </a:cubicBezTo>
                  <a:cubicBezTo>
                    <a:pt x="18567" y="3705"/>
                    <a:pt x="18674" y="3719"/>
                    <a:pt x="18753" y="3728"/>
                  </a:cubicBezTo>
                  <a:cubicBezTo>
                    <a:pt x="18832" y="3738"/>
                    <a:pt x="18883" y="3742"/>
                    <a:pt x="18883" y="3742"/>
                  </a:cubicBezTo>
                  <a:cubicBezTo>
                    <a:pt x="18883" y="3742"/>
                    <a:pt x="18837" y="3733"/>
                    <a:pt x="18762" y="3714"/>
                  </a:cubicBezTo>
                  <a:cubicBezTo>
                    <a:pt x="18683" y="3696"/>
                    <a:pt x="18581" y="3668"/>
                    <a:pt x="18470" y="3640"/>
                  </a:cubicBezTo>
                  <a:cubicBezTo>
                    <a:pt x="18358" y="3612"/>
                    <a:pt x="18238" y="3580"/>
                    <a:pt x="18126" y="3557"/>
                  </a:cubicBezTo>
                  <a:cubicBezTo>
                    <a:pt x="18020" y="3533"/>
                    <a:pt x="17918" y="3519"/>
                    <a:pt x="17848" y="3506"/>
                  </a:cubicBezTo>
                  <a:cubicBezTo>
                    <a:pt x="17815" y="3501"/>
                    <a:pt x="17774" y="3501"/>
                    <a:pt x="17727" y="3496"/>
                  </a:cubicBezTo>
                  <a:cubicBezTo>
                    <a:pt x="17681" y="3487"/>
                    <a:pt x="17625" y="3487"/>
                    <a:pt x="17565" y="3482"/>
                  </a:cubicBezTo>
                  <a:cubicBezTo>
                    <a:pt x="17528" y="3482"/>
                    <a:pt x="17488" y="3480"/>
                    <a:pt x="17447" y="3480"/>
                  </a:cubicBezTo>
                  <a:cubicBezTo>
                    <a:pt x="17427" y="3480"/>
                    <a:pt x="17405" y="3481"/>
                    <a:pt x="17384" y="3482"/>
                  </a:cubicBezTo>
                  <a:lnTo>
                    <a:pt x="17291" y="3487"/>
                  </a:lnTo>
                  <a:cubicBezTo>
                    <a:pt x="17277" y="3487"/>
                    <a:pt x="17254" y="3496"/>
                    <a:pt x="17235" y="3496"/>
                  </a:cubicBezTo>
                  <a:cubicBezTo>
                    <a:pt x="17254" y="3482"/>
                    <a:pt x="17268" y="3473"/>
                    <a:pt x="17291" y="3459"/>
                  </a:cubicBezTo>
                  <a:cubicBezTo>
                    <a:pt x="17453" y="3357"/>
                    <a:pt x="17611" y="3255"/>
                    <a:pt x="17755" y="3176"/>
                  </a:cubicBezTo>
                  <a:cubicBezTo>
                    <a:pt x="17908" y="3092"/>
                    <a:pt x="18047" y="3023"/>
                    <a:pt x="18164" y="2967"/>
                  </a:cubicBezTo>
                  <a:cubicBezTo>
                    <a:pt x="18219" y="2939"/>
                    <a:pt x="18280" y="2921"/>
                    <a:pt x="18326" y="2897"/>
                  </a:cubicBezTo>
                  <a:cubicBezTo>
                    <a:pt x="18377" y="2879"/>
                    <a:pt x="18419" y="2860"/>
                    <a:pt x="18451" y="2846"/>
                  </a:cubicBezTo>
                  <a:cubicBezTo>
                    <a:pt x="18488" y="2828"/>
                    <a:pt x="18512" y="2809"/>
                    <a:pt x="18521" y="2800"/>
                  </a:cubicBezTo>
                  <a:cubicBezTo>
                    <a:pt x="18535" y="2786"/>
                    <a:pt x="18540" y="2777"/>
                    <a:pt x="18540" y="2777"/>
                  </a:cubicBezTo>
                  <a:lnTo>
                    <a:pt x="18540" y="2777"/>
                  </a:lnTo>
                  <a:lnTo>
                    <a:pt x="18516" y="2800"/>
                  </a:lnTo>
                  <a:cubicBezTo>
                    <a:pt x="18507" y="2809"/>
                    <a:pt x="18475" y="2828"/>
                    <a:pt x="18447" y="2837"/>
                  </a:cubicBezTo>
                  <a:cubicBezTo>
                    <a:pt x="18414" y="2856"/>
                    <a:pt x="18372" y="2870"/>
                    <a:pt x="18321" y="2884"/>
                  </a:cubicBezTo>
                  <a:cubicBezTo>
                    <a:pt x="18266" y="2902"/>
                    <a:pt x="18210" y="2916"/>
                    <a:pt x="18145" y="2944"/>
                  </a:cubicBezTo>
                  <a:cubicBezTo>
                    <a:pt x="18024" y="2995"/>
                    <a:pt x="17880" y="3055"/>
                    <a:pt x="17723" y="3130"/>
                  </a:cubicBezTo>
                  <a:cubicBezTo>
                    <a:pt x="17565" y="3204"/>
                    <a:pt x="17402" y="3292"/>
                    <a:pt x="17235" y="3390"/>
                  </a:cubicBezTo>
                  <a:cubicBezTo>
                    <a:pt x="17124" y="3454"/>
                    <a:pt x="17008" y="3519"/>
                    <a:pt x="16896" y="3580"/>
                  </a:cubicBezTo>
                  <a:cubicBezTo>
                    <a:pt x="16873" y="3594"/>
                    <a:pt x="16850" y="3603"/>
                    <a:pt x="16841" y="3617"/>
                  </a:cubicBezTo>
                  <a:cubicBezTo>
                    <a:pt x="16650" y="3728"/>
                    <a:pt x="16465" y="3844"/>
                    <a:pt x="16284" y="3951"/>
                  </a:cubicBezTo>
                  <a:cubicBezTo>
                    <a:pt x="16293" y="3937"/>
                    <a:pt x="16302" y="3923"/>
                    <a:pt x="16311" y="3905"/>
                  </a:cubicBezTo>
                  <a:cubicBezTo>
                    <a:pt x="16358" y="3835"/>
                    <a:pt x="16400" y="3761"/>
                    <a:pt x="16441" y="3691"/>
                  </a:cubicBezTo>
                  <a:cubicBezTo>
                    <a:pt x="16479" y="3617"/>
                    <a:pt x="16516" y="3547"/>
                    <a:pt x="16557" y="3478"/>
                  </a:cubicBezTo>
                  <a:cubicBezTo>
                    <a:pt x="16590" y="3408"/>
                    <a:pt x="16618" y="3338"/>
                    <a:pt x="16650" y="3278"/>
                  </a:cubicBezTo>
                  <a:cubicBezTo>
                    <a:pt x="16674" y="3222"/>
                    <a:pt x="16697" y="3162"/>
                    <a:pt x="16711" y="3125"/>
                  </a:cubicBezTo>
                  <a:cubicBezTo>
                    <a:pt x="16729" y="3078"/>
                    <a:pt x="16748" y="3023"/>
                    <a:pt x="16771" y="2962"/>
                  </a:cubicBezTo>
                  <a:cubicBezTo>
                    <a:pt x="16790" y="2897"/>
                    <a:pt x="16813" y="2828"/>
                    <a:pt x="16836" y="2754"/>
                  </a:cubicBezTo>
                  <a:cubicBezTo>
                    <a:pt x="16850" y="2675"/>
                    <a:pt x="16873" y="2596"/>
                    <a:pt x="16887" y="2521"/>
                  </a:cubicBezTo>
                  <a:cubicBezTo>
                    <a:pt x="16892" y="2480"/>
                    <a:pt x="16906" y="2438"/>
                    <a:pt x="16910" y="2396"/>
                  </a:cubicBezTo>
                  <a:lnTo>
                    <a:pt x="16929" y="2275"/>
                  </a:lnTo>
                  <a:cubicBezTo>
                    <a:pt x="16938" y="2201"/>
                    <a:pt x="16943" y="2118"/>
                    <a:pt x="16952" y="2048"/>
                  </a:cubicBezTo>
                  <a:cubicBezTo>
                    <a:pt x="16952" y="1978"/>
                    <a:pt x="16957" y="1918"/>
                    <a:pt x="16957" y="1862"/>
                  </a:cubicBezTo>
                  <a:lnTo>
                    <a:pt x="16957" y="1691"/>
                  </a:lnTo>
                  <a:cubicBezTo>
                    <a:pt x="16957" y="1691"/>
                    <a:pt x="16952" y="1760"/>
                    <a:pt x="16943" y="1862"/>
                  </a:cubicBezTo>
                  <a:cubicBezTo>
                    <a:pt x="16938" y="1918"/>
                    <a:pt x="16929" y="1978"/>
                    <a:pt x="16915" y="2048"/>
                  </a:cubicBezTo>
                  <a:cubicBezTo>
                    <a:pt x="16896" y="2118"/>
                    <a:pt x="16887" y="2197"/>
                    <a:pt x="16868" y="2271"/>
                  </a:cubicBezTo>
                  <a:cubicBezTo>
                    <a:pt x="16859" y="2313"/>
                    <a:pt x="16845" y="2345"/>
                    <a:pt x="16841" y="2387"/>
                  </a:cubicBezTo>
                  <a:cubicBezTo>
                    <a:pt x="16827" y="2429"/>
                    <a:pt x="16817" y="2461"/>
                    <a:pt x="16803" y="2503"/>
                  </a:cubicBezTo>
                  <a:cubicBezTo>
                    <a:pt x="16780" y="2577"/>
                    <a:pt x="16752" y="2651"/>
                    <a:pt x="16725" y="2721"/>
                  </a:cubicBezTo>
                  <a:cubicBezTo>
                    <a:pt x="16697" y="2791"/>
                    <a:pt x="16664" y="2860"/>
                    <a:pt x="16641" y="2921"/>
                  </a:cubicBezTo>
                  <a:cubicBezTo>
                    <a:pt x="16613" y="2976"/>
                    <a:pt x="16590" y="3032"/>
                    <a:pt x="16571" y="3069"/>
                  </a:cubicBezTo>
                  <a:cubicBezTo>
                    <a:pt x="16557" y="3111"/>
                    <a:pt x="16525" y="3162"/>
                    <a:pt x="16502" y="3222"/>
                  </a:cubicBezTo>
                  <a:cubicBezTo>
                    <a:pt x="16474" y="3278"/>
                    <a:pt x="16441" y="3343"/>
                    <a:pt x="16404" y="3408"/>
                  </a:cubicBezTo>
                  <a:cubicBezTo>
                    <a:pt x="16363" y="3473"/>
                    <a:pt x="16330" y="3547"/>
                    <a:pt x="16284" y="3617"/>
                  </a:cubicBezTo>
                  <a:cubicBezTo>
                    <a:pt x="16260" y="3649"/>
                    <a:pt x="16242" y="3687"/>
                    <a:pt x="16219" y="3719"/>
                  </a:cubicBezTo>
                  <a:cubicBezTo>
                    <a:pt x="16195" y="3756"/>
                    <a:pt x="16172" y="3789"/>
                    <a:pt x="16154" y="3826"/>
                  </a:cubicBezTo>
                  <a:cubicBezTo>
                    <a:pt x="16117" y="3895"/>
                    <a:pt x="16070" y="3951"/>
                    <a:pt x="16028" y="4016"/>
                  </a:cubicBezTo>
                  <a:cubicBezTo>
                    <a:pt x="15987" y="4076"/>
                    <a:pt x="15954" y="4132"/>
                    <a:pt x="15931" y="4179"/>
                  </a:cubicBezTo>
                  <a:cubicBezTo>
                    <a:pt x="15922" y="4193"/>
                    <a:pt x="15917" y="4197"/>
                    <a:pt x="15912" y="4206"/>
                  </a:cubicBezTo>
                  <a:cubicBezTo>
                    <a:pt x="15736" y="4323"/>
                    <a:pt x="15587" y="4434"/>
                    <a:pt x="15476" y="4522"/>
                  </a:cubicBezTo>
                  <a:cubicBezTo>
                    <a:pt x="15304" y="4657"/>
                    <a:pt x="15049" y="4866"/>
                    <a:pt x="14780" y="5112"/>
                  </a:cubicBezTo>
                  <a:cubicBezTo>
                    <a:pt x="14515" y="5362"/>
                    <a:pt x="14223" y="5655"/>
                    <a:pt x="13967" y="5924"/>
                  </a:cubicBezTo>
                  <a:cubicBezTo>
                    <a:pt x="13902" y="5994"/>
                    <a:pt x="13842" y="6059"/>
                    <a:pt x="13782" y="6133"/>
                  </a:cubicBezTo>
                  <a:cubicBezTo>
                    <a:pt x="13726" y="6202"/>
                    <a:pt x="13666" y="6272"/>
                    <a:pt x="13615" y="6342"/>
                  </a:cubicBezTo>
                  <a:cubicBezTo>
                    <a:pt x="13573" y="6397"/>
                    <a:pt x="13540" y="6448"/>
                    <a:pt x="13503" y="6500"/>
                  </a:cubicBezTo>
                  <a:cubicBezTo>
                    <a:pt x="13499" y="6267"/>
                    <a:pt x="13494" y="6026"/>
                    <a:pt x="13485" y="5771"/>
                  </a:cubicBezTo>
                  <a:cubicBezTo>
                    <a:pt x="13475" y="5353"/>
                    <a:pt x="13471" y="4917"/>
                    <a:pt x="13452" y="4476"/>
                  </a:cubicBezTo>
                  <a:cubicBezTo>
                    <a:pt x="13438" y="4035"/>
                    <a:pt x="13415" y="3589"/>
                    <a:pt x="13392" y="3157"/>
                  </a:cubicBezTo>
                  <a:cubicBezTo>
                    <a:pt x="13387" y="3046"/>
                    <a:pt x="13387" y="2944"/>
                    <a:pt x="13382" y="2837"/>
                  </a:cubicBezTo>
                  <a:cubicBezTo>
                    <a:pt x="13378" y="2735"/>
                    <a:pt x="13359" y="2628"/>
                    <a:pt x="13345" y="2526"/>
                  </a:cubicBezTo>
                  <a:cubicBezTo>
                    <a:pt x="13341" y="2489"/>
                    <a:pt x="13336" y="2461"/>
                    <a:pt x="13331" y="2429"/>
                  </a:cubicBezTo>
                  <a:lnTo>
                    <a:pt x="13331" y="2410"/>
                  </a:lnTo>
                  <a:cubicBezTo>
                    <a:pt x="13336" y="2364"/>
                    <a:pt x="13341" y="2313"/>
                    <a:pt x="13355" y="2252"/>
                  </a:cubicBezTo>
                  <a:cubicBezTo>
                    <a:pt x="13364" y="2197"/>
                    <a:pt x="13378" y="2132"/>
                    <a:pt x="13392" y="2067"/>
                  </a:cubicBezTo>
                  <a:cubicBezTo>
                    <a:pt x="13406" y="2034"/>
                    <a:pt x="13410" y="2002"/>
                    <a:pt x="13424" y="1969"/>
                  </a:cubicBezTo>
                  <a:cubicBezTo>
                    <a:pt x="13434" y="1932"/>
                    <a:pt x="13447" y="1904"/>
                    <a:pt x="13457" y="1872"/>
                  </a:cubicBezTo>
                  <a:cubicBezTo>
                    <a:pt x="13480" y="1807"/>
                    <a:pt x="13508" y="1742"/>
                    <a:pt x="13531" y="1677"/>
                  </a:cubicBezTo>
                  <a:cubicBezTo>
                    <a:pt x="13564" y="1621"/>
                    <a:pt x="13587" y="1561"/>
                    <a:pt x="13610" y="1510"/>
                  </a:cubicBezTo>
                  <a:cubicBezTo>
                    <a:pt x="13633" y="1459"/>
                    <a:pt x="13656" y="1417"/>
                    <a:pt x="13670" y="1384"/>
                  </a:cubicBezTo>
                  <a:cubicBezTo>
                    <a:pt x="13689" y="1347"/>
                    <a:pt x="13712" y="1301"/>
                    <a:pt x="13740" y="1254"/>
                  </a:cubicBezTo>
                  <a:cubicBezTo>
                    <a:pt x="13772" y="1203"/>
                    <a:pt x="13805" y="1152"/>
                    <a:pt x="13842" y="1092"/>
                  </a:cubicBezTo>
                  <a:cubicBezTo>
                    <a:pt x="13879" y="1036"/>
                    <a:pt x="13916" y="976"/>
                    <a:pt x="13958" y="920"/>
                  </a:cubicBezTo>
                  <a:cubicBezTo>
                    <a:pt x="13981" y="888"/>
                    <a:pt x="13995" y="860"/>
                    <a:pt x="14018" y="832"/>
                  </a:cubicBezTo>
                  <a:lnTo>
                    <a:pt x="14088" y="744"/>
                  </a:lnTo>
                  <a:cubicBezTo>
                    <a:pt x="14130" y="688"/>
                    <a:pt x="14181" y="642"/>
                    <a:pt x="14223" y="595"/>
                  </a:cubicBezTo>
                  <a:lnTo>
                    <a:pt x="14343" y="470"/>
                  </a:lnTo>
                  <a:cubicBezTo>
                    <a:pt x="14422" y="409"/>
                    <a:pt x="14469" y="368"/>
                    <a:pt x="14469" y="368"/>
                  </a:cubicBezTo>
                  <a:lnTo>
                    <a:pt x="14469" y="368"/>
                  </a:lnTo>
                  <a:cubicBezTo>
                    <a:pt x="14469" y="368"/>
                    <a:pt x="14413" y="400"/>
                    <a:pt x="14334" y="461"/>
                  </a:cubicBezTo>
                  <a:cubicBezTo>
                    <a:pt x="14292" y="488"/>
                    <a:pt x="14246" y="526"/>
                    <a:pt x="14195" y="563"/>
                  </a:cubicBezTo>
                  <a:cubicBezTo>
                    <a:pt x="14148" y="604"/>
                    <a:pt x="14088" y="651"/>
                    <a:pt x="14037" y="702"/>
                  </a:cubicBezTo>
                  <a:cubicBezTo>
                    <a:pt x="14009" y="725"/>
                    <a:pt x="13986" y="758"/>
                    <a:pt x="13958" y="781"/>
                  </a:cubicBezTo>
                  <a:lnTo>
                    <a:pt x="13879" y="860"/>
                  </a:lnTo>
                  <a:cubicBezTo>
                    <a:pt x="13828" y="911"/>
                    <a:pt x="13782" y="971"/>
                    <a:pt x="13735" y="1027"/>
                  </a:cubicBezTo>
                  <a:cubicBezTo>
                    <a:pt x="13689" y="1087"/>
                    <a:pt x="13647" y="1138"/>
                    <a:pt x="13615" y="1185"/>
                  </a:cubicBezTo>
                  <a:cubicBezTo>
                    <a:pt x="13577" y="1236"/>
                    <a:pt x="13550" y="1277"/>
                    <a:pt x="13526" y="1315"/>
                  </a:cubicBezTo>
                  <a:cubicBezTo>
                    <a:pt x="13503" y="1347"/>
                    <a:pt x="13480" y="1394"/>
                    <a:pt x="13452" y="1445"/>
                  </a:cubicBezTo>
                  <a:cubicBezTo>
                    <a:pt x="13424" y="1500"/>
                    <a:pt x="13392" y="1556"/>
                    <a:pt x="13364" y="1621"/>
                  </a:cubicBezTo>
                  <a:cubicBezTo>
                    <a:pt x="13336" y="1686"/>
                    <a:pt x="13308" y="1746"/>
                    <a:pt x="13276" y="1816"/>
                  </a:cubicBezTo>
                  <a:lnTo>
                    <a:pt x="13243" y="1923"/>
                  </a:lnTo>
                  <a:cubicBezTo>
                    <a:pt x="13243" y="1927"/>
                    <a:pt x="13243" y="1927"/>
                    <a:pt x="13239" y="1932"/>
                  </a:cubicBezTo>
                  <a:cubicBezTo>
                    <a:pt x="13239" y="1927"/>
                    <a:pt x="13229" y="1923"/>
                    <a:pt x="13229" y="1918"/>
                  </a:cubicBezTo>
                  <a:cubicBezTo>
                    <a:pt x="13155" y="1551"/>
                    <a:pt x="13081" y="1226"/>
                    <a:pt x="13030" y="943"/>
                  </a:cubicBezTo>
                  <a:cubicBezTo>
                    <a:pt x="12974" y="655"/>
                    <a:pt x="12942" y="419"/>
                    <a:pt x="12928" y="256"/>
                  </a:cubicBezTo>
                  <a:cubicBezTo>
                    <a:pt x="12918" y="177"/>
                    <a:pt x="12918" y="112"/>
                    <a:pt x="12918" y="66"/>
                  </a:cubicBezTo>
                  <a:cubicBezTo>
                    <a:pt x="12918" y="24"/>
                    <a:pt x="12914" y="1"/>
                    <a:pt x="1291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" name="Google Shape;1887;p34">
              <a:extLst>
                <a:ext uri="{FF2B5EF4-FFF2-40B4-BE49-F238E27FC236}">
                  <a16:creationId xmlns:a16="http://schemas.microsoft.com/office/drawing/2014/main" id="{CAE52085-69DD-4CA8-A3B5-140AD8E1CF7F}"/>
                </a:ext>
              </a:extLst>
            </p:cNvPr>
            <p:cNvGrpSpPr/>
            <p:nvPr/>
          </p:nvGrpSpPr>
          <p:grpSpPr>
            <a:xfrm>
              <a:off x="1247775" y="952500"/>
              <a:ext cx="6734175" cy="3075160"/>
              <a:chOff x="1247775" y="952500"/>
              <a:chExt cx="6734175" cy="3075160"/>
            </a:xfrm>
          </p:grpSpPr>
          <p:sp>
            <p:nvSpPr>
              <p:cNvPr id="7" name="Google Shape;1888;p34">
                <a:extLst>
                  <a:ext uri="{FF2B5EF4-FFF2-40B4-BE49-F238E27FC236}">
                    <a16:creationId xmlns:a16="http://schemas.microsoft.com/office/drawing/2014/main" id="{AF7E8C82-077E-4D64-9501-94698B2F9F5B}"/>
                  </a:ext>
                </a:extLst>
              </p:cNvPr>
              <p:cNvSpPr/>
              <p:nvPr/>
            </p:nvSpPr>
            <p:spPr>
              <a:xfrm>
                <a:off x="2358584" y="3513905"/>
                <a:ext cx="270323" cy="99186"/>
              </a:xfrm>
              <a:custGeom>
                <a:avLst/>
                <a:gdLst/>
                <a:ahLst/>
                <a:cxnLst/>
                <a:rect l="l" t="t" r="r" b="b"/>
                <a:pathLst>
                  <a:path w="1045" h="551" extrusionOk="0">
                    <a:moveTo>
                      <a:pt x="652" y="0"/>
                    </a:moveTo>
                    <a:cubicBezTo>
                      <a:pt x="633" y="0"/>
                      <a:pt x="614" y="1"/>
                      <a:pt x="594" y="4"/>
                    </a:cubicBezTo>
                    <a:cubicBezTo>
                      <a:pt x="306" y="36"/>
                      <a:pt x="0" y="357"/>
                      <a:pt x="0" y="357"/>
                    </a:cubicBezTo>
                    <a:cubicBezTo>
                      <a:pt x="0" y="357"/>
                      <a:pt x="337" y="551"/>
                      <a:pt x="616" y="551"/>
                    </a:cubicBezTo>
                    <a:cubicBezTo>
                      <a:pt x="638" y="551"/>
                      <a:pt x="661" y="550"/>
                      <a:pt x="682" y="547"/>
                    </a:cubicBezTo>
                    <a:cubicBezTo>
                      <a:pt x="975" y="505"/>
                      <a:pt x="1045" y="222"/>
                      <a:pt x="1045" y="222"/>
                    </a:cubicBezTo>
                    <a:cubicBezTo>
                      <a:pt x="1045" y="222"/>
                      <a:pt x="907" y="0"/>
                      <a:pt x="65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" name="Google Shape;1889;p34">
                <a:extLst>
                  <a:ext uri="{FF2B5EF4-FFF2-40B4-BE49-F238E27FC236}">
                    <a16:creationId xmlns:a16="http://schemas.microsoft.com/office/drawing/2014/main" id="{7464974B-B11B-4191-A115-95F4E5F49FD1}"/>
                  </a:ext>
                </a:extLst>
              </p:cNvPr>
              <p:cNvSpPr/>
              <p:nvPr/>
            </p:nvSpPr>
            <p:spPr>
              <a:xfrm>
                <a:off x="2358584" y="3553688"/>
                <a:ext cx="270323" cy="59403"/>
              </a:xfrm>
              <a:custGeom>
                <a:avLst/>
                <a:gdLst/>
                <a:ahLst/>
                <a:cxnLst/>
                <a:rect l="l" t="t" r="r" b="b"/>
                <a:pathLst>
                  <a:path w="1045" h="330" extrusionOk="0">
                    <a:moveTo>
                      <a:pt x="1045" y="1"/>
                    </a:moveTo>
                    <a:lnTo>
                      <a:pt x="0" y="136"/>
                    </a:lnTo>
                    <a:cubicBezTo>
                      <a:pt x="0" y="136"/>
                      <a:pt x="337" y="330"/>
                      <a:pt x="616" y="330"/>
                    </a:cubicBezTo>
                    <a:cubicBezTo>
                      <a:pt x="638" y="330"/>
                      <a:pt x="661" y="329"/>
                      <a:pt x="682" y="326"/>
                    </a:cubicBezTo>
                    <a:cubicBezTo>
                      <a:pt x="975" y="289"/>
                      <a:pt x="1045" y="1"/>
                      <a:pt x="104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" name="Google Shape;1890;p34">
                <a:extLst>
                  <a:ext uri="{FF2B5EF4-FFF2-40B4-BE49-F238E27FC236}">
                    <a16:creationId xmlns:a16="http://schemas.microsoft.com/office/drawing/2014/main" id="{CD9B675C-1988-4172-BFE0-4A678E232AE8}"/>
                  </a:ext>
                </a:extLst>
              </p:cNvPr>
              <p:cNvSpPr/>
              <p:nvPr/>
            </p:nvSpPr>
            <p:spPr>
              <a:xfrm>
                <a:off x="2587782" y="3645135"/>
                <a:ext cx="245231" cy="174610"/>
              </a:xfrm>
              <a:custGeom>
                <a:avLst/>
                <a:gdLst/>
                <a:ahLst/>
                <a:cxnLst/>
                <a:rect l="l" t="t" r="r" b="b"/>
                <a:pathLst>
                  <a:path w="948" h="970" extrusionOk="0">
                    <a:moveTo>
                      <a:pt x="307" y="0"/>
                    </a:moveTo>
                    <a:cubicBezTo>
                      <a:pt x="267" y="0"/>
                      <a:pt x="242" y="4"/>
                      <a:pt x="242" y="4"/>
                    </a:cubicBezTo>
                    <a:cubicBezTo>
                      <a:pt x="242" y="4"/>
                      <a:pt x="1" y="268"/>
                      <a:pt x="163" y="533"/>
                    </a:cubicBezTo>
                    <a:cubicBezTo>
                      <a:pt x="326" y="802"/>
                      <a:pt x="836" y="969"/>
                      <a:pt x="836" y="969"/>
                    </a:cubicBezTo>
                    <a:cubicBezTo>
                      <a:pt x="836" y="969"/>
                      <a:pt x="948" y="491"/>
                      <a:pt x="785" y="226"/>
                    </a:cubicBezTo>
                    <a:cubicBezTo>
                      <a:pt x="664" y="26"/>
                      <a:pt x="423" y="0"/>
                      <a:pt x="30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" name="Google Shape;1891;p34">
                <a:extLst>
                  <a:ext uri="{FF2B5EF4-FFF2-40B4-BE49-F238E27FC236}">
                    <a16:creationId xmlns:a16="http://schemas.microsoft.com/office/drawing/2014/main" id="{8C3D850A-7CF1-4300-8394-A2D44E040B41}"/>
                  </a:ext>
                </a:extLst>
              </p:cNvPr>
              <p:cNvSpPr/>
              <p:nvPr/>
            </p:nvSpPr>
            <p:spPr>
              <a:xfrm>
                <a:off x="2650385" y="3646755"/>
                <a:ext cx="182630" cy="173710"/>
              </a:xfrm>
              <a:custGeom>
                <a:avLst/>
                <a:gdLst/>
                <a:ahLst/>
                <a:cxnLst/>
                <a:rect l="l" t="t" r="r" b="b"/>
                <a:pathLst>
                  <a:path w="706" h="965" extrusionOk="0">
                    <a:moveTo>
                      <a:pt x="67" y="1"/>
                    </a:moveTo>
                    <a:cubicBezTo>
                      <a:pt x="26" y="1"/>
                      <a:pt x="0" y="4"/>
                      <a:pt x="0" y="4"/>
                    </a:cubicBezTo>
                    <a:lnTo>
                      <a:pt x="594" y="965"/>
                    </a:lnTo>
                    <a:cubicBezTo>
                      <a:pt x="594" y="965"/>
                      <a:pt x="706" y="491"/>
                      <a:pt x="543" y="222"/>
                    </a:cubicBezTo>
                    <a:cubicBezTo>
                      <a:pt x="423" y="26"/>
                      <a:pt x="183" y="1"/>
                      <a:pt x="6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" name="Google Shape;1892;p34">
                <a:extLst>
                  <a:ext uri="{FF2B5EF4-FFF2-40B4-BE49-F238E27FC236}">
                    <a16:creationId xmlns:a16="http://schemas.microsoft.com/office/drawing/2014/main" id="{7DF04910-7443-4F49-B6D2-B77535552256}"/>
                  </a:ext>
                </a:extLst>
              </p:cNvPr>
              <p:cNvSpPr/>
              <p:nvPr/>
            </p:nvSpPr>
            <p:spPr>
              <a:xfrm>
                <a:off x="1959945" y="3480423"/>
                <a:ext cx="269030" cy="113586"/>
              </a:xfrm>
              <a:custGeom>
                <a:avLst/>
                <a:gdLst/>
                <a:ahLst/>
                <a:cxnLst/>
                <a:rect l="l" t="t" r="r" b="b"/>
                <a:pathLst>
                  <a:path w="1040" h="631" extrusionOk="0">
                    <a:moveTo>
                      <a:pt x="360" y="1"/>
                    </a:moveTo>
                    <a:cubicBezTo>
                      <a:pt x="167" y="1"/>
                      <a:pt x="0" y="32"/>
                      <a:pt x="0" y="32"/>
                    </a:cubicBezTo>
                    <a:cubicBezTo>
                      <a:pt x="0" y="32"/>
                      <a:pt x="181" y="450"/>
                      <a:pt x="455" y="584"/>
                    </a:cubicBezTo>
                    <a:cubicBezTo>
                      <a:pt x="523" y="618"/>
                      <a:pt x="590" y="630"/>
                      <a:pt x="653" y="630"/>
                    </a:cubicBezTo>
                    <a:cubicBezTo>
                      <a:pt x="844" y="630"/>
                      <a:pt x="993" y="515"/>
                      <a:pt x="993" y="515"/>
                    </a:cubicBezTo>
                    <a:cubicBezTo>
                      <a:pt x="993" y="515"/>
                      <a:pt x="1040" y="204"/>
                      <a:pt x="766" y="74"/>
                    </a:cubicBezTo>
                    <a:cubicBezTo>
                      <a:pt x="653" y="17"/>
                      <a:pt x="499" y="1"/>
                      <a:pt x="36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" name="Google Shape;1893;p34">
                <a:extLst>
                  <a:ext uri="{FF2B5EF4-FFF2-40B4-BE49-F238E27FC236}">
                    <a16:creationId xmlns:a16="http://schemas.microsoft.com/office/drawing/2014/main" id="{35FB0637-7B82-4C39-B9C9-1CB1F0A71F0E}"/>
                  </a:ext>
                </a:extLst>
              </p:cNvPr>
              <p:cNvSpPr/>
              <p:nvPr/>
            </p:nvSpPr>
            <p:spPr>
              <a:xfrm>
                <a:off x="1959945" y="3486003"/>
                <a:ext cx="257130" cy="1080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600" extrusionOk="0">
                    <a:moveTo>
                      <a:pt x="0" y="1"/>
                    </a:moveTo>
                    <a:cubicBezTo>
                      <a:pt x="0" y="1"/>
                      <a:pt x="181" y="419"/>
                      <a:pt x="455" y="553"/>
                    </a:cubicBezTo>
                    <a:cubicBezTo>
                      <a:pt x="523" y="587"/>
                      <a:pt x="590" y="599"/>
                      <a:pt x="653" y="599"/>
                    </a:cubicBezTo>
                    <a:cubicBezTo>
                      <a:pt x="844" y="599"/>
                      <a:pt x="993" y="484"/>
                      <a:pt x="993" y="484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" name="Google Shape;1894;p34">
                <a:extLst>
                  <a:ext uri="{FF2B5EF4-FFF2-40B4-BE49-F238E27FC236}">
                    <a16:creationId xmlns:a16="http://schemas.microsoft.com/office/drawing/2014/main" id="{E6AA188F-11E0-4BDE-AAAE-5BCC115377D6}"/>
                  </a:ext>
                </a:extLst>
              </p:cNvPr>
              <p:cNvSpPr/>
              <p:nvPr/>
            </p:nvSpPr>
            <p:spPr>
              <a:xfrm>
                <a:off x="1571912" y="2048959"/>
                <a:ext cx="176939" cy="182170"/>
              </a:xfrm>
              <a:custGeom>
                <a:avLst/>
                <a:gdLst/>
                <a:ahLst/>
                <a:cxnLst/>
                <a:rect l="l" t="t" r="r" b="b"/>
                <a:pathLst>
                  <a:path w="684" h="1012" extrusionOk="0">
                    <a:moveTo>
                      <a:pt x="372" y="0"/>
                    </a:moveTo>
                    <a:cubicBezTo>
                      <a:pt x="372" y="0"/>
                      <a:pt x="29" y="330"/>
                      <a:pt x="10" y="608"/>
                    </a:cubicBezTo>
                    <a:cubicBezTo>
                      <a:pt x="1" y="887"/>
                      <a:pt x="316" y="1012"/>
                      <a:pt x="316" y="1012"/>
                    </a:cubicBezTo>
                    <a:cubicBezTo>
                      <a:pt x="316" y="1012"/>
                      <a:pt x="651" y="910"/>
                      <a:pt x="665" y="631"/>
                    </a:cubicBezTo>
                    <a:cubicBezTo>
                      <a:pt x="683" y="353"/>
                      <a:pt x="372" y="0"/>
                      <a:pt x="37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" name="Google Shape;1895;p34">
                <a:extLst>
                  <a:ext uri="{FF2B5EF4-FFF2-40B4-BE49-F238E27FC236}">
                    <a16:creationId xmlns:a16="http://schemas.microsoft.com/office/drawing/2014/main" id="{36C33582-D6BA-4251-B192-80576CE292CF}"/>
                  </a:ext>
                </a:extLst>
              </p:cNvPr>
              <p:cNvSpPr/>
              <p:nvPr/>
            </p:nvSpPr>
            <p:spPr>
              <a:xfrm>
                <a:off x="1653657" y="2048959"/>
                <a:ext cx="95195" cy="182170"/>
              </a:xfrm>
              <a:custGeom>
                <a:avLst/>
                <a:gdLst/>
                <a:ahLst/>
                <a:cxnLst/>
                <a:rect l="l" t="t" r="r" b="b"/>
                <a:pathLst>
                  <a:path w="368" h="1012" extrusionOk="0">
                    <a:moveTo>
                      <a:pt x="56" y="0"/>
                    </a:moveTo>
                    <a:lnTo>
                      <a:pt x="0" y="1012"/>
                    </a:lnTo>
                    <a:cubicBezTo>
                      <a:pt x="0" y="1012"/>
                      <a:pt x="335" y="910"/>
                      <a:pt x="349" y="631"/>
                    </a:cubicBezTo>
                    <a:cubicBezTo>
                      <a:pt x="367" y="353"/>
                      <a:pt x="56" y="0"/>
                      <a:pt x="5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1896;p34">
                <a:extLst>
                  <a:ext uri="{FF2B5EF4-FFF2-40B4-BE49-F238E27FC236}">
                    <a16:creationId xmlns:a16="http://schemas.microsoft.com/office/drawing/2014/main" id="{75197384-D94A-4E98-B193-8FD478FB6A37}"/>
                  </a:ext>
                </a:extLst>
              </p:cNvPr>
              <p:cNvSpPr/>
              <p:nvPr/>
            </p:nvSpPr>
            <p:spPr>
              <a:xfrm>
                <a:off x="2432828" y="1485699"/>
                <a:ext cx="193753" cy="178930"/>
              </a:xfrm>
              <a:custGeom>
                <a:avLst/>
                <a:gdLst/>
                <a:ahLst/>
                <a:cxnLst/>
                <a:rect l="l" t="t" r="r" b="b"/>
                <a:pathLst>
                  <a:path w="749" h="994" extrusionOk="0">
                    <a:moveTo>
                      <a:pt x="256" y="0"/>
                    </a:moveTo>
                    <a:cubicBezTo>
                      <a:pt x="256" y="0"/>
                      <a:pt x="1" y="386"/>
                      <a:pt x="52" y="660"/>
                    </a:cubicBezTo>
                    <a:cubicBezTo>
                      <a:pt x="108" y="929"/>
                      <a:pt x="447" y="994"/>
                      <a:pt x="447" y="994"/>
                    </a:cubicBezTo>
                    <a:cubicBezTo>
                      <a:pt x="447" y="994"/>
                      <a:pt x="748" y="836"/>
                      <a:pt x="697" y="557"/>
                    </a:cubicBezTo>
                    <a:cubicBezTo>
                      <a:pt x="646" y="284"/>
                      <a:pt x="256" y="0"/>
                      <a:pt x="25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1897;p34">
                <a:extLst>
                  <a:ext uri="{FF2B5EF4-FFF2-40B4-BE49-F238E27FC236}">
                    <a16:creationId xmlns:a16="http://schemas.microsoft.com/office/drawing/2014/main" id="{36E3FD98-CDCE-47EF-A65E-2EA9E60DBCFE}"/>
                  </a:ext>
                </a:extLst>
              </p:cNvPr>
              <p:cNvSpPr/>
              <p:nvPr/>
            </p:nvSpPr>
            <p:spPr>
              <a:xfrm>
                <a:off x="2499052" y="1485699"/>
                <a:ext cx="127530" cy="178930"/>
              </a:xfrm>
              <a:custGeom>
                <a:avLst/>
                <a:gdLst/>
                <a:ahLst/>
                <a:cxnLst/>
                <a:rect l="l" t="t" r="r" b="b"/>
                <a:pathLst>
                  <a:path w="493" h="994" extrusionOk="0">
                    <a:moveTo>
                      <a:pt x="0" y="0"/>
                    </a:moveTo>
                    <a:lnTo>
                      <a:pt x="191" y="994"/>
                    </a:lnTo>
                    <a:cubicBezTo>
                      <a:pt x="191" y="994"/>
                      <a:pt x="492" y="836"/>
                      <a:pt x="441" y="557"/>
                    </a:cubicBezTo>
                    <a:cubicBezTo>
                      <a:pt x="390" y="288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1898;p34">
                <a:extLst>
                  <a:ext uri="{FF2B5EF4-FFF2-40B4-BE49-F238E27FC236}">
                    <a16:creationId xmlns:a16="http://schemas.microsoft.com/office/drawing/2014/main" id="{195229F1-C146-4B0F-BF28-D3CE907F46DF}"/>
                  </a:ext>
                </a:extLst>
              </p:cNvPr>
              <p:cNvSpPr/>
              <p:nvPr/>
            </p:nvSpPr>
            <p:spPr>
              <a:xfrm>
                <a:off x="2419634" y="1793161"/>
                <a:ext cx="240575" cy="136448"/>
              </a:xfrm>
              <a:custGeom>
                <a:avLst/>
                <a:gdLst/>
                <a:ahLst/>
                <a:cxnLst/>
                <a:rect l="l" t="t" r="r" b="b"/>
                <a:pathLst>
                  <a:path w="930" h="758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1" y="1"/>
                      <a:pt x="24" y="446"/>
                      <a:pt x="242" y="646"/>
                    </a:cubicBezTo>
                    <a:cubicBezTo>
                      <a:pt x="340" y="733"/>
                      <a:pt x="458" y="757"/>
                      <a:pt x="560" y="757"/>
                    </a:cubicBezTo>
                    <a:cubicBezTo>
                      <a:pt x="686" y="757"/>
                      <a:pt x="785" y="720"/>
                      <a:pt x="785" y="720"/>
                    </a:cubicBezTo>
                    <a:cubicBezTo>
                      <a:pt x="785" y="720"/>
                      <a:pt x="929" y="437"/>
                      <a:pt x="716" y="237"/>
                    </a:cubicBezTo>
                    <a:cubicBezTo>
                      <a:pt x="498" y="42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1899;p34">
                <a:extLst>
                  <a:ext uri="{FF2B5EF4-FFF2-40B4-BE49-F238E27FC236}">
                    <a16:creationId xmlns:a16="http://schemas.microsoft.com/office/drawing/2014/main" id="{27773AB1-0C30-4372-A12B-49081F35BABD}"/>
                  </a:ext>
                </a:extLst>
              </p:cNvPr>
              <p:cNvSpPr/>
              <p:nvPr/>
            </p:nvSpPr>
            <p:spPr>
              <a:xfrm>
                <a:off x="2418600" y="1793161"/>
                <a:ext cx="240316" cy="129787"/>
              </a:xfrm>
              <a:custGeom>
                <a:avLst/>
                <a:gdLst/>
                <a:ahLst/>
                <a:cxnLst/>
                <a:rect l="l" t="t" r="r" b="b"/>
                <a:pathLst>
                  <a:path w="929" h="721" extrusionOk="0">
                    <a:moveTo>
                      <a:pt x="0" y="1"/>
                    </a:moveTo>
                    <a:lnTo>
                      <a:pt x="780" y="720"/>
                    </a:lnTo>
                    <a:cubicBezTo>
                      <a:pt x="780" y="720"/>
                      <a:pt x="929" y="437"/>
                      <a:pt x="710" y="237"/>
                    </a:cubicBezTo>
                    <a:cubicBezTo>
                      <a:pt x="497" y="42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900;p34">
                <a:extLst>
                  <a:ext uri="{FF2B5EF4-FFF2-40B4-BE49-F238E27FC236}">
                    <a16:creationId xmlns:a16="http://schemas.microsoft.com/office/drawing/2014/main" id="{46786CBA-EDE2-4B36-996B-F6452E1D9B46}"/>
                  </a:ext>
                </a:extLst>
              </p:cNvPr>
              <p:cNvSpPr/>
              <p:nvPr/>
            </p:nvSpPr>
            <p:spPr>
              <a:xfrm>
                <a:off x="3664961" y="1493979"/>
                <a:ext cx="186251" cy="179830"/>
              </a:xfrm>
              <a:custGeom>
                <a:avLst/>
                <a:gdLst/>
                <a:ahLst/>
                <a:cxnLst/>
                <a:rect l="l" t="t" r="r" b="b"/>
                <a:pathLst>
                  <a:path w="720" h="999" extrusionOk="0">
                    <a:moveTo>
                      <a:pt x="288" y="1"/>
                    </a:moveTo>
                    <a:cubicBezTo>
                      <a:pt x="288" y="1"/>
                      <a:pt x="0" y="372"/>
                      <a:pt x="38" y="646"/>
                    </a:cubicBezTo>
                    <a:cubicBezTo>
                      <a:pt x="70" y="925"/>
                      <a:pt x="409" y="999"/>
                      <a:pt x="409" y="999"/>
                    </a:cubicBezTo>
                    <a:cubicBezTo>
                      <a:pt x="409" y="999"/>
                      <a:pt x="720" y="860"/>
                      <a:pt x="687" y="581"/>
                    </a:cubicBezTo>
                    <a:cubicBezTo>
                      <a:pt x="650" y="303"/>
                      <a:pt x="288" y="1"/>
                      <a:pt x="28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1901;p34">
                <a:extLst>
                  <a:ext uri="{FF2B5EF4-FFF2-40B4-BE49-F238E27FC236}">
                    <a16:creationId xmlns:a16="http://schemas.microsoft.com/office/drawing/2014/main" id="{12FE5F37-BB68-41BC-B9BB-5A83536324AF}"/>
                  </a:ext>
                </a:extLst>
              </p:cNvPr>
              <p:cNvSpPr/>
              <p:nvPr/>
            </p:nvSpPr>
            <p:spPr>
              <a:xfrm>
                <a:off x="3738170" y="1495779"/>
                <a:ext cx="113044" cy="179830"/>
              </a:xfrm>
              <a:custGeom>
                <a:avLst/>
                <a:gdLst/>
                <a:ahLst/>
                <a:cxnLst/>
                <a:rect l="l" t="t" r="r" b="b"/>
                <a:pathLst>
                  <a:path w="437" h="999" extrusionOk="0">
                    <a:moveTo>
                      <a:pt x="1" y="0"/>
                    </a:moveTo>
                    <a:lnTo>
                      <a:pt x="126" y="998"/>
                    </a:lnTo>
                    <a:cubicBezTo>
                      <a:pt x="126" y="998"/>
                      <a:pt x="437" y="859"/>
                      <a:pt x="404" y="580"/>
                    </a:cubicBezTo>
                    <a:cubicBezTo>
                      <a:pt x="367" y="302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902;p34">
                <a:extLst>
                  <a:ext uri="{FF2B5EF4-FFF2-40B4-BE49-F238E27FC236}">
                    <a16:creationId xmlns:a16="http://schemas.microsoft.com/office/drawing/2014/main" id="{9BBD4E37-DC59-458E-8A3F-647881DA9414}"/>
                  </a:ext>
                </a:extLst>
              </p:cNvPr>
              <p:cNvSpPr/>
              <p:nvPr/>
            </p:nvSpPr>
            <p:spPr>
              <a:xfrm>
                <a:off x="3703247" y="1209919"/>
                <a:ext cx="217811" cy="169029"/>
              </a:xfrm>
              <a:custGeom>
                <a:avLst/>
                <a:gdLst/>
                <a:ahLst/>
                <a:cxnLst/>
                <a:rect l="l" t="t" r="r" b="b"/>
                <a:pathLst>
                  <a:path w="842" h="939" extrusionOk="0">
                    <a:moveTo>
                      <a:pt x="669" y="1"/>
                    </a:moveTo>
                    <a:cubicBezTo>
                      <a:pt x="669" y="1"/>
                      <a:pt x="233" y="210"/>
                      <a:pt x="117" y="465"/>
                    </a:cubicBezTo>
                    <a:cubicBezTo>
                      <a:pt x="1" y="729"/>
                      <a:pt x="261" y="938"/>
                      <a:pt x="261" y="938"/>
                    </a:cubicBezTo>
                    <a:cubicBezTo>
                      <a:pt x="261" y="938"/>
                      <a:pt x="261" y="938"/>
                      <a:pt x="262" y="938"/>
                    </a:cubicBezTo>
                    <a:cubicBezTo>
                      <a:pt x="285" y="938"/>
                      <a:pt x="613" y="934"/>
                      <a:pt x="725" y="683"/>
                    </a:cubicBezTo>
                    <a:cubicBezTo>
                      <a:pt x="841" y="418"/>
                      <a:pt x="669" y="1"/>
                      <a:pt x="66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1903;p34">
                <a:extLst>
                  <a:ext uri="{FF2B5EF4-FFF2-40B4-BE49-F238E27FC236}">
                    <a16:creationId xmlns:a16="http://schemas.microsoft.com/office/drawing/2014/main" id="{00F2D321-368E-4712-8F89-62B589E0F443}"/>
                  </a:ext>
                </a:extLst>
              </p:cNvPr>
              <p:cNvSpPr/>
              <p:nvPr/>
            </p:nvSpPr>
            <p:spPr>
              <a:xfrm>
                <a:off x="3770506" y="1209919"/>
                <a:ext cx="150553" cy="168129"/>
              </a:xfrm>
              <a:custGeom>
                <a:avLst/>
                <a:gdLst/>
                <a:ahLst/>
                <a:cxnLst/>
                <a:rect l="l" t="t" r="r" b="b"/>
                <a:pathLst>
                  <a:path w="582" h="934" extrusionOk="0">
                    <a:moveTo>
                      <a:pt x="409" y="1"/>
                    </a:moveTo>
                    <a:lnTo>
                      <a:pt x="1" y="934"/>
                    </a:lnTo>
                    <a:cubicBezTo>
                      <a:pt x="1" y="934"/>
                      <a:pt x="2" y="934"/>
                      <a:pt x="5" y="934"/>
                    </a:cubicBezTo>
                    <a:cubicBezTo>
                      <a:pt x="46" y="934"/>
                      <a:pt x="357" y="926"/>
                      <a:pt x="465" y="683"/>
                    </a:cubicBezTo>
                    <a:cubicBezTo>
                      <a:pt x="581" y="418"/>
                      <a:pt x="409" y="1"/>
                      <a:pt x="40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904;p34">
                <a:extLst>
                  <a:ext uri="{FF2B5EF4-FFF2-40B4-BE49-F238E27FC236}">
                    <a16:creationId xmlns:a16="http://schemas.microsoft.com/office/drawing/2014/main" id="{29AC7173-788A-4FAF-9330-62DB0BEDD0B0}"/>
                  </a:ext>
                </a:extLst>
              </p:cNvPr>
              <p:cNvSpPr/>
              <p:nvPr/>
            </p:nvSpPr>
            <p:spPr>
              <a:xfrm>
                <a:off x="1599592" y="2505112"/>
                <a:ext cx="209274" cy="173890"/>
              </a:xfrm>
              <a:custGeom>
                <a:avLst/>
                <a:gdLst/>
                <a:ahLst/>
                <a:cxnLst/>
                <a:rect l="l" t="t" r="r" b="b"/>
                <a:pathLst>
                  <a:path w="809" h="966" extrusionOk="0">
                    <a:moveTo>
                      <a:pt x="534" y="0"/>
                    </a:moveTo>
                    <a:cubicBezTo>
                      <a:pt x="534" y="0"/>
                      <a:pt x="186" y="19"/>
                      <a:pt x="93" y="288"/>
                    </a:cubicBezTo>
                    <a:cubicBezTo>
                      <a:pt x="0" y="553"/>
                      <a:pt x="205" y="966"/>
                      <a:pt x="205" y="966"/>
                    </a:cubicBezTo>
                    <a:cubicBezTo>
                      <a:pt x="205" y="966"/>
                      <a:pt x="627" y="729"/>
                      <a:pt x="720" y="460"/>
                    </a:cubicBezTo>
                    <a:cubicBezTo>
                      <a:pt x="808" y="195"/>
                      <a:pt x="534" y="0"/>
                      <a:pt x="53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1905;p34">
                <a:extLst>
                  <a:ext uri="{FF2B5EF4-FFF2-40B4-BE49-F238E27FC236}">
                    <a16:creationId xmlns:a16="http://schemas.microsoft.com/office/drawing/2014/main" id="{00063EC2-873D-4B5C-8EAB-756DE58FA6C0}"/>
                  </a:ext>
                </a:extLst>
              </p:cNvPr>
              <p:cNvSpPr/>
              <p:nvPr/>
            </p:nvSpPr>
            <p:spPr>
              <a:xfrm>
                <a:off x="1652364" y="2505112"/>
                <a:ext cx="156503" cy="173890"/>
              </a:xfrm>
              <a:custGeom>
                <a:avLst/>
                <a:gdLst/>
                <a:ahLst/>
                <a:cxnLst/>
                <a:rect l="l" t="t" r="r" b="b"/>
                <a:pathLst>
                  <a:path w="605" h="966" extrusionOk="0">
                    <a:moveTo>
                      <a:pt x="330" y="0"/>
                    </a:moveTo>
                    <a:lnTo>
                      <a:pt x="1" y="966"/>
                    </a:lnTo>
                    <a:cubicBezTo>
                      <a:pt x="1" y="966"/>
                      <a:pt x="423" y="729"/>
                      <a:pt x="516" y="460"/>
                    </a:cubicBezTo>
                    <a:cubicBezTo>
                      <a:pt x="604" y="195"/>
                      <a:pt x="330" y="0"/>
                      <a:pt x="33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906;p34">
                <a:extLst>
                  <a:ext uri="{FF2B5EF4-FFF2-40B4-BE49-F238E27FC236}">
                    <a16:creationId xmlns:a16="http://schemas.microsoft.com/office/drawing/2014/main" id="{CA9BE0E0-5A7B-4740-8351-10AC240D6018}"/>
                  </a:ext>
                </a:extLst>
              </p:cNvPr>
              <p:cNvSpPr/>
              <p:nvPr/>
            </p:nvSpPr>
            <p:spPr>
              <a:xfrm>
                <a:off x="1640464" y="3159460"/>
                <a:ext cx="269288" cy="111786"/>
              </a:xfrm>
              <a:custGeom>
                <a:avLst/>
                <a:gdLst/>
                <a:ahLst/>
                <a:cxnLst/>
                <a:rect l="l" t="t" r="r" b="b"/>
                <a:pathLst>
                  <a:path w="1041" h="621" extrusionOk="0">
                    <a:moveTo>
                      <a:pt x="395" y="1"/>
                    </a:moveTo>
                    <a:cubicBezTo>
                      <a:pt x="187" y="1"/>
                      <a:pt x="0" y="42"/>
                      <a:pt x="0" y="42"/>
                    </a:cubicBezTo>
                    <a:cubicBezTo>
                      <a:pt x="0" y="42"/>
                      <a:pt x="186" y="450"/>
                      <a:pt x="464" y="580"/>
                    </a:cubicBezTo>
                    <a:cubicBezTo>
                      <a:pt x="528" y="609"/>
                      <a:pt x="590" y="620"/>
                      <a:pt x="649" y="620"/>
                    </a:cubicBezTo>
                    <a:cubicBezTo>
                      <a:pt x="844" y="620"/>
                      <a:pt x="998" y="497"/>
                      <a:pt x="998" y="497"/>
                    </a:cubicBezTo>
                    <a:cubicBezTo>
                      <a:pt x="998" y="497"/>
                      <a:pt x="1040" y="190"/>
                      <a:pt x="762" y="65"/>
                    </a:cubicBezTo>
                    <a:cubicBezTo>
                      <a:pt x="656" y="16"/>
                      <a:pt x="522" y="1"/>
                      <a:pt x="39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1907;p34">
                <a:extLst>
                  <a:ext uri="{FF2B5EF4-FFF2-40B4-BE49-F238E27FC236}">
                    <a16:creationId xmlns:a16="http://schemas.microsoft.com/office/drawing/2014/main" id="{E369B493-FAE8-4333-924F-093C4E6F75AD}"/>
                  </a:ext>
                </a:extLst>
              </p:cNvPr>
              <p:cNvSpPr/>
              <p:nvPr/>
            </p:nvSpPr>
            <p:spPr>
              <a:xfrm>
                <a:off x="1640464" y="3166840"/>
                <a:ext cx="258424" cy="104406"/>
              </a:xfrm>
              <a:custGeom>
                <a:avLst/>
                <a:gdLst/>
                <a:ahLst/>
                <a:cxnLst/>
                <a:rect l="l" t="t" r="r" b="b"/>
                <a:pathLst>
                  <a:path w="999" h="580" extrusionOk="0">
                    <a:moveTo>
                      <a:pt x="0" y="1"/>
                    </a:moveTo>
                    <a:cubicBezTo>
                      <a:pt x="0" y="1"/>
                      <a:pt x="186" y="409"/>
                      <a:pt x="464" y="539"/>
                    </a:cubicBezTo>
                    <a:cubicBezTo>
                      <a:pt x="528" y="568"/>
                      <a:pt x="590" y="579"/>
                      <a:pt x="649" y="579"/>
                    </a:cubicBezTo>
                    <a:cubicBezTo>
                      <a:pt x="844" y="579"/>
                      <a:pt x="998" y="456"/>
                      <a:pt x="998" y="456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908;p34">
                <a:extLst>
                  <a:ext uri="{FF2B5EF4-FFF2-40B4-BE49-F238E27FC236}">
                    <a16:creationId xmlns:a16="http://schemas.microsoft.com/office/drawing/2014/main" id="{7F58DED5-5005-4617-9262-52399A094AE5}"/>
                  </a:ext>
                </a:extLst>
              </p:cNvPr>
              <p:cNvSpPr/>
              <p:nvPr/>
            </p:nvSpPr>
            <p:spPr>
              <a:xfrm>
                <a:off x="1953736" y="3614352"/>
                <a:ext cx="214189" cy="97745"/>
              </a:xfrm>
              <a:custGeom>
                <a:avLst/>
                <a:gdLst/>
                <a:ahLst/>
                <a:cxnLst/>
                <a:rect l="l" t="t" r="r" b="b"/>
                <a:pathLst>
                  <a:path w="828" h="543" extrusionOk="0">
                    <a:moveTo>
                      <a:pt x="506" y="1"/>
                    </a:moveTo>
                    <a:cubicBezTo>
                      <a:pt x="446" y="1"/>
                      <a:pt x="380" y="14"/>
                      <a:pt x="316" y="54"/>
                    </a:cubicBezTo>
                    <a:cubicBezTo>
                      <a:pt x="108" y="184"/>
                      <a:pt x="1" y="537"/>
                      <a:pt x="1" y="537"/>
                    </a:cubicBezTo>
                    <a:cubicBezTo>
                      <a:pt x="1" y="537"/>
                      <a:pt x="63" y="543"/>
                      <a:pt x="152" y="543"/>
                    </a:cubicBezTo>
                    <a:cubicBezTo>
                      <a:pt x="290" y="543"/>
                      <a:pt x="491" y="527"/>
                      <a:pt x="618" y="448"/>
                    </a:cubicBezTo>
                    <a:cubicBezTo>
                      <a:pt x="827" y="318"/>
                      <a:pt x="757" y="72"/>
                      <a:pt x="757" y="72"/>
                    </a:cubicBezTo>
                    <a:cubicBezTo>
                      <a:pt x="757" y="72"/>
                      <a:pt x="645" y="1"/>
                      <a:pt x="50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1909;p34">
                <a:extLst>
                  <a:ext uri="{FF2B5EF4-FFF2-40B4-BE49-F238E27FC236}">
                    <a16:creationId xmlns:a16="http://schemas.microsoft.com/office/drawing/2014/main" id="{5A01B0BC-07B7-40ED-BB46-703423E0E518}"/>
                  </a:ext>
                </a:extLst>
              </p:cNvPr>
              <p:cNvSpPr/>
              <p:nvPr/>
            </p:nvSpPr>
            <p:spPr>
              <a:xfrm>
                <a:off x="1953736" y="3627313"/>
                <a:ext cx="214189" cy="84785"/>
              </a:xfrm>
              <a:custGeom>
                <a:avLst/>
                <a:gdLst/>
                <a:ahLst/>
                <a:cxnLst/>
                <a:rect l="l" t="t" r="r" b="b"/>
                <a:pathLst>
                  <a:path w="828" h="471" extrusionOk="0">
                    <a:moveTo>
                      <a:pt x="757" y="0"/>
                    </a:moveTo>
                    <a:lnTo>
                      <a:pt x="1" y="465"/>
                    </a:lnTo>
                    <a:cubicBezTo>
                      <a:pt x="1" y="465"/>
                      <a:pt x="63" y="471"/>
                      <a:pt x="152" y="471"/>
                    </a:cubicBezTo>
                    <a:cubicBezTo>
                      <a:pt x="290" y="471"/>
                      <a:pt x="491" y="455"/>
                      <a:pt x="618" y="376"/>
                    </a:cubicBezTo>
                    <a:cubicBezTo>
                      <a:pt x="827" y="251"/>
                      <a:pt x="757" y="0"/>
                      <a:pt x="7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1910;p34">
                <a:extLst>
                  <a:ext uri="{FF2B5EF4-FFF2-40B4-BE49-F238E27FC236}">
                    <a16:creationId xmlns:a16="http://schemas.microsoft.com/office/drawing/2014/main" id="{318E46BE-BD1F-4076-8532-EC51745F143B}"/>
                  </a:ext>
                </a:extLst>
              </p:cNvPr>
              <p:cNvSpPr/>
              <p:nvPr/>
            </p:nvSpPr>
            <p:spPr>
              <a:xfrm>
                <a:off x="1590020" y="3330652"/>
                <a:ext cx="212637" cy="97385"/>
              </a:xfrm>
              <a:custGeom>
                <a:avLst/>
                <a:gdLst/>
                <a:ahLst/>
                <a:cxnLst/>
                <a:rect l="l" t="t" r="r" b="b"/>
                <a:pathLst>
                  <a:path w="822" h="541" extrusionOk="0">
                    <a:moveTo>
                      <a:pt x="501" y="0"/>
                    </a:moveTo>
                    <a:cubicBezTo>
                      <a:pt x="440" y="0"/>
                      <a:pt x="375" y="14"/>
                      <a:pt x="311" y="52"/>
                    </a:cubicBezTo>
                    <a:cubicBezTo>
                      <a:pt x="102" y="182"/>
                      <a:pt x="0" y="534"/>
                      <a:pt x="0" y="534"/>
                    </a:cubicBezTo>
                    <a:cubicBezTo>
                      <a:pt x="0" y="534"/>
                      <a:pt x="62" y="541"/>
                      <a:pt x="150" y="541"/>
                    </a:cubicBezTo>
                    <a:cubicBezTo>
                      <a:pt x="287" y="541"/>
                      <a:pt x="486" y="525"/>
                      <a:pt x="613" y="446"/>
                    </a:cubicBezTo>
                    <a:cubicBezTo>
                      <a:pt x="822" y="321"/>
                      <a:pt x="752" y="70"/>
                      <a:pt x="752" y="70"/>
                    </a:cubicBezTo>
                    <a:cubicBezTo>
                      <a:pt x="752" y="70"/>
                      <a:pt x="640" y="0"/>
                      <a:pt x="50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1911;p34">
                <a:extLst>
                  <a:ext uri="{FF2B5EF4-FFF2-40B4-BE49-F238E27FC236}">
                    <a16:creationId xmlns:a16="http://schemas.microsoft.com/office/drawing/2014/main" id="{F3392652-687D-4C7F-80AC-9A0B892BD603}"/>
                  </a:ext>
                </a:extLst>
              </p:cNvPr>
              <p:cNvSpPr/>
              <p:nvPr/>
            </p:nvSpPr>
            <p:spPr>
              <a:xfrm>
                <a:off x="1590020" y="3343253"/>
                <a:ext cx="212637" cy="84785"/>
              </a:xfrm>
              <a:custGeom>
                <a:avLst/>
                <a:gdLst/>
                <a:ahLst/>
                <a:cxnLst/>
                <a:rect l="l" t="t" r="r" b="b"/>
                <a:pathLst>
                  <a:path w="822" h="471" extrusionOk="0">
                    <a:moveTo>
                      <a:pt x="752" y="0"/>
                    </a:moveTo>
                    <a:lnTo>
                      <a:pt x="0" y="464"/>
                    </a:lnTo>
                    <a:cubicBezTo>
                      <a:pt x="0" y="464"/>
                      <a:pt x="62" y="471"/>
                      <a:pt x="150" y="471"/>
                    </a:cubicBezTo>
                    <a:cubicBezTo>
                      <a:pt x="287" y="471"/>
                      <a:pt x="486" y="455"/>
                      <a:pt x="613" y="376"/>
                    </a:cubicBezTo>
                    <a:cubicBezTo>
                      <a:pt x="822" y="251"/>
                      <a:pt x="752" y="0"/>
                      <a:pt x="75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1912;p34">
                <a:extLst>
                  <a:ext uri="{FF2B5EF4-FFF2-40B4-BE49-F238E27FC236}">
                    <a16:creationId xmlns:a16="http://schemas.microsoft.com/office/drawing/2014/main" id="{E19484F5-3FA0-4829-8393-1D5DCE25F3AD}"/>
                  </a:ext>
                </a:extLst>
              </p:cNvPr>
              <p:cNvSpPr/>
              <p:nvPr/>
            </p:nvSpPr>
            <p:spPr>
              <a:xfrm>
                <a:off x="1247775" y="2491611"/>
                <a:ext cx="218845" cy="92345"/>
              </a:xfrm>
              <a:custGeom>
                <a:avLst/>
                <a:gdLst/>
                <a:ahLst/>
                <a:cxnLst/>
                <a:rect l="l" t="t" r="r" b="b"/>
                <a:pathLst>
                  <a:path w="846" h="513" extrusionOk="0">
                    <a:moveTo>
                      <a:pt x="531" y="0"/>
                    </a:moveTo>
                    <a:cubicBezTo>
                      <a:pt x="481" y="0"/>
                      <a:pt x="426" y="10"/>
                      <a:pt x="372" y="38"/>
                    </a:cubicBezTo>
                    <a:cubicBezTo>
                      <a:pt x="144" y="145"/>
                      <a:pt x="0" y="484"/>
                      <a:pt x="0" y="484"/>
                    </a:cubicBezTo>
                    <a:cubicBezTo>
                      <a:pt x="0" y="484"/>
                      <a:pt x="141" y="512"/>
                      <a:pt x="301" y="512"/>
                    </a:cubicBezTo>
                    <a:cubicBezTo>
                      <a:pt x="410" y="512"/>
                      <a:pt x="528" y="499"/>
                      <a:pt x="618" y="456"/>
                    </a:cubicBezTo>
                    <a:cubicBezTo>
                      <a:pt x="845" y="345"/>
                      <a:pt x="803" y="94"/>
                      <a:pt x="803" y="94"/>
                    </a:cubicBezTo>
                    <a:cubicBezTo>
                      <a:pt x="803" y="94"/>
                      <a:pt x="683" y="0"/>
                      <a:pt x="53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1913;p34">
                <a:extLst>
                  <a:ext uri="{FF2B5EF4-FFF2-40B4-BE49-F238E27FC236}">
                    <a16:creationId xmlns:a16="http://schemas.microsoft.com/office/drawing/2014/main" id="{7E4CC1E1-A323-4B7E-A0FD-1A73B5ABAB71}"/>
                  </a:ext>
                </a:extLst>
              </p:cNvPr>
              <p:cNvSpPr/>
              <p:nvPr/>
            </p:nvSpPr>
            <p:spPr>
              <a:xfrm>
                <a:off x="1247775" y="2508532"/>
                <a:ext cx="218845" cy="75424"/>
              </a:xfrm>
              <a:custGeom>
                <a:avLst/>
                <a:gdLst/>
                <a:ahLst/>
                <a:cxnLst/>
                <a:rect l="l" t="t" r="r" b="b"/>
                <a:pathLst>
                  <a:path w="846" h="419" extrusionOk="0">
                    <a:moveTo>
                      <a:pt x="803" y="0"/>
                    </a:moveTo>
                    <a:lnTo>
                      <a:pt x="0" y="390"/>
                    </a:lnTo>
                    <a:cubicBezTo>
                      <a:pt x="0" y="390"/>
                      <a:pt x="141" y="418"/>
                      <a:pt x="301" y="418"/>
                    </a:cubicBezTo>
                    <a:cubicBezTo>
                      <a:pt x="410" y="418"/>
                      <a:pt x="528" y="405"/>
                      <a:pt x="618" y="362"/>
                    </a:cubicBezTo>
                    <a:cubicBezTo>
                      <a:pt x="845" y="251"/>
                      <a:pt x="803" y="0"/>
                      <a:pt x="80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1914;p34">
                <a:extLst>
                  <a:ext uri="{FF2B5EF4-FFF2-40B4-BE49-F238E27FC236}">
                    <a16:creationId xmlns:a16="http://schemas.microsoft.com/office/drawing/2014/main" id="{27F88066-72F8-4DE7-9C97-C9F5271C2161}"/>
                  </a:ext>
                </a:extLst>
              </p:cNvPr>
              <p:cNvSpPr/>
              <p:nvPr/>
            </p:nvSpPr>
            <p:spPr>
              <a:xfrm>
                <a:off x="1734110" y="1855805"/>
                <a:ext cx="172024" cy="138068"/>
              </a:xfrm>
              <a:custGeom>
                <a:avLst/>
                <a:gdLst/>
                <a:ahLst/>
                <a:cxnLst/>
                <a:rect l="l" t="t" r="r" b="b"/>
                <a:pathLst>
                  <a:path w="665" h="767" extrusionOk="0">
                    <a:moveTo>
                      <a:pt x="140" y="1"/>
                    </a:moveTo>
                    <a:cubicBezTo>
                      <a:pt x="140" y="1"/>
                      <a:pt x="0" y="344"/>
                      <a:pt x="84" y="553"/>
                    </a:cubicBezTo>
                    <a:cubicBezTo>
                      <a:pt x="172" y="767"/>
                      <a:pt x="455" y="767"/>
                      <a:pt x="455" y="767"/>
                    </a:cubicBezTo>
                    <a:cubicBezTo>
                      <a:pt x="455" y="767"/>
                      <a:pt x="664" y="600"/>
                      <a:pt x="581" y="391"/>
                    </a:cubicBezTo>
                    <a:cubicBezTo>
                      <a:pt x="488" y="182"/>
                      <a:pt x="140" y="1"/>
                      <a:pt x="14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1915;p34">
                <a:extLst>
                  <a:ext uri="{FF2B5EF4-FFF2-40B4-BE49-F238E27FC236}">
                    <a16:creationId xmlns:a16="http://schemas.microsoft.com/office/drawing/2014/main" id="{77E6067F-9D65-459E-B148-953A7A283721}"/>
                  </a:ext>
                </a:extLst>
              </p:cNvPr>
              <p:cNvSpPr/>
              <p:nvPr/>
            </p:nvSpPr>
            <p:spPr>
              <a:xfrm>
                <a:off x="1731781" y="1855805"/>
                <a:ext cx="118994" cy="138068"/>
              </a:xfrm>
              <a:custGeom>
                <a:avLst/>
                <a:gdLst/>
                <a:ahLst/>
                <a:cxnLst/>
                <a:rect l="l" t="t" r="r" b="b"/>
                <a:pathLst>
                  <a:path w="460" h="767" extrusionOk="0">
                    <a:moveTo>
                      <a:pt x="139" y="1"/>
                    </a:moveTo>
                    <a:cubicBezTo>
                      <a:pt x="139" y="1"/>
                      <a:pt x="0" y="344"/>
                      <a:pt x="88" y="553"/>
                    </a:cubicBezTo>
                    <a:cubicBezTo>
                      <a:pt x="176" y="767"/>
                      <a:pt x="460" y="767"/>
                      <a:pt x="460" y="767"/>
                    </a:cubicBezTo>
                    <a:lnTo>
                      <a:pt x="139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1916;p34">
                <a:extLst>
                  <a:ext uri="{FF2B5EF4-FFF2-40B4-BE49-F238E27FC236}">
                    <a16:creationId xmlns:a16="http://schemas.microsoft.com/office/drawing/2014/main" id="{69A3FE63-E379-4D9C-B754-3878AA049E29}"/>
                  </a:ext>
                </a:extLst>
              </p:cNvPr>
              <p:cNvSpPr/>
              <p:nvPr/>
            </p:nvSpPr>
            <p:spPr>
              <a:xfrm>
                <a:off x="2018667" y="1627189"/>
                <a:ext cx="234366" cy="86585"/>
              </a:xfrm>
              <a:custGeom>
                <a:avLst/>
                <a:gdLst/>
                <a:ahLst/>
                <a:cxnLst/>
                <a:rect l="l" t="t" r="r" b="b"/>
                <a:pathLst>
                  <a:path w="906" h="481" extrusionOk="0">
                    <a:moveTo>
                      <a:pt x="562" y="0"/>
                    </a:moveTo>
                    <a:cubicBezTo>
                      <a:pt x="545" y="0"/>
                      <a:pt x="528" y="1"/>
                      <a:pt x="511" y="4"/>
                    </a:cubicBezTo>
                    <a:cubicBezTo>
                      <a:pt x="260" y="41"/>
                      <a:pt x="0" y="324"/>
                      <a:pt x="0" y="324"/>
                    </a:cubicBezTo>
                    <a:cubicBezTo>
                      <a:pt x="0" y="324"/>
                      <a:pt x="295" y="481"/>
                      <a:pt x="537" y="481"/>
                    </a:cubicBezTo>
                    <a:cubicBezTo>
                      <a:pt x="558" y="481"/>
                      <a:pt x="579" y="480"/>
                      <a:pt x="599" y="477"/>
                    </a:cubicBezTo>
                    <a:cubicBezTo>
                      <a:pt x="850" y="440"/>
                      <a:pt x="906" y="189"/>
                      <a:pt x="906" y="189"/>
                    </a:cubicBezTo>
                    <a:cubicBezTo>
                      <a:pt x="906" y="189"/>
                      <a:pt x="781" y="0"/>
                      <a:pt x="56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1917;p34">
                <a:extLst>
                  <a:ext uri="{FF2B5EF4-FFF2-40B4-BE49-F238E27FC236}">
                    <a16:creationId xmlns:a16="http://schemas.microsoft.com/office/drawing/2014/main" id="{C35F4B81-4D6B-43C7-AA9C-D5A383F3BB2C}"/>
                  </a:ext>
                </a:extLst>
              </p:cNvPr>
              <p:cNvSpPr/>
              <p:nvPr/>
            </p:nvSpPr>
            <p:spPr>
              <a:xfrm>
                <a:off x="2018667" y="1660311"/>
                <a:ext cx="234366" cy="52023"/>
              </a:xfrm>
              <a:custGeom>
                <a:avLst/>
                <a:gdLst/>
                <a:ahLst/>
                <a:cxnLst/>
                <a:rect l="l" t="t" r="r" b="b"/>
                <a:pathLst>
                  <a:path w="906" h="289" extrusionOk="0">
                    <a:moveTo>
                      <a:pt x="906" y="1"/>
                    </a:moveTo>
                    <a:lnTo>
                      <a:pt x="0" y="135"/>
                    </a:lnTo>
                    <a:cubicBezTo>
                      <a:pt x="0" y="135"/>
                      <a:pt x="288" y="289"/>
                      <a:pt x="529" y="289"/>
                    </a:cubicBezTo>
                    <a:cubicBezTo>
                      <a:pt x="553" y="289"/>
                      <a:pt x="576" y="287"/>
                      <a:pt x="599" y="284"/>
                    </a:cubicBezTo>
                    <a:cubicBezTo>
                      <a:pt x="850" y="251"/>
                      <a:pt x="906" y="1"/>
                      <a:pt x="90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1918;p34">
                <a:extLst>
                  <a:ext uri="{FF2B5EF4-FFF2-40B4-BE49-F238E27FC236}">
                    <a16:creationId xmlns:a16="http://schemas.microsoft.com/office/drawing/2014/main" id="{AF967BD1-C875-46E6-98CA-5D0D5FAA808A}"/>
                  </a:ext>
                </a:extLst>
              </p:cNvPr>
              <p:cNvSpPr/>
              <p:nvPr/>
            </p:nvSpPr>
            <p:spPr>
              <a:xfrm>
                <a:off x="2119556" y="1874347"/>
                <a:ext cx="223502" cy="88385"/>
              </a:xfrm>
              <a:custGeom>
                <a:avLst/>
                <a:gdLst/>
                <a:ahLst/>
                <a:cxnLst/>
                <a:rect l="l" t="t" r="r" b="b"/>
                <a:pathLst>
                  <a:path w="864" h="491" extrusionOk="0">
                    <a:moveTo>
                      <a:pt x="452" y="1"/>
                    </a:moveTo>
                    <a:cubicBezTo>
                      <a:pt x="234" y="1"/>
                      <a:pt x="0" y="83"/>
                      <a:pt x="0" y="83"/>
                    </a:cubicBezTo>
                    <a:cubicBezTo>
                      <a:pt x="0" y="83"/>
                      <a:pt x="205" y="394"/>
                      <a:pt x="441" y="473"/>
                    </a:cubicBezTo>
                    <a:cubicBezTo>
                      <a:pt x="480" y="485"/>
                      <a:pt x="517" y="491"/>
                      <a:pt x="553" y="491"/>
                    </a:cubicBezTo>
                    <a:cubicBezTo>
                      <a:pt x="734" y="491"/>
                      <a:pt x="864" y="357"/>
                      <a:pt x="864" y="357"/>
                    </a:cubicBezTo>
                    <a:cubicBezTo>
                      <a:pt x="864" y="357"/>
                      <a:pt x="859" y="102"/>
                      <a:pt x="622" y="23"/>
                    </a:cubicBezTo>
                    <a:cubicBezTo>
                      <a:pt x="570" y="7"/>
                      <a:pt x="512" y="1"/>
                      <a:pt x="45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1919;p34">
                <a:extLst>
                  <a:ext uri="{FF2B5EF4-FFF2-40B4-BE49-F238E27FC236}">
                    <a16:creationId xmlns:a16="http://schemas.microsoft.com/office/drawing/2014/main" id="{6F283116-D7D6-4967-835C-33F4FA002770}"/>
                  </a:ext>
                </a:extLst>
              </p:cNvPr>
              <p:cNvSpPr/>
              <p:nvPr/>
            </p:nvSpPr>
            <p:spPr>
              <a:xfrm>
                <a:off x="2119556" y="1887668"/>
                <a:ext cx="223502" cy="73444"/>
              </a:xfrm>
              <a:custGeom>
                <a:avLst/>
                <a:gdLst/>
                <a:ahLst/>
                <a:cxnLst/>
                <a:rect l="l" t="t" r="r" b="b"/>
                <a:pathLst>
                  <a:path w="864" h="408" extrusionOk="0">
                    <a:moveTo>
                      <a:pt x="0" y="0"/>
                    </a:moveTo>
                    <a:cubicBezTo>
                      <a:pt x="0" y="0"/>
                      <a:pt x="205" y="316"/>
                      <a:pt x="441" y="390"/>
                    </a:cubicBezTo>
                    <a:cubicBezTo>
                      <a:pt x="480" y="402"/>
                      <a:pt x="517" y="407"/>
                      <a:pt x="553" y="407"/>
                    </a:cubicBezTo>
                    <a:cubicBezTo>
                      <a:pt x="734" y="407"/>
                      <a:pt x="864" y="274"/>
                      <a:pt x="864" y="27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1920;p34">
                <a:extLst>
                  <a:ext uri="{FF2B5EF4-FFF2-40B4-BE49-F238E27FC236}">
                    <a16:creationId xmlns:a16="http://schemas.microsoft.com/office/drawing/2014/main" id="{F3F49BAB-D964-4DC2-9454-1AF103EB677D}"/>
                  </a:ext>
                </a:extLst>
              </p:cNvPr>
              <p:cNvSpPr/>
              <p:nvPr/>
            </p:nvSpPr>
            <p:spPr>
              <a:xfrm>
                <a:off x="3307195" y="2403945"/>
                <a:ext cx="228417" cy="189010"/>
              </a:xfrm>
              <a:custGeom>
                <a:avLst/>
                <a:gdLst/>
                <a:ahLst/>
                <a:cxnLst/>
                <a:rect l="l" t="t" r="r" b="b"/>
                <a:pathLst>
                  <a:path w="883" h="1050" extrusionOk="0">
                    <a:moveTo>
                      <a:pt x="659" y="1"/>
                    </a:moveTo>
                    <a:cubicBezTo>
                      <a:pt x="659" y="1"/>
                      <a:pt x="195" y="261"/>
                      <a:pt x="98" y="553"/>
                    </a:cubicBezTo>
                    <a:cubicBezTo>
                      <a:pt x="0" y="841"/>
                      <a:pt x="302" y="1050"/>
                      <a:pt x="302" y="1050"/>
                    </a:cubicBezTo>
                    <a:cubicBezTo>
                      <a:pt x="302" y="1050"/>
                      <a:pt x="682" y="1027"/>
                      <a:pt x="780" y="739"/>
                    </a:cubicBezTo>
                    <a:cubicBezTo>
                      <a:pt x="882" y="442"/>
                      <a:pt x="659" y="1"/>
                      <a:pt x="65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1921;p34">
                <a:extLst>
                  <a:ext uri="{FF2B5EF4-FFF2-40B4-BE49-F238E27FC236}">
                    <a16:creationId xmlns:a16="http://schemas.microsoft.com/office/drawing/2014/main" id="{620249A4-1A6C-41F5-B1CB-7AAF58C5A82D}"/>
                  </a:ext>
                </a:extLst>
              </p:cNvPr>
              <p:cNvSpPr/>
              <p:nvPr/>
            </p:nvSpPr>
            <p:spPr>
              <a:xfrm>
                <a:off x="3308230" y="2403945"/>
                <a:ext cx="170730" cy="189010"/>
              </a:xfrm>
              <a:custGeom>
                <a:avLst/>
                <a:gdLst/>
                <a:ahLst/>
                <a:cxnLst/>
                <a:rect l="l" t="t" r="r" b="b"/>
                <a:pathLst>
                  <a:path w="660" h="1050" extrusionOk="0">
                    <a:moveTo>
                      <a:pt x="660" y="1"/>
                    </a:moveTo>
                    <a:cubicBezTo>
                      <a:pt x="660" y="1"/>
                      <a:pt x="196" y="261"/>
                      <a:pt x="98" y="553"/>
                    </a:cubicBezTo>
                    <a:cubicBezTo>
                      <a:pt x="1" y="841"/>
                      <a:pt x="303" y="1050"/>
                      <a:pt x="303" y="1050"/>
                    </a:cubicBezTo>
                    <a:lnTo>
                      <a:pt x="660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1922;p34">
                <a:extLst>
                  <a:ext uri="{FF2B5EF4-FFF2-40B4-BE49-F238E27FC236}">
                    <a16:creationId xmlns:a16="http://schemas.microsoft.com/office/drawing/2014/main" id="{ED2D6DC1-B241-44D4-86BF-E399EB2C484A}"/>
                  </a:ext>
                </a:extLst>
              </p:cNvPr>
              <p:cNvSpPr/>
              <p:nvPr/>
            </p:nvSpPr>
            <p:spPr>
              <a:xfrm>
                <a:off x="3484914" y="1261402"/>
                <a:ext cx="213930" cy="95585"/>
              </a:xfrm>
              <a:custGeom>
                <a:avLst/>
                <a:gdLst/>
                <a:ahLst/>
                <a:cxnLst/>
                <a:rect l="l" t="t" r="r" b="b"/>
                <a:pathLst>
                  <a:path w="827" h="531" extrusionOk="0">
                    <a:moveTo>
                      <a:pt x="164" y="0"/>
                    </a:moveTo>
                    <a:cubicBezTo>
                      <a:pt x="68" y="0"/>
                      <a:pt x="0" y="7"/>
                      <a:pt x="0" y="7"/>
                    </a:cubicBezTo>
                    <a:cubicBezTo>
                      <a:pt x="0" y="7"/>
                      <a:pt x="112" y="355"/>
                      <a:pt x="320" y="481"/>
                    </a:cubicBezTo>
                    <a:cubicBezTo>
                      <a:pt x="382" y="518"/>
                      <a:pt x="446" y="531"/>
                      <a:pt x="506" y="531"/>
                    </a:cubicBezTo>
                    <a:cubicBezTo>
                      <a:pt x="647" y="531"/>
                      <a:pt x="761" y="457"/>
                      <a:pt x="761" y="457"/>
                    </a:cubicBezTo>
                    <a:cubicBezTo>
                      <a:pt x="761" y="457"/>
                      <a:pt x="826" y="216"/>
                      <a:pt x="617" y="86"/>
                    </a:cubicBezTo>
                    <a:cubicBezTo>
                      <a:pt x="494" y="15"/>
                      <a:pt x="301" y="0"/>
                      <a:pt x="16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1923;p34">
                <a:extLst>
                  <a:ext uri="{FF2B5EF4-FFF2-40B4-BE49-F238E27FC236}">
                    <a16:creationId xmlns:a16="http://schemas.microsoft.com/office/drawing/2014/main" id="{6924F5C6-1C4E-473B-9767-1DB5CDFB60FA}"/>
                  </a:ext>
                </a:extLst>
              </p:cNvPr>
              <p:cNvSpPr/>
              <p:nvPr/>
            </p:nvSpPr>
            <p:spPr>
              <a:xfrm>
                <a:off x="3484914" y="1263382"/>
                <a:ext cx="197116" cy="95045"/>
              </a:xfrm>
              <a:custGeom>
                <a:avLst/>
                <a:gdLst/>
                <a:ahLst/>
                <a:cxnLst/>
                <a:rect l="l" t="t" r="r" b="b"/>
                <a:pathLst>
                  <a:path w="762" h="528" extrusionOk="0">
                    <a:moveTo>
                      <a:pt x="0" y="1"/>
                    </a:moveTo>
                    <a:cubicBezTo>
                      <a:pt x="0" y="1"/>
                      <a:pt x="112" y="349"/>
                      <a:pt x="320" y="479"/>
                    </a:cubicBezTo>
                    <a:cubicBezTo>
                      <a:pt x="382" y="514"/>
                      <a:pt x="446" y="527"/>
                      <a:pt x="505" y="527"/>
                    </a:cubicBezTo>
                    <a:cubicBezTo>
                      <a:pt x="646" y="527"/>
                      <a:pt x="761" y="456"/>
                      <a:pt x="761" y="456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1924;p34">
                <a:extLst>
                  <a:ext uri="{FF2B5EF4-FFF2-40B4-BE49-F238E27FC236}">
                    <a16:creationId xmlns:a16="http://schemas.microsoft.com/office/drawing/2014/main" id="{075425D5-6597-4877-8CC0-011EDED2D7F9}"/>
                  </a:ext>
                </a:extLst>
              </p:cNvPr>
              <p:cNvSpPr/>
              <p:nvPr/>
            </p:nvSpPr>
            <p:spPr>
              <a:xfrm>
                <a:off x="6496308" y="3897513"/>
                <a:ext cx="182889" cy="130147"/>
              </a:xfrm>
              <a:custGeom>
                <a:avLst/>
                <a:gdLst/>
                <a:ahLst/>
                <a:cxnLst/>
                <a:rect l="l" t="t" r="r" b="b"/>
                <a:pathLst>
                  <a:path w="707" h="723" extrusionOk="0">
                    <a:moveTo>
                      <a:pt x="468" y="1"/>
                    </a:moveTo>
                    <a:cubicBezTo>
                      <a:pt x="381" y="1"/>
                      <a:pt x="209" y="20"/>
                      <a:pt x="121" y="166"/>
                    </a:cubicBezTo>
                    <a:cubicBezTo>
                      <a:pt x="1" y="365"/>
                      <a:pt x="89" y="723"/>
                      <a:pt x="89" y="723"/>
                    </a:cubicBezTo>
                    <a:cubicBezTo>
                      <a:pt x="89" y="723"/>
                      <a:pt x="465" y="588"/>
                      <a:pt x="586" y="389"/>
                    </a:cubicBezTo>
                    <a:cubicBezTo>
                      <a:pt x="706" y="194"/>
                      <a:pt x="521" y="3"/>
                      <a:pt x="521" y="3"/>
                    </a:cubicBezTo>
                    <a:cubicBezTo>
                      <a:pt x="521" y="3"/>
                      <a:pt x="500" y="1"/>
                      <a:pt x="46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1925;p34">
                <a:extLst>
                  <a:ext uri="{FF2B5EF4-FFF2-40B4-BE49-F238E27FC236}">
                    <a16:creationId xmlns:a16="http://schemas.microsoft.com/office/drawing/2014/main" id="{CDBDD981-0842-4154-AC5E-4BE06E78668D}"/>
                  </a:ext>
                </a:extLst>
              </p:cNvPr>
              <p:cNvSpPr/>
              <p:nvPr/>
            </p:nvSpPr>
            <p:spPr>
              <a:xfrm>
                <a:off x="6519073" y="3898053"/>
                <a:ext cx="160124" cy="129607"/>
              </a:xfrm>
              <a:custGeom>
                <a:avLst/>
                <a:gdLst/>
                <a:ahLst/>
                <a:cxnLst/>
                <a:rect l="l" t="t" r="r" b="b"/>
                <a:pathLst>
                  <a:path w="619" h="720" extrusionOk="0">
                    <a:moveTo>
                      <a:pt x="433" y="0"/>
                    </a:moveTo>
                    <a:lnTo>
                      <a:pt x="1" y="720"/>
                    </a:lnTo>
                    <a:cubicBezTo>
                      <a:pt x="1" y="720"/>
                      <a:pt x="377" y="585"/>
                      <a:pt x="498" y="386"/>
                    </a:cubicBezTo>
                    <a:cubicBezTo>
                      <a:pt x="618" y="191"/>
                      <a:pt x="433" y="0"/>
                      <a:pt x="43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1926;p34">
                <a:extLst>
                  <a:ext uri="{FF2B5EF4-FFF2-40B4-BE49-F238E27FC236}">
                    <a16:creationId xmlns:a16="http://schemas.microsoft.com/office/drawing/2014/main" id="{B578C94C-12AA-44FE-AA0D-51FF25B2D70C}"/>
                  </a:ext>
                </a:extLst>
              </p:cNvPr>
              <p:cNvSpPr/>
              <p:nvPr/>
            </p:nvSpPr>
            <p:spPr>
              <a:xfrm>
                <a:off x="4139138" y="1031706"/>
                <a:ext cx="236953" cy="86045"/>
              </a:xfrm>
              <a:custGeom>
                <a:avLst/>
                <a:gdLst/>
                <a:ahLst/>
                <a:cxnLst/>
                <a:rect l="l" t="t" r="r" b="b"/>
                <a:pathLst>
                  <a:path w="916" h="478" extrusionOk="0">
                    <a:moveTo>
                      <a:pt x="550" y="0"/>
                    </a:moveTo>
                    <a:cubicBezTo>
                      <a:pt x="305" y="0"/>
                      <a:pt x="1" y="188"/>
                      <a:pt x="1" y="188"/>
                    </a:cubicBezTo>
                    <a:cubicBezTo>
                      <a:pt x="1" y="188"/>
                      <a:pt x="279" y="452"/>
                      <a:pt x="530" y="475"/>
                    </a:cubicBezTo>
                    <a:cubicBezTo>
                      <a:pt x="542" y="477"/>
                      <a:pt x="555" y="477"/>
                      <a:pt x="566" y="477"/>
                    </a:cubicBezTo>
                    <a:cubicBezTo>
                      <a:pt x="798" y="477"/>
                      <a:pt x="915" y="271"/>
                      <a:pt x="915" y="271"/>
                    </a:cubicBezTo>
                    <a:cubicBezTo>
                      <a:pt x="915" y="271"/>
                      <a:pt x="836" y="25"/>
                      <a:pt x="590" y="2"/>
                    </a:cubicBezTo>
                    <a:cubicBezTo>
                      <a:pt x="577" y="1"/>
                      <a:pt x="564" y="0"/>
                      <a:pt x="5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1927;p34">
                <a:extLst>
                  <a:ext uri="{FF2B5EF4-FFF2-40B4-BE49-F238E27FC236}">
                    <a16:creationId xmlns:a16="http://schemas.microsoft.com/office/drawing/2014/main" id="{B4F6544B-B83E-451E-8AEA-7BC54FC5DCB9}"/>
                  </a:ext>
                </a:extLst>
              </p:cNvPr>
              <p:cNvSpPr/>
              <p:nvPr/>
            </p:nvSpPr>
            <p:spPr>
              <a:xfrm>
                <a:off x="4139138" y="1063748"/>
                <a:ext cx="236953" cy="53103"/>
              </a:xfrm>
              <a:custGeom>
                <a:avLst/>
                <a:gdLst/>
                <a:ahLst/>
                <a:cxnLst/>
                <a:rect l="l" t="t" r="r" b="b"/>
                <a:pathLst>
                  <a:path w="916" h="295" extrusionOk="0">
                    <a:moveTo>
                      <a:pt x="1" y="0"/>
                    </a:moveTo>
                    <a:cubicBezTo>
                      <a:pt x="1" y="0"/>
                      <a:pt x="279" y="270"/>
                      <a:pt x="530" y="293"/>
                    </a:cubicBezTo>
                    <a:cubicBezTo>
                      <a:pt x="542" y="294"/>
                      <a:pt x="555" y="294"/>
                      <a:pt x="566" y="294"/>
                    </a:cubicBezTo>
                    <a:cubicBezTo>
                      <a:pt x="798" y="294"/>
                      <a:pt x="915" y="89"/>
                      <a:pt x="915" y="89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1928;p34">
                <a:extLst>
                  <a:ext uri="{FF2B5EF4-FFF2-40B4-BE49-F238E27FC236}">
                    <a16:creationId xmlns:a16="http://schemas.microsoft.com/office/drawing/2014/main" id="{27B72E9D-B799-4F52-9555-2124066D7929}"/>
                  </a:ext>
                </a:extLst>
              </p:cNvPr>
              <p:cNvSpPr/>
              <p:nvPr/>
            </p:nvSpPr>
            <p:spPr>
              <a:xfrm>
                <a:off x="5658157" y="1175716"/>
                <a:ext cx="147966" cy="147248"/>
              </a:xfrm>
              <a:custGeom>
                <a:avLst/>
                <a:gdLst/>
                <a:ahLst/>
                <a:cxnLst/>
                <a:rect l="l" t="t" r="r" b="b"/>
                <a:pathLst>
                  <a:path w="572" h="818" extrusionOk="0">
                    <a:moveTo>
                      <a:pt x="247" y="0"/>
                    </a:moveTo>
                    <a:cubicBezTo>
                      <a:pt x="247" y="0"/>
                      <a:pt x="1" y="293"/>
                      <a:pt x="19" y="516"/>
                    </a:cubicBezTo>
                    <a:cubicBezTo>
                      <a:pt x="38" y="743"/>
                      <a:pt x="312" y="817"/>
                      <a:pt x="312" y="817"/>
                    </a:cubicBezTo>
                    <a:cubicBezTo>
                      <a:pt x="312" y="817"/>
                      <a:pt x="572" y="715"/>
                      <a:pt x="553" y="488"/>
                    </a:cubicBezTo>
                    <a:cubicBezTo>
                      <a:pt x="535" y="260"/>
                      <a:pt x="247" y="0"/>
                      <a:pt x="24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1929;p34">
                <a:extLst>
                  <a:ext uri="{FF2B5EF4-FFF2-40B4-BE49-F238E27FC236}">
                    <a16:creationId xmlns:a16="http://schemas.microsoft.com/office/drawing/2014/main" id="{753D1D6B-15D9-4B11-A6FB-43EF7ABCFF85}"/>
                  </a:ext>
                </a:extLst>
              </p:cNvPr>
              <p:cNvSpPr/>
              <p:nvPr/>
            </p:nvSpPr>
            <p:spPr>
              <a:xfrm>
                <a:off x="5658157" y="1175716"/>
                <a:ext cx="80709" cy="147248"/>
              </a:xfrm>
              <a:custGeom>
                <a:avLst/>
                <a:gdLst/>
                <a:ahLst/>
                <a:cxnLst/>
                <a:rect l="l" t="t" r="r" b="b"/>
                <a:pathLst>
                  <a:path w="312" h="818" extrusionOk="0">
                    <a:moveTo>
                      <a:pt x="247" y="0"/>
                    </a:moveTo>
                    <a:cubicBezTo>
                      <a:pt x="247" y="0"/>
                      <a:pt x="1" y="293"/>
                      <a:pt x="19" y="516"/>
                    </a:cubicBezTo>
                    <a:cubicBezTo>
                      <a:pt x="38" y="743"/>
                      <a:pt x="312" y="817"/>
                      <a:pt x="312" y="817"/>
                    </a:cubicBezTo>
                    <a:lnTo>
                      <a:pt x="247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1930;p34">
                <a:extLst>
                  <a:ext uri="{FF2B5EF4-FFF2-40B4-BE49-F238E27FC236}">
                    <a16:creationId xmlns:a16="http://schemas.microsoft.com/office/drawing/2014/main" id="{32D179C6-1498-437C-A90B-5D996475783E}"/>
                  </a:ext>
                </a:extLst>
              </p:cNvPr>
              <p:cNvSpPr/>
              <p:nvPr/>
            </p:nvSpPr>
            <p:spPr>
              <a:xfrm>
                <a:off x="3989098" y="1220899"/>
                <a:ext cx="164781" cy="143828"/>
              </a:xfrm>
              <a:custGeom>
                <a:avLst/>
                <a:gdLst/>
                <a:ahLst/>
                <a:cxnLst/>
                <a:rect l="l" t="t" r="r" b="b"/>
                <a:pathLst>
                  <a:path w="637" h="799" extrusionOk="0">
                    <a:moveTo>
                      <a:pt x="451" y="0"/>
                    </a:moveTo>
                    <a:cubicBezTo>
                      <a:pt x="451" y="0"/>
                      <a:pt x="126" y="214"/>
                      <a:pt x="61" y="436"/>
                    </a:cubicBezTo>
                    <a:cubicBezTo>
                      <a:pt x="1" y="654"/>
                      <a:pt x="233" y="798"/>
                      <a:pt x="233" y="798"/>
                    </a:cubicBezTo>
                    <a:cubicBezTo>
                      <a:pt x="233" y="798"/>
                      <a:pt x="521" y="766"/>
                      <a:pt x="576" y="543"/>
                    </a:cubicBezTo>
                    <a:cubicBezTo>
                      <a:pt x="637" y="325"/>
                      <a:pt x="451" y="0"/>
                      <a:pt x="4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1931;p34">
                <a:extLst>
                  <a:ext uri="{FF2B5EF4-FFF2-40B4-BE49-F238E27FC236}">
                    <a16:creationId xmlns:a16="http://schemas.microsoft.com/office/drawing/2014/main" id="{FEB5BB1C-2B7D-4173-8861-D683361C49BD}"/>
                  </a:ext>
                </a:extLst>
              </p:cNvPr>
              <p:cNvSpPr/>
              <p:nvPr/>
            </p:nvSpPr>
            <p:spPr>
              <a:xfrm>
                <a:off x="4051701" y="1219999"/>
                <a:ext cx="103473" cy="143828"/>
              </a:xfrm>
              <a:custGeom>
                <a:avLst/>
                <a:gdLst/>
                <a:ahLst/>
                <a:cxnLst/>
                <a:rect l="l" t="t" r="r" b="b"/>
                <a:pathLst>
                  <a:path w="400" h="799" extrusionOk="0">
                    <a:moveTo>
                      <a:pt x="214" y="0"/>
                    </a:moveTo>
                    <a:lnTo>
                      <a:pt x="0" y="799"/>
                    </a:lnTo>
                    <a:cubicBezTo>
                      <a:pt x="0" y="799"/>
                      <a:pt x="283" y="762"/>
                      <a:pt x="339" y="543"/>
                    </a:cubicBezTo>
                    <a:cubicBezTo>
                      <a:pt x="399" y="325"/>
                      <a:pt x="214" y="0"/>
                      <a:pt x="21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1932;p34">
                <a:extLst>
                  <a:ext uri="{FF2B5EF4-FFF2-40B4-BE49-F238E27FC236}">
                    <a16:creationId xmlns:a16="http://schemas.microsoft.com/office/drawing/2014/main" id="{42E86CBF-7AB6-4050-9973-A183C77E2180}"/>
                  </a:ext>
                </a:extLst>
              </p:cNvPr>
              <p:cNvSpPr/>
              <p:nvPr/>
            </p:nvSpPr>
            <p:spPr>
              <a:xfrm>
                <a:off x="4964096" y="1042507"/>
                <a:ext cx="210568" cy="101346"/>
              </a:xfrm>
              <a:custGeom>
                <a:avLst/>
                <a:gdLst/>
                <a:ahLst/>
                <a:cxnLst/>
                <a:rect l="l" t="t" r="r" b="b"/>
                <a:pathLst>
                  <a:path w="814" h="563" extrusionOk="0">
                    <a:moveTo>
                      <a:pt x="745" y="1"/>
                    </a:moveTo>
                    <a:cubicBezTo>
                      <a:pt x="620" y="1"/>
                      <a:pt x="350" y="14"/>
                      <a:pt x="200" y="118"/>
                    </a:cubicBezTo>
                    <a:cubicBezTo>
                      <a:pt x="1" y="258"/>
                      <a:pt x="84" y="504"/>
                      <a:pt x="84" y="504"/>
                    </a:cubicBezTo>
                    <a:cubicBezTo>
                      <a:pt x="84" y="504"/>
                      <a:pt x="191" y="562"/>
                      <a:pt x="320" y="562"/>
                    </a:cubicBezTo>
                    <a:cubicBezTo>
                      <a:pt x="387" y="562"/>
                      <a:pt x="459" y="546"/>
                      <a:pt x="525" y="499"/>
                    </a:cubicBezTo>
                    <a:cubicBezTo>
                      <a:pt x="730" y="360"/>
                      <a:pt x="813" y="2"/>
                      <a:pt x="813" y="2"/>
                    </a:cubicBezTo>
                    <a:cubicBezTo>
                      <a:pt x="813" y="2"/>
                      <a:pt x="787" y="1"/>
                      <a:pt x="74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1933;p34">
                <a:extLst>
                  <a:ext uri="{FF2B5EF4-FFF2-40B4-BE49-F238E27FC236}">
                    <a16:creationId xmlns:a16="http://schemas.microsoft.com/office/drawing/2014/main" id="{370F0AE1-C238-4547-97AE-3A467C6BD7D8}"/>
                  </a:ext>
                </a:extLst>
              </p:cNvPr>
              <p:cNvSpPr/>
              <p:nvPr/>
            </p:nvSpPr>
            <p:spPr>
              <a:xfrm>
                <a:off x="4984532" y="1042867"/>
                <a:ext cx="187545" cy="100266"/>
              </a:xfrm>
              <a:custGeom>
                <a:avLst/>
                <a:gdLst/>
                <a:ahLst/>
                <a:cxnLst/>
                <a:rect l="l" t="t" r="r" b="b"/>
                <a:pathLst>
                  <a:path w="725" h="557" extrusionOk="0">
                    <a:moveTo>
                      <a:pt x="725" y="0"/>
                    </a:moveTo>
                    <a:lnTo>
                      <a:pt x="1" y="502"/>
                    </a:lnTo>
                    <a:cubicBezTo>
                      <a:pt x="1" y="502"/>
                      <a:pt x="105" y="557"/>
                      <a:pt x="232" y="557"/>
                    </a:cubicBezTo>
                    <a:cubicBezTo>
                      <a:pt x="300" y="557"/>
                      <a:pt x="374" y="541"/>
                      <a:pt x="442" y="492"/>
                    </a:cubicBezTo>
                    <a:cubicBezTo>
                      <a:pt x="646" y="353"/>
                      <a:pt x="725" y="0"/>
                      <a:pt x="72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1934;p34">
                <a:extLst>
                  <a:ext uri="{FF2B5EF4-FFF2-40B4-BE49-F238E27FC236}">
                    <a16:creationId xmlns:a16="http://schemas.microsoft.com/office/drawing/2014/main" id="{32673537-B144-49D4-A904-78D8F9A12A9B}"/>
                  </a:ext>
                </a:extLst>
              </p:cNvPr>
              <p:cNvSpPr/>
              <p:nvPr/>
            </p:nvSpPr>
            <p:spPr>
              <a:xfrm>
                <a:off x="4684453" y="953400"/>
                <a:ext cx="234366" cy="148508"/>
              </a:xfrm>
              <a:custGeom>
                <a:avLst/>
                <a:gdLst/>
                <a:ahLst/>
                <a:cxnLst/>
                <a:rect l="l" t="t" r="r" b="b"/>
                <a:pathLst>
                  <a:path w="906" h="825" extrusionOk="0">
                    <a:moveTo>
                      <a:pt x="878" y="1"/>
                    </a:moveTo>
                    <a:cubicBezTo>
                      <a:pt x="878" y="1"/>
                      <a:pt x="386" y="89"/>
                      <a:pt x="191" y="312"/>
                    </a:cubicBezTo>
                    <a:cubicBezTo>
                      <a:pt x="0" y="534"/>
                      <a:pt x="186" y="808"/>
                      <a:pt x="186" y="808"/>
                    </a:cubicBezTo>
                    <a:cubicBezTo>
                      <a:pt x="186" y="808"/>
                      <a:pt x="250" y="824"/>
                      <a:pt x="337" y="824"/>
                    </a:cubicBezTo>
                    <a:cubicBezTo>
                      <a:pt x="452" y="824"/>
                      <a:pt x="607" y="797"/>
                      <a:pt x="715" y="674"/>
                    </a:cubicBezTo>
                    <a:cubicBezTo>
                      <a:pt x="905" y="451"/>
                      <a:pt x="878" y="1"/>
                      <a:pt x="87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1935;p34">
                <a:extLst>
                  <a:ext uri="{FF2B5EF4-FFF2-40B4-BE49-F238E27FC236}">
                    <a16:creationId xmlns:a16="http://schemas.microsoft.com/office/drawing/2014/main" id="{6CE1BAE2-3CCF-44ED-A3E7-CD98141A9D21}"/>
                  </a:ext>
                </a:extLst>
              </p:cNvPr>
              <p:cNvSpPr/>
              <p:nvPr/>
            </p:nvSpPr>
            <p:spPr>
              <a:xfrm>
                <a:off x="4732311" y="952500"/>
                <a:ext cx="186510" cy="147968"/>
              </a:xfrm>
              <a:custGeom>
                <a:avLst/>
                <a:gdLst/>
                <a:ahLst/>
                <a:cxnLst/>
                <a:rect l="l" t="t" r="r" b="b"/>
                <a:pathLst>
                  <a:path w="721" h="822" extrusionOk="0">
                    <a:moveTo>
                      <a:pt x="693" y="1"/>
                    </a:moveTo>
                    <a:lnTo>
                      <a:pt x="1" y="804"/>
                    </a:lnTo>
                    <a:cubicBezTo>
                      <a:pt x="1" y="804"/>
                      <a:pt x="69" y="822"/>
                      <a:pt x="161" y="822"/>
                    </a:cubicBezTo>
                    <a:cubicBezTo>
                      <a:pt x="274" y="822"/>
                      <a:pt x="425" y="795"/>
                      <a:pt x="530" y="674"/>
                    </a:cubicBezTo>
                    <a:cubicBezTo>
                      <a:pt x="720" y="451"/>
                      <a:pt x="693" y="1"/>
                      <a:pt x="69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1936;p34">
                <a:extLst>
                  <a:ext uri="{FF2B5EF4-FFF2-40B4-BE49-F238E27FC236}">
                    <a16:creationId xmlns:a16="http://schemas.microsoft.com/office/drawing/2014/main" id="{52A8C646-92C2-4588-A2AC-08F0D7997448}"/>
                  </a:ext>
                </a:extLst>
              </p:cNvPr>
              <p:cNvSpPr/>
              <p:nvPr/>
            </p:nvSpPr>
            <p:spPr>
              <a:xfrm>
                <a:off x="6086804" y="1459417"/>
                <a:ext cx="222467" cy="88385"/>
              </a:xfrm>
              <a:custGeom>
                <a:avLst/>
                <a:gdLst/>
                <a:ahLst/>
                <a:cxnLst/>
                <a:rect l="l" t="t" r="r" b="b"/>
                <a:pathLst>
                  <a:path w="860" h="491" extrusionOk="0">
                    <a:moveTo>
                      <a:pt x="420" y="0"/>
                    </a:moveTo>
                    <a:cubicBezTo>
                      <a:pt x="356" y="0"/>
                      <a:pt x="293" y="7"/>
                      <a:pt x="238" y="26"/>
                    </a:cubicBezTo>
                    <a:cubicBezTo>
                      <a:pt x="1" y="100"/>
                      <a:pt x="1" y="355"/>
                      <a:pt x="1" y="355"/>
                    </a:cubicBezTo>
                    <a:cubicBezTo>
                      <a:pt x="1" y="355"/>
                      <a:pt x="129" y="490"/>
                      <a:pt x="309" y="490"/>
                    </a:cubicBezTo>
                    <a:cubicBezTo>
                      <a:pt x="345" y="490"/>
                      <a:pt x="384" y="485"/>
                      <a:pt x="423" y="471"/>
                    </a:cubicBezTo>
                    <a:cubicBezTo>
                      <a:pt x="660" y="397"/>
                      <a:pt x="860" y="77"/>
                      <a:pt x="860" y="77"/>
                    </a:cubicBezTo>
                    <a:cubicBezTo>
                      <a:pt x="860" y="77"/>
                      <a:pt x="633" y="0"/>
                      <a:pt x="42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1937;p34">
                <a:extLst>
                  <a:ext uri="{FF2B5EF4-FFF2-40B4-BE49-F238E27FC236}">
                    <a16:creationId xmlns:a16="http://schemas.microsoft.com/office/drawing/2014/main" id="{B128DB3E-9B8C-4C30-AE26-F0D2F7191BDE}"/>
                  </a:ext>
                </a:extLst>
              </p:cNvPr>
              <p:cNvSpPr/>
              <p:nvPr/>
            </p:nvSpPr>
            <p:spPr>
              <a:xfrm>
                <a:off x="6086804" y="1473098"/>
                <a:ext cx="222467" cy="74704"/>
              </a:xfrm>
              <a:custGeom>
                <a:avLst/>
                <a:gdLst/>
                <a:ahLst/>
                <a:cxnLst/>
                <a:rect l="l" t="t" r="r" b="b"/>
                <a:pathLst>
                  <a:path w="860" h="415" extrusionOk="0">
                    <a:moveTo>
                      <a:pt x="860" y="1"/>
                    </a:moveTo>
                    <a:lnTo>
                      <a:pt x="1" y="279"/>
                    </a:lnTo>
                    <a:cubicBezTo>
                      <a:pt x="1" y="279"/>
                      <a:pt x="129" y="414"/>
                      <a:pt x="309" y="414"/>
                    </a:cubicBezTo>
                    <a:cubicBezTo>
                      <a:pt x="345" y="414"/>
                      <a:pt x="384" y="409"/>
                      <a:pt x="423" y="395"/>
                    </a:cubicBezTo>
                    <a:cubicBezTo>
                      <a:pt x="660" y="321"/>
                      <a:pt x="860" y="1"/>
                      <a:pt x="86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1938;p34">
                <a:extLst>
                  <a:ext uri="{FF2B5EF4-FFF2-40B4-BE49-F238E27FC236}">
                    <a16:creationId xmlns:a16="http://schemas.microsoft.com/office/drawing/2014/main" id="{9B16981E-96F8-4FD1-B9B8-D00C6E3FE6DD}"/>
                  </a:ext>
                </a:extLst>
              </p:cNvPr>
              <p:cNvSpPr/>
              <p:nvPr/>
            </p:nvSpPr>
            <p:spPr>
              <a:xfrm>
                <a:off x="5859934" y="1671652"/>
                <a:ext cx="223760" cy="162729"/>
              </a:xfrm>
              <a:custGeom>
                <a:avLst/>
                <a:gdLst/>
                <a:ahLst/>
                <a:cxnLst/>
                <a:rect l="l" t="t" r="r" b="b"/>
                <a:pathLst>
                  <a:path w="865" h="904" extrusionOk="0">
                    <a:moveTo>
                      <a:pt x="281" y="1"/>
                    </a:moveTo>
                    <a:cubicBezTo>
                      <a:pt x="251" y="1"/>
                      <a:pt x="233" y="3"/>
                      <a:pt x="233" y="3"/>
                    </a:cubicBezTo>
                    <a:cubicBezTo>
                      <a:pt x="233" y="3"/>
                      <a:pt x="1" y="235"/>
                      <a:pt x="140" y="481"/>
                    </a:cubicBezTo>
                    <a:cubicBezTo>
                      <a:pt x="279" y="731"/>
                      <a:pt x="743" y="903"/>
                      <a:pt x="743" y="903"/>
                    </a:cubicBezTo>
                    <a:cubicBezTo>
                      <a:pt x="743" y="903"/>
                      <a:pt x="864" y="467"/>
                      <a:pt x="720" y="216"/>
                    </a:cubicBezTo>
                    <a:cubicBezTo>
                      <a:pt x="613" y="23"/>
                      <a:pt x="381" y="1"/>
                      <a:pt x="28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1939;p34">
                <a:extLst>
                  <a:ext uri="{FF2B5EF4-FFF2-40B4-BE49-F238E27FC236}">
                    <a16:creationId xmlns:a16="http://schemas.microsoft.com/office/drawing/2014/main" id="{4A426796-58B7-41BC-A146-6B834141BBC2}"/>
                  </a:ext>
                </a:extLst>
              </p:cNvPr>
              <p:cNvSpPr/>
              <p:nvPr/>
            </p:nvSpPr>
            <p:spPr>
              <a:xfrm>
                <a:off x="5859934" y="1672012"/>
                <a:ext cx="192460" cy="162369"/>
              </a:xfrm>
              <a:custGeom>
                <a:avLst/>
                <a:gdLst/>
                <a:ahLst/>
                <a:cxnLst/>
                <a:rect l="l" t="t" r="r" b="b"/>
                <a:pathLst>
                  <a:path w="744" h="902" extrusionOk="0">
                    <a:moveTo>
                      <a:pt x="233" y="1"/>
                    </a:moveTo>
                    <a:cubicBezTo>
                      <a:pt x="233" y="1"/>
                      <a:pt x="1" y="233"/>
                      <a:pt x="140" y="479"/>
                    </a:cubicBezTo>
                    <a:cubicBezTo>
                      <a:pt x="279" y="729"/>
                      <a:pt x="743" y="901"/>
                      <a:pt x="743" y="901"/>
                    </a:cubicBezTo>
                    <a:lnTo>
                      <a:pt x="233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" name="Google Shape;1940;p34">
                <a:extLst>
                  <a:ext uri="{FF2B5EF4-FFF2-40B4-BE49-F238E27FC236}">
                    <a16:creationId xmlns:a16="http://schemas.microsoft.com/office/drawing/2014/main" id="{6FC90AD8-1C6A-4B22-AFF4-D7688C071681}"/>
                  </a:ext>
                </a:extLst>
              </p:cNvPr>
              <p:cNvSpPr/>
              <p:nvPr/>
            </p:nvSpPr>
            <p:spPr>
              <a:xfrm>
                <a:off x="6970743" y="1798741"/>
                <a:ext cx="290759" cy="106926"/>
              </a:xfrm>
              <a:custGeom>
                <a:avLst/>
                <a:gdLst/>
                <a:ahLst/>
                <a:cxnLst/>
                <a:rect l="l" t="t" r="r" b="b"/>
                <a:pathLst>
                  <a:path w="1124" h="594" extrusionOk="0">
                    <a:moveTo>
                      <a:pt x="430" y="1"/>
                    </a:moveTo>
                    <a:cubicBezTo>
                      <a:pt x="146" y="1"/>
                      <a:pt x="0" y="267"/>
                      <a:pt x="0" y="267"/>
                    </a:cubicBezTo>
                    <a:cubicBezTo>
                      <a:pt x="0" y="267"/>
                      <a:pt x="98" y="568"/>
                      <a:pt x="404" y="592"/>
                    </a:cubicBezTo>
                    <a:cubicBezTo>
                      <a:pt x="417" y="593"/>
                      <a:pt x="430" y="593"/>
                      <a:pt x="444" y="593"/>
                    </a:cubicBezTo>
                    <a:cubicBezTo>
                      <a:pt x="749" y="593"/>
                      <a:pt x="1124" y="350"/>
                      <a:pt x="1124" y="350"/>
                    </a:cubicBezTo>
                    <a:cubicBezTo>
                      <a:pt x="1124" y="350"/>
                      <a:pt x="776" y="35"/>
                      <a:pt x="464" y="2"/>
                    </a:cubicBezTo>
                    <a:cubicBezTo>
                      <a:pt x="453" y="1"/>
                      <a:pt x="441" y="1"/>
                      <a:pt x="43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1941;p34">
                <a:extLst>
                  <a:ext uri="{FF2B5EF4-FFF2-40B4-BE49-F238E27FC236}">
                    <a16:creationId xmlns:a16="http://schemas.microsoft.com/office/drawing/2014/main" id="{D85091EB-27E3-43E7-9CEA-7D53FC11AA9E}"/>
                  </a:ext>
                </a:extLst>
              </p:cNvPr>
              <p:cNvSpPr/>
              <p:nvPr/>
            </p:nvSpPr>
            <p:spPr>
              <a:xfrm>
                <a:off x="6971778" y="1846625"/>
                <a:ext cx="292053" cy="59043"/>
              </a:xfrm>
              <a:custGeom>
                <a:avLst/>
                <a:gdLst/>
                <a:ahLst/>
                <a:cxnLst/>
                <a:rect l="l" t="t" r="r" b="b"/>
                <a:pathLst>
                  <a:path w="1129" h="328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1" y="1"/>
                      <a:pt x="98" y="302"/>
                      <a:pt x="409" y="326"/>
                    </a:cubicBezTo>
                    <a:cubicBezTo>
                      <a:pt x="422" y="327"/>
                      <a:pt x="435" y="327"/>
                      <a:pt x="449" y="327"/>
                    </a:cubicBezTo>
                    <a:cubicBezTo>
                      <a:pt x="750" y="327"/>
                      <a:pt x="1129" y="84"/>
                      <a:pt x="1129" y="84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1942;p34">
                <a:extLst>
                  <a:ext uri="{FF2B5EF4-FFF2-40B4-BE49-F238E27FC236}">
                    <a16:creationId xmlns:a16="http://schemas.microsoft.com/office/drawing/2014/main" id="{5BEC4D8C-1635-4A76-8697-F49D5B567D30}"/>
                  </a:ext>
                </a:extLst>
              </p:cNvPr>
              <p:cNvSpPr/>
              <p:nvPr/>
            </p:nvSpPr>
            <p:spPr>
              <a:xfrm>
                <a:off x="6192608" y="1648250"/>
                <a:ext cx="216259" cy="93065"/>
              </a:xfrm>
              <a:custGeom>
                <a:avLst/>
                <a:gdLst/>
                <a:ahLst/>
                <a:cxnLst/>
                <a:rect l="l" t="t" r="r" b="b"/>
                <a:pathLst>
                  <a:path w="836" h="517" extrusionOk="0">
                    <a:moveTo>
                      <a:pt x="319" y="1"/>
                    </a:moveTo>
                    <a:cubicBezTo>
                      <a:pt x="166" y="1"/>
                      <a:pt x="42" y="91"/>
                      <a:pt x="42" y="91"/>
                    </a:cubicBezTo>
                    <a:cubicBezTo>
                      <a:pt x="42" y="91"/>
                      <a:pt x="0" y="341"/>
                      <a:pt x="219" y="458"/>
                    </a:cubicBezTo>
                    <a:cubicBezTo>
                      <a:pt x="313" y="504"/>
                      <a:pt x="442" y="517"/>
                      <a:pt x="557" y="517"/>
                    </a:cubicBezTo>
                    <a:cubicBezTo>
                      <a:pt x="708" y="517"/>
                      <a:pt x="836" y="495"/>
                      <a:pt x="836" y="495"/>
                    </a:cubicBezTo>
                    <a:cubicBezTo>
                      <a:pt x="836" y="495"/>
                      <a:pt x="706" y="151"/>
                      <a:pt x="483" y="40"/>
                    </a:cubicBezTo>
                    <a:cubicBezTo>
                      <a:pt x="427" y="11"/>
                      <a:pt x="371" y="1"/>
                      <a:pt x="31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1943;p34">
                <a:extLst>
                  <a:ext uri="{FF2B5EF4-FFF2-40B4-BE49-F238E27FC236}">
                    <a16:creationId xmlns:a16="http://schemas.microsoft.com/office/drawing/2014/main" id="{66BF95C4-D7CF-4FDE-8F55-9410DC8DCC7F}"/>
                  </a:ext>
                </a:extLst>
              </p:cNvPr>
              <p:cNvSpPr/>
              <p:nvPr/>
            </p:nvSpPr>
            <p:spPr>
              <a:xfrm>
                <a:off x="6194936" y="1664451"/>
                <a:ext cx="216517" cy="77584"/>
              </a:xfrm>
              <a:custGeom>
                <a:avLst/>
                <a:gdLst/>
                <a:ahLst/>
                <a:cxnLst/>
                <a:rect l="l" t="t" r="r" b="b"/>
                <a:pathLst>
                  <a:path w="837" h="431" extrusionOk="0">
                    <a:moveTo>
                      <a:pt x="38" y="1"/>
                    </a:moveTo>
                    <a:cubicBezTo>
                      <a:pt x="38" y="1"/>
                      <a:pt x="1" y="251"/>
                      <a:pt x="214" y="368"/>
                    </a:cubicBezTo>
                    <a:cubicBezTo>
                      <a:pt x="311" y="417"/>
                      <a:pt x="445" y="431"/>
                      <a:pt x="563" y="431"/>
                    </a:cubicBezTo>
                    <a:cubicBezTo>
                      <a:pt x="712" y="431"/>
                      <a:pt x="836" y="409"/>
                      <a:pt x="836" y="409"/>
                    </a:cubicBezTo>
                    <a:lnTo>
                      <a:pt x="38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1944;p34">
                <a:extLst>
                  <a:ext uri="{FF2B5EF4-FFF2-40B4-BE49-F238E27FC236}">
                    <a16:creationId xmlns:a16="http://schemas.microsoft.com/office/drawing/2014/main" id="{21C3F806-1797-447C-8C7F-B5DA5A3A9EF9}"/>
                  </a:ext>
                </a:extLst>
              </p:cNvPr>
              <p:cNvSpPr/>
              <p:nvPr/>
            </p:nvSpPr>
            <p:spPr>
              <a:xfrm>
                <a:off x="4913651" y="1176616"/>
                <a:ext cx="360603" cy="135728"/>
              </a:xfrm>
              <a:custGeom>
                <a:avLst/>
                <a:gdLst/>
                <a:ahLst/>
                <a:cxnLst/>
                <a:rect l="l" t="t" r="r" b="b"/>
                <a:pathLst>
                  <a:path w="1394" h="754" extrusionOk="0">
                    <a:moveTo>
                      <a:pt x="617" y="0"/>
                    </a:moveTo>
                    <a:cubicBezTo>
                      <a:pt x="555" y="0"/>
                      <a:pt x="494" y="6"/>
                      <a:pt x="437" y="19"/>
                    </a:cubicBezTo>
                    <a:cubicBezTo>
                      <a:pt x="57" y="107"/>
                      <a:pt x="1" y="501"/>
                      <a:pt x="1" y="501"/>
                    </a:cubicBezTo>
                    <a:cubicBezTo>
                      <a:pt x="1" y="501"/>
                      <a:pt x="199" y="753"/>
                      <a:pt x="509" y="753"/>
                    </a:cubicBezTo>
                    <a:cubicBezTo>
                      <a:pt x="551" y="753"/>
                      <a:pt x="595" y="749"/>
                      <a:pt x="641" y="738"/>
                    </a:cubicBezTo>
                    <a:cubicBezTo>
                      <a:pt x="1022" y="650"/>
                      <a:pt x="1393" y="186"/>
                      <a:pt x="1393" y="186"/>
                    </a:cubicBezTo>
                    <a:cubicBezTo>
                      <a:pt x="1393" y="186"/>
                      <a:pt x="978" y="0"/>
                      <a:pt x="61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1945;p34">
                <a:extLst>
                  <a:ext uri="{FF2B5EF4-FFF2-40B4-BE49-F238E27FC236}">
                    <a16:creationId xmlns:a16="http://schemas.microsoft.com/office/drawing/2014/main" id="{98601008-04E0-492C-A738-D20CC12736E4}"/>
                  </a:ext>
                </a:extLst>
              </p:cNvPr>
              <p:cNvSpPr/>
              <p:nvPr/>
            </p:nvSpPr>
            <p:spPr>
              <a:xfrm>
                <a:off x="4912617" y="1209919"/>
                <a:ext cx="360345" cy="102426"/>
              </a:xfrm>
              <a:custGeom>
                <a:avLst/>
                <a:gdLst/>
                <a:ahLst/>
                <a:cxnLst/>
                <a:rect l="l" t="t" r="r" b="b"/>
                <a:pathLst>
                  <a:path w="1393" h="569" extrusionOk="0">
                    <a:moveTo>
                      <a:pt x="1393" y="1"/>
                    </a:moveTo>
                    <a:lnTo>
                      <a:pt x="0" y="316"/>
                    </a:lnTo>
                    <a:cubicBezTo>
                      <a:pt x="0" y="316"/>
                      <a:pt x="198" y="568"/>
                      <a:pt x="508" y="568"/>
                    </a:cubicBezTo>
                    <a:cubicBezTo>
                      <a:pt x="551" y="568"/>
                      <a:pt x="595" y="564"/>
                      <a:pt x="641" y="553"/>
                    </a:cubicBezTo>
                    <a:cubicBezTo>
                      <a:pt x="1021" y="465"/>
                      <a:pt x="1393" y="1"/>
                      <a:pt x="139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1946;p34">
                <a:extLst>
                  <a:ext uri="{FF2B5EF4-FFF2-40B4-BE49-F238E27FC236}">
                    <a16:creationId xmlns:a16="http://schemas.microsoft.com/office/drawing/2014/main" id="{E6D455CC-B73A-454C-BB4C-5DD82EC44EC0}"/>
                  </a:ext>
                </a:extLst>
              </p:cNvPr>
              <p:cNvSpPr/>
              <p:nvPr/>
            </p:nvSpPr>
            <p:spPr>
              <a:xfrm>
                <a:off x="5066278" y="1999816"/>
                <a:ext cx="382074" cy="146888"/>
              </a:xfrm>
              <a:custGeom>
                <a:avLst/>
                <a:gdLst/>
                <a:ahLst/>
                <a:cxnLst/>
                <a:rect l="l" t="t" r="r" b="b"/>
                <a:pathLst>
                  <a:path w="1477" h="816" extrusionOk="0">
                    <a:moveTo>
                      <a:pt x="693" y="1"/>
                    </a:moveTo>
                    <a:cubicBezTo>
                      <a:pt x="605" y="1"/>
                      <a:pt x="519" y="10"/>
                      <a:pt x="441" y="32"/>
                    </a:cubicBezTo>
                    <a:cubicBezTo>
                      <a:pt x="28" y="138"/>
                      <a:pt x="0" y="570"/>
                      <a:pt x="0" y="570"/>
                    </a:cubicBezTo>
                    <a:cubicBezTo>
                      <a:pt x="0" y="570"/>
                      <a:pt x="215" y="816"/>
                      <a:pt x="534" y="816"/>
                    </a:cubicBezTo>
                    <a:cubicBezTo>
                      <a:pt x="587" y="816"/>
                      <a:pt x="643" y="809"/>
                      <a:pt x="701" y="793"/>
                    </a:cubicBezTo>
                    <a:cubicBezTo>
                      <a:pt x="1114" y="686"/>
                      <a:pt x="1476" y="162"/>
                      <a:pt x="1476" y="162"/>
                    </a:cubicBezTo>
                    <a:cubicBezTo>
                      <a:pt x="1476" y="162"/>
                      <a:pt x="1066" y="1"/>
                      <a:pt x="69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1947;p34">
                <a:extLst>
                  <a:ext uri="{FF2B5EF4-FFF2-40B4-BE49-F238E27FC236}">
                    <a16:creationId xmlns:a16="http://schemas.microsoft.com/office/drawing/2014/main" id="{6E1FA32D-2DE7-48C4-9F1B-3098735362B0}"/>
                  </a:ext>
                </a:extLst>
              </p:cNvPr>
              <p:cNvSpPr/>
              <p:nvPr/>
            </p:nvSpPr>
            <p:spPr>
              <a:xfrm>
                <a:off x="5066278" y="2028798"/>
                <a:ext cx="382074" cy="118447"/>
              </a:xfrm>
              <a:custGeom>
                <a:avLst/>
                <a:gdLst/>
                <a:ahLst/>
                <a:cxnLst/>
                <a:rect l="l" t="t" r="r" b="b"/>
                <a:pathLst>
                  <a:path w="1477" h="658" extrusionOk="0">
                    <a:moveTo>
                      <a:pt x="1476" y="1"/>
                    </a:moveTo>
                    <a:lnTo>
                      <a:pt x="0" y="409"/>
                    </a:lnTo>
                    <a:cubicBezTo>
                      <a:pt x="0" y="409"/>
                      <a:pt x="218" y="658"/>
                      <a:pt x="540" y="658"/>
                    </a:cubicBezTo>
                    <a:cubicBezTo>
                      <a:pt x="591" y="658"/>
                      <a:pt x="645" y="651"/>
                      <a:pt x="701" y="637"/>
                    </a:cubicBezTo>
                    <a:cubicBezTo>
                      <a:pt x="1114" y="525"/>
                      <a:pt x="1476" y="1"/>
                      <a:pt x="147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" name="Google Shape;1948;p34">
                <a:extLst>
                  <a:ext uri="{FF2B5EF4-FFF2-40B4-BE49-F238E27FC236}">
                    <a16:creationId xmlns:a16="http://schemas.microsoft.com/office/drawing/2014/main" id="{33EC89A9-BDC0-4D4D-9E3D-33DA64F7D5A0}"/>
                  </a:ext>
                </a:extLst>
              </p:cNvPr>
              <p:cNvSpPr/>
              <p:nvPr/>
            </p:nvSpPr>
            <p:spPr>
              <a:xfrm>
                <a:off x="6507173" y="1392992"/>
                <a:ext cx="147966" cy="147248"/>
              </a:xfrm>
              <a:custGeom>
                <a:avLst/>
                <a:gdLst/>
                <a:ahLst/>
                <a:cxnLst/>
                <a:rect l="l" t="t" r="r" b="b"/>
                <a:pathLst>
                  <a:path w="572" h="818" extrusionOk="0">
                    <a:moveTo>
                      <a:pt x="335" y="0"/>
                    </a:moveTo>
                    <a:cubicBezTo>
                      <a:pt x="335" y="0"/>
                      <a:pt x="47" y="256"/>
                      <a:pt x="24" y="483"/>
                    </a:cubicBezTo>
                    <a:cubicBezTo>
                      <a:pt x="1" y="710"/>
                      <a:pt x="256" y="817"/>
                      <a:pt x="256" y="817"/>
                    </a:cubicBezTo>
                    <a:cubicBezTo>
                      <a:pt x="256" y="817"/>
                      <a:pt x="525" y="748"/>
                      <a:pt x="548" y="520"/>
                    </a:cubicBezTo>
                    <a:cubicBezTo>
                      <a:pt x="572" y="297"/>
                      <a:pt x="335" y="0"/>
                      <a:pt x="33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" name="Google Shape;1949;p34">
                <a:extLst>
                  <a:ext uri="{FF2B5EF4-FFF2-40B4-BE49-F238E27FC236}">
                    <a16:creationId xmlns:a16="http://schemas.microsoft.com/office/drawing/2014/main" id="{CD7EA278-7E87-45B4-B0A1-EB27111F2159}"/>
                  </a:ext>
                </a:extLst>
              </p:cNvPr>
              <p:cNvSpPr/>
              <p:nvPr/>
            </p:nvSpPr>
            <p:spPr>
              <a:xfrm>
                <a:off x="6574432" y="1392992"/>
                <a:ext cx="83037" cy="147248"/>
              </a:xfrm>
              <a:custGeom>
                <a:avLst/>
                <a:gdLst/>
                <a:ahLst/>
                <a:cxnLst/>
                <a:rect l="l" t="t" r="r" b="b"/>
                <a:pathLst>
                  <a:path w="321" h="818" extrusionOk="0">
                    <a:moveTo>
                      <a:pt x="79" y="0"/>
                    </a:moveTo>
                    <a:lnTo>
                      <a:pt x="1" y="817"/>
                    </a:lnTo>
                    <a:cubicBezTo>
                      <a:pt x="1" y="817"/>
                      <a:pt x="274" y="748"/>
                      <a:pt x="298" y="520"/>
                    </a:cubicBezTo>
                    <a:cubicBezTo>
                      <a:pt x="321" y="297"/>
                      <a:pt x="79" y="0"/>
                      <a:pt x="7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1950;p34">
                <a:extLst>
                  <a:ext uri="{FF2B5EF4-FFF2-40B4-BE49-F238E27FC236}">
                    <a16:creationId xmlns:a16="http://schemas.microsoft.com/office/drawing/2014/main" id="{96919905-319C-4A01-AC20-C12CC8626E13}"/>
                  </a:ext>
                </a:extLst>
              </p:cNvPr>
              <p:cNvSpPr/>
              <p:nvPr/>
            </p:nvSpPr>
            <p:spPr>
              <a:xfrm>
                <a:off x="6983936" y="1636009"/>
                <a:ext cx="187545" cy="118627"/>
              </a:xfrm>
              <a:custGeom>
                <a:avLst/>
                <a:gdLst/>
                <a:ahLst/>
                <a:cxnLst/>
                <a:rect l="l" t="t" r="r" b="b"/>
                <a:pathLst>
                  <a:path w="725" h="659" extrusionOk="0">
                    <a:moveTo>
                      <a:pt x="720" y="1"/>
                    </a:moveTo>
                    <a:cubicBezTo>
                      <a:pt x="720" y="1"/>
                      <a:pt x="316" y="71"/>
                      <a:pt x="158" y="247"/>
                    </a:cubicBezTo>
                    <a:cubicBezTo>
                      <a:pt x="0" y="419"/>
                      <a:pt x="140" y="642"/>
                      <a:pt x="140" y="642"/>
                    </a:cubicBezTo>
                    <a:cubicBezTo>
                      <a:pt x="140" y="642"/>
                      <a:pt x="198" y="659"/>
                      <a:pt x="277" y="659"/>
                    </a:cubicBezTo>
                    <a:cubicBezTo>
                      <a:pt x="367" y="659"/>
                      <a:pt x="485" y="636"/>
                      <a:pt x="571" y="539"/>
                    </a:cubicBezTo>
                    <a:cubicBezTo>
                      <a:pt x="724" y="368"/>
                      <a:pt x="720" y="1"/>
                      <a:pt x="72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1951;p34">
                <a:extLst>
                  <a:ext uri="{FF2B5EF4-FFF2-40B4-BE49-F238E27FC236}">
                    <a16:creationId xmlns:a16="http://schemas.microsoft.com/office/drawing/2014/main" id="{A94CAE12-90F8-4838-8755-45C6FE2C43E8}"/>
                  </a:ext>
                </a:extLst>
              </p:cNvPr>
              <p:cNvSpPr/>
              <p:nvPr/>
            </p:nvSpPr>
            <p:spPr>
              <a:xfrm>
                <a:off x="7019894" y="1636009"/>
                <a:ext cx="151588" cy="118627"/>
              </a:xfrm>
              <a:custGeom>
                <a:avLst/>
                <a:gdLst/>
                <a:ahLst/>
                <a:cxnLst/>
                <a:rect l="l" t="t" r="r" b="b"/>
                <a:pathLst>
                  <a:path w="586" h="659" extrusionOk="0">
                    <a:moveTo>
                      <a:pt x="581" y="1"/>
                    </a:moveTo>
                    <a:lnTo>
                      <a:pt x="1" y="642"/>
                    </a:lnTo>
                    <a:cubicBezTo>
                      <a:pt x="1" y="642"/>
                      <a:pt x="58" y="659"/>
                      <a:pt x="136" y="659"/>
                    </a:cubicBezTo>
                    <a:cubicBezTo>
                      <a:pt x="226" y="659"/>
                      <a:pt x="343" y="636"/>
                      <a:pt x="432" y="539"/>
                    </a:cubicBezTo>
                    <a:cubicBezTo>
                      <a:pt x="585" y="368"/>
                      <a:pt x="581" y="1"/>
                      <a:pt x="58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" name="Google Shape;1952;p34">
                <a:extLst>
                  <a:ext uri="{FF2B5EF4-FFF2-40B4-BE49-F238E27FC236}">
                    <a16:creationId xmlns:a16="http://schemas.microsoft.com/office/drawing/2014/main" id="{9F035FAB-C76F-49BB-8B5D-02789398D0E2}"/>
                  </a:ext>
                </a:extLst>
              </p:cNvPr>
              <p:cNvSpPr/>
              <p:nvPr/>
            </p:nvSpPr>
            <p:spPr>
              <a:xfrm>
                <a:off x="6841140" y="1443035"/>
                <a:ext cx="188580" cy="115926"/>
              </a:xfrm>
              <a:custGeom>
                <a:avLst/>
                <a:gdLst/>
                <a:ahLst/>
                <a:cxnLst/>
                <a:rect l="l" t="t" r="r" b="b"/>
                <a:pathLst>
                  <a:path w="729" h="644" extrusionOk="0">
                    <a:moveTo>
                      <a:pt x="729" y="1"/>
                    </a:moveTo>
                    <a:lnTo>
                      <a:pt x="729" y="1"/>
                    </a:lnTo>
                    <a:cubicBezTo>
                      <a:pt x="729" y="1"/>
                      <a:pt x="334" y="52"/>
                      <a:pt x="162" y="228"/>
                    </a:cubicBezTo>
                    <a:cubicBezTo>
                      <a:pt x="0" y="400"/>
                      <a:pt x="135" y="623"/>
                      <a:pt x="135" y="623"/>
                    </a:cubicBezTo>
                    <a:cubicBezTo>
                      <a:pt x="135" y="623"/>
                      <a:pt x="200" y="643"/>
                      <a:pt x="286" y="643"/>
                    </a:cubicBezTo>
                    <a:cubicBezTo>
                      <a:pt x="374" y="643"/>
                      <a:pt x="484" y="622"/>
                      <a:pt x="566" y="535"/>
                    </a:cubicBezTo>
                    <a:cubicBezTo>
                      <a:pt x="729" y="358"/>
                      <a:pt x="729" y="1"/>
                      <a:pt x="72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" name="Google Shape;1953;p34">
                <a:extLst>
                  <a:ext uri="{FF2B5EF4-FFF2-40B4-BE49-F238E27FC236}">
                    <a16:creationId xmlns:a16="http://schemas.microsoft.com/office/drawing/2014/main" id="{56AA669D-2397-49F3-A576-4D1FB76FCF3A}"/>
                  </a:ext>
                </a:extLst>
              </p:cNvPr>
              <p:cNvSpPr/>
              <p:nvPr/>
            </p:nvSpPr>
            <p:spPr>
              <a:xfrm>
                <a:off x="6877098" y="1443035"/>
                <a:ext cx="153916" cy="116106"/>
              </a:xfrm>
              <a:custGeom>
                <a:avLst/>
                <a:gdLst/>
                <a:ahLst/>
                <a:cxnLst/>
                <a:rect l="l" t="t" r="r" b="b"/>
                <a:pathLst>
                  <a:path w="595" h="645" extrusionOk="0">
                    <a:moveTo>
                      <a:pt x="594" y="1"/>
                    </a:moveTo>
                    <a:lnTo>
                      <a:pt x="0" y="623"/>
                    </a:lnTo>
                    <a:cubicBezTo>
                      <a:pt x="0" y="623"/>
                      <a:pt x="68" y="645"/>
                      <a:pt x="155" y="645"/>
                    </a:cubicBezTo>
                    <a:cubicBezTo>
                      <a:pt x="243" y="645"/>
                      <a:pt x="351" y="623"/>
                      <a:pt x="432" y="535"/>
                    </a:cubicBezTo>
                    <a:cubicBezTo>
                      <a:pt x="594" y="363"/>
                      <a:pt x="594" y="1"/>
                      <a:pt x="59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1954;p34">
                <a:extLst>
                  <a:ext uri="{FF2B5EF4-FFF2-40B4-BE49-F238E27FC236}">
                    <a16:creationId xmlns:a16="http://schemas.microsoft.com/office/drawing/2014/main" id="{6149668A-E040-40C9-ACCB-9FC4D0DC1711}"/>
                  </a:ext>
                </a:extLst>
              </p:cNvPr>
              <p:cNvSpPr/>
              <p:nvPr/>
            </p:nvSpPr>
            <p:spPr>
              <a:xfrm>
                <a:off x="7405340" y="2005756"/>
                <a:ext cx="228417" cy="87125"/>
              </a:xfrm>
              <a:custGeom>
                <a:avLst/>
                <a:gdLst/>
                <a:ahLst/>
                <a:cxnLst/>
                <a:rect l="l" t="t" r="r" b="b"/>
                <a:pathLst>
                  <a:path w="883" h="484" extrusionOk="0">
                    <a:moveTo>
                      <a:pt x="398" y="0"/>
                    </a:moveTo>
                    <a:cubicBezTo>
                      <a:pt x="355" y="0"/>
                      <a:pt x="313" y="4"/>
                      <a:pt x="275" y="13"/>
                    </a:cubicBezTo>
                    <a:cubicBezTo>
                      <a:pt x="33" y="73"/>
                      <a:pt x="1" y="328"/>
                      <a:pt x="1" y="328"/>
                    </a:cubicBezTo>
                    <a:cubicBezTo>
                      <a:pt x="1" y="328"/>
                      <a:pt x="131" y="483"/>
                      <a:pt x="324" y="483"/>
                    </a:cubicBezTo>
                    <a:cubicBezTo>
                      <a:pt x="353" y="483"/>
                      <a:pt x="383" y="480"/>
                      <a:pt x="414" y="472"/>
                    </a:cubicBezTo>
                    <a:cubicBezTo>
                      <a:pt x="660" y="416"/>
                      <a:pt x="883" y="105"/>
                      <a:pt x="883" y="105"/>
                    </a:cubicBezTo>
                    <a:cubicBezTo>
                      <a:pt x="883" y="105"/>
                      <a:pt x="626" y="0"/>
                      <a:pt x="39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1955;p34">
                <a:extLst>
                  <a:ext uri="{FF2B5EF4-FFF2-40B4-BE49-F238E27FC236}">
                    <a16:creationId xmlns:a16="http://schemas.microsoft.com/office/drawing/2014/main" id="{6D105AB4-7EBB-49A1-85B4-E50C2F83DE47}"/>
                  </a:ext>
                </a:extLst>
              </p:cNvPr>
              <p:cNvSpPr/>
              <p:nvPr/>
            </p:nvSpPr>
            <p:spPr>
              <a:xfrm>
                <a:off x="7405340" y="2024658"/>
                <a:ext cx="228417" cy="68224"/>
              </a:xfrm>
              <a:custGeom>
                <a:avLst/>
                <a:gdLst/>
                <a:ahLst/>
                <a:cxnLst/>
                <a:rect l="l" t="t" r="r" b="b"/>
                <a:pathLst>
                  <a:path w="883" h="379" extrusionOk="0">
                    <a:moveTo>
                      <a:pt x="883" y="0"/>
                    </a:moveTo>
                    <a:lnTo>
                      <a:pt x="1" y="223"/>
                    </a:lnTo>
                    <a:cubicBezTo>
                      <a:pt x="1" y="223"/>
                      <a:pt x="131" y="378"/>
                      <a:pt x="324" y="378"/>
                    </a:cubicBezTo>
                    <a:cubicBezTo>
                      <a:pt x="353" y="378"/>
                      <a:pt x="383" y="375"/>
                      <a:pt x="414" y="367"/>
                    </a:cubicBezTo>
                    <a:cubicBezTo>
                      <a:pt x="660" y="311"/>
                      <a:pt x="883" y="0"/>
                      <a:pt x="88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" name="Google Shape;1956;p34">
                <a:extLst>
                  <a:ext uri="{FF2B5EF4-FFF2-40B4-BE49-F238E27FC236}">
                    <a16:creationId xmlns:a16="http://schemas.microsoft.com/office/drawing/2014/main" id="{32959404-7636-43B7-A0D5-3D2847C633E5}"/>
                  </a:ext>
                </a:extLst>
              </p:cNvPr>
              <p:cNvSpPr/>
              <p:nvPr/>
            </p:nvSpPr>
            <p:spPr>
              <a:xfrm>
                <a:off x="6438621" y="3120937"/>
                <a:ext cx="179267" cy="135548"/>
              </a:xfrm>
              <a:custGeom>
                <a:avLst/>
                <a:gdLst/>
                <a:ahLst/>
                <a:cxnLst/>
                <a:rect l="l" t="t" r="r" b="b"/>
                <a:pathLst>
                  <a:path w="693" h="753" extrusionOk="0">
                    <a:moveTo>
                      <a:pt x="216" y="0"/>
                    </a:moveTo>
                    <a:cubicBezTo>
                      <a:pt x="209" y="0"/>
                      <a:pt x="205" y="0"/>
                      <a:pt x="205" y="0"/>
                    </a:cubicBezTo>
                    <a:cubicBezTo>
                      <a:pt x="205" y="0"/>
                      <a:pt x="1" y="172"/>
                      <a:pt x="103" y="381"/>
                    </a:cubicBezTo>
                    <a:cubicBezTo>
                      <a:pt x="201" y="590"/>
                      <a:pt x="567" y="752"/>
                      <a:pt x="567" y="752"/>
                    </a:cubicBezTo>
                    <a:cubicBezTo>
                      <a:pt x="567" y="752"/>
                      <a:pt x="693" y="404"/>
                      <a:pt x="591" y="195"/>
                    </a:cubicBezTo>
                    <a:cubicBezTo>
                      <a:pt x="500" y="11"/>
                      <a:pt x="269" y="0"/>
                      <a:pt x="21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" name="Google Shape;1957;p34">
                <a:extLst>
                  <a:ext uri="{FF2B5EF4-FFF2-40B4-BE49-F238E27FC236}">
                    <a16:creationId xmlns:a16="http://schemas.microsoft.com/office/drawing/2014/main" id="{C5A4C5C3-1FE7-4939-A79A-F3E6E7F8B808}"/>
                  </a:ext>
                </a:extLst>
              </p:cNvPr>
              <p:cNvSpPr/>
              <p:nvPr/>
            </p:nvSpPr>
            <p:spPr>
              <a:xfrm>
                <a:off x="6441208" y="3120937"/>
                <a:ext cx="145380" cy="135548"/>
              </a:xfrm>
              <a:custGeom>
                <a:avLst/>
                <a:gdLst/>
                <a:ahLst/>
                <a:cxnLst/>
                <a:rect l="l" t="t" r="r" b="b"/>
                <a:pathLst>
                  <a:path w="562" h="753" extrusionOk="0">
                    <a:moveTo>
                      <a:pt x="200" y="0"/>
                    </a:moveTo>
                    <a:cubicBezTo>
                      <a:pt x="200" y="0"/>
                      <a:pt x="0" y="172"/>
                      <a:pt x="98" y="381"/>
                    </a:cubicBezTo>
                    <a:cubicBezTo>
                      <a:pt x="195" y="590"/>
                      <a:pt x="562" y="752"/>
                      <a:pt x="562" y="752"/>
                    </a:cubicBezTo>
                    <a:lnTo>
                      <a:pt x="20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" name="Google Shape;1958;p34">
                <a:extLst>
                  <a:ext uri="{FF2B5EF4-FFF2-40B4-BE49-F238E27FC236}">
                    <a16:creationId xmlns:a16="http://schemas.microsoft.com/office/drawing/2014/main" id="{44A9A2EB-87AA-4BD9-82AA-F72C0CD85401}"/>
                  </a:ext>
                </a:extLst>
              </p:cNvPr>
              <p:cNvSpPr/>
              <p:nvPr/>
            </p:nvSpPr>
            <p:spPr>
              <a:xfrm>
                <a:off x="7012651" y="2379823"/>
                <a:ext cx="199703" cy="107826"/>
              </a:xfrm>
              <a:custGeom>
                <a:avLst/>
                <a:gdLst/>
                <a:ahLst/>
                <a:cxnLst/>
                <a:rect l="l" t="t" r="r" b="b"/>
                <a:pathLst>
                  <a:path w="772" h="599" extrusionOk="0">
                    <a:moveTo>
                      <a:pt x="306" y="1"/>
                    </a:moveTo>
                    <a:cubicBezTo>
                      <a:pt x="193" y="1"/>
                      <a:pt x="103" y="42"/>
                      <a:pt x="103" y="42"/>
                    </a:cubicBezTo>
                    <a:cubicBezTo>
                      <a:pt x="103" y="42"/>
                      <a:pt x="1" y="279"/>
                      <a:pt x="182" y="432"/>
                    </a:cubicBezTo>
                    <a:cubicBezTo>
                      <a:pt x="367" y="590"/>
                      <a:pt x="771" y="599"/>
                      <a:pt x="771" y="599"/>
                    </a:cubicBezTo>
                    <a:cubicBezTo>
                      <a:pt x="771" y="599"/>
                      <a:pt x="730" y="242"/>
                      <a:pt x="544" y="84"/>
                    </a:cubicBezTo>
                    <a:cubicBezTo>
                      <a:pt x="469" y="20"/>
                      <a:pt x="382" y="1"/>
                      <a:pt x="30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1959;p34">
                <a:extLst>
                  <a:ext uri="{FF2B5EF4-FFF2-40B4-BE49-F238E27FC236}">
                    <a16:creationId xmlns:a16="http://schemas.microsoft.com/office/drawing/2014/main" id="{4F856B66-98A0-43D1-B4B3-959797E6C8E6}"/>
                  </a:ext>
                </a:extLst>
              </p:cNvPr>
              <p:cNvSpPr/>
              <p:nvPr/>
            </p:nvSpPr>
            <p:spPr>
              <a:xfrm>
                <a:off x="7012651" y="2387204"/>
                <a:ext cx="199703" cy="100446"/>
              </a:xfrm>
              <a:custGeom>
                <a:avLst/>
                <a:gdLst/>
                <a:ahLst/>
                <a:cxnLst/>
                <a:rect l="l" t="t" r="r" b="b"/>
                <a:pathLst>
                  <a:path w="772" h="558" extrusionOk="0">
                    <a:moveTo>
                      <a:pt x="103" y="1"/>
                    </a:moveTo>
                    <a:cubicBezTo>
                      <a:pt x="103" y="1"/>
                      <a:pt x="1" y="238"/>
                      <a:pt x="182" y="391"/>
                    </a:cubicBezTo>
                    <a:cubicBezTo>
                      <a:pt x="367" y="549"/>
                      <a:pt x="771" y="558"/>
                      <a:pt x="771" y="558"/>
                    </a:cubicBezTo>
                    <a:lnTo>
                      <a:pt x="103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" name="Google Shape;1960;p34">
                <a:extLst>
                  <a:ext uri="{FF2B5EF4-FFF2-40B4-BE49-F238E27FC236}">
                    <a16:creationId xmlns:a16="http://schemas.microsoft.com/office/drawing/2014/main" id="{9A8CDFFA-39E9-42F4-A9FB-1CF395305229}"/>
                  </a:ext>
                </a:extLst>
              </p:cNvPr>
              <p:cNvSpPr/>
              <p:nvPr/>
            </p:nvSpPr>
            <p:spPr>
              <a:xfrm>
                <a:off x="7615395" y="3301670"/>
                <a:ext cx="188838" cy="125287"/>
              </a:xfrm>
              <a:custGeom>
                <a:avLst/>
                <a:gdLst/>
                <a:ahLst/>
                <a:cxnLst/>
                <a:rect l="l" t="t" r="r" b="b"/>
                <a:pathLst>
                  <a:path w="730" h="696" extrusionOk="0">
                    <a:moveTo>
                      <a:pt x="266" y="1"/>
                    </a:moveTo>
                    <a:cubicBezTo>
                      <a:pt x="211" y="1"/>
                      <a:pt x="173" y="8"/>
                      <a:pt x="173" y="8"/>
                    </a:cubicBezTo>
                    <a:cubicBezTo>
                      <a:pt x="173" y="8"/>
                      <a:pt x="1" y="213"/>
                      <a:pt x="140" y="403"/>
                    </a:cubicBezTo>
                    <a:cubicBezTo>
                      <a:pt x="279" y="598"/>
                      <a:pt x="669" y="695"/>
                      <a:pt x="669" y="695"/>
                    </a:cubicBezTo>
                    <a:cubicBezTo>
                      <a:pt x="669" y="695"/>
                      <a:pt x="730" y="333"/>
                      <a:pt x="590" y="143"/>
                    </a:cubicBezTo>
                    <a:cubicBezTo>
                      <a:pt x="503" y="23"/>
                      <a:pt x="359" y="1"/>
                      <a:pt x="2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1961;p34">
                <a:extLst>
                  <a:ext uri="{FF2B5EF4-FFF2-40B4-BE49-F238E27FC236}">
                    <a16:creationId xmlns:a16="http://schemas.microsoft.com/office/drawing/2014/main" id="{C54AEC57-528F-4DBB-94C3-A9AE708EA2C0}"/>
                  </a:ext>
                </a:extLst>
              </p:cNvPr>
              <p:cNvSpPr/>
              <p:nvPr/>
            </p:nvSpPr>
            <p:spPr>
              <a:xfrm>
                <a:off x="7615395" y="3303110"/>
                <a:ext cx="173317" cy="123847"/>
              </a:xfrm>
              <a:custGeom>
                <a:avLst/>
                <a:gdLst/>
                <a:ahLst/>
                <a:cxnLst/>
                <a:rect l="l" t="t" r="r" b="b"/>
                <a:pathLst>
                  <a:path w="670" h="688" extrusionOk="0">
                    <a:moveTo>
                      <a:pt x="173" y="0"/>
                    </a:moveTo>
                    <a:cubicBezTo>
                      <a:pt x="173" y="0"/>
                      <a:pt x="1" y="205"/>
                      <a:pt x="140" y="395"/>
                    </a:cubicBezTo>
                    <a:cubicBezTo>
                      <a:pt x="279" y="590"/>
                      <a:pt x="669" y="687"/>
                      <a:pt x="669" y="687"/>
                    </a:cubicBezTo>
                    <a:lnTo>
                      <a:pt x="173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1962;p34">
                <a:extLst>
                  <a:ext uri="{FF2B5EF4-FFF2-40B4-BE49-F238E27FC236}">
                    <a16:creationId xmlns:a16="http://schemas.microsoft.com/office/drawing/2014/main" id="{AA16B837-1116-47B2-9C8A-685802CEF86D}"/>
                  </a:ext>
                </a:extLst>
              </p:cNvPr>
              <p:cNvSpPr/>
              <p:nvPr/>
            </p:nvSpPr>
            <p:spPr>
              <a:xfrm>
                <a:off x="7657561" y="3556748"/>
                <a:ext cx="186251" cy="124207"/>
              </a:xfrm>
              <a:custGeom>
                <a:avLst/>
                <a:gdLst/>
                <a:ahLst/>
                <a:cxnLst/>
                <a:rect l="l" t="t" r="r" b="b"/>
                <a:pathLst>
                  <a:path w="720" h="690" extrusionOk="0">
                    <a:moveTo>
                      <a:pt x="249" y="1"/>
                    </a:moveTo>
                    <a:cubicBezTo>
                      <a:pt x="198" y="1"/>
                      <a:pt x="163" y="7"/>
                      <a:pt x="163" y="7"/>
                    </a:cubicBezTo>
                    <a:cubicBezTo>
                      <a:pt x="163" y="7"/>
                      <a:pt x="0" y="216"/>
                      <a:pt x="140" y="402"/>
                    </a:cubicBezTo>
                    <a:cubicBezTo>
                      <a:pt x="279" y="587"/>
                      <a:pt x="673" y="689"/>
                      <a:pt x="673" y="689"/>
                    </a:cubicBezTo>
                    <a:cubicBezTo>
                      <a:pt x="673" y="689"/>
                      <a:pt x="720" y="327"/>
                      <a:pt x="581" y="142"/>
                    </a:cubicBezTo>
                    <a:cubicBezTo>
                      <a:pt x="491" y="22"/>
                      <a:pt x="343" y="1"/>
                      <a:pt x="24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" name="Google Shape;1963;p34">
                <a:extLst>
                  <a:ext uri="{FF2B5EF4-FFF2-40B4-BE49-F238E27FC236}">
                    <a16:creationId xmlns:a16="http://schemas.microsoft.com/office/drawing/2014/main" id="{55370321-319B-47C9-8466-5485A3A7E131}"/>
                  </a:ext>
                </a:extLst>
              </p:cNvPr>
              <p:cNvSpPr/>
              <p:nvPr/>
            </p:nvSpPr>
            <p:spPr>
              <a:xfrm>
                <a:off x="7657561" y="3558008"/>
                <a:ext cx="174352" cy="122947"/>
              </a:xfrm>
              <a:custGeom>
                <a:avLst/>
                <a:gdLst/>
                <a:ahLst/>
                <a:cxnLst/>
                <a:rect l="l" t="t" r="r" b="b"/>
                <a:pathLst>
                  <a:path w="674" h="683" extrusionOk="0">
                    <a:moveTo>
                      <a:pt x="163" y="0"/>
                    </a:moveTo>
                    <a:cubicBezTo>
                      <a:pt x="163" y="0"/>
                      <a:pt x="0" y="209"/>
                      <a:pt x="140" y="395"/>
                    </a:cubicBezTo>
                    <a:cubicBezTo>
                      <a:pt x="279" y="580"/>
                      <a:pt x="673" y="682"/>
                      <a:pt x="673" y="682"/>
                    </a:cubicBezTo>
                    <a:lnTo>
                      <a:pt x="163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" name="Google Shape;1964;p34">
                <a:extLst>
                  <a:ext uri="{FF2B5EF4-FFF2-40B4-BE49-F238E27FC236}">
                    <a16:creationId xmlns:a16="http://schemas.microsoft.com/office/drawing/2014/main" id="{91D27344-53AC-463D-8FC0-3B8AAFD10404}"/>
                  </a:ext>
                </a:extLst>
              </p:cNvPr>
              <p:cNvSpPr/>
              <p:nvPr/>
            </p:nvSpPr>
            <p:spPr>
              <a:xfrm>
                <a:off x="7180798" y="3762683"/>
                <a:ext cx="164781" cy="143828"/>
              </a:xfrm>
              <a:custGeom>
                <a:avLst/>
                <a:gdLst/>
                <a:ahLst/>
                <a:cxnLst/>
                <a:rect l="l" t="t" r="r" b="b"/>
                <a:pathLst>
                  <a:path w="637" h="799" extrusionOk="0">
                    <a:moveTo>
                      <a:pt x="233" y="0"/>
                    </a:moveTo>
                    <a:cubicBezTo>
                      <a:pt x="233" y="0"/>
                      <a:pt x="1" y="149"/>
                      <a:pt x="66" y="367"/>
                    </a:cubicBezTo>
                    <a:cubicBezTo>
                      <a:pt x="126" y="590"/>
                      <a:pt x="456" y="799"/>
                      <a:pt x="456" y="799"/>
                    </a:cubicBezTo>
                    <a:cubicBezTo>
                      <a:pt x="456" y="799"/>
                      <a:pt x="637" y="474"/>
                      <a:pt x="576" y="251"/>
                    </a:cubicBezTo>
                    <a:cubicBezTo>
                      <a:pt x="511" y="33"/>
                      <a:pt x="233" y="0"/>
                      <a:pt x="23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" name="Google Shape;1965;p34">
                <a:extLst>
                  <a:ext uri="{FF2B5EF4-FFF2-40B4-BE49-F238E27FC236}">
                    <a16:creationId xmlns:a16="http://schemas.microsoft.com/office/drawing/2014/main" id="{E8499118-BA48-4CFF-8A7B-B6BCC36249ED}"/>
                  </a:ext>
                </a:extLst>
              </p:cNvPr>
              <p:cNvSpPr/>
              <p:nvPr/>
            </p:nvSpPr>
            <p:spPr>
              <a:xfrm>
                <a:off x="7180798" y="3762683"/>
                <a:ext cx="117959" cy="143828"/>
              </a:xfrm>
              <a:custGeom>
                <a:avLst/>
                <a:gdLst/>
                <a:ahLst/>
                <a:cxnLst/>
                <a:rect l="l" t="t" r="r" b="b"/>
                <a:pathLst>
                  <a:path w="456" h="799" extrusionOk="0">
                    <a:moveTo>
                      <a:pt x="233" y="0"/>
                    </a:moveTo>
                    <a:cubicBezTo>
                      <a:pt x="233" y="0"/>
                      <a:pt x="1" y="149"/>
                      <a:pt x="66" y="367"/>
                    </a:cubicBezTo>
                    <a:cubicBezTo>
                      <a:pt x="126" y="590"/>
                      <a:pt x="456" y="799"/>
                      <a:pt x="456" y="799"/>
                    </a:cubicBezTo>
                    <a:lnTo>
                      <a:pt x="233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" name="Google Shape;1966;p34">
                <a:extLst>
                  <a:ext uri="{FF2B5EF4-FFF2-40B4-BE49-F238E27FC236}">
                    <a16:creationId xmlns:a16="http://schemas.microsoft.com/office/drawing/2014/main" id="{BF3D02EA-FA8C-4B97-ACB4-3800EBFB7A2B}"/>
                  </a:ext>
                </a:extLst>
              </p:cNvPr>
              <p:cNvSpPr/>
              <p:nvPr/>
            </p:nvSpPr>
            <p:spPr>
              <a:xfrm>
                <a:off x="6204508" y="2515913"/>
                <a:ext cx="197375" cy="110346"/>
              </a:xfrm>
              <a:custGeom>
                <a:avLst/>
                <a:gdLst/>
                <a:ahLst/>
                <a:cxnLst/>
                <a:rect l="l" t="t" r="r" b="b"/>
                <a:pathLst>
                  <a:path w="763" h="613" extrusionOk="0">
                    <a:moveTo>
                      <a:pt x="762" y="1"/>
                    </a:moveTo>
                    <a:cubicBezTo>
                      <a:pt x="762" y="1"/>
                      <a:pt x="363" y="33"/>
                      <a:pt x="182" y="191"/>
                    </a:cubicBezTo>
                    <a:cubicBezTo>
                      <a:pt x="1" y="354"/>
                      <a:pt x="117" y="581"/>
                      <a:pt x="117" y="581"/>
                    </a:cubicBezTo>
                    <a:cubicBezTo>
                      <a:pt x="117" y="581"/>
                      <a:pt x="199" y="613"/>
                      <a:pt x="301" y="613"/>
                    </a:cubicBezTo>
                    <a:cubicBezTo>
                      <a:pt x="383" y="613"/>
                      <a:pt x="477" y="593"/>
                      <a:pt x="553" y="521"/>
                    </a:cubicBezTo>
                    <a:cubicBezTo>
                      <a:pt x="734" y="358"/>
                      <a:pt x="762" y="1"/>
                      <a:pt x="76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1967;p34">
                <a:extLst>
                  <a:ext uri="{FF2B5EF4-FFF2-40B4-BE49-F238E27FC236}">
                    <a16:creationId xmlns:a16="http://schemas.microsoft.com/office/drawing/2014/main" id="{873CEF06-17EA-4346-87C2-B853959EADF2}"/>
                  </a:ext>
                </a:extLst>
              </p:cNvPr>
              <p:cNvSpPr/>
              <p:nvPr/>
            </p:nvSpPr>
            <p:spPr>
              <a:xfrm>
                <a:off x="6234515" y="2516813"/>
                <a:ext cx="167368" cy="110526"/>
              </a:xfrm>
              <a:custGeom>
                <a:avLst/>
                <a:gdLst/>
                <a:ahLst/>
                <a:cxnLst/>
                <a:rect l="l" t="t" r="r" b="b"/>
                <a:pathLst>
                  <a:path w="647" h="614" extrusionOk="0">
                    <a:moveTo>
                      <a:pt x="646" y="0"/>
                    </a:moveTo>
                    <a:lnTo>
                      <a:pt x="1" y="581"/>
                    </a:lnTo>
                    <a:cubicBezTo>
                      <a:pt x="1" y="581"/>
                      <a:pt x="85" y="613"/>
                      <a:pt x="189" y="613"/>
                    </a:cubicBezTo>
                    <a:cubicBezTo>
                      <a:pt x="270" y="613"/>
                      <a:pt x="362" y="594"/>
                      <a:pt x="437" y="525"/>
                    </a:cubicBezTo>
                    <a:cubicBezTo>
                      <a:pt x="618" y="363"/>
                      <a:pt x="646" y="1"/>
                      <a:pt x="64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" name="Google Shape;1968;p34">
                <a:extLst>
                  <a:ext uri="{FF2B5EF4-FFF2-40B4-BE49-F238E27FC236}">
                    <a16:creationId xmlns:a16="http://schemas.microsoft.com/office/drawing/2014/main" id="{048FE05B-97C0-4449-82BB-8324A3EC2CF1}"/>
                  </a:ext>
                </a:extLst>
              </p:cNvPr>
              <p:cNvSpPr/>
              <p:nvPr/>
            </p:nvSpPr>
            <p:spPr>
              <a:xfrm>
                <a:off x="7596252" y="2273255"/>
                <a:ext cx="235660" cy="85505"/>
              </a:xfrm>
              <a:custGeom>
                <a:avLst/>
                <a:gdLst/>
                <a:ahLst/>
                <a:cxnLst/>
                <a:rect l="l" t="t" r="r" b="b"/>
                <a:pathLst>
                  <a:path w="911" h="475" extrusionOk="0">
                    <a:moveTo>
                      <a:pt x="343" y="0"/>
                    </a:moveTo>
                    <a:cubicBezTo>
                      <a:pt x="120" y="0"/>
                      <a:pt x="1" y="198"/>
                      <a:pt x="1" y="198"/>
                    </a:cubicBezTo>
                    <a:cubicBezTo>
                      <a:pt x="1" y="198"/>
                      <a:pt x="70" y="444"/>
                      <a:pt x="321" y="471"/>
                    </a:cubicBezTo>
                    <a:cubicBezTo>
                      <a:pt x="337" y="473"/>
                      <a:pt x="354" y="474"/>
                      <a:pt x="371" y="474"/>
                    </a:cubicBezTo>
                    <a:cubicBezTo>
                      <a:pt x="614" y="474"/>
                      <a:pt x="910" y="300"/>
                      <a:pt x="910" y="300"/>
                    </a:cubicBezTo>
                    <a:cubicBezTo>
                      <a:pt x="910" y="300"/>
                      <a:pt x="632" y="31"/>
                      <a:pt x="386" y="3"/>
                    </a:cubicBezTo>
                    <a:cubicBezTo>
                      <a:pt x="371" y="1"/>
                      <a:pt x="357" y="0"/>
                      <a:pt x="34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" name="Google Shape;1969;p34">
                <a:extLst>
                  <a:ext uri="{FF2B5EF4-FFF2-40B4-BE49-F238E27FC236}">
                    <a16:creationId xmlns:a16="http://schemas.microsoft.com/office/drawing/2014/main" id="{008A58D8-1965-4973-A1D6-72BE64F9C222}"/>
                  </a:ext>
                </a:extLst>
              </p:cNvPr>
              <p:cNvSpPr/>
              <p:nvPr/>
            </p:nvSpPr>
            <p:spPr>
              <a:xfrm>
                <a:off x="7596252" y="2308718"/>
                <a:ext cx="235660" cy="50043"/>
              </a:xfrm>
              <a:custGeom>
                <a:avLst/>
                <a:gdLst/>
                <a:ahLst/>
                <a:cxnLst/>
                <a:rect l="l" t="t" r="r" b="b"/>
                <a:pathLst>
                  <a:path w="911" h="278" extrusionOk="0">
                    <a:moveTo>
                      <a:pt x="1" y="1"/>
                    </a:moveTo>
                    <a:cubicBezTo>
                      <a:pt x="1" y="1"/>
                      <a:pt x="70" y="247"/>
                      <a:pt x="321" y="274"/>
                    </a:cubicBezTo>
                    <a:cubicBezTo>
                      <a:pt x="337" y="276"/>
                      <a:pt x="354" y="277"/>
                      <a:pt x="371" y="277"/>
                    </a:cubicBezTo>
                    <a:cubicBezTo>
                      <a:pt x="614" y="277"/>
                      <a:pt x="910" y="103"/>
                      <a:pt x="910" y="103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" name="Google Shape;1970;p34">
                <a:extLst>
                  <a:ext uri="{FF2B5EF4-FFF2-40B4-BE49-F238E27FC236}">
                    <a16:creationId xmlns:a16="http://schemas.microsoft.com/office/drawing/2014/main" id="{4299A8C8-C737-40AB-A301-D7B086E110A4}"/>
                  </a:ext>
                </a:extLst>
              </p:cNvPr>
              <p:cNvSpPr/>
              <p:nvPr/>
            </p:nvSpPr>
            <p:spPr>
              <a:xfrm>
                <a:off x="3056267" y="1191557"/>
                <a:ext cx="163487" cy="143108"/>
              </a:xfrm>
              <a:custGeom>
                <a:avLst/>
                <a:gdLst/>
                <a:ahLst/>
                <a:cxnLst/>
                <a:rect l="l" t="t" r="r" b="b"/>
                <a:pathLst>
                  <a:path w="632" h="795" extrusionOk="0">
                    <a:moveTo>
                      <a:pt x="441" y="1"/>
                    </a:moveTo>
                    <a:cubicBezTo>
                      <a:pt x="441" y="1"/>
                      <a:pt x="116" y="214"/>
                      <a:pt x="56" y="437"/>
                    </a:cubicBezTo>
                    <a:cubicBezTo>
                      <a:pt x="0" y="655"/>
                      <a:pt x="237" y="794"/>
                      <a:pt x="237" y="794"/>
                    </a:cubicBezTo>
                    <a:cubicBezTo>
                      <a:pt x="237" y="794"/>
                      <a:pt x="515" y="762"/>
                      <a:pt x="576" y="539"/>
                    </a:cubicBezTo>
                    <a:cubicBezTo>
                      <a:pt x="631" y="321"/>
                      <a:pt x="441" y="1"/>
                      <a:pt x="44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" name="Google Shape;1971;p34">
                <a:extLst>
                  <a:ext uri="{FF2B5EF4-FFF2-40B4-BE49-F238E27FC236}">
                    <a16:creationId xmlns:a16="http://schemas.microsoft.com/office/drawing/2014/main" id="{9B5E406A-B12A-4DF4-B903-5801DC9E9FA7}"/>
                  </a:ext>
                </a:extLst>
              </p:cNvPr>
              <p:cNvSpPr/>
              <p:nvPr/>
            </p:nvSpPr>
            <p:spPr>
              <a:xfrm>
                <a:off x="3117318" y="1191557"/>
                <a:ext cx="102438" cy="143108"/>
              </a:xfrm>
              <a:custGeom>
                <a:avLst/>
                <a:gdLst/>
                <a:ahLst/>
                <a:cxnLst/>
                <a:rect l="l" t="t" r="r" b="b"/>
                <a:pathLst>
                  <a:path w="396" h="795" extrusionOk="0">
                    <a:moveTo>
                      <a:pt x="205" y="1"/>
                    </a:moveTo>
                    <a:lnTo>
                      <a:pt x="1" y="794"/>
                    </a:lnTo>
                    <a:cubicBezTo>
                      <a:pt x="1" y="794"/>
                      <a:pt x="279" y="762"/>
                      <a:pt x="340" y="539"/>
                    </a:cubicBezTo>
                    <a:cubicBezTo>
                      <a:pt x="395" y="321"/>
                      <a:pt x="205" y="1"/>
                      <a:pt x="20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" name="Google Shape;1972;p34">
                <a:extLst>
                  <a:ext uri="{FF2B5EF4-FFF2-40B4-BE49-F238E27FC236}">
                    <a16:creationId xmlns:a16="http://schemas.microsoft.com/office/drawing/2014/main" id="{43432682-4197-4AE8-B89E-11EE8C1C7239}"/>
                  </a:ext>
                </a:extLst>
              </p:cNvPr>
              <p:cNvSpPr/>
              <p:nvPr/>
            </p:nvSpPr>
            <p:spPr>
              <a:xfrm>
                <a:off x="3330994" y="1562924"/>
                <a:ext cx="223760" cy="89105"/>
              </a:xfrm>
              <a:custGeom>
                <a:avLst/>
                <a:gdLst/>
                <a:ahLst/>
                <a:cxnLst/>
                <a:rect l="l" t="t" r="r" b="b"/>
                <a:pathLst>
                  <a:path w="865" h="495" extrusionOk="0">
                    <a:moveTo>
                      <a:pt x="549" y="1"/>
                    </a:moveTo>
                    <a:cubicBezTo>
                      <a:pt x="515" y="1"/>
                      <a:pt x="479" y="5"/>
                      <a:pt x="442" y="17"/>
                    </a:cubicBezTo>
                    <a:cubicBezTo>
                      <a:pt x="201" y="91"/>
                      <a:pt x="1" y="416"/>
                      <a:pt x="1" y="416"/>
                    </a:cubicBezTo>
                    <a:cubicBezTo>
                      <a:pt x="1" y="416"/>
                      <a:pt x="231" y="495"/>
                      <a:pt x="445" y="495"/>
                    </a:cubicBezTo>
                    <a:cubicBezTo>
                      <a:pt x="506" y="495"/>
                      <a:pt x="566" y="488"/>
                      <a:pt x="618" y="472"/>
                    </a:cubicBezTo>
                    <a:cubicBezTo>
                      <a:pt x="860" y="398"/>
                      <a:pt x="864" y="142"/>
                      <a:pt x="864" y="142"/>
                    </a:cubicBezTo>
                    <a:cubicBezTo>
                      <a:pt x="864" y="142"/>
                      <a:pt x="732" y="1"/>
                      <a:pt x="54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" name="Google Shape;1973;p34">
                <a:extLst>
                  <a:ext uri="{FF2B5EF4-FFF2-40B4-BE49-F238E27FC236}">
                    <a16:creationId xmlns:a16="http://schemas.microsoft.com/office/drawing/2014/main" id="{7F552907-B604-4D69-94B5-C60BFB03C3B8}"/>
                  </a:ext>
                </a:extLst>
              </p:cNvPr>
              <p:cNvSpPr/>
              <p:nvPr/>
            </p:nvSpPr>
            <p:spPr>
              <a:xfrm>
                <a:off x="3330994" y="1586866"/>
                <a:ext cx="223760" cy="64264"/>
              </a:xfrm>
              <a:custGeom>
                <a:avLst/>
                <a:gdLst/>
                <a:ahLst/>
                <a:cxnLst/>
                <a:rect l="l" t="t" r="r" b="b"/>
                <a:pathLst>
                  <a:path w="865" h="357" extrusionOk="0">
                    <a:moveTo>
                      <a:pt x="864" y="0"/>
                    </a:moveTo>
                    <a:lnTo>
                      <a:pt x="1" y="274"/>
                    </a:lnTo>
                    <a:cubicBezTo>
                      <a:pt x="1" y="274"/>
                      <a:pt x="235" y="357"/>
                      <a:pt x="450" y="357"/>
                    </a:cubicBezTo>
                    <a:cubicBezTo>
                      <a:pt x="509" y="357"/>
                      <a:pt x="567" y="350"/>
                      <a:pt x="618" y="334"/>
                    </a:cubicBezTo>
                    <a:cubicBezTo>
                      <a:pt x="860" y="255"/>
                      <a:pt x="864" y="0"/>
                      <a:pt x="86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" name="Google Shape;1974;p34">
                <a:extLst>
                  <a:ext uri="{FF2B5EF4-FFF2-40B4-BE49-F238E27FC236}">
                    <a16:creationId xmlns:a16="http://schemas.microsoft.com/office/drawing/2014/main" id="{E438E49C-489E-4D2A-82E2-83A0C60AD39B}"/>
                  </a:ext>
                </a:extLst>
              </p:cNvPr>
              <p:cNvSpPr/>
              <p:nvPr/>
            </p:nvSpPr>
            <p:spPr>
              <a:xfrm>
                <a:off x="2168706" y="3598871"/>
                <a:ext cx="241609" cy="257594"/>
              </a:xfrm>
              <a:custGeom>
                <a:avLst/>
                <a:gdLst/>
                <a:ahLst/>
                <a:cxnLst/>
                <a:rect l="l" t="t" r="r" b="b"/>
                <a:pathLst>
                  <a:path w="934" h="1431" extrusionOk="0">
                    <a:moveTo>
                      <a:pt x="479" y="1"/>
                    </a:moveTo>
                    <a:cubicBezTo>
                      <a:pt x="479" y="1"/>
                      <a:pt x="15" y="154"/>
                      <a:pt x="5" y="548"/>
                    </a:cubicBezTo>
                    <a:cubicBezTo>
                      <a:pt x="1" y="943"/>
                      <a:pt x="460" y="1430"/>
                      <a:pt x="460" y="1430"/>
                    </a:cubicBezTo>
                    <a:cubicBezTo>
                      <a:pt x="460" y="1430"/>
                      <a:pt x="924" y="952"/>
                      <a:pt x="929" y="558"/>
                    </a:cubicBezTo>
                    <a:cubicBezTo>
                      <a:pt x="934" y="163"/>
                      <a:pt x="479" y="1"/>
                      <a:pt x="47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1975;p34">
                <a:extLst>
                  <a:ext uri="{FF2B5EF4-FFF2-40B4-BE49-F238E27FC236}">
                    <a16:creationId xmlns:a16="http://schemas.microsoft.com/office/drawing/2014/main" id="{AD9CC17A-FFB0-4F8F-89F0-73C1ECCE8A3D}"/>
                  </a:ext>
                </a:extLst>
              </p:cNvPr>
              <p:cNvSpPr/>
              <p:nvPr/>
            </p:nvSpPr>
            <p:spPr>
              <a:xfrm>
                <a:off x="2287703" y="3598871"/>
                <a:ext cx="122616" cy="257594"/>
              </a:xfrm>
              <a:custGeom>
                <a:avLst/>
                <a:gdLst/>
                <a:ahLst/>
                <a:cxnLst/>
                <a:rect l="l" t="t" r="r" b="b"/>
                <a:pathLst>
                  <a:path w="474" h="1431" extrusionOk="0">
                    <a:moveTo>
                      <a:pt x="19" y="1"/>
                    </a:moveTo>
                    <a:lnTo>
                      <a:pt x="0" y="1430"/>
                    </a:lnTo>
                    <a:cubicBezTo>
                      <a:pt x="0" y="1430"/>
                      <a:pt x="464" y="952"/>
                      <a:pt x="469" y="558"/>
                    </a:cubicBezTo>
                    <a:cubicBezTo>
                      <a:pt x="474" y="163"/>
                      <a:pt x="19" y="1"/>
                      <a:pt x="1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" name="Google Shape;1976;p34">
                <a:extLst>
                  <a:ext uri="{FF2B5EF4-FFF2-40B4-BE49-F238E27FC236}">
                    <a16:creationId xmlns:a16="http://schemas.microsoft.com/office/drawing/2014/main" id="{8EA3C0EF-C676-4D46-AAC1-6346AD25A502}"/>
                  </a:ext>
                </a:extLst>
              </p:cNvPr>
              <p:cNvSpPr/>
              <p:nvPr/>
            </p:nvSpPr>
            <p:spPr>
              <a:xfrm>
                <a:off x="2125505" y="3170980"/>
                <a:ext cx="239281" cy="192431"/>
              </a:xfrm>
              <a:custGeom>
                <a:avLst/>
                <a:gdLst/>
                <a:ahLst/>
                <a:cxnLst/>
                <a:rect l="l" t="t" r="r" b="b"/>
                <a:pathLst>
                  <a:path w="925" h="1069" extrusionOk="0">
                    <a:moveTo>
                      <a:pt x="302" y="1"/>
                    </a:moveTo>
                    <a:cubicBezTo>
                      <a:pt x="302" y="1"/>
                      <a:pt x="1" y="224"/>
                      <a:pt x="117" y="521"/>
                    </a:cubicBezTo>
                    <a:cubicBezTo>
                      <a:pt x="233" y="818"/>
                      <a:pt x="720" y="1069"/>
                      <a:pt x="720" y="1069"/>
                    </a:cubicBezTo>
                    <a:cubicBezTo>
                      <a:pt x="720" y="1069"/>
                      <a:pt x="924" y="595"/>
                      <a:pt x="808" y="303"/>
                    </a:cubicBezTo>
                    <a:cubicBezTo>
                      <a:pt x="697" y="10"/>
                      <a:pt x="302" y="1"/>
                      <a:pt x="30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" name="Google Shape;1977;p34">
                <a:extLst>
                  <a:ext uri="{FF2B5EF4-FFF2-40B4-BE49-F238E27FC236}">
                    <a16:creationId xmlns:a16="http://schemas.microsoft.com/office/drawing/2014/main" id="{6F2FE7BA-E7DC-4487-A3D3-2AE86A016C2B}"/>
                  </a:ext>
                </a:extLst>
              </p:cNvPr>
              <p:cNvSpPr/>
              <p:nvPr/>
            </p:nvSpPr>
            <p:spPr>
              <a:xfrm>
                <a:off x="2203629" y="3171880"/>
                <a:ext cx="161159" cy="192431"/>
              </a:xfrm>
              <a:custGeom>
                <a:avLst/>
                <a:gdLst/>
                <a:ahLst/>
                <a:cxnLst/>
                <a:rect l="l" t="t" r="r" b="b"/>
                <a:pathLst>
                  <a:path w="623" h="1069" extrusionOk="0">
                    <a:moveTo>
                      <a:pt x="0" y="1"/>
                    </a:moveTo>
                    <a:lnTo>
                      <a:pt x="418" y="1068"/>
                    </a:lnTo>
                    <a:cubicBezTo>
                      <a:pt x="418" y="1068"/>
                      <a:pt x="622" y="599"/>
                      <a:pt x="506" y="302"/>
                    </a:cubicBezTo>
                    <a:cubicBezTo>
                      <a:pt x="395" y="1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1978;p34">
                <a:extLst>
                  <a:ext uri="{FF2B5EF4-FFF2-40B4-BE49-F238E27FC236}">
                    <a16:creationId xmlns:a16="http://schemas.microsoft.com/office/drawing/2014/main" id="{4AD470EC-4F39-49A6-94D0-1E32BE1E9191}"/>
                  </a:ext>
                </a:extLst>
              </p:cNvPr>
              <p:cNvSpPr/>
              <p:nvPr/>
            </p:nvSpPr>
            <p:spPr>
              <a:xfrm>
                <a:off x="1902257" y="3268907"/>
                <a:ext cx="164781" cy="158049"/>
              </a:xfrm>
              <a:custGeom>
                <a:avLst/>
                <a:gdLst/>
                <a:ahLst/>
                <a:cxnLst/>
                <a:rect l="l" t="t" r="r" b="b"/>
                <a:pathLst>
                  <a:path w="637" h="878" extrusionOk="0">
                    <a:moveTo>
                      <a:pt x="362" y="0"/>
                    </a:moveTo>
                    <a:cubicBezTo>
                      <a:pt x="362" y="0"/>
                      <a:pt x="70" y="65"/>
                      <a:pt x="33" y="306"/>
                    </a:cubicBezTo>
                    <a:cubicBezTo>
                      <a:pt x="0" y="552"/>
                      <a:pt x="242" y="877"/>
                      <a:pt x="242" y="877"/>
                    </a:cubicBezTo>
                    <a:cubicBezTo>
                      <a:pt x="242" y="877"/>
                      <a:pt x="567" y="617"/>
                      <a:pt x="604" y="371"/>
                    </a:cubicBezTo>
                    <a:cubicBezTo>
                      <a:pt x="636" y="130"/>
                      <a:pt x="362" y="0"/>
                      <a:pt x="36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" name="Google Shape;1979;p34">
                <a:extLst>
                  <a:ext uri="{FF2B5EF4-FFF2-40B4-BE49-F238E27FC236}">
                    <a16:creationId xmlns:a16="http://schemas.microsoft.com/office/drawing/2014/main" id="{804CE658-7BF5-4F6E-AB56-6DA6007489FC}"/>
                  </a:ext>
                </a:extLst>
              </p:cNvPr>
              <p:cNvSpPr/>
              <p:nvPr/>
            </p:nvSpPr>
            <p:spPr>
              <a:xfrm>
                <a:off x="1965895" y="3268907"/>
                <a:ext cx="102180" cy="158049"/>
              </a:xfrm>
              <a:custGeom>
                <a:avLst/>
                <a:gdLst/>
                <a:ahLst/>
                <a:cxnLst/>
                <a:rect l="l" t="t" r="r" b="b"/>
                <a:pathLst>
                  <a:path w="395" h="878" extrusionOk="0">
                    <a:moveTo>
                      <a:pt x="126" y="0"/>
                    </a:moveTo>
                    <a:lnTo>
                      <a:pt x="0" y="877"/>
                    </a:lnTo>
                    <a:cubicBezTo>
                      <a:pt x="0" y="877"/>
                      <a:pt x="325" y="617"/>
                      <a:pt x="362" y="371"/>
                    </a:cubicBezTo>
                    <a:cubicBezTo>
                      <a:pt x="395" y="130"/>
                      <a:pt x="126" y="0"/>
                      <a:pt x="1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" name="Google Shape;1980;p34">
                <a:extLst>
                  <a:ext uri="{FF2B5EF4-FFF2-40B4-BE49-F238E27FC236}">
                    <a16:creationId xmlns:a16="http://schemas.microsoft.com/office/drawing/2014/main" id="{819949D9-26D9-4AD4-A51B-B92FFB99813D}"/>
                  </a:ext>
                </a:extLst>
              </p:cNvPr>
              <p:cNvSpPr/>
              <p:nvPr/>
            </p:nvSpPr>
            <p:spPr>
              <a:xfrm>
                <a:off x="1353320" y="2257954"/>
                <a:ext cx="293346" cy="134827"/>
              </a:xfrm>
              <a:custGeom>
                <a:avLst/>
                <a:gdLst/>
                <a:ahLst/>
                <a:cxnLst/>
                <a:rect l="l" t="t" r="r" b="b"/>
                <a:pathLst>
                  <a:path w="1134" h="749" extrusionOk="0">
                    <a:moveTo>
                      <a:pt x="696" y="1"/>
                    </a:moveTo>
                    <a:cubicBezTo>
                      <a:pt x="612" y="1"/>
                      <a:pt x="521" y="20"/>
                      <a:pt x="433" y="74"/>
                    </a:cubicBezTo>
                    <a:cubicBezTo>
                      <a:pt x="140" y="255"/>
                      <a:pt x="1" y="742"/>
                      <a:pt x="1" y="742"/>
                    </a:cubicBezTo>
                    <a:cubicBezTo>
                      <a:pt x="1" y="742"/>
                      <a:pt x="73" y="749"/>
                      <a:pt x="180" y="749"/>
                    </a:cubicBezTo>
                    <a:cubicBezTo>
                      <a:pt x="368" y="749"/>
                      <a:pt x="663" y="728"/>
                      <a:pt x="850" y="612"/>
                    </a:cubicBezTo>
                    <a:cubicBezTo>
                      <a:pt x="1134" y="440"/>
                      <a:pt x="1041" y="97"/>
                      <a:pt x="1041" y="97"/>
                    </a:cubicBezTo>
                    <a:cubicBezTo>
                      <a:pt x="1041" y="97"/>
                      <a:pt x="887" y="1"/>
                      <a:pt x="69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" name="Google Shape;1981;p34">
                <a:extLst>
                  <a:ext uri="{FF2B5EF4-FFF2-40B4-BE49-F238E27FC236}">
                    <a16:creationId xmlns:a16="http://schemas.microsoft.com/office/drawing/2014/main" id="{9F6DCEB8-7186-4952-9F3C-B9C34B30DC39}"/>
                  </a:ext>
                </a:extLst>
              </p:cNvPr>
              <p:cNvSpPr/>
              <p:nvPr/>
            </p:nvSpPr>
            <p:spPr>
              <a:xfrm>
                <a:off x="1353320" y="2275236"/>
                <a:ext cx="293346" cy="117727"/>
              </a:xfrm>
              <a:custGeom>
                <a:avLst/>
                <a:gdLst/>
                <a:ahLst/>
                <a:cxnLst/>
                <a:rect l="l" t="t" r="r" b="b"/>
                <a:pathLst>
                  <a:path w="1134" h="654" extrusionOk="0">
                    <a:moveTo>
                      <a:pt x="1041" y="1"/>
                    </a:moveTo>
                    <a:lnTo>
                      <a:pt x="1" y="646"/>
                    </a:lnTo>
                    <a:cubicBezTo>
                      <a:pt x="1" y="646"/>
                      <a:pt x="76" y="653"/>
                      <a:pt x="185" y="653"/>
                    </a:cubicBezTo>
                    <a:cubicBezTo>
                      <a:pt x="374" y="653"/>
                      <a:pt x="665" y="633"/>
                      <a:pt x="850" y="521"/>
                    </a:cubicBezTo>
                    <a:cubicBezTo>
                      <a:pt x="1134" y="344"/>
                      <a:pt x="1041" y="1"/>
                      <a:pt x="104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" name="Google Shape;1982;p34">
                <a:extLst>
                  <a:ext uri="{FF2B5EF4-FFF2-40B4-BE49-F238E27FC236}">
                    <a16:creationId xmlns:a16="http://schemas.microsoft.com/office/drawing/2014/main" id="{8FD9448B-A60E-4747-9588-6F03ED111A59}"/>
                  </a:ext>
                </a:extLst>
              </p:cNvPr>
              <p:cNvSpPr/>
              <p:nvPr/>
            </p:nvSpPr>
            <p:spPr>
              <a:xfrm>
                <a:off x="2256402" y="1961473"/>
                <a:ext cx="292053" cy="134287"/>
              </a:xfrm>
              <a:custGeom>
                <a:avLst/>
                <a:gdLst/>
                <a:ahLst/>
                <a:cxnLst/>
                <a:rect l="l" t="t" r="r" b="b"/>
                <a:pathLst>
                  <a:path w="1129" h="746" extrusionOk="0">
                    <a:moveTo>
                      <a:pt x="693" y="0"/>
                    </a:moveTo>
                    <a:cubicBezTo>
                      <a:pt x="609" y="0"/>
                      <a:pt x="517" y="19"/>
                      <a:pt x="428" y="73"/>
                    </a:cubicBezTo>
                    <a:cubicBezTo>
                      <a:pt x="144" y="254"/>
                      <a:pt x="1" y="737"/>
                      <a:pt x="1" y="737"/>
                    </a:cubicBezTo>
                    <a:cubicBezTo>
                      <a:pt x="1" y="737"/>
                      <a:pt x="84" y="745"/>
                      <a:pt x="203" y="745"/>
                    </a:cubicBezTo>
                    <a:cubicBezTo>
                      <a:pt x="391" y="745"/>
                      <a:pt x="669" y="724"/>
                      <a:pt x="845" y="616"/>
                    </a:cubicBezTo>
                    <a:cubicBezTo>
                      <a:pt x="1129" y="440"/>
                      <a:pt x="1036" y="96"/>
                      <a:pt x="1036" y="96"/>
                    </a:cubicBezTo>
                    <a:cubicBezTo>
                      <a:pt x="1036" y="96"/>
                      <a:pt x="884" y="0"/>
                      <a:pt x="69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" name="Google Shape;1983;p34">
                <a:extLst>
                  <a:ext uri="{FF2B5EF4-FFF2-40B4-BE49-F238E27FC236}">
                    <a16:creationId xmlns:a16="http://schemas.microsoft.com/office/drawing/2014/main" id="{7D6096DB-AD00-4DC8-A936-04CEA45C892C}"/>
                  </a:ext>
                </a:extLst>
              </p:cNvPr>
              <p:cNvSpPr/>
              <p:nvPr/>
            </p:nvSpPr>
            <p:spPr>
              <a:xfrm>
                <a:off x="2257695" y="1978754"/>
                <a:ext cx="293087" cy="117006"/>
              </a:xfrm>
              <a:custGeom>
                <a:avLst/>
                <a:gdLst/>
                <a:ahLst/>
                <a:cxnLst/>
                <a:rect l="l" t="t" r="r" b="b"/>
                <a:pathLst>
                  <a:path w="1133" h="650" extrusionOk="0">
                    <a:moveTo>
                      <a:pt x="1040" y="0"/>
                    </a:moveTo>
                    <a:lnTo>
                      <a:pt x="0" y="641"/>
                    </a:lnTo>
                    <a:cubicBezTo>
                      <a:pt x="0" y="641"/>
                      <a:pt x="84" y="649"/>
                      <a:pt x="203" y="649"/>
                    </a:cubicBezTo>
                    <a:cubicBezTo>
                      <a:pt x="391" y="649"/>
                      <a:pt x="669" y="628"/>
                      <a:pt x="845" y="520"/>
                    </a:cubicBezTo>
                    <a:cubicBezTo>
                      <a:pt x="1133" y="344"/>
                      <a:pt x="1040" y="0"/>
                      <a:pt x="104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" name="Google Shape;1984;p34">
                <a:extLst>
                  <a:ext uri="{FF2B5EF4-FFF2-40B4-BE49-F238E27FC236}">
                    <a16:creationId xmlns:a16="http://schemas.microsoft.com/office/drawing/2014/main" id="{DD3981F7-522C-44B1-A0AA-AD2FBEEDC2ED}"/>
                  </a:ext>
                </a:extLst>
              </p:cNvPr>
              <p:cNvSpPr/>
              <p:nvPr/>
            </p:nvSpPr>
            <p:spPr>
              <a:xfrm>
                <a:off x="3110074" y="2734449"/>
                <a:ext cx="288431" cy="138968"/>
              </a:xfrm>
              <a:custGeom>
                <a:avLst/>
                <a:gdLst/>
                <a:ahLst/>
                <a:cxnLst/>
                <a:rect l="l" t="t" r="r" b="b"/>
                <a:pathLst>
                  <a:path w="1115" h="772" extrusionOk="0">
                    <a:moveTo>
                      <a:pt x="95" y="1"/>
                    </a:moveTo>
                    <a:cubicBezTo>
                      <a:pt x="37" y="1"/>
                      <a:pt x="1" y="3"/>
                      <a:pt x="1" y="3"/>
                    </a:cubicBezTo>
                    <a:cubicBezTo>
                      <a:pt x="1" y="3"/>
                      <a:pt x="117" y="490"/>
                      <a:pt x="395" y="685"/>
                    </a:cubicBezTo>
                    <a:cubicBezTo>
                      <a:pt x="490" y="750"/>
                      <a:pt x="590" y="771"/>
                      <a:pt x="681" y="771"/>
                    </a:cubicBezTo>
                    <a:cubicBezTo>
                      <a:pt x="859" y="771"/>
                      <a:pt x="1004" y="690"/>
                      <a:pt x="1004" y="690"/>
                    </a:cubicBezTo>
                    <a:cubicBezTo>
                      <a:pt x="1004" y="690"/>
                      <a:pt x="1115" y="351"/>
                      <a:pt x="836" y="161"/>
                    </a:cubicBezTo>
                    <a:cubicBezTo>
                      <a:pt x="629" y="19"/>
                      <a:pt x="266" y="1"/>
                      <a:pt x="9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" name="Google Shape;1985;p34">
                <a:extLst>
                  <a:ext uri="{FF2B5EF4-FFF2-40B4-BE49-F238E27FC236}">
                    <a16:creationId xmlns:a16="http://schemas.microsoft.com/office/drawing/2014/main" id="{5FE0329D-031C-4F07-99A0-0BA859CE1DC8}"/>
                  </a:ext>
                </a:extLst>
              </p:cNvPr>
              <p:cNvSpPr/>
              <p:nvPr/>
            </p:nvSpPr>
            <p:spPr>
              <a:xfrm>
                <a:off x="3109040" y="2734089"/>
                <a:ext cx="259459" cy="138248"/>
              </a:xfrm>
              <a:custGeom>
                <a:avLst/>
                <a:gdLst/>
                <a:ahLst/>
                <a:cxnLst/>
                <a:rect l="l" t="t" r="r" b="b"/>
                <a:pathLst>
                  <a:path w="1003" h="768" extrusionOk="0">
                    <a:moveTo>
                      <a:pt x="0" y="0"/>
                    </a:moveTo>
                    <a:cubicBezTo>
                      <a:pt x="0" y="0"/>
                      <a:pt x="116" y="488"/>
                      <a:pt x="395" y="678"/>
                    </a:cubicBezTo>
                    <a:cubicBezTo>
                      <a:pt x="491" y="745"/>
                      <a:pt x="593" y="767"/>
                      <a:pt x="685" y="767"/>
                    </a:cubicBezTo>
                    <a:cubicBezTo>
                      <a:pt x="861" y="767"/>
                      <a:pt x="1003" y="687"/>
                      <a:pt x="1003" y="687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" name="Google Shape;1986;p34">
                <a:extLst>
                  <a:ext uri="{FF2B5EF4-FFF2-40B4-BE49-F238E27FC236}">
                    <a16:creationId xmlns:a16="http://schemas.microsoft.com/office/drawing/2014/main" id="{D95720B9-1A18-4DE5-B83D-7CBF636CFBCC}"/>
                  </a:ext>
                </a:extLst>
              </p:cNvPr>
              <p:cNvSpPr/>
              <p:nvPr/>
            </p:nvSpPr>
            <p:spPr>
              <a:xfrm>
                <a:off x="5448102" y="2434007"/>
                <a:ext cx="256096" cy="176050"/>
              </a:xfrm>
              <a:custGeom>
                <a:avLst/>
                <a:gdLst/>
                <a:ahLst/>
                <a:cxnLst/>
                <a:rect l="l" t="t" r="r" b="b"/>
                <a:pathLst>
                  <a:path w="990" h="978" extrusionOk="0">
                    <a:moveTo>
                      <a:pt x="93" y="1"/>
                    </a:moveTo>
                    <a:cubicBezTo>
                      <a:pt x="93" y="1"/>
                      <a:pt x="1" y="502"/>
                      <a:pt x="182" y="767"/>
                    </a:cubicBezTo>
                    <a:cubicBezTo>
                      <a:pt x="304" y="948"/>
                      <a:pt x="516" y="978"/>
                      <a:pt x="642" y="978"/>
                    </a:cubicBezTo>
                    <a:cubicBezTo>
                      <a:pt x="703" y="978"/>
                      <a:pt x="743" y="971"/>
                      <a:pt x="743" y="971"/>
                    </a:cubicBezTo>
                    <a:cubicBezTo>
                      <a:pt x="743" y="971"/>
                      <a:pt x="989" y="693"/>
                      <a:pt x="808" y="428"/>
                    </a:cubicBezTo>
                    <a:cubicBezTo>
                      <a:pt x="627" y="159"/>
                      <a:pt x="93" y="1"/>
                      <a:pt x="9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" name="Google Shape;1987;p34">
                <a:extLst>
                  <a:ext uri="{FF2B5EF4-FFF2-40B4-BE49-F238E27FC236}">
                    <a16:creationId xmlns:a16="http://schemas.microsoft.com/office/drawing/2014/main" id="{5B52FCC9-6148-49CF-903A-4072EDD5B572}"/>
                  </a:ext>
                </a:extLst>
              </p:cNvPr>
              <p:cNvSpPr/>
              <p:nvPr/>
            </p:nvSpPr>
            <p:spPr>
              <a:xfrm>
                <a:off x="5448102" y="2434007"/>
                <a:ext cx="192460" cy="176050"/>
              </a:xfrm>
              <a:custGeom>
                <a:avLst/>
                <a:gdLst/>
                <a:ahLst/>
                <a:cxnLst/>
                <a:rect l="l" t="t" r="r" b="b"/>
                <a:pathLst>
                  <a:path w="744" h="978" extrusionOk="0">
                    <a:moveTo>
                      <a:pt x="93" y="1"/>
                    </a:moveTo>
                    <a:lnTo>
                      <a:pt x="93" y="1"/>
                    </a:lnTo>
                    <a:cubicBezTo>
                      <a:pt x="93" y="1"/>
                      <a:pt x="1" y="502"/>
                      <a:pt x="182" y="767"/>
                    </a:cubicBezTo>
                    <a:cubicBezTo>
                      <a:pt x="304" y="948"/>
                      <a:pt x="516" y="978"/>
                      <a:pt x="642" y="978"/>
                    </a:cubicBezTo>
                    <a:cubicBezTo>
                      <a:pt x="703" y="978"/>
                      <a:pt x="743" y="971"/>
                      <a:pt x="743" y="971"/>
                    </a:cubicBezTo>
                    <a:lnTo>
                      <a:pt x="93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" name="Google Shape;1988;p34">
                <a:extLst>
                  <a:ext uri="{FF2B5EF4-FFF2-40B4-BE49-F238E27FC236}">
                    <a16:creationId xmlns:a16="http://schemas.microsoft.com/office/drawing/2014/main" id="{9A0E19D7-0333-4E6E-8F29-3C620D1D3142}"/>
                  </a:ext>
                </a:extLst>
              </p:cNvPr>
              <p:cNvSpPr/>
              <p:nvPr/>
            </p:nvSpPr>
            <p:spPr>
              <a:xfrm>
                <a:off x="3841387" y="1788120"/>
                <a:ext cx="207981" cy="202511"/>
              </a:xfrm>
              <a:custGeom>
                <a:avLst/>
                <a:gdLst/>
                <a:ahLst/>
                <a:cxnLst/>
                <a:rect l="l" t="t" r="r" b="b"/>
                <a:pathLst>
                  <a:path w="804" h="1125" extrusionOk="0">
                    <a:moveTo>
                      <a:pt x="456" y="1"/>
                    </a:moveTo>
                    <a:cubicBezTo>
                      <a:pt x="456" y="1"/>
                      <a:pt x="75" y="84"/>
                      <a:pt x="38" y="400"/>
                    </a:cubicBezTo>
                    <a:cubicBezTo>
                      <a:pt x="1" y="711"/>
                      <a:pt x="326" y="1124"/>
                      <a:pt x="326" y="1124"/>
                    </a:cubicBezTo>
                    <a:cubicBezTo>
                      <a:pt x="326" y="1124"/>
                      <a:pt x="734" y="781"/>
                      <a:pt x="771" y="470"/>
                    </a:cubicBezTo>
                    <a:cubicBezTo>
                      <a:pt x="804" y="154"/>
                      <a:pt x="456" y="1"/>
                      <a:pt x="45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" name="Google Shape;1989;p34">
                <a:extLst>
                  <a:ext uri="{FF2B5EF4-FFF2-40B4-BE49-F238E27FC236}">
                    <a16:creationId xmlns:a16="http://schemas.microsoft.com/office/drawing/2014/main" id="{BE5818FF-2A33-421F-A84D-8B3F97567931}"/>
                  </a:ext>
                </a:extLst>
              </p:cNvPr>
              <p:cNvSpPr/>
              <p:nvPr/>
            </p:nvSpPr>
            <p:spPr>
              <a:xfrm>
                <a:off x="3923133" y="1788120"/>
                <a:ext cx="125202" cy="202511"/>
              </a:xfrm>
              <a:custGeom>
                <a:avLst/>
                <a:gdLst/>
                <a:ahLst/>
                <a:cxnLst/>
                <a:rect l="l" t="t" r="r" b="b"/>
                <a:pathLst>
                  <a:path w="484" h="1125" extrusionOk="0">
                    <a:moveTo>
                      <a:pt x="135" y="1"/>
                    </a:moveTo>
                    <a:lnTo>
                      <a:pt x="0" y="1124"/>
                    </a:lnTo>
                    <a:cubicBezTo>
                      <a:pt x="0" y="1124"/>
                      <a:pt x="414" y="781"/>
                      <a:pt x="451" y="470"/>
                    </a:cubicBezTo>
                    <a:cubicBezTo>
                      <a:pt x="483" y="154"/>
                      <a:pt x="135" y="1"/>
                      <a:pt x="13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" name="Google Shape;1990;p34">
                <a:extLst>
                  <a:ext uri="{FF2B5EF4-FFF2-40B4-BE49-F238E27FC236}">
                    <a16:creationId xmlns:a16="http://schemas.microsoft.com/office/drawing/2014/main" id="{927F4FAC-EEA9-4D0C-B53E-2F387B9577F5}"/>
                  </a:ext>
                </a:extLst>
              </p:cNvPr>
              <p:cNvSpPr/>
              <p:nvPr/>
            </p:nvSpPr>
            <p:spPr>
              <a:xfrm>
                <a:off x="4313235" y="2210611"/>
                <a:ext cx="263339" cy="107466"/>
              </a:xfrm>
              <a:custGeom>
                <a:avLst/>
                <a:gdLst/>
                <a:ahLst/>
                <a:cxnLst/>
                <a:rect l="l" t="t" r="r" b="b"/>
                <a:pathLst>
                  <a:path w="1018" h="597" extrusionOk="0">
                    <a:moveTo>
                      <a:pt x="440" y="1"/>
                    </a:moveTo>
                    <a:cubicBezTo>
                      <a:pt x="217" y="1"/>
                      <a:pt x="1" y="54"/>
                      <a:pt x="1" y="54"/>
                    </a:cubicBezTo>
                    <a:cubicBezTo>
                      <a:pt x="1" y="54"/>
                      <a:pt x="205" y="453"/>
                      <a:pt x="479" y="564"/>
                    </a:cubicBezTo>
                    <a:cubicBezTo>
                      <a:pt x="536" y="588"/>
                      <a:pt x="591" y="597"/>
                      <a:pt x="644" y="597"/>
                    </a:cubicBezTo>
                    <a:cubicBezTo>
                      <a:pt x="841" y="597"/>
                      <a:pt x="994" y="467"/>
                      <a:pt x="994" y="467"/>
                    </a:cubicBezTo>
                    <a:cubicBezTo>
                      <a:pt x="994" y="467"/>
                      <a:pt x="1018" y="160"/>
                      <a:pt x="744" y="49"/>
                    </a:cubicBezTo>
                    <a:cubicBezTo>
                      <a:pt x="656" y="13"/>
                      <a:pt x="548" y="1"/>
                      <a:pt x="44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" name="Google Shape;1991;p34">
                <a:extLst>
                  <a:ext uri="{FF2B5EF4-FFF2-40B4-BE49-F238E27FC236}">
                    <a16:creationId xmlns:a16="http://schemas.microsoft.com/office/drawing/2014/main" id="{92D6348D-ADBF-4292-B359-C5CC07BA917D}"/>
                  </a:ext>
                </a:extLst>
              </p:cNvPr>
              <p:cNvSpPr/>
              <p:nvPr/>
            </p:nvSpPr>
            <p:spPr>
              <a:xfrm>
                <a:off x="4315822" y="2220152"/>
                <a:ext cx="255837" cy="97925"/>
              </a:xfrm>
              <a:custGeom>
                <a:avLst/>
                <a:gdLst/>
                <a:ahLst/>
                <a:cxnLst/>
                <a:rect l="l" t="t" r="r" b="b"/>
                <a:pathLst>
                  <a:path w="989" h="544" extrusionOk="0">
                    <a:moveTo>
                      <a:pt x="0" y="1"/>
                    </a:moveTo>
                    <a:cubicBezTo>
                      <a:pt x="0" y="1"/>
                      <a:pt x="200" y="400"/>
                      <a:pt x="474" y="511"/>
                    </a:cubicBezTo>
                    <a:cubicBezTo>
                      <a:pt x="531" y="535"/>
                      <a:pt x="588" y="544"/>
                      <a:pt x="640" y="544"/>
                    </a:cubicBezTo>
                    <a:cubicBezTo>
                      <a:pt x="839" y="544"/>
                      <a:pt x="989" y="414"/>
                      <a:pt x="989" y="414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" name="Google Shape;1992;p34">
                <a:extLst>
                  <a:ext uri="{FF2B5EF4-FFF2-40B4-BE49-F238E27FC236}">
                    <a16:creationId xmlns:a16="http://schemas.microsoft.com/office/drawing/2014/main" id="{693C4DAD-E35E-4CDA-9C40-341C6B2F99A8}"/>
                  </a:ext>
                </a:extLst>
              </p:cNvPr>
              <p:cNvSpPr/>
              <p:nvPr/>
            </p:nvSpPr>
            <p:spPr>
              <a:xfrm>
                <a:off x="4247269" y="1167256"/>
                <a:ext cx="296968" cy="133567"/>
              </a:xfrm>
              <a:custGeom>
                <a:avLst/>
                <a:gdLst/>
                <a:ahLst/>
                <a:cxnLst/>
                <a:rect l="l" t="t" r="r" b="b"/>
                <a:pathLst>
                  <a:path w="1148" h="742" extrusionOk="0">
                    <a:moveTo>
                      <a:pt x="703" y="1"/>
                    </a:moveTo>
                    <a:cubicBezTo>
                      <a:pt x="622" y="1"/>
                      <a:pt x="535" y="19"/>
                      <a:pt x="451" y="71"/>
                    </a:cubicBezTo>
                    <a:cubicBezTo>
                      <a:pt x="159" y="238"/>
                      <a:pt x="1" y="730"/>
                      <a:pt x="1" y="730"/>
                    </a:cubicBezTo>
                    <a:cubicBezTo>
                      <a:pt x="1" y="730"/>
                      <a:pt x="103" y="742"/>
                      <a:pt x="244" y="742"/>
                    </a:cubicBezTo>
                    <a:cubicBezTo>
                      <a:pt x="429" y="742"/>
                      <a:pt x="681" y="721"/>
                      <a:pt x="850" y="623"/>
                    </a:cubicBezTo>
                    <a:cubicBezTo>
                      <a:pt x="1147" y="447"/>
                      <a:pt x="1059" y="108"/>
                      <a:pt x="1059" y="108"/>
                    </a:cubicBezTo>
                    <a:cubicBezTo>
                      <a:pt x="1059" y="108"/>
                      <a:pt x="899" y="1"/>
                      <a:pt x="70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" name="Google Shape;1993;p34">
                <a:extLst>
                  <a:ext uri="{FF2B5EF4-FFF2-40B4-BE49-F238E27FC236}">
                    <a16:creationId xmlns:a16="http://schemas.microsoft.com/office/drawing/2014/main" id="{8CDE4B44-69F3-4753-930D-229719E460E4}"/>
                  </a:ext>
                </a:extLst>
              </p:cNvPr>
              <p:cNvSpPr/>
              <p:nvPr/>
            </p:nvSpPr>
            <p:spPr>
              <a:xfrm>
                <a:off x="4247269" y="1186517"/>
                <a:ext cx="296968" cy="114306"/>
              </a:xfrm>
              <a:custGeom>
                <a:avLst/>
                <a:gdLst/>
                <a:ahLst/>
                <a:cxnLst/>
                <a:rect l="l" t="t" r="r" b="b"/>
                <a:pathLst>
                  <a:path w="1148" h="635" extrusionOk="0">
                    <a:moveTo>
                      <a:pt x="1059" y="1"/>
                    </a:moveTo>
                    <a:lnTo>
                      <a:pt x="1" y="623"/>
                    </a:lnTo>
                    <a:cubicBezTo>
                      <a:pt x="1" y="623"/>
                      <a:pt x="103" y="635"/>
                      <a:pt x="244" y="635"/>
                    </a:cubicBezTo>
                    <a:cubicBezTo>
                      <a:pt x="429" y="635"/>
                      <a:pt x="681" y="614"/>
                      <a:pt x="850" y="516"/>
                    </a:cubicBezTo>
                    <a:cubicBezTo>
                      <a:pt x="1147" y="340"/>
                      <a:pt x="1059" y="1"/>
                      <a:pt x="105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" name="Google Shape;1994;p34">
                <a:extLst>
                  <a:ext uri="{FF2B5EF4-FFF2-40B4-BE49-F238E27FC236}">
                    <a16:creationId xmlns:a16="http://schemas.microsoft.com/office/drawing/2014/main" id="{5B01BF3F-2E57-449B-B776-B1DE067CF5DF}"/>
                  </a:ext>
                </a:extLst>
              </p:cNvPr>
              <p:cNvSpPr/>
              <p:nvPr/>
            </p:nvSpPr>
            <p:spPr>
              <a:xfrm>
                <a:off x="7433020" y="2415646"/>
                <a:ext cx="269288" cy="209892"/>
              </a:xfrm>
              <a:custGeom>
                <a:avLst/>
                <a:gdLst/>
                <a:ahLst/>
                <a:cxnLst/>
                <a:rect l="l" t="t" r="r" b="b"/>
                <a:pathLst>
                  <a:path w="1041" h="1166" extrusionOk="0">
                    <a:moveTo>
                      <a:pt x="822" y="1"/>
                    </a:moveTo>
                    <a:cubicBezTo>
                      <a:pt x="822" y="1"/>
                      <a:pt x="279" y="261"/>
                      <a:pt x="140" y="586"/>
                    </a:cubicBezTo>
                    <a:cubicBezTo>
                      <a:pt x="0" y="906"/>
                      <a:pt x="325" y="1166"/>
                      <a:pt x="325" y="1166"/>
                    </a:cubicBezTo>
                    <a:cubicBezTo>
                      <a:pt x="325" y="1166"/>
                      <a:pt x="326" y="1166"/>
                      <a:pt x="326" y="1166"/>
                    </a:cubicBezTo>
                    <a:cubicBezTo>
                      <a:pt x="349" y="1166"/>
                      <a:pt x="761" y="1161"/>
                      <a:pt x="901" y="846"/>
                    </a:cubicBezTo>
                    <a:cubicBezTo>
                      <a:pt x="1040" y="530"/>
                      <a:pt x="822" y="1"/>
                      <a:pt x="82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" name="Google Shape;1995;p34">
                <a:extLst>
                  <a:ext uri="{FF2B5EF4-FFF2-40B4-BE49-F238E27FC236}">
                    <a16:creationId xmlns:a16="http://schemas.microsoft.com/office/drawing/2014/main" id="{5C5304B2-0CE2-477B-8846-C811EE8F3368}"/>
                  </a:ext>
                </a:extLst>
              </p:cNvPr>
              <p:cNvSpPr/>
              <p:nvPr/>
            </p:nvSpPr>
            <p:spPr>
              <a:xfrm>
                <a:off x="7433020" y="2416546"/>
                <a:ext cx="212896" cy="209892"/>
              </a:xfrm>
              <a:custGeom>
                <a:avLst/>
                <a:gdLst/>
                <a:ahLst/>
                <a:cxnLst/>
                <a:rect l="l" t="t" r="r" b="b"/>
                <a:pathLst>
                  <a:path w="823" h="1166" extrusionOk="0">
                    <a:moveTo>
                      <a:pt x="822" y="0"/>
                    </a:moveTo>
                    <a:cubicBezTo>
                      <a:pt x="822" y="0"/>
                      <a:pt x="279" y="260"/>
                      <a:pt x="140" y="585"/>
                    </a:cubicBezTo>
                    <a:cubicBezTo>
                      <a:pt x="0" y="906"/>
                      <a:pt x="325" y="1166"/>
                      <a:pt x="325" y="1166"/>
                    </a:cubicBezTo>
                    <a:lnTo>
                      <a:pt x="822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" name="Google Shape;1996;p34">
                <a:extLst>
                  <a:ext uri="{FF2B5EF4-FFF2-40B4-BE49-F238E27FC236}">
                    <a16:creationId xmlns:a16="http://schemas.microsoft.com/office/drawing/2014/main" id="{14C1BD20-3CE9-48DC-B114-2F57C8924CBE}"/>
                  </a:ext>
                </a:extLst>
              </p:cNvPr>
              <p:cNvSpPr/>
              <p:nvPr/>
            </p:nvSpPr>
            <p:spPr>
              <a:xfrm>
                <a:off x="7405340" y="3038851"/>
                <a:ext cx="308867" cy="129427"/>
              </a:xfrm>
              <a:custGeom>
                <a:avLst/>
                <a:gdLst/>
                <a:ahLst/>
                <a:cxnLst/>
                <a:rect l="l" t="t" r="r" b="b"/>
                <a:pathLst>
                  <a:path w="1194" h="719" extrusionOk="0">
                    <a:moveTo>
                      <a:pt x="753" y="0"/>
                    </a:moveTo>
                    <a:cubicBezTo>
                      <a:pt x="604" y="0"/>
                      <a:pt x="444" y="18"/>
                      <a:pt x="321" y="76"/>
                    </a:cubicBezTo>
                    <a:cubicBezTo>
                      <a:pt x="1" y="229"/>
                      <a:pt x="56" y="582"/>
                      <a:pt x="56" y="582"/>
                    </a:cubicBezTo>
                    <a:cubicBezTo>
                      <a:pt x="56" y="582"/>
                      <a:pt x="231" y="719"/>
                      <a:pt x="452" y="719"/>
                    </a:cubicBezTo>
                    <a:cubicBezTo>
                      <a:pt x="521" y="719"/>
                      <a:pt x="595" y="705"/>
                      <a:pt x="669" y="670"/>
                    </a:cubicBezTo>
                    <a:cubicBezTo>
                      <a:pt x="985" y="526"/>
                      <a:pt x="1194" y="43"/>
                      <a:pt x="1194" y="43"/>
                    </a:cubicBezTo>
                    <a:cubicBezTo>
                      <a:pt x="1194" y="43"/>
                      <a:pt x="986" y="0"/>
                      <a:pt x="75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" name="Google Shape;1997;p34">
                <a:extLst>
                  <a:ext uri="{FF2B5EF4-FFF2-40B4-BE49-F238E27FC236}">
                    <a16:creationId xmlns:a16="http://schemas.microsoft.com/office/drawing/2014/main" id="{E571D7BD-98BE-4D83-B91C-AF833CA6CD73}"/>
                  </a:ext>
                </a:extLst>
              </p:cNvPr>
              <p:cNvSpPr/>
              <p:nvPr/>
            </p:nvSpPr>
            <p:spPr>
              <a:xfrm>
                <a:off x="7405340" y="3039751"/>
                <a:ext cx="308867" cy="104766"/>
              </a:xfrm>
              <a:custGeom>
                <a:avLst/>
                <a:gdLst/>
                <a:ahLst/>
                <a:cxnLst/>
                <a:rect l="l" t="t" r="r" b="b"/>
                <a:pathLst>
                  <a:path w="1194" h="582" extrusionOk="0">
                    <a:moveTo>
                      <a:pt x="762" y="1"/>
                    </a:moveTo>
                    <a:cubicBezTo>
                      <a:pt x="610" y="1"/>
                      <a:pt x="446" y="19"/>
                      <a:pt x="321" y="80"/>
                    </a:cubicBezTo>
                    <a:cubicBezTo>
                      <a:pt x="1" y="229"/>
                      <a:pt x="56" y="581"/>
                      <a:pt x="56" y="581"/>
                    </a:cubicBezTo>
                    <a:lnTo>
                      <a:pt x="1194" y="43"/>
                    </a:lnTo>
                    <a:cubicBezTo>
                      <a:pt x="1194" y="43"/>
                      <a:pt x="991" y="1"/>
                      <a:pt x="76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" name="Google Shape;1998;p34">
                <a:extLst>
                  <a:ext uri="{FF2B5EF4-FFF2-40B4-BE49-F238E27FC236}">
                    <a16:creationId xmlns:a16="http://schemas.microsoft.com/office/drawing/2014/main" id="{6F25F572-474E-44BD-AFEB-0FA616CDC00D}"/>
                  </a:ext>
                </a:extLst>
              </p:cNvPr>
              <p:cNvSpPr/>
              <p:nvPr/>
            </p:nvSpPr>
            <p:spPr>
              <a:xfrm>
                <a:off x="2690999" y="1320087"/>
                <a:ext cx="376124" cy="183250"/>
              </a:xfrm>
              <a:custGeom>
                <a:avLst/>
                <a:gdLst/>
                <a:ahLst/>
                <a:cxnLst/>
                <a:rect l="l" t="t" r="r" b="b"/>
                <a:pathLst>
                  <a:path w="1454" h="1018" extrusionOk="0">
                    <a:moveTo>
                      <a:pt x="63" y="1"/>
                    </a:moveTo>
                    <a:cubicBezTo>
                      <a:pt x="24" y="1"/>
                      <a:pt x="1" y="1"/>
                      <a:pt x="1" y="1"/>
                    </a:cubicBezTo>
                    <a:cubicBezTo>
                      <a:pt x="1" y="1"/>
                      <a:pt x="136" y="642"/>
                      <a:pt x="493" y="897"/>
                    </a:cubicBezTo>
                    <a:cubicBezTo>
                      <a:pt x="621" y="988"/>
                      <a:pt x="760" y="1017"/>
                      <a:pt x="885" y="1017"/>
                    </a:cubicBezTo>
                    <a:cubicBezTo>
                      <a:pt x="1112" y="1017"/>
                      <a:pt x="1296" y="920"/>
                      <a:pt x="1296" y="920"/>
                    </a:cubicBezTo>
                    <a:cubicBezTo>
                      <a:pt x="1296" y="920"/>
                      <a:pt x="1454" y="489"/>
                      <a:pt x="1092" y="233"/>
                    </a:cubicBezTo>
                    <a:cubicBezTo>
                      <a:pt x="797" y="19"/>
                      <a:pt x="248" y="1"/>
                      <a:pt x="6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" name="Google Shape;1999;p34">
                <a:extLst>
                  <a:ext uri="{FF2B5EF4-FFF2-40B4-BE49-F238E27FC236}">
                    <a16:creationId xmlns:a16="http://schemas.microsoft.com/office/drawing/2014/main" id="{B5F8E0CD-C0C2-406D-9AFE-3206B940AF8F}"/>
                  </a:ext>
                </a:extLst>
              </p:cNvPr>
              <p:cNvSpPr/>
              <p:nvPr/>
            </p:nvSpPr>
            <p:spPr>
              <a:xfrm>
                <a:off x="2690999" y="1320267"/>
                <a:ext cx="335253" cy="183070"/>
              </a:xfrm>
              <a:custGeom>
                <a:avLst/>
                <a:gdLst/>
                <a:ahLst/>
                <a:cxnLst/>
                <a:rect l="l" t="t" r="r" b="b"/>
                <a:pathLst>
                  <a:path w="1296" h="1017" extrusionOk="0">
                    <a:moveTo>
                      <a:pt x="1" y="0"/>
                    </a:moveTo>
                    <a:cubicBezTo>
                      <a:pt x="1" y="0"/>
                      <a:pt x="136" y="641"/>
                      <a:pt x="493" y="896"/>
                    </a:cubicBezTo>
                    <a:cubicBezTo>
                      <a:pt x="621" y="987"/>
                      <a:pt x="760" y="1016"/>
                      <a:pt x="885" y="1016"/>
                    </a:cubicBezTo>
                    <a:cubicBezTo>
                      <a:pt x="1112" y="1016"/>
                      <a:pt x="1296" y="919"/>
                      <a:pt x="1296" y="919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" name="Google Shape;2000;p34">
                <a:extLst>
                  <a:ext uri="{FF2B5EF4-FFF2-40B4-BE49-F238E27FC236}">
                    <a16:creationId xmlns:a16="http://schemas.microsoft.com/office/drawing/2014/main" id="{35F1D885-94CD-4722-AF79-2FED0863F2FC}"/>
                  </a:ext>
                </a:extLst>
              </p:cNvPr>
              <p:cNvSpPr/>
              <p:nvPr/>
            </p:nvSpPr>
            <p:spPr>
              <a:xfrm>
                <a:off x="3871395" y="2144186"/>
                <a:ext cx="275238" cy="264075"/>
              </a:xfrm>
              <a:custGeom>
                <a:avLst/>
                <a:gdLst/>
                <a:ahLst/>
                <a:cxnLst/>
                <a:rect l="l" t="t" r="r" b="b"/>
                <a:pathLst>
                  <a:path w="1064" h="1467" extrusionOk="0">
                    <a:moveTo>
                      <a:pt x="665" y="0"/>
                    </a:moveTo>
                    <a:cubicBezTo>
                      <a:pt x="665" y="0"/>
                      <a:pt x="121" y="441"/>
                      <a:pt x="57" y="845"/>
                    </a:cubicBezTo>
                    <a:cubicBezTo>
                      <a:pt x="1" y="1253"/>
                      <a:pt x="451" y="1467"/>
                      <a:pt x="451" y="1467"/>
                    </a:cubicBezTo>
                    <a:cubicBezTo>
                      <a:pt x="451" y="1467"/>
                      <a:pt x="948" y="1365"/>
                      <a:pt x="1008" y="956"/>
                    </a:cubicBezTo>
                    <a:cubicBezTo>
                      <a:pt x="1064" y="553"/>
                      <a:pt x="665" y="0"/>
                      <a:pt x="66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" name="Google Shape;2001;p34">
                <a:extLst>
                  <a:ext uri="{FF2B5EF4-FFF2-40B4-BE49-F238E27FC236}">
                    <a16:creationId xmlns:a16="http://schemas.microsoft.com/office/drawing/2014/main" id="{9271E6B2-F766-4299-98E6-88F6698A2B0A}"/>
                  </a:ext>
                </a:extLst>
              </p:cNvPr>
              <p:cNvSpPr/>
              <p:nvPr/>
            </p:nvSpPr>
            <p:spPr>
              <a:xfrm>
                <a:off x="3988063" y="2144186"/>
                <a:ext cx="158572" cy="264075"/>
              </a:xfrm>
              <a:custGeom>
                <a:avLst/>
                <a:gdLst/>
                <a:ahLst/>
                <a:cxnLst/>
                <a:rect l="l" t="t" r="r" b="b"/>
                <a:pathLst>
                  <a:path w="613" h="1467" extrusionOk="0">
                    <a:moveTo>
                      <a:pt x="214" y="0"/>
                    </a:moveTo>
                    <a:lnTo>
                      <a:pt x="0" y="1467"/>
                    </a:lnTo>
                    <a:cubicBezTo>
                      <a:pt x="0" y="1467"/>
                      <a:pt x="497" y="1365"/>
                      <a:pt x="557" y="956"/>
                    </a:cubicBezTo>
                    <a:cubicBezTo>
                      <a:pt x="613" y="553"/>
                      <a:pt x="214" y="0"/>
                      <a:pt x="21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" name="Google Shape;2002;p34">
                <a:extLst>
                  <a:ext uri="{FF2B5EF4-FFF2-40B4-BE49-F238E27FC236}">
                    <a16:creationId xmlns:a16="http://schemas.microsoft.com/office/drawing/2014/main" id="{B15F9A46-A8CA-47C7-96FE-7DDDFFCAFDD6}"/>
                  </a:ext>
                </a:extLst>
              </p:cNvPr>
              <p:cNvSpPr/>
              <p:nvPr/>
            </p:nvSpPr>
            <p:spPr>
              <a:xfrm>
                <a:off x="5399986" y="1360409"/>
                <a:ext cx="269288" cy="156609"/>
              </a:xfrm>
              <a:custGeom>
                <a:avLst/>
                <a:gdLst/>
                <a:ahLst/>
                <a:cxnLst/>
                <a:rect l="l" t="t" r="r" b="b"/>
                <a:pathLst>
                  <a:path w="1041" h="870" extrusionOk="0">
                    <a:moveTo>
                      <a:pt x="1" y="0"/>
                    </a:moveTo>
                    <a:cubicBezTo>
                      <a:pt x="1" y="0"/>
                      <a:pt x="24" y="506"/>
                      <a:pt x="261" y="734"/>
                    </a:cubicBezTo>
                    <a:cubicBezTo>
                      <a:pt x="373" y="841"/>
                      <a:pt x="511" y="870"/>
                      <a:pt x="628" y="870"/>
                    </a:cubicBezTo>
                    <a:cubicBezTo>
                      <a:pt x="763" y="870"/>
                      <a:pt x="869" y="831"/>
                      <a:pt x="869" y="831"/>
                    </a:cubicBezTo>
                    <a:cubicBezTo>
                      <a:pt x="869" y="831"/>
                      <a:pt x="1041" y="511"/>
                      <a:pt x="804" y="288"/>
                    </a:cubicBezTo>
                    <a:cubicBezTo>
                      <a:pt x="567" y="6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" name="Google Shape;2003;p34">
                <a:extLst>
                  <a:ext uri="{FF2B5EF4-FFF2-40B4-BE49-F238E27FC236}">
                    <a16:creationId xmlns:a16="http://schemas.microsoft.com/office/drawing/2014/main" id="{46B7DBAC-C2CB-4049-8472-8FA78AA368A5}"/>
                  </a:ext>
                </a:extLst>
              </p:cNvPr>
              <p:cNvSpPr/>
              <p:nvPr/>
            </p:nvSpPr>
            <p:spPr>
              <a:xfrm>
                <a:off x="5399986" y="1360409"/>
                <a:ext cx="224795" cy="156609"/>
              </a:xfrm>
              <a:custGeom>
                <a:avLst/>
                <a:gdLst/>
                <a:ahLst/>
                <a:cxnLst/>
                <a:rect l="l" t="t" r="r" b="b"/>
                <a:pathLst>
                  <a:path w="869" h="870" extrusionOk="0">
                    <a:moveTo>
                      <a:pt x="1" y="0"/>
                    </a:moveTo>
                    <a:cubicBezTo>
                      <a:pt x="1" y="0"/>
                      <a:pt x="24" y="506"/>
                      <a:pt x="261" y="734"/>
                    </a:cubicBezTo>
                    <a:cubicBezTo>
                      <a:pt x="373" y="841"/>
                      <a:pt x="511" y="870"/>
                      <a:pt x="628" y="870"/>
                    </a:cubicBezTo>
                    <a:cubicBezTo>
                      <a:pt x="763" y="870"/>
                      <a:pt x="869" y="831"/>
                      <a:pt x="869" y="83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" name="Google Shape;2004;p34">
                <a:extLst>
                  <a:ext uri="{FF2B5EF4-FFF2-40B4-BE49-F238E27FC236}">
                    <a16:creationId xmlns:a16="http://schemas.microsoft.com/office/drawing/2014/main" id="{A55BB126-46A9-489D-8ED1-9F9C51167734}"/>
                  </a:ext>
                </a:extLst>
              </p:cNvPr>
              <p:cNvSpPr/>
              <p:nvPr/>
            </p:nvSpPr>
            <p:spPr>
              <a:xfrm>
                <a:off x="6718522" y="1488219"/>
                <a:ext cx="128824" cy="118807"/>
              </a:xfrm>
              <a:custGeom>
                <a:avLst/>
                <a:gdLst/>
                <a:ahLst/>
                <a:cxnLst/>
                <a:rect l="l" t="t" r="r" b="b"/>
                <a:pathLst>
                  <a:path w="498" h="660" extrusionOk="0">
                    <a:moveTo>
                      <a:pt x="168" y="0"/>
                    </a:moveTo>
                    <a:cubicBezTo>
                      <a:pt x="168" y="0"/>
                      <a:pt x="1" y="256"/>
                      <a:pt x="33" y="441"/>
                    </a:cubicBezTo>
                    <a:cubicBezTo>
                      <a:pt x="70" y="622"/>
                      <a:pt x="302" y="660"/>
                      <a:pt x="302" y="660"/>
                    </a:cubicBezTo>
                    <a:cubicBezTo>
                      <a:pt x="302" y="660"/>
                      <a:pt x="497" y="557"/>
                      <a:pt x="465" y="372"/>
                    </a:cubicBezTo>
                    <a:cubicBezTo>
                      <a:pt x="428" y="186"/>
                      <a:pt x="168" y="0"/>
                      <a:pt x="16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" name="Google Shape;2005;p34">
                <a:extLst>
                  <a:ext uri="{FF2B5EF4-FFF2-40B4-BE49-F238E27FC236}">
                    <a16:creationId xmlns:a16="http://schemas.microsoft.com/office/drawing/2014/main" id="{541C6AC9-2978-48A9-930D-734FF7642E35}"/>
                  </a:ext>
                </a:extLst>
              </p:cNvPr>
              <p:cNvSpPr/>
              <p:nvPr/>
            </p:nvSpPr>
            <p:spPr>
              <a:xfrm>
                <a:off x="6718522" y="1488219"/>
                <a:ext cx="78381" cy="118807"/>
              </a:xfrm>
              <a:custGeom>
                <a:avLst/>
                <a:gdLst/>
                <a:ahLst/>
                <a:cxnLst/>
                <a:rect l="l" t="t" r="r" b="b"/>
                <a:pathLst>
                  <a:path w="303" h="660" extrusionOk="0">
                    <a:moveTo>
                      <a:pt x="168" y="0"/>
                    </a:moveTo>
                    <a:cubicBezTo>
                      <a:pt x="168" y="0"/>
                      <a:pt x="1" y="256"/>
                      <a:pt x="33" y="441"/>
                    </a:cubicBezTo>
                    <a:cubicBezTo>
                      <a:pt x="70" y="622"/>
                      <a:pt x="302" y="660"/>
                      <a:pt x="302" y="660"/>
                    </a:cubicBezTo>
                    <a:lnTo>
                      <a:pt x="168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" name="Google Shape;2006;p34">
                <a:extLst>
                  <a:ext uri="{FF2B5EF4-FFF2-40B4-BE49-F238E27FC236}">
                    <a16:creationId xmlns:a16="http://schemas.microsoft.com/office/drawing/2014/main" id="{FD99C22B-D4A5-4C4A-8B6F-32AA6DAFD146}"/>
                  </a:ext>
                </a:extLst>
              </p:cNvPr>
              <p:cNvSpPr/>
              <p:nvPr/>
            </p:nvSpPr>
            <p:spPr>
              <a:xfrm>
                <a:off x="3406790" y="2629681"/>
                <a:ext cx="309902" cy="198731"/>
              </a:xfrm>
              <a:custGeom>
                <a:avLst/>
                <a:gdLst/>
                <a:ahLst/>
                <a:cxnLst/>
                <a:rect l="l" t="t" r="r" b="b"/>
                <a:pathLst>
                  <a:path w="1198" h="1104" extrusionOk="0">
                    <a:moveTo>
                      <a:pt x="1152" y="0"/>
                    </a:moveTo>
                    <a:cubicBezTo>
                      <a:pt x="1151" y="0"/>
                      <a:pt x="502" y="135"/>
                      <a:pt x="251" y="432"/>
                    </a:cubicBezTo>
                    <a:cubicBezTo>
                      <a:pt x="0" y="724"/>
                      <a:pt x="251" y="1082"/>
                      <a:pt x="251" y="1082"/>
                    </a:cubicBezTo>
                    <a:cubicBezTo>
                      <a:pt x="251" y="1082"/>
                      <a:pt x="335" y="1104"/>
                      <a:pt x="451" y="1104"/>
                    </a:cubicBezTo>
                    <a:cubicBezTo>
                      <a:pt x="602" y="1104"/>
                      <a:pt x="806" y="1066"/>
                      <a:pt x="947" y="896"/>
                    </a:cubicBezTo>
                    <a:cubicBezTo>
                      <a:pt x="1198" y="599"/>
                      <a:pt x="1152" y="0"/>
                      <a:pt x="115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" name="Google Shape;2007;p34">
                <a:extLst>
                  <a:ext uri="{FF2B5EF4-FFF2-40B4-BE49-F238E27FC236}">
                    <a16:creationId xmlns:a16="http://schemas.microsoft.com/office/drawing/2014/main" id="{02BF6DCC-3DFF-4E3B-AEB2-9978E382EFFF}"/>
                  </a:ext>
                </a:extLst>
              </p:cNvPr>
              <p:cNvSpPr/>
              <p:nvPr/>
            </p:nvSpPr>
            <p:spPr>
              <a:xfrm>
                <a:off x="3471721" y="2629681"/>
                <a:ext cx="244972" cy="198731"/>
              </a:xfrm>
              <a:custGeom>
                <a:avLst/>
                <a:gdLst/>
                <a:ahLst/>
                <a:cxnLst/>
                <a:rect l="l" t="t" r="r" b="b"/>
                <a:pathLst>
                  <a:path w="947" h="1104" extrusionOk="0">
                    <a:moveTo>
                      <a:pt x="901" y="0"/>
                    </a:moveTo>
                    <a:lnTo>
                      <a:pt x="0" y="1082"/>
                    </a:lnTo>
                    <a:cubicBezTo>
                      <a:pt x="0" y="1082"/>
                      <a:pt x="84" y="1104"/>
                      <a:pt x="200" y="1104"/>
                    </a:cubicBezTo>
                    <a:cubicBezTo>
                      <a:pt x="351" y="1104"/>
                      <a:pt x="555" y="1066"/>
                      <a:pt x="696" y="896"/>
                    </a:cubicBezTo>
                    <a:cubicBezTo>
                      <a:pt x="947" y="599"/>
                      <a:pt x="901" y="0"/>
                      <a:pt x="90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" name="Google Shape;2008;p34">
                <a:extLst>
                  <a:ext uri="{FF2B5EF4-FFF2-40B4-BE49-F238E27FC236}">
                    <a16:creationId xmlns:a16="http://schemas.microsoft.com/office/drawing/2014/main" id="{4CF97947-A178-4332-B882-8B51208E1717}"/>
                  </a:ext>
                </a:extLst>
              </p:cNvPr>
              <p:cNvSpPr/>
              <p:nvPr/>
            </p:nvSpPr>
            <p:spPr>
              <a:xfrm>
                <a:off x="6648935" y="1730876"/>
                <a:ext cx="318438" cy="119527"/>
              </a:xfrm>
              <a:custGeom>
                <a:avLst/>
                <a:gdLst/>
                <a:ahLst/>
                <a:cxnLst/>
                <a:rect l="l" t="t" r="r" b="b"/>
                <a:pathLst>
                  <a:path w="1231" h="664" extrusionOk="0">
                    <a:moveTo>
                      <a:pt x="528" y="1"/>
                    </a:moveTo>
                    <a:cubicBezTo>
                      <a:pt x="482" y="1"/>
                      <a:pt x="437" y="4"/>
                      <a:pt x="395" y="12"/>
                    </a:cubicBezTo>
                    <a:cubicBezTo>
                      <a:pt x="56" y="87"/>
                      <a:pt x="0" y="435"/>
                      <a:pt x="0" y="435"/>
                    </a:cubicBezTo>
                    <a:cubicBezTo>
                      <a:pt x="0" y="435"/>
                      <a:pt x="178" y="664"/>
                      <a:pt x="453" y="664"/>
                    </a:cubicBezTo>
                    <a:cubicBezTo>
                      <a:pt x="486" y="664"/>
                      <a:pt x="521" y="661"/>
                      <a:pt x="557" y="653"/>
                    </a:cubicBezTo>
                    <a:cubicBezTo>
                      <a:pt x="901" y="583"/>
                      <a:pt x="1230" y="175"/>
                      <a:pt x="1230" y="175"/>
                    </a:cubicBezTo>
                    <a:cubicBezTo>
                      <a:pt x="1230" y="175"/>
                      <a:pt x="850" y="1"/>
                      <a:pt x="52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" name="Google Shape;2009;p34">
                <a:extLst>
                  <a:ext uri="{FF2B5EF4-FFF2-40B4-BE49-F238E27FC236}">
                    <a16:creationId xmlns:a16="http://schemas.microsoft.com/office/drawing/2014/main" id="{CBDDA9FE-96C9-44F2-B8CD-747048B1293D}"/>
                  </a:ext>
                </a:extLst>
              </p:cNvPr>
              <p:cNvSpPr/>
              <p:nvPr/>
            </p:nvSpPr>
            <p:spPr>
              <a:xfrm>
                <a:off x="6648935" y="1762199"/>
                <a:ext cx="318438" cy="88205"/>
              </a:xfrm>
              <a:custGeom>
                <a:avLst/>
                <a:gdLst/>
                <a:ahLst/>
                <a:cxnLst/>
                <a:rect l="l" t="t" r="r" b="b"/>
                <a:pathLst>
                  <a:path w="1231" h="490" extrusionOk="0">
                    <a:moveTo>
                      <a:pt x="1230" y="1"/>
                    </a:moveTo>
                    <a:lnTo>
                      <a:pt x="0" y="261"/>
                    </a:lnTo>
                    <a:cubicBezTo>
                      <a:pt x="0" y="261"/>
                      <a:pt x="178" y="490"/>
                      <a:pt x="453" y="490"/>
                    </a:cubicBezTo>
                    <a:cubicBezTo>
                      <a:pt x="486" y="490"/>
                      <a:pt x="521" y="487"/>
                      <a:pt x="557" y="479"/>
                    </a:cubicBezTo>
                    <a:cubicBezTo>
                      <a:pt x="901" y="409"/>
                      <a:pt x="1230" y="1"/>
                      <a:pt x="123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" name="Google Shape;2010;p34">
                <a:extLst>
                  <a:ext uri="{FF2B5EF4-FFF2-40B4-BE49-F238E27FC236}">
                    <a16:creationId xmlns:a16="http://schemas.microsoft.com/office/drawing/2014/main" id="{7E9275D6-6BE2-4D7F-B4CE-A68972CB62FE}"/>
                  </a:ext>
                </a:extLst>
              </p:cNvPr>
              <p:cNvSpPr/>
              <p:nvPr/>
            </p:nvSpPr>
            <p:spPr>
              <a:xfrm>
                <a:off x="6730421" y="1989375"/>
                <a:ext cx="323353" cy="118627"/>
              </a:xfrm>
              <a:custGeom>
                <a:avLst/>
                <a:gdLst/>
                <a:ahLst/>
                <a:cxnLst/>
                <a:rect l="l" t="t" r="r" b="b"/>
                <a:pathLst>
                  <a:path w="1250" h="659" extrusionOk="0">
                    <a:moveTo>
                      <a:pt x="466" y="0"/>
                    </a:moveTo>
                    <a:cubicBezTo>
                      <a:pt x="174" y="0"/>
                      <a:pt x="1" y="252"/>
                      <a:pt x="1" y="252"/>
                    </a:cubicBezTo>
                    <a:cubicBezTo>
                      <a:pt x="1" y="252"/>
                      <a:pt x="75" y="591"/>
                      <a:pt x="419" y="651"/>
                    </a:cubicBezTo>
                    <a:cubicBezTo>
                      <a:pt x="450" y="656"/>
                      <a:pt x="482" y="658"/>
                      <a:pt x="515" y="658"/>
                    </a:cubicBezTo>
                    <a:cubicBezTo>
                      <a:pt x="847" y="658"/>
                      <a:pt x="1250" y="447"/>
                      <a:pt x="1250" y="447"/>
                    </a:cubicBezTo>
                    <a:cubicBezTo>
                      <a:pt x="1250" y="447"/>
                      <a:pt x="888" y="66"/>
                      <a:pt x="544" y="6"/>
                    </a:cubicBezTo>
                    <a:cubicBezTo>
                      <a:pt x="517" y="2"/>
                      <a:pt x="491" y="0"/>
                      <a:pt x="46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" name="Google Shape;2011;p34">
                <a:extLst>
                  <a:ext uri="{FF2B5EF4-FFF2-40B4-BE49-F238E27FC236}">
                    <a16:creationId xmlns:a16="http://schemas.microsoft.com/office/drawing/2014/main" id="{0CDED713-89B4-452C-BF8B-592BEDA919BF}"/>
                  </a:ext>
                </a:extLst>
              </p:cNvPr>
              <p:cNvSpPr/>
              <p:nvPr/>
            </p:nvSpPr>
            <p:spPr>
              <a:xfrm>
                <a:off x="6730421" y="2035458"/>
                <a:ext cx="323353" cy="73264"/>
              </a:xfrm>
              <a:custGeom>
                <a:avLst/>
                <a:gdLst/>
                <a:ahLst/>
                <a:cxnLst/>
                <a:rect l="l" t="t" r="r" b="b"/>
                <a:pathLst>
                  <a:path w="1250" h="407" extrusionOk="0">
                    <a:moveTo>
                      <a:pt x="1" y="1"/>
                    </a:moveTo>
                    <a:cubicBezTo>
                      <a:pt x="1" y="1"/>
                      <a:pt x="75" y="344"/>
                      <a:pt x="419" y="400"/>
                    </a:cubicBezTo>
                    <a:cubicBezTo>
                      <a:pt x="450" y="405"/>
                      <a:pt x="482" y="407"/>
                      <a:pt x="515" y="407"/>
                    </a:cubicBezTo>
                    <a:cubicBezTo>
                      <a:pt x="847" y="407"/>
                      <a:pt x="1250" y="196"/>
                      <a:pt x="1250" y="196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" name="Google Shape;2012;p34">
                <a:extLst>
                  <a:ext uri="{FF2B5EF4-FFF2-40B4-BE49-F238E27FC236}">
                    <a16:creationId xmlns:a16="http://schemas.microsoft.com/office/drawing/2014/main" id="{8D37A66C-B665-4886-AF2F-287F598E6C06}"/>
                  </a:ext>
                </a:extLst>
              </p:cNvPr>
              <p:cNvSpPr/>
              <p:nvPr/>
            </p:nvSpPr>
            <p:spPr>
              <a:xfrm>
                <a:off x="6006352" y="2709787"/>
                <a:ext cx="287396" cy="141488"/>
              </a:xfrm>
              <a:custGeom>
                <a:avLst/>
                <a:gdLst/>
                <a:ahLst/>
                <a:cxnLst/>
                <a:rect l="l" t="t" r="r" b="b"/>
                <a:pathLst>
                  <a:path w="1111" h="786" extrusionOk="0">
                    <a:moveTo>
                      <a:pt x="432" y="0"/>
                    </a:moveTo>
                    <a:cubicBezTo>
                      <a:pt x="262" y="0"/>
                      <a:pt x="126" y="70"/>
                      <a:pt x="126" y="70"/>
                    </a:cubicBezTo>
                    <a:cubicBezTo>
                      <a:pt x="126" y="70"/>
                      <a:pt x="1" y="405"/>
                      <a:pt x="275" y="599"/>
                    </a:cubicBezTo>
                    <a:cubicBezTo>
                      <a:pt x="515" y="775"/>
                      <a:pt x="977" y="785"/>
                      <a:pt x="1087" y="785"/>
                    </a:cubicBezTo>
                    <a:cubicBezTo>
                      <a:pt x="1102" y="785"/>
                      <a:pt x="1110" y="785"/>
                      <a:pt x="1110" y="785"/>
                    </a:cubicBezTo>
                    <a:cubicBezTo>
                      <a:pt x="1110" y="785"/>
                      <a:pt x="1008" y="293"/>
                      <a:pt x="734" y="94"/>
                    </a:cubicBezTo>
                    <a:cubicBezTo>
                      <a:pt x="635" y="23"/>
                      <a:pt x="528" y="0"/>
                      <a:pt x="43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" name="Google Shape;2013;p34">
                <a:extLst>
                  <a:ext uri="{FF2B5EF4-FFF2-40B4-BE49-F238E27FC236}">
                    <a16:creationId xmlns:a16="http://schemas.microsoft.com/office/drawing/2014/main" id="{106A52F6-DDA0-4D87-B501-BF626048B671}"/>
                  </a:ext>
                </a:extLst>
              </p:cNvPr>
              <p:cNvSpPr/>
              <p:nvPr/>
            </p:nvSpPr>
            <p:spPr>
              <a:xfrm>
                <a:off x="6006352" y="2722388"/>
                <a:ext cx="287396" cy="128887"/>
              </a:xfrm>
              <a:custGeom>
                <a:avLst/>
                <a:gdLst/>
                <a:ahLst/>
                <a:cxnLst/>
                <a:rect l="l" t="t" r="r" b="b"/>
                <a:pathLst>
                  <a:path w="1111" h="716" extrusionOk="0">
                    <a:moveTo>
                      <a:pt x="126" y="0"/>
                    </a:moveTo>
                    <a:cubicBezTo>
                      <a:pt x="126" y="0"/>
                      <a:pt x="1" y="335"/>
                      <a:pt x="275" y="529"/>
                    </a:cubicBezTo>
                    <a:cubicBezTo>
                      <a:pt x="515" y="705"/>
                      <a:pt x="977" y="715"/>
                      <a:pt x="1087" y="715"/>
                    </a:cubicBezTo>
                    <a:cubicBezTo>
                      <a:pt x="1102" y="715"/>
                      <a:pt x="1110" y="715"/>
                      <a:pt x="1110" y="715"/>
                    </a:cubicBezTo>
                    <a:lnTo>
                      <a:pt x="126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" name="Google Shape;2014;p34">
                <a:extLst>
                  <a:ext uri="{FF2B5EF4-FFF2-40B4-BE49-F238E27FC236}">
                    <a16:creationId xmlns:a16="http://schemas.microsoft.com/office/drawing/2014/main" id="{61035F66-6AAC-4411-BE8C-EE71E9AC300B}"/>
                  </a:ext>
                </a:extLst>
              </p:cNvPr>
              <p:cNvSpPr/>
              <p:nvPr/>
            </p:nvSpPr>
            <p:spPr>
              <a:xfrm>
                <a:off x="7237192" y="2132485"/>
                <a:ext cx="317403" cy="118987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661" extrusionOk="0">
                    <a:moveTo>
                      <a:pt x="450" y="0"/>
                    </a:moveTo>
                    <a:cubicBezTo>
                      <a:pt x="177" y="0"/>
                      <a:pt x="1" y="223"/>
                      <a:pt x="1" y="223"/>
                    </a:cubicBezTo>
                    <a:cubicBezTo>
                      <a:pt x="1" y="223"/>
                      <a:pt x="47" y="571"/>
                      <a:pt x="386" y="645"/>
                    </a:cubicBezTo>
                    <a:cubicBezTo>
                      <a:pt x="435" y="656"/>
                      <a:pt x="487" y="661"/>
                      <a:pt x="541" y="661"/>
                    </a:cubicBezTo>
                    <a:cubicBezTo>
                      <a:pt x="857" y="661"/>
                      <a:pt x="1226" y="502"/>
                      <a:pt x="1226" y="502"/>
                    </a:cubicBezTo>
                    <a:cubicBezTo>
                      <a:pt x="1226" y="502"/>
                      <a:pt x="906" y="88"/>
                      <a:pt x="567" y="14"/>
                    </a:cubicBezTo>
                    <a:cubicBezTo>
                      <a:pt x="526" y="5"/>
                      <a:pt x="487" y="0"/>
                      <a:pt x="4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" name="Google Shape;2015;p34">
                <a:extLst>
                  <a:ext uri="{FF2B5EF4-FFF2-40B4-BE49-F238E27FC236}">
                    <a16:creationId xmlns:a16="http://schemas.microsoft.com/office/drawing/2014/main" id="{0504E009-6D0B-4582-B3C2-C2DFF7390521}"/>
                  </a:ext>
                </a:extLst>
              </p:cNvPr>
              <p:cNvSpPr/>
              <p:nvPr/>
            </p:nvSpPr>
            <p:spPr>
              <a:xfrm>
                <a:off x="7237192" y="2172628"/>
                <a:ext cx="317403" cy="78844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438" extrusionOk="0">
                    <a:moveTo>
                      <a:pt x="1" y="0"/>
                    </a:moveTo>
                    <a:cubicBezTo>
                      <a:pt x="1" y="0"/>
                      <a:pt x="47" y="348"/>
                      <a:pt x="386" y="422"/>
                    </a:cubicBezTo>
                    <a:cubicBezTo>
                      <a:pt x="434" y="433"/>
                      <a:pt x="485" y="438"/>
                      <a:pt x="538" y="438"/>
                    </a:cubicBezTo>
                    <a:cubicBezTo>
                      <a:pt x="855" y="438"/>
                      <a:pt x="1226" y="274"/>
                      <a:pt x="1226" y="274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" name="Google Shape;2016;p34">
                <a:extLst>
                  <a:ext uri="{FF2B5EF4-FFF2-40B4-BE49-F238E27FC236}">
                    <a16:creationId xmlns:a16="http://schemas.microsoft.com/office/drawing/2014/main" id="{634702FB-4407-4400-9387-D0828B50175A}"/>
                  </a:ext>
                </a:extLst>
              </p:cNvPr>
              <p:cNvSpPr/>
              <p:nvPr/>
            </p:nvSpPr>
            <p:spPr>
              <a:xfrm>
                <a:off x="7697141" y="2640122"/>
                <a:ext cx="284809" cy="177670"/>
              </a:xfrm>
              <a:custGeom>
                <a:avLst/>
                <a:gdLst/>
                <a:ahLst/>
                <a:cxnLst/>
                <a:rect l="l" t="t" r="r" b="b"/>
                <a:pathLst>
                  <a:path w="1101" h="987" extrusionOk="0">
                    <a:moveTo>
                      <a:pt x="427" y="0"/>
                    </a:moveTo>
                    <a:cubicBezTo>
                      <a:pt x="308" y="0"/>
                      <a:pt x="219" y="26"/>
                      <a:pt x="219" y="26"/>
                    </a:cubicBezTo>
                    <a:cubicBezTo>
                      <a:pt x="219" y="26"/>
                      <a:pt x="1" y="351"/>
                      <a:pt x="237" y="615"/>
                    </a:cubicBezTo>
                    <a:cubicBezTo>
                      <a:pt x="474" y="884"/>
                      <a:pt x="1073" y="986"/>
                      <a:pt x="1073" y="986"/>
                    </a:cubicBezTo>
                    <a:cubicBezTo>
                      <a:pt x="1073" y="986"/>
                      <a:pt x="1101" y="443"/>
                      <a:pt x="864" y="174"/>
                    </a:cubicBezTo>
                    <a:cubicBezTo>
                      <a:pt x="738" y="33"/>
                      <a:pt x="563" y="0"/>
                      <a:pt x="42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" name="Google Shape;2017;p34">
                <a:extLst>
                  <a:ext uri="{FF2B5EF4-FFF2-40B4-BE49-F238E27FC236}">
                    <a16:creationId xmlns:a16="http://schemas.microsoft.com/office/drawing/2014/main" id="{3B130458-358F-4FEB-AE83-D0C519A287C2}"/>
                  </a:ext>
                </a:extLst>
              </p:cNvPr>
              <p:cNvSpPr/>
              <p:nvPr/>
            </p:nvSpPr>
            <p:spPr>
              <a:xfrm>
                <a:off x="7698434" y="2644622"/>
                <a:ext cx="277566" cy="173170"/>
              </a:xfrm>
              <a:custGeom>
                <a:avLst/>
                <a:gdLst/>
                <a:ahLst/>
                <a:cxnLst/>
                <a:rect l="l" t="t" r="r" b="b"/>
                <a:pathLst>
                  <a:path w="1073" h="962" extrusionOk="0">
                    <a:moveTo>
                      <a:pt x="223" y="1"/>
                    </a:moveTo>
                    <a:cubicBezTo>
                      <a:pt x="223" y="1"/>
                      <a:pt x="0" y="326"/>
                      <a:pt x="237" y="590"/>
                    </a:cubicBezTo>
                    <a:cubicBezTo>
                      <a:pt x="474" y="859"/>
                      <a:pt x="1073" y="961"/>
                      <a:pt x="1073" y="961"/>
                    </a:cubicBezTo>
                    <a:lnTo>
                      <a:pt x="223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" name="Google Shape;2018;p34">
                <a:extLst>
                  <a:ext uri="{FF2B5EF4-FFF2-40B4-BE49-F238E27FC236}">
                    <a16:creationId xmlns:a16="http://schemas.microsoft.com/office/drawing/2014/main" id="{396DD784-26ED-41F9-9D41-FCBE4618C6FD}"/>
                  </a:ext>
                </a:extLst>
              </p:cNvPr>
              <p:cNvSpPr/>
              <p:nvPr/>
            </p:nvSpPr>
            <p:spPr>
              <a:xfrm>
                <a:off x="7155706" y="3160180"/>
                <a:ext cx="225830" cy="197471"/>
              </a:xfrm>
              <a:custGeom>
                <a:avLst/>
                <a:gdLst/>
                <a:ahLst/>
                <a:cxnLst/>
                <a:rect l="l" t="t" r="r" b="b"/>
                <a:pathLst>
                  <a:path w="873" h="1097" extrusionOk="0">
                    <a:moveTo>
                      <a:pt x="325" y="1"/>
                    </a:moveTo>
                    <a:cubicBezTo>
                      <a:pt x="325" y="1"/>
                      <a:pt x="0" y="200"/>
                      <a:pt x="79" y="502"/>
                    </a:cubicBezTo>
                    <a:cubicBezTo>
                      <a:pt x="163" y="804"/>
                      <a:pt x="618" y="1096"/>
                      <a:pt x="618" y="1096"/>
                    </a:cubicBezTo>
                    <a:cubicBezTo>
                      <a:pt x="618" y="1096"/>
                      <a:pt x="873" y="650"/>
                      <a:pt x="794" y="349"/>
                    </a:cubicBezTo>
                    <a:cubicBezTo>
                      <a:pt x="710" y="47"/>
                      <a:pt x="325" y="1"/>
                      <a:pt x="32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" name="Google Shape;2019;p34">
                <a:extLst>
                  <a:ext uri="{FF2B5EF4-FFF2-40B4-BE49-F238E27FC236}">
                    <a16:creationId xmlns:a16="http://schemas.microsoft.com/office/drawing/2014/main" id="{AE52ACEF-22FF-4A09-A635-4398A3B67298}"/>
                  </a:ext>
                </a:extLst>
              </p:cNvPr>
              <p:cNvSpPr/>
              <p:nvPr/>
            </p:nvSpPr>
            <p:spPr>
              <a:xfrm>
                <a:off x="7155706" y="3160180"/>
                <a:ext cx="159866" cy="197471"/>
              </a:xfrm>
              <a:custGeom>
                <a:avLst/>
                <a:gdLst/>
                <a:ahLst/>
                <a:cxnLst/>
                <a:rect l="l" t="t" r="r" b="b"/>
                <a:pathLst>
                  <a:path w="618" h="1097" extrusionOk="0">
                    <a:moveTo>
                      <a:pt x="325" y="1"/>
                    </a:moveTo>
                    <a:cubicBezTo>
                      <a:pt x="325" y="1"/>
                      <a:pt x="0" y="200"/>
                      <a:pt x="79" y="502"/>
                    </a:cubicBezTo>
                    <a:cubicBezTo>
                      <a:pt x="163" y="804"/>
                      <a:pt x="618" y="1096"/>
                      <a:pt x="618" y="1096"/>
                    </a:cubicBezTo>
                    <a:lnTo>
                      <a:pt x="32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" name="Google Shape;2020;p34">
                <a:extLst>
                  <a:ext uri="{FF2B5EF4-FFF2-40B4-BE49-F238E27FC236}">
                    <a16:creationId xmlns:a16="http://schemas.microsoft.com/office/drawing/2014/main" id="{882EDA94-325A-4ECA-A14B-46B4CFEB0EB8}"/>
                  </a:ext>
                </a:extLst>
              </p:cNvPr>
              <p:cNvSpPr/>
              <p:nvPr/>
            </p:nvSpPr>
            <p:spPr>
              <a:xfrm>
                <a:off x="7359811" y="3470162"/>
                <a:ext cx="210309" cy="203231"/>
              </a:xfrm>
              <a:custGeom>
                <a:avLst/>
                <a:gdLst/>
                <a:ahLst/>
                <a:cxnLst/>
                <a:rect l="l" t="t" r="r" b="b"/>
                <a:pathLst>
                  <a:path w="813" h="1129" extrusionOk="0">
                    <a:moveTo>
                      <a:pt x="348" y="1"/>
                    </a:moveTo>
                    <a:cubicBezTo>
                      <a:pt x="348" y="1"/>
                      <a:pt x="0" y="163"/>
                      <a:pt x="47" y="479"/>
                    </a:cubicBezTo>
                    <a:cubicBezTo>
                      <a:pt x="84" y="785"/>
                      <a:pt x="502" y="1129"/>
                      <a:pt x="502" y="1129"/>
                    </a:cubicBezTo>
                    <a:cubicBezTo>
                      <a:pt x="502" y="1129"/>
                      <a:pt x="813" y="706"/>
                      <a:pt x="771" y="395"/>
                    </a:cubicBezTo>
                    <a:cubicBezTo>
                      <a:pt x="729" y="89"/>
                      <a:pt x="348" y="1"/>
                      <a:pt x="34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" name="Google Shape;2021;p34">
                <a:extLst>
                  <a:ext uri="{FF2B5EF4-FFF2-40B4-BE49-F238E27FC236}">
                    <a16:creationId xmlns:a16="http://schemas.microsoft.com/office/drawing/2014/main" id="{31E060FA-F6C7-47CE-B524-C5133C93477D}"/>
                  </a:ext>
                </a:extLst>
              </p:cNvPr>
              <p:cNvSpPr/>
              <p:nvPr/>
            </p:nvSpPr>
            <p:spPr>
              <a:xfrm>
                <a:off x="7357224" y="3470162"/>
                <a:ext cx="131152" cy="203231"/>
              </a:xfrm>
              <a:custGeom>
                <a:avLst/>
                <a:gdLst/>
                <a:ahLst/>
                <a:cxnLst/>
                <a:rect l="l" t="t" r="r" b="b"/>
                <a:pathLst>
                  <a:path w="507" h="1129" extrusionOk="0">
                    <a:moveTo>
                      <a:pt x="349" y="1"/>
                    </a:moveTo>
                    <a:cubicBezTo>
                      <a:pt x="349" y="1"/>
                      <a:pt x="1" y="163"/>
                      <a:pt x="47" y="479"/>
                    </a:cubicBezTo>
                    <a:cubicBezTo>
                      <a:pt x="89" y="785"/>
                      <a:pt x="507" y="1129"/>
                      <a:pt x="507" y="1129"/>
                    </a:cubicBezTo>
                    <a:lnTo>
                      <a:pt x="349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" name="Google Shape;2022;p34">
                <a:extLst>
                  <a:ext uri="{FF2B5EF4-FFF2-40B4-BE49-F238E27FC236}">
                    <a16:creationId xmlns:a16="http://schemas.microsoft.com/office/drawing/2014/main" id="{C258602F-0DFC-428B-B6B1-023AB887405A}"/>
                  </a:ext>
                </a:extLst>
              </p:cNvPr>
              <p:cNvSpPr/>
              <p:nvPr/>
            </p:nvSpPr>
            <p:spPr>
              <a:xfrm>
                <a:off x="6774916" y="3657556"/>
                <a:ext cx="267995" cy="157869"/>
              </a:xfrm>
              <a:custGeom>
                <a:avLst/>
                <a:gdLst/>
                <a:ahLst/>
                <a:cxnLst/>
                <a:rect l="l" t="t" r="r" b="b"/>
                <a:pathLst>
                  <a:path w="1036" h="877" extrusionOk="0">
                    <a:moveTo>
                      <a:pt x="415" y="0"/>
                    </a:moveTo>
                    <a:cubicBezTo>
                      <a:pt x="284" y="0"/>
                      <a:pt x="182" y="37"/>
                      <a:pt x="182" y="37"/>
                    </a:cubicBezTo>
                    <a:cubicBezTo>
                      <a:pt x="182" y="37"/>
                      <a:pt x="1" y="348"/>
                      <a:pt x="242" y="580"/>
                    </a:cubicBezTo>
                    <a:cubicBezTo>
                      <a:pt x="474" y="812"/>
                      <a:pt x="1036" y="877"/>
                      <a:pt x="1036" y="877"/>
                    </a:cubicBezTo>
                    <a:cubicBezTo>
                      <a:pt x="1036" y="877"/>
                      <a:pt x="1013" y="371"/>
                      <a:pt x="781" y="139"/>
                    </a:cubicBezTo>
                    <a:cubicBezTo>
                      <a:pt x="671" y="29"/>
                      <a:pt x="532" y="0"/>
                      <a:pt x="41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" name="Google Shape;2023;p34">
                <a:extLst>
                  <a:ext uri="{FF2B5EF4-FFF2-40B4-BE49-F238E27FC236}">
                    <a16:creationId xmlns:a16="http://schemas.microsoft.com/office/drawing/2014/main" id="{9506ED1A-4C51-43E9-9902-7F8DD7A8A132}"/>
                  </a:ext>
                </a:extLst>
              </p:cNvPr>
              <p:cNvSpPr/>
              <p:nvPr/>
            </p:nvSpPr>
            <p:spPr>
              <a:xfrm>
                <a:off x="6773881" y="3664036"/>
                <a:ext cx="267995" cy="151388"/>
              </a:xfrm>
              <a:custGeom>
                <a:avLst/>
                <a:gdLst/>
                <a:ahLst/>
                <a:cxnLst/>
                <a:rect l="l" t="t" r="r" b="b"/>
                <a:pathLst>
                  <a:path w="1036" h="841" extrusionOk="0">
                    <a:moveTo>
                      <a:pt x="181" y="1"/>
                    </a:moveTo>
                    <a:cubicBezTo>
                      <a:pt x="181" y="1"/>
                      <a:pt x="0" y="312"/>
                      <a:pt x="237" y="544"/>
                    </a:cubicBezTo>
                    <a:cubicBezTo>
                      <a:pt x="469" y="776"/>
                      <a:pt x="1035" y="841"/>
                      <a:pt x="1035" y="841"/>
                    </a:cubicBezTo>
                    <a:lnTo>
                      <a:pt x="181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" name="Google Shape;2024;p34">
                <a:extLst>
                  <a:ext uri="{FF2B5EF4-FFF2-40B4-BE49-F238E27FC236}">
                    <a16:creationId xmlns:a16="http://schemas.microsoft.com/office/drawing/2014/main" id="{A9A23B3D-D8DD-45F4-9E37-BE504FDD515E}"/>
                  </a:ext>
                </a:extLst>
              </p:cNvPr>
              <p:cNvSpPr/>
              <p:nvPr/>
            </p:nvSpPr>
            <p:spPr>
              <a:xfrm>
                <a:off x="6454401" y="3540547"/>
                <a:ext cx="275238" cy="150488"/>
              </a:xfrm>
              <a:custGeom>
                <a:avLst/>
                <a:gdLst/>
                <a:ahLst/>
                <a:cxnLst/>
                <a:rect l="l" t="t" r="r" b="b"/>
                <a:pathLst>
                  <a:path w="1064" h="836" extrusionOk="0">
                    <a:moveTo>
                      <a:pt x="641" y="0"/>
                    </a:moveTo>
                    <a:cubicBezTo>
                      <a:pt x="534" y="0"/>
                      <a:pt x="412" y="26"/>
                      <a:pt x="307" y="116"/>
                    </a:cubicBezTo>
                    <a:cubicBezTo>
                      <a:pt x="56" y="329"/>
                      <a:pt x="0" y="835"/>
                      <a:pt x="0" y="835"/>
                    </a:cubicBezTo>
                    <a:cubicBezTo>
                      <a:pt x="0" y="835"/>
                      <a:pt x="562" y="807"/>
                      <a:pt x="813" y="594"/>
                    </a:cubicBezTo>
                    <a:cubicBezTo>
                      <a:pt x="1063" y="376"/>
                      <a:pt x="910" y="51"/>
                      <a:pt x="910" y="51"/>
                    </a:cubicBezTo>
                    <a:cubicBezTo>
                      <a:pt x="910" y="51"/>
                      <a:pt x="791" y="0"/>
                      <a:pt x="64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" name="Google Shape;2025;p34">
                <a:extLst>
                  <a:ext uri="{FF2B5EF4-FFF2-40B4-BE49-F238E27FC236}">
                    <a16:creationId xmlns:a16="http://schemas.microsoft.com/office/drawing/2014/main" id="{AD5E36ED-6B1B-4045-A91E-C736CFB51BE2}"/>
                  </a:ext>
                </a:extLst>
              </p:cNvPr>
              <p:cNvSpPr/>
              <p:nvPr/>
            </p:nvSpPr>
            <p:spPr>
              <a:xfrm>
                <a:off x="6454401" y="3540547"/>
                <a:ext cx="235660" cy="150488"/>
              </a:xfrm>
              <a:custGeom>
                <a:avLst/>
                <a:gdLst/>
                <a:ahLst/>
                <a:cxnLst/>
                <a:rect l="l" t="t" r="r" b="b"/>
                <a:pathLst>
                  <a:path w="911" h="836" extrusionOk="0">
                    <a:moveTo>
                      <a:pt x="641" y="0"/>
                    </a:moveTo>
                    <a:cubicBezTo>
                      <a:pt x="534" y="0"/>
                      <a:pt x="412" y="26"/>
                      <a:pt x="307" y="116"/>
                    </a:cubicBezTo>
                    <a:cubicBezTo>
                      <a:pt x="56" y="329"/>
                      <a:pt x="0" y="835"/>
                      <a:pt x="0" y="835"/>
                    </a:cubicBezTo>
                    <a:lnTo>
                      <a:pt x="910" y="51"/>
                    </a:lnTo>
                    <a:cubicBezTo>
                      <a:pt x="910" y="51"/>
                      <a:pt x="791" y="0"/>
                      <a:pt x="64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" name="Google Shape;2026;p34">
                <a:extLst>
                  <a:ext uri="{FF2B5EF4-FFF2-40B4-BE49-F238E27FC236}">
                    <a16:creationId xmlns:a16="http://schemas.microsoft.com/office/drawing/2014/main" id="{DE6F6583-BFFA-4F88-A5ED-9863CEE05481}"/>
                  </a:ext>
                </a:extLst>
              </p:cNvPr>
              <p:cNvSpPr/>
              <p:nvPr/>
            </p:nvSpPr>
            <p:spPr>
              <a:xfrm>
                <a:off x="3084982" y="1417114"/>
                <a:ext cx="267995" cy="155169"/>
              </a:xfrm>
              <a:custGeom>
                <a:avLst/>
                <a:gdLst/>
                <a:ahLst/>
                <a:cxnLst/>
                <a:rect l="l" t="t" r="r" b="b"/>
                <a:pathLst>
                  <a:path w="1036" h="862" extrusionOk="0">
                    <a:moveTo>
                      <a:pt x="1036" y="1"/>
                    </a:moveTo>
                    <a:cubicBezTo>
                      <a:pt x="1035" y="1"/>
                      <a:pt x="479" y="52"/>
                      <a:pt x="237" y="279"/>
                    </a:cubicBezTo>
                    <a:cubicBezTo>
                      <a:pt x="0" y="502"/>
                      <a:pt x="168" y="822"/>
                      <a:pt x="168" y="822"/>
                    </a:cubicBezTo>
                    <a:cubicBezTo>
                      <a:pt x="168" y="822"/>
                      <a:pt x="273" y="862"/>
                      <a:pt x="408" y="862"/>
                    </a:cubicBezTo>
                    <a:cubicBezTo>
                      <a:pt x="522" y="862"/>
                      <a:pt x="658" y="834"/>
                      <a:pt x="771" y="730"/>
                    </a:cubicBezTo>
                    <a:cubicBezTo>
                      <a:pt x="1008" y="502"/>
                      <a:pt x="1036" y="1"/>
                      <a:pt x="103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" name="Google Shape;2027;p34">
                <a:extLst>
                  <a:ext uri="{FF2B5EF4-FFF2-40B4-BE49-F238E27FC236}">
                    <a16:creationId xmlns:a16="http://schemas.microsoft.com/office/drawing/2014/main" id="{DB975FDC-5A68-4F4C-A818-555C1B610227}"/>
                  </a:ext>
                </a:extLst>
              </p:cNvPr>
              <p:cNvSpPr/>
              <p:nvPr/>
            </p:nvSpPr>
            <p:spPr>
              <a:xfrm>
                <a:off x="3129476" y="1417114"/>
                <a:ext cx="225830" cy="155169"/>
              </a:xfrm>
              <a:custGeom>
                <a:avLst/>
                <a:gdLst/>
                <a:ahLst/>
                <a:cxnLst/>
                <a:rect l="l" t="t" r="r" b="b"/>
                <a:pathLst>
                  <a:path w="873" h="862" extrusionOk="0">
                    <a:moveTo>
                      <a:pt x="873" y="1"/>
                    </a:moveTo>
                    <a:lnTo>
                      <a:pt x="0" y="822"/>
                    </a:lnTo>
                    <a:cubicBezTo>
                      <a:pt x="0" y="822"/>
                      <a:pt x="107" y="862"/>
                      <a:pt x="242" y="862"/>
                    </a:cubicBezTo>
                    <a:cubicBezTo>
                      <a:pt x="357" y="862"/>
                      <a:pt x="493" y="834"/>
                      <a:pt x="604" y="730"/>
                    </a:cubicBezTo>
                    <a:cubicBezTo>
                      <a:pt x="840" y="507"/>
                      <a:pt x="873" y="1"/>
                      <a:pt x="87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90" name="Group 189">
            <a:extLst>
              <a:ext uri="{FF2B5EF4-FFF2-40B4-BE49-F238E27FC236}">
                <a16:creationId xmlns:a16="http://schemas.microsoft.com/office/drawing/2014/main" id="{1020FCAA-2D6E-489A-B155-5AB23E683294}"/>
              </a:ext>
            </a:extLst>
          </p:cNvPr>
          <p:cNvGrpSpPr/>
          <p:nvPr/>
        </p:nvGrpSpPr>
        <p:grpSpPr>
          <a:xfrm>
            <a:off x="1320457" y="1323197"/>
            <a:ext cx="9551086" cy="3889450"/>
            <a:chOff x="831520" y="1323197"/>
            <a:chExt cx="9551086" cy="3889450"/>
          </a:xfrm>
        </p:grpSpPr>
        <p:grpSp>
          <p:nvGrpSpPr>
            <p:cNvPr id="147" name="Google Shape;2028;p34">
              <a:extLst>
                <a:ext uri="{FF2B5EF4-FFF2-40B4-BE49-F238E27FC236}">
                  <a16:creationId xmlns:a16="http://schemas.microsoft.com/office/drawing/2014/main" id="{17FB6890-FAB3-4D64-94B5-39DEAF15D29A}"/>
                </a:ext>
              </a:extLst>
            </p:cNvPr>
            <p:cNvGrpSpPr/>
            <p:nvPr/>
          </p:nvGrpSpPr>
          <p:grpSpPr>
            <a:xfrm>
              <a:off x="4242180" y="1733439"/>
              <a:ext cx="1272869" cy="1189539"/>
              <a:chOff x="3261407" y="3075033"/>
              <a:chExt cx="996984" cy="501516"/>
            </a:xfrm>
          </p:grpSpPr>
          <p:sp>
            <p:nvSpPr>
              <p:cNvPr id="148" name="Google Shape;2029;p34">
                <a:extLst>
                  <a:ext uri="{FF2B5EF4-FFF2-40B4-BE49-F238E27FC236}">
                    <a16:creationId xmlns:a16="http://schemas.microsoft.com/office/drawing/2014/main" id="{33296B9E-EE07-4459-BCBE-7D2EFC984145}"/>
                  </a:ext>
                </a:extLst>
              </p:cNvPr>
              <p:cNvSpPr/>
              <p:nvPr/>
            </p:nvSpPr>
            <p:spPr>
              <a:xfrm>
                <a:off x="3261407" y="3075033"/>
                <a:ext cx="995669" cy="501508"/>
              </a:xfrm>
              <a:custGeom>
                <a:avLst/>
                <a:gdLst/>
                <a:ahLst/>
                <a:cxnLst/>
                <a:rect l="l" t="t" r="r" b="b"/>
                <a:pathLst>
                  <a:path w="3849" h="2786" extrusionOk="0">
                    <a:moveTo>
                      <a:pt x="1" y="0"/>
                    </a:moveTo>
                    <a:lnTo>
                      <a:pt x="1" y="2785"/>
                    </a:lnTo>
                    <a:lnTo>
                      <a:pt x="3849" y="2785"/>
                    </a:lnTo>
                    <a:lnTo>
                      <a:pt x="384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-US" sz="1600" dirty="0">
                    <a:solidFill>
                      <a:schemeClr val="dk1"/>
                    </a:solidFill>
                    <a:latin typeface="Georgia" panose="02040502050405020303" pitchFamily="18" charset="0"/>
                    <a:ea typeface="Roboto"/>
                    <a:cs typeface="Roboto"/>
                    <a:sym typeface="Roboto"/>
                  </a:rPr>
                  <a:t>Mummy</a:t>
                </a:r>
                <a:endParaRPr lang="en-US" sz="1600" dirty="0">
                  <a:latin typeface="Georgia" panose="02040502050405020303" pitchFamily="18" charset="0"/>
                </a:endParaRPr>
              </a:p>
            </p:txBody>
          </p:sp>
          <p:sp>
            <p:nvSpPr>
              <p:cNvPr id="149" name="Google Shape;2030;p34">
                <a:extLst>
                  <a:ext uri="{FF2B5EF4-FFF2-40B4-BE49-F238E27FC236}">
                    <a16:creationId xmlns:a16="http://schemas.microsoft.com/office/drawing/2014/main" id="{89A63E99-6DA6-4F0D-9BA5-73A3C87D2A80}"/>
                  </a:ext>
                </a:extLst>
              </p:cNvPr>
              <p:cNvSpPr/>
              <p:nvPr/>
            </p:nvSpPr>
            <p:spPr>
              <a:xfrm>
                <a:off x="3261407" y="3531186"/>
                <a:ext cx="996962" cy="45363"/>
              </a:xfrm>
              <a:custGeom>
                <a:avLst/>
                <a:gdLst/>
                <a:ahLst/>
                <a:cxnLst/>
                <a:rect l="l" t="t" r="r" b="b"/>
                <a:pathLst>
                  <a:path w="3854" h="252" extrusionOk="0">
                    <a:moveTo>
                      <a:pt x="284" y="1"/>
                    </a:moveTo>
                    <a:lnTo>
                      <a:pt x="1" y="251"/>
                    </a:lnTo>
                    <a:lnTo>
                      <a:pt x="3853" y="251"/>
                    </a:lnTo>
                    <a:lnTo>
                      <a:pt x="357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latin typeface="Georgia" panose="02040502050405020303" pitchFamily="18" charset="0"/>
                </a:endParaRPr>
              </a:p>
            </p:txBody>
          </p:sp>
          <p:sp>
            <p:nvSpPr>
              <p:cNvPr id="150" name="Google Shape;2031;p34">
                <a:extLst>
                  <a:ext uri="{FF2B5EF4-FFF2-40B4-BE49-F238E27FC236}">
                    <a16:creationId xmlns:a16="http://schemas.microsoft.com/office/drawing/2014/main" id="{9F45E5A2-5A81-451E-A170-B9BB34901942}"/>
                  </a:ext>
                </a:extLst>
              </p:cNvPr>
              <p:cNvSpPr/>
              <p:nvPr/>
            </p:nvSpPr>
            <p:spPr>
              <a:xfrm>
                <a:off x="3261407" y="3075033"/>
                <a:ext cx="996962" cy="46083"/>
              </a:xfrm>
              <a:custGeom>
                <a:avLst/>
                <a:gdLst/>
                <a:ahLst/>
                <a:cxnLst/>
                <a:rect l="l" t="t" r="r" b="b"/>
                <a:pathLst>
                  <a:path w="3854" h="256" extrusionOk="0">
                    <a:moveTo>
                      <a:pt x="1" y="0"/>
                    </a:moveTo>
                    <a:lnTo>
                      <a:pt x="284" y="255"/>
                    </a:lnTo>
                    <a:lnTo>
                      <a:pt x="3570" y="255"/>
                    </a:lnTo>
                    <a:lnTo>
                      <a:pt x="3853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latin typeface="Georgia" panose="02040502050405020303" pitchFamily="18" charset="0"/>
                </a:endParaRPr>
              </a:p>
            </p:txBody>
          </p:sp>
          <p:sp>
            <p:nvSpPr>
              <p:cNvPr id="151" name="Google Shape;2032;p34">
                <a:extLst>
                  <a:ext uri="{FF2B5EF4-FFF2-40B4-BE49-F238E27FC236}">
                    <a16:creationId xmlns:a16="http://schemas.microsoft.com/office/drawing/2014/main" id="{C0877671-07C6-4559-A370-79B880A279DB}"/>
                  </a:ext>
                </a:extLst>
              </p:cNvPr>
              <p:cNvSpPr/>
              <p:nvPr/>
            </p:nvSpPr>
            <p:spPr>
              <a:xfrm>
                <a:off x="3261407" y="3075033"/>
                <a:ext cx="73466" cy="501508"/>
              </a:xfrm>
              <a:custGeom>
                <a:avLst/>
                <a:gdLst/>
                <a:ahLst/>
                <a:cxnLst/>
                <a:rect l="l" t="t" r="r" b="b"/>
                <a:pathLst>
                  <a:path w="284" h="2786" extrusionOk="0">
                    <a:moveTo>
                      <a:pt x="1" y="0"/>
                    </a:moveTo>
                    <a:lnTo>
                      <a:pt x="1" y="2785"/>
                    </a:lnTo>
                    <a:lnTo>
                      <a:pt x="284" y="2535"/>
                    </a:lnTo>
                    <a:lnTo>
                      <a:pt x="284" y="255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latin typeface="Georgia" panose="02040502050405020303" pitchFamily="18" charset="0"/>
                </a:endParaRPr>
              </a:p>
            </p:txBody>
          </p:sp>
          <p:sp>
            <p:nvSpPr>
              <p:cNvPr id="152" name="Google Shape;2033;p34">
                <a:extLst>
                  <a:ext uri="{FF2B5EF4-FFF2-40B4-BE49-F238E27FC236}">
                    <a16:creationId xmlns:a16="http://schemas.microsoft.com/office/drawing/2014/main" id="{6A841146-6F1F-4FC1-81F1-AB0659834633}"/>
                  </a:ext>
                </a:extLst>
              </p:cNvPr>
              <p:cNvSpPr/>
              <p:nvPr/>
            </p:nvSpPr>
            <p:spPr>
              <a:xfrm>
                <a:off x="4184926" y="3075033"/>
                <a:ext cx="73466" cy="501508"/>
              </a:xfrm>
              <a:custGeom>
                <a:avLst/>
                <a:gdLst/>
                <a:ahLst/>
                <a:cxnLst/>
                <a:rect l="l" t="t" r="r" b="b"/>
                <a:pathLst>
                  <a:path w="284" h="2786" extrusionOk="0">
                    <a:moveTo>
                      <a:pt x="283" y="0"/>
                    </a:moveTo>
                    <a:lnTo>
                      <a:pt x="0" y="255"/>
                    </a:lnTo>
                    <a:lnTo>
                      <a:pt x="0" y="2535"/>
                    </a:lnTo>
                    <a:lnTo>
                      <a:pt x="283" y="2785"/>
                    </a:lnTo>
                    <a:lnTo>
                      <a:pt x="283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latin typeface="Georgia" panose="02040502050405020303" pitchFamily="18" charset="0"/>
                </a:endParaRPr>
              </a:p>
            </p:txBody>
          </p:sp>
        </p:grpSp>
        <p:grpSp>
          <p:nvGrpSpPr>
            <p:cNvPr id="153" name="Google Shape;2034;p34">
              <a:extLst>
                <a:ext uri="{FF2B5EF4-FFF2-40B4-BE49-F238E27FC236}">
                  <a16:creationId xmlns:a16="http://schemas.microsoft.com/office/drawing/2014/main" id="{51E73943-A89A-4458-9391-A02076D0CB47}"/>
                </a:ext>
              </a:extLst>
            </p:cNvPr>
            <p:cNvGrpSpPr/>
            <p:nvPr/>
          </p:nvGrpSpPr>
          <p:grpSpPr>
            <a:xfrm>
              <a:off x="2230725" y="4023108"/>
              <a:ext cx="1272869" cy="1189539"/>
              <a:chOff x="3261407" y="3075033"/>
              <a:chExt cx="996984" cy="501516"/>
            </a:xfrm>
          </p:grpSpPr>
          <p:sp>
            <p:nvSpPr>
              <p:cNvPr id="154" name="Google Shape;2035;p34">
                <a:extLst>
                  <a:ext uri="{FF2B5EF4-FFF2-40B4-BE49-F238E27FC236}">
                    <a16:creationId xmlns:a16="http://schemas.microsoft.com/office/drawing/2014/main" id="{663E2D3B-82C4-450F-94A5-36F5B8296621}"/>
                  </a:ext>
                </a:extLst>
              </p:cNvPr>
              <p:cNvSpPr/>
              <p:nvPr/>
            </p:nvSpPr>
            <p:spPr>
              <a:xfrm>
                <a:off x="3261407" y="3075033"/>
                <a:ext cx="995669" cy="501508"/>
              </a:xfrm>
              <a:custGeom>
                <a:avLst/>
                <a:gdLst/>
                <a:ahLst/>
                <a:cxnLst/>
                <a:rect l="l" t="t" r="r" b="b"/>
                <a:pathLst>
                  <a:path w="3849" h="2786" extrusionOk="0">
                    <a:moveTo>
                      <a:pt x="1" y="0"/>
                    </a:moveTo>
                    <a:lnTo>
                      <a:pt x="1" y="2785"/>
                    </a:lnTo>
                    <a:lnTo>
                      <a:pt x="3849" y="2785"/>
                    </a:lnTo>
                    <a:lnTo>
                      <a:pt x="384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-US" sz="1600" dirty="0">
                    <a:solidFill>
                      <a:schemeClr val="dk1"/>
                    </a:solidFill>
                    <a:latin typeface="Georgia" panose="02040502050405020303" pitchFamily="18" charset="0"/>
                    <a:ea typeface="Roboto"/>
                    <a:cs typeface="Roboto"/>
                    <a:sym typeface="Roboto"/>
                  </a:rPr>
                  <a:t>Sister</a:t>
                </a:r>
                <a:endParaRPr lang="en-US" sz="1600" dirty="0">
                  <a:latin typeface="Georgia" panose="02040502050405020303" pitchFamily="18" charset="0"/>
                </a:endParaRPr>
              </a:p>
            </p:txBody>
          </p:sp>
          <p:sp>
            <p:nvSpPr>
              <p:cNvPr id="155" name="Google Shape;2036;p34">
                <a:extLst>
                  <a:ext uri="{FF2B5EF4-FFF2-40B4-BE49-F238E27FC236}">
                    <a16:creationId xmlns:a16="http://schemas.microsoft.com/office/drawing/2014/main" id="{D3DB1728-1980-44AB-B1CA-099E5E8024AB}"/>
                  </a:ext>
                </a:extLst>
              </p:cNvPr>
              <p:cNvSpPr/>
              <p:nvPr/>
            </p:nvSpPr>
            <p:spPr>
              <a:xfrm>
                <a:off x="3261407" y="3531186"/>
                <a:ext cx="996962" cy="45363"/>
              </a:xfrm>
              <a:custGeom>
                <a:avLst/>
                <a:gdLst/>
                <a:ahLst/>
                <a:cxnLst/>
                <a:rect l="l" t="t" r="r" b="b"/>
                <a:pathLst>
                  <a:path w="3854" h="252" extrusionOk="0">
                    <a:moveTo>
                      <a:pt x="284" y="1"/>
                    </a:moveTo>
                    <a:lnTo>
                      <a:pt x="1" y="251"/>
                    </a:lnTo>
                    <a:lnTo>
                      <a:pt x="3853" y="251"/>
                    </a:lnTo>
                    <a:lnTo>
                      <a:pt x="357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latin typeface="Georgia" panose="02040502050405020303" pitchFamily="18" charset="0"/>
                </a:endParaRPr>
              </a:p>
            </p:txBody>
          </p:sp>
          <p:sp>
            <p:nvSpPr>
              <p:cNvPr id="156" name="Google Shape;2037;p34">
                <a:extLst>
                  <a:ext uri="{FF2B5EF4-FFF2-40B4-BE49-F238E27FC236}">
                    <a16:creationId xmlns:a16="http://schemas.microsoft.com/office/drawing/2014/main" id="{03F1FC4E-E0CA-4B72-8706-9B1ADF9565A2}"/>
                  </a:ext>
                </a:extLst>
              </p:cNvPr>
              <p:cNvSpPr/>
              <p:nvPr/>
            </p:nvSpPr>
            <p:spPr>
              <a:xfrm>
                <a:off x="3261407" y="3075033"/>
                <a:ext cx="996962" cy="46083"/>
              </a:xfrm>
              <a:custGeom>
                <a:avLst/>
                <a:gdLst/>
                <a:ahLst/>
                <a:cxnLst/>
                <a:rect l="l" t="t" r="r" b="b"/>
                <a:pathLst>
                  <a:path w="3854" h="256" extrusionOk="0">
                    <a:moveTo>
                      <a:pt x="1" y="0"/>
                    </a:moveTo>
                    <a:lnTo>
                      <a:pt x="284" y="255"/>
                    </a:lnTo>
                    <a:lnTo>
                      <a:pt x="3570" y="255"/>
                    </a:lnTo>
                    <a:lnTo>
                      <a:pt x="3853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latin typeface="Georgia" panose="02040502050405020303" pitchFamily="18" charset="0"/>
                </a:endParaRPr>
              </a:p>
            </p:txBody>
          </p:sp>
          <p:sp>
            <p:nvSpPr>
              <p:cNvPr id="157" name="Google Shape;2038;p34">
                <a:extLst>
                  <a:ext uri="{FF2B5EF4-FFF2-40B4-BE49-F238E27FC236}">
                    <a16:creationId xmlns:a16="http://schemas.microsoft.com/office/drawing/2014/main" id="{BED2B960-E252-419B-B3AA-B98A28885E5A}"/>
                  </a:ext>
                </a:extLst>
              </p:cNvPr>
              <p:cNvSpPr/>
              <p:nvPr/>
            </p:nvSpPr>
            <p:spPr>
              <a:xfrm>
                <a:off x="3261407" y="3075033"/>
                <a:ext cx="73466" cy="501508"/>
              </a:xfrm>
              <a:custGeom>
                <a:avLst/>
                <a:gdLst/>
                <a:ahLst/>
                <a:cxnLst/>
                <a:rect l="l" t="t" r="r" b="b"/>
                <a:pathLst>
                  <a:path w="284" h="2786" extrusionOk="0">
                    <a:moveTo>
                      <a:pt x="1" y="0"/>
                    </a:moveTo>
                    <a:lnTo>
                      <a:pt x="1" y="2785"/>
                    </a:lnTo>
                    <a:lnTo>
                      <a:pt x="284" y="2535"/>
                    </a:lnTo>
                    <a:lnTo>
                      <a:pt x="284" y="255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latin typeface="Georgia" panose="02040502050405020303" pitchFamily="18" charset="0"/>
                </a:endParaRPr>
              </a:p>
            </p:txBody>
          </p:sp>
          <p:sp>
            <p:nvSpPr>
              <p:cNvPr id="158" name="Google Shape;2039;p34">
                <a:extLst>
                  <a:ext uri="{FF2B5EF4-FFF2-40B4-BE49-F238E27FC236}">
                    <a16:creationId xmlns:a16="http://schemas.microsoft.com/office/drawing/2014/main" id="{A0794969-B0A2-48E6-AEFA-C767B32A4C8F}"/>
                  </a:ext>
                </a:extLst>
              </p:cNvPr>
              <p:cNvSpPr/>
              <p:nvPr/>
            </p:nvSpPr>
            <p:spPr>
              <a:xfrm>
                <a:off x="4184926" y="3075033"/>
                <a:ext cx="73466" cy="501508"/>
              </a:xfrm>
              <a:custGeom>
                <a:avLst/>
                <a:gdLst/>
                <a:ahLst/>
                <a:cxnLst/>
                <a:rect l="l" t="t" r="r" b="b"/>
                <a:pathLst>
                  <a:path w="284" h="2786" extrusionOk="0">
                    <a:moveTo>
                      <a:pt x="283" y="0"/>
                    </a:moveTo>
                    <a:lnTo>
                      <a:pt x="0" y="255"/>
                    </a:lnTo>
                    <a:lnTo>
                      <a:pt x="0" y="2535"/>
                    </a:lnTo>
                    <a:lnTo>
                      <a:pt x="283" y="2785"/>
                    </a:lnTo>
                    <a:lnTo>
                      <a:pt x="283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latin typeface="Georgia" panose="02040502050405020303" pitchFamily="18" charset="0"/>
                </a:endParaRPr>
              </a:p>
            </p:txBody>
          </p:sp>
        </p:grpSp>
        <p:grpSp>
          <p:nvGrpSpPr>
            <p:cNvPr id="159" name="Google Shape;2040;p34">
              <a:extLst>
                <a:ext uri="{FF2B5EF4-FFF2-40B4-BE49-F238E27FC236}">
                  <a16:creationId xmlns:a16="http://schemas.microsoft.com/office/drawing/2014/main" id="{6CA06720-29DB-4242-9977-7B90EAEED998}"/>
                </a:ext>
              </a:extLst>
            </p:cNvPr>
            <p:cNvGrpSpPr/>
            <p:nvPr/>
          </p:nvGrpSpPr>
          <p:grpSpPr>
            <a:xfrm>
              <a:off x="831520" y="2468893"/>
              <a:ext cx="1272869" cy="1189539"/>
              <a:chOff x="3261407" y="3075033"/>
              <a:chExt cx="996984" cy="501516"/>
            </a:xfrm>
          </p:grpSpPr>
          <p:sp>
            <p:nvSpPr>
              <p:cNvPr id="160" name="Google Shape;2041;p34">
                <a:extLst>
                  <a:ext uri="{FF2B5EF4-FFF2-40B4-BE49-F238E27FC236}">
                    <a16:creationId xmlns:a16="http://schemas.microsoft.com/office/drawing/2014/main" id="{BCB98CCA-A7EE-41B8-899E-72B2DCACAB3A}"/>
                  </a:ext>
                </a:extLst>
              </p:cNvPr>
              <p:cNvSpPr/>
              <p:nvPr/>
            </p:nvSpPr>
            <p:spPr>
              <a:xfrm>
                <a:off x="3261407" y="3075033"/>
                <a:ext cx="995669" cy="501508"/>
              </a:xfrm>
              <a:custGeom>
                <a:avLst/>
                <a:gdLst/>
                <a:ahLst/>
                <a:cxnLst/>
                <a:rect l="l" t="t" r="r" b="b"/>
                <a:pathLst>
                  <a:path w="3849" h="2786" extrusionOk="0">
                    <a:moveTo>
                      <a:pt x="1" y="0"/>
                    </a:moveTo>
                    <a:lnTo>
                      <a:pt x="1" y="2785"/>
                    </a:lnTo>
                    <a:lnTo>
                      <a:pt x="3849" y="2785"/>
                    </a:lnTo>
                    <a:lnTo>
                      <a:pt x="384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sz="1600" dirty="0">
                    <a:solidFill>
                      <a:schemeClr val="dk1"/>
                    </a:solidFill>
                    <a:latin typeface="Georgia" panose="02040502050405020303" pitchFamily="18" charset="0"/>
                    <a:ea typeface="Roboto"/>
                    <a:cs typeface="Roboto"/>
                    <a:sym typeface="Roboto"/>
                  </a:rPr>
                  <a:t>Brother</a:t>
                </a:r>
                <a:endParaRPr sz="2400" dirty="0">
                  <a:latin typeface="Georgia" panose="02040502050405020303" pitchFamily="18" charset="0"/>
                </a:endParaRPr>
              </a:p>
            </p:txBody>
          </p:sp>
          <p:sp>
            <p:nvSpPr>
              <p:cNvPr id="161" name="Google Shape;2042;p34">
                <a:extLst>
                  <a:ext uri="{FF2B5EF4-FFF2-40B4-BE49-F238E27FC236}">
                    <a16:creationId xmlns:a16="http://schemas.microsoft.com/office/drawing/2014/main" id="{F433D899-1DD8-4640-9056-5795A335861D}"/>
                  </a:ext>
                </a:extLst>
              </p:cNvPr>
              <p:cNvSpPr/>
              <p:nvPr/>
            </p:nvSpPr>
            <p:spPr>
              <a:xfrm>
                <a:off x="3261407" y="3531186"/>
                <a:ext cx="996962" cy="45363"/>
              </a:xfrm>
              <a:custGeom>
                <a:avLst/>
                <a:gdLst/>
                <a:ahLst/>
                <a:cxnLst/>
                <a:rect l="l" t="t" r="r" b="b"/>
                <a:pathLst>
                  <a:path w="3854" h="252" extrusionOk="0">
                    <a:moveTo>
                      <a:pt x="284" y="1"/>
                    </a:moveTo>
                    <a:lnTo>
                      <a:pt x="1" y="251"/>
                    </a:lnTo>
                    <a:lnTo>
                      <a:pt x="3853" y="251"/>
                    </a:lnTo>
                    <a:lnTo>
                      <a:pt x="357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latin typeface="Georgia" panose="02040502050405020303" pitchFamily="18" charset="0"/>
                </a:endParaRPr>
              </a:p>
            </p:txBody>
          </p:sp>
          <p:sp>
            <p:nvSpPr>
              <p:cNvPr id="162" name="Google Shape;2043;p34">
                <a:extLst>
                  <a:ext uri="{FF2B5EF4-FFF2-40B4-BE49-F238E27FC236}">
                    <a16:creationId xmlns:a16="http://schemas.microsoft.com/office/drawing/2014/main" id="{5C468104-104C-4A29-9470-85FA318C66F2}"/>
                  </a:ext>
                </a:extLst>
              </p:cNvPr>
              <p:cNvSpPr/>
              <p:nvPr/>
            </p:nvSpPr>
            <p:spPr>
              <a:xfrm>
                <a:off x="3261407" y="3075033"/>
                <a:ext cx="996962" cy="46083"/>
              </a:xfrm>
              <a:custGeom>
                <a:avLst/>
                <a:gdLst/>
                <a:ahLst/>
                <a:cxnLst/>
                <a:rect l="l" t="t" r="r" b="b"/>
                <a:pathLst>
                  <a:path w="3854" h="256" extrusionOk="0">
                    <a:moveTo>
                      <a:pt x="1" y="0"/>
                    </a:moveTo>
                    <a:lnTo>
                      <a:pt x="284" y="255"/>
                    </a:lnTo>
                    <a:lnTo>
                      <a:pt x="3570" y="255"/>
                    </a:lnTo>
                    <a:lnTo>
                      <a:pt x="3853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latin typeface="Georgia" panose="02040502050405020303" pitchFamily="18" charset="0"/>
                </a:endParaRPr>
              </a:p>
            </p:txBody>
          </p:sp>
          <p:sp>
            <p:nvSpPr>
              <p:cNvPr id="163" name="Google Shape;2044;p34">
                <a:extLst>
                  <a:ext uri="{FF2B5EF4-FFF2-40B4-BE49-F238E27FC236}">
                    <a16:creationId xmlns:a16="http://schemas.microsoft.com/office/drawing/2014/main" id="{66DFDF8E-4BEE-44D1-BCF0-268A72B0B00D}"/>
                  </a:ext>
                </a:extLst>
              </p:cNvPr>
              <p:cNvSpPr/>
              <p:nvPr/>
            </p:nvSpPr>
            <p:spPr>
              <a:xfrm>
                <a:off x="3261407" y="3075033"/>
                <a:ext cx="73466" cy="501508"/>
              </a:xfrm>
              <a:custGeom>
                <a:avLst/>
                <a:gdLst/>
                <a:ahLst/>
                <a:cxnLst/>
                <a:rect l="l" t="t" r="r" b="b"/>
                <a:pathLst>
                  <a:path w="284" h="2786" extrusionOk="0">
                    <a:moveTo>
                      <a:pt x="1" y="0"/>
                    </a:moveTo>
                    <a:lnTo>
                      <a:pt x="1" y="2785"/>
                    </a:lnTo>
                    <a:lnTo>
                      <a:pt x="284" y="2535"/>
                    </a:lnTo>
                    <a:lnTo>
                      <a:pt x="284" y="255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latin typeface="Georgia" panose="02040502050405020303" pitchFamily="18" charset="0"/>
                </a:endParaRPr>
              </a:p>
            </p:txBody>
          </p:sp>
          <p:sp>
            <p:nvSpPr>
              <p:cNvPr id="164" name="Google Shape;2045;p34">
                <a:extLst>
                  <a:ext uri="{FF2B5EF4-FFF2-40B4-BE49-F238E27FC236}">
                    <a16:creationId xmlns:a16="http://schemas.microsoft.com/office/drawing/2014/main" id="{5720F9FB-C61E-4CEF-9FF2-5521F06A6B7F}"/>
                  </a:ext>
                </a:extLst>
              </p:cNvPr>
              <p:cNvSpPr/>
              <p:nvPr/>
            </p:nvSpPr>
            <p:spPr>
              <a:xfrm>
                <a:off x="4184926" y="3075033"/>
                <a:ext cx="73466" cy="501508"/>
              </a:xfrm>
              <a:custGeom>
                <a:avLst/>
                <a:gdLst/>
                <a:ahLst/>
                <a:cxnLst/>
                <a:rect l="l" t="t" r="r" b="b"/>
                <a:pathLst>
                  <a:path w="284" h="2786" extrusionOk="0">
                    <a:moveTo>
                      <a:pt x="283" y="0"/>
                    </a:moveTo>
                    <a:lnTo>
                      <a:pt x="0" y="255"/>
                    </a:lnTo>
                    <a:lnTo>
                      <a:pt x="0" y="2535"/>
                    </a:lnTo>
                    <a:lnTo>
                      <a:pt x="283" y="2785"/>
                    </a:lnTo>
                    <a:lnTo>
                      <a:pt x="283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latin typeface="Georgia" panose="02040502050405020303" pitchFamily="18" charset="0"/>
                </a:endParaRPr>
              </a:p>
            </p:txBody>
          </p:sp>
        </p:grpSp>
        <p:grpSp>
          <p:nvGrpSpPr>
            <p:cNvPr id="165" name="Google Shape;2046;p34">
              <a:extLst>
                <a:ext uri="{FF2B5EF4-FFF2-40B4-BE49-F238E27FC236}">
                  <a16:creationId xmlns:a16="http://schemas.microsoft.com/office/drawing/2014/main" id="{BB2D121D-0E9D-419F-916C-9B1D0239F94B}"/>
                </a:ext>
              </a:extLst>
            </p:cNvPr>
            <p:cNvGrpSpPr/>
            <p:nvPr/>
          </p:nvGrpSpPr>
          <p:grpSpPr>
            <a:xfrm>
              <a:off x="2378761" y="1323197"/>
              <a:ext cx="1272869" cy="1189539"/>
              <a:chOff x="3261407" y="3075033"/>
              <a:chExt cx="996984" cy="501516"/>
            </a:xfrm>
          </p:grpSpPr>
          <p:sp>
            <p:nvSpPr>
              <p:cNvPr id="166" name="Google Shape;2047;p34">
                <a:extLst>
                  <a:ext uri="{FF2B5EF4-FFF2-40B4-BE49-F238E27FC236}">
                    <a16:creationId xmlns:a16="http://schemas.microsoft.com/office/drawing/2014/main" id="{D730066F-6961-4D97-ADBC-AE0BA7B9DDE6}"/>
                  </a:ext>
                </a:extLst>
              </p:cNvPr>
              <p:cNvSpPr/>
              <p:nvPr/>
            </p:nvSpPr>
            <p:spPr>
              <a:xfrm>
                <a:off x="3261407" y="3075033"/>
                <a:ext cx="995669" cy="501508"/>
              </a:xfrm>
              <a:custGeom>
                <a:avLst/>
                <a:gdLst/>
                <a:ahLst/>
                <a:cxnLst/>
                <a:rect l="l" t="t" r="r" b="b"/>
                <a:pathLst>
                  <a:path w="3849" h="2786" extrusionOk="0">
                    <a:moveTo>
                      <a:pt x="1" y="0"/>
                    </a:moveTo>
                    <a:lnTo>
                      <a:pt x="1" y="2785"/>
                    </a:lnTo>
                    <a:lnTo>
                      <a:pt x="3849" y="2785"/>
                    </a:lnTo>
                    <a:lnTo>
                      <a:pt x="384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-US" sz="1600" dirty="0">
                    <a:solidFill>
                      <a:schemeClr val="dk1"/>
                    </a:solidFill>
                    <a:latin typeface="Georgia" panose="02040502050405020303" pitchFamily="18" charset="0"/>
                    <a:ea typeface="Roboto"/>
                    <a:cs typeface="Roboto"/>
                    <a:sym typeface="Roboto"/>
                  </a:rPr>
                  <a:t>Daddy</a:t>
                </a:r>
                <a:endParaRPr lang="en-US" sz="1600" dirty="0">
                  <a:latin typeface="Georgia" panose="02040502050405020303" pitchFamily="18" charset="0"/>
                </a:endParaRPr>
              </a:p>
            </p:txBody>
          </p:sp>
          <p:sp>
            <p:nvSpPr>
              <p:cNvPr id="167" name="Google Shape;2048;p34">
                <a:extLst>
                  <a:ext uri="{FF2B5EF4-FFF2-40B4-BE49-F238E27FC236}">
                    <a16:creationId xmlns:a16="http://schemas.microsoft.com/office/drawing/2014/main" id="{31BA0D2E-5359-4A87-9176-63439597799D}"/>
                  </a:ext>
                </a:extLst>
              </p:cNvPr>
              <p:cNvSpPr/>
              <p:nvPr/>
            </p:nvSpPr>
            <p:spPr>
              <a:xfrm>
                <a:off x="3261407" y="3531186"/>
                <a:ext cx="996962" cy="45363"/>
              </a:xfrm>
              <a:custGeom>
                <a:avLst/>
                <a:gdLst/>
                <a:ahLst/>
                <a:cxnLst/>
                <a:rect l="l" t="t" r="r" b="b"/>
                <a:pathLst>
                  <a:path w="3854" h="252" extrusionOk="0">
                    <a:moveTo>
                      <a:pt x="284" y="1"/>
                    </a:moveTo>
                    <a:lnTo>
                      <a:pt x="1" y="251"/>
                    </a:lnTo>
                    <a:lnTo>
                      <a:pt x="3853" y="251"/>
                    </a:lnTo>
                    <a:lnTo>
                      <a:pt x="357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latin typeface="Georgia" panose="02040502050405020303" pitchFamily="18" charset="0"/>
                </a:endParaRPr>
              </a:p>
            </p:txBody>
          </p:sp>
          <p:sp>
            <p:nvSpPr>
              <p:cNvPr id="168" name="Google Shape;2049;p34">
                <a:extLst>
                  <a:ext uri="{FF2B5EF4-FFF2-40B4-BE49-F238E27FC236}">
                    <a16:creationId xmlns:a16="http://schemas.microsoft.com/office/drawing/2014/main" id="{06765D4A-F041-4C21-BC2F-4CCE39C2DFBB}"/>
                  </a:ext>
                </a:extLst>
              </p:cNvPr>
              <p:cNvSpPr/>
              <p:nvPr/>
            </p:nvSpPr>
            <p:spPr>
              <a:xfrm>
                <a:off x="3261407" y="3075033"/>
                <a:ext cx="996962" cy="46083"/>
              </a:xfrm>
              <a:custGeom>
                <a:avLst/>
                <a:gdLst/>
                <a:ahLst/>
                <a:cxnLst/>
                <a:rect l="l" t="t" r="r" b="b"/>
                <a:pathLst>
                  <a:path w="3854" h="256" extrusionOk="0">
                    <a:moveTo>
                      <a:pt x="1" y="0"/>
                    </a:moveTo>
                    <a:lnTo>
                      <a:pt x="284" y="255"/>
                    </a:lnTo>
                    <a:lnTo>
                      <a:pt x="3570" y="255"/>
                    </a:lnTo>
                    <a:lnTo>
                      <a:pt x="3853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>
                  <a:latin typeface="Georgia" panose="02040502050405020303" pitchFamily="18" charset="0"/>
                </a:endParaRPr>
              </a:p>
            </p:txBody>
          </p:sp>
          <p:sp>
            <p:nvSpPr>
              <p:cNvPr id="169" name="Google Shape;2050;p34">
                <a:extLst>
                  <a:ext uri="{FF2B5EF4-FFF2-40B4-BE49-F238E27FC236}">
                    <a16:creationId xmlns:a16="http://schemas.microsoft.com/office/drawing/2014/main" id="{1A62CF84-4C97-4E85-AC67-AE63DF875E3D}"/>
                  </a:ext>
                </a:extLst>
              </p:cNvPr>
              <p:cNvSpPr/>
              <p:nvPr/>
            </p:nvSpPr>
            <p:spPr>
              <a:xfrm>
                <a:off x="3261407" y="3075033"/>
                <a:ext cx="73466" cy="501508"/>
              </a:xfrm>
              <a:custGeom>
                <a:avLst/>
                <a:gdLst/>
                <a:ahLst/>
                <a:cxnLst/>
                <a:rect l="l" t="t" r="r" b="b"/>
                <a:pathLst>
                  <a:path w="284" h="2786" extrusionOk="0">
                    <a:moveTo>
                      <a:pt x="1" y="0"/>
                    </a:moveTo>
                    <a:lnTo>
                      <a:pt x="1" y="2785"/>
                    </a:lnTo>
                    <a:lnTo>
                      <a:pt x="284" y="2535"/>
                    </a:lnTo>
                    <a:lnTo>
                      <a:pt x="284" y="255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latin typeface="Georgia" panose="02040502050405020303" pitchFamily="18" charset="0"/>
                </a:endParaRPr>
              </a:p>
            </p:txBody>
          </p:sp>
          <p:sp>
            <p:nvSpPr>
              <p:cNvPr id="170" name="Google Shape;2051;p34">
                <a:extLst>
                  <a:ext uri="{FF2B5EF4-FFF2-40B4-BE49-F238E27FC236}">
                    <a16:creationId xmlns:a16="http://schemas.microsoft.com/office/drawing/2014/main" id="{4D0187B0-14A2-4EDD-8926-C56DD1DED262}"/>
                  </a:ext>
                </a:extLst>
              </p:cNvPr>
              <p:cNvSpPr/>
              <p:nvPr/>
            </p:nvSpPr>
            <p:spPr>
              <a:xfrm>
                <a:off x="4184926" y="3075033"/>
                <a:ext cx="73466" cy="501508"/>
              </a:xfrm>
              <a:custGeom>
                <a:avLst/>
                <a:gdLst/>
                <a:ahLst/>
                <a:cxnLst/>
                <a:rect l="l" t="t" r="r" b="b"/>
                <a:pathLst>
                  <a:path w="284" h="2786" extrusionOk="0">
                    <a:moveTo>
                      <a:pt x="283" y="0"/>
                    </a:moveTo>
                    <a:lnTo>
                      <a:pt x="0" y="255"/>
                    </a:lnTo>
                    <a:lnTo>
                      <a:pt x="0" y="2535"/>
                    </a:lnTo>
                    <a:lnTo>
                      <a:pt x="283" y="2785"/>
                    </a:lnTo>
                    <a:lnTo>
                      <a:pt x="283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latin typeface="Georgia" panose="02040502050405020303" pitchFamily="18" charset="0"/>
                </a:endParaRPr>
              </a:p>
            </p:txBody>
          </p:sp>
        </p:grpSp>
        <p:grpSp>
          <p:nvGrpSpPr>
            <p:cNvPr id="171" name="Google Shape;2052;p34">
              <a:extLst>
                <a:ext uri="{FF2B5EF4-FFF2-40B4-BE49-F238E27FC236}">
                  <a16:creationId xmlns:a16="http://schemas.microsoft.com/office/drawing/2014/main" id="{2326226F-E1FE-4CA1-9224-3D2437310BE2}"/>
                </a:ext>
              </a:extLst>
            </p:cNvPr>
            <p:cNvGrpSpPr/>
            <p:nvPr/>
          </p:nvGrpSpPr>
          <p:grpSpPr>
            <a:xfrm>
              <a:off x="6520071" y="1323197"/>
              <a:ext cx="1272869" cy="1189539"/>
              <a:chOff x="3261407" y="3075033"/>
              <a:chExt cx="996984" cy="501516"/>
            </a:xfrm>
          </p:grpSpPr>
          <p:sp>
            <p:nvSpPr>
              <p:cNvPr id="172" name="Google Shape;2053;p34">
                <a:extLst>
                  <a:ext uri="{FF2B5EF4-FFF2-40B4-BE49-F238E27FC236}">
                    <a16:creationId xmlns:a16="http://schemas.microsoft.com/office/drawing/2014/main" id="{7C11A2BE-F270-475D-9EAF-FB734627FCDD}"/>
                  </a:ext>
                </a:extLst>
              </p:cNvPr>
              <p:cNvSpPr/>
              <p:nvPr/>
            </p:nvSpPr>
            <p:spPr>
              <a:xfrm>
                <a:off x="3261407" y="3075033"/>
                <a:ext cx="995669" cy="501508"/>
              </a:xfrm>
              <a:custGeom>
                <a:avLst/>
                <a:gdLst/>
                <a:ahLst/>
                <a:cxnLst/>
                <a:rect l="l" t="t" r="r" b="b"/>
                <a:pathLst>
                  <a:path w="3849" h="2786" extrusionOk="0">
                    <a:moveTo>
                      <a:pt x="1" y="0"/>
                    </a:moveTo>
                    <a:lnTo>
                      <a:pt x="1" y="2785"/>
                    </a:lnTo>
                    <a:lnTo>
                      <a:pt x="3849" y="2785"/>
                    </a:lnTo>
                    <a:lnTo>
                      <a:pt x="384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-US" sz="1600" dirty="0">
                    <a:solidFill>
                      <a:schemeClr val="dk1"/>
                    </a:solidFill>
                    <a:latin typeface="Georgia" panose="02040502050405020303" pitchFamily="18" charset="0"/>
                    <a:ea typeface="Roboto"/>
                    <a:cs typeface="Roboto"/>
                    <a:sym typeface="Roboto"/>
                  </a:rPr>
                  <a:t>Grandpa</a:t>
                </a:r>
                <a:endParaRPr lang="en-US" sz="1600" dirty="0">
                  <a:latin typeface="Georgia" panose="02040502050405020303" pitchFamily="18" charset="0"/>
                </a:endParaRPr>
              </a:p>
            </p:txBody>
          </p:sp>
          <p:sp>
            <p:nvSpPr>
              <p:cNvPr id="173" name="Google Shape;2054;p34">
                <a:extLst>
                  <a:ext uri="{FF2B5EF4-FFF2-40B4-BE49-F238E27FC236}">
                    <a16:creationId xmlns:a16="http://schemas.microsoft.com/office/drawing/2014/main" id="{AEA09ACA-9FEE-46D1-ACBC-55CD2E644095}"/>
                  </a:ext>
                </a:extLst>
              </p:cNvPr>
              <p:cNvSpPr/>
              <p:nvPr/>
            </p:nvSpPr>
            <p:spPr>
              <a:xfrm>
                <a:off x="3261407" y="3531186"/>
                <a:ext cx="996962" cy="45363"/>
              </a:xfrm>
              <a:custGeom>
                <a:avLst/>
                <a:gdLst/>
                <a:ahLst/>
                <a:cxnLst/>
                <a:rect l="l" t="t" r="r" b="b"/>
                <a:pathLst>
                  <a:path w="3854" h="252" extrusionOk="0">
                    <a:moveTo>
                      <a:pt x="284" y="1"/>
                    </a:moveTo>
                    <a:lnTo>
                      <a:pt x="1" y="251"/>
                    </a:lnTo>
                    <a:lnTo>
                      <a:pt x="3853" y="251"/>
                    </a:lnTo>
                    <a:lnTo>
                      <a:pt x="357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latin typeface="Georgia" panose="02040502050405020303" pitchFamily="18" charset="0"/>
                </a:endParaRPr>
              </a:p>
            </p:txBody>
          </p:sp>
          <p:sp>
            <p:nvSpPr>
              <p:cNvPr id="174" name="Google Shape;2055;p34">
                <a:extLst>
                  <a:ext uri="{FF2B5EF4-FFF2-40B4-BE49-F238E27FC236}">
                    <a16:creationId xmlns:a16="http://schemas.microsoft.com/office/drawing/2014/main" id="{373D3C65-3410-4840-B1DC-BACF6943AEC7}"/>
                  </a:ext>
                </a:extLst>
              </p:cNvPr>
              <p:cNvSpPr/>
              <p:nvPr/>
            </p:nvSpPr>
            <p:spPr>
              <a:xfrm>
                <a:off x="3261407" y="3075033"/>
                <a:ext cx="996962" cy="46083"/>
              </a:xfrm>
              <a:custGeom>
                <a:avLst/>
                <a:gdLst/>
                <a:ahLst/>
                <a:cxnLst/>
                <a:rect l="l" t="t" r="r" b="b"/>
                <a:pathLst>
                  <a:path w="3854" h="256" extrusionOk="0">
                    <a:moveTo>
                      <a:pt x="1" y="0"/>
                    </a:moveTo>
                    <a:lnTo>
                      <a:pt x="284" y="255"/>
                    </a:lnTo>
                    <a:lnTo>
                      <a:pt x="3570" y="255"/>
                    </a:lnTo>
                    <a:lnTo>
                      <a:pt x="3853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latin typeface="Georgia" panose="02040502050405020303" pitchFamily="18" charset="0"/>
                </a:endParaRPr>
              </a:p>
            </p:txBody>
          </p:sp>
          <p:sp>
            <p:nvSpPr>
              <p:cNvPr id="175" name="Google Shape;2056;p34">
                <a:extLst>
                  <a:ext uri="{FF2B5EF4-FFF2-40B4-BE49-F238E27FC236}">
                    <a16:creationId xmlns:a16="http://schemas.microsoft.com/office/drawing/2014/main" id="{0BBCA341-A4FD-443A-915C-6F354533C89C}"/>
                  </a:ext>
                </a:extLst>
              </p:cNvPr>
              <p:cNvSpPr/>
              <p:nvPr/>
            </p:nvSpPr>
            <p:spPr>
              <a:xfrm>
                <a:off x="3261407" y="3075033"/>
                <a:ext cx="73466" cy="501508"/>
              </a:xfrm>
              <a:custGeom>
                <a:avLst/>
                <a:gdLst/>
                <a:ahLst/>
                <a:cxnLst/>
                <a:rect l="l" t="t" r="r" b="b"/>
                <a:pathLst>
                  <a:path w="284" h="2786" extrusionOk="0">
                    <a:moveTo>
                      <a:pt x="1" y="0"/>
                    </a:moveTo>
                    <a:lnTo>
                      <a:pt x="1" y="2785"/>
                    </a:lnTo>
                    <a:lnTo>
                      <a:pt x="284" y="2535"/>
                    </a:lnTo>
                    <a:lnTo>
                      <a:pt x="284" y="255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latin typeface="Georgia" panose="02040502050405020303" pitchFamily="18" charset="0"/>
                </a:endParaRPr>
              </a:p>
            </p:txBody>
          </p:sp>
          <p:sp>
            <p:nvSpPr>
              <p:cNvPr id="176" name="Google Shape;2057;p34">
                <a:extLst>
                  <a:ext uri="{FF2B5EF4-FFF2-40B4-BE49-F238E27FC236}">
                    <a16:creationId xmlns:a16="http://schemas.microsoft.com/office/drawing/2014/main" id="{555F6644-F0D6-49AF-AA47-31D88F557757}"/>
                  </a:ext>
                </a:extLst>
              </p:cNvPr>
              <p:cNvSpPr/>
              <p:nvPr/>
            </p:nvSpPr>
            <p:spPr>
              <a:xfrm>
                <a:off x="4184926" y="3075033"/>
                <a:ext cx="73466" cy="501508"/>
              </a:xfrm>
              <a:custGeom>
                <a:avLst/>
                <a:gdLst/>
                <a:ahLst/>
                <a:cxnLst/>
                <a:rect l="l" t="t" r="r" b="b"/>
                <a:pathLst>
                  <a:path w="284" h="2786" extrusionOk="0">
                    <a:moveTo>
                      <a:pt x="283" y="0"/>
                    </a:moveTo>
                    <a:lnTo>
                      <a:pt x="0" y="255"/>
                    </a:lnTo>
                    <a:lnTo>
                      <a:pt x="0" y="2535"/>
                    </a:lnTo>
                    <a:lnTo>
                      <a:pt x="283" y="2785"/>
                    </a:lnTo>
                    <a:lnTo>
                      <a:pt x="283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latin typeface="Georgia" panose="02040502050405020303" pitchFamily="18" charset="0"/>
                </a:endParaRPr>
              </a:p>
            </p:txBody>
          </p:sp>
        </p:grpSp>
        <p:grpSp>
          <p:nvGrpSpPr>
            <p:cNvPr id="177" name="Google Shape;2058;p34">
              <a:extLst>
                <a:ext uri="{FF2B5EF4-FFF2-40B4-BE49-F238E27FC236}">
                  <a16:creationId xmlns:a16="http://schemas.microsoft.com/office/drawing/2014/main" id="{520946BC-5D6E-4DC0-8EF9-93C347972F01}"/>
                </a:ext>
              </a:extLst>
            </p:cNvPr>
            <p:cNvGrpSpPr/>
            <p:nvPr/>
          </p:nvGrpSpPr>
          <p:grpSpPr>
            <a:xfrm>
              <a:off x="6520071" y="3831488"/>
              <a:ext cx="1272869" cy="1189539"/>
              <a:chOff x="3261407" y="3075033"/>
              <a:chExt cx="996984" cy="501516"/>
            </a:xfrm>
          </p:grpSpPr>
          <p:sp>
            <p:nvSpPr>
              <p:cNvPr id="178" name="Google Shape;2059;p34">
                <a:extLst>
                  <a:ext uri="{FF2B5EF4-FFF2-40B4-BE49-F238E27FC236}">
                    <a16:creationId xmlns:a16="http://schemas.microsoft.com/office/drawing/2014/main" id="{F51C667E-ED41-4FEC-A552-48CB7E170053}"/>
                  </a:ext>
                </a:extLst>
              </p:cNvPr>
              <p:cNvSpPr/>
              <p:nvPr/>
            </p:nvSpPr>
            <p:spPr>
              <a:xfrm>
                <a:off x="3261407" y="3075033"/>
                <a:ext cx="995669" cy="501508"/>
              </a:xfrm>
              <a:custGeom>
                <a:avLst/>
                <a:gdLst/>
                <a:ahLst/>
                <a:cxnLst/>
                <a:rect l="l" t="t" r="r" b="b"/>
                <a:pathLst>
                  <a:path w="3849" h="2786" extrusionOk="0">
                    <a:moveTo>
                      <a:pt x="1" y="0"/>
                    </a:moveTo>
                    <a:lnTo>
                      <a:pt x="1" y="2785"/>
                    </a:lnTo>
                    <a:lnTo>
                      <a:pt x="3849" y="2785"/>
                    </a:lnTo>
                    <a:lnTo>
                      <a:pt x="384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-US" sz="1600" dirty="0">
                    <a:solidFill>
                      <a:schemeClr val="dk1"/>
                    </a:solidFill>
                    <a:latin typeface="Georgia" panose="02040502050405020303" pitchFamily="18" charset="0"/>
                    <a:ea typeface="Roboto"/>
                    <a:cs typeface="Roboto"/>
                    <a:sym typeface="Roboto"/>
                  </a:rPr>
                  <a:t>Grandma</a:t>
                </a:r>
                <a:endParaRPr lang="en-US" sz="1600" dirty="0">
                  <a:latin typeface="Georgia" panose="02040502050405020303" pitchFamily="18" charset="0"/>
                </a:endParaRPr>
              </a:p>
            </p:txBody>
          </p:sp>
          <p:sp>
            <p:nvSpPr>
              <p:cNvPr id="179" name="Google Shape;2060;p34">
                <a:extLst>
                  <a:ext uri="{FF2B5EF4-FFF2-40B4-BE49-F238E27FC236}">
                    <a16:creationId xmlns:a16="http://schemas.microsoft.com/office/drawing/2014/main" id="{9F054ED1-73DC-4313-B217-ACFB65ADF55F}"/>
                  </a:ext>
                </a:extLst>
              </p:cNvPr>
              <p:cNvSpPr/>
              <p:nvPr/>
            </p:nvSpPr>
            <p:spPr>
              <a:xfrm>
                <a:off x="3261407" y="3531186"/>
                <a:ext cx="996962" cy="45363"/>
              </a:xfrm>
              <a:custGeom>
                <a:avLst/>
                <a:gdLst/>
                <a:ahLst/>
                <a:cxnLst/>
                <a:rect l="l" t="t" r="r" b="b"/>
                <a:pathLst>
                  <a:path w="3854" h="252" extrusionOk="0">
                    <a:moveTo>
                      <a:pt x="284" y="1"/>
                    </a:moveTo>
                    <a:lnTo>
                      <a:pt x="1" y="251"/>
                    </a:lnTo>
                    <a:lnTo>
                      <a:pt x="3853" y="251"/>
                    </a:lnTo>
                    <a:lnTo>
                      <a:pt x="357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latin typeface="Georgia" panose="02040502050405020303" pitchFamily="18" charset="0"/>
                </a:endParaRPr>
              </a:p>
            </p:txBody>
          </p:sp>
          <p:sp>
            <p:nvSpPr>
              <p:cNvPr id="180" name="Google Shape;2061;p34">
                <a:extLst>
                  <a:ext uri="{FF2B5EF4-FFF2-40B4-BE49-F238E27FC236}">
                    <a16:creationId xmlns:a16="http://schemas.microsoft.com/office/drawing/2014/main" id="{C871989B-68A3-47A9-8D23-957C14ACC463}"/>
                  </a:ext>
                </a:extLst>
              </p:cNvPr>
              <p:cNvSpPr/>
              <p:nvPr/>
            </p:nvSpPr>
            <p:spPr>
              <a:xfrm>
                <a:off x="3261407" y="3075033"/>
                <a:ext cx="996962" cy="46083"/>
              </a:xfrm>
              <a:custGeom>
                <a:avLst/>
                <a:gdLst/>
                <a:ahLst/>
                <a:cxnLst/>
                <a:rect l="l" t="t" r="r" b="b"/>
                <a:pathLst>
                  <a:path w="3854" h="256" extrusionOk="0">
                    <a:moveTo>
                      <a:pt x="1" y="0"/>
                    </a:moveTo>
                    <a:lnTo>
                      <a:pt x="284" y="255"/>
                    </a:lnTo>
                    <a:lnTo>
                      <a:pt x="3570" y="255"/>
                    </a:lnTo>
                    <a:lnTo>
                      <a:pt x="3853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latin typeface="Georgia" panose="02040502050405020303" pitchFamily="18" charset="0"/>
                </a:endParaRPr>
              </a:p>
            </p:txBody>
          </p:sp>
          <p:sp>
            <p:nvSpPr>
              <p:cNvPr id="181" name="Google Shape;2062;p34">
                <a:extLst>
                  <a:ext uri="{FF2B5EF4-FFF2-40B4-BE49-F238E27FC236}">
                    <a16:creationId xmlns:a16="http://schemas.microsoft.com/office/drawing/2014/main" id="{767BA11B-90DF-44B1-BC40-256E4D8FAACA}"/>
                  </a:ext>
                </a:extLst>
              </p:cNvPr>
              <p:cNvSpPr/>
              <p:nvPr/>
            </p:nvSpPr>
            <p:spPr>
              <a:xfrm>
                <a:off x="3261407" y="3075033"/>
                <a:ext cx="73466" cy="501508"/>
              </a:xfrm>
              <a:custGeom>
                <a:avLst/>
                <a:gdLst/>
                <a:ahLst/>
                <a:cxnLst/>
                <a:rect l="l" t="t" r="r" b="b"/>
                <a:pathLst>
                  <a:path w="284" h="2786" extrusionOk="0">
                    <a:moveTo>
                      <a:pt x="1" y="0"/>
                    </a:moveTo>
                    <a:lnTo>
                      <a:pt x="1" y="2785"/>
                    </a:lnTo>
                    <a:lnTo>
                      <a:pt x="284" y="2535"/>
                    </a:lnTo>
                    <a:lnTo>
                      <a:pt x="284" y="255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latin typeface="Georgia" panose="02040502050405020303" pitchFamily="18" charset="0"/>
                </a:endParaRPr>
              </a:p>
            </p:txBody>
          </p:sp>
          <p:sp>
            <p:nvSpPr>
              <p:cNvPr id="182" name="Google Shape;2063;p34">
                <a:extLst>
                  <a:ext uri="{FF2B5EF4-FFF2-40B4-BE49-F238E27FC236}">
                    <a16:creationId xmlns:a16="http://schemas.microsoft.com/office/drawing/2014/main" id="{3374C997-0DBA-4355-8BDA-DCB9A32AA879}"/>
                  </a:ext>
                </a:extLst>
              </p:cNvPr>
              <p:cNvSpPr/>
              <p:nvPr/>
            </p:nvSpPr>
            <p:spPr>
              <a:xfrm>
                <a:off x="4184926" y="3075033"/>
                <a:ext cx="73466" cy="501508"/>
              </a:xfrm>
              <a:custGeom>
                <a:avLst/>
                <a:gdLst/>
                <a:ahLst/>
                <a:cxnLst/>
                <a:rect l="l" t="t" r="r" b="b"/>
                <a:pathLst>
                  <a:path w="284" h="2786" extrusionOk="0">
                    <a:moveTo>
                      <a:pt x="283" y="0"/>
                    </a:moveTo>
                    <a:lnTo>
                      <a:pt x="0" y="255"/>
                    </a:lnTo>
                    <a:lnTo>
                      <a:pt x="0" y="2535"/>
                    </a:lnTo>
                    <a:lnTo>
                      <a:pt x="283" y="2785"/>
                    </a:lnTo>
                    <a:lnTo>
                      <a:pt x="283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latin typeface="Georgia" panose="02040502050405020303" pitchFamily="18" charset="0"/>
                </a:endParaRPr>
              </a:p>
            </p:txBody>
          </p:sp>
        </p:grpSp>
        <p:grpSp>
          <p:nvGrpSpPr>
            <p:cNvPr id="183" name="Google Shape;2064;p34">
              <a:extLst>
                <a:ext uri="{FF2B5EF4-FFF2-40B4-BE49-F238E27FC236}">
                  <a16:creationId xmlns:a16="http://schemas.microsoft.com/office/drawing/2014/main" id="{4E88DCB9-DE3B-4F9E-A332-33B78AA30FA3}"/>
                </a:ext>
              </a:extLst>
            </p:cNvPr>
            <p:cNvGrpSpPr/>
            <p:nvPr/>
          </p:nvGrpSpPr>
          <p:grpSpPr>
            <a:xfrm>
              <a:off x="9109737" y="2816783"/>
              <a:ext cx="1272869" cy="1189539"/>
              <a:chOff x="3261407" y="3075033"/>
              <a:chExt cx="996984" cy="501516"/>
            </a:xfrm>
          </p:grpSpPr>
          <p:sp>
            <p:nvSpPr>
              <p:cNvPr id="184" name="Google Shape;2065;p34">
                <a:extLst>
                  <a:ext uri="{FF2B5EF4-FFF2-40B4-BE49-F238E27FC236}">
                    <a16:creationId xmlns:a16="http://schemas.microsoft.com/office/drawing/2014/main" id="{BECB9410-2618-4E6C-AE96-0E23C60CA84F}"/>
                  </a:ext>
                </a:extLst>
              </p:cNvPr>
              <p:cNvSpPr/>
              <p:nvPr/>
            </p:nvSpPr>
            <p:spPr>
              <a:xfrm>
                <a:off x="3261407" y="3075033"/>
                <a:ext cx="995669" cy="501508"/>
              </a:xfrm>
              <a:custGeom>
                <a:avLst/>
                <a:gdLst/>
                <a:ahLst/>
                <a:cxnLst/>
                <a:rect l="l" t="t" r="r" b="b"/>
                <a:pathLst>
                  <a:path w="3849" h="2786" extrusionOk="0">
                    <a:moveTo>
                      <a:pt x="1" y="0"/>
                    </a:moveTo>
                    <a:lnTo>
                      <a:pt x="1" y="2785"/>
                    </a:lnTo>
                    <a:lnTo>
                      <a:pt x="3849" y="2785"/>
                    </a:lnTo>
                    <a:lnTo>
                      <a:pt x="384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-US" sz="1600" dirty="0">
                    <a:solidFill>
                      <a:schemeClr val="dk1"/>
                    </a:solidFill>
                    <a:latin typeface="Georgia" panose="02040502050405020303" pitchFamily="18" charset="0"/>
                    <a:ea typeface="Roboto"/>
                    <a:cs typeface="Roboto"/>
                    <a:sym typeface="Roboto"/>
                  </a:rPr>
                  <a:t>Uncle</a:t>
                </a:r>
                <a:endParaRPr lang="en-US" sz="1600" dirty="0">
                  <a:latin typeface="Georgia" panose="02040502050405020303" pitchFamily="18" charset="0"/>
                </a:endParaRPr>
              </a:p>
            </p:txBody>
          </p:sp>
          <p:sp>
            <p:nvSpPr>
              <p:cNvPr id="185" name="Google Shape;2066;p34">
                <a:extLst>
                  <a:ext uri="{FF2B5EF4-FFF2-40B4-BE49-F238E27FC236}">
                    <a16:creationId xmlns:a16="http://schemas.microsoft.com/office/drawing/2014/main" id="{D6B7BAAB-6B07-4101-BFE1-85136E2BEF4A}"/>
                  </a:ext>
                </a:extLst>
              </p:cNvPr>
              <p:cNvSpPr/>
              <p:nvPr/>
            </p:nvSpPr>
            <p:spPr>
              <a:xfrm>
                <a:off x="3261407" y="3531186"/>
                <a:ext cx="996962" cy="45363"/>
              </a:xfrm>
              <a:custGeom>
                <a:avLst/>
                <a:gdLst/>
                <a:ahLst/>
                <a:cxnLst/>
                <a:rect l="l" t="t" r="r" b="b"/>
                <a:pathLst>
                  <a:path w="3854" h="252" extrusionOk="0">
                    <a:moveTo>
                      <a:pt x="284" y="1"/>
                    </a:moveTo>
                    <a:lnTo>
                      <a:pt x="1" y="251"/>
                    </a:lnTo>
                    <a:lnTo>
                      <a:pt x="3853" y="251"/>
                    </a:lnTo>
                    <a:lnTo>
                      <a:pt x="357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latin typeface="Georgia" panose="02040502050405020303" pitchFamily="18" charset="0"/>
                </a:endParaRPr>
              </a:p>
            </p:txBody>
          </p:sp>
          <p:sp>
            <p:nvSpPr>
              <p:cNvPr id="186" name="Google Shape;2067;p34">
                <a:extLst>
                  <a:ext uri="{FF2B5EF4-FFF2-40B4-BE49-F238E27FC236}">
                    <a16:creationId xmlns:a16="http://schemas.microsoft.com/office/drawing/2014/main" id="{517C54A5-ECBC-4D3B-B7BB-810A36954E44}"/>
                  </a:ext>
                </a:extLst>
              </p:cNvPr>
              <p:cNvSpPr/>
              <p:nvPr/>
            </p:nvSpPr>
            <p:spPr>
              <a:xfrm>
                <a:off x="3261407" y="3075033"/>
                <a:ext cx="996962" cy="46083"/>
              </a:xfrm>
              <a:custGeom>
                <a:avLst/>
                <a:gdLst/>
                <a:ahLst/>
                <a:cxnLst/>
                <a:rect l="l" t="t" r="r" b="b"/>
                <a:pathLst>
                  <a:path w="3854" h="256" extrusionOk="0">
                    <a:moveTo>
                      <a:pt x="1" y="0"/>
                    </a:moveTo>
                    <a:lnTo>
                      <a:pt x="284" y="255"/>
                    </a:lnTo>
                    <a:lnTo>
                      <a:pt x="3570" y="255"/>
                    </a:lnTo>
                    <a:lnTo>
                      <a:pt x="3853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latin typeface="Georgia" panose="02040502050405020303" pitchFamily="18" charset="0"/>
                </a:endParaRPr>
              </a:p>
            </p:txBody>
          </p:sp>
          <p:sp>
            <p:nvSpPr>
              <p:cNvPr id="187" name="Google Shape;2068;p34">
                <a:extLst>
                  <a:ext uri="{FF2B5EF4-FFF2-40B4-BE49-F238E27FC236}">
                    <a16:creationId xmlns:a16="http://schemas.microsoft.com/office/drawing/2014/main" id="{BBEF95FB-8676-423E-AD7B-9FA95449644E}"/>
                  </a:ext>
                </a:extLst>
              </p:cNvPr>
              <p:cNvSpPr/>
              <p:nvPr/>
            </p:nvSpPr>
            <p:spPr>
              <a:xfrm>
                <a:off x="3261407" y="3075033"/>
                <a:ext cx="73466" cy="501508"/>
              </a:xfrm>
              <a:custGeom>
                <a:avLst/>
                <a:gdLst/>
                <a:ahLst/>
                <a:cxnLst/>
                <a:rect l="l" t="t" r="r" b="b"/>
                <a:pathLst>
                  <a:path w="284" h="2786" extrusionOk="0">
                    <a:moveTo>
                      <a:pt x="1" y="0"/>
                    </a:moveTo>
                    <a:lnTo>
                      <a:pt x="1" y="2785"/>
                    </a:lnTo>
                    <a:lnTo>
                      <a:pt x="284" y="2535"/>
                    </a:lnTo>
                    <a:lnTo>
                      <a:pt x="284" y="255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latin typeface="Georgia" panose="02040502050405020303" pitchFamily="18" charset="0"/>
                </a:endParaRPr>
              </a:p>
            </p:txBody>
          </p:sp>
          <p:sp>
            <p:nvSpPr>
              <p:cNvPr id="188" name="Google Shape;2069;p34">
                <a:extLst>
                  <a:ext uri="{FF2B5EF4-FFF2-40B4-BE49-F238E27FC236}">
                    <a16:creationId xmlns:a16="http://schemas.microsoft.com/office/drawing/2014/main" id="{F2A8B4C6-FDA3-4D16-B3D7-C269F7EF4C2A}"/>
                  </a:ext>
                </a:extLst>
              </p:cNvPr>
              <p:cNvSpPr/>
              <p:nvPr/>
            </p:nvSpPr>
            <p:spPr>
              <a:xfrm>
                <a:off x="4184926" y="3075033"/>
                <a:ext cx="73466" cy="501508"/>
              </a:xfrm>
              <a:custGeom>
                <a:avLst/>
                <a:gdLst/>
                <a:ahLst/>
                <a:cxnLst/>
                <a:rect l="l" t="t" r="r" b="b"/>
                <a:pathLst>
                  <a:path w="284" h="2786" extrusionOk="0">
                    <a:moveTo>
                      <a:pt x="283" y="0"/>
                    </a:moveTo>
                    <a:lnTo>
                      <a:pt x="0" y="255"/>
                    </a:lnTo>
                    <a:lnTo>
                      <a:pt x="0" y="2535"/>
                    </a:lnTo>
                    <a:lnTo>
                      <a:pt x="283" y="2785"/>
                    </a:lnTo>
                    <a:lnTo>
                      <a:pt x="283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latin typeface="Georgia" panose="02040502050405020303" pitchFamily="18" charset="0"/>
                </a:endParaRPr>
              </a:p>
            </p:txBody>
          </p:sp>
        </p:grpSp>
      </p:grpSp>
      <p:sp>
        <p:nvSpPr>
          <p:cNvPr id="191" name="TextBox 190">
            <a:extLst>
              <a:ext uri="{FF2B5EF4-FFF2-40B4-BE49-F238E27FC236}">
                <a16:creationId xmlns:a16="http://schemas.microsoft.com/office/drawing/2014/main" id="{EB329B34-6ACF-4D9D-A750-6E361463FC05}"/>
              </a:ext>
            </a:extLst>
          </p:cNvPr>
          <p:cNvSpPr txBox="1"/>
          <p:nvPr/>
        </p:nvSpPr>
        <p:spPr>
          <a:xfrm>
            <a:off x="492156" y="233887"/>
            <a:ext cx="381199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latin typeface="Georgia" panose="02040502050405020303" pitchFamily="18" charset="0"/>
                <a:ea typeface="Cambria" panose="02040503050406030204" pitchFamily="18" charset="0"/>
                <a:cs typeface="+mj-cs"/>
              </a:rPr>
              <a:t>Family Tree</a:t>
            </a:r>
          </a:p>
        </p:txBody>
      </p:sp>
      <p:sp>
        <p:nvSpPr>
          <p:cNvPr id="192" name="Rectangle: Rounded Corners 191">
            <a:extLst>
              <a:ext uri="{FF2B5EF4-FFF2-40B4-BE49-F238E27FC236}">
                <a16:creationId xmlns:a16="http://schemas.microsoft.com/office/drawing/2014/main" id="{B713BB68-893A-49F1-892E-1D7A74E9366E}"/>
              </a:ext>
            </a:extLst>
          </p:cNvPr>
          <p:cNvSpPr/>
          <p:nvPr/>
        </p:nvSpPr>
        <p:spPr>
          <a:xfrm>
            <a:off x="579754" y="869734"/>
            <a:ext cx="949546" cy="54653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1724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788F7C6-B775-DA86-36F2-09AD733E0602}"/>
              </a:ext>
            </a:extLst>
          </p:cNvPr>
          <p:cNvGrpSpPr/>
          <p:nvPr/>
        </p:nvGrpSpPr>
        <p:grpSpPr>
          <a:xfrm>
            <a:off x="402162" y="1482969"/>
            <a:ext cx="11387676" cy="4481103"/>
            <a:chOff x="763919" y="1376091"/>
            <a:chExt cx="10664162" cy="4196397"/>
          </a:xfrm>
          <a:solidFill>
            <a:schemeClr val="tx1">
              <a:lumMod val="75000"/>
              <a:lumOff val="25000"/>
            </a:schemeClr>
          </a:solidFill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6F0B38EB-F45E-5A3F-6FA6-D8D68FB2FC16}"/>
                </a:ext>
              </a:extLst>
            </p:cNvPr>
            <p:cNvGrpSpPr/>
            <p:nvPr/>
          </p:nvGrpSpPr>
          <p:grpSpPr>
            <a:xfrm>
              <a:off x="763919" y="1376091"/>
              <a:ext cx="10664162" cy="1739342"/>
              <a:chOff x="763919" y="1687222"/>
              <a:chExt cx="10664162" cy="1739342"/>
            </a:xfrm>
            <a:grpFill/>
          </p:grpSpPr>
          <p:grpSp>
            <p:nvGrpSpPr>
              <p:cNvPr id="17669" name="Google Shape;9147;p73">
                <a:extLst>
                  <a:ext uri="{FF2B5EF4-FFF2-40B4-BE49-F238E27FC236}">
                    <a16:creationId xmlns:a16="http://schemas.microsoft.com/office/drawing/2014/main" id="{62ACFF62-C108-172D-D498-C8475087D389}"/>
                  </a:ext>
                </a:extLst>
              </p:cNvPr>
              <p:cNvGrpSpPr/>
              <p:nvPr/>
            </p:nvGrpSpPr>
            <p:grpSpPr>
              <a:xfrm>
                <a:off x="763919" y="1689207"/>
                <a:ext cx="505937" cy="497951"/>
                <a:chOff x="683125" y="1955275"/>
                <a:chExt cx="299325" cy="294600"/>
              </a:xfrm>
              <a:grpFill/>
            </p:grpSpPr>
            <p:sp>
              <p:nvSpPr>
                <p:cNvPr id="17830" name="Google Shape;9148;p73">
                  <a:extLst>
                    <a:ext uri="{FF2B5EF4-FFF2-40B4-BE49-F238E27FC236}">
                      <a16:creationId xmlns:a16="http://schemas.microsoft.com/office/drawing/2014/main" id="{AA7285D6-92D3-19A1-7C47-B9CDE7B007ED}"/>
                    </a:ext>
                  </a:extLst>
                </p:cNvPr>
                <p:cNvSpPr/>
                <p:nvPr/>
              </p:nvSpPr>
              <p:spPr>
                <a:xfrm>
                  <a:off x="876875" y="1989925"/>
                  <a:ext cx="52800" cy="63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2" h="2553" extrusionOk="0">
                      <a:moveTo>
                        <a:pt x="1072" y="0"/>
                      </a:moveTo>
                      <a:cubicBezTo>
                        <a:pt x="473" y="0"/>
                        <a:pt x="64" y="473"/>
                        <a:pt x="64" y="1009"/>
                      </a:cubicBezTo>
                      <a:cubicBezTo>
                        <a:pt x="1" y="1229"/>
                        <a:pt x="158" y="1324"/>
                        <a:pt x="379" y="1324"/>
                      </a:cubicBezTo>
                      <a:cubicBezTo>
                        <a:pt x="568" y="1324"/>
                        <a:pt x="725" y="1166"/>
                        <a:pt x="725" y="977"/>
                      </a:cubicBezTo>
                      <a:cubicBezTo>
                        <a:pt x="725" y="788"/>
                        <a:pt x="883" y="631"/>
                        <a:pt x="1072" y="631"/>
                      </a:cubicBezTo>
                      <a:cubicBezTo>
                        <a:pt x="1261" y="631"/>
                        <a:pt x="1418" y="788"/>
                        <a:pt x="1418" y="977"/>
                      </a:cubicBezTo>
                      <a:cubicBezTo>
                        <a:pt x="1418" y="1103"/>
                        <a:pt x="1355" y="1198"/>
                        <a:pt x="1229" y="1292"/>
                      </a:cubicBezTo>
                      <a:cubicBezTo>
                        <a:pt x="914" y="1450"/>
                        <a:pt x="725" y="1796"/>
                        <a:pt x="725" y="2206"/>
                      </a:cubicBezTo>
                      <a:cubicBezTo>
                        <a:pt x="725" y="2395"/>
                        <a:pt x="883" y="2552"/>
                        <a:pt x="1072" y="2552"/>
                      </a:cubicBezTo>
                      <a:cubicBezTo>
                        <a:pt x="1261" y="2552"/>
                        <a:pt x="1418" y="2395"/>
                        <a:pt x="1418" y="2206"/>
                      </a:cubicBezTo>
                      <a:cubicBezTo>
                        <a:pt x="1418" y="2080"/>
                        <a:pt x="1481" y="1954"/>
                        <a:pt x="1544" y="1922"/>
                      </a:cubicBezTo>
                      <a:cubicBezTo>
                        <a:pt x="1891" y="1733"/>
                        <a:pt x="2111" y="1355"/>
                        <a:pt x="2111" y="1009"/>
                      </a:cubicBezTo>
                      <a:cubicBezTo>
                        <a:pt x="2111" y="410"/>
                        <a:pt x="1639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31" name="Google Shape;9149;p73">
                  <a:extLst>
                    <a:ext uri="{FF2B5EF4-FFF2-40B4-BE49-F238E27FC236}">
                      <a16:creationId xmlns:a16="http://schemas.microsoft.com/office/drawing/2014/main" id="{5452C3CE-0956-4E03-108F-CB018DAAB9F3}"/>
                    </a:ext>
                  </a:extLst>
                </p:cNvPr>
                <p:cNvSpPr/>
                <p:nvPr/>
              </p:nvSpPr>
              <p:spPr>
                <a:xfrm>
                  <a:off x="683125" y="2058450"/>
                  <a:ext cx="159900" cy="191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96" h="7657" extrusionOk="0">
                      <a:moveTo>
                        <a:pt x="3245" y="693"/>
                      </a:moveTo>
                      <a:cubicBezTo>
                        <a:pt x="3812" y="693"/>
                        <a:pt x="4285" y="1166"/>
                        <a:pt x="4285" y="1702"/>
                      </a:cubicBezTo>
                      <a:cubicBezTo>
                        <a:pt x="4285" y="2269"/>
                        <a:pt x="3812" y="2710"/>
                        <a:pt x="3245" y="2710"/>
                      </a:cubicBezTo>
                      <a:cubicBezTo>
                        <a:pt x="2647" y="2710"/>
                        <a:pt x="2174" y="2269"/>
                        <a:pt x="2174" y="1702"/>
                      </a:cubicBezTo>
                      <a:cubicBezTo>
                        <a:pt x="2174" y="1166"/>
                        <a:pt x="2678" y="693"/>
                        <a:pt x="3245" y="693"/>
                      </a:cubicBezTo>
                      <a:close/>
                      <a:moveTo>
                        <a:pt x="3245" y="3434"/>
                      </a:moveTo>
                      <a:cubicBezTo>
                        <a:pt x="4569" y="3434"/>
                        <a:pt x="5671" y="4537"/>
                        <a:pt x="5671" y="5892"/>
                      </a:cubicBezTo>
                      <a:lnTo>
                        <a:pt x="5671" y="6994"/>
                      </a:lnTo>
                      <a:lnTo>
                        <a:pt x="788" y="6994"/>
                      </a:lnTo>
                      <a:lnTo>
                        <a:pt x="788" y="5892"/>
                      </a:lnTo>
                      <a:cubicBezTo>
                        <a:pt x="788" y="4537"/>
                        <a:pt x="1891" y="3434"/>
                        <a:pt x="3245" y="3434"/>
                      </a:cubicBezTo>
                      <a:close/>
                      <a:moveTo>
                        <a:pt x="3182" y="0"/>
                      </a:moveTo>
                      <a:cubicBezTo>
                        <a:pt x="2237" y="0"/>
                        <a:pt x="1418" y="788"/>
                        <a:pt x="1418" y="1733"/>
                      </a:cubicBezTo>
                      <a:cubicBezTo>
                        <a:pt x="1418" y="2206"/>
                        <a:pt x="1607" y="2678"/>
                        <a:pt x="1985" y="2993"/>
                      </a:cubicBezTo>
                      <a:cubicBezTo>
                        <a:pt x="819" y="3466"/>
                        <a:pt x="0" y="4569"/>
                        <a:pt x="0" y="5892"/>
                      </a:cubicBezTo>
                      <a:lnTo>
                        <a:pt x="0" y="7309"/>
                      </a:lnTo>
                      <a:cubicBezTo>
                        <a:pt x="126" y="7499"/>
                        <a:pt x="284" y="7656"/>
                        <a:pt x="441" y="7656"/>
                      </a:cubicBezTo>
                      <a:lnTo>
                        <a:pt x="6018" y="7656"/>
                      </a:lnTo>
                      <a:cubicBezTo>
                        <a:pt x="6238" y="7656"/>
                        <a:pt x="6396" y="7499"/>
                        <a:pt x="6396" y="7309"/>
                      </a:cubicBezTo>
                      <a:lnTo>
                        <a:pt x="6396" y="5892"/>
                      </a:lnTo>
                      <a:cubicBezTo>
                        <a:pt x="6396" y="4569"/>
                        <a:pt x="5545" y="3466"/>
                        <a:pt x="4411" y="2993"/>
                      </a:cubicBezTo>
                      <a:cubicBezTo>
                        <a:pt x="4758" y="2647"/>
                        <a:pt x="4978" y="2206"/>
                        <a:pt x="4978" y="1733"/>
                      </a:cubicBezTo>
                      <a:cubicBezTo>
                        <a:pt x="4978" y="788"/>
                        <a:pt x="4190" y="0"/>
                        <a:pt x="318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32" name="Google Shape;9150;p73">
                  <a:extLst>
                    <a:ext uri="{FF2B5EF4-FFF2-40B4-BE49-F238E27FC236}">
                      <a16:creationId xmlns:a16="http://schemas.microsoft.com/office/drawing/2014/main" id="{C2F94820-3E5F-0394-AB83-73638F8458CB}"/>
                    </a:ext>
                  </a:extLst>
                </p:cNvPr>
                <p:cNvSpPr/>
                <p:nvPr/>
              </p:nvSpPr>
              <p:spPr>
                <a:xfrm>
                  <a:off x="824900" y="1955275"/>
                  <a:ext cx="157550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6239" extrusionOk="0">
                      <a:moveTo>
                        <a:pt x="3151" y="662"/>
                      </a:moveTo>
                      <a:cubicBezTo>
                        <a:pt x="4505" y="662"/>
                        <a:pt x="5608" y="1765"/>
                        <a:pt x="5608" y="3119"/>
                      </a:cubicBezTo>
                      <a:cubicBezTo>
                        <a:pt x="5608" y="4442"/>
                        <a:pt x="4505" y="5545"/>
                        <a:pt x="3151" y="5545"/>
                      </a:cubicBezTo>
                      <a:cubicBezTo>
                        <a:pt x="2710" y="5545"/>
                        <a:pt x="2332" y="5451"/>
                        <a:pt x="1954" y="5230"/>
                      </a:cubicBezTo>
                      <a:cubicBezTo>
                        <a:pt x="1890" y="5199"/>
                        <a:pt x="1796" y="5199"/>
                        <a:pt x="1733" y="5199"/>
                      </a:cubicBezTo>
                      <a:lnTo>
                        <a:pt x="945" y="5388"/>
                      </a:lnTo>
                      <a:lnTo>
                        <a:pt x="1166" y="4694"/>
                      </a:lnTo>
                      <a:cubicBezTo>
                        <a:pt x="1229" y="4568"/>
                        <a:pt x="1166" y="4505"/>
                        <a:pt x="1134" y="4411"/>
                      </a:cubicBezTo>
                      <a:cubicBezTo>
                        <a:pt x="914" y="4033"/>
                        <a:pt x="756" y="3592"/>
                        <a:pt x="756" y="3119"/>
                      </a:cubicBezTo>
                      <a:cubicBezTo>
                        <a:pt x="725" y="1733"/>
                        <a:pt x="1827" y="662"/>
                        <a:pt x="3151" y="662"/>
                      </a:cubicBezTo>
                      <a:close/>
                      <a:moveTo>
                        <a:pt x="3182" y="0"/>
                      </a:moveTo>
                      <a:cubicBezTo>
                        <a:pt x="1449" y="0"/>
                        <a:pt x="95" y="1418"/>
                        <a:pt x="95" y="3119"/>
                      </a:cubicBezTo>
                      <a:cubicBezTo>
                        <a:pt x="95" y="3655"/>
                        <a:pt x="189" y="4190"/>
                        <a:pt x="473" y="4663"/>
                      </a:cubicBezTo>
                      <a:lnTo>
                        <a:pt x="32" y="5766"/>
                      </a:lnTo>
                      <a:cubicBezTo>
                        <a:pt x="0" y="5860"/>
                        <a:pt x="32" y="5986"/>
                        <a:pt x="126" y="6112"/>
                      </a:cubicBezTo>
                      <a:cubicBezTo>
                        <a:pt x="189" y="6175"/>
                        <a:pt x="315" y="6238"/>
                        <a:pt x="473" y="6238"/>
                      </a:cubicBezTo>
                      <a:lnTo>
                        <a:pt x="1764" y="5923"/>
                      </a:lnTo>
                      <a:cubicBezTo>
                        <a:pt x="2206" y="6144"/>
                        <a:pt x="2678" y="6238"/>
                        <a:pt x="3182" y="6238"/>
                      </a:cubicBezTo>
                      <a:cubicBezTo>
                        <a:pt x="4915" y="6238"/>
                        <a:pt x="6301" y="4820"/>
                        <a:pt x="6301" y="3119"/>
                      </a:cubicBezTo>
                      <a:cubicBezTo>
                        <a:pt x="6301" y="1386"/>
                        <a:pt x="4883" y="0"/>
                        <a:pt x="318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33" name="Google Shape;9151;p73">
                  <a:extLst>
                    <a:ext uri="{FF2B5EF4-FFF2-40B4-BE49-F238E27FC236}">
                      <a16:creationId xmlns:a16="http://schemas.microsoft.com/office/drawing/2014/main" id="{8888BEF0-B93C-5A46-556B-3EAE5316A40B}"/>
                    </a:ext>
                  </a:extLst>
                </p:cNvPr>
                <p:cNvSpPr/>
                <p:nvPr/>
              </p:nvSpPr>
              <p:spPr>
                <a:xfrm>
                  <a:off x="895000" y="2058450"/>
                  <a:ext cx="173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78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cubicBezTo>
                        <a:pt x="536" y="725"/>
                        <a:pt x="693" y="567"/>
                        <a:pt x="693" y="378"/>
                      </a:cubicBezTo>
                      <a:cubicBezTo>
                        <a:pt x="693" y="158"/>
                        <a:pt x="536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670" name="Google Shape;9152;p73">
                <a:extLst>
                  <a:ext uri="{FF2B5EF4-FFF2-40B4-BE49-F238E27FC236}">
                    <a16:creationId xmlns:a16="http://schemas.microsoft.com/office/drawing/2014/main" id="{ADA50E07-873D-09F5-21FC-D586B60D4AED}"/>
                  </a:ext>
                </a:extLst>
              </p:cNvPr>
              <p:cNvGrpSpPr/>
              <p:nvPr/>
            </p:nvGrpSpPr>
            <p:grpSpPr>
              <a:xfrm>
                <a:off x="765251" y="2280947"/>
                <a:ext cx="503276" cy="500655"/>
                <a:chOff x="685475" y="2318350"/>
                <a:chExt cx="297750" cy="296200"/>
              </a:xfrm>
              <a:grpFill/>
            </p:grpSpPr>
            <p:sp>
              <p:nvSpPr>
                <p:cNvPr id="17827" name="Google Shape;9153;p73">
                  <a:extLst>
                    <a:ext uri="{FF2B5EF4-FFF2-40B4-BE49-F238E27FC236}">
                      <a16:creationId xmlns:a16="http://schemas.microsoft.com/office/drawing/2014/main" id="{AD08CB27-897B-278E-9D9B-B4DBB48462B0}"/>
                    </a:ext>
                  </a:extLst>
                </p:cNvPr>
                <p:cNvSpPr/>
                <p:nvPr/>
              </p:nvSpPr>
              <p:spPr>
                <a:xfrm>
                  <a:off x="685475" y="2371925"/>
                  <a:ext cx="142600" cy="241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04" h="9679" extrusionOk="0">
                      <a:moveTo>
                        <a:pt x="2080" y="662"/>
                      </a:moveTo>
                      <a:cubicBezTo>
                        <a:pt x="2458" y="662"/>
                        <a:pt x="2773" y="977"/>
                        <a:pt x="2773" y="1387"/>
                      </a:cubicBezTo>
                      <a:cubicBezTo>
                        <a:pt x="2773" y="1765"/>
                        <a:pt x="2458" y="2080"/>
                        <a:pt x="2080" y="2080"/>
                      </a:cubicBezTo>
                      <a:cubicBezTo>
                        <a:pt x="1671" y="2080"/>
                        <a:pt x="1356" y="1765"/>
                        <a:pt x="1356" y="1387"/>
                      </a:cubicBezTo>
                      <a:cubicBezTo>
                        <a:pt x="1356" y="977"/>
                        <a:pt x="1734" y="662"/>
                        <a:pt x="2080" y="662"/>
                      </a:cubicBezTo>
                      <a:close/>
                      <a:moveTo>
                        <a:pt x="2962" y="6900"/>
                      </a:moveTo>
                      <a:lnTo>
                        <a:pt x="3120" y="7593"/>
                      </a:lnTo>
                      <a:lnTo>
                        <a:pt x="1135" y="7593"/>
                      </a:lnTo>
                      <a:lnTo>
                        <a:pt x="1293" y="6900"/>
                      </a:lnTo>
                      <a:close/>
                      <a:moveTo>
                        <a:pt x="1742" y="2767"/>
                      </a:moveTo>
                      <a:cubicBezTo>
                        <a:pt x="1866" y="2767"/>
                        <a:pt x="1991" y="2831"/>
                        <a:pt x="2049" y="2962"/>
                      </a:cubicBezTo>
                      <a:lnTo>
                        <a:pt x="2553" y="3938"/>
                      </a:lnTo>
                      <a:cubicBezTo>
                        <a:pt x="2584" y="4064"/>
                        <a:pt x="2742" y="4127"/>
                        <a:pt x="2868" y="4127"/>
                      </a:cubicBezTo>
                      <a:lnTo>
                        <a:pt x="3813" y="4127"/>
                      </a:lnTo>
                      <a:cubicBezTo>
                        <a:pt x="4002" y="4127"/>
                        <a:pt x="4159" y="4285"/>
                        <a:pt x="4159" y="4474"/>
                      </a:cubicBezTo>
                      <a:cubicBezTo>
                        <a:pt x="4159" y="4695"/>
                        <a:pt x="4002" y="4852"/>
                        <a:pt x="3813" y="4852"/>
                      </a:cubicBezTo>
                      <a:lnTo>
                        <a:pt x="2427" y="4852"/>
                      </a:lnTo>
                      <a:cubicBezTo>
                        <a:pt x="2301" y="4852"/>
                        <a:pt x="2175" y="4758"/>
                        <a:pt x="2112" y="4631"/>
                      </a:cubicBezTo>
                      <a:cubicBezTo>
                        <a:pt x="2042" y="4515"/>
                        <a:pt x="1919" y="4450"/>
                        <a:pt x="1784" y="4450"/>
                      </a:cubicBezTo>
                      <a:cubicBezTo>
                        <a:pt x="1737" y="4450"/>
                        <a:pt x="1688" y="4458"/>
                        <a:pt x="1639" y="4474"/>
                      </a:cubicBezTo>
                      <a:cubicBezTo>
                        <a:pt x="1482" y="4568"/>
                        <a:pt x="1387" y="4758"/>
                        <a:pt x="1482" y="4947"/>
                      </a:cubicBezTo>
                      <a:cubicBezTo>
                        <a:pt x="1671" y="5325"/>
                        <a:pt x="2017" y="5545"/>
                        <a:pt x="2427" y="5545"/>
                      </a:cubicBezTo>
                      <a:lnTo>
                        <a:pt x="3813" y="5545"/>
                      </a:lnTo>
                      <a:cubicBezTo>
                        <a:pt x="3970" y="5545"/>
                        <a:pt x="4128" y="5671"/>
                        <a:pt x="4159" y="5829"/>
                      </a:cubicBezTo>
                      <a:lnTo>
                        <a:pt x="4853" y="8570"/>
                      </a:lnTo>
                      <a:cubicBezTo>
                        <a:pt x="4916" y="8790"/>
                        <a:pt x="4790" y="8979"/>
                        <a:pt x="4632" y="9011"/>
                      </a:cubicBezTo>
                      <a:cubicBezTo>
                        <a:pt x="4608" y="9015"/>
                        <a:pt x="4584" y="9017"/>
                        <a:pt x="4560" y="9017"/>
                      </a:cubicBezTo>
                      <a:cubicBezTo>
                        <a:pt x="4403" y="9017"/>
                        <a:pt x="4273" y="8927"/>
                        <a:pt x="4191" y="8790"/>
                      </a:cubicBezTo>
                      <a:lnTo>
                        <a:pt x="3655" y="6522"/>
                      </a:lnTo>
                      <a:cubicBezTo>
                        <a:pt x="3592" y="6364"/>
                        <a:pt x="3498" y="6270"/>
                        <a:pt x="3277" y="6270"/>
                      </a:cubicBezTo>
                      <a:lnTo>
                        <a:pt x="1040" y="6270"/>
                      </a:lnTo>
                      <a:cubicBezTo>
                        <a:pt x="914" y="6270"/>
                        <a:pt x="851" y="6207"/>
                        <a:pt x="757" y="6144"/>
                      </a:cubicBezTo>
                      <a:cubicBezTo>
                        <a:pt x="694" y="5986"/>
                        <a:pt x="694" y="5892"/>
                        <a:pt x="694" y="5797"/>
                      </a:cubicBezTo>
                      <a:lnTo>
                        <a:pt x="1419" y="3025"/>
                      </a:lnTo>
                      <a:cubicBezTo>
                        <a:pt x="1453" y="2855"/>
                        <a:pt x="1597" y="2767"/>
                        <a:pt x="1742" y="2767"/>
                      </a:cubicBezTo>
                      <a:close/>
                      <a:moveTo>
                        <a:pt x="2143" y="0"/>
                      </a:moveTo>
                      <a:cubicBezTo>
                        <a:pt x="1419" y="0"/>
                        <a:pt x="788" y="630"/>
                        <a:pt x="788" y="1387"/>
                      </a:cubicBezTo>
                      <a:cubicBezTo>
                        <a:pt x="788" y="1733"/>
                        <a:pt x="946" y="2080"/>
                        <a:pt x="1135" y="2332"/>
                      </a:cubicBezTo>
                      <a:cubicBezTo>
                        <a:pt x="977" y="2426"/>
                        <a:pt x="851" y="2647"/>
                        <a:pt x="788" y="2867"/>
                      </a:cubicBezTo>
                      <a:lnTo>
                        <a:pt x="64" y="5640"/>
                      </a:lnTo>
                      <a:cubicBezTo>
                        <a:pt x="1" y="5955"/>
                        <a:pt x="64" y="6270"/>
                        <a:pt x="253" y="6522"/>
                      </a:cubicBezTo>
                      <a:cubicBezTo>
                        <a:pt x="347" y="6648"/>
                        <a:pt x="473" y="6774"/>
                        <a:pt x="631" y="6805"/>
                      </a:cubicBezTo>
                      <a:lnTo>
                        <a:pt x="32" y="9263"/>
                      </a:lnTo>
                      <a:cubicBezTo>
                        <a:pt x="1" y="9452"/>
                        <a:pt x="95" y="9609"/>
                        <a:pt x="253" y="9672"/>
                      </a:cubicBezTo>
                      <a:cubicBezTo>
                        <a:pt x="281" y="9676"/>
                        <a:pt x="309" y="9678"/>
                        <a:pt x="335" y="9678"/>
                      </a:cubicBezTo>
                      <a:cubicBezTo>
                        <a:pt x="513" y="9678"/>
                        <a:pt x="639" y="9589"/>
                        <a:pt x="694" y="9452"/>
                      </a:cubicBezTo>
                      <a:lnTo>
                        <a:pt x="977" y="8318"/>
                      </a:lnTo>
                      <a:lnTo>
                        <a:pt x="3372" y="8318"/>
                      </a:lnTo>
                      <a:lnTo>
                        <a:pt x="3529" y="8885"/>
                      </a:lnTo>
                      <a:cubicBezTo>
                        <a:pt x="3661" y="9359"/>
                        <a:pt x="4079" y="9679"/>
                        <a:pt x="4526" y="9679"/>
                      </a:cubicBezTo>
                      <a:cubicBezTo>
                        <a:pt x="4613" y="9679"/>
                        <a:pt x="4702" y="9667"/>
                        <a:pt x="4790" y="9641"/>
                      </a:cubicBezTo>
                      <a:cubicBezTo>
                        <a:pt x="5357" y="9483"/>
                        <a:pt x="5703" y="8916"/>
                        <a:pt x="5546" y="8381"/>
                      </a:cubicBezTo>
                      <a:lnTo>
                        <a:pt x="4821" y="5640"/>
                      </a:lnTo>
                      <a:cubicBezTo>
                        <a:pt x="4790" y="5482"/>
                        <a:pt x="4727" y="5325"/>
                        <a:pt x="4601" y="5199"/>
                      </a:cubicBezTo>
                      <a:cubicBezTo>
                        <a:pt x="4758" y="5010"/>
                        <a:pt x="4884" y="4758"/>
                        <a:pt x="4884" y="4474"/>
                      </a:cubicBezTo>
                      <a:cubicBezTo>
                        <a:pt x="4884" y="3907"/>
                        <a:pt x="4412" y="3466"/>
                        <a:pt x="3844" y="3466"/>
                      </a:cubicBezTo>
                      <a:lnTo>
                        <a:pt x="3088" y="3466"/>
                      </a:lnTo>
                      <a:lnTo>
                        <a:pt x="2710" y="2647"/>
                      </a:lnTo>
                      <a:cubicBezTo>
                        <a:pt x="3183" y="2395"/>
                        <a:pt x="3529" y="1922"/>
                        <a:pt x="3529" y="1387"/>
                      </a:cubicBezTo>
                      <a:cubicBezTo>
                        <a:pt x="3529" y="630"/>
                        <a:pt x="2899" y="0"/>
                        <a:pt x="21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28" name="Google Shape;9154;p73">
                  <a:extLst>
                    <a:ext uri="{FF2B5EF4-FFF2-40B4-BE49-F238E27FC236}">
                      <a16:creationId xmlns:a16="http://schemas.microsoft.com/office/drawing/2014/main" id="{99EC79BC-A273-F927-1147-7EB9EE9A04D2}"/>
                    </a:ext>
                  </a:extLst>
                </p:cNvPr>
                <p:cNvSpPr/>
                <p:nvPr/>
              </p:nvSpPr>
              <p:spPr>
                <a:xfrm>
                  <a:off x="839850" y="2371925"/>
                  <a:ext cx="143375" cy="242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35" h="9705" extrusionOk="0">
                      <a:moveTo>
                        <a:pt x="3624" y="662"/>
                      </a:moveTo>
                      <a:cubicBezTo>
                        <a:pt x="4002" y="662"/>
                        <a:pt x="4317" y="977"/>
                        <a:pt x="4317" y="1355"/>
                      </a:cubicBezTo>
                      <a:cubicBezTo>
                        <a:pt x="4317" y="1765"/>
                        <a:pt x="4002" y="2080"/>
                        <a:pt x="3624" y="2080"/>
                      </a:cubicBezTo>
                      <a:cubicBezTo>
                        <a:pt x="3214" y="2080"/>
                        <a:pt x="2899" y="1765"/>
                        <a:pt x="2899" y="1355"/>
                      </a:cubicBezTo>
                      <a:cubicBezTo>
                        <a:pt x="2899" y="977"/>
                        <a:pt x="3214" y="662"/>
                        <a:pt x="3624" y="662"/>
                      </a:cubicBezTo>
                      <a:close/>
                      <a:moveTo>
                        <a:pt x="4317" y="6900"/>
                      </a:moveTo>
                      <a:lnTo>
                        <a:pt x="4474" y="7593"/>
                      </a:lnTo>
                      <a:lnTo>
                        <a:pt x="2490" y="7593"/>
                      </a:lnTo>
                      <a:lnTo>
                        <a:pt x="2647" y="6900"/>
                      </a:lnTo>
                      <a:close/>
                      <a:moveTo>
                        <a:pt x="3962" y="2731"/>
                      </a:moveTo>
                      <a:cubicBezTo>
                        <a:pt x="4108" y="2731"/>
                        <a:pt x="4250" y="2818"/>
                        <a:pt x="4285" y="2993"/>
                      </a:cubicBezTo>
                      <a:lnTo>
                        <a:pt x="4979" y="5734"/>
                      </a:lnTo>
                      <a:cubicBezTo>
                        <a:pt x="5010" y="6018"/>
                        <a:pt x="4853" y="6207"/>
                        <a:pt x="4632" y="6207"/>
                      </a:cubicBezTo>
                      <a:lnTo>
                        <a:pt x="2395" y="6207"/>
                      </a:lnTo>
                      <a:cubicBezTo>
                        <a:pt x="2238" y="6207"/>
                        <a:pt x="2080" y="6333"/>
                        <a:pt x="2049" y="6490"/>
                      </a:cubicBezTo>
                      <a:lnTo>
                        <a:pt x="1482" y="8727"/>
                      </a:lnTo>
                      <a:cubicBezTo>
                        <a:pt x="1456" y="8883"/>
                        <a:pt x="1323" y="8996"/>
                        <a:pt x="1154" y="8996"/>
                      </a:cubicBezTo>
                      <a:cubicBezTo>
                        <a:pt x="1118" y="8996"/>
                        <a:pt x="1080" y="8990"/>
                        <a:pt x="1040" y="8979"/>
                      </a:cubicBezTo>
                      <a:cubicBezTo>
                        <a:pt x="851" y="8916"/>
                        <a:pt x="725" y="8727"/>
                        <a:pt x="820" y="8538"/>
                      </a:cubicBezTo>
                      <a:lnTo>
                        <a:pt x="1513" y="5766"/>
                      </a:lnTo>
                      <a:cubicBezTo>
                        <a:pt x="1576" y="5608"/>
                        <a:pt x="1671" y="5514"/>
                        <a:pt x="1891" y="5514"/>
                      </a:cubicBezTo>
                      <a:lnTo>
                        <a:pt x="3246" y="5514"/>
                      </a:lnTo>
                      <a:cubicBezTo>
                        <a:pt x="3655" y="5514"/>
                        <a:pt x="4002" y="5262"/>
                        <a:pt x="4222" y="4915"/>
                      </a:cubicBezTo>
                      <a:cubicBezTo>
                        <a:pt x="4285" y="4758"/>
                        <a:pt x="4222" y="4537"/>
                        <a:pt x="4033" y="4442"/>
                      </a:cubicBezTo>
                      <a:cubicBezTo>
                        <a:pt x="3993" y="4426"/>
                        <a:pt x="3948" y="4418"/>
                        <a:pt x="3902" y="4418"/>
                      </a:cubicBezTo>
                      <a:cubicBezTo>
                        <a:pt x="3770" y="4418"/>
                        <a:pt x="3631" y="4483"/>
                        <a:pt x="3561" y="4600"/>
                      </a:cubicBezTo>
                      <a:cubicBezTo>
                        <a:pt x="3529" y="4726"/>
                        <a:pt x="3372" y="4789"/>
                        <a:pt x="3246" y="4789"/>
                      </a:cubicBezTo>
                      <a:lnTo>
                        <a:pt x="1891" y="4789"/>
                      </a:lnTo>
                      <a:cubicBezTo>
                        <a:pt x="1671" y="4789"/>
                        <a:pt x="1513" y="4631"/>
                        <a:pt x="1513" y="4442"/>
                      </a:cubicBezTo>
                      <a:cubicBezTo>
                        <a:pt x="1513" y="4253"/>
                        <a:pt x="1671" y="4096"/>
                        <a:pt x="1891" y="4096"/>
                      </a:cubicBezTo>
                      <a:lnTo>
                        <a:pt x="2836" y="4096"/>
                      </a:lnTo>
                      <a:cubicBezTo>
                        <a:pt x="2931" y="4096"/>
                        <a:pt x="3057" y="4001"/>
                        <a:pt x="3151" y="3907"/>
                      </a:cubicBezTo>
                      <a:cubicBezTo>
                        <a:pt x="3151" y="3844"/>
                        <a:pt x="3655" y="2899"/>
                        <a:pt x="3655" y="2899"/>
                      </a:cubicBezTo>
                      <a:cubicBezTo>
                        <a:pt x="3725" y="2787"/>
                        <a:pt x="3845" y="2731"/>
                        <a:pt x="3962" y="2731"/>
                      </a:cubicBezTo>
                      <a:close/>
                      <a:moveTo>
                        <a:pt x="3529" y="0"/>
                      </a:moveTo>
                      <a:cubicBezTo>
                        <a:pt x="2805" y="0"/>
                        <a:pt x="2175" y="630"/>
                        <a:pt x="2175" y="1355"/>
                      </a:cubicBezTo>
                      <a:cubicBezTo>
                        <a:pt x="2175" y="1922"/>
                        <a:pt x="2490" y="2395"/>
                        <a:pt x="2994" y="2615"/>
                      </a:cubicBezTo>
                      <a:lnTo>
                        <a:pt x="2584" y="3466"/>
                      </a:lnTo>
                      <a:lnTo>
                        <a:pt x="1860" y="3466"/>
                      </a:lnTo>
                      <a:cubicBezTo>
                        <a:pt x="1261" y="3466"/>
                        <a:pt x="820" y="3938"/>
                        <a:pt x="820" y="4474"/>
                      </a:cubicBezTo>
                      <a:cubicBezTo>
                        <a:pt x="820" y="4758"/>
                        <a:pt x="946" y="4978"/>
                        <a:pt x="1103" y="5199"/>
                      </a:cubicBezTo>
                      <a:cubicBezTo>
                        <a:pt x="977" y="5325"/>
                        <a:pt x="914" y="5451"/>
                        <a:pt x="851" y="5608"/>
                      </a:cubicBezTo>
                      <a:lnTo>
                        <a:pt x="158" y="8381"/>
                      </a:lnTo>
                      <a:cubicBezTo>
                        <a:pt x="1" y="8916"/>
                        <a:pt x="347" y="9483"/>
                        <a:pt x="914" y="9641"/>
                      </a:cubicBezTo>
                      <a:cubicBezTo>
                        <a:pt x="1002" y="9667"/>
                        <a:pt x="1091" y="9679"/>
                        <a:pt x="1178" y="9679"/>
                      </a:cubicBezTo>
                      <a:cubicBezTo>
                        <a:pt x="1624" y="9679"/>
                        <a:pt x="2038" y="9359"/>
                        <a:pt x="2143" y="8885"/>
                      </a:cubicBezTo>
                      <a:lnTo>
                        <a:pt x="2332" y="8286"/>
                      </a:lnTo>
                      <a:lnTo>
                        <a:pt x="4695" y="8286"/>
                      </a:lnTo>
                      <a:lnTo>
                        <a:pt x="4947" y="9452"/>
                      </a:lnTo>
                      <a:cubicBezTo>
                        <a:pt x="4995" y="9597"/>
                        <a:pt x="5118" y="9704"/>
                        <a:pt x="5257" y="9704"/>
                      </a:cubicBezTo>
                      <a:cubicBezTo>
                        <a:pt x="5300" y="9704"/>
                        <a:pt x="5344" y="9694"/>
                        <a:pt x="5388" y="9672"/>
                      </a:cubicBezTo>
                      <a:cubicBezTo>
                        <a:pt x="5577" y="9641"/>
                        <a:pt x="5703" y="9452"/>
                        <a:pt x="5609" y="9231"/>
                      </a:cubicBezTo>
                      <a:lnTo>
                        <a:pt x="5042" y="6805"/>
                      </a:lnTo>
                      <a:cubicBezTo>
                        <a:pt x="5514" y="6616"/>
                        <a:pt x="5735" y="6144"/>
                        <a:pt x="5640" y="5640"/>
                      </a:cubicBezTo>
                      <a:lnTo>
                        <a:pt x="4916" y="2867"/>
                      </a:lnTo>
                      <a:cubicBezTo>
                        <a:pt x="4884" y="2647"/>
                        <a:pt x="4758" y="2489"/>
                        <a:pt x="4569" y="2332"/>
                      </a:cubicBezTo>
                      <a:cubicBezTo>
                        <a:pt x="4790" y="2080"/>
                        <a:pt x="4916" y="1733"/>
                        <a:pt x="4916" y="1355"/>
                      </a:cubicBezTo>
                      <a:cubicBezTo>
                        <a:pt x="4916" y="630"/>
                        <a:pt x="4285" y="0"/>
                        <a:pt x="352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29" name="Google Shape;9155;p73">
                  <a:extLst>
                    <a:ext uri="{FF2B5EF4-FFF2-40B4-BE49-F238E27FC236}">
                      <a16:creationId xmlns:a16="http://schemas.microsoft.com/office/drawing/2014/main" id="{A481F08F-CBBE-2F0B-8722-AF2111AD10A4}"/>
                    </a:ext>
                  </a:extLst>
                </p:cNvPr>
                <p:cNvSpPr/>
                <p:nvPr/>
              </p:nvSpPr>
              <p:spPr>
                <a:xfrm>
                  <a:off x="772900" y="2318350"/>
                  <a:ext cx="122125" cy="105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5" h="4203" extrusionOk="0">
                      <a:moveTo>
                        <a:pt x="3844" y="631"/>
                      </a:moveTo>
                      <a:cubicBezTo>
                        <a:pt x="4034" y="631"/>
                        <a:pt x="4223" y="789"/>
                        <a:pt x="4223" y="978"/>
                      </a:cubicBezTo>
                      <a:lnTo>
                        <a:pt x="4223" y="1734"/>
                      </a:lnTo>
                      <a:cubicBezTo>
                        <a:pt x="4223" y="1923"/>
                        <a:pt x="4034" y="2112"/>
                        <a:pt x="3844" y="2112"/>
                      </a:cubicBezTo>
                      <a:cubicBezTo>
                        <a:pt x="3655" y="2143"/>
                        <a:pt x="3498" y="2301"/>
                        <a:pt x="3498" y="2458"/>
                      </a:cubicBezTo>
                      <a:lnTo>
                        <a:pt x="3498" y="2994"/>
                      </a:lnTo>
                      <a:lnTo>
                        <a:pt x="2679" y="2206"/>
                      </a:lnTo>
                      <a:cubicBezTo>
                        <a:pt x="2584" y="2143"/>
                        <a:pt x="2521" y="2112"/>
                        <a:pt x="2427" y="2112"/>
                      </a:cubicBezTo>
                      <a:lnTo>
                        <a:pt x="1009" y="2112"/>
                      </a:lnTo>
                      <a:cubicBezTo>
                        <a:pt x="820" y="2112"/>
                        <a:pt x="662" y="1923"/>
                        <a:pt x="662" y="1734"/>
                      </a:cubicBezTo>
                      <a:lnTo>
                        <a:pt x="662" y="978"/>
                      </a:lnTo>
                      <a:cubicBezTo>
                        <a:pt x="662" y="789"/>
                        <a:pt x="820" y="631"/>
                        <a:pt x="1009" y="631"/>
                      </a:cubicBezTo>
                      <a:close/>
                      <a:moveTo>
                        <a:pt x="1009" y="1"/>
                      </a:moveTo>
                      <a:cubicBezTo>
                        <a:pt x="442" y="1"/>
                        <a:pt x="1" y="474"/>
                        <a:pt x="1" y="1041"/>
                      </a:cubicBezTo>
                      <a:lnTo>
                        <a:pt x="1" y="1765"/>
                      </a:lnTo>
                      <a:cubicBezTo>
                        <a:pt x="1" y="2364"/>
                        <a:pt x="473" y="2805"/>
                        <a:pt x="1009" y="2805"/>
                      </a:cubicBezTo>
                      <a:lnTo>
                        <a:pt x="2269" y="2805"/>
                      </a:lnTo>
                      <a:lnTo>
                        <a:pt x="3592" y="4097"/>
                      </a:lnTo>
                      <a:cubicBezTo>
                        <a:pt x="3663" y="4167"/>
                        <a:pt x="3770" y="4203"/>
                        <a:pt x="3872" y="4203"/>
                      </a:cubicBezTo>
                      <a:cubicBezTo>
                        <a:pt x="3906" y="4203"/>
                        <a:pt x="3939" y="4199"/>
                        <a:pt x="3970" y="4191"/>
                      </a:cubicBezTo>
                      <a:cubicBezTo>
                        <a:pt x="4097" y="4160"/>
                        <a:pt x="4160" y="4002"/>
                        <a:pt x="4160" y="3876"/>
                      </a:cubicBezTo>
                      <a:lnTo>
                        <a:pt x="4160" y="2773"/>
                      </a:lnTo>
                      <a:cubicBezTo>
                        <a:pt x="4569" y="2616"/>
                        <a:pt x="4884" y="2238"/>
                        <a:pt x="4884" y="1765"/>
                      </a:cubicBezTo>
                      <a:lnTo>
                        <a:pt x="4884" y="1041"/>
                      </a:lnTo>
                      <a:cubicBezTo>
                        <a:pt x="4884" y="442"/>
                        <a:pt x="4412" y="1"/>
                        <a:pt x="384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671" name="Google Shape;9156;p73">
                <a:extLst>
                  <a:ext uri="{FF2B5EF4-FFF2-40B4-BE49-F238E27FC236}">
                    <a16:creationId xmlns:a16="http://schemas.microsoft.com/office/drawing/2014/main" id="{5F11252F-8BD4-926D-0585-A932B4A66C7D}"/>
                  </a:ext>
                </a:extLst>
              </p:cNvPr>
              <p:cNvSpPr/>
              <p:nvPr/>
            </p:nvSpPr>
            <p:spPr>
              <a:xfrm>
                <a:off x="767248" y="2924655"/>
                <a:ext cx="499261" cy="500571"/>
              </a:xfrm>
              <a:custGeom>
                <a:avLst/>
                <a:gdLst/>
                <a:ahLst/>
                <a:cxnLst/>
                <a:rect l="l" t="t" r="r" b="b"/>
                <a:pathLst>
                  <a:path w="11815" h="11846" extrusionOk="0">
                    <a:moveTo>
                      <a:pt x="5829" y="693"/>
                    </a:moveTo>
                    <a:cubicBezTo>
                      <a:pt x="6238" y="693"/>
                      <a:pt x="6553" y="1008"/>
                      <a:pt x="6553" y="1418"/>
                    </a:cubicBezTo>
                    <a:cubicBezTo>
                      <a:pt x="6553" y="1796"/>
                      <a:pt x="6238" y="2111"/>
                      <a:pt x="5829" y="2111"/>
                    </a:cubicBezTo>
                    <a:cubicBezTo>
                      <a:pt x="5451" y="2111"/>
                      <a:pt x="5136" y="1796"/>
                      <a:pt x="5136" y="1418"/>
                    </a:cubicBezTo>
                    <a:cubicBezTo>
                      <a:pt x="5136" y="1008"/>
                      <a:pt x="5482" y="693"/>
                      <a:pt x="5829" y="693"/>
                    </a:cubicBezTo>
                    <a:close/>
                    <a:moveTo>
                      <a:pt x="5829" y="2773"/>
                    </a:moveTo>
                    <a:cubicBezTo>
                      <a:pt x="6774" y="2773"/>
                      <a:pt x="7562" y="3560"/>
                      <a:pt x="7562" y="4568"/>
                    </a:cubicBezTo>
                    <a:lnTo>
                      <a:pt x="7562" y="4915"/>
                    </a:lnTo>
                    <a:lnTo>
                      <a:pt x="4096" y="4915"/>
                    </a:lnTo>
                    <a:lnTo>
                      <a:pt x="4096" y="4568"/>
                    </a:lnTo>
                    <a:cubicBezTo>
                      <a:pt x="4096" y="3560"/>
                      <a:pt x="4884" y="2773"/>
                      <a:pt x="5829" y="2773"/>
                    </a:cubicBezTo>
                    <a:close/>
                    <a:moveTo>
                      <a:pt x="2363" y="6963"/>
                    </a:moveTo>
                    <a:cubicBezTo>
                      <a:pt x="2773" y="6963"/>
                      <a:pt x="3088" y="7278"/>
                      <a:pt x="3088" y="7656"/>
                    </a:cubicBezTo>
                    <a:cubicBezTo>
                      <a:pt x="3088" y="8065"/>
                      <a:pt x="2773" y="8380"/>
                      <a:pt x="2363" y="8380"/>
                    </a:cubicBezTo>
                    <a:cubicBezTo>
                      <a:pt x="1985" y="8380"/>
                      <a:pt x="1670" y="8065"/>
                      <a:pt x="1670" y="7656"/>
                    </a:cubicBezTo>
                    <a:cubicBezTo>
                      <a:pt x="1670" y="7278"/>
                      <a:pt x="1985" y="6963"/>
                      <a:pt x="2363" y="6963"/>
                    </a:cubicBezTo>
                    <a:close/>
                    <a:moveTo>
                      <a:pt x="9357" y="6963"/>
                    </a:moveTo>
                    <a:cubicBezTo>
                      <a:pt x="9735" y="6963"/>
                      <a:pt x="10050" y="7278"/>
                      <a:pt x="10050" y="7656"/>
                    </a:cubicBezTo>
                    <a:cubicBezTo>
                      <a:pt x="10050" y="8065"/>
                      <a:pt x="9735" y="8380"/>
                      <a:pt x="9357" y="8380"/>
                    </a:cubicBezTo>
                    <a:cubicBezTo>
                      <a:pt x="8948" y="8380"/>
                      <a:pt x="8633" y="8065"/>
                      <a:pt x="8633" y="7656"/>
                    </a:cubicBezTo>
                    <a:cubicBezTo>
                      <a:pt x="8633" y="7278"/>
                      <a:pt x="8948" y="6963"/>
                      <a:pt x="9357" y="6963"/>
                    </a:cubicBezTo>
                    <a:close/>
                    <a:moveTo>
                      <a:pt x="2363" y="9042"/>
                    </a:moveTo>
                    <a:cubicBezTo>
                      <a:pt x="3308" y="9042"/>
                      <a:pt x="4096" y="9830"/>
                      <a:pt x="4096" y="10806"/>
                    </a:cubicBezTo>
                    <a:lnTo>
                      <a:pt x="4096" y="11184"/>
                    </a:lnTo>
                    <a:lnTo>
                      <a:pt x="630" y="11184"/>
                    </a:lnTo>
                    <a:lnTo>
                      <a:pt x="630" y="10806"/>
                    </a:lnTo>
                    <a:cubicBezTo>
                      <a:pt x="630" y="9830"/>
                      <a:pt x="1418" y="9042"/>
                      <a:pt x="2363" y="9042"/>
                    </a:cubicBezTo>
                    <a:close/>
                    <a:moveTo>
                      <a:pt x="9357" y="9042"/>
                    </a:moveTo>
                    <a:cubicBezTo>
                      <a:pt x="10302" y="9042"/>
                      <a:pt x="11090" y="9830"/>
                      <a:pt x="11090" y="10806"/>
                    </a:cubicBezTo>
                    <a:lnTo>
                      <a:pt x="11090" y="11184"/>
                    </a:lnTo>
                    <a:lnTo>
                      <a:pt x="7625" y="11184"/>
                    </a:lnTo>
                    <a:lnTo>
                      <a:pt x="7625" y="10806"/>
                    </a:lnTo>
                    <a:cubicBezTo>
                      <a:pt x="7625" y="9830"/>
                      <a:pt x="8412" y="9042"/>
                      <a:pt x="9357" y="9042"/>
                    </a:cubicBezTo>
                    <a:close/>
                    <a:moveTo>
                      <a:pt x="5892" y="0"/>
                    </a:moveTo>
                    <a:cubicBezTo>
                      <a:pt x="5136" y="0"/>
                      <a:pt x="4506" y="630"/>
                      <a:pt x="4506" y="1355"/>
                    </a:cubicBezTo>
                    <a:cubicBezTo>
                      <a:pt x="4506" y="1733"/>
                      <a:pt x="4632" y="2016"/>
                      <a:pt x="4852" y="2300"/>
                    </a:cubicBezTo>
                    <a:cubicBezTo>
                      <a:pt x="4033" y="2710"/>
                      <a:pt x="3466" y="3529"/>
                      <a:pt x="3466" y="4505"/>
                    </a:cubicBezTo>
                    <a:lnTo>
                      <a:pt x="3466" y="5230"/>
                    </a:lnTo>
                    <a:cubicBezTo>
                      <a:pt x="3466" y="5419"/>
                      <a:pt x="3623" y="5577"/>
                      <a:pt x="3844" y="5577"/>
                    </a:cubicBezTo>
                    <a:lnTo>
                      <a:pt x="5577" y="5577"/>
                    </a:lnTo>
                    <a:lnTo>
                      <a:pt x="5577" y="7152"/>
                    </a:lnTo>
                    <a:lnTo>
                      <a:pt x="3875" y="8822"/>
                    </a:lnTo>
                    <a:cubicBezTo>
                      <a:pt x="3749" y="8696"/>
                      <a:pt x="3592" y="8601"/>
                      <a:pt x="3434" y="8569"/>
                    </a:cubicBezTo>
                    <a:cubicBezTo>
                      <a:pt x="3686" y="8349"/>
                      <a:pt x="3781" y="8034"/>
                      <a:pt x="3781" y="7624"/>
                    </a:cubicBezTo>
                    <a:cubicBezTo>
                      <a:pt x="3781" y="6868"/>
                      <a:pt x="3151" y="6238"/>
                      <a:pt x="2426" y="6238"/>
                    </a:cubicBezTo>
                    <a:cubicBezTo>
                      <a:pt x="1670" y="6238"/>
                      <a:pt x="1040" y="6868"/>
                      <a:pt x="1040" y="7624"/>
                    </a:cubicBezTo>
                    <a:cubicBezTo>
                      <a:pt x="1040" y="7971"/>
                      <a:pt x="1166" y="8286"/>
                      <a:pt x="1387" y="8569"/>
                    </a:cubicBezTo>
                    <a:cubicBezTo>
                      <a:pt x="567" y="8979"/>
                      <a:pt x="0" y="9798"/>
                      <a:pt x="0" y="10775"/>
                    </a:cubicBezTo>
                    <a:lnTo>
                      <a:pt x="0" y="11499"/>
                    </a:lnTo>
                    <a:cubicBezTo>
                      <a:pt x="0" y="11688"/>
                      <a:pt x="158" y="11846"/>
                      <a:pt x="378" y="11846"/>
                    </a:cubicBezTo>
                    <a:lnTo>
                      <a:pt x="4474" y="11846"/>
                    </a:lnTo>
                    <a:cubicBezTo>
                      <a:pt x="4663" y="11846"/>
                      <a:pt x="4821" y="11688"/>
                      <a:pt x="4821" y="11499"/>
                    </a:cubicBezTo>
                    <a:lnTo>
                      <a:pt x="4821" y="10775"/>
                    </a:lnTo>
                    <a:cubicBezTo>
                      <a:pt x="4821" y="10239"/>
                      <a:pt x="4632" y="9704"/>
                      <a:pt x="4348" y="9326"/>
                    </a:cubicBezTo>
                    <a:lnTo>
                      <a:pt x="5860" y="7782"/>
                    </a:lnTo>
                    <a:lnTo>
                      <a:pt x="7404" y="9326"/>
                    </a:lnTo>
                    <a:cubicBezTo>
                      <a:pt x="7089" y="9704"/>
                      <a:pt x="6931" y="10239"/>
                      <a:pt x="6931" y="10775"/>
                    </a:cubicBezTo>
                    <a:lnTo>
                      <a:pt x="6931" y="11499"/>
                    </a:lnTo>
                    <a:cubicBezTo>
                      <a:pt x="6931" y="11688"/>
                      <a:pt x="7089" y="11846"/>
                      <a:pt x="7309" y="11846"/>
                    </a:cubicBezTo>
                    <a:lnTo>
                      <a:pt x="11468" y="11846"/>
                    </a:lnTo>
                    <a:cubicBezTo>
                      <a:pt x="11657" y="11846"/>
                      <a:pt x="11815" y="11688"/>
                      <a:pt x="11815" y="11499"/>
                    </a:cubicBezTo>
                    <a:lnTo>
                      <a:pt x="11815" y="10775"/>
                    </a:lnTo>
                    <a:cubicBezTo>
                      <a:pt x="11783" y="9830"/>
                      <a:pt x="11185" y="8979"/>
                      <a:pt x="10365" y="8569"/>
                    </a:cubicBezTo>
                    <a:cubicBezTo>
                      <a:pt x="10586" y="8349"/>
                      <a:pt x="10712" y="8034"/>
                      <a:pt x="10712" y="7624"/>
                    </a:cubicBezTo>
                    <a:cubicBezTo>
                      <a:pt x="10712" y="6868"/>
                      <a:pt x="10082" y="6238"/>
                      <a:pt x="9357" y="6238"/>
                    </a:cubicBezTo>
                    <a:cubicBezTo>
                      <a:pt x="8601" y="6238"/>
                      <a:pt x="7971" y="6868"/>
                      <a:pt x="7971" y="7624"/>
                    </a:cubicBezTo>
                    <a:cubicBezTo>
                      <a:pt x="7971" y="7971"/>
                      <a:pt x="8097" y="8286"/>
                      <a:pt x="8318" y="8569"/>
                    </a:cubicBezTo>
                    <a:cubicBezTo>
                      <a:pt x="8160" y="8664"/>
                      <a:pt x="8034" y="8727"/>
                      <a:pt x="7877" y="8822"/>
                    </a:cubicBezTo>
                    <a:lnTo>
                      <a:pt x="6207" y="7152"/>
                    </a:lnTo>
                    <a:lnTo>
                      <a:pt x="6207" y="5577"/>
                    </a:lnTo>
                    <a:lnTo>
                      <a:pt x="7940" y="5577"/>
                    </a:lnTo>
                    <a:cubicBezTo>
                      <a:pt x="8129" y="5577"/>
                      <a:pt x="8286" y="5419"/>
                      <a:pt x="8286" y="5230"/>
                    </a:cubicBezTo>
                    <a:lnTo>
                      <a:pt x="8286" y="4505"/>
                    </a:lnTo>
                    <a:cubicBezTo>
                      <a:pt x="8286" y="3529"/>
                      <a:pt x="7688" y="2710"/>
                      <a:pt x="6900" y="2300"/>
                    </a:cubicBezTo>
                    <a:cubicBezTo>
                      <a:pt x="7152" y="2080"/>
                      <a:pt x="7246" y="1764"/>
                      <a:pt x="7246" y="1355"/>
                    </a:cubicBezTo>
                    <a:cubicBezTo>
                      <a:pt x="7246" y="630"/>
                      <a:pt x="6616" y="0"/>
                      <a:pt x="589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672" name="Google Shape;9157;p73">
                <a:extLst>
                  <a:ext uri="{FF2B5EF4-FFF2-40B4-BE49-F238E27FC236}">
                    <a16:creationId xmlns:a16="http://schemas.microsoft.com/office/drawing/2014/main" id="{363F3E0D-5C97-F223-E256-2E3FB6F70ECE}"/>
                  </a:ext>
                </a:extLst>
              </p:cNvPr>
              <p:cNvGrpSpPr/>
              <p:nvPr/>
            </p:nvGrpSpPr>
            <p:grpSpPr>
              <a:xfrm>
                <a:off x="3957191" y="1688870"/>
                <a:ext cx="443398" cy="498627"/>
                <a:chOff x="2523000" y="1954875"/>
                <a:chExt cx="262325" cy="295000"/>
              </a:xfrm>
              <a:grpFill/>
            </p:grpSpPr>
            <p:sp>
              <p:nvSpPr>
                <p:cNvPr id="17825" name="Google Shape;9158;p73">
                  <a:extLst>
                    <a:ext uri="{FF2B5EF4-FFF2-40B4-BE49-F238E27FC236}">
                      <a16:creationId xmlns:a16="http://schemas.microsoft.com/office/drawing/2014/main" id="{58E6720D-2442-CD14-5A3C-60A1FEDBD4BA}"/>
                    </a:ext>
                  </a:extLst>
                </p:cNvPr>
                <p:cNvSpPr/>
                <p:nvPr/>
              </p:nvSpPr>
              <p:spPr>
                <a:xfrm>
                  <a:off x="2523000" y="1954875"/>
                  <a:ext cx="262325" cy="295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93" h="11800" extrusionOk="0">
                      <a:moveTo>
                        <a:pt x="5294" y="709"/>
                      </a:moveTo>
                      <a:cubicBezTo>
                        <a:pt x="6350" y="1316"/>
                        <a:pt x="7422" y="1602"/>
                        <a:pt x="8487" y="1602"/>
                      </a:cubicBezTo>
                      <a:cubicBezTo>
                        <a:pt x="8915" y="1602"/>
                        <a:pt x="9343" y="1556"/>
                        <a:pt x="9767" y="1465"/>
                      </a:cubicBezTo>
                      <a:lnTo>
                        <a:pt x="9767" y="5026"/>
                      </a:lnTo>
                      <a:cubicBezTo>
                        <a:pt x="9767" y="7798"/>
                        <a:pt x="7940" y="10287"/>
                        <a:pt x="5294" y="11137"/>
                      </a:cubicBezTo>
                      <a:cubicBezTo>
                        <a:pt x="2647" y="10350"/>
                        <a:pt x="789" y="7798"/>
                        <a:pt x="789" y="5026"/>
                      </a:cubicBezTo>
                      <a:lnTo>
                        <a:pt x="789" y="1465"/>
                      </a:lnTo>
                      <a:cubicBezTo>
                        <a:pt x="1222" y="1556"/>
                        <a:pt x="1654" y="1602"/>
                        <a:pt x="2084" y="1602"/>
                      </a:cubicBezTo>
                      <a:cubicBezTo>
                        <a:pt x="3153" y="1602"/>
                        <a:pt x="4215" y="1316"/>
                        <a:pt x="5294" y="709"/>
                      </a:cubicBezTo>
                      <a:close/>
                      <a:moveTo>
                        <a:pt x="5266" y="0"/>
                      </a:moveTo>
                      <a:cubicBezTo>
                        <a:pt x="5207" y="0"/>
                        <a:pt x="5152" y="16"/>
                        <a:pt x="5105" y="48"/>
                      </a:cubicBezTo>
                      <a:cubicBezTo>
                        <a:pt x="4065" y="646"/>
                        <a:pt x="3057" y="930"/>
                        <a:pt x="2017" y="930"/>
                      </a:cubicBezTo>
                      <a:cubicBezTo>
                        <a:pt x="1513" y="930"/>
                        <a:pt x="1009" y="835"/>
                        <a:pt x="473" y="678"/>
                      </a:cubicBezTo>
                      <a:cubicBezTo>
                        <a:pt x="440" y="669"/>
                        <a:pt x="408" y="665"/>
                        <a:pt x="378" y="665"/>
                      </a:cubicBezTo>
                      <a:cubicBezTo>
                        <a:pt x="297" y="665"/>
                        <a:pt x="228" y="695"/>
                        <a:pt x="158" y="741"/>
                      </a:cubicBezTo>
                      <a:cubicBezTo>
                        <a:pt x="95" y="804"/>
                        <a:pt x="1" y="898"/>
                        <a:pt x="1" y="993"/>
                      </a:cubicBezTo>
                      <a:lnTo>
                        <a:pt x="1" y="4994"/>
                      </a:lnTo>
                      <a:cubicBezTo>
                        <a:pt x="127" y="8176"/>
                        <a:pt x="2206" y="10917"/>
                        <a:pt x="5199" y="11799"/>
                      </a:cubicBezTo>
                      <a:lnTo>
                        <a:pt x="5357" y="11799"/>
                      </a:lnTo>
                      <a:cubicBezTo>
                        <a:pt x="8350" y="10917"/>
                        <a:pt x="10492" y="8176"/>
                        <a:pt x="10492" y="5026"/>
                      </a:cubicBezTo>
                      <a:lnTo>
                        <a:pt x="10492" y="1056"/>
                      </a:lnTo>
                      <a:cubicBezTo>
                        <a:pt x="10492" y="930"/>
                        <a:pt x="10429" y="835"/>
                        <a:pt x="10335" y="772"/>
                      </a:cubicBezTo>
                      <a:cubicBezTo>
                        <a:pt x="10282" y="720"/>
                        <a:pt x="10230" y="697"/>
                        <a:pt x="10173" y="697"/>
                      </a:cubicBezTo>
                      <a:cubicBezTo>
                        <a:pt x="10126" y="697"/>
                        <a:pt x="10076" y="713"/>
                        <a:pt x="10019" y="741"/>
                      </a:cubicBezTo>
                      <a:cubicBezTo>
                        <a:pt x="9509" y="876"/>
                        <a:pt x="9006" y="946"/>
                        <a:pt x="8504" y="946"/>
                      </a:cubicBezTo>
                      <a:cubicBezTo>
                        <a:pt x="7490" y="946"/>
                        <a:pt x="6485" y="659"/>
                        <a:pt x="5451" y="48"/>
                      </a:cubicBezTo>
                      <a:cubicBezTo>
                        <a:pt x="5388" y="16"/>
                        <a:pt x="5325" y="0"/>
                        <a:pt x="526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26" name="Google Shape;9159;p73">
                  <a:extLst>
                    <a:ext uri="{FF2B5EF4-FFF2-40B4-BE49-F238E27FC236}">
                      <a16:creationId xmlns:a16="http://schemas.microsoft.com/office/drawing/2014/main" id="{56B41E84-E4AC-AC4E-59E4-598515AB9BE8}"/>
                    </a:ext>
                  </a:extLst>
                </p:cNvPr>
                <p:cNvSpPr/>
                <p:nvPr/>
              </p:nvSpPr>
              <p:spPr>
                <a:xfrm>
                  <a:off x="2595475" y="2024575"/>
                  <a:ext cx="122100" cy="138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5546" extrusionOk="0">
                      <a:moveTo>
                        <a:pt x="2426" y="694"/>
                      </a:moveTo>
                      <a:cubicBezTo>
                        <a:pt x="2836" y="694"/>
                        <a:pt x="3151" y="1009"/>
                        <a:pt x="3151" y="1418"/>
                      </a:cubicBezTo>
                      <a:cubicBezTo>
                        <a:pt x="3151" y="1796"/>
                        <a:pt x="2836" y="2111"/>
                        <a:pt x="2426" y="2111"/>
                      </a:cubicBezTo>
                      <a:cubicBezTo>
                        <a:pt x="2048" y="2111"/>
                        <a:pt x="1733" y="1796"/>
                        <a:pt x="1733" y="1418"/>
                      </a:cubicBezTo>
                      <a:cubicBezTo>
                        <a:pt x="1733" y="1009"/>
                        <a:pt x="2048" y="694"/>
                        <a:pt x="2426" y="694"/>
                      </a:cubicBezTo>
                      <a:close/>
                      <a:moveTo>
                        <a:pt x="2426" y="2742"/>
                      </a:moveTo>
                      <a:cubicBezTo>
                        <a:pt x="3371" y="2742"/>
                        <a:pt x="4159" y="3529"/>
                        <a:pt x="4159" y="4474"/>
                      </a:cubicBezTo>
                      <a:lnTo>
                        <a:pt x="4159" y="4821"/>
                      </a:lnTo>
                      <a:lnTo>
                        <a:pt x="693" y="4821"/>
                      </a:lnTo>
                      <a:lnTo>
                        <a:pt x="693" y="4474"/>
                      </a:lnTo>
                      <a:cubicBezTo>
                        <a:pt x="693" y="3529"/>
                        <a:pt x="1481" y="2742"/>
                        <a:pt x="2426" y="2742"/>
                      </a:cubicBezTo>
                      <a:close/>
                      <a:moveTo>
                        <a:pt x="2458" y="1"/>
                      </a:moveTo>
                      <a:cubicBezTo>
                        <a:pt x="1733" y="1"/>
                        <a:pt x="1103" y="599"/>
                        <a:pt x="1103" y="1355"/>
                      </a:cubicBezTo>
                      <a:cubicBezTo>
                        <a:pt x="1103" y="1733"/>
                        <a:pt x="1198" y="2048"/>
                        <a:pt x="1450" y="2269"/>
                      </a:cubicBezTo>
                      <a:cubicBezTo>
                        <a:pt x="630" y="2647"/>
                        <a:pt x="63" y="3498"/>
                        <a:pt x="63" y="4474"/>
                      </a:cubicBezTo>
                      <a:lnTo>
                        <a:pt x="63" y="5199"/>
                      </a:lnTo>
                      <a:cubicBezTo>
                        <a:pt x="0" y="5388"/>
                        <a:pt x="158" y="5546"/>
                        <a:pt x="347" y="5546"/>
                      </a:cubicBezTo>
                      <a:lnTo>
                        <a:pt x="4506" y="5546"/>
                      </a:lnTo>
                      <a:cubicBezTo>
                        <a:pt x="4726" y="5546"/>
                        <a:pt x="4884" y="5388"/>
                        <a:pt x="4884" y="5199"/>
                      </a:cubicBezTo>
                      <a:lnTo>
                        <a:pt x="4884" y="4474"/>
                      </a:lnTo>
                      <a:cubicBezTo>
                        <a:pt x="4884" y="3498"/>
                        <a:pt x="4317" y="2647"/>
                        <a:pt x="3497" y="2269"/>
                      </a:cubicBezTo>
                      <a:cubicBezTo>
                        <a:pt x="3718" y="2048"/>
                        <a:pt x="3844" y="1702"/>
                        <a:pt x="3844" y="1355"/>
                      </a:cubicBezTo>
                      <a:cubicBezTo>
                        <a:pt x="3844" y="599"/>
                        <a:pt x="3214" y="1"/>
                        <a:pt x="245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673" name="Google Shape;9160;p73">
                <a:extLst>
                  <a:ext uri="{FF2B5EF4-FFF2-40B4-BE49-F238E27FC236}">
                    <a16:creationId xmlns:a16="http://schemas.microsoft.com/office/drawing/2014/main" id="{DDDEC3AB-4DD6-28DD-5E1B-2FBA6C86583C}"/>
                  </a:ext>
                </a:extLst>
              </p:cNvPr>
              <p:cNvGrpSpPr/>
              <p:nvPr/>
            </p:nvGrpSpPr>
            <p:grpSpPr>
              <a:xfrm>
                <a:off x="3927252" y="2281623"/>
                <a:ext cx="503276" cy="499303"/>
                <a:chOff x="2508825" y="2318350"/>
                <a:chExt cx="297750" cy="295400"/>
              </a:xfrm>
              <a:grpFill/>
            </p:grpSpPr>
            <p:sp>
              <p:nvSpPr>
                <p:cNvPr id="17823" name="Google Shape;9161;p73">
                  <a:extLst>
                    <a:ext uri="{FF2B5EF4-FFF2-40B4-BE49-F238E27FC236}">
                      <a16:creationId xmlns:a16="http://schemas.microsoft.com/office/drawing/2014/main" id="{50128753-877F-2990-CD62-366FD6C43D40}"/>
                    </a:ext>
                  </a:extLst>
                </p:cNvPr>
                <p:cNvSpPr/>
                <p:nvPr/>
              </p:nvSpPr>
              <p:spPr>
                <a:xfrm>
                  <a:off x="2508825" y="2318350"/>
                  <a:ext cx="297750" cy="29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11816" extrusionOk="0">
                      <a:moveTo>
                        <a:pt x="5892" y="694"/>
                      </a:moveTo>
                      <a:cubicBezTo>
                        <a:pt x="7625" y="694"/>
                        <a:pt x="9043" y="2112"/>
                        <a:pt x="9043" y="3845"/>
                      </a:cubicBezTo>
                      <a:cubicBezTo>
                        <a:pt x="9043" y="5483"/>
                        <a:pt x="7751" y="6838"/>
                        <a:pt x="6081" y="6932"/>
                      </a:cubicBezTo>
                      <a:cubicBezTo>
                        <a:pt x="6018" y="6932"/>
                        <a:pt x="5987" y="6901"/>
                        <a:pt x="5924" y="6869"/>
                      </a:cubicBezTo>
                      <a:lnTo>
                        <a:pt x="5766" y="6711"/>
                      </a:lnTo>
                      <a:cubicBezTo>
                        <a:pt x="5297" y="6298"/>
                        <a:pt x="4683" y="6101"/>
                        <a:pt x="4072" y="6101"/>
                      </a:cubicBezTo>
                      <a:cubicBezTo>
                        <a:pt x="3985" y="6101"/>
                        <a:pt x="3899" y="6105"/>
                        <a:pt x="3813" y="6113"/>
                      </a:cubicBezTo>
                      <a:cubicBezTo>
                        <a:pt x="3151" y="5577"/>
                        <a:pt x="2773" y="4727"/>
                        <a:pt x="2773" y="3845"/>
                      </a:cubicBezTo>
                      <a:cubicBezTo>
                        <a:pt x="2773" y="2112"/>
                        <a:pt x="4191" y="694"/>
                        <a:pt x="5892" y="694"/>
                      </a:cubicBezTo>
                      <a:close/>
                      <a:moveTo>
                        <a:pt x="4171" y="6822"/>
                      </a:moveTo>
                      <a:cubicBezTo>
                        <a:pt x="4577" y="6822"/>
                        <a:pt x="4979" y="6964"/>
                        <a:pt x="5294" y="7247"/>
                      </a:cubicBezTo>
                      <a:cubicBezTo>
                        <a:pt x="5420" y="7373"/>
                        <a:pt x="5735" y="7657"/>
                        <a:pt x="5892" y="7657"/>
                      </a:cubicBezTo>
                      <a:lnTo>
                        <a:pt x="7972" y="7657"/>
                      </a:lnTo>
                      <a:cubicBezTo>
                        <a:pt x="8192" y="7657"/>
                        <a:pt x="8350" y="7814"/>
                        <a:pt x="8350" y="8003"/>
                      </a:cubicBezTo>
                      <a:cubicBezTo>
                        <a:pt x="8350" y="8192"/>
                        <a:pt x="8192" y="8350"/>
                        <a:pt x="7972" y="8350"/>
                      </a:cubicBezTo>
                      <a:lnTo>
                        <a:pt x="5514" y="8350"/>
                      </a:lnTo>
                      <a:cubicBezTo>
                        <a:pt x="5294" y="8350"/>
                        <a:pt x="5136" y="8507"/>
                        <a:pt x="5136" y="8728"/>
                      </a:cubicBezTo>
                      <a:cubicBezTo>
                        <a:pt x="5136" y="8917"/>
                        <a:pt x="5294" y="9074"/>
                        <a:pt x="5514" y="9074"/>
                      </a:cubicBezTo>
                      <a:lnTo>
                        <a:pt x="8224" y="9074"/>
                      </a:lnTo>
                      <a:cubicBezTo>
                        <a:pt x="8507" y="9074"/>
                        <a:pt x="8759" y="8948"/>
                        <a:pt x="8980" y="8759"/>
                      </a:cubicBezTo>
                      <a:lnTo>
                        <a:pt x="10492" y="7090"/>
                      </a:lnTo>
                      <a:cubicBezTo>
                        <a:pt x="10568" y="7033"/>
                        <a:pt x="10666" y="6987"/>
                        <a:pt x="10766" y="6987"/>
                      </a:cubicBezTo>
                      <a:cubicBezTo>
                        <a:pt x="10833" y="6987"/>
                        <a:pt x="10902" y="7008"/>
                        <a:pt x="10965" y="7058"/>
                      </a:cubicBezTo>
                      <a:cubicBezTo>
                        <a:pt x="11122" y="7184"/>
                        <a:pt x="11185" y="7373"/>
                        <a:pt x="11059" y="7531"/>
                      </a:cubicBezTo>
                      <a:lnTo>
                        <a:pt x="9389" y="9767"/>
                      </a:lnTo>
                      <a:cubicBezTo>
                        <a:pt x="9074" y="10209"/>
                        <a:pt x="8570" y="10492"/>
                        <a:pt x="8035" y="10492"/>
                      </a:cubicBezTo>
                      <a:lnTo>
                        <a:pt x="2773" y="10492"/>
                      </a:lnTo>
                      <a:lnTo>
                        <a:pt x="2773" y="7468"/>
                      </a:lnTo>
                      <a:lnTo>
                        <a:pt x="3025" y="7247"/>
                      </a:lnTo>
                      <a:cubicBezTo>
                        <a:pt x="3356" y="6964"/>
                        <a:pt x="3766" y="6822"/>
                        <a:pt x="4171" y="6822"/>
                      </a:cubicBezTo>
                      <a:close/>
                      <a:moveTo>
                        <a:pt x="1734" y="6932"/>
                      </a:moveTo>
                      <a:cubicBezTo>
                        <a:pt x="1923" y="6932"/>
                        <a:pt x="2080" y="7090"/>
                        <a:pt x="2080" y="7310"/>
                      </a:cubicBezTo>
                      <a:lnTo>
                        <a:pt x="2080" y="10807"/>
                      </a:lnTo>
                      <a:cubicBezTo>
                        <a:pt x="2080" y="10996"/>
                        <a:pt x="1923" y="11154"/>
                        <a:pt x="1734" y="11154"/>
                      </a:cubicBezTo>
                      <a:lnTo>
                        <a:pt x="662" y="11154"/>
                      </a:lnTo>
                      <a:lnTo>
                        <a:pt x="662" y="6932"/>
                      </a:lnTo>
                      <a:close/>
                      <a:moveTo>
                        <a:pt x="5924" y="1"/>
                      </a:moveTo>
                      <a:cubicBezTo>
                        <a:pt x="3844" y="1"/>
                        <a:pt x="2112" y="1734"/>
                        <a:pt x="2112" y="3845"/>
                      </a:cubicBezTo>
                      <a:cubicBezTo>
                        <a:pt x="2112" y="4790"/>
                        <a:pt x="2458" y="5672"/>
                        <a:pt x="3088" y="6396"/>
                      </a:cubicBezTo>
                      <a:cubicBezTo>
                        <a:pt x="2931" y="6459"/>
                        <a:pt x="2773" y="6585"/>
                        <a:pt x="2616" y="6711"/>
                      </a:cubicBezTo>
                      <a:cubicBezTo>
                        <a:pt x="2427" y="6428"/>
                        <a:pt x="2112" y="6270"/>
                        <a:pt x="1765" y="6270"/>
                      </a:cubicBezTo>
                      <a:lnTo>
                        <a:pt x="347" y="6270"/>
                      </a:lnTo>
                      <a:cubicBezTo>
                        <a:pt x="158" y="6270"/>
                        <a:pt x="1" y="6428"/>
                        <a:pt x="1" y="6585"/>
                      </a:cubicBezTo>
                      <a:lnTo>
                        <a:pt x="1" y="11469"/>
                      </a:lnTo>
                      <a:cubicBezTo>
                        <a:pt x="1" y="11658"/>
                        <a:pt x="158" y="11815"/>
                        <a:pt x="347" y="11815"/>
                      </a:cubicBezTo>
                      <a:lnTo>
                        <a:pt x="1765" y="11815"/>
                      </a:lnTo>
                      <a:cubicBezTo>
                        <a:pt x="2238" y="11815"/>
                        <a:pt x="2584" y="11563"/>
                        <a:pt x="2742" y="11122"/>
                      </a:cubicBezTo>
                      <a:lnTo>
                        <a:pt x="8035" y="11122"/>
                      </a:lnTo>
                      <a:cubicBezTo>
                        <a:pt x="8759" y="11122"/>
                        <a:pt x="9515" y="10776"/>
                        <a:pt x="9956" y="10146"/>
                      </a:cubicBezTo>
                      <a:lnTo>
                        <a:pt x="11595" y="7877"/>
                      </a:lnTo>
                      <a:cubicBezTo>
                        <a:pt x="11910" y="7468"/>
                        <a:pt x="11878" y="6838"/>
                        <a:pt x="11437" y="6459"/>
                      </a:cubicBezTo>
                      <a:cubicBezTo>
                        <a:pt x="11249" y="6301"/>
                        <a:pt x="11015" y="6221"/>
                        <a:pt x="10780" y="6221"/>
                      </a:cubicBezTo>
                      <a:cubicBezTo>
                        <a:pt x="10503" y="6221"/>
                        <a:pt x="10224" y="6332"/>
                        <a:pt x="10019" y="6554"/>
                      </a:cubicBezTo>
                      <a:lnTo>
                        <a:pt x="9011" y="7657"/>
                      </a:lnTo>
                      <a:cubicBezTo>
                        <a:pt x="8885" y="7247"/>
                        <a:pt x="8539" y="6932"/>
                        <a:pt x="8098" y="6932"/>
                      </a:cubicBezTo>
                      <a:cubicBezTo>
                        <a:pt x="8287" y="6838"/>
                        <a:pt x="8444" y="6680"/>
                        <a:pt x="8602" y="6522"/>
                      </a:cubicBezTo>
                      <a:cubicBezTo>
                        <a:pt x="9358" y="5798"/>
                        <a:pt x="9767" y="4821"/>
                        <a:pt x="9767" y="3845"/>
                      </a:cubicBezTo>
                      <a:cubicBezTo>
                        <a:pt x="9767" y="1734"/>
                        <a:pt x="8035" y="1"/>
                        <a:pt x="592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24" name="Google Shape;9162;p73">
                  <a:extLst>
                    <a:ext uri="{FF2B5EF4-FFF2-40B4-BE49-F238E27FC236}">
                      <a16:creationId xmlns:a16="http://schemas.microsoft.com/office/drawing/2014/main" id="{199DD43B-4983-B300-3852-0F14FD959B25}"/>
                    </a:ext>
                  </a:extLst>
                </p:cNvPr>
                <p:cNvSpPr/>
                <p:nvPr/>
              </p:nvSpPr>
              <p:spPr>
                <a:xfrm>
                  <a:off x="2629350" y="2353025"/>
                  <a:ext cx="54350" cy="121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74" h="4852" extrusionOk="0">
                      <a:moveTo>
                        <a:pt x="1071" y="0"/>
                      </a:moveTo>
                      <a:cubicBezTo>
                        <a:pt x="882" y="0"/>
                        <a:pt x="725" y="158"/>
                        <a:pt x="725" y="347"/>
                      </a:cubicBezTo>
                      <a:lnTo>
                        <a:pt x="725" y="756"/>
                      </a:lnTo>
                      <a:cubicBezTo>
                        <a:pt x="315" y="914"/>
                        <a:pt x="63" y="1292"/>
                        <a:pt x="63" y="1733"/>
                      </a:cubicBezTo>
                      <a:cubicBezTo>
                        <a:pt x="0" y="2332"/>
                        <a:pt x="473" y="2804"/>
                        <a:pt x="1071" y="2804"/>
                      </a:cubicBezTo>
                      <a:cubicBezTo>
                        <a:pt x="1260" y="2804"/>
                        <a:pt x="1418" y="2962"/>
                        <a:pt x="1418" y="3151"/>
                      </a:cubicBezTo>
                      <a:cubicBezTo>
                        <a:pt x="1418" y="3308"/>
                        <a:pt x="1355" y="3434"/>
                        <a:pt x="1229" y="3466"/>
                      </a:cubicBezTo>
                      <a:cubicBezTo>
                        <a:pt x="1185" y="3492"/>
                        <a:pt x="1140" y="3503"/>
                        <a:pt x="1093" y="3503"/>
                      </a:cubicBezTo>
                      <a:cubicBezTo>
                        <a:pt x="970" y="3503"/>
                        <a:pt x="839" y="3422"/>
                        <a:pt x="725" y="3308"/>
                      </a:cubicBezTo>
                      <a:cubicBezTo>
                        <a:pt x="662" y="3245"/>
                        <a:pt x="575" y="3214"/>
                        <a:pt x="488" y="3214"/>
                      </a:cubicBezTo>
                      <a:cubicBezTo>
                        <a:pt x="402" y="3214"/>
                        <a:pt x="315" y="3245"/>
                        <a:pt x="252" y="3308"/>
                      </a:cubicBezTo>
                      <a:cubicBezTo>
                        <a:pt x="126" y="3434"/>
                        <a:pt x="126" y="3655"/>
                        <a:pt x="252" y="3781"/>
                      </a:cubicBezTo>
                      <a:cubicBezTo>
                        <a:pt x="410" y="3938"/>
                        <a:pt x="567" y="4064"/>
                        <a:pt x="756" y="4096"/>
                      </a:cubicBezTo>
                      <a:lnTo>
                        <a:pt x="756" y="4505"/>
                      </a:lnTo>
                      <a:cubicBezTo>
                        <a:pt x="756" y="4694"/>
                        <a:pt x="914" y="4852"/>
                        <a:pt x="1103" y="4852"/>
                      </a:cubicBezTo>
                      <a:cubicBezTo>
                        <a:pt x="1323" y="4852"/>
                        <a:pt x="1481" y="4694"/>
                        <a:pt x="1481" y="4505"/>
                      </a:cubicBezTo>
                      <a:lnTo>
                        <a:pt x="1481" y="4096"/>
                      </a:lnTo>
                      <a:cubicBezTo>
                        <a:pt x="1481" y="4096"/>
                        <a:pt x="1512" y="4096"/>
                        <a:pt x="1512" y="4064"/>
                      </a:cubicBezTo>
                      <a:cubicBezTo>
                        <a:pt x="1890" y="3907"/>
                        <a:pt x="2142" y="3497"/>
                        <a:pt x="2142" y="3119"/>
                      </a:cubicBezTo>
                      <a:cubicBezTo>
                        <a:pt x="2142" y="2521"/>
                        <a:pt x="1670" y="2079"/>
                        <a:pt x="1103" y="2079"/>
                      </a:cubicBezTo>
                      <a:cubicBezTo>
                        <a:pt x="914" y="2079"/>
                        <a:pt x="756" y="1922"/>
                        <a:pt x="756" y="1733"/>
                      </a:cubicBezTo>
                      <a:cubicBezTo>
                        <a:pt x="756" y="1575"/>
                        <a:pt x="851" y="1449"/>
                        <a:pt x="1008" y="1418"/>
                      </a:cubicBezTo>
                      <a:cubicBezTo>
                        <a:pt x="1047" y="1405"/>
                        <a:pt x="1085" y="1399"/>
                        <a:pt x="1124" y="1399"/>
                      </a:cubicBezTo>
                      <a:cubicBezTo>
                        <a:pt x="1273" y="1399"/>
                        <a:pt x="1418" y="1494"/>
                        <a:pt x="1544" y="1670"/>
                      </a:cubicBezTo>
                      <a:cubicBezTo>
                        <a:pt x="1610" y="1753"/>
                        <a:pt x="1703" y="1792"/>
                        <a:pt x="1795" y="1792"/>
                      </a:cubicBezTo>
                      <a:cubicBezTo>
                        <a:pt x="1876" y="1792"/>
                        <a:pt x="1957" y="1761"/>
                        <a:pt x="2016" y="1701"/>
                      </a:cubicBezTo>
                      <a:cubicBezTo>
                        <a:pt x="2174" y="1575"/>
                        <a:pt x="2174" y="1323"/>
                        <a:pt x="2048" y="1229"/>
                      </a:cubicBezTo>
                      <a:cubicBezTo>
                        <a:pt x="1859" y="977"/>
                        <a:pt x="1670" y="819"/>
                        <a:pt x="1418" y="756"/>
                      </a:cubicBezTo>
                      <a:lnTo>
                        <a:pt x="1418" y="347"/>
                      </a:lnTo>
                      <a:cubicBezTo>
                        <a:pt x="1418" y="158"/>
                        <a:pt x="1260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674" name="Google Shape;9163;p73">
                <a:extLst>
                  <a:ext uri="{FF2B5EF4-FFF2-40B4-BE49-F238E27FC236}">
                    <a16:creationId xmlns:a16="http://schemas.microsoft.com/office/drawing/2014/main" id="{6CF9E815-79F8-4616-9D5D-FE86B76A0383}"/>
                  </a:ext>
                </a:extLst>
              </p:cNvPr>
              <p:cNvSpPr/>
              <p:nvPr/>
            </p:nvSpPr>
            <p:spPr>
              <a:xfrm>
                <a:off x="3928551" y="2924655"/>
                <a:ext cx="500612" cy="500571"/>
              </a:xfrm>
              <a:custGeom>
                <a:avLst/>
                <a:gdLst/>
                <a:ahLst/>
                <a:cxnLst/>
                <a:rect l="l" t="t" r="r" b="b"/>
                <a:pathLst>
                  <a:path w="11847" h="11846" extrusionOk="0">
                    <a:moveTo>
                      <a:pt x="10744" y="3718"/>
                    </a:moveTo>
                    <a:lnTo>
                      <a:pt x="10428" y="4348"/>
                    </a:lnTo>
                    <a:cubicBezTo>
                      <a:pt x="10397" y="4442"/>
                      <a:pt x="10397" y="4568"/>
                      <a:pt x="10428" y="4663"/>
                    </a:cubicBezTo>
                    <a:lnTo>
                      <a:pt x="10744" y="5293"/>
                    </a:lnTo>
                    <a:lnTo>
                      <a:pt x="9483" y="4915"/>
                    </a:lnTo>
                    <a:lnTo>
                      <a:pt x="9105" y="4505"/>
                    </a:lnTo>
                    <a:lnTo>
                      <a:pt x="9483" y="4127"/>
                    </a:lnTo>
                    <a:lnTo>
                      <a:pt x="10744" y="3718"/>
                    </a:lnTo>
                    <a:close/>
                    <a:moveTo>
                      <a:pt x="4443" y="3497"/>
                    </a:moveTo>
                    <a:cubicBezTo>
                      <a:pt x="4884" y="3497"/>
                      <a:pt x="5262" y="3781"/>
                      <a:pt x="5419" y="4190"/>
                    </a:cubicBezTo>
                    <a:lnTo>
                      <a:pt x="4443" y="4190"/>
                    </a:lnTo>
                    <a:cubicBezTo>
                      <a:pt x="4253" y="4190"/>
                      <a:pt x="4096" y="4348"/>
                      <a:pt x="4096" y="4568"/>
                    </a:cubicBezTo>
                    <a:cubicBezTo>
                      <a:pt x="4096" y="4663"/>
                      <a:pt x="4253" y="4820"/>
                      <a:pt x="4443" y="4820"/>
                    </a:cubicBezTo>
                    <a:lnTo>
                      <a:pt x="5419" y="4820"/>
                    </a:lnTo>
                    <a:cubicBezTo>
                      <a:pt x="5262" y="5230"/>
                      <a:pt x="4915" y="5545"/>
                      <a:pt x="4443" y="5545"/>
                    </a:cubicBezTo>
                    <a:cubicBezTo>
                      <a:pt x="3844" y="5545"/>
                      <a:pt x="3434" y="5072"/>
                      <a:pt x="3434" y="4505"/>
                    </a:cubicBezTo>
                    <a:cubicBezTo>
                      <a:pt x="3434" y="3970"/>
                      <a:pt x="3907" y="3497"/>
                      <a:pt x="4443" y="3497"/>
                    </a:cubicBezTo>
                    <a:close/>
                    <a:moveTo>
                      <a:pt x="4443" y="2080"/>
                    </a:moveTo>
                    <a:cubicBezTo>
                      <a:pt x="5671" y="2080"/>
                      <a:pt x="6679" y="2993"/>
                      <a:pt x="6837" y="4159"/>
                    </a:cubicBezTo>
                    <a:lnTo>
                      <a:pt x="6144" y="4159"/>
                    </a:lnTo>
                    <a:cubicBezTo>
                      <a:pt x="5986" y="3371"/>
                      <a:pt x="5262" y="2773"/>
                      <a:pt x="4443" y="2773"/>
                    </a:cubicBezTo>
                    <a:cubicBezTo>
                      <a:pt x="3497" y="2773"/>
                      <a:pt x="2710" y="3560"/>
                      <a:pt x="2710" y="4505"/>
                    </a:cubicBezTo>
                    <a:cubicBezTo>
                      <a:pt x="2710" y="5451"/>
                      <a:pt x="3497" y="6238"/>
                      <a:pt x="4443" y="6238"/>
                    </a:cubicBezTo>
                    <a:cubicBezTo>
                      <a:pt x="5262" y="6238"/>
                      <a:pt x="5986" y="5671"/>
                      <a:pt x="6144" y="4883"/>
                    </a:cubicBezTo>
                    <a:lnTo>
                      <a:pt x="6837" y="4883"/>
                    </a:lnTo>
                    <a:cubicBezTo>
                      <a:pt x="6679" y="6049"/>
                      <a:pt x="5671" y="6963"/>
                      <a:pt x="4443" y="6963"/>
                    </a:cubicBezTo>
                    <a:cubicBezTo>
                      <a:pt x="3119" y="6963"/>
                      <a:pt x="2017" y="5860"/>
                      <a:pt x="2017" y="4505"/>
                    </a:cubicBezTo>
                    <a:cubicBezTo>
                      <a:pt x="2017" y="3182"/>
                      <a:pt x="3119" y="2080"/>
                      <a:pt x="4443" y="2080"/>
                    </a:cubicBezTo>
                    <a:close/>
                    <a:moveTo>
                      <a:pt x="4474" y="662"/>
                    </a:moveTo>
                    <a:cubicBezTo>
                      <a:pt x="6459" y="662"/>
                      <a:pt x="8097" y="2206"/>
                      <a:pt x="8255" y="4127"/>
                    </a:cubicBezTo>
                    <a:lnTo>
                      <a:pt x="7562" y="4127"/>
                    </a:lnTo>
                    <a:cubicBezTo>
                      <a:pt x="7372" y="2584"/>
                      <a:pt x="6049" y="1355"/>
                      <a:pt x="4443" y="1355"/>
                    </a:cubicBezTo>
                    <a:cubicBezTo>
                      <a:pt x="2710" y="1355"/>
                      <a:pt x="1324" y="2773"/>
                      <a:pt x="1324" y="4474"/>
                    </a:cubicBezTo>
                    <a:cubicBezTo>
                      <a:pt x="1324" y="6175"/>
                      <a:pt x="2741" y="7593"/>
                      <a:pt x="4443" y="7593"/>
                    </a:cubicBezTo>
                    <a:cubicBezTo>
                      <a:pt x="6049" y="7593"/>
                      <a:pt x="7372" y="6364"/>
                      <a:pt x="7562" y="4820"/>
                    </a:cubicBezTo>
                    <a:lnTo>
                      <a:pt x="8255" y="4820"/>
                    </a:lnTo>
                    <a:cubicBezTo>
                      <a:pt x="8097" y="6774"/>
                      <a:pt x="6459" y="8286"/>
                      <a:pt x="4474" y="8286"/>
                    </a:cubicBezTo>
                    <a:cubicBezTo>
                      <a:pt x="2395" y="8286"/>
                      <a:pt x="662" y="6616"/>
                      <a:pt x="662" y="4474"/>
                    </a:cubicBezTo>
                    <a:cubicBezTo>
                      <a:pt x="662" y="2363"/>
                      <a:pt x="2363" y="662"/>
                      <a:pt x="4474" y="662"/>
                    </a:cubicBezTo>
                    <a:close/>
                    <a:moveTo>
                      <a:pt x="5734" y="8822"/>
                    </a:moveTo>
                    <a:lnTo>
                      <a:pt x="6049" y="9767"/>
                    </a:lnTo>
                    <a:lnTo>
                      <a:pt x="2836" y="9767"/>
                    </a:lnTo>
                    <a:lnTo>
                      <a:pt x="3151" y="8822"/>
                    </a:lnTo>
                    <a:cubicBezTo>
                      <a:pt x="3529" y="8916"/>
                      <a:pt x="4001" y="9011"/>
                      <a:pt x="4443" y="9011"/>
                    </a:cubicBezTo>
                    <a:cubicBezTo>
                      <a:pt x="4884" y="9011"/>
                      <a:pt x="5356" y="8916"/>
                      <a:pt x="5734" y="8822"/>
                    </a:cubicBezTo>
                    <a:close/>
                    <a:moveTo>
                      <a:pt x="6522" y="10428"/>
                    </a:moveTo>
                    <a:cubicBezTo>
                      <a:pt x="6963" y="10428"/>
                      <a:pt x="7372" y="10680"/>
                      <a:pt x="7530" y="11121"/>
                    </a:cubicBezTo>
                    <a:lnTo>
                      <a:pt x="1418" y="11121"/>
                    </a:lnTo>
                    <a:cubicBezTo>
                      <a:pt x="1576" y="10743"/>
                      <a:pt x="1922" y="10428"/>
                      <a:pt x="2395" y="10428"/>
                    </a:cubicBezTo>
                    <a:close/>
                    <a:moveTo>
                      <a:pt x="4474" y="0"/>
                    </a:moveTo>
                    <a:cubicBezTo>
                      <a:pt x="1985" y="0"/>
                      <a:pt x="0" y="1985"/>
                      <a:pt x="0" y="4474"/>
                    </a:cubicBezTo>
                    <a:cubicBezTo>
                      <a:pt x="0" y="6238"/>
                      <a:pt x="1040" y="7813"/>
                      <a:pt x="2552" y="8538"/>
                    </a:cubicBezTo>
                    <a:lnTo>
                      <a:pt x="2143" y="9767"/>
                    </a:lnTo>
                    <a:cubicBezTo>
                      <a:pt x="1324" y="9861"/>
                      <a:pt x="693" y="10586"/>
                      <a:pt x="693" y="11499"/>
                    </a:cubicBezTo>
                    <a:cubicBezTo>
                      <a:pt x="693" y="11688"/>
                      <a:pt x="851" y="11846"/>
                      <a:pt x="1040" y="11846"/>
                    </a:cubicBezTo>
                    <a:lnTo>
                      <a:pt x="7971" y="11846"/>
                    </a:lnTo>
                    <a:cubicBezTo>
                      <a:pt x="8192" y="11846"/>
                      <a:pt x="8349" y="11688"/>
                      <a:pt x="8349" y="11499"/>
                    </a:cubicBezTo>
                    <a:cubicBezTo>
                      <a:pt x="8349" y="10617"/>
                      <a:pt x="7719" y="9924"/>
                      <a:pt x="6900" y="9767"/>
                    </a:cubicBezTo>
                    <a:lnTo>
                      <a:pt x="6490" y="8538"/>
                    </a:lnTo>
                    <a:cubicBezTo>
                      <a:pt x="7782" y="7908"/>
                      <a:pt x="8727" y="6679"/>
                      <a:pt x="8979" y="5230"/>
                    </a:cubicBezTo>
                    <a:lnTo>
                      <a:pt x="9137" y="5388"/>
                    </a:lnTo>
                    <a:cubicBezTo>
                      <a:pt x="9168" y="5419"/>
                      <a:pt x="9200" y="5451"/>
                      <a:pt x="9263" y="5451"/>
                    </a:cubicBezTo>
                    <a:lnTo>
                      <a:pt x="11374" y="6175"/>
                    </a:lnTo>
                    <a:cubicBezTo>
                      <a:pt x="11403" y="6183"/>
                      <a:pt x="11435" y="6186"/>
                      <a:pt x="11466" y="6186"/>
                    </a:cubicBezTo>
                    <a:cubicBezTo>
                      <a:pt x="11569" y="6186"/>
                      <a:pt x="11672" y="6145"/>
                      <a:pt x="11720" y="6049"/>
                    </a:cubicBezTo>
                    <a:cubicBezTo>
                      <a:pt x="11815" y="5923"/>
                      <a:pt x="11846" y="5766"/>
                      <a:pt x="11783" y="5671"/>
                    </a:cubicBezTo>
                    <a:lnTo>
                      <a:pt x="11153" y="4442"/>
                    </a:lnTo>
                    <a:lnTo>
                      <a:pt x="11783" y="3214"/>
                    </a:lnTo>
                    <a:cubicBezTo>
                      <a:pt x="11815" y="3151"/>
                      <a:pt x="11783" y="2993"/>
                      <a:pt x="11689" y="2899"/>
                    </a:cubicBezTo>
                    <a:cubicBezTo>
                      <a:pt x="11641" y="2802"/>
                      <a:pt x="11519" y="2761"/>
                      <a:pt x="11422" y="2761"/>
                    </a:cubicBezTo>
                    <a:cubicBezTo>
                      <a:pt x="11392" y="2761"/>
                      <a:pt x="11364" y="2765"/>
                      <a:pt x="11342" y="2773"/>
                    </a:cubicBezTo>
                    <a:lnTo>
                      <a:pt x="9200" y="3497"/>
                    </a:lnTo>
                    <a:cubicBezTo>
                      <a:pt x="9168" y="3497"/>
                      <a:pt x="9105" y="3529"/>
                      <a:pt x="9105" y="3560"/>
                    </a:cubicBezTo>
                    <a:lnTo>
                      <a:pt x="8916" y="3718"/>
                    </a:lnTo>
                    <a:cubicBezTo>
                      <a:pt x="8570" y="1607"/>
                      <a:pt x="6742" y="0"/>
                      <a:pt x="447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675" name="Google Shape;9164;p73">
                <a:extLst>
                  <a:ext uri="{FF2B5EF4-FFF2-40B4-BE49-F238E27FC236}">
                    <a16:creationId xmlns:a16="http://schemas.microsoft.com/office/drawing/2014/main" id="{632955CF-48E1-3C12-4D6E-5C181D5F83E0}"/>
                  </a:ext>
                </a:extLst>
              </p:cNvPr>
              <p:cNvGrpSpPr/>
              <p:nvPr/>
            </p:nvGrpSpPr>
            <p:grpSpPr>
              <a:xfrm>
                <a:off x="7113533" y="1688554"/>
                <a:ext cx="497951" cy="499261"/>
                <a:chOff x="4321150" y="1946600"/>
                <a:chExt cx="294600" cy="295375"/>
              </a:xfrm>
              <a:grpFill/>
            </p:grpSpPr>
            <p:sp>
              <p:nvSpPr>
                <p:cNvPr id="17820" name="Google Shape;9165;p73">
                  <a:extLst>
                    <a:ext uri="{FF2B5EF4-FFF2-40B4-BE49-F238E27FC236}">
                      <a16:creationId xmlns:a16="http://schemas.microsoft.com/office/drawing/2014/main" id="{FDE9F7E7-11D2-6171-07EF-1340AC89381B}"/>
                    </a:ext>
                  </a:extLst>
                </p:cNvPr>
                <p:cNvSpPr/>
                <p:nvPr/>
              </p:nvSpPr>
              <p:spPr>
                <a:xfrm>
                  <a:off x="4321150" y="1946600"/>
                  <a:ext cx="294600" cy="295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84" h="11815" extrusionOk="0">
                      <a:moveTo>
                        <a:pt x="9043" y="662"/>
                      </a:moveTo>
                      <a:lnTo>
                        <a:pt x="9043" y="2080"/>
                      </a:lnTo>
                      <a:lnTo>
                        <a:pt x="2742" y="2080"/>
                      </a:lnTo>
                      <a:lnTo>
                        <a:pt x="2742" y="662"/>
                      </a:lnTo>
                      <a:close/>
                      <a:moveTo>
                        <a:pt x="10775" y="2742"/>
                      </a:moveTo>
                      <a:cubicBezTo>
                        <a:pt x="10996" y="2742"/>
                        <a:pt x="11153" y="2899"/>
                        <a:pt x="11153" y="3120"/>
                      </a:cubicBezTo>
                      <a:lnTo>
                        <a:pt x="11153" y="6554"/>
                      </a:lnTo>
                      <a:cubicBezTo>
                        <a:pt x="11153" y="6774"/>
                        <a:pt x="10996" y="6932"/>
                        <a:pt x="10775" y="6932"/>
                      </a:cubicBezTo>
                      <a:lnTo>
                        <a:pt x="9767" y="6932"/>
                      </a:lnTo>
                      <a:lnTo>
                        <a:pt x="9767" y="4474"/>
                      </a:lnTo>
                      <a:cubicBezTo>
                        <a:pt x="9767" y="4285"/>
                        <a:pt x="9610" y="4128"/>
                        <a:pt x="9421" y="4128"/>
                      </a:cubicBezTo>
                      <a:lnTo>
                        <a:pt x="2427" y="4128"/>
                      </a:lnTo>
                      <a:cubicBezTo>
                        <a:pt x="2238" y="4128"/>
                        <a:pt x="2080" y="4285"/>
                        <a:pt x="2080" y="4474"/>
                      </a:cubicBezTo>
                      <a:lnTo>
                        <a:pt x="2080" y="6932"/>
                      </a:lnTo>
                      <a:lnTo>
                        <a:pt x="1009" y="6932"/>
                      </a:lnTo>
                      <a:cubicBezTo>
                        <a:pt x="820" y="6932"/>
                        <a:pt x="662" y="6774"/>
                        <a:pt x="662" y="6554"/>
                      </a:cubicBezTo>
                      <a:lnTo>
                        <a:pt x="662" y="3120"/>
                      </a:lnTo>
                      <a:cubicBezTo>
                        <a:pt x="662" y="2899"/>
                        <a:pt x="820" y="2742"/>
                        <a:pt x="1009" y="2742"/>
                      </a:cubicBezTo>
                      <a:close/>
                      <a:moveTo>
                        <a:pt x="9011" y="4821"/>
                      </a:moveTo>
                      <a:lnTo>
                        <a:pt x="9011" y="11090"/>
                      </a:lnTo>
                      <a:lnTo>
                        <a:pt x="2710" y="11090"/>
                      </a:lnTo>
                      <a:lnTo>
                        <a:pt x="2710" y="4821"/>
                      </a:lnTo>
                      <a:close/>
                      <a:moveTo>
                        <a:pt x="2395" y="1"/>
                      </a:moveTo>
                      <a:cubicBezTo>
                        <a:pt x="2206" y="1"/>
                        <a:pt x="2049" y="158"/>
                        <a:pt x="2049" y="347"/>
                      </a:cubicBezTo>
                      <a:lnTo>
                        <a:pt x="2049" y="2112"/>
                      </a:lnTo>
                      <a:lnTo>
                        <a:pt x="1009" y="2112"/>
                      </a:lnTo>
                      <a:cubicBezTo>
                        <a:pt x="442" y="2112"/>
                        <a:pt x="1" y="2584"/>
                        <a:pt x="1" y="3151"/>
                      </a:cubicBezTo>
                      <a:lnTo>
                        <a:pt x="1" y="6617"/>
                      </a:lnTo>
                      <a:cubicBezTo>
                        <a:pt x="1" y="7215"/>
                        <a:pt x="473" y="7625"/>
                        <a:pt x="1009" y="7625"/>
                      </a:cubicBezTo>
                      <a:lnTo>
                        <a:pt x="2049" y="7625"/>
                      </a:lnTo>
                      <a:lnTo>
                        <a:pt x="2049" y="11468"/>
                      </a:lnTo>
                      <a:cubicBezTo>
                        <a:pt x="2049" y="11657"/>
                        <a:pt x="2206" y="11815"/>
                        <a:pt x="2395" y="11815"/>
                      </a:cubicBezTo>
                      <a:lnTo>
                        <a:pt x="9358" y="11815"/>
                      </a:lnTo>
                      <a:cubicBezTo>
                        <a:pt x="9578" y="11815"/>
                        <a:pt x="9736" y="11657"/>
                        <a:pt x="9736" y="11468"/>
                      </a:cubicBezTo>
                      <a:lnTo>
                        <a:pt x="9736" y="7625"/>
                      </a:lnTo>
                      <a:lnTo>
                        <a:pt x="10744" y="7625"/>
                      </a:lnTo>
                      <a:cubicBezTo>
                        <a:pt x="11343" y="7625"/>
                        <a:pt x="11784" y="7152"/>
                        <a:pt x="11784" y="6617"/>
                      </a:cubicBezTo>
                      <a:lnTo>
                        <a:pt x="11784" y="3151"/>
                      </a:lnTo>
                      <a:cubicBezTo>
                        <a:pt x="11784" y="2553"/>
                        <a:pt x="11311" y="2112"/>
                        <a:pt x="10744" y="2112"/>
                      </a:cubicBezTo>
                      <a:lnTo>
                        <a:pt x="9736" y="2112"/>
                      </a:lnTo>
                      <a:lnTo>
                        <a:pt x="9736" y="347"/>
                      </a:lnTo>
                      <a:cubicBezTo>
                        <a:pt x="9736" y="158"/>
                        <a:pt x="9578" y="1"/>
                        <a:pt x="935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21" name="Google Shape;9166;p73">
                  <a:extLst>
                    <a:ext uri="{FF2B5EF4-FFF2-40B4-BE49-F238E27FC236}">
                      <a16:creationId xmlns:a16="http://schemas.microsoft.com/office/drawing/2014/main" id="{60BC8646-A153-8FE6-985B-35ACB313EDEE}"/>
                    </a:ext>
                  </a:extLst>
                </p:cNvPr>
                <p:cNvSpPr/>
                <p:nvPr/>
              </p:nvSpPr>
              <p:spPr>
                <a:xfrm>
                  <a:off x="4564525" y="2031675"/>
                  <a:ext cx="173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725" extrusionOk="0">
                      <a:moveTo>
                        <a:pt x="347" y="0"/>
                      </a:moveTo>
                      <a:cubicBezTo>
                        <a:pt x="158" y="0"/>
                        <a:pt x="1" y="189"/>
                        <a:pt x="1" y="378"/>
                      </a:cubicBezTo>
                      <a:cubicBezTo>
                        <a:pt x="1" y="599"/>
                        <a:pt x="158" y="725"/>
                        <a:pt x="347" y="725"/>
                      </a:cubicBezTo>
                      <a:cubicBezTo>
                        <a:pt x="536" y="725"/>
                        <a:pt x="694" y="567"/>
                        <a:pt x="694" y="378"/>
                      </a:cubicBezTo>
                      <a:cubicBezTo>
                        <a:pt x="694" y="189"/>
                        <a:pt x="536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22" name="Google Shape;9167;p73">
                  <a:extLst>
                    <a:ext uri="{FF2B5EF4-FFF2-40B4-BE49-F238E27FC236}">
                      <a16:creationId xmlns:a16="http://schemas.microsoft.com/office/drawing/2014/main" id="{3C2FAD50-9CFB-C4B6-20FE-FD02ECED10CA}"/>
                    </a:ext>
                  </a:extLst>
                </p:cNvPr>
                <p:cNvSpPr/>
                <p:nvPr/>
              </p:nvSpPr>
              <p:spPr>
                <a:xfrm>
                  <a:off x="4414100" y="2084450"/>
                  <a:ext cx="106350" cy="122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54" h="4884" extrusionOk="0">
                      <a:moveTo>
                        <a:pt x="2174" y="693"/>
                      </a:moveTo>
                      <a:cubicBezTo>
                        <a:pt x="2584" y="693"/>
                        <a:pt x="2899" y="1008"/>
                        <a:pt x="2899" y="1418"/>
                      </a:cubicBezTo>
                      <a:cubicBezTo>
                        <a:pt x="2899" y="1796"/>
                        <a:pt x="2584" y="2111"/>
                        <a:pt x="2174" y="2111"/>
                      </a:cubicBezTo>
                      <a:cubicBezTo>
                        <a:pt x="1796" y="2111"/>
                        <a:pt x="1481" y="1796"/>
                        <a:pt x="1481" y="1418"/>
                      </a:cubicBezTo>
                      <a:cubicBezTo>
                        <a:pt x="1481" y="1008"/>
                        <a:pt x="1796" y="693"/>
                        <a:pt x="2174" y="693"/>
                      </a:cubicBezTo>
                      <a:close/>
                      <a:moveTo>
                        <a:pt x="2174" y="2804"/>
                      </a:moveTo>
                      <a:cubicBezTo>
                        <a:pt x="2930" y="2804"/>
                        <a:pt x="3592" y="3403"/>
                        <a:pt x="3592" y="4190"/>
                      </a:cubicBezTo>
                      <a:lnTo>
                        <a:pt x="756" y="4190"/>
                      </a:lnTo>
                      <a:cubicBezTo>
                        <a:pt x="756" y="3403"/>
                        <a:pt x="1387" y="2804"/>
                        <a:pt x="2174" y="2804"/>
                      </a:cubicBezTo>
                      <a:close/>
                      <a:moveTo>
                        <a:pt x="2143" y="0"/>
                      </a:moveTo>
                      <a:cubicBezTo>
                        <a:pt x="1387" y="0"/>
                        <a:pt x="725" y="630"/>
                        <a:pt x="725" y="1386"/>
                      </a:cubicBezTo>
                      <a:cubicBezTo>
                        <a:pt x="725" y="1733"/>
                        <a:pt x="882" y="2079"/>
                        <a:pt x="1103" y="2331"/>
                      </a:cubicBezTo>
                      <a:cubicBezTo>
                        <a:pt x="473" y="2678"/>
                        <a:pt x="0" y="3340"/>
                        <a:pt x="0" y="4159"/>
                      </a:cubicBezTo>
                      <a:lnTo>
                        <a:pt x="0" y="4537"/>
                      </a:lnTo>
                      <a:cubicBezTo>
                        <a:pt x="63" y="4726"/>
                        <a:pt x="221" y="4883"/>
                        <a:pt x="410" y="4883"/>
                      </a:cubicBezTo>
                      <a:lnTo>
                        <a:pt x="3907" y="4883"/>
                      </a:lnTo>
                      <a:cubicBezTo>
                        <a:pt x="4127" y="4883"/>
                        <a:pt x="4253" y="4726"/>
                        <a:pt x="4253" y="4537"/>
                      </a:cubicBezTo>
                      <a:lnTo>
                        <a:pt x="4253" y="4159"/>
                      </a:lnTo>
                      <a:cubicBezTo>
                        <a:pt x="4253" y="3371"/>
                        <a:pt x="3844" y="2709"/>
                        <a:pt x="3151" y="2331"/>
                      </a:cubicBezTo>
                      <a:cubicBezTo>
                        <a:pt x="3403" y="2048"/>
                        <a:pt x="3560" y="1733"/>
                        <a:pt x="3560" y="1386"/>
                      </a:cubicBezTo>
                      <a:cubicBezTo>
                        <a:pt x="3560" y="599"/>
                        <a:pt x="2930" y="0"/>
                        <a:pt x="21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676" name="Google Shape;9168;p73">
                <a:extLst>
                  <a:ext uri="{FF2B5EF4-FFF2-40B4-BE49-F238E27FC236}">
                    <a16:creationId xmlns:a16="http://schemas.microsoft.com/office/drawing/2014/main" id="{C4B78967-F10C-A41C-3A2B-D0F2DA6C15D9}"/>
                  </a:ext>
                </a:extLst>
              </p:cNvPr>
              <p:cNvSpPr/>
              <p:nvPr/>
            </p:nvSpPr>
            <p:spPr>
              <a:xfrm>
                <a:off x="7108806" y="2297591"/>
                <a:ext cx="507290" cy="467358"/>
              </a:xfrm>
              <a:custGeom>
                <a:avLst/>
                <a:gdLst/>
                <a:ahLst/>
                <a:cxnLst/>
                <a:rect l="l" t="t" r="r" b="b"/>
                <a:pathLst>
                  <a:path w="12005" h="11060" extrusionOk="0">
                    <a:moveTo>
                      <a:pt x="2049" y="2049"/>
                    </a:moveTo>
                    <a:cubicBezTo>
                      <a:pt x="2238" y="2049"/>
                      <a:pt x="2395" y="2206"/>
                      <a:pt x="2395" y="2395"/>
                    </a:cubicBezTo>
                    <a:cubicBezTo>
                      <a:pt x="2395" y="2584"/>
                      <a:pt x="2238" y="2742"/>
                      <a:pt x="2049" y="2742"/>
                    </a:cubicBezTo>
                    <a:cubicBezTo>
                      <a:pt x="1860" y="2742"/>
                      <a:pt x="1702" y="2584"/>
                      <a:pt x="1702" y="2395"/>
                    </a:cubicBezTo>
                    <a:cubicBezTo>
                      <a:pt x="1734" y="2206"/>
                      <a:pt x="1860" y="2049"/>
                      <a:pt x="2049" y="2049"/>
                    </a:cubicBezTo>
                    <a:close/>
                    <a:moveTo>
                      <a:pt x="9736" y="2049"/>
                    </a:moveTo>
                    <a:cubicBezTo>
                      <a:pt x="9925" y="2049"/>
                      <a:pt x="10082" y="2206"/>
                      <a:pt x="10082" y="2395"/>
                    </a:cubicBezTo>
                    <a:cubicBezTo>
                      <a:pt x="10082" y="2584"/>
                      <a:pt x="9925" y="2742"/>
                      <a:pt x="9736" y="2742"/>
                    </a:cubicBezTo>
                    <a:cubicBezTo>
                      <a:pt x="9515" y="2742"/>
                      <a:pt x="9358" y="2584"/>
                      <a:pt x="9358" y="2395"/>
                    </a:cubicBezTo>
                    <a:cubicBezTo>
                      <a:pt x="9358" y="2206"/>
                      <a:pt x="9515" y="2049"/>
                      <a:pt x="9736" y="2049"/>
                    </a:cubicBezTo>
                    <a:close/>
                    <a:moveTo>
                      <a:pt x="2049" y="3719"/>
                    </a:moveTo>
                    <a:lnTo>
                      <a:pt x="3151" y="5514"/>
                    </a:lnTo>
                    <a:lnTo>
                      <a:pt x="946" y="5514"/>
                    </a:lnTo>
                    <a:lnTo>
                      <a:pt x="2049" y="3719"/>
                    </a:lnTo>
                    <a:close/>
                    <a:moveTo>
                      <a:pt x="9736" y="3719"/>
                    </a:moveTo>
                    <a:lnTo>
                      <a:pt x="10838" y="5514"/>
                    </a:lnTo>
                    <a:lnTo>
                      <a:pt x="8633" y="5514"/>
                    </a:lnTo>
                    <a:lnTo>
                      <a:pt x="9736" y="3719"/>
                    </a:lnTo>
                    <a:close/>
                    <a:moveTo>
                      <a:pt x="3435" y="6207"/>
                    </a:moveTo>
                    <a:cubicBezTo>
                      <a:pt x="3466" y="6964"/>
                      <a:pt x="2836" y="7594"/>
                      <a:pt x="2049" y="7594"/>
                    </a:cubicBezTo>
                    <a:cubicBezTo>
                      <a:pt x="1292" y="7594"/>
                      <a:pt x="662" y="6964"/>
                      <a:pt x="662" y="6207"/>
                    </a:cubicBezTo>
                    <a:close/>
                    <a:moveTo>
                      <a:pt x="11090" y="6207"/>
                    </a:moveTo>
                    <a:cubicBezTo>
                      <a:pt x="11090" y="6964"/>
                      <a:pt x="10460" y="7594"/>
                      <a:pt x="9736" y="7594"/>
                    </a:cubicBezTo>
                    <a:cubicBezTo>
                      <a:pt x="8980" y="7594"/>
                      <a:pt x="8350" y="6964"/>
                      <a:pt x="8350" y="6207"/>
                    </a:cubicBezTo>
                    <a:close/>
                    <a:moveTo>
                      <a:pt x="5892" y="663"/>
                    </a:moveTo>
                    <a:cubicBezTo>
                      <a:pt x="6113" y="663"/>
                      <a:pt x="6270" y="820"/>
                      <a:pt x="6270" y="1009"/>
                    </a:cubicBezTo>
                    <a:lnTo>
                      <a:pt x="6270" y="8980"/>
                    </a:lnTo>
                    <a:lnTo>
                      <a:pt x="5546" y="8980"/>
                    </a:lnTo>
                    <a:lnTo>
                      <a:pt x="5546" y="1009"/>
                    </a:lnTo>
                    <a:cubicBezTo>
                      <a:pt x="5546" y="820"/>
                      <a:pt x="5703" y="663"/>
                      <a:pt x="5892" y="663"/>
                    </a:cubicBezTo>
                    <a:close/>
                    <a:moveTo>
                      <a:pt x="8003" y="9673"/>
                    </a:moveTo>
                    <a:cubicBezTo>
                      <a:pt x="8192" y="9673"/>
                      <a:pt x="8350" y="9830"/>
                      <a:pt x="8350" y="10020"/>
                    </a:cubicBezTo>
                    <a:lnTo>
                      <a:pt x="8350" y="10398"/>
                    </a:lnTo>
                    <a:lnTo>
                      <a:pt x="3466" y="10398"/>
                    </a:lnTo>
                    <a:lnTo>
                      <a:pt x="3466" y="10020"/>
                    </a:lnTo>
                    <a:cubicBezTo>
                      <a:pt x="3466" y="9830"/>
                      <a:pt x="3624" y="9673"/>
                      <a:pt x="3813" y="9673"/>
                    </a:cubicBezTo>
                    <a:close/>
                    <a:moveTo>
                      <a:pt x="5955" y="1"/>
                    </a:moveTo>
                    <a:cubicBezTo>
                      <a:pt x="5357" y="1"/>
                      <a:pt x="4916" y="474"/>
                      <a:pt x="4916" y="1009"/>
                    </a:cubicBezTo>
                    <a:lnTo>
                      <a:pt x="4916" y="1167"/>
                    </a:lnTo>
                    <a:cubicBezTo>
                      <a:pt x="3970" y="1671"/>
                      <a:pt x="3655" y="1891"/>
                      <a:pt x="3057" y="1954"/>
                    </a:cubicBezTo>
                    <a:cubicBezTo>
                      <a:pt x="2899" y="1608"/>
                      <a:pt x="2553" y="1324"/>
                      <a:pt x="2112" y="1324"/>
                    </a:cubicBezTo>
                    <a:cubicBezTo>
                      <a:pt x="1734" y="1324"/>
                      <a:pt x="1387" y="1576"/>
                      <a:pt x="1166" y="1923"/>
                    </a:cubicBezTo>
                    <a:cubicBezTo>
                      <a:pt x="946" y="1891"/>
                      <a:pt x="694" y="1797"/>
                      <a:pt x="505" y="1734"/>
                    </a:cubicBezTo>
                    <a:cubicBezTo>
                      <a:pt x="454" y="1708"/>
                      <a:pt x="404" y="1697"/>
                      <a:pt x="355" y="1697"/>
                    </a:cubicBezTo>
                    <a:cubicBezTo>
                      <a:pt x="224" y="1697"/>
                      <a:pt x="110" y="1784"/>
                      <a:pt x="64" y="1923"/>
                    </a:cubicBezTo>
                    <a:cubicBezTo>
                      <a:pt x="1" y="2112"/>
                      <a:pt x="64" y="2301"/>
                      <a:pt x="284" y="2364"/>
                    </a:cubicBezTo>
                    <a:cubicBezTo>
                      <a:pt x="536" y="2458"/>
                      <a:pt x="820" y="2553"/>
                      <a:pt x="1135" y="2616"/>
                    </a:cubicBezTo>
                    <a:cubicBezTo>
                      <a:pt x="1229" y="2899"/>
                      <a:pt x="1387" y="3151"/>
                      <a:pt x="1607" y="3277"/>
                    </a:cubicBezTo>
                    <a:lnTo>
                      <a:pt x="127" y="5703"/>
                    </a:lnTo>
                    <a:cubicBezTo>
                      <a:pt x="64" y="5735"/>
                      <a:pt x="64" y="5829"/>
                      <a:pt x="64" y="5892"/>
                    </a:cubicBezTo>
                    <a:lnTo>
                      <a:pt x="64" y="6239"/>
                    </a:lnTo>
                    <a:cubicBezTo>
                      <a:pt x="64" y="7405"/>
                      <a:pt x="1009" y="8350"/>
                      <a:pt x="2175" y="8350"/>
                    </a:cubicBezTo>
                    <a:cubicBezTo>
                      <a:pt x="3309" y="8350"/>
                      <a:pt x="4254" y="7405"/>
                      <a:pt x="4254" y="6239"/>
                    </a:cubicBezTo>
                    <a:lnTo>
                      <a:pt x="4254" y="5892"/>
                    </a:lnTo>
                    <a:cubicBezTo>
                      <a:pt x="4254" y="5829"/>
                      <a:pt x="4254" y="5766"/>
                      <a:pt x="4222" y="5703"/>
                    </a:cubicBezTo>
                    <a:lnTo>
                      <a:pt x="2710" y="3277"/>
                    </a:lnTo>
                    <a:cubicBezTo>
                      <a:pt x="2962" y="3183"/>
                      <a:pt x="3120" y="2931"/>
                      <a:pt x="3183" y="2647"/>
                    </a:cubicBezTo>
                    <a:cubicBezTo>
                      <a:pt x="3844" y="2553"/>
                      <a:pt x="4222" y="2332"/>
                      <a:pt x="4947" y="1954"/>
                    </a:cubicBezTo>
                    <a:lnTo>
                      <a:pt x="4947" y="8980"/>
                    </a:lnTo>
                    <a:lnTo>
                      <a:pt x="3939" y="8980"/>
                    </a:lnTo>
                    <a:cubicBezTo>
                      <a:pt x="3340" y="8980"/>
                      <a:pt x="2899" y="9421"/>
                      <a:pt x="2899" y="9988"/>
                    </a:cubicBezTo>
                    <a:lnTo>
                      <a:pt x="2899" y="10713"/>
                    </a:lnTo>
                    <a:cubicBezTo>
                      <a:pt x="2899" y="10902"/>
                      <a:pt x="3057" y="11059"/>
                      <a:pt x="3246" y="11059"/>
                    </a:cubicBezTo>
                    <a:lnTo>
                      <a:pt x="8822" y="11059"/>
                    </a:lnTo>
                    <a:cubicBezTo>
                      <a:pt x="9011" y="11059"/>
                      <a:pt x="9169" y="10902"/>
                      <a:pt x="9169" y="10713"/>
                    </a:cubicBezTo>
                    <a:lnTo>
                      <a:pt x="9169" y="9988"/>
                    </a:lnTo>
                    <a:cubicBezTo>
                      <a:pt x="9169" y="9389"/>
                      <a:pt x="8696" y="8980"/>
                      <a:pt x="8129" y="8980"/>
                    </a:cubicBezTo>
                    <a:lnTo>
                      <a:pt x="7089" y="8980"/>
                    </a:lnTo>
                    <a:lnTo>
                      <a:pt x="7089" y="1954"/>
                    </a:lnTo>
                    <a:cubicBezTo>
                      <a:pt x="7814" y="2332"/>
                      <a:pt x="8224" y="2553"/>
                      <a:pt x="8885" y="2647"/>
                    </a:cubicBezTo>
                    <a:cubicBezTo>
                      <a:pt x="8980" y="2931"/>
                      <a:pt x="9137" y="3120"/>
                      <a:pt x="9358" y="3277"/>
                    </a:cubicBezTo>
                    <a:lnTo>
                      <a:pt x="7877" y="5703"/>
                    </a:lnTo>
                    <a:cubicBezTo>
                      <a:pt x="7814" y="5735"/>
                      <a:pt x="7814" y="5829"/>
                      <a:pt x="7814" y="5892"/>
                    </a:cubicBezTo>
                    <a:lnTo>
                      <a:pt x="7814" y="6239"/>
                    </a:lnTo>
                    <a:cubicBezTo>
                      <a:pt x="7814" y="7405"/>
                      <a:pt x="8759" y="8350"/>
                      <a:pt x="9925" y="8350"/>
                    </a:cubicBezTo>
                    <a:cubicBezTo>
                      <a:pt x="11059" y="8350"/>
                      <a:pt x="12004" y="7405"/>
                      <a:pt x="12004" y="6239"/>
                    </a:cubicBezTo>
                    <a:lnTo>
                      <a:pt x="12004" y="5892"/>
                    </a:lnTo>
                    <a:cubicBezTo>
                      <a:pt x="12004" y="5829"/>
                      <a:pt x="12004" y="5766"/>
                      <a:pt x="11973" y="5703"/>
                    </a:cubicBezTo>
                    <a:lnTo>
                      <a:pt x="10460" y="3277"/>
                    </a:lnTo>
                    <a:cubicBezTo>
                      <a:pt x="10523" y="3151"/>
                      <a:pt x="10681" y="2899"/>
                      <a:pt x="10744" y="2616"/>
                    </a:cubicBezTo>
                    <a:cubicBezTo>
                      <a:pt x="11027" y="2553"/>
                      <a:pt x="11343" y="2458"/>
                      <a:pt x="11626" y="2364"/>
                    </a:cubicBezTo>
                    <a:cubicBezTo>
                      <a:pt x="11815" y="2269"/>
                      <a:pt x="11878" y="2080"/>
                      <a:pt x="11815" y="1923"/>
                    </a:cubicBezTo>
                    <a:cubicBezTo>
                      <a:pt x="11746" y="1784"/>
                      <a:pt x="11626" y="1697"/>
                      <a:pt x="11505" y="1697"/>
                    </a:cubicBezTo>
                    <a:cubicBezTo>
                      <a:pt x="11461" y="1697"/>
                      <a:pt x="11416" y="1708"/>
                      <a:pt x="11374" y="1734"/>
                    </a:cubicBezTo>
                    <a:cubicBezTo>
                      <a:pt x="11122" y="1797"/>
                      <a:pt x="10933" y="1891"/>
                      <a:pt x="10712" y="1923"/>
                    </a:cubicBezTo>
                    <a:cubicBezTo>
                      <a:pt x="10555" y="1576"/>
                      <a:pt x="10208" y="1324"/>
                      <a:pt x="9767" y="1324"/>
                    </a:cubicBezTo>
                    <a:cubicBezTo>
                      <a:pt x="9326" y="1324"/>
                      <a:pt x="8980" y="1576"/>
                      <a:pt x="8822" y="1954"/>
                    </a:cubicBezTo>
                    <a:cubicBezTo>
                      <a:pt x="8224" y="1828"/>
                      <a:pt x="7908" y="1639"/>
                      <a:pt x="6963" y="1167"/>
                    </a:cubicBezTo>
                    <a:lnTo>
                      <a:pt x="6963" y="1009"/>
                    </a:lnTo>
                    <a:cubicBezTo>
                      <a:pt x="6963" y="411"/>
                      <a:pt x="6491" y="1"/>
                      <a:pt x="595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677" name="Google Shape;9169;p73">
                <a:extLst>
                  <a:ext uri="{FF2B5EF4-FFF2-40B4-BE49-F238E27FC236}">
                    <a16:creationId xmlns:a16="http://schemas.microsoft.com/office/drawing/2014/main" id="{538D2A0E-FF94-8C60-10F3-247ED579D427}"/>
                  </a:ext>
                </a:extLst>
              </p:cNvPr>
              <p:cNvSpPr/>
              <p:nvPr/>
            </p:nvSpPr>
            <p:spPr>
              <a:xfrm>
                <a:off x="7109482" y="2925310"/>
                <a:ext cx="505937" cy="499261"/>
              </a:xfrm>
              <a:custGeom>
                <a:avLst/>
                <a:gdLst/>
                <a:ahLst/>
                <a:cxnLst/>
                <a:rect l="l" t="t" r="r" b="b"/>
                <a:pathLst>
                  <a:path w="11973" h="11815" extrusionOk="0">
                    <a:moveTo>
                      <a:pt x="5986" y="631"/>
                    </a:moveTo>
                    <a:cubicBezTo>
                      <a:pt x="6396" y="631"/>
                      <a:pt x="6711" y="946"/>
                      <a:pt x="6711" y="1324"/>
                    </a:cubicBezTo>
                    <a:cubicBezTo>
                      <a:pt x="6711" y="1733"/>
                      <a:pt x="6396" y="2048"/>
                      <a:pt x="5986" y="2048"/>
                    </a:cubicBezTo>
                    <a:cubicBezTo>
                      <a:pt x="5608" y="2048"/>
                      <a:pt x="5293" y="1733"/>
                      <a:pt x="5293" y="1324"/>
                    </a:cubicBezTo>
                    <a:cubicBezTo>
                      <a:pt x="5293" y="946"/>
                      <a:pt x="5608" y="631"/>
                      <a:pt x="5986" y="631"/>
                    </a:cubicBezTo>
                    <a:close/>
                    <a:moveTo>
                      <a:pt x="5986" y="2710"/>
                    </a:moveTo>
                    <a:cubicBezTo>
                      <a:pt x="6931" y="2710"/>
                      <a:pt x="7719" y="3498"/>
                      <a:pt x="7719" y="4443"/>
                    </a:cubicBezTo>
                    <a:lnTo>
                      <a:pt x="7719" y="4789"/>
                    </a:lnTo>
                    <a:lnTo>
                      <a:pt x="4253" y="4789"/>
                    </a:lnTo>
                    <a:lnTo>
                      <a:pt x="4253" y="4443"/>
                    </a:lnTo>
                    <a:cubicBezTo>
                      <a:pt x="4253" y="3498"/>
                      <a:pt x="5041" y="2710"/>
                      <a:pt x="5986" y="2710"/>
                    </a:cubicBezTo>
                    <a:close/>
                    <a:moveTo>
                      <a:pt x="3245" y="6900"/>
                    </a:moveTo>
                    <a:cubicBezTo>
                      <a:pt x="3623" y="6900"/>
                      <a:pt x="3938" y="7215"/>
                      <a:pt x="3938" y="7593"/>
                    </a:cubicBezTo>
                    <a:cubicBezTo>
                      <a:pt x="3938" y="8003"/>
                      <a:pt x="3623" y="8318"/>
                      <a:pt x="3245" y="8318"/>
                    </a:cubicBezTo>
                    <a:cubicBezTo>
                      <a:pt x="2836" y="8255"/>
                      <a:pt x="2521" y="7940"/>
                      <a:pt x="2521" y="7593"/>
                    </a:cubicBezTo>
                    <a:cubicBezTo>
                      <a:pt x="2521" y="7215"/>
                      <a:pt x="2836" y="6900"/>
                      <a:pt x="3245" y="6900"/>
                    </a:cubicBezTo>
                    <a:close/>
                    <a:moveTo>
                      <a:pt x="8759" y="6900"/>
                    </a:moveTo>
                    <a:cubicBezTo>
                      <a:pt x="9137" y="6900"/>
                      <a:pt x="9452" y="7215"/>
                      <a:pt x="9452" y="7593"/>
                    </a:cubicBezTo>
                    <a:cubicBezTo>
                      <a:pt x="9452" y="8003"/>
                      <a:pt x="9137" y="8318"/>
                      <a:pt x="8759" y="8318"/>
                    </a:cubicBezTo>
                    <a:cubicBezTo>
                      <a:pt x="8349" y="8318"/>
                      <a:pt x="8034" y="7940"/>
                      <a:pt x="8034" y="7593"/>
                    </a:cubicBezTo>
                    <a:cubicBezTo>
                      <a:pt x="8034" y="7215"/>
                      <a:pt x="8349" y="6900"/>
                      <a:pt x="8759" y="6900"/>
                    </a:cubicBezTo>
                    <a:close/>
                    <a:moveTo>
                      <a:pt x="10365" y="5545"/>
                    </a:moveTo>
                    <a:cubicBezTo>
                      <a:pt x="10523" y="5545"/>
                      <a:pt x="10680" y="5672"/>
                      <a:pt x="10712" y="5829"/>
                    </a:cubicBezTo>
                    <a:lnTo>
                      <a:pt x="11216" y="8570"/>
                    </a:lnTo>
                    <a:cubicBezTo>
                      <a:pt x="11247" y="8790"/>
                      <a:pt x="11027" y="8980"/>
                      <a:pt x="10838" y="8980"/>
                    </a:cubicBezTo>
                    <a:lnTo>
                      <a:pt x="10460" y="8980"/>
                    </a:lnTo>
                    <a:cubicBezTo>
                      <a:pt x="10239" y="8790"/>
                      <a:pt x="10019" y="8633"/>
                      <a:pt x="9767" y="8507"/>
                    </a:cubicBezTo>
                    <a:cubicBezTo>
                      <a:pt x="10019" y="8255"/>
                      <a:pt x="10145" y="7940"/>
                      <a:pt x="10145" y="7562"/>
                    </a:cubicBezTo>
                    <a:cubicBezTo>
                      <a:pt x="10145" y="6806"/>
                      <a:pt x="9515" y="6176"/>
                      <a:pt x="8759" y="6176"/>
                    </a:cubicBezTo>
                    <a:cubicBezTo>
                      <a:pt x="8002" y="6176"/>
                      <a:pt x="7372" y="6806"/>
                      <a:pt x="7372" y="7562"/>
                    </a:cubicBezTo>
                    <a:cubicBezTo>
                      <a:pt x="7372" y="7908"/>
                      <a:pt x="7498" y="8223"/>
                      <a:pt x="7719" y="8507"/>
                    </a:cubicBezTo>
                    <a:cubicBezTo>
                      <a:pt x="7498" y="8633"/>
                      <a:pt x="7246" y="8790"/>
                      <a:pt x="7057" y="8980"/>
                    </a:cubicBezTo>
                    <a:lnTo>
                      <a:pt x="4883" y="8980"/>
                    </a:lnTo>
                    <a:cubicBezTo>
                      <a:pt x="4694" y="8790"/>
                      <a:pt x="4442" y="8633"/>
                      <a:pt x="4222" y="8507"/>
                    </a:cubicBezTo>
                    <a:cubicBezTo>
                      <a:pt x="4474" y="8255"/>
                      <a:pt x="4568" y="7940"/>
                      <a:pt x="4568" y="7562"/>
                    </a:cubicBezTo>
                    <a:cubicBezTo>
                      <a:pt x="4568" y="6806"/>
                      <a:pt x="3938" y="6176"/>
                      <a:pt x="3214" y="6176"/>
                    </a:cubicBezTo>
                    <a:cubicBezTo>
                      <a:pt x="2458" y="6176"/>
                      <a:pt x="1828" y="6806"/>
                      <a:pt x="1828" y="7562"/>
                    </a:cubicBezTo>
                    <a:cubicBezTo>
                      <a:pt x="1828" y="7908"/>
                      <a:pt x="1954" y="8223"/>
                      <a:pt x="2174" y="8507"/>
                    </a:cubicBezTo>
                    <a:cubicBezTo>
                      <a:pt x="1922" y="8633"/>
                      <a:pt x="1701" y="8790"/>
                      <a:pt x="1512" y="8980"/>
                    </a:cubicBezTo>
                    <a:lnTo>
                      <a:pt x="1103" y="8980"/>
                    </a:lnTo>
                    <a:cubicBezTo>
                      <a:pt x="882" y="8980"/>
                      <a:pt x="725" y="8790"/>
                      <a:pt x="756" y="8570"/>
                    </a:cubicBezTo>
                    <a:lnTo>
                      <a:pt x="1260" y="5829"/>
                    </a:lnTo>
                    <a:cubicBezTo>
                      <a:pt x="1323" y="5672"/>
                      <a:pt x="1418" y="5545"/>
                      <a:pt x="1638" y="5545"/>
                    </a:cubicBezTo>
                    <a:close/>
                    <a:moveTo>
                      <a:pt x="3214" y="8948"/>
                    </a:moveTo>
                    <a:cubicBezTo>
                      <a:pt x="4127" y="8948"/>
                      <a:pt x="4915" y="9736"/>
                      <a:pt x="4915" y="10712"/>
                    </a:cubicBezTo>
                    <a:lnTo>
                      <a:pt x="4915" y="11059"/>
                    </a:lnTo>
                    <a:lnTo>
                      <a:pt x="1481" y="11059"/>
                    </a:lnTo>
                    <a:lnTo>
                      <a:pt x="1481" y="10712"/>
                    </a:lnTo>
                    <a:cubicBezTo>
                      <a:pt x="1481" y="9736"/>
                      <a:pt x="2269" y="8948"/>
                      <a:pt x="3214" y="8948"/>
                    </a:cubicBezTo>
                    <a:close/>
                    <a:moveTo>
                      <a:pt x="8759" y="8948"/>
                    </a:moveTo>
                    <a:cubicBezTo>
                      <a:pt x="9704" y="8948"/>
                      <a:pt x="10491" y="9736"/>
                      <a:pt x="10491" y="10712"/>
                    </a:cubicBezTo>
                    <a:lnTo>
                      <a:pt x="10491" y="11059"/>
                    </a:lnTo>
                    <a:lnTo>
                      <a:pt x="7026" y="11059"/>
                    </a:lnTo>
                    <a:lnTo>
                      <a:pt x="7026" y="10712"/>
                    </a:lnTo>
                    <a:cubicBezTo>
                      <a:pt x="7026" y="9736"/>
                      <a:pt x="7813" y="8948"/>
                      <a:pt x="8759" y="8948"/>
                    </a:cubicBezTo>
                    <a:close/>
                    <a:moveTo>
                      <a:pt x="5986" y="1"/>
                    </a:moveTo>
                    <a:cubicBezTo>
                      <a:pt x="5262" y="1"/>
                      <a:pt x="4631" y="631"/>
                      <a:pt x="4631" y="1387"/>
                    </a:cubicBezTo>
                    <a:cubicBezTo>
                      <a:pt x="4631" y="1733"/>
                      <a:pt x="4726" y="2048"/>
                      <a:pt x="4978" y="2269"/>
                    </a:cubicBezTo>
                    <a:cubicBezTo>
                      <a:pt x="4127" y="2679"/>
                      <a:pt x="3592" y="3498"/>
                      <a:pt x="3592" y="4474"/>
                    </a:cubicBezTo>
                    <a:lnTo>
                      <a:pt x="3592" y="4852"/>
                    </a:lnTo>
                    <a:lnTo>
                      <a:pt x="1670" y="4852"/>
                    </a:lnTo>
                    <a:cubicBezTo>
                      <a:pt x="1166" y="4852"/>
                      <a:pt x="725" y="5199"/>
                      <a:pt x="630" y="5703"/>
                    </a:cubicBezTo>
                    <a:lnTo>
                      <a:pt x="126" y="8475"/>
                    </a:lnTo>
                    <a:cubicBezTo>
                      <a:pt x="0" y="9043"/>
                      <a:pt x="473" y="9610"/>
                      <a:pt x="1071" y="9673"/>
                    </a:cubicBezTo>
                    <a:cubicBezTo>
                      <a:pt x="914" y="9988"/>
                      <a:pt x="819" y="10366"/>
                      <a:pt x="819" y="10744"/>
                    </a:cubicBezTo>
                    <a:lnTo>
                      <a:pt x="819" y="11468"/>
                    </a:lnTo>
                    <a:cubicBezTo>
                      <a:pt x="819" y="11657"/>
                      <a:pt x="977" y="11815"/>
                      <a:pt x="1197" y="11815"/>
                    </a:cubicBezTo>
                    <a:lnTo>
                      <a:pt x="5356" y="11815"/>
                    </a:lnTo>
                    <a:cubicBezTo>
                      <a:pt x="5545" y="11815"/>
                      <a:pt x="5703" y="11657"/>
                      <a:pt x="5703" y="11468"/>
                    </a:cubicBezTo>
                    <a:lnTo>
                      <a:pt x="5703" y="10744"/>
                    </a:lnTo>
                    <a:cubicBezTo>
                      <a:pt x="5703" y="10366"/>
                      <a:pt x="5640" y="9988"/>
                      <a:pt x="5482" y="9673"/>
                    </a:cubicBezTo>
                    <a:lnTo>
                      <a:pt x="6648" y="9673"/>
                    </a:lnTo>
                    <a:cubicBezTo>
                      <a:pt x="6490" y="9988"/>
                      <a:pt x="6427" y="10366"/>
                      <a:pt x="6427" y="10744"/>
                    </a:cubicBezTo>
                    <a:lnTo>
                      <a:pt x="6427" y="11468"/>
                    </a:lnTo>
                    <a:cubicBezTo>
                      <a:pt x="6427" y="11657"/>
                      <a:pt x="6585" y="11815"/>
                      <a:pt x="6774" y="11815"/>
                    </a:cubicBezTo>
                    <a:lnTo>
                      <a:pt x="10838" y="11815"/>
                    </a:lnTo>
                    <a:cubicBezTo>
                      <a:pt x="11027" y="11815"/>
                      <a:pt x="11184" y="11657"/>
                      <a:pt x="11184" y="11468"/>
                    </a:cubicBezTo>
                    <a:lnTo>
                      <a:pt x="11184" y="10744"/>
                    </a:lnTo>
                    <a:cubicBezTo>
                      <a:pt x="11184" y="10366"/>
                      <a:pt x="11121" y="9988"/>
                      <a:pt x="10964" y="9673"/>
                    </a:cubicBezTo>
                    <a:cubicBezTo>
                      <a:pt x="11563" y="9610"/>
                      <a:pt x="11972" y="9043"/>
                      <a:pt x="11878" y="8475"/>
                    </a:cubicBezTo>
                    <a:lnTo>
                      <a:pt x="11342" y="5703"/>
                    </a:lnTo>
                    <a:cubicBezTo>
                      <a:pt x="11279" y="5199"/>
                      <a:pt x="10838" y="4852"/>
                      <a:pt x="10334" y="4852"/>
                    </a:cubicBezTo>
                    <a:lnTo>
                      <a:pt x="8412" y="4852"/>
                    </a:lnTo>
                    <a:lnTo>
                      <a:pt x="8412" y="4474"/>
                    </a:lnTo>
                    <a:cubicBezTo>
                      <a:pt x="8412" y="3498"/>
                      <a:pt x="7845" y="2679"/>
                      <a:pt x="7026" y="2269"/>
                    </a:cubicBezTo>
                    <a:cubicBezTo>
                      <a:pt x="7246" y="2048"/>
                      <a:pt x="7372" y="1733"/>
                      <a:pt x="7372" y="1387"/>
                    </a:cubicBezTo>
                    <a:cubicBezTo>
                      <a:pt x="7372" y="631"/>
                      <a:pt x="6742" y="1"/>
                      <a:pt x="598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678" name="Google Shape;9170;p73">
                <a:extLst>
                  <a:ext uri="{FF2B5EF4-FFF2-40B4-BE49-F238E27FC236}">
                    <a16:creationId xmlns:a16="http://schemas.microsoft.com/office/drawing/2014/main" id="{49180716-CEA7-5E21-1801-E8F8985F9560}"/>
                  </a:ext>
                </a:extLst>
              </p:cNvPr>
              <p:cNvSpPr/>
              <p:nvPr/>
            </p:nvSpPr>
            <p:spPr>
              <a:xfrm>
                <a:off x="10369466" y="1689879"/>
                <a:ext cx="320895" cy="496599"/>
              </a:xfrm>
              <a:custGeom>
                <a:avLst/>
                <a:gdLst/>
                <a:ahLst/>
                <a:cxnLst/>
                <a:rect l="l" t="t" r="r" b="b"/>
                <a:pathLst>
                  <a:path w="7594" h="11752" extrusionOk="0">
                    <a:moveTo>
                      <a:pt x="6585" y="662"/>
                    </a:moveTo>
                    <a:cubicBezTo>
                      <a:pt x="6774" y="662"/>
                      <a:pt x="6932" y="819"/>
                      <a:pt x="6932" y="1008"/>
                    </a:cubicBezTo>
                    <a:cubicBezTo>
                      <a:pt x="6932" y="1197"/>
                      <a:pt x="6774" y="1355"/>
                      <a:pt x="6585" y="1355"/>
                    </a:cubicBezTo>
                    <a:lnTo>
                      <a:pt x="1040" y="1355"/>
                    </a:lnTo>
                    <a:cubicBezTo>
                      <a:pt x="820" y="1355"/>
                      <a:pt x="662" y="1197"/>
                      <a:pt x="662" y="1008"/>
                    </a:cubicBezTo>
                    <a:cubicBezTo>
                      <a:pt x="662" y="819"/>
                      <a:pt x="820" y="662"/>
                      <a:pt x="1040" y="662"/>
                    </a:cubicBezTo>
                    <a:close/>
                    <a:moveTo>
                      <a:pt x="6175" y="2048"/>
                    </a:moveTo>
                    <a:lnTo>
                      <a:pt x="6175" y="2867"/>
                    </a:lnTo>
                    <a:cubicBezTo>
                      <a:pt x="5435" y="3277"/>
                      <a:pt x="4600" y="3481"/>
                      <a:pt x="3765" y="3481"/>
                    </a:cubicBezTo>
                    <a:cubicBezTo>
                      <a:pt x="2930" y="3481"/>
                      <a:pt x="2096" y="3277"/>
                      <a:pt x="1355" y="2867"/>
                    </a:cubicBezTo>
                    <a:lnTo>
                      <a:pt x="1355" y="2048"/>
                    </a:lnTo>
                    <a:close/>
                    <a:moveTo>
                      <a:pt x="1418" y="3686"/>
                    </a:moveTo>
                    <a:lnTo>
                      <a:pt x="1418" y="3686"/>
                    </a:lnTo>
                    <a:cubicBezTo>
                      <a:pt x="2174" y="4001"/>
                      <a:pt x="2962" y="4190"/>
                      <a:pt x="3781" y="4190"/>
                    </a:cubicBezTo>
                    <a:cubicBezTo>
                      <a:pt x="4600" y="4190"/>
                      <a:pt x="5388" y="4033"/>
                      <a:pt x="6144" y="3686"/>
                    </a:cubicBezTo>
                    <a:lnTo>
                      <a:pt x="6144" y="3686"/>
                    </a:lnTo>
                    <a:cubicBezTo>
                      <a:pt x="5860" y="4757"/>
                      <a:pt x="4915" y="5545"/>
                      <a:pt x="3781" y="5545"/>
                    </a:cubicBezTo>
                    <a:cubicBezTo>
                      <a:pt x="2647" y="5545"/>
                      <a:pt x="1702" y="4757"/>
                      <a:pt x="1418" y="3686"/>
                    </a:cubicBezTo>
                    <a:close/>
                    <a:moveTo>
                      <a:pt x="3435" y="6238"/>
                    </a:moveTo>
                    <a:lnTo>
                      <a:pt x="3435" y="7813"/>
                    </a:lnTo>
                    <a:lnTo>
                      <a:pt x="1544" y="9704"/>
                    </a:lnTo>
                    <a:lnTo>
                      <a:pt x="1355" y="9704"/>
                    </a:lnTo>
                    <a:lnTo>
                      <a:pt x="1355" y="8695"/>
                    </a:lnTo>
                    <a:cubicBezTo>
                      <a:pt x="1355" y="7467"/>
                      <a:pt x="2237" y="6427"/>
                      <a:pt x="3435" y="6238"/>
                    </a:cubicBezTo>
                    <a:close/>
                    <a:moveTo>
                      <a:pt x="3781" y="8443"/>
                    </a:moveTo>
                    <a:lnTo>
                      <a:pt x="5041" y="9704"/>
                    </a:lnTo>
                    <a:lnTo>
                      <a:pt x="2552" y="9704"/>
                    </a:lnTo>
                    <a:lnTo>
                      <a:pt x="3781" y="8443"/>
                    </a:lnTo>
                    <a:close/>
                    <a:moveTo>
                      <a:pt x="4128" y="6238"/>
                    </a:moveTo>
                    <a:cubicBezTo>
                      <a:pt x="5325" y="6396"/>
                      <a:pt x="6207" y="7435"/>
                      <a:pt x="6207" y="8695"/>
                    </a:cubicBezTo>
                    <a:lnTo>
                      <a:pt x="6207" y="9704"/>
                    </a:lnTo>
                    <a:lnTo>
                      <a:pt x="6018" y="9704"/>
                    </a:lnTo>
                    <a:lnTo>
                      <a:pt x="4128" y="7813"/>
                    </a:lnTo>
                    <a:lnTo>
                      <a:pt x="4128" y="6238"/>
                    </a:lnTo>
                    <a:close/>
                    <a:moveTo>
                      <a:pt x="6553" y="10397"/>
                    </a:moveTo>
                    <a:cubicBezTo>
                      <a:pt x="6743" y="10428"/>
                      <a:pt x="6900" y="10586"/>
                      <a:pt x="6900" y="10743"/>
                    </a:cubicBezTo>
                    <a:cubicBezTo>
                      <a:pt x="6900" y="10932"/>
                      <a:pt x="6743" y="11090"/>
                      <a:pt x="6553" y="11090"/>
                    </a:cubicBezTo>
                    <a:lnTo>
                      <a:pt x="977" y="11090"/>
                    </a:lnTo>
                    <a:cubicBezTo>
                      <a:pt x="788" y="11090"/>
                      <a:pt x="631" y="10932"/>
                      <a:pt x="631" y="10743"/>
                    </a:cubicBezTo>
                    <a:cubicBezTo>
                      <a:pt x="631" y="10554"/>
                      <a:pt x="788" y="10397"/>
                      <a:pt x="977" y="10397"/>
                    </a:cubicBezTo>
                    <a:close/>
                    <a:moveTo>
                      <a:pt x="1009" y="0"/>
                    </a:moveTo>
                    <a:cubicBezTo>
                      <a:pt x="442" y="0"/>
                      <a:pt x="0" y="473"/>
                      <a:pt x="0" y="1008"/>
                    </a:cubicBezTo>
                    <a:cubicBezTo>
                      <a:pt x="0" y="1449"/>
                      <a:pt x="284" y="1827"/>
                      <a:pt x="694" y="1985"/>
                    </a:cubicBezTo>
                    <a:lnTo>
                      <a:pt x="694" y="3088"/>
                    </a:lnTo>
                    <a:cubicBezTo>
                      <a:pt x="694" y="4316"/>
                      <a:pt x="1387" y="5356"/>
                      <a:pt x="2395" y="5860"/>
                    </a:cubicBezTo>
                    <a:cubicBezTo>
                      <a:pt x="1387" y="6364"/>
                      <a:pt x="694" y="7435"/>
                      <a:pt x="694" y="8664"/>
                    </a:cubicBezTo>
                    <a:lnTo>
                      <a:pt x="694" y="9767"/>
                    </a:lnTo>
                    <a:cubicBezTo>
                      <a:pt x="316" y="9924"/>
                      <a:pt x="0" y="10271"/>
                      <a:pt x="0" y="10743"/>
                    </a:cubicBezTo>
                    <a:cubicBezTo>
                      <a:pt x="0" y="11342"/>
                      <a:pt x="473" y="11751"/>
                      <a:pt x="1009" y="11751"/>
                    </a:cubicBezTo>
                    <a:lnTo>
                      <a:pt x="6585" y="11751"/>
                    </a:lnTo>
                    <a:cubicBezTo>
                      <a:pt x="7152" y="11751"/>
                      <a:pt x="7593" y="11279"/>
                      <a:pt x="7593" y="10743"/>
                    </a:cubicBezTo>
                    <a:cubicBezTo>
                      <a:pt x="7593" y="10302"/>
                      <a:pt x="7310" y="9924"/>
                      <a:pt x="6900" y="9767"/>
                    </a:cubicBezTo>
                    <a:lnTo>
                      <a:pt x="6900" y="8664"/>
                    </a:lnTo>
                    <a:cubicBezTo>
                      <a:pt x="6900" y="7435"/>
                      <a:pt x="6207" y="6364"/>
                      <a:pt x="5199" y="5860"/>
                    </a:cubicBezTo>
                    <a:cubicBezTo>
                      <a:pt x="6207" y="5387"/>
                      <a:pt x="6900" y="4316"/>
                      <a:pt x="6900" y="3088"/>
                    </a:cubicBezTo>
                    <a:lnTo>
                      <a:pt x="6900" y="1985"/>
                    </a:lnTo>
                    <a:cubicBezTo>
                      <a:pt x="7278" y="1827"/>
                      <a:pt x="7593" y="1481"/>
                      <a:pt x="7593" y="1008"/>
                    </a:cubicBezTo>
                    <a:cubicBezTo>
                      <a:pt x="7593" y="410"/>
                      <a:pt x="7121" y="0"/>
                      <a:pt x="658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679" name="Google Shape;9171;p73">
                <a:extLst>
                  <a:ext uri="{FF2B5EF4-FFF2-40B4-BE49-F238E27FC236}">
                    <a16:creationId xmlns:a16="http://schemas.microsoft.com/office/drawing/2014/main" id="{B7562C5E-05F1-AD25-6E20-B52B235BAF7B}"/>
                  </a:ext>
                </a:extLst>
              </p:cNvPr>
              <p:cNvSpPr/>
              <p:nvPr/>
            </p:nvSpPr>
            <p:spPr>
              <a:xfrm>
                <a:off x="1401076" y="1687873"/>
                <a:ext cx="503233" cy="500612"/>
              </a:xfrm>
              <a:custGeom>
                <a:avLst/>
                <a:gdLst/>
                <a:ahLst/>
                <a:cxnLst/>
                <a:rect l="l" t="t" r="r" b="b"/>
                <a:pathLst>
                  <a:path w="11909" h="11847" extrusionOk="0">
                    <a:moveTo>
                      <a:pt x="3560" y="2647"/>
                    </a:moveTo>
                    <a:lnTo>
                      <a:pt x="3560" y="3561"/>
                    </a:lnTo>
                    <a:lnTo>
                      <a:pt x="2615" y="3561"/>
                    </a:lnTo>
                    <a:lnTo>
                      <a:pt x="3560" y="2647"/>
                    </a:lnTo>
                    <a:close/>
                    <a:moveTo>
                      <a:pt x="6616" y="4222"/>
                    </a:moveTo>
                    <a:cubicBezTo>
                      <a:pt x="7971" y="4285"/>
                      <a:pt x="9074" y="5325"/>
                      <a:pt x="9074" y="6680"/>
                    </a:cubicBezTo>
                    <a:cubicBezTo>
                      <a:pt x="9074" y="8003"/>
                      <a:pt x="7971" y="9106"/>
                      <a:pt x="6616" y="9106"/>
                    </a:cubicBezTo>
                    <a:cubicBezTo>
                      <a:pt x="5293" y="9106"/>
                      <a:pt x="4190" y="8003"/>
                      <a:pt x="4190" y="6680"/>
                    </a:cubicBezTo>
                    <a:cubicBezTo>
                      <a:pt x="4190" y="5325"/>
                      <a:pt x="5293" y="4222"/>
                      <a:pt x="6616" y="4222"/>
                    </a:cubicBezTo>
                    <a:close/>
                    <a:moveTo>
                      <a:pt x="7687" y="757"/>
                    </a:moveTo>
                    <a:lnTo>
                      <a:pt x="7687" y="1513"/>
                    </a:lnTo>
                    <a:lnTo>
                      <a:pt x="3875" y="1513"/>
                    </a:lnTo>
                    <a:cubicBezTo>
                      <a:pt x="3781" y="1513"/>
                      <a:pt x="3655" y="1544"/>
                      <a:pt x="3623" y="1639"/>
                    </a:cubicBezTo>
                    <a:lnTo>
                      <a:pt x="1512" y="3718"/>
                    </a:lnTo>
                    <a:cubicBezTo>
                      <a:pt x="1418" y="3813"/>
                      <a:pt x="1386" y="3876"/>
                      <a:pt x="1386" y="3939"/>
                    </a:cubicBezTo>
                    <a:lnTo>
                      <a:pt x="1386" y="9862"/>
                    </a:lnTo>
                    <a:lnTo>
                      <a:pt x="662" y="9862"/>
                    </a:lnTo>
                    <a:lnTo>
                      <a:pt x="662" y="757"/>
                    </a:lnTo>
                    <a:close/>
                    <a:moveTo>
                      <a:pt x="8380" y="2175"/>
                    </a:moveTo>
                    <a:lnTo>
                      <a:pt x="8380" y="4128"/>
                    </a:lnTo>
                    <a:cubicBezTo>
                      <a:pt x="7876" y="3813"/>
                      <a:pt x="7278" y="3592"/>
                      <a:pt x="6648" y="3592"/>
                    </a:cubicBezTo>
                    <a:cubicBezTo>
                      <a:pt x="4915" y="3592"/>
                      <a:pt x="3560" y="5010"/>
                      <a:pt x="3560" y="6711"/>
                    </a:cubicBezTo>
                    <a:cubicBezTo>
                      <a:pt x="3560" y="8444"/>
                      <a:pt x="4946" y="9830"/>
                      <a:pt x="6648" y="9830"/>
                    </a:cubicBezTo>
                    <a:cubicBezTo>
                      <a:pt x="7120" y="9830"/>
                      <a:pt x="7593" y="9704"/>
                      <a:pt x="8002" y="9515"/>
                    </a:cubicBezTo>
                    <a:lnTo>
                      <a:pt x="8380" y="9893"/>
                    </a:lnTo>
                    <a:lnTo>
                      <a:pt x="8380" y="10492"/>
                    </a:lnTo>
                    <a:lnTo>
                      <a:pt x="2079" y="10492"/>
                    </a:lnTo>
                    <a:lnTo>
                      <a:pt x="2079" y="4285"/>
                    </a:lnTo>
                    <a:lnTo>
                      <a:pt x="3875" y="4285"/>
                    </a:lnTo>
                    <a:cubicBezTo>
                      <a:pt x="4064" y="4285"/>
                      <a:pt x="4222" y="4128"/>
                      <a:pt x="4222" y="3907"/>
                    </a:cubicBezTo>
                    <a:lnTo>
                      <a:pt x="4222" y="2175"/>
                    </a:lnTo>
                    <a:close/>
                    <a:moveTo>
                      <a:pt x="9074" y="8633"/>
                    </a:moveTo>
                    <a:lnTo>
                      <a:pt x="11027" y="10618"/>
                    </a:lnTo>
                    <a:cubicBezTo>
                      <a:pt x="11153" y="10744"/>
                      <a:pt x="11153" y="10964"/>
                      <a:pt x="11027" y="11090"/>
                    </a:cubicBezTo>
                    <a:cubicBezTo>
                      <a:pt x="10964" y="11153"/>
                      <a:pt x="10877" y="11185"/>
                      <a:pt x="10791" y="11185"/>
                    </a:cubicBezTo>
                    <a:cubicBezTo>
                      <a:pt x="10704" y="11185"/>
                      <a:pt x="10617" y="11153"/>
                      <a:pt x="10554" y="11090"/>
                    </a:cubicBezTo>
                    <a:lnTo>
                      <a:pt x="8601" y="9106"/>
                    </a:lnTo>
                    <a:cubicBezTo>
                      <a:pt x="8790" y="9011"/>
                      <a:pt x="8948" y="8791"/>
                      <a:pt x="9074" y="8633"/>
                    </a:cubicBezTo>
                    <a:close/>
                    <a:moveTo>
                      <a:pt x="347" y="1"/>
                    </a:moveTo>
                    <a:cubicBezTo>
                      <a:pt x="158" y="1"/>
                      <a:pt x="0" y="190"/>
                      <a:pt x="0" y="379"/>
                    </a:cubicBezTo>
                    <a:lnTo>
                      <a:pt x="0" y="10145"/>
                    </a:lnTo>
                    <a:cubicBezTo>
                      <a:pt x="0" y="10334"/>
                      <a:pt x="158" y="10492"/>
                      <a:pt x="347" y="10492"/>
                    </a:cubicBezTo>
                    <a:lnTo>
                      <a:pt x="1386" y="10492"/>
                    </a:lnTo>
                    <a:lnTo>
                      <a:pt x="1386" y="10838"/>
                    </a:lnTo>
                    <a:cubicBezTo>
                      <a:pt x="1386" y="11059"/>
                      <a:pt x="1544" y="11216"/>
                      <a:pt x="1733" y="11216"/>
                    </a:cubicBezTo>
                    <a:lnTo>
                      <a:pt x="8695" y="11216"/>
                    </a:lnTo>
                    <a:cubicBezTo>
                      <a:pt x="8916" y="11216"/>
                      <a:pt x="9074" y="11059"/>
                      <a:pt x="9074" y="10838"/>
                    </a:cubicBezTo>
                    <a:lnTo>
                      <a:pt x="9074" y="10586"/>
                    </a:lnTo>
                    <a:lnTo>
                      <a:pt x="10050" y="11563"/>
                    </a:lnTo>
                    <a:cubicBezTo>
                      <a:pt x="10239" y="11752"/>
                      <a:pt x="10507" y="11847"/>
                      <a:pt x="10775" y="11847"/>
                    </a:cubicBezTo>
                    <a:cubicBezTo>
                      <a:pt x="11043" y="11847"/>
                      <a:pt x="11310" y="11752"/>
                      <a:pt x="11499" y="11563"/>
                    </a:cubicBezTo>
                    <a:cubicBezTo>
                      <a:pt x="11909" y="11153"/>
                      <a:pt x="11909" y="10492"/>
                      <a:pt x="11499" y="10114"/>
                    </a:cubicBezTo>
                    <a:lnTo>
                      <a:pt x="9420" y="8003"/>
                    </a:lnTo>
                    <a:cubicBezTo>
                      <a:pt x="9609" y="7625"/>
                      <a:pt x="9735" y="7152"/>
                      <a:pt x="9735" y="6680"/>
                    </a:cubicBezTo>
                    <a:cubicBezTo>
                      <a:pt x="9735" y="5924"/>
                      <a:pt x="9452" y="5262"/>
                      <a:pt x="9011" y="4695"/>
                    </a:cubicBezTo>
                    <a:lnTo>
                      <a:pt x="9011" y="1828"/>
                    </a:lnTo>
                    <a:cubicBezTo>
                      <a:pt x="9011" y="1639"/>
                      <a:pt x="8853" y="1481"/>
                      <a:pt x="8664" y="1481"/>
                    </a:cubicBezTo>
                    <a:lnTo>
                      <a:pt x="8317" y="1481"/>
                    </a:lnTo>
                    <a:lnTo>
                      <a:pt x="8317" y="379"/>
                    </a:lnTo>
                    <a:cubicBezTo>
                      <a:pt x="8317" y="190"/>
                      <a:pt x="8160" y="1"/>
                      <a:pt x="797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680" name="Google Shape;9172;p73">
                <a:extLst>
                  <a:ext uri="{FF2B5EF4-FFF2-40B4-BE49-F238E27FC236}">
                    <a16:creationId xmlns:a16="http://schemas.microsoft.com/office/drawing/2014/main" id="{E7B7509D-C007-E594-CC03-2DC5EC58C591}"/>
                  </a:ext>
                </a:extLst>
              </p:cNvPr>
              <p:cNvGrpSpPr/>
              <p:nvPr/>
            </p:nvGrpSpPr>
            <p:grpSpPr>
              <a:xfrm>
                <a:off x="1400413" y="2281623"/>
                <a:ext cx="504585" cy="499303"/>
                <a:chOff x="1049375" y="2318350"/>
                <a:chExt cx="298525" cy="295400"/>
              </a:xfrm>
              <a:grpFill/>
            </p:grpSpPr>
            <p:sp>
              <p:nvSpPr>
                <p:cNvPr id="17816" name="Google Shape;9173;p73">
                  <a:extLst>
                    <a:ext uri="{FF2B5EF4-FFF2-40B4-BE49-F238E27FC236}">
                      <a16:creationId xmlns:a16="http://schemas.microsoft.com/office/drawing/2014/main" id="{D066B87F-BBD1-EEB8-4446-D6F701508A7F}"/>
                    </a:ext>
                  </a:extLst>
                </p:cNvPr>
                <p:cNvSpPr/>
                <p:nvPr/>
              </p:nvSpPr>
              <p:spPr>
                <a:xfrm>
                  <a:off x="1101350" y="2492325"/>
                  <a:ext cx="70125" cy="50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2021" extrusionOk="0">
                      <a:moveTo>
                        <a:pt x="2473" y="0"/>
                      </a:moveTo>
                      <a:cubicBezTo>
                        <a:pt x="2377" y="0"/>
                        <a:pt x="2273" y="32"/>
                        <a:pt x="2206" y="99"/>
                      </a:cubicBezTo>
                      <a:lnTo>
                        <a:pt x="1072" y="1233"/>
                      </a:lnTo>
                      <a:lnTo>
                        <a:pt x="599" y="761"/>
                      </a:lnTo>
                      <a:cubicBezTo>
                        <a:pt x="536" y="713"/>
                        <a:pt x="449" y="690"/>
                        <a:pt x="363" y="690"/>
                      </a:cubicBezTo>
                      <a:cubicBezTo>
                        <a:pt x="276" y="690"/>
                        <a:pt x="189" y="713"/>
                        <a:pt x="126" y="761"/>
                      </a:cubicBezTo>
                      <a:cubicBezTo>
                        <a:pt x="0" y="887"/>
                        <a:pt x="0" y="1139"/>
                        <a:pt x="126" y="1233"/>
                      </a:cubicBezTo>
                      <a:lnTo>
                        <a:pt x="820" y="1958"/>
                      </a:lnTo>
                      <a:cubicBezTo>
                        <a:pt x="914" y="2021"/>
                        <a:pt x="977" y="2021"/>
                        <a:pt x="1072" y="2021"/>
                      </a:cubicBezTo>
                      <a:cubicBezTo>
                        <a:pt x="1135" y="2021"/>
                        <a:pt x="1261" y="1989"/>
                        <a:pt x="1292" y="1926"/>
                      </a:cubicBezTo>
                      <a:lnTo>
                        <a:pt x="2678" y="540"/>
                      </a:lnTo>
                      <a:cubicBezTo>
                        <a:pt x="2804" y="414"/>
                        <a:pt x="2804" y="162"/>
                        <a:pt x="2678" y="68"/>
                      </a:cubicBezTo>
                      <a:cubicBezTo>
                        <a:pt x="2634" y="24"/>
                        <a:pt x="2557" y="0"/>
                        <a:pt x="247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17" name="Google Shape;9174;p73">
                  <a:extLst>
                    <a:ext uri="{FF2B5EF4-FFF2-40B4-BE49-F238E27FC236}">
                      <a16:creationId xmlns:a16="http://schemas.microsoft.com/office/drawing/2014/main" id="{9203B9CD-1F02-0C94-3E71-A1D56C5921EF}"/>
                    </a:ext>
                  </a:extLst>
                </p:cNvPr>
                <p:cNvSpPr/>
                <p:nvPr/>
              </p:nvSpPr>
              <p:spPr>
                <a:xfrm>
                  <a:off x="1101350" y="2440525"/>
                  <a:ext cx="70125" cy="51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2046" extrusionOk="0">
                      <a:moveTo>
                        <a:pt x="2469" y="1"/>
                      </a:moveTo>
                      <a:cubicBezTo>
                        <a:pt x="2374" y="1"/>
                        <a:pt x="2272" y="40"/>
                        <a:pt x="2206" y="123"/>
                      </a:cubicBezTo>
                      <a:lnTo>
                        <a:pt x="1072" y="1257"/>
                      </a:lnTo>
                      <a:lnTo>
                        <a:pt x="599" y="785"/>
                      </a:lnTo>
                      <a:cubicBezTo>
                        <a:pt x="536" y="738"/>
                        <a:pt x="449" y="714"/>
                        <a:pt x="363" y="714"/>
                      </a:cubicBezTo>
                      <a:cubicBezTo>
                        <a:pt x="276" y="714"/>
                        <a:pt x="189" y="738"/>
                        <a:pt x="126" y="785"/>
                      </a:cubicBezTo>
                      <a:cubicBezTo>
                        <a:pt x="0" y="911"/>
                        <a:pt x="0" y="1163"/>
                        <a:pt x="126" y="1257"/>
                      </a:cubicBezTo>
                      <a:lnTo>
                        <a:pt x="820" y="1982"/>
                      </a:lnTo>
                      <a:cubicBezTo>
                        <a:pt x="914" y="2045"/>
                        <a:pt x="977" y="2045"/>
                        <a:pt x="1072" y="2045"/>
                      </a:cubicBezTo>
                      <a:cubicBezTo>
                        <a:pt x="1135" y="2045"/>
                        <a:pt x="1261" y="2014"/>
                        <a:pt x="1292" y="1951"/>
                      </a:cubicBezTo>
                      <a:lnTo>
                        <a:pt x="2678" y="564"/>
                      </a:lnTo>
                      <a:cubicBezTo>
                        <a:pt x="2804" y="438"/>
                        <a:pt x="2804" y="186"/>
                        <a:pt x="2678" y="92"/>
                      </a:cubicBezTo>
                      <a:cubicBezTo>
                        <a:pt x="2634" y="32"/>
                        <a:pt x="2554" y="1"/>
                        <a:pt x="246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18" name="Google Shape;9175;p73">
                  <a:extLst>
                    <a:ext uri="{FF2B5EF4-FFF2-40B4-BE49-F238E27FC236}">
                      <a16:creationId xmlns:a16="http://schemas.microsoft.com/office/drawing/2014/main" id="{58D810BE-4F5C-28AB-E4B9-536B0F92AF8D}"/>
                    </a:ext>
                  </a:extLst>
                </p:cNvPr>
                <p:cNvSpPr/>
                <p:nvPr/>
              </p:nvSpPr>
              <p:spPr>
                <a:xfrm>
                  <a:off x="1101350" y="2388550"/>
                  <a:ext cx="70125" cy="51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2045" extrusionOk="0">
                      <a:moveTo>
                        <a:pt x="2469" y="1"/>
                      </a:moveTo>
                      <a:cubicBezTo>
                        <a:pt x="2374" y="1"/>
                        <a:pt x="2272" y="40"/>
                        <a:pt x="2206" y="123"/>
                      </a:cubicBezTo>
                      <a:lnTo>
                        <a:pt x="1072" y="1257"/>
                      </a:lnTo>
                      <a:lnTo>
                        <a:pt x="599" y="785"/>
                      </a:lnTo>
                      <a:cubicBezTo>
                        <a:pt x="536" y="722"/>
                        <a:pt x="449" y="690"/>
                        <a:pt x="363" y="690"/>
                      </a:cubicBezTo>
                      <a:cubicBezTo>
                        <a:pt x="276" y="690"/>
                        <a:pt x="189" y="722"/>
                        <a:pt x="126" y="785"/>
                      </a:cubicBezTo>
                      <a:cubicBezTo>
                        <a:pt x="0" y="911"/>
                        <a:pt x="0" y="1131"/>
                        <a:pt x="126" y="1257"/>
                      </a:cubicBezTo>
                      <a:lnTo>
                        <a:pt x="820" y="1982"/>
                      </a:lnTo>
                      <a:cubicBezTo>
                        <a:pt x="914" y="2045"/>
                        <a:pt x="977" y="2045"/>
                        <a:pt x="1072" y="2045"/>
                      </a:cubicBezTo>
                      <a:cubicBezTo>
                        <a:pt x="1135" y="2045"/>
                        <a:pt x="1261" y="2013"/>
                        <a:pt x="1292" y="1919"/>
                      </a:cubicBezTo>
                      <a:lnTo>
                        <a:pt x="2678" y="532"/>
                      </a:lnTo>
                      <a:cubicBezTo>
                        <a:pt x="2804" y="438"/>
                        <a:pt x="2804" y="186"/>
                        <a:pt x="2678" y="91"/>
                      </a:cubicBezTo>
                      <a:cubicBezTo>
                        <a:pt x="2634" y="32"/>
                        <a:pt x="2554" y="1"/>
                        <a:pt x="246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19" name="Google Shape;9176;p73">
                  <a:extLst>
                    <a:ext uri="{FF2B5EF4-FFF2-40B4-BE49-F238E27FC236}">
                      <a16:creationId xmlns:a16="http://schemas.microsoft.com/office/drawing/2014/main" id="{3E84E2D0-0638-5A88-98BE-CC51082D20C2}"/>
                    </a:ext>
                  </a:extLst>
                </p:cNvPr>
                <p:cNvSpPr/>
                <p:nvPr/>
              </p:nvSpPr>
              <p:spPr>
                <a:xfrm>
                  <a:off x="1049375" y="2318350"/>
                  <a:ext cx="298525" cy="29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41" h="11816" extrusionOk="0">
                      <a:moveTo>
                        <a:pt x="6963" y="1198"/>
                      </a:moveTo>
                      <a:lnTo>
                        <a:pt x="7876" y="2143"/>
                      </a:lnTo>
                      <a:lnTo>
                        <a:pt x="6963" y="2143"/>
                      </a:lnTo>
                      <a:lnTo>
                        <a:pt x="6963" y="1198"/>
                      </a:lnTo>
                      <a:close/>
                      <a:moveTo>
                        <a:pt x="10286" y="3498"/>
                      </a:moveTo>
                      <a:cubicBezTo>
                        <a:pt x="10373" y="3498"/>
                        <a:pt x="10460" y="3530"/>
                        <a:pt x="10523" y="3593"/>
                      </a:cubicBezTo>
                      <a:lnTo>
                        <a:pt x="10995" y="4065"/>
                      </a:lnTo>
                      <a:cubicBezTo>
                        <a:pt x="11184" y="4223"/>
                        <a:pt x="11184" y="4475"/>
                        <a:pt x="11027" y="4569"/>
                      </a:cubicBezTo>
                      <a:lnTo>
                        <a:pt x="10806" y="4821"/>
                      </a:lnTo>
                      <a:lnTo>
                        <a:pt x="9798" y="3845"/>
                      </a:lnTo>
                      <a:lnTo>
                        <a:pt x="10050" y="3593"/>
                      </a:lnTo>
                      <a:cubicBezTo>
                        <a:pt x="10113" y="3530"/>
                        <a:pt x="10200" y="3498"/>
                        <a:pt x="10286" y="3498"/>
                      </a:cubicBezTo>
                      <a:close/>
                      <a:moveTo>
                        <a:pt x="9294" y="4349"/>
                      </a:moveTo>
                      <a:lnTo>
                        <a:pt x="10271" y="5325"/>
                      </a:lnTo>
                      <a:lnTo>
                        <a:pt x="7845" y="7783"/>
                      </a:lnTo>
                      <a:lnTo>
                        <a:pt x="6868" y="6774"/>
                      </a:lnTo>
                      <a:lnTo>
                        <a:pt x="9294" y="4349"/>
                      </a:lnTo>
                      <a:close/>
                      <a:moveTo>
                        <a:pt x="6585" y="7499"/>
                      </a:moveTo>
                      <a:lnTo>
                        <a:pt x="7183" y="8098"/>
                      </a:lnTo>
                      <a:lnTo>
                        <a:pt x="6427" y="8255"/>
                      </a:lnTo>
                      <a:lnTo>
                        <a:pt x="6585" y="7499"/>
                      </a:lnTo>
                      <a:close/>
                      <a:moveTo>
                        <a:pt x="6994" y="10398"/>
                      </a:moveTo>
                      <a:lnTo>
                        <a:pt x="6994" y="10776"/>
                      </a:lnTo>
                      <a:cubicBezTo>
                        <a:pt x="6994" y="10870"/>
                        <a:pt x="7057" y="10996"/>
                        <a:pt x="7089" y="11122"/>
                      </a:cubicBezTo>
                      <a:lnTo>
                        <a:pt x="1071" y="11122"/>
                      </a:lnTo>
                      <a:cubicBezTo>
                        <a:pt x="882" y="11122"/>
                        <a:pt x="693" y="10965"/>
                        <a:pt x="693" y="10776"/>
                      </a:cubicBezTo>
                      <a:lnTo>
                        <a:pt x="693" y="10398"/>
                      </a:lnTo>
                      <a:close/>
                      <a:moveTo>
                        <a:pt x="6270" y="663"/>
                      </a:moveTo>
                      <a:lnTo>
                        <a:pt x="6270" y="2458"/>
                      </a:lnTo>
                      <a:cubicBezTo>
                        <a:pt x="6270" y="2647"/>
                        <a:pt x="6427" y="2805"/>
                        <a:pt x="6616" y="2805"/>
                      </a:cubicBezTo>
                      <a:lnTo>
                        <a:pt x="8349" y="2805"/>
                      </a:lnTo>
                      <a:lnTo>
                        <a:pt x="8349" y="4286"/>
                      </a:lnTo>
                      <a:lnTo>
                        <a:pt x="6112" y="6554"/>
                      </a:lnTo>
                      <a:cubicBezTo>
                        <a:pt x="6081" y="6585"/>
                        <a:pt x="6018" y="6680"/>
                        <a:pt x="6018" y="6711"/>
                      </a:cubicBezTo>
                      <a:lnTo>
                        <a:pt x="5608" y="8633"/>
                      </a:lnTo>
                      <a:cubicBezTo>
                        <a:pt x="5545" y="8759"/>
                        <a:pt x="5608" y="8885"/>
                        <a:pt x="5671" y="8948"/>
                      </a:cubicBezTo>
                      <a:cubicBezTo>
                        <a:pt x="5742" y="9019"/>
                        <a:pt x="5813" y="9055"/>
                        <a:pt x="5897" y="9055"/>
                      </a:cubicBezTo>
                      <a:cubicBezTo>
                        <a:pt x="5925" y="9055"/>
                        <a:pt x="5955" y="9051"/>
                        <a:pt x="5986" y="9043"/>
                      </a:cubicBezTo>
                      <a:lnTo>
                        <a:pt x="7908" y="8602"/>
                      </a:lnTo>
                      <a:cubicBezTo>
                        <a:pt x="8002" y="8602"/>
                        <a:pt x="8034" y="8570"/>
                        <a:pt x="8065" y="8507"/>
                      </a:cubicBezTo>
                      <a:lnTo>
                        <a:pt x="8349" y="8255"/>
                      </a:lnTo>
                      <a:lnTo>
                        <a:pt x="8349" y="10807"/>
                      </a:lnTo>
                      <a:lnTo>
                        <a:pt x="8380" y="10807"/>
                      </a:lnTo>
                      <a:cubicBezTo>
                        <a:pt x="8380" y="10996"/>
                        <a:pt x="8223" y="11154"/>
                        <a:pt x="8034" y="11154"/>
                      </a:cubicBezTo>
                      <a:cubicBezTo>
                        <a:pt x="7845" y="11154"/>
                        <a:pt x="7687" y="10996"/>
                        <a:pt x="7687" y="10807"/>
                      </a:cubicBezTo>
                      <a:lnTo>
                        <a:pt x="7687" y="10083"/>
                      </a:lnTo>
                      <a:cubicBezTo>
                        <a:pt x="7687" y="9893"/>
                        <a:pt x="7530" y="9736"/>
                        <a:pt x="7309" y="9736"/>
                      </a:cubicBezTo>
                      <a:lnTo>
                        <a:pt x="1386" y="9736"/>
                      </a:lnTo>
                      <a:lnTo>
                        <a:pt x="1386" y="663"/>
                      </a:lnTo>
                      <a:close/>
                      <a:moveTo>
                        <a:pt x="1071" y="1"/>
                      </a:moveTo>
                      <a:cubicBezTo>
                        <a:pt x="882" y="1"/>
                        <a:pt x="693" y="158"/>
                        <a:pt x="693" y="379"/>
                      </a:cubicBezTo>
                      <a:lnTo>
                        <a:pt x="693" y="9736"/>
                      </a:lnTo>
                      <a:lnTo>
                        <a:pt x="347" y="9736"/>
                      </a:lnTo>
                      <a:cubicBezTo>
                        <a:pt x="158" y="9736"/>
                        <a:pt x="0" y="9893"/>
                        <a:pt x="0" y="10083"/>
                      </a:cubicBezTo>
                      <a:lnTo>
                        <a:pt x="0" y="10807"/>
                      </a:lnTo>
                      <a:cubicBezTo>
                        <a:pt x="0" y="11406"/>
                        <a:pt x="473" y="11815"/>
                        <a:pt x="1008" y="11815"/>
                      </a:cubicBezTo>
                      <a:lnTo>
                        <a:pt x="8002" y="11815"/>
                      </a:lnTo>
                      <a:cubicBezTo>
                        <a:pt x="8569" y="11815"/>
                        <a:pt x="9011" y="11343"/>
                        <a:pt x="9011" y="10807"/>
                      </a:cubicBezTo>
                      <a:lnTo>
                        <a:pt x="9011" y="7562"/>
                      </a:lnTo>
                      <a:lnTo>
                        <a:pt x="11499" y="5105"/>
                      </a:lnTo>
                      <a:cubicBezTo>
                        <a:pt x="11940" y="4664"/>
                        <a:pt x="11940" y="4034"/>
                        <a:pt x="11531" y="3593"/>
                      </a:cubicBezTo>
                      <a:lnTo>
                        <a:pt x="11058" y="3120"/>
                      </a:lnTo>
                      <a:cubicBezTo>
                        <a:pt x="10869" y="2931"/>
                        <a:pt x="10609" y="2836"/>
                        <a:pt x="10346" y="2836"/>
                      </a:cubicBezTo>
                      <a:cubicBezTo>
                        <a:pt x="10082" y="2836"/>
                        <a:pt x="9814" y="2931"/>
                        <a:pt x="9609" y="3120"/>
                      </a:cubicBezTo>
                      <a:lnTo>
                        <a:pt x="9105" y="3624"/>
                      </a:lnTo>
                      <a:lnTo>
                        <a:pt x="9105" y="2490"/>
                      </a:lnTo>
                      <a:cubicBezTo>
                        <a:pt x="9105" y="2427"/>
                        <a:pt x="9074" y="2332"/>
                        <a:pt x="8979" y="2269"/>
                      </a:cubicBezTo>
                      <a:lnTo>
                        <a:pt x="6900" y="127"/>
                      </a:lnTo>
                      <a:cubicBezTo>
                        <a:pt x="6805" y="64"/>
                        <a:pt x="6742" y="1"/>
                        <a:pt x="664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681" name="Google Shape;9177;p73">
                <a:extLst>
                  <a:ext uri="{FF2B5EF4-FFF2-40B4-BE49-F238E27FC236}">
                    <a16:creationId xmlns:a16="http://schemas.microsoft.com/office/drawing/2014/main" id="{9C392A5D-EDE3-F460-F38B-C2E0AC6A9B3F}"/>
                  </a:ext>
                </a:extLst>
              </p:cNvPr>
              <p:cNvGrpSpPr/>
              <p:nvPr/>
            </p:nvGrpSpPr>
            <p:grpSpPr>
              <a:xfrm>
                <a:off x="1401090" y="2923331"/>
                <a:ext cx="503233" cy="503233"/>
                <a:chOff x="1049375" y="2680675"/>
                <a:chExt cx="297725" cy="297725"/>
              </a:xfrm>
              <a:grpFill/>
            </p:grpSpPr>
            <p:sp>
              <p:nvSpPr>
                <p:cNvPr id="17814" name="Google Shape;9178;p73">
                  <a:extLst>
                    <a:ext uri="{FF2B5EF4-FFF2-40B4-BE49-F238E27FC236}">
                      <a16:creationId xmlns:a16="http://schemas.microsoft.com/office/drawing/2014/main" id="{22B28EC9-05C7-90F7-A476-E7AA62E66B4D}"/>
                    </a:ext>
                  </a:extLst>
                </p:cNvPr>
                <p:cNvSpPr/>
                <p:nvPr/>
              </p:nvSpPr>
              <p:spPr>
                <a:xfrm>
                  <a:off x="1113175" y="2752350"/>
                  <a:ext cx="161475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59" h="6239" extrusionOk="0">
                      <a:moveTo>
                        <a:pt x="3403" y="2079"/>
                      </a:moveTo>
                      <a:cubicBezTo>
                        <a:pt x="3781" y="2079"/>
                        <a:pt x="4096" y="2394"/>
                        <a:pt x="4096" y="2773"/>
                      </a:cubicBezTo>
                      <a:cubicBezTo>
                        <a:pt x="4096" y="3182"/>
                        <a:pt x="3781" y="3497"/>
                        <a:pt x="3403" y="3497"/>
                      </a:cubicBezTo>
                      <a:cubicBezTo>
                        <a:pt x="2993" y="3434"/>
                        <a:pt x="2678" y="3119"/>
                        <a:pt x="2678" y="2773"/>
                      </a:cubicBezTo>
                      <a:cubicBezTo>
                        <a:pt x="2678" y="2394"/>
                        <a:pt x="2993" y="2079"/>
                        <a:pt x="3403" y="2079"/>
                      </a:cubicBezTo>
                      <a:close/>
                      <a:moveTo>
                        <a:pt x="3371" y="693"/>
                      </a:moveTo>
                      <a:cubicBezTo>
                        <a:pt x="4694" y="693"/>
                        <a:pt x="5765" y="1796"/>
                        <a:pt x="5765" y="3119"/>
                      </a:cubicBezTo>
                      <a:cubicBezTo>
                        <a:pt x="5765" y="3686"/>
                        <a:pt x="5545" y="4222"/>
                        <a:pt x="5198" y="4663"/>
                      </a:cubicBezTo>
                      <a:cubicBezTo>
                        <a:pt x="5072" y="4442"/>
                        <a:pt x="4915" y="4190"/>
                        <a:pt x="4694" y="4001"/>
                      </a:cubicBezTo>
                      <a:cubicBezTo>
                        <a:pt x="4568" y="3907"/>
                        <a:pt x="4442" y="3812"/>
                        <a:pt x="4348" y="3749"/>
                      </a:cubicBezTo>
                      <a:cubicBezTo>
                        <a:pt x="4568" y="3529"/>
                        <a:pt x="4726" y="3182"/>
                        <a:pt x="4726" y="2804"/>
                      </a:cubicBezTo>
                      <a:cubicBezTo>
                        <a:pt x="4726" y="2079"/>
                        <a:pt x="4096" y="1449"/>
                        <a:pt x="3340" y="1449"/>
                      </a:cubicBezTo>
                      <a:cubicBezTo>
                        <a:pt x="2615" y="1449"/>
                        <a:pt x="1985" y="2079"/>
                        <a:pt x="1985" y="2804"/>
                      </a:cubicBezTo>
                      <a:cubicBezTo>
                        <a:pt x="1985" y="3182"/>
                        <a:pt x="2142" y="3529"/>
                        <a:pt x="2363" y="3749"/>
                      </a:cubicBezTo>
                      <a:lnTo>
                        <a:pt x="2016" y="4001"/>
                      </a:lnTo>
                      <a:cubicBezTo>
                        <a:pt x="1827" y="4190"/>
                        <a:pt x="1607" y="4442"/>
                        <a:pt x="1512" y="4663"/>
                      </a:cubicBezTo>
                      <a:cubicBezTo>
                        <a:pt x="1040" y="4064"/>
                        <a:pt x="882" y="3434"/>
                        <a:pt x="945" y="2773"/>
                      </a:cubicBezTo>
                      <a:cubicBezTo>
                        <a:pt x="1103" y="1670"/>
                        <a:pt x="2111" y="693"/>
                        <a:pt x="3371" y="693"/>
                      </a:cubicBezTo>
                      <a:close/>
                      <a:moveTo>
                        <a:pt x="3371" y="4159"/>
                      </a:moveTo>
                      <a:cubicBezTo>
                        <a:pt x="4001" y="4159"/>
                        <a:pt x="4505" y="4600"/>
                        <a:pt x="4694" y="5135"/>
                      </a:cubicBezTo>
                      <a:cubicBezTo>
                        <a:pt x="4316" y="5387"/>
                        <a:pt x="3875" y="5545"/>
                        <a:pt x="3371" y="5545"/>
                      </a:cubicBezTo>
                      <a:cubicBezTo>
                        <a:pt x="2898" y="5545"/>
                        <a:pt x="2426" y="5387"/>
                        <a:pt x="2016" y="5135"/>
                      </a:cubicBezTo>
                      <a:cubicBezTo>
                        <a:pt x="2174" y="4537"/>
                        <a:pt x="2741" y="4159"/>
                        <a:pt x="3371" y="4159"/>
                      </a:cubicBezTo>
                      <a:close/>
                      <a:moveTo>
                        <a:pt x="3308" y="0"/>
                      </a:moveTo>
                      <a:cubicBezTo>
                        <a:pt x="1701" y="0"/>
                        <a:pt x="441" y="1229"/>
                        <a:pt x="252" y="2710"/>
                      </a:cubicBezTo>
                      <a:cubicBezTo>
                        <a:pt x="0" y="4600"/>
                        <a:pt x="1512" y="6238"/>
                        <a:pt x="3371" y="6238"/>
                      </a:cubicBezTo>
                      <a:cubicBezTo>
                        <a:pt x="5104" y="6238"/>
                        <a:pt x="6459" y="4820"/>
                        <a:pt x="6459" y="3119"/>
                      </a:cubicBezTo>
                      <a:cubicBezTo>
                        <a:pt x="6459" y="1386"/>
                        <a:pt x="5041" y="0"/>
                        <a:pt x="33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15" name="Google Shape;9179;p73">
                  <a:extLst>
                    <a:ext uri="{FF2B5EF4-FFF2-40B4-BE49-F238E27FC236}">
                      <a16:creationId xmlns:a16="http://schemas.microsoft.com/office/drawing/2014/main" id="{B50A64B9-8F4B-3A90-7B66-9878D6902722}"/>
                    </a:ext>
                  </a:extLst>
                </p:cNvPr>
                <p:cNvSpPr/>
                <p:nvPr/>
              </p:nvSpPr>
              <p:spPr>
                <a:xfrm>
                  <a:off x="1049375" y="2680675"/>
                  <a:ext cx="297725" cy="297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09" h="11909" extrusionOk="0">
                      <a:moveTo>
                        <a:pt x="6270" y="1512"/>
                      </a:moveTo>
                      <a:cubicBezTo>
                        <a:pt x="8475" y="1670"/>
                        <a:pt x="10239" y="3434"/>
                        <a:pt x="10397" y="5640"/>
                      </a:cubicBezTo>
                      <a:lnTo>
                        <a:pt x="10082" y="5640"/>
                      </a:lnTo>
                      <a:cubicBezTo>
                        <a:pt x="9893" y="5640"/>
                        <a:pt x="9735" y="5797"/>
                        <a:pt x="9735" y="5986"/>
                      </a:cubicBezTo>
                      <a:cubicBezTo>
                        <a:pt x="9735" y="6207"/>
                        <a:pt x="9893" y="6364"/>
                        <a:pt x="10082" y="6364"/>
                      </a:cubicBezTo>
                      <a:lnTo>
                        <a:pt x="10397" y="6364"/>
                      </a:lnTo>
                      <a:cubicBezTo>
                        <a:pt x="10239" y="8569"/>
                        <a:pt x="8475" y="10334"/>
                        <a:pt x="6270" y="10491"/>
                      </a:cubicBezTo>
                      <a:lnTo>
                        <a:pt x="6270" y="10176"/>
                      </a:lnTo>
                      <a:cubicBezTo>
                        <a:pt x="6270" y="9987"/>
                        <a:pt x="6112" y="9830"/>
                        <a:pt x="5923" y="9830"/>
                      </a:cubicBezTo>
                      <a:cubicBezTo>
                        <a:pt x="5703" y="9830"/>
                        <a:pt x="5545" y="9987"/>
                        <a:pt x="5545" y="10176"/>
                      </a:cubicBezTo>
                      <a:lnTo>
                        <a:pt x="5545" y="10491"/>
                      </a:lnTo>
                      <a:cubicBezTo>
                        <a:pt x="3340" y="10334"/>
                        <a:pt x="1575" y="8569"/>
                        <a:pt x="1418" y="6364"/>
                      </a:cubicBezTo>
                      <a:lnTo>
                        <a:pt x="1733" y="6364"/>
                      </a:lnTo>
                      <a:cubicBezTo>
                        <a:pt x="1922" y="6364"/>
                        <a:pt x="2079" y="6207"/>
                        <a:pt x="2079" y="5986"/>
                      </a:cubicBezTo>
                      <a:cubicBezTo>
                        <a:pt x="2142" y="5797"/>
                        <a:pt x="1985" y="5640"/>
                        <a:pt x="1764" y="5640"/>
                      </a:cubicBezTo>
                      <a:lnTo>
                        <a:pt x="1418" y="5640"/>
                      </a:lnTo>
                      <a:cubicBezTo>
                        <a:pt x="1575" y="3434"/>
                        <a:pt x="3340" y="1670"/>
                        <a:pt x="5545" y="1512"/>
                      </a:cubicBezTo>
                      <a:lnTo>
                        <a:pt x="5545" y="1827"/>
                      </a:lnTo>
                      <a:cubicBezTo>
                        <a:pt x="5545" y="2016"/>
                        <a:pt x="5703" y="2174"/>
                        <a:pt x="5923" y="2174"/>
                      </a:cubicBezTo>
                      <a:cubicBezTo>
                        <a:pt x="6112" y="2174"/>
                        <a:pt x="6270" y="2016"/>
                        <a:pt x="6270" y="1827"/>
                      </a:cubicBezTo>
                      <a:lnTo>
                        <a:pt x="6270" y="1512"/>
                      </a:lnTo>
                      <a:close/>
                      <a:moveTo>
                        <a:pt x="5955" y="0"/>
                      </a:moveTo>
                      <a:cubicBezTo>
                        <a:pt x="5766" y="0"/>
                        <a:pt x="5608" y="158"/>
                        <a:pt x="5608" y="347"/>
                      </a:cubicBezTo>
                      <a:lnTo>
                        <a:pt x="5608" y="756"/>
                      </a:lnTo>
                      <a:cubicBezTo>
                        <a:pt x="2993" y="914"/>
                        <a:pt x="914" y="2993"/>
                        <a:pt x="756" y="5608"/>
                      </a:cubicBezTo>
                      <a:lnTo>
                        <a:pt x="347" y="5608"/>
                      </a:lnTo>
                      <a:cubicBezTo>
                        <a:pt x="158" y="5608"/>
                        <a:pt x="0" y="5766"/>
                        <a:pt x="0" y="5955"/>
                      </a:cubicBezTo>
                      <a:cubicBezTo>
                        <a:pt x="0" y="6144"/>
                        <a:pt x="158" y="6301"/>
                        <a:pt x="347" y="6301"/>
                      </a:cubicBezTo>
                      <a:lnTo>
                        <a:pt x="756" y="6301"/>
                      </a:lnTo>
                      <a:cubicBezTo>
                        <a:pt x="914" y="8916"/>
                        <a:pt x="2993" y="10995"/>
                        <a:pt x="5608" y="11153"/>
                      </a:cubicBezTo>
                      <a:lnTo>
                        <a:pt x="5608" y="11562"/>
                      </a:lnTo>
                      <a:cubicBezTo>
                        <a:pt x="5608" y="11751"/>
                        <a:pt x="5766" y="11909"/>
                        <a:pt x="5955" y="11909"/>
                      </a:cubicBezTo>
                      <a:cubicBezTo>
                        <a:pt x="6144" y="11909"/>
                        <a:pt x="6301" y="11751"/>
                        <a:pt x="6301" y="11562"/>
                      </a:cubicBezTo>
                      <a:lnTo>
                        <a:pt x="6301" y="11153"/>
                      </a:lnTo>
                      <a:cubicBezTo>
                        <a:pt x="8916" y="10995"/>
                        <a:pt x="10995" y="8916"/>
                        <a:pt x="11153" y="6301"/>
                      </a:cubicBezTo>
                      <a:lnTo>
                        <a:pt x="11531" y="6301"/>
                      </a:lnTo>
                      <a:cubicBezTo>
                        <a:pt x="11751" y="6301"/>
                        <a:pt x="11909" y="6144"/>
                        <a:pt x="11909" y="5955"/>
                      </a:cubicBezTo>
                      <a:cubicBezTo>
                        <a:pt x="11909" y="5766"/>
                        <a:pt x="11751" y="5608"/>
                        <a:pt x="11531" y="5608"/>
                      </a:cubicBezTo>
                      <a:lnTo>
                        <a:pt x="11153" y="5608"/>
                      </a:lnTo>
                      <a:cubicBezTo>
                        <a:pt x="10995" y="2993"/>
                        <a:pt x="8916" y="914"/>
                        <a:pt x="6301" y="756"/>
                      </a:cubicBezTo>
                      <a:lnTo>
                        <a:pt x="6301" y="347"/>
                      </a:lnTo>
                      <a:cubicBezTo>
                        <a:pt x="6301" y="158"/>
                        <a:pt x="6144" y="0"/>
                        <a:pt x="59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682" name="Google Shape;9180;p73">
                <a:extLst>
                  <a:ext uri="{FF2B5EF4-FFF2-40B4-BE49-F238E27FC236}">
                    <a16:creationId xmlns:a16="http://schemas.microsoft.com/office/drawing/2014/main" id="{85825ABF-39E7-2034-3F46-2C6FC8EB5729}"/>
                  </a:ext>
                </a:extLst>
              </p:cNvPr>
              <p:cNvGrpSpPr/>
              <p:nvPr/>
            </p:nvGrpSpPr>
            <p:grpSpPr>
              <a:xfrm>
                <a:off x="4571962" y="1688532"/>
                <a:ext cx="499261" cy="499303"/>
                <a:chOff x="2872725" y="1954475"/>
                <a:chExt cx="295375" cy="295400"/>
              </a:xfrm>
              <a:grpFill/>
            </p:grpSpPr>
            <p:sp>
              <p:nvSpPr>
                <p:cNvPr id="17811" name="Google Shape;9181;p73">
                  <a:extLst>
                    <a:ext uri="{FF2B5EF4-FFF2-40B4-BE49-F238E27FC236}">
                      <a16:creationId xmlns:a16="http://schemas.microsoft.com/office/drawing/2014/main" id="{A6D438DA-2628-C80C-D206-3B12A4B68E5C}"/>
                    </a:ext>
                  </a:extLst>
                </p:cNvPr>
                <p:cNvSpPr/>
                <p:nvPr/>
              </p:nvSpPr>
              <p:spPr>
                <a:xfrm>
                  <a:off x="2959350" y="1954475"/>
                  <a:ext cx="122100" cy="13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5578" extrusionOk="0">
                      <a:moveTo>
                        <a:pt x="2395" y="694"/>
                      </a:moveTo>
                      <a:cubicBezTo>
                        <a:pt x="2805" y="694"/>
                        <a:pt x="3120" y="1009"/>
                        <a:pt x="3120" y="1418"/>
                      </a:cubicBezTo>
                      <a:cubicBezTo>
                        <a:pt x="3120" y="1797"/>
                        <a:pt x="2805" y="2112"/>
                        <a:pt x="2395" y="2112"/>
                      </a:cubicBezTo>
                      <a:cubicBezTo>
                        <a:pt x="2017" y="2112"/>
                        <a:pt x="1702" y="1797"/>
                        <a:pt x="1702" y="1418"/>
                      </a:cubicBezTo>
                      <a:cubicBezTo>
                        <a:pt x="1733" y="1009"/>
                        <a:pt x="2048" y="694"/>
                        <a:pt x="2395" y="694"/>
                      </a:cubicBezTo>
                      <a:close/>
                      <a:moveTo>
                        <a:pt x="2395" y="2742"/>
                      </a:moveTo>
                      <a:cubicBezTo>
                        <a:pt x="3340" y="2742"/>
                        <a:pt x="4128" y="3529"/>
                        <a:pt x="4128" y="4537"/>
                      </a:cubicBezTo>
                      <a:lnTo>
                        <a:pt x="4128" y="4884"/>
                      </a:lnTo>
                      <a:lnTo>
                        <a:pt x="662" y="4884"/>
                      </a:lnTo>
                      <a:lnTo>
                        <a:pt x="662" y="4537"/>
                      </a:lnTo>
                      <a:cubicBezTo>
                        <a:pt x="662" y="3529"/>
                        <a:pt x="1450" y="2742"/>
                        <a:pt x="2395" y="2742"/>
                      </a:cubicBezTo>
                      <a:close/>
                      <a:moveTo>
                        <a:pt x="2490" y="1"/>
                      </a:moveTo>
                      <a:cubicBezTo>
                        <a:pt x="1733" y="1"/>
                        <a:pt x="1103" y="631"/>
                        <a:pt x="1103" y="1387"/>
                      </a:cubicBezTo>
                      <a:cubicBezTo>
                        <a:pt x="1103" y="1734"/>
                        <a:pt x="1229" y="2049"/>
                        <a:pt x="1450" y="2332"/>
                      </a:cubicBezTo>
                      <a:cubicBezTo>
                        <a:pt x="568" y="2710"/>
                        <a:pt x="1" y="3529"/>
                        <a:pt x="1" y="4537"/>
                      </a:cubicBezTo>
                      <a:lnTo>
                        <a:pt x="1" y="5231"/>
                      </a:lnTo>
                      <a:cubicBezTo>
                        <a:pt x="1" y="5420"/>
                        <a:pt x="158" y="5577"/>
                        <a:pt x="347" y="5577"/>
                      </a:cubicBezTo>
                      <a:lnTo>
                        <a:pt x="4537" y="5577"/>
                      </a:lnTo>
                      <a:cubicBezTo>
                        <a:pt x="4726" y="5577"/>
                        <a:pt x="4884" y="5420"/>
                        <a:pt x="4884" y="5231"/>
                      </a:cubicBezTo>
                      <a:lnTo>
                        <a:pt x="4884" y="4537"/>
                      </a:lnTo>
                      <a:cubicBezTo>
                        <a:pt x="4884" y="3529"/>
                        <a:pt x="4317" y="2710"/>
                        <a:pt x="3498" y="2332"/>
                      </a:cubicBezTo>
                      <a:cubicBezTo>
                        <a:pt x="3750" y="2080"/>
                        <a:pt x="3844" y="1765"/>
                        <a:pt x="3844" y="1387"/>
                      </a:cubicBezTo>
                      <a:cubicBezTo>
                        <a:pt x="3844" y="631"/>
                        <a:pt x="3214" y="1"/>
                        <a:pt x="249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12" name="Google Shape;9182;p73">
                  <a:extLst>
                    <a:ext uri="{FF2B5EF4-FFF2-40B4-BE49-F238E27FC236}">
                      <a16:creationId xmlns:a16="http://schemas.microsoft.com/office/drawing/2014/main" id="{FE446367-D440-7C9D-8075-2ECD5390FA34}"/>
                    </a:ext>
                  </a:extLst>
                </p:cNvPr>
                <p:cNvSpPr/>
                <p:nvPr/>
              </p:nvSpPr>
              <p:spPr>
                <a:xfrm>
                  <a:off x="2906575" y="2146650"/>
                  <a:ext cx="191425" cy="6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57" h="2774" extrusionOk="0">
                      <a:moveTo>
                        <a:pt x="1419" y="694"/>
                      </a:moveTo>
                      <a:lnTo>
                        <a:pt x="1419" y="2080"/>
                      </a:lnTo>
                      <a:lnTo>
                        <a:pt x="694" y="2080"/>
                      </a:lnTo>
                      <a:lnTo>
                        <a:pt x="694" y="694"/>
                      </a:lnTo>
                      <a:close/>
                      <a:moveTo>
                        <a:pt x="2773" y="694"/>
                      </a:moveTo>
                      <a:lnTo>
                        <a:pt x="2773" y="2080"/>
                      </a:lnTo>
                      <a:lnTo>
                        <a:pt x="2080" y="2080"/>
                      </a:lnTo>
                      <a:lnTo>
                        <a:pt x="2080" y="694"/>
                      </a:lnTo>
                      <a:close/>
                      <a:moveTo>
                        <a:pt x="4159" y="694"/>
                      </a:moveTo>
                      <a:lnTo>
                        <a:pt x="4159" y="2080"/>
                      </a:lnTo>
                      <a:lnTo>
                        <a:pt x="3466" y="2080"/>
                      </a:lnTo>
                      <a:lnTo>
                        <a:pt x="3466" y="694"/>
                      </a:lnTo>
                      <a:close/>
                      <a:moveTo>
                        <a:pt x="6995" y="694"/>
                      </a:moveTo>
                      <a:lnTo>
                        <a:pt x="6995" y="2080"/>
                      </a:lnTo>
                      <a:lnTo>
                        <a:pt x="4884" y="2080"/>
                      </a:lnTo>
                      <a:lnTo>
                        <a:pt x="4884" y="694"/>
                      </a:lnTo>
                      <a:close/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lnTo>
                        <a:pt x="1" y="2427"/>
                      </a:lnTo>
                      <a:cubicBezTo>
                        <a:pt x="1" y="2616"/>
                        <a:pt x="158" y="2773"/>
                        <a:pt x="347" y="2773"/>
                      </a:cubicBezTo>
                      <a:lnTo>
                        <a:pt x="7310" y="2773"/>
                      </a:lnTo>
                      <a:cubicBezTo>
                        <a:pt x="7499" y="2773"/>
                        <a:pt x="7657" y="2616"/>
                        <a:pt x="7657" y="2427"/>
                      </a:cubicBezTo>
                      <a:lnTo>
                        <a:pt x="7657" y="347"/>
                      </a:lnTo>
                      <a:cubicBezTo>
                        <a:pt x="7657" y="127"/>
                        <a:pt x="7499" y="1"/>
                        <a:pt x="731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13" name="Google Shape;9183;p73">
                  <a:extLst>
                    <a:ext uri="{FF2B5EF4-FFF2-40B4-BE49-F238E27FC236}">
                      <a16:creationId xmlns:a16="http://schemas.microsoft.com/office/drawing/2014/main" id="{69A071B6-F865-959F-5756-9AAB03734A7D}"/>
                    </a:ext>
                  </a:extLst>
                </p:cNvPr>
                <p:cNvSpPr/>
                <p:nvPr/>
              </p:nvSpPr>
              <p:spPr>
                <a:xfrm>
                  <a:off x="2872725" y="2112000"/>
                  <a:ext cx="295375" cy="137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5" h="5515" extrusionOk="0">
                      <a:moveTo>
                        <a:pt x="11121" y="2080"/>
                      </a:moveTo>
                      <a:lnTo>
                        <a:pt x="11121" y="3466"/>
                      </a:lnTo>
                      <a:lnTo>
                        <a:pt x="10397" y="3466"/>
                      </a:lnTo>
                      <a:lnTo>
                        <a:pt x="10397" y="2080"/>
                      </a:lnTo>
                      <a:close/>
                      <a:moveTo>
                        <a:pt x="9389" y="662"/>
                      </a:moveTo>
                      <a:cubicBezTo>
                        <a:pt x="9578" y="662"/>
                        <a:pt x="9735" y="820"/>
                        <a:pt x="9735" y="1009"/>
                      </a:cubicBezTo>
                      <a:lnTo>
                        <a:pt x="9735" y="4474"/>
                      </a:lnTo>
                      <a:cubicBezTo>
                        <a:pt x="9735" y="4663"/>
                        <a:pt x="9578" y="4852"/>
                        <a:pt x="9389" y="4852"/>
                      </a:cubicBezTo>
                      <a:lnTo>
                        <a:pt x="1040" y="4852"/>
                      </a:lnTo>
                      <a:cubicBezTo>
                        <a:pt x="819" y="4852"/>
                        <a:pt x="662" y="4663"/>
                        <a:pt x="662" y="4474"/>
                      </a:cubicBezTo>
                      <a:lnTo>
                        <a:pt x="662" y="1009"/>
                      </a:lnTo>
                      <a:cubicBezTo>
                        <a:pt x="662" y="820"/>
                        <a:pt x="819" y="662"/>
                        <a:pt x="1040" y="662"/>
                      </a:cubicBezTo>
                      <a:close/>
                      <a:moveTo>
                        <a:pt x="1040" y="1"/>
                      </a:moveTo>
                      <a:cubicBezTo>
                        <a:pt x="441" y="1"/>
                        <a:pt x="0" y="473"/>
                        <a:pt x="0" y="1009"/>
                      </a:cubicBezTo>
                      <a:lnTo>
                        <a:pt x="0" y="4474"/>
                      </a:lnTo>
                      <a:cubicBezTo>
                        <a:pt x="0" y="5073"/>
                        <a:pt x="473" y="5514"/>
                        <a:pt x="1040" y="5514"/>
                      </a:cubicBezTo>
                      <a:lnTo>
                        <a:pt x="9357" y="5514"/>
                      </a:lnTo>
                      <a:cubicBezTo>
                        <a:pt x="9956" y="5514"/>
                        <a:pt x="10397" y="5041"/>
                        <a:pt x="10397" y="4474"/>
                      </a:cubicBezTo>
                      <a:lnTo>
                        <a:pt x="10397" y="4128"/>
                      </a:lnTo>
                      <a:lnTo>
                        <a:pt x="11436" y="4128"/>
                      </a:lnTo>
                      <a:cubicBezTo>
                        <a:pt x="11625" y="4128"/>
                        <a:pt x="11783" y="3970"/>
                        <a:pt x="11783" y="3781"/>
                      </a:cubicBezTo>
                      <a:lnTo>
                        <a:pt x="11783" y="1702"/>
                      </a:lnTo>
                      <a:cubicBezTo>
                        <a:pt x="11814" y="1513"/>
                        <a:pt x="11657" y="1387"/>
                        <a:pt x="11468" y="1387"/>
                      </a:cubicBezTo>
                      <a:lnTo>
                        <a:pt x="10397" y="1387"/>
                      </a:lnTo>
                      <a:lnTo>
                        <a:pt x="10397" y="1009"/>
                      </a:lnTo>
                      <a:cubicBezTo>
                        <a:pt x="10397" y="442"/>
                        <a:pt x="9924" y="1"/>
                        <a:pt x="935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683" name="Google Shape;9184;p73">
                <a:extLst>
                  <a:ext uri="{FF2B5EF4-FFF2-40B4-BE49-F238E27FC236}">
                    <a16:creationId xmlns:a16="http://schemas.microsoft.com/office/drawing/2014/main" id="{C8A50F2D-CF9F-8DB4-9678-E646D6A0D2DE}"/>
                  </a:ext>
                </a:extLst>
              </p:cNvPr>
              <p:cNvGrpSpPr/>
              <p:nvPr/>
            </p:nvGrpSpPr>
            <p:grpSpPr>
              <a:xfrm>
                <a:off x="4602577" y="2280292"/>
                <a:ext cx="438032" cy="501965"/>
                <a:chOff x="2890050" y="2318350"/>
                <a:chExt cx="259150" cy="296975"/>
              </a:xfrm>
              <a:grpFill/>
            </p:grpSpPr>
            <p:sp>
              <p:nvSpPr>
                <p:cNvPr id="17809" name="Google Shape;9185;p73">
                  <a:extLst>
                    <a:ext uri="{FF2B5EF4-FFF2-40B4-BE49-F238E27FC236}">
                      <a16:creationId xmlns:a16="http://schemas.microsoft.com/office/drawing/2014/main" id="{C421F685-F7E0-67EC-8F97-62B8C8D430A1}"/>
                    </a:ext>
                  </a:extLst>
                </p:cNvPr>
                <p:cNvSpPr/>
                <p:nvPr/>
              </p:nvSpPr>
              <p:spPr>
                <a:xfrm>
                  <a:off x="2936525" y="2353025"/>
                  <a:ext cx="160700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28" h="6239" extrusionOk="0">
                      <a:moveTo>
                        <a:pt x="3371" y="2048"/>
                      </a:moveTo>
                      <a:cubicBezTo>
                        <a:pt x="3749" y="2048"/>
                        <a:pt x="4064" y="2363"/>
                        <a:pt x="4064" y="2773"/>
                      </a:cubicBezTo>
                      <a:cubicBezTo>
                        <a:pt x="4064" y="3151"/>
                        <a:pt x="3749" y="3466"/>
                        <a:pt x="3371" y="3466"/>
                      </a:cubicBezTo>
                      <a:cubicBezTo>
                        <a:pt x="2961" y="3466"/>
                        <a:pt x="2646" y="3151"/>
                        <a:pt x="2646" y="2773"/>
                      </a:cubicBezTo>
                      <a:cubicBezTo>
                        <a:pt x="2646" y="2363"/>
                        <a:pt x="2961" y="2048"/>
                        <a:pt x="3371" y="2048"/>
                      </a:cubicBezTo>
                      <a:close/>
                      <a:moveTo>
                        <a:pt x="3308" y="662"/>
                      </a:moveTo>
                      <a:cubicBezTo>
                        <a:pt x="4663" y="662"/>
                        <a:pt x="5734" y="1764"/>
                        <a:pt x="5734" y="3119"/>
                      </a:cubicBezTo>
                      <a:cubicBezTo>
                        <a:pt x="5734" y="3655"/>
                        <a:pt x="5513" y="4159"/>
                        <a:pt x="5167" y="4663"/>
                      </a:cubicBezTo>
                      <a:cubicBezTo>
                        <a:pt x="4978" y="4253"/>
                        <a:pt x="4694" y="3938"/>
                        <a:pt x="4316" y="3686"/>
                      </a:cubicBezTo>
                      <a:cubicBezTo>
                        <a:pt x="4537" y="3466"/>
                        <a:pt x="4694" y="3119"/>
                        <a:pt x="4694" y="2741"/>
                      </a:cubicBezTo>
                      <a:cubicBezTo>
                        <a:pt x="4694" y="2016"/>
                        <a:pt x="4064" y="1386"/>
                        <a:pt x="3308" y="1386"/>
                      </a:cubicBezTo>
                      <a:cubicBezTo>
                        <a:pt x="2583" y="1386"/>
                        <a:pt x="1953" y="2016"/>
                        <a:pt x="1953" y="2741"/>
                      </a:cubicBezTo>
                      <a:cubicBezTo>
                        <a:pt x="1953" y="3119"/>
                        <a:pt x="2111" y="3466"/>
                        <a:pt x="2331" y="3686"/>
                      </a:cubicBezTo>
                      <a:cubicBezTo>
                        <a:pt x="1953" y="3907"/>
                        <a:pt x="1670" y="4253"/>
                        <a:pt x="1481" y="4663"/>
                      </a:cubicBezTo>
                      <a:cubicBezTo>
                        <a:pt x="1008" y="4096"/>
                        <a:pt x="851" y="3434"/>
                        <a:pt x="914" y="2773"/>
                      </a:cubicBezTo>
                      <a:cubicBezTo>
                        <a:pt x="1071" y="1670"/>
                        <a:pt x="2048" y="662"/>
                        <a:pt x="3308" y="662"/>
                      </a:cubicBezTo>
                      <a:close/>
                      <a:moveTo>
                        <a:pt x="3308" y="4190"/>
                      </a:moveTo>
                      <a:cubicBezTo>
                        <a:pt x="3938" y="4190"/>
                        <a:pt x="4442" y="4600"/>
                        <a:pt x="4663" y="5167"/>
                      </a:cubicBezTo>
                      <a:cubicBezTo>
                        <a:pt x="4253" y="5387"/>
                        <a:pt x="3844" y="5545"/>
                        <a:pt x="3308" y="5545"/>
                      </a:cubicBezTo>
                      <a:cubicBezTo>
                        <a:pt x="2835" y="5545"/>
                        <a:pt x="2363" y="5387"/>
                        <a:pt x="1985" y="5167"/>
                      </a:cubicBezTo>
                      <a:cubicBezTo>
                        <a:pt x="2142" y="4568"/>
                        <a:pt x="2678" y="4190"/>
                        <a:pt x="3308" y="4190"/>
                      </a:cubicBezTo>
                      <a:close/>
                      <a:moveTo>
                        <a:pt x="3308" y="0"/>
                      </a:moveTo>
                      <a:cubicBezTo>
                        <a:pt x="1701" y="0"/>
                        <a:pt x="410" y="1229"/>
                        <a:pt x="252" y="2678"/>
                      </a:cubicBezTo>
                      <a:cubicBezTo>
                        <a:pt x="0" y="4600"/>
                        <a:pt x="1481" y="6238"/>
                        <a:pt x="3308" y="6238"/>
                      </a:cubicBezTo>
                      <a:cubicBezTo>
                        <a:pt x="5041" y="6238"/>
                        <a:pt x="6427" y="4820"/>
                        <a:pt x="6427" y="3119"/>
                      </a:cubicBezTo>
                      <a:cubicBezTo>
                        <a:pt x="6427" y="1386"/>
                        <a:pt x="5009" y="0"/>
                        <a:pt x="33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10" name="Google Shape;9186;p73">
                  <a:extLst>
                    <a:ext uri="{FF2B5EF4-FFF2-40B4-BE49-F238E27FC236}">
                      <a16:creationId xmlns:a16="http://schemas.microsoft.com/office/drawing/2014/main" id="{3C1663A0-D951-719B-BE2F-6A83A8E09B7A}"/>
                    </a:ext>
                  </a:extLst>
                </p:cNvPr>
                <p:cNvSpPr/>
                <p:nvPr/>
              </p:nvSpPr>
              <p:spPr>
                <a:xfrm>
                  <a:off x="2890050" y="2318350"/>
                  <a:ext cx="259150" cy="296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66" h="11879" extrusionOk="0">
                      <a:moveTo>
                        <a:pt x="5167" y="694"/>
                      </a:moveTo>
                      <a:cubicBezTo>
                        <a:pt x="7309" y="694"/>
                        <a:pt x="9011" y="2427"/>
                        <a:pt x="9011" y="4506"/>
                      </a:cubicBezTo>
                      <a:cubicBezTo>
                        <a:pt x="9011" y="5640"/>
                        <a:pt x="8475" y="6711"/>
                        <a:pt x="7656" y="7405"/>
                      </a:cubicBezTo>
                      <a:lnTo>
                        <a:pt x="5167" y="9547"/>
                      </a:lnTo>
                      <a:lnTo>
                        <a:pt x="2710" y="7405"/>
                      </a:lnTo>
                      <a:cubicBezTo>
                        <a:pt x="1796" y="6585"/>
                        <a:pt x="1229" y="5420"/>
                        <a:pt x="1386" y="4034"/>
                      </a:cubicBezTo>
                      <a:cubicBezTo>
                        <a:pt x="1575" y="2206"/>
                        <a:pt x="3151" y="694"/>
                        <a:pt x="5167" y="694"/>
                      </a:cubicBezTo>
                      <a:close/>
                      <a:moveTo>
                        <a:pt x="8475" y="8980"/>
                      </a:moveTo>
                      <a:lnTo>
                        <a:pt x="9546" y="11122"/>
                      </a:lnTo>
                      <a:lnTo>
                        <a:pt x="977" y="11122"/>
                      </a:lnTo>
                      <a:lnTo>
                        <a:pt x="2017" y="8980"/>
                      </a:lnTo>
                      <a:lnTo>
                        <a:pt x="3529" y="8980"/>
                      </a:lnTo>
                      <a:lnTo>
                        <a:pt x="4978" y="10240"/>
                      </a:lnTo>
                      <a:cubicBezTo>
                        <a:pt x="5073" y="10272"/>
                        <a:pt x="5136" y="10335"/>
                        <a:pt x="5230" y="10335"/>
                      </a:cubicBezTo>
                      <a:cubicBezTo>
                        <a:pt x="5293" y="10335"/>
                        <a:pt x="5388" y="10272"/>
                        <a:pt x="5451" y="10240"/>
                      </a:cubicBezTo>
                      <a:lnTo>
                        <a:pt x="6900" y="8980"/>
                      </a:lnTo>
                      <a:close/>
                      <a:moveTo>
                        <a:pt x="5107" y="1"/>
                      </a:moveTo>
                      <a:cubicBezTo>
                        <a:pt x="2772" y="1"/>
                        <a:pt x="912" y="1815"/>
                        <a:pt x="662" y="3939"/>
                      </a:cubicBezTo>
                      <a:cubicBezTo>
                        <a:pt x="441" y="5483"/>
                        <a:pt x="1040" y="6932"/>
                        <a:pt x="2174" y="7940"/>
                      </a:cubicBezTo>
                      <a:lnTo>
                        <a:pt x="2615" y="8318"/>
                      </a:lnTo>
                      <a:lnTo>
                        <a:pt x="1638" y="8318"/>
                      </a:lnTo>
                      <a:cubicBezTo>
                        <a:pt x="1575" y="8318"/>
                        <a:pt x="1481" y="8413"/>
                        <a:pt x="1449" y="8507"/>
                      </a:cubicBezTo>
                      <a:lnTo>
                        <a:pt x="63" y="11343"/>
                      </a:lnTo>
                      <a:cubicBezTo>
                        <a:pt x="0" y="11469"/>
                        <a:pt x="0" y="11595"/>
                        <a:pt x="63" y="11721"/>
                      </a:cubicBezTo>
                      <a:cubicBezTo>
                        <a:pt x="126" y="11815"/>
                        <a:pt x="221" y="11878"/>
                        <a:pt x="347" y="11878"/>
                      </a:cubicBezTo>
                      <a:lnTo>
                        <a:pt x="10019" y="11878"/>
                      </a:lnTo>
                      <a:cubicBezTo>
                        <a:pt x="10145" y="11878"/>
                        <a:pt x="10271" y="11784"/>
                        <a:pt x="10302" y="11721"/>
                      </a:cubicBezTo>
                      <a:cubicBezTo>
                        <a:pt x="10365" y="11595"/>
                        <a:pt x="10365" y="11469"/>
                        <a:pt x="10302" y="11343"/>
                      </a:cubicBezTo>
                      <a:lnTo>
                        <a:pt x="8916" y="8507"/>
                      </a:lnTo>
                      <a:cubicBezTo>
                        <a:pt x="8885" y="8413"/>
                        <a:pt x="8727" y="8318"/>
                        <a:pt x="8601" y="8318"/>
                      </a:cubicBezTo>
                      <a:lnTo>
                        <a:pt x="7624" y="8318"/>
                      </a:lnTo>
                      <a:lnTo>
                        <a:pt x="8065" y="7940"/>
                      </a:lnTo>
                      <a:cubicBezTo>
                        <a:pt x="9042" y="7090"/>
                        <a:pt x="9641" y="5829"/>
                        <a:pt x="9641" y="4506"/>
                      </a:cubicBezTo>
                      <a:cubicBezTo>
                        <a:pt x="9641" y="2049"/>
                        <a:pt x="7656" y="1"/>
                        <a:pt x="5167" y="1"/>
                      </a:cubicBezTo>
                      <a:cubicBezTo>
                        <a:pt x="5147" y="1"/>
                        <a:pt x="5127" y="1"/>
                        <a:pt x="510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684" name="Google Shape;9187;p73">
                <a:extLst>
                  <a:ext uri="{FF2B5EF4-FFF2-40B4-BE49-F238E27FC236}">
                    <a16:creationId xmlns:a16="http://schemas.microsoft.com/office/drawing/2014/main" id="{B3F317AC-55C1-DCA2-31E6-87062C0E776E}"/>
                  </a:ext>
                </a:extLst>
              </p:cNvPr>
              <p:cNvSpPr/>
              <p:nvPr/>
            </p:nvSpPr>
            <p:spPr>
              <a:xfrm>
                <a:off x="4659775" y="2923979"/>
                <a:ext cx="323559" cy="501923"/>
              </a:xfrm>
              <a:custGeom>
                <a:avLst/>
                <a:gdLst/>
                <a:ahLst/>
                <a:cxnLst/>
                <a:rect l="l" t="t" r="r" b="b"/>
                <a:pathLst>
                  <a:path w="7657" h="11878" extrusionOk="0">
                    <a:moveTo>
                      <a:pt x="3813" y="1387"/>
                    </a:moveTo>
                    <a:cubicBezTo>
                      <a:pt x="4254" y="1387"/>
                      <a:pt x="4664" y="1670"/>
                      <a:pt x="4821" y="2112"/>
                    </a:cubicBezTo>
                    <a:lnTo>
                      <a:pt x="2836" y="2112"/>
                    </a:lnTo>
                    <a:cubicBezTo>
                      <a:pt x="2994" y="1702"/>
                      <a:pt x="3372" y="1387"/>
                      <a:pt x="3813" y="1387"/>
                    </a:cubicBezTo>
                    <a:close/>
                    <a:moveTo>
                      <a:pt x="4947" y="2805"/>
                    </a:moveTo>
                    <a:cubicBezTo>
                      <a:pt x="5199" y="2805"/>
                      <a:pt x="5357" y="3057"/>
                      <a:pt x="5294" y="3277"/>
                    </a:cubicBezTo>
                    <a:lnTo>
                      <a:pt x="4947" y="4222"/>
                    </a:lnTo>
                    <a:lnTo>
                      <a:pt x="2679" y="4222"/>
                    </a:lnTo>
                    <a:lnTo>
                      <a:pt x="2364" y="3277"/>
                    </a:lnTo>
                    <a:cubicBezTo>
                      <a:pt x="2332" y="3025"/>
                      <a:pt x="2490" y="2805"/>
                      <a:pt x="2710" y="2805"/>
                    </a:cubicBezTo>
                    <a:close/>
                    <a:moveTo>
                      <a:pt x="4916" y="4852"/>
                    </a:moveTo>
                    <a:lnTo>
                      <a:pt x="5514" y="8381"/>
                    </a:lnTo>
                    <a:lnTo>
                      <a:pt x="2175" y="8381"/>
                    </a:lnTo>
                    <a:lnTo>
                      <a:pt x="2773" y="4852"/>
                    </a:lnTo>
                    <a:close/>
                    <a:moveTo>
                      <a:pt x="5955" y="9074"/>
                    </a:moveTo>
                    <a:cubicBezTo>
                      <a:pt x="6144" y="9074"/>
                      <a:pt x="6302" y="9232"/>
                      <a:pt x="6302" y="9421"/>
                    </a:cubicBezTo>
                    <a:lnTo>
                      <a:pt x="6302" y="9799"/>
                    </a:lnTo>
                    <a:lnTo>
                      <a:pt x="1450" y="9799"/>
                    </a:lnTo>
                    <a:lnTo>
                      <a:pt x="1450" y="9421"/>
                    </a:lnTo>
                    <a:cubicBezTo>
                      <a:pt x="1419" y="9232"/>
                      <a:pt x="1576" y="9074"/>
                      <a:pt x="1765" y="9074"/>
                    </a:cubicBezTo>
                    <a:close/>
                    <a:moveTo>
                      <a:pt x="6648" y="10460"/>
                    </a:moveTo>
                    <a:cubicBezTo>
                      <a:pt x="6806" y="10460"/>
                      <a:pt x="6964" y="10618"/>
                      <a:pt x="6964" y="10807"/>
                    </a:cubicBezTo>
                    <a:lnTo>
                      <a:pt x="6964" y="11153"/>
                    </a:lnTo>
                    <a:lnTo>
                      <a:pt x="757" y="11153"/>
                    </a:lnTo>
                    <a:lnTo>
                      <a:pt x="757" y="10807"/>
                    </a:lnTo>
                    <a:cubicBezTo>
                      <a:pt x="757" y="10618"/>
                      <a:pt x="915" y="10460"/>
                      <a:pt x="1104" y="10460"/>
                    </a:cubicBezTo>
                    <a:close/>
                    <a:moveTo>
                      <a:pt x="3782" y="1"/>
                    </a:moveTo>
                    <a:cubicBezTo>
                      <a:pt x="3592" y="1"/>
                      <a:pt x="3435" y="158"/>
                      <a:pt x="3435" y="379"/>
                    </a:cubicBezTo>
                    <a:lnTo>
                      <a:pt x="3435" y="757"/>
                    </a:lnTo>
                    <a:cubicBezTo>
                      <a:pt x="2679" y="914"/>
                      <a:pt x="2143" y="1544"/>
                      <a:pt x="2049" y="2301"/>
                    </a:cubicBezTo>
                    <a:cubicBezTo>
                      <a:pt x="1702" y="2521"/>
                      <a:pt x="1545" y="3025"/>
                      <a:pt x="1671" y="3466"/>
                    </a:cubicBezTo>
                    <a:lnTo>
                      <a:pt x="1891" y="4191"/>
                    </a:lnTo>
                    <a:lnTo>
                      <a:pt x="1702" y="4191"/>
                    </a:lnTo>
                    <a:cubicBezTo>
                      <a:pt x="1513" y="4191"/>
                      <a:pt x="1356" y="4348"/>
                      <a:pt x="1356" y="4537"/>
                    </a:cubicBezTo>
                    <a:cubicBezTo>
                      <a:pt x="1356" y="4758"/>
                      <a:pt x="1513" y="4915"/>
                      <a:pt x="1702" y="4915"/>
                    </a:cubicBezTo>
                    <a:lnTo>
                      <a:pt x="1986" y="4915"/>
                    </a:lnTo>
                    <a:lnTo>
                      <a:pt x="1387" y="8444"/>
                    </a:lnTo>
                    <a:cubicBezTo>
                      <a:pt x="1009" y="8570"/>
                      <a:pt x="726" y="8948"/>
                      <a:pt x="726" y="9421"/>
                    </a:cubicBezTo>
                    <a:lnTo>
                      <a:pt x="726" y="9830"/>
                    </a:lnTo>
                    <a:cubicBezTo>
                      <a:pt x="316" y="9988"/>
                      <a:pt x="1" y="10334"/>
                      <a:pt x="1" y="10807"/>
                    </a:cubicBezTo>
                    <a:lnTo>
                      <a:pt x="1" y="11531"/>
                    </a:lnTo>
                    <a:cubicBezTo>
                      <a:pt x="1" y="11720"/>
                      <a:pt x="158" y="11878"/>
                      <a:pt x="347" y="11878"/>
                    </a:cubicBezTo>
                    <a:lnTo>
                      <a:pt x="7279" y="11878"/>
                    </a:lnTo>
                    <a:cubicBezTo>
                      <a:pt x="7499" y="11878"/>
                      <a:pt x="7657" y="11720"/>
                      <a:pt x="7657" y="11531"/>
                    </a:cubicBezTo>
                    <a:lnTo>
                      <a:pt x="7657" y="10807"/>
                    </a:lnTo>
                    <a:cubicBezTo>
                      <a:pt x="7657" y="10366"/>
                      <a:pt x="7373" y="9988"/>
                      <a:pt x="6932" y="9830"/>
                    </a:cubicBezTo>
                    <a:lnTo>
                      <a:pt x="6932" y="9421"/>
                    </a:lnTo>
                    <a:cubicBezTo>
                      <a:pt x="6932" y="8948"/>
                      <a:pt x="6617" y="8570"/>
                      <a:pt x="6176" y="8444"/>
                    </a:cubicBezTo>
                    <a:lnTo>
                      <a:pt x="5609" y="4915"/>
                    </a:lnTo>
                    <a:lnTo>
                      <a:pt x="5861" y="4915"/>
                    </a:lnTo>
                    <a:cubicBezTo>
                      <a:pt x="6081" y="4915"/>
                      <a:pt x="6207" y="4758"/>
                      <a:pt x="6207" y="4537"/>
                    </a:cubicBezTo>
                    <a:cubicBezTo>
                      <a:pt x="6207" y="4348"/>
                      <a:pt x="6081" y="4191"/>
                      <a:pt x="5861" y="4191"/>
                    </a:cubicBezTo>
                    <a:lnTo>
                      <a:pt x="5672" y="4191"/>
                    </a:lnTo>
                    <a:lnTo>
                      <a:pt x="5924" y="3466"/>
                    </a:lnTo>
                    <a:cubicBezTo>
                      <a:pt x="6081" y="3025"/>
                      <a:pt x="5861" y="2584"/>
                      <a:pt x="5514" y="2301"/>
                    </a:cubicBezTo>
                    <a:cubicBezTo>
                      <a:pt x="5451" y="1513"/>
                      <a:pt x="4884" y="914"/>
                      <a:pt x="4128" y="757"/>
                    </a:cubicBezTo>
                    <a:lnTo>
                      <a:pt x="4128" y="379"/>
                    </a:lnTo>
                    <a:cubicBezTo>
                      <a:pt x="4128" y="158"/>
                      <a:pt x="3971" y="1"/>
                      <a:pt x="378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685" name="Google Shape;9188;p73">
                <a:extLst>
                  <a:ext uri="{FF2B5EF4-FFF2-40B4-BE49-F238E27FC236}">
                    <a16:creationId xmlns:a16="http://schemas.microsoft.com/office/drawing/2014/main" id="{4A041CA6-466D-A5DC-F156-8A1F69E6C097}"/>
                  </a:ext>
                </a:extLst>
              </p:cNvPr>
              <p:cNvGrpSpPr/>
              <p:nvPr/>
            </p:nvGrpSpPr>
            <p:grpSpPr>
              <a:xfrm>
                <a:off x="7744368" y="1689229"/>
                <a:ext cx="497908" cy="497908"/>
                <a:chOff x="4685050" y="1945825"/>
                <a:chExt cx="294575" cy="294575"/>
              </a:xfrm>
              <a:grpFill/>
            </p:grpSpPr>
            <p:sp>
              <p:nvSpPr>
                <p:cNvPr id="17804" name="Google Shape;9189;p73">
                  <a:extLst>
                    <a:ext uri="{FF2B5EF4-FFF2-40B4-BE49-F238E27FC236}">
                      <a16:creationId xmlns:a16="http://schemas.microsoft.com/office/drawing/2014/main" id="{23869CD7-5EBE-147C-B3BC-7015A85CA954}"/>
                    </a:ext>
                  </a:extLst>
                </p:cNvPr>
                <p:cNvSpPr/>
                <p:nvPr/>
              </p:nvSpPr>
              <p:spPr>
                <a:xfrm>
                  <a:off x="4720475" y="2086025"/>
                  <a:ext cx="104775" cy="121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4852" extrusionOk="0">
                      <a:moveTo>
                        <a:pt x="2017" y="693"/>
                      </a:moveTo>
                      <a:cubicBezTo>
                        <a:pt x="2427" y="693"/>
                        <a:pt x="2742" y="1008"/>
                        <a:pt x="2742" y="1386"/>
                      </a:cubicBezTo>
                      <a:cubicBezTo>
                        <a:pt x="2742" y="1796"/>
                        <a:pt x="2427" y="2111"/>
                        <a:pt x="2017" y="2111"/>
                      </a:cubicBezTo>
                      <a:cubicBezTo>
                        <a:pt x="1639" y="2111"/>
                        <a:pt x="1324" y="1796"/>
                        <a:pt x="1324" y="1386"/>
                      </a:cubicBezTo>
                      <a:cubicBezTo>
                        <a:pt x="1324" y="1008"/>
                        <a:pt x="1639" y="693"/>
                        <a:pt x="2017" y="693"/>
                      </a:cubicBezTo>
                      <a:close/>
                      <a:moveTo>
                        <a:pt x="2017" y="2772"/>
                      </a:moveTo>
                      <a:cubicBezTo>
                        <a:pt x="2773" y="2772"/>
                        <a:pt x="3403" y="3403"/>
                        <a:pt x="3403" y="4127"/>
                      </a:cubicBezTo>
                      <a:lnTo>
                        <a:pt x="631" y="4127"/>
                      </a:lnTo>
                      <a:cubicBezTo>
                        <a:pt x="631" y="3403"/>
                        <a:pt x="1261" y="2772"/>
                        <a:pt x="2017" y="2772"/>
                      </a:cubicBezTo>
                      <a:close/>
                      <a:moveTo>
                        <a:pt x="2049" y="0"/>
                      </a:moveTo>
                      <a:cubicBezTo>
                        <a:pt x="1324" y="0"/>
                        <a:pt x="694" y="630"/>
                        <a:pt x="694" y="1386"/>
                      </a:cubicBezTo>
                      <a:cubicBezTo>
                        <a:pt x="694" y="1733"/>
                        <a:pt x="851" y="2111"/>
                        <a:pt x="1072" y="2331"/>
                      </a:cubicBezTo>
                      <a:cubicBezTo>
                        <a:pt x="442" y="2678"/>
                        <a:pt x="1" y="3340"/>
                        <a:pt x="1" y="4127"/>
                      </a:cubicBezTo>
                      <a:lnTo>
                        <a:pt x="1" y="4505"/>
                      </a:lnTo>
                      <a:cubicBezTo>
                        <a:pt x="1" y="4694"/>
                        <a:pt x="158" y="4852"/>
                        <a:pt x="379" y="4852"/>
                      </a:cubicBezTo>
                      <a:lnTo>
                        <a:pt x="3844" y="4852"/>
                      </a:lnTo>
                      <a:cubicBezTo>
                        <a:pt x="4033" y="4852"/>
                        <a:pt x="4191" y="4694"/>
                        <a:pt x="4191" y="4505"/>
                      </a:cubicBezTo>
                      <a:lnTo>
                        <a:pt x="4191" y="4127"/>
                      </a:lnTo>
                      <a:cubicBezTo>
                        <a:pt x="4096" y="3340"/>
                        <a:pt x="3687" y="2678"/>
                        <a:pt x="3057" y="2331"/>
                      </a:cubicBezTo>
                      <a:cubicBezTo>
                        <a:pt x="3277" y="2111"/>
                        <a:pt x="3435" y="1733"/>
                        <a:pt x="3435" y="1386"/>
                      </a:cubicBezTo>
                      <a:cubicBezTo>
                        <a:pt x="3435" y="630"/>
                        <a:pt x="2805" y="0"/>
                        <a:pt x="204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05" name="Google Shape;9190;p73">
                  <a:extLst>
                    <a:ext uri="{FF2B5EF4-FFF2-40B4-BE49-F238E27FC236}">
                      <a16:creationId xmlns:a16="http://schemas.microsoft.com/office/drawing/2014/main" id="{C0F8D9FE-21D7-7D40-EE5D-830D24E1C3BC}"/>
                    </a:ext>
                  </a:extLst>
                </p:cNvPr>
                <p:cNvSpPr/>
                <p:nvPr/>
              </p:nvSpPr>
              <p:spPr>
                <a:xfrm>
                  <a:off x="4685050" y="1945825"/>
                  <a:ext cx="294575" cy="294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83" h="11783" extrusionOk="0">
                      <a:moveTo>
                        <a:pt x="6900" y="693"/>
                      </a:moveTo>
                      <a:lnTo>
                        <a:pt x="6900" y="1418"/>
                      </a:lnTo>
                      <a:lnTo>
                        <a:pt x="4820" y="1418"/>
                      </a:lnTo>
                      <a:lnTo>
                        <a:pt x="4820" y="693"/>
                      </a:lnTo>
                      <a:close/>
                      <a:moveTo>
                        <a:pt x="7215" y="2111"/>
                      </a:moveTo>
                      <a:cubicBezTo>
                        <a:pt x="7404" y="2111"/>
                        <a:pt x="7561" y="2269"/>
                        <a:pt x="7561" y="2458"/>
                      </a:cubicBezTo>
                      <a:cubicBezTo>
                        <a:pt x="7561" y="2678"/>
                        <a:pt x="7404" y="2836"/>
                        <a:pt x="7215" y="2836"/>
                      </a:cubicBezTo>
                      <a:lnTo>
                        <a:pt x="4474" y="2836"/>
                      </a:lnTo>
                      <a:cubicBezTo>
                        <a:pt x="4253" y="2836"/>
                        <a:pt x="4096" y="2678"/>
                        <a:pt x="4096" y="2458"/>
                      </a:cubicBezTo>
                      <a:cubicBezTo>
                        <a:pt x="4096" y="2269"/>
                        <a:pt x="4316" y="2111"/>
                        <a:pt x="4474" y="2111"/>
                      </a:cubicBezTo>
                      <a:close/>
                      <a:moveTo>
                        <a:pt x="6900" y="3497"/>
                      </a:moveTo>
                      <a:lnTo>
                        <a:pt x="6900" y="4568"/>
                      </a:lnTo>
                      <a:cubicBezTo>
                        <a:pt x="6900" y="4757"/>
                        <a:pt x="6742" y="4915"/>
                        <a:pt x="6553" y="4915"/>
                      </a:cubicBezTo>
                      <a:lnTo>
                        <a:pt x="5167" y="4915"/>
                      </a:lnTo>
                      <a:cubicBezTo>
                        <a:pt x="4978" y="4915"/>
                        <a:pt x="4820" y="4757"/>
                        <a:pt x="4820" y="4568"/>
                      </a:cubicBezTo>
                      <a:lnTo>
                        <a:pt x="4820" y="3497"/>
                      </a:lnTo>
                      <a:close/>
                      <a:moveTo>
                        <a:pt x="10775" y="4883"/>
                      </a:moveTo>
                      <a:cubicBezTo>
                        <a:pt x="10964" y="4883"/>
                        <a:pt x="11121" y="5041"/>
                        <a:pt x="11121" y="5230"/>
                      </a:cubicBezTo>
                      <a:lnTo>
                        <a:pt x="11121" y="10775"/>
                      </a:lnTo>
                      <a:cubicBezTo>
                        <a:pt x="11121" y="10964"/>
                        <a:pt x="10964" y="11121"/>
                        <a:pt x="10775" y="11121"/>
                      </a:cubicBezTo>
                      <a:lnTo>
                        <a:pt x="1008" y="11121"/>
                      </a:lnTo>
                      <a:cubicBezTo>
                        <a:pt x="788" y="11121"/>
                        <a:pt x="630" y="10964"/>
                        <a:pt x="630" y="10775"/>
                      </a:cubicBezTo>
                      <a:lnTo>
                        <a:pt x="630" y="5230"/>
                      </a:lnTo>
                      <a:cubicBezTo>
                        <a:pt x="630" y="5041"/>
                        <a:pt x="788" y="4883"/>
                        <a:pt x="1008" y="4883"/>
                      </a:cubicBezTo>
                      <a:lnTo>
                        <a:pt x="4190" y="4883"/>
                      </a:lnTo>
                      <a:cubicBezTo>
                        <a:pt x="4348" y="5261"/>
                        <a:pt x="4694" y="5577"/>
                        <a:pt x="5167" y="5577"/>
                      </a:cubicBezTo>
                      <a:lnTo>
                        <a:pt x="6553" y="5577"/>
                      </a:lnTo>
                      <a:cubicBezTo>
                        <a:pt x="6994" y="5577"/>
                        <a:pt x="7372" y="5293"/>
                        <a:pt x="7530" y="4883"/>
                      </a:cubicBezTo>
                      <a:close/>
                      <a:moveTo>
                        <a:pt x="4505" y="0"/>
                      </a:moveTo>
                      <a:cubicBezTo>
                        <a:pt x="4316" y="0"/>
                        <a:pt x="4159" y="158"/>
                        <a:pt x="4159" y="347"/>
                      </a:cubicBezTo>
                      <a:lnTo>
                        <a:pt x="4159" y="1449"/>
                      </a:lnTo>
                      <a:cubicBezTo>
                        <a:pt x="3749" y="1607"/>
                        <a:pt x="3434" y="1953"/>
                        <a:pt x="3434" y="2426"/>
                      </a:cubicBezTo>
                      <a:cubicBezTo>
                        <a:pt x="3434" y="2867"/>
                        <a:pt x="3718" y="3245"/>
                        <a:pt x="4159" y="3403"/>
                      </a:cubicBezTo>
                      <a:lnTo>
                        <a:pt x="4159" y="4190"/>
                      </a:lnTo>
                      <a:lnTo>
                        <a:pt x="1040" y="4190"/>
                      </a:lnTo>
                      <a:cubicBezTo>
                        <a:pt x="441" y="4190"/>
                        <a:pt x="0" y="4663"/>
                        <a:pt x="0" y="5230"/>
                      </a:cubicBezTo>
                      <a:lnTo>
                        <a:pt x="0" y="10775"/>
                      </a:lnTo>
                      <a:cubicBezTo>
                        <a:pt x="0" y="11373"/>
                        <a:pt x="473" y="11783"/>
                        <a:pt x="1040" y="11783"/>
                      </a:cubicBezTo>
                      <a:lnTo>
                        <a:pt x="10775" y="11783"/>
                      </a:lnTo>
                      <a:cubicBezTo>
                        <a:pt x="11342" y="11783"/>
                        <a:pt x="11783" y="11310"/>
                        <a:pt x="11783" y="10775"/>
                      </a:cubicBezTo>
                      <a:lnTo>
                        <a:pt x="11783" y="5230"/>
                      </a:lnTo>
                      <a:cubicBezTo>
                        <a:pt x="11783" y="4663"/>
                        <a:pt x="11342" y="4190"/>
                        <a:pt x="10775" y="4190"/>
                      </a:cubicBezTo>
                      <a:lnTo>
                        <a:pt x="7624" y="4190"/>
                      </a:lnTo>
                      <a:lnTo>
                        <a:pt x="7624" y="3403"/>
                      </a:lnTo>
                      <a:cubicBezTo>
                        <a:pt x="8002" y="3245"/>
                        <a:pt x="8317" y="2899"/>
                        <a:pt x="8317" y="2426"/>
                      </a:cubicBezTo>
                      <a:cubicBezTo>
                        <a:pt x="8317" y="1985"/>
                        <a:pt x="8034" y="1607"/>
                        <a:pt x="7624" y="1449"/>
                      </a:cubicBezTo>
                      <a:lnTo>
                        <a:pt x="7624" y="347"/>
                      </a:lnTo>
                      <a:cubicBezTo>
                        <a:pt x="7624" y="158"/>
                        <a:pt x="7467" y="0"/>
                        <a:pt x="724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06" name="Google Shape;9191;p73">
                  <a:extLst>
                    <a:ext uri="{FF2B5EF4-FFF2-40B4-BE49-F238E27FC236}">
                      <a16:creationId xmlns:a16="http://schemas.microsoft.com/office/drawing/2014/main" id="{DB8F0F58-24B7-E672-140B-C976BD876E0E}"/>
                    </a:ext>
                  </a:extLst>
                </p:cNvPr>
                <p:cNvSpPr/>
                <p:nvPr/>
              </p:nvSpPr>
              <p:spPr>
                <a:xfrm>
                  <a:off x="4840200" y="2103350"/>
                  <a:ext cx="10477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lnTo>
                        <a:pt x="3844" y="693"/>
                      </a:lnTo>
                      <a:cubicBezTo>
                        <a:pt x="4033" y="693"/>
                        <a:pt x="4191" y="536"/>
                        <a:pt x="4191" y="347"/>
                      </a:cubicBezTo>
                      <a:cubicBezTo>
                        <a:pt x="4191" y="158"/>
                        <a:pt x="4033" y="0"/>
                        <a:pt x="384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07" name="Google Shape;9192;p73">
                  <a:extLst>
                    <a:ext uri="{FF2B5EF4-FFF2-40B4-BE49-F238E27FC236}">
                      <a16:creationId xmlns:a16="http://schemas.microsoft.com/office/drawing/2014/main" id="{D365CA78-01DE-0539-6937-068C281E9DBD}"/>
                    </a:ext>
                  </a:extLst>
                </p:cNvPr>
                <p:cNvSpPr/>
                <p:nvPr/>
              </p:nvSpPr>
              <p:spPr>
                <a:xfrm>
                  <a:off x="4840200" y="2137200"/>
                  <a:ext cx="1047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lnTo>
                        <a:pt x="3844" y="725"/>
                      </a:lnTo>
                      <a:cubicBezTo>
                        <a:pt x="4033" y="725"/>
                        <a:pt x="4191" y="568"/>
                        <a:pt x="4191" y="379"/>
                      </a:cubicBezTo>
                      <a:cubicBezTo>
                        <a:pt x="4191" y="158"/>
                        <a:pt x="4033" y="1"/>
                        <a:pt x="384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08" name="Google Shape;9193;p73">
                  <a:extLst>
                    <a:ext uri="{FF2B5EF4-FFF2-40B4-BE49-F238E27FC236}">
                      <a16:creationId xmlns:a16="http://schemas.microsoft.com/office/drawing/2014/main" id="{92CAAA88-FAB1-0F47-8C02-5701AF71B020}"/>
                    </a:ext>
                  </a:extLst>
                </p:cNvPr>
                <p:cNvSpPr/>
                <p:nvPr/>
              </p:nvSpPr>
              <p:spPr>
                <a:xfrm>
                  <a:off x="4840200" y="2171875"/>
                  <a:ext cx="1047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3844" y="725"/>
                      </a:lnTo>
                      <a:cubicBezTo>
                        <a:pt x="4033" y="725"/>
                        <a:pt x="4191" y="567"/>
                        <a:pt x="4191" y="347"/>
                      </a:cubicBezTo>
                      <a:cubicBezTo>
                        <a:pt x="4191" y="158"/>
                        <a:pt x="4033" y="0"/>
                        <a:pt x="384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686" name="Google Shape;9194;p73">
                <a:extLst>
                  <a:ext uri="{FF2B5EF4-FFF2-40B4-BE49-F238E27FC236}">
                    <a16:creationId xmlns:a16="http://schemas.microsoft.com/office/drawing/2014/main" id="{30B65611-99EA-10D9-D997-4C48DC3F10C2}"/>
                  </a:ext>
                </a:extLst>
              </p:cNvPr>
              <p:cNvSpPr/>
              <p:nvPr/>
            </p:nvSpPr>
            <p:spPr>
              <a:xfrm>
                <a:off x="7743630" y="2282294"/>
                <a:ext cx="499261" cy="497951"/>
              </a:xfrm>
              <a:custGeom>
                <a:avLst/>
                <a:gdLst/>
                <a:ahLst/>
                <a:cxnLst/>
                <a:rect l="l" t="t" r="r" b="b"/>
                <a:pathLst>
                  <a:path w="11815" h="11784" extrusionOk="0">
                    <a:moveTo>
                      <a:pt x="5923" y="2080"/>
                    </a:moveTo>
                    <a:cubicBezTo>
                      <a:pt x="6459" y="2080"/>
                      <a:pt x="6932" y="2552"/>
                      <a:pt x="6932" y="3119"/>
                    </a:cubicBezTo>
                    <a:lnTo>
                      <a:pt x="6932" y="3466"/>
                    </a:lnTo>
                    <a:lnTo>
                      <a:pt x="4884" y="3466"/>
                    </a:lnTo>
                    <a:lnTo>
                      <a:pt x="4884" y="3119"/>
                    </a:lnTo>
                    <a:cubicBezTo>
                      <a:pt x="4884" y="2521"/>
                      <a:pt x="5356" y="2080"/>
                      <a:pt x="5923" y="2080"/>
                    </a:cubicBezTo>
                    <a:close/>
                    <a:moveTo>
                      <a:pt x="5923" y="662"/>
                    </a:moveTo>
                    <a:cubicBezTo>
                      <a:pt x="7247" y="662"/>
                      <a:pt x="8349" y="1765"/>
                      <a:pt x="8349" y="3119"/>
                    </a:cubicBezTo>
                    <a:lnTo>
                      <a:pt x="8349" y="3466"/>
                    </a:lnTo>
                    <a:lnTo>
                      <a:pt x="7656" y="3466"/>
                    </a:lnTo>
                    <a:lnTo>
                      <a:pt x="7656" y="3119"/>
                    </a:lnTo>
                    <a:cubicBezTo>
                      <a:pt x="7656" y="2174"/>
                      <a:pt x="6869" y="1387"/>
                      <a:pt x="5923" y="1387"/>
                    </a:cubicBezTo>
                    <a:cubicBezTo>
                      <a:pt x="4978" y="1387"/>
                      <a:pt x="4191" y="2174"/>
                      <a:pt x="4191" y="3119"/>
                    </a:cubicBezTo>
                    <a:lnTo>
                      <a:pt x="4191" y="3466"/>
                    </a:lnTo>
                    <a:lnTo>
                      <a:pt x="3466" y="3466"/>
                    </a:lnTo>
                    <a:lnTo>
                      <a:pt x="3466" y="3119"/>
                    </a:lnTo>
                    <a:cubicBezTo>
                      <a:pt x="3466" y="1765"/>
                      <a:pt x="4569" y="662"/>
                      <a:pt x="5923" y="662"/>
                    </a:cubicBezTo>
                    <a:close/>
                    <a:moveTo>
                      <a:pt x="1387" y="4191"/>
                    </a:moveTo>
                    <a:lnTo>
                      <a:pt x="1387" y="6742"/>
                    </a:lnTo>
                    <a:cubicBezTo>
                      <a:pt x="946" y="6490"/>
                      <a:pt x="662" y="6018"/>
                      <a:pt x="662" y="5545"/>
                    </a:cubicBezTo>
                    <a:lnTo>
                      <a:pt x="662" y="4537"/>
                    </a:lnTo>
                    <a:cubicBezTo>
                      <a:pt x="662" y="4348"/>
                      <a:pt x="820" y="4191"/>
                      <a:pt x="1040" y="4191"/>
                    </a:cubicBezTo>
                    <a:close/>
                    <a:moveTo>
                      <a:pt x="10775" y="4128"/>
                    </a:moveTo>
                    <a:cubicBezTo>
                      <a:pt x="10996" y="4128"/>
                      <a:pt x="11153" y="4285"/>
                      <a:pt x="11153" y="4506"/>
                    </a:cubicBezTo>
                    <a:lnTo>
                      <a:pt x="11153" y="5545"/>
                    </a:lnTo>
                    <a:cubicBezTo>
                      <a:pt x="11153" y="6081"/>
                      <a:pt x="10870" y="6490"/>
                      <a:pt x="10429" y="6742"/>
                    </a:cubicBezTo>
                    <a:lnTo>
                      <a:pt x="10429" y="4128"/>
                    </a:lnTo>
                    <a:close/>
                    <a:moveTo>
                      <a:pt x="8349" y="4191"/>
                    </a:moveTo>
                    <a:lnTo>
                      <a:pt x="8349" y="6931"/>
                    </a:lnTo>
                    <a:lnTo>
                      <a:pt x="3498" y="6931"/>
                    </a:lnTo>
                    <a:lnTo>
                      <a:pt x="3498" y="4191"/>
                    </a:lnTo>
                    <a:close/>
                    <a:moveTo>
                      <a:pt x="6270" y="7593"/>
                    </a:moveTo>
                    <a:lnTo>
                      <a:pt x="6270" y="7971"/>
                    </a:lnTo>
                    <a:cubicBezTo>
                      <a:pt x="6270" y="8160"/>
                      <a:pt x="6112" y="8318"/>
                      <a:pt x="5923" y="8318"/>
                    </a:cubicBezTo>
                    <a:cubicBezTo>
                      <a:pt x="5703" y="8318"/>
                      <a:pt x="5545" y="8160"/>
                      <a:pt x="5545" y="7971"/>
                    </a:cubicBezTo>
                    <a:lnTo>
                      <a:pt x="5545" y="7593"/>
                    </a:lnTo>
                    <a:close/>
                    <a:moveTo>
                      <a:pt x="662" y="7089"/>
                    </a:moveTo>
                    <a:cubicBezTo>
                      <a:pt x="883" y="7278"/>
                      <a:pt x="1103" y="7404"/>
                      <a:pt x="1387" y="7467"/>
                    </a:cubicBezTo>
                    <a:lnTo>
                      <a:pt x="1387" y="11153"/>
                    </a:lnTo>
                    <a:lnTo>
                      <a:pt x="1040" y="11153"/>
                    </a:lnTo>
                    <a:cubicBezTo>
                      <a:pt x="820" y="11153"/>
                      <a:pt x="662" y="10996"/>
                      <a:pt x="662" y="10807"/>
                    </a:cubicBezTo>
                    <a:lnTo>
                      <a:pt x="662" y="7089"/>
                    </a:lnTo>
                    <a:close/>
                    <a:moveTo>
                      <a:pt x="2804" y="4191"/>
                    </a:moveTo>
                    <a:lnTo>
                      <a:pt x="2804" y="11153"/>
                    </a:lnTo>
                    <a:lnTo>
                      <a:pt x="2080" y="11153"/>
                    </a:lnTo>
                    <a:lnTo>
                      <a:pt x="2080" y="4191"/>
                    </a:lnTo>
                    <a:close/>
                    <a:moveTo>
                      <a:pt x="8318" y="7656"/>
                    </a:moveTo>
                    <a:lnTo>
                      <a:pt x="8318" y="11153"/>
                    </a:lnTo>
                    <a:lnTo>
                      <a:pt x="3498" y="11153"/>
                    </a:lnTo>
                    <a:lnTo>
                      <a:pt x="3498" y="7656"/>
                    </a:lnTo>
                    <a:lnTo>
                      <a:pt x="4884" y="7656"/>
                    </a:lnTo>
                    <a:lnTo>
                      <a:pt x="4884" y="8003"/>
                    </a:lnTo>
                    <a:cubicBezTo>
                      <a:pt x="4884" y="8601"/>
                      <a:pt x="5356" y="9011"/>
                      <a:pt x="5923" y="9011"/>
                    </a:cubicBezTo>
                    <a:cubicBezTo>
                      <a:pt x="6459" y="9011"/>
                      <a:pt x="6932" y="8538"/>
                      <a:pt x="6932" y="8003"/>
                    </a:cubicBezTo>
                    <a:lnTo>
                      <a:pt x="6932" y="7656"/>
                    </a:lnTo>
                    <a:close/>
                    <a:moveTo>
                      <a:pt x="9767" y="4191"/>
                    </a:moveTo>
                    <a:lnTo>
                      <a:pt x="9767" y="11153"/>
                    </a:lnTo>
                    <a:lnTo>
                      <a:pt x="9074" y="11153"/>
                    </a:lnTo>
                    <a:lnTo>
                      <a:pt x="9074" y="4191"/>
                    </a:lnTo>
                    <a:close/>
                    <a:moveTo>
                      <a:pt x="11153" y="7120"/>
                    </a:moveTo>
                    <a:lnTo>
                      <a:pt x="11153" y="10807"/>
                    </a:lnTo>
                    <a:cubicBezTo>
                      <a:pt x="11153" y="10996"/>
                      <a:pt x="10996" y="11153"/>
                      <a:pt x="10807" y="11153"/>
                    </a:cubicBezTo>
                    <a:lnTo>
                      <a:pt x="10429" y="11153"/>
                    </a:lnTo>
                    <a:lnTo>
                      <a:pt x="10429" y="7530"/>
                    </a:lnTo>
                    <a:cubicBezTo>
                      <a:pt x="10712" y="7436"/>
                      <a:pt x="10964" y="7278"/>
                      <a:pt x="11153" y="7120"/>
                    </a:cubicBezTo>
                    <a:close/>
                    <a:moveTo>
                      <a:pt x="5923" y="0"/>
                    </a:moveTo>
                    <a:cubicBezTo>
                      <a:pt x="4191" y="0"/>
                      <a:pt x="2804" y="1418"/>
                      <a:pt x="2804" y="3119"/>
                    </a:cubicBezTo>
                    <a:lnTo>
                      <a:pt x="2804" y="3466"/>
                    </a:lnTo>
                    <a:lnTo>
                      <a:pt x="1040" y="3466"/>
                    </a:lnTo>
                    <a:cubicBezTo>
                      <a:pt x="442" y="3466"/>
                      <a:pt x="1" y="3939"/>
                      <a:pt x="1" y="4474"/>
                    </a:cubicBezTo>
                    <a:lnTo>
                      <a:pt x="1" y="5514"/>
                    </a:lnTo>
                    <a:lnTo>
                      <a:pt x="1" y="10744"/>
                    </a:lnTo>
                    <a:cubicBezTo>
                      <a:pt x="1" y="11342"/>
                      <a:pt x="473" y="11783"/>
                      <a:pt x="1040" y="11783"/>
                    </a:cubicBezTo>
                    <a:lnTo>
                      <a:pt x="10807" y="11783"/>
                    </a:lnTo>
                    <a:cubicBezTo>
                      <a:pt x="11374" y="11783"/>
                      <a:pt x="11815" y="11311"/>
                      <a:pt x="11815" y="10744"/>
                    </a:cubicBezTo>
                    <a:lnTo>
                      <a:pt x="11815" y="5514"/>
                    </a:lnTo>
                    <a:lnTo>
                      <a:pt x="11815" y="4474"/>
                    </a:lnTo>
                    <a:cubicBezTo>
                      <a:pt x="11815" y="3939"/>
                      <a:pt x="11374" y="3466"/>
                      <a:pt x="10807" y="3466"/>
                    </a:cubicBezTo>
                    <a:lnTo>
                      <a:pt x="9011" y="3466"/>
                    </a:lnTo>
                    <a:lnTo>
                      <a:pt x="9011" y="3119"/>
                    </a:lnTo>
                    <a:cubicBezTo>
                      <a:pt x="9011" y="1387"/>
                      <a:pt x="7593" y="0"/>
                      <a:pt x="592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687" name="Google Shape;9195;p73">
                <a:extLst>
                  <a:ext uri="{FF2B5EF4-FFF2-40B4-BE49-F238E27FC236}">
                    <a16:creationId xmlns:a16="http://schemas.microsoft.com/office/drawing/2014/main" id="{0913EBB4-4091-56EB-E986-AFCB8B39DE20}"/>
                  </a:ext>
                </a:extLst>
              </p:cNvPr>
              <p:cNvSpPr/>
              <p:nvPr/>
            </p:nvSpPr>
            <p:spPr>
              <a:xfrm>
                <a:off x="7773590" y="2923979"/>
                <a:ext cx="439341" cy="501923"/>
              </a:xfrm>
              <a:custGeom>
                <a:avLst/>
                <a:gdLst/>
                <a:ahLst/>
                <a:cxnLst/>
                <a:rect l="l" t="t" r="r" b="b"/>
                <a:pathLst>
                  <a:path w="10397" h="11878" extrusionOk="0">
                    <a:moveTo>
                      <a:pt x="5135" y="725"/>
                    </a:moveTo>
                    <a:cubicBezTo>
                      <a:pt x="6868" y="725"/>
                      <a:pt x="8254" y="2142"/>
                      <a:pt x="8254" y="3844"/>
                    </a:cubicBezTo>
                    <a:lnTo>
                      <a:pt x="8254" y="5923"/>
                    </a:lnTo>
                    <a:cubicBezTo>
                      <a:pt x="8254" y="6112"/>
                      <a:pt x="8097" y="6270"/>
                      <a:pt x="7908" y="6270"/>
                    </a:cubicBezTo>
                    <a:lnTo>
                      <a:pt x="7498" y="6270"/>
                    </a:lnTo>
                    <a:cubicBezTo>
                      <a:pt x="7561" y="6144"/>
                      <a:pt x="7561" y="6049"/>
                      <a:pt x="7561" y="5923"/>
                    </a:cubicBezTo>
                    <a:lnTo>
                      <a:pt x="7561" y="3844"/>
                    </a:lnTo>
                    <a:cubicBezTo>
                      <a:pt x="7561" y="3623"/>
                      <a:pt x="7404" y="3466"/>
                      <a:pt x="7183" y="3466"/>
                    </a:cubicBezTo>
                    <a:lnTo>
                      <a:pt x="6490" y="3466"/>
                    </a:lnTo>
                    <a:cubicBezTo>
                      <a:pt x="5892" y="3466"/>
                      <a:pt x="5450" y="2993"/>
                      <a:pt x="5450" y="2458"/>
                    </a:cubicBezTo>
                    <a:lnTo>
                      <a:pt x="5450" y="1733"/>
                    </a:lnTo>
                    <a:cubicBezTo>
                      <a:pt x="5450" y="1544"/>
                      <a:pt x="5293" y="1386"/>
                      <a:pt x="5104" y="1386"/>
                    </a:cubicBezTo>
                    <a:cubicBezTo>
                      <a:pt x="4915" y="1386"/>
                      <a:pt x="4757" y="1544"/>
                      <a:pt x="4757" y="1733"/>
                    </a:cubicBezTo>
                    <a:lnTo>
                      <a:pt x="4757" y="2458"/>
                    </a:lnTo>
                    <a:cubicBezTo>
                      <a:pt x="4757" y="3056"/>
                      <a:pt x="4285" y="3466"/>
                      <a:pt x="3718" y="3466"/>
                    </a:cubicBezTo>
                    <a:lnTo>
                      <a:pt x="3088" y="3466"/>
                    </a:lnTo>
                    <a:cubicBezTo>
                      <a:pt x="2899" y="3466"/>
                      <a:pt x="2741" y="3623"/>
                      <a:pt x="2741" y="3844"/>
                    </a:cubicBezTo>
                    <a:lnTo>
                      <a:pt x="2741" y="5923"/>
                    </a:lnTo>
                    <a:cubicBezTo>
                      <a:pt x="2741" y="6049"/>
                      <a:pt x="2741" y="6144"/>
                      <a:pt x="2773" y="6270"/>
                    </a:cubicBezTo>
                    <a:lnTo>
                      <a:pt x="2395" y="6270"/>
                    </a:lnTo>
                    <a:cubicBezTo>
                      <a:pt x="2205" y="6270"/>
                      <a:pt x="2048" y="6112"/>
                      <a:pt x="2048" y="5923"/>
                    </a:cubicBezTo>
                    <a:lnTo>
                      <a:pt x="2048" y="3844"/>
                    </a:lnTo>
                    <a:cubicBezTo>
                      <a:pt x="2048" y="2111"/>
                      <a:pt x="3466" y="725"/>
                      <a:pt x="5135" y="725"/>
                    </a:cubicBezTo>
                    <a:close/>
                    <a:moveTo>
                      <a:pt x="5230" y="3466"/>
                    </a:moveTo>
                    <a:cubicBezTo>
                      <a:pt x="5545" y="3907"/>
                      <a:pt x="6049" y="4190"/>
                      <a:pt x="6585" y="4190"/>
                    </a:cubicBezTo>
                    <a:lnTo>
                      <a:pt x="6963" y="4190"/>
                    </a:lnTo>
                    <a:lnTo>
                      <a:pt x="6963" y="5955"/>
                    </a:lnTo>
                    <a:lnTo>
                      <a:pt x="6931" y="5955"/>
                    </a:lnTo>
                    <a:cubicBezTo>
                      <a:pt x="6931" y="6553"/>
                      <a:pt x="6459" y="6994"/>
                      <a:pt x="5892" y="6994"/>
                    </a:cubicBezTo>
                    <a:lnTo>
                      <a:pt x="4505" y="6994"/>
                    </a:lnTo>
                    <a:cubicBezTo>
                      <a:pt x="3938" y="6994"/>
                      <a:pt x="3497" y="6522"/>
                      <a:pt x="3497" y="5955"/>
                    </a:cubicBezTo>
                    <a:lnTo>
                      <a:pt x="3497" y="4190"/>
                    </a:lnTo>
                    <a:lnTo>
                      <a:pt x="3844" y="4190"/>
                    </a:lnTo>
                    <a:cubicBezTo>
                      <a:pt x="4379" y="4190"/>
                      <a:pt x="4915" y="3907"/>
                      <a:pt x="5230" y="3466"/>
                    </a:cubicBezTo>
                    <a:close/>
                    <a:moveTo>
                      <a:pt x="6301" y="7624"/>
                    </a:moveTo>
                    <a:cubicBezTo>
                      <a:pt x="6396" y="8034"/>
                      <a:pt x="6805" y="8349"/>
                      <a:pt x="7278" y="8349"/>
                    </a:cubicBezTo>
                    <a:lnTo>
                      <a:pt x="7624" y="8349"/>
                    </a:lnTo>
                    <a:lnTo>
                      <a:pt x="7624" y="9200"/>
                    </a:lnTo>
                    <a:cubicBezTo>
                      <a:pt x="6852" y="9546"/>
                      <a:pt x="6025" y="9719"/>
                      <a:pt x="5198" y="9719"/>
                    </a:cubicBezTo>
                    <a:cubicBezTo>
                      <a:pt x="4371" y="9719"/>
                      <a:pt x="3544" y="9546"/>
                      <a:pt x="2773" y="9200"/>
                    </a:cubicBezTo>
                    <a:lnTo>
                      <a:pt x="2773" y="8349"/>
                    </a:lnTo>
                    <a:lnTo>
                      <a:pt x="3119" y="8349"/>
                    </a:lnTo>
                    <a:cubicBezTo>
                      <a:pt x="3560" y="8349"/>
                      <a:pt x="3970" y="8034"/>
                      <a:pt x="4127" y="7624"/>
                    </a:cubicBezTo>
                    <a:cubicBezTo>
                      <a:pt x="4253" y="7656"/>
                      <a:pt x="4411" y="7656"/>
                      <a:pt x="4505" y="7656"/>
                    </a:cubicBezTo>
                    <a:lnTo>
                      <a:pt x="5892" y="7656"/>
                    </a:lnTo>
                    <a:cubicBezTo>
                      <a:pt x="6018" y="7656"/>
                      <a:pt x="6175" y="7656"/>
                      <a:pt x="6301" y="7624"/>
                    </a:cubicBezTo>
                    <a:close/>
                    <a:moveTo>
                      <a:pt x="2079" y="8349"/>
                    </a:moveTo>
                    <a:lnTo>
                      <a:pt x="2079" y="11153"/>
                    </a:lnTo>
                    <a:lnTo>
                      <a:pt x="693" y="11153"/>
                    </a:lnTo>
                    <a:lnTo>
                      <a:pt x="693" y="9389"/>
                    </a:lnTo>
                    <a:cubicBezTo>
                      <a:pt x="693" y="8790"/>
                      <a:pt x="1166" y="8349"/>
                      <a:pt x="1733" y="8349"/>
                    </a:cubicBezTo>
                    <a:close/>
                    <a:moveTo>
                      <a:pt x="7656" y="9924"/>
                    </a:moveTo>
                    <a:lnTo>
                      <a:pt x="7656" y="11153"/>
                    </a:lnTo>
                    <a:lnTo>
                      <a:pt x="2773" y="11153"/>
                    </a:lnTo>
                    <a:lnTo>
                      <a:pt x="2773" y="9924"/>
                    </a:lnTo>
                    <a:cubicBezTo>
                      <a:pt x="3560" y="10239"/>
                      <a:pt x="4411" y="10397"/>
                      <a:pt x="5230" y="10397"/>
                    </a:cubicBezTo>
                    <a:cubicBezTo>
                      <a:pt x="6049" y="10397"/>
                      <a:pt x="6868" y="10239"/>
                      <a:pt x="7656" y="9924"/>
                    </a:cubicBezTo>
                    <a:close/>
                    <a:moveTo>
                      <a:pt x="8664" y="8349"/>
                    </a:moveTo>
                    <a:cubicBezTo>
                      <a:pt x="9231" y="8349"/>
                      <a:pt x="9672" y="8821"/>
                      <a:pt x="9672" y="9389"/>
                    </a:cubicBezTo>
                    <a:lnTo>
                      <a:pt x="9672" y="11153"/>
                    </a:lnTo>
                    <a:lnTo>
                      <a:pt x="8286" y="11153"/>
                    </a:lnTo>
                    <a:lnTo>
                      <a:pt x="8286" y="8349"/>
                    </a:lnTo>
                    <a:close/>
                    <a:moveTo>
                      <a:pt x="5198" y="0"/>
                    </a:moveTo>
                    <a:cubicBezTo>
                      <a:pt x="3088" y="0"/>
                      <a:pt x="1355" y="1701"/>
                      <a:pt x="1355" y="3844"/>
                    </a:cubicBezTo>
                    <a:lnTo>
                      <a:pt x="1355" y="5923"/>
                    </a:lnTo>
                    <a:cubicBezTo>
                      <a:pt x="1355" y="6522"/>
                      <a:pt x="1827" y="6931"/>
                      <a:pt x="2395" y="6931"/>
                    </a:cubicBezTo>
                    <a:lnTo>
                      <a:pt x="3088" y="6931"/>
                    </a:lnTo>
                    <a:cubicBezTo>
                      <a:pt x="3182" y="7057"/>
                      <a:pt x="3308" y="7183"/>
                      <a:pt x="3466" y="7309"/>
                    </a:cubicBezTo>
                    <a:cubicBezTo>
                      <a:pt x="3466" y="7530"/>
                      <a:pt x="3308" y="7687"/>
                      <a:pt x="3088" y="7687"/>
                    </a:cubicBezTo>
                    <a:lnTo>
                      <a:pt x="1733" y="7687"/>
                    </a:lnTo>
                    <a:cubicBezTo>
                      <a:pt x="788" y="7687"/>
                      <a:pt x="0" y="8475"/>
                      <a:pt x="0" y="9420"/>
                    </a:cubicBezTo>
                    <a:lnTo>
                      <a:pt x="0" y="11499"/>
                    </a:lnTo>
                    <a:cubicBezTo>
                      <a:pt x="0" y="11720"/>
                      <a:pt x="158" y="11877"/>
                      <a:pt x="347" y="11877"/>
                    </a:cubicBezTo>
                    <a:lnTo>
                      <a:pt x="10019" y="11877"/>
                    </a:lnTo>
                    <a:cubicBezTo>
                      <a:pt x="10239" y="11877"/>
                      <a:pt x="10397" y="11720"/>
                      <a:pt x="10397" y="11499"/>
                    </a:cubicBezTo>
                    <a:lnTo>
                      <a:pt x="10397" y="9420"/>
                    </a:lnTo>
                    <a:cubicBezTo>
                      <a:pt x="10397" y="8475"/>
                      <a:pt x="9609" y="7687"/>
                      <a:pt x="8664" y="7687"/>
                    </a:cubicBezTo>
                    <a:lnTo>
                      <a:pt x="7278" y="7687"/>
                    </a:lnTo>
                    <a:cubicBezTo>
                      <a:pt x="7089" y="7687"/>
                      <a:pt x="6931" y="7530"/>
                      <a:pt x="6931" y="7341"/>
                    </a:cubicBezTo>
                    <a:cubicBezTo>
                      <a:pt x="7026" y="7246"/>
                      <a:pt x="7152" y="7152"/>
                      <a:pt x="7278" y="6994"/>
                    </a:cubicBezTo>
                    <a:lnTo>
                      <a:pt x="7971" y="6994"/>
                    </a:lnTo>
                    <a:cubicBezTo>
                      <a:pt x="8569" y="6994"/>
                      <a:pt x="9011" y="6522"/>
                      <a:pt x="9011" y="5955"/>
                    </a:cubicBezTo>
                    <a:lnTo>
                      <a:pt x="9011" y="3844"/>
                    </a:lnTo>
                    <a:cubicBezTo>
                      <a:pt x="9011" y="1733"/>
                      <a:pt x="7309" y="0"/>
                      <a:pt x="519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688" name="Google Shape;9196;p73">
                <a:extLst>
                  <a:ext uri="{FF2B5EF4-FFF2-40B4-BE49-F238E27FC236}">
                    <a16:creationId xmlns:a16="http://schemas.microsoft.com/office/drawing/2014/main" id="{7A830820-7BB6-0E77-AF78-ACCCEC6B3CE7}"/>
                  </a:ext>
                </a:extLst>
              </p:cNvPr>
              <p:cNvGrpSpPr/>
              <p:nvPr/>
            </p:nvGrpSpPr>
            <p:grpSpPr>
              <a:xfrm>
                <a:off x="10280367" y="2282300"/>
                <a:ext cx="499261" cy="497951"/>
                <a:chOff x="6131900" y="2301825"/>
                <a:chExt cx="295375" cy="294600"/>
              </a:xfrm>
              <a:grpFill/>
            </p:grpSpPr>
            <p:sp>
              <p:nvSpPr>
                <p:cNvPr id="17800" name="Google Shape;9197;p73">
                  <a:extLst>
                    <a:ext uri="{FF2B5EF4-FFF2-40B4-BE49-F238E27FC236}">
                      <a16:creationId xmlns:a16="http://schemas.microsoft.com/office/drawing/2014/main" id="{D605DBE8-2D91-4C05-148F-3BB361487085}"/>
                    </a:ext>
                  </a:extLst>
                </p:cNvPr>
                <p:cNvSpPr/>
                <p:nvPr/>
              </p:nvSpPr>
              <p:spPr>
                <a:xfrm>
                  <a:off x="6131900" y="2301825"/>
                  <a:ext cx="295375" cy="294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5" h="11784" extrusionOk="0">
                      <a:moveTo>
                        <a:pt x="3813" y="630"/>
                      </a:moveTo>
                      <a:cubicBezTo>
                        <a:pt x="4002" y="630"/>
                        <a:pt x="4159" y="788"/>
                        <a:pt x="4159" y="977"/>
                      </a:cubicBezTo>
                      <a:lnTo>
                        <a:pt x="4159" y="1355"/>
                      </a:lnTo>
                      <a:lnTo>
                        <a:pt x="1387" y="1355"/>
                      </a:lnTo>
                      <a:lnTo>
                        <a:pt x="1387" y="977"/>
                      </a:lnTo>
                      <a:lnTo>
                        <a:pt x="1355" y="977"/>
                      </a:lnTo>
                      <a:cubicBezTo>
                        <a:pt x="1355" y="788"/>
                        <a:pt x="1513" y="630"/>
                        <a:pt x="1733" y="630"/>
                      </a:cubicBezTo>
                      <a:close/>
                      <a:moveTo>
                        <a:pt x="10114" y="1355"/>
                      </a:moveTo>
                      <a:cubicBezTo>
                        <a:pt x="10303" y="1355"/>
                        <a:pt x="10460" y="1513"/>
                        <a:pt x="10460" y="1702"/>
                      </a:cubicBezTo>
                      <a:lnTo>
                        <a:pt x="10460" y="3434"/>
                      </a:lnTo>
                      <a:lnTo>
                        <a:pt x="7688" y="3434"/>
                      </a:lnTo>
                      <a:cubicBezTo>
                        <a:pt x="7656" y="3277"/>
                        <a:pt x="7656" y="1859"/>
                        <a:pt x="7656" y="1702"/>
                      </a:cubicBezTo>
                      <a:cubicBezTo>
                        <a:pt x="7656" y="1513"/>
                        <a:pt x="7814" y="1355"/>
                        <a:pt x="8034" y="1355"/>
                      </a:cubicBezTo>
                      <a:close/>
                      <a:moveTo>
                        <a:pt x="4128" y="2048"/>
                      </a:moveTo>
                      <a:lnTo>
                        <a:pt x="4128" y="4821"/>
                      </a:lnTo>
                      <a:lnTo>
                        <a:pt x="1355" y="4821"/>
                      </a:lnTo>
                      <a:lnTo>
                        <a:pt x="1355" y="2048"/>
                      </a:lnTo>
                      <a:close/>
                      <a:moveTo>
                        <a:pt x="6617" y="2048"/>
                      </a:moveTo>
                      <a:cubicBezTo>
                        <a:pt x="6806" y="2048"/>
                        <a:pt x="6963" y="2206"/>
                        <a:pt x="6963" y="2395"/>
                      </a:cubicBezTo>
                      <a:lnTo>
                        <a:pt x="6963" y="4852"/>
                      </a:lnTo>
                      <a:lnTo>
                        <a:pt x="4821" y="4852"/>
                      </a:lnTo>
                      <a:lnTo>
                        <a:pt x="4821" y="2395"/>
                      </a:lnTo>
                      <a:cubicBezTo>
                        <a:pt x="4821" y="2206"/>
                        <a:pt x="4978" y="2048"/>
                        <a:pt x="5167" y="2048"/>
                      </a:cubicBezTo>
                      <a:close/>
                      <a:moveTo>
                        <a:pt x="10429" y="4127"/>
                      </a:moveTo>
                      <a:lnTo>
                        <a:pt x="10429" y="4852"/>
                      </a:lnTo>
                      <a:lnTo>
                        <a:pt x="7656" y="4852"/>
                      </a:lnTo>
                      <a:lnTo>
                        <a:pt x="7656" y="4127"/>
                      </a:lnTo>
                      <a:close/>
                      <a:moveTo>
                        <a:pt x="10775" y="5514"/>
                      </a:moveTo>
                      <a:cubicBezTo>
                        <a:pt x="10964" y="5514"/>
                        <a:pt x="11122" y="5671"/>
                        <a:pt x="11122" y="5860"/>
                      </a:cubicBezTo>
                      <a:lnTo>
                        <a:pt x="11122" y="10744"/>
                      </a:lnTo>
                      <a:cubicBezTo>
                        <a:pt x="11122" y="10964"/>
                        <a:pt x="10964" y="11122"/>
                        <a:pt x="10775" y="11122"/>
                      </a:cubicBezTo>
                      <a:lnTo>
                        <a:pt x="1009" y="11122"/>
                      </a:lnTo>
                      <a:cubicBezTo>
                        <a:pt x="820" y="11122"/>
                        <a:pt x="662" y="10964"/>
                        <a:pt x="662" y="10744"/>
                      </a:cubicBezTo>
                      <a:lnTo>
                        <a:pt x="662" y="5860"/>
                      </a:lnTo>
                      <a:cubicBezTo>
                        <a:pt x="662" y="5671"/>
                        <a:pt x="820" y="5514"/>
                        <a:pt x="1009" y="5514"/>
                      </a:cubicBezTo>
                      <a:close/>
                      <a:moveTo>
                        <a:pt x="1733" y="0"/>
                      </a:moveTo>
                      <a:cubicBezTo>
                        <a:pt x="1135" y="0"/>
                        <a:pt x="694" y="473"/>
                        <a:pt x="694" y="1040"/>
                      </a:cubicBezTo>
                      <a:lnTo>
                        <a:pt x="694" y="4884"/>
                      </a:lnTo>
                      <a:cubicBezTo>
                        <a:pt x="316" y="5041"/>
                        <a:pt x="1" y="5388"/>
                        <a:pt x="1" y="5860"/>
                      </a:cubicBezTo>
                      <a:lnTo>
                        <a:pt x="1" y="10744"/>
                      </a:lnTo>
                      <a:cubicBezTo>
                        <a:pt x="1" y="11342"/>
                        <a:pt x="473" y="11783"/>
                        <a:pt x="1009" y="11783"/>
                      </a:cubicBezTo>
                      <a:lnTo>
                        <a:pt x="10775" y="11783"/>
                      </a:lnTo>
                      <a:cubicBezTo>
                        <a:pt x="11374" y="11783"/>
                        <a:pt x="11815" y="11311"/>
                        <a:pt x="11815" y="10744"/>
                      </a:cubicBezTo>
                      <a:lnTo>
                        <a:pt x="11815" y="5860"/>
                      </a:lnTo>
                      <a:cubicBezTo>
                        <a:pt x="11815" y="5388"/>
                        <a:pt x="11531" y="5010"/>
                        <a:pt x="11122" y="4884"/>
                      </a:cubicBezTo>
                      <a:lnTo>
                        <a:pt x="11122" y="1702"/>
                      </a:lnTo>
                      <a:cubicBezTo>
                        <a:pt x="11122" y="1103"/>
                        <a:pt x="10649" y="662"/>
                        <a:pt x="10114" y="662"/>
                      </a:cubicBezTo>
                      <a:lnTo>
                        <a:pt x="8034" y="662"/>
                      </a:lnTo>
                      <a:cubicBezTo>
                        <a:pt x="7530" y="662"/>
                        <a:pt x="7152" y="977"/>
                        <a:pt x="7026" y="1418"/>
                      </a:cubicBezTo>
                      <a:cubicBezTo>
                        <a:pt x="6932" y="1387"/>
                        <a:pt x="6806" y="1355"/>
                        <a:pt x="6648" y="1355"/>
                      </a:cubicBezTo>
                      <a:lnTo>
                        <a:pt x="5230" y="1355"/>
                      </a:lnTo>
                      <a:cubicBezTo>
                        <a:pt x="5104" y="1355"/>
                        <a:pt x="4978" y="1387"/>
                        <a:pt x="4884" y="1418"/>
                      </a:cubicBezTo>
                      <a:lnTo>
                        <a:pt x="4884" y="1040"/>
                      </a:lnTo>
                      <a:cubicBezTo>
                        <a:pt x="4884" y="441"/>
                        <a:pt x="4380" y="0"/>
                        <a:pt x="384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01" name="Google Shape;9198;p73">
                  <a:extLst>
                    <a:ext uri="{FF2B5EF4-FFF2-40B4-BE49-F238E27FC236}">
                      <a16:creationId xmlns:a16="http://schemas.microsoft.com/office/drawing/2014/main" id="{9D0919B2-F457-A7D1-B1E8-885BFC2D8245}"/>
                    </a:ext>
                  </a:extLst>
                </p:cNvPr>
                <p:cNvSpPr/>
                <p:nvPr/>
              </p:nvSpPr>
              <p:spPr>
                <a:xfrm>
                  <a:off x="6218550" y="2456200"/>
                  <a:ext cx="12210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2049" extrusionOk="0">
                      <a:moveTo>
                        <a:pt x="3844" y="725"/>
                      </a:moveTo>
                      <a:cubicBezTo>
                        <a:pt x="4033" y="725"/>
                        <a:pt x="4190" y="882"/>
                        <a:pt x="4190" y="1071"/>
                      </a:cubicBezTo>
                      <a:cubicBezTo>
                        <a:pt x="4190" y="1260"/>
                        <a:pt x="4033" y="1418"/>
                        <a:pt x="3844" y="1418"/>
                      </a:cubicBezTo>
                      <a:lnTo>
                        <a:pt x="1008" y="1418"/>
                      </a:lnTo>
                      <a:cubicBezTo>
                        <a:pt x="819" y="1418"/>
                        <a:pt x="662" y="1260"/>
                        <a:pt x="662" y="1071"/>
                      </a:cubicBezTo>
                      <a:cubicBezTo>
                        <a:pt x="662" y="882"/>
                        <a:pt x="819" y="725"/>
                        <a:pt x="1008" y="725"/>
                      </a:cubicBezTo>
                      <a:close/>
                      <a:moveTo>
                        <a:pt x="1008" y="0"/>
                      </a:moveTo>
                      <a:cubicBezTo>
                        <a:pt x="410" y="0"/>
                        <a:pt x="0" y="473"/>
                        <a:pt x="0" y="1040"/>
                      </a:cubicBezTo>
                      <a:cubicBezTo>
                        <a:pt x="0" y="1639"/>
                        <a:pt x="473" y="2048"/>
                        <a:pt x="1008" y="2048"/>
                      </a:cubicBezTo>
                      <a:lnTo>
                        <a:pt x="3844" y="2048"/>
                      </a:lnTo>
                      <a:cubicBezTo>
                        <a:pt x="4442" y="2048"/>
                        <a:pt x="4883" y="1576"/>
                        <a:pt x="4883" y="1040"/>
                      </a:cubicBezTo>
                      <a:cubicBezTo>
                        <a:pt x="4852" y="473"/>
                        <a:pt x="4411" y="0"/>
                        <a:pt x="384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02" name="Google Shape;9199;p73">
                  <a:extLst>
                    <a:ext uri="{FF2B5EF4-FFF2-40B4-BE49-F238E27FC236}">
                      <a16:creationId xmlns:a16="http://schemas.microsoft.com/office/drawing/2014/main" id="{8401C5CE-1D05-4067-3756-C02C95CEACF3}"/>
                    </a:ext>
                  </a:extLst>
                </p:cNvPr>
                <p:cNvSpPr/>
                <p:nvPr/>
              </p:nvSpPr>
              <p:spPr>
                <a:xfrm>
                  <a:off x="6340625" y="2353025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1040" y="725"/>
                      </a:lnTo>
                      <a:cubicBezTo>
                        <a:pt x="1261" y="725"/>
                        <a:pt x="1418" y="567"/>
                        <a:pt x="1418" y="347"/>
                      </a:cubicBezTo>
                      <a:cubicBezTo>
                        <a:pt x="1355" y="158"/>
                        <a:pt x="1198" y="0"/>
                        <a:pt x="10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03" name="Google Shape;9200;p73">
                  <a:extLst>
                    <a:ext uri="{FF2B5EF4-FFF2-40B4-BE49-F238E27FC236}">
                      <a16:creationId xmlns:a16="http://schemas.microsoft.com/office/drawing/2014/main" id="{857908A3-309F-6083-EC61-E82E8EE4DDE8}"/>
                    </a:ext>
                  </a:extLst>
                </p:cNvPr>
                <p:cNvSpPr/>
                <p:nvPr/>
              </p:nvSpPr>
              <p:spPr>
                <a:xfrm>
                  <a:off x="6183100" y="2369550"/>
                  <a:ext cx="354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lnTo>
                        <a:pt x="1040" y="725"/>
                      </a:lnTo>
                      <a:cubicBezTo>
                        <a:pt x="1261" y="725"/>
                        <a:pt x="1418" y="568"/>
                        <a:pt x="1418" y="379"/>
                      </a:cubicBezTo>
                      <a:cubicBezTo>
                        <a:pt x="1418" y="158"/>
                        <a:pt x="1261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689" name="Google Shape;9201;p73">
                <a:extLst>
                  <a:ext uri="{FF2B5EF4-FFF2-40B4-BE49-F238E27FC236}">
                    <a16:creationId xmlns:a16="http://schemas.microsoft.com/office/drawing/2014/main" id="{1387A87B-73CA-352A-F258-948A7F29DBE4}"/>
                  </a:ext>
                </a:extLst>
              </p:cNvPr>
              <p:cNvGrpSpPr/>
              <p:nvPr/>
            </p:nvGrpSpPr>
            <p:grpSpPr>
              <a:xfrm>
                <a:off x="2036574" y="1687877"/>
                <a:ext cx="503276" cy="500612"/>
                <a:chOff x="1412450" y="1954475"/>
                <a:chExt cx="297750" cy="296175"/>
              </a:xfrm>
              <a:grpFill/>
            </p:grpSpPr>
            <p:sp>
              <p:nvSpPr>
                <p:cNvPr id="17798" name="Google Shape;9202;p73">
                  <a:extLst>
                    <a:ext uri="{FF2B5EF4-FFF2-40B4-BE49-F238E27FC236}">
                      <a16:creationId xmlns:a16="http://schemas.microsoft.com/office/drawing/2014/main" id="{F7E0F87E-81C1-811A-8898-60478222D4AA}"/>
                    </a:ext>
                  </a:extLst>
                </p:cNvPr>
                <p:cNvSpPr/>
                <p:nvPr/>
              </p:nvSpPr>
              <p:spPr>
                <a:xfrm>
                  <a:off x="1483350" y="2023800"/>
                  <a:ext cx="155975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39" h="6239" extrusionOk="0">
                      <a:moveTo>
                        <a:pt x="3119" y="2079"/>
                      </a:moveTo>
                      <a:cubicBezTo>
                        <a:pt x="3529" y="2079"/>
                        <a:pt x="3844" y="2395"/>
                        <a:pt x="3844" y="2773"/>
                      </a:cubicBezTo>
                      <a:cubicBezTo>
                        <a:pt x="3844" y="3182"/>
                        <a:pt x="3529" y="3497"/>
                        <a:pt x="3119" y="3497"/>
                      </a:cubicBezTo>
                      <a:cubicBezTo>
                        <a:pt x="2741" y="3497"/>
                        <a:pt x="2426" y="3182"/>
                        <a:pt x="2426" y="2773"/>
                      </a:cubicBezTo>
                      <a:cubicBezTo>
                        <a:pt x="2426" y="2395"/>
                        <a:pt x="2741" y="2079"/>
                        <a:pt x="3119" y="2079"/>
                      </a:cubicBezTo>
                      <a:close/>
                      <a:moveTo>
                        <a:pt x="3119" y="725"/>
                      </a:moveTo>
                      <a:cubicBezTo>
                        <a:pt x="4474" y="725"/>
                        <a:pt x="5577" y="1827"/>
                        <a:pt x="5577" y="3182"/>
                      </a:cubicBezTo>
                      <a:cubicBezTo>
                        <a:pt x="5577" y="3686"/>
                        <a:pt x="5388" y="4159"/>
                        <a:pt x="5136" y="4537"/>
                      </a:cubicBezTo>
                      <a:cubicBezTo>
                        <a:pt x="4884" y="4190"/>
                        <a:pt x="4537" y="3907"/>
                        <a:pt x="4191" y="3718"/>
                      </a:cubicBezTo>
                      <a:cubicBezTo>
                        <a:pt x="4411" y="3497"/>
                        <a:pt x="4537" y="3182"/>
                        <a:pt x="4537" y="2804"/>
                      </a:cubicBezTo>
                      <a:cubicBezTo>
                        <a:pt x="4537" y="2079"/>
                        <a:pt x="3907" y="1449"/>
                        <a:pt x="3151" y="1449"/>
                      </a:cubicBezTo>
                      <a:cubicBezTo>
                        <a:pt x="2426" y="1449"/>
                        <a:pt x="1796" y="2079"/>
                        <a:pt x="1796" y="2804"/>
                      </a:cubicBezTo>
                      <a:cubicBezTo>
                        <a:pt x="1796" y="3182"/>
                        <a:pt x="1891" y="3497"/>
                        <a:pt x="2143" y="3718"/>
                      </a:cubicBezTo>
                      <a:cubicBezTo>
                        <a:pt x="1733" y="3907"/>
                        <a:pt x="1418" y="4190"/>
                        <a:pt x="1198" y="4537"/>
                      </a:cubicBezTo>
                      <a:cubicBezTo>
                        <a:pt x="914" y="4159"/>
                        <a:pt x="756" y="3686"/>
                        <a:pt x="756" y="3182"/>
                      </a:cubicBezTo>
                      <a:cubicBezTo>
                        <a:pt x="662" y="1796"/>
                        <a:pt x="1796" y="725"/>
                        <a:pt x="3119" y="725"/>
                      </a:cubicBezTo>
                      <a:close/>
                      <a:moveTo>
                        <a:pt x="3119" y="4190"/>
                      </a:moveTo>
                      <a:cubicBezTo>
                        <a:pt x="3749" y="4190"/>
                        <a:pt x="4317" y="4505"/>
                        <a:pt x="4632" y="5041"/>
                      </a:cubicBezTo>
                      <a:cubicBezTo>
                        <a:pt x="4222" y="5387"/>
                        <a:pt x="3686" y="5577"/>
                        <a:pt x="3119" y="5577"/>
                      </a:cubicBezTo>
                      <a:cubicBezTo>
                        <a:pt x="2584" y="5577"/>
                        <a:pt x="2017" y="5387"/>
                        <a:pt x="1639" y="5041"/>
                      </a:cubicBezTo>
                      <a:cubicBezTo>
                        <a:pt x="1954" y="4505"/>
                        <a:pt x="2489" y="4190"/>
                        <a:pt x="3119" y="4190"/>
                      </a:cubicBezTo>
                      <a:close/>
                      <a:moveTo>
                        <a:pt x="3119" y="0"/>
                      </a:moveTo>
                      <a:cubicBezTo>
                        <a:pt x="1387" y="0"/>
                        <a:pt x="0" y="1418"/>
                        <a:pt x="0" y="3119"/>
                      </a:cubicBezTo>
                      <a:cubicBezTo>
                        <a:pt x="0" y="4852"/>
                        <a:pt x="1387" y="6238"/>
                        <a:pt x="3119" y="6238"/>
                      </a:cubicBezTo>
                      <a:cubicBezTo>
                        <a:pt x="4852" y="6238"/>
                        <a:pt x="6238" y="4820"/>
                        <a:pt x="6238" y="3119"/>
                      </a:cubicBezTo>
                      <a:cubicBezTo>
                        <a:pt x="6238" y="1386"/>
                        <a:pt x="4821" y="0"/>
                        <a:pt x="311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99" name="Google Shape;9203;p73">
                  <a:extLst>
                    <a:ext uri="{FF2B5EF4-FFF2-40B4-BE49-F238E27FC236}">
                      <a16:creationId xmlns:a16="http://schemas.microsoft.com/office/drawing/2014/main" id="{C96C9B9A-ABD3-5E2A-FF8B-7DDB43400319}"/>
                    </a:ext>
                  </a:extLst>
                </p:cNvPr>
                <p:cNvSpPr/>
                <p:nvPr/>
              </p:nvSpPr>
              <p:spPr>
                <a:xfrm>
                  <a:off x="1412450" y="1954475"/>
                  <a:ext cx="297750" cy="296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11847" extrusionOk="0">
                      <a:moveTo>
                        <a:pt x="6365" y="662"/>
                      </a:moveTo>
                      <a:lnTo>
                        <a:pt x="6522" y="1513"/>
                      </a:lnTo>
                      <a:cubicBezTo>
                        <a:pt x="6554" y="1702"/>
                        <a:pt x="6617" y="1765"/>
                        <a:pt x="6774" y="1797"/>
                      </a:cubicBezTo>
                      <a:cubicBezTo>
                        <a:pt x="7342" y="1923"/>
                        <a:pt x="7814" y="2112"/>
                        <a:pt x="8287" y="2427"/>
                      </a:cubicBezTo>
                      <a:cubicBezTo>
                        <a:pt x="8350" y="2474"/>
                        <a:pt x="8421" y="2498"/>
                        <a:pt x="8488" y="2498"/>
                      </a:cubicBezTo>
                      <a:cubicBezTo>
                        <a:pt x="8554" y="2498"/>
                        <a:pt x="8618" y="2474"/>
                        <a:pt x="8665" y="2427"/>
                      </a:cubicBezTo>
                      <a:lnTo>
                        <a:pt x="9389" y="1923"/>
                      </a:lnTo>
                      <a:lnTo>
                        <a:pt x="9925" y="2490"/>
                      </a:lnTo>
                      <a:lnTo>
                        <a:pt x="9421" y="3183"/>
                      </a:lnTo>
                      <a:cubicBezTo>
                        <a:pt x="9358" y="3309"/>
                        <a:pt x="9358" y="3466"/>
                        <a:pt x="9421" y="3592"/>
                      </a:cubicBezTo>
                      <a:cubicBezTo>
                        <a:pt x="9736" y="4065"/>
                        <a:pt x="9925" y="4537"/>
                        <a:pt x="10051" y="5073"/>
                      </a:cubicBezTo>
                      <a:cubicBezTo>
                        <a:pt x="10082" y="5231"/>
                        <a:pt x="10209" y="5294"/>
                        <a:pt x="10335" y="5357"/>
                      </a:cubicBezTo>
                      <a:lnTo>
                        <a:pt x="11185" y="5514"/>
                      </a:lnTo>
                      <a:lnTo>
                        <a:pt x="11185" y="6302"/>
                      </a:lnTo>
                      <a:lnTo>
                        <a:pt x="10335" y="6459"/>
                      </a:lnTo>
                      <a:cubicBezTo>
                        <a:pt x="10177" y="6491"/>
                        <a:pt x="10082" y="6585"/>
                        <a:pt x="10051" y="6743"/>
                      </a:cubicBezTo>
                      <a:cubicBezTo>
                        <a:pt x="9925" y="7278"/>
                        <a:pt x="9736" y="7751"/>
                        <a:pt x="9421" y="8224"/>
                      </a:cubicBezTo>
                      <a:cubicBezTo>
                        <a:pt x="9358" y="8350"/>
                        <a:pt x="9358" y="8507"/>
                        <a:pt x="9421" y="8633"/>
                      </a:cubicBezTo>
                      <a:lnTo>
                        <a:pt x="9925" y="9326"/>
                      </a:lnTo>
                      <a:lnTo>
                        <a:pt x="9389" y="9893"/>
                      </a:lnTo>
                      <a:lnTo>
                        <a:pt x="8665" y="9358"/>
                      </a:lnTo>
                      <a:cubicBezTo>
                        <a:pt x="8618" y="9326"/>
                        <a:pt x="8554" y="9310"/>
                        <a:pt x="8488" y="9310"/>
                      </a:cubicBezTo>
                      <a:cubicBezTo>
                        <a:pt x="8421" y="9310"/>
                        <a:pt x="8350" y="9326"/>
                        <a:pt x="8287" y="9358"/>
                      </a:cubicBezTo>
                      <a:cubicBezTo>
                        <a:pt x="7814" y="9673"/>
                        <a:pt x="7342" y="9893"/>
                        <a:pt x="6774" y="9988"/>
                      </a:cubicBezTo>
                      <a:cubicBezTo>
                        <a:pt x="6617" y="10051"/>
                        <a:pt x="6554" y="10145"/>
                        <a:pt x="6522" y="10271"/>
                      </a:cubicBezTo>
                      <a:lnTo>
                        <a:pt x="6365" y="11153"/>
                      </a:lnTo>
                      <a:lnTo>
                        <a:pt x="5577" y="11153"/>
                      </a:lnTo>
                      <a:lnTo>
                        <a:pt x="5420" y="10271"/>
                      </a:lnTo>
                      <a:cubicBezTo>
                        <a:pt x="5357" y="10114"/>
                        <a:pt x="5294" y="10051"/>
                        <a:pt x="5136" y="9988"/>
                      </a:cubicBezTo>
                      <a:cubicBezTo>
                        <a:pt x="4569" y="9893"/>
                        <a:pt x="4097" y="9673"/>
                        <a:pt x="3624" y="9358"/>
                      </a:cubicBezTo>
                      <a:cubicBezTo>
                        <a:pt x="3561" y="9326"/>
                        <a:pt x="3498" y="9310"/>
                        <a:pt x="3435" y="9310"/>
                      </a:cubicBezTo>
                      <a:cubicBezTo>
                        <a:pt x="3372" y="9310"/>
                        <a:pt x="3309" y="9326"/>
                        <a:pt x="3246" y="9358"/>
                      </a:cubicBezTo>
                      <a:lnTo>
                        <a:pt x="2521" y="9893"/>
                      </a:lnTo>
                      <a:lnTo>
                        <a:pt x="1986" y="9326"/>
                      </a:lnTo>
                      <a:lnTo>
                        <a:pt x="2490" y="8633"/>
                      </a:lnTo>
                      <a:cubicBezTo>
                        <a:pt x="2584" y="8507"/>
                        <a:pt x="2584" y="8350"/>
                        <a:pt x="2490" y="8224"/>
                      </a:cubicBezTo>
                      <a:cubicBezTo>
                        <a:pt x="2175" y="7751"/>
                        <a:pt x="1986" y="7278"/>
                        <a:pt x="1860" y="6743"/>
                      </a:cubicBezTo>
                      <a:cubicBezTo>
                        <a:pt x="1828" y="6585"/>
                        <a:pt x="1702" y="6491"/>
                        <a:pt x="1576" y="6459"/>
                      </a:cubicBezTo>
                      <a:lnTo>
                        <a:pt x="726" y="6302"/>
                      </a:lnTo>
                      <a:lnTo>
                        <a:pt x="726" y="5514"/>
                      </a:lnTo>
                      <a:lnTo>
                        <a:pt x="1576" y="5357"/>
                      </a:lnTo>
                      <a:cubicBezTo>
                        <a:pt x="1734" y="5325"/>
                        <a:pt x="1828" y="5231"/>
                        <a:pt x="1860" y="5073"/>
                      </a:cubicBezTo>
                      <a:cubicBezTo>
                        <a:pt x="1986" y="4506"/>
                        <a:pt x="2175" y="4065"/>
                        <a:pt x="2490" y="3592"/>
                      </a:cubicBezTo>
                      <a:cubicBezTo>
                        <a:pt x="2584" y="3466"/>
                        <a:pt x="2584" y="3309"/>
                        <a:pt x="2490" y="3183"/>
                      </a:cubicBezTo>
                      <a:lnTo>
                        <a:pt x="1986" y="2490"/>
                      </a:lnTo>
                      <a:lnTo>
                        <a:pt x="2521" y="1923"/>
                      </a:lnTo>
                      <a:lnTo>
                        <a:pt x="3246" y="2427"/>
                      </a:lnTo>
                      <a:cubicBezTo>
                        <a:pt x="3309" y="2474"/>
                        <a:pt x="3372" y="2498"/>
                        <a:pt x="3435" y="2498"/>
                      </a:cubicBezTo>
                      <a:cubicBezTo>
                        <a:pt x="3498" y="2498"/>
                        <a:pt x="3561" y="2474"/>
                        <a:pt x="3624" y="2427"/>
                      </a:cubicBezTo>
                      <a:cubicBezTo>
                        <a:pt x="4097" y="2112"/>
                        <a:pt x="4569" y="1923"/>
                        <a:pt x="5136" y="1797"/>
                      </a:cubicBezTo>
                      <a:cubicBezTo>
                        <a:pt x="5294" y="1765"/>
                        <a:pt x="5357" y="1639"/>
                        <a:pt x="5420" y="1513"/>
                      </a:cubicBezTo>
                      <a:lnTo>
                        <a:pt x="5577" y="662"/>
                      </a:lnTo>
                      <a:close/>
                      <a:moveTo>
                        <a:pt x="5262" y="1"/>
                      </a:moveTo>
                      <a:cubicBezTo>
                        <a:pt x="5073" y="1"/>
                        <a:pt x="4916" y="127"/>
                        <a:pt x="4884" y="284"/>
                      </a:cubicBezTo>
                      <a:lnTo>
                        <a:pt x="4727" y="1166"/>
                      </a:lnTo>
                      <a:cubicBezTo>
                        <a:pt x="4254" y="1292"/>
                        <a:pt x="3813" y="1481"/>
                        <a:pt x="3435" y="1734"/>
                      </a:cubicBezTo>
                      <a:lnTo>
                        <a:pt x="2679" y="1229"/>
                      </a:lnTo>
                      <a:cubicBezTo>
                        <a:pt x="2610" y="1174"/>
                        <a:pt x="2541" y="1149"/>
                        <a:pt x="2474" y="1149"/>
                      </a:cubicBezTo>
                      <a:cubicBezTo>
                        <a:pt x="2389" y="1149"/>
                        <a:pt x="2309" y="1190"/>
                        <a:pt x="2238" y="1261"/>
                      </a:cubicBezTo>
                      <a:lnTo>
                        <a:pt x="1261" y="2238"/>
                      </a:lnTo>
                      <a:cubicBezTo>
                        <a:pt x="1135" y="2364"/>
                        <a:pt x="1135" y="2553"/>
                        <a:pt x="1230" y="2679"/>
                      </a:cubicBezTo>
                      <a:lnTo>
                        <a:pt x="1734" y="3435"/>
                      </a:lnTo>
                      <a:cubicBezTo>
                        <a:pt x="1513" y="3813"/>
                        <a:pt x="1324" y="4254"/>
                        <a:pt x="1198" y="4726"/>
                      </a:cubicBezTo>
                      <a:lnTo>
                        <a:pt x="284" y="4884"/>
                      </a:lnTo>
                      <a:cubicBezTo>
                        <a:pt x="127" y="4915"/>
                        <a:pt x="1" y="5042"/>
                        <a:pt x="1" y="5231"/>
                      </a:cubicBezTo>
                      <a:lnTo>
                        <a:pt x="1" y="6617"/>
                      </a:lnTo>
                      <a:cubicBezTo>
                        <a:pt x="64" y="6774"/>
                        <a:pt x="158" y="6932"/>
                        <a:pt x="316" y="6963"/>
                      </a:cubicBezTo>
                      <a:lnTo>
                        <a:pt x="1230" y="7121"/>
                      </a:lnTo>
                      <a:cubicBezTo>
                        <a:pt x="1356" y="7593"/>
                        <a:pt x="1545" y="8034"/>
                        <a:pt x="1797" y="8413"/>
                      </a:cubicBezTo>
                      <a:lnTo>
                        <a:pt x="1261" y="9169"/>
                      </a:lnTo>
                      <a:cubicBezTo>
                        <a:pt x="1167" y="9295"/>
                        <a:pt x="1198" y="9484"/>
                        <a:pt x="1324" y="9610"/>
                      </a:cubicBezTo>
                      <a:lnTo>
                        <a:pt x="2301" y="10586"/>
                      </a:lnTo>
                      <a:cubicBezTo>
                        <a:pt x="2368" y="10654"/>
                        <a:pt x="2454" y="10685"/>
                        <a:pt x="2533" y="10685"/>
                      </a:cubicBezTo>
                      <a:cubicBezTo>
                        <a:pt x="2602" y="10685"/>
                        <a:pt x="2666" y="10662"/>
                        <a:pt x="2710" y="10618"/>
                      </a:cubicBezTo>
                      <a:lnTo>
                        <a:pt x="3466" y="10114"/>
                      </a:lnTo>
                      <a:cubicBezTo>
                        <a:pt x="3876" y="10366"/>
                        <a:pt x="4286" y="10555"/>
                        <a:pt x="4790" y="10681"/>
                      </a:cubicBezTo>
                      <a:lnTo>
                        <a:pt x="4947" y="11563"/>
                      </a:lnTo>
                      <a:cubicBezTo>
                        <a:pt x="4979" y="11721"/>
                        <a:pt x="5105" y="11847"/>
                        <a:pt x="5294" y="11847"/>
                      </a:cubicBezTo>
                      <a:lnTo>
                        <a:pt x="6680" y="11847"/>
                      </a:lnTo>
                      <a:cubicBezTo>
                        <a:pt x="6837" y="11847"/>
                        <a:pt x="6995" y="11721"/>
                        <a:pt x="7027" y="11563"/>
                      </a:cubicBezTo>
                      <a:lnTo>
                        <a:pt x="7184" y="10681"/>
                      </a:lnTo>
                      <a:cubicBezTo>
                        <a:pt x="7657" y="10555"/>
                        <a:pt x="8098" y="10366"/>
                        <a:pt x="8476" y="10114"/>
                      </a:cubicBezTo>
                      <a:lnTo>
                        <a:pt x="9232" y="10618"/>
                      </a:lnTo>
                      <a:cubicBezTo>
                        <a:pt x="9301" y="10673"/>
                        <a:pt x="9370" y="10698"/>
                        <a:pt x="9436" y="10698"/>
                      </a:cubicBezTo>
                      <a:cubicBezTo>
                        <a:pt x="9521" y="10698"/>
                        <a:pt x="9602" y="10657"/>
                        <a:pt x="9673" y="10586"/>
                      </a:cubicBezTo>
                      <a:lnTo>
                        <a:pt x="10650" y="9610"/>
                      </a:lnTo>
                      <a:cubicBezTo>
                        <a:pt x="10776" y="9484"/>
                        <a:pt x="10776" y="9295"/>
                        <a:pt x="10681" y="9169"/>
                      </a:cubicBezTo>
                      <a:lnTo>
                        <a:pt x="10177" y="8413"/>
                      </a:lnTo>
                      <a:cubicBezTo>
                        <a:pt x="10398" y="8034"/>
                        <a:pt x="10618" y="7593"/>
                        <a:pt x="10713" y="7121"/>
                      </a:cubicBezTo>
                      <a:lnTo>
                        <a:pt x="11626" y="6963"/>
                      </a:lnTo>
                      <a:cubicBezTo>
                        <a:pt x="11784" y="6932"/>
                        <a:pt x="11910" y="6806"/>
                        <a:pt x="11910" y="6617"/>
                      </a:cubicBezTo>
                      <a:lnTo>
                        <a:pt x="11910" y="5231"/>
                      </a:lnTo>
                      <a:cubicBezTo>
                        <a:pt x="11910" y="5073"/>
                        <a:pt x="11784" y="4915"/>
                        <a:pt x="11626" y="4884"/>
                      </a:cubicBezTo>
                      <a:lnTo>
                        <a:pt x="10713" y="4726"/>
                      </a:lnTo>
                      <a:cubicBezTo>
                        <a:pt x="10618" y="4254"/>
                        <a:pt x="10398" y="3813"/>
                        <a:pt x="10177" y="3403"/>
                      </a:cubicBezTo>
                      <a:lnTo>
                        <a:pt x="10681" y="2679"/>
                      </a:lnTo>
                      <a:cubicBezTo>
                        <a:pt x="10807" y="2553"/>
                        <a:pt x="10776" y="2364"/>
                        <a:pt x="10650" y="2238"/>
                      </a:cubicBezTo>
                      <a:lnTo>
                        <a:pt x="9673" y="1261"/>
                      </a:lnTo>
                      <a:cubicBezTo>
                        <a:pt x="9605" y="1193"/>
                        <a:pt x="9520" y="1162"/>
                        <a:pt x="9435" y="1162"/>
                      </a:cubicBezTo>
                      <a:cubicBezTo>
                        <a:pt x="9362" y="1162"/>
                        <a:pt x="9290" y="1186"/>
                        <a:pt x="9232" y="1229"/>
                      </a:cubicBezTo>
                      <a:lnTo>
                        <a:pt x="8476" y="1734"/>
                      </a:lnTo>
                      <a:cubicBezTo>
                        <a:pt x="8098" y="1481"/>
                        <a:pt x="7657" y="1292"/>
                        <a:pt x="7184" y="1166"/>
                      </a:cubicBezTo>
                      <a:lnTo>
                        <a:pt x="6995" y="284"/>
                      </a:lnTo>
                      <a:cubicBezTo>
                        <a:pt x="6932" y="127"/>
                        <a:pt x="6837" y="1"/>
                        <a:pt x="661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690" name="Google Shape;9204;p73">
                <a:extLst>
                  <a:ext uri="{FF2B5EF4-FFF2-40B4-BE49-F238E27FC236}">
                    <a16:creationId xmlns:a16="http://schemas.microsoft.com/office/drawing/2014/main" id="{900A24A2-F68C-BF82-E986-CDC53962C43F}"/>
                  </a:ext>
                </a:extLst>
              </p:cNvPr>
              <p:cNvSpPr/>
              <p:nvPr/>
            </p:nvSpPr>
            <p:spPr>
              <a:xfrm>
                <a:off x="2038541" y="2283625"/>
                <a:ext cx="499303" cy="495289"/>
              </a:xfrm>
              <a:custGeom>
                <a:avLst/>
                <a:gdLst/>
                <a:ahLst/>
                <a:cxnLst/>
                <a:rect l="l" t="t" r="r" b="b"/>
                <a:pathLst>
                  <a:path w="11816" h="11721" extrusionOk="0">
                    <a:moveTo>
                      <a:pt x="2395" y="631"/>
                    </a:moveTo>
                    <a:cubicBezTo>
                      <a:pt x="2584" y="631"/>
                      <a:pt x="2742" y="789"/>
                      <a:pt x="2742" y="978"/>
                    </a:cubicBezTo>
                    <a:cubicBezTo>
                      <a:pt x="2742" y="1167"/>
                      <a:pt x="2584" y="1324"/>
                      <a:pt x="2395" y="1324"/>
                    </a:cubicBezTo>
                    <a:lnTo>
                      <a:pt x="1009" y="1324"/>
                    </a:lnTo>
                    <a:cubicBezTo>
                      <a:pt x="820" y="1324"/>
                      <a:pt x="663" y="1167"/>
                      <a:pt x="663" y="978"/>
                    </a:cubicBezTo>
                    <a:cubicBezTo>
                      <a:pt x="663" y="789"/>
                      <a:pt x="820" y="631"/>
                      <a:pt x="1009" y="631"/>
                    </a:cubicBezTo>
                    <a:close/>
                    <a:moveTo>
                      <a:pt x="6554" y="631"/>
                    </a:moveTo>
                    <a:cubicBezTo>
                      <a:pt x="6774" y="631"/>
                      <a:pt x="6932" y="789"/>
                      <a:pt x="6932" y="978"/>
                    </a:cubicBezTo>
                    <a:cubicBezTo>
                      <a:pt x="6932" y="1167"/>
                      <a:pt x="6774" y="1324"/>
                      <a:pt x="6554" y="1324"/>
                    </a:cubicBezTo>
                    <a:lnTo>
                      <a:pt x="5199" y="1324"/>
                    </a:lnTo>
                    <a:cubicBezTo>
                      <a:pt x="4979" y="1324"/>
                      <a:pt x="4821" y="1167"/>
                      <a:pt x="4821" y="978"/>
                    </a:cubicBezTo>
                    <a:cubicBezTo>
                      <a:pt x="4821" y="789"/>
                      <a:pt x="4979" y="631"/>
                      <a:pt x="5199" y="631"/>
                    </a:cubicBezTo>
                    <a:close/>
                    <a:moveTo>
                      <a:pt x="10776" y="631"/>
                    </a:moveTo>
                    <a:cubicBezTo>
                      <a:pt x="10965" y="631"/>
                      <a:pt x="11122" y="789"/>
                      <a:pt x="11122" y="978"/>
                    </a:cubicBezTo>
                    <a:cubicBezTo>
                      <a:pt x="11122" y="1167"/>
                      <a:pt x="10965" y="1324"/>
                      <a:pt x="10776" y="1324"/>
                    </a:cubicBezTo>
                    <a:lnTo>
                      <a:pt x="9389" y="1324"/>
                    </a:lnTo>
                    <a:cubicBezTo>
                      <a:pt x="9200" y="1324"/>
                      <a:pt x="9043" y="1167"/>
                      <a:pt x="9043" y="978"/>
                    </a:cubicBezTo>
                    <a:cubicBezTo>
                      <a:pt x="9043" y="789"/>
                      <a:pt x="9200" y="631"/>
                      <a:pt x="9389" y="631"/>
                    </a:cubicBezTo>
                    <a:close/>
                    <a:moveTo>
                      <a:pt x="7279" y="4790"/>
                    </a:moveTo>
                    <a:cubicBezTo>
                      <a:pt x="7468" y="4790"/>
                      <a:pt x="7625" y="4947"/>
                      <a:pt x="7625" y="5136"/>
                    </a:cubicBezTo>
                    <a:lnTo>
                      <a:pt x="7625" y="6554"/>
                    </a:lnTo>
                    <a:cubicBezTo>
                      <a:pt x="7625" y="6775"/>
                      <a:pt x="7468" y="6932"/>
                      <a:pt x="7279" y="6932"/>
                    </a:cubicBezTo>
                    <a:lnTo>
                      <a:pt x="4506" y="6932"/>
                    </a:lnTo>
                    <a:cubicBezTo>
                      <a:pt x="4317" y="6932"/>
                      <a:pt x="4160" y="6775"/>
                      <a:pt x="4160" y="6554"/>
                    </a:cubicBezTo>
                    <a:lnTo>
                      <a:pt x="4160" y="5136"/>
                    </a:lnTo>
                    <a:cubicBezTo>
                      <a:pt x="4160" y="4947"/>
                      <a:pt x="4317" y="4790"/>
                      <a:pt x="4506" y="4790"/>
                    </a:cubicBezTo>
                    <a:close/>
                    <a:moveTo>
                      <a:pt x="2395" y="10398"/>
                    </a:moveTo>
                    <a:cubicBezTo>
                      <a:pt x="2584" y="10398"/>
                      <a:pt x="2742" y="10555"/>
                      <a:pt x="2742" y="10744"/>
                    </a:cubicBezTo>
                    <a:cubicBezTo>
                      <a:pt x="2742" y="10933"/>
                      <a:pt x="2584" y="11091"/>
                      <a:pt x="2395" y="11091"/>
                    </a:cubicBezTo>
                    <a:lnTo>
                      <a:pt x="1009" y="11091"/>
                    </a:lnTo>
                    <a:cubicBezTo>
                      <a:pt x="820" y="11091"/>
                      <a:pt x="663" y="10933"/>
                      <a:pt x="663" y="10744"/>
                    </a:cubicBezTo>
                    <a:cubicBezTo>
                      <a:pt x="663" y="10555"/>
                      <a:pt x="820" y="10398"/>
                      <a:pt x="1009" y="10398"/>
                    </a:cubicBezTo>
                    <a:close/>
                    <a:moveTo>
                      <a:pt x="6585" y="10398"/>
                    </a:moveTo>
                    <a:cubicBezTo>
                      <a:pt x="6806" y="10398"/>
                      <a:pt x="6964" y="10555"/>
                      <a:pt x="6964" y="10744"/>
                    </a:cubicBezTo>
                    <a:cubicBezTo>
                      <a:pt x="6964" y="10933"/>
                      <a:pt x="6806" y="11091"/>
                      <a:pt x="6585" y="11091"/>
                    </a:cubicBezTo>
                    <a:lnTo>
                      <a:pt x="5231" y="11091"/>
                    </a:lnTo>
                    <a:cubicBezTo>
                      <a:pt x="5010" y="11091"/>
                      <a:pt x="4853" y="10933"/>
                      <a:pt x="4853" y="10744"/>
                    </a:cubicBezTo>
                    <a:cubicBezTo>
                      <a:pt x="4853" y="10555"/>
                      <a:pt x="5010" y="10398"/>
                      <a:pt x="5231" y="10398"/>
                    </a:cubicBezTo>
                    <a:close/>
                    <a:moveTo>
                      <a:pt x="10776" y="10398"/>
                    </a:moveTo>
                    <a:cubicBezTo>
                      <a:pt x="10965" y="10398"/>
                      <a:pt x="11122" y="10555"/>
                      <a:pt x="11122" y="10744"/>
                    </a:cubicBezTo>
                    <a:cubicBezTo>
                      <a:pt x="11122" y="10933"/>
                      <a:pt x="10965" y="11091"/>
                      <a:pt x="10776" y="11091"/>
                    </a:cubicBezTo>
                    <a:lnTo>
                      <a:pt x="9389" y="11091"/>
                    </a:lnTo>
                    <a:cubicBezTo>
                      <a:pt x="9200" y="11091"/>
                      <a:pt x="9043" y="10933"/>
                      <a:pt x="9043" y="10744"/>
                    </a:cubicBezTo>
                    <a:cubicBezTo>
                      <a:pt x="9043" y="10555"/>
                      <a:pt x="9200" y="10398"/>
                      <a:pt x="9389" y="10398"/>
                    </a:cubicBezTo>
                    <a:close/>
                    <a:moveTo>
                      <a:pt x="1009" y="1"/>
                    </a:moveTo>
                    <a:cubicBezTo>
                      <a:pt x="410" y="1"/>
                      <a:pt x="1" y="474"/>
                      <a:pt x="1" y="1009"/>
                    </a:cubicBezTo>
                    <a:cubicBezTo>
                      <a:pt x="1" y="1608"/>
                      <a:pt x="473" y="2049"/>
                      <a:pt x="1009" y="2049"/>
                    </a:cubicBezTo>
                    <a:lnTo>
                      <a:pt x="1356" y="2049"/>
                    </a:lnTo>
                    <a:lnTo>
                      <a:pt x="1356" y="2395"/>
                    </a:lnTo>
                    <a:cubicBezTo>
                      <a:pt x="1356" y="2994"/>
                      <a:pt x="1828" y="3403"/>
                      <a:pt x="2395" y="3403"/>
                    </a:cubicBezTo>
                    <a:lnTo>
                      <a:pt x="5546" y="3403"/>
                    </a:lnTo>
                    <a:lnTo>
                      <a:pt x="5546" y="4128"/>
                    </a:lnTo>
                    <a:lnTo>
                      <a:pt x="4506" y="4128"/>
                    </a:lnTo>
                    <a:cubicBezTo>
                      <a:pt x="3939" y="4128"/>
                      <a:pt x="3466" y="4601"/>
                      <a:pt x="3466" y="5136"/>
                    </a:cubicBezTo>
                    <a:lnTo>
                      <a:pt x="3466" y="6554"/>
                    </a:lnTo>
                    <a:cubicBezTo>
                      <a:pt x="3466" y="7153"/>
                      <a:pt x="3939" y="7594"/>
                      <a:pt x="4506" y="7594"/>
                    </a:cubicBezTo>
                    <a:lnTo>
                      <a:pt x="5546" y="7594"/>
                    </a:lnTo>
                    <a:lnTo>
                      <a:pt x="5546" y="8287"/>
                    </a:lnTo>
                    <a:lnTo>
                      <a:pt x="2395" y="8287"/>
                    </a:lnTo>
                    <a:cubicBezTo>
                      <a:pt x="1797" y="8287"/>
                      <a:pt x="1356" y="8759"/>
                      <a:pt x="1356" y="9326"/>
                    </a:cubicBezTo>
                    <a:lnTo>
                      <a:pt x="1356" y="9673"/>
                    </a:lnTo>
                    <a:lnTo>
                      <a:pt x="1009" y="9673"/>
                    </a:lnTo>
                    <a:cubicBezTo>
                      <a:pt x="410" y="9673"/>
                      <a:pt x="1" y="10146"/>
                      <a:pt x="1" y="10713"/>
                    </a:cubicBezTo>
                    <a:cubicBezTo>
                      <a:pt x="1" y="11280"/>
                      <a:pt x="473" y="11721"/>
                      <a:pt x="1009" y="11721"/>
                    </a:cubicBezTo>
                    <a:lnTo>
                      <a:pt x="2395" y="11721"/>
                    </a:lnTo>
                    <a:cubicBezTo>
                      <a:pt x="2994" y="11721"/>
                      <a:pt x="3403" y="11248"/>
                      <a:pt x="3403" y="10713"/>
                    </a:cubicBezTo>
                    <a:cubicBezTo>
                      <a:pt x="3403" y="10114"/>
                      <a:pt x="2931" y="9673"/>
                      <a:pt x="2395" y="9673"/>
                    </a:cubicBezTo>
                    <a:lnTo>
                      <a:pt x="2049" y="9673"/>
                    </a:lnTo>
                    <a:lnTo>
                      <a:pt x="2049" y="9326"/>
                    </a:lnTo>
                    <a:cubicBezTo>
                      <a:pt x="2049" y="9137"/>
                      <a:pt x="2206" y="8980"/>
                      <a:pt x="2395" y="8980"/>
                    </a:cubicBezTo>
                    <a:lnTo>
                      <a:pt x="5546" y="8980"/>
                    </a:lnTo>
                    <a:lnTo>
                      <a:pt x="5546" y="9673"/>
                    </a:lnTo>
                    <a:lnTo>
                      <a:pt x="5199" y="9673"/>
                    </a:lnTo>
                    <a:cubicBezTo>
                      <a:pt x="4601" y="9673"/>
                      <a:pt x="4160" y="10146"/>
                      <a:pt x="4160" y="10713"/>
                    </a:cubicBezTo>
                    <a:cubicBezTo>
                      <a:pt x="4160" y="11280"/>
                      <a:pt x="4632" y="11721"/>
                      <a:pt x="5199" y="11721"/>
                    </a:cubicBezTo>
                    <a:lnTo>
                      <a:pt x="6554" y="11721"/>
                    </a:lnTo>
                    <a:cubicBezTo>
                      <a:pt x="7153" y="11721"/>
                      <a:pt x="7594" y="11248"/>
                      <a:pt x="7594" y="10713"/>
                    </a:cubicBezTo>
                    <a:cubicBezTo>
                      <a:pt x="7594" y="10114"/>
                      <a:pt x="7121" y="9673"/>
                      <a:pt x="6554" y="9673"/>
                    </a:cubicBezTo>
                    <a:lnTo>
                      <a:pt x="6207" y="9673"/>
                    </a:lnTo>
                    <a:lnTo>
                      <a:pt x="6207" y="8980"/>
                    </a:lnTo>
                    <a:lnTo>
                      <a:pt x="9358" y="8980"/>
                    </a:lnTo>
                    <a:cubicBezTo>
                      <a:pt x="9547" y="8980"/>
                      <a:pt x="9704" y="9137"/>
                      <a:pt x="9704" y="9326"/>
                    </a:cubicBezTo>
                    <a:lnTo>
                      <a:pt x="9704" y="9673"/>
                    </a:lnTo>
                    <a:lnTo>
                      <a:pt x="9358" y="9673"/>
                    </a:lnTo>
                    <a:cubicBezTo>
                      <a:pt x="8759" y="9673"/>
                      <a:pt x="8350" y="10146"/>
                      <a:pt x="8350" y="10713"/>
                    </a:cubicBezTo>
                    <a:cubicBezTo>
                      <a:pt x="8350" y="11280"/>
                      <a:pt x="8791" y="11721"/>
                      <a:pt x="9358" y="11721"/>
                    </a:cubicBezTo>
                    <a:lnTo>
                      <a:pt x="10744" y="11721"/>
                    </a:lnTo>
                    <a:cubicBezTo>
                      <a:pt x="11311" y="11721"/>
                      <a:pt x="11752" y="11248"/>
                      <a:pt x="11752" y="10713"/>
                    </a:cubicBezTo>
                    <a:cubicBezTo>
                      <a:pt x="11752" y="10114"/>
                      <a:pt x="11280" y="9673"/>
                      <a:pt x="10744" y="9673"/>
                    </a:cubicBezTo>
                    <a:lnTo>
                      <a:pt x="10366" y="9673"/>
                    </a:lnTo>
                    <a:lnTo>
                      <a:pt x="10366" y="9326"/>
                    </a:lnTo>
                    <a:cubicBezTo>
                      <a:pt x="10366" y="8728"/>
                      <a:pt x="9925" y="8287"/>
                      <a:pt x="9358" y="8287"/>
                    </a:cubicBezTo>
                    <a:lnTo>
                      <a:pt x="6207" y="8287"/>
                    </a:lnTo>
                    <a:lnTo>
                      <a:pt x="6207" y="7594"/>
                    </a:lnTo>
                    <a:lnTo>
                      <a:pt x="7216" y="7594"/>
                    </a:lnTo>
                    <a:cubicBezTo>
                      <a:pt x="7814" y="7594"/>
                      <a:pt x="8287" y="7121"/>
                      <a:pt x="8287" y="6554"/>
                    </a:cubicBezTo>
                    <a:lnTo>
                      <a:pt x="8287" y="5136"/>
                    </a:lnTo>
                    <a:cubicBezTo>
                      <a:pt x="8287" y="4569"/>
                      <a:pt x="7814" y="4128"/>
                      <a:pt x="7216" y="4128"/>
                    </a:cubicBezTo>
                    <a:lnTo>
                      <a:pt x="6207" y="4128"/>
                    </a:lnTo>
                    <a:lnTo>
                      <a:pt x="6207" y="3403"/>
                    </a:lnTo>
                    <a:lnTo>
                      <a:pt x="9389" y="3403"/>
                    </a:lnTo>
                    <a:cubicBezTo>
                      <a:pt x="9988" y="3403"/>
                      <a:pt x="10429" y="2931"/>
                      <a:pt x="10429" y="2395"/>
                    </a:cubicBezTo>
                    <a:lnTo>
                      <a:pt x="10429" y="2049"/>
                    </a:lnTo>
                    <a:lnTo>
                      <a:pt x="10776" y="2049"/>
                    </a:lnTo>
                    <a:cubicBezTo>
                      <a:pt x="11374" y="2049"/>
                      <a:pt x="11815" y="1576"/>
                      <a:pt x="11815" y="1009"/>
                    </a:cubicBezTo>
                    <a:cubicBezTo>
                      <a:pt x="11815" y="411"/>
                      <a:pt x="11343" y="1"/>
                      <a:pt x="10776" y="1"/>
                    </a:cubicBezTo>
                    <a:lnTo>
                      <a:pt x="9389" y="1"/>
                    </a:lnTo>
                    <a:cubicBezTo>
                      <a:pt x="8822" y="1"/>
                      <a:pt x="8381" y="474"/>
                      <a:pt x="8381" y="1009"/>
                    </a:cubicBezTo>
                    <a:cubicBezTo>
                      <a:pt x="8381" y="1608"/>
                      <a:pt x="8854" y="2049"/>
                      <a:pt x="9389" y="2049"/>
                    </a:cubicBezTo>
                    <a:lnTo>
                      <a:pt x="9767" y="2049"/>
                    </a:lnTo>
                    <a:lnTo>
                      <a:pt x="9767" y="2395"/>
                    </a:lnTo>
                    <a:cubicBezTo>
                      <a:pt x="9767" y="2584"/>
                      <a:pt x="9610" y="2742"/>
                      <a:pt x="9389" y="2742"/>
                    </a:cubicBezTo>
                    <a:lnTo>
                      <a:pt x="6239" y="2742"/>
                    </a:lnTo>
                    <a:lnTo>
                      <a:pt x="6239" y="2049"/>
                    </a:lnTo>
                    <a:lnTo>
                      <a:pt x="6617" y="2049"/>
                    </a:lnTo>
                    <a:cubicBezTo>
                      <a:pt x="7184" y="2049"/>
                      <a:pt x="7625" y="1576"/>
                      <a:pt x="7625" y="1009"/>
                    </a:cubicBezTo>
                    <a:cubicBezTo>
                      <a:pt x="7625" y="411"/>
                      <a:pt x="7153" y="1"/>
                      <a:pt x="6617" y="1"/>
                    </a:cubicBezTo>
                    <a:lnTo>
                      <a:pt x="5231" y="1"/>
                    </a:lnTo>
                    <a:cubicBezTo>
                      <a:pt x="4632" y="1"/>
                      <a:pt x="4191" y="474"/>
                      <a:pt x="4191" y="1009"/>
                    </a:cubicBezTo>
                    <a:cubicBezTo>
                      <a:pt x="4191" y="1608"/>
                      <a:pt x="4664" y="2049"/>
                      <a:pt x="5231" y="2049"/>
                    </a:cubicBezTo>
                    <a:lnTo>
                      <a:pt x="5577" y="2049"/>
                    </a:lnTo>
                    <a:lnTo>
                      <a:pt x="5577" y="2742"/>
                    </a:lnTo>
                    <a:lnTo>
                      <a:pt x="2427" y="2742"/>
                    </a:lnTo>
                    <a:cubicBezTo>
                      <a:pt x="2238" y="2742"/>
                      <a:pt x="2080" y="2584"/>
                      <a:pt x="2080" y="2395"/>
                    </a:cubicBezTo>
                    <a:lnTo>
                      <a:pt x="2080" y="2049"/>
                    </a:lnTo>
                    <a:lnTo>
                      <a:pt x="2427" y="2049"/>
                    </a:lnTo>
                    <a:cubicBezTo>
                      <a:pt x="3025" y="2049"/>
                      <a:pt x="3466" y="1576"/>
                      <a:pt x="3466" y="1009"/>
                    </a:cubicBezTo>
                    <a:cubicBezTo>
                      <a:pt x="3466" y="411"/>
                      <a:pt x="2994" y="1"/>
                      <a:pt x="242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691" name="Google Shape;9205;p73">
                <a:extLst>
                  <a:ext uri="{FF2B5EF4-FFF2-40B4-BE49-F238E27FC236}">
                    <a16:creationId xmlns:a16="http://schemas.microsoft.com/office/drawing/2014/main" id="{7A9BFFDA-D51E-F8D4-97E6-6A807C828885}"/>
                  </a:ext>
                </a:extLst>
              </p:cNvPr>
              <p:cNvGrpSpPr/>
              <p:nvPr/>
            </p:nvGrpSpPr>
            <p:grpSpPr>
              <a:xfrm>
                <a:off x="2036574" y="2923500"/>
                <a:ext cx="503276" cy="502894"/>
                <a:chOff x="1413250" y="2680675"/>
                <a:chExt cx="297750" cy="297525"/>
              </a:xfrm>
              <a:grpFill/>
            </p:grpSpPr>
            <p:sp>
              <p:nvSpPr>
                <p:cNvPr id="17794" name="Google Shape;9206;p73">
                  <a:extLst>
                    <a:ext uri="{FF2B5EF4-FFF2-40B4-BE49-F238E27FC236}">
                      <a16:creationId xmlns:a16="http://schemas.microsoft.com/office/drawing/2014/main" id="{FB528597-CE47-7CA6-F636-974363AA2717}"/>
                    </a:ext>
                  </a:extLst>
                </p:cNvPr>
                <p:cNvSpPr/>
                <p:nvPr/>
              </p:nvSpPr>
              <p:spPr>
                <a:xfrm>
                  <a:off x="1413250" y="2680675"/>
                  <a:ext cx="297750" cy="297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11901" extrusionOk="0">
                      <a:moveTo>
                        <a:pt x="10460" y="1418"/>
                      </a:moveTo>
                      <a:lnTo>
                        <a:pt x="10460" y="7719"/>
                      </a:lnTo>
                      <a:lnTo>
                        <a:pt x="1387" y="7719"/>
                      </a:lnTo>
                      <a:lnTo>
                        <a:pt x="1387" y="1418"/>
                      </a:lnTo>
                      <a:close/>
                      <a:moveTo>
                        <a:pt x="5577" y="8380"/>
                      </a:moveTo>
                      <a:lnTo>
                        <a:pt x="5577" y="9105"/>
                      </a:lnTo>
                      <a:lnTo>
                        <a:pt x="5167" y="9105"/>
                      </a:lnTo>
                      <a:lnTo>
                        <a:pt x="5451" y="8380"/>
                      </a:lnTo>
                      <a:close/>
                      <a:moveTo>
                        <a:pt x="6396" y="8380"/>
                      </a:moveTo>
                      <a:lnTo>
                        <a:pt x="6679" y="9105"/>
                      </a:lnTo>
                      <a:lnTo>
                        <a:pt x="6270" y="9105"/>
                      </a:lnTo>
                      <a:lnTo>
                        <a:pt x="6270" y="8380"/>
                      </a:lnTo>
                      <a:close/>
                      <a:moveTo>
                        <a:pt x="5955" y="0"/>
                      </a:moveTo>
                      <a:cubicBezTo>
                        <a:pt x="5766" y="0"/>
                        <a:pt x="5608" y="158"/>
                        <a:pt x="5608" y="347"/>
                      </a:cubicBezTo>
                      <a:lnTo>
                        <a:pt x="5608" y="725"/>
                      </a:lnTo>
                      <a:lnTo>
                        <a:pt x="378" y="725"/>
                      </a:lnTo>
                      <a:cubicBezTo>
                        <a:pt x="158" y="725"/>
                        <a:pt x="0" y="882"/>
                        <a:pt x="0" y="1071"/>
                      </a:cubicBezTo>
                      <a:cubicBezTo>
                        <a:pt x="0" y="1260"/>
                        <a:pt x="158" y="1418"/>
                        <a:pt x="378" y="1418"/>
                      </a:cubicBezTo>
                      <a:lnTo>
                        <a:pt x="725" y="1418"/>
                      </a:lnTo>
                      <a:lnTo>
                        <a:pt x="725" y="7719"/>
                      </a:lnTo>
                      <a:lnTo>
                        <a:pt x="378" y="7719"/>
                      </a:lnTo>
                      <a:cubicBezTo>
                        <a:pt x="189" y="7719"/>
                        <a:pt x="32" y="7876"/>
                        <a:pt x="32" y="8097"/>
                      </a:cubicBezTo>
                      <a:cubicBezTo>
                        <a:pt x="32" y="8286"/>
                        <a:pt x="189" y="8443"/>
                        <a:pt x="378" y="8443"/>
                      </a:cubicBezTo>
                      <a:lnTo>
                        <a:pt x="4758" y="8443"/>
                      </a:lnTo>
                      <a:lnTo>
                        <a:pt x="3560" y="11436"/>
                      </a:lnTo>
                      <a:cubicBezTo>
                        <a:pt x="3497" y="11625"/>
                        <a:pt x="3560" y="11814"/>
                        <a:pt x="3749" y="11877"/>
                      </a:cubicBezTo>
                      <a:cubicBezTo>
                        <a:pt x="3803" y="11893"/>
                        <a:pt x="3855" y="11901"/>
                        <a:pt x="3903" y="11901"/>
                      </a:cubicBezTo>
                      <a:cubicBezTo>
                        <a:pt x="4052" y="11901"/>
                        <a:pt x="4167" y="11824"/>
                        <a:pt x="4191" y="11657"/>
                      </a:cubicBezTo>
                      <a:lnTo>
                        <a:pt x="4947" y="9830"/>
                      </a:lnTo>
                      <a:lnTo>
                        <a:pt x="5608" y="9830"/>
                      </a:lnTo>
                      <a:lnTo>
                        <a:pt x="5608" y="10838"/>
                      </a:lnTo>
                      <a:cubicBezTo>
                        <a:pt x="5608" y="11027"/>
                        <a:pt x="5766" y="11184"/>
                        <a:pt x="5955" y="11184"/>
                      </a:cubicBezTo>
                      <a:cubicBezTo>
                        <a:pt x="6175" y="11184"/>
                        <a:pt x="6333" y="11027"/>
                        <a:pt x="6333" y="10838"/>
                      </a:cubicBezTo>
                      <a:lnTo>
                        <a:pt x="6333" y="9830"/>
                      </a:lnTo>
                      <a:lnTo>
                        <a:pt x="6995" y="9830"/>
                      </a:lnTo>
                      <a:lnTo>
                        <a:pt x="7751" y="11657"/>
                      </a:lnTo>
                      <a:cubicBezTo>
                        <a:pt x="7798" y="11824"/>
                        <a:pt x="7918" y="11901"/>
                        <a:pt x="8042" y="11901"/>
                      </a:cubicBezTo>
                      <a:cubicBezTo>
                        <a:pt x="8082" y="11901"/>
                        <a:pt x="8122" y="11893"/>
                        <a:pt x="8160" y="11877"/>
                      </a:cubicBezTo>
                      <a:cubicBezTo>
                        <a:pt x="8381" y="11783"/>
                        <a:pt x="8444" y="11594"/>
                        <a:pt x="8381" y="11436"/>
                      </a:cubicBezTo>
                      <a:lnTo>
                        <a:pt x="7184" y="8443"/>
                      </a:lnTo>
                      <a:lnTo>
                        <a:pt x="11563" y="8443"/>
                      </a:lnTo>
                      <a:cubicBezTo>
                        <a:pt x="11752" y="8443"/>
                        <a:pt x="11909" y="8286"/>
                        <a:pt x="11909" y="8097"/>
                      </a:cubicBezTo>
                      <a:cubicBezTo>
                        <a:pt x="11909" y="7876"/>
                        <a:pt x="11752" y="7719"/>
                        <a:pt x="11563" y="7719"/>
                      </a:cubicBezTo>
                      <a:lnTo>
                        <a:pt x="11185" y="7719"/>
                      </a:lnTo>
                      <a:lnTo>
                        <a:pt x="11185" y="1418"/>
                      </a:lnTo>
                      <a:lnTo>
                        <a:pt x="11563" y="1418"/>
                      </a:lnTo>
                      <a:cubicBezTo>
                        <a:pt x="11752" y="1418"/>
                        <a:pt x="11909" y="1260"/>
                        <a:pt x="11909" y="1071"/>
                      </a:cubicBezTo>
                      <a:cubicBezTo>
                        <a:pt x="11909" y="882"/>
                        <a:pt x="11752" y="725"/>
                        <a:pt x="11563" y="725"/>
                      </a:cubicBezTo>
                      <a:lnTo>
                        <a:pt x="6301" y="725"/>
                      </a:lnTo>
                      <a:lnTo>
                        <a:pt x="6301" y="347"/>
                      </a:lnTo>
                      <a:cubicBezTo>
                        <a:pt x="6301" y="158"/>
                        <a:pt x="6144" y="0"/>
                        <a:pt x="59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95" name="Google Shape;9207;p73">
                  <a:extLst>
                    <a:ext uri="{FF2B5EF4-FFF2-40B4-BE49-F238E27FC236}">
                      <a16:creationId xmlns:a16="http://schemas.microsoft.com/office/drawing/2014/main" id="{41385DAC-2DB4-C9AA-D23A-E6C253E3C427}"/>
                    </a:ext>
                  </a:extLst>
                </p:cNvPr>
                <p:cNvSpPr/>
                <p:nvPr/>
              </p:nvSpPr>
              <p:spPr>
                <a:xfrm>
                  <a:off x="1465225" y="2805100"/>
                  <a:ext cx="52800" cy="5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2" h="2081" extrusionOk="0">
                      <a:moveTo>
                        <a:pt x="1387" y="663"/>
                      </a:moveTo>
                      <a:lnTo>
                        <a:pt x="1387" y="1387"/>
                      </a:lnTo>
                      <a:lnTo>
                        <a:pt x="694" y="1387"/>
                      </a:lnTo>
                      <a:lnTo>
                        <a:pt x="694" y="663"/>
                      </a:lnTo>
                      <a:close/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lnTo>
                        <a:pt x="1" y="1734"/>
                      </a:lnTo>
                      <a:cubicBezTo>
                        <a:pt x="1" y="1923"/>
                        <a:pt x="158" y="2080"/>
                        <a:pt x="347" y="2080"/>
                      </a:cubicBezTo>
                      <a:lnTo>
                        <a:pt x="1765" y="2080"/>
                      </a:lnTo>
                      <a:cubicBezTo>
                        <a:pt x="1954" y="2080"/>
                        <a:pt x="2112" y="1923"/>
                        <a:pt x="2112" y="1734"/>
                      </a:cubicBezTo>
                      <a:lnTo>
                        <a:pt x="2112" y="347"/>
                      </a:lnTo>
                      <a:cubicBezTo>
                        <a:pt x="2112" y="158"/>
                        <a:pt x="1954" y="1"/>
                        <a:pt x="176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96" name="Google Shape;9208;p73">
                  <a:extLst>
                    <a:ext uri="{FF2B5EF4-FFF2-40B4-BE49-F238E27FC236}">
                      <a16:creationId xmlns:a16="http://schemas.microsoft.com/office/drawing/2014/main" id="{3C6F1576-E814-BBB8-3992-0505242023DB}"/>
                    </a:ext>
                  </a:extLst>
                </p:cNvPr>
                <p:cNvSpPr/>
                <p:nvPr/>
              </p:nvSpPr>
              <p:spPr>
                <a:xfrm>
                  <a:off x="1535325" y="2769675"/>
                  <a:ext cx="52800" cy="87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2" h="3498" extrusionOk="0">
                      <a:moveTo>
                        <a:pt x="1387" y="662"/>
                      </a:moveTo>
                      <a:lnTo>
                        <a:pt x="1387" y="2741"/>
                      </a:lnTo>
                      <a:lnTo>
                        <a:pt x="694" y="2741"/>
                      </a:lnTo>
                      <a:lnTo>
                        <a:pt x="694" y="662"/>
                      </a:lnTo>
                      <a:close/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lnTo>
                        <a:pt x="1" y="3151"/>
                      </a:lnTo>
                      <a:cubicBezTo>
                        <a:pt x="1" y="3340"/>
                        <a:pt x="158" y="3497"/>
                        <a:pt x="379" y="3497"/>
                      </a:cubicBezTo>
                      <a:lnTo>
                        <a:pt x="1733" y="3497"/>
                      </a:lnTo>
                      <a:lnTo>
                        <a:pt x="1733" y="3466"/>
                      </a:lnTo>
                      <a:cubicBezTo>
                        <a:pt x="1954" y="3466"/>
                        <a:pt x="2112" y="3308"/>
                        <a:pt x="2112" y="3119"/>
                      </a:cubicBezTo>
                      <a:lnTo>
                        <a:pt x="2112" y="347"/>
                      </a:lnTo>
                      <a:cubicBezTo>
                        <a:pt x="2112" y="158"/>
                        <a:pt x="1954" y="0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97" name="Google Shape;9209;p73">
                  <a:extLst>
                    <a:ext uri="{FF2B5EF4-FFF2-40B4-BE49-F238E27FC236}">
                      <a16:creationId xmlns:a16="http://schemas.microsoft.com/office/drawing/2014/main" id="{794AF971-0298-C130-061E-275B0A1AA8D0}"/>
                    </a:ext>
                  </a:extLst>
                </p:cNvPr>
                <p:cNvSpPr/>
                <p:nvPr/>
              </p:nvSpPr>
              <p:spPr>
                <a:xfrm>
                  <a:off x="1604650" y="2733425"/>
                  <a:ext cx="52775" cy="122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1" h="4916" extrusionOk="0">
                      <a:moveTo>
                        <a:pt x="1418" y="726"/>
                      </a:moveTo>
                      <a:lnTo>
                        <a:pt x="1418" y="4254"/>
                      </a:lnTo>
                      <a:lnTo>
                        <a:pt x="725" y="4254"/>
                      </a:lnTo>
                      <a:lnTo>
                        <a:pt x="725" y="726"/>
                      </a:lnTo>
                      <a:close/>
                      <a:moveTo>
                        <a:pt x="347" y="1"/>
                      </a:moveTo>
                      <a:cubicBezTo>
                        <a:pt x="158" y="1"/>
                        <a:pt x="0" y="159"/>
                        <a:pt x="0" y="348"/>
                      </a:cubicBezTo>
                      <a:lnTo>
                        <a:pt x="0" y="4569"/>
                      </a:lnTo>
                      <a:cubicBezTo>
                        <a:pt x="0" y="4758"/>
                        <a:pt x="158" y="4916"/>
                        <a:pt x="347" y="4916"/>
                      </a:cubicBezTo>
                      <a:lnTo>
                        <a:pt x="1764" y="4916"/>
                      </a:lnTo>
                      <a:cubicBezTo>
                        <a:pt x="1953" y="4916"/>
                        <a:pt x="2111" y="4758"/>
                        <a:pt x="2111" y="4569"/>
                      </a:cubicBezTo>
                      <a:lnTo>
                        <a:pt x="2111" y="348"/>
                      </a:lnTo>
                      <a:cubicBezTo>
                        <a:pt x="2111" y="159"/>
                        <a:pt x="1953" y="1"/>
                        <a:pt x="176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692" name="Google Shape;9210;p73">
                <a:extLst>
                  <a:ext uri="{FF2B5EF4-FFF2-40B4-BE49-F238E27FC236}">
                    <a16:creationId xmlns:a16="http://schemas.microsoft.com/office/drawing/2014/main" id="{3F6D89FD-0118-8D9F-74A9-072A424462B8}"/>
                  </a:ext>
                </a:extLst>
              </p:cNvPr>
              <p:cNvSpPr/>
              <p:nvPr/>
            </p:nvSpPr>
            <p:spPr>
              <a:xfrm>
                <a:off x="5271859" y="1687892"/>
                <a:ext cx="387450" cy="500571"/>
              </a:xfrm>
              <a:custGeom>
                <a:avLst/>
                <a:gdLst/>
                <a:ahLst/>
                <a:cxnLst/>
                <a:rect l="l" t="t" r="r" b="b"/>
                <a:pathLst>
                  <a:path w="9169" h="11846" extrusionOk="0">
                    <a:moveTo>
                      <a:pt x="4695" y="2079"/>
                    </a:moveTo>
                    <a:cubicBezTo>
                      <a:pt x="5073" y="2079"/>
                      <a:pt x="5388" y="2394"/>
                      <a:pt x="5388" y="2772"/>
                    </a:cubicBezTo>
                    <a:cubicBezTo>
                      <a:pt x="5388" y="3181"/>
                      <a:pt x="5073" y="3496"/>
                      <a:pt x="4695" y="3496"/>
                    </a:cubicBezTo>
                    <a:cubicBezTo>
                      <a:pt x="4285" y="3496"/>
                      <a:pt x="3970" y="3181"/>
                      <a:pt x="3970" y="2772"/>
                    </a:cubicBezTo>
                    <a:cubicBezTo>
                      <a:pt x="3970" y="2394"/>
                      <a:pt x="4285" y="2079"/>
                      <a:pt x="4695" y="2079"/>
                    </a:cubicBezTo>
                    <a:close/>
                    <a:moveTo>
                      <a:pt x="4695" y="4189"/>
                    </a:moveTo>
                    <a:cubicBezTo>
                      <a:pt x="5640" y="4189"/>
                      <a:pt x="6428" y="4977"/>
                      <a:pt x="6428" y="5922"/>
                    </a:cubicBezTo>
                    <a:lnTo>
                      <a:pt x="6428" y="6300"/>
                    </a:lnTo>
                    <a:lnTo>
                      <a:pt x="2962" y="6300"/>
                    </a:lnTo>
                    <a:lnTo>
                      <a:pt x="2962" y="5922"/>
                    </a:lnTo>
                    <a:cubicBezTo>
                      <a:pt x="2962" y="4945"/>
                      <a:pt x="3750" y="4189"/>
                      <a:pt x="4695" y="4189"/>
                    </a:cubicBezTo>
                    <a:close/>
                    <a:moveTo>
                      <a:pt x="4730" y="664"/>
                    </a:moveTo>
                    <a:cubicBezTo>
                      <a:pt x="6870" y="664"/>
                      <a:pt x="8538" y="2418"/>
                      <a:pt x="8538" y="4473"/>
                    </a:cubicBezTo>
                    <a:cubicBezTo>
                      <a:pt x="8538" y="5544"/>
                      <a:pt x="8097" y="6552"/>
                      <a:pt x="7310" y="7277"/>
                    </a:cubicBezTo>
                    <a:cubicBezTo>
                      <a:pt x="7215" y="7403"/>
                      <a:pt x="7121" y="7466"/>
                      <a:pt x="6995" y="7497"/>
                    </a:cubicBezTo>
                    <a:cubicBezTo>
                      <a:pt x="6774" y="7718"/>
                      <a:pt x="6522" y="7907"/>
                      <a:pt x="6459" y="8285"/>
                    </a:cubicBezTo>
                    <a:lnTo>
                      <a:pt x="5041" y="8285"/>
                    </a:lnTo>
                    <a:lnTo>
                      <a:pt x="5041" y="6993"/>
                    </a:lnTo>
                    <a:lnTo>
                      <a:pt x="6774" y="6993"/>
                    </a:lnTo>
                    <a:cubicBezTo>
                      <a:pt x="6963" y="6993"/>
                      <a:pt x="7121" y="6836"/>
                      <a:pt x="7121" y="6647"/>
                    </a:cubicBezTo>
                    <a:lnTo>
                      <a:pt x="7121" y="5922"/>
                    </a:lnTo>
                    <a:cubicBezTo>
                      <a:pt x="7121" y="4945"/>
                      <a:pt x="6585" y="4126"/>
                      <a:pt x="5734" y="3717"/>
                    </a:cubicBezTo>
                    <a:cubicBezTo>
                      <a:pt x="5987" y="3496"/>
                      <a:pt x="6113" y="3181"/>
                      <a:pt x="6113" y="2835"/>
                    </a:cubicBezTo>
                    <a:cubicBezTo>
                      <a:pt x="6113" y="2079"/>
                      <a:pt x="5482" y="1448"/>
                      <a:pt x="4726" y="1448"/>
                    </a:cubicBezTo>
                    <a:cubicBezTo>
                      <a:pt x="3970" y="1448"/>
                      <a:pt x="3340" y="2079"/>
                      <a:pt x="3340" y="2835"/>
                    </a:cubicBezTo>
                    <a:cubicBezTo>
                      <a:pt x="3340" y="3181"/>
                      <a:pt x="3466" y="3496"/>
                      <a:pt x="3687" y="3717"/>
                    </a:cubicBezTo>
                    <a:cubicBezTo>
                      <a:pt x="2868" y="4126"/>
                      <a:pt x="2332" y="4945"/>
                      <a:pt x="2332" y="5922"/>
                    </a:cubicBezTo>
                    <a:lnTo>
                      <a:pt x="2332" y="6647"/>
                    </a:lnTo>
                    <a:cubicBezTo>
                      <a:pt x="2332" y="6836"/>
                      <a:pt x="2489" y="6993"/>
                      <a:pt x="2679" y="6993"/>
                    </a:cubicBezTo>
                    <a:lnTo>
                      <a:pt x="4411" y="6993"/>
                    </a:lnTo>
                    <a:lnTo>
                      <a:pt x="4411" y="8411"/>
                    </a:lnTo>
                    <a:lnTo>
                      <a:pt x="2931" y="8411"/>
                    </a:lnTo>
                    <a:lnTo>
                      <a:pt x="2931" y="8380"/>
                    </a:lnTo>
                    <a:cubicBezTo>
                      <a:pt x="2836" y="7938"/>
                      <a:pt x="2615" y="7749"/>
                      <a:pt x="2363" y="7560"/>
                    </a:cubicBezTo>
                    <a:cubicBezTo>
                      <a:pt x="2300" y="7466"/>
                      <a:pt x="2174" y="7403"/>
                      <a:pt x="2048" y="7277"/>
                    </a:cubicBezTo>
                    <a:cubicBezTo>
                      <a:pt x="1135" y="6395"/>
                      <a:pt x="757" y="5135"/>
                      <a:pt x="946" y="3874"/>
                    </a:cubicBezTo>
                    <a:cubicBezTo>
                      <a:pt x="1198" y="2236"/>
                      <a:pt x="2615" y="881"/>
                      <a:pt x="4254" y="692"/>
                    </a:cubicBezTo>
                    <a:cubicBezTo>
                      <a:pt x="4415" y="673"/>
                      <a:pt x="4574" y="664"/>
                      <a:pt x="4730" y="664"/>
                    </a:cubicBezTo>
                    <a:close/>
                    <a:moveTo>
                      <a:pt x="6428" y="9073"/>
                    </a:moveTo>
                    <a:lnTo>
                      <a:pt x="6428" y="9419"/>
                    </a:lnTo>
                    <a:cubicBezTo>
                      <a:pt x="6428" y="9640"/>
                      <a:pt x="6270" y="9797"/>
                      <a:pt x="6081" y="9797"/>
                    </a:cubicBezTo>
                    <a:lnTo>
                      <a:pt x="3309" y="9797"/>
                    </a:lnTo>
                    <a:cubicBezTo>
                      <a:pt x="3120" y="9797"/>
                      <a:pt x="2962" y="9640"/>
                      <a:pt x="2962" y="9419"/>
                    </a:cubicBezTo>
                    <a:lnTo>
                      <a:pt x="2962" y="9073"/>
                    </a:lnTo>
                    <a:close/>
                    <a:moveTo>
                      <a:pt x="5703" y="10459"/>
                    </a:moveTo>
                    <a:lnTo>
                      <a:pt x="5703" y="10805"/>
                    </a:lnTo>
                    <a:cubicBezTo>
                      <a:pt x="5703" y="10994"/>
                      <a:pt x="5545" y="11183"/>
                      <a:pt x="5356" y="11183"/>
                    </a:cubicBezTo>
                    <a:lnTo>
                      <a:pt x="3970" y="11183"/>
                    </a:lnTo>
                    <a:cubicBezTo>
                      <a:pt x="3781" y="11183"/>
                      <a:pt x="3624" y="10994"/>
                      <a:pt x="3624" y="10805"/>
                    </a:cubicBezTo>
                    <a:lnTo>
                      <a:pt x="3624" y="10459"/>
                    </a:lnTo>
                    <a:close/>
                    <a:moveTo>
                      <a:pt x="4662" y="0"/>
                    </a:moveTo>
                    <a:cubicBezTo>
                      <a:pt x="4486" y="0"/>
                      <a:pt x="4308" y="10"/>
                      <a:pt x="4128" y="31"/>
                    </a:cubicBezTo>
                    <a:cubicBezTo>
                      <a:pt x="2174" y="251"/>
                      <a:pt x="568" y="1827"/>
                      <a:pt x="253" y="3780"/>
                    </a:cubicBezTo>
                    <a:cubicBezTo>
                      <a:pt x="1" y="5229"/>
                      <a:pt x="505" y="6710"/>
                      <a:pt x="1576" y="7749"/>
                    </a:cubicBezTo>
                    <a:cubicBezTo>
                      <a:pt x="1733" y="7875"/>
                      <a:pt x="1859" y="7970"/>
                      <a:pt x="1922" y="8064"/>
                    </a:cubicBezTo>
                    <a:cubicBezTo>
                      <a:pt x="2206" y="8285"/>
                      <a:pt x="2237" y="8348"/>
                      <a:pt x="2237" y="8695"/>
                    </a:cubicBezTo>
                    <a:lnTo>
                      <a:pt x="2237" y="9388"/>
                    </a:lnTo>
                    <a:cubicBezTo>
                      <a:pt x="2237" y="9829"/>
                      <a:pt x="2521" y="10238"/>
                      <a:pt x="2962" y="10396"/>
                    </a:cubicBezTo>
                    <a:lnTo>
                      <a:pt x="2962" y="10774"/>
                    </a:lnTo>
                    <a:cubicBezTo>
                      <a:pt x="2962" y="11404"/>
                      <a:pt x="3435" y="11845"/>
                      <a:pt x="3970" y="11845"/>
                    </a:cubicBezTo>
                    <a:lnTo>
                      <a:pt x="5356" y="11845"/>
                    </a:lnTo>
                    <a:cubicBezTo>
                      <a:pt x="5955" y="11845"/>
                      <a:pt x="6396" y="11372"/>
                      <a:pt x="6396" y="10805"/>
                    </a:cubicBezTo>
                    <a:lnTo>
                      <a:pt x="6396" y="10427"/>
                    </a:lnTo>
                    <a:cubicBezTo>
                      <a:pt x="6774" y="10270"/>
                      <a:pt x="7089" y="9923"/>
                      <a:pt x="7089" y="9451"/>
                    </a:cubicBezTo>
                    <a:lnTo>
                      <a:pt x="7089" y="8726"/>
                    </a:lnTo>
                    <a:cubicBezTo>
                      <a:pt x="7089" y="8380"/>
                      <a:pt x="7121" y="8348"/>
                      <a:pt x="7404" y="8096"/>
                    </a:cubicBezTo>
                    <a:cubicBezTo>
                      <a:pt x="7499" y="8033"/>
                      <a:pt x="7593" y="7938"/>
                      <a:pt x="7751" y="7812"/>
                    </a:cubicBezTo>
                    <a:cubicBezTo>
                      <a:pt x="8664" y="6962"/>
                      <a:pt x="9169" y="5765"/>
                      <a:pt x="9169" y="4504"/>
                    </a:cubicBezTo>
                    <a:cubicBezTo>
                      <a:pt x="9169" y="2060"/>
                      <a:pt x="7186" y="0"/>
                      <a:pt x="466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693" name="Google Shape;9211;p73">
                <a:extLst>
                  <a:ext uri="{FF2B5EF4-FFF2-40B4-BE49-F238E27FC236}">
                    <a16:creationId xmlns:a16="http://schemas.microsoft.com/office/drawing/2014/main" id="{4EBE5D62-1497-D1AC-526E-899658F9B699}"/>
                  </a:ext>
                </a:extLst>
              </p:cNvPr>
              <p:cNvSpPr/>
              <p:nvPr/>
            </p:nvSpPr>
            <p:spPr>
              <a:xfrm>
                <a:off x="5203298" y="2281976"/>
                <a:ext cx="524573" cy="498585"/>
              </a:xfrm>
              <a:custGeom>
                <a:avLst/>
                <a:gdLst/>
                <a:ahLst/>
                <a:cxnLst/>
                <a:rect l="l" t="t" r="r" b="b"/>
                <a:pathLst>
                  <a:path w="12414" h="11799" extrusionOk="0">
                    <a:moveTo>
                      <a:pt x="8979" y="2127"/>
                    </a:moveTo>
                    <a:cubicBezTo>
                      <a:pt x="9247" y="2127"/>
                      <a:pt x="9515" y="2229"/>
                      <a:pt x="9704" y="2434"/>
                    </a:cubicBezTo>
                    <a:cubicBezTo>
                      <a:pt x="10113" y="2812"/>
                      <a:pt x="10113" y="3473"/>
                      <a:pt x="9704" y="3883"/>
                    </a:cubicBezTo>
                    <a:lnTo>
                      <a:pt x="8885" y="4702"/>
                    </a:lnTo>
                    <a:cubicBezTo>
                      <a:pt x="8790" y="4765"/>
                      <a:pt x="8696" y="4860"/>
                      <a:pt x="8601" y="4891"/>
                    </a:cubicBezTo>
                    <a:cubicBezTo>
                      <a:pt x="8790" y="4513"/>
                      <a:pt x="8727" y="4041"/>
                      <a:pt x="8412" y="3726"/>
                    </a:cubicBezTo>
                    <a:cubicBezTo>
                      <a:pt x="8206" y="3520"/>
                      <a:pt x="7933" y="3408"/>
                      <a:pt x="7654" y="3408"/>
                    </a:cubicBezTo>
                    <a:cubicBezTo>
                      <a:pt x="7507" y="3408"/>
                      <a:pt x="7357" y="3439"/>
                      <a:pt x="7215" y="3505"/>
                    </a:cubicBezTo>
                    <a:cubicBezTo>
                      <a:pt x="7278" y="3410"/>
                      <a:pt x="7341" y="3316"/>
                      <a:pt x="7436" y="3253"/>
                    </a:cubicBezTo>
                    <a:lnTo>
                      <a:pt x="8255" y="2434"/>
                    </a:lnTo>
                    <a:cubicBezTo>
                      <a:pt x="8444" y="2229"/>
                      <a:pt x="8711" y="2127"/>
                      <a:pt x="8979" y="2127"/>
                    </a:cubicBezTo>
                    <a:close/>
                    <a:moveTo>
                      <a:pt x="9027" y="685"/>
                    </a:moveTo>
                    <a:cubicBezTo>
                      <a:pt x="9649" y="685"/>
                      <a:pt x="10271" y="922"/>
                      <a:pt x="10744" y="1394"/>
                    </a:cubicBezTo>
                    <a:cubicBezTo>
                      <a:pt x="11689" y="2339"/>
                      <a:pt x="11689" y="3883"/>
                      <a:pt x="10744" y="4828"/>
                    </a:cubicBezTo>
                    <a:lnTo>
                      <a:pt x="9893" y="5647"/>
                    </a:lnTo>
                    <a:cubicBezTo>
                      <a:pt x="9431" y="6109"/>
                      <a:pt x="8816" y="6356"/>
                      <a:pt x="8187" y="6356"/>
                    </a:cubicBezTo>
                    <a:cubicBezTo>
                      <a:pt x="7914" y="6356"/>
                      <a:pt x="7639" y="6310"/>
                      <a:pt x="7373" y="6214"/>
                    </a:cubicBezTo>
                    <a:lnTo>
                      <a:pt x="7940" y="5647"/>
                    </a:lnTo>
                    <a:cubicBezTo>
                      <a:pt x="8008" y="5655"/>
                      <a:pt x="8077" y="5659"/>
                      <a:pt x="8146" y="5659"/>
                    </a:cubicBezTo>
                    <a:cubicBezTo>
                      <a:pt x="8617" y="5659"/>
                      <a:pt x="9087" y="5477"/>
                      <a:pt x="9389" y="5175"/>
                    </a:cubicBezTo>
                    <a:lnTo>
                      <a:pt x="10208" y="4356"/>
                    </a:lnTo>
                    <a:cubicBezTo>
                      <a:pt x="10901" y="3694"/>
                      <a:pt x="10901" y="2591"/>
                      <a:pt x="10208" y="1898"/>
                    </a:cubicBezTo>
                    <a:cubicBezTo>
                      <a:pt x="9877" y="1567"/>
                      <a:pt x="9436" y="1402"/>
                      <a:pt x="8995" y="1402"/>
                    </a:cubicBezTo>
                    <a:cubicBezTo>
                      <a:pt x="8554" y="1402"/>
                      <a:pt x="8113" y="1567"/>
                      <a:pt x="7782" y="1898"/>
                    </a:cubicBezTo>
                    <a:lnTo>
                      <a:pt x="6931" y="2749"/>
                    </a:lnTo>
                    <a:cubicBezTo>
                      <a:pt x="6553" y="3127"/>
                      <a:pt x="6396" y="3694"/>
                      <a:pt x="6490" y="4198"/>
                    </a:cubicBezTo>
                    <a:lnTo>
                      <a:pt x="5923" y="4734"/>
                    </a:lnTo>
                    <a:cubicBezTo>
                      <a:pt x="5608" y="3883"/>
                      <a:pt x="5797" y="2906"/>
                      <a:pt x="6490" y="2213"/>
                    </a:cubicBezTo>
                    <a:lnTo>
                      <a:pt x="7309" y="1394"/>
                    </a:lnTo>
                    <a:cubicBezTo>
                      <a:pt x="7782" y="922"/>
                      <a:pt x="8404" y="685"/>
                      <a:pt x="9027" y="685"/>
                    </a:cubicBezTo>
                    <a:close/>
                    <a:moveTo>
                      <a:pt x="7703" y="4104"/>
                    </a:moveTo>
                    <a:cubicBezTo>
                      <a:pt x="7790" y="4104"/>
                      <a:pt x="7877" y="4135"/>
                      <a:pt x="7940" y="4198"/>
                    </a:cubicBezTo>
                    <a:cubicBezTo>
                      <a:pt x="8066" y="4324"/>
                      <a:pt x="8066" y="4545"/>
                      <a:pt x="7940" y="4671"/>
                    </a:cubicBezTo>
                    <a:lnTo>
                      <a:pt x="4978" y="7632"/>
                    </a:lnTo>
                    <a:cubicBezTo>
                      <a:pt x="4915" y="7679"/>
                      <a:pt x="4828" y="7703"/>
                      <a:pt x="4742" y="7703"/>
                    </a:cubicBezTo>
                    <a:cubicBezTo>
                      <a:pt x="4655" y="7703"/>
                      <a:pt x="4569" y="7679"/>
                      <a:pt x="4506" y="7632"/>
                    </a:cubicBezTo>
                    <a:cubicBezTo>
                      <a:pt x="4380" y="7506"/>
                      <a:pt x="4380" y="7254"/>
                      <a:pt x="4506" y="7160"/>
                    </a:cubicBezTo>
                    <a:lnTo>
                      <a:pt x="7467" y="4198"/>
                    </a:lnTo>
                    <a:cubicBezTo>
                      <a:pt x="7530" y="4135"/>
                      <a:pt x="7617" y="4104"/>
                      <a:pt x="7703" y="4104"/>
                    </a:cubicBezTo>
                    <a:close/>
                    <a:moveTo>
                      <a:pt x="3781" y="6939"/>
                    </a:moveTo>
                    <a:lnTo>
                      <a:pt x="3781" y="6939"/>
                    </a:lnTo>
                    <a:cubicBezTo>
                      <a:pt x="3592" y="7349"/>
                      <a:pt x="3686" y="7821"/>
                      <a:pt x="4001" y="8136"/>
                    </a:cubicBezTo>
                    <a:cubicBezTo>
                      <a:pt x="4198" y="8333"/>
                      <a:pt x="4457" y="8432"/>
                      <a:pt x="4715" y="8432"/>
                    </a:cubicBezTo>
                    <a:cubicBezTo>
                      <a:pt x="4870" y="8432"/>
                      <a:pt x="5025" y="8396"/>
                      <a:pt x="5167" y="8325"/>
                    </a:cubicBezTo>
                    <a:lnTo>
                      <a:pt x="5167" y="8325"/>
                    </a:lnTo>
                    <a:cubicBezTo>
                      <a:pt x="5136" y="8451"/>
                      <a:pt x="5041" y="8514"/>
                      <a:pt x="4978" y="8609"/>
                    </a:cubicBezTo>
                    <a:lnTo>
                      <a:pt x="4159" y="9428"/>
                    </a:lnTo>
                    <a:cubicBezTo>
                      <a:pt x="3954" y="9633"/>
                      <a:pt x="3686" y="9735"/>
                      <a:pt x="3419" y="9735"/>
                    </a:cubicBezTo>
                    <a:cubicBezTo>
                      <a:pt x="3151" y="9735"/>
                      <a:pt x="2883" y="9633"/>
                      <a:pt x="2678" y="9428"/>
                    </a:cubicBezTo>
                    <a:cubicBezTo>
                      <a:pt x="2300" y="9050"/>
                      <a:pt x="2300" y="8357"/>
                      <a:pt x="2678" y="7979"/>
                    </a:cubicBezTo>
                    <a:lnTo>
                      <a:pt x="3529" y="7160"/>
                    </a:lnTo>
                    <a:cubicBezTo>
                      <a:pt x="3592" y="7065"/>
                      <a:pt x="3718" y="7002"/>
                      <a:pt x="3781" y="6939"/>
                    </a:cubicBezTo>
                    <a:close/>
                    <a:moveTo>
                      <a:pt x="4212" y="5467"/>
                    </a:moveTo>
                    <a:cubicBezTo>
                      <a:pt x="4492" y="5467"/>
                      <a:pt x="4773" y="5516"/>
                      <a:pt x="5041" y="5616"/>
                    </a:cubicBezTo>
                    <a:lnTo>
                      <a:pt x="4506" y="6151"/>
                    </a:lnTo>
                    <a:cubicBezTo>
                      <a:pt x="4437" y="6143"/>
                      <a:pt x="4368" y="6139"/>
                      <a:pt x="4299" y="6139"/>
                    </a:cubicBezTo>
                    <a:cubicBezTo>
                      <a:pt x="3828" y="6139"/>
                      <a:pt x="3358" y="6322"/>
                      <a:pt x="3056" y="6624"/>
                    </a:cubicBezTo>
                    <a:lnTo>
                      <a:pt x="2206" y="7475"/>
                    </a:lnTo>
                    <a:cubicBezTo>
                      <a:pt x="1544" y="8136"/>
                      <a:pt x="1544" y="9239"/>
                      <a:pt x="2206" y="9900"/>
                    </a:cubicBezTo>
                    <a:cubicBezTo>
                      <a:pt x="2552" y="10231"/>
                      <a:pt x="3001" y="10397"/>
                      <a:pt x="3446" y="10397"/>
                    </a:cubicBezTo>
                    <a:cubicBezTo>
                      <a:pt x="3891" y="10397"/>
                      <a:pt x="4332" y="10231"/>
                      <a:pt x="4663" y="9900"/>
                    </a:cubicBezTo>
                    <a:lnTo>
                      <a:pt x="5482" y="9081"/>
                    </a:lnTo>
                    <a:cubicBezTo>
                      <a:pt x="5892" y="8672"/>
                      <a:pt x="6049" y="8136"/>
                      <a:pt x="5955" y="7632"/>
                    </a:cubicBezTo>
                    <a:lnTo>
                      <a:pt x="6522" y="7065"/>
                    </a:lnTo>
                    <a:lnTo>
                      <a:pt x="6522" y="7065"/>
                    </a:lnTo>
                    <a:cubicBezTo>
                      <a:pt x="6837" y="7947"/>
                      <a:pt x="6648" y="8924"/>
                      <a:pt x="5955" y="9585"/>
                    </a:cubicBezTo>
                    <a:lnTo>
                      <a:pt x="5136" y="10405"/>
                    </a:lnTo>
                    <a:cubicBezTo>
                      <a:pt x="4663" y="10877"/>
                      <a:pt x="4041" y="11113"/>
                      <a:pt x="3419" y="11113"/>
                    </a:cubicBezTo>
                    <a:cubicBezTo>
                      <a:pt x="2796" y="11113"/>
                      <a:pt x="2174" y="10877"/>
                      <a:pt x="1702" y="10405"/>
                    </a:cubicBezTo>
                    <a:cubicBezTo>
                      <a:pt x="756" y="9459"/>
                      <a:pt x="756" y="7916"/>
                      <a:pt x="1702" y="7002"/>
                    </a:cubicBezTo>
                    <a:lnTo>
                      <a:pt x="2552" y="6151"/>
                    </a:lnTo>
                    <a:cubicBezTo>
                      <a:pt x="3005" y="5699"/>
                      <a:pt x="3605" y="5467"/>
                      <a:pt x="4212" y="5467"/>
                    </a:cubicBezTo>
                    <a:close/>
                    <a:moveTo>
                      <a:pt x="8999" y="0"/>
                    </a:moveTo>
                    <a:cubicBezTo>
                      <a:pt x="8200" y="0"/>
                      <a:pt x="7404" y="307"/>
                      <a:pt x="6805" y="922"/>
                    </a:cubicBezTo>
                    <a:lnTo>
                      <a:pt x="5955" y="1741"/>
                    </a:lnTo>
                    <a:cubicBezTo>
                      <a:pt x="5136" y="2560"/>
                      <a:pt x="4852" y="3789"/>
                      <a:pt x="5230" y="4891"/>
                    </a:cubicBezTo>
                    <a:cubicBezTo>
                      <a:pt x="4920" y="4794"/>
                      <a:pt x="4601" y="4746"/>
                      <a:pt x="4283" y="4746"/>
                    </a:cubicBezTo>
                    <a:cubicBezTo>
                      <a:pt x="3469" y="4746"/>
                      <a:pt x="2669" y="5058"/>
                      <a:pt x="2080" y="5647"/>
                    </a:cubicBezTo>
                    <a:lnTo>
                      <a:pt x="1229" y="6466"/>
                    </a:lnTo>
                    <a:cubicBezTo>
                      <a:pt x="0" y="7695"/>
                      <a:pt x="0" y="9680"/>
                      <a:pt x="1229" y="10877"/>
                    </a:cubicBezTo>
                    <a:cubicBezTo>
                      <a:pt x="1843" y="11491"/>
                      <a:pt x="2647" y="11799"/>
                      <a:pt x="3446" y="11799"/>
                    </a:cubicBezTo>
                    <a:cubicBezTo>
                      <a:pt x="4246" y="11799"/>
                      <a:pt x="5041" y="11491"/>
                      <a:pt x="5640" y="10877"/>
                    </a:cubicBezTo>
                    <a:lnTo>
                      <a:pt x="6490" y="10058"/>
                    </a:lnTo>
                    <a:cubicBezTo>
                      <a:pt x="7309" y="9239"/>
                      <a:pt x="7593" y="8010"/>
                      <a:pt x="7215" y="6908"/>
                    </a:cubicBezTo>
                    <a:lnTo>
                      <a:pt x="7215" y="6908"/>
                    </a:lnTo>
                    <a:cubicBezTo>
                      <a:pt x="7525" y="7005"/>
                      <a:pt x="7844" y="7053"/>
                      <a:pt x="8162" y="7053"/>
                    </a:cubicBezTo>
                    <a:cubicBezTo>
                      <a:pt x="8976" y="7053"/>
                      <a:pt x="9776" y="6740"/>
                      <a:pt x="10365" y="6151"/>
                    </a:cubicBezTo>
                    <a:lnTo>
                      <a:pt x="11216" y="5332"/>
                    </a:lnTo>
                    <a:cubicBezTo>
                      <a:pt x="12413" y="4104"/>
                      <a:pt x="12413" y="2150"/>
                      <a:pt x="11216" y="922"/>
                    </a:cubicBezTo>
                    <a:cubicBezTo>
                      <a:pt x="10602" y="307"/>
                      <a:pt x="9798" y="0"/>
                      <a:pt x="899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694" name="Google Shape;9212;p73">
                <a:extLst>
                  <a:ext uri="{FF2B5EF4-FFF2-40B4-BE49-F238E27FC236}">
                    <a16:creationId xmlns:a16="http://schemas.microsoft.com/office/drawing/2014/main" id="{524BC655-5E30-FCAE-1E34-BDA836814A01}"/>
                  </a:ext>
                </a:extLst>
              </p:cNvPr>
              <p:cNvSpPr/>
              <p:nvPr/>
            </p:nvSpPr>
            <p:spPr>
              <a:xfrm>
                <a:off x="5213946" y="2924655"/>
                <a:ext cx="503276" cy="500571"/>
              </a:xfrm>
              <a:custGeom>
                <a:avLst/>
                <a:gdLst/>
                <a:ahLst/>
                <a:cxnLst/>
                <a:rect l="l" t="t" r="r" b="b"/>
                <a:pathLst>
                  <a:path w="11910" h="11846" extrusionOk="0">
                    <a:moveTo>
                      <a:pt x="5924" y="2080"/>
                    </a:moveTo>
                    <a:cubicBezTo>
                      <a:pt x="6302" y="2080"/>
                      <a:pt x="6617" y="2395"/>
                      <a:pt x="6617" y="2773"/>
                    </a:cubicBezTo>
                    <a:cubicBezTo>
                      <a:pt x="6617" y="3182"/>
                      <a:pt x="6302" y="3497"/>
                      <a:pt x="5924" y="3497"/>
                    </a:cubicBezTo>
                    <a:cubicBezTo>
                      <a:pt x="5514" y="3497"/>
                      <a:pt x="5199" y="3182"/>
                      <a:pt x="5199" y="2773"/>
                    </a:cubicBezTo>
                    <a:cubicBezTo>
                      <a:pt x="5199" y="2395"/>
                      <a:pt x="5514" y="2080"/>
                      <a:pt x="5924" y="2080"/>
                    </a:cubicBezTo>
                    <a:close/>
                    <a:moveTo>
                      <a:pt x="5924" y="662"/>
                    </a:moveTo>
                    <a:cubicBezTo>
                      <a:pt x="7247" y="662"/>
                      <a:pt x="8318" y="1764"/>
                      <a:pt x="8318" y="3088"/>
                    </a:cubicBezTo>
                    <a:cubicBezTo>
                      <a:pt x="8318" y="3655"/>
                      <a:pt x="8129" y="4190"/>
                      <a:pt x="7783" y="4631"/>
                    </a:cubicBezTo>
                    <a:cubicBezTo>
                      <a:pt x="7562" y="4222"/>
                      <a:pt x="7310" y="3907"/>
                      <a:pt x="6900" y="3686"/>
                    </a:cubicBezTo>
                    <a:cubicBezTo>
                      <a:pt x="7153" y="3434"/>
                      <a:pt x="7310" y="3088"/>
                      <a:pt x="7310" y="2741"/>
                    </a:cubicBezTo>
                    <a:cubicBezTo>
                      <a:pt x="7310" y="1985"/>
                      <a:pt x="6680" y="1355"/>
                      <a:pt x="5924" y="1355"/>
                    </a:cubicBezTo>
                    <a:cubicBezTo>
                      <a:pt x="5168" y="1355"/>
                      <a:pt x="4538" y="1985"/>
                      <a:pt x="4538" y="2741"/>
                    </a:cubicBezTo>
                    <a:cubicBezTo>
                      <a:pt x="4538" y="3088"/>
                      <a:pt x="4695" y="3434"/>
                      <a:pt x="4947" y="3686"/>
                    </a:cubicBezTo>
                    <a:cubicBezTo>
                      <a:pt x="4538" y="3938"/>
                      <a:pt x="4223" y="4285"/>
                      <a:pt x="4034" y="4631"/>
                    </a:cubicBezTo>
                    <a:cubicBezTo>
                      <a:pt x="3592" y="4096"/>
                      <a:pt x="3403" y="3403"/>
                      <a:pt x="3498" y="2741"/>
                    </a:cubicBezTo>
                    <a:cubicBezTo>
                      <a:pt x="3655" y="1638"/>
                      <a:pt x="4664" y="662"/>
                      <a:pt x="5924" y="662"/>
                    </a:cubicBezTo>
                    <a:close/>
                    <a:moveTo>
                      <a:pt x="5924" y="4159"/>
                    </a:moveTo>
                    <a:cubicBezTo>
                      <a:pt x="6554" y="4159"/>
                      <a:pt x="7058" y="4600"/>
                      <a:pt x="7247" y="5135"/>
                    </a:cubicBezTo>
                    <a:cubicBezTo>
                      <a:pt x="6869" y="5388"/>
                      <a:pt x="6428" y="5545"/>
                      <a:pt x="5924" y="5545"/>
                    </a:cubicBezTo>
                    <a:cubicBezTo>
                      <a:pt x="5451" y="5545"/>
                      <a:pt x="4979" y="5388"/>
                      <a:pt x="4569" y="5135"/>
                    </a:cubicBezTo>
                    <a:cubicBezTo>
                      <a:pt x="4727" y="4568"/>
                      <a:pt x="5294" y="4159"/>
                      <a:pt x="5924" y="4159"/>
                    </a:cubicBezTo>
                    <a:close/>
                    <a:moveTo>
                      <a:pt x="1734" y="9042"/>
                    </a:moveTo>
                    <a:cubicBezTo>
                      <a:pt x="2301" y="9042"/>
                      <a:pt x="2773" y="9483"/>
                      <a:pt x="2773" y="10082"/>
                    </a:cubicBezTo>
                    <a:cubicBezTo>
                      <a:pt x="2773" y="10649"/>
                      <a:pt x="2301" y="11121"/>
                      <a:pt x="1734" y="11121"/>
                    </a:cubicBezTo>
                    <a:cubicBezTo>
                      <a:pt x="1198" y="11121"/>
                      <a:pt x="726" y="10649"/>
                      <a:pt x="726" y="10082"/>
                    </a:cubicBezTo>
                    <a:cubicBezTo>
                      <a:pt x="726" y="9483"/>
                      <a:pt x="1198" y="9042"/>
                      <a:pt x="1734" y="9042"/>
                    </a:cubicBezTo>
                    <a:close/>
                    <a:moveTo>
                      <a:pt x="5924" y="9042"/>
                    </a:moveTo>
                    <a:cubicBezTo>
                      <a:pt x="6522" y="9042"/>
                      <a:pt x="6932" y="9515"/>
                      <a:pt x="6932" y="10082"/>
                    </a:cubicBezTo>
                    <a:cubicBezTo>
                      <a:pt x="6932" y="10649"/>
                      <a:pt x="6459" y="11121"/>
                      <a:pt x="5924" y="11121"/>
                    </a:cubicBezTo>
                    <a:cubicBezTo>
                      <a:pt x="5357" y="11121"/>
                      <a:pt x="4884" y="10649"/>
                      <a:pt x="4884" y="10082"/>
                    </a:cubicBezTo>
                    <a:cubicBezTo>
                      <a:pt x="4884" y="9483"/>
                      <a:pt x="5325" y="9042"/>
                      <a:pt x="5924" y="9042"/>
                    </a:cubicBezTo>
                    <a:close/>
                    <a:moveTo>
                      <a:pt x="10145" y="9042"/>
                    </a:moveTo>
                    <a:cubicBezTo>
                      <a:pt x="10681" y="9042"/>
                      <a:pt x="11154" y="9483"/>
                      <a:pt x="11154" y="10082"/>
                    </a:cubicBezTo>
                    <a:cubicBezTo>
                      <a:pt x="11154" y="10649"/>
                      <a:pt x="10681" y="11121"/>
                      <a:pt x="10145" y="11121"/>
                    </a:cubicBezTo>
                    <a:cubicBezTo>
                      <a:pt x="9578" y="11121"/>
                      <a:pt x="9106" y="10649"/>
                      <a:pt x="9106" y="10082"/>
                    </a:cubicBezTo>
                    <a:cubicBezTo>
                      <a:pt x="9106" y="9483"/>
                      <a:pt x="9578" y="9042"/>
                      <a:pt x="10145" y="9042"/>
                    </a:cubicBezTo>
                    <a:close/>
                    <a:moveTo>
                      <a:pt x="5955" y="0"/>
                    </a:moveTo>
                    <a:cubicBezTo>
                      <a:pt x="4349" y="0"/>
                      <a:pt x="3088" y="1197"/>
                      <a:pt x="2868" y="2678"/>
                    </a:cubicBezTo>
                    <a:cubicBezTo>
                      <a:pt x="2647" y="4442"/>
                      <a:pt x="3908" y="6018"/>
                      <a:pt x="5640" y="6207"/>
                    </a:cubicBezTo>
                    <a:lnTo>
                      <a:pt x="5640" y="6963"/>
                    </a:lnTo>
                    <a:lnTo>
                      <a:pt x="2427" y="6963"/>
                    </a:lnTo>
                    <a:cubicBezTo>
                      <a:pt x="1828" y="6963"/>
                      <a:pt x="1387" y="7435"/>
                      <a:pt x="1387" y="7971"/>
                    </a:cubicBezTo>
                    <a:lnTo>
                      <a:pt x="1387" y="8380"/>
                    </a:lnTo>
                    <a:cubicBezTo>
                      <a:pt x="599" y="8538"/>
                      <a:pt x="1" y="9231"/>
                      <a:pt x="1" y="10082"/>
                    </a:cubicBezTo>
                    <a:cubicBezTo>
                      <a:pt x="1" y="11027"/>
                      <a:pt x="789" y="11846"/>
                      <a:pt x="1734" y="11846"/>
                    </a:cubicBezTo>
                    <a:cubicBezTo>
                      <a:pt x="2679" y="11846"/>
                      <a:pt x="3466" y="11058"/>
                      <a:pt x="3466" y="10082"/>
                    </a:cubicBezTo>
                    <a:cubicBezTo>
                      <a:pt x="3466" y="9231"/>
                      <a:pt x="2868" y="8538"/>
                      <a:pt x="2080" y="8380"/>
                    </a:cubicBezTo>
                    <a:lnTo>
                      <a:pt x="2080" y="7971"/>
                    </a:lnTo>
                    <a:cubicBezTo>
                      <a:pt x="2080" y="7782"/>
                      <a:pt x="2238" y="7624"/>
                      <a:pt x="2458" y="7624"/>
                    </a:cubicBezTo>
                    <a:lnTo>
                      <a:pt x="5609" y="7624"/>
                    </a:lnTo>
                    <a:lnTo>
                      <a:pt x="5609" y="8349"/>
                    </a:lnTo>
                    <a:cubicBezTo>
                      <a:pt x="4821" y="8506"/>
                      <a:pt x="4223" y="9200"/>
                      <a:pt x="4223" y="10019"/>
                    </a:cubicBezTo>
                    <a:cubicBezTo>
                      <a:pt x="4223" y="10964"/>
                      <a:pt x="5010" y="11814"/>
                      <a:pt x="5955" y="11814"/>
                    </a:cubicBezTo>
                    <a:cubicBezTo>
                      <a:pt x="6900" y="11814"/>
                      <a:pt x="7688" y="11027"/>
                      <a:pt x="7688" y="10019"/>
                    </a:cubicBezTo>
                    <a:cubicBezTo>
                      <a:pt x="7688" y="9200"/>
                      <a:pt x="7090" y="8506"/>
                      <a:pt x="6302" y="8349"/>
                    </a:cubicBezTo>
                    <a:lnTo>
                      <a:pt x="6302" y="7624"/>
                    </a:lnTo>
                    <a:lnTo>
                      <a:pt x="9452" y="7624"/>
                    </a:lnTo>
                    <a:cubicBezTo>
                      <a:pt x="9641" y="7624"/>
                      <a:pt x="9799" y="7782"/>
                      <a:pt x="9799" y="7971"/>
                    </a:cubicBezTo>
                    <a:lnTo>
                      <a:pt x="9799" y="8380"/>
                    </a:lnTo>
                    <a:cubicBezTo>
                      <a:pt x="9011" y="8538"/>
                      <a:pt x="8444" y="9231"/>
                      <a:pt x="8444" y="10082"/>
                    </a:cubicBezTo>
                    <a:cubicBezTo>
                      <a:pt x="8444" y="11027"/>
                      <a:pt x="9232" y="11846"/>
                      <a:pt x="10177" y="11846"/>
                    </a:cubicBezTo>
                    <a:cubicBezTo>
                      <a:pt x="11122" y="11846"/>
                      <a:pt x="11910" y="11058"/>
                      <a:pt x="11910" y="10082"/>
                    </a:cubicBezTo>
                    <a:cubicBezTo>
                      <a:pt x="11910" y="9231"/>
                      <a:pt x="11311" y="8538"/>
                      <a:pt x="10524" y="8380"/>
                    </a:cubicBezTo>
                    <a:lnTo>
                      <a:pt x="10524" y="7971"/>
                    </a:lnTo>
                    <a:cubicBezTo>
                      <a:pt x="10524" y="7404"/>
                      <a:pt x="10051" y="6963"/>
                      <a:pt x="9484" y="6963"/>
                    </a:cubicBezTo>
                    <a:lnTo>
                      <a:pt x="6333" y="6963"/>
                    </a:lnTo>
                    <a:lnTo>
                      <a:pt x="6333" y="6207"/>
                    </a:lnTo>
                    <a:cubicBezTo>
                      <a:pt x="7909" y="6049"/>
                      <a:pt x="9106" y="4726"/>
                      <a:pt x="9106" y="3088"/>
                    </a:cubicBezTo>
                    <a:cubicBezTo>
                      <a:pt x="9106" y="1355"/>
                      <a:pt x="7688" y="0"/>
                      <a:pt x="595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695" name="Google Shape;9213;p73">
                <a:extLst>
                  <a:ext uri="{FF2B5EF4-FFF2-40B4-BE49-F238E27FC236}">
                    <a16:creationId xmlns:a16="http://schemas.microsoft.com/office/drawing/2014/main" id="{0243FFC9-CC18-B7DE-07DE-B491A56C279B}"/>
                  </a:ext>
                </a:extLst>
              </p:cNvPr>
              <p:cNvGrpSpPr/>
              <p:nvPr/>
            </p:nvGrpSpPr>
            <p:grpSpPr>
              <a:xfrm>
                <a:off x="8378520" y="1688743"/>
                <a:ext cx="501923" cy="498881"/>
                <a:chOff x="5045775" y="1946400"/>
                <a:chExt cx="296950" cy="295150"/>
              </a:xfrm>
              <a:grpFill/>
            </p:grpSpPr>
            <p:sp>
              <p:nvSpPr>
                <p:cNvPr id="17792" name="Google Shape;9214;p73">
                  <a:extLst>
                    <a:ext uri="{FF2B5EF4-FFF2-40B4-BE49-F238E27FC236}">
                      <a16:creationId xmlns:a16="http://schemas.microsoft.com/office/drawing/2014/main" id="{3FAD330A-6EE5-5E17-24EB-B786D0D4B586}"/>
                    </a:ext>
                  </a:extLst>
                </p:cNvPr>
                <p:cNvSpPr/>
                <p:nvPr/>
              </p:nvSpPr>
              <p:spPr>
                <a:xfrm>
                  <a:off x="5113500" y="1998600"/>
                  <a:ext cx="160700" cy="155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28" h="6238" extrusionOk="0">
                      <a:moveTo>
                        <a:pt x="3309" y="2079"/>
                      </a:moveTo>
                      <a:cubicBezTo>
                        <a:pt x="3718" y="2079"/>
                        <a:pt x="4033" y="2394"/>
                        <a:pt x="4033" y="2804"/>
                      </a:cubicBezTo>
                      <a:cubicBezTo>
                        <a:pt x="4033" y="3182"/>
                        <a:pt x="3718" y="3497"/>
                        <a:pt x="3309" y="3497"/>
                      </a:cubicBezTo>
                      <a:cubicBezTo>
                        <a:pt x="2931" y="3497"/>
                        <a:pt x="2616" y="3150"/>
                        <a:pt x="2616" y="2804"/>
                      </a:cubicBezTo>
                      <a:cubicBezTo>
                        <a:pt x="2616" y="2394"/>
                        <a:pt x="2931" y="2079"/>
                        <a:pt x="3309" y="2079"/>
                      </a:cubicBezTo>
                      <a:close/>
                      <a:moveTo>
                        <a:pt x="3403" y="662"/>
                      </a:moveTo>
                      <a:cubicBezTo>
                        <a:pt x="4726" y="662"/>
                        <a:pt x="5798" y="1764"/>
                        <a:pt x="5798" y="3119"/>
                      </a:cubicBezTo>
                      <a:cubicBezTo>
                        <a:pt x="5703" y="3655"/>
                        <a:pt x="5546" y="4222"/>
                        <a:pt x="5199" y="4663"/>
                      </a:cubicBezTo>
                      <a:cubicBezTo>
                        <a:pt x="5010" y="4253"/>
                        <a:pt x="4726" y="3938"/>
                        <a:pt x="4348" y="3686"/>
                      </a:cubicBezTo>
                      <a:cubicBezTo>
                        <a:pt x="4569" y="3466"/>
                        <a:pt x="4726" y="3119"/>
                        <a:pt x="4726" y="2741"/>
                      </a:cubicBezTo>
                      <a:cubicBezTo>
                        <a:pt x="4726" y="2016"/>
                        <a:pt x="4096" y="1386"/>
                        <a:pt x="3340" y="1386"/>
                      </a:cubicBezTo>
                      <a:cubicBezTo>
                        <a:pt x="2616" y="1386"/>
                        <a:pt x="1986" y="2016"/>
                        <a:pt x="1986" y="2741"/>
                      </a:cubicBezTo>
                      <a:cubicBezTo>
                        <a:pt x="1986" y="3119"/>
                        <a:pt x="2143" y="3466"/>
                        <a:pt x="2364" y="3686"/>
                      </a:cubicBezTo>
                      <a:cubicBezTo>
                        <a:pt x="1986" y="3907"/>
                        <a:pt x="1702" y="4253"/>
                        <a:pt x="1513" y="4663"/>
                      </a:cubicBezTo>
                      <a:cubicBezTo>
                        <a:pt x="1072" y="4096"/>
                        <a:pt x="883" y="3434"/>
                        <a:pt x="977" y="2772"/>
                      </a:cubicBezTo>
                      <a:cubicBezTo>
                        <a:pt x="1135" y="1670"/>
                        <a:pt x="2143" y="662"/>
                        <a:pt x="3403" y="662"/>
                      </a:cubicBezTo>
                      <a:close/>
                      <a:moveTo>
                        <a:pt x="3309" y="4190"/>
                      </a:moveTo>
                      <a:cubicBezTo>
                        <a:pt x="3939" y="4190"/>
                        <a:pt x="4443" y="4600"/>
                        <a:pt x="4663" y="5167"/>
                      </a:cubicBezTo>
                      <a:cubicBezTo>
                        <a:pt x="4254" y="5450"/>
                        <a:pt x="3781" y="5545"/>
                        <a:pt x="3309" y="5545"/>
                      </a:cubicBezTo>
                      <a:cubicBezTo>
                        <a:pt x="2836" y="5545"/>
                        <a:pt x="2364" y="5387"/>
                        <a:pt x="1986" y="5167"/>
                      </a:cubicBezTo>
                      <a:cubicBezTo>
                        <a:pt x="2143" y="4568"/>
                        <a:pt x="2679" y="4190"/>
                        <a:pt x="3309" y="4190"/>
                      </a:cubicBezTo>
                      <a:close/>
                      <a:moveTo>
                        <a:pt x="3309" y="0"/>
                      </a:moveTo>
                      <a:cubicBezTo>
                        <a:pt x="1733" y="0"/>
                        <a:pt x="410" y="1229"/>
                        <a:pt x="253" y="2678"/>
                      </a:cubicBezTo>
                      <a:cubicBezTo>
                        <a:pt x="1" y="4600"/>
                        <a:pt x="1450" y="6238"/>
                        <a:pt x="3309" y="6238"/>
                      </a:cubicBezTo>
                      <a:cubicBezTo>
                        <a:pt x="5042" y="6238"/>
                        <a:pt x="6428" y="4820"/>
                        <a:pt x="6428" y="3119"/>
                      </a:cubicBezTo>
                      <a:cubicBezTo>
                        <a:pt x="6428" y="1418"/>
                        <a:pt x="5042" y="0"/>
                        <a:pt x="33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93" name="Google Shape;9215;p73">
                  <a:extLst>
                    <a:ext uri="{FF2B5EF4-FFF2-40B4-BE49-F238E27FC236}">
                      <a16:creationId xmlns:a16="http://schemas.microsoft.com/office/drawing/2014/main" id="{2647FD92-DCFF-A44E-E1FF-2BC65BA07B82}"/>
                    </a:ext>
                  </a:extLst>
                </p:cNvPr>
                <p:cNvSpPr/>
                <p:nvPr/>
              </p:nvSpPr>
              <p:spPr>
                <a:xfrm>
                  <a:off x="5045775" y="1946400"/>
                  <a:ext cx="296950" cy="295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78" h="11806" extrusionOk="0">
                      <a:moveTo>
                        <a:pt x="6018" y="765"/>
                      </a:moveTo>
                      <a:lnTo>
                        <a:pt x="6868" y="1426"/>
                      </a:lnTo>
                      <a:cubicBezTo>
                        <a:pt x="6963" y="1458"/>
                        <a:pt x="7026" y="1489"/>
                        <a:pt x="7152" y="1489"/>
                      </a:cubicBezTo>
                      <a:lnTo>
                        <a:pt x="8223" y="1332"/>
                      </a:lnTo>
                      <a:lnTo>
                        <a:pt x="8664" y="2372"/>
                      </a:lnTo>
                      <a:cubicBezTo>
                        <a:pt x="8696" y="2435"/>
                        <a:pt x="8790" y="2529"/>
                        <a:pt x="8853" y="2561"/>
                      </a:cubicBezTo>
                      <a:lnTo>
                        <a:pt x="9893" y="2970"/>
                      </a:lnTo>
                      <a:lnTo>
                        <a:pt x="9735" y="4073"/>
                      </a:lnTo>
                      <a:cubicBezTo>
                        <a:pt x="9735" y="4136"/>
                        <a:pt x="9735" y="4262"/>
                        <a:pt x="9798" y="4325"/>
                      </a:cubicBezTo>
                      <a:lnTo>
                        <a:pt x="10460" y="5207"/>
                      </a:lnTo>
                      <a:lnTo>
                        <a:pt x="9798" y="6058"/>
                      </a:lnTo>
                      <a:cubicBezTo>
                        <a:pt x="9767" y="6152"/>
                        <a:pt x="9735" y="6215"/>
                        <a:pt x="9735" y="6341"/>
                      </a:cubicBezTo>
                      <a:lnTo>
                        <a:pt x="9893" y="7444"/>
                      </a:lnTo>
                      <a:lnTo>
                        <a:pt x="8853" y="7853"/>
                      </a:lnTo>
                      <a:cubicBezTo>
                        <a:pt x="8790" y="7885"/>
                        <a:pt x="8696" y="7948"/>
                        <a:pt x="8664" y="8042"/>
                      </a:cubicBezTo>
                      <a:lnTo>
                        <a:pt x="8255" y="9051"/>
                      </a:lnTo>
                      <a:lnTo>
                        <a:pt x="7120" y="8893"/>
                      </a:lnTo>
                      <a:cubicBezTo>
                        <a:pt x="7057" y="8893"/>
                        <a:pt x="6931" y="8893"/>
                        <a:pt x="6837" y="8988"/>
                      </a:cubicBezTo>
                      <a:lnTo>
                        <a:pt x="5986" y="9649"/>
                      </a:lnTo>
                      <a:lnTo>
                        <a:pt x="5104" y="8988"/>
                      </a:lnTo>
                      <a:cubicBezTo>
                        <a:pt x="5041" y="8925"/>
                        <a:pt x="5010" y="8893"/>
                        <a:pt x="4915" y="8893"/>
                      </a:cubicBezTo>
                      <a:lnTo>
                        <a:pt x="4884" y="8893"/>
                      </a:lnTo>
                      <a:lnTo>
                        <a:pt x="3781" y="9051"/>
                      </a:lnTo>
                      <a:lnTo>
                        <a:pt x="3371" y="8042"/>
                      </a:lnTo>
                      <a:cubicBezTo>
                        <a:pt x="3340" y="7948"/>
                        <a:pt x="3277" y="7885"/>
                        <a:pt x="3182" y="7853"/>
                      </a:cubicBezTo>
                      <a:lnTo>
                        <a:pt x="2143" y="7444"/>
                      </a:lnTo>
                      <a:lnTo>
                        <a:pt x="2300" y="6341"/>
                      </a:lnTo>
                      <a:cubicBezTo>
                        <a:pt x="2300" y="6278"/>
                        <a:pt x="2300" y="6152"/>
                        <a:pt x="2237" y="6058"/>
                      </a:cubicBezTo>
                      <a:lnTo>
                        <a:pt x="1576" y="5207"/>
                      </a:lnTo>
                      <a:lnTo>
                        <a:pt x="2237" y="4325"/>
                      </a:lnTo>
                      <a:cubicBezTo>
                        <a:pt x="2269" y="4262"/>
                        <a:pt x="2300" y="4167"/>
                        <a:pt x="2300" y="4073"/>
                      </a:cubicBezTo>
                      <a:lnTo>
                        <a:pt x="2143" y="2970"/>
                      </a:lnTo>
                      <a:lnTo>
                        <a:pt x="3182" y="2561"/>
                      </a:lnTo>
                      <a:cubicBezTo>
                        <a:pt x="3277" y="2529"/>
                        <a:pt x="3340" y="2435"/>
                        <a:pt x="3371" y="2372"/>
                      </a:cubicBezTo>
                      <a:lnTo>
                        <a:pt x="3812" y="1332"/>
                      </a:lnTo>
                      <a:lnTo>
                        <a:pt x="4884" y="1489"/>
                      </a:lnTo>
                      <a:cubicBezTo>
                        <a:pt x="4947" y="1489"/>
                        <a:pt x="5073" y="1489"/>
                        <a:pt x="5167" y="1426"/>
                      </a:cubicBezTo>
                      <a:lnTo>
                        <a:pt x="6018" y="765"/>
                      </a:lnTo>
                      <a:close/>
                      <a:moveTo>
                        <a:pt x="2174" y="8168"/>
                      </a:moveTo>
                      <a:lnTo>
                        <a:pt x="2804" y="8420"/>
                      </a:lnTo>
                      <a:lnTo>
                        <a:pt x="3277" y="9586"/>
                      </a:lnTo>
                      <a:cubicBezTo>
                        <a:pt x="3308" y="9681"/>
                        <a:pt x="3434" y="9775"/>
                        <a:pt x="3529" y="9775"/>
                      </a:cubicBezTo>
                      <a:lnTo>
                        <a:pt x="2647" y="10720"/>
                      </a:lnTo>
                      <a:lnTo>
                        <a:pt x="2426" y="9649"/>
                      </a:lnTo>
                      <a:cubicBezTo>
                        <a:pt x="2395" y="9523"/>
                        <a:pt x="2332" y="9429"/>
                        <a:pt x="2174" y="9366"/>
                      </a:cubicBezTo>
                      <a:lnTo>
                        <a:pt x="1134" y="9177"/>
                      </a:lnTo>
                      <a:lnTo>
                        <a:pt x="2174" y="8168"/>
                      </a:lnTo>
                      <a:close/>
                      <a:moveTo>
                        <a:pt x="9861" y="8105"/>
                      </a:moveTo>
                      <a:lnTo>
                        <a:pt x="10901" y="9145"/>
                      </a:lnTo>
                      <a:lnTo>
                        <a:pt x="9893" y="9366"/>
                      </a:lnTo>
                      <a:cubicBezTo>
                        <a:pt x="9767" y="9429"/>
                        <a:pt x="9641" y="9492"/>
                        <a:pt x="9609" y="9649"/>
                      </a:cubicBezTo>
                      <a:lnTo>
                        <a:pt x="9389" y="10720"/>
                      </a:lnTo>
                      <a:lnTo>
                        <a:pt x="8507" y="9712"/>
                      </a:lnTo>
                      <a:cubicBezTo>
                        <a:pt x="8601" y="9712"/>
                        <a:pt x="8727" y="9649"/>
                        <a:pt x="8759" y="9523"/>
                      </a:cubicBezTo>
                      <a:lnTo>
                        <a:pt x="9231" y="8389"/>
                      </a:lnTo>
                      <a:lnTo>
                        <a:pt x="9861" y="8105"/>
                      </a:lnTo>
                      <a:close/>
                      <a:moveTo>
                        <a:pt x="6002" y="1"/>
                      </a:moveTo>
                      <a:cubicBezTo>
                        <a:pt x="5923" y="1"/>
                        <a:pt x="5844" y="24"/>
                        <a:pt x="5797" y="72"/>
                      </a:cubicBezTo>
                      <a:lnTo>
                        <a:pt x="4852" y="828"/>
                      </a:lnTo>
                      <a:lnTo>
                        <a:pt x="3623" y="670"/>
                      </a:lnTo>
                      <a:cubicBezTo>
                        <a:pt x="3607" y="667"/>
                        <a:pt x="3590" y="665"/>
                        <a:pt x="3573" y="665"/>
                      </a:cubicBezTo>
                      <a:cubicBezTo>
                        <a:pt x="3434" y="665"/>
                        <a:pt x="3305" y="775"/>
                        <a:pt x="3277" y="859"/>
                      </a:cubicBezTo>
                      <a:lnTo>
                        <a:pt x="2804" y="2025"/>
                      </a:lnTo>
                      <a:lnTo>
                        <a:pt x="1639" y="2498"/>
                      </a:lnTo>
                      <a:cubicBezTo>
                        <a:pt x="1481" y="2561"/>
                        <a:pt x="1418" y="2687"/>
                        <a:pt x="1450" y="2844"/>
                      </a:cubicBezTo>
                      <a:lnTo>
                        <a:pt x="1607" y="4073"/>
                      </a:lnTo>
                      <a:lnTo>
                        <a:pt x="851" y="5018"/>
                      </a:lnTo>
                      <a:cubicBezTo>
                        <a:pt x="788" y="5112"/>
                        <a:pt x="788" y="5333"/>
                        <a:pt x="851" y="5428"/>
                      </a:cubicBezTo>
                      <a:lnTo>
                        <a:pt x="1607" y="6373"/>
                      </a:lnTo>
                      <a:lnTo>
                        <a:pt x="1450" y="7601"/>
                      </a:lnTo>
                      <a:cubicBezTo>
                        <a:pt x="1450" y="7696"/>
                        <a:pt x="1450" y="7759"/>
                        <a:pt x="1481" y="7853"/>
                      </a:cubicBezTo>
                      <a:lnTo>
                        <a:pt x="189" y="9145"/>
                      </a:lnTo>
                      <a:cubicBezTo>
                        <a:pt x="0" y="9334"/>
                        <a:pt x="126" y="9649"/>
                        <a:pt x="347" y="9744"/>
                      </a:cubicBezTo>
                      <a:lnTo>
                        <a:pt x="1765" y="10059"/>
                      </a:lnTo>
                      <a:lnTo>
                        <a:pt x="2080" y="11539"/>
                      </a:lnTo>
                      <a:cubicBezTo>
                        <a:pt x="2099" y="11714"/>
                        <a:pt x="2250" y="11805"/>
                        <a:pt x="2407" y="11805"/>
                      </a:cubicBezTo>
                      <a:cubicBezTo>
                        <a:pt x="2505" y="11805"/>
                        <a:pt x="2606" y="11770"/>
                        <a:pt x="2678" y="11697"/>
                      </a:cubicBezTo>
                      <a:cubicBezTo>
                        <a:pt x="4410" y="9858"/>
                        <a:pt x="4587" y="9665"/>
                        <a:pt x="4601" y="9649"/>
                      </a:cubicBezTo>
                      <a:lnTo>
                        <a:pt x="4601" y="9649"/>
                      </a:lnTo>
                      <a:lnTo>
                        <a:pt x="4789" y="9618"/>
                      </a:lnTo>
                      <a:lnTo>
                        <a:pt x="5734" y="10374"/>
                      </a:lnTo>
                      <a:cubicBezTo>
                        <a:pt x="5829" y="10405"/>
                        <a:pt x="5860" y="10437"/>
                        <a:pt x="5955" y="10437"/>
                      </a:cubicBezTo>
                      <a:cubicBezTo>
                        <a:pt x="6018" y="10437"/>
                        <a:pt x="6112" y="10405"/>
                        <a:pt x="6144" y="10374"/>
                      </a:cubicBezTo>
                      <a:lnTo>
                        <a:pt x="7089" y="9618"/>
                      </a:lnTo>
                      <a:lnTo>
                        <a:pt x="7278" y="9649"/>
                      </a:lnTo>
                      <a:lnTo>
                        <a:pt x="9200" y="11697"/>
                      </a:lnTo>
                      <a:cubicBezTo>
                        <a:pt x="9284" y="11770"/>
                        <a:pt x="9388" y="11805"/>
                        <a:pt x="9485" y="11805"/>
                      </a:cubicBezTo>
                      <a:cubicBezTo>
                        <a:pt x="9640" y="11805"/>
                        <a:pt x="9779" y="11714"/>
                        <a:pt x="9798" y="11539"/>
                      </a:cubicBezTo>
                      <a:lnTo>
                        <a:pt x="10113" y="10059"/>
                      </a:lnTo>
                      <a:lnTo>
                        <a:pt x="11531" y="9744"/>
                      </a:lnTo>
                      <a:cubicBezTo>
                        <a:pt x="11815" y="9681"/>
                        <a:pt x="11878" y="9334"/>
                        <a:pt x="11689" y="9145"/>
                      </a:cubicBezTo>
                      <a:lnTo>
                        <a:pt x="10523" y="7853"/>
                      </a:lnTo>
                      <a:cubicBezTo>
                        <a:pt x="10554" y="7759"/>
                        <a:pt x="10586" y="7696"/>
                        <a:pt x="10554" y="7601"/>
                      </a:cubicBezTo>
                      <a:lnTo>
                        <a:pt x="10397" y="6373"/>
                      </a:lnTo>
                      <a:lnTo>
                        <a:pt x="11153" y="5428"/>
                      </a:lnTo>
                      <a:cubicBezTo>
                        <a:pt x="11216" y="5333"/>
                        <a:pt x="11216" y="5112"/>
                        <a:pt x="11153" y="5018"/>
                      </a:cubicBezTo>
                      <a:lnTo>
                        <a:pt x="10397" y="4073"/>
                      </a:lnTo>
                      <a:lnTo>
                        <a:pt x="10554" y="2844"/>
                      </a:lnTo>
                      <a:cubicBezTo>
                        <a:pt x="10586" y="2687"/>
                        <a:pt x="10460" y="2529"/>
                        <a:pt x="10365" y="2498"/>
                      </a:cubicBezTo>
                      <a:lnTo>
                        <a:pt x="9200" y="2025"/>
                      </a:lnTo>
                      <a:lnTo>
                        <a:pt x="8727" y="859"/>
                      </a:lnTo>
                      <a:cubicBezTo>
                        <a:pt x="8675" y="728"/>
                        <a:pt x="8578" y="662"/>
                        <a:pt x="8457" y="662"/>
                      </a:cubicBezTo>
                      <a:cubicBezTo>
                        <a:pt x="8432" y="662"/>
                        <a:pt x="8407" y="665"/>
                        <a:pt x="8381" y="670"/>
                      </a:cubicBezTo>
                      <a:lnTo>
                        <a:pt x="7152" y="828"/>
                      </a:lnTo>
                      <a:lnTo>
                        <a:pt x="6207" y="72"/>
                      </a:lnTo>
                      <a:cubicBezTo>
                        <a:pt x="6160" y="24"/>
                        <a:pt x="6081" y="1"/>
                        <a:pt x="600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696" name="Google Shape;9216;p73">
                <a:extLst>
                  <a:ext uri="{FF2B5EF4-FFF2-40B4-BE49-F238E27FC236}">
                    <a16:creationId xmlns:a16="http://schemas.microsoft.com/office/drawing/2014/main" id="{2184BBC2-2E66-6800-1BE1-FBF5736FA4B6}"/>
                  </a:ext>
                </a:extLst>
              </p:cNvPr>
              <p:cNvGrpSpPr/>
              <p:nvPr/>
            </p:nvGrpSpPr>
            <p:grpSpPr>
              <a:xfrm>
                <a:off x="8376514" y="2310252"/>
                <a:ext cx="505937" cy="442045"/>
                <a:chOff x="5046550" y="2327025"/>
                <a:chExt cx="299325" cy="261525"/>
              </a:xfrm>
              <a:grpFill/>
            </p:grpSpPr>
            <p:sp>
              <p:nvSpPr>
                <p:cNvPr id="17789" name="Google Shape;9217;p73">
                  <a:extLst>
                    <a:ext uri="{FF2B5EF4-FFF2-40B4-BE49-F238E27FC236}">
                      <a16:creationId xmlns:a16="http://schemas.microsoft.com/office/drawing/2014/main" id="{B1BF8EF9-FB2E-786F-6B92-7399F010ECF2}"/>
                    </a:ext>
                  </a:extLst>
                </p:cNvPr>
                <p:cNvSpPr/>
                <p:nvPr/>
              </p:nvSpPr>
              <p:spPr>
                <a:xfrm>
                  <a:off x="5046550" y="2448325"/>
                  <a:ext cx="297750" cy="140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5609" extrusionOk="0">
                      <a:moveTo>
                        <a:pt x="4569" y="1386"/>
                      </a:moveTo>
                      <a:cubicBezTo>
                        <a:pt x="4538" y="1575"/>
                        <a:pt x="4506" y="1828"/>
                        <a:pt x="4443" y="2111"/>
                      </a:cubicBezTo>
                      <a:lnTo>
                        <a:pt x="757" y="2111"/>
                      </a:lnTo>
                      <a:lnTo>
                        <a:pt x="757" y="1386"/>
                      </a:lnTo>
                      <a:close/>
                      <a:moveTo>
                        <a:pt x="11185" y="1386"/>
                      </a:moveTo>
                      <a:lnTo>
                        <a:pt x="11185" y="2111"/>
                      </a:lnTo>
                      <a:lnTo>
                        <a:pt x="7530" y="2111"/>
                      </a:lnTo>
                      <a:cubicBezTo>
                        <a:pt x="7467" y="1828"/>
                        <a:pt x="7436" y="1575"/>
                        <a:pt x="7373" y="1386"/>
                      </a:cubicBezTo>
                      <a:close/>
                      <a:moveTo>
                        <a:pt x="5955" y="725"/>
                      </a:moveTo>
                      <a:cubicBezTo>
                        <a:pt x="6270" y="725"/>
                        <a:pt x="6396" y="788"/>
                        <a:pt x="6491" y="1071"/>
                      </a:cubicBezTo>
                      <a:cubicBezTo>
                        <a:pt x="6743" y="1639"/>
                        <a:pt x="6900" y="2804"/>
                        <a:pt x="7247" y="4852"/>
                      </a:cubicBezTo>
                      <a:lnTo>
                        <a:pt x="4664" y="4852"/>
                      </a:lnTo>
                      <a:cubicBezTo>
                        <a:pt x="5010" y="2804"/>
                        <a:pt x="5168" y="1639"/>
                        <a:pt x="5388" y="1071"/>
                      </a:cubicBezTo>
                      <a:cubicBezTo>
                        <a:pt x="5514" y="788"/>
                        <a:pt x="5640" y="725"/>
                        <a:pt x="5955" y="725"/>
                      </a:cubicBezTo>
                      <a:close/>
                      <a:moveTo>
                        <a:pt x="5955" y="0"/>
                      </a:moveTo>
                      <a:cubicBezTo>
                        <a:pt x="5357" y="0"/>
                        <a:pt x="5010" y="221"/>
                        <a:pt x="4758" y="725"/>
                      </a:cubicBezTo>
                      <a:lnTo>
                        <a:pt x="347" y="725"/>
                      </a:lnTo>
                      <a:cubicBezTo>
                        <a:pt x="158" y="725"/>
                        <a:pt x="1" y="882"/>
                        <a:pt x="1" y="1071"/>
                      </a:cubicBezTo>
                      <a:lnTo>
                        <a:pt x="1" y="2458"/>
                      </a:lnTo>
                      <a:cubicBezTo>
                        <a:pt x="1" y="2647"/>
                        <a:pt x="158" y="2804"/>
                        <a:pt x="347" y="2804"/>
                      </a:cubicBezTo>
                      <a:lnTo>
                        <a:pt x="4254" y="2804"/>
                      </a:lnTo>
                      <a:cubicBezTo>
                        <a:pt x="4191" y="3371"/>
                        <a:pt x="4065" y="4064"/>
                        <a:pt x="3907" y="4884"/>
                      </a:cubicBezTo>
                      <a:lnTo>
                        <a:pt x="3498" y="4884"/>
                      </a:lnTo>
                      <a:cubicBezTo>
                        <a:pt x="3309" y="4884"/>
                        <a:pt x="3151" y="5041"/>
                        <a:pt x="3151" y="5262"/>
                      </a:cubicBezTo>
                      <a:cubicBezTo>
                        <a:pt x="3151" y="5451"/>
                        <a:pt x="3309" y="5608"/>
                        <a:pt x="3498" y="5608"/>
                      </a:cubicBezTo>
                      <a:lnTo>
                        <a:pt x="8350" y="5608"/>
                      </a:lnTo>
                      <a:cubicBezTo>
                        <a:pt x="8539" y="5608"/>
                        <a:pt x="8696" y="5451"/>
                        <a:pt x="8696" y="5262"/>
                      </a:cubicBezTo>
                      <a:cubicBezTo>
                        <a:pt x="8696" y="5041"/>
                        <a:pt x="8539" y="4884"/>
                        <a:pt x="8350" y="4884"/>
                      </a:cubicBezTo>
                      <a:lnTo>
                        <a:pt x="7972" y="4884"/>
                      </a:lnTo>
                      <a:cubicBezTo>
                        <a:pt x="7814" y="4064"/>
                        <a:pt x="7688" y="3403"/>
                        <a:pt x="7593" y="2804"/>
                      </a:cubicBezTo>
                      <a:lnTo>
                        <a:pt x="11500" y="2804"/>
                      </a:lnTo>
                      <a:cubicBezTo>
                        <a:pt x="11689" y="2804"/>
                        <a:pt x="11847" y="2647"/>
                        <a:pt x="11847" y="2458"/>
                      </a:cubicBezTo>
                      <a:lnTo>
                        <a:pt x="11847" y="1071"/>
                      </a:lnTo>
                      <a:cubicBezTo>
                        <a:pt x="11910" y="882"/>
                        <a:pt x="11752" y="725"/>
                        <a:pt x="11532" y="725"/>
                      </a:cubicBezTo>
                      <a:lnTo>
                        <a:pt x="7121" y="725"/>
                      </a:lnTo>
                      <a:cubicBezTo>
                        <a:pt x="6900" y="252"/>
                        <a:pt x="6554" y="0"/>
                        <a:pt x="59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90" name="Google Shape;9218;p73">
                  <a:extLst>
                    <a:ext uri="{FF2B5EF4-FFF2-40B4-BE49-F238E27FC236}">
                      <a16:creationId xmlns:a16="http://schemas.microsoft.com/office/drawing/2014/main" id="{209F29CC-AE7A-391F-A207-4A8564AA2EEA}"/>
                    </a:ext>
                  </a:extLst>
                </p:cNvPr>
                <p:cNvSpPr/>
                <p:nvPr/>
              </p:nvSpPr>
              <p:spPr>
                <a:xfrm>
                  <a:off x="5241900" y="2327025"/>
                  <a:ext cx="103975" cy="121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59" h="4853" extrusionOk="0">
                      <a:moveTo>
                        <a:pt x="1985" y="725"/>
                      </a:moveTo>
                      <a:cubicBezTo>
                        <a:pt x="2394" y="725"/>
                        <a:pt x="2709" y="1040"/>
                        <a:pt x="2709" y="1450"/>
                      </a:cubicBezTo>
                      <a:cubicBezTo>
                        <a:pt x="2709" y="1828"/>
                        <a:pt x="2394" y="2143"/>
                        <a:pt x="1985" y="2143"/>
                      </a:cubicBezTo>
                      <a:cubicBezTo>
                        <a:pt x="1607" y="2143"/>
                        <a:pt x="1292" y="1828"/>
                        <a:pt x="1292" y="1450"/>
                      </a:cubicBezTo>
                      <a:cubicBezTo>
                        <a:pt x="1292" y="1040"/>
                        <a:pt x="1638" y="725"/>
                        <a:pt x="1985" y="725"/>
                      </a:cubicBezTo>
                      <a:close/>
                      <a:moveTo>
                        <a:pt x="1985" y="2804"/>
                      </a:moveTo>
                      <a:cubicBezTo>
                        <a:pt x="2741" y="2804"/>
                        <a:pt x="3371" y="3435"/>
                        <a:pt x="3371" y="4191"/>
                      </a:cubicBezTo>
                      <a:lnTo>
                        <a:pt x="630" y="4191"/>
                      </a:lnTo>
                      <a:cubicBezTo>
                        <a:pt x="630" y="3435"/>
                        <a:pt x="1260" y="2804"/>
                        <a:pt x="1985" y="2804"/>
                      </a:cubicBezTo>
                      <a:close/>
                      <a:moveTo>
                        <a:pt x="2048" y="1"/>
                      </a:moveTo>
                      <a:cubicBezTo>
                        <a:pt x="1292" y="1"/>
                        <a:pt x="662" y="631"/>
                        <a:pt x="662" y="1387"/>
                      </a:cubicBezTo>
                      <a:cubicBezTo>
                        <a:pt x="662" y="1765"/>
                        <a:pt x="819" y="2111"/>
                        <a:pt x="1040" y="2332"/>
                      </a:cubicBezTo>
                      <a:cubicBezTo>
                        <a:pt x="410" y="2710"/>
                        <a:pt x="0" y="3372"/>
                        <a:pt x="0" y="4159"/>
                      </a:cubicBezTo>
                      <a:lnTo>
                        <a:pt x="0" y="4506"/>
                      </a:lnTo>
                      <a:cubicBezTo>
                        <a:pt x="0" y="4695"/>
                        <a:pt x="158" y="4852"/>
                        <a:pt x="347" y="4852"/>
                      </a:cubicBezTo>
                      <a:lnTo>
                        <a:pt x="3812" y="4852"/>
                      </a:lnTo>
                      <a:cubicBezTo>
                        <a:pt x="4001" y="4852"/>
                        <a:pt x="4159" y="4695"/>
                        <a:pt x="4159" y="4506"/>
                      </a:cubicBezTo>
                      <a:lnTo>
                        <a:pt x="4159" y="4159"/>
                      </a:lnTo>
                      <a:cubicBezTo>
                        <a:pt x="4096" y="3403"/>
                        <a:pt x="3655" y="2710"/>
                        <a:pt x="3025" y="2332"/>
                      </a:cubicBezTo>
                      <a:cubicBezTo>
                        <a:pt x="3245" y="2111"/>
                        <a:pt x="3403" y="1765"/>
                        <a:pt x="3403" y="1387"/>
                      </a:cubicBezTo>
                      <a:cubicBezTo>
                        <a:pt x="3403" y="631"/>
                        <a:pt x="2772" y="1"/>
                        <a:pt x="204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91" name="Google Shape;9219;p73">
                  <a:extLst>
                    <a:ext uri="{FF2B5EF4-FFF2-40B4-BE49-F238E27FC236}">
                      <a16:creationId xmlns:a16="http://schemas.microsoft.com/office/drawing/2014/main" id="{BCDDE940-E93A-A393-A9DC-370D88DA5847}"/>
                    </a:ext>
                  </a:extLst>
                </p:cNvPr>
                <p:cNvSpPr/>
                <p:nvPr/>
              </p:nvSpPr>
              <p:spPr>
                <a:xfrm>
                  <a:off x="5048925" y="2328600"/>
                  <a:ext cx="103975" cy="121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59" h="4853" extrusionOk="0">
                      <a:moveTo>
                        <a:pt x="2048" y="662"/>
                      </a:moveTo>
                      <a:cubicBezTo>
                        <a:pt x="2426" y="662"/>
                        <a:pt x="2741" y="977"/>
                        <a:pt x="2741" y="1387"/>
                      </a:cubicBezTo>
                      <a:cubicBezTo>
                        <a:pt x="2741" y="1765"/>
                        <a:pt x="2426" y="2080"/>
                        <a:pt x="2048" y="2080"/>
                      </a:cubicBezTo>
                      <a:cubicBezTo>
                        <a:pt x="1639" y="2080"/>
                        <a:pt x="1324" y="1765"/>
                        <a:pt x="1324" y="1387"/>
                      </a:cubicBezTo>
                      <a:cubicBezTo>
                        <a:pt x="1324" y="977"/>
                        <a:pt x="1670" y="662"/>
                        <a:pt x="2048" y="662"/>
                      </a:cubicBezTo>
                      <a:close/>
                      <a:moveTo>
                        <a:pt x="2048" y="2710"/>
                      </a:moveTo>
                      <a:cubicBezTo>
                        <a:pt x="2773" y="2710"/>
                        <a:pt x="3403" y="3340"/>
                        <a:pt x="3403" y="4096"/>
                      </a:cubicBezTo>
                      <a:lnTo>
                        <a:pt x="662" y="4096"/>
                      </a:lnTo>
                      <a:cubicBezTo>
                        <a:pt x="662" y="3340"/>
                        <a:pt x="1292" y="2710"/>
                        <a:pt x="2048" y="2710"/>
                      </a:cubicBezTo>
                      <a:close/>
                      <a:moveTo>
                        <a:pt x="2111" y="1"/>
                      </a:moveTo>
                      <a:cubicBezTo>
                        <a:pt x="1355" y="1"/>
                        <a:pt x="725" y="631"/>
                        <a:pt x="725" y="1387"/>
                      </a:cubicBezTo>
                      <a:cubicBezTo>
                        <a:pt x="725" y="1733"/>
                        <a:pt x="882" y="2080"/>
                        <a:pt x="1134" y="2332"/>
                      </a:cubicBezTo>
                      <a:cubicBezTo>
                        <a:pt x="410" y="2647"/>
                        <a:pt x="0" y="3340"/>
                        <a:pt x="0" y="4128"/>
                      </a:cubicBezTo>
                      <a:lnTo>
                        <a:pt x="0" y="4474"/>
                      </a:lnTo>
                      <a:cubicBezTo>
                        <a:pt x="0" y="4695"/>
                        <a:pt x="158" y="4852"/>
                        <a:pt x="347" y="4852"/>
                      </a:cubicBezTo>
                      <a:lnTo>
                        <a:pt x="3812" y="4852"/>
                      </a:lnTo>
                      <a:cubicBezTo>
                        <a:pt x="4001" y="4852"/>
                        <a:pt x="4159" y="4695"/>
                        <a:pt x="4159" y="4474"/>
                      </a:cubicBezTo>
                      <a:lnTo>
                        <a:pt x="4159" y="4128"/>
                      </a:lnTo>
                      <a:cubicBezTo>
                        <a:pt x="4159" y="3340"/>
                        <a:pt x="3718" y="2678"/>
                        <a:pt x="3088" y="2332"/>
                      </a:cubicBezTo>
                      <a:cubicBezTo>
                        <a:pt x="3340" y="2080"/>
                        <a:pt x="3497" y="1733"/>
                        <a:pt x="3497" y="1387"/>
                      </a:cubicBezTo>
                      <a:cubicBezTo>
                        <a:pt x="3497" y="631"/>
                        <a:pt x="2867" y="1"/>
                        <a:pt x="211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697" name="Google Shape;9220;p73">
                <a:extLst>
                  <a:ext uri="{FF2B5EF4-FFF2-40B4-BE49-F238E27FC236}">
                    <a16:creationId xmlns:a16="http://schemas.microsoft.com/office/drawing/2014/main" id="{66E34820-7D1C-59F4-8B7B-47275F5EFEF1}"/>
                  </a:ext>
                </a:extLst>
              </p:cNvPr>
              <p:cNvSpPr/>
              <p:nvPr/>
            </p:nvSpPr>
            <p:spPr>
              <a:xfrm>
                <a:off x="8489608" y="2923979"/>
                <a:ext cx="279612" cy="501923"/>
              </a:xfrm>
              <a:custGeom>
                <a:avLst/>
                <a:gdLst/>
                <a:ahLst/>
                <a:cxnLst/>
                <a:rect l="l" t="t" r="r" b="b"/>
                <a:pathLst>
                  <a:path w="6617" h="11878" extrusionOk="0">
                    <a:moveTo>
                      <a:pt x="2962" y="725"/>
                    </a:moveTo>
                    <a:lnTo>
                      <a:pt x="2489" y="2111"/>
                    </a:lnTo>
                    <a:lnTo>
                      <a:pt x="1575" y="2111"/>
                    </a:lnTo>
                    <a:lnTo>
                      <a:pt x="1103" y="725"/>
                    </a:lnTo>
                    <a:close/>
                    <a:moveTo>
                      <a:pt x="3277" y="3529"/>
                    </a:moveTo>
                    <a:lnTo>
                      <a:pt x="5892" y="6144"/>
                    </a:lnTo>
                    <a:lnTo>
                      <a:pt x="5892" y="6616"/>
                    </a:lnTo>
                    <a:lnTo>
                      <a:pt x="5419" y="6616"/>
                    </a:lnTo>
                    <a:lnTo>
                      <a:pt x="3434" y="4663"/>
                    </a:lnTo>
                    <a:lnTo>
                      <a:pt x="3277" y="3529"/>
                    </a:lnTo>
                    <a:close/>
                    <a:moveTo>
                      <a:pt x="2458" y="2804"/>
                    </a:moveTo>
                    <a:lnTo>
                      <a:pt x="3434" y="9357"/>
                    </a:lnTo>
                    <a:lnTo>
                      <a:pt x="2048" y="10964"/>
                    </a:lnTo>
                    <a:lnTo>
                      <a:pt x="693" y="9357"/>
                    </a:lnTo>
                    <a:lnTo>
                      <a:pt x="1670" y="2804"/>
                    </a:lnTo>
                    <a:close/>
                    <a:moveTo>
                      <a:pt x="693" y="0"/>
                    </a:moveTo>
                    <a:cubicBezTo>
                      <a:pt x="567" y="0"/>
                      <a:pt x="473" y="32"/>
                      <a:pt x="410" y="158"/>
                    </a:cubicBezTo>
                    <a:cubicBezTo>
                      <a:pt x="315" y="252"/>
                      <a:pt x="315" y="378"/>
                      <a:pt x="378" y="473"/>
                    </a:cubicBezTo>
                    <a:lnTo>
                      <a:pt x="1040" y="2489"/>
                    </a:lnTo>
                    <a:lnTo>
                      <a:pt x="0" y="9389"/>
                    </a:lnTo>
                    <a:cubicBezTo>
                      <a:pt x="0" y="9452"/>
                      <a:pt x="0" y="9578"/>
                      <a:pt x="95" y="9672"/>
                    </a:cubicBezTo>
                    <a:lnTo>
                      <a:pt x="1828" y="11751"/>
                    </a:lnTo>
                    <a:cubicBezTo>
                      <a:pt x="1891" y="11814"/>
                      <a:pt x="1985" y="11877"/>
                      <a:pt x="2080" y="11877"/>
                    </a:cubicBezTo>
                    <a:cubicBezTo>
                      <a:pt x="2206" y="11877"/>
                      <a:pt x="2300" y="11814"/>
                      <a:pt x="2363" y="11751"/>
                    </a:cubicBezTo>
                    <a:lnTo>
                      <a:pt x="4096" y="9672"/>
                    </a:lnTo>
                    <a:cubicBezTo>
                      <a:pt x="4190" y="9578"/>
                      <a:pt x="4190" y="9483"/>
                      <a:pt x="4190" y="9389"/>
                    </a:cubicBezTo>
                    <a:lnTo>
                      <a:pt x="3623" y="5797"/>
                    </a:lnTo>
                    <a:lnTo>
                      <a:pt x="5041" y="7183"/>
                    </a:lnTo>
                    <a:cubicBezTo>
                      <a:pt x="5136" y="7246"/>
                      <a:pt x="5199" y="7309"/>
                      <a:pt x="5293" y="7309"/>
                    </a:cubicBezTo>
                    <a:lnTo>
                      <a:pt x="6270" y="7309"/>
                    </a:lnTo>
                    <a:cubicBezTo>
                      <a:pt x="6459" y="7309"/>
                      <a:pt x="6616" y="7152"/>
                      <a:pt x="6616" y="6931"/>
                    </a:cubicBezTo>
                    <a:lnTo>
                      <a:pt x="6616" y="5955"/>
                    </a:lnTo>
                    <a:cubicBezTo>
                      <a:pt x="6616" y="5892"/>
                      <a:pt x="6585" y="5766"/>
                      <a:pt x="6490" y="5734"/>
                    </a:cubicBezTo>
                    <a:lnTo>
                      <a:pt x="3119" y="2426"/>
                    </a:lnTo>
                    <a:lnTo>
                      <a:pt x="3749" y="473"/>
                    </a:lnTo>
                    <a:cubicBezTo>
                      <a:pt x="3781" y="378"/>
                      <a:pt x="3749" y="252"/>
                      <a:pt x="3718" y="158"/>
                    </a:cubicBezTo>
                    <a:cubicBezTo>
                      <a:pt x="3623" y="95"/>
                      <a:pt x="3560" y="0"/>
                      <a:pt x="343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698" name="Google Shape;9221;p73">
                <a:extLst>
                  <a:ext uri="{FF2B5EF4-FFF2-40B4-BE49-F238E27FC236}">
                    <a16:creationId xmlns:a16="http://schemas.microsoft.com/office/drawing/2014/main" id="{7037DE14-B328-BABE-31B2-568C5F277739}"/>
                  </a:ext>
                </a:extLst>
              </p:cNvPr>
              <p:cNvGrpSpPr/>
              <p:nvPr/>
            </p:nvGrpSpPr>
            <p:grpSpPr>
              <a:xfrm>
                <a:off x="10278360" y="2925316"/>
                <a:ext cx="503276" cy="499261"/>
                <a:chOff x="6167350" y="2672800"/>
                <a:chExt cx="297750" cy="295375"/>
              </a:xfrm>
              <a:grpFill/>
            </p:grpSpPr>
            <p:sp>
              <p:nvSpPr>
                <p:cNvPr id="17784" name="Google Shape;9222;p73">
                  <a:extLst>
                    <a:ext uri="{FF2B5EF4-FFF2-40B4-BE49-F238E27FC236}">
                      <a16:creationId xmlns:a16="http://schemas.microsoft.com/office/drawing/2014/main" id="{AC2146FD-05DC-B353-F937-3D358EBD334C}"/>
                    </a:ext>
                  </a:extLst>
                </p:cNvPr>
                <p:cNvSpPr/>
                <p:nvPr/>
              </p:nvSpPr>
              <p:spPr>
                <a:xfrm>
                  <a:off x="6167350" y="2672800"/>
                  <a:ext cx="226850" cy="295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74" h="11815" extrusionOk="0">
                      <a:moveTo>
                        <a:pt x="4537" y="725"/>
                      </a:moveTo>
                      <a:cubicBezTo>
                        <a:pt x="4758" y="725"/>
                        <a:pt x="4915" y="882"/>
                        <a:pt x="4915" y="1071"/>
                      </a:cubicBezTo>
                      <a:cubicBezTo>
                        <a:pt x="4915" y="1260"/>
                        <a:pt x="5073" y="1418"/>
                        <a:pt x="5262" y="1418"/>
                      </a:cubicBezTo>
                      <a:lnTo>
                        <a:pt x="5955" y="1418"/>
                      </a:lnTo>
                      <a:cubicBezTo>
                        <a:pt x="6175" y="1418"/>
                        <a:pt x="6333" y="1575"/>
                        <a:pt x="6333" y="1796"/>
                      </a:cubicBezTo>
                      <a:cubicBezTo>
                        <a:pt x="6333" y="1985"/>
                        <a:pt x="6175" y="2142"/>
                        <a:pt x="5955" y="2142"/>
                      </a:cubicBezTo>
                      <a:lnTo>
                        <a:pt x="3119" y="2142"/>
                      </a:lnTo>
                      <a:cubicBezTo>
                        <a:pt x="2930" y="2142"/>
                        <a:pt x="2773" y="1985"/>
                        <a:pt x="2773" y="1796"/>
                      </a:cubicBezTo>
                      <a:cubicBezTo>
                        <a:pt x="2773" y="1575"/>
                        <a:pt x="2930" y="1418"/>
                        <a:pt x="3151" y="1418"/>
                      </a:cubicBezTo>
                      <a:lnTo>
                        <a:pt x="3844" y="1418"/>
                      </a:lnTo>
                      <a:cubicBezTo>
                        <a:pt x="4033" y="1418"/>
                        <a:pt x="4191" y="1260"/>
                        <a:pt x="4191" y="1071"/>
                      </a:cubicBezTo>
                      <a:cubicBezTo>
                        <a:pt x="4191" y="882"/>
                        <a:pt x="4348" y="725"/>
                        <a:pt x="4537" y="725"/>
                      </a:cubicBezTo>
                      <a:close/>
                      <a:moveTo>
                        <a:pt x="8066" y="2111"/>
                      </a:moveTo>
                      <a:cubicBezTo>
                        <a:pt x="8255" y="2111"/>
                        <a:pt x="8412" y="2268"/>
                        <a:pt x="8412" y="2458"/>
                      </a:cubicBezTo>
                      <a:lnTo>
                        <a:pt x="8412" y="10806"/>
                      </a:lnTo>
                      <a:lnTo>
                        <a:pt x="8381" y="10806"/>
                      </a:lnTo>
                      <a:cubicBezTo>
                        <a:pt x="8381" y="10995"/>
                        <a:pt x="8223" y="11153"/>
                        <a:pt x="8034" y="11153"/>
                      </a:cubicBezTo>
                      <a:lnTo>
                        <a:pt x="1040" y="11153"/>
                      </a:lnTo>
                      <a:cubicBezTo>
                        <a:pt x="851" y="11153"/>
                        <a:pt x="693" y="10995"/>
                        <a:pt x="693" y="10806"/>
                      </a:cubicBezTo>
                      <a:lnTo>
                        <a:pt x="693" y="2458"/>
                      </a:lnTo>
                      <a:cubicBezTo>
                        <a:pt x="693" y="2268"/>
                        <a:pt x="851" y="2111"/>
                        <a:pt x="1040" y="2111"/>
                      </a:cubicBezTo>
                      <a:lnTo>
                        <a:pt x="2143" y="2111"/>
                      </a:lnTo>
                      <a:cubicBezTo>
                        <a:pt x="2300" y="2489"/>
                        <a:pt x="2647" y="2804"/>
                        <a:pt x="3119" y="2804"/>
                      </a:cubicBezTo>
                      <a:lnTo>
                        <a:pt x="5986" y="2804"/>
                      </a:lnTo>
                      <a:cubicBezTo>
                        <a:pt x="6396" y="2804"/>
                        <a:pt x="6805" y="2521"/>
                        <a:pt x="6963" y="2111"/>
                      </a:cubicBezTo>
                      <a:close/>
                      <a:moveTo>
                        <a:pt x="4506" y="0"/>
                      </a:moveTo>
                      <a:cubicBezTo>
                        <a:pt x="4096" y="0"/>
                        <a:pt x="3686" y="284"/>
                        <a:pt x="3529" y="725"/>
                      </a:cubicBezTo>
                      <a:lnTo>
                        <a:pt x="3088" y="725"/>
                      </a:lnTo>
                      <a:cubicBezTo>
                        <a:pt x="2678" y="725"/>
                        <a:pt x="2269" y="1008"/>
                        <a:pt x="2111" y="1418"/>
                      </a:cubicBezTo>
                      <a:lnTo>
                        <a:pt x="1009" y="1418"/>
                      </a:lnTo>
                      <a:cubicBezTo>
                        <a:pt x="410" y="1418"/>
                        <a:pt x="0" y="1890"/>
                        <a:pt x="0" y="2458"/>
                      </a:cubicBezTo>
                      <a:lnTo>
                        <a:pt x="0" y="10806"/>
                      </a:lnTo>
                      <a:cubicBezTo>
                        <a:pt x="0" y="11405"/>
                        <a:pt x="473" y="11814"/>
                        <a:pt x="1009" y="11814"/>
                      </a:cubicBezTo>
                      <a:lnTo>
                        <a:pt x="7971" y="11814"/>
                      </a:lnTo>
                      <a:cubicBezTo>
                        <a:pt x="8570" y="11814"/>
                        <a:pt x="9011" y="11342"/>
                        <a:pt x="9011" y="10806"/>
                      </a:cubicBezTo>
                      <a:lnTo>
                        <a:pt x="9011" y="2458"/>
                      </a:lnTo>
                      <a:cubicBezTo>
                        <a:pt x="9074" y="1859"/>
                        <a:pt x="8601" y="1418"/>
                        <a:pt x="8034" y="1418"/>
                      </a:cubicBezTo>
                      <a:lnTo>
                        <a:pt x="6931" y="1418"/>
                      </a:lnTo>
                      <a:cubicBezTo>
                        <a:pt x="6774" y="1040"/>
                        <a:pt x="6396" y="725"/>
                        <a:pt x="5923" y="725"/>
                      </a:cubicBezTo>
                      <a:lnTo>
                        <a:pt x="5545" y="725"/>
                      </a:lnTo>
                      <a:cubicBezTo>
                        <a:pt x="5514" y="567"/>
                        <a:pt x="5388" y="441"/>
                        <a:pt x="5262" y="315"/>
                      </a:cubicBezTo>
                      <a:cubicBezTo>
                        <a:pt x="5073" y="126"/>
                        <a:pt x="4789" y="0"/>
                        <a:pt x="450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85" name="Google Shape;9223;p73">
                  <a:extLst>
                    <a:ext uri="{FF2B5EF4-FFF2-40B4-BE49-F238E27FC236}">
                      <a16:creationId xmlns:a16="http://schemas.microsoft.com/office/drawing/2014/main" id="{3E57F1F5-90DD-9D3E-405A-62D3C9E5218C}"/>
                    </a:ext>
                  </a:extLst>
                </p:cNvPr>
                <p:cNvSpPr/>
                <p:nvPr/>
              </p:nvSpPr>
              <p:spPr>
                <a:xfrm>
                  <a:off x="6201225" y="2762575"/>
                  <a:ext cx="52775" cy="4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1" h="1986" extrusionOk="0">
                      <a:moveTo>
                        <a:pt x="406" y="1"/>
                      </a:moveTo>
                      <a:cubicBezTo>
                        <a:pt x="315" y="1"/>
                        <a:pt x="221" y="32"/>
                        <a:pt x="158" y="95"/>
                      </a:cubicBezTo>
                      <a:cubicBezTo>
                        <a:pt x="63" y="190"/>
                        <a:pt x="63" y="442"/>
                        <a:pt x="158" y="568"/>
                      </a:cubicBezTo>
                      <a:lnTo>
                        <a:pt x="599" y="977"/>
                      </a:lnTo>
                      <a:lnTo>
                        <a:pt x="158" y="1418"/>
                      </a:lnTo>
                      <a:cubicBezTo>
                        <a:pt x="0" y="1544"/>
                        <a:pt x="0" y="1733"/>
                        <a:pt x="158" y="1891"/>
                      </a:cubicBezTo>
                      <a:cubicBezTo>
                        <a:pt x="221" y="1954"/>
                        <a:pt x="315" y="1985"/>
                        <a:pt x="406" y="1985"/>
                      </a:cubicBezTo>
                      <a:cubicBezTo>
                        <a:pt x="496" y="1985"/>
                        <a:pt x="583" y="1954"/>
                        <a:pt x="630" y="1891"/>
                      </a:cubicBezTo>
                      <a:lnTo>
                        <a:pt x="1071" y="1450"/>
                      </a:lnTo>
                      <a:lnTo>
                        <a:pt x="1512" y="1891"/>
                      </a:lnTo>
                      <a:cubicBezTo>
                        <a:pt x="1575" y="1954"/>
                        <a:pt x="1662" y="1985"/>
                        <a:pt x="1749" y="1985"/>
                      </a:cubicBezTo>
                      <a:cubicBezTo>
                        <a:pt x="1835" y="1985"/>
                        <a:pt x="1922" y="1954"/>
                        <a:pt x="1985" y="1891"/>
                      </a:cubicBezTo>
                      <a:cubicBezTo>
                        <a:pt x="2111" y="1765"/>
                        <a:pt x="2111" y="1544"/>
                        <a:pt x="1985" y="1418"/>
                      </a:cubicBezTo>
                      <a:lnTo>
                        <a:pt x="1544" y="977"/>
                      </a:lnTo>
                      <a:lnTo>
                        <a:pt x="1985" y="568"/>
                      </a:lnTo>
                      <a:cubicBezTo>
                        <a:pt x="2111" y="442"/>
                        <a:pt x="2111" y="190"/>
                        <a:pt x="1985" y="95"/>
                      </a:cubicBezTo>
                      <a:cubicBezTo>
                        <a:pt x="1922" y="32"/>
                        <a:pt x="1835" y="1"/>
                        <a:pt x="1749" y="1"/>
                      </a:cubicBezTo>
                      <a:cubicBezTo>
                        <a:pt x="1662" y="1"/>
                        <a:pt x="1575" y="32"/>
                        <a:pt x="1512" y="95"/>
                      </a:cubicBezTo>
                      <a:lnTo>
                        <a:pt x="1071" y="505"/>
                      </a:lnTo>
                      <a:lnTo>
                        <a:pt x="630" y="95"/>
                      </a:lnTo>
                      <a:cubicBezTo>
                        <a:pt x="583" y="32"/>
                        <a:pt x="496" y="1"/>
                        <a:pt x="40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86" name="Google Shape;9224;p73">
                  <a:extLst>
                    <a:ext uri="{FF2B5EF4-FFF2-40B4-BE49-F238E27FC236}">
                      <a16:creationId xmlns:a16="http://schemas.microsoft.com/office/drawing/2014/main" id="{BD647321-D9DF-0DFF-136C-5D433F42D45C}"/>
                    </a:ext>
                  </a:extLst>
                </p:cNvPr>
                <p:cNvSpPr/>
                <p:nvPr/>
              </p:nvSpPr>
              <p:spPr>
                <a:xfrm>
                  <a:off x="6308325" y="2882300"/>
                  <a:ext cx="51225" cy="4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1986" extrusionOk="0">
                      <a:moveTo>
                        <a:pt x="363" y="0"/>
                      </a:moveTo>
                      <a:cubicBezTo>
                        <a:pt x="276" y="0"/>
                        <a:pt x="190" y="32"/>
                        <a:pt x="127" y="95"/>
                      </a:cubicBezTo>
                      <a:cubicBezTo>
                        <a:pt x="1" y="221"/>
                        <a:pt x="1" y="441"/>
                        <a:pt x="127" y="567"/>
                      </a:cubicBezTo>
                      <a:lnTo>
                        <a:pt x="568" y="1009"/>
                      </a:lnTo>
                      <a:lnTo>
                        <a:pt x="127" y="1450"/>
                      </a:lnTo>
                      <a:cubicBezTo>
                        <a:pt x="1" y="1544"/>
                        <a:pt x="1" y="1796"/>
                        <a:pt x="127" y="1891"/>
                      </a:cubicBezTo>
                      <a:cubicBezTo>
                        <a:pt x="190" y="1954"/>
                        <a:pt x="276" y="1985"/>
                        <a:pt x="363" y="1985"/>
                      </a:cubicBezTo>
                      <a:cubicBezTo>
                        <a:pt x="450" y="1985"/>
                        <a:pt x="536" y="1954"/>
                        <a:pt x="599" y="1891"/>
                      </a:cubicBezTo>
                      <a:lnTo>
                        <a:pt x="1040" y="1481"/>
                      </a:lnTo>
                      <a:lnTo>
                        <a:pt x="1481" y="1891"/>
                      </a:lnTo>
                      <a:cubicBezTo>
                        <a:pt x="1529" y="1954"/>
                        <a:pt x="1615" y="1985"/>
                        <a:pt x="1706" y="1985"/>
                      </a:cubicBezTo>
                      <a:cubicBezTo>
                        <a:pt x="1797" y="1985"/>
                        <a:pt x="1891" y="1954"/>
                        <a:pt x="1954" y="1891"/>
                      </a:cubicBezTo>
                      <a:cubicBezTo>
                        <a:pt x="2049" y="1796"/>
                        <a:pt x="2049" y="1544"/>
                        <a:pt x="1954" y="1450"/>
                      </a:cubicBezTo>
                      <a:lnTo>
                        <a:pt x="1513" y="1009"/>
                      </a:lnTo>
                      <a:lnTo>
                        <a:pt x="1954" y="567"/>
                      </a:lnTo>
                      <a:cubicBezTo>
                        <a:pt x="2049" y="441"/>
                        <a:pt x="2049" y="252"/>
                        <a:pt x="1954" y="95"/>
                      </a:cubicBezTo>
                      <a:cubicBezTo>
                        <a:pt x="1891" y="32"/>
                        <a:pt x="1804" y="0"/>
                        <a:pt x="1718" y="0"/>
                      </a:cubicBezTo>
                      <a:cubicBezTo>
                        <a:pt x="1631" y="0"/>
                        <a:pt x="1544" y="32"/>
                        <a:pt x="1481" y="95"/>
                      </a:cubicBezTo>
                      <a:lnTo>
                        <a:pt x="1040" y="536"/>
                      </a:lnTo>
                      <a:lnTo>
                        <a:pt x="599" y="95"/>
                      </a:lnTo>
                      <a:cubicBezTo>
                        <a:pt x="536" y="32"/>
                        <a:pt x="450" y="0"/>
                        <a:pt x="36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87" name="Google Shape;9225;p73">
                  <a:extLst>
                    <a:ext uri="{FF2B5EF4-FFF2-40B4-BE49-F238E27FC236}">
                      <a16:creationId xmlns:a16="http://schemas.microsoft.com/office/drawing/2014/main" id="{A9D91F3E-19A6-3941-85F3-65CFEEAD2E6D}"/>
                    </a:ext>
                  </a:extLst>
                </p:cNvPr>
                <p:cNvSpPr/>
                <p:nvPr/>
              </p:nvSpPr>
              <p:spPr>
                <a:xfrm>
                  <a:off x="6200425" y="2759425"/>
                  <a:ext cx="156775" cy="174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71" h="6995" extrusionOk="0">
                      <a:moveTo>
                        <a:pt x="1103" y="5609"/>
                      </a:moveTo>
                      <a:cubicBezTo>
                        <a:pt x="1292" y="5609"/>
                        <a:pt x="1450" y="5766"/>
                        <a:pt x="1450" y="5955"/>
                      </a:cubicBezTo>
                      <a:cubicBezTo>
                        <a:pt x="1450" y="6144"/>
                        <a:pt x="1292" y="6302"/>
                        <a:pt x="1103" y="6302"/>
                      </a:cubicBezTo>
                      <a:cubicBezTo>
                        <a:pt x="914" y="6302"/>
                        <a:pt x="757" y="6144"/>
                        <a:pt x="757" y="5955"/>
                      </a:cubicBezTo>
                      <a:cubicBezTo>
                        <a:pt x="757" y="5766"/>
                        <a:pt x="914" y="5609"/>
                        <a:pt x="1103" y="5609"/>
                      </a:cubicBezTo>
                      <a:close/>
                      <a:moveTo>
                        <a:pt x="5325" y="1"/>
                      </a:moveTo>
                      <a:cubicBezTo>
                        <a:pt x="5230" y="1"/>
                        <a:pt x="5136" y="64"/>
                        <a:pt x="5073" y="127"/>
                      </a:cubicBezTo>
                      <a:lnTo>
                        <a:pt x="4380" y="851"/>
                      </a:lnTo>
                      <a:cubicBezTo>
                        <a:pt x="4254" y="946"/>
                        <a:pt x="4254" y="1198"/>
                        <a:pt x="4380" y="1324"/>
                      </a:cubicBezTo>
                      <a:cubicBezTo>
                        <a:pt x="4443" y="1371"/>
                        <a:pt x="4529" y="1395"/>
                        <a:pt x="4616" y="1395"/>
                      </a:cubicBezTo>
                      <a:cubicBezTo>
                        <a:pt x="4703" y="1395"/>
                        <a:pt x="4789" y="1371"/>
                        <a:pt x="4852" y="1324"/>
                      </a:cubicBezTo>
                      <a:lnTo>
                        <a:pt x="4978" y="1198"/>
                      </a:lnTo>
                      <a:lnTo>
                        <a:pt x="4978" y="2458"/>
                      </a:lnTo>
                      <a:cubicBezTo>
                        <a:pt x="4978" y="2647"/>
                        <a:pt x="4821" y="2805"/>
                        <a:pt x="4600" y="2805"/>
                      </a:cubicBezTo>
                      <a:lnTo>
                        <a:pt x="1765" y="2805"/>
                      </a:lnTo>
                      <a:cubicBezTo>
                        <a:pt x="1513" y="2805"/>
                        <a:pt x="1229" y="2931"/>
                        <a:pt x="1040" y="3120"/>
                      </a:cubicBezTo>
                      <a:cubicBezTo>
                        <a:pt x="820" y="3309"/>
                        <a:pt x="725" y="3592"/>
                        <a:pt x="725" y="3876"/>
                      </a:cubicBezTo>
                      <a:lnTo>
                        <a:pt x="725" y="4978"/>
                      </a:lnTo>
                      <a:cubicBezTo>
                        <a:pt x="316" y="5136"/>
                        <a:pt x="1" y="5482"/>
                        <a:pt x="1" y="5955"/>
                      </a:cubicBezTo>
                      <a:cubicBezTo>
                        <a:pt x="1" y="6554"/>
                        <a:pt x="473" y="6995"/>
                        <a:pt x="1040" y="6995"/>
                      </a:cubicBezTo>
                      <a:cubicBezTo>
                        <a:pt x="1607" y="6995"/>
                        <a:pt x="2048" y="6522"/>
                        <a:pt x="2048" y="5955"/>
                      </a:cubicBezTo>
                      <a:cubicBezTo>
                        <a:pt x="2048" y="5514"/>
                        <a:pt x="1765" y="5136"/>
                        <a:pt x="1355" y="4978"/>
                      </a:cubicBezTo>
                      <a:lnTo>
                        <a:pt x="1355" y="3876"/>
                      </a:lnTo>
                      <a:cubicBezTo>
                        <a:pt x="1355" y="3687"/>
                        <a:pt x="1513" y="3529"/>
                        <a:pt x="1702" y="3529"/>
                      </a:cubicBezTo>
                      <a:lnTo>
                        <a:pt x="4537" y="3529"/>
                      </a:lnTo>
                      <a:cubicBezTo>
                        <a:pt x="5136" y="3529"/>
                        <a:pt x="5545" y="3057"/>
                        <a:pt x="5545" y="2490"/>
                      </a:cubicBezTo>
                      <a:lnTo>
                        <a:pt x="5545" y="1229"/>
                      </a:lnTo>
                      <a:lnTo>
                        <a:pt x="5671" y="1355"/>
                      </a:lnTo>
                      <a:cubicBezTo>
                        <a:pt x="5734" y="1418"/>
                        <a:pt x="5821" y="1450"/>
                        <a:pt x="5908" y="1450"/>
                      </a:cubicBezTo>
                      <a:cubicBezTo>
                        <a:pt x="5994" y="1450"/>
                        <a:pt x="6081" y="1418"/>
                        <a:pt x="6144" y="1355"/>
                      </a:cubicBezTo>
                      <a:cubicBezTo>
                        <a:pt x="6270" y="1229"/>
                        <a:pt x="6270" y="1009"/>
                        <a:pt x="6144" y="883"/>
                      </a:cubicBezTo>
                      <a:lnTo>
                        <a:pt x="5545" y="127"/>
                      </a:lnTo>
                      <a:cubicBezTo>
                        <a:pt x="5482" y="64"/>
                        <a:pt x="5388" y="1"/>
                        <a:pt x="53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88" name="Google Shape;9226;p73">
                  <a:extLst>
                    <a:ext uri="{FF2B5EF4-FFF2-40B4-BE49-F238E27FC236}">
                      <a16:creationId xmlns:a16="http://schemas.microsoft.com/office/drawing/2014/main" id="{19448EAF-840E-6962-70CC-96EAEE1F72A5}"/>
                    </a:ext>
                  </a:extLst>
                </p:cNvPr>
                <p:cNvSpPr/>
                <p:nvPr/>
              </p:nvSpPr>
              <p:spPr>
                <a:xfrm>
                  <a:off x="6412300" y="2742900"/>
                  <a:ext cx="52800" cy="208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2" h="8349" extrusionOk="0">
                      <a:moveTo>
                        <a:pt x="1009" y="662"/>
                      </a:moveTo>
                      <a:cubicBezTo>
                        <a:pt x="1229" y="662"/>
                        <a:pt x="1387" y="819"/>
                        <a:pt x="1387" y="1040"/>
                      </a:cubicBezTo>
                      <a:lnTo>
                        <a:pt x="1387" y="1386"/>
                      </a:lnTo>
                      <a:lnTo>
                        <a:pt x="662" y="1386"/>
                      </a:lnTo>
                      <a:lnTo>
                        <a:pt x="662" y="1040"/>
                      </a:lnTo>
                      <a:cubicBezTo>
                        <a:pt x="662" y="819"/>
                        <a:pt x="820" y="662"/>
                        <a:pt x="1009" y="662"/>
                      </a:cubicBezTo>
                      <a:close/>
                      <a:moveTo>
                        <a:pt x="1387" y="2048"/>
                      </a:moveTo>
                      <a:lnTo>
                        <a:pt x="1387" y="6017"/>
                      </a:lnTo>
                      <a:cubicBezTo>
                        <a:pt x="1261" y="5986"/>
                        <a:pt x="1142" y="5970"/>
                        <a:pt x="1024" y="5970"/>
                      </a:cubicBezTo>
                      <a:cubicBezTo>
                        <a:pt x="906" y="5970"/>
                        <a:pt x="788" y="5986"/>
                        <a:pt x="662" y="6017"/>
                      </a:cubicBezTo>
                      <a:lnTo>
                        <a:pt x="662" y="2048"/>
                      </a:lnTo>
                      <a:close/>
                      <a:moveTo>
                        <a:pt x="1009" y="6711"/>
                      </a:moveTo>
                      <a:cubicBezTo>
                        <a:pt x="1103" y="6711"/>
                        <a:pt x="1166" y="6711"/>
                        <a:pt x="1261" y="6742"/>
                      </a:cubicBezTo>
                      <a:lnTo>
                        <a:pt x="1009" y="7246"/>
                      </a:lnTo>
                      <a:lnTo>
                        <a:pt x="788" y="6742"/>
                      </a:lnTo>
                      <a:cubicBezTo>
                        <a:pt x="851" y="6711"/>
                        <a:pt x="946" y="6711"/>
                        <a:pt x="1009" y="6711"/>
                      </a:cubicBezTo>
                      <a:close/>
                      <a:moveTo>
                        <a:pt x="1009" y="0"/>
                      </a:moveTo>
                      <a:cubicBezTo>
                        <a:pt x="441" y="0"/>
                        <a:pt x="0" y="473"/>
                        <a:pt x="0" y="1040"/>
                      </a:cubicBezTo>
                      <a:lnTo>
                        <a:pt x="0" y="6616"/>
                      </a:lnTo>
                      <a:cubicBezTo>
                        <a:pt x="0" y="6648"/>
                        <a:pt x="0" y="6742"/>
                        <a:pt x="32" y="6774"/>
                      </a:cubicBezTo>
                      <a:lnTo>
                        <a:pt x="757" y="8160"/>
                      </a:lnTo>
                      <a:cubicBezTo>
                        <a:pt x="788" y="8286"/>
                        <a:pt x="946" y="8349"/>
                        <a:pt x="1040" y="8349"/>
                      </a:cubicBezTo>
                      <a:cubicBezTo>
                        <a:pt x="1166" y="8349"/>
                        <a:pt x="1292" y="8286"/>
                        <a:pt x="1355" y="8160"/>
                      </a:cubicBezTo>
                      <a:lnTo>
                        <a:pt x="2080" y="6774"/>
                      </a:lnTo>
                      <a:cubicBezTo>
                        <a:pt x="2111" y="6742"/>
                        <a:pt x="2111" y="6648"/>
                        <a:pt x="2111" y="6616"/>
                      </a:cubicBezTo>
                      <a:lnTo>
                        <a:pt x="2111" y="1040"/>
                      </a:lnTo>
                      <a:cubicBezTo>
                        <a:pt x="2048" y="473"/>
                        <a:pt x="1576" y="0"/>
                        <a:pt x="10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699" name="Google Shape;9227;p73">
                <a:extLst>
                  <a:ext uri="{FF2B5EF4-FFF2-40B4-BE49-F238E27FC236}">
                    <a16:creationId xmlns:a16="http://schemas.microsoft.com/office/drawing/2014/main" id="{73F0655E-6EDA-C5D1-ACDF-3DA89251BBEB}"/>
                  </a:ext>
                </a:extLst>
              </p:cNvPr>
              <p:cNvGrpSpPr/>
              <p:nvPr/>
            </p:nvGrpSpPr>
            <p:grpSpPr>
              <a:xfrm>
                <a:off x="2672056" y="1687222"/>
                <a:ext cx="497951" cy="501923"/>
                <a:chOff x="1777925" y="1953700"/>
                <a:chExt cx="294600" cy="296950"/>
              </a:xfrm>
              <a:grpFill/>
            </p:grpSpPr>
            <p:sp>
              <p:nvSpPr>
                <p:cNvPr id="17780" name="Google Shape;9228;p73">
                  <a:extLst>
                    <a:ext uri="{FF2B5EF4-FFF2-40B4-BE49-F238E27FC236}">
                      <a16:creationId xmlns:a16="http://schemas.microsoft.com/office/drawing/2014/main" id="{CE81207F-18F6-8D53-9E05-4E7BDD16ACA5}"/>
                    </a:ext>
                  </a:extLst>
                </p:cNvPr>
                <p:cNvSpPr/>
                <p:nvPr/>
              </p:nvSpPr>
              <p:spPr>
                <a:xfrm>
                  <a:off x="1794450" y="2052125"/>
                  <a:ext cx="278075" cy="198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23" h="7941" extrusionOk="0">
                      <a:moveTo>
                        <a:pt x="10545" y="1"/>
                      </a:moveTo>
                      <a:cubicBezTo>
                        <a:pt x="10499" y="1"/>
                        <a:pt x="10449" y="11"/>
                        <a:pt x="10397" y="33"/>
                      </a:cubicBezTo>
                      <a:cubicBezTo>
                        <a:pt x="10208" y="64"/>
                        <a:pt x="10145" y="253"/>
                        <a:pt x="10177" y="474"/>
                      </a:cubicBezTo>
                      <a:cubicBezTo>
                        <a:pt x="10334" y="1009"/>
                        <a:pt x="10460" y="1514"/>
                        <a:pt x="10460" y="1986"/>
                      </a:cubicBezTo>
                      <a:cubicBezTo>
                        <a:pt x="10460" y="4885"/>
                        <a:pt x="8129" y="7247"/>
                        <a:pt x="5199" y="7247"/>
                      </a:cubicBezTo>
                      <a:cubicBezTo>
                        <a:pt x="3561" y="7247"/>
                        <a:pt x="2017" y="6460"/>
                        <a:pt x="1040" y="5137"/>
                      </a:cubicBezTo>
                      <a:lnTo>
                        <a:pt x="1734" y="5137"/>
                      </a:lnTo>
                      <a:cubicBezTo>
                        <a:pt x="1954" y="5137"/>
                        <a:pt x="2112" y="4979"/>
                        <a:pt x="2112" y="4790"/>
                      </a:cubicBezTo>
                      <a:cubicBezTo>
                        <a:pt x="2112" y="4601"/>
                        <a:pt x="1954" y="4444"/>
                        <a:pt x="1734" y="4444"/>
                      </a:cubicBezTo>
                      <a:lnTo>
                        <a:pt x="379" y="4444"/>
                      </a:lnTo>
                      <a:cubicBezTo>
                        <a:pt x="158" y="4444"/>
                        <a:pt x="1" y="4601"/>
                        <a:pt x="1" y="4790"/>
                      </a:cubicBezTo>
                      <a:lnTo>
                        <a:pt x="1" y="6176"/>
                      </a:lnTo>
                      <a:cubicBezTo>
                        <a:pt x="1" y="6365"/>
                        <a:pt x="158" y="6523"/>
                        <a:pt x="379" y="6523"/>
                      </a:cubicBezTo>
                      <a:cubicBezTo>
                        <a:pt x="568" y="6523"/>
                        <a:pt x="725" y="6365"/>
                        <a:pt x="725" y="6176"/>
                      </a:cubicBezTo>
                      <a:lnTo>
                        <a:pt x="725" y="5830"/>
                      </a:lnTo>
                      <a:cubicBezTo>
                        <a:pt x="1860" y="7184"/>
                        <a:pt x="3529" y="7941"/>
                        <a:pt x="5199" y="7941"/>
                      </a:cubicBezTo>
                      <a:cubicBezTo>
                        <a:pt x="8476" y="7941"/>
                        <a:pt x="11122" y="5294"/>
                        <a:pt x="11122" y="2049"/>
                      </a:cubicBezTo>
                      <a:cubicBezTo>
                        <a:pt x="11122" y="1482"/>
                        <a:pt x="11028" y="883"/>
                        <a:pt x="10839" y="253"/>
                      </a:cubicBezTo>
                      <a:cubicBezTo>
                        <a:pt x="10814" y="109"/>
                        <a:pt x="10698" y="1"/>
                        <a:pt x="1054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81" name="Google Shape;9229;p73">
                  <a:extLst>
                    <a:ext uri="{FF2B5EF4-FFF2-40B4-BE49-F238E27FC236}">
                      <a16:creationId xmlns:a16="http://schemas.microsoft.com/office/drawing/2014/main" id="{5A169894-ACAA-AADE-BEA3-3C3509894546}"/>
                    </a:ext>
                  </a:extLst>
                </p:cNvPr>
                <p:cNvSpPr/>
                <p:nvPr/>
              </p:nvSpPr>
              <p:spPr>
                <a:xfrm>
                  <a:off x="1777925" y="1953700"/>
                  <a:ext cx="278050" cy="198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22" h="7947" extrusionOk="0">
                      <a:moveTo>
                        <a:pt x="5892" y="0"/>
                      </a:moveTo>
                      <a:cubicBezTo>
                        <a:pt x="2647" y="0"/>
                        <a:pt x="0" y="2615"/>
                        <a:pt x="0" y="5892"/>
                      </a:cubicBezTo>
                      <a:cubicBezTo>
                        <a:pt x="0" y="6459"/>
                        <a:pt x="63" y="7026"/>
                        <a:pt x="284" y="7656"/>
                      </a:cubicBezTo>
                      <a:cubicBezTo>
                        <a:pt x="310" y="7869"/>
                        <a:pt x="450" y="7947"/>
                        <a:pt x="606" y="7947"/>
                      </a:cubicBezTo>
                      <a:cubicBezTo>
                        <a:pt x="635" y="7947"/>
                        <a:pt x="664" y="7944"/>
                        <a:pt x="693" y="7939"/>
                      </a:cubicBezTo>
                      <a:cubicBezTo>
                        <a:pt x="914" y="7908"/>
                        <a:pt x="977" y="7719"/>
                        <a:pt x="945" y="7498"/>
                      </a:cubicBezTo>
                      <a:cubicBezTo>
                        <a:pt x="788" y="6963"/>
                        <a:pt x="662" y="6459"/>
                        <a:pt x="662" y="5923"/>
                      </a:cubicBezTo>
                      <a:cubicBezTo>
                        <a:pt x="662" y="3056"/>
                        <a:pt x="2993" y="693"/>
                        <a:pt x="5923" y="693"/>
                      </a:cubicBezTo>
                      <a:cubicBezTo>
                        <a:pt x="7561" y="693"/>
                        <a:pt x="9105" y="1481"/>
                        <a:pt x="10082" y="2773"/>
                      </a:cubicBezTo>
                      <a:lnTo>
                        <a:pt x="9389" y="2773"/>
                      </a:lnTo>
                      <a:cubicBezTo>
                        <a:pt x="9168" y="2773"/>
                        <a:pt x="9011" y="2930"/>
                        <a:pt x="9011" y="3151"/>
                      </a:cubicBezTo>
                      <a:cubicBezTo>
                        <a:pt x="9011" y="3340"/>
                        <a:pt x="9168" y="3497"/>
                        <a:pt x="9389" y="3497"/>
                      </a:cubicBezTo>
                      <a:lnTo>
                        <a:pt x="10743" y="3497"/>
                      </a:lnTo>
                      <a:cubicBezTo>
                        <a:pt x="10964" y="3497"/>
                        <a:pt x="11121" y="3340"/>
                        <a:pt x="11121" y="3151"/>
                      </a:cubicBezTo>
                      <a:lnTo>
                        <a:pt x="11121" y="1765"/>
                      </a:lnTo>
                      <a:cubicBezTo>
                        <a:pt x="11121" y="1575"/>
                        <a:pt x="10964" y="1418"/>
                        <a:pt x="10743" y="1418"/>
                      </a:cubicBezTo>
                      <a:cubicBezTo>
                        <a:pt x="10554" y="1418"/>
                        <a:pt x="10397" y="1575"/>
                        <a:pt x="10397" y="1765"/>
                      </a:cubicBezTo>
                      <a:lnTo>
                        <a:pt x="10397" y="2111"/>
                      </a:lnTo>
                      <a:cubicBezTo>
                        <a:pt x="9263" y="725"/>
                        <a:pt x="7593" y="0"/>
                        <a:pt x="589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82" name="Google Shape;9230;p73">
                  <a:extLst>
                    <a:ext uri="{FF2B5EF4-FFF2-40B4-BE49-F238E27FC236}">
                      <a16:creationId xmlns:a16="http://schemas.microsoft.com/office/drawing/2014/main" id="{AAE829AE-78C8-64CC-997E-FB4516E9986B}"/>
                    </a:ext>
                  </a:extLst>
                </p:cNvPr>
                <p:cNvSpPr/>
                <p:nvPr/>
              </p:nvSpPr>
              <p:spPr>
                <a:xfrm>
                  <a:off x="1829125" y="2006475"/>
                  <a:ext cx="191400" cy="191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56" h="7656" extrusionOk="0">
                      <a:moveTo>
                        <a:pt x="4190" y="693"/>
                      </a:moveTo>
                      <a:cubicBezTo>
                        <a:pt x="4757" y="788"/>
                        <a:pt x="5324" y="1008"/>
                        <a:pt x="5797" y="1386"/>
                      </a:cubicBezTo>
                      <a:lnTo>
                        <a:pt x="5545" y="1607"/>
                      </a:lnTo>
                      <a:cubicBezTo>
                        <a:pt x="5450" y="1733"/>
                        <a:pt x="5450" y="1953"/>
                        <a:pt x="5545" y="2079"/>
                      </a:cubicBezTo>
                      <a:cubicBezTo>
                        <a:pt x="5608" y="2142"/>
                        <a:pt x="5702" y="2174"/>
                        <a:pt x="5793" y="2174"/>
                      </a:cubicBezTo>
                      <a:cubicBezTo>
                        <a:pt x="5884" y="2174"/>
                        <a:pt x="5970" y="2142"/>
                        <a:pt x="6017" y="2079"/>
                      </a:cubicBezTo>
                      <a:lnTo>
                        <a:pt x="6270" y="1859"/>
                      </a:lnTo>
                      <a:cubicBezTo>
                        <a:pt x="6616" y="2268"/>
                        <a:pt x="6868" y="2835"/>
                        <a:pt x="6931" y="3466"/>
                      </a:cubicBezTo>
                      <a:lnTo>
                        <a:pt x="6616" y="3466"/>
                      </a:lnTo>
                      <a:cubicBezTo>
                        <a:pt x="6427" y="3466"/>
                        <a:pt x="6270" y="3623"/>
                        <a:pt x="6270" y="3812"/>
                      </a:cubicBezTo>
                      <a:cubicBezTo>
                        <a:pt x="6270" y="4001"/>
                        <a:pt x="6427" y="4159"/>
                        <a:pt x="6616" y="4159"/>
                      </a:cubicBezTo>
                      <a:lnTo>
                        <a:pt x="6931" y="4159"/>
                      </a:lnTo>
                      <a:cubicBezTo>
                        <a:pt x="6868" y="4757"/>
                        <a:pt x="6616" y="5324"/>
                        <a:pt x="6270" y="5797"/>
                      </a:cubicBezTo>
                      <a:lnTo>
                        <a:pt x="6017" y="5545"/>
                      </a:lnTo>
                      <a:cubicBezTo>
                        <a:pt x="5970" y="5482"/>
                        <a:pt x="5884" y="5450"/>
                        <a:pt x="5793" y="5450"/>
                      </a:cubicBezTo>
                      <a:cubicBezTo>
                        <a:pt x="5702" y="5450"/>
                        <a:pt x="5608" y="5482"/>
                        <a:pt x="5545" y="5545"/>
                      </a:cubicBezTo>
                      <a:cubicBezTo>
                        <a:pt x="5450" y="5671"/>
                        <a:pt x="5450" y="5923"/>
                        <a:pt x="5545" y="6017"/>
                      </a:cubicBezTo>
                      <a:lnTo>
                        <a:pt x="5797" y="6270"/>
                      </a:lnTo>
                      <a:cubicBezTo>
                        <a:pt x="5356" y="6616"/>
                        <a:pt x="4820" y="6837"/>
                        <a:pt x="4190" y="6931"/>
                      </a:cubicBezTo>
                      <a:lnTo>
                        <a:pt x="4190" y="6616"/>
                      </a:lnTo>
                      <a:cubicBezTo>
                        <a:pt x="4190" y="6427"/>
                        <a:pt x="4033" y="6270"/>
                        <a:pt x="3812" y="6270"/>
                      </a:cubicBezTo>
                      <a:cubicBezTo>
                        <a:pt x="3623" y="6270"/>
                        <a:pt x="3466" y="6427"/>
                        <a:pt x="3466" y="6616"/>
                      </a:cubicBezTo>
                      <a:lnTo>
                        <a:pt x="3466" y="6931"/>
                      </a:lnTo>
                      <a:cubicBezTo>
                        <a:pt x="2867" y="6837"/>
                        <a:pt x="2331" y="6616"/>
                        <a:pt x="1859" y="6270"/>
                      </a:cubicBezTo>
                      <a:lnTo>
                        <a:pt x="2079" y="6017"/>
                      </a:lnTo>
                      <a:cubicBezTo>
                        <a:pt x="2205" y="5891"/>
                        <a:pt x="2205" y="5671"/>
                        <a:pt x="2079" y="5545"/>
                      </a:cubicBezTo>
                      <a:cubicBezTo>
                        <a:pt x="2032" y="5482"/>
                        <a:pt x="1945" y="5450"/>
                        <a:pt x="1855" y="5450"/>
                      </a:cubicBezTo>
                      <a:cubicBezTo>
                        <a:pt x="1764" y="5450"/>
                        <a:pt x="1670" y="5482"/>
                        <a:pt x="1607" y="5545"/>
                      </a:cubicBezTo>
                      <a:lnTo>
                        <a:pt x="1386" y="5797"/>
                      </a:lnTo>
                      <a:cubicBezTo>
                        <a:pt x="1040" y="5356"/>
                        <a:pt x="788" y="4789"/>
                        <a:pt x="725" y="4159"/>
                      </a:cubicBezTo>
                      <a:lnTo>
                        <a:pt x="1040" y="4159"/>
                      </a:lnTo>
                      <a:cubicBezTo>
                        <a:pt x="1229" y="4159"/>
                        <a:pt x="1386" y="4001"/>
                        <a:pt x="1386" y="3812"/>
                      </a:cubicBezTo>
                      <a:cubicBezTo>
                        <a:pt x="1386" y="3623"/>
                        <a:pt x="1229" y="3466"/>
                        <a:pt x="1040" y="3466"/>
                      </a:cubicBezTo>
                      <a:lnTo>
                        <a:pt x="725" y="3466"/>
                      </a:lnTo>
                      <a:cubicBezTo>
                        <a:pt x="788" y="2867"/>
                        <a:pt x="1040" y="2331"/>
                        <a:pt x="1386" y="1859"/>
                      </a:cubicBezTo>
                      <a:lnTo>
                        <a:pt x="1607" y="2079"/>
                      </a:lnTo>
                      <a:cubicBezTo>
                        <a:pt x="1701" y="2174"/>
                        <a:pt x="1764" y="2205"/>
                        <a:pt x="1859" y="2205"/>
                      </a:cubicBezTo>
                      <a:cubicBezTo>
                        <a:pt x="1922" y="2205"/>
                        <a:pt x="2048" y="2174"/>
                        <a:pt x="2079" y="2079"/>
                      </a:cubicBezTo>
                      <a:cubicBezTo>
                        <a:pt x="2205" y="1953"/>
                        <a:pt x="2205" y="1733"/>
                        <a:pt x="2079" y="1607"/>
                      </a:cubicBezTo>
                      <a:lnTo>
                        <a:pt x="1859" y="1386"/>
                      </a:lnTo>
                      <a:cubicBezTo>
                        <a:pt x="2300" y="1008"/>
                        <a:pt x="2835" y="788"/>
                        <a:pt x="3466" y="693"/>
                      </a:cubicBezTo>
                      <a:lnTo>
                        <a:pt x="3466" y="1008"/>
                      </a:lnTo>
                      <a:cubicBezTo>
                        <a:pt x="3466" y="1229"/>
                        <a:pt x="3623" y="1386"/>
                        <a:pt x="3812" y="1386"/>
                      </a:cubicBezTo>
                      <a:cubicBezTo>
                        <a:pt x="4033" y="1386"/>
                        <a:pt x="4190" y="1229"/>
                        <a:pt x="4190" y="1008"/>
                      </a:cubicBezTo>
                      <a:lnTo>
                        <a:pt x="4190" y="693"/>
                      </a:lnTo>
                      <a:close/>
                      <a:moveTo>
                        <a:pt x="3812" y="0"/>
                      </a:moveTo>
                      <a:cubicBezTo>
                        <a:pt x="1733" y="0"/>
                        <a:pt x="0" y="1701"/>
                        <a:pt x="0" y="3812"/>
                      </a:cubicBezTo>
                      <a:cubicBezTo>
                        <a:pt x="0" y="5923"/>
                        <a:pt x="1701" y="7656"/>
                        <a:pt x="3812" y="7656"/>
                      </a:cubicBezTo>
                      <a:cubicBezTo>
                        <a:pt x="5923" y="7656"/>
                        <a:pt x="7656" y="5954"/>
                        <a:pt x="7656" y="3812"/>
                      </a:cubicBezTo>
                      <a:cubicBezTo>
                        <a:pt x="7656" y="1733"/>
                        <a:pt x="5954" y="0"/>
                        <a:pt x="381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83" name="Google Shape;9231;p73">
                  <a:extLst>
                    <a:ext uri="{FF2B5EF4-FFF2-40B4-BE49-F238E27FC236}">
                      <a16:creationId xmlns:a16="http://schemas.microsoft.com/office/drawing/2014/main" id="{8A9C0DB5-C053-0BDD-E88A-3242214C12A3}"/>
                    </a:ext>
                  </a:extLst>
                </p:cNvPr>
                <p:cNvSpPr/>
                <p:nvPr/>
              </p:nvSpPr>
              <p:spPr>
                <a:xfrm>
                  <a:off x="1915750" y="2058450"/>
                  <a:ext cx="35475" cy="5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2112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lnTo>
                        <a:pt x="1" y="1733"/>
                      </a:lnTo>
                      <a:cubicBezTo>
                        <a:pt x="1" y="1954"/>
                        <a:pt x="158" y="2111"/>
                        <a:pt x="347" y="2111"/>
                      </a:cubicBezTo>
                      <a:lnTo>
                        <a:pt x="1072" y="2111"/>
                      </a:lnTo>
                      <a:cubicBezTo>
                        <a:pt x="1261" y="2111"/>
                        <a:pt x="1418" y="1954"/>
                        <a:pt x="1418" y="1733"/>
                      </a:cubicBezTo>
                      <a:cubicBezTo>
                        <a:pt x="1418" y="1544"/>
                        <a:pt x="1261" y="1387"/>
                        <a:pt x="1072" y="1387"/>
                      </a:cubicBezTo>
                      <a:lnTo>
                        <a:pt x="725" y="1387"/>
                      </a:lnTo>
                      <a:lnTo>
                        <a:pt x="725" y="378"/>
                      </a:lnTo>
                      <a:cubicBezTo>
                        <a:pt x="725" y="158"/>
                        <a:pt x="568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700" name="Google Shape;9232;p73">
                <a:extLst>
                  <a:ext uri="{FF2B5EF4-FFF2-40B4-BE49-F238E27FC236}">
                    <a16:creationId xmlns:a16="http://schemas.microsoft.com/office/drawing/2014/main" id="{BDDE475B-D6AD-2E2A-1710-20CF825C5067}"/>
                  </a:ext>
                </a:extLst>
              </p:cNvPr>
              <p:cNvGrpSpPr/>
              <p:nvPr/>
            </p:nvGrpSpPr>
            <p:grpSpPr>
              <a:xfrm>
                <a:off x="2694705" y="2282300"/>
                <a:ext cx="452652" cy="497951"/>
                <a:chOff x="1790525" y="2319150"/>
                <a:chExt cx="267800" cy="294600"/>
              </a:xfrm>
              <a:grpFill/>
            </p:grpSpPr>
            <p:sp>
              <p:nvSpPr>
                <p:cNvPr id="17778" name="Google Shape;9233;p73">
                  <a:extLst>
                    <a:ext uri="{FF2B5EF4-FFF2-40B4-BE49-F238E27FC236}">
                      <a16:creationId xmlns:a16="http://schemas.microsoft.com/office/drawing/2014/main" id="{FEA3D7CA-E8BF-5679-B13C-69BC8FF8B4AE}"/>
                    </a:ext>
                  </a:extLst>
                </p:cNvPr>
                <p:cNvSpPr/>
                <p:nvPr/>
              </p:nvSpPr>
              <p:spPr>
                <a:xfrm>
                  <a:off x="1881100" y="2423125"/>
                  <a:ext cx="88225" cy="155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29" h="6207" extrusionOk="0">
                      <a:moveTo>
                        <a:pt x="1418" y="1323"/>
                      </a:moveTo>
                      <a:lnTo>
                        <a:pt x="1418" y="2741"/>
                      </a:lnTo>
                      <a:lnTo>
                        <a:pt x="1072" y="2741"/>
                      </a:lnTo>
                      <a:cubicBezTo>
                        <a:pt x="882" y="2741"/>
                        <a:pt x="725" y="2583"/>
                        <a:pt x="725" y="2394"/>
                      </a:cubicBezTo>
                      <a:lnTo>
                        <a:pt x="725" y="1701"/>
                      </a:lnTo>
                      <a:cubicBezTo>
                        <a:pt x="725" y="1481"/>
                        <a:pt x="882" y="1323"/>
                        <a:pt x="1072" y="1323"/>
                      </a:cubicBezTo>
                      <a:close/>
                      <a:moveTo>
                        <a:pt x="2458" y="3466"/>
                      </a:moveTo>
                      <a:cubicBezTo>
                        <a:pt x="2647" y="3466"/>
                        <a:pt x="2804" y="3623"/>
                        <a:pt x="2804" y="3812"/>
                      </a:cubicBezTo>
                      <a:lnTo>
                        <a:pt x="2804" y="4537"/>
                      </a:lnTo>
                      <a:cubicBezTo>
                        <a:pt x="2804" y="4726"/>
                        <a:pt x="2647" y="4883"/>
                        <a:pt x="2458" y="4883"/>
                      </a:cubicBezTo>
                      <a:lnTo>
                        <a:pt x="2111" y="4883"/>
                      </a:lnTo>
                      <a:lnTo>
                        <a:pt x="2111" y="3466"/>
                      </a:lnTo>
                      <a:close/>
                      <a:moveTo>
                        <a:pt x="1796" y="0"/>
                      </a:moveTo>
                      <a:cubicBezTo>
                        <a:pt x="1576" y="0"/>
                        <a:pt x="1418" y="158"/>
                        <a:pt x="1418" y="347"/>
                      </a:cubicBezTo>
                      <a:lnTo>
                        <a:pt x="1418" y="693"/>
                      </a:lnTo>
                      <a:lnTo>
                        <a:pt x="1072" y="693"/>
                      </a:lnTo>
                      <a:cubicBezTo>
                        <a:pt x="473" y="693"/>
                        <a:pt x="63" y="1166"/>
                        <a:pt x="63" y="1733"/>
                      </a:cubicBezTo>
                      <a:lnTo>
                        <a:pt x="63" y="2426"/>
                      </a:lnTo>
                      <a:cubicBezTo>
                        <a:pt x="63" y="3025"/>
                        <a:pt x="536" y="3466"/>
                        <a:pt x="1072" y="3466"/>
                      </a:cubicBezTo>
                      <a:lnTo>
                        <a:pt x="1418" y="3466"/>
                      </a:lnTo>
                      <a:lnTo>
                        <a:pt x="1418" y="4852"/>
                      </a:lnTo>
                      <a:lnTo>
                        <a:pt x="1072" y="4852"/>
                      </a:lnTo>
                      <a:cubicBezTo>
                        <a:pt x="882" y="4852"/>
                        <a:pt x="725" y="4694"/>
                        <a:pt x="725" y="4474"/>
                      </a:cubicBezTo>
                      <a:cubicBezTo>
                        <a:pt x="725" y="4285"/>
                        <a:pt x="567" y="4127"/>
                        <a:pt x="378" y="4127"/>
                      </a:cubicBezTo>
                      <a:cubicBezTo>
                        <a:pt x="158" y="4127"/>
                        <a:pt x="0" y="4285"/>
                        <a:pt x="0" y="4474"/>
                      </a:cubicBezTo>
                      <a:cubicBezTo>
                        <a:pt x="0" y="5072"/>
                        <a:pt x="473" y="5513"/>
                        <a:pt x="1040" y="5513"/>
                      </a:cubicBezTo>
                      <a:lnTo>
                        <a:pt x="1387" y="5513"/>
                      </a:lnTo>
                      <a:lnTo>
                        <a:pt x="1387" y="5860"/>
                      </a:lnTo>
                      <a:cubicBezTo>
                        <a:pt x="1387" y="6049"/>
                        <a:pt x="1544" y="6207"/>
                        <a:pt x="1733" y="6207"/>
                      </a:cubicBezTo>
                      <a:cubicBezTo>
                        <a:pt x="1954" y="6207"/>
                        <a:pt x="2111" y="6049"/>
                        <a:pt x="2111" y="5860"/>
                      </a:cubicBezTo>
                      <a:lnTo>
                        <a:pt x="2111" y="5545"/>
                      </a:lnTo>
                      <a:lnTo>
                        <a:pt x="2458" y="5545"/>
                      </a:lnTo>
                      <a:cubicBezTo>
                        <a:pt x="3056" y="5545"/>
                        <a:pt x="3466" y="5072"/>
                        <a:pt x="3466" y="4537"/>
                      </a:cubicBezTo>
                      <a:lnTo>
                        <a:pt x="3466" y="3812"/>
                      </a:lnTo>
                      <a:cubicBezTo>
                        <a:pt x="3466" y="3214"/>
                        <a:pt x="2993" y="2804"/>
                        <a:pt x="2458" y="2804"/>
                      </a:cubicBezTo>
                      <a:lnTo>
                        <a:pt x="2111" y="2804"/>
                      </a:lnTo>
                      <a:lnTo>
                        <a:pt x="2111" y="1386"/>
                      </a:lnTo>
                      <a:lnTo>
                        <a:pt x="2458" y="1386"/>
                      </a:lnTo>
                      <a:cubicBezTo>
                        <a:pt x="2647" y="1386"/>
                        <a:pt x="2804" y="1544"/>
                        <a:pt x="2804" y="1733"/>
                      </a:cubicBezTo>
                      <a:cubicBezTo>
                        <a:pt x="2804" y="1922"/>
                        <a:pt x="2962" y="2079"/>
                        <a:pt x="3151" y="2079"/>
                      </a:cubicBezTo>
                      <a:cubicBezTo>
                        <a:pt x="3371" y="2079"/>
                        <a:pt x="3529" y="1922"/>
                        <a:pt x="3529" y="1733"/>
                      </a:cubicBezTo>
                      <a:cubicBezTo>
                        <a:pt x="3529" y="1134"/>
                        <a:pt x="3056" y="693"/>
                        <a:pt x="2489" y="693"/>
                      </a:cubicBezTo>
                      <a:lnTo>
                        <a:pt x="2143" y="693"/>
                      </a:lnTo>
                      <a:lnTo>
                        <a:pt x="2143" y="347"/>
                      </a:lnTo>
                      <a:cubicBezTo>
                        <a:pt x="2143" y="158"/>
                        <a:pt x="1985" y="0"/>
                        <a:pt x="179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79" name="Google Shape;9234;p73">
                  <a:extLst>
                    <a:ext uri="{FF2B5EF4-FFF2-40B4-BE49-F238E27FC236}">
                      <a16:creationId xmlns:a16="http://schemas.microsoft.com/office/drawing/2014/main" id="{FFC9D3A1-5BD2-0EE4-B3EB-E01412A5B475}"/>
                    </a:ext>
                  </a:extLst>
                </p:cNvPr>
                <p:cNvSpPr/>
                <p:nvPr/>
              </p:nvSpPr>
              <p:spPr>
                <a:xfrm>
                  <a:off x="1790525" y="2319150"/>
                  <a:ext cx="267800" cy="294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712" h="11784" extrusionOk="0">
                      <a:moveTo>
                        <a:pt x="6427" y="662"/>
                      </a:moveTo>
                      <a:cubicBezTo>
                        <a:pt x="6837" y="662"/>
                        <a:pt x="7152" y="977"/>
                        <a:pt x="7152" y="1355"/>
                      </a:cubicBezTo>
                      <a:cubicBezTo>
                        <a:pt x="7152" y="1765"/>
                        <a:pt x="6837" y="2080"/>
                        <a:pt x="6427" y="2080"/>
                      </a:cubicBezTo>
                      <a:lnTo>
                        <a:pt x="6427" y="1702"/>
                      </a:lnTo>
                      <a:cubicBezTo>
                        <a:pt x="6427" y="1513"/>
                        <a:pt x="6270" y="1355"/>
                        <a:pt x="6081" y="1355"/>
                      </a:cubicBezTo>
                      <a:lnTo>
                        <a:pt x="4695" y="1355"/>
                      </a:lnTo>
                      <a:cubicBezTo>
                        <a:pt x="4505" y="1355"/>
                        <a:pt x="4348" y="1513"/>
                        <a:pt x="4348" y="1702"/>
                      </a:cubicBezTo>
                      <a:lnTo>
                        <a:pt x="4348" y="2080"/>
                      </a:lnTo>
                      <a:cubicBezTo>
                        <a:pt x="3938" y="2017"/>
                        <a:pt x="3623" y="1765"/>
                        <a:pt x="3623" y="1355"/>
                      </a:cubicBezTo>
                      <a:cubicBezTo>
                        <a:pt x="3623" y="977"/>
                        <a:pt x="3938" y="662"/>
                        <a:pt x="4348" y="662"/>
                      </a:cubicBezTo>
                      <a:close/>
                      <a:moveTo>
                        <a:pt x="5734" y="2017"/>
                      </a:moveTo>
                      <a:lnTo>
                        <a:pt x="5734" y="2741"/>
                      </a:lnTo>
                      <a:lnTo>
                        <a:pt x="5010" y="2741"/>
                      </a:lnTo>
                      <a:lnTo>
                        <a:pt x="5010" y="2017"/>
                      </a:lnTo>
                      <a:close/>
                      <a:moveTo>
                        <a:pt x="1418" y="1985"/>
                      </a:moveTo>
                      <a:lnTo>
                        <a:pt x="1859" y="2489"/>
                      </a:lnTo>
                      <a:lnTo>
                        <a:pt x="1355" y="2930"/>
                      </a:lnTo>
                      <a:lnTo>
                        <a:pt x="914" y="2426"/>
                      </a:lnTo>
                      <a:lnTo>
                        <a:pt x="1418" y="1985"/>
                      </a:lnTo>
                      <a:close/>
                      <a:moveTo>
                        <a:pt x="9357" y="1985"/>
                      </a:moveTo>
                      <a:lnTo>
                        <a:pt x="9861" y="2426"/>
                      </a:lnTo>
                      <a:lnTo>
                        <a:pt x="9420" y="2930"/>
                      </a:lnTo>
                      <a:lnTo>
                        <a:pt x="8916" y="2489"/>
                      </a:lnTo>
                      <a:lnTo>
                        <a:pt x="9357" y="1985"/>
                      </a:lnTo>
                      <a:close/>
                      <a:moveTo>
                        <a:pt x="5356" y="3434"/>
                      </a:moveTo>
                      <a:cubicBezTo>
                        <a:pt x="7467" y="3434"/>
                        <a:pt x="9200" y="5167"/>
                        <a:pt x="9200" y="7278"/>
                      </a:cubicBezTo>
                      <a:cubicBezTo>
                        <a:pt x="9200" y="9389"/>
                        <a:pt x="7498" y="11090"/>
                        <a:pt x="5356" y="11090"/>
                      </a:cubicBezTo>
                      <a:cubicBezTo>
                        <a:pt x="3277" y="11090"/>
                        <a:pt x="1544" y="9357"/>
                        <a:pt x="1544" y="7278"/>
                      </a:cubicBezTo>
                      <a:cubicBezTo>
                        <a:pt x="1576" y="5136"/>
                        <a:pt x="3277" y="3434"/>
                        <a:pt x="5356" y="3434"/>
                      </a:cubicBezTo>
                      <a:close/>
                      <a:moveTo>
                        <a:pt x="4316" y="0"/>
                      </a:moveTo>
                      <a:cubicBezTo>
                        <a:pt x="3560" y="0"/>
                        <a:pt x="2930" y="631"/>
                        <a:pt x="2930" y="1387"/>
                      </a:cubicBezTo>
                      <a:cubicBezTo>
                        <a:pt x="2930" y="2143"/>
                        <a:pt x="3560" y="2773"/>
                        <a:pt x="4316" y="2773"/>
                      </a:cubicBezTo>
                      <a:lnTo>
                        <a:pt x="4316" y="2899"/>
                      </a:lnTo>
                      <a:cubicBezTo>
                        <a:pt x="3749" y="3025"/>
                        <a:pt x="3214" y="3277"/>
                        <a:pt x="2741" y="3592"/>
                      </a:cubicBezTo>
                      <a:lnTo>
                        <a:pt x="2269" y="3056"/>
                      </a:lnTo>
                      <a:lnTo>
                        <a:pt x="2521" y="2804"/>
                      </a:lnTo>
                      <a:cubicBezTo>
                        <a:pt x="2741" y="2678"/>
                        <a:pt x="2741" y="2458"/>
                        <a:pt x="2615" y="2332"/>
                      </a:cubicBezTo>
                      <a:lnTo>
                        <a:pt x="1702" y="1292"/>
                      </a:lnTo>
                      <a:cubicBezTo>
                        <a:pt x="1631" y="1203"/>
                        <a:pt x="1530" y="1165"/>
                        <a:pt x="1432" y="1165"/>
                      </a:cubicBezTo>
                      <a:cubicBezTo>
                        <a:pt x="1357" y="1165"/>
                        <a:pt x="1284" y="1188"/>
                        <a:pt x="1229" y="1229"/>
                      </a:cubicBezTo>
                      <a:lnTo>
                        <a:pt x="158" y="2143"/>
                      </a:lnTo>
                      <a:cubicBezTo>
                        <a:pt x="0" y="2269"/>
                        <a:pt x="0" y="2489"/>
                        <a:pt x="126" y="2615"/>
                      </a:cubicBezTo>
                      <a:lnTo>
                        <a:pt x="1040" y="3687"/>
                      </a:lnTo>
                      <a:cubicBezTo>
                        <a:pt x="1106" y="3770"/>
                        <a:pt x="1199" y="3809"/>
                        <a:pt x="1291" y="3809"/>
                      </a:cubicBezTo>
                      <a:cubicBezTo>
                        <a:pt x="1372" y="3809"/>
                        <a:pt x="1453" y="3778"/>
                        <a:pt x="1513" y="3718"/>
                      </a:cubicBezTo>
                      <a:lnTo>
                        <a:pt x="1796" y="3498"/>
                      </a:lnTo>
                      <a:lnTo>
                        <a:pt x="2269" y="4033"/>
                      </a:lnTo>
                      <a:cubicBezTo>
                        <a:pt x="1387" y="4852"/>
                        <a:pt x="882" y="6018"/>
                        <a:pt x="882" y="7278"/>
                      </a:cubicBezTo>
                      <a:cubicBezTo>
                        <a:pt x="882" y="9735"/>
                        <a:pt x="2899" y="11783"/>
                        <a:pt x="5356" y="11783"/>
                      </a:cubicBezTo>
                      <a:cubicBezTo>
                        <a:pt x="7845" y="11783"/>
                        <a:pt x="9861" y="9735"/>
                        <a:pt x="9861" y="7278"/>
                      </a:cubicBezTo>
                      <a:cubicBezTo>
                        <a:pt x="9861" y="6081"/>
                        <a:pt x="9389" y="4915"/>
                        <a:pt x="8475" y="4033"/>
                      </a:cubicBezTo>
                      <a:lnTo>
                        <a:pt x="8948" y="3498"/>
                      </a:lnTo>
                      <a:lnTo>
                        <a:pt x="9231" y="3718"/>
                      </a:lnTo>
                      <a:cubicBezTo>
                        <a:pt x="9306" y="3778"/>
                        <a:pt x="9387" y="3809"/>
                        <a:pt x="9465" y="3809"/>
                      </a:cubicBezTo>
                      <a:cubicBezTo>
                        <a:pt x="9553" y="3809"/>
                        <a:pt x="9637" y="3770"/>
                        <a:pt x="9704" y="3687"/>
                      </a:cubicBezTo>
                      <a:lnTo>
                        <a:pt x="10617" y="2615"/>
                      </a:lnTo>
                      <a:cubicBezTo>
                        <a:pt x="10712" y="2458"/>
                        <a:pt x="10712" y="2269"/>
                        <a:pt x="10554" y="2143"/>
                      </a:cubicBezTo>
                      <a:lnTo>
                        <a:pt x="9515" y="1229"/>
                      </a:lnTo>
                      <a:cubicBezTo>
                        <a:pt x="9446" y="1188"/>
                        <a:pt x="9365" y="1165"/>
                        <a:pt x="9288" y="1165"/>
                      </a:cubicBezTo>
                      <a:cubicBezTo>
                        <a:pt x="9189" y="1165"/>
                        <a:pt x="9095" y="1203"/>
                        <a:pt x="9042" y="1292"/>
                      </a:cubicBezTo>
                      <a:lnTo>
                        <a:pt x="8129" y="2332"/>
                      </a:lnTo>
                      <a:cubicBezTo>
                        <a:pt x="8003" y="2489"/>
                        <a:pt x="8003" y="2710"/>
                        <a:pt x="8160" y="2804"/>
                      </a:cubicBezTo>
                      <a:lnTo>
                        <a:pt x="8444" y="3056"/>
                      </a:lnTo>
                      <a:lnTo>
                        <a:pt x="7971" y="3592"/>
                      </a:lnTo>
                      <a:cubicBezTo>
                        <a:pt x="7498" y="3245"/>
                        <a:pt x="6931" y="3025"/>
                        <a:pt x="6396" y="2899"/>
                      </a:cubicBezTo>
                      <a:lnTo>
                        <a:pt x="6396" y="2773"/>
                      </a:lnTo>
                      <a:cubicBezTo>
                        <a:pt x="7152" y="2773"/>
                        <a:pt x="7782" y="2143"/>
                        <a:pt x="7782" y="1387"/>
                      </a:cubicBezTo>
                      <a:cubicBezTo>
                        <a:pt x="7782" y="631"/>
                        <a:pt x="7152" y="0"/>
                        <a:pt x="639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701" name="Google Shape;9235;p73">
                <a:extLst>
                  <a:ext uri="{FF2B5EF4-FFF2-40B4-BE49-F238E27FC236}">
                    <a16:creationId xmlns:a16="http://schemas.microsoft.com/office/drawing/2014/main" id="{32CA1CD2-9C53-A202-BAE4-8AC7C6E1B30D}"/>
                  </a:ext>
                </a:extLst>
              </p:cNvPr>
              <p:cNvSpPr/>
              <p:nvPr/>
            </p:nvSpPr>
            <p:spPr>
              <a:xfrm>
                <a:off x="2670025" y="2923979"/>
                <a:ext cx="501965" cy="501923"/>
              </a:xfrm>
              <a:custGeom>
                <a:avLst/>
                <a:gdLst/>
                <a:ahLst/>
                <a:cxnLst/>
                <a:rect l="l" t="t" r="r" b="b"/>
                <a:pathLst>
                  <a:path w="11879" h="11878" extrusionOk="0">
                    <a:moveTo>
                      <a:pt x="5892" y="693"/>
                    </a:moveTo>
                    <a:cubicBezTo>
                      <a:pt x="6302" y="693"/>
                      <a:pt x="6617" y="1008"/>
                      <a:pt x="6617" y="1418"/>
                    </a:cubicBezTo>
                    <a:cubicBezTo>
                      <a:pt x="6617" y="1796"/>
                      <a:pt x="6302" y="2111"/>
                      <a:pt x="5892" y="2111"/>
                    </a:cubicBezTo>
                    <a:cubicBezTo>
                      <a:pt x="5514" y="2111"/>
                      <a:pt x="5199" y="1796"/>
                      <a:pt x="5199" y="1418"/>
                    </a:cubicBezTo>
                    <a:cubicBezTo>
                      <a:pt x="5231" y="1008"/>
                      <a:pt x="5546" y="693"/>
                      <a:pt x="5892" y="693"/>
                    </a:cubicBezTo>
                    <a:close/>
                    <a:moveTo>
                      <a:pt x="5892" y="2741"/>
                    </a:moveTo>
                    <a:cubicBezTo>
                      <a:pt x="6837" y="2741"/>
                      <a:pt x="7625" y="3529"/>
                      <a:pt x="7625" y="4505"/>
                    </a:cubicBezTo>
                    <a:lnTo>
                      <a:pt x="7625" y="5545"/>
                    </a:lnTo>
                    <a:lnTo>
                      <a:pt x="4159" y="5545"/>
                    </a:lnTo>
                    <a:lnTo>
                      <a:pt x="4159" y="4505"/>
                    </a:lnTo>
                    <a:cubicBezTo>
                      <a:pt x="4159" y="3529"/>
                      <a:pt x="4947" y="2741"/>
                      <a:pt x="5892" y="2741"/>
                    </a:cubicBezTo>
                    <a:close/>
                    <a:moveTo>
                      <a:pt x="8381" y="5104"/>
                    </a:moveTo>
                    <a:cubicBezTo>
                      <a:pt x="9326" y="5356"/>
                      <a:pt x="9767" y="5703"/>
                      <a:pt x="9767" y="5892"/>
                    </a:cubicBezTo>
                    <a:cubicBezTo>
                      <a:pt x="9767" y="6238"/>
                      <a:pt x="8381" y="6931"/>
                      <a:pt x="5955" y="6931"/>
                    </a:cubicBezTo>
                    <a:cubicBezTo>
                      <a:pt x="5898" y="6932"/>
                      <a:pt x="5842" y="6932"/>
                      <a:pt x="5787" y="6932"/>
                    </a:cubicBezTo>
                    <a:cubicBezTo>
                      <a:pt x="3434" y="6932"/>
                      <a:pt x="2112" y="6292"/>
                      <a:pt x="2112" y="5892"/>
                    </a:cubicBezTo>
                    <a:cubicBezTo>
                      <a:pt x="2112" y="5703"/>
                      <a:pt x="2553" y="5388"/>
                      <a:pt x="3498" y="5104"/>
                    </a:cubicBezTo>
                    <a:lnTo>
                      <a:pt x="3498" y="5892"/>
                    </a:lnTo>
                    <a:cubicBezTo>
                      <a:pt x="3498" y="6081"/>
                      <a:pt x="3655" y="6238"/>
                      <a:pt x="3844" y="6238"/>
                    </a:cubicBezTo>
                    <a:lnTo>
                      <a:pt x="8034" y="6238"/>
                    </a:lnTo>
                    <a:cubicBezTo>
                      <a:pt x="8223" y="6238"/>
                      <a:pt x="8381" y="6081"/>
                      <a:pt x="8381" y="5892"/>
                    </a:cubicBezTo>
                    <a:lnTo>
                      <a:pt x="8381" y="5104"/>
                    </a:lnTo>
                    <a:close/>
                    <a:moveTo>
                      <a:pt x="1765" y="10428"/>
                    </a:moveTo>
                    <a:cubicBezTo>
                      <a:pt x="2427" y="10428"/>
                      <a:pt x="2805" y="10680"/>
                      <a:pt x="2805" y="10775"/>
                    </a:cubicBezTo>
                    <a:cubicBezTo>
                      <a:pt x="2805" y="10869"/>
                      <a:pt x="2427" y="11121"/>
                      <a:pt x="1765" y="11121"/>
                    </a:cubicBezTo>
                    <a:cubicBezTo>
                      <a:pt x="1072" y="11121"/>
                      <a:pt x="694" y="10869"/>
                      <a:pt x="694" y="10775"/>
                    </a:cubicBezTo>
                    <a:cubicBezTo>
                      <a:pt x="694" y="10712"/>
                      <a:pt x="1072" y="10428"/>
                      <a:pt x="1765" y="10428"/>
                    </a:cubicBezTo>
                    <a:close/>
                    <a:moveTo>
                      <a:pt x="5955" y="10428"/>
                    </a:moveTo>
                    <a:cubicBezTo>
                      <a:pt x="6617" y="10428"/>
                      <a:pt x="6963" y="10712"/>
                      <a:pt x="6963" y="10775"/>
                    </a:cubicBezTo>
                    <a:cubicBezTo>
                      <a:pt x="6963" y="10869"/>
                      <a:pt x="6617" y="11121"/>
                      <a:pt x="5955" y="11121"/>
                    </a:cubicBezTo>
                    <a:cubicBezTo>
                      <a:pt x="5262" y="11121"/>
                      <a:pt x="4915" y="10869"/>
                      <a:pt x="4915" y="10775"/>
                    </a:cubicBezTo>
                    <a:cubicBezTo>
                      <a:pt x="4915" y="10712"/>
                      <a:pt x="5262" y="10428"/>
                      <a:pt x="5955" y="10428"/>
                    </a:cubicBezTo>
                    <a:close/>
                    <a:moveTo>
                      <a:pt x="10082" y="10428"/>
                    </a:moveTo>
                    <a:cubicBezTo>
                      <a:pt x="10775" y="10428"/>
                      <a:pt x="11153" y="10680"/>
                      <a:pt x="11153" y="10775"/>
                    </a:cubicBezTo>
                    <a:cubicBezTo>
                      <a:pt x="11153" y="10869"/>
                      <a:pt x="10775" y="11121"/>
                      <a:pt x="10082" y="11121"/>
                    </a:cubicBezTo>
                    <a:cubicBezTo>
                      <a:pt x="9421" y="11121"/>
                      <a:pt x="9043" y="10869"/>
                      <a:pt x="9043" y="10775"/>
                    </a:cubicBezTo>
                    <a:cubicBezTo>
                      <a:pt x="9043" y="10712"/>
                      <a:pt x="9421" y="10428"/>
                      <a:pt x="10082" y="10428"/>
                    </a:cubicBezTo>
                    <a:close/>
                    <a:moveTo>
                      <a:pt x="5987" y="0"/>
                    </a:moveTo>
                    <a:cubicBezTo>
                      <a:pt x="5231" y="0"/>
                      <a:pt x="4600" y="630"/>
                      <a:pt x="4600" y="1355"/>
                    </a:cubicBezTo>
                    <a:cubicBezTo>
                      <a:pt x="4600" y="1733"/>
                      <a:pt x="4726" y="2016"/>
                      <a:pt x="4947" y="2300"/>
                    </a:cubicBezTo>
                    <a:cubicBezTo>
                      <a:pt x="4159" y="2710"/>
                      <a:pt x="3624" y="3497"/>
                      <a:pt x="3561" y="4442"/>
                    </a:cubicBezTo>
                    <a:cubicBezTo>
                      <a:pt x="2742" y="4631"/>
                      <a:pt x="1481" y="5072"/>
                      <a:pt x="1481" y="5923"/>
                    </a:cubicBezTo>
                    <a:cubicBezTo>
                      <a:pt x="1481" y="6679"/>
                      <a:pt x="2427" y="7120"/>
                      <a:pt x="3151" y="7309"/>
                    </a:cubicBezTo>
                    <a:lnTo>
                      <a:pt x="1954" y="9798"/>
                    </a:lnTo>
                    <a:lnTo>
                      <a:pt x="1828" y="9798"/>
                    </a:lnTo>
                    <a:cubicBezTo>
                      <a:pt x="851" y="9798"/>
                      <a:pt x="64" y="10239"/>
                      <a:pt x="64" y="10806"/>
                    </a:cubicBezTo>
                    <a:cubicBezTo>
                      <a:pt x="1" y="11373"/>
                      <a:pt x="725" y="11846"/>
                      <a:pt x="1765" y="11846"/>
                    </a:cubicBezTo>
                    <a:cubicBezTo>
                      <a:pt x="2679" y="11846"/>
                      <a:pt x="3498" y="11436"/>
                      <a:pt x="3498" y="10806"/>
                    </a:cubicBezTo>
                    <a:cubicBezTo>
                      <a:pt x="3498" y="10334"/>
                      <a:pt x="3057" y="10019"/>
                      <a:pt x="2584" y="9924"/>
                    </a:cubicBezTo>
                    <a:lnTo>
                      <a:pt x="3781" y="7498"/>
                    </a:lnTo>
                    <a:cubicBezTo>
                      <a:pt x="4317" y="7624"/>
                      <a:pt x="4947" y="7656"/>
                      <a:pt x="5577" y="7719"/>
                    </a:cubicBezTo>
                    <a:lnTo>
                      <a:pt x="5577" y="9830"/>
                    </a:lnTo>
                    <a:cubicBezTo>
                      <a:pt x="4947" y="9924"/>
                      <a:pt x="4222" y="10239"/>
                      <a:pt x="4222" y="10869"/>
                    </a:cubicBezTo>
                    <a:cubicBezTo>
                      <a:pt x="4222" y="11499"/>
                      <a:pt x="5041" y="11877"/>
                      <a:pt x="5955" y="11877"/>
                    </a:cubicBezTo>
                    <a:cubicBezTo>
                      <a:pt x="6837" y="11877"/>
                      <a:pt x="7688" y="11499"/>
                      <a:pt x="7688" y="10869"/>
                    </a:cubicBezTo>
                    <a:cubicBezTo>
                      <a:pt x="7688" y="10239"/>
                      <a:pt x="6932" y="9924"/>
                      <a:pt x="6302" y="9830"/>
                    </a:cubicBezTo>
                    <a:lnTo>
                      <a:pt x="6302" y="7719"/>
                    </a:lnTo>
                    <a:cubicBezTo>
                      <a:pt x="6932" y="7719"/>
                      <a:pt x="7562" y="7624"/>
                      <a:pt x="8097" y="7498"/>
                    </a:cubicBezTo>
                    <a:lnTo>
                      <a:pt x="9295" y="9924"/>
                    </a:lnTo>
                    <a:cubicBezTo>
                      <a:pt x="8822" y="10082"/>
                      <a:pt x="8381" y="10334"/>
                      <a:pt x="8381" y="10806"/>
                    </a:cubicBezTo>
                    <a:cubicBezTo>
                      <a:pt x="8381" y="11436"/>
                      <a:pt x="9200" y="11846"/>
                      <a:pt x="10114" y="11846"/>
                    </a:cubicBezTo>
                    <a:cubicBezTo>
                      <a:pt x="11090" y="11846"/>
                      <a:pt x="11878" y="11405"/>
                      <a:pt x="11878" y="10806"/>
                    </a:cubicBezTo>
                    <a:cubicBezTo>
                      <a:pt x="11878" y="10239"/>
                      <a:pt x="11153" y="9798"/>
                      <a:pt x="10114" y="9798"/>
                    </a:cubicBezTo>
                    <a:lnTo>
                      <a:pt x="9988" y="9798"/>
                    </a:lnTo>
                    <a:lnTo>
                      <a:pt x="8822" y="7309"/>
                    </a:lnTo>
                    <a:cubicBezTo>
                      <a:pt x="9515" y="7120"/>
                      <a:pt x="10460" y="6679"/>
                      <a:pt x="10460" y="5923"/>
                    </a:cubicBezTo>
                    <a:cubicBezTo>
                      <a:pt x="10460" y="5072"/>
                      <a:pt x="9200" y="4631"/>
                      <a:pt x="8381" y="4442"/>
                    </a:cubicBezTo>
                    <a:cubicBezTo>
                      <a:pt x="8350" y="3497"/>
                      <a:pt x="7782" y="2710"/>
                      <a:pt x="6995" y="2300"/>
                    </a:cubicBezTo>
                    <a:cubicBezTo>
                      <a:pt x="7247" y="2080"/>
                      <a:pt x="7341" y="1764"/>
                      <a:pt x="7341" y="1355"/>
                    </a:cubicBezTo>
                    <a:cubicBezTo>
                      <a:pt x="7341" y="630"/>
                      <a:pt x="6711" y="0"/>
                      <a:pt x="598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702" name="Google Shape;9236;p73">
                <a:extLst>
                  <a:ext uri="{FF2B5EF4-FFF2-40B4-BE49-F238E27FC236}">
                    <a16:creationId xmlns:a16="http://schemas.microsoft.com/office/drawing/2014/main" id="{79098A00-3278-121A-53EE-CC7E00CEAC5B}"/>
                  </a:ext>
                </a:extLst>
              </p:cNvPr>
              <p:cNvGrpSpPr/>
              <p:nvPr/>
            </p:nvGrpSpPr>
            <p:grpSpPr>
              <a:xfrm>
                <a:off x="5851480" y="1688532"/>
                <a:ext cx="500612" cy="499303"/>
                <a:chOff x="3599700" y="1954475"/>
                <a:chExt cx="296175" cy="295400"/>
              </a:xfrm>
              <a:grpFill/>
            </p:grpSpPr>
            <p:sp>
              <p:nvSpPr>
                <p:cNvPr id="17775" name="Google Shape;9237;p73">
                  <a:extLst>
                    <a:ext uri="{FF2B5EF4-FFF2-40B4-BE49-F238E27FC236}">
                      <a16:creationId xmlns:a16="http://schemas.microsoft.com/office/drawing/2014/main" id="{984888A6-E6EF-CDCD-8CCB-4BFC800278C5}"/>
                    </a:ext>
                  </a:extLst>
                </p:cNvPr>
                <p:cNvSpPr/>
                <p:nvPr/>
              </p:nvSpPr>
              <p:spPr>
                <a:xfrm>
                  <a:off x="3599700" y="1954475"/>
                  <a:ext cx="296175" cy="29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47" h="11816" extrusionOk="0">
                      <a:moveTo>
                        <a:pt x="3151" y="694"/>
                      </a:moveTo>
                      <a:cubicBezTo>
                        <a:pt x="3718" y="694"/>
                        <a:pt x="4159" y="1166"/>
                        <a:pt x="4159" y="1734"/>
                      </a:cubicBezTo>
                      <a:cubicBezTo>
                        <a:pt x="4159" y="2301"/>
                        <a:pt x="3686" y="2742"/>
                        <a:pt x="3151" y="2742"/>
                      </a:cubicBezTo>
                      <a:cubicBezTo>
                        <a:pt x="2584" y="2742"/>
                        <a:pt x="2111" y="2269"/>
                        <a:pt x="2111" y="1734"/>
                      </a:cubicBezTo>
                      <a:cubicBezTo>
                        <a:pt x="2080" y="1166"/>
                        <a:pt x="2552" y="694"/>
                        <a:pt x="3151" y="694"/>
                      </a:cubicBezTo>
                      <a:close/>
                      <a:moveTo>
                        <a:pt x="8727" y="694"/>
                      </a:moveTo>
                      <a:cubicBezTo>
                        <a:pt x="9326" y="694"/>
                        <a:pt x="9767" y="1166"/>
                        <a:pt x="9767" y="1734"/>
                      </a:cubicBezTo>
                      <a:cubicBezTo>
                        <a:pt x="9767" y="2301"/>
                        <a:pt x="9294" y="2742"/>
                        <a:pt x="8727" y="2742"/>
                      </a:cubicBezTo>
                      <a:cubicBezTo>
                        <a:pt x="8128" y="2742"/>
                        <a:pt x="7719" y="2269"/>
                        <a:pt x="7719" y="1734"/>
                      </a:cubicBezTo>
                      <a:cubicBezTo>
                        <a:pt x="7656" y="1166"/>
                        <a:pt x="8128" y="694"/>
                        <a:pt x="8727" y="694"/>
                      </a:cubicBezTo>
                      <a:close/>
                      <a:moveTo>
                        <a:pt x="5923" y="4852"/>
                      </a:moveTo>
                      <a:cubicBezTo>
                        <a:pt x="6522" y="4852"/>
                        <a:pt x="6994" y="5325"/>
                        <a:pt x="6994" y="5861"/>
                      </a:cubicBezTo>
                      <a:cubicBezTo>
                        <a:pt x="6994" y="6396"/>
                        <a:pt x="6522" y="6869"/>
                        <a:pt x="5923" y="6869"/>
                      </a:cubicBezTo>
                      <a:cubicBezTo>
                        <a:pt x="5356" y="6869"/>
                        <a:pt x="4883" y="6428"/>
                        <a:pt x="4883" y="5861"/>
                      </a:cubicBezTo>
                      <a:cubicBezTo>
                        <a:pt x="4883" y="5294"/>
                        <a:pt x="5356" y="4852"/>
                        <a:pt x="5923" y="4852"/>
                      </a:cubicBezTo>
                      <a:close/>
                      <a:moveTo>
                        <a:pt x="3151" y="3466"/>
                      </a:moveTo>
                      <a:cubicBezTo>
                        <a:pt x="3875" y="3466"/>
                        <a:pt x="4600" y="3813"/>
                        <a:pt x="5072" y="4380"/>
                      </a:cubicBezTo>
                      <a:cubicBezTo>
                        <a:pt x="4537" y="4695"/>
                        <a:pt x="4159" y="5231"/>
                        <a:pt x="4159" y="5861"/>
                      </a:cubicBezTo>
                      <a:cubicBezTo>
                        <a:pt x="4159" y="6239"/>
                        <a:pt x="4285" y="6617"/>
                        <a:pt x="4505" y="6900"/>
                      </a:cubicBezTo>
                      <a:lnTo>
                        <a:pt x="693" y="6900"/>
                      </a:lnTo>
                      <a:lnTo>
                        <a:pt x="693" y="5892"/>
                      </a:lnTo>
                      <a:cubicBezTo>
                        <a:pt x="693" y="4569"/>
                        <a:pt x="1796" y="3466"/>
                        <a:pt x="3151" y="3466"/>
                      </a:cubicBezTo>
                      <a:close/>
                      <a:moveTo>
                        <a:pt x="8696" y="3498"/>
                      </a:moveTo>
                      <a:cubicBezTo>
                        <a:pt x="10019" y="3498"/>
                        <a:pt x="11121" y="4600"/>
                        <a:pt x="11121" y="5955"/>
                      </a:cubicBezTo>
                      <a:lnTo>
                        <a:pt x="11121" y="6932"/>
                      </a:lnTo>
                      <a:lnTo>
                        <a:pt x="7309" y="6932"/>
                      </a:lnTo>
                      <a:cubicBezTo>
                        <a:pt x="7561" y="6617"/>
                        <a:pt x="7656" y="6270"/>
                        <a:pt x="7656" y="5892"/>
                      </a:cubicBezTo>
                      <a:cubicBezTo>
                        <a:pt x="7656" y="5262"/>
                        <a:pt x="7309" y="4726"/>
                        <a:pt x="6774" y="4411"/>
                      </a:cubicBezTo>
                      <a:cubicBezTo>
                        <a:pt x="7215" y="3813"/>
                        <a:pt x="7939" y="3498"/>
                        <a:pt x="8696" y="3498"/>
                      </a:cubicBezTo>
                      <a:close/>
                      <a:moveTo>
                        <a:pt x="5923" y="7625"/>
                      </a:moveTo>
                      <a:cubicBezTo>
                        <a:pt x="6207" y="7625"/>
                        <a:pt x="6490" y="7656"/>
                        <a:pt x="6711" y="7751"/>
                      </a:cubicBezTo>
                      <a:lnTo>
                        <a:pt x="5923" y="8791"/>
                      </a:lnTo>
                      <a:lnTo>
                        <a:pt x="5135" y="7751"/>
                      </a:lnTo>
                      <a:cubicBezTo>
                        <a:pt x="5388" y="7688"/>
                        <a:pt x="5671" y="7625"/>
                        <a:pt x="5923" y="7625"/>
                      </a:cubicBezTo>
                      <a:close/>
                      <a:moveTo>
                        <a:pt x="4505" y="8066"/>
                      </a:moveTo>
                      <a:lnTo>
                        <a:pt x="5577" y="9484"/>
                      </a:lnTo>
                      <a:lnTo>
                        <a:pt x="5577" y="11153"/>
                      </a:lnTo>
                      <a:lnTo>
                        <a:pt x="3497" y="11153"/>
                      </a:lnTo>
                      <a:lnTo>
                        <a:pt x="3497" y="10019"/>
                      </a:lnTo>
                      <a:cubicBezTo>
                        <a:pt x="3497" y="9200"/>
                        <a:pt x="3875" y="8507"/>
                        <a:pt x="4505" y="8066"/>
                      </a:cubicBezTo>
                      <a:close/>
                      <a:moveTo>
                        <a:pt x="7341" y="8066"/>
                      </a:moveTo>
                      <a:cubicBezTo>
                        <a:pt x="7939" y="8507"/>
                        <a:pt x="8381" y="9263"/>
                        <a:pt x="8381" y="10051"/>
                      </a:cubicBezTo>
                      <a:lnTo>
                        <a:pt x="8381" y="11153"/>
                      </a:lnTo>
                      <a:lnTo>
                        <a:pt x="6301" y="11153"/>
                      </a:lnTo>
                      <a:lnTo>
                        <a:pt x="6301" y="9484"/>
                      </a:lnTo>
                      <a:lnTo>
                        <a:pt x="7341" y="8066"/>
                      </a:lnTo>
                      <a:close/>
                      <a:moveTo>
                        <a:pt x="3088" y="1"/>
                      </a:moveTo>
                      <a:cubicBezTo>
                        <a:pt x="2143" y="1"/>
                        <a:pt x="1355" y="788"/>
                        <a:pt x="1355" y="1734"/>
                      </a:cubicBezTo>
                      <a:cubicBezTo>
                        <a:pt x="1355" y="2238"/>
                        <a:pt x="1575" y="2679"/>
                        <a:pt x="1922" y="2994"/>
                      </a:cubicBezTo>
                      <a:cubicBezTo>
                        <a:pt x="788" y="3466"/>
                        <a:pt x="0" y="4569"/>
                        <a:pt x="0" y="5861"/>
                      </a:cubicBezTo>
                      <a:lnTo>
                        <a:pt x="0" y="7247"/>
                      </a:lnTo>
                      <a:cubicBezTo>
                        <a:pt x="0" y="7436"/>
                        <a:pt x="158" y="7593"/>
                        <a:pt x="347" y="7593"/>
                      </a:cubicBezTo>
                      <a:lnTo>
                        <a:pt x="3938" y="7593"/>
                      </a:lnTo>
                      <a:cubicBezTo>
                        <a:pt x="3214" y="8192"/>
                        <a:pt x="2741" y="9043"/>
                        <a:pt x="2741" y="10019"/>
                      </a:cubicBezTo>
                      <a:lnTo>
                        <a:pt x="2741" y="11437"/>
                      </a:lnTo>
                      <a:cubicBezTo>
                        <a:pt x="2741" y="11658"/>
                        <a:pt x="2899" y="11815"/>
                        <a:pt x="3088" y="11815"/>
                      </a:cubicBezTo>
                      <a:lnTo>
                        <a:pt x="8696" y="11815"/>
                      </a:lnTo>
                      <a:cubicBezTo>
                        <a:pt x="8885" y="11815"/>
                        <a:pt x="9042" y="11658"/>
                        <a:pt x="9042" y="11437"/>
                      </a:cubicBezTo>
                      <a:lnTo>
                        <a:pt x="9042" y="10019"/>
                      </a:lnTo>
                      <a:cubicBezTo>
                        <a:pt x="9042" y="9043"/>
                        <a:pt x="8570" y="8192"/>
                        <a:pt x="7876" y="7593"/>
                      </a:cubicBezTo>
                      <a:lnTo>
                        <a:pt x="11436" y="7593"/>
                      </a:lnTo>
                      <a:cubicBezTo>
                        <a:pt x="11657" y="7593"/>
                        <a:pt x="11815" y="7436"/>
                        <a:pt x="11815" y="7247"/>
                      </a:cubicBezTo>
                      <a:lnTo>
                        <a:pt x="11815" y="5861"/>
                      </a:lnTo>
                      <a:cubicBezTo>
                        <a:pt x="11846" y="4600"/>
                        <a:pt x="11027" y="3466"/>
                        <a:pt x="9861" y="2994"/>
                      </a:cubicBezTo>
                      <a:cubicBezTo>
                        <a:pt x="10239" y="2679"/>
                        <a:pt x="10428" y="2206"/>
                        <a:pt x="10428" y="1734"/>
                      </a:cubicBezTo>
                      <a:cubicBezTo>
                        <a:pt x="10428" y="788"/>
                        <a:pt x="9641" y="1"/>
                        <a:pt x="8696" y="1"/>
                      </a:cubicBezTo>
                      <a:cubicBezTo>
                        <a:pt x="7750" y="1"/>
                        <a:pt x="6963" y="788"/>
                        <a:pt x="6963" y="1734"/>
                      </a:cubicBezTo>
                      <a:cubicBezTo>
                        <a:pt x="6963" y="2238"/>
                        <a:pt x="7152" y="2679"/>
                        <a:pt x="7498" y="2994"/>
                      </a:cubicBezTo>
                      <a:cubicBezTo>
                        <a:pt x="6931" y="3214"/>
                        <a:pt x="6396" y="3624"/>
                        <a:pt x="6049" y="4159"/>
                      </a:cubicBezTo>
                      <a:lnTo>
                        <a:pt x="5734" y="4159"/>
                      </a:lnTo>
                      <a:cubicBezTo>
                        <a:pt x="5388" y="3655"/>
                        <a:pt x="4883" y="3214"/>
                        <a:pt x="4285" y="2994"/>
                      </a:cubicBezTo>
                      <a:cubicBezTo>
                        <a:pt x="4631" y="2679"/>
                        <a:pt x="4820" y="2238"/>
                        <a:pt x="4820" y="1734"/>
                      </a:cubicBezTo>
                      <a:cubicBezTo>
                        <a:pt x="4820" y="788"/>
                        <a:pt x="4033" y="1"/>
                        <a:pt x="308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76" name="Google Shape;9238;p73">
                  <a:extLst>
                    <a:ext uri="{FF2B5EF4-FFF2-40B4-BE49-F238E27FC236}">
                      <a16:creationId xmlns:a16="http://schemas.microsoft.com/office/drawing/2014/main" id="{17FB0CFF-E1A7-478C-C7CF-C2D860788CF7}"/>
                    </a:ext>
                  </a:extLst>
                </p:cNvPr>
                <p:cNvSpPr/>
                <p:nvPr/>
              </p:nvSpPr>
              <p:spPr>
                <a:xfrm>
                  <a:off x="3825750" y="2075775"/>
                  <a:ext cx="354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4"/>
                        <a:pt x="347" y="694"/>
                      </a:cubicBezTo>
                      <a:lnTo>
                        <a:pt x="1071" y="694"/>
                      </a:lnTo>
                      <a:cubicBezTo>
                        <a:pt x="1260" y="694"/>
                        <a:pt x="1418" y="536"/>
                        <a:pt x="1418" y="347"/>
                      </a:cubicBezTo>
                      <a:cubicBezTo>
                        <a:pt x="1418" y="158"/>
                        <a:pt x="1260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77" name="Google Shape;9239;p73">
                  <a:extLst>
                    <a:ext uri="{FF2B5EF4-FFF2-40B4-BE49-F238E27FC236}">
                      <a16:creationId xmlns:a16="http://schemas.microsoft.com/office/drawing/2014/main" id="{FD3DB83D-EDA0-0BD2-9C35-AC434AE155E4}"/>
                    </a:ext>
                  </a:extLst>
                </p:cNvPr>
                <p:cNvSpPr/>
                <p:nvPr/>
              </p:nvSpPr>
              <p:spPr>
                <a:xfrm>
                  <a:off x="3633550" y="2075775"/>
                  <a:ext cx="3547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694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158" y="694"/>
                        <a:pt x="379" y="694"/>
                      </a:cubicBezTo>
                      <a:lnTo>
                        <a:pt x="1072" y="694"/>
                      </a:lnTo>
                      <a:cubicBezTo>
                        <a:pt x="1261" y="694"/>
                        <a:pt x="1419" y="536"/>
                        <a:pt x="1419" y="347"/>
                      </a:cubicBezTo>
                      <a:cubicBezTo>
                        <a:pt x="1419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703" name="Google Shape;9240;p73">
                <a:extLst>
                  <a:ext uri="{FF2B5EF4-FFF2-40B4-BE49-F238E27FC236}">
                    <a16:creationId xmlns:a16="http://schemas.microsoft.com/office/drawing/2014/main" id="{EB6EF0CD-931A-4332-62C2-619A7F7340F1}"/>
                  </a:ext>
                </a:extLst>
              </p:cNvPr>
              <p:cNvGrpSpPr/>
              <p:nvPr/>
            </p:nvGrpSpPr>
            <p:grpSpPr>
              <a:xfrm>
                <a:off x="5852810" y="2282300"/>
                <a:ext cx="497951" cy="497951"/>
                <a:chOff x="3601275" y="2319150"/>
                <a:chExt cx="294600" cy="294600"/>
              </a:xfrm>
              <a:grpFill/>
            </p:grpSpPr>
            <p:sp>
              <p:nvSpPr>
                <p:cNvPr id="17773" name="Google Shape;9241;p73">
                  <a:extLst>
                    <a:ext uri="{FF2B5EF4-FFF2-40B4-BE49-F238E27FC236}">
                      <a16:creationId xmlns:a16="http://schemas.microsoft.com/office/drawing/2014/main" id="{986A50F0-1798-3DBE-3930-C771EA53FDBB}"/>
                    </a:ext>
                  </a:extLst>
                </p:cNvPr>
                <p:cNvSpPr/>
                <p:nvPr/>
              </p:nvSpPr>
              <p:spPr>
                <a:xfrm>
                  <a:off x="3601275" y="2319150"/>
                  <a:ext cx="294600" cy="294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84" h="11784" extrusionOk="0">
                      <a:moveTo>
                        <a:pt x="8223" y="694"/>
                      </a:moveTo>
                      <a:cubicBezTo>
                        <a:pt x="8696" y="725"/>
                        <a:pt x="9168" y="914"/>
                        <a:pt x="9546" y="1198"/>
                      </a:cubicBezTo>
                      <a:lnTo>
                        <a:pt x="7057" y="3687"/>
                      </a:lnTo>
                      <a:cubicBezTo>
                        <a:pt x="6774" y="3498"/>
                        <a:pt x="6459" y="3340"/>
                        <a:pt x="6144" y="3245"/>
                      </a:cubicBezTo>
                      <a:lnTo>
                        <a:pt x="8223" y="694"/>
                      </a:lnTo>
                      <a:close/>
                      <a:moveTo>
                        <a:pt x="10523" y="1198"/>
                      </a:moveTo>
                      <a:cubicBezTo>
                        <a:pt x="10838" y="1576"/>
                        <a:pt x="11027" y="2111"/>
                        <a:pt x="11027" y="2615"/>
                      </a:cubicBezTo>
                      <a:lnTo>
                        <a:pt x="8286" y="4852"/>
                      </a:lnTo>
                      <a:lnTo>
                        <a:pt x="7561" y="4159"/>
                      </a:lnTo>
                      <a:lnTo>
                        <a:pt x="10523" y="1198"/>
                      </a:lnTo>
                      <a:close/>
                      <a:moveTo>
                        <a:pt x="5592" y="3923"/>
                      </a:moveTo>
                      <a:cubicBezTo>
                        <a:pt x="6033" y="3923"/>
                        <a:pt x="6474" y="4096"/>
                        <a:pt x="6805" y="4443"/>
                      </a:cubicBezTo>
                      <a:cubicBezTo>
                        <a:pt x="7498" y="5104"/>
                        <a:pt x="7498" y="6207"/>
                        <a:pt x="6805" y="6869"/>
                      </a:cubicBezTo>
                      <a:cubicBezTo>
                        <a:pt x="6474" y="7199"/>
                        <a:pt x="6033" y="7365"/>
                        <a:pt x="5592" y="7365"/>
                      </a:cubicBezTo>
                      <a:cubicBezTo>
                        <a:pt x="5151" y="7365"/>
                        <a:pt x="4710" y="7199"/>
                        <a:pt x="4379" y="6869"/>
                      </a:cubicBezTo>
                      <a:cubicBezTo>
                        <a:pt x="3718" y="6207"/>
                        <a:pt x="3718" y="5104"/>
                        <a:pt x="4379" y="4443"/>
                      </a:cubicBezTo>
                      <a:cubicBezTo>
                        <a:pt x="4710" y="4096"/>
                        <a:pt x="5151" y="3923"/>
                        <a:pt x="5592" y="3923"/>
                      </a:cubicBezTo>
                      <a:close/>
                      <a:moveTo>
                        <a:pt x="8034" y="5577"/>
                      </a:moveTo>
                      <a:lnTo>
                        <a:pt x="8191" y="5734"/>
                      </a:lnTo>
                      <a:cubicBezTo>
                        <a:pt x="8696" y="6270"/>
                        <a:pt x="9326" y="6742"/>
                        <a:pt x="10019" y="7058"/>
                      </a:cubicBezTo>
                      <a:lnTo>
                        <a:pt x="9420" y="7278"/>
                      </a:lnTo>
                      <a:cubicBezTo>
                        <a:pt x="9263" y="7310"/>
                        <a:pt x="9168" y="7467"/>
                        <a:pt x="9168" y="7593"/>
                      </a:cubicBezTo>
                      <a:lnTo>
                        <a:pt x="9168" y="8066"/>
                      </a:lnTo>
                      <a:cubicBezTo>
                        <a:pt x="8601" y="7814"/>
                        <a:pt x="8034" y="7467"/>
                        <a:pt x="7561" y="7058"/>
                      </a:cubicBezTo>
                      <a:cubicBezTo>
                        <a:pt x="7876" y="6648"/>
                        <a:pt x="8034" y="6175"/>
                        <a:pt x="8034" y="5608"/>
                      </a:cubicBezTo>
                      <a:lnTo>
                        <a:pt x="8034" y="5577"/>
                      </a:lnTo>
                      <a:close/>
                      <a:moveTo>
                        <a:pt x="3245" y="6081"/>
                      </a:moveTo>
                      <a:cubicBezTo>
                        <a:pt x="3308" y="6427"/>
                        <a:pt x="3466" y="6806"/>
                        <a:pt x="3655" y="7058"/>
                      </a:cubicBezTo>
                      <a:lnTo>
                        <a:pt x="1197" y="9546"/>
                      </a:lnTo>
                      <a:cubicBezTo>
                        <a:pt x="882" y="9200"/>
                        <a:pt x="662" y="8696"/>
                        <a:pt x="630" y="8160"/>
                      </a:cubicBezTo>
                      <a:lnTo>
                        <a:pt x="3245" y="6081"/>
                      </a:lnTo>
                      <a:close/>
                      <a:moveTo>
                        <a:pt x="7057" y="7593"/>
                      </a:moveTo>
                      <a:cubicBezTo>
                        <a:pt x="7435" y="8066"/>
                        <a:pt x="7813" y="8601"/>
                        <a:pt x="8034" y="9200"/>
                      </a:cubicBezTo>
                      <a:lnTo>
                        <a:pt x="7561" y="9200"/>
                      </a:lnTo>
                      <a:cubicBezTo>
                        <a:pt x="7404" y="9200"/>
                        <a:pt x="7278" y="9263"/>
                        <a:pt x="7246" y="9420"/>
                      </a:cubicBezTo>
                      <a:lnTo>
                        <a:pt x="7057" y="10019"/>
                      </a:lnTo>
                      <a:cubicBezTo>
                        <a:pt x="6742" y="9357"/>
                        <a:pt x="6270" y="8727"/>
                        <a:pt x="5766" y="8223"/>
                      </a:cubicBezTo>
                      <a:lnTo>
                        <a:pt x="5608" y="8066"/>
                      </a:lnTo>
                      <a:lnTo>
                        <a:pt x="5640" y="8066"/>
                      </a:lnTo>
                      <a:cubicBezTo>
                        <a:pt x="6144" y="8066"/>
                        <a:pt x="6648" y="7877"/>
                        <a:pt x="7057" y="7593"/>
                      </a:cubicBezTo>
                      <a:close/>
                      <a:moveTo>
                        <a:pt x="4096" y="7625"/>
                      </a:moveTo>
                      <a:lnTo>
                        <a:pt x="4820" y="8318"/>
                      </a:lnTo>
                      <a:lnTo>
                        <a:pt x="2552" y="11090"/>
                      </a:lnTo>
                      <a:cubicBezTo>
                        <a:pt x="2048" y="11059"/>
                        <a:pt x="1575" y="10901"/>
                        <a:pt x="1134" y="10586"/>
                      </a:cubicBezTo>
                      <a:lnTo>
                        <a:pt x="4096" y="7625"/>
                      </a:lnTo>
                      <a:close/>
                      <a:moveTo>
                        <a:pt x="8160" y="0"/>
                      </a:moveTo>
                      <a:cubicBezTo>
                        <a:pt x="8034" y="0"/>
                        <a:pt x="7971" y="63"/>
                        <a:pt x="7876" y="126"/>
                      </a:cubicBezTo>
                      <a:lnTo>
                        <a:pt x="5356" y="3245"/>
                      </a:lnTo>
                      <a:cubicBezTo>
                        <a:pt x="4852" y="3308"/>
                        <a:pt x="4348" y="3529"/>
                        <a:pt x="3938" y="3970"/>
                      </a:cubicBezTo>
                      <a:cubicBezTo>
                        <a:pt x="3592" y="4317"/>
                        <a:pt x="3340" y="4758"/>
                        <a:pt x="3277" y="5262"/>
                      </a:cubicBezTo>
                      <a:lnTo>
                        <a:pt x="126" y="7782"/>
                      </a:lnTo>
                      <a:cubicBezTo>
                        <a:pt x="32" y="7845"/>
                        <a:pt x="0" y="7940"/>
                        <a:pt x="0" y="8066"/>
                      </a:cubicBezTo>
                      <a:cubicBezTo>
                        <a:pt x="0" y="8790"/>
                        <a:pt x="284" y="9546"/>
                        <a:pt x="756" y="10114"/>
                      </a:cubicBezTo>
                      <a:lnTo>
                        <a:pt x="473" y="10366"/>
                      </a:lnTo>
                      <a:cubicBezTo>
                        <a:pt x="410" y="10460"/>
                        <a:pt x="347" y="10523"/>
                        <a:pt x="347" y="10618"/>
                      </a:cubicBezTo>
                      <a:cubicBezTo>
                        <a:pt x="347" y="10681"/>
                        <a:pt x="410" y="10807"/>
                        <a:pt x="473" y="10838"/>
                      </a:cubicBezTo>
                      <a:cubicBezTo>
                        <a:pt x="1103" y="11468"/>
                        <a:pt x="1922" y="11783"/>
                        <a:pt x="2804" y="11783"/>
                      </a:cubicBezTo>
                      <a:cubicBezTo>
                        <a:pt x="2930" y="11783"/>
                        <a:pt x="2993" y="11752"/>
                        <a:pt x="3088" y="11657"/>
                      </a:cubicBezTo>
                      <a:lnTo>
                        <a:pt x="5388" y="8790"/>
                      </a:lnTo>
                      <a:cubicBezTo>
                        <a:pt x="6018" y="9452"/>
                        <a:pt x="6553" y="10303"/>
                        <a:pt x="6805" y="11153"/>
                      </a:cubicBezTo>
                      <a:cubicBezTo>
                        <a:pt x="6868" y="11311"/>
                        <a:pt x="7026" y="11405"/>
                        <a:pt x="7120" y="11405"/>
                      </a:cubicBezTo>
                      <a:cubicBezTo>
                        <a:pt x="7278" y="11405"/>
                        <a:pt x="7404" y="11311"/>
                        <a:pt x="7435" y="11153"/>
                      </a:cubicBezTo>
                      <a:lnTo>
                        <a:pt x="7845" y="9924"/>
                      </a:lnTo>
                      <a:lnTo>
                        <a:pt x="8601" y="9924"/>
                      </a:lnTo>
                      <a:cubicBezTo>
                        <a:pt x="8696" y="9924"/>
                        <a:pt x="8790" y="9893"/>
                        <a:pt x="8853" y="9767"/>
                      </a:cubicBezTo>
                      <a:cubicBezTo>
                        <a:pt x="8948" y="9704"/>
                        <a:pt x="8948" y="9578"/>
                        <a:pt x="8916" y="9452"/>
                      </a:cubicBezTo>
                      <a:cubicBezTo>
                        <a:pt x="8790" y="9137"/>
                        <a:pt x="8664" y="8822"/>
                        <a:pt x="8507" y="8507"/>
                      </a:cubicBezTo>
                      <a:lnTo>
                        <a:pt x="8507" y="8507"/>
                      </a:lnTo>
                      <a:cubicBezTo>
                        <a:pt x="8822" y="8664"/>
                        <a:pt x="9137" y="8790"/>
                        <a:pt x="9452" y="8916"/>
                      </a:cubicBezTo>
                      <a:cubicBezTo>
                        <a:pt x="9489" y="8926"/>
                        <a:pt x="9526" y="8929"/>
                        <a:pt x="9561" y="8929"/>
                      </a:cubicBezTo>
                      <a:cubicBezTo>
                        <a:pt x="9646" y="8929"/>
                        <a:pt x="9722" y="8907"/>
                        <a:pt x="9767" y="8885"/>
                      </a:cubicBezTo>
                      <a:cubicBezTo>
                        <a:pt x="9861" y="8790"/>
                        <a:pt x="9924" y="8727"/>
                        <a:pt x="9924" y="8601"/>
                      </a:cubicBezTo>
                      <a:lnTo>
                        <a:pt x="9924" y="7845"/>
                      </a:lnTo>
                      <a:lnTo>
                        <a:pt x="11153" y="7467"/>
                      </a:lnTo>
                      <a:cubicBezTo>
                        <a:pt x="11310" y="7404"/>
                        <a:pt x="11373" y="7247"/>
                        <a:pt x="11373" y="7152"/>
                      </a:cubicBezTo>
                      <a:cubicBezTo>
                        <a:pt x="11373" y="6995"/>
                        <a:pt x="11310" y="6869"/>
                        <a:pt x="11153" y="6837"/>
                      </a:cubicBezTo>
                      <a:cubicBezTo>
                        <a:pt x="10271" y="6553"/>
                        <a:pt x="9452" y="6049"/>
                        <a:pt x="8790" y="5419"/>
                      </a:cubicBezTo>
                      <a:lnTo>
                        <a:pt x="11657" y="3088"/>
                      </a:lnTo>
                      <a:cubicBezTo>
                        <a:pt x="11689" y="2962"/>
                        <a:pt x="11783" y="2867"/>
                        <a:pt x="11783" y="2773"/>
                      </a:cubicBezTo>
                      <a:cubicBezTo>
                        <a:pt x="11783" y="1922"/>
                        <a:pt x="11436" y="1072"/>
                        <a:pt x="10838" y="442"/>
                      </a:cubicBezTo>
                      <a:cubicBezTo>
                        <a:pt x="10775" y="379"/>
                        <a:pt x="10688" y="347"/>
                        <a:pt x="10602" y="347"/>
                      </a:cubicBezTo>
                      <a:cubicBezTo>
                        <a:pt x="10515" y="347"/>
                        <a:pt x="10428" y="379"/>
                        <a:pt x="10365" y="442"/>
                      </a:cubicBezTo>
                      <a:lnTo>
                        <a:pt x="10082" y="725"/>
                      </a:lnTo>
                      <a:cubicBezTo>
                        <a:pt x="9546" y="284"/>
                        <a:pt x="8853" y="0"/>
                        <a:pt x="816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74" name="Google Shape;9242;p73">
                  <a:extLst>
                    <a:ext uri="{FF2B5EF4-FFF2-40B4-BE49-F238E27FC236}">
                      <a16:creationId xmlns:a16="http://schemas.microsoft.com/office/drawing/2014/main" id="{1772D930-7849-D50A-5D1B-87E8F315D01A}"/>
                    </a:ext>
                  </a:extLst>
                </p:cNvPr>
                <p:cNvSpPr/>
                <p:nvPr/>
              </p:nvSpPr>
              <p:spPr>
                <a:xfrm>
                  <a:off x="3713900" y="2434350"/>
                  <a:ext cx="55950" cy="52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38" h="2088" extrusionOk="0">
                      <a:moveTo>
                        <a:pt x="1087" y="685"/>
                      </a:moveTo>
                      <a:cubicBezTo>
                        <a:pt x="1174" y="685"/>
                        <a:pt x="1261" y="717"/>
                        <a:pt x="1324" y="780"/>
                      </a:cubicBezTo>
                      <a:cubicBezTo>
                        <a:pt x="1450" y="874"/>
                        <a:pt x="1450" y="1126"/>
                        <a:pt x="1324" y="1252"/>
                      </a:cubicBezTo>
                      <a:cubicBezTo>
                        <a:pt x="1261" y="1300"/>
                        <a:pt x="1174" y="1323"/>
                        <a:pt x="1087" y="1323"/>
                      </a:cubicBezTo>
                      <a:cubicBezTo>
                        <a:pt x="1001" y="1323"/>
                        <a:pt x="914" y="1300"/>
                        <a:pt x="851" y="1252"/>
                      </a:cubicBezTo>
                      <a:cubicBezTo>
                        <a:pt x="725" y="1126"/>
                        <a:pt x="725" y="937"/>
                        <a:pt x="851" y="780"/>
                      </a:cubicBezTo>
                      <a:cubicBezTo>
                        <a:pt x="914" y="717"/>
                        <a:pt x="1001" y="685"/>
                        <a:pt x="1087" y="685"/>
                      </a:cubicBezTo>
                      <a:close/>
                      <a:moveTo>
                        <a:pt x="1115" y="0"/>
                      </a:moveTo>
                      <a:cubicBezTo>
                        <a:pt x="851" y="0"/>
                        <a:pt x="583" y="102"/>
                        <a:pt x="378" y="307"/>
                      </a:cubicBezTo>
                      <a:cubicBezTo>
                        <a:pt x="0" y="685"/>
                        <a:pt x="0" y="1347"/>
                        <a:pt x="378" y="1756"/>
                      </a:cubicBezTo>
                      <a:cubicBezTo>
                        <a:pt x="583" y="1977"/>
                        <a:pt x="851" y="2087"/>
                        <a:pt x="1115" y="2087"/>
                      </a:cubicBezTo>
                      <a:cubicBezTo>
                        <a:pt x="1379" y="2087"/>
                        <a:pt x="1639" y="1977"/>
                        <a:pt x="1828" y="1756"/>
                      </a:cubicBezTo>
                      <a:cubicBezTo>
                        <a:pt x="2237" y="1347"/>
                        <a:pt x="2237" y="685"/>
                        <a:pt x="1828" y="307"/>
                      </a:cubicBezTo>
                      <a:cubicBezTo>
                        <a:pt x="1639" y="102"/>
                        <a:pt x="1379" y="0"/>
                        <a:pt x="111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704" name="Google Shape;9243;p73">
                <a:extLst>
                  <a:ext uri="{FF2B5EF4-FFF2-40B4-BE49-F238E27FC236}">
                    <a16:creationId xmlns:a16="http://schemas.microsoft.com/office/drawing/2014/main" id="{22256679-40BE-57CF-B73E-9DCB28F8B071}"/>
                  </a:ext>
                </a:extLst>
              </p:cNvPr>
              <p:cNvSpPr/>
              <p:nvPr/>
            </p:nvSpPr>
            <p:spPr>
              <a:xfrm>
                <a:off x="5852086" y="2925310"/>
                <a:ext cx="499303" cy="499261"/>
              </a:xfrm>
              <a:custGeom>
                <a:avLst/>
                <a:gdLst/>
                <a:ahLst/>
                <a:cxnLst/>
                <a:rect l="l" t="t" r="r" b="b"/>
                <a:pathLst>
                  <a:path w="11816" h="11815" extrusionOk="0">
                    <a:moveTo>
                      <a:pt x="6207" y="693"/>
                    </a:moveTo>
                    <a:cubicBezTo>
                      <a:pt x="7877" y="819"/>
                      <a:pt x="9326" y="1670"/>
                      <a:pt x="10208" y="2993"/>
                    </a:cubicBezTo>
                    <a:lnTo>
                      <a:pt x="6207" y="5293"/>
                    </a:lnTo>
                    <a:lnTo>
                      <a:pt x="6207" y="693"/>
                    </a:lnTo>
                    <a:close/>
                    <a:moveTo>
                      <a:pt x="10555" y="3623"/>
                    </a:moveTo>
                    <a:cubicBezTo>
                      <a:pt x="10901" y="4316"/>
                      <a:pt x="11090" y="5104"/>
                      <a:pt x="11090" y="5923"/>
                    </a:cubicBezTo>
                    <a:cubicBezTo>
                      <a:pt x="11090" y="7026"/>
                      <a:pt x="10744" y="8097"/>
                      <a:pt x="10114" y="8979"/>
                    </a:cubicBezTo>
                    <a:lnTo>
                      <a:pt x="6491" y="5986"/>
                    </a:lnTo>
                    <a:lnTo>
                      <a:pt x="10555" y="3623"/>
                    </a:lnTo>
                    <a:close/>
                    <a:moveTo>
                      <a:pt x="5546" y="693"/>
                    </a:moveTo>
                    <a:lnTo>
                      <a:pt x="5546" y="5892"/>
                    </a:lnTo>
                    <a:cubicBezTo>
                      <a:pt x="5546" y="6018"/>
                      <a:pt x="5577" y="6081"/>
                      <a:pt x="5672" y="6175"/>
                    </a:cubicBezTo>
                    <a:lnTo>
                      <a:pt x="9673" y="9483"/>
                    </a:lnTo>
                    <a:cubicBezTo>
                      <a:pt x="8728" y="10491"/>
                      <a:pt x="7373" y="11121"/>
                      <a:pt x="5892" y="11121"/>
                    </a:cubicBezTo>
                    <a:cubicBezTo>
                      <a:pt x="3025" y="11121"/>
                      <a:pt x="662" y="8822"/>
                      <a:pt x="662" y="5892"/>
                    </a:cubicBezTo>
                    <a:cubicBezTo>
                      <a:pt x="662" y="3151"/>
                      <a:pt x="2836" y="851"/>
                      <a:pt x="5546" y="693"/>
                    </a:cubicBezTo>
                    <a:close/>
                    <a:moveTo>
                      <a:pt x="5892" y="0"/>
                    </a:moveTo>
                    <a:cubicBezTo>
                      <a:pt x="2647" y="0"/>
                      <a:pt x="1" y="2615"/>
                      <a:pt x="1" y="5892"/>
                    </a:cubicBezTo>
                    <a:cubicBezTo>
                      <a:pt x="1" y="9168"/>
                      <a:pt x="2647" y="11814"/>
                      <a:pt x="5892" y="11814"/>
                    </a:cubicBezTo>
                    <a:cubicBezTo>
                      <a:pt x="9169" y="11814"/>
                      <a:pt x="11815" y="9168"/>
                      <a:pt x="11815" y="5892"/>
                    </a:cubicBezTo>
                    <a:cubicBezTo>
                      <a:pt x="11815" y="2678"/>
                      <a:pt x="9137" y="0"/>
                      <a:pt x="589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705" name="Google Shape;9244;p73">
                <a:extLst>
                  <a:ext uri="{FF2B5EF4-FFF2-40B4-BE49-F238E27FC236}">
                    <a16:creationId xmlns:a16="http://schemas.microsoft.com/office/drawing/2014/main" id="{7489D1CA-71B9-1897-D273-7DDAA29158ED}"/>
                  </a:ext>
                </a:extLst>
              </p:cNvPr>
              <p:cNvGrpSpPr/>
              <p:nvPr/>
            </p:nvGrpSpPr>
            <p:grpSpPr>
              <a:xfrm>
                <a:off x="9032639" y="1687898"/>
                <a:ext cx="469977" cy="500571"/>
                <a:chOff x="5421475" y="1945825"/>
                <a:chExt cx="278050" cy="296150"/>
              </a:xfrm>
              <a:grpFill/>
            </p:grpSpPr>
            <p:sp>
              <p:nvSpPr>
                <p:cNvPr id="17765" name="Google Shape;9245;p73">
                  <a:extLst>
                    <a:ext uri="{FF2B5EF4-FFF2-40B4-BE49-F238E27FC236}">
                      <a16:creationId xmlns:a16="http://schemas.microsoft.com/office/drawing/2014/main" id="{D31036E0-1490-215E-8B44-B2E8868F380C}"/>
                    </a:ext>
                  </a:extLst>
                </p:cNvPr>
                <p:cNvSpPr/>
                <p:nvPr/>
              </p:nvSpPr>
              <p:spPr>
                <a:xfrm>
                  <a:off x="5472650" y="1999375"/>
                  <a:ext cx="172525" cy="242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01" h="9704" extrusionOk="0">
                      <a:moveTo>
                        <a:pt x="1765" y="1355"/>
                      </a:moveTo>
                      <a:cubicBezTo>
                        <a:pt x="1986" y="1355"/>
                        <a:pt x="2143" y="1513"/>
                        <a:pt x="2143" y="1702"/>
                      </a:cubicBezTo>
                      <a:lnTo>
                        <a:pt x="2143" y="2048"/>
                      </a:lnTo>
                      <a:lnTo>
                        <a:pt x="1765" y="2048"/>
                      </a:lnTo>
                      <a:cubicBezTo>
                        <a:pt x="1671" y="2048"/>
                        <a:pt x="1545" y="2048"/>
                        <a:pt x="1419" y="2111"/>
                      </a:cubicBezTo>
                      <a:lnTo>
                        <a:pt x="1419" y="1702"/>
                      </a:lnTo>
                      <a:cubicBezTo>
                        <a:pt x="1419" y="1513"/>
                        <a:pt x="1576" y="1355"/>
                        <a:pt x="1765" y="1355"/>
                      </a:cubicBezTo>
                      <a:close/>
                      <a:moveTo>
                        <a:pt x="3151" y="631"/>
                      </a:moveTo>
                      <a:cubicBezTo>
                        <a:pt x="3341" y="631"/>
                        <a:pt x="3498" y="788"/>
                        <a:pt x="3498" y="1009"/>
                      </a:cubicBezTo>
                      <a:lnTo>
                        <a:pt x="3498" y="2111"/>
                      </a:lnTo>
                      <a:cubicBezTo>
                        <a:pt x="3404" y="2048"/>
                        <a:pt x="3277" y="2017"/>
                        <a:pt x="3151" y="2017"/>
                      </a:cubicBezTo>
                      <a:lnTo>
                        <a:pt x="2805" y="2017"/>
                      </a:lnTo>
                      <a:lnTo>
                        <a:pt x="2805" y="1009"/>
                      </a:lnTo>
                      <a:cubicBezTo>
                        <a:pt x="2805" y="788"/>
                        <a:pt x="2962" y="631"/>
                        <a:pt x="3151" y="631"/>
                      </a:cubicBezTo>
                      <a:close/>
                      <a:moveTo>
                        <a:pt x="4538" y="1355"/>
                      </a:moveTo>
                      <a:cubicBezTo>
                        <a:pt x="4727" y="1355"/>
                        <a:pt x="4884" y="1513"/>
                        <a:pt x="4884" y="1702"/>
                      </a:cubicBezTo>
                      <a:lnTo>
                        <a:pt x="4884" y="3088"/>
                      </a:lnTo>
                      <a:cubicBezTo>
                        <a:pt x="4884" y="3277"/>
                        <a:pt x="4727" y="3435"/>
                        <a:pt x="4538" y="3435"/>
                      </a:cubicBezTo>
                      <a:cubicBezTo>
                        <a:pt x="4349" y="3435"/>
                        <a:pt x="4191" y="3277"/>
                        <a:pt x="4191" y="3088"/>
                      </a:cubicBezTo>
                      <a:lnTo>
                        <a:pt x="4191" y="1702"/>
                      </a:lnTo>
                      <a:cubicBezTo>
                        <a:pt x="4191" y="1513"/>
                        <a:pt x="4349" y="1355"/>
                        <a:pt x="4538" y="1355"/>
                      </a:cubicBezTo>
                      <a:close/>
                      <a:moveTo>
                        <a:pt x="5924" y="2017"/>
                      </a:moveTo>
                      <a:cubicBezTo>
                        <a:pt x="6113" y="2017"/>
                        <a:pt x="6270" y="2174"/>
                        <a:pt x="6270" y="2363"/>
                      </a:cubicBezTo>
                      <a:lnTo>
                        <a:pt x="6270" y="3088"/>
                      </a:lnTo>
                      <a:cubicBezTo>
                        <a:pt x="6270" y="3277"/>
                        <a:pt x="6113" y="3435"/>
                        <a:pt x="5924" y="3435"/>
                      </a:cubicBezTo>
                      <a:cubicBezTo>
                        <a:pt x="5703" y="3435"/>
                        <a:pt x="5546" y="3277"/>
                        <a:pt x="5546" y="3088"/>
                      </a:cubicBezTo>
                      <a:lnTo>
                        <a:pt x="5546" y="2363"/>
                      </a:lnTo>
                      <a:cubicBezTo>
                        <a:pt x="5546" y="2174"/>
                        <a:pt x="5703" y="2017"/>
                        <a:pt x="5924" y="2017"/>
                      </a:cubicBezTo>
                      <a:close/>
                      <a:moveTo>
                        <a:pt x="3120" y="2741"/>
                      </a:moveTo>
                      <a:cubicBezTo>
                        <a:pt x="3309" y="2741"/>
                        <a:pt x="3467" y="2899"/>
                        <a:pt x="3467" y="3088"/>
                      </a:cubicBezTo>
                      <a:cubicBezTo>
                        <a:pt x="3467" y="3277"/>
                        <a:pt x="3309" y="3435"/>
                        <a:pt x="3120" y="3435"/>
                      </a:cubicBezTo>
                      <a:lnTo>
                        <a:pt x="1734" y="3435"/>
                      </a:lnTo>
                      <a:cubicBezTo>
                        <a:pt x="1545" y="3435"/>
                        <a:pt x="1387" y="3592"/>
                        <a:pt x="1387" y="3781"/>
                      </a:cubicBezTo>
                      <a:cubicBezTo>
                        <a:pt x="1387" y="4002"/>
                        <a:pt x="1545" y="4159"/>
                        <a:pt x="1734" y="4159"/>
                      </a:cubicBezTo>
                      <a:cubicBezTo>
                        <a:pt x="2679" y="4159"/>
                        <a:pt x="3467" y="4947"/>
                        <a:pt x="3467" y="5892"/>
                      </a:cubicBezTo>
                      <a:cubicBezTo>
                        <a:pt x="3467" y="6081"/>
                        <a:pt x="3624" y="6238"/>
                        <a:pt x="3845" y="6238"/>
                      </a:cubicBezTo>
                      <a:cubicBezTo>
                        <a:pt x="4034" y="6238"/>
                        <a:pt x="4191" y="6081"/>
                        <a:pt x="4191" y="5892"/>
                      </a:cubicBezTo>
                      <a:cubicBezTo>
                        <a:pt x="4191" y="5167"/>
                        <a:pt x="3876" y="4537"/>
                        <a:pt x="3435" y="4096"/>
                      </a:cubicBezTo>
                      <a:cubicBezTo>
                        <a:pt x="3593" y="4065"/>
                        <a:pt x="3750" y="4002"/>
                        <a:pt x="3876" y="3876"/>
                      </a:cubicBezTo>
                      <a:cubicBezTo>
                        <a:pt x="4065" y="4033"/>
                        <a:pt x="4317" y="4159"/>
                        <a:pt x="4569" y="4159"/>
                      </a:cubicBezTo>
                      <a:cubicBezTo>
                        <a:pt x="4853" y="4159"/>
                        <a:pt x="5073" y="4033"/>
                        <a:pt x="5294" y="3876"/>
                      </a:cubicBezTo>
                      <a:cubicBezTo>
                        <a:pt x="5483" y="4033"/>
                        <a:pt x="5703" y="4159"/>
                        <a:pt x="5987" y="4159"/>
                      </a:cubicBezTo>
                      <a:cubicBezTo>
                        <a:pt x="6113" y="4159"/>
                        <a:pt x="6239" y="4096"/>
                        <a:pt x="6333" y="4065"/>
                      </a:cubicBezTo>
                      <a:lnTo>
                        <a:pt x="6333" y="5167"/>
                      </a:lnTo>
                      <a:cubicBezTo>
                        <a:pt x="6333" y="5923"/>
                        <a:pt x="5861" y="6554"/>
                        <a:pt x="5199" y="6774"/>
                      </a:cubicBezTo>
                      <a:cubicBezTo>
                        <a:pt x="5042" y="6837"/>
                        <a:pt x="4979" y="6995"/>
                        <a:pt x="4979" y="7089"/>
                      </a:cubicBezTo>
                      <a:lnTo>
                        <a:pt x="4979" y="7562"/>
                      </a:lnTo>
                      <a:lnTo>
                        <a:pt x="2206" y="7562"/>
                      </a:lnTo>
                      <a:lnTo>
                        <a:pt x="2206" y="7089"/>
                      </a:lnTo>
                      <a:cubicBezTo>
                        <a:pt x="2206" y="6932"/>
                        <a:pt x="2143" y="6837"/>
                        <a:pt x="1986" y="6774"/>
                      </a:cubicBezTo>
                      <a:cubicBezTo>
                        <a:pt x="1261" y="6554"/>
                        <a:pt x="820" y="5892"/>
                        <a:pt x="820" y="5167"/>
                      </a:cubicBezTo>
                      <a:lnTo>
                        <a:pt x="820" y="3750"/>
                      </a:lnTo>
                      <a:lnTo>
                        <a:pt x="726" y="3750"/>
                      </a:lnTo>
                      <a:cubicBezTo>
                        <a:pt x="726" y="3151"/>
                        <a:pt x="1198" y="2741"/>
                        <a:pt x="1734" y="2741"/>
                      </a:cubicBezTo>
                      <a:close/>
                      <a:moveTo>
                        <a:pt x="5199" y="8286"/>
                      </a:moveTo>
                      <a:cubicBezTo>
                        <a:pt x="5388" y="8286"/>
                        <a:pt x="5546" y="8444"/>
                        <a:pt x="5546" y="8633"/>
                      </a:cubicBezTo>
                      <a:lnTo>
                        <a:pt x="5546" y="8979"/>
                      </a:lnTo>
                      <a:lnTo>
                        <a:pt x="1387" y="8979"/>
                      </a:lnTo>
                      <a:lnTo>
                        <a:pt x="1387" y="8633"/>
                      </a:lnTo>
                      <a:cubicBezTo>
                        <a:pt x="1387" y="8444"/>
                        <a:pt x="1545" y="8286"/>
                        <a:pt x="1734" y="8286"/>
                      </a:cubicBezTo>
                      <a:close/>
                      <a:moveTo>
                        <a:pt x="3120" y="1"/>
                      </a:moveTo>
                      <a:cubicBezTo>
                        <a:pt x="2647" y="1"/>
                        <a:pt x="2269" y="316"/>
                        <a:pt x="2143" y="757"/>
                      </a:cubicBezTo>
                      <a:cubicBezTo>
                        <a:pt x="2017" y="725"/>
                        <a:pt x="1891" y="694"/>
                        <a:pt x="1734" y="694"/>
                      </a:cubicBezTo>
                      <a:cubicBezTo>
                        <a:pt x="1167" y="694"/>
                        <a:pt x="726" y="1166"/>
                        <a:pt x="726" y="1702"/>
                      </a:cubicBezTo>
                      <a:lnTo>
                        <a:pt x="726" y="2426"/>
                      </a:lnTo>
                      <a:cubicBezTo>
                        <a:pt x="285" y="2678"/>
                        <a:pt x="1" y="3214"/>
                        <a:pt x="1" y="3750"/>
                      </a:cubicBezTo>
                      <a:lnTo>
                        <a:pt x="1" y="5136"/>
                      </a:lnTo>
                      <a:cubicBezTo>
                        <a:pt x="1" y="6081"/>
                        <a:pt x="568" y="6932"/>
                        <a:pt x="1387" y="7341"/>
                      </a:cubicBezTo>
                      <a:lnTo>
                        <a:pt x="1387" y="7656"/>
                      </a:lnTo>
                      <a:cubicBezTo>
                        <a:pt x="1009" y="7814"/>
                        <a:pt x="694" y="8160"/>
                        <a:pt x="694" y="8633"/>
                      </a:cubicBezTo>
                      <a:lnTo>
                        <a:pt x="694" y="9357"/>
                      </a:lnTo>
                      <a:cubicBezTo>
                        <a:pt x="694" y="9546"/>
                        <a:pt x="852" y="9704"/>
                        <a:pt x="1041" y="9704"/>
                      </a:cubicBezTo>
                      <a:lnTo>
                        <a:pt x="5892" y="9704"/>
                      </a:lnTo>
                      <a:cubicBezTo>
                        <a:pt x="6081" y="9704"/>
                        <a:pt x="6239" y="9546"/>
                        <a:pt x="6239" y="9357"/>
                      </a:cubicBezTo>
                      <a:lnTo>
                        <a:pt x="6239" y="8633"/>
                      </a:lnTo>
                      <a:cubicBezTo>
                        <a:pt x="6239" y="8192"/>
                        <a:pt x="5955" y="7814"/>
                        <a:pt x="5514" y="7656"/>
                      </a:cubicBezTo>
                      <a:lnTo>
                        <a:pt x="5514" y="7341"/>
                      </a:lnTo>
                      <a:cubicBezTo>
                        <a:pt x="6365" y="6932"/>
                        <a:pt x="6901" y="6081"/>
                        <a:pt x="6901" y="5136"/>
                      </a:cubicBezTo>
                      <a:lnTo>
                        <a:pt x="6901" y="2363"/>
                      </a:lnTo>
                      <a:cubicBezTo>
                        <a:pt x="6901" y="1796"/>
                        <a:pt x="6428" y="1355"/>
                        <a:pt x="5892" y="1355"/>
                      </a:cubicBezTo>
                      <a:cubicBezTo>
                        <a:pt x="5766" y="1355"/>
                        <a:pt x="5609" y="1387"/>
                        <a:pt x="5483" y="1418"/>
                      </a:cubicBezTo>
                      <a:cubicBezTo>
                        <a:pt x="5357" y="1009"/>
                        <a:pt x="4979" y="694"/>
                        <a:pt x="4506" y="694"/>
                      </a:cubicBezTo>
                      <a:cubicBezTo>
                        <a:pt x="4380" y="694"/>
                        <a:pt x="4223" y="725"/>
                        <a:pt x="4097" y="757"/>
                      </a:cubicBezTo>
                      <a:cubicBezTo>
                        <a:pt x="4002" y="316"/>
                        <a:pt x="3593" y="1"/>
                        <a:pt x="312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66" name="Google Shape;9246;p73">
                  <a:extLst>
                    <a:ext uri="{FF2B5EF4-FFF2-40B4-BE49-F238E27FC236}">
                      <a16:creationId xmlns:a16="http://schemas.microsoft.com/office/drawing/2014/main" id="{529547DA-5E2B-FBB2-CDCC-B88F596E6303}"/>
                    </a:ext>
                  </a:extLst>
                </p:cNvPr>
                <p:cNvSpPr/>
                <p:nvPr/>
              </p:nvSpPr>
              <p:spPr>
                <a:xfrm>
                  <a:off x="5559300" y="1945825"/>
                  <a:ext cx="18150" cy="44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1765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lnTo>
                        <a:pt x="1" y="1418"/>
                      </a:lnTo>
                      <a:cubicBezTo>
                        <a:pt x="1" y="1607"/>
                        <a:pt x="158" y="1764"/>
                        <a:pt x="379" y="1764"/>
                      </a:cubicBezTo>
                      <a:cubicBezTo>
                        <a:pt x="568" y="1764"/>
                        <a:pt x="725" y="1607"/>
                        <a:pt x="725" y="1418"/>
                      </a:cubicBezTo>
                      <a:lnTo>
                        <a:pt x="725" y="347"/>
                      </a:lnTo>
                      <a:cubicBezTo>
                        <a:pt x="725" y="158"/>
                        <a:pt x="568" y="0"/>
                        <a:pt x="37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67" name="Google Shape;9247;p73">
                  <a:extLst>
                    <a:ext uri="{FF2B5EF4-FFF2-40B4-BE49-F238E27FC236}">
                      <a16:creationId xmlns:a16="http://schemas.microsoft.com/office/drawing/2014/main" id="{A5E7FF3E-8926-4DCD-E327-952FE3F5566B}"/>
                    </a:ext>
                  </a:extLst>
                </p:cNvPr>
                <p:cNvSpPr/>
                <p:nvPr/>
              </p:nvSpPr>
              <p:spPr>
                <a:xfrm>
                  <a:off x="5611275" y="1963925"/>
                  <a:ext cx="35475" cy="3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380" extrusionOk="0">
                      <a:moveTo>
                        <a:pt x="1076" y="1"/>
                      </a:moveTo>
                      <a:cubicBezTo>
                        <a:pt x="985" y="1"/>
                        <a:pt x="899" y="32"/>
                        <a:pt x="851" y="95"/>
                      </a:cubicBezTo>
                      <a:lnTo>
                        <a:pt x="127" y="788"/>
                      </a:lnTo>
                      <a:cubicBezTo>
                        <a:pt x="1" y="914"/>
                        <a:pt x="1" y="1166"/>
                        <a:pt x="127" y="1261"/>
                      </a:cubicBezTo>
                      <a:cubicBezTo>
                        <a:pt x="190" y="1340"/>
                        <a:pt x="284" y="1379"/>
                        <a:pt x="375" y="1379"/>
                      </a:cubicBezTo>
                      <a:cubicBezTo>
                        <a:pt x="466" y="1379"/>
                        <a:pt x="552" y="1340"/>
                        <a:pt x="599" y="1261"/>
                      </a:cubicBezTo>
                      <a:lnTo>
                        <a:pt x="1324" y="568"/>
                      </a:lnTo>
                      <a:cubicBezTo>
                        <a:pt x="1419" y="442"/>
                        <a:pt x="1419" y="221"/>
                        <a:pt x="1324" y="95"/>
                      </a:cubicBezTo>
                      <a:cubicBezTo>
                        <a:pt x="1261" y="32"/>
                        <a:pt x="1167" y="1"/>
                        <a:pt x="107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68" name="Google Shape;9248;p73">
                  <a:extLst>
                    <a:ext uri="{FF2B5EF4-FFF2-40B4-BE49-F238E27FC236}">
                      <a16:creationId xmlns:a16="http://schemas.microsoft.com/office/drawing/2014/main" id="{D17C568C-B18F-58B6-1D98-3AC6331E427C}"/>
                    </a:ext>
                  </a:extLst>
                </p:cNvPr>
                <p:cNvSpPr/>
                <p:nvPr/>
              </p:nvSpPr>
              <p:spPr>
                <a:xfrm>
                  <a:off x="5664050" y="2067900"/>
                  <a:ext cx="3547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694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158" y="694"/>
                        <a:pt x="347" y="694"/>
                      </a:cubicBezTo>
                      <a:lnTo>
                        <a:pt x="1040" y="694"/>
                      </a:lnTo>
                      <a:cubicBezTo>
                        <a:pt x="1261" y="694"/>
                        <a:pt x="1418" y="536"/>
                        <a:pt x="1418" y="347"/>
                      </a:cubicBezTo>
                      <a:cubicBezTo>
                        <a:pt x="1418" y="158"/>
                        <a:pt x="1261" y="0"/>
                        <a:pt x="10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69" name="Google Shape;9249;p73">
                  <a:extLst>
                    <a:ext uri="{FF2B5EF4-FFF2-40B4-BE49-F238E27FC236}">
                      <a16:creationId xmlns:a16="http://schemas.microsoft.com/office/drawing/2014/main" id="{3EBAAEE1-7168-D0DC-21F4-954BB0707B02}"/>
                    </a:ext>
                  </a:extLst>
                </p:cNvPr>
                <p:cNvSpPr/>
                <p:nvPr/>
              </p:nvSpPr>
              <p:spPr>
                <a:xfrm>
                  <a:off x="5421475" y="2067900"/>
                  <a:ext cx="354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694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4"/>
                        <a:pt x="378" y="694"/>
                      </a:cubicBezTo>
                      <a:lnTo>
                        <a:pt x="1071" y="694"/>
                      </a:lnTo>
                      <a:cubicBezTo>
                        <a:pt x="1260" y="694"/>
                        <a:pt x="1418" y="536"/>
                        <a:pt x="1418" y="347"/>
                      </a:cubicBezTo>
                      <a:cubicBezTo>
                        <a:pt x="1418" y="158"/>
                        <a:pt x="1260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70" name="Google Shape;9250;p73">
                  <a:extLst>
                    <a:ext uri="{FF2B5EF4-FFF2-40B4-BE49-F238E27FC236}">
                      <a16:creationId xmlns:a16="http://schemas.microsoft.com/office/drawing/2014/main" id="{C1B3B1FF-2D1E-9DC5-EBF8-C8501F144730}"/>
                    </a:ext>
                  </a:extLst>
                </p:cNvPr>
                <p:cNvSpPr/>
                <p:nvPr/>
              </p:nvSpPr>
              <p:spPr>
                <a:xfrm>
                  <a:off x="5490000" y="1963925"/>
                  <a:ext cx="35450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356" extrusionOk="0">
                      <a:moveTo>
                        <a:pt x="343" y="1"/>
                      </a:moveTo>
                      <a:cubicBezTo>
                        <a:pt x="252" y="1"/>
                        <a:pt x="158" y="32"/>
                        <a:pt x="95" y="95"/>
                      </a:cubicBezTo>
                      <a:cubicBezTo>
                        <a:pt x="0" y="221"/>
                        <a:pt x="0" y="442"/>
                        <a:pt x="95" y="568"/>
                      </a:cubicBezTo>
                      <a:lnTo>
                        <a:pt x="819" y="1261"/>
                      </a:lnTo>
                      <a:cubicBezTo>
                        <a:pt x="866" y="1324"/>
                        <a:pt x="953" y="1356"/>
                        <a:pt x="1044" y="1356"/>
                      </a:cubicBezTo>
                      <a:cubicBezTo>
                        <a:pt x="1134" y="1356"/>
                        <a:pt x="1229" y="1324"/>
                        <a:pt x="1292" y="1261"/>
                      </a:cubicBezTo>
                      <a:cubicBezTo>
                        <a:pt x="1418" y="1166"/>
                        <a:pt x="1418" y="914"/>
                        <a:pt x="1292" y="788"/>
                      </a:cubicBezTo>
                      <a:lnTo>
                        <a:pt x="567" y="95"/>
                      </a:lnTo>
                      <a:cubicBezTo>
                        <a:pt x="520" y="32"/>
                        <a:pt x="433" y="1"/>
                        <a:pt x="34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71" name="Google Shape;9251;p73">
                  <a:extLst>
                    <a:ext uri="{FF2B5EF4-FFF2-40B4-BE49-F238E27FC236}">
                      <a16:creationId xmlns:a16="http://schemas.microsoft.com/office/drawing/2014/main" id="{EF670C8F-1918-0F24-4D0D-4660144E0182}"/>
                    </a:ext>
                  </a:extLst>
                </p:cNvPr>
                <p:cNvSpPr/>
                <p:nvPr/>
              </p:nvSpPr>
              <p:spPr>
                <a:xfrm>
                  <a:off x="5437225" y="1997650"/>
                  <a:ext cx="37825" cy="26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13" h="1053" extrusionOk="0">
                      <a:moveTo>
                        <a:pt x="422" y="0"/>
                      </a:moveTo>
                      <a:cubicBezTo>
                        <a:pt x="285" y="0"/>
                        <a:pt x="140" y="81"/>
                        <a:pt x="95" y="196"/>
                      </a:cubicBezTo>
                      <a:cubicBezTo>
                        <a:pt x="0" y="353"/>
                        <a:pt x="95" y="574"/>
                        <a:pt x="252" y="668"/>
                      </a:cubicBezTo>
                      <a:lnTo>
                        <a:pt x="945" y="1015"/>
                      </a:lnTo>
                      <a:cubicBezTo>
                        <a:pt x="989" y="1041"/>
                        <a:pt x="1039" y="1052"/>
                        <a:pt x="1091" y="1052"/>
                      </a:cubicBezTo>
                      <a:cubicBezTo>
                        <a:pt x="1227" y="1052"/>
                        <a:pt x="1372" y="971"/>
                        <a:pt x="1418" y="857"/>
                      </a:cubicBezTo>
                      <a:cubicBezTo>
                        <a:pt x="1512" y="700"/>
                        <a:pt x="1418" y="479"/>
                        <a:pt x="1260" y="385"/>
                      </a:cubicBezTo>
                      <a:lnTo>
                        <a:pt x="567" y="38"/>
                      </a:lnTo>
                      <a:cubicBezTo>
                        <a:pt x="524" y="12"/>
                        <a:pt x="473" y="0"/>
                        <a:pt x="42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72" name="Google Shape;9252;p73">
                  <a:extLst>
                    <a:ext uri="{FF2B5EF4-FFF2-40B4-BE49-F238E27FC236}">
                      <a16:creationId xmlns:a16="http://schemas.microsoft.com/office/drawing/2014/main" id="{0E01833B-3147-6802-176B-441DBCCFF6C5}"/>
                    </a:ext>
                  </a:extLst>
                </p:cNvPr>
                <p:cNvSpPr/>
                <p:nvPr/>
              </p:nvSpPr>
              <p:spPr>
                <a:xfrm>
                  <a:off x="5645150" y="1998300"/>
                  <a:ext cx="37825" cy="26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13" h="1076" extrusionOk="0">
                      <a:moveTo>
                        <a:pt x="1098" y="0"/>
                      </a:moveTo>
                      <a:cubicBezTo>
                        <a:pt x="1046" y="0"/>
                        <a:pt x="994" y="14"/>
                        <a:pt x="946" y="44"/>
                      </a:cubicBezTo>
                      <a:lnTo>
                        <a:pt x="253" y="422"/>
                      </a:lnTo>
                      <a:cubicBezTo>
                        <a:pt x="95" y="485"/>
                        <a:pt x="1" y="674"/>
                        <a:pt x="95" y="894"/>
                      </a:cubicBezTo>
                      <a:cubicBezTo>
                        <a:pt x="142" y="1011"/>
                        <a:pt x="258" y="1076"/>
                        <a:pt x="405" y="1076"/>
                      </a:cubicBezTo>
                      <a:cubicBezTo>
                        <a:pt x="456" y="1076"/>
                        <a:pt x="511" y="1068"/>
                        <a:pt x="568" y="1052"/>
                      </a:cubicBezTo>
                      <a:lnTo>
                        <a:pt x="1261" y="674"/>
                      </a:lnTo>
                      <a:cubicBezTo>
                        <a:pt x="1418" y="611"/>
                        <a:pt x="1513" y="422"/>
                        <a:pt x="1418" y="201"/>
                      </a:cubicBezTo>
                      <a:cubicBezTo>
                        <a:pt x="1331" y="71"/>
                        <a:pt x="1214" y="0"/>
                        <a:pt x="109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706" name="Google Shape;9253;p73">
                <a:extLst>
                  <a:ext uri="{FF2B5EF4-FFF2-40B4-BE49-F238E27FC236}">
                    <a16:creationId xmlns:a16="http://schemas.microsoft.com/office/drawing/2014/main" id="{77A18426-313E-DF63-9AD8-CC0C67C8C16D}"/>
                  </a:ext>
                </a:extLst>
              </p:cNvPr>
              <p:cNvSpPr/>
              <p:nvPr/>
            </p:nvSpPr>
            <p:spPr>
              <a:xfrm>
                <a:off x="9014587" y="2279632"/>
                <a:ext cx="505937" cy="503276"/>
              </a:xfrm>
              <a:custGeom>
                <a:avLst/>
                <a:gdLst/>
                <a:ahLst/>
                <a:cxnLst/>
                <a:rect l="l" t="t" r="r" b="b"/>
                <a:pathLst>
                  <a:path w="11973" h="11910" extrusionOk="0">
                    <a:moveTo>
                      <a:pt x="11027" y="662"/>
                    </a:moveTo>
                    <a:lnTo>
                      <a:pt x="11027" y="1387"/>
                    </a:lnTo>
                    <a:lnTo>
                      <a:pt x="8601" y="1387"/>
                    </a:lnTo>
                    <a:cubicBezTo>
                      <a:pt x="8412" y="1387"/>
                      <a:pt x="8255" y="1229"/>
                      <a:pt x="8255" y="1040"/>
                    </a:cubicBezTo>
                    <a:cubicBezTo>
                      <a:pt x="8255" y="820"/>
                      <a:pt x="8412" y="662"/>
                      <a:pt x="8601" y="662"/>
                    </a:cubicBezTo>
                    <a:close/>
                    <a:moveTo>
                      <a:pt x="10366" y="2048"/>
                    </a:moveTo>
                    <a:lnTo>
                      <a:pt x="10366" y="2773"/>
                    </a:lnTo>
                    <a:lnTo>
                      <a:pt x="7940" y="2773"/>
                    </a:lnTo>
                    <a:cubicBezTo>
                      <a:pt x="7926" y="2775"/>
                      <a:pt x="7912" y="2776"/>
                      <a:pt x="7899" y="2776"/>
                    </a:cubicBezTo>
                    <a:cubicBezTo>
                      <a:pt x="7728" y="2776"/>
                      <a:pt x="7593" y="2599"/>
                      <a:pt x="7593" y="2395"/>
                    </a:cubicBezTo>
                    <a:cubicBezTo>
                      <a:pt x="7593" y="2206"/>
                      <a:pt x="7751" y="2048"/>
                      <a:pt x="7940" y="2048"/>
                    </a:cubicBezTo>
                    <a:close/>
                    <a:moveTo>
                      <a:pt x="11027" y="3466"/>
                    </a:moveTo>
                    <a:lnTo>
                      <a:pt x="11027" y="4191"/>
                    </a:lnTo>
                    <a:lnTo>
                      <a:pt x="8601" y="4191"/>
                    </a:lnTo>
                    <a:cubicBezTo>
                      <a:pt x="8412" y="4191"/>
                      <a:pt x="8255" y="4033"/>
                      <a:pt x="8255" y="3812"/>
                    </a:cubicBezTo>
                    <a:cubicBezTo>
                      <a:pt x="8255" y="3623"/>
                      <a:pt x="8412" y="3466"/>
                      <a:pt x="8601" y="3466"/>
                    </a:cubicBezTo>
                    <a:close/>
                    <a:moveTo>
                      <a:pt x="1292" y="4884"/>
                    </a:moveTo>
                    <a:lnTo>
                      <a:pt x="1292" y="5608"/>
                    </a:lnTo>
                    <a:lnTo>
                      <a:pt x="568" y="5608"/>
                    </a:lnTo>
                    <a:lnTo>
                      <a:pt x="568" y="4884"/>
                    </a:lnTo>
                    <a:close/>
                    <a:moveTo>
                      <a:pt x="11027" y="4884"/>
                    </a:moveTo>
                    <a:lnTo>
                      <a:pt x="11027" y="5608"/>
                    </a:lnTo>
                    <a:lnTo>
                      <a:pt x="6207" y="5608"/>
                    </a:lnTo>
                    <a:lnTo>
                      <a:pt x="6207" y="4884"/>
                    </a:lnTo>
                    <a:close/>
                    <a:moveTo>
                      <a:pt x="3718" y="2080"/>
                    </a:moveTo>
                    <a:cubicBezTo>
                      <a:pt x="4663" y="2080"/>
                      <a:pt x="5482" y="2867"/>
                      <a:pt x="5482" y="3844"/>
                    </a:cubicBezTo>
                    <a:lnTo>
                      <a:pt x="5482" y="5955"/>
                    </a:lnTo>
                    <a:cubicBezTo>
                      <a:pt x="5482" y="6144"/>
                      <a:pt x="5325" y="6301"/>
                      <a:pt x="5136" y="6301"/>
                    </a:cubicBezTo>
                    <a:lnTo>
                      <a:pt x="2300" y="6301"/>
                    </a:lnTo>
                    <a:cubicBezTo>
                      <a:pt x="2111" y="6301"/>
                      <a:pt x="1954" y="6144"/>
                      <a:pt x="1954" y="5955"/>
                    </a:cubicBezTo>
                    <a:lnTo>
                      <a:pt x="1954" y="3844"/>
                    </a:lnTo>
                    <a:cubicBezTo>
                      <a:pt x="1954" y="2899"/>
                      <a:pt x="2742" y="2080"/>
                      <a:pt x="3718" y="2080"/>
                    </a:cubicBezTo>
                    <a:close/>
                    <a:moveTo>
                      <a:pt x="11027" y="6301"/>
                    </a:moveTo>
                    <a:lnTo>
                      <a:pt x="11027" y="7688"/>
                    </a:lnTo>
                    <a:lnTo>
                      <a:pt x="7593" y="7688"/>
                    </a:lnTo>
                    <a:lnTo>
                      <a:pt x="7593" y="6301"/>
                    </a:lnTo>
                    <a:lnTo>
                      <a:pt x="8948" y="6301"/>
                    </a:lnTo>
                    <a:lnTo>
                      <a:pt x="8948" y="6648"/>
                    </a:lnTo>
                    <a:cubicBezTo>
                      <a:pt x="8948" y="6868"/>
                      <a:pt x="9106" y="7026"/>
                      <a:pt x="9326" y="7026"/>
                    </a:cubicBezTo>
                    <a:cubicBezTo>
                      <a:pt x="9515" y="7026"/>
                      <a:pt x="9673" y="6868"/>
                      <a:pt x="9673" y="6648"/>
                    </a:cubicBezTo>
                    <a:lnTo>
                      <a:pt x="9673" y="6301"/>
                    </a:lnTo>
                    <a:close/>
                    <a:moveTo>
                      <a:pt x="4443" y="8349"/>
                    </a:moveTo>
                    <a:cubicBezTo>
                      <a:pt x="4852" y="8349"/>
                      <a:pt x="5293" y="8633"/>
                      <a:pt x="5419" y="9074"/>
                    </a:cubicBezTo>
                    <a:lnTo>
                      <a:pt x="2080" y="9074"/>
                    </a:lnTo>
                    <a:cubicBezTo>
                      <a:pt x="2237" y="8664"/>
                      <a:pt x="2616" y="8349"/>
                      <a:pt x="3057" y="8349"/>
                    </a:cubicBezTo>
                    <a:close/>
                    <a:moveTo>
                      <a:pt x="11027" y="8349"/>
                    </a:moveTo>
                    <a:lnTo>
                      <a:pt x="11027" y="9735"/>
                    </a:lnTo>
                    <a:lnTo>
                      <a:pt x="7593" y="9735"/>
                    </a:lnTo>
                    <a:lnTo>
                      <a:pt x="7593" y="8349"/>
                    </a:lnTo>
                    <a:lnTo>
                      <a:pt x="8948" y="8349"/>
                    </a:lnTo>
                    <a:lnTo>
                      <a:pt x="8948" y="8696"/>
                    </a:lnTo>
                    <a:cubicBezTo>
                      <a:pt x="8948" y="8916"/>
                      <a:pt x="9106" y="9074"/>
                      <a:pt x="9326" y="9074"/>
                    </a:cubicBezTo>
                    <a:cubicBezTo>
                      <a:pt x="9515" y="9074"/>
                      <a:pt x="9673" y="8916"/>
                      <a:pt x="9673" y="8696"/>
                    </a:cubicBezTo>
                    <a:lnTo>
                      <a:pt x="9673" y="8349"/>
                    </a:lnTo>
                    <a:close/>
                    <a:moveTo>
                      <a:pt x="8633" y="0"/>
                    </a:moveTo>
                    <a:cubicBezTo>
                      <a:pt x="8066" y="0"/>
                      <a:pt x="7625" y="473"/>
                      <a:pt x="7625" y="1040"/>
                    </a:cubicBezTo>
                    <a:cubicBezTo>
                      <a:pt x="7625" y="1135"/>
                      <a:pt x="7656" y="1292"/>
                      <a:pt x="7688" y="1418"/>
                    </a:cubicBezTo>
                    <a:cubicBezTo>
                      <a:pt x="7278" y="1544"/>
                      <a:pt x="6963" y="1922"/>
                      <a:pt x="6963" y="2395"/>
                    </a:cubicBezTo>
                    <a:cubicBezTo>
                      <a:pt x="6963" y="2678"/>
                      <a:pt x="7058" y="2962"/>
                      <a:pt x="7278" y="3151"/>
                    </a:cubicBezTo>
                    <a:cubicBezTo>
                      <a:pt x="7373" y="3308"/>
                      <a:pt x="7530" y="3403"/>
                      <a:pt x="7751" y="3434"/>
                    </a:cubicBezTo>
                    <a:cubicBezTo>
                      <a:pt x="7688" y="3560"/>
                      <a:pt x="7656" y="3655"/>
                      <a:pt x="7656" y="3812"/>
                    </a:cubicBezTo>
                    <a:cubicBezTo>
                      <a:pt x="7656" y="3939"/>
                      <a:pt x="7688" y="4065"/>
                      <a:pt x="7751" y="4191"/>
                    </a:cubicBezTo>
                    <a:lnTo>
                      <a:pt x="6270" y="4191"/>
                    </a:lnTo>
                    <a:lnTo>
                      <a:pt x="6270" y="3812"/>
                    </a:lnTo>
                    <a:cubicBezTo>
                      <a:pt x="6270" y="2489"/>
                      <a:pt x="5167" y="1387"/>
                      <a:pt x="3844" y="1387"/>
                    </a:cubicBezTo>
                    <a:cubicBezTo>
                      <a:pt x="2490" y="1387"/>
                      <a:pt x="1387" y="2489"/>
                      <a:pt x="1387" y="3812"/>
                    </a:cubicBezTo>
                    <a:lnTo>
                      <a:pt x="1387" y="4191"/>
                    </a:lnTo>
                    <a:lnTo>
                      <a:pt x="379" y="4191"/>
                    </a:lnTo>
                    <a:cubicBezTo>
                      <a:pt x="158" y="4191"/>
                      <a:pt x="1" y="4348"/>
                      <a:pt x="1" y="4537"/>
                    </a:cubicBezTo>
                    <a:lnTo>
                      <a:pt x="1" y="11500"/>
                    </a:lnTo>
                    <a:cubicBezTo>
                      <a:pt x="1" y="11689"/>
                      <a:pt x="158" y="11846"/>
                      <a:pt x="379" y="11846"/>
                    </a:cubicBezTo>
                    <a:cubicBezTo>
                      <a:pt x="568" y="11846"/>
                      <a:pt x="725" y="11689"/>
                      <a:pt x="725" y="11500"/>
                    </a:cubicBezTo>
                    <a:lnTo>
                      <a:pt x="725" y="6301"/>
                    </a:lnTo>
                    <a:lnTo>
                      <a:pt x="1481" y="6301"/>
                    </a:lnTo>
                    <a:cubicBezTo>
                      <a:pt x="1639" y="6711"/>
                      <a:pt x="1985" y="7026"/>
                      <a:pt x="2458" y="7026"/>
                    </a:cubicBezTo>
                    <a:lnTo>
                      <a:pt x="3529" y="7026"/>
                    </a:lnTo>
                    <a:lnTo>
                      <a:pt x="3529" y="7719"/>
                    </a:lnTo>
                    <a:lnTo>
                      <a:pt x="3151" y="7719"/>
                    </a:lnTo>
                    <a:cubicBezTo>
                      <a:pt x="2237" y="7719"/>
                      <a:pt x="1387" y="8507"/>
                      <a:pt x="1387" y="9452"/>
                    </a:cubicBezTo>
                    <a:cubicBezTo>
                      <a:pt x="1387" y="9641"/>
                      <a:pt x="1544" y="9798"/>
                      <a:pt x="1733" y="9798"/>
                    </a:cubicBezTo>
                    <a:lnTo>
                      <a:pt x="3529" y="9798"/>
                    </a:lnTo>
                    <a:lnTo>
                      <a:pt x="3529" y="10523"/>
                    </a:lnTo>
                    <a:lnTo>
                      <a:pt x="2458" y="10523"/>
                    </a:lnTo>
                    <a:cubicBezTo>
                      <a:pt x="1859" y="10523"/>
                      <a:pt x="1418" y="10996"/>
                      <a:pt x="1418" y="11531"/>
                    </a:cubicBezTo>
                    <a:cubicBezTo>
                      <a:pt x="1418" y="11752"/>
                      <a:pt x="1576" y="11909"/>
                      <a:pt x="1796" y="11909"/>
                    </a:cubicBezTo>
                    <a:cubicBezTo>
                      <a:pt x="1985" y="11909"/>
                      <a:pt x="2143" y="11752"/>
                      <a:pt x="2143" y="11531"/>
                    </a:cubicBezTo>
                    <a:cubicBezTo>
                      <a:pt x="2143" y="11342"/>
                      <a:pt x="2300" y="11185"/>
                      <a:pt x="2490" y="11185"/>
                    </a:cubicBezTo>
                    <a:lnTo>
                      <a:pt x="3561" y="11185"/>
                    </a:lnTo>
                    <a:lnTo>
                      <a:pt x="3561" y="11531"/>
                    </a:lnTo>
                    <a:cubicBezTo>
                      <a:pt x="3561" y="11752"/>
                      <a:pt x="3718" y="11909"/>
                      <a:pt x="3907" y="11909"/>
                    </a:cubicBezTo>
                    <a:cubicBezTo>
                      <a:pt x="4096" y="11909"/>
                      <a:pt x="4254" y="11752"/>
                      <a:pt x="4254" y="11531"/>
                    </a:cubicBezTo>
                    <a:lnTo>
                      <a:pt x="4254" y="11185"/>
                    </a:lnTo>
                    <a:lnTo>
                      <a:pt x="5325" y="11185"/>
                    </a:lnTo>
                    <a:cubicBezTo>
                      <a:pt x="5514" y="11185"/>
                      <a:pt x="5672" y="11342"/>
                      <a:pt x="5672" y="11531"/>
                    </a:cubicBezTo>
                    <a:cubicBezTo>
                      <a:pt x="5672" y="11752"/>
                      <a:pt x="5829" y="11909"/>
                      <a:pt x="6050" y="11909"/>
                    </a:cubicBezTo>
                    <a:cubicBezTo>
                      <a:pt x="6239" y="11909"/>
                      <a:pt x="6396" y="11752"/>
                      <a:pt x="6396" y="11531"/>
                    </a:cubicBezTo>
                    <a:cubicBezTo>
                      <a:pt x="6396" y="10964"/>
                      <a:pt x="5924" y="10523"/>
                      <a:pt x="5356" y="10523"/>
                    </a:cubicBezTo>
                    <a:lnTo>
                      <a:pt x="4317" y="10523"/>
                    </a:lnTo>
                    <a:lnTo>
                      <a:pt x="4317" y="9798"/>
                    </a:lnTo>
                    <a:lnTo>
                      <a:pt x="6081" y="9798"/>
                    </a:lnTo>
                    <a:cubicBezTo>
                      <a:pt x="6270" y="9798"/>
                      <a:pt x="6428" y="9641"/>
                      <a:pt x="6428" y="9452"/>
                    </a:cubicBezTo>
                    <a:cubicBezTo>
                      <a:pt x="6428" y="8507"/>
                      <a:pt x="5640" y="7719"/>
                      <a:pt x="4663" y="7719"/>
                    </a:cubicBezTo>
                    <a:lnTo>
                      <a:pt x="4317" y="7719"/>
                    </a:lnTo>
                    <a:lnTo>
                      <a:pt x="4317" y="7026"/>
                    </a:lnTo>
                    <a:lnTo>
                      <a:pt x="5356" y="7026"/>
                    </a:lnTo>
                    <a:cubicBezTo>
                      <a:pt x="5798" y="7026"/>
                      <a:pt x="6207" y="6742"/>
                      <a:pt x="6365" y="6301"/>
                    </a:cubicBezTo>
                    <a:lnTo>
                      <a:pt x="7089" y="6301"/>
                    </a:lnTo>
                    <a:lnTo>
                      <a:pt x="7089" y="11500"/>
                    </a:lnTo>
                    <a:cubicBezTo>
                      <a:pt x="7089" y="11689"/>
                      <a:pt x="7247" y="11846"/>
                      <a:pt x="7467" y="11846"/>
                    </a:cubicBezTo>
                    <a:cubicBezTo>
                      <a:pt x="7656" y="11846"/>
                      <a:pt x="7814" y="11689"/>
                      <a:pt x="7814" y="11500"/>
                    </a:cubicBezTo>
                    <a:lnTo>
                      <a:pt x="7814" y="10492"/>
                    </a:lnTo>
                    <a:lnTo>
                      <a:pt x="11279" y="10492"/>
                    </a:lnTo>
                    <a:lnTo>
                      <a:pt x="11279" y="11500"/>
                    </a:lnTo>
                    <a:cubicBezTo>
                      <a:pt x="11279" y="11689"/>
                      <a:pt x="11437" y="11846"/>
                      <a:pt x="11626" y="11846"/>
                    </a:cubicBezTo>
                    <a:cubicBezTo>
                      <a:pt x="11815" y="11846"/>
                      <a:pt x="11972" y="11689"/>
                      <a:pt x="11972" y="11500"/>
                    </a:cubicBezTo>
                    <a:lnTo>
                      <a:pt x="11972" y="3151"/>
                    </a:lnTo>
                    <a:cubicBezTo>
                      <a:pt x="11972" y="2962"/>
                      <a:pt x="11815" y="2804"/>
                      <a:pt x="11626" y="2804"/>
                    </a:cubicBezTo>
                    <a:lnTo>
                      <a:pt x="11279" y="2804"/>
                    </a:lnTo>
                    <a:lnTo>
                      <a:pt x="11279" y="2080"/>
                    </a:lnTo>
                    <a:lnTo>
                      <a:pt x="11626" y="2080"/>
                    </a:lnTo>
                    <a:cubicBezTo>
                      <a:pt x="11815" y="2080"/>
                      <a:pt x="11972" y="1922"/>
                      <a:pt x="11972" y="1733"/>
                    </a:cubicBezTo>
                    <a:lnTo>
                      <a:pt x="11972" y="347"/>
                    </a:lnTo>
                    <a:cubicBezTo>
                      <a:pt x="11752" y="158"/>
                      <a:pt x="11594" y="0"/>
                      <a:pt x="1140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707" name="Google Shape;9254;p73">
                <a:extLst>
                  <a:ext uri="{FF2B5EF4-FFF2-40B4-BE49-F238E27FC236}">
                    <a16:creationId xmlns:a16="http://schemas.microsoft.com/office/drawing/2014/main" id="{72FB360D-7A90-9A4A-2A7E-E887E021CE9E}"/>
                  </a:ext>
                </a:extLst>
              </p:cNvPr>
              <p:cNvGrpSpPr/>
              <p:nvPr/>
            </p:nvGrpSpPr>
            <p:grpSpPr>
              <a:xfrm>
                <a:off x="9016666" y="3013844"/>
                <a:ext cx="501923" cy="322206"/>
                <a:chOff x="5411225" y="2726350"/>
                <a:chExt cx="296950" cy="190625"/>
              </a:xfrm>
              <a:grpFill/>
            </p:grpSpPr>
            <p:sp>
              <p:nvSpPr>
                <p:cNvPr id="17763" name="Google Shape;9255;p73">
                  <a:extLst>
                    <a:ext uri="{FF2B5EF4-FFF2-40B4-BE49-F238E27FC236}">
                      <a16:creationId xmlns:a16="http://schemas.microsoft.com/office/drawing/2014/main" id="{DE98A84E-4A61-74D3-3E50-57DF3490DC39}"/>
                    </a:ext>
                  </a:extLst>
                </p:cNvPr>
                <p:cNvSpPr/>
                <p:nvPr/>
              </p:nvSpPr>
              <p:spPr>
                <a:xfrm>
                  <a:off x="5534100" y="2794875"/>
                  <a:ext cx="5200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0" h="2049" extrusionOk="0">
                      <a:moveTo>
                        <a:pt x="1009" y="662"/>
                      </a:moveTo>
                      <a:cubicBezTo>
                        <a:pt x="1229" y="662"/>
                        <a:pt x="1387" y="851"/>
                        <a:pt x="1387" y="1040"/>
                      </a:cubicBezTo>
                      <a:cubicBezTo>
                        <a:pt x="1387" y="1229"/>
                        <a:pt x="1229" y="1387"/>
                        <a:pt x="1009" y="1387"/>
                      </a:cubicBezTo>
                      <a:cubicBezTo>
                        <a:pt x="819" y="1387"/>
                        <a:pt x="662" y="1229"/>
                        <a:pt x="662" y="1040"/>
                      </a:cubicBezTo>
                      <a:cubicBezTo>
                        <a:pt x="662" y="851"/>
                        <a:pt x="819" y="662"/>
                        <a:pt x="1009" y="662"/>
                      </a:cubicBezTo>
                      <a:close/>
                      <a:moveTo>
                        <a:pt x="1009" y="0"/>
                      </a:moveTo>
                      <a:cubicBezTo>
                        <a:pt x="441" y="0"/>
                        <a:pt x="0" y="473"/>
                        <a:pt x="0" y="1040"/>
                      </a:cubicBezTo>
                      <a:cubicBezTo>
                        <a:pt x="0" y="1639"/>
                        <a:pt x="473" y="2048"/>
                        <a:pt x="1009" y="2048"/>
                      </a:cubicBezTo>
                      <a:cubicBezTo>
                        <a:pt x="1607" y="2048"/>
                        <a:pt x="2048" y="1576"/>
                        <a:pt x="2048" y="1040"/>
                      </a:cubicBezTo>
                      <a:cubicBezTo>
                        <a:pt x="2080" y="473"/>
                        <a:pt x="1607" y="0"/>
                        <a:pt x="10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64" name="Google Shape;9256;p73">
                  <a:extLst>
                    <a:ext uri="{FF2B5EF4-FFF2-40B4-BE49-F238E27FC236}">
                      <a16:creationId xmlns:a16="http://schemas.microsoft.com/office/drawing/2014/main" id="{EE281632-F59E-F87D-52DA-DCC1C76AB9F0}"/>
                    </a:ext>
                  </a:extLst>
                </p:cNvPr>
                <p:cNvSpPr/>
                <p:nvPr/>
              </p:nvSpPr>
              <p:spPr>
                <a:xfrm>
                  <a:off x="5411225" y="2726350"/>
                  <a:ext cx="296950" cy="190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78" h="7625" extrusionOk="0">
                      <a:moveTo>
                        <a:pt x="5924" y="662"/>
                      </a:moveTo>
                      <a:cubicBezTo>
                        <a:pt x="7404" y="662"/>
                        <a:pt x="8759" y="1576"/>
                        <a:pt x="9641" y="2332"/>
                      </a:cubicBezTo>
                      <a:cubicBezTo>
                        <a:pt x="9736" y="2395"/>
                        <a:pt x="9830" y="2489"/>
                        <a:pt x="9925" y="2584"/>
                      </a:cubicBezTo>
                      <a:cubicBezTo>
                        <a:pt x="8696" y="2080"/>
                        <a:pt x="7278" y="1733"/>
                        <a:pt x="5924" y="1733"/>
                      </a:cubicBezTo>
                      <a:cubicBezTo>
                        <a:pt x="4569" y="1733"/>
                        <a:pt x="3183" y="2080"/>
                        <a:pt x="1954" y="2584"/>
                      </a:cubicBezTo>
                      <a:cubicBezTo>
                        <a:pt x="2048" y="2521"/>
                        <a:pt x="2111" y="2458"/>
                        <a:pt x="2206" y="2395"/>
                      </a:cubicBezTo>
                      <a:cubicBezTo>
                        <a:pt x="3151" y="1544"/>
                        <a:pt x="4474" y="662"/>
                        <a:pt x="5924" y="662"/>
                      </a:cubicBezTo>
                      <a:close/>
                      <a:moveTo>
                        <a:pt x="5924" y="2426"/>
                      </a:moveTo>
                      <a:cubicBezTo>
                        <a:pt x="6333" y="2426"/>
                        <a:pt x="6711" y="2489"/>
                        <a:pt x="7089" y="2521"/>
                      </a:cubicBezTo>
                      <a:cubicBezTo>
                        <a:pt x="7467" y="2836"/>
                        <a:pt x="7656" y="3308"/>
                        <a:pt x="7656" y="3813"/>
                      </a:cubicBezTo>
                      <a:cubicBezTo>
                        <a:pt x="7656" y="4758"/>
                        <a:pt x="6869" y="5545"/>
                        <a:pt x="5924" y="5545"/>
                      </a:cubicBezTo>
                      <a:cubicBezTo>
                        <a:pt x="4978" y="5545"/>
                        <a:pt x="4191" y="4758"/>
                        <a:pt x="4191" y="3813"/>
                      </a:cubicBezTo>
                      <a:cubicBezTo>
                        <a:pt x="4191" y="3308"/>
                        <a:pt x="4411" y="2836"/>
                        <a:pt x="4789" y="2521"/>
                      </a:cubicBezTo>
                      <a:cubicBezTo>
                        <a:pt x="5136" y="2489"/>
                        <a:pt x="5545" y="2426"/>
                        <a:pt x="5924" y="2426"/>
                      </a:cubicBezTo>
                      <a:close/>
                      <a:moveTo>
                        <a:pt x="3781" y="2710"/>
                      </a:moveTo>
                      <a:lnTo>
                        <a:pt x="3781" y="2710"/>
                      </a:lnTo>
                      <a:cubicBezTo>
                        <a:pt x="3624" y="3056"/>
                        <a:pt x="3498" y="3434"/>
                        <a:pt x="3498" y="3813"/>
                      </a:cubicBezTo>
                      <a:cubicBezTo>
                        <a:pt x="3498" y="5167"/>
                        <a:pt x="4600" y="6270"/>
                        <a:pt x="5924" y="6270"/>
                      </a:cubicBezTo>
                      <a:cubicBezTo>
                        <a:pt x="7278" y="6270"/>
                        <a:pt x="8381" y="5167"/>
                        <a:pt x="8381" y="3813"/>
                      </a:cubicBezTo>
                      <a:cubicBezTo>
                        <a:pt x="8381" y="3434"/>
                        <a:pt x="8286" y="3056"/>
                        <a:pt x="8097" y="2710"/>
                      </a:cubicBezTo>
                      <a:lnTo>
                        <a:pt x="8097" y="2710"/>
                      </a:lnTo>
                      <a:cubicBezTo>
                        <a:pt x="9137" y="2993"/>
                        <a:pt x="10145" y="3434"/>
                        <a:pt x="11027" y="3907"/>
                      </a:cubicBezTo>
                      <a:cubicBezTo>
                        <a:pt x="10744" y="4222"/>
                        <a:pt x="10240" y="4789"/>
                        <a:pt x="9547" y="5356"/>
                      </a:cubicBezTo>
                      <a:cubicBezTo>
                        <a:pt x="8601" y="6144"/>
                        <a:pt x="7310" y="6932"/>
                        <a:pt x="5924" y="6932"/>
                      </a:cubicBezTo>
                      <a:cubicBezTo>
                        <a:pt x="4474" y="6932"/>
                        <a:pt x="3088" y="6018"/>
                        <a:pt x="2237" y="5262"/>
                      </a:cubicBezTo>
                      <a:cubicBezTo>
                        <a:pt x="1607" y="4726"/>
                        <a:pt x="1135" y="4222"/>
                        <a:pt x="851" y="3907"/>
                      </a:cubicBezTo>
                      <a:cubicBezTo>
                        <a:pt x="1733" y="3371"/>
                        <a:pt x="2710" y="2962"/>
                        <a:pt x="3781" y="2710"/>
                      </a:cubicBezTo>
                      <a:close/>
                      <a:moveTo>
                        <a:pt x="5924" y="0"/>
                      </a:moveTo>
                      <a:cubicBezTo>
                        <a:pt x="4411" y="0"/>
                        <a:pt x="2931" y="820"/>
                        <a:pt x="1765" y="1796"/>
                      </a:cubicBezTo>
                      <a:cubicBezTo>
                        <a:pt x="725" y="2678"/>
                        <a:pt x="95" y="3592"/>
                        <a:pt x="64" y="3624"/>
                      </a:cubicBezTo>
                      <a:cubicBezTo>
                        <a:pt x="1" y="3750"/>
                        <a:pt x="1" y="3907"/>
                        <a:pt x="64" y="4002"/>
                      </a:cubicBezTo>
                      <a:cubicBezTo>
                        <a:pt x="95" y="4065"/>
                        <a:pt x="725" y="4915"/>
                        <a:pt x="1765" y="5829"/>
                      </a:cubicBezTo>
                      <a:cubicBezTo>
                        <a:pt x="2931" y="6805"/>
                        <a:pt x="4348" y="7625"/>
                        <a:pt x="5924" y="7625"/>
                      </a:cubicBezTo>
                      <a:cubicBezTo>
                        <a:pt x="7436" y="7625"/>
                        <a:pt x="8759" y="6900"/>
                        <a:pt x="9925" y="5955"/>
                      </a:cubicBezTo>
                      <a:cubicBezTo>
                        <a:pt x="10712" y="5325"/>
                        <a:pt x="11374" y="4600"/>
                        <a:pt x="11815" y="4002"/>
                      </a:cubicBezTo>
                      <a:cubicBezTo>
                        <a:pt x="11878" y="3907"/>
                        <a:pt x="11878" y="3750"/>
                        <a:pt x="11815" y="3624"/>
                      </a:cubicBezTo>
                      <a:cubicBezTo>
                        <a:pt x="11752" y="3592"/>
                        <a:pt x="11122" y="2710"/>
                        <a:pt x="10114" y="1796"/>
                      </a:cubicBezTo>
                      <a:cubicBezTo>
                        <a:pt x="8916" y="820"/>
                        <a:pt x="7499" y="0"/>
                        <a:pt x="59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708" name="Google Shape;9257;p73">
                <a:extLst>
                  <a:ext uri="{FF2B5EF4-FFF2-40B4-BE49-F238E27FC236}">
                    <a16:creationId xmlns:a16="http://schemas.microsoft.com/office/drawing/2014/main" id="{1CA83ABB-181B-17EB-9EA7-21E74327B3D4}"/>
                  </a:ext>
                </a:extLst>
              </p:cNvPr>
              <p:cNvGrpSpPr/>
              <p:nvPr/>
            </p:nvGrpSpPr>
            <p:grpSpPr>
              <a:xfrm>
                <a:off x="10924848" y="1704399"/>
                <a:ext cx="503233" cy="467568"/>
                <a:chOff x="6524150" y="1938725"/>
                <a:chExt cx="297725" cy="276625"/>
              </a:xfrm>
              <a:grpFill/>
            </p:grpSpPr>
            <p:sp>
              <p:nvSpPr>
                <p:cNvPr id="17759" name="Google Shape;9258;p73">
                  <a:extLst>
                    <a:ext uri="{FF2B5EF4-FFF2-40B4-BE49-F238E27FC236}">
                      <a16:creationId xmlns:a16="http://schemas.microsoft.com/office/drawing/2014/main" id="{A372C818-0BAD-158E-77D6-30389AF14804}"/>
                    </a:ext>
                  </a:extLst>
                </p:cNvPr>
                <p:cNvSpPr/>
                <p:nvPr/>
              </p:nvSpPr>
              <p:spPr>
                <a:xfrm>
                  <a:off x="6524150" y="2025375"/>
                  <a:ext cx="297725" cy="189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09" h="7599" extrusionOk="0">
                      <a:moveTo>
                        <a:pt x="9767" y="2079"/>
                      </a:moveTo>
                      <a:lnTo>
                        <a:pt x="9767" y="5198"/>
                      </a:lnTo>
                      <a:cubicBezTo>
                        <a:pt x="9735" y="5041"/>
                        <a:pt x="9672" y="4915"/>
                        <a:pt x="9546" y="4789"/>
                      </a:cubicBezTo>
                      <a:lnTo>
                        <a:pt x="7813" y="3056"/>
                      </a:lnTo>
                      <a:cubicBezTo>
                        <a:pt x="7624" y="2867"/>
                        <a:pt x="7341" y="2741"/>
                        <a:pt x="7057" y="2741"/>
                      </a:cubicBezTo>
                      <a:lnTo>
                        <a:pt x="6018" y="2741"/>
                      </a:lnTo>
                      <a:cubicBezTo>
                        <a:pt x="5923" y="2741"/>
                        <a:pt x="5797" y="2836"/>
                        <a:pt x="5734" y="2930"/>
                      </a:cubicBezTo>
                      <a:lnTo>
                        <a:pt x="5482" y="3403"/>
                      </a:lnTo>
                      <a:cubicBezTo>
                        <a:pt x="5293" y="3812"/>
                        <a:pt x="4883" y="4001"/>
                        <a:pt x="4505" y="4001"/>
                      </a:cubicBezTo>
                      <a:lnTo>
                        <a:pt x="5356" y="2269"/>
                      </a:lnTo>
                      <a:cubicBezTo>
                        <a:pt x="5419" y="2143"/>
                        <a:pt x="5576" y="2079"/>
                        <a:pt x="5671" y="2079"/>
                      </a:cubicBezTo>
                      <a:close/>
                      <a:moveTo>
                        <a:pt x="1418" y="2079"/>
                      </a:moveTo>
                      <a:lnTo>
                        <a:pt x="1418" y="5545"/>
                      </a:lnTo>
                      <a:lnTo>
                        <a:pt x="725" y="5545"/>
                      </a:lnTo>
                      <a:lnTo>
                        <a:pt x="725" y="2079"/>
                      </a:lnTo>
                      <a:close/>
                      <a:moveTo>
                        <a:pt x="11153" y="2079"/>
                      </a:moveTo>
                      <a:lnTo>
                        <a:pt x="11153" y="5545"/>
                      </a:lnTo>
                      <a:lnTo>
                        <a:pt x="10460" y="5545"/>
                      </a:lnTo>
                      <a:lnTo>
                        <a:pt x="10460" y="2079"/>
                      </a:lnTo>
                      <a:close/>
                      <a:moveTo>
                        <a:pt x="6931" y="630"/>
                      </a:moveTo>
                      <a:cubicBezTo>
                        <a:pt x="6774" y="1008"/>
                        <a:pt x="6427" y="1323"/>
                        <a:pt x="5955" y="1323"/>
                      </a:cubicBezTo>
                      <a:lnTo>
                        <a:pt x="5671" y="1323"/>
                      </a:lnTo>
                      <a:cubicBezTo>
                        <a:pt x="5293" y="1323"/>
                        <a:pt x="4946" y="1575"/>
                        <a:pt x="4726" y="1922"/>
                      </a:cubicBezTo>
                      <a:lnTo>
                        <a:pt x="3655" y="4064"/>
                      </a:lnTo>
                      <a:cubicBezTo>
                        <a:pt x="3623" y="4127"/>
                        <a:pt x="3623" y="4253"/>
                        <a:pt x="3655" y="4316"/>
                      </a:cubicBezTo>
                      <a:cubicBezTo>
                        <a:pt x="3718" y="4411"/>
                        <a:pt x="3781" y="4474"/>
                        <a:pt x="3875" y="4537"/>
                      </a:cubicBezTo>
                      <a:cubicBezTo>
                        <a:pt x="4088" y="4627"/>
                        <a:pt x="4310" y="4670"/>
                        <a:pt x="4532" y="4670"/>
                      </a:cubicBezTo>
                      <a:cubicBezTo>
                        <a:pt x="5165" y="4670"/>
                        <a:pt x="5785" y="4316"/>
                        <a:pt x="6112" y="3686"/>
                      </a:cubicBezTo>
                      <a:lnTo>
                        <a:pt x="6238" y="3434"/>
                      </a:lnTo>
                      <a:lnTo>
                        <a:pt x="7026" y="3434"/>
                      </a:lnTo>
                      <a:cubicBezTo>
                        <a:pt x="7089" y="3434"/>
                        <a:pt x="7215" y="3466"/>
                        <a:pt x="7246" y="3529"/>
                      </a:cubicBezTo>
                      <a:lnTo>
                        <a:pt x="8979" y="5261"/>
                      </a:lnTo>
                      <a:cubicBezTo>
                        <a:pt x="9137" y="5419"/>
                        <a:pt x="9137" y="5545"/>
                        <a:pt x="9105" y="5640"/>
                      </a:cubicBezTo>
                      <a:cubicBezTo>
                        <a:pt x="9105" y="5671"/>
                        <a:pt x="9042" y="5829"/>
                        <a:pt x="8885" y="5860"/>
                      </a:cubicBezTo>
                      <a:lnTo>
                        <a:pt x="5576" y="6805"/>
                      </a:lnTo>
                      <a:cubicBezTo>
                        <a:pt x="5543" y="6814"/>
                        <a:pt x="5507" y="6818"/>
                        <a:pt x="5470" y="6818"/>
                      </a:cubicBezTo>
                      <a:cubicBezTo>
                        <a:pt x="5371" y="6818"/>
                        <a:pt x="5268" y="6788"/>
                        <a:pt x="5198" y="6742"/>
                      </a:cubicBezTo>
                      <a:lnTo>
                        <a:pt x="4096" y="5640"/>
                      </a:lnTo>
                      <a:cubicBezTo>
                        <a:pt x="4033" y="5545"/>
                        <a:pt x="3938" y="5514"/>
                        <a:pt x="3875" y="5514"/>
                      </a:cubicBezTo>
                      <a:lnTo>
                        <a:pt x="2111" y="5514"/>
                      </a:lnTo>
                      <a:lnTo>
                        <a:pt x="2111" y="2048"/>
                      </a:lnTo>
                      <a:lnTo>
                        <a:pt x="2741" y="2048"/>
                      </a:lnTo>
                      <a:cubicBezTo>
                        <a:pt x="3119" y="2048"/>
                        <a:pt x="3466" y="1796"/>
                        <a:pt x="3686" y="1449"/>
                      </a:cubicBezTo>
                      <a:lnTo>
                        <a:pt x="4001" y="819"/>
                      </a:lnTo>
                      <a:cubicBezTo>
                        <a:pt x="4064" y="693"/>
                        <a:pt x="4190" y="630"/>
                        <a:pt x="4316" y="630"/>
                      </a:cubicBezTo>
                      <a:close/>
                      <a:moveTo>
                        <a:pt x="4316" y="0"/>
                      </a:moveTo>
                      <a:cubicBezTo>
                        <a:pt x="3907" y="0"/>
                        <a:pt x="3560" y="221"/>
                        <a:pt x="3371" y="599"/>
                      </a:cubicBezTo>
                      <a:lnTo>
                        <a:pt x="3056" y="1229"/>
                      </a:lnTo>
                      <a:cubicBezTo>
                        <a:pt x="2962" y="1323"/>
                        <a:pt x="2836" y="1418"/>
                        <a:pt x="2741" y="1418"/>
                      </a:cubicBezTo>
                      <a:lnTo>
                        <a:pt x="378" y="1418"/>
                      </a:lnTo>
                      <a:cubicBezTo>
                        <a:pt x="158" y="1418"/>
                        <a:pt x="0" y="1575"/>
                        <a:pt x="0" y="1764"/>
                      </a:cubicBezTo>
                      <a:lnTo>
                        <a:pt x="0" y="5955"/>
                      </a:lnTo>
                      <a:cubicBezTo>
                        <a:pt x="0" y="6144"/>
                        <a:pt x="158" y="6301"/>
                        <a:pt x="378" y="6301"/>
                      </a:cubicBezTo>
                      <a:lnTo>
                        <a:pt x="3718" y="6301"/>
                      </a:lnTo>
                      <a:lnTo>
                        <a:pt x="4694" y="7278"/>
                      </a:lnTo>
                      <a:cubicBezTo>
                        <a:pt x="4894" y="7477"/>
                        <a:pt x="5139" y="7598"/>
                        <a:pt x="5410" y="7598"/>
                      </a:cubicBezTo>
                      <a:cubicBezTo>
                        <a:pt x="5525" y="7598"/>
                        <a:pt x="5644" y="7577"/>
                        <a:pt x="5766" y="7530"/>
                      </a:cubicBezTo>
                      <a:lnTo>
                        <a:pt x="9074" y="6553"/>
                      </a:lnTo>
                      <a:cubicBezTo>
                        <a:pt x="9263" y="6522"/>
                        <a:pt x="9420" y="6396"/>
                        <a:pt x="9578" y="6238"/>
                      </a:cubicBezTo>
                      <a:lnTo>
                        <a:pt x="11562" y="6238"/>
                      </a:lnTo>
                      <a:cubicBezTo>
                        <a:pt x="11751" y="6238"/>
                        <a:pt x="11909" y="6081"/>
                        <a:pt x="11909" y="5892"/>
                      </a:cubicBezTo>
                      <a:lnTo>
                        <a:pt x="11909" y="1733"/>
                      </a:lnTo>
                      <a:cubicBezTo>
                        <a:pt x="11877" y="1544"/>
                        <a:pt x="11720" y="1386"/>
                        <a:pt x="11499" y="1386"/>
                      </a:cubicBezTo>
                      <a:lnTo>
                        <a:pt x="7341" y="1386"/>
                      </a:lnTo>
                      <a:cubicBezTo>
                        <a:pt x="7561" y="1103"/>
                        <a:pt x="7687" y="693"/>
                        <a:pt x="7687" y="347"/>
                      </a:cubicBezTo>
                      <a:cubicBezTo>
                        <a:pt x="7687" y="158"/>
                        <a:pt x="7530" y="0"/>
                        <a:pt x="734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60" name="Google Shape;9259;p73">
                  <a:extLst>
                    <a:ext uri="{FF2B5EF4-FFF2-40B4-BE49-F238E27FC236}">
                      <a16:creationId xmlns:a16="http://schemas.microsoft.com/office/drawing/2014/main" id="{90920DEE-E4A8-CAF0-2EEA-C98DCFB5EDB4}"/>
                    </a:ext>
                  </a:extLst>
                </p:cNvPr>
                <p:cNvSpPr/>
                <p:nvPr/>
              </p:nvSpPr>
              <p:spPr>
                <a:xfrm>
                  <a:off x="6664325" y="1938725"/>
                  <a:ext cx="17375" cy="43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5" h="1734" extrusionOk="0">
                      <a:moveTo>
                        <a:pt x="348" y="1"/>
                      </a:moveTo>
                      <a:cubicBezTo>
                        <a:pt x="159" y="1"/>
                        <a:pt x="1" y="158"/>
                        <a:pt x="1" y="347"/>
                      </a:cubicBezTo>
                      <a:lnTo>
                        <a:pt x="1" y="1355"/>
                      </a:lnTo>
                      <a:cubicBezTo>
                        <a:pt x="1" y="1576"/>
                        <a:pt x="159" y="1733"/>
                        <a:pt x="348" y="1733"/>
                      </a:cubicBezTo>
                      <a:cubicBezTo>
                        <a:pt x="537" y="1733"/>
                        <a:pt x="694" y="1576"/>
                        <a:pt x="694" y="1355"/>
                      </a:cubicBezTo>
                      <a:lnTo>
                        <a:pt x="694" y="347"/>
                      </a:lnTo>
                      <a:cubicBezTo>
                        <a:pt x="694" y="158"/>
                        <a:pt x="537" y="1"/>
                        <a:pt x="34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61" name="Google Shape;9260;p73">
                  <a:extLst>
                    <a:ext uri="{FF2B5EF4-FFF2-40B4-BE49-F238E27FC236}">
                      <a16:creationId xmlns:a16="http://schemas.microsoft.com/office/drawing/2014/main" id="{CCFE58FF-ACD3-1192-0C89-93F58F12DD2B}"/>
                    </a:ext>
                  </a:extLst>
                </p:cNvPr>
                <p:cNvSpPr/>
                <p:nvPr/>
              </p:nvSpPr>
              <p:spPr>
                <a:xfrm>
                  <a:off x="6594250" y="1972800"/>
                  <a:ext cx="35450" cy="35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411" extrusionOk="0">
                      <a:moveTo>
                        <a:pt x="374" y="0"/>
                      </a:moveTo>
                      <a:cubicBezTo>
                        <a:pt x="291" y="0"/>
                        <a:pt x="205" y="40"/>
                        <a:pt x="126" y="118"/>
                      </a:cubicBezTo>
                      <a:cubicBezTo>
                        <a:pt x="0" y="244"/>
                        <a:pt x="0" y="496"/>
                        <a:pt x="126" y="591"/>
                      </a:cubicBezTo>
                      <a:lnTo>
                        <a:pt x="819" y="1316"/>
                      </a:lnTo>
                      <a:cubicBezTo>
                        <a:pt x="882" y="1379"/>
                        <a:pt x="969" y="1410"/>
                        <a:pt x="1055" y="1410"/>
                      </a:cubicBezTo>
                      <a:cubicBezTo>
                        <a:pt x="1142" y="1410"/>
                        <a:pt x="1229" y="1379"/>
                        <a:pt x="1292" y="1316"/>
                      </a:cubicBezTo>
                      <a:cubicBezTo>
                        <a:pt x="1418" y="1190"/>
                        <a:pt x="1418" y="969"/>
                        <a:pt x="1292" y="843"/>
                      </a:cubicBezTo>
                      <a:lnTo>
                        <a:pt x="599" y="118"/>
                      </a:lnTo>
                      <a:cubicBezTo>
                        <a:pt x="536" y="40"/>
                        <a:pt x="457" y="0"/>
                        <a:pt x="37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62" name="Google Shape;9261;p73">
                  <a:extLst>
                    <a:ext uri="{FF2B5EF4-FFF2-40B4-BE49-F238E27FC236}">
                      <a16:creationId xmlns:a16="http://schemas.microsoft.com/office/drawing/2014/main" id="{DC0BB392-B6DC-7178-AE8B-E387F5ED17AC}"/>
                    </a:ext>
                  </a:extLst>
                </p:cNvPr>
                <p:cNvSpPr/>
                <p:nvPr/>
              </p:nvSpPr>
              <p:spPr>
                <a:xfrm>
                  <a:off x="6715525" y="1972800"/>
                  <a:ext cx="35475" cy="35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1" extrusionOk="0">
                      <a:moveTo>
                        <a:pt x="1056" y="0"/>
                      </a:moveTo>
                      <a:cubicBezTo>
                        <a:pt x="970" y="0"/>
                        <a:pt x="883" y="40"/>
                        <a:pt x="820" y="118"/>
                      </a:cubicBezTo>
                      <a:lnTo>
                        <a:pt x="127" y="843"/>
                      </a:lnTo>
                      <a:cubicBezTo>
                        <a:pt x="1" y="969"/>
                        <a:pt x="1" y="1190"/>
                        <a:pt x="127" y="1316"/>
                      </a:cubicBezTo>
                      <a:cubicBezTo>
                        <a:pt x="174" y="1379"/>
                        <a:pt x="261" y="1410"/>
                        <a:pt x="351" y="1410"/>
                      </a:cubicBezTo>
                      <a:cubicBezTo>
                        <a:pt x="442" y="1410"/>
                        <a:pt x="536" y="1379"/>
                        <a:pt x="599" y="1316"/>
                      </a:cubicBezTo>
                      <a:lnTo>
                        <a:pt x="1293" y="591"/>
                      </a:lnTo>
                      <a:cubicBezTo>
                        <a:pt x="1419" y="496"/>
                        <a:pt x="1419" y="244"/>
                        <a:pt x="1293" y="118"/>
                      </a:cubicBezTo>
                      <a:cubicBezTo>
                        <a:pt x="1230" y="40"/>
                        <a:pt x="1143" y="0"/>
                        <a:pt x="105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709" name="Google Shape;9262;p73">
                <a:extLst>
                  <a:ext uri="{FF2B5EF4-FFF2-40B4-BE49-F238E27FC236}">
                    <a16:creationId xmlns:a16="http://schemas.microsoft.com/office/drawing/2014/main" id="{6BD0F023-DD6B-A666-8B65-A225D03CB8EC}"/>
                  </a:ext>
                </a:extLst>
              </p:cNvPr>
              <p:cNvGrpSpPr/>
              <p:nvPr/>
            </p:nvGrpSpPr>
            <p:grpSpPr>
              <a:xfrm>
                <a:off x="3302285" y="1687877"/>
                <a:ext cx="501965" cy="500612"/>
                <a:chOff x="2141000" y="1954475"/>
                <a:chExt cx="296975" cy="296175"/>
              </a:xfrm>
              <a:grpFill/>
            </p:grpSpPr>
            <p:sp>
              <p:nvSpPr>
                <p:cNvPr id="17755" name="Google Shape;9263;p73">
                  <a:extLst>
                    <a:ext uri="{FF2B5EF4-FFF2-40B4-BE49-F238E27FC236}">
                      <a16:creationId xmlns:a16="http://schemas.microsoft.com/office/drawing/2014/main" id="{5328BBAA-A125-F557-1A66-5E8C1FC3D36B}"/>
                    </a:ext>
                  </a:extLst>
                </p:cNvPr>
                <p:cNvSpPr/>
                <p:nvPr/>
              </p:nvSpPr>
              <p:spPr>
                <a:xfrm>
                  <a:off x="2280425" y="1989925"/>
                  <a:ext cx="104775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2742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05"/>
                        <a:pt x="158" y="662"/>
                        <a:pt x="315" y="662"/>
                      </a:cubicBezTo>
                      <a:lnTo>
                        <a:pt x="2426" y="662"/>
                      </a:lnTo>
                      <a:cubicBezTo>
                        <a:pt x="2615" y="662"/>
                        <a:pt x="2773" y="820"/>
                        <a:pt x="2773" y="1009"/>
                      </a:cubicBezTo>
                      <a:lnTo>
                        <a:pt x="2773" y="1576"/>
                      </a:lnTo>
                      <a:lnTo>
                        <a:pt x="2678" y="1450"/>
                      </a:lnTo>
                      <a:cubicBezTo>
                        <a:pt x="2615" y="1387"/>
                        <a:pt x="2521" y="1355"/>
                        <a:pt x="2430" y="1355"/>
                      </a:cubicBezTo>
                      <a:cubicBezTo>
                        <a:pt x="2340" y="1355"/>
                        <a:pt x="2253" y="1387"/>
                        <a:pt x="2206" y="1450"/>
                      </a:cubicBezTo>
                      <a:cubicBezTo>
                        <a:pt x="2080" y="1576"/>
                        <a:pt x="2080" y="1796"/>
                        <a:pt x="2206" y="1922"/>
                      </a:cubicBezTo>
                      <a:lnTo>
                        <a:pt x="2899" y="2647"/>
                      </a:lnTo>
                      <a:cubicBezTo>
                        <a:pt x="2993" y="2710"/>
                        <a:pt x="3056" y="2741"/>
                        <a:pt x="3151" y="2741"/>
                      </a:cubicBezTo>
                      <a:cubicBezTo>
                        <a:pt x="3214" y="2741"/>
                        <a:pt x="3340" y="2710"/>
                        <a:pt x="3371" y="2647"/>
                      </a:cubicBezTo>
                      <a:lnTo>
                        <a:pt x="4096" y="1922"/>
                      </a:lnTo>
                      <a:cubicBezTo>
                        <a:pt x="4191" y="1796"/>
                        <a:pt x="4191" y="1576"/>
                        <a:pt x="4096" y="1450"/>
                      </a:cubicBezTo>
                      <a:cubicBezTo>
                        <a:pt x="4033" y="1387"/>
                        <a:pt x="3938" y="1355"/>
                        <a:pt x="3848" y="1355"/>
                      </a:cubicBezTo>
                      <a:cubicBezTo>
                        <a:pt x="3757" y="1355"/>
                        <a:pt x="3671" y="1387"/>
                        <a:pt x="3623" y="1450"/>
                      </a:cubicBezTo>
                      <a:lnTo>
                        <a:pt x="3497" y="1576"/>
                      </a:lnTo>
                      <a:lnTo>
                        <a:pt x="3497" y="1009"/>
                      </a:lnTo>
                      <a:cubicBezTo>
                        <a:pt x="3497" y="442"/>
                        <a:pt x="3025" y="0"/>
                        <a:pt x="245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56" name="Google Shape;9264;p73">
                  <a:extLst>
                    <a:ext uri="{FF2B5EF4-FFF2-40B4-BE49-F238E27FC236}">
                      <a16:creationId xmlns:a16="http://schemas.microsoft.com/office/drawing/2014/main" id="{1A35B23E-30AC-7946-9E8D-F940732B8872}"/>
                    </a:ext>
                  </a:extLst>
                </p:cNvPr>
                <p:cNvSpPr/>
                <p:nvPr/>
              </p:nvSpPr>
              <p:spPr>
                <a:xfrm>
                  <a:off x="2174875" y="2145875"/>
                  <a:ext cx="105575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23" h="2773" extrusionOk="0">
                      <a:moveTo>
                        <a:pt x="1056" y="0"/>
                      </a:moveTo>
                      <a:cubicBezTo>
                        <a:pt x="969" y="0"/>
                        <a:pt x="883" y="32"/>
                        <a:pt x="820" y="95"/>
                      </a:cubicBezTo>
                      <a:lnTo>
                        <a:pt x="95" y="820"/>
                      </a:lnTo>
                      <a:cubicBezTo>
                        <a:pt x="1" y="914"/>
                        <a:pt x="1" y="1166"/>
                        <a:pt x="95" y="1292"/>
                      </a:cubicBezTo>
                      <a:cubicBezTo>
                        <a:pt x="158" y="1339"/>
                        <a:pt x="253" y="1363"/>
                        <a:pt x="343" y="1363"/>
                      </a:cubicBezTo>
                      <a:cubicBezTo>
                        <a:pt x="434" y="1363"/>
                        <a:pt x="521" y="1339"/>
                        <a:pt x="568" y="1292"/>
                      </a:cubicBezTo>
                      <a:lnTo>
                        <a:pt x="694" y="1166"/>
                      </a:lnTo>
                      <a:lnTo>
                        <a:pt x="694" y="1702"/>
                      </a:lnTo>
                      <a:cubicBezTo>
                        <a:pt x="757" y="2300"/>
                        <a:pt x="1229" y="2773"/>
                        <a:pt x="1765" y="2773"/>
                      </a:cubicBezTo>
                      <a:lnTo>
                        <a:pt x="3844" y="2773"/>
                      </a:lnTo>
                      <a:cubicBezTo>
                        <a:pt x="4065" y="2773"/>
                        <a:pt x="4222" y="2615"/>
                        <a:pt x="4222" y="2426"/>
                      </a:cubicBezTo>
                      <a:cubicBezTo>
                        <a:pt x="4222" y="2237"/>
                        <a:pt x="4065" y="2080"/>
                        <a:pt x="3844" y="2080"/>
                      </a:cubicBezTo>
                      <a:lnTo>
                        <a:pt x="1765" y="2080"/>
                      </a:lnTo>
                      <a:cubicBezTo>
                        <a:pt x="1576" y="2080"/>
                        <a:pt x="1418" y="1922"/>
                        <a:pt x="1418" y="1702"/>
                      </a:cubicBezTo>
                      <a:lnTo>
                        <a:pt x="1418" y="1166"/>
                      </a:lnTo>
                      <a:lnTo>
                        <a:pt x="1544" y="1292"/>
                      </a:lnTo>
                      <a:cubicBezTo>
                        <a:pt x="1592" y="1339"/>
                        <a:pt x="1678" y="1363"/>
                        <a:pt x="1769" y="1363"/>
                      </a:cubicBezTo>
                      <a:cubicBezTo>
                        <a:pt x="1859" y="1363"/>
                        <a:pt x="1954" y="1339"/>
                        <a:pt x="2017" y="1292"/>
                      </a:cubicBezTo>
                      <a:cubicBezTo>
                        <a:pt x="2112" y="1166"/>
                        <a:pt x="2112" y="914"/>
                        <a:pt x="2017" y="820"/>
                      </a:cubicBezTo>
                      <a:lnTo>
                        <a:pt x="1292" y="95"/>
                      </a:lnTo>
                      <a:cubicBezTo>
                        <a:pt x="1229" y="32"/>
                        <a:pt x="1143" y="0"/>
                        <a:pt x="105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57" name="Google Shape;9265;p73">
                  <a:extLst>
                    <a:ext uri="{FF2B5EF4-FFF2-40B4-BE49-F238E27FC236}">
                      <a16:creationId xmlns:a16="http://schemas.microsoft.com/office/drawing/2014/main" id="{9CF27558-4ADD-1F3D-B2CA-BAF77FA09771}"/>
                    </a:ext>
                  </a:extLst>
                </p:cNvPr>
                <p:cNvSpPr/>
                <p:nvPr/>
              </p:nvSpPr>
              <p:spPr>
                <a:xfrm>
                  <a:off x="2141000" y="1954475"/>
                  <a:ext cx="139450" cy="17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78" h="6964" extrusionOk="0">
                      <a:moveTo>
                        <a:pt x="2773" y="694"/>
                      </a:moveTo>
                      <a:cubicBezTo>
                        <a:pt x="3372" y="694"/>
                        <a:pt x="3782" y="1166"/>
                        <a:pt x="3782" y="1734"/>
                      </a:cubicBezTo>
                      <a:cubicBezTo>
                        <a:pt x="3782" y="2301"/>
                        <a:pt x="3309" y="2742"/>
                        <a:pt x="2773" y="2742"/>
                      </a:cubicBezTo>
                      <a:cubicBezTo>
                        <a:pt x="2175" y="2742"/>
                        <a:pt x="1734" y="2269"/>
                        <a:pt x="1734" y="1734"/>
                      </a:cubicBezTo>
                      <a:cubicBezTo>
                        <a:pt x="1734" y="1166"/>
                        <a:pt x="2206" y="694"/>
                        <a:pt x="2773" y="694"/>
                      </a:cubicBezTo>
                      <a:close/>
                      <a:moveTo>
                        <a:pt x="2773" y="3466"/>
                      </a:moveTo>
                      <a:cubicBezTo>
                        <a:pt x="3908" y="3466"/>
                        <a:pt x="4853" y="4411"/>
                        <a:pt x="4853" y="5546"/>
                      </a:cubicBezTo>
                      <a:lnTo>
                        <a:pt x="4853" y="6270"/>
                      </a:lnTo>
                      <a:lnTo>
                        <a:pt x="694" y="6270"/>
                      </a:lnTo>
                      <a:lnTo>
                        <a:pt x="694" y="5546"/>
                      </a:lnTo>
                      <a:cubicBezTo>
                        <a:pt x="694" y="4411"/>
                        <a:pt x="1639" y="3466"/>
                        <a:pt x="2773" y="3466"/>
                      </a:cubicBezTo>
                      <a:close/>
                      <a:moveTo>
                        <a:pt x="2805" y="1"/>
                      </a:moveTo>
                      <a:cubicBezTo>
                        <a:pt x="1860" y="1"/>
                        <a:pt x="1072" y="788"/>
                        <a:pt x="1072" y="1734"/>
                      </a:cubicBezTo>
                      <a:cubicBezTo>
                        <a:pt x="1072" y="2238"/>
                        <a:pt x="1324" y="2710"/>
                        <a:pt x="1671" y="3025"/>
                      </a:cubicBezTo>
                      <a:cubicBezTo>
                        <a:pt x="726" y="3466"/>
                        <a:pt x="64" y="4443"/>
                        <a:pt x="64" y="5577"/>
                      </a:cubicBezTo>
                      <a:lnTo>
                        <a:pt x="64" y="6617"/>
                      </a:lnTo>
                      <a:cubicBezTo>
                        <a:pt x="1" y="6806"/>
                        <a:pt x="159" y="6963"/>
                        <a:pt x="379" y="6963"/>
                      </a:cubicBezTo>
                      <a:lnTo>
                        <a:pt x="5199" y="6963"/>
                      </a:lnTo>
                      <a:cubicBezTo>
                        <a:pt x="5420" y="6963"/>
                        <a:pt x="5577" y="6806"/>
                        <a:pt x="5577" y="6617"/>
                      </a:cubicBezTo>
                      <a:lnTo>
                        <a:pt x="5577" y="5577"/>
                      </a:lnTo>
                      <a:cubicBezTo>
                        <a:pt x="5577" y="4443"/>
                        <a:pt x="4884" y="3498"/>
                        <a:pt x="3939" y="3025"/>
                      </a:cubicBezTo>
                      <a:cubicBezTo>
                        <a:pt x="4317" y="2710"/>
                        <a:pt x="4538" y="2238"/>
                        <a:pt x="4538" y="1734"/>
                      </a:cubicBezTo>
                      <a:cubicBezTo>
                        <a:pt x="4538" y="788"/>
                        <a:pt x="3750" y="1"/>
                        <a:pt x="280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58" name="Google Shape;9266;p73">
                  <a:extLst>
                    <a:ext uri="{FF2B5EF4-FFF2-40B4-BE49-F238E27FC236}">
                      <a16:creationId xmlns:a16="http://schemas.microsoft.com/office/drawing/2014/main" id="{6804D34A-7F1D-4842-EFBA-D0E0D2E11F67}"/>
                    </a:ext>
                  </a:extLst>
                </p:cNvPr>
                <p:cNvSpPr/>
                <p:nvPr/>
              </p:nvSpPr>
              <p:spPr>
                <a:xfrm>
                  <a:off x="2298525" y="2076550"/>
                  <a:ext cx="139450" cy="17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78" h="6964" extrusionOk="0">
                      <a:moveTo>
                        <a:pt x="2773" y="663"/>
                      </a:moveTo>
                      <a:cubicBezTo>
                        <a:pt x="3372" y="663"/>
                        <a:pt x="3782" y="1135"/>
                        <a:pt x="3782" y="1702"/>
                      </a:cubicBezTo>
                      <a:cubicBezTo>
                        <a:pt x="3782" y="2238"/>
                        <a:pt x="3309" y="2710"/>
                        <a:pt x="2773" y="2710"/>
                      </a:cubicBezTo>
                      <a:cubicBezTo>
                        <a:pt x="2175" y="2710"/>
                        <a:pt x="1734" y="2238"/>
                        <a:pt x="1734" y="1702"/>
                      </a:cubicBezTo>
                      <a:cubicBezTo>
                        <a:pt x="1734" y="1135"/>
                        <a:pt x="2175" y="663"/>
                        <a:pt x="2773" y="663"/>
                      </a:cubicBezTo>
                      <a:close/>
                      <a:moveTo>
                        <a:pt x="2773" y="3467"/>
                      </a:moveTo>
                      <a:cubicBezTo>
                        <a:pt x="3908" y="3467"/>
                        <a:pt x="4853" y="4412"/>
                        <a:pt x="4853" y="5546"/>
                      </a:cubicBezTo>
                      <a:lnTo>
                        <a:pt x="4853" y="6270"/>
                      </a:lnTo>
                      <a:lnTo>
                        <a:pt x="694" y="6270"/>
                      </a:lnTo>
                      <a:lnTo>
                        <a:pt x="694" y="5546"/>
                      </a:lnTo>
                      <a:cubicBezTo>
                        <a:pt x="694" y="4412"/>
                        <a:pt x="1639" y="3467"/>
                        <a:pt x="2773" y="3467"/>
                      </a:cubicBezTo>
                      <a:close/>
                      <a:moveTo>
                        <a:pt x="2773" y="1"/>
                      </a:moveTo>
                      <a:cubicBezTo>
                        <a:pt x="1828" y="1"/>
                        <a:pt x="1041" y="789"/>
                        <a:pt x="1041" y="1734"/>
                      </a:cubicBezTo>
                      <a:cubicBezTo>
                        <a:pt x="1041" y="2238"/>
                        <a:pt x="1261" y="2710"/>
                        <a:pt x="1608" y="3025"/>
                      </a:cubicBezTo>
                      <a:cubicBezTo>
                        <a:pt x="663" y="3467"/>
                        <a:pt x="1" y="4443"/>
                        <a:pt x="1" y="5546"/>
                      </a:cubicBezTo>
                      <a:lnTo>
                        <a:pt x="1" y="6617"/>
                      </a:lnTo>
                      <a:cubicBezTo>
                        <a:pt x="1" y="6806"/>
                        <a:pt x="159" y="6964"/>
                        <a:pt x="379" y="6964"/>
                      </a:cubicBezTo>
                      <a:lnTo>
                        <a:pt x="5199" y="6964"/>
                      </a:lnTo>
                      <a:cubicBezTo>
                        <a:pt x="5420" y="6964"/>
                        <a:pt x="5577" y="6806"/>
                        <a:pt x="5577" y="6617"/>
                      </a:cubicBezTo>
                      <a:lnTo>
                        <a:pt x="5577" y="5546"/>
                      </a:lnTo>
                      <a:cubicBezTo>
                        <a:pt x="5514" y="4412"/>
                        <a:pt x="4853" y="3467"/>
                        <a:pt x="3908" y="3025"/>
                      </a:cubicBezTo>
                      <a:cubicBezTo>
                        <a:pt x="4254" y="2710"/>
                        <a:pt x="4506" y="2238"/>
                        <a:pt x="4506" y="1734"/>
                      </a:cubicBezTo>
                      <a:cubicBezTo>
                        <a:pt x="4506" y="789"/>
                        <a:pt x="3719" y="1"/>
                        <a:pt x="277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710" name="Google Shape;9267;p73">
                <a:extLst>
                  <a:ext uri="{FF2B5EF4-FFF2-40B4-BE49-F238E27FC236}">
                    <a16:creationId xmlns:a16="http://schemas.microsoft.com/office/drawing/2014/main" id="{DFD2809D-8EAD-C73F-9AF6-99BA631EFE8C}"/>
                  </a:ext>
                </a:extLst>
              </p:cNvPr>
              <p:cNvGrpSpPr/>
              <p:nvPr/>
            </p:nvGrpSpPr>
            <p:grpSpPr>
              <a:xfrm>
                <a:off x="3292988" y="2281454"/>
                <a:ext cx="520558" cy="499641"/>
                <a:chOff x="2140225" y="2318650"/>
                <a:chExt cx="307975" cy="295600"/>
              </a:xfrm>
              <a:grpFill/>
            </p:grpSpPr>
            <p:sp>
              <p:nvSpPr>
                <p:cNvPr id="17753" name="Google Shape;9268;p73">
                  <a:extLst>
                    <a:ext uri="{FF2B5EF4-FFF2-40B4-BE49-F238E27FC236}">
                      <a16:creationId xmlns:a16="http://schemas.microsoft.com/office/drawing/2014/main" id="{DB099571-9C97-27F3-E76F-70ADB5AF3A52}"/>
                    </a:ext>
                  </a:extLst>
                </p:cNvPr>
                <p:cNvSpPr/>
                <p:nvPr/>
              </p:nvSpPr>
              <p:spPr>
                <a:xfrm>
                  <a:off x="2281200" y="2353025"/>
                  <a:ext cx="104000" cy="121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4852" extrusionOk="0">
                      <a:moveTo>
                        <a:pt x="2080" y="662"/>
                      </a:moveTo>
                      <a:cubicBezTo>
                        <a:pt x="2490" y="662"/>
                        <a:pt x="2805" y="977"/>
                        <a:pt x="2805" y="1386"/>
                      </a:cubicBezTo>
                      <a:cubicBezTo>
                        <a:pt x="2805" y="1764"/>
                        <a:pt x="2490" y="2079"/>
                        <a:pt x="2080" y="2079"/>
                      </a:cubicBezTo>
                      <a:cubicBezTo>
                        <a:pt x="1702" y="2079"/>
                        <a:pt x="1387" y="1764"/>
                        <a:pt x="1387" y="1386"/>
                      </a:cubicBezTo>
                      <a:cubicBezTo>
                        <a:pt x="1387" y="977"/>
                        <a:pt x="1702" y="662"/>
                        <a:pt x="2080" y="662"/>
                      </a:cubicBezTo>
                      <a:close/>
                      <a:moveTo>
                        <a:pt x="2080" y="2773"/>
                      </a:moveTo>
                      <a:cubicBezTo>
                        <a:pt x="2836" y="2773"/>
                        <a:pt x="3466" y="3403"/>
                        <a:pt x="3466" y="4127"/>
                      </a:cubicBezTo>
                      <a:lnTo>
                        <a:pt x="662" y="4127"/>
                      </a:lnTo>
                      <a:cubicBezTo>
                        <a:pt x="662" y="3403"/>
                        <a:pt x="1293" y="2773"/>
                        <a:pt x="2080" y="2773"/>
                      </a:cubicBezTo>
                      <a:close/>
                      <a:moveTo>
                        <a:pt x="2112" y="0"/>
                      </a:moveTo>
                      <a:cubicBezTo>
                        <a:pt x="1387" y="0"/>
                        <a:pt x="757" y="630"/>
                        <a:pt x="757" y="1386"/>
                      </a:cubicBezTo>
                      <a:cubicBezTo>
                        <a:pt x="757" y="1733"/>
                        <a:pt x="915" y="2079"/>
                        <a:pt x="1135" y="2332"/>
                      </a:cubicBezTo>
                      <a:cubicBezTo>
                        <a:pt x="505" y="2678"/>
                        <a:pt x="64" y="3340"/>
                        <a:pt x="64" y="4127"/>
                      </a:cubicBezTo>
                      <a:lnTo>
                        <a:pt x="64" y="4505"/>
                      </a:lnTo>
                      <a:cubicBezTo>
                        <a:pt x="1" y="4694"/>
                        <a:pt x="158" y="4852"/>
                        <a:pt x="347" y="4852"/>
                      </a:cubicBezTo>
                      <a:lnTo>
                        <a:pt x="3813" y="4852"/>
                      </a:lnTo>
                      <a:cubicBezTo>
                        <a:pt x="4002" y="4852"/>
                        <a:pt x="4160" y="4694"/>
                        <a:pt x="4160" y="4505"/>
                      </a:cubicBezTo>
                      <a:lnTo>
                        <a:pt x="4160" y="4127"/>
                      </a:lnTo>
                      <a:cubicBezTo>
                        <a:pt x="4160" y="3340"/>
                        <a:pt x="3750" y="2678"/>
                        <a:pt x="3120" y="2332"/>
                      </a:cubicBezTo>
                      <a:cubicBezTo>
                        <a:pt x="3340" y="2079"/>
                        <a:pt x="3498" y="1733"/>
                        <a:pt x="3498" y="1386"/>
                      </a:cubicBezTo>
                      <a:cubicBezTo>
                        <a:pt x="3498" y="630"/>
                        <a:pt x="2868" y="0"/>
                        <a:pt x="211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54" name="Google Shape;9269;p73">
                  <a:extLst>
                    <a:ext uri="{FF2B5EF4-FFF2-40B4-BE49-F238E27FC236}">
                      <a16:creationId xmlns:a16="http://schemas.microsoft.com/office/drawing/2014/main" id="{453F360D-9884-6CA0-B763-21D11776D236}"/>
                    </a:ext>
                  </a:extLst>
                </p:cNvPr>
                <p:cNvSpPr/>
                <p:nvPr/>
              </p:nvSpPr>
              <p:spPr>
                <a:xfrm>
                  <a:off x="2140225" y="2318650"/>
                  <a:ext cx="307975" cy="295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19" h="11824" extrusionOk="0">
                      <a:moveTo>
                        <a:pt x="7712" y="682"/>
                      </a:moveTo>
                      <a:cubicBezTo>
                        <a:pt x="8607" y="682"/>
                        <a:pt x="9499" y="1029"/>
                        <a:pt x="10177" y="1690"/>
                      </a:cubicBezTo>
                      <a:cubicBezTo>
                        <a:pt x="11468" y="2982"/>
                        <a:pt x="11531" y="5187"/>
                        <a:pt x="10177" y="6573"/>
                      </a:cubicBezTo>
                      <a:cubicBezTo>
                        <a:pt x="9500" y="7266"/>
                        <a:pt x="8627" y="7590"/>
                        <a:pt x="7754" y="7590"/>
                      </a:cubicBezTo>
                      <a:cubicBezTo>
                        <a:pt x="6839" y="7590"/>
                        <a:pt x="5923" y="7234"/>
                        <a:pt x="5230" y="6573"/>
                      </a:cubicBezTo>
                      <a:cubicBezTo>
                        <a:pt x="3939" y="5282"/>
                        <a:pt x="3876" y="3045"/>
                        <a:pt x="5325" y="1659"/>
                      </a:cubicBezTo>
                      <a:cubicBezTo>
                        <a:pt x="6001" y="997"/>
                        <a:pt x="6858" y="682"/>
                        <a:pt x="7712" y="682"/>
                      </a:cubicBezTo>
                      <a:close/>
                      <a:moveTo>
                        <a:pt x="4128" y="6258"/>
                      </a:moveTo>
                      <a:cubicBezTo>
                        <a:pt x="4285" y="6573"/>
                        <a:pt x="4537" y="6857"/>
                        <a:pt x="4758" y="7078"/>
                      </a:cubicBezTo>
                      <a:cubicBezTo>
                        <a:pt x="5010" y="7330"/>
                        <a:pt x="5293" y="7550"/>
                        <a:pt x="5577" y="7708"/>
                      </a:cubicBezTo>
                      <a:lnTo>
                        <a:pt x="5136" y="8180"/>
                      </a:lnTo>
                      <a:cubicBezTo>
                        <a:pt x="5073" y="8243"/>
                        <a:pt x="4978" y="8275"/>
                        <a:pt x="4888" y="8275"/>
                      </a:cubicBezTo>
                      <a:cubicBezTo>
                        <a:pt x="4797" y="8275"/>
                        <a:pt x="4710" y="8243"/>
                        <a:pt x="4663" y="8180"/>
                      </a:cubicBezTo>
                      <a:lnTo>
                        <a:pt x="3655" y="7204"/>
                      </a:lnTo>
                      <a:cubicBezTo>
                        <a:pt x="3498" y="7078"/>
                        <a:pt x="3498" y="6857"/>
                        <a:pt x="3655" y="6731"/>
                      </a:cubicBezTo>
                      <a:lnTo>
                        <a:pt x="4128" y="6258"/>
                      </a:lnTo>
                      <a:close/>
                      <a:moveTo>
                        <a:pt x="3403" y="7960"/>
                      </a:moveTo>
                      <a:lnTo>
                        <a:pt x="3876" y="8432"/>
                      </a:lnTo>
                      <a:lnTo>
                        <a:pt x="3309" y="8968"/>
                      </a:lnTo>
                      <a:lnTo>
                        <a:pt x="2836" y="8495"/>
                      </a:lnTo>
                      <a:lnTo>
                        <a:pt x="3403" y="7960"/>
                      </a:lnTo>
                      <a:close/>
                      <a:moveTo>
                        <a:pt x="2363" y="8968"/>
                      </a:moveTo>
                      <a:lnTo>
                        <a:pt x="2836" y="9440"/>
                      </a:lnTo>
                      <a:lnTo>
                        <a:pt x="1292" y="10984"/>
                      </a:lnTo>
                      <a:cubicBezTo>
                        <a:pt x="1245" y="11047"/>
                        <a:pt x="1158" y="11079"/>
                        <a:pt x="1068" y="11079"/>
                      </a:cubicBezTo>
                      <a:cubicBezTo>
                        <a:pt x="977" y="11079"/>
                        <a:pt x="883" y="11047"/>
                        <a:pt x="820" y="10984"/>
                      </a:cubicBezTo>
                      <a:cubicBezTo>
                        <a:pt x="725" y="10858"/>
                        <a:pt x="725" y="10669"/>
                        <a:pt x="820" y="10512"/>
                      </a:cubicBezTo>
                      <a:lnTo>
                        <a:pt x="2363" y="8968"/>
                      </a:lnTo>
                      <a:close/>
                      <a:moveTo>
                        <a:pt x="7731" y="1"/>
                      </a:moveTo>
                      <a:cubicBezTo>
                        <a:pt x="6669" y="1"/>
                        <a:pt x="5604" y="403"/>
                        <a:pt x="4789" y="1218"/>
                      </a:cubicBezTo>
                      <a:cubicBezTo>
                        <a:pt x="3592" y="2446"/>
                        <a:pt x="3309" y="4179"/>
                        <a:pt x="3844" y="5628"/>
                      </a:cubicBezTo>
                      <a:lnTo>
                        <a:pt x="3182" y="6290"/>
                      </a:lnTo>
                      <a:cubicBezTo>
                        <a:pt x="2867" y="6605"/>
                        <a:pt x="2804" y="7078"/>
                        <a:pt x="2993" y="7487"/>
                      </a:cubicBezTo>
                      <a:lnTo>
                        <a:pt x="410" y="10071"/>
                      </a:lnTo>
                      <a:cubicBezTo>
                        <a:pt x="0" y="10480"/>
                        <a:pt x="0" y="11142"/>
                        <a:pt x="410" y="11520"/>
                      </a:cubicBezTo>
                      <a:cubicBezTo>
                        <a:pt x="580" y="11721"/>
                        <a:pt x="826" y="11823"/>
                        <a:pt x="1081" y="11823"/>
                      </a:cubicBezTo>
                      <a:cubicBezTo>
                        <a:pt x="1345" y="11823"/>
                        <a:pt x="1619" y="11713"/>
                        <a:pt x="1828" y="11488"/>
                      </a:cubicBezTo>
                      <a:lnTo>
                        <a:pt x="4411" y="8905"/>
                      </a:lnTo>
                      <a:cubicBezTo>
                        <a:pt x="4565" y="8976"/>
                        <a:pt x="4727" y="9011"/>
                        <a:pt x="4887" y="9011"/>
                      </a:cubicBezTo>
                      <a:cubicBezTo>
                        <a:pt x="5153" y="9011"/>
                        <a:pt x="5411" y="8913"/>
                        <a:pt x="5608" y="8716"/>
                      </a:cubicBezTo>
                      <a:lnTo>
                        <a:pt x="6270" y="8023"/>
                      </a:lnTo>
                      <a:cubicBezTo>
                        <a:pt x="6736" y="8205"/>
                        <a:pt x="7231" y="8296"/>
                        <a:pt x="7729" y="8296"/>
                      </a:cubicBezTo>
                      <a:cubicBezTo>
                        <a:pt x="8781" y="8296"/>
                        <a:pt x="9847" y="7890"/>
                        <a:pt x="10681" y="7078"/>
                      </a:cubicBezTo>
                      <a:cubicBezTo>
                        <a:pt x="12319" y="5439"/>
                        <a:pt x="12287" y="2793"/>
                        <a:pt x="10681" y="1218"/>
                      </a:cubicBezTo>
                      <a:cubicBezTo>
                        <a:pt x="9873" y="410"/>
                        <a:pt x="8804" y="1"/>
                        <a:pt x="773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711" name="Google Shape;9270;p73">
                <a:extLst>
                  <a:ext uri="{FF2B5EF4-FFF2-40B4-BE49-F238E27FC236}">
                    <a16:creationId xmlns:a16="http://schemas.microsoft.com/office/drawing/2014/main" id="{DB19A429-F021-5856-E522-33967F3996B5}"/>
                  </a:ext>
                </a:extLst>
              </p:cNvPr>
              <p:cNvGrpSpPr/>
              <p:nvPr/>
            </p:nvGrpSpPr>
            <p:grpSpPr>
              <a:xfrm>
                <a:off x="3300954" y="2924662"/>
                <a:ext cx="504627" cy="500571"/>
                <a:chOff x="2139425" y="2682250"/>
                <a:chExt cx="298550" cy="296150"/>
              </a:xfrm>
              <a:grpFill/>
            </p:grpSpPr>
            <p:sp>
              <p:nvSpPr>
                <p:cNvPr id="17749" name="Google Shape;9271;p73">
                  <a:extLst>
                    <a:ext uri="{FF2B5EF4-FFF2-40B4-BE49-F238E27FC236}">
                      <a16:creationId xmlns:a16="http://schemas.microsoft.com/office/drawing/2014/main" id="{CCA5FED2-7B32-27FB-737F-3DAE115C630B}"/>
                    </a:ext>
                  </a:extLst>
                </p:cNvPr>
                <p:cNvSpPr/>
                <p:nvPr/>
              </p:nvSpPr>
              <p:spPr>
                <a:xfrm>
                  <a:off x="2139425" y="2787000"/>
                  <a:ext cx="159125" cy="191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65" h="7656" extrusionOk="0">
                      <a:moveTo>
                        <a:pt x="3214" y="630"/>
                      </a:moveTo>
                      <a:cubicBezTo>
                        <a:pt x="3813" y="630"/>
                        <a:pt x="4286" y="1103"/>
                        <a:pt x="4286" y="1670"/>
                      </a:cubicBezTo>
                      <a:cubicBezTo>
                        <a:pt x="4286" y="2206"/>
                        <a:pt x="3813" y="2678"/>
                        <a:pt x="3214" y="2678"/>
                      </a:cubicBezTo>
                      <a:cubicBezTo>
                        <a:pt x="2647" y="2678"/>
                        <a:pt x="2175" y="2206"/>
                        <a:pt x="2175" y="1670"/>
                      </a:cubicBezTo>
                      <a:cubicBezTo>
                        <a:pt x="2175" y="1166"/>
                        <a:pt x="2647" y="630"/>
                        <a:pt x="3214" y="630"/>
                      </a:cubicBezTo>
                      <a:close/>
                      <a:moveTo>
                        <a:pt x="3183" y="3403"/>
                      </a:moveTo>
                      <a:cubicBezTo>
                        <a:pt x="4538" y="3403"/>
                        <a:pt x="5609" y="4506"/>
                        <a:pt x="5609" y="5829"/>
                      </a:cubicBezTo>
                      <a:lnTo>
                        <a:pt x="5609" y="6931"/>
                      </a:lnTo>
                      <a:lnTo>
                        <a:pt x="757" y="6931"/>
                      </a:lnTo>
                      <a:lnTo>
                        <a:pt x="757" y="5829"/>
                      </a:lnTo>
                      <a:cubicBezTo>
                        <a:pt x="757" y="4506"/>
                        <a:pt x="1860" y="3403"/>
                        <a:pt x="3183" y="3403"/>
                      </a:cubicBezTo>
                      <a:close/>
                      <a:moveTo>
                        <a:pt x="3183" y="0"/>
                      </a:moveTo>
                      <a:cubicBezTo>
                        <a:pt x="2238" y="0"/>
                        <a:pt x="1419" y="788"/>
                        <a:pt x="1419" y="1733"/>
                      </a:cubicBezTo>
                      <a:cubicBezTo>
                        <a:pt x="1419" y="2206"/>
                        <a:pt x="1608" y="2678"/>
                        <a:pt x="1954" y="2993"/>
                      </a:cubicBezTo>
                      <a:cubicBezTo>
                        <a:pt x="820" y="3466"/>
                        <a:pt x="1" y="4569"/>
                        <a:pt x="1" y="5892"/>
                      </a:cubicBezTo>
                      <a:lnTo>
                        <a:pt x="1" y="7309"/>
                      </a:lnTo>
                      <a:cubicBezTo>
                        <a:pt x="64" y="7498"/>
                        <a:pt x="222" y="7656"/>
                        <a:pt x="442" y="7656"/>
                      </a:cubicBezTo>
                      <a:lnTo>
                        <a:pt x="6018" y="7656"/>
                      </a:lnTo>
                      <a:cubicBezTo>
                        <a:pt x="6207" y="7656"/>
                        <a:pt x="6365" y="7498"/>
                        <a:pt x="6365" y="7309"/>
                      </a:cubicBezTo>
                      <a:lnTo>
                        <a:pt x="6365" y="5892"/>
                      </a:lnTo>
                      <a:cubicBezTo>
                        <a:pt x="6365" y="4569"/>
                        <a:pt x="5546" y="3466"/>
                        <a:pt x="4412" y="2993"/>
                      </a:cubicBezTo>
                      <a:cubicBezTo>
                        <a:pt x="4758" y="2647"/>
                        <a:pt x="4947" y="2206"/>
                        <a:pt x="4947" y="1733"/>
                      </a:cubicBezTo>
                      <a:cubicBezTo>
                        <a:pt x="4947" y="788"/>
                        <a:pt x="4160" y="0"/>
                        <a:pt x="318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50" name="Google Shape;9272;p73">
                  <a:extLst>
                    <a:ext uri="{FF2B5EF4-FFF2-40B4-BE49-F238E27FC236}">
                      <a16:creationId xmlns:a16="http://schemas.microsoft.com/office/drawing/2014/main" id="{FCE80E55-FB11-118F-CA88-AE654B298279}"/>
                    </a:ext>
                  </a:extLst>
                </p:cNvPr>
                <p:cNvSpPr/>
                <p:nvPr/>
              </p:nvSpPr>
              <p:spPr>
                <a:xfrm>
                  <a:off x="2280425" y="2682250"/>
                  <a:ext cx="157550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6239" extrusionOk="0">
                      <a:moveTo>
                        <a:pt x="3182" y="662"/>
                      </a:moveTo>
                      <a:cubicBezTo>
                        <a:pt x="4506" y="662"/>
                        <a:pt x="5608" y="1764"/>
                        <a:pt x="5608" y="3088"/>
                      </a:cubicBezTo>
                      <a:cubicBezTo>
                        <a:pt x="5577" y="4442"/>
                        <a:pt x="4474" y="5545"/>
                        <a:pt x="3151" y="5545"/>
                      </a:cubicBezTo>
                      <a:cubicBezTo>
                        <a:pt x="2710" y="5545"/>
                        <a:pt x="2300" y="5419"/>
                        <a:pt x="1954" y="5230"/>
                      </a:cubicBezTo>
                      <a:cubicBezTo>
                        <a:pt x="1891" y="5198"/>
                        <a:pt x="1796" y="5198"/>
                        <a:pt x="1733" y="5198"/>
                      </a:cubicBezTo>
                      <a:lnTo>
                        <a:pt x="946" y="5388"/>
                      </a:lnTo>
                      <a:lnTo>
                        <a:pt x="1166" y="4663"/>
                      </a:lnTo>
                      <a:cubicBezTo>
                        <a:pt x="1198" y="4568"/>
                        <a:pt x="1166" y="4474"/>
                        <a:pt x="1135" y="4411"/>
                      </a:cubicBezTo>
                      <a:cubicBezTo>
                        <a:pt x="883" y="4001"/>
                        <a:pt x="725" y="3560"/>
                        <a:pt x="725" y="3088"/>
                      </a:cubicBezTo>
                      <a:cubicBezTo>
                        <a:pt x="725" y="1764"/>
                        <a:pt x="1828" y="662"/>
                        <a:pt x="3182" y="662"/>
                      </a:cubicBezTo>
                      <a:close/>
                      <a:moveTo>
                        <a:pt x="3151" y="0"/>
                      </a:moveTo>
                      <a:cubicBezTo>
                        <a:pt x="1418" y="0"/>
                        <a:pt x="32" y="1418"/>
                        <a:pt x="32" y="3088"/>
                      </a:cubicBezTo>
                      <a:cubicBezTo>
                        <a:pt x="32" y="3655"/>
                        <a:pt x="158" y="4159"/>
                        <a:pt x="410" y="4631"/>
                      </a:cubicBezTo>
                      <a:lnTo>
                        <a:pt x="32" y="5766"/>
                      </a:lnTo>
                      <a:cubicBezTo>
                        <a:pt x="0" y="5892"/>
                        <a:pt x="32" y="6018"/>
                        <a:pt x="95" y="6144"/>
                      </a:cubicBezTo>
                      <a:cubicBezTo>
                        <a:pt x="189" y="6207"/>
                        <a:pt x="315" y="6238"/>
                        <a:pt x="473" y="6238"/>
                      </a:cubicBezTo>
                      <a:lnTo>
                        <a:pt x="1765" y="5923"/>
                      </a:lnTo>
                      <a:cubicBezTo>
                        <a:pt x="2206" y="6175"/>
                        <a:pt x="2678" y="6238"/>
                        <a:pt x="3182" y="6238"/>
                      </a:cubicBezTo>
                      <a:cubicBezTo>
                        <a:pt x="4915" y="6238"/>
                        <a:pt x="6301" y="4820"/>
                        <a:pt x="6301" y="3151"/>
                      </a:cubicBezTo>
                      <a:cubicBezTo>
                        <a:pt x="6238" y="1418"/>
                        <a:pt x="4884" y="0"/>
                        <a:pt x="315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51" name="Google Shape;9273;p73">
                  <a:extLst>
                    <a:ext uri="{FF2B5EF4-FFF2-40B4-BE49-F238E27FC236}">
                      <a16:creationId xmlns:a16="http://schemas.microsoft.com/office/drawing/2014/main" id="{3473AA95-5743-6B43-1034-8CA9163B34AC}"/>
                    </a:ext>
                  </a:extLst>
                </p:cNvPr>
                <p:cNvSpPr/>
                <p:nvPr/>
              </p:nvSpPr>
              <p:spPr>
                <a:xfrm>
                  <a:off x="2349725" y="2725550"/>
                  <a:ext cx="18150" cy="17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695" extrusionOk="0">
                      <a:moveTo>
                        <a:pt x="379" y="1"/>
                      </a:moveTo>
                      <a:cubicBezTo>
                        <a:pt x="158" y="1"/>
                        <a:pt x="1" y="158"/>
                        <a:pt x="1" y="348"/>
                      </a:cubicBezTo>
                      <a:cubicBezTo>
                        <a:pt x="1" y="537"/>
                        <a:pt x="158" y="694"/>
                        <a:pt x="379" y="694"/>
                      </a:cubicBezTo>
                      <a:cubicBezTo>
                        <a:pt x="568" y="694"/>
                        <a:pt x="725" y="537"/>
                        <a:pt x="725" y="348"/>
                      </a:cubicBezTo>
                      <a:cubicBezTo>
                        <a:pt x="725" y="158"/>
                        <a:pt x="568" y="1"/>
                        <a:pt x="37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52" name="Google Shape;9274;p73">
                  <a:extLst>
                    <a:ext uri="{FF2B5EF4-FFF2-40B4-BE49-F238E27FC236}">
                      <a16:creationId xmlns:a16="http://schemas.microsoft.com/office/drawing/2014/main" id="{930EE990-9113-5D81-EF39-B4CA9E8DAAAA}"/>
                    </a:ext>
                  </a:extLst>
                </p:cNvPr>
                <p:cNvSpPr/>
                <p:nvPr/>
              </p:nvSpPr>
              <p:spPr>
                <a:xfrm>
                  <a:off x="2349725" y="2751550"/>
                  <a:ext cx="18150" cy="5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2112" extrusionOk="0">
                      <a:moveTo>
                        <a:pt x="379" y="1"/>
                      </a:moveTo>
                      <a:cubicBezTo>
                        <a:pt x="158" y="1"/>
                        <a:pt x="1" y="158"/>
                        <a:pt x="1" y="379"/>
                      </a:cubicBezTo>
                      <a:lnTo>
                        <a:pt x="1" y="1733"/>
                      </a:lnTo>
                      <a:cubicBezTo>
                        <a:pt x="1" y="1954"/>
                        <a:pt x="158" y="2111"/>
                        <a:pt x="379" y="2111"/>
                      </a:cubicBezTo>
                      <a:cubicBezTo>
                        <a:pt x="568" y="2111"/>
                        <a:pt x="725" y="1954"/>
                        <a:pt x="725" y="1733"/>
                      </a:cubicBezTo>
                      <a:lnTo>
                        <a:pt x="725" y="379"/>
                      </a:lnTo>
                      <a:cubicBezTo>
                        <a:pt x="725" y="158"/>
                        <a:pt x="568" y="1"/>
                        <a:pt x="37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712" name="Google Shape;9275;p73">
                <a:extLst>
                  <a:ext uri="{FF2B5EF4-FFF2-40B4-BE49-F238E27FC236}">
                    <a16:creationId xmlns:a16="http://schemas.microsoft.com/office/drawing/2014/main" id="{9992E002-32B7-0E30-6174-A4B5C360A5AD}"/>
                  </a:ext>
                </a:extLst>
              </p:cNvPr>
              <p:cNvGrpSpPr/>
              <p:nvPr/>
            </p:nvGrpSpPr>
            <p:grpSpPr>
              <a:xfrm>
                <a:off x="6474398" y="1748451"/>
                <a:ext cx="501965" cy="379464"/>
                <a:chOff x="3962775" y="1990700"/>
                <a:chExt cx="296975" cy="224500"/>
              </a:xfrm>
              <a:grpFill/>
            </p:grpSpPr>
            <p:sp>
              <p:nvSpPr>
                <p:cNvPr id="17745" name="Google Shape;9276;p73">
                  <a:extLst>
                    <a:ext uri="{FF2B5EF4-FFF2-40B4-BE49-F238E27FC236}">
                      <a16:creationId xmlns:a16="http://schemas.microsoft.com/office/drawing/2014/main" id="{9A6BE43D-6526-2C57-8AE3-491E6B04F395}"/>
                    </a:ext>
                  </a:extLst>
                </p:cNvPr>
                <p:cNvSpPr/>
                <p:nvPr/>
              </p:nvSpPr>
              <p:spPr>
                <a:xfrm>
                  <a:off x="4216400" y="2093100"/>
                  <a:ext cx="4335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4" h="726" extrusionOk="0">
                      <a:moveTo>
                        <a:pt x="379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68"/>
                        <a:pt x="158" y="725"/>
                        <a:pt x="379" y="725"/>
                      </a:cubicBezTo>
                      <a:lnTo>
                        <a:pt x="1387" y="725"/>
                      </a:lnTo>
                      <a:cubicBezTo>
                        <a:pt x="1576" y="725"/>
                        <a:pt x="1733" y="568"/>
                        <a:pt x="1733" y="347"/>
                      </a:cubicBezTo>
                      <a:cubicBezTo>
                        <a:pt x="1702" y="158"/>
                        <a:pt x="1544" y="1"/>
                        <a:pt x="138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46" name="Google Shape;9277;p73">
                  <a:extLst>
                    <a:ext uri="{FF2B5EF4-FFF2-40B4-BE49-F238E27FC236}">
                      <a16:creationId xmlns:a16="http://schemas.microsoft.com/office/drawing/2014/main" id="{236248FC-F985-6163-39F8-110A0FE78691}"/>
                    </a:ext>
                  </a:extLst>
                </p:cNvPr>
                <p:cNvSpPr/>
                <p:nvPr/>
              </p:nvSpPr>
              <p:spPr>
                <a:xfrm>
                  <a:off x="4206950" y="2129325"/>
                  <a:ext cx="35475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356" extrusionOk="0">
                      <a:moveTo>
                        <a:pt x="351" y="1"/>
                      </a:moveTo>
                      <a:cubicBezTo>
                        <a:pt x="260" y="1"/>
                        <a:pt x="174" y="32"/>
                        <a:pt x="127" y="95"/>
                      </a:cubicBezTo>
                      <a:cubicBezTo>
                        <a:pt x="1" y="221"/>
                        <a:pt x="1" y="410"/>
                        <a:pt x="127" y="568"/>
                      </a:cubicBezTo>
                      <a:lnTo>
                        <a:pt x="820" y="1261"/>
                      </a:lnTo>
                      <a:cubicBezTo>
                        <a:pt x="883" y="1324"/>
                        <a:pt x="969" y="1356"/>
                        <a:pt x="1056" y="1356"/>
                      </a:cubicBezTo>
                      <a:cubicBezTo>
                        <a:pt x="1143" y="1356"/>
                        <a:pt x="1229" y="1324"/>
                        <a:pt x="1292" y="1261"/>
                      </a:cubicBezTo>
                      <a:cubicBezTo>
                        <a:pt x="1418" y="1166"/>
                        <a:pt x="1418" y="914"/>
                        <a:pt x="1292" y="788"/>
                      </a:cubicBezTo>
                      <a:lnTo>
                        <a:pt x="599" y="95"/>
                      </a:lnTo>
                      <a:cubicBezTo>
                        <a:pt x="536" y="32"/>
                        <a:pt x="442" y="1"/>
                        <a:pt x="35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47" name="Google Shape;9278;p73">
                  <a:extLst>
                    <a:ext uri="{FF2B5EF4-FFF2-40B4-BE49-F238E27FC236}">
                      <a16:creationId xmlns:a16="http://schemas.microsoft.com/office/drawing/2014/main" id="{62771EB1-DF7A-AD96-9E55-49EE46E628E6}"/>
                    </a:ext>
                  </a:extLst>
                </p:cNvPr>
                <p:cNvSpPr/>
                <p:nvPr/>
              </p:nvSpPr>
              <p:spPr>
                <a:xfrm>
                  <a:off x="4207750" y="2041900"/>
                  <a:ext cx="35450" cy="3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380" extrusionOk="0">
                      <a:moveTo>
                        <a:pt x="1067" y="1"/>
                      </a:moveTo>
                      <a:cubicBezTo>
                        <a:pt x="977" y="1"/>
                        <a:pt x="882" y="32"/>
                        <a:pt x="819" y="95"/>
                      </a:cubicBezTo>
                      <a:lnTo>
                        <a:pt x="126" y="788"/>
                      </a:lnTo>
                      <a:cubicBezTo>
                        <a:pt x="0" y="914"/>
                        <a:pt x="0" y="1135"/>
                        <a:pt x="126" y="1261"/>
                      </a:cubicBezTo>
                      <a:cubicBezTo>
                        <a:pt x="189" y="1340"/>
                        <a:pt x="268" y="1379"/>
                        <a:pt x="351" y="1379"/>
                      </a:cubicBezTo>
                      <a:cubicBezTo>
                        <a:pt x="433" y="1379"/>
                        <a:pt x="520" y="1340"/>
                        <a:pt x="599" y="1261"/>
                      </a:cubicBezTo>
                      <a:lnTo>
                        <a:pt x="1292" y="568"/>
                      </a:lnTo>
                      <a:cubicBezTo>
                        <a:pt x="1418" y="442"/>
                        <a:pt x="1418" y="190"/>
                        <a:pt x="1292" y="95"/>
                      </a:cubicBezTo>
                      <a:cubicBezTo>
                        <a:pt x="1244" y="32"/>
                        <a:pt x="1158" y="1"/>
                        <a:pt x="106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48" name="Google Shape;9279;p73">
                  <a:extLst>
                    <a:ext uri="{FF2B5EF4-FFF2-40B4-BE49-F238E27FC236}">
                      <a16:creationId xmlns:a16="http://schemas.microsoft.com/office/drawing/2014/main" id="{985E1139-1F37-473A-CE4D-6E92EBFD3D6E}"/>
                    </a:ext>
                  </a:extLst>
                </p:cNvPr>
                <p:cNvSpPr/>
                <p:nvPr/>
              </p:nvSpPr>
              <p:spPr>
                <a:xfrm>
                  <a:off x="3962775" y="1990700"/>
                  <a:ext cx="226075" cy="22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43" h="8980" extrusionOk="0">
                      <a:moveTo>
                        <a:pt x="1419" y="3403"/>
                      </a:moveTo>
                      <a:lnTo>
                        <a:pt x="1419" y="4790"/>
                      </a:lnTo>
                      <a:cubicBezTo>
                        <a:pt x="1009" y="4790"/>
                        <a:pt x="694" y="4506"/>
                        <a:pt x="694" y="4097"/>
                      </a:cubicBezTo>
                      <a:cubicBezTo>
                        <a:pt x="694" y="3719"/>
                        <a:pt x="1009" y="3403"/>
                        <a:pt x="1419" y="3403"/>
                      </a:cubicBezTo>
                      <a:close/>
                      <a:moveTo>
                        <a:pt x="4191" y="2710"/>
                      </a:moveTo>
                      <a:lnTo>
                        <a:pt x="4191" y="5483"/>
                      </a:lnTo>
                      <a:lnTo>
                        <a:pt x="2490" y="5483"/>
                      </a:lnTo>
                      <a:cubicBezTo>
                        <a:pt x="2269" y="5483"/>
                        <a:pt x="2112" y="5325"/>
                        <a:pt x="2112" y="5105"/>
                      </a:cubicBezTo>
                      <a:lnTo>
                        <a:pt x="2112" y="3088"/>
                      </a:lnTo>
                      <a:cubicBezTo>
                        <a:pt x="2112" y="2868"/>
                        <a:pt x="2269" y="2710"/>
                        <a:pt x="2490" y="2710"/>
                      </a:cubicBezTo>
                      <a:close/>
                      <a:moveTo>
                        <a:pt x="6995" y="1828"/>
                      </a:moveTo>
                      <a:lnTo>
                        <a:pt x="6995" y="6428"/>
                      </a:lnTo>
                      <a:cubicBezTo>
                        <a:pt x="6428" y="5924"/>
                        <a:pt x="5672" y="5609"/>
                        <a:pt x="4884" y="5514"/>
                      </a:cubicBezTo>
                      <a:lnTo>
                        <a:pt x="4884" y="2710"/>
                      </a:lnTo>
                      <a:cubicBezTo>
                        <a:pt x="5672" y="2647"/>
                        <a:pt x="6428" y="2332"/>
                        <a:pt x="6995" y="1828"/>
                      </a:cubicBezTo>
                      <a:close/>
                      <a:moveTo>
                        <a:pt x="8066" y="631"/>
                      </a:moveTo>
                      <a:cubicBezTo>
                        <a:pt x="8255" y="631"/>
                        <a:pt x="8413" y="789"/>
                        <a:pt x="8413" y="978"/>
                      </a:cubicBezTo>
                      <a:lnTo>
                        <a:pt x="8413" y="7216"/>
                      </a:lnTo>
                      <a:cubicBezTo>
                        <a:pt x="8413" y="7405"/>
                        <a:pt x="8255" y="7562"/>
                        <a:pt x="8066" y="7562"/>
                      </a:cubicBezTo>
                      <a:cubicBezTo>
                        <a:pt x="7877" y="7562"/>
                        <a:pt x="7720" y="7405"/>
                        <a:pt x="7720" y="7216"/>
                      </a:cubicBezTo>
                      <a:lnTo>
                        <a:pt x="7720" y="978"/>
                      </a:lnTo>
                      <a:cubicBezTo>
                        <a:pt x="7720" y="789"/>
                        <a:pt x="7877" y="631"/>
                        <a:pt x="8066" y="631"/>
                      </a:cubicBezTo>
                      <a:close/>
                      <a:moveTo>
                        <a:pt x="3498" y="6176"/>
                      </a:moveTo>
                      <a:lnTo>
                        <a:pt x="3498" y="7909"/>
                      </a:lnTo>
                      <a:cubicBezTo>
                        <a:pt x="3498" y="8129"/>
                        <a:pt x="3340" y="8287"/>
                        <a:pt x="3151" y="8287"/>
                      </a:cubicBezTo>
                      <a:cubicBezTo>
                        <a:pt x="2962" y="8287"/>
                        <a:pt x="2805" y="8129"/>
                        <a:pt x="2805" y="7909"/>
                      </a:cubicBezTo>
                      <a:lnTo>
                        <a:pt x="2805" y="6176"/>
                      </a:lnTo>
                      <a:close/>
                      <a:moveTo>
                        <a:pt x="8035" y="1"/>
                      </a:moveTo>
                      <a:cubicBezTo>
                        <a:pt x="7531" y="1"/>
                        <a:pt x="7090" y="411"/>
                        <a:pt x="6995" y="883"/>
                      </a:cubicBezTo>
                      <a:lnTo>
                        <a:pt x="6680" y="1198"/>
                      </a:lnTo>
                      <a:cubicBezTo>
                        <a:pt x="6144" y="1734"/>
                        <a:pt x="5325" y="2049"/>
                        <a:pt x="4538" y="2049"/>
                      </a:cubicBezTo>
                      <a:lnTo>
                        <a:pt x="2427" y="2049"/>
                      </a:lnTo>
                      <a:cubicBezTo>
                        <a:pt x="2017" y="2049"/>
                        <a:pt x="1608" y="2332"/>
                        <a:pt x="1450" y="2773"/>
                      </a:cubicBezTo>
                      <a:lnTo>
                        <a:pt x="1387" y="2773"/>
                      </a:lnTo>
                      <a:cubicBezTo>
                        <a:pt x="631" y="2773"/>
                        <a:pt x="1" y="3403"/>
                        <a:pt x="1" y="4128"/>
                      </a:cubicBezTo>
                      <a:cubicBezTo>
                        <a:pt x="1" y="4884"/>
                        <a:pt x="631" y="5514"/>
                        <a:pt x="1387" y="5514"/>
                      </a:cubicBezTo>
                      <a:lnTo>
                        <a:pt x="1450" y="5514"/>
                      </a:lnTo>
                      <a:cubicBezTo>
                        <a:pt x="1576" y="5798"/>
                        <a:pt x="1797" y="6018"/>
                        <a:pt x="2080" y="6144"/>
                      </a:cubicBezTo>
                      <a:lnTo>
                        <a:pt x="2080" y="7940"/>
                      </a:lnTo>
                      <a:cubicBezTo>
                        <a:pt x="2112" y="8507"/>
                        <a:pt x="2584" y="8980"/>
                        <a:pt x="3151" y="8980"/>
                      </a:cubicBezTo>
                      <a:cubicBezTo>
                        <a:pt x="3750" y="8980"/>
                        <a:pt x="4160" y="8507"/>
                        <a:pt x="4160" y="7972"/>
                      </a:cubicBezTo>
                      <a:lnTo>
                        <a:pt x="4160" y="6239"/>
                      </a:lnTo>
                      <a:lnTo>
                        <a:pt x="4538" y="6239"/>
                      </a:lnTo>
                      <a:cubicBezTo>
                        <a:pt x="5325" y="6239"/>
                        <a:pt x="6144" y="6554"/>
                        <a:pt x="6680" y="7090"/>
                      </a:cubicBezTo>
                      <a:lnTo>
                        <a:pt x="6995" y="7405"/>
                      </a:lnTo>
                      <a:cubicBezTo>
                        <a:pt x="7090" y="7909"/>
                        <a:pt x="7531" y="8287"/>
                        <a:pt x="8035" y="8287"/>
                      </a:cubicBezTo>
                      <a:cubicBezTo>
                        <a:pt x="8633" y="8287"/>
                        <a:pt x="9043" y="7814"/>
                        <a:pt x="9043" y="7247"/>
                      </a:cubicBezTo>
                      <a:lnTo>
                        <a:pt x="9043" y="1041"/>
                      </a:lnTo>
                      <a:cubicBezTo>
                        <a:pt x="9043" y="442"/>
                        <a:pt x="8570" y="1"/>
                        <a:pt x="803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713" name="Google Shape;9280;p73">
                <a:extLst>
                  <a:ext uri="{FF2B5EF4-FFF2-40B4-BE49-F238E27FC236}">
                    <a16:creationId xmlns:a16="http://schemas.microsoft.com/office/drawing/2014/main" id="{09BBC2A9-E7C4-93C2-F40E-AA512C8C5D79}"/>
                  </a:ext>
                </a:extLst>
              </p:cNvPr>
              <p:cNvGrpSpPr/>
              <p:nvPr/>
            </p:nvGrpSpPr>
            <p:grpSpPr>
              <a:xfrm>
                <a:off x="6475075" y="2280968"/>
                <a:ext cx="500612" cy="500612"/>
                <a:chOff x="3963575" y="2317575"/>
                <a:chExt cx="296175" cy="296175"/>
              </a:xfrm>
              <a:grpFill/>
            </p:grpSpPr>
            <p:sp>
              <p:nvSpPr>
                <p:cNvPr id="17729" name="Google Shape;9281;p73">
                  <a:extLst>
                    <a:ext uri="{FF2B5EF4-FFF2-40B4-BE49-F238E27FC236}">
                      <a16:creationId xmlns:a16="http://schemas.microsoft.com/office/drawing/2014/main" id="{4ACFAD76-47BB-4318-2B20-CB9E8240F179}"/>
                    </a:ext>
                  </a:extLst>
                </p:cNvPr>
                <p:cNvSpPr/>
                <p:nvPr/>
              </p:nvSpPr>
              <p:spPr>
                <a:xfrm>
                  <a:off x="3963575" y="2317575"/>
                  <a:ext cx="296175" cy="296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47" h="11847" extrusionOk="0">
                      <a:moveTo>
                        <a:pt x="9483" y="1418"/>
                      </a:moveTo>
                      <a:cubicBezTo>
                        <a:pt x="9672" y="1418"/>
                        <a:pt x="9830" y="1576"/>
                        <a:pt x="9830" y="1765"/>
                      </a:cubicBezTo>
                      <a:lnTo>
                        <a:pt x="9830" y="2836"/>
                      </a:lnTo>
                      <a:lnTo>
                        <a:pt x="788" y="2836"/>
                      </a:lnTo>
                      <a:lnTo>
                        <a:pt x="788" y="1765"/>
                      </a:lnTo>
                      <a:lnTo>
                        <a:pt x="725" y="1765"/>
                      </a:lnTo>
                      <a:cubicBezTo>
                        <a:pt x="725" y="1576"/>
                        <a:pt x="883" y="1418"/>
                        <a:pt x="1072" y="1418"/>
                      </a:cubicBezTo>
                      <a:lnTo>
                        <a:pt x="1418" y="1418"/>
                      </a:lnTo>
                      <a:lnTo>
                        <a:pt x="1418" y="1765"/>
                      </a:lnTo>
                      <a:cubicBezTo>
                        <a:pt x="1418" y="1954"/>
                        <a:pt x="1576" y="2143"/>
                        <a:pt x="1765" y="2143"/>
                      </a:cubicBezTo>
                      <a:cubicBezTo>
                        <a:pt x="1954" y="2143"/>
                        <a:pt x="2111" y="1954"/>
                        <a:pt x="2111" y="1765"/>
                      </a:cubicBezTo>
                      <a:lnTo>
                        <a:pt x="2111" y="1418"/>
                      </a:lnTo>
                      <a:lnTo>
                        <a:pt x="3498" y="1418"/>
                      </a:lnTo>
                      <a:lnTo>
                        <a:pt x="3498" y="1765"/>
                      </a:lnTo>
                      <a:cubicBezTo>
                        <a:pt x="3498" y="1954"/>
                        <a:pt x="3655" y="2143"/>
                        <a:pt x="3844" y="2143"/>
                      </a:cubicBezTo>
                      <a:cubicBezTo>
                        <a:pt x="4065" y="2143"/>
                        <a:pt x="4222" y="1954"/>
                        <a:pt x="4222" y="1765"/>
                      </a:cubicBezTo>
                      <a:lnTo>
                        <a:pt x="4222" y="1418"/>
                      </a:lnTo>
                      <a:lnTo>
                        <a:pt x="6333" y="1418"/>
                      </a:lnTo>
                      <a:lnTo>
                        <a:pt x="6333" y="1765"/>
                      </a:lnTo>
                      <a:cubicBezTo>
                        <a:pt x="6333" y="1954"/>
                        <a:pt x="6490" y="2143"/>
                        <a:pt x="6680" y="2143"/>
                      </a:cubicBezTo>
                      <a:cubicBezTo>
                        <a:pt x="6900" y="2143"/>
                        <a:pt x="7058" y="1954"/>
                        <a:pt x="7058" y="1765"/>
                      </a:cubicBezTo>
                      <a:lnTo>
                        <a:pt x="7058" y="1418"/>
                      </a:lnTo>
                      <a:lnTo>
                        <a:pt x="8412" y="1418"/>
                      </a:lnTo>
                      <a:lnTo>
                        <a:pt x="8412" y="1765"/>
                      </a:lnTo>
                      <a:cubicBezTo>
                        <a:pt x="8412" y="1954"/>
                        <a:pt x="8570" y="2143"/>
                        <a:pt x="8790" y="2143"/>
                      </a:cubicBezTo>
                      <a:cubicBezTo>
                        <a:pt x="8979" y="2143"/>
                        <a:pt x="9137" y="1954"/>
                        <a:pt x="9137" y="1765"/>
                      </a:cubicBezTo>
                      <a:lnTo>
                        <a:pt x="9137" y="1418"/>
                      </a:lnTo>
                      <a:close/>
                      <a:moveTo>
                        <a:pt x="9767" y="3497"/>
                      </a:moveTo>
                      <a:lnTo>
                        <a:pt x="9767" y="7026"/>
                      </a:lnTo>
                      <a:cubicBezTo>
                        <a:pt x="9641" y="7026"/>
                        <a:pt x="9546" y="6963"/>
                        <a:pt x="9420" y="6963"/>
                      </a:cubicBezTo>
                      <a:cubicBezTo>
                        <a:pt x="8066" y="6963"/>
                        <a:pt x="6963" y="8066"/>
                        <a:pt x="6963" y="9420"/>
                      </a:cubicBezTo>
                      <a:cubicBezTo>
                        <a:pt x="6963" y="9546"/>
                        <a:pt x="6963" y="9641"/>
                        <a:pt x="7026" y="9767"/>
                      </a:cubicBezTo>
                      <a:lnTo>
                        <a:pt x="1040" y="9767"/>
                      </a:lnTo>
                      <a:cubicBezTo>
                        <a:pt x="820" y="9767"/>
                        <a:pt x="662" y="9609"/>
                        <a:pt x="662" y="9420"/>
                      </a:cubicBezTo>
                      <a:lnTo>
                        <a:pt x="662" y="3497"/>
                      </a:lnTo>
                      <a:close/>
                      <a:moveTo>
                        <a:pt x="9420" y="7688"/>
                      </a:moveTo>
                      <a:cubicBezTo>
                        <a:pt x="10366" y="7688"/>
                        <a:pt x="11153" y="8475"/>
                        <a:pt x="11153" y="9420"/>
                      </a:cubicBezTo>
                      <a:cubicBezTo>
                        <a:pt x="11153" y="10397"/>
                        <a:pt x="10366" y="11185"/>
                        <a:pt x="9420" y="11185"/>
                      </a:cubicBezTo>
                      <a:cubicBezTo>
                        <a:pt x="8475" y="11185"/>
                        <a:pt x="7688" y="10397"/>
                        <a:pt x="7688" y="9420"/>
                      </a:cubicBezTo>
                      <a:cubicBezTo>
                        <a:pt x="7688" y="8475"/>
                        <a:pt x="8475" y="7688"/>
                        <a:pt x="9420" y="7688"/>
                      </a:cubicBezTo>
                      <a:close/>
                      <a:moveTo>
                        <a:pt x="1733" y="0"/>
                      </a:moveTo>
                      <a:cubicBezTo>
                        <a:pt x="1544" y="0"/>
                        <a:pt x="1387" y="158"/>
                        <a:pt x="1387" y="347"/>
                      </a:cubicBezTo>
                      <a:lnTo>
                        <a:pt x="1387" y="725"/>
                      </a:lnTo>
                      <a:lnTo>
                        <a:pt x="1040" y="725"/>
                      </a:lnTo>
                      <a:cubicBezTo>
                        <a:pt x="442" y="725"/>
                        <a:pt x="0" y="1166"/>
                        <a:pt x="0" y="1733"/>
                      </a:cubicBezTo>
                      <a:lnTo>
                        <a:pt x="0" y="9389"/>
                      </a:lnTo>
                      <a:cubicBezTo>
                        <a:pt x="0" y="9956"/>
                        <a:pt x="473" y="10429"/>
                        <a:pt x="1040" y="10429"/>
                      </a:cubicBezTo>
                      <a:lnTo>
                        <a:pt x="7215" y="10429"/>
                      </a:lnTo>
                      <a:cubicBezTo>
                        <a:pt x="7593" y="11279"/>
                        <a:pt x="8444" y="11846"/>
                        <a:pt x="9420" y="11846"/>
                      </a:cubicBezTo>
                      <a:cubicBezTo>
                        <a:pt x="10744" y="11846"/>
                        <a:pt x="11846" y="10744"/>
                        <a:pt x="11846" y="9420"/>
                      </a:cubicBezTo>
                      <a:cubicBezTo>
                        <a:pt x="11846" y="8444"/>
                        <a:pt x="11311" y="7593"/>
                        <a:pt x="10492" y="7215"/>
                      </a:cubicBezTo>
                      <a:lnTo>
                        <a:pt x="10492" y="1733"/>
                      </a:lnTo>
                      <a:cubicBezTo>
                        <a:pt x="10492" y="1135"/>
                        <a:pt x="10019" y="725"/>
                        <a:pt x="9452" y="725"/>
                      </a:cubicBezTo>
                      <a:lnTo>
                        <a:pt x="9105" y="725"/>
                      </a:lnTo>
                      <a:lnTo>
                        <a:pt x="9105" y="347"/>
                      </a:lnTo>
                      <a:cubicBezTo>
                        <a:pt x="9105" y="158"/>
                        <a:pt x="8948" y="0"/>
                        <a:pt x="8759" y="0"/>
                      </a:cubicBezTo>
                      <a:cubicBezTo>
                        <a:pt x="8538" y="0"/>
                        <a:pt x="8381" y="158"/>
                        <a:pt x="8381" y="347"/>
                      </a:cubicBezTo>
                      <a:lnTo>
                        <a:pt x="8381" y="725"/>
                      </a:lnTo>
                      <a:lnTo>
                        <a:pt x="7026" y="725"/>
                      </a:lnTo>
                      <a:lnTo>
                        <a:pt x="7026" y="347"/>
                      </a:lnTo>
                      <a:cubicBezTo>
                        <a:pt x="7026" y="158"/>
                        <a:pt x="6869" y="0"/>
                        <a:pt x="6648" y="0"/>
                      </a:cubicBezTo>
                      <a:cubicBezTo>
                        <a:pt x="6459" y="0"/>
                        <a:pt x="6301" y="158"/>
                        <a:pt x="6301" y="347"/>
                      </a:cubicBezTo>
                      <a:lnTo>
                        <a:pt x="6301" y="725"/>
                      </a:lnTo>
                      <a:lnTo>
                        <a:pt x="4191" y="725"/>
                      </a:lnTo>
                      <a:lnTo>
                        <a:pt x="4191" y="347"/>
                      </a:lnTo>
                      <a:cubicBezTo>
                        <a:pt x="4191" y="158"/>
                        <a:pt x="4033" y="0"/>
                        <a:pt x="3813" y="0"/>
                      </a:cubicBezTo>
                      <a:cubicBezTo>
                        <a:pt x="3624" y="0"/>
                        <a:pt x="3466" y="158"/>
                        <a:pt x="3466" y="347"/>
                      </a:cubicBezTo>
                      <a:lnTo>
                        <a:pt x="3466" y="725"/>
                      </a:lnTo>
                      <a:lnTo>
                        <a:pt x="2080" y="725"/>
                      </a:lnTo>
                      <a:lnTo>
                        <a:pt x="2080" y="347"/>
                      </a:lnTo>
                      <a:cubicBezTo>
                        <a:pt x="2080" y="158"/>
                        <a:pt x="1922" y="0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30" name="Google Shape;9282;p73">
                  <a:extLst>
                    <a:ext uri="{FF2B5EF4-FFF2-40B4-BE49-F238E27FC236}">
                      <a16:creationId xmlns:a16="http://schemas.microsoft.com/office/drawing/2014/main" id="{F915654A-EB5E-1504-971D-A2EFD0EB4374}"/>
                    </a:ext>
                  </a:extLst>
                </p:cNvPr>
                <p:cNvSpPr/>
                <p:nvPr/>
              </p:nvSpPr>
              <p:spPr>
                <a:xfrm>
                  <a:off x="4190400" y="2526300"/>
                  <a:ext cx="34700" cy="3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8" h="1418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lnTo>
                        <a:pt x="1" y="1071"/>
                      </a:lnTo>
                      <a:cubicBezTo>
                        <a:pt x="1" y="1260"/>
                        <a:pt x="127" y="1418"/>
                        <a:pt x="347" y="1418"/>
                      </a:cubicBezTo>
                      <a:lnTo>
                        <a:pt x="1041" y="1418"/>
                      </a:lnTo>
                      <a:cubicBezTo>
                        <a:pt x="1261" y="1418"/>
                        <a:pt x="1387" y="1260"/>
                        <a:pt x="1387" y="1071"/>
                      </a:cubicBezTo>
                      <a:cubicBezTo>
                        <a:pt x="1387" y="882"/>
                        <a:pt x="1261" y="725"/>
                        <a:pt x="1041" y="725"/>
                      </a:cubicBezTo>
                      <a:lnTo>
                        <a:pt x="694" y="725"/>
                      </a:lnTo>
                      <a:lnTo>
                        <a:pt x="694" y="347"/>
                      </a:lnTo>
                      <a:cubicBezTo>
                        <a:pt x="694" y="158"/>
                        <a:pt x="536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31" name="Google Shape;9283;p73">
                  <a:extLst>
                    <a:ext uri="{FF2B5EF4-FFF2-40B4-BE49-F238E27FC236}">
                      <a16:creationId xmlns:a16="http://schemas.microsoft.com/office/drawing/2014/main" id="{D9CCDAD3-7ACC-8A2B-DBD8-8794DBE7B00E}"/>
                    </a:ext>
                  </a:extLst>
                </p:cNvPr>
                <p:cNvSpPr/>
                <p:nvPr/>
              </p:nvSpPr>
              <p:spPr>
                <a:xfrm>
                  <a:off x="3998225" y="242155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47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78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32" name="Google Shape;9284;p73">
                  <a:extLst>
                    <a:ext uri="{FF2B5EF4-FFF2-40B4-BE49-F238E27FC236}">
                      <a16:creationId xmlns:a16="http://schemas.microsoft.com/office/drawing/2014/main" id="{DC98ADCD-F984-75D7-0D34-4DCE5E9E2DEC}"/>
                    </a:ext>
                  </a:extLst>
                </p:cNvPr>
                <p:cNvSpPr/>
                <p:nvPr/>
              </p:nvSpPr>
              <p:spPr>
                <a:xfrm>
                  <a:off x="4050225" y="2421550"/>
                  <a:ext cx="354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78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1071" y="725"/>
                      </a:lnTo>
                      <a:cubicBezTo>
                        <a:pt x="1260" y="725"/>
                        <a:pt x="1418" y="567"/>
                        <a:pt x="1418" y="378"/>
                      </a:cubicBezTo>
                      <a:cubicBezTo>
                        <a:pt x="1418" y="158"/>
                        <a:pt x="1260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33" name="Google Shape;9285;p73">
                  <a:extLst>
                    <a:ext uri="{FF2B5EF4-FFF2-40B4-BE49-F238E27FC236}">
                      <a16:creationId xmlns:a16="http://schemas.microsoft.com/office/drawing/2014/main" id="{5F57DC27-1768-468A-FCC6-DA7377ED975D}"/>
                    </a:ext>
                  </a:extLst>
                </p:cNvPr>
                <p:cNvSpPr/>
                <p:nvPr/>
              </p:nvSpPr>
              <p:spPr>
                <a:xfrm>
                  <a:off x="4102200" y="242155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78"/>
                      </a:cubicBezTo>
                      <a:cubicBezTo>
                        <a:pt x="0" y="567"/>
                        <a:pt x="158" y="725"/>
                        <a:pt x="378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78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34" name="Google Shape;9286;p73">
                  <a:extLst>
                    <a:ext uri="{FF2B5EF4-FFF2-40B4-BE49-F238E27FC236}">
                      <a16:creationId xmlns:a16="http://schemas.microsoft.com/office/drawing/2014/main" id="{0307012C-8DD4-A8EA-C7D9-C43E51FF320C}"/>
                    </a:ext>
                  </a:extLst>
                </p:cNvPr>
                <p:cNvSpPr/>
                <p:nvPr/>
              </p:nvSpPr>
              <p:spPr>
                <a:xfrm>
                  <a:off x="4155750" y="242155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47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78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35" name="Google Shape;9287;p73">
                  <a:extLst>
                    <a:ext uri="{FF2B5EF4-FFF2-40B4-BE49-F238E27FC236}">
                      <a16:creationId xmlns:a16="http://schemas.microsoft.com/office/drawing/2014/main" id="{9887EE4A-DCD2-8B46-86C5-BBC99CCAF27A}"/>
                    </a:ext>
                  </a:extLst>
                </p:cNvPr>
                <p:cNvSpPr/>
                <p:nvPr/>
              </p:nvSpPr>
              <p:spPr>
                <a:xfrm>
                  <a:off x="3998225" y="2456975"/>
                  <a:ext cx="354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6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79"/>
                      </a:cubicBezTo>
                      <a:cubicBezTo>
                        <a:pt x="1" y="568"/>
                        <a:pt x="158" y="725"/>
                        <a:pt x="347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8"/>
                        <a:pt x="1418" y="379"/>
                      </a:cubicBezTo>
                      <a:cubicBezTo>
                        <a:pt x="1418" y="158"/>
                        <a:pt x="1261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36" name="Google Shape;9288;p73">
                  <a:extLst>
                    <a:ext uri="{FF2B5EF4-FFF2-40B4-BE49-F238E27FC236}">
                      <a16:creationId xmlns:a16="http://schemas.microsoft.com/office/drawing/2014/main" id="{3EEE8EC4-6573-BE9A-8865-5AB0A4395BBB}"/>
                    </a:ext>
                  </a:extLst>
                </p:cNvPr>
                <p:cNvSpPr/>
                <p:nvPr/>
              </p:nvSpPr>
              <p:spPr>
                <a:xfrm>
                  <a:off x="4050225" y="2456975"/>
                  <a:ext cx="3545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lnTo>
                        <a:pt x="1071" y="725"/>
                      </a:lnTo>
                      <a:cubicBezTo>
                        <a:pt x="1260" y="725"/>
                        <a:pt x="1418" y="568"/>
                        <a:pt x="1418" y="379"/>
                      </a:cubicBezTo>
                      <a:cubicBezTo>
                        <a:pt x="1418" y="158"/>
                        <a:pt x="1260" y="1"/>
                        <a:pt x="107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37" name="Google Shape;9289;p73">
                  <a:extLst>
                    <a:ext uri="{FF2B5EF4-FFF2-40B4-BE49-F238E27FC236}">
                      <a16:creationId xmlns:a16="http://schemas.microsoft.com/office/drawing/2014/main" id="{E6A5328B-40C2-2107-F03A-C4E239F7D646}"/>
                    </a:ext>
                  </a:extLst>
                </p:cNvPr>
                <p:cNvSpPr/>
                <p:nvPr/>
              </p:nvSpPr>
              <p:spPr>
                <a:xfrm>
                  <a:off x="4102200" y="2456975"/>
                  <a:ext cx="354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6" extrusionOk="0">
                      <a:moveTo>
                        <a:pt x="378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78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8"/>
                        <a:pt x="1418" y="379"/>
                      </a:cubicBezTo>
                      <a:cubicBezTo>
                        <a:pt x="1418" y="158"/>
                        <a:pt x="1261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38" name="Google Shape;9290;p73">
                  <a:extLst>
                    <a:ext uri="{FF2B5EF4-FFF2-40B4-BE49-F238E27FC236}">
                      <a16:creationId xmlns:a16="http://schemas.microsoft.com/office/drawing/2014/main" id="{355276FD-ACB4-C4C3-8D86-553E6FC500D0}"/>
                    </a:ext>
                  </a:extLst>
                </p:cNvPr>
                <p:cNvSpPr/>
                <p:nvPr/>
              </p:nvSpPr>
              <p:spPr>
                <a:xfrm>
                  <a:off x="4155750" y="2456975"/>
                  <a:ext cx="354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6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79"/>
                      </a:cubicBezTo>
                      <a:cubicBezTo>
                        <a:pt x="1" y="568"/>
                        <a:pt x="158" y="725"/>
                        <a:pt x="347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8"/>
                        <a:pt x="1418" y="379"/>
                      </a:cubicBezTo>
                      <a:cubicBezTo>
                        <a:pt x="1418" y="158"/>
                        <a:pt x="1261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39" name="Google Shape;9291;p73">
                  <a:extLst>
                    <a:ext uri="{FF2B5EF4-FFF2-40B4-BE49-F238E27FC236}">
                      <a16:creationId xmlns:a16="http://schemas.microsoft.com/office/drawing/2014/main" id="{C78FFD35-DDAA-E582-B6AE-38ABEFE8A455}"/>
                    </a:ext>
                  </a:extLst>
                </p:cNvPr>
                <p:cNvSpPr/>
                <p:nvPr/>
              </p:nvSpPr>
              <p:spPr>
                <a:xfrm>
                  <a:off x="3998225" y="249165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47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78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40" name="Google Shape;9292;p73">
                  <a:extLst>
                    <a:ext uri="{FF2B5EF4-FFF2-40B4-BE49-F238E27FC236}">
                      <a16:creationId xmlns:a16="http://schemas.microsoft.com/office/drawing/2014/main" id="{D2D28103-AC5B-C98D-CA3B-E0F28D5366CC}"/>
                    </a:ext>
                  </a:extLst>
                </p:cNvPr>
                <p:cNvSpPr/>
                <p:nvPr/>
              </p:nvSpPr>
              <p:spPr>
                <a:xfrm>
                  <a:off x="4050225" y="2491650"/>
                  <a:ext cx="354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78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1071" y="725"/>
                      </a:lnTo>
                      <a:cubicBezTo>
                        <a:pt x="1260" y="725"/>
                        <a:pt x="1418" y="567"/>
                        <a:pt x="1418" y="378"/>
                      </a:cubicBezTo>
                      <a:cubicBezTo>
                        <a:pt x="1418" y="158"/>
                        <a:pt x="1260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41" name="Google Shape;9293;p73">
                  <a:extLst>
                    <a:ext uri="{FF2B5EF4-FFF2-40B4-BE49-F238E27FC236}">
                      <a16:creationId xmlns:a16="http://schemas.microsoft.com/office/drawing/2014/main" id="{14C4D3AF-FC19-D52A-6760-5AAB3A0334B8}"/>
                    </a:ext>
                  </a:extLst>
                </p:cNvPr>
                <p:cNvSpPr/>
                <p:nvPr/>
              </p:nvSpPr>
              <p:spPr>
                <a:xfrm>
                  <a:off x="4102200" y="249165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78"/>
                      </a:cubicBezTo>
                      <a:cubicBezTo>
                        <a:pt x="0" y="567"/>
                        <a:pt x="158" y="725"/>
                        <a:pt x="378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78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42" name="Google Shape;9294;p73">
                  <a:extLst>
                    <a:ext uri="{FF2B5EF4-FFF2-40B4-BE49-F238E27FC236}">
                      <a16:creationId xmlns:a16="http://schemas.microsoft.com/office/drawing/2014/main" id="{7DF28D38-DBFC-EE2C-8B35-57748802FA17}"/>
                    </a:ext>
                  </a:extLst>
                </p:cNvPr>
                <p:cNvSpPr/>
                <p:nvPr/>
              </p:nvSpPr>
              <p:spPr>
                <a:xfrm>
                  <a:off x="3998225" y="252630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67"/>
                        <a:pt x="158" y="725"/>
                        <a:pt x="347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47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43" name="Google Shape;9295;p73">
                  <a:extLst>
                    <a:ext uri="{FF2B5EF4-FFF2-40B4-BE49-F238E27FC236}">
                      <a16:creationId xmlns:a16="http://schemas.microsoft.com/office/drawing/2014/main" id="{B5582F63-8634-6F41-9AD0-701188A1D81B}"/>
                    </a:ext>
                  </a:extLst>
                </p:cNvPr>
                <p:cNvSpPr/>
                <p:nvPr/>
              </p:nvSpPr>
              <p:spPr>
                <a:xfrm>
                  <a:off x="4050225" y="2526300"/>
                  <a:ext cx="354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1071" y="725"/>
                      </a:lnTo>
                      <a:cubicBezTo>
                        <a:pt x="1260" y="725"/>
                        <a:pt x="1418" y="567"/>
                        <a:pt x="1418" y="347"/>
                      </a:cubicBezTo>
                      <a:cubicBezTo>
                        <a:pt x="1418" y="158"/>
                        <a:pt x="1260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44" name="Google Shape;9296;p73">
                  <a:extLst>
                    <a:ext uri="{FF2B5EF4-FFF2-40B4-BE49-F238E27FC236}">
                      <a16:creationId xmlns:a16="http://schemas.microsoft.com/office/drawing/2014/main" id="{F88CDD5B-38C4-74C6-E1F5-11424EE71FA1}"/>
                    </a:ext>
                  </a:extLst>
                </p:cNvPr>
                <p:cNvSpPr/>
                <p:nvPr/>
              </p:nvSpPr>
              <p:spPr>
                <a:xfrm>
                  <a:off x="4102200" y="252630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67"/>
                        <a:pt x="158" y="725"/>
                        <a:pt x="378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47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714" name="Google Shape;9297;p73">
                <a:extLst>
                  <a:ext uri="{FF2B5EF4-FFF2-40B4-BE49-F238E27FC236}">
                    <a16:creationId xmlns:a16="http://schemas.microsoft.com/office/drawing/2014/main" id="{ADBBCCCF-F539-E234-B372-BEF7E91BE309}"/>
                  </a:ext>
                </a:extLst>
              </p:cNvPr>
              <p:cNvGrpSpPr/>
              <p:nvPr/>
            </p:nvGrpSpPr>
            <p:grpSpPr>
              <a:xfrm>
                <a:off x="6475075" y="2925316"/>
                <a:ext cx="500612" cy="499261"/>
                <a:chOff x="3962775" y="2683025"/>
                <a:chExt cx="296175" cy="295375"/>
              </a:xfrm>
              <a:grpFill/>
            </p:grpSpPr>
            <p:sp>
              <p:nvSpPr>
                <p:cNvPr id="17726" name="Google Shape;9298;p73">
                  <a:extLst>
                    <a:ext uri="{FF2B5EF4-FFF2-40B4-BE49-F238E27FC236}">
                      <a16:creationId xmlns:a16="http://schemas.microsoft.com/office/drawing/2014/main" id="{333D9696-6FDE-A3C6-FE69-0381D9019E8C}"/>
                    </a:ext>
                  </a:extLst>
                </p:cNvPr>
                <p:cNvSpPr/>
                <p:nvPr/>
              </p:nvSpPr>
              <p:spPr>
                <a:xfrm>
                  <a:off x="3962775" y="2838200"/>
                  <a:ext cx="296175" cy="140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47" h="5608" extrusionOk="0">
                      <a:moveTo>
                        <a:pt x="3530" y="3466"/>
                      </a:moveTo>
                      <a:lnTo>
                        <a:pt x="3530" y="4883"/>
                      </a:lnTo>
                      <a:lnTo>
                        <a:pt x="757" y="4883"/>
                      </a:lnTo>
                      <a:lnTo>
                        <a:pt x="757" y="3466"/>
                      </a:lnTo>
                      <a:close/>
                      <a:moveTo>
                        <a:pt x="7688" y="725"/>
                      </a:moveTo>
                      <a:lnTo>
                        <a:pt x="7688" y="4883"/>
                      </a:lnTo>
                      <a:lnTo>
                        <a:pt x="4223" y="4883"/>
                      </a:lnTo>
                      <a:lnTo>
                        <a:pt x="4223" y="725"/>
                      </a:lnTo>
                      <a:close/>
                      <a:moveTo>
                        <a:pt x="11185" y="2111"/>
                      </a:moveTo>
                      <a:lnTo>
                        <a:pt x="11185" y="4883"/>
                      </a:lnTo>
                      <a:lnTo>
                        <a:pt x="8381" y="4883"/>
                      </a:lnTo>
                      <a:lnTo>
                        <a:pt x="8381" y="2111"/>
                      </a:lnTo>
                      <a:close/>
                      <a:moveTo>
                        <a:pt x="3845" y="0"/>
                      </a:moveTo>
                      <a:cubicBezTo>
                        <a:pt x="3656" y="0"/>
                        <a:pt x="3498" y="158"/>
                        <a:pt x="3498" y="378"/>
                      </a:cubicBezTo>
                      <a:lnTo>
                        <a:pt x="3498" y="2804"/>
                      </a:lnTo>
                      <a:lnTo>
                        <a:pt x="348" y="2804"/>
                      </a:lnTo>
                      <a:cubicBezTo>
                        <a:pt x="158" y="2804"/>
                        <a:pt x="1" y="2962"/>
                        <a:pt x="1" y="3151"/>
                      </a:cubicBezTo>
                      <a:lnTo>
                        <a:pt x="1" y="5261"/>
                      </a:lnTo>
                      <a:cubicBezTo>
                        <a:pt x="1" y="5450"/>
                        <a:pt x="158" y="5608"/>
                        <a:pt x="348" y="5608"/>
                      </a:cubicBezTo>
                      <a:lnTo>
                        <a:pt x="11500" y="5608"/>
                      </a:lnTo>
                      <a:cubicBezTo>
                        <a:pt x="11689" y="5608"/>
                        <a:pt x="11847" y="5450"/>
                        <a:pt x="11847" y="5261"/>
                      </a:cubicBezTo>
                      <a:lnTo>
                        <a:pt x="11847" y="1733"/>
                      </a:lnTo>
                      <a:cubicBezTo>
                        <a:pt x="11847" y="1544"/>
                        <a:pt x="11689" y="1386"/>
                        <a:pt x="11532" y="1386"/>
                      </a:cubicBezTo>
                      <a:lnTo>
                        <a:pt x="8381" y="1386"/>
                      </a:lnTo>
                      <a:lnTo>
                        <a:pt x="8381" y="378"/>
                      </a:lnTo>
                      <a:cubicBezTo>
                        <a:pt x="8381" y="158"/>
                        <a:pt x="8224" y="0"/>
                        <a:pt x="803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27" name="Google Shape;9299;p73">
                  <a:extLst>
                    <a:ext uri="{FF2B5EF4-FFF2-40B4-BE49-F238E27FC236}">
                      <a16:creationId xmlns:a16="http://schemas.microsoft.com/office/drawing/2014/main" id="{BD19671C-DEC7-A68F-2540-4184CC9D4166}"/>
                    </a:ext>
                  </a:extLst>
                </p:cNvPr>
                <p:cNvSpPr/>
                <p:nvPr/>
              </p:nvSpPr>
              <p:spPr>
                <a:xfrm>
                  <a:off x="4051000" y="2683025"/>
                  <a:ext cx="122100" cy="138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5546" extrusionOk="0">
                      <a:moveTo>
                        <a:pt x="2426" y="662"/>
                      </a:moveTo>
                      <a:cubicBezTo>
                        <a:pt x="2804" y="662"/>
                        <a:pt x="3120" y="977"/>
                        <a:pt x="3120" y="1387"/>
                      </a:cubicBezTo>
                      <a:cubicBezTo>
                        <a:pt x="3120" y="1765"/>
                        <a:pt x="2804" y="2080"/>
                        <a:pt x="2426" y="2080"/>
                      </a:cubicBezTo>
                      <a:cubicBezTo>
                        <a:pt x="2017" y="2080"/>
                        <a:pt x="1702" y="1765"/>
                        <a:pt x="1702" y="1387"/>
                      </a:cubicBezTo>
                      <a:cubicBezTo>
                        <a:pt x="1702" y="977"/>
                        <a:pt x="2017" y="662"/>
                        <a:pt x="2426" y="662"/>
                      </a:cubicBezTo>
                      <a:close/>
                      <a:moveTo>
                        <a:pt x="2426" y="2742"/>
                      </a:moveTo>
                      <a:cubicBezTo>
                        <a:pt x="3340" y="2742"/>
                        <a:pt x="4128" y="3529"/>
                        <a:pt x="4128" y="4474"/>
                      </a:cubicBezTo>
                      <a:lnTo>
                        <a:pt x="4128" y="4852"/>
                      </a:lnTo>
                      <a:lnTo>
                        <a:pt x="694" y="4852"/>
                      </a:lnTo>
                      <a:lnTo>
                        <a:pt x="694" y="4474"/>
                      </a:lnTo>
                      <a:cubicBezTo>
                        <a:pt x="694" y="3498"/>
                        <a:pt x="1481" y="2742"/>
                        <a:pt x="2426" y="2742"/>
                      </a:cubicBezTo>
                      <a:close/>
                      <a:moveTo>
                        <a:pt x="2489" y="1"/>
                      </a:moveTo>
                      <a:cubicBezTo>
                        <a:pt x="1733" y="1"/>
                        <a:pt x="1103" y="631"/>
                        <a:pt x="1103" y="1387"/>
                      </a:cubicBezTo>
                      <a:cubicBezTo>
                        <a:pt x="1103" y="1733"/>
                        <a:pt x="1229" y="2049"/>
                        <a:pt x="1450" y="2269"/>
                      </a:cubicBezTo>
                      <a:cubicBezTo>
                        <a:pt x="568" y="2679"/>
                        <a:pt x="1" y="3498"/>
                        <a:pt x="1" y="4474"/>
                      </a:cubicBezTo>
                      <a:lnTo>
                        <a:pt x="1" y="5199"/>
                      </a:lnTo>
                      <a:cubicBezTo>
                        <a:pt x="1" y="5388"/>
                        <a:pt x="158" y="5546"/>
                        <a:pt x="379" y="5546"/>
                      </a:cubicBezTo>
                      <a:lnTo>
                        <a:pt x="4537" y="5546"/>
                      </a:lnTo>
                      <a:cubicBezTo>
                        <a:pt x="4726" y="5546"/>
                        <a:pt x="4884" y="5388"/>
                        <a:pt x="4884" y="5199"/>
                      </a:cubicBezTo>
                      <a:lnTo>
                        <a:pt x="4884" y="4474"/>
                      </a:lnTo>
                      <a:cubicBezTo>
                        <a:pt x="4884" y="3498"/>
                        <a:pt x="4348" y="2679"/>
                        <a:pt x="3529" y="2269"/>
                      </a:cubicBezTo>
                      <a:cubicBezTo>
                        <a:pt x="3750" y="2049"/>
                        <a:pt x="3876" y="1733"/>
                        <a:pt x="3876" y="1387"/>
                      </a:cubicBezTo>
                      <a:cubicBezTo>
                        <a:pt x="3876" y="631"/>
                        <a:pt x="3246" y="1"/>
                        <a:pt x="248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28" name="Google Shape;9300;p73">
                  <a:extLst>
                    <a:ext uri="{FF2B5EF4-FFF2-40B4-BE49-F238E27FC236}">
                      <a16:creationId xmlns:a16="http://schemas.microsoft.com/office/drawing/2014/main" id="{FD1271EC-2AFC-FB89-6820-C759C1A3226B}"/>
                    </a:ext>
                  </a:extLst>
                </p:cNvPr>
                <p:cNvSpPr/>
                <p:nvPr/>
              </p:nvSpPr>
              <p:spPr>
                <a:xfrm>
                  <a:off x="4084875" y="2873200"/>
                  <a:ext cx="52800" cy="69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2" h="2791" extrusionOk="0">
                      <a:moveTo>
                        <a:pt x="1095" y="0"/>
                      </a:moveTo>
                      <a:cubicBezTo>
                        <a:pt x="1001" y="0"/>
                        <a:pt x="903" y="28"/>
                        <a:pt x="819" y="112"/>
                      </a:cubicBezTo>
                      <a:lnTo>
                        <a:pt x="126" y="805"/>
                      </a:lnTo>
                      <a:cubicBezTo>
                        <a:pt x="0" y="931"/>
                        <a:pt x="0" y="1184"/>
                        <a:pt x="126" y="1278"/>
                      </a:cubicBezTo>
                      <a:cubicBezTo>
                        <a:pt x="205" y="1341"/>
                        <a:pt x="292" y="1373"/>
                        <a:pt x="378" y="1373"/>
                      </a:cubicBezTo>
                      <a:cubicBezTo>
                        <a:pt x="465" y="1373"/>
                        <a:pt x="552" y="1341"/>
                        <a:pt x="630" y="1278"/>
                      </a:cubicBezTo>
                      <a:lnTo>
                        <a:pt x="756" y="1184"/>
                      </a:lnTo>
                      <a:lnTo>
                        <a:pt x="756" y="2066"/>
                      </a:lnTo>
                      <a:lnTo>
                        <a:pt x="378" y="2066"/>
                      </a:lnTo>
                      <a:cubicBezTo>
                        <a:pt x="189" y="2066"/>
                        <a:pt x="32" y="2223"/>
                        <a:pt x="32" y="2444"/>
                      </a:cubicBezTo>
                      <a:cubicBezTo>
                        <a:pt x="32" y="2633"/>
                        <a:pt x="189" y="2790"/>
                        <a:pt x="378" y="2790"/>
                      </a:cubicBezTo>
                      <a:lnTo>
                        <a:pt x="1765" y="2790"/>
                      </a:lnTo>
                      <a:cubicBezTo>
                        <a:pt x="1954" y="2790"/>
                        <a:pt x="2111" y="2633"/>
                        <a:pt x="2111" y="2444"/>
                      </a:cubicBezTo>
                      <a:cubicBezTo>
                        <a:pt x="2111" y="2223"/>
                        <a:pt x="1954" y="2066"/>
                        <a:pt x="1765" y="2066"/>
                      </a:cubicBezTo>
                      <a:lnTo>
                        <a:pt x="1418" y="2066"/>
                      </a:lnTo>
                      <a:lnTo>
                        <a:pt x="1418" y="333"/>
                      </a:lnTo>
                      <a:cubicBezTo>
                        <a:pt x="1418" y="175"/>
                        <a:pt x="1323" y="81"/>
                        <a:pt x="1229" y="18"/>
                      </a:cubicBezTo>
                      <a:cubicBezTo>
                        <a:pt x="1187" y="7"/>
                        <a:pt x="1141" y="0"/>
                        <a:pt x="109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715" name="Google Shape;9301;p73">
                <a:extLst>
                  <a:ext uri="{FF2B5EF4-FFF2-40B4-BE49-F238E27FC236}">
                    <a16:creationId xmlns:a16="http://schemas.microsoft.com/office/drawing/2014/main" id="{14DA1911-5FD4-7075-5C5A-8EB22ADBC316}"/>
                  </a:ext>
                </a:extLst>
              </p:cNvPr>
              <p:cNvSpPr/>
              <p:nvPr/>
            </p:nvSpPr>
            <p:spPr>
              <a:xfrm>
                <a:off x="9643409" y="1688548"/>
                <a:ext cx="507290" cy="499261"/>
              </a:xfrm>
              <a:custGeom>
                <a:avLst/>
                <a:gdLst/>
                <a:ahLst/>
                <a:cxnLst/>
                <a:rect l="l" t="t" r="r" b="b"/>
                <a:pathLst>
                  <a:path w="12005" h="11815" extrusionOk="0">
                    <a:moveTo>
                      <a:pt x="6003" y="693"/>
                    </a:moveTo>
                    <a:cubicBezTo>
                      <a:pt x="6089" y="693"/>
                      <a:pt x="6176" y="725"/>
                      <a:pt x="6239" y="788"/>
                    </a:cubicBezTo>
                    <a:lnTo>
                      <a:pt x="8444" y="2993"/>
                    </a:lnTo>
                    <a:lnTo>
                      <a:pt x="7972" y="3466"/>
                    </a:lnTo>
                    <a:lnTo>
                      <a:pt x="7751" y="3214"/>
                    </a:lnTo>
                    <a:cubicBezTo>
                      <a:pt x="7562" y="3025"/>
                      <a:pt x="7279" y="2899"/>
                      <a:pt x="6995" y="2899"/>
                    </a:cubicBezTo>
                    <a:cubicBezTo>
                      <a:pt x="6711" y="2899"/>
                      <a:pt x="6459" y="3025"/>
                      <a:pt x="6239" y="3214"/>
                    </a:cubicBezTo>
                    <a:cubicBezTo>
                      <a:pt x="5861" y="3623"/>
                      <a:pt x="5861" y="4285"/>
                      <a:pt x="6239" y="4663"/>
                    </a:cubicBezTo>
                    <a:lnTo>
                      <a:pt x="6491" y="4915"/>
                    </a:lnTo>
                    <a:lnTo>
                      <a:pt x="6018" y="5388"/>
                    </a:lnTo>
                    <a:lnTo>
                      <a:pt x="5262" y="4631"/>
                    </a:lnTo>
                    <a:cubicBezTo>
                      <a:pt x="5199" y="4568"/>
                      <a:pt x="5113" y="4537"/>
                      <a:pt x="5026" y="4537"/>
                    </a:cubicBezTo>
                    <a:cubicBezTo>
                      <a:pt x="4939" y="4537"/>
                      <a:pt x="4853" y="4568"/>
                      <a:pt x="4790" y="4631"/>
                    </a:cubicBezTo>
                    <a:lnTo>
                      <a:pt x="4317" y="5104"/>
                    </a:lnTo>
                    <a:cubicBezTo>
                      <a:pt x="4254" y="5167"/>
                      <a:pt x="4167" y="5198"/>
                      <a:pt x="4081" y="5198"/>
                    </a:cubicBezTo>
                    <a:cubicBezTo>
                      <a:pt x="3994" y="5198"/>
                      <a:pt x="3907" y="5167"/>
                      <a:pt x="3844" y="5104"/>
                    </a:cubicBezTo>
                    <a:cubicBezTo>
                      <a:pt x="3718" y="4978"/>
                      <a:pt x="3718" y="4757"/>
                      <a:pt x="3844" y="4631"/>
                    </a:cubicBezTo>
                    <a:lnTo>
                      <a:pt x="4317" y="4159"/>
                    </a:lnTo>
                    <a:cubicBezTo>
                      <a:pt x="4443" y="4033"/>
                      <a:pt x="4443" y="3812"/>
                      <a:pt x="4317" y="3686"/>
                    </a:cubicBezTo>
                    <a:lnTo>
                      <a:pt x="3624" y="2993"/>
                    </a:lnTo>
                    <a:lnTo>
                      <a:pt x="5766" y="788"/>
                    </a:lnTo>
                    <a:cubicBezTo>
                      <a:pt x="5829" y="725"/>
                      <a:pt x="5916" y="693"/>
                      <a:pt x="6003" y="693"/>
                    </a:cubicBezTo>
                    <a:close/>
                    <a:moveTo>
                      <a:pt x="3088" y="3466"/>
                    </a:moveTo>
                    <a:lnTo>
                      <a:pt x="3561" y="3938"/>
                    </a:lnTo>
                    <a:lnTo>
                      <a:pt x="3340" y="4159"/>
                    </a:lnTo>
                    <a:cubicBezTo>
                      <a:pt x="2931" y="4568"/>
                      <a:pt x="2931" y="5230"/>
                      <a:pt x="3340" y="5608"/>
                    </a:cubicBezTo>
                    <a:cubicBezTo>
                      <a:pt x="3529" y="5813"/>
                      <a:pt x="3797" y="5915"/>
                      <a:pt x="4065" y="5915"/>
                    </a:cubicBezTo>
                    <a:cubicBezTo>
                      <a:pt x="4333" y="5915"/>
                      <a:pt x="4601" y="5813"/>
                      <a:pt x="4790" y="5608"/>
                    </a:cubicBezTo>
                    <a:lnTo>
                      <a:pt x="5042" y="5388"/>
                    </a:lnTo>
                    <a:lnTo>
                      <a:pt x="5514" y="5860"/>
                    </a:lnTo>
                    <a:lnTo>
                      <a:pt x="4758" y="6616"/>
                    </a:lnTo>
                    <a:cubicBezTo>
                      <a:pt x="4632" y="6711"/>
                      <a:pt x="4632" y="6963"/>
                      <a:pt x="4758" y="7089"/>
                    </a:cubicBezTo>
                    <a:lnTo>
                      <a:pt x="5231" y="7561"/>
                    </a:lnTo>
                    <a:cubicBezTo>
                      <a:pt x="5357" y="7656"/>
                      <a:pt x="5357" y="7908"/>
                      <a:pt x="5231" y="8002"/>
                    </a:cubicBezTo>
                    <a:cubicBezTo>
                      <a:pt x="5168" y="8065"/>
                      <a:pt x="5081" y="8097"/>
                      <a:pt x="4994" y="8097"/>
                    </a:cubicBezTo>
                    <a:cubicBezTo>
                      <a:pt x="4908" y="8097"/>
                      <a:pt x="4821" y="8065"/>
                      <a:pt x="4758" y="8002"/>
                    </a:cubicBezTo>
                    <a:lnTo>
                      <a:pt x="4286" y="7561"/>
                    </a:lnTo>
                    <a:cubicBezTo>
                      <a:pt x="4223" y="7498"/>
                      <a:pt x="4136" y="7467"/>
                      <a:pt x="4049" y="7467"/>
                    </a:cubicBezTo>
                    <a:cubicBezTo>
                      <a:pt x="3963" y="7467"/>
                      <a:pt x="3876" y="7498"/>
                      <a:pt x="3813" y="7561"/>
                    </a:cubicBezTo>
                    <a:lnTo>
                      <a:pt x="3088" y="8254"/>
                    </a:lnTo>
                    <a:lnTo>
                      <a:pt x="883" y="6049"/>
                    </a:lnTo>
                    <a:cubicBezTo>
                      <a:pt x="789" y="6018"/>
                      <a:pt x="789" y="5829"/>
                      <a:pt x="883" y="5671"/>
                    </a:cubicBezTo>
                    <a:lnTo>
                      <a:pt x="3088" y="3466"/>
                    </a:lnTo>
                    <a:close/>
                    <a:moveTo>
                      <a:pt x="8917" y="3529"/>
                    </a:moveTo>
                    <a:lnTo>
                      <a:pt x="11122" y="5671"/>
                    </a:lnTo>
                    <a:cubicBezTo>
                      <a:pt x="11248" y="5766"/>
                      <a:pt x="11248" y="6018"/>
                      <a:pt x="11122" y="6144"/>
                    </a:cubicBezTo>
                    <a:lnTo>
                      <a:pt x="8917" y="8349"/>
                    </a:lnTo>
                    <a:lnTo>
                      <a:pt x="8444" y="7876"/>
                    </a:lnTo>
                    <a:lnTo>
                      <a:pt x="8696" y="7624"/>
                    </a:lnTo>
                    <a:cubicBezTo>
                      <a:pt x="9074" y="7246"/>
                      <a:pt x="9074" y="6553"/>
                      <a:pt x="8696" y="6175"/>
                    </a:cubicBezTo>
                    <a:cubicBezTo>
                      <a:pt x="8491" y="5970"/>
                      <a:pt x="8224" y="5868"/>
                      <a:pt x="7956" y="5868"/>
                    </a:cubicBezTo>
                    <a:cubicBezTo>
                      <a:pt x="7688" y="5868"/>
                      <a:pt x="7420" y="5970"/>
                      <a:pt x="7216" y="6175"/>
                    </a:cubicBezTo>
                    <a:lnTo>
                      <a:pt x="6995" y="6396"/>
                    </a:lnTo>
                    <a:lnTo>
                      <a:pt x="6522" y="5923"/>
                    </a:lnTo>
                    <a:lnTo>
                      <a:pt x="7279" y="5198"/>
                    </a:lnTo>
                    <a:cubicBezTo>
                      <a:pt x="7373" y="5072"/>
                      <a:pt x="7373" y="4820"/>
                      <a:pt x="7279" y="4726"/>
                    </a:cubicBezTo>
                    <a:lnTo>
                      <a:pt x="6806" y="4222"/>
                    </a:lnTo>
                    <a:cubicBezTo>
                      <a:pt x="6680" y="4127"/>
                      <a:pt x="6680" y="3875"/>
                      <a:pt x="6806" y="3749"/>
                    </a:cubicBezTo>
                    <a:cubicBezTo>
                      <a:pt x="6869" y="3686"/>
                      <a:pt x="6963" y="3655"/>
                      <a:pt x="7026" y="3655"/>
                    </a:cubicBezTo>
                    <a:cubicBezTo>
                      <a:pt x="7121" y="3655"/>
                      <a:pt x="7216" y="3686"/>
                      <a:pt x="7279" y="3749"/>
                    </a:cubicBezTo>
                    <a:lnTo>
                      <a:pt x="7751" y="4222"/>
                    </a:lnTo>
                    <a:cubicBezTo>
                      <a:pt x="7798" y="4285"/>
                      <a:pt x="7885" y="4316"/>
                      <a:pt x="7976" y="4316"/>
                    </a:cubicBezTo>
                    <a:cubicBezTo>
                      <a:pt x="8066" y="4316"/>
                      <a:pt x="8161" y="4285"/>
                      <a:pt x="8224" y="4222"/>
                    </a:cubicBezTo>
                    <a:lnTo>
                      <a:pt x="8917" y="3529"/>
                    </a:lnTo>
                    <a:close/>
                    <a:moveTo>
                      <a:pt x="5987" y="6396"/>
                    </a:moveTo>
                    <a:lnTo>
                      <a:pt x="6711" y="7152"/>
                    </a:lnTo>
                    <a:cubicBezTo>
                      <a:pt x="6774" y="7215"/>
                      <a:pt x="6869" y="7246"/>
                      <a:pt x="6960" y="7246"/>
                    </a:cubicBezTo>
                    <a:cubicBezTo>
                      <a:pt x="7050" y="7246"/>
                      <a:pt x="7137" y="7215"/>
                      <a:pt x="7184" y="7152"/>
                    </a:cubicBezTo>
                    <a:lnTo>
                      <a:pt x="7657" y="6679"/>
                    </a:lnTo>
                    <a:cubicBezTo>
                      <a:pt x="7720" y="6616"/>
                      <a:pt x="7814" y="6585"/>
                      <a:pt x="7905" y="6585"/>
                    </a:cubicBezTo>
                    <a:cubicBezTo>
                      <a:pt x="7995" y="6585"/>
                      <a:pt x="8082" y="6616"/>
                      <a:pt x="8129" y="6679"/>
                    </a:cubicBezTo>
                    <a:cubicBezTo>
                      <a:pt x="8255" y="6805"/>
                      <a:pt x="8255" y="7026"/>
                      <a:pt x="8129" y="7152"/>
                    </a:cubicBezTo>
                    <a:lnTo>
                      <a:pt x="7657" y="7624"/>
                    </a:lnTo>
                    <a:cubicBezTo>
                      <a:pt x="7562" y="7750"/>
                      <a:pt x="7562" y="7971"/>
                      <a:pt x="7657" y="8097"/>
                    </a:cubicBezTo>
                    <a:lnTo>
                      <a:pt x="8381" y="8822"/>
                    </a:lnTo>
                    <a:lnTo>
                      <a:pt x="6239" y="11027"/>
                    </a:lnTo>
                    <a:cubicBezTo>
                      <a:pt x="6192" y="11074"/>
                      <a:pt x="6105" y="11098"/>
                      <a:pt x="6014" y="11098"/>
                    </a:cubicBezTo>
                    <a:cubicBezTo>
                      <a:pt x="5924" y="11098"/>
                      <a:pt x="5829" y="11074"/>
                      <a:pt x="5766" y="11027"/>
                    </a:cubicBezTo>
                    <a:lnTo>
                      <a:pt x="3561" y="8822"/>
                    </a:lnTo>
                    <a:lnTo>
                      <a:pt x="4034" y="8349"/>
                    </a:lnTo>
                    <a:lnTo>
                      <a:pt x="4286" y="8570"/>
                    </a:lnTo>
                    <a:cubicBezTo>
                      <a:pt x="4475" y="8774"/>
                      <a:pt x="4742" y="8877"/>
                      <a:pt x="5010" y="8877"/>
                    </a:cubicBezTo>
                    <a:cubicBezTo>
                      <a:pt x="5278" y="8877"/>
                      <a:pt x="5546" y="8774"/>
                      <a:pt x="5735" y="8570"/>
                    </a:cubicBezTo>
                    <a:cubicBezTo>
                      <a:pt x="6144" y="8191"/>
                      <a:pt x="6144" y="7498"/>
                      <a:pt x="5735" y="7120"/>
                    </a:cubicBezTo>
                    <a:lnTo>
                      <a:pt x="5514" y="6868"/>
                    </a:lnTo>
                    <a:lnTo>
                      <a:pt x="5987" y="6396"/>
                    </a:lnTo>
                    <a:close/>
                    <a:moveTo>
                      <a:pt x="5999" y="0"/>
                    </a:moveTo>
                    <a:cubicBezTo>
                      <a:pt x="5735" y="0"/>
                      <a:pt x="5467" y="95"/>
                      <a:pt x="5262" y="284"/>
                    </a:cubicBezTo>
                    <a:lnTo>
                      <a:pt x="379" y="5167"/>
                    </a:lnTo>
                    <a:cubicBezTo>
                      <a:pt x="1" y="5577"/>
                      <a:pt x="1" y="6238"/>
                      <a:pt x="379" y="6648"/>
                    </a:cubicBezTo>
                    <a:lnTo>
                      <a:pt x="5262" y="11531"/>
                    </a:lnTo>
                    <a:cubicBezTo>
                      <a:pt x="5467" y="11720"/>
                      <a:pt x="5735" y="11814"/>
                      <a:pt x="5999" y="11814"/>
                    </a:cubicBezTo>
                    <a:cubicBezTo>
                      <a:pt x="6262" y="11814"/>
                      <a:pt x="6522" y="11720"/>
                      <a:pt x="6711" y="11531"/>
                    </a:cubicBezTo>
                    <a:lnTo>
                      <a:pt x="11595" y="6648"/>
                    </a:lnTo>
                    <a:cubicBezTo>
                      <a:pt x="12004" y="6238"/>
                      <a:pt x="12004" y="5577"/>
                      <a:pt x="11595" y="5167"/>
                    </a:cubicBezTo>
                    <a:lnTo>
                      <a:pt x="6711" y="284"/>
                    </a:lnTo>
                    <a:cubicBezTo>
                      <a:pt x="6522" y="95"/>
                      <a:pt x="6262" y="0"/>
                      <a:pt x="599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716" name="Google Shape;9302;p73">
                <a:extLst>
                  <a:ext uri="{FF2B5EF4-FFF2-40B4-BE49-F238E27FC236}">
                    <a16:creationId xmlns:a16="http://schemas.microsoft.com/office/drawing/2014/main" id="{60881AC9-BD18-E5F0-7B17-5FB02523783E}"/>
                  </a:ext>
                </a:extLst>
              </p:cNvPr>
              <p:cNvGrpSpPr/>
              <p:nvPr/>
            </p:nvGrpSpPr>
            <p:grpSpPr>
              <a:xfrm>
                <a:off x="9647501" y="2281645"/>
                <a:ext cx="499261" cy="499261"/>
                <a:chOff x="5775900" y="2308125"/>
                <a:chExt cx="295375" cy="295375"/>
              </a:xfrm>
              <a:grpFill/>
            </p:grpSpPr>
            <p:sp>
              <p:nvSpPr>
                <p:cNvPr id="17721" name="Google Shape;9303;p73">
                  <a:extLst>
                    <a:ext uri="{FF2B5EF4-FFF2-40B4-BE49-F238E27FC236}">
                      <a16:creationId xmlns:a16="http://schemas.microsoft.com/office/drawing/2014/main" id="{C315BE69-2D51-3986-520F-2B3F46A5DBCE}"/>
                    </a:ext>
                  </a:extLst>
                </p:cNvPr>
                <p:cNvSpPr/>
                <p:nvPr/>
              </p:nvSpPr>
              <p:spPr>
                <a:xfrm>
                  <a:off x="5984625" y="2482975"/>
                  <a:ext cx="1812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726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68"/>
                        <a:pt x="158" y="725"/>
                        <a:pt x="378" y="725"/>
                      </a:cubicBezTo>
                      <a:cubicBezTo>
                        <a:pt x="567" y="725"/>
                        <a:pt x="725" y="568"/>
                        <a:pt x="725" y="347"/>
                      </a:cubicBezTo>
                      <a:cubicBezTo>
                        <a:pt x="725" y="158"/>
                        <a:pt x="567" y="0"/>
                        <a:pt x="37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22" name="Google Shape;9304;p73">
                  <a:extLst>
                    <a:ext uri="{FF2B5EF4-FFF2-40B4-BE49-F238E27FC236}">
                      <a16:creationId xmlns:a16="http://schemas.microsoft.com/office/drawing/2014/main" id="{8EA4FAFB-6124-ADED-0FCB-5127B8608600}"/>
                    </a:ext>
                  </a:extLst>
                </p:cNvPr>
                <p:cNvSpPr/>
                <p:nvPr/>
              </p:nvSpPr>
              <p:spPr>
                <a:xfrm>
                  <a:off x="5775900" y="2308125"/>
                  <a:ext cx="295375" cy="295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5" h="11815" extrusionOk="0">
                      <a:moveTo>
                        <a:pt x="7845" y="725"/>
                      </a:moveTo>
                      <a:cubicBezTo>
                        <a:pt x="7719" y="914"/>
                        <a:pt x="7656" y="1166"/>
                        <a:pt x="7656" y="1450"/>
                      </a:cubicBezTo>
                      <a:cubicBezTo>
                        <a:pt x="7656" y="1670"/>
                        <a:pt x="7719" y="1922"/>
                        <a:pt x="7845" y="2143"/>
                      </a:cubicBezTo>
                      <a:lnTo>
                        <a:pt x="1387" y="2143"/>
                      </a:lnTo>
                      <a:cubicBezTo>
                        <a:pt x="1009" y="2143"/>
                        <a:pt x="694" y="1828"/>
                        <a:pt x="694" y="1450"/>
                      </a:cubicBezTo>
                      <a:cubicBezTo>
                        <a:pt x="694" y="1040"/>
                        <a:pt x="1009" y="725"/>
                        <a:pt x="1387" y="725"/>
                      </a:cubicBezTo>
                      <a:close/>
                      <a:moveTo>
                        <a:pt x="6112" y="6994"/>
                      </a:moveTo>
                      <a:cubicBezTo>
                        <a:pt x="5955" y="7183"/>
                        <a:pt x="5829" y="7436"/>
                        <a:pt x="5766" y="7719"/>
                      </a:cubicBezTo>
                      <a:lnTo>
                        <a:pt x="3466" y="7719"/>
                      </a:lnTo>
                      <a:lnTo>
                        <a:pt x="3466" y="6994"/>
                      </a:lnTo>
                      <a:close/>
                      <a:moveTo>
                        <a:pt x="694" y="2678"/>
                      </a:moveTo>
                      <a:cubicBezTo>
                        <a:pt x="883" y="2773"/>
                        <a:pt x="1103" y="2867"/>
                        <a:pt x="1387" y="2867"/>
                      </a:cubicBezTo>
                      <a:lnTo>
                        <a:pt x="1387" y="10460"/>
                      </a:lnTo>
                      <a:cubicBezTo>
                        <a:pt x="1009" y="10460"/>
                        <a:pt x="694" y="10145"/>
                        <a:pt x="694" y="9767"/>
                      </a:cubicBezTo>
                      <a:lnTo>
                        <a:pt x="694" y="2678"/>
                      </a:lnTo>
                      <a:close/>
                      <a:moveTo>
                        <a:pt x="8381" y="2836"/>
                      </a:moveTo>
                      <a:lnTo>
                        <a:pt x="8381" y="5608"/>
                      </a:lnTo>
                      <a:cubicBezTo>
                        <a:pt x="7814" y="5703"/>
                        <a:pt x="7247" y="5923"/>
                        <a:pt x="6774" y="6301"/>
                      </a:cubicBezTo>
                      <a:lnTo>
                        <a:pt x="3151" y="6301"/>
                      </a:lnTo>
                      <a:cubicBezTo>
                        <a:pt x="2962" y="6301"/>
                        <a:pt x="2804" y="6459"/>
                        <a:pt x="2804" y="6648"/>
                      </a:cubicBezTo>
                      <a:lnTo>
                        <a:pt x="2804" y="8034"/>
                      </a:lnTo>
                      <a:cubicBezTo>
                        <a:pt x="2804" y="8223"/>
                        <a:pt x="2962" y="8381"/>
                        <a:pt x="3151" y="8381"/>
                      </a:cubicBezTo>
                      <a:lnTo>
                        <a:pt x="5640" y="8381"/>
                      </a:lnTo>
                      <a:lnTo>
                        <a:pt x="5640" y="8727"/>
                      </a:lnTo>
                      <a:cubicBezTo>
                        <a:pt x="5640" y="9357"/>
                        <a:pt x="5829" y="9956"/>
                        <a:pt x="6144" y="10492"/>
                      </a:cubicBezTo>
                      <a:lnTo>
                        <a:pt x="2080" y="10492"/>
                      </a:lnTo>
                      <a:lnTo>
                        <a:pt x="2080" y="10460"/>
                      </a:lnTo>
                      <a:lnTo>
                        <a:pt x="2080" y="2836"/>
                      </a:lnTo>
                      <a:close/>
                      <a:moveTo>
                        <a:pt x="8727" y="6301"/>
                      </a:moveTo>
                      <a:cubicBezTo>
                        <a:pt x="10050" y="6301"/>
                        <a:pt x="11153" y="7404"/>
                        <a:pt x="11153" y="8727"/>
                      </a:cubicBezTo>
                      <a:cubicBezTo>
                        <a:pt x="11153" y="10082"/>
                        <a:pt x="10050" y="11216"/>
                        <a:pt x="8727" y="11216"/>
                      </a:cubicBezTo>
                      <a:cubicBezTo>
                        <a:pt x="7373" y="11216"/>
                        <a:pt x="6270" y="10113"/>
                        <a:pt x="6270" y="8727"/>
                      </a:cubicBezTo>
                      <a:cubicBezTo>
                        <a:pt x="6270" y="7373"/>
                        <a:pt x="7373" y="6301"/>
                        <a:pt x="8727" y="6301"/>
                      </a:cubicBezTo>
                      <a:close/>
                      <a:moveTo>
                        <a:pt x="1387" y="0"/>
                      </a:moveTo>
                      <a:cubicBezTo>
                        <a:pt x="630" y="0"/>
                        <a:pt x="0" y="630"/>
                        <a:pt x="0" y="1355"/>
                      </a:cubicBezTo>
                      <a:lnTo>
                        <a:pt x="0" y="9704"/>
                      </a:lnTo>
                      <a:cubicBezTo>
                        <a:pt x="0" y="10460"/>
                        <a:pt x="630" y="11090"/>
                        <a:pt x="1387" y="11090"/>
                      </a:cubicBezTo>
                      <a:lnTo>
                        <a:pt x="6742" y="11090"/>
                      </a:lnTo>
                      <a:cubicBezTo>
                        <a:pt x="7310" y="11563"/>
                        <a:pt x="8003" y="11815"/>
                        <a:pt x="8727" y="11815"/>
                      </a:cubicBezTo>
                      <a:cubicBezTo>
                        <a:pt x="10460" y="11815"/>
                        <a:pt x="11815" y="10334"/>
                        <a:pt x="11815" y="8664"/>
                      </a:cubicBezTo>
                      <a:cubicBezTo>
                        <a:pt x="11815" y="7120"/>
                        <a:pt x="10618" y="5829"/>
                        <a:pt x="9074" y="5608"/>
                      </a:cubicBezTo>
                      <a:lnTo>
                        <a:pt x="9074" y="2458"/>
                      </a:lnTo>
                      <a:cubicBezTo>
                        <a:pt x="9074" y="2269"/>
                        <a:pt x="9042" y="2143"/>
                        <a:pt x="8822" y="2080"/>
                      </a:cubicBezTo>
                      <a:cubicBezTo>
                        <a:pt x="8538" y="1985"/>
                        <a:pt x="8349" y="1733"/>
                        <a:pt x="8349" y="1418"/>
                      </a:cubicBezTo>
                      <a:cubicBezTo>
                        <a:pt x="8349" y="1135"/>
                        <a:pt x="8538" y="851"/>
                        <a:pt x="8822" y="725"/>
                      </a:cubicBezTo>
                      <a:cubicBezTo>
                        <a:pt x="8979" y="694"/>
                        <a:pt x="9074" y="536"/>
                        <a:pt x="9074" y="410"/>
                      </a:cubicBezTo>
                      <a:lnTo>
                        <a:pt x="9074" y="347"/>
                      </a:lnTo>
                      <a:cubicBezTo>
                        <a:pt x="9074" y="158"/>
                        <a:pt x="8916" y="0"/>
                        <a:pt x="87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23" name="Google Shape;9305;p73">
                  <a:extLst>
                    <a:ext uri="{FF2B5EF4-FFF2-40B4-BE49-F238E27FC236}">
                      <a16:creationId xmlns:a16="http://schemas.microsoft.com/office/drawing/2014/main" id="{969F07C5-887C-FB3F-279F-7867412849D8}"/>
                    </a:ext>
                  </a:extLst>
                </p:cNvPr>
                <p:cNvSpPr/>
                <p:nvPr/>
              </p:nvSpPr>
              <p:spPr>
                <a:xfrm>
                  <a:off x="5984625" y="2508975"/>
                  <a:ext cx="18125" cy="6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2458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lnTo>
                        <a:pt x="0" y="2111"/>
                      </a:lnTo>
                      <a:cubicBezTo>
                        <a:pt x="0" y="2300"/>
                        <a:pt x="158" y="2458"/>
                        <a:pt x="378" y="2458"/>
                      </a:cubicBezTo>
                      <a:cubicBezTo>
                        <a:pt x="567" y="2458"/>
                        <a:pt x="725" y="2300"/>
                        <a:pt x="725" y="2111"/>
                      </a:cubicBezTo>
                      <a:lnTo>
                        <a:pt x="725" y="347"/>
                      </a:lnTo>
                      <a:cubicBezTo>
                        <a:pt x="725" y="158"/>
                        <a:pt x="567" y="0"/>
                        <a:pt x="37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24" name="Google Shape;9306;p73">
                  <a:extLst>
                    <a:ext uri="{FF2B5EF4-FFF2-40B4-BE49-F238E27FC236}">
                      <a16:creationId xmlns:a16="http://schemas.microsoft.com/office/drawing/2014/main" id="{52646B94-04D6-D82D-2DEA-F89E0F52965E}"/>
                    </a:ext>
                  </a:extLst>
                </p:cNvPr>
                <p:cNvSpPr/>
                <p:nvPr/>
              </p:nvSpPr>
              <p:spPr>
                <a:xfrm>
                  <a:off x="5845200" y="2395550"/>
                  <a:ext cx="12290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6" h="694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99"/>
                        <a:pt x="158" y="694"/>
                        <a:pt x="347" y="694"/>
                      </a:cubicBezTo>
                      <a:lnTo>
                        <a:pt x="4569" y="694"/>
                      </a:lnTo>
                      <a:cubicBezTo>
                        <a:pt x="4758" y="694"/>
                        <a:pt x="4916" y="536"/>
                        <a:pt x="4916" y="347"/>
                      </a:cubicBezTo>
                      <a:cubicBezTo>
                        <a:pt x="4916" y="158"/>
                        <a:pt x="4758" y="0"/>
                        <a:pt x="456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25" name="Google Shape;9307;p73">
                  <a:extLst>
                    <a:ext uri="{FF2B5EF4-FFF2-40B4-BE49-F238E27FC236}">
                      <a16:creationId xmlns:a16="http://schemas.microsoft.com/office/drawing/2014/main" id="{278BE2AC-7EB9-3087-0EA6-0582E9A943CB}"/>
                    </a:ext>
                  </a:extLst>
                </p:cNvPr>
                <p:cNvSpPr/>
                <p:nvPr/>
              </p:nvSpPr>
              <p:spPr>
                <a:xfrm>
                  <a:off x="5845200" y="2431000"/>
                  <a:ext cx="12290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6" h="694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158" y="693"/>
                        <a:pt x="347" y="693"/>
                      </a:cubicBezTo>
                      <a:lnTo>
                        <a:pt x="4569" y="693"/>
                      </a:lnTo>
                      <a:cubicBezTo>
                        <a:pt x="4758" y="693"/>
                        <a:pt x="4916" y="536"/>
                        <a:pt x="4916" y="347"/>
                      </a:cubicBezTo>
                      <a:cubicBezTo>
                        <a:pt x="4916" y="158"/>
                        <a:pt x="4758" y="0"/>
                        <a:pt x="456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717" name="Google Shape;9308;p73">
                <a:extLst>
                  <a:ext uri="{FF2B5EF4-FFF2-40B4-BE49-F238E27FC236}">
                    <a16:creationId xmlns:a16="http://schemas.microsoft.com/office/drawing/2014/main" id="{C7B4293F-CFA1-CC0E-B1A1-63DF61C0214C}"/>
                  </a:ext>
                </a:extLst>
              </p:cNvPr>
              <p:cNvGrpSpPr/>
              <p:nvPr/>
            </p:nvGrpSpPr>
            <p:grpSpPr>
              <a:xfrm>
                <a:off x="9677461" y="2924641"/>
                <a:ext cx="439341" cy="500612"/>
                <a:chOff x="5794025" y="2673575"/>
                <a:chExt cx="259925" cy="296175"/>
              </a:xfrm>
              <a:grpFill/>
            </p:grpSpPr>
            <p:sp>
              <p:nvSpPr>
                <p:cNvPr id="17719" name="Google Shape;9309;p73">
                  <a:extLst>
                    <a:ext uri="{FF2B5EF4-FFF2-40B4-BE49-F238E27FC236}">
                      <a16:creationId xmlns:a16="http://schemas.microsoft.com/office/drawing/2014/main" id="{10C723F2-4B1A-FD8C-E163-53E7CFB1607D}"/>
                    </a:ext>
                  </a:extLst>
                </p:cNvPr>
                <p:cNvSpPr/>
                <p:nvPr/>
              </p:nvSpPr>
              <p:spPr>
                <a:xfrm>
                  <a:off x="5794025" y="2673575"/>
                  <a:ext cx="259925" cy="296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97" h="11847" extrusionOk="0">
                      <a:moveTo>
                        <a:pt x="5860" y="694"/>
                      </a:moveTo>
                      <a:cubicBezTo>
                        <a:pt x="7089" y="694"/>
                        <a:pt x="8097" y="1639"/>
                        <a:pt x="8254" y="2805"/>
                      </a:cubicBezTo>
                      <a:cubicBezTo>
                        <a:pt x="8160" y="2773"/>
                        <a:pt x="8065" y="2773"/>
                        <a:pt x="7939" y="2773"/>
                      </a:cubicBezTo>
                      <a:lnTo>
                        <a:pt x="7561" y="2773"/>
                      </a:lnTo>
                      <a:cubicBezTo>
                        <a:pt x="7404" y="1985"/>
                        <a:pt x="6679" y="1387"/>
                        <a:pt x="5860" y="1387"/>
                      </a:cubicBezTo>
                      <a:lnTo>
                        <a:pt x="4474" y="1387"/>
                      </a:lnTo>
                      <a:cubicBezTo>
                        <a:pt x="3655" y="1387"/>
                        <a:pt x="2930" y="1985"/>
                        <a:pt x="2804" y="2773"/>
                      </a:cubicBezTo>
                      <a:lnTo>
                        <a:pt x="2394" y="2773"/>
                      </a:lnTo>
                      <a:cubicBezTo>
                        <a:pt x="2268" y="2773"/>
                        <a:pt x="2142" y="2773"/>
                        <a:pt x="2079" y="2805"/>
                      </a:cubicBezTo>
                      <a:cubicBezTo>
                        <a:pt x="2237" y="1639"/>
                        <a:pt x="3277" y="694"/>
                        <a:pt x="4474" y="694"/>
                      </a:cubicBezTo>
                      <a:close/>
                      <a:moveTo>
                        <a:pt x="6206" y="2143"/>
                      </a:moveTo>
                      <a:cubicBezTo>
                        <a:pt x="6616" y="2300"/>
                        <a:pt x="6931" y="2647"/>
                        <a:pt x="6931" y="3120"/>
                      </a:cubicBezTo>
                      <a:lnTo>
                        <a:pt x="6931" y="3403"/>
                      </a:lnTo>
                      <a:cubicBezTo>
                        <a:pt x="6522" y="3246"/>
                        <a:pt x="6206" y="2899"/>
                        <a:pt x="6206" y="2427"/>
                      </a:cubicBezTo>
                      <a:lnTo>
                        <a:pt x="6206" y="2143"/>
                      </a:lnTo>
                      <a:close/>
                      <a:moveTo>
                        <a:pt x="5513" y="2080"/>
                      </a:moveTo>
                      <a:lnTo>
                        <a:pt x="5513" y="2427"/>
                      </a:lnTo>
                      <a:cubicBezTo>
                        <a:pt x="5513" y="3025"/>
                        <a:pt x="5041" y="3435"/>
                        <a:pt x="4474" y="3435"/>
                      </a:cubicBezTo>
                      <a:lnTo>
                        <a:pt x="3466" y="3435"/>
                      </a:lnTo>
                      <a:lnTo>
                        <a:pt x="3466" y="3088"/>
                      </a:lnTo>
                      <a:cubicBezTo>
                        <a:pt x="3466" y="2490"/>
                        <a:pt x="3938" y="2080"/>
                        <a:pt x="4474" y="2080"/>
                      </a:cubicBezTo>
                      <a:close/>
                      <a:moveTo>
                        <a:pt x="2741" y="3435"/>
                      </a:moveTo>
                      <a:lnTo>
                        <a:pt x="2741" y="5451"/>
                      </a:lnTo>
                      <a:cubicBezTo>
                        <a:pt x="2363" y="5293"/>
                        <a:pt x="2048" y="4947"/>
                        <a:pt x="2048" y="4474"/>
                      </a:cubicBezTo>
                      <a:lnTo>
                        <a:pt x="2048" y="3813"/>
                      </a:lnTo>
                      <a:cubicBezTo>
                        <a:pt x="2048" y="3592"/>
                        <a:pt x="2205" y="3435"/>
                        <a:pt x="2394" y="3435"/>
                      </a:cubicBezTo>
                      <a:close/>
                      <a:moveTo>
                        <a:pt x="7939" y="3498"/>
                      </a:moveTo>
                      <a:cubicBezTo>
                        <a:pt x="8160" y="3498"/>
                        <a:pt x="8317" y="3655"/>
                        <a:pt x="8317" y="3844"/>
                      </a:cubicBezTo>
                      <a:lnTo>
                        <a:pt x="8317" y="4506"/>
                      </a:lnTo>
                      <a:cubicBezTo>
                        <a:pt x="8317" y="4947"/>
                        <a:pt x="8034" y="5325"/>
                        <a:pt x="7593" y="5482"/>
                      </a:cubicBezTo>
                      <a:lnTo>
                        <a:pt x="7593" y="3498"/>
                      </a:lnTo>
                      <a:close/>
                      <a:moveTo>
                        <a:pt x="5891" y="3435"/>
                      </a:moveTo>
                      <a:cubicBezTo>
                        <a:pt x="6143" y="3750"/>
                        <a:pt x="6522" y="4033"/>
                        <a:pt x="6931" y="4128"/>
                      </a:cubicBezTo>
                      <a:lnTo>
                        <a:pt x="6931" y="5892"/>
                      </a:lnTo>
                      <a:cubicBezTo>
                        <a:pt x="6931" y="6491"/>
                        <a:pt x="6459" y="6900"/>
                        <a:pt x="5891" y="6900"/>
                      </a:cubicBezTo>
                      <a:lnTo>
                        <a:pt x="4505" y="6900"/>
                      </a:lnTo>
                      <a:cubicBezTo>
                        <a:pt x="3938" y="6900"/>
                        <a:pt x="3497" y="6428"/>
                        <a:pt x="3497" y="5892"/>
                      </a:cubicBezTo>
                      <a:lnTo>
                        <a:pt x="3497" y="4159"/>
                      </a:lnTo>
                      <a:lnTo>
                        <a:pt x="4505" y="4159"/>
                      </a:lnTo>
                      <a:cubicBezTo>
                        <a:pt x="5072" y="4159"/>
                        <a:pt x="5576" y="3876"/>
                        <a:pt x="5891" y="3435"/>
                      </a:cubicBezTo>
                      <a:close/>
                      <a:moveTo>
                        <a:pt x="6238" y="7593"/>
                      </a:moveTo>
                      <a:cubicBezTo>
                        <a:pt x="6333" y="7782"/>
                        <a:pt x="6459" y="7971"/>
                        <a:pt x="6616" y="8097"/>
                      </a:cubicBezTo>
                      <a:lnTo>
                        <a:pt x="5198" y="9547"/>
                      </a:lnTo>
                      <a:lnTo>
                        <a:pt x="3718" y="8097"/>
                      </a:lnTo>
                      <a:cubicBezTo>
                        <a:pt x="3875" y="7971"/>
                        <a:pt x="4033" y="7782"/>
                        <a:pt x="4096" y="7593"/>
                      </a:cubicBezTo>
                      <a:cubicBezTo>
                        <a:pt x="4190" y="7625"/>
                        <a:pt x="4379" y="7625"/>
                        <a:pt x="4474" y="7625"/>
                      </a:cubicBezTo>
                      <a:lnTo>
                        <a:pt x="5860" y="7625"/>
                      </a:lnTo>
                      <a:cubicBezTo>
                        <a:pt x="5986" y="7625"/>
                        <a:pt x="6143" y="7625"/>
                        <a:pt x="6238" y="7593"/>
                      </a:cubicBezTo>
                      <a:close/>
                      <a:moveTo>
                        <a:pt x="2961" y="8318"/>
                      </a:moveTo>
                      <a:lnTo>
                        <a:pt x="4852" y="10177"/>
                      </a:lnTo>
                      <a:lnTo>
                        <a:pt x="4852" y="11122"/>
                      </a:lnTo>
                      <a:lnTo>
                        <a:pt x="662" y="11122"/>
                      </a:lnTo>
                      <a:lnTo>
                        <a:pt x="662" y="9358"/>
                      </a:lnTo>
                      <a:cubicBezTo>
                        <a:pt x="662" y="8759"/>
                        <a:pt x="1134" y="8318"/>
                        <a:pt x="1701" y="8318"/>
                      </a:cubicBezTo>
                      <a:close/>
                      <a:moveTo>
                        <a:pt x="8664" y="8318"/>
                      </a:moveTo>
                      <a:cubicBezTo>
                        <a:pt x="9262" y="8318"/>
                        <a:pt x="9672" y="8790"/>
                        <a:pt x="9672" y="9358"/>
                      </a:cubicBezTo>
                      <a:lnTo>
                        <a:pt x="9672" y="11122"/>
                      </a:lnTo>
                      <a:lnTo>
                        <a:pt x="5513" y="11122"/>
                      </a:lnTo>
                      <a:lnTo>
                        <a:pt x="5513" y="10177"/>
                      </a:lnTo>
                      <a:lnTo>
                        <a:pt x="7404" y="8318"/>
                      </a:lnTo>
                      <a:close/>
                      <a:moveTo>
                        <a:pt x="4537" y="1"/>
                      </a:moveTo>
                      <a:cubicBezTo>
                        <a:pt x="2804" y="1"/>
                        <a:pt x="1418" y="1418"/>
                        <a:pt x="1418" y="3120"/>
                      </a:cubicBezTo>
                      <a:lnTo>
                        <a:pt x="1418" y="4506"/>
                      </a:lnTo>
                      <a:cubicBezTo>
                        <a:pt x="1418" y="5356"/>
                        <a:pt x="2048" y="6050"/>
                        <a:pt x="2835" y="6207"/>
                      </a:cubicBezTo>
                      <a:cubicBezTo>
                        <a:pt x="2898" y="6648"/>
                        <a:pt x="3151" y="7026"/>
                        <a:pt x="3497" y="7278"/>
                      </a:cubicBezTo>
                      <a:cubicBezTo>
                        <a:pt x="3466" y="7467"/>
                        <a:pt x="3308" y="7625"/>
                        <a:pt x="3119" y="7625"/>
                      </a:cubicBezTo>
                      <a:lnTo>
                        <a:pt x="1733" y="7625"/>
                      </a:lnTo>
                      <a:cubicBezTo>
                        <a:pt x="788" y="7625"/>
                        <a:pt x="0" y="8412"/>
                        <a:pt x="0" y="9358"/>
                      </a:cubicBezTo>
                      <a:lnTo>
                        <a:pt x="0" y="11468"/>
                      </a:lnTo>
                      <a:cubicBezTo>
                        <a:pt x="0" y="11689"/>
                        <a:pt x="158" y="11846"/>
                        <a:pt x="347" y="11846"/>
                      </a:cubicBezTo>
                      <a:lnTo>
                        <a:pt x="10050" y="11846"/>
                      </a:lnTo>
                      <a:cubicBezTo>
                        <a:pt x="10239" y="11846"/>
                        <a:pt x="10397" y="11689"/>
                        <a:pt x="10397" y="11468"/>
                      </a:cubicBezTo>
                      <a:lnTo>
                        <a:pt x="10397" y="9358"/>
                      </a:lnTo>
                      <a:cubicBezTo>
                        <a:pt x="10397" y="8412"/>
                        <a:pt x="9609" y="7625"/>
                        <a:pt x="8664" y="7625"/>
                      </a:cubicBezTo>
                      <a:lnTo>
                        <a:pt x="7278" y="7625"/>
                      </a:lnTo>
                      <a:cubicBezTo>
                        <a:pt x="7089" y="7625"/>
                        <a:pt x="6931" y="7467"/>
                        <a:pt x="6931" y="7278"/>
                      </a:cubicBezTo>
                      <a:cubicBezTo>
                        <a:pt x="7278" y="7026"/>
                        <a:pt x="7530" y="6648"/>
                        <a:pt x="7593" y="6207"/>
                      </a:cubicBezTo>
                      <a:cubicBezTo>
                        <a:pt x="8380" y="6050"/>
                        <a:pt x="9010" y="5325"/>
                        <a:pt x="9010" y="4506"/>
                      </a:cubicBezTo>
                      <a:lnTo>
                        <a:pt x="9010" y="3120"/>
                      </a:lnTo>
                      <a:cubicBezTo>
                        <a:pt x="9010" y="1387"/>
                        <a:pt x="7593" y="1"/>
                        <a:pt x="589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20" name="Google Shape;9310;p73">
                  <a:extLst>
                    <a:ext uri="{FF2B5EF4-FFF2-40B4-BE49-F238E27FC236}">
                      <a16:creationId xmlns:a16="http://schemas.microsoft.com/office/drawing/2014/main" id="{B05CCFA3-48D8-7480-099E-A806562AF8A5}"/>
                    </a:ext>
                  </a:extLst>
                </p:cNvPr>
                <p:cNvSpPr/>
                <p:nvPr/>
              </p:nvSpPr>
              <p:spPr>
                <a:xfrm>
                  <a:off x="5967300" y="2915375"/>
                  <a:ext cx="354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694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cubicBezTo>
                        <a:pt x="0" y="536"/>
                        <a:pt x="158" y="694"/>
                        <a:pt x="347" y="694"/>
                      </a:cubicBezTo>
                      <a:lnTo>
                        <a:pt x="1040" y="694"/>
                      </a:lnTo>
                      <a:cubicBezTo>
                        <a:pt x="1260" y="694"/>
                        <a:pt x="1418" y="536"/>
                        <a:pt x="1418" y="347"/>
                      </a:cubicBezTo>
                      <a:cubicBezTo>
                        <a:pt x="1418" y="158"/>
                        <a:pt x="1260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718" name="Google Shape;9311;p73">
                <a:extLst>
                  <a:ext uri="{FF2B5EF4-FFF2-40B4-BE49-F238E27FC236}">
                    <a16:creationId xmlns:a16="http://schemas.microsoft.com/office/drawing/2014/main" id="{BC503502-1B9A-5BE9-42B4-C1A2596CDF50}"/>
                  </a:ext>
                </a:extLst>
              </p:cNvPr>
              <p:cNvSpPr/>
              <p:nvPr/>
            </p:nvSpPr>
            <p:spPr>
              <a:xfrm>
                <a:off x="10926070" y="2281639"/>
                <a:ext cx="500612" cy="499261"/>
              </a:xfrm>
              <a:custGeom>
                <a:avLst/>
                <a:gdLst/>
                <a:ahLst/>
                <a:cxnLst/>
                <a:rect l="l" t="t" r="r" b="b"/>
                <a:pathLst>
                  <a:path w="11847" h="11815" extrusionOk="0">
                    <a:moveTo>
                      <a:pt x="5892" y="693"/>
                    </a:moveTo>
                    <a:cubicBezTo>
                      <a:pt x="6491" y="693"/>
                      <a:pt x="6932" y="1134"/>
                      <a:pt x="6932" y="1701"/>
                    </a:cubicBezTo>
                    <a:cubicBezTo>
                      <a:pt x="6932" y="2269"/>
                      <a:pt x="6459" y="2710"/>
                      <a:pt x="5892" y="2710"/>
                    </a:cubicBezTo>
                    <a:cubicBezTo>
                      <a:pt x="5325" y="2710"/>
                      <a:pt x="4884" y="2269"/>
                      <a:pt x="4884" y="1701"/>
                    </a:cubicBezTo>
                    <a:cubicBezTo>
                      <a:pt x="4884" y="1134"/>
                      <a:pt x="5325" y="693"/>
                      <a:pt x="5892" y="693"/>
                    </a:cubicBezTo>
                    <a:close/>
                    <a:moveTo>
                      <a:pt x="5892" y="3466"/>
                    </a:moveTo>
                    <a:cubicBezTo>
                      <a:pt x="6176" y="3466"/>
                      <a:pt x="6428" y="3497"/>
                      <a:pt x="6680" y="3592"/>
                    </a:cubicBezTo>
                    <a:lnTo>
                      <a:pt x="5892" y="4631"/>
                    </a:lnTo>
                    <a:lnTo>
                      <a:pt x="5104" y="3592"/>
                    </a:lnTo>
                    <a:cubicBezTo>
                      <a:pt x="5357" y="3529"/>
                      <a:pt x="5609" y="3466"/>
                      <a:pt x="5892" y="3466"/>
                    </a:cubicBezTo>
                    <a:close/>
                    <a:moveTo>
                      <a:pt x="4222" y="2048"/>
                    </a:moveTo>
                    <a:cubicBezTo>
                      <a:pt x="4285" y="2426"/>
                      <a:pt x="4474" y="2710"/>
                      <a:pt x="4726" y="2962"/>
                    </a:cubicBezTo>
                    <a:cubicBezTo>
                      <a:pt x="4632" y="2993"/>
                      <a:pt x="4537" y="3056"/>
                      <a:pt x="4443" y="3088"/>
                    </a:cubicBezTo>
                    <a:cubicBezTo>
                      <a:pt x="4443" y="3088"/>
                      <a:pt x="4411" y="3088"/>
                      <a:pt x="4411" y="3119"/>
                    </a:cubicBezTo>
                    <a:cubicBezTo>
                      <a:pt x="3403" y="3623"/>
                      <a:pt x="2773" y="4694"/>
                      <a:pt x="2773" y="5829"/>
                    </a:cubicBezTo>
                    <a:lnTo>
                      <a:pt x="2773" y="6207"/>
                    </a:lnTo>
                    <a:lnTo>
                      <a:pt x="2143" y="6207"/>
                    </a:lnTo>
                    <a:lnTo>
                      <a:pt x="2647" y="2300"/>
                    </a:lnTo>
                    <a:cubicBezTo>
                      <a:pt x="2679" y="2174"/>
                      <a:pt x="2836" y="2048"/>
                      <a:pt x="2962" y="2048"/>
                    </a:cubicBezTo>
                    <a:close/>
                    <a:moveTo>
                      <a:pt x="4474" y="3907"/>
                    </a:moveTo>
                    <a:lnTo>
                      <a:pt x="5546" y="5325"/>
                    </a:lnTo>
                    <a:lnTo>
                      <a:pt x="5546" y="6238"/>
                    </a:lnTo>
                    <a:lnTo>
                      <a:pt x="3466" y="6238"/>
                    </a:lnTo>
                    <a:lnTo>
                      <a:pt x="3466" y="5892"/>
                    </a:lnTo>
                    <a:cubicBezTo>
                      <a:pt x="3466" y="5041"/>
                      <a:pt x="3844" y="4348"/>
                      <a:pt x="4474" y="3907"/>
                    </a:cubicBezTo>
                    <a:close/>
                    <a:moveTo>
                      <a:pt x="7278" y="3907"/>
                    </a:moveTo>
                    <a:cubicBezTo>
                      <a:pt x="7908" y="4348"/>
                      <a:pt x="8318" y="5104"/>
                      <a:pt x="8318" y="5892"/>
                    </a:cubicBezTo>
                    <a:lnTo>
                      <a:pt x="8318" y="6238"/>
                    </a:lnTo>
                    <a:lnTo>
                      <a:pt x="6207" y="6238"/>
                    </a:lnTo>
                    <a:lnTo>
                      <a:pt x="6207" y="5325"/>
                    </a:lnTo>
                    <a:lnTo>
                      <a:pt x="7278" y="3907"/>
                    </a:lnTo>
                    <a:close/>
                    <a:moveTo>
                      <a:pt x="8854" y="2048"/>
                    </a:moveTo>
                    <a:cubicBezTo>
                      <a:pt x="9011" y="2048"/>
                      <a:pt x="9137" y="2143"/>
                      <a:pt x="9169" y="2300"/>
                    </a:cubicBezTo>
                    <a:lnTo>
                      <a:pt x="9673" y="6238"/>
                    </a:lnTo>
                    <a:lnTo>
                      <a:pt x="9043" y="6238"/>
                    </a:lnTo>
                    <a:lnTo>
                      <a:pt x="9043" y="5860"/>
                    </a:lnTo>
                    <a:cubicBezTo>
                      <a:pt x="9043" y="4694"/>
                      <a:pt x="8381" y="3655"/>
                      <a:pt x="7436" y="3151"/>
                    </a:cubicBezTo>
                    <a:cubicBezTo>
                      <a:pt x="7436" y="3151"/>
                      <a:pt x="7404" y="3151"/>
                      <a:pt x="7404" y="3119"/>
                    </a:cubicBezTo>
                    <a:cubicBezTo>
                      <a:pt x="7310" y="3088"/>
                      <a:pt x="7184" y="3056"/>
                      <a:pt x="7121" y="2993"/>
                    </a:cubicBezTo>
                    <a:cubicBezTo>
                      <a:pt x="7310" y="2773"/>
                      <a:pt x="7530" y="2458"/>
                      <a:pt x="7593" y="2048"/>
                    </a:cubicBezTo>
                    <a:close/>
                    <a:moveTo>
                      <a:pt x="10744" y="6900"/>
                    </a:moveTo>
                    <a:cubicBezTo>
                      <a:pt x="10933" y="6900"/>
                      <a:pt x="11090" y="7057"/>
                      <a:pt x="11090" y="7246"/>
                    </a:cubicBezTo>
                    <a:cubicBezTo>
                      <a:pt x="11090" y="7435"/>
                      <a:pt x="10933" y="7624"/>
                      <a:pt x="10744" y="7624"/>
                    </a:cubicBezTo>
                    <a:lnTo>
                      <a:pt x="1009" y="7624"/>
                    </a:lnTo>
                    <a:cubicBezTo>
                      <a:pt x="820" y="7624"/>
                      <a:pt x="662" y="7435"/>
                      <a:pt x="662" y="7246"/>
                    </a:cubicBezTo>
                    <a:cubicBezTo>
                      <a:pt x="662" y="7057"/>
                      <a:pt x="820" y="6900"/>
                      <a:pt x="1009" y="6900"/>
                    </a:cubicBezTo>
                    <a:close/>
                    <a:moveTo>
                      <a:pt x="10397" y="8317"/>
                    </a:moveTo>
                    <a:lnTo>
                      <a:pt x="10397" y="11121"/>
                    </a:lnTo>
                    <a:lnTo>
                      <a:pt x="1387" y="11121"/>
                    </a:lnTo>
                    <a:lnTo>
                      <a:pt x="1387" y="8317"/>
                    </a:lnTo>
                    <a:close/>
                    <a:moveTo>
                      <a:pt x="5892" y="0"/>
                    </a:moveTo>
                    <a:cubicBezTo>
                      <a:pt x="5073" y="0"/>
                      <a:pt x="4380" y="599"/>
                      <a:pt x="4222" y="1386"/>
                    </a:cubicBezTo>
                    <a:lnTo>
                      <a:pt x="2962" y="1386"/>
                    </a:lnTo>
                    <a:cubicBezTo>
                      <a:pt x="2458" y="1386"/>
                      <a:pt x="2080" y="1701"/>
                      <a:pt x="1954" y="2143"/>
                    </a:cubicBezTo>
                    <a:lnTo>
                      <a:pt x="1954" y="2174"/>
                    </a:lnTo>
                    <a:lnTo>
                      <a:pt x="1450" y="6238"/>
                    </a:lnTo>
                    <a:lnTo>
                      <a:pt x="1072" y="6238"/>
                    </a:lnTo>
                    <a:cubicBezTo>
                      <a:pt x="473" y="6238"/>
                      <a:pt x="1" y="6711"/>
                      <a:pt x="1" y="7246"/>
                    </a:cubicBezTo>
                    <a:cubicBezTo>
                      <a:pt x="1" y="7719"/>
                      <a:pt x="316" y="8065"/>
                      <a:pt x="694" y="8254"/>
                    </a:cubicBezTo>
                    <a:lnTo>
                      <a:pt x="694" y="11468"/>
                    </a:lnTo>
                    <a:cubicBezTo>
                      <a:pt x="694" y="11657"/>
                      <a:pt x="851" y="11815"/>
                      <a:pt x="1040" y="11815"/>
                    </a:cubicBezTo>
                    <a:lnTo>
                      <a:pt x="10775" y="11815"/>
                    </a:lnTo>
                    <a:cubicBezTo>
                      <a:pt x="10996" y="11815"/>
                      <a:pt x="11153" y="11657"/>
                      <a:pt x="11153" y="11468"/>
                    </a:cubicBezTo>
                    <a:lnTo>
                      <a:pt x="11153" y="8254"/>
                    </a:lnTo>
                    <a:cubicBezTo>
                      <a:pt x="11531" y="8065"/>
                      <a:pt x="11847" y="7719"/>
                      <a:pt x="11847" y="7246"/>
                    </a:cubicBezTo>
                    <a:cubicBezTo>
                      <a:pt x="11815" y="6711"/>
                      <a:pt x="11342" y="6238"/>
                      <a:pt x="10744" y="6238"/>
                    </a:cubicBezTo>
                    <a:lnTo>
                      <a:pt x="10366" y="6238"/>
                    </a:lnTo>
                    <a:lnTo>
                      <a:pt x="9830" y="2174"/>
                    </a:lnTo>
                    <a:lnTo>
                      <a:pt x="9830" y="2143"/>
                    </a:lnTo>
                    <a:cubicBezTo>
                      <a:pt x="9736" y="1701"/>
                      <a:pt x="9295" y="1386"/>
                      <a:pt x="8854" y="1386"/>
                    </a:cubicBezTo>
                    <a:lnTo>
                      <a:pt x="7593" y="1386"/>
                    </a:lnTo>
                    <a:cubicBezTo>
                      <a:pt x="7436" y="599"/>
                      <a:pt x="6711" y="0"/>
                      <a:pt x="589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DBF28B2E-3C06-80D2-FDAE-323E72DBF284}"/>
                </a:ext>
              </a:extLst>
            </p:cNvPr>
            <p:cNvGrpSpPr/>
            <p:nvPr/>
          </p:nvGrpSpPr>
          <p:grpSpPr>
            <a:xfrm>
              <a:off x="764236" y="3833082"/>
              <a:ext cx="10663528" cy="1739406"/>
              <a:chOff x="763919" y="3746993"/>
              <a:chExt cx="10663528" cy="1739406"/>
            </a:xfrm>
            <a:grpFill/>
          </p:grpSpPr>
          <p:grpSp>
            <p:nvGrpSpPr>
              <p:cNvPr id="9" name="Google Shape;9312;p73">
                <a:extLst>
                  <a:ext uri="{FF2B5EF4-FFF2-40B4-BE49-F238E27FC236}">
                    <a16:creationId xmlns:a16="http://schemas.microsoft.com/office/drawing/2014/main" id="{9035EDF4-7054-B053-C953-078502A09BD0}"/>
                  </a:ext>
                </a:extLst>
              </p:cNvPr>
              <p:cNvGrpSpPr/>
              <p:nvPr/>
            </p:nvGrpSpPr>
            <p:grpSpPr>
              <a:xfrm>
                <a:off x="765249" y="3749233"/>
                <a:ext cx="503276" cy="497908"/>
                <a:chOff x="581525" y="3254850"/>
                <a:chExt cx="297750" cy="294575"/>
              </a:xfrm>
              <a:grpFill/>
            </p:grpSpPr>
            <p:sp>
              <p:nvSpPr>
                <p:cNvPr id="17666" name="Google Shape;9313;p73">
                  <a:extLst>
                    <a:ext uri="{FF2B5EF4-FFF2-40B4-BE49-F238E27FC236}">
                      <a16:creationId xmlns:a16="http://schemas.microsoft.com/office/drawing/2014/main" id="{2CA11248-D975-92CE-A611-6FAFDD9CBDCE}"/>
                    </a:ext>
                  </a:extLst>
                </p:cNvPr>
                <p:cNvSpPr/>
                <p:nvPr/>
              </p:nvSpPr>
              <p:spPr>
                <a:xfrm>
                  <a:off x="616950" y="3358025"/>
                  <a:ext cx="89025" cy="86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61" h="3466" extrusionOk="0">
                      <a:moveTo>
                        <a:pt x="1797" y="0"/>
                      </a:moveTo>
                      <a:cubicBezTo>
                        <a:pt x="789" y="0"/>
                        <a:pt x="1" y="788"/>
                        <a:pt x="1" y="1733"/>
                      </a:cubicBezTo>
                      <a:cubicBezTo>
                        <a:pt x="1" y="2710"/>
                        <a:pt x="789" y="3466"/>
                        <a:pt x="1797" y="3466"/>
                      </a:cubicBezTo>
                      <a:cubicBezTo>
                        <a:pt x="2773" y="3466"/>
                        <a:pt x="3561" y="2710"/>
                        <a:pt x="3561" y="1733"/>
                      </a:cubicBezTo>
                      <a:cubicBezTo>
                        <a:pt x="3561" y="788"/>
                        <a:pt x="2773" y="0"/>
                        <a:pt x="179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67" name="Google Shape;9314;p73">
                  <a:extLst>
                    <a:ext uri="{FF2B5EF4-FFF2-40B4-BE49-F238E27FC236}">
                      <a16:creationId xmlns:a16="http://schemas.microsoft.com/office/drawing/2014/main" id="{FDDB7711-8E0C-269C-CB8E-DDDBCA66BCB2}"/>
                    </a:ext>
                  </a:extLst>
                </p:cNvPr>
                <p:cNvSpPr/>
                <p:nvPr/>
              </p:nvSpPr>
              <p:spPr>
                <a:xfrm>
                  <a:off x="721725" y="3254850"/>
                  <a:ext cx="157550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6239" extrusionOk="0">
                      <a:moveTo>
                        <a:pt x="3151" y="1355"/>
                      </a:moveTo>
                      <a:cubicBezTo>
                        <a:pt x="3749" y="1355"/>
                        <a:pt x="4159" y="1827"/>
                        <a:pt x="4159" y="2363"/>
                      </a:cubicBezTo>
                      <a:cubicBezTo>
                        <a:pt x="4159" y="2773"/>
                        <a:pt x="3970" y="3119"/>
                        <a:pt x="3623" y="3277"/>
                      </a:cubicBezTo>
                      <a:cubicBezTo>
                        <a:pt x="3529" y="3308"/>
                        <a:pt x="3497" y="3434"/>
                        <a:pt x="3497" y="3560"/>
                      </a:cubicBezTo>
                      <a:cubicBezTo>
                        <a:pt x="3497" y="3749"/>
                        <a:pt x="3340" y="3907"/>
                        <a:pt x="3151" y="3907"/>
                      </a:cubicBezTo>
                      <a:cubicBezTo>
                        <a:pt x="2962" y="3907"/>
                        <a:pt x="2804" y="3749"/>
                        <a:pt x="2804" y="3560"/>
                      </a:cubicBezTo>
                      <a:cubicBezTo>
                        <a:pt x="2804" y="3151"/>
                        <a:pt x="2993" y="2836"/>
                        <a:pt x="3308" y="2647"/>
                      </a:cubicBezTo>
                      <a:cubicBezTo>
                        <a:pt x="3434" y="2552"/>
                        <a:pt x="3497" y="2458"/>
                        <a:pt x="3497" y="2332"/>
                      </a:cubicBezTo>
                      <a:cubicBezTo>
                        <a:pt x="3497" y="2143"/>
                        <a:pt x="3340" y="1953"/>
                        <a:pt x="3151" y="1953"/>
                      </a:cubicBezTo>
                      <a:cubicBezTo>
                        <a:pt x="2962" y="1953"/>
                        <a:pt x="2804" y="2143"/>
                        <a:pt x="2804" y="2332"/>
                      </a:cubicBezTo>
                      <a:cubicBezTo>
                        <a:pt x="2804" y="2521"/>
                        <a:pt x="2646" y="2678"/>
                        <a:pt x="2426" y="2678"/>
                      </a:cubicBezTo>
                      <a:cubicBezTo>
                        <a:pt x="2237" y="2678"/>
                        <a:pt x="2079" y="2521"/>
                        <a:pt x="2079" y="2332"/>
                      </a:cubicBezTo>
                      <a:cubicBezTo>
                        <a:pt x="2079" y="1827"/>
                        <a:pt x="2552" y="1355"/>
                        <a:pt x="3151" y="1355"/>
                      </a:cubicBezTo>
                      <a:close/>
                      <a:moveTo>
                        <a:pt x="3151" y="4096"/>
                      </a:moveTo>
                      <a:cubicBezTo>
                        <a:pt x="3340" y="4096"/>
                        <a:pt x="3497" y="4253"/>
                        <a:pt x="3497" y="4442"/>
                      </a:cubicBezTo>
                      <a:cubicBezTo>
                        <a:pt x="3497" y="4663"/>
                        <a:pt x="3340" y="4820"/>
                        <a:pt x="3151" y="4820"/>
                      </a:cubicBezTo>
                      <a:cubicBezTo>
                        <a:pt x="2962" y="4820"/>
                        <a:pt x="2804" y="4663"/>
                        <a:pt x="2804" y="4442"/>
                      </a:cubicBezTo>
                      <a:cubicBezTo>
                        <a:pt x="2804" y="4253"/>
                        <a:pt x="2962" y="4096"/>
                        <a:pt x="3151" y="4096"/>
                      </a:cubicBezTo>
                      <a:close/>
                      <a:moveTo>
                        <a:pt x="3182" y="0"/>
                      </a:moveTo>
                      <a:cubicBezTo>
                        <a:pt x="1481" y="0"/>
                        <a:pt x="63" y="1418"/>
                        <a:pt x="63" y="3119"/>
                      </a:cubicBezTo>
                      <a:cubicBezTo>
                        <a:pt x="63" y="3655"/>
                        <a:pt x="189" y="4159"/>
                        <a:pt x="473" y="4663"/>
                      </a:cubicBezTo>
                      <a:lnTo>
                        <a:pt x="32" y="5766"/>
                      </a:lnTo>
                      <a:cubicBezTo>
                        <a:pt x="0" y="5860"/>
                        <a:pt x="32" y="5986"/>
                        <a:pt x="126" y="6112"/>
                      </a:cubicBezTo>
                      <a:cubicBezTo>
                        <a:pt x="189" y="6175"/>
                        <a:pt x="347" y="6238"/>
                        <a:pt x="473" y="6238"/>
                      </a:cubicBezTo>
                      <a:lnTo>
                        <a:pt x="1764" y="5892"/>
                      </a:lnTo>
                      <a:cubicBezTo>
                        <a:pt x="2205" y="6144"/>
                        <a:pt x="2678" y="6238"/>
                        <a:pt x="3182" y="6238"/>
                      </a:cubicBezTo>
                      <a:cubicBezTo>
                        <a:pt x="4915" y="6238"/>
                        <a:pt x="6301" y="4789"/>
                        <a:pt x="6301" y="3119"/>
                      </a:cubicBezTo>
                      <a:cubicBezTo>
                        <a:pt x="6301" y="1386"/>
                        <a:pt x="4883" y="0"/>
                        <a:pt x="318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68" name="Google Shape;9315;p73">
                  <a:extLst>
                    <a:ext uri="{FF2B5EF4-FFF2-40B4-BE49-F238E27FC236}">
                      <a16:creationId xmlns:a16="http://schemas.microsoft.com/office/drawing/2014/main" id="{7D707936-5BC9-22F5-1282-A8C468BF59CA}"/>
                    </a:ext>
                  </a:extLst>
                </p:cNvPr>
                <p:cNvSpPr/>
                <p:nvPr/>
              </p:nvSpPr>
              <p:spPr>
                <a:xfrm>
                  <a:off x="581525" y="3440725"/>
                  <a:ext cx="157550" cy="108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4348" extrusionOk="0">
                      <a:moveTo>
                        <a:pt x="1355" y="0"/>
                      </a:moveTo>
                      <a:cubicBezTo>
                        <a:pt x="567" y="567"/>
                        <a:pt x="0" y="1513"/>
                        <a:pt x="0" y="2584"/>
                      </a:cubicBezTo>
                      <a:lnTo>
                        <a:pt x="0" y="4001"/>
                      </a:lnTo>
                      <a:cubicBezTo>
                        <a:pt x="63" y="4190"/>
                        <a:pt x="221" y="4348"/>
                        <a:pt x="410" y="4348"/>
                      </a:cubicBezTo>
                      <a:lnTo>
                        <a:pt x="5955" y="4348"/>
                      </a:lnTo>
                      <a:cubicBezTo>
                        <a:pt x="6144" y="4348"/>
                        <a:pt x="6301" y="4190"/>
                        <a:pt x="6301" y="4001"/>
                      </a:cubicBezTo>
                      <a:lnTo>
                        <a:pt x="6301" y="2584"/>
                      </a:lnTo>
                      <a:cubicBezTo>
                        <a:pt x="6301" y="1513"/>
                        <a:pt x="5797" y="599"/>
                        <a:pt x="4978" y="0"/>
                      </a:cubicBezTo>
                      <a:cubicBezTo>
                        <a:pt x="4537" y="536"/>
                        <a:pt x="3875" y="851"/>
                        <a:pt x="3151" y="851"/>
                      </a:cubicBezTo>
                      <a:cubicBezTo>
                        <a:pt x="2458" y="851"/>
                        <a:pt x="1796" y="536"/>
                        <a:pt x="13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0" name="Google Shape;9316;p73">
                <a:extLst>
                  <a:ext uri="{FF2B5EF4-FFF2-40B4-BE49-F238E27FC236}">
                    <a16:creationId xmlns:a16="http://schemas.microsoft.com/office/drawing/2014/main" id="{7D74966E-DF2B-B27A-60D5-0189C948950E}"/>
                  </a:ext>
                </a:extLst>
              </p:cNvPr>
              <p:cNvGrpSpPr/>
              <p:nvPr/>
            </p:nvGrpSpPr>
            <p:grpSpPr>
              <a:xfrm>
                <a:off x="763919" y="4376911"/>
                <a:ext cx="505937" cy="502642"/>
                <a:chOff x="580725" y="3617925"/>
                <a:chExt cx="299325" cy="297375"/>
              </a:xfrm>
              <a:grpFill/>
            </p:grpSpPr>
            <p:sp>
              <p:nvSpPr>
                <p:cNvPr id="17661" name="Google Shape;9317;p73">
                  <a:extLst>
                    <a:ext uri="{FF2B5EF4-FFF2-40B4-BE49-F238E27FC236}">
                      <a16:creationId xmlns:a16="http://schemas.microsoft.com/office/drawing/2014/main" id="{E130AB4B-8B5C-1FF4-FD60-3CC058A591DB}"/>
                    </a:ext>
                  </a:extLst>
                </p:cNvPr>
                <p:cNvSpPr/>
                <p:nvPr/>
              </p:nvSpPr>
              <p:spPr>
                <a:xfrm>
                  <a:off x="609075" y="3662050"/>
                  <a:ext cx="51225" cy="51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048" extrusionOk="0">
                      <a:moveTo>
                        <a:pt x="1041" y="0"/>
                      </a:moveTo>
                      <a:cubicBezTo>
                        <a:pt x="473" y="0"/>
                        <a:pt x="1" y="473"/>
                        <a:pt x="1" y="1040"/>
                      </a:cubicBezTo>
                      <a:cubicBezTo>
                        <a:pt x="1" y="1607"/>
                        <a:pt x="473" y="2048"/>
                        <a:pt x="1041" y="2048"/>
                      </a:cubicBezTo>
                      <a:cubicBezTo>
                        <a:pt x="1608" y="2048"/>
                        <a:pt x="2049" y="1607"/>
                        <a:pt x="2049" y="1040"/>
                      </a:cubicBezTo>
                      <a:cubicBezTo>
                        <a:pt x="2049" y="473"/>
                        <a:pt x="1608" y="0"/>
                        <a:pt x="104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62" name="Google Shape;9318;p73">
                  <a:extLst>
                    <a:ext uri="{FF2B5EF4-FFF2-40B4-BE49-F238E27FC236}">
                      <a16:creationId xmlns:a16="http://schemas.microsoft.com/office/drawing/2014/main" id="{CE12A510-C724-2A3A-36F1-4744E5E3B14E}"/>
                    </a:ext>
                  </a:extLst>
                </p:cNvPr>
                <p:cNvSpPr/>
                <p:nvPr/>
              </p:nvSpPr>
              <p:spPr>
                <a:xfrm>
                  <a:off x="668950" y="3617925"/>
                  <a:ext cx="122875" cy="104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5" h="4179" extrusionOk="0">
                      <a:moveTo>
                        <a:pt x="1040" y="1"/>
                      </a:moveTo>
                      <a:cubicBezTo>
                        <a:pt x="441" y="1"/>
                        <a:pt x="0" y="473"/>
                        <a:pt x="0" y="1072"/>
                      </a:cubicBezTo>
                      <a:lnTo>
                        <a:pt x="0" y="1797"/>
                      </a:lnTo>
                      <a:cubicBezTo>
                        <a:pt x="0" y="2364"/>
                        <a:pt x="473" y="2805"/>
                        <a:pt x="1040" y="2805"/>
                      </a:cubicBezTo>
                      <a:lnTo>
                        <a:pt x="2300" y="2805"/>
                      </a:lnTo>
                      <a:lnTo>
                        <a:pt x="3592" y="4097"/>
                      </a:lnTo>
                      <a:cubicBezTo>
                        <a:pt x="3672" y="4156"/>
                        <a:pt x="3764" y="4178"/>
                        <a:pt x="3853" y="4178"/>
                      </a:cubicBezTo>
                      <a:cubicBezTo>
                        <a:pt x="3905" y="4178"/>
                        <a:pt x="3955" y="4171"/>
                        <a:pt x="4001" y="4160"/>
                      </a:cubicBezTo>
                      <a:cubicBezTo>
                        <a:pt x="4127" y="4097"/>
                        <a:pt x="4190" y="3939"/>
                        <a:pt x="4190" y="3844"/>
                      </a:cubicBezTo>
                      <a:lnTo>
                        <a:pt x="4190" y="2742"/>
                      </a:lnTo>
                      <a:cubicBezTo>
                        <a:pt x="4600" y="2584"/>
                        <a:pt x="4915" y="2206"/>
                        <a:pt x="4915" y="1734"/>
                      </a:cubicBezTo>
                      <a:lnTo>
                        <a:pt x="4915" y="1072"/>
                      </a:lnTo>
                      <a:cubicBezTo>
                        <a:pt x="4915" y="473"/>
                        <a:pt x="4411" y="1"/>
                        <a:pt x="387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63" name="Google Shape;9319;p73">
                  <a:extLst>
                    <a:ext uri="{FF2B5EF4-FFF2-40B4-BE49-F238E27FC236}">
                      <a16:creationId xmlns:a16="http://schemas.microsoft.com/office/drawing/2014/main" id="{678751C9-2789-5C90-187B-71940DAB10EC}"/>
                    </a:ext>
                  </a:extLst>
                </p:cNvPr>
                <p:cNvSpPr/>
                <p:nvPr/>
              </p:nvSpPr>
              <p:spPr>
                <a:xfrm>
                  <a:off x="580725" y="3721900"/>
                  <a:ext cx="141800" cy="19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72" h="7681" extrusionOk="0">
                      <a:moveTo>
                        <a:pt x="3340" y="4506"/>
                      </a:moveTo>
                      <a:lnTo>
                        <a:pt x="3718" y="5577"/>
                      </a:lnTo>
                      <a:lnTo>
                        <a:pt x="1229" y="5577"/>
                      </a:lnTo>
                      <a:lnTo>
                        <a:pt x="1450" y="4600"/>
                      </a:lnTo>
                      <a:lnTo>
                        <a:pt x="1450" y="4506"/>
                      </a:lnTo>
                      <a:close/>
                      <a:moveTo>
                        <a:pt x="1450" y="1"/>
                      </a:moveTo>
                      <a:cubicBezTo>
                        <a:pt x="1135" y="1"/>
                        <a:pt x="883" y="221"/>
                        <a:pt x="788" y="505"/>
                      </a:cubicBezTo>
                      <a:lnTo>
                        <a:pt x="95" y="3624"/>
                      </a:lnTo>
                      <a:cubicBezTo>
                        <a:pt x="1" y="4096"/>
                        <a:pt x="316" y="4506"/>
                        <a:pt x="757" y="4506"/>
                      </a:cubicBezTo>
                      <a:lnTo>
                        <a:pt x="95" y="7247"/>
                      </a:lnTo>
                      <a:cubicBezTo>
                        <a:pt x="32" y="7436"/>
                        <a:pt x="158" y="7593"/>
                        <a:pt x="316" y="7656"/>
                      </a:cubicBezTo>
                      <a:cubicBezTo>
                        <a:pt x="350" y="7668"/>
                        <a:pt x="383" y="7673"/>
                        <a:pt x="415" y="7673"/>
                      </a:cubicBezTo>
                      <a:cubicBezTo>
                        <a:pt x="559" y="7673"/>
                        <a:pt x="679" y="7565"/>
                        <a:pt x="757" y="7436"/>
                      </a:cubicBezTo>
                      <a:lnTo>
                        <a:pt x="1040" y="6301"/>
                      </a:lnTo>
                      <a:lnTo>
                        <a:pt x="3939" y="6301"/>
                      </a:lnTo>
                      <a:lnTo>
                        <a:pt x="4254" y="7152"/>
                      </a:lnTo>
                      <a:cubicBezTo>
                        <a:pt x="4358" y="7492"/>
                        <a:pt x="4637" y="7680"/>
                        <a:pt x="4908" y="7680"/>
                      </a:cubicBezTo>
                      <a:cubicBezTo>
                        <a:pt x="4964" y="7680"/>
                        <a:pt x="5019" y="7672"/>
                        <a:pt x="5073" y="7656"/>
                      </a:cubicBezTo>
                      <a:cubicBezTo>
                        <a:pt x="5451" y="7593"/>
                        <a:pt x="5672" y="7184"/>
                        <a:pt x="5609" y="6837"/>
                      </a:cubicBezTo>
                      <a:lnTo>
                        <a:pt x="4569" y="3687"/>
                      </a:lnTo>
                      <a:cubicBezTo>
                        <a:pt x="4506" y="3372"/>
                        <a:pt x="4222" y="3183"/>
                        <a:pt x="3907" y="3183"/>
                      </a:cubicBezTo>
                      <a:lnTo>
                        <a:pt x="3183" y="3183"/>
                      </a:lnTo>
                      <a:cubicBezTo>
                        <a:pt x="2994" y="3183"/>
                        <a:pt x="2836" y="3025"/>
                        <a:pt x="2836" y="2836"/>
                      </a:cubicBezTo>
                      <a:cubicBezTo>
                        <a:pt x="2836" y="2615"/>
                        <a:pt x="2994" y="2458"/>
                        <a:pt x="3183" y="2458"/>
                      </a:cubicBezTo>
                      <a:lnTo>
                        <a:pt x="4222" y="2458"/>
                      </a:lnTo>
                      <a:cubicBezTo>
                        <a:pt x="4600" y="2458"/>
                        <a:pt x="4915" y="2143"/>
                        <a:pt x="4915" y="1765"/>
                      </a:cubicBezTo>
                      <a:cubicBezTo>
                        <a:pt x="4915" y="1355"/>
                        <a:pt x="4600" y="1040"/>
                        <a:pt x="4222" y="1040"/>
                      </a:cubicBezTo>
                      <a:lnTo>
                        <a:pt x="2332" y="1040"/>
                      </a:lnTo>
                      <a:lnTo>
                        <a:pt x="2080" y="379"/>
                      </a:lnTo>
                      <a:cubicBezTo>
                        <a:pt x="1985" y="158"/>
                        <a:pt x="1733" y="1"/>
                        <a:pt x="145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64" name="Google Shape;9320;p73">
                  <a:extLst>
                    <a:ext uri="{FF2B5EF4-FFF2-40B4-BE49-F238E27FC236}">
                      <a16:creationId xmlns:a16="http://schemas.microsoft.com/office/drawing/2014/main" id="{DC2A95C0-1839-374A-E941-E2C887988CD5}"/>
                    </a:ext>
                  </a:extLst>
                </p:cNvPr>
                <p:cNvSpPr/>
                <p:nvPr/>
              </p:nvSpPr>
              <p:spPr>
                <a:xfrm>
                  <a:off x="800475" y="3662050"/>
                  <a:ext cx="51225" cy="51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048" extrusionOk="0">
                      <a:moveTo>
                        <a:pt x="1009" y="0"/>
                      </a:moveTo>
                      <a:cubicBezTo>
                        <a:pt x="442" y="0"/>
                        <a:pt x="1" y="473"/>
                        <a:pt x="1" y="1040"/>
                      </a:cubicBezTo>
                      <a:cubicBezTo>
                        <a:pt x="1" y="1607"/>
                        <a:pt x="442" y="2048"/>
                        <a:pt x="1009" y="2048"/>
                      </a:cubicBezTo>
                      <a:cubicBezTo>
                        <a:pt x="1576" y="2048"/>
                        <a:pt x="2048" y="1607"/>
                        <a:pt x="2048" y="1040"/>
                      </a:cubicBezTo>
                      <a:cubicBezTo>
                        <a:pt x="2048" y="473"/>
                        <a:pt x="1576" y="0"/>
                        <a:pt x="10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65" name="Google Shape;9321;p73">
                  <a:extLst>
                    <a:ext uri="{FF2B5EF4-FFF2-40B4-BE49-F238E27FC236}">
                      <a16:creationId xmlns:a16="http://schemas.microsoft.com/office/drawing/2014/main" id="{0C969AFF-B2C6-B1DD-B57D-5339A8C908B3}"/>
                    </a:ext>
                  </a:extLst>
                </p:cNvPr>
                <p:cNvSpPr/>
                <p:nvPr/>
              </p:nvSpPr>
              <p:spPr>
                <a:xfrm>
                  <a:off x="738250" y="3722700"/>
                  <a:ext cx="141800" cy="192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72" h="7704" extrusionOk="0">
                      <a:moveTo>
                        <a:pt x="4222" y="4474"/>
                      </a:moveTo>
                      <a:lnTo>
                        <a:pt x="4222" y="4568"/>
                      </a:lnTo>
                      <a:lnTo>
                        <a:pt x="4443" y="5545"/>
                      </a:lnTo>
                      <a:lnTo>
                        <a:pt x="1985" y="5545"/>
                      </a:lnTo>
                      <a:lnTo>
                        <a:pt x="2332" y="4474"/>
                      </a:lnTo>
                      <a:close/>
                      <a:moveTo>
                        <a:pt x="4222" y="0"/>
                      </a:moveTo>
                      <a:cubicBezTo>
                        <a:pt x="3939" y="0"/>
                        <a:pt x="3718" y="158"/>
                        <a:pt x="3592" y="378"/>
                      </a:cubicBezTo>
                      <a:lnTo>
                        <a:pt x="3340" y="1071"/>
                      </a:lnTo>
                      <a:lnTo>
                        <a:pt x="1450" y="1071"/>
                      </a:lnTo>
                      <a:cubicBezTo>
                        <a:pt x="1072" y="1071"/>
                        <a:pt x="757" y="1386"/>
                        <a:pt x="757" y="1764"/>
                      </a:cubicBezTo>
                      <a:cubicBezTo>
                        <a:pt x="757" y="2174"/>
                        <a:pt x="1072" y="2489"/>
                        <a:pt x="1450" y="2489"/>
                      </a:cubicBezTo>
                      <a:lnTo>
                        <a:pt x="2490" y="2489"/>
                      </a:lnTo>
                      <a:cubicBezTo>
                        <a:pt x="2679" y="2489"/>
                        <a:pt x="2836" y="2646"/>
                        <a:pt x="2836" y="2835"/>
                      </a:cubicBezTo>
                      <a:cubicBezTo>
                        <a:pt x="2836" y="3024"/>
                        <a:pt x="2679" y="3182"/>
                        <a:pt x="2490" y="3182"/>
                      </a:cubicBezTo>
                      <a:lnTo>
                        <a:pt x="1765" y="3182"/>
                      </a:lnTo>
                      <a:cubicBezTo>
                        <a:pt x="1450" y="3182"/>
                        <a:pt x="1198" y="3371"/>
                        <a:pt x="1103" y="3686"/>
                      </a:cubicBezTo>
                      <a:lnTo>
                        <a:pt x="95" y="6837"/>
                      </a:lnTo>
                      <a:cubicBezTo>
                        <a:pt x="1" y="7215"/>
                        <a:pt x="190" y="7593"/>
                        <a:pt x="599" y="7687"/>
                      </a:cubicBezTo>
                      <a:cubicBezTo>
                        <a:pt x="643" y="7696"/>
                        <a:pt x="690" y="7701"/>
                        <a:pt x="738" y="7701"/>
                      </a:cubicBezTo>
                      <a:cubicBezTo>
                        <a:pt x="1030" y="7701"/>
                        <a:pt x="1364" y="7531"/>
                        <a:pt x="1418" y="7152"/>
                      </a:cubicBezTo>
                      <a:lnTo>
                        <a:pt x="1733" y="6301"/>
                      </a:lnTo>
                      <a:lnTo>
                        <a:pt x="4632" y="6301"/>
                      </a:lnTo>
                      <a:lnTo>
                        <a:pt x="4915" y="7435"/>
                      </a:lnTo>
                      <a:cubicBezTo>
                        <a:pt x="4967" y="7591"/>
                        <a:pt x="5104" y="7704"/>
                        <a:pt x="5257" y="7704"/>
                      </a:cubicBezTo>
                      <a:cubicBezTo>
                        <a:pt x="5290" y="7704"/>
                        <a:pt x="5323" y="7698"/>
                        <a:pt x="5356" y="7687"/>
                      </a:cubicBezTo>
                      <a:cubicBezTo>
                        <a:pt x="5546" y="7624"/>
                        <a:pt x="5672" y="7435"/>
                        <a:pt x="5577" y="7246"/>
                      </a:cubicBezTo>
                      <a:lnTo>
                        <a:pt x="4915" y="4537"/>
                      </a:lnTo>
                      <a:cubicBezTo>
                        <a:pt x="5356" y="4474"/>
                        <a:pt x="5672" y="4064"/>
                        <a:pt x="5609" y="3623"/>
                      </a:cubicBezTo>
                      <a:lnTo>
                        <a:pt x="4884" y="504"/>
                      </a:lnTo>
                      <a:cubicBezTo>
                        <a:pt x="4821" y="189"/>
                        <a:pt x="4537" y="0"/>
                        <a:pt x="422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1" name="Google Shape;9322;p73">
                <a:extLst>
                  <a:ext uri="{FF2B5EF4-FFF2-40B4-BE49-F238E27FC236}">
                    <a16:creationId xmlns:a16="http://schemas.microsoft.com/office/drawing/2014/main" id="{1689C636-6C28-A6ED-1600-69FF0CC1F4F9}"/>
                  </a:ext>
                </a:extLst>
              </p:cNvPr>
              <p:cNvGrpSpPr/>
              <p:nvPr/>
            </p:nvGrpSpPr>
            <p:grpSpPr>
              <a:xfrm>
                <a:off x="766581" y="4984646"/>
                <a:ext cx="500612" cy="500612"/>
                <a:chOff x="583100" y="3982600"/>
                <a:chExt cx="296175" cy="296175"/>
              </a:xfrm>
              <a:grpFill/>
            </p:grpSpPr>
            <p:sp>
              <p:nvSpPr>
                <p:cNvPr id="17654" name="Google Shape;9323;p73">
                  <a:extLst>
                    <a:ext uri="{FF2B5EF4-FFF2-40B4-BE49-F238E27FC236}">
                      <a16:creationId xmlns:a16="http://schemas.microsoft.com/office/drawing/2014/main" id="{2AF59FAA-0209-FA52-2946-1A97203F5BFD}"/>
                    </a:ext>
                  </a:extLst>
                </p:cNvPr>
                <p:cNvSpPr/>
                <p:nvPr/>
              </p:nvSpPr>
              <p:spPr>
                <a:xfrm>
                  <a:off x="694925" y="3982600"/>
                  <a:ext cx="70925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37" h="2742" extrusionOk="0">
                      <a:moveTo>
                        <a:pt x="1419" y="1"/>
                      </a:moveTo>
                      <a:cubicBezTo>
                        <a:pt x="631" y="1"/>
                        <a:pt x="1" y="599"/>
                        <a:pt x="1" y="1355"/>
                      </a:cubicBezTo>
                      <a:cubicBezTo>
                        <a:pt x="1" y="2143"/>
                        <a:pt x="631" y="2742"/>
                        <a:pt x="1419" y="2742"/>
                      </a:cubicBezTo>
                      <a:cubicBezTo>
                        <a:pt x="2206" y="2742"/>
                        <a:pt x="2836" y="2143"/>
                        <a:pt x="2836" y="1355"/>
                      </a:cubicBezTo>
                      <a:cubicBezTo>
                        <a:pt x="2836" y="599"/>
                        <a:pt x="2206" y="1"/>
                        <a:pt x="141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55" name="Google Shape;9324;p73">
                  <a:extLst>
                    <a:ext uri="{FF2B5EF4-FFF2-40B4-BE49-F238E27FC236}">
                      <a16:creationId xmlns:a16="http://schemas.microsoft.com/office/drawing/2014/main" id="{1B144750-1306-6D0C-CAD0-D27A9E4A5767}"/>
                    </a:ext>
                  </a:extLst>
                </p:cNvPr>
                <p:cNvSpPr/>
                <p:nvPr/>
              </p:nvSpPr>
              <p:spPr>
                <a:xfrm>
                  <a:off x="609075" y="4139350"/>
                  <a:ext cx="69350" cy="68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2741" extrusionOk="0">
                      <a:moveTo>
                        <a:pt x="1387" y="0"/>
                      </a:moveTo>
                      <a:cubicBezTo>
                        <a:pt x="631" y="0"/>
                        <a:pt x="1" y="630"/>
                        <a:pt x="1" y="1355"/>
                      </a:cubicBezTo>
                      <a:cubicBezTo>
                        <a:pt x="1" y="2111"/>
                        <a:pt x="631" y="2741"/>
                        <a:pt x="1387" y="2741"/>
                      </a:cubicBezTo>
                      <a:cubicBezTo>
                        <a:pt x="2143" y="2741"/>
                        <a:pt x="2773" y="2111"/>
                        <a:pt x="2773" y="1355"/>
                      </a:cubicBezTo>
                      <a:cubicBezTo>
                        <a:pt x="2773" y="630"/>
                        <a:pt x="2143" y="0"/>
                        <a:pt x="138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56" name="Google Shape;9325;p73">
                  <a:extLst>
                    <a:ext uri="{FF2B5EF4-FFF2-40B4-BE49-F238E27FC236}">
                      <a16:creationId xmlns:a16="http://schemas.microsoft.com/office/drawing/2014/main" id="{AE2C3548-ACD7-0A79-080F-5011F755BC4C}"/>
                    </a:ext>
                  </a:extLst>
                </p:cNvPr>
                <p:cNvSpPr/>
                <p:nvPr/>
              </p:nvSpPr>
              <p:spPr>
                <a:xfrm>
                  <a:off x="783925" y="4140125"/>
                  <a:ext cx="68550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2" h="2742" extrusionOk="0">
                      <a:moveTo>
                        <a:pt x="1356" y="1"/>
                      </a:moveTo>
                      <a:cubicBezTo>
                        <a:pt x="631" y="1"/>
                        <a:pt x="1" y="631"/>
                        <a:pt x="1" y="1387"/>
                      </a:cubicBezTo>
                      <a:cubicBezTo>
                        <a:pt x="1" y="2111"/>
                        <a:pt x="631" y="2741"/>
                        <a:pt x="1356" y="2741"/>
                      </a:cubicBezTo>
                      <a:cubicBezTo>
                        <a:pt x="2112" y="2741"/>
                        <a:pt x="2742" y="2111"/>
                        <a:pt x="2742" y="1387"/>
                      </a:cubicBezTo>
                      <a:cubicBezTo>
                        <a:pt x="2742" y="631"/>
                        <a:pt x="2112" y="1"/>
                        <a:pt x="135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57" name="Google Shape;9326;p73">
                  <a:extLst>
                    <a:ext uri="{FF2B5EF4-FFF2-40B4-BE49-F238E27FC236}">
                      <a16:creationId xmlns:a16="http://schemas.microsoft.com/office/drawing/2014/main" id="{13519CD9-B131-CEB8-CE71-A95FF7CAC066}"/>
                    </a:ext>
                  </a:extLst>
                </p:cNvPr>
                <p:cNvSpPr/>
                <p:nvPr/>
              </p:nvSpPr>
              <p:spPr>
                <a:xfrm>
                  <a:off x="583100" y="4207075"/>
                  <a:ext cx="122100" cy="71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2868" extrusionOk="0">
                      <a:moveTo>
                        <a:pt x="819" y="0"/>
                      </a:moveTo>
                      <a:cubicBezTo>
                        <a:pt x="347" y="442"/>
                        <a:pt x="0" y="1072"/>
                        <a:pt x="0" y="1796"/>
                      </a:cubicBezTo>
                      <a:lnTo>
                        <a:pt x="0" y="2521"/>
                      </a:lnTo>
                      <a:cubicBezTo>
                        <a:pt x="0" y="2710"/>
                        <a:pt x="158" y="2867"/>
                        <a:pt x="347" y="2867"/>
                      </a:cubicBezTo>
                      <a:lnTo>
                        <a:pt x="4505" y="2867"/>
                      </a:lnTo>
                      <a:cubicBezTo>
                        <a:pt x="4726" y="2867"/>
                        <a:pt x="4883" y="2710"/>
                        <a:pt x="4883" y="2521"/>
                      </a:cubicBezTo>
                      <a:lnTo>
                        <a:pt x="4883" y="1796"/>
                      </a:lnTo>
                      <a:cubicBezTo>
                        <a:pt x="4883" y="1103"/>
                        <a:pt x="4568" y="442"/>
                        <a:pt x="4033" y="0"/>
                      </a:cubicBezTo>
                      <a:cubicBezTo>
                        <a:pt x="3655" y="473"/>
                        <a:pt x="3088" y="788"/>
                        <a:pt x="2426" y="788"/>
                      </a:cubicBezTo>
                      <a:cubicBezTo>
                        <a:pt x="1796" y="788"/>
                        <a:pt x="1197" y="473"/>
                        <a:pt x="81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58" name="Google Shape;9327;p73">
                  <a:extLst>
                    <a:ext uri="{FF2B5EF4-FFF2-40B4-BE49-F238E27FC236}">
                      <a16:creationId xmlns:a16="http://schemas.microsoft.com/office/drawing/2014/main" id="{0E8EFEC1-A68B-DFC5-5161-DC6567013227}"/>
                    </a:ext>
                  </a:extLst>
                </p:cNvPr>
                <p:cNvSpPr/>
                <p:nvPr/>
              </p:nvSpPr>
              <p:spPr>
                <a:xfrm>
                  <a:off x="669725" y="4049550"/>
                  <a:ext cx="122900" cy="72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6" h="2899" extrusionOk="0">
                      <a:moveTo>
                        <a:pt x="851" y="1"/>
                      </a:moveTo>
                      <a:cubicBezTo>
                        <a:pt x="347" y="442"/>
                        <a:pt x="1" y="1103"/>
                        <a:pt x="1" y="1796"/>
                      </a:cubicBezTo>
                      <a:lnTo>
                        <a:pt x="1" y="2552"/>
                      </a:lnTo>
                      <a:cubicBezTo>
                        <a:pt x="1" y="2741"/>
                        <a:pt x="158" y="2899"/>
                        <a:pt x="347" y="2899"/>
                      </a:cubicBezTo>
                      <a:lnTo>
                        <a:pt x="4537" y="2899"/>
                      </a:lnTo>
                      <a:cubicBezTo>
                        <a:pt x="4758" y="2899"/>
                        <a:pt x="4915" y="2741"/>
                        <a:pt x="4915" y="2552"/>
                      </a:cubicBezTo>
                      <a:lnTo>
                        <a:pt x="4915" y="1796"/>
                      </a:lnTo>
                      <a:cubicBezTo>
                        <a:pt x="4915" y="1103"/>
                        <a:pt x="4600" y="442"/>
                        <a:pt x="4065" y="1"/>
                      </a:cubicBezTo>
                      <a:cubicBezTo>
                        <a:pt x="3687" y="473"/>
                        <a:pt x="3088" y="788"/>
                        <a:pt x="2458" y="788"/>
                      </a:cubicBezTo>
                      <a:cubicBezTo>
                        <a:pt x="1828" y="788"/>
                        <a:pt x="1198" y="473"/>
                        <a:pt x="85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59" name="Google Shape;9328;p73">
                  <a:extLst>
                    <a:ext uri="{FF2B5EF4-FFF2-40B4-BE49-F238E27FC236}">
                      <a16:creationId xmlns:a16="http://schemas.microsoft.com/office/drawing/2014/main" id="{8EA19CB0-C2AE-0790-79DF-C901CC7F51EE}"/>
                    </a:ext>
                  </a:extLst>
                </p:cNvPr>
                <p:cNvSpPr/>
                <p:nvPr/>
              </p:nvSpPr>
              <p:spPr>
                <a:xfrm>
                  <a:off x="757150" y="4207075"/>
                  <a:ext cx="122125" cy="71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5" h="2868" extrusionOk="0">
                      <a:moveTo>
                        <a:pt x="820" y="0"/>
                      </a:moveTo>
                      <a:cubicBezTo>
                        <a:pt x="316" y="442"/>
                        <a:pt x="1" y="1103"/>
                        <a:pt x="1" y="1796"/>
                      </a:cubicBezTo>
                      <a:lnTo>
                        <a:pt x="1" y="2521"/>
                      </a:lnTo>
                      <a:cubicBezTo>
                        <a:pt x="1" y="2710"/>
                        <a:pt x="158" y="2867"/>
                        <a:pt x="347" y="2867"/>
                      </a:cubicBezTo>
                      <a:lnTo>
                        <a:pt x="4506" y="2867"/>
                      </a:lnTo>
                      <a:cubicBezTo>
                        <a:pt x="4727" y="2867"/>
                        <a:pt x="4884" y="2710"/>
                        <a:pt x="4884" y="2521"/>
                      </a:cubicBezTo>
                      <a:lnTo>
                        <a:pt x="4884" y="1796"/>
                      </a:lnTo>
                      <a:cubicBezTo>
                        <a:pt x="4884" y="1103"/>
                        <a:pt x="4569" y="442"/>
                        <a:pt x="4033" y="0"/>
                      </a:cubicBezTo>
                      <a:cubicBezTo>
                        <a:pt x="3655" y="473"/>
                        <a:pt x="3088" y="788"/>
                        <a:pt x="2427" y="788"/>
                      </a:cubicBezTo>
                      <a:cubicBezTo>
                        <a:pt x="1797" y="788"/>
                        <a:pt x="1198" y="473"/>
                        <a:pt x="82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60" name="Google Shape;9329;p73">
                  <a:extLst>
                    <a:ext uri="{FF2B5EF4-FFF2-40B4-BE49-F238E27FC236}">
                      <a16:creationId xmlns:a16="http://schemas.microsoft.com/office/drawing/2014/main" id="{5FA1CDDF-800D-CB1F-8DFA-60DD2EB7A61B}"/>
                    </a:ext>
                  </a:extLst>
                </p:cNvPr>
                <p:cNvSpPr/>
                <p:nvPr/>
              </p:nvSpPr>
              <p:spPr>
                <a:xfrm>
                  <a:off x="691775" y="4139350"/>
                  <a:ext cx="77225" cy="64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89" h="2584" extrusionOk="0">
                      <a:moveTo>
                        <a:pt x="1198" y="0"/>
                      </a:moveTo>
                      <a:lnTo>
                        <a:pt x="1198" y="882"/>
                      </a:lnTo>
                      <a:lnTo>
                        <a:pt x="1" y="2079"/>
                      </a:lnTo>
                      <a:cubicBezTo>
                        <a:pt x="221" y="2237"/>
                        <a:pt x="284" y="2300"/>
                        <a:pt x="473" y="2583"/>
                      </a:cubicBezTo>
                      <a:lnTo>
                        <a:pt x="1545" y="1575"/>
                      </a:lnTo>
                      <a:lnTo>
                        <a:pt x="2616" y="2583"/>
                      </a:lnTo>
                      <a:cubicBezTo>
                        <a:pt x="2773" y="2394"/>
                        <a:pt x="2931" y="2237"/>
                        <a:pt x="3088" y="2111"/>
                      </a:cubicBezTo>
                      <a:lnTo>
                        <a:pt x="1891" y="882"/>
                      </a:lnTo>
                      <a:lnTo>
                        <a:pt x="189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2" name="Google Shape;9330;p73">
                <a:extLst>
                  <a:ext uri="{FF2B5EF4-FFF2-40B4-BE49-F238E27FC236}">
                    <a16:creationId xmlns:a16="http://schemas.microsoft.com/office/drawing/2014/main" id="{0BCA5616-6E47-9969-49A4-1BDA2713DBAB}"/>
                  </a:ext>
                </a:extLst>
              </p:cNvPr>
              <p:cNvGrpSpPr/>
              <p:nvPr/>
            </p:nvGrpSpPr>
            <p:grpSpPr>
              <a:xfrm>
                <a:off x="3959219" y="3748874"/>
                <a:ext cx="439341" cy="498627"/>
                <a:chOff x="2423775" y="3226875"/>
                <a:chExt cx="259925" cy="295000"/>
              </a:xfrm>
              <a:grpFill/>
            </p:grpSpPr>
            <p:sp>
              <p:nvSpPr>
                <p:cNvPr id="17651" name="Google Shape;9331;p73">
                  <a:extLst>
                    <a:ext uri="{FF2B5EF4-FFF2-40B4-BE49-F238E27FC236}">
                      <a16:creationId xmlns:a16="http://schemas.microsoft.com/office/drawing/2014/main" id="{2C2355A4-7BD5-7AB9-74F7-0D05B76C2799}"/>
                    </a:ext>
                  </a:extLst>
                </p:cNvPr>
                <p:cNvSpPr/>
                <p:nvPr/>
              </p:nvSpPr>
              <p:spPr>
                <a:xfrm>
                  <a:off x="2509625" y="3365900"/>
                  <a:ext cx="86650" cy="5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2080" extrusionOk="0">
                      <a:moveTo>
                        <a:pt x="1733" y="0"/>
                      </a:moveTo>
                      <a:cubicBezTo>
                        <a:pt x="788" y="0"/>
                        <a:pt x="0" y="788"/>
                        <a:pt x="0" y="1733"/>
                      </a:cubicBezTo>
                      <a:lnTo>
                        <a:pt x="0" y="2080"/>
                      </a:lnTo>
                      <a:lnTo>
                        <a:pt x="3466" y="2080"/>
                      </a:lnTo>
                      <a:lnTo>
                        <a:pt x="3466" y="1733"/>
                      </a:lnTo>
                      <a:cubicBezTo>
                        <a:pt x="3466" y="788"/>
                        <a:pt x="2678" y="0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52" name="Google Shape;9332;p73">
                  <a:extLst>
                    <a:ext uri="{FF2B5EF4-FFF2-40B4-BE49-F238E27FC236}">
                      <a16:creationId xmlns:a16="http://schemas.microsoft.com/office/drawing/2014/main" id="{57A65809-F218-F655-C8BA-EDF9A84E947D}"/>
                    </a:ext>
                  </a:extLst>
                </p:cNvPr>
                <p:cNvSpPr/>
                <p:nvPr/>
              </p:nvSpPr>
              <p:spPr>
                <a:xfrm>
                  <a:off x="2534825" y="3313925"/>
                  <a:ext cx="35475" cy="3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8" extrusionOk="0">
                      <a:moveTo>
                        <a:pt x="725" y="0"/>
                      </a:moveTo>
                      <a:cubicBezTo>
                        <a:pt x="316" y="0"/>
                        <a:pt x="0" y="315"/>
                        <a:pt x="0" y="725"/>
                      </a:cubicBezTo>
                      <a:cubicBezTo>
                        <a:pt x="0" y="1103"/>
                        <a:pt x="316" y="1418"/>
                        <a:pt x="725" y="1418"/>
                      </a:cubicBezTo>
                      <a:cubicBezTo>
                        <a:pt x="1103" y="1418"/>
                        <a:pt x="1418" y="1103"/>
                        <a:pt x="1418" y="725"/>
                      </a:cubicBezTo>
                      <a:cubicBezTo>
                        <a:pt x="1418" y="315"/>
                        <a:pt x="1103" y="0"/>
                        <a:pt x="72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53" name="Google Shape;9333;p73">
                  <a:extLst>
                    <a:ext uri="{FF2B5EF4-FFF2-40B4-BE49-F238E27FC236}">
                      <a16:creationId xmlns:a16="http://schemas.microsoft.com/office/drawing/2014/main" id="{BF3DD045-A38E-DAE3-21F2-AB8B208CF132}"/>
                    </a:ext>
                  </a:extLst>
                </p:cNvPr>
                <p:cNvSpPr/>
                <p:nvPr/>
              </p:nvSpPr>
              <p:spPr>
                <a:xfrm>
                  <a:off x="2423775" y="3226875"/>
                  <a:ext cx="259925" cy="295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97" h="11800" extrusionOk="0">
                      <a:moveTo>
                        <a:pt x="5167" y="2757"/>
                      </a:moveTo>
                      <a:cubicBezTo>
                        <a:pt x="5923" y="2757"/>
                        <a:pt x="6553" y="3388"/>
                        <a:pt x="6553" y="4144"/>
                      </a:cubicBezTo>
                      <a:cubicBezTo>
                        <a:pt x="6553" y="4490"/>
                        <a:pt x="6396" y="4805"/>
                        <a:pt x="6175" y="5089"/>
                      </a:cubicBezTo>
                      <a:cubicBezTo>
                        <a:pt x="7026" y="5498"/>
                        <a:pt x="7593" y="6317"/>
                        <a:pt x="7593" y="7294"/>
                      </a:cubicBezTo>
                      <a:lnTo>
                        <a:pt x="7593" y="8019"/>
                      </a:lnTo>
                      <a:cubicBezTo>
                        <a:pt x="7593" y="8208"/>
                        <a:pt x="7435" y="8365"/>
                        <a:pt x="7246" y="8365"/>
                      </a:cubicBezTo>
                      <a:lnTo>
                        <a:pt x="3088" y="8365"/>
                      </a:lnTo>
                      <a:cubicBezTo>
                        <a:pt x="2867" y="8365"/>
                        <a:pt x="2710" y="8208"/>
                        <a:pt x="2710" y="8019"/>
                      </a:cubicBezTo>
                      <a:lnTo>
                        <a:pt x="2710" y="7294"/>
                      </a:lnTo>
                      <a:cubicBezTo>
                        <a:pt x="2710" y="6317"/>
                        <a:pt x="3308" y="5498"/>
                        <a:pt x="4127" y="5089"/>
                      </a:cubicBezTo>
                      <a:cubicBezTo>
                        <a:pt x="3907" y="4868"/>
                        <a:pt x="3781" y="4553"/>
                        <a:pt x="3781" y="4144"/>
                      </a:cubicBezTo>
                      <a:cubicBezTo>
                        <a:pt x="3781" y="3388"/>
                        <a:pt x="4411" y="2757"/>
                        <a:pt x="5167" y="2757"/>
                      </a:cubicBezTo>
                      <a:close/>
                      <a:moveTo>
                        <a:pt x="5183" y="1"/>
                      </a:moveTo>
                      <a:cubicBezTo>
                        <a:pt x="5128" y="1"/>
                        <a:pt x="5073" y="17"/>
                        <a:pt x="5010" y="48"/>
                      </a:cubicBezTo>
                      <a:cubicBezTo>
                        <a:pt x="3964" y="646"/>
                        <a:pt x="2946" y="940"/>
                        <a:pt x="1919" y="940"/>
                      </a:cubicBezTo>
                      <a:cubicBezTo>
                        <a:pt x="1430" y="940"/>
                        <a:pt x="939" y="873"/>
                        <a:pt x="441" y="741"/>
                      </a:cubicBezTo>
                      <a:cubicBezTo>
                        <a:pt x="402" y="722"/>
                        <a:pt x="363" y="714"/>
                        <a:pt x="326" y="714"/>
                      </a:cubicBezTo>
                      <a:cubicBezTo>
                        <a:pt x="243" y="714"/>
                        <a:pt x="170" y="751"/>
                        <a:pt x="126" y="773"/>
                      </a:cubicBezTo>
                      <a:cubicBezTo>
                        <a:pt x="32" y="836"/>
                        <a:pt x="0" y="930"/>
                        <a:pt x="0" y="1056"/>
                      </a:cubicBezTo>
                      <a:lnTo>
                        <a:pt x="0" y="5026"/>
                      </a:lnTo>
                      <a:cubicBezTo>
                        <a:pt x="0" y="8145"/>
                        <a:pt x="2080" y="10949"/>
                        <a:pt x="5104" y="11799"/>
                      </a:cubicBezTo>
                      <a:lnTo>
                        <a:pt x="5262" y="11799"/>
                      </a:lnTo>
                      <a:cubicBezTo>
                        <a:pt x="8255" y="10917"/>
                        <a:pt x="10397" y="8145"/>
                        <a:pt x="10397" y="5026"/>
                      </a:cubicBezTo>
                      <a:lnTo>
                        <a:pt x="10397" y="1056"/>
                      </a:lnTo>
                      <a:cubicBezTo>
                        <a:pt x="10397" y="930"/>
                        <a:pt x="10365" y="836"/>
                        <a:pt x="10271" y="773"/>
                      </a:cubicBezTo>
                      <a:cubicBezTo>
                        <a:pt x="10162" y="751"/>
                        <a:pt x="10084" y="714"/>
                        <a:pt x="10014" y="714"/>
                      </a:cubicBezTo>
                      <a:cubicBezTo>
                        <a:pt x="9983" y="714"/>
                        <a:pt x="9954" y="722"/>
                        <a:pt x="9924" y="741"/>
                      </a:cubicBezTo>
                      <a:cubicBezTo>
                        <a:pt x="9414" y="877"/>
                        <a:pt x="8910" y="946"/>
                        <a:pt x="8409" y="946"/>
                      </a:cubicBezTo>
                      <a:cubicBezTo>
                        <a:pt x="7395" y="946"/>
                        <a:pt x="6389" y="660"/>
                        <a:pt x="5356" y="48"/>
                      </a:cubicBezTo>
                      <a:cubicBezTo>
                        <a:pt x="5293" y="17"/>
                        <a:pt x="5238" y="1"/>
                        <a:pt x="518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" name="Google Shape;9334;p73">
                <a:extLst>
                  <a:ext uri="{FF2B5EF4-FFF2-40B4-BE49-F238E27FC236}">
                    <a16:creationId xmlns:a16="http://schemas.microsoft.com/office/drawing/2014/main" id="{2880A604-157A-D2BE-E633-08B27D768D98}"/>
                  </a:ext>
                </a:extLst>
              </p:cNvPr>
              <p:cNvGrpSpPr/>
              <p:nvPr/>
            </p:nvGrpSpPr>
            <p:grpSpPr>
              <a:xfrm>
                <a:off x="3926595" y="4379912"/>
                <a:ext cx="504585" cy="496642"/>
                <a:chOff x="2404875" y="3592725"/>
                <a:chExt cx="298525" cy="293825"/>
              </a:xfrm>
              <a:grpFill/>
            </p:grpSpPr>
            <p:sp>
              <p:nvSpPr>
                <p:cNvPr id="17648" name="Google Shape;9335;p73">
                  <a:extLst>
                    <a:ext uri="{FF2B5EF4-FFF2-40B4-BE49-F238E27FC236}">
                      <a16:creationId xmlns:a16="http://schemas.microsoft.com/office/drawing/2014/main" id="{D09A70D7-2CFC-6D99-B488-A9634603AF50}"/>
                    </a:ext>
                  </a:extLst>
                </p:cNvPr>
                <p:cNvSpPr/>
                <p:nvPr/>
              </p:nvSpPr>
              <p:spPr>
                <a:xfrm>
                  <a:off x="2404875" y="3747900"/>
                  <a:ext cx="52775" cy="138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1" h="5546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lnTo>
                        <a:pt x="0" y="5198"/>
                      </a:lnTo>
                      <a:cubicBezTo>
                        <a:pt x="0" y="5419"/>
                        <a:pt x="158" y="5545"/>
                        <a:pt x="378" y="5545"/>
                      </a:cubicBezTo>
                      <a:lnTo>
                        <a:pt x="1071" y="5545"/>
                      </a:lnTo>
                      <a:cubicBezTo>
                        <a:pt x="1670" y="5545"/>
                        <a:pt x="2111" y="5072"/>
                        <a:pt x="2111" y="4537"/>
                      </a:cubicBezTo>
                      <a:lnTo>
                        <a:pt x="2111" y="1040"/>
                      </a:lnTo>
                      <a:cubicBezTo>
                        <a:pt x="2111" y="441"/>
                        <a:pt x="1638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49" name="Google Shape;9336;p73">
                  <a:extLst>
                    <a:ext uri="{FF2B5EF4-FFF2-40B4-BE49-F238E27FC236}">
                      <a16:creationId xmlns:a16="http://schemas.microsoft.com/office/drawing/2014/main" id="{202861C0-0EB3-E3E7-C963-6010B6B6E0C4}"/>
                    </a:ext>
                  </a:extLst>
                </p:cNvPr>
                <p:cNvSpPr/>
                <p:nvPr/>
              </p:nvSpPr>
              <p:spPr>
                <a:xfrm>
                  <a:off x="2458425" y="3592725"/>
                  <a:ext cx="190625" cy="160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25" h="6428" extrusionOk="0">
                      <a:moveTo>
                        <a:pt x="3781" y="631"/>
                      </a:moveTo>
                      <a:cubicBezTo>
                        <a:pt x="3970" y="631"/>
                        <a:pt x="4128" y="788"/>
                        <a:pt x="4128" y="977"/>
                      </a:cubicBezTo>
                      <a:lnTo>
                        <a:pt x="4128" y="1418"/>
                      </a:lnTo>
                      <a:cubicBezTo>
                        <a:pt x="4380" y="1481"/>
                        <a:pt x="4569" y="1639"/>
                        <a:pt x="4758" y="1860"/>
                      </a:cubicBezTo>
                      <a:cubicBezTo>
                        <a:pt x="4884" y="2017"/>
                        <a:pt x="4884" y="2206"/>
                        <a:pt x="4726" y="2332"/>
                      </a:cubicBezTo>
                      <a:cubicBezTo>
                        <a:pt x="4657" y="2373"/>
                        <a:pt x="4583" y="2397"/>
                        <a:pt x="4510" y="2397"/>
                      </a:cubicBezTo>
                      <a:cubicBezTo>
                        <a:pt x="4416" y="2397"/>
                        <a:pt x="4325" y="2358"/>
                        <a:pt x="4254" y="2269"/>
                      </a:cubicBezTo>
                      <a:cubicBezTo>
                        <a:pt x="4114" y="2106"/>
                        <a:pt x="3957" y="2012"/>
                        <a:pt x="3821" y="2012"/>
                      </a:cubicBezTo>
                      <a:cubicBezTo>
                        <a:pt x="3773" y="2012"/>
                        <a:pt x="3728" y="2024"/>
                        <a:pt x="3687" y="2049"/>
                      </a:cubicBezTo>
                      <a:cubicBezTo>
                        <a:pt x="3592" y="2080"/>
                        <a:pt x="3466" y="2238"/>
                        <a:pt x="3466" y="2364"/>
                      </a:cubicBezTo>
                      <a:cubicBezTo>
                        <a:pt x="3466" y="2553"/>
                        <a:pt x="3624" y="2710"/>
                        <a:pt x="3813" y="2710"/>
                      </a:cubicBezTo>
                      <a:cubicBezTo>
                        <a:pt x="4411" y="2710"/>
                        <a:pt x="4852" y="3183"/>
                        <a:pt x="4852" y="3750"/>
                      </a:cubicBezTo>
                      <a:cubicBezTo>
                        <a:pt x="4852" y="4159"/>
                        <a:pt x="4600" y="4537"/>
                        <a:pt x="4222" y="4663"/>
                      </a:cubicBezTo>
                      <a:lnTo>
                        <a:pt x="4159" y="4663"/>
                      </a:lnTo>
                      <a:lnTo>
                        <a:pt x="4159" y="5073"/>
                      </a:lnTo>
                      <a:cubicBezTo>
                        <a:pt x="4159" y="5262"/>
                        <a:pt x="4002" y="5420"/>
                        <a:pt x="3813" y="5420"/>
                      </a:cubicBezTo>
                      <a:cubicBezTo>
                        <a:pt x="3624" y="5420"/>
                        <a:pt x="3466" y="5262"/>
                        <a:pt x="3466" y="5073"/>
                      </a:cubicBezTo>
                      <a:lnTo>
                        <a:pt x="3466" y="4663"/>
                      </a:lnTo>
                      <a:cubicBezTo>
                        <a:pt x="3277" y="4600"/>
                        <a:pt x="3119" y="4537"/>
                        <a:pt x="2962" y="4348"/>
                      </a:cubicBezTo>
                      <a:cubicBezTo>
                        <a:pt x="2836" y="4254"/>
                        <a:pt x="2804" y="4002"/>
                        <a:pt x="2962" y="3876"/>
                      </a:cubicBezTo>
                      <a:cubicBezTo>
                        <a:pt x="3013" y="3825"/>
                        <a:pt x="3108" y="3793"/>
                        <a:pt x="3206" y="3793"/>
                      </a:cubicBezTo>
                      <a:cubicBezTo>
                        <a:pt x="3290" y="3793"/>
                        <a:pt x="3376" y="3817"/>
                        <a:pt x="3435" y="3876"/>
                      </a:cubicBezTo>
                      <a:cubicBezTo>
                        <a:pt x="3549" y="3990"/>
                        <a:pt x="3679" y="4071"/>
                        <a:pt x="3803" y="4071"/>
                      </a:cubicBezTo>
                      <a:cubicBezTo>
                        <a:pt x="3850" y="4071"/>
                        <a:pt x="3895" y="4059"/>
                        <a:pt x="3939" y="4033"/>
                      </a:cubicBezTo>
                      <a:cubicBezTo>
                        <a:pt x="4065" y="4002"/>
                        <a:pt x="4128" y="3844"/>
                        <a:pt x="4128" y="3718"/>
                      </a:cubicBezTo>
                      <a:cubicBezTo>
                        <a:pt x="4128" y="3529"/>
                        <a:pt x="3970" y="3372"/>
                        <a:pt x="3781" y="3372"/>
                      </a:cubicBezTo>
                      <a:cubicBezTo>
                        <a:pt x="3182" y="3372"/>
                        <a:pt x="2741" y="2899"/>
                        <a:pt x="2741" y="2364"/>
                      </a:cubicBezTo>
                      <a:cubicBezTo>
                        <a:pt x="2741" y="1954"/>
                        <a:pt x="3025" y="1576"/>
                        <a:pt x="3435" y="1418"/>
                      </a:cubicBezTo>
                      <a:lnTo>
                        <a:pt x="3435" y="977"/>
                      </a:lnTo>
                      <a:cubicBezTo>
                        <a:pt x="3435" y="788"/>
                        <a:pt x="3592" y="631"/>
                        <a:pt x="3781" y="631"/>
                      </a:cubicBezTo>
                      <a:close/>
                      <a:moveTo>
                        <a:pt x="3813" y="1"/>
                      </a:moveTo>
                      <a:cubicBezTo>
                        <a:pt x="1733" y="1"/>
                        <a:pt x="0" y="1734"/>
                        <a:pt x="0" y="3813"/>
                      </a:cubicBezTo>
                      <a:cubicBezTo>
                        <a:pt x="0" y="4537"/>
                        <a:pt x="190" y="5231"/>
                        <a:pt x="536" y="5829"/>
                      </a:cubicBezTo>
                      <a:cubicBezTo>
                        <a:pt x="1009" y="5546"/>
                        <a:pt x="1544" y="5420"/>
                        <a:pt x="2080" y="5420"/>
                      </a:cubicBezTo>
                      <a:cubicBezTo>
                        <a:pt x="2146" y="5414"/>
                        <a:pt x="2213" y="5411"/>
                        <a:pt x="2279" y="5411"/>
                      </a:cubicBezTo>
                      <a:cubicBezTo>
                        <a:pt x="2936" y="5411"/>
                        <a:pt x="3587" y="5692"/>
                        <a:pt x="4159" y="6207"/>
                      </a:cubicBezTo>
                      <a:lnTo>
                        <a:pt x="5892" y="6207"/>
                      </a:lnTo>
                      <a:cubicBezTo>
                        <a:pt x="6144" y="6207"/>
                        <a:pt x="6364" y="6302"/>
                        <a:pt x="6585" y="6428"/>
                      </a:cubicBezTo>
                      <a:cubicBezTo>
                        <a:pt x="7215" y="5735"/>
                        <a:pt x="7625" y="4789"/>
                        <a:pt x="7625" y="3813"/>
                      </a:cubicBezTo>
                      <a:cubicBezTo>
                        <a:pt x="7625" y="1734"/>
                        <a:pt x="5892" y="1"/>
                        <a:pt x="381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50" name="Google Shape;9337;p73">
                  <a:extLst>
                    <a:ext uri="{FF2B5EF4-FFF2-40B4-BE49-F238E27FC236}">
                      <a16:creationId xmlns:a16="http://schemas.microsoft.com/office/drawing/2014/main" id="{0E484778-C7DC-3D31-B612-1C510BFD146C}"/>
                    </a:ext>
                  </a:extLst>
                </p:cNvPr>
                <p:cNvSpPr/>
                <p:nvPr/>
              </p:nvSpPr>
              <p:spPr>
                <a:xfrm>
                  <a:off x="2474975" y="3742775"/>
                  <a:ext cx="228425" cy="125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37" h="5026" extrusionOk="0">
                      <a:moveTo>
                        <a:pt x="1422" y="0"/>
                      </a:moveTo>
                      <a:cubicBezTo>
                        <a:pt x="918" y="0"/>
                        <a:pt x="416" y="160"/>
                        <a:pt x="0" y="457"/>
                      </a:cubicBezTo>
                      <a:lnTo>
                        <a:pt x="0" y="5025"/>
                      </a:lnTo>
                      <a:lnTo>
                        <a:pt x="5230" y="5025"/>
                      </a:lnTo>
                      <a:cubicBezTo>
                        <a:pt x="5923" y="5025"/>
                        <a:pt x="6490" y="4679"/>
                        <a:pt x="6900" y="4143"/>
                      </a:cubicBezTo>
                      <a:lnTo>
                        <a:pt x="8916" y="1245"/>
                      </a:lnTo>
                      <a:cubicBezTo>
                        <a:pt x="9137" y="930"/>
                        <a:pt x="9074" y="489"/>
                        <a:pt x="8727" y="268"/>
                      </a:cubicBezTo>
                      <a:cubicBezTo>
                        <a:pt x="8633" y="221"/>
                        <a:pt x="8517" y="196"/>
                        <a:pt x="8398" y="196"/>
                      </a:cubicBezTo>
                      <a:cubicBezTo>
                        <a:pt x="8196" y="196"/>
                        <a:pt x="7983" y="268"/>
                        <a:pt x="7845" y="426"/>
                      </a:cubicBezTo>
                      <a:lnTo>
                        <a:pt x="5955" y="2726"/>
                      </a:lnTo>
                      <a:cubicBezTo>
                        <a:pt x="5829" y="2883"/>
                        <a:pt x="5545" y="2978"/>
                        <a:pt x="5419" y="2978"/>
                      </a:cubicBezTo>
                      <a:lnTo>
                        <a:pt x="3119" y="2978"/>
                      </a:lnTo>
                      <a:cubicBezTo>
                        <a:pt x="2899" y="2978"/>
                        <a:pt x="2741" y="2820"/>
                        <a:pt x="2741" y="2631"/>
                      </a:cubicBezTo>
                      <a:cubicBezTo>
                        <a:pt x="2741" y="2411"/>
                        <a:pt x="2899" y="2253"/>
                        <a:pt x="3119" y="2253"/>
                      </a:cubicBezTo>
                      <a:lnTo>
                        <a:pt x="5198" y="2253"/>
                      </a:lnTo>
                      <a:cubicBezTo>
                        <a:pt x="5576" y="2253"/>
                        <a:pt x="5923" y="1938"/>
                        <a:pt x="5923" y="1560"/>
                      </a:cubicBezTo>
                      <a:cubicBezTo>
                        <a:pt x="5923" y="1150"/>
                        <a:pt x="5576" y="835"/>
                        <a:pt x="5198" y="835"/>
                      </a:cubicBezTo>
                      <a:lnTo>
                        <a:pt x="3340" y="835"/>
                      </a:lnTo>
                      <a:cubicBezTo>
                        <a:pt x="3182" y="835"/>
                        <a:pt x="3088" y="741"/>
                        <a:pt x="2962" y="615"/>
                      </a:cubicBezTo>
                      <a:cubicBezTo>
                        <a:pt x="2773" y="426"/>
                        <a:pt x="2520" y="300"/>
                        <a:pt x="2300" y="174"/>
                      </a:cubicBezTo>
                      <a:cubicBezTo>
                        <a:pt x="2019" y="56"/>
                        <a:pt x="1720" y="0"/>
                        <a:pt x="142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" name="Google Shape;9338;p73">
                <a:extLst>
                  <a:ext uri="{FF2B5EF4-FFF2-40B4-BE49-F238E27FC236}">
                    <a16:creationId xmlns:a16="http://schemas.microsoft.com/office/drawing/2014/main" id="{7BEE8D3E-02A2-68D1-2230-55E4906C95B5}"/>
                  </a:ext>
                </a:extLst>
              </p:cNvPr>
              <p:cNvGrpSpPr/>
              <p:nvPr/>
            </p:nvGrpSpPr>
            <p:grpSpPr>
              <a:xfrm>
                <a:off x="3927927" y="4985321"/>
                <a:ext cx="501923" cy="499261"/>
                <a:chOff x="2404875" y="3955825"/>
                <a:chExt cx="296950" cy="295375"/>
              </a:xfrm>
              <a:grpFill/>
            </p:grpSpPr>
            <p:sp>
              <p:nvSpPr>
                <p:cNvPr id="17644" name="Google Shape;9339;p73">
                  <a:extLst>
                    <a:ext uri="{FF2B5EF4-FFF2-40B4-BE49-F238E27FC236}">
                      <a16:creationId xmlns:a16="http://schemas.microsoft.com/office/drawing/2014/main" id="{7B9C8547-914E-9A98-EB96-6C42E0364FA0}"/>
                    </a:ext>
                  </a:extLst>
                </p:cNvPr>
                <p:cNvSpPr/>
                <p:nvPr/>
              </p:nvSpPr>
              <p:spPr>
                <a:xfrm>
                  <a:off x="2404875" y="3955825"/>
                  <a:ext cx="219775" cy="22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91" h="8980" extrusionOk="0">
                      <a:moveTo>
                        <a:pt x="4537" y="0"/>
                      </a:moveTo>
                      <a:cubicBezTo>
                        <a:pt x="2048" y="0"/>
                        <a:pt x="0" y="2017"/>
                        <a:pt x="0" y="4506"/>
                      </a:cubicBezTo>
                      <a:cubicBezTo>
                        <a:pt x="0" y="6963"/>
                        <a:pt x="2048" y="8979"/>
                        <a:pt x="4537" y="8979"/>
                      </a:cubicBezTo>
                      <a:cubicBezTo>
                        <a:pt x="6459" y="8979"/>
                        <a:pt x="8160" y="7719"/>
                        <a:pt x="8790" y="5986"/>
                      </a:cubicBezTo>
                      <a:cubicBezTo>
                        <a:pt x="8633" y="5860"/>
                        <a:pt x="8443" y="5640"/>
                        <a:pt x="8286" y="5514"/>
                      </a:cubicBezTo>
                      <a:lnTo>
                        <a:pt x="7498" y="5514"/>
                      </a:lnTo>
                      <a:cubicBezTo>
                        <a:pt x="7057" y="6742"/>
                        <a:pt x="5923" y="7593"/>
                        <a:pt x="4568" y="7593"/>
                      </a:cubicBezTo>
                      <a:cubicBezTo>
                        <a:pt x="2836" y="7593"/>
                        <a:pt x="1481" y="6175"/>
                        <a:pt x="1481" y="4506"/>
                      </a:cubicBezTo>
                      <a:cubicBezTo>
                        <a:pt x="1481" y="2804"/>
                        <a:pt x="2867" y="1387"/>
                        <a:pt x="4568" y="1387"/>
                      </a:cubicBezTo>
                      <a:cubicBezTo>
                        <a:pt x="5923" y="1387"/>
                        <a:pt x="7057" y="2237"/>
                        <a:pt x="7498" y="3466"/>
                      </a:cubicBezTo>
                      <a:lnTo>
                        <a:pt x="8286" y="3466"/>
                      </a:lnTo>
                      <a:cubicBezTo>
                        <a:pt x="8443" y="3308"/>
                        <a:pt x="8633" y="3088"/>
                        <a:pt x="8790" y="2993"/>
                      </a:cubicBezTo>
                      <a:cubicBezTo>
                        <a:pt x="8160" y="1261"/>
                        <a:pt x="6522" y="0"/>
                        <a:pt x="453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45" name="Google Shape;9340;p73">
                  <a:extLst>
                    <a:ext uri="{FF2B5EF4-FFF2-40B4-BE49-F238E27FC236}">
                      <a16:creationId xmlns:a16="http://schemas.microsoft.com/office/drawing/2014/main" id="{79D32FA3-5FD1-3027-BD13-D4D05A9234C5}"/>
                    </a:ext>
                  </a:extLst>
                </p:cNvPr>
                <p:cNvSpPr/>
                <p:nvPr/>
              </p:nvSpPr>
              <p:spPr>
                <a:xfrm>
                  <a:off x="2510400" y="4024075"/>
                  <a:ext cx="191425" cy="87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57" h="3503" extrusionOk="0">
                      <a:moveTo>
                        <a:pt x="7260" y="0"/>
                      </a:moveTo>
                      <a:cubicBezTo>
                        <a:pt x="7232" y="0"/>
                        <a:pt x="7206" y="4"/>
                        <a:pt x="7184" y="11"/>
                      </a:cubicBezTo>
                      <a:lnTo>
                        <a:pt x="5073" y="736"/>
                      </a:lnTo>
                      <a:cubicBezTo>
                        <a:pt x="5042" y="736"/>
                        <a:pt x="5010" y="767"/>
                        <a:pt x="4947" y="799"/>
                      </a:cubicBezTo>
                      <a:lnTo>
                        <a:pt x="4380" y="1398"/>
                      </a:lnTo>
                      <a:lnTo>
                        <a:pt x="347" y="1398"/>
                      </a:lnTo>
                      <a:cubicBezTo>
                        <a:pt x="158" y="1398"/>
                        <a:pt x="1" y="1555"/>
                        <a:pt x="1" y="1744"/>
                      </a:cubicBezTo>
                      <a:cubicBezTo>
                        <a:pt x="1" y="1965"/>
                        <a:pt x="158" y="2122"/>
                        <a:pt x="347" y="2122"/>
                      </a:cubicBezTo>
                      <a:lnTo>
                        <a:pt x="4380" y="2122"/>
                      </a:lnTo>
                      <a:lnTo>
                        <a:pt x="4947" y="2689"/>
                      </a:lnTo>
                      <a:cubicBezTo>
                        <a:pt x="5010" y="2752"/>
                        <a:pt x="5042" y="2784"/>
                        <a:pt x="5073" y="2784"/>
                      </a:cubicBezTo>
                      <a:lnTo>
                        <a:pt x="7184" y="3477"/>
                      </a:lnTo>
                      <a:cubicBezTo>
                        <a:pt x="7210" y="3494"/>
                        <a:pt x="7242" y="3502"/>
                        <a:pt x="7275" y="3502"/>
                      </a:cubicBezTo>
                      <a:cubicBezTo>
                        <a:pt x="7362" y="3502"/>
                        <a:pt x="7462" y="3451"/>
                        <a:pt x="7531" y="3382"/>
                      </a:cubicBezTo>
                      <a:cubicBezTo>
                        <a:pt x="7594" y="3256"/>
                        <a:pt x="7657" y="3099"/>
                        <a:pt x="7562" y="2973"/>
                      </a:cubicBezTo>
                      <a:lnTo>
                        <a:pt x="6932" y="1744"/>
                      </a:lnTo>
                      <a:lnTo>
                        <a:pt x="7562" y="547"/>
                      </a:lnTo>
                      <a:cubicBezTo>
                        <a:pt x="7657" y="389"/>
                        <a:pt x="7594" y="232"/>
                        <a:pt x="7531" y="137"/>
                      </a:cubicBezTo>
                      <a:cubicBezTo>
                        <a:pt x="7458" y="41"/>
                        <a:pt x="7349" y="0"/>
                        <a:pt x="726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46" name="Google Shape;9341;p73">
                  <a:extLst>
                    <a:ext uri="{FF2B5EF4-FFF2-40B4-BE49-F238E27FC236}">
                      <a16:creationId xmlns:a16="http://schemas.microsoft.com/office/drawing/2014/main" id="{6B2F5F68-A0A0-31D1-E294-653B0079809A}"/>
                    </a:ext>
                  </a:extLst>
                </p:cNvPr>
                <p:cNvSpPr/>
                <p:nvPr/>
              </p:nvSpPr>
              <p:spPr>
                <a:xfrm>
                  <a:off x="2424550" y="4188175"/>
                  <a:ext cx="189050" cy="63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62" h="2521" extrusionOk="0">
                      <a:moveTo>
                        <a:pt x="1828" y="0"/>
                      </a:moveTo>
                      <a:lnTo>
                        <a:pt x="1482" y="1135"/>
                      </a:lnTo>
                      <a:lnTo>
                        <a:pt x="1040" y="1135"/>
                      </a:lnTo>
                      <a:cubicBezTo>
                        <a:pt x="442" y="1135"/>
                        <a:pt x="1" y="1607"/>
                        <a:pt x="1" y="2174"/>
                      </a:cubicBezTo>
                      <a:cubicBezTo>
                        <a:pt x="1" y="2363"/>
                        <a:pt x="158" y="2521"/>
                        <a:pt x="379" y="2521"/>
                      </a:cubicBezTo>
                      <a:lnTo>
                        <a:pt x="7310" y="2521"/>
                      </a:lnTo>
                      <a:cubicBezTo>
                        <a:pt x="7404" y="2489"/>
                        <a:pt x="7562" y="2363"/>
                        <a:pt x="7562" y="2174"/>
                      </a:cubicBezTo>
                      <a:cubicBezTo>
                        <a:pt x="7562" y="1576"/>
                        <a:pt x="7089" y="1135"/>
                        <a:pt x="6554" y="1135"/>
                      </a:cubicBezTo>
                      <a:lnTo>
                        <a:pt x="6113" y="1135"/>
                      </a:lnTo>
                      <a:lnTo>
                        <a:pt x="5766" y="0"/>
                      </a:lnTo>
                      <a:cubicBezTo>
                        <a:pt x="5168" y="252"/>
                        <a:pt x="4506" y="410"/>
                        <a:pt x="3781" y="410"/>
                      </a:cubicBezTo>
                      <a:cubicBezTo>
                        <a:pt x="3088" y="410"/>
                        <a:pt x="2427" y="252"/>
                        <a:pt x="182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47" name="Google Shape;9342;p73">
                  <a:extLst>
                    <a:ext uri="{FF2B5EF4-FFF2-40B4-BE49-F238E27FC236}">
                      <a16:creationId xmlns:a16="http://schemas.microsoft.com/office/drawing/2014/main" id="{6B852E53-75A7-33CD-1665-5411490CE9EA}"/>
                    </a:ext>
                  </a:extLst>
                </p:cNvPr>
                <p:cNvSpPr/>
                <p:nvPr/>
              </p:nvSpPr>
              <p:spPr>
                <a:xfrm>
                  <a:off x="2457625" y="4007025"/>
                  <a:ext cx="115025" cy="122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01" h="4884" extrusionOk="0">
                      <a:moveTo>
                        <a:pt x="2427" y="0"/>
                      </a:moveTo>
                      <a:cubicBezTo>
                        <a:pt x="1104" y="0"/>
                        <a:pt x="1" y="1103"/>
                        <a:pt x="1" y="2458"/>
                      </a:cubicBezTo>
                      <a:cubicBezTo>
                        <a:pt x="1" y="3781"/>
                        <a:pt x="1104" y="4884"/>
                        <a:pt x="2427" y="4884"/>
                      </a:cubicBezTo>
                      <a:cubicBezTo>
                        <a:pt x="3404" y="4884"/>
                        <a:pt x="4254" y="4348"/>
                        <a:pt x="4601" y="3497"/>
                      </a:cubicBezTo>
                      <a:lnTo>
                        <a:pt x="2427" y="3497"/>
                      </a:lnTo>
                      <a:cubicBezTo>
                        <a:pt x="1828" y="3497"/>
                        <a:pt x="1419" y="3025"/>
                        <a:pt x="1419" y="2489"/>
                      </a:cubicBezTo>
                      <a:cubicBezTo>
                        <a:pt x="1356" y="1859"/>
                        <a:pt x="1828" y="1386"/>
                        <a:pt x="2427" y="1386"/>
                      </a:cubicBezTo>
                      <a:lnTo>
                        <a:pt x="4601" y="1386"/>
                      </a:lnTo>
                      <a:cubicBezTo>
                        <a:pt x="4191" y="567"/>
                        <a:pt x="3372" y="0"/>
                        <a:pt x="24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5" name="Google Shape;9343;p73">
                <a:extLst>
                  <a:ext uri="{FF2B5EF4-FFF2-40B4-BE49-F238E27FC236}">
                    <a16:creationId xmlns:a16="http://schemas.microsoft.com/office/drawing/2014/main" id="{B5BF2ADC-839E-859A-C448-DAAA4EF9317B}"/>
                  </a:ext>
                </a:extLst>
              </p:cNvPr>
              <p:cNvGrpSpPr/>
              <p:nvPr/>
            </p:nvGrpSpPr>
            <p:grpSpPr>
              <a:xfrm>
                <a:off x="7112857" y="3747882"/>
                <a:ext cx="499303" cy="500612"/>
                <a:chOff x="4263650" y="3235150"/>
                <a:chExt cx="295400" cy="296175"/>
              </a:xfrm>
              <a:grpFill/>
            </p:grpSpPr>
            <p:sp>
              <p:nvSpPr>
                <p:cNvPr id="17639" name="Google Shape;9344;p73">
                  <a:extLst>
                    <a:ext uri="{FF2B5EF4-FFF2-40B4-BE49-F238E27FC236}">
                      <a16:creationId xmlns:a16="http://schemas.microsoft.com/office/drawing/2014/main" id="{C098E9C2-2384-1C97-B71B-3100C39912D0}"/>
                    </a:ext>
                  </a:extLst>
                </p:cNvPr>
                <p:cNvSpPr/>
                <p:nvPr/>
              </p:nvSpPr>
              <p:spPr>
                <a:xfrm>
                  <a:off x="4393625" y="3391100"/>
                  <a:ext cx="35450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419" extrusionOk="0">
                      <a:moveTo>
                        <a:pt x="725" y="1"/>
                      </a:moveTo>
                      <a:cubicBezTo>
                        <a:pt x="315" y="1"/>
                        <a:pt x="0" y="316"/>
                        <a:pt x="0" y="694"/>
                      </a:cubicBezTo>
                      <a:cubicBezTo>
                        <a:pt x="63" y="1103"/>
                        <a:pt x="315" y="1418"/>
                        <a:pt x="725" y="1418"/>
                      </a:cubicBezTo>
                      <a:cubicBezTo>
                        <a:pt x="1103" y="1418"/>
                        <a:pt x="1418" y="1103"/>
                        <a:pt x="1418" y="694"/>
                      </a:cubicBezTo>
                      <a:cubicBezTo>
                        <a:pt x="1418" y="316"/>
                        <a:pt x="1103" y="1"/>
                        <a:pt x="7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40" name="Google Shape;9345;p73">
                  <a:extLst>
                    <a:ext uri="{FF2B5EF4-FFF2-40B4-BE49-F238E27FC236}">
                      <a16:creationId xmlns:a16="http://schemas.microsoft.com/office/drawing/2014/main" id="{806C3D01-27A4-6593-73B8-50B2AFB9FA1B}"/>
                    </a:ext>
                  </a:extLst>
                </p:cNvPr>
                <p:cNvSpPr/>
                <p:nvPr/>
              </p:nvSpPr>
              <p:spPr>
                <a:xfrm>
                  <a:off x="4377075" y="3443875"/>
                  <a:ext cx="70125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1387" extrusionOk="0">
                      <a:moveTo>
                        <a:pt x="1387" y="0"/>
                      </a:moveTo>
                      <a:cubicBezTo>
                        <a:pt x="631" y="0"/>
                        <a:pt x="1" y="630"/>
                        <a:pt x="1" y="1387"/>
                      </a:cubicBezTo>
                      <a:lnTo>
                        <a:pt x="2805" y="1387"/>
                      </a:lnTo>
                      <a:cubicBezTo>
                        <a:pt x="2805" y="630"/>
                        <a:pt x="2174" y="0"/>
                        <a:pt x="138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41" name="Google Shape;9346;p73">
                  <a:extLst>
                    <a:ext uri="{FF2B5EF4-FFF2-40B4-BE49-F238E27FC236}">
                      <a16:creationId xmlns:a16="http://schemas.microsoft.com/office/drawing/2014/main" id="{ACE04FB1-65EA-9D42-2EF6-F8F709F30A90}"/>
                    </a:ext>
                  </a:extLst>
                </p:cNvPr>
                <p:cNvSpPr/>
                <p:nvPr/>
              </p:nvSpPr>
              <p:spPr>
                <a:xfrm>
                  <a:off x="4333750" y="3357225"/>
                  <a:ext cx="156775" cy="17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71" h="6964" extrusionOk="0">
                      <a:moveTo>
                        <a:pt x="3088" y="725"/>
                      </a:moveTo>
                      <a:cubicBezTo>
                        <a:pt x="3813" y="725"/>
                        <a:pt x="4506" y="1356"/>
                        <a:pt x="4506" y="2080"/>
                      </a:cubicBezTo>
                      <a:cubicBezTo>
                        <a:pt x="4506" y="2458"/>
                        <a:pt x="4348" y="2805"/>
                        <a:pt x="4096" y="3025"/>
                      </a:cubicBezTo>
                      <a:cubicBezTo>
                        <a:pt x="4727" y="3372"/>
                        <a:pt x="5168" y="4065"/>
                        <a:pt x="5168" y="4853"/>
                      </a:cubicBezTo>
                      <a:lnTo>
                        <a:pt x="5168" y="5199"/>
                      </a:lnTo>
                      <a:cubicBezTo>
                        <a:pt x="5168" y="5388"/>
                        <a:pt x="5010" y="5546"/>
                        <a:pt x="4821" y="5546"/>
                      </a:cubicBezTo>
                      <a:lnTo>
                        <a:pt x="1293" y="5546"/>
                      </a:lnTo>
                      <a:cubicBezTo>
                        <a:pt x="1103" y="5546"/>
                        <a:pt x="946" y="5388"/>
                        <a:pt x="946" y="5199"/>
                      </a:cubicBezTo>
                      <a:lnTo>
                        <a:pt x="946" y="4853"/>
                      </a:lnTo>
                      <a:lnTo>
                        <a:pt x="1040" y="4853"/>
                      </a:lnTo>
                      <a:cubicBezTo>
                        <a:pt x="1040" y="4065"/>
                        <a:pt x="1450" y="3403"/>
                        <a:pt x="2080" y="3025"/>
                      </a:cubicBezTo>
                      <a:cubicBezTo>
                        <a:pt x="1860" y="2805"/>
                        <a:pt x="1702" y="2458"/>
                        <a:pt x="1702" y="2080"/>
                      </a:cubicBezTo>
                      <a:cubicBezTo>
                        <a:pt x="1702" y="1356"/>
                        <a:pt x="2332" y="725"/>
                        <a:pt x="3088" y="725"/>
                      </a:cubicBezTo>
                      <a:close/>
                      <a:moveTo>
                        <a:pt x="1" y="1"/>
                      </a:moveTo>
                      <a:lnTo>
                        <a:pt x="1" y="6617"/>
                      </a:lnTo>
                      <a:cubicBezTo>
                        <a:pt x="1" y="6806"/>
                        <a:pt x="158" y="6963"/>
                        <a:pt x="347" y="6963"/>
                      </a:cubicBezTo>
                      <a:lnTo>
                        <a:pt x="5924" y="6963"/>
                      </a:lnTo>
                      <a:cubicBezTo>
                        <a:pt x="6113" y="6963"/>
                        <a:pt x="6270" y="6806"/>
                        <a:pt x="6270" y="6617"/>
                      </a:cubicBezTo>
                      <a:lnTo>
                        <a:pt x="627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42" name="Google Shape;9347;p73">
                  <a:extLst>
                    <a:ext uri="{FF2B5EF4-FFF2-40B4-BE49-F238E27FC236}">
                      <a16:creationId xmlns:a16="http://schemas.microsoft.com/office/drawing/2014/main" id="{16E9D48B-FC26-F9F5-E912-FD5AE52A0D7A}"/>
                    </a:ext>
                  </a:extLst>
                </p:cNvPr>
                <p:cNvSpPr/>
                <p:nvPr/>
              </p:nvSpPr>
              <p:spPr>
                <a:xfrm>
                  <a:off x="4316425" y="3235150"/>
                  <a:ext cx="19142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57" h="1419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lnTo>
                        <a:pt x="1" y="1418"/>
                      </a:lnTo>
                      <a:lnTo>
                        <a:pt x="7625" y="1418"/>
                      </a:lnTo>
                      <a:lnTo>
                        <a:pt x="7625" y="347"/>
                      </a:lnTo>
                      <a:lnTo>
                        <a:pt x="7656" y="347"/>
                      </a:lnTo>
                      <a:cubicBezTo>
                        <a:pt x="7656" y="158"/>
                        <a:pt x="7499" y="1"/>
                        <a:pt x="731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43" name="Google Shape;9348;p73">
                  <a:extLst>
                    <a:ext uri="{FF2B5EF4-FFF2-40B4-BE49-F238E27FC236}">
                      <a16:creationId xmlns:a16="http://schemas.microsoft.com/office/drawing/2014/main" id="{E440A9DE-CB79-60A4-5A04-6C73795B3CA8}"/>
                    </a:ext>
                  </a:extLst>
                </p:cNvPr>
                <p:cNvSpPr/>
                <p:nvPr/>
              </p:nvSpPr>
              <p:spPr>
                <a:xfrm>
                  <a:off x="4263650" y="3288700"/>
                  <a:ext cx="295400" cy="137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6" h="5515" extrusionOk="0">
                      <a:moveTo>
                        <a:pt x="10082" y="662"/>
                      </a:moveTo>
                      <a:cubicBezTo>
                        <a:pt x="10303" y="662"/>
                        <a:pt x="10461" y="820"/>
                        <a:pt x="10461" y="1009"/>
                      </a:cubicBezTo>
                      <a:cubicBezTo>
                        <a:pt x="10461" y="1198"/>
                        <a:pt x="10303" y="1356"/>
                        <a:pt x="10082" y="1356"/>
                      </a:cubicBezTo>
                      <a:cubicBezTo>
                        <a:pt x="9893" y="1356"/>
                        <a:pt x="9736" y="1198"/>
                        <a:pt x="9736" y="1009"/>
                      </a:cubicBezTo>
                      <a:cubicBezTo>
                        <a:pt x="9767" y="820"/>
                        <a:pt x="9893" y="662"/>
                        <a:pt x="10082" y="662"/>
                      </a:cubicBezTo>
                      <a:close/>
                      <a:moveTo>
                        <a:pt x="1041" y="1"/>
                      </a:moveTo>
                      <a:cubicBezTo>
                        <a:pt x="442" y="1"/>
                        <a:pt x="1" y="442"/>
                        <a:pt x="1" y="1009"/>
                      </a:cubicBezTo>
                      <a:lnTo>
                        <a:pt x="1" y="4475"/>
                      </a:lnTo>
                      <a:cubicBezTo>
                        <a:pt x="1" y="5073"/>
                        <a:pt x="473" y="5514"/>
                        <a:pt x="1041" y="5514"/>
                      </a:cubicBezTo>
                      <a:lnTo>
                        <a:pt x="2112" y="5514"/>
                      </a:lnTo>
                      <a:lnTo>
                        <a:pt x="2112" y="2395"/>
                      </a:lnTo>
                      <a:cubicBezTo>
                        <a:pt x="2112" y="2206"/>
                        <a:pt x="2269" y="2049"/>
                        <a:pt x="2458" y="2049"/>
                      </a:cubicBezTo>
                      <a:lnTo>
                        <a:pt x="9421" y="2049"/>
                      </a:lnTo>
                      <a:cubicBezTo>
                        <a:pt x="9610" y="2049"/>
                        <a:pt x="9767" y="2206"/>
                        <a:pt x="9767" y="2395"/>
                      </a:cubicBezTo>
                      <a:lnTo>
                        <a:pt x="9767" y="5514"/>
                      </a:lnTo>
                      <a:lnTo>
                        <a:pt x="10807" y="5514"/>
                      </a:lnTo>
                      <a:cubicBezTo>
                        <a:pt x="11406" y="5514"/>
                        <a:pt x="11815" y="5042"/>
                        <a:pt x="11815" y="4475"/>
                      </a:cubicBezTo>
                      <a:lnTo>
                        <a:pt x="11815" y="1009"/>
                      </a:lnTo>
                      <a:cubicBezTo>
                        <a:pt x="11815" y="410"/>
                        <a:pt x="11343" y="1"/>
                        <a:pt x="1080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6" name="Google Shape;9349;p73">
                <a:extLst>
                  <a:ext uri="{FF2B5EF4-FFF2-40B4-BE49-F238E27FC236}">
                    <a16:creationId xmlns:a16="http://schemas.microsoft.com/office/drawing/2014/main" id="{A53DB0AD-C77F-C0A0-D8FD-E6EA4C56A750}"/>
                  </a:ext>
                </a:extLst>
              </p:cNvPr>
              <p:cNvGrpSpPr/>
              <p:nvPr/>
            </p:nvGrpSpPr>
            <p:grpSpPr>
              <a:xfrm>
                <a:off x="7109540" y="4393899"/>
                <a:ext cx="505937" cy="468667"/>
                <a:chOff x="4266025" y="3609275"/>
                <a:chExt cx="299325" cy="277275"/>
              </a:xfrm>
              <a:grpFill/>
            </p:grpSpPr>
            <p:sp>
              <p:nvSpPr>
                <p:cNvPr id="17637" name="Google Shape;9350;p73">
                  <a:extLst>
                    <a:ext uri="{FF2B5EF4-FFF2-40B4-BE49-F238E27FC236}">
                      <a16:creationId xmlns:a16="http://schemas.microsoft.com/office/drawing/2014/main" id="{FD628F08-F74C-1A1B-DCB9-FE4CF1CC98CC}"/>
                    </a:ext>
                  </a:extLst>
                </p:cNvPr>
                <p:cNvSpPr/>
                <p:nvPr/>
              </p:nvSpPr>
              <p:spPr>
                <a:xfrm>
                  <a:off x="4266025" y="3609275"/>
                  <a:ext cx="299325" cy="22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73" h="8980" extrusionOk="0">
                      <a:moveTo>
                        <a:pt x="2017" y="3749"/>
                      </a:moveTo>
                      <a:lnTo>
                        <a:pt x="3119" y="5514"/>
                      </a:lnTo>
                      <a:lnTo>
                        <a:pt x="914" y="5514"/>
                      </a:lnTo>
                      <a:lnTo>
                        <a:pt x="2017" y="3749"/>
                      </a:lnTo>
                      <a:close/>
                      <a:moveTo>
                        <a:pt x="9641" y="3749"/>
                      </a:moveTo>
                      <a:lnTo>
                        <a:pt x="10744" y="5514"/>
                      </a:lnTo>
                      <a:lnTo>
                        <a:pt x="8538" y="5514"/>
                      </a:lnTo>
                      <a:lnTo>
                        <a:pt x="9641" y="3749"/>
                      </a:lnTo>
                      <a:close/>
                      <a:moveTo>
                        <a:pt x="5892" y="0"/>
                      </a:moveTo>
                      <a:cubicBezTo>
                        <a:pt x="5325" y="0"/>
                        <a:pt x="4852" y="473"/>
                        <a:pt x="4852" y="1040"/>
                      </a:cubicBezTo>
                      <a:lnTo>
                        <a:pt x="4852" y="1166"/>
                      </a:lnTo>
                      <a:lnTo>
                        <a:pt x="4537" y="1324"/>
                      </a:lnTo>
                      <a:cubicBezTo>
                        <a:pt x="3812" y="1733"/>
                        <a:pt x="3529" y="1891"/>
                        <a:pt x="3025" y="1954"/>
                      </a:cubicBezTo>
                      <a:cubicBezTo>
                        <a:pt x="2867" y="1607"/>
                        <a:pt x="2521" y="1324"/>
                        <a:pt x="2080" y="1324"/>
                      </a:cubicBezTo>
                      <a:cubicBezTo>
                        <a:pt x="1702" y="1324"/>
                        <a:pt x="1324" y="1576"/>
                        <a:pt x="1166" y="1922"/>
                      </a:cubicBezTo>
                      <a:cubicBezTo>
                        <a:pt x="946" y="1891"/>
                        <a:pt x="693" y="1796"/>
                        <a:pt x="504" y="1733"/>
                      </a:cubicBezTo>
                      <a:cubicBezTo>
                        <a:pt x="454" y="1708"/>
                        <a:pt x="403" y="1696"/>
                        <a:pt x="355" y="1696"/>
                      </a:cubicBezTo>
                      <a:cubicBezTo>
                        <a:pt x="223" y="1696"/>
                        <a:pt x="110" y="1784"/>
                        <a:pt x="63" y="1922"/>
                      </a:cubicBezTo>
                      <a:cubicBezTo>
                        <a:pt x="0" y="2111"/>
                        <a:pt x="63" y="2332"/>
                        <a:pt x="252" y="2363"/>
                      </a:cubicBezTo>
                      <a:cubicBezTo>
                        <a:pt x="536" y="2489"/>
                        <a:pt x="820" y="2552"/>
                        <a:pt x="1135" y="2615"/>
                      </a:cubicBezTo>
                      <a:cubicBezTo>
                        <a:pt x="1198" y="2867"/>
                        <a:pt x="1387" y="3119"/>
                        <a:pt x="1607" y="3277"/>
                      </a:cubicBezTo>
                      <a:lnTo>
                        <a:pt x="95" y="5671"/>
                      </a:lnTo>
                      <a:cubicBezTo>
                        <a:pt x="95" y="5703"/>
                        <a:pt x="63" y="5829"/>
                        <a:pt x="63" y="5860"/>
                      </a:cubicBezTo>
                      <a:lnTo>
                        <a:pt x="63" y="6238"/>
                      </a:lnTo>
                      <a:cubicBezTo>
                        <a:pt x="63" y="7372"/>
                        <a:pt x="1009" y="8318"/>
                        <a:pt x="2143" y="8318"/>
                      </a:cubicBezTo>
                      <a:cubicBezTo>
                        <a:pt x="3308" y="8318"/>
                        <a:pt x="4254" y="7372"/>
                        <a:pt x="4254" y="6238"/>
                      </a:cubicBezTo>
                      <a:lnTo>
                        <a:pt x="4254" y="5860"/>
                      </a:lnTo>
                      <a:cubicBezTo>
                        <a:pt x="4254" y="5829"/>
                        <a:pt x="4191" y="5703"/>
                        <a:pt x="4191" y="5671"/>
                      </a:cubicBezTo>
                      <a:lnTo>
                        <a:pt x="2710" y="3277"/>
                      </a:lnTo>
                      <a:cubicBezTo>
                        <a:pt x="2930" y="3151"/>
                        <a:pt x="3088" y="2930"/>
                        <a:pt x="3182" y="2647"/>
                      </a:cubicBezTo>
                      <a:cubicBezTo>
                        <a:pt x="3844" y="2521"/>
                        <a:pt x="4191" y="2363"/>
                        <a:pt x="4947" y="1922"/>
                      </a:cubicBezTo>
                      <a:lnTo>
                        <a:pt x="4947" y="8979"/>
                      </a:lnTo>
                      <a:lnTo>
                        <a:pt x="7089" y="8979"/>
                      </a:lnTo>
                      <a:lnTo>
                        <a:pt x="7089" y="1922"/>
                      </a:lnTo>
                      <a:cubicBezTo>
                        <a:pt x="7814" y="2332"/>
                        <a:pt x="8192" y="2521"/>
                        <a:pt x="8853" y="2647"/>
                      </a:cubicBezTo>
                      <a:cubicBezTo>
                        <a:pt x="8916" y="2899"/>
                        <a:pt x="9074" y="3119"/>
                        <a:pt x="9326" y="3277"/>
                      </a:cubicBezTo>
                      <a:lnTo>
                        <a:pt x="7814" y="5671"/>
                      </a:lnTo>
                      <a:cubicBezTo>
                        <a:pt x="7814" y="5703"/>
                        <a:pt x="7782" y="5829"/>
                        <a:pt x="7782" y="5860"/>
                      </a:cubicBezTo>
                      <a:lnTo>
                        <a:pt x="7782" y="6238"/>
                      </a:lnTo>
                      <a:cubicBezTo>
                        <a:pt x="7782" y="7372"/>
                        <a:pt x="8727" y="8318"/>
                        <a:pt x="9861" y="8318"/>
                      </a:cubicBezTo>
                      <a:cubicBezTo>
                        <a:pt x="11027" y="8318"/>
                        <a:pt x="11972" y="7372"/>
                        <a:pt x="11972" y="6238"/>
                      </a:cubicBezTo>
                      <a:lnTo>
                        <a:pt x="11972" y="5860"/>
                      </a:lnTo>
                      <a:cubicBezTo>
                        <a:pt x="11972" y="5829"/>
                        <a:pt x="11909" y="5703"/>
                        <a:pt x="11909" y="5671"/>
                      </a:cubicBezTo>
                      <a:lnTo>
                        <a:pt x="10429" y="3277"/>
                      </a:lnTo>
                      <a:cubicBezTo>
                        <a:pt x="10429" y="3151"/>
                        <a:pt x="10618" y="2930"/>
                        <a:pt x="10681" y="2615"/>
                      </a:cubicBezTo>
                      <a:cubicBezTo>
                        <a:pt x="10933" y="2521"/>
                        <a:pt x="11248" y="2458"/>
                        <a:pt x="11531" y="2363"/>
                      </a:cubicBezTo>
                      <a:cubicBezTo>
                        <a:pt x="11720" y="2300"/>
                        <a:pt x="11815" y="2080"/>
                        <a:pt x="11720" y="1922"/>
                      </a:cubicBezTo>
                      <a:cubicBezTo>
                        <a:pt x="11674" y="1784"/>
                        <a:pt x="11560" y="1696"/>
                        <a:pt x="11429" y="1696"/>
                      </a:cubicBezTo>
                      <a:cubicBezTo>
                        <a:pt x="11380" y="1696"/>
                        <a:pt x="11330" y="1708"/>
                        <a:pt x="11279" y="1733"/>
                      </a:cubicBezTo>
                      <a:cubicBezTo>
                        <a:pt x="11059" y="1796"/>
                        <a:pt x="10870" y="1891"/>
                        <a:pt x="10618" y="1922"/>
                      </a:cubicBezTo>
                      <a:cubicBezTo>
                        <a:pt x="10460" y="1576"/>
                        <a:pt x="10113" y="1324"/>
                        <a:pt x="9704" y="1324"/>
                      </a:cubicBezTo>
                      <a:cubicBezTo>
                        <a:pt x="9294" y="1324"/>
                        <a:pt x="8916" y="1576"/>
                        <a:pt x="8790" y="1954"/>
                      </a:cubicBezTo>
                      <a:cubicBezTo>
                        <a:pt x="8255" y="1891"/>
                        <a:pt x="8003" y="1733"/>
                        <a:pt x="7278" y="1324"/>
                      </a:cubicBezTo>
                      <a:lnTo>
                        <a:pt x="6963" y="1166"/>
                      </a:lnTo>
                      <a:lnTo>
                        <a:pt x="6963" y="1040"/>
                      </a:lnTo>
                      <a:cubicBezTo>
                        <a:pt x="6963" y="441"/>
                        <a:pt x="6490" y="0"/>
                        <a:pt x="589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38" name="Google Shape;9351;p73">
                  <a:extLst>
                    <a:ext uri="{FF2B5EF4-FFF2-40B4-BE49-F238E27FC236}">
                      <a16:creationId xmlns:a16="http://schemas.microsoft.com/office/drawing/2014/main" id="{FBB0ACE1-D13C-F133-FF0A-0467C8ECF9B6}"/>
                    </a:ext>
                  </a:extLst>
                </p:cNvPr>
                <p:cNvSpPr/>
                <p:nvPr/>
              </p:nvSpPr>
              <p:spPr>
                <a:xfrm>
                  <a:off x="4332975" y="3851850"/>
                  <a:ext cx="157550" cy="34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1388" extrusionOk="0">
                      <a:moveTo>
                        <a:pt x="693" y="1"/>
                      </a:moveTo>
                      <a:cubicBezTo>
                        <a:pt x="315" y="1"/>
                        <a:pt x="0" y="316"/>
                        <a:pt x="0" y="694"/>
                      </a:cubicBezTo>
                      <a:lnTo>
                        <a:pt x="0" y="1040"/>
                      </a:lnTo>
                      <a:cubicBezTo>
                        <a:pt x="0" y="1261"/>
                        <a:pt x="158" y="1387"/>
                        <a:pt x="347" y="1387"/>
                      </a:cubicBezTo>
                      <a:lnTo>
                        <a:pt x="5955" y="1387"/>
                      </a:lnTo>
                      <a:cubicBezTo>
                        <a:pt x="6144" y="1356"/>
                        <a:pt x="6301" y="1198"/>
                        <a:pt x="6301" y="1040"/>
                      </a:cubicBezTo>
                      <a:lnTo>
                        <a:pt x="6301" y="694"/>
                      </a:lnTo>
                      <a:cubicBezTo>
                        <a:pt x="6301" y="316"/>
                        <a:pt x="5986" y="1"/>
                        <a:pt x="557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" name="Google Shape;9352;p73">
                <a:extLst>
                  <a:ext uri="{FF2B5EF4-FFF2-40B4-BE49-F238E27FC236}">
                    <a16:creationId xmlns:a16="http://schemas.microsoft.com/office/drawing/2014/main" id="{22DF14BE-FCA8-5FE1-9C8D-7BCBAC18854B}"/>
                  </a:ext>
                </a:extLst>
              </p:cNvPr>
              <p:cNvGrpSpPr/>
              <p:nvPr/>
            </p:nvGrpSpPr>
            <p:grpSpPr>
              <a:xfrm>
                <a:off x="7110195" y="4985321"/>
                <a:ext cx="504627" cy="499261"/>
                <a:chOff x="4263650" y="3963700"/>
                <a:chExt cx="298550" cy="295375"/>
              </a:xfrm>
              <a:grpFill/>
            </p:grpSpPr>
            <p:sp>
              <p:nvSpPr>
                <p:cNvPr id="17630" name="Google Shape;9353;p73">
                  <a:extLst>
                    <a:ext uri="{FF2B5EF4-FFF2-40B4-BE49-F238E27FC236}">
                      <a16:creationId xmlns:a16="http://schemas.microsoft.com/office/drawing/2014/main" id="{CE12B7CC-42EB-7CD7-50F9-BCBDC197DC73}"/>
                    </a:ext>
                  </a:extLst>
                </p:cNvPr>
                <p:cNvSpPr/>
                <p:nvPr/>
              </p:nvSpPr>
              <p:spPr>
                <a:xfrm>
                  <a:off x="4384950" y="3963700"/>
                  <a:ext cx="53575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3" h="2049" extrusionOk="0">
                      <a:moveTo>
                        <a:pt x="1072" y="1"/>
                      </a:moveTo>
                      <a:cubicBezTo>
                        <a:pt x="473" y="1"/>
                        <a:pt x="1" y="473"/>
                        <a:pt x="1" y="1040"/>
                      </a:cubicBezTo>
                      <a:cubicBezTo>
                        <a:pt x="1" y="1607"/>
                        <a:pt x="473" y="2048"/>
                        <a:pt x="1072" y="2048"/>
                      </a:cubicBezTo>
                      <a:cubicBezTo>
                        <a:pt x="1670" y="2048"/>
                        <a:pt x="2143" y="1576"/>
                        <a:pt x="2143" y="1040"/>
                      </a:cubicBezTo>
                      <a:cubicBezTo>
                        <a:pt x="2143" y="442"/>
                        <a:pt x="1670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31" name="Google Shape;9354;p73">
                  <a:extLst>
                    <a:ext uri="{FF2B5EF4-FFF2-40B4-BE49-F238E27FC236}">
                      <a16:creationId xmlns:a16="http://schemas.microsoft.com/office/drawing/2014/main" id="{E85AE841-DF29-78CB-4CC8-EE8AA27A4051}"/>
                    </a:ext>
                  </a:extLst>
                </p:cNvPr>
                <p:cNvSpPr/>
                <p:nvPr/>
              </p:nvSpPr>
              <p:spPr>
                <a:xfrm>
                  <a:off x="4315650" y="4136975"/>
                  <a:ext cx="5120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8" h="2049" extrusionOk="0">
                      <a:moveTo>
                        <a:pt x="1040" y="1"/>
                      </a:moveTo>
                      <a:cubicBezTo>
                        <a:pt x="473" y="1"/>
                        <a:pt x="0" y="473"/>
                        <a:pt x="0" y="1040"/>
                      </a:cubicBezTo>
                      <a:cubicBezTo>
                        <a:pt x="0" y="1576"/>
                        <a:pt x="473" y="2048"/>
                        <a:pt x="1040" y="2048"/>
                      </a:cubicBezTo>
                      <a:cubicBezTo>
                        <a:pt x="1607" y="2048"/>
                        <a:pt x="2048" y="1576"/>
                        <a:pt x="2048" y="1040"/>
                      </a:cubicBezTo>
                      <a:cubicBezTo>
                        <a:pt x="2048" y="473"/>
                        <a:pt x="1607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32" name="Google Shape;9355;p73">
                  <a:extLst>
                    <a:ext uri="{FF2B5EF4-FFF2-40B4-BE49-F238E27FC236}">
                      <a16:creationId xmlns:a16="http://schemas.microsoft.com/office/drawing/2014/main" id="{EB6206C5-A6C6-D760-65F6-62EBC383F674}"/>
                    </a:ext>
                  </a:extLst>
                </p:cNvPr>
                <p:cNvSpPr/>
                <p:nvPr/>
              </p:nvSpPr>
              <p:spPr>
                <a:xfrm>
                  <a:off x="4455850" y="4136975"/>
                  <a:ext cx="5120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8" h="2049" extrusionOk="0">
                      <a:moveTo>
                        <a:pt x="1040" y="1"/>
                      </a:moveTo>
                      <a:cubicBezTo>
                        <a:pt x="473" y="1"/>
                        <a:pt x="0" y="473"/>
                        <a:pt x="0" y="1040"/>
                      </a:cubicBezTo>
                      <a:cubicBezTo>
                        <a:pt x="0" y="1576"/>
                        <a:pt x="473" y="2048"/>
                        <a:pt x="1040" y="2048"/>
                      </a:cubicBezTo>
                      <a:cubicBezTo>
                        <a:pt x="1575" y="2048"/>
                        <a:pt x="2048" y="1576"/>
                        <a:pt x="2048" y="1040"/>
                      </a:cubicBezTo>
                      <a:cubicBezTo>
                        <a:pt x="2048" y="473"/>
                        <a:pt x="1575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33" name="Google Shape;9356;p73">
                  <a:extLst>
                    <a:ext uri="{FF2B5EF4-FFF2-40B4-BE49-F238E27FC236}">
                      <a16:creationId xmlns:a16="http://schemas.microsoft.com/office/drawing/2014/main" id="{9493EE88-A472-9356-B7BC-4FD4EAB1D03A}"/>
                    </a:ext>
                  </a:extLst>
                </p:cNvPr>
                <p:cNvSpPr/>
                <p:nvPr/>
              </p:nvSpPr>
              <p:spPr>
                <a:xfrm>
                  <a:off x="4263650" y="4085000"/>
                  <a:ext cx="298550" cy="122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42" h="4884" extrusionOk="0">
                      <a:moveTo>
                        <a:pt x="1545" y="0"/>
                      </a:moveTo>
                      <a:cubicBezTo>
                        <a:pt x="1041" y="0"/>
                        <a:pt x="599" y="347"/>
                        <a:pt x="505" y="851"/>
                      </a:cubicBezTo>
                      <a:lnTo>
                        <a:pt x="64" y="3655"/>
                      </a:lnTo>
                      <a:cubicBezTo>
                        <a:pt x="1" y="3970"/>
                        <a:pt x="95" y="4253"/>
                        <a:pt x="284" y="4474"/>
                      </a:cubicBezTo>
                      <a:cubicBezTo>
                        <a:pt x="410" y="4631"/>
                        <a:pt x="599" y="4757"/>
                        <a:pt x="788" y="4789"/>
                      </a:cubicBezTo>
                      <a:cubicBezTo>
                        <a:pt x="1009" y="4442"/>
                        <a:pt x="1324" y="4127"/>
                        <a:pt x="1639" y="3938"/>
                      </a:cubicBezTo>
                      <a:cubicBezTo>
                        <a:pt x="1513" y="3686"/>
                        <a:pt x="1419" y="3434"/>
                        <a:pt x="1419" y="3151"/>
                      </a:cubicBezTo>
                      <a:cubicBezTo>
                        <a:pt x="1419" y="2206"/>
                        <a:pt x="2206" y="1418"/>
                        <a:pt x="3151" y="1418"/>
                      </a:cubicBezTo>
                      <a:cubicBezTo>
                        <a:pt x="4097" y="1418"/>
                        <a:pt x="4884" y="2206"/>
                        <a:pt x="4884" y="3151"/>
                      </a:cubicBezTo>
                      <a:cubicBezTo>
                        <a:pt x="4884" y="3434"/>
                        <a:pt x="4821" y="3686"/>
                        <a:pt x="4695" y="3938"/>
                      </a:cubicBezTo>
                      <a:cubicBezTo>
                        <a:pt x="5042" y="4159"/>
                        <a:pt x="5325" y="4474"/>
                        <a:pt x="5577" y="4883"/>
                      </a:cubicBezTo>
                      <a:lnTo>
                        <a:pt x="6396" y="4883"/>
                      </a:lnTo>
                      <a:cubicBezTo>
                        <a:pt x="6585" y="4537"/>
                        <a:pt x="6900" y="4159"/>
                        <a:pt x="7247" y="3938"/>
                      </a:cubicBezTo>
                      <a:cubicBezTo>
                        <a:pt x="7152" y="3686"/>
                        <a:pt x="7058" y="3434"/>
                        <a:pt x="7058" y="3151"/>
                      </a:cubicBezTo>
                      <a:cubicBezTo>
                        <a:pt x="7058" y="2206"/>
                        <a:pt x="7846" y="1418"/>
                        <a:pt x="8791" y="1418"/>
                      </a:cubicBezTo>
                      <a:cubicBezTo>
                        <a:pt x="9736" y="1418"/>
                        <a:pt x="10524" y="2206"/>
                        <a:pt x="10524" y="3151"/>
                      </a:cubicBezTo>
                      <a:cubicBezTo>
                        <a:pt x="10524" y="3434"/>
                        <a:pt x="10461" y="3686"/>
                        <a:pt x="10334" y="3938"/>
                      </a:cubicBezTo>
                      <a:cubicBezTo>
                        <a:pt x="10681" y="4159"/>
                        <a:pt x="10965" y="4442"/>
                        <a:pt x="11154" y="4789"/>
                      </a:cubicBezTo>
                      <a:cubicBezTo>
                        <a:pt x="11343" y="4757"/>
                        <a:pt x="11563" y="4631"/>
                        <a:pt x="11658" y="4474"/>
                      </a:cubicBezTo>
                      <a:cubicBezTo>
                        <a:pt x="11878" y="4253"/>
                        <a:pt x="11941" y="3938"/>
                        <a:pt x="11910" y="3655"/>
                      </a:cubicBezTo>
                      <a:lnTo>
                        <a:pt x="11343" y="851"/>
                      </a:lnTo>
                      <a:cubicBezTo>
                        <a:pt x="11280" y="347"/>
                        <a:pt x="10839" y="0"/>
                        <a:pt x="1033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34" name="Google Shape;9357;p73">
                  <a:extLst>
                    <a:ext uri="{FF2B5EF4-FFF2-40B4-BE49-F238E27FC236}">
                      <a16:creationId xmlns:a16="http://schemas.microsoft.com/office/drawing/2014/main" id="{C45D9313-DB7C-C43D-1E9B-5CEF847A27F7}"/>
                    </a:ext>
                  </a:extLst>
                </p:cNvPr>
                <p:cNvSpPr/>
                <p:nvPr/>
              </p:nvSpPr>
              <p:spPr>
                <a:xfrm>
                  <a:off x="4431425" y="4196825"/>
                  <a:ext cx="104000" cy="62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2490" extrusionOk="0">
                      <a:moveTo>
                        <a:pt x="977" y="1"/>
                      </a:moveTo>
                      <a:cubicBezTo>
                        <a:pt x="536" y="284"/>
                        <a:pt x="189" y="694"/>
                        <a:pt x="63" y="1198"/>
                      </a:cubicBezTo>
                      <a:cubicBezTo>
                        <a:pt x="32" y="1387"/>
                        <a:pt x="0" y="1576"/>
                        <a:pt x="0" y="1797"/>
                      </a:cubicBezTo>
                      <a:lnTo>
                        <a:pt x="0" y="2143"/>
                      </a:lnTo>
                      <a:cubicBezTo>
                        <a:pt x="0" y="2332"/>
                        <a:pt x="158" y="2490"/>
                        <a:pt x="347" y="2490"/>
                      </a:cubicBezTo>
                      <a:lnTo>
                        <a:pt x="3813" y="2490"/>
                      </a:lnTo>
                      <a:cubicBezTo>
                        <a:pt x="4002" y="2490"/>
                        <a:pt x="4159" y="2332"/>
                        <a:pt x="4159" y="2143"/>
                      </a:cubicBezTo>
                      <a:lnTo>
                        <a:pt x="4159" y="1797"/>
                      </a:lnTo>
                      <a:cubicBezTo>
                        <a:pt x="4096" y="1576"/>
                        <a:pt x="4065" y="1356"/>
                        <a:pt x="4002" y="1198"/>
                      </a:cubicBezTo>
                      <a:cubicBezTo>
                        <a:pt x="3844" y="694"/>
                        <a:pt x="3529" y="284"/>
                        <a:pt x="3119" y="1"/>
                      </a:cubicBezTo>
                      <a:cubicBezTo>
                        <a:pt x="2804" y="253"/>
                        <a:pt x="2426" y="410"/>
                        <a:pt x="2048" y="410"/>
                      </a:cubicBezTo>
                      <a:cubicBezTo>
                        <a:pt x="1639" y="410"/>
                        <a:pt x="1261" y="253"/>
                        <a:pt x="97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35" name="Google Shape;9358;p73">
                  <a:extLst>
                    <a:ext uri="{FF2B5EF4-FFF2-40B4-BE49-F238E27FC236}">
                      <a16:creationId xmlns:a16="http://schemas.microsoft.com/office/drawing/2014/main" id="{D4F3474D-C890-1A83-3A70-23E7A8C3A172}"/>
                    </a:ext>
                  </a:extLst>
                </p:cNvPr>
                <p:cNvSpPr/>
                <p:nvPr/>
              </p:nvSpPr>
              <p:spPr>
                <a:xfrm>
                  <a:off x="4359750" y="4022775"/>
                  <a:ext cx="104775" cy="44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1765" extrusionOk="0">
                      <a:moveTo>
                        <a:pt x="1009" y="0"/>
                      </a:moveTo>
                      <a:cubicBezTo>
                        <a:pt x="379" y="347"/>
                        <a:pt x="0" y="1040"/>
                        <a:pt x="0" y="1765"/>
                      </a:cubicBezTo>
                      <a:lnTo>
                        <a:pt x="4191" y="1765"/>
                      </a:lnTo>
                      <a:cubicBezTo>
                        <a:pt x="4191" y="1040"/>
                        <a:pt x="3813" y="347"/>
                        <a:pt x="3214" y="0"/>
                      </a:cubicBezTo>
                      <a:cubicBezTo>
                        <a:pt x="2899" y="252"/>
                        <a:pt x="2521" y="378"/>
                        <a:pt x="2111" y="378"/>
                      </a:cubicBezTo>
                      <a:cubicBezTo>
                        <a:pt x="1733" y="378"/>
                        <a:pt x="1324" y="252"/>
                        <a:pt x="10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36" name="Google Shape;9359;p73">
                  <a:extLst>
                    <a:ext uri="{FF2B5EF4-FFF2-40B4-BE49-F238E27FC236}">
                      <a16:creationId xmlns:a16="http://schemas.microsoft.com/office/drawing/2014/main" id="{38E58DFF-7F27-C4DB-0ECD-1C449449B39F}"/>
                    </a:ext>
                  </a:extLst>
                </p:cNvPr>
                <p:cNvSpPr/>
                <p:nvPr/>
              </p:nvSpPr>
              <p:spPr>
                <a:xfrm>
                  <a:off x="4291225" y="4196825"/>
                  <a:ext cx="102425" cy="62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97" h="2490" extrusionOk="0">
                      <a:moveTo>
                        <a:pt x="1009" y="1"/>
                      </a:moveTo>
                      <a:cubicBezTo>
                        <a:pt x="568" y="284"/>
                        <a:pt x="221" y="694"/>
                        <a:pt x="95" y="1198"/>
                      </a:cubicBezTo>
                      <a:cubicBezTo>
                        <a:pt x="64" y="1387"/>
                        <a:pt x="1" y="1576"/>
                        <a:pt x="1" y="1797"/>
                      </a:cubicBezTo>
                      <a:lnTo>
                        <a:pt x="1" y="2143"/>
                      </a:lnTo>
                      <a:cubicBezTo>
                        <a:pt x="1" y="2332"/>
                        <a:pt x="158" y="2490"/>
                        <a:pt x="379" y="2490"/>
                      </a:cubicBezTo>
                      <a:lnTo>
                        <a:pt x="3844" y="2490"/>
                      </a:lnTo>
                      <a:cubicBezTo>
                        <a:pt x="3939" y="2490"/>
                        <a:pt x="4096" y="2332"/>
                        <a:pt x="4096" y="2143"/>
                      </a:cubicBezTo>
                      <a:lnTo>
                        <a:pt x="4096" y="1797"/>
                      </a:lnTo>
                      <a:cubicBezTo>
                        <a:pt x="4096" y="1576"/>
                        <a:pt x="4065" y="1356"/>
                        <a:pt x="4033" y="1198"/>
                      </a:cubicBezTo>
                      <a:cubicBezTo>
                        <a:pt x="3876" y="694"/>
                        <a:pt x="3561" y="284"/>
                        <a:pt x="3120" y="1"/>
                      </a:cubicBezTo>
                      <a:cubicBezTo>
                        <a:pt x="2804" y="253"/>
                        <a:pt x="2458" y="410"/>
                        <a:pt x="2048" y="410"/>
                      </a:cubicBezTo>
                      <a:cubicBezTo>
                        <a:pt x="1670" y="410"/>
                        <a:pt x="1261" y="253"/>
                        <a:pt x="100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6" name="Google Shape;9360;p73">
                <a:extLst>
                  <a:ext uri="{FF2B5EF4-FFF2-40B4-BE49-F238E27FC236}">
                    <a16:creationId xmlns:a16="http://schemas.microsoft.com/office/drawing/2014/main" id="{7B3C8F50-FCC3-ADDB-7ECE-B8D21341563A}"/>
                  </a:ext>
                </a:extLst>
              </p:cNvPr>
              <p:cNvGrpSpPr/>
              <p:nvPr/>
            </p:nvGrpSpPr>
            <p:grpSpPr>
              <a:xfrm>
                <a:off x="10368218" y="3747882"/>
                <a:ext cx="323559" cy="500612"/>
                <a:chOff x="6164975" y="3211525"/>
                <a:chExt cx="191425" cy="296175"/>
              </a:xfrm>
              <a:grpFill/>
            </p:grpSpPr>
            <p:sp>
              <p:nvSpPr>
                <p:cNvPr id="17623" name="Google Shape;9361;p73">
                  <a:extLst>
                    <a:ext uri="{FF2B5EF4-FFF2-40B4-BE49-F238E27FC236}">
                      <a16:creationId xmlns:a16="http://schemas.microsoft.com/office/drawing/2014/main" id="{E9B61830-08E5-DBDB-1FB0-AEF6ED29F1F2}"/>
                    </a:ext>
                  </a:extLst>
                </p:cNvPr>
                <p:cNvSpPr/>
                <p:nvPr/>
              </p:nvSpPr>
              <p:spPr>
                <a:xfrm>
                  <a:off x="6269750" y="3371400"/>
                  <a:ext cx="68525" cy="84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1" h="3372" extrusionOk="0">
                      <a:moveTo>
                        <a:pt x="1670" y="1"/>
                      </a:moveTo>
                      <a:cubicBezTo>
                        <a:pt x="1166" y="316"/>
                        <a:pt x="599" y="505"/>
                        <a:pt x="0" y="568"/>
                      </a:cubicBezTo>
                      <a:lnTo>
                        <a:pt x="0" y="1482"/>
                      </a:lnTo>
                      <a:lnTo>
                        <a:pt x="1890" y="3372"/>
                      </a:lnTo>
                      <a:lnTo>
                        <a:pt x="2741" y="3372"/>
                      </a:lnTo>
                      <a:lnTo>
                        <a:pt x="2741" y="3340"/>
                      </a:lnTo>
                      <a:lnTo>
                        <a:pt x="2741" y="2301"/>
                      </a:lnTo>
                      <a:cubicBezTo>
                        <a:pt x="2741" y="1356"/>
                        <a:pt x="2300" y="536"/>
                        <a:pt x="167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24" name="Google Shape;9362;p73">
                  <a:extLst>
                    <a:ext uri="{FF2B5EF4-FFF2-40B4-BE49-F238E27FC236}">
                      <a16:creationId xmlns:a16="http://schemas.microsoft.com/office/drawing/2014/main" id="{95896AB9-CC59-DC51-453D-78FA0CEAA96D}"/>
                    </a:ext>
                  </a:extLst>
                </p:cNvPr>
                <p:cNvSpPr/>
                <p:nvPr/>
              </p:nvSpPr>
              <p:spPr>
                <a:xfrm>
                  <a:off x="6228775" y="3424175"/>
                  <a:ext cx="62250" cy="30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90" h="1230" extrusionOk="0">
                      <a:moveTo>
                        <a:pt x="1229" y="1"/>
                      </a:moveTo>
                      <a:lnTo>
                        <a:pt x="1" y="1229"/>
                      </a:lnTo>
                      <a:lnTo>
                        <a:pt x="2490" y="1229"/>
                      </a:lnTo>
                      <a:lnTo>
                        <a:pt x="1229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25" name="Google Shape;9363;p73">
                  <a:extLst>
                    <a:ext uri="{FF2B5EF4-FFF2-40B4-BE49-F238E27FC236}">
                      <a16:creationId xmlns:a16="http://schemas.microsoft.com/office/drawing/2014/main" id="{6EA11231-E77C-AD7E-9223-F899A608E0DB}"/>
                    </a:ext>
                  </a:extLst>
                </p:cNvPr>
                <p:cNvSpPr/>
                <p:nvPr/>
              </p:nvSpPr>
              <p:spPr>
                <a:xfrm>
                  <a:off x="6182300" y="3369825"/>
                  <a:ext cx="69350" cy="85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3404" extrusionOk="0">
                      <a:moveTo>
                        <a:pt x="1072" y="1"/>
                      </a:moveTo>
                      <a:cubicBezTo>
                        <a:pt x="411" y="599"/>
                        <a:pt x="1" y="1419"/>
                        <a:pt x="1" y="2332"/>
                      </a:cubicBezTo>
                      <a:lnTo>
                        <a:pt x="1" y="3403"/>
                      </a:lnTo>
                      <a:lnTo>
                        <a:pt x="883" y="3403"/>
                      </a:lnTo>
                      <a:lnTo>
                        <a:pt x="2773" y="1513"/>
                      </a:lnTo>
                      <a:lnTo>
                        <a:pt x="2773" y="599"/>
                      </a:lnTo>
                      <a:cubicBezTo>
                        <a:pt x="2143" y="568"/>
                        <a:pt x="1576" y="316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26" name="Google Shape;9364;p73">
                  <a:extLst>
                    <a:ext uri="{FF2B5EF4-FFF2-40B4-BE49-F238E27FC236}">
                      <a16:creationId xmlns:a16="http://schemas.microsoft.com/office/drawing/2014/main" id="{946A751B-3071-CC6E-49A6-3DD0C666A8BC}"/>
                    </a:ext>
                  </a:extLst>
                </p:cNvPr>
                <p:cNvSpPr/>
                <p:nvPr/>
              </p:nvSpPr>
              <p:spPr>
                <a:xfrm>
                  <a:off x="6164975" y="3472225"/>
                  <a:ext cx="19142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57" h="1419" extrusionOk="0">
                      <a:moveTo>
                        <a:pt x="725" y="1"/>
                      </a:moveTo>
                      <a:cubicBezTo>
                        <a:pt x="316" y="1"/>
                        <a:pt x="1" y="316"/>
                        <a:pt x="1" y="725"/>
                      </a:cubicBezTo>
                      <a:cubicBezTo>
                        <a:pt x="1" y="1103"/>
                        <a:pt x="316" y="1418"/>
                        <a:pt x="725" y="1418"/>
                      </a:cubicBezTo>
                      <a:lnTo>
                        <a:pt x="6932" y="1418"/>
                      </a:lnTo>
                      <a:cubicBezTo>
                        <a:pt x="7341" y="1418"/>
                        <a:pt x="7657" y="1103"/>
                        <a:pt x="7657" y="725"/>
                      </a:cubicBezTo>
                      <a:cubicBezTo>
                        <a:pt x="7594" y="316"/>
                        <a:pt x="7278" y="1"/>
                        <a:pt x="693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27" name="Google Shape;9365;p73">
                  <a:extLst>
                    <a:ext uri="{FF2B5EF4-FFF2-40B4-BE49-F238E27FC236}">
                      <a16:creationId xmlns:a16="http://schemas.microsoft.com/office/drawing/2014/main" id="{11E705B1-8D0F-BD1A-15CD-FFBD5794FB6E}"/>
                    </a:ext>
                  </a:extLst>
                </p:cNvPr>
                <p:cNvSpPr/>
                <p:nvPr/>
              </p:nvSpPr>
              <p:spPr>
                <a:xfrm>
                  <a:off x="6164975" y="3211525"/>
                  <a:ext cx="19142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57" h="1419" extrusionOk="0">
                      <a:moveTo>
                        <a:pt x="725" y="0"/>
                      </a:moveTo>
                      <a:cubicBezTo>
                        <a:pt x="316" y="0"/>
                        <a:pt x="1" y="315"/>
                        <a:pt x="1" y="725"/>
                      </a:cubicBezTo>
                      <a:cubicBezTo>
                        <a:pt x="1" y="1103"/>
                        <a:pt x="316" y="1418"/>
                        <a:pt x="725" y="1418"/>
                      </a:cubicBezTo>
                      <a:lnTo>
                        <a:pt x="6932" y="1418"/>
                      </a:lnTo>
                      <a:cubicBezTo>
                        <a:pt x="7341" y="1418"/>
                        <a:pt x="7657" y="1103"/>
                        <a:pt x="7657" y="725"/>
                      </a:cubicBezTo>
                      <a:cubicBezTo>
                        <a:pt x="7594" y="284"/>
                        <a:pt x="7278" y="0"/>
                        <a:pt x="693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28" name="Google Shape;9366;p73">
                  <a:extLst>
                    <a:ext uri="{FF2B5EF4-FFF2-40B4-BE49-F238E27FC236}">
                      <a16:creationId xmlns:a16="http://schemas.microsoft.com/office/drawing/2014/main" id="{5040498E-F63D-9A14-3B46-15A6F3C9E136}"/>
                    </a:ext>
                  </a:extLst>
                </p:cNvPr>
                <p:cNvSpPr/>
                <p:nvPr/>
              </p:nvSpPr>
              <p:spPr>
                <a:xfrm>
                  <a:off x="6183100" y="3262725"/>
                  <a:ext cx="155175" cy="35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07" h="1426" extrusionOk="0">
                      <a:moveTo>
                        <a:pt x="0" y="0"/>
                      </a:moveTo>
                      <a:lnTo>
                        <a:pt x="0" y="441"/>
                      </a:lnTo>
                      <a:lnTo>
                        <a:pt x="568" y="788"/>
                      </a:lnTo>
                      <a:cubicBezTo>
                        <a:pt x="1355" y="1213"/>
                        <a:pt x="2237" y="1426"/>
                        <a:pt x="3112" y="1426"/>
                      </a:cubicBezTo>
                      <a:cubicBezTo>
                        <a:pt x="3986" y="1426"/>
                        <a:pt x="4852" y="1213"/>
                        <a:pt x="5608" y="788"/>
                      </a:cubicBezTo>
                      <a:lnTo>
                        <a:pt x="6207" y="441"/>
                      </a:lnTo>
                      <a:lnTo>
                        <a:pt x="620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29" name="Google Shape;9367;p73">
                  <a:extLst>
                    <a:ext uri="{FF2B5EF4-FFF2-40B4-BE49-F238E27FC236}">
                      <a16:creationId xmlns:a16="http://schemas.microsoft.com/office/drawing/2014/main" id="{B0858F6B-8EA1-D6F3-8AB3-76CB95FEC2BB}"/>
                    </a:ext>
                  </a:extLst>
                </p:cNvPr>
                <p:cNvSpPr/>
                <p:nvPr/>
              </p:nvSpPr>
              <p:spPr>
                <a:xfrm>
                  <a:off x="6181525" y="3294225"/>
                  <a:ext cx="155975" cy="74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39" h="2962" extrusionOk="0">
                      <a:moveTo>
                        <a:pt x="0" y="0"/>
                      </a:moveTo>
                      <a:cubicBezTo>
                        <a:pt x="126" y="1607"/>
                        <a:pt x="1481" y="2962"/>
                        <a:pt x="3119" y="2962"/>
                      </a:cubicBezTo>
                      <a:cubicBezTo>
                        <a:pt x="4758" y="2962"/>
                        <a:pt x="6112" y="1607"/>
                        <a:pt x="6238" y="0"/>
                      </a:cubicBezTo>
                      <a:lnTo>
                        <a:pt x="6238" y="0"/>
                      </a:lnTo>
                      <a:lnTo>
                        <a:pt x="5986" y="126"/>
                      </a:lnTo>
                      <a:cubicBezTo>
                        <a:pt x="5136" y="631"/>
                        <a:pt x="4096" y="883"/>
                        <a:pt x="3119" y="883"/>
                      </a:cubicBezTo>
                      <a:cubicBezTo>
                        <a:pt x="2143" y="883"/>
                        <a:pt x="1166" y="631"/>
                        <a:pt x="252" y="126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7" name="Google Shape;9368;p73">
                <a:extLst>
                  <a:ext uri="{FF2B5EF4-FFF2-40B4-BE49-F238E27FC236}">
                    <a16:creationId xmlns:a16="http://schemas.microsoft.com/office/drawing/2014/main" id="{0C918AD8-61B4-7C99-3D2C-56F7D691927D}"/>
                  </a:ext>
                </a:extLst>
              </p:cNvPr>
              <p:cNvGrpSpPr/>
              <p:nvPr/>
            </p:nvGrpSpPr>
            <p:grpSpPr>
              <a:xfrm>
                <a:off x="1400391" y="3747903"/>
                <a:ext cx="504627" cy="500571"/>
                <a:chOff x="946175" y="3253275"/>
                <a:chExt cx="298550" cy="296150"/>
              </a:xfrm>
              <a:grpFill/>
            </p:grpSpPr>
            <p:sp>
              <p:nvSpPr>
                <p:cNvPr id="17618" name="Google Shape;9369;p73">
                  <a:extLst>
                    <a:ext uri="{FF2B5EF4-FFF2-40B4-BE49-F238E27FC236}">
                      <a16:creationId xmlns:a16="http://schemas.microsoft.com/office/drawing/2014/main" id="{C0258E95-0A8B-A7BB-0640-2F7405AA407C}"/>
                    </a:ext>
                  </a:extLst>
                </p:cNvPr>
                <p:cNvSpPr/>
                <p:nvPr/>
              </p:nvSpPr>
              <p:spPr>
                <a:xfrm>
                  <a:off x="946175" y="3253275"/>
                  <a:ext cx="209550" cy="261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82" h="10460" extrusionOk="0">
                      <a:moveTo>
                        <a:pt x="348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lnTo>
                        <a:pt x="1" y="10113"/>
                      </a:lnTo>
                      <a:cubicBezTo>
                        <a:pt x="1" y="10302"/>
                        <a:pt x="158" y="10460"/>
                        <a:pt x="348" y="10460"/>
                      </a:cubicBezTo>
                      <a:lnTo>
                        <a:pt x="694" y="10460"/>
                      </a:lnTo>
                      <a:lnTo>
                        <a:pt x="694" y="3875"/>
                      </a:lnTo>
                      <a:cubicBezTo>
                        <a:pt x="694" y="3623"/>
                        <a:pt x="820" y="3340"/>
                        <a:pt x="1009" y="3151"/>
                      </a:cubicBezTo>
                      <a:lnTo>
                        <a:pt x="3151" y="1008"/>
                      </a:lnTo>
                      <a:cubicBezTo>
                        <a:pt x="3340" y="819"/>
                        <a:pt x="3624" y="693"/>
                        <a:pt x="3908" y="693"/>
                      </a:cubicBezTo>
                      <a:lnTo>
                        <a:pt x="8381" y="693"/>
                      </a:lnTo>
                      <a:lnTo>
                        <a:pt x="8381" y="347"/>
                      </a:lnTo>
                      <a:cubicBezTo>
                        <a:pt x="8381" y="158"/>
                        <a:pt x="8224" y="0"/>
                        <a:pt x="803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19" name="Google Shape;9370;p73">
                  <a:extLst>
                    <a:ext uri="{FF2B5EF4-FFF2-40B4-BE49-F238E27FC236}">
                      <a16:creationId xmlns:a16="http://schemas.microsoft.com/office/drawing/2014/main" id="{6E757580-B190-2DF0-F306-FB822FC0E757}"/>
                    </a:ext>
                  </a:extLst>
                </p:cNvPr>
                <p:cNvSpPr/>
                <p:nvPr/>
              </p:nvSpPr>
              <p:spPr>
                <a:xfrm>
                  <a:off x="986350" y="3293425"/>
                  <a:ext cx="47300" cy="48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92" h="1923" extrusionOk="0">
                      <a:moveTo>
                        <a:pt x="1891" y="1"/>
                      </a:moveTo>
                      <a:lnTo>
                        <a:pt x="1" y="1923"/>
                      </a:lnTo>
                      <a:lnTo>
                        <a:pt x="1891" y="1923"/>
                      </a:lnTo>
                      <a:lnTo>
                        <a:pt x="1891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20" name="Google Shape;9371;p73">
                  <a:extLst>
                    <a:ext uri="{FF2B5EF4-FFF2-40B4-BE49-F238E27FC236}">
                      <a16:creationId xmlns:a16="http://schemas.microsoft.com/office/drawing/2014/main" id="{8CD3E4A4-C9B3-A0CB-953C-9407F4A292EC}"/>
                    </a:ext>
                  </a:extLst>
                </p:cNvPr>
                <p:cNvSpPr/>
                <p:nvPr/>
              </p:nvSpPr>
              <p:spPr>
                <a:xfrm>
                  <a:off x="1051725" y="3359600"/>
                  <a:ext cx="122100" cy="121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4853" extrusionOk="0">
                      <a:moveTo>
                        <a:pt x="2427" y="0"/>
                      </a:moveTo>
                      <a:cubicBezTo>
                        <a:pt x="1103" y="0"/>
                        <a:pt x="1" y="1103"/>
                        <a:pt x="1" y="2426"/>
                      </a:cubicBezTo>
                      <a:cubicBezTo>
                        <a:pt x="1" y="3749"/>
                        <a:pt x="1103" y="4852"/>
                        <a:pt x="2427" y="4852"/>
                      </a:cubicBezTo>
                      <a:cubicBezTo>
                        <a:pt x="3781" y="4852"/>
                        <a:pt x="4884" y="3749"/>
                        <a:pt x="4884" y="2426"/>
                      </a:cubicBezTo>
                      <a:cubicBezTo>
                        <a:pt x="4884" y="1103"/>
                        <a:pt x="3781" y="0"/>
                        <a:pt x="24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21" name="Google Shape;9372;p73">
                  <a:extLst>
                    <a:ext uri="{FF2B5EF4-FFF2-40B4-BE49-F238E27FC236}">
                      <a16:creationId xmlns:a16="http://schemas.microsoft.com/office/drawing/2014/main" id="{1B0E7B84-A2B2-6B55-1E71-555BC7FC988A}"/>
                    </a:ext>
                  </a:extLst>
                </p:cNvPr>
                <p:cNvSpPr/>
                <p:nvPr/>
              </p:nvSpPr>
              <p:spPr>
                <a:xfrm>
                  <a:off x="980050" y="3289500"/>
                  <a:ext cx="192200" cy="242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88" h="9704" extrusionOk="0">
                      <a:moveTo>
                        <a:pt x="2868" y="0"/>
                      </a:moveTo>
                      <a:lnTo>
                        <a:pt x="2868" y="2426"/>
                      </a:lnTo>
                      <a:cubicBezTo>
                        <a:pt x="2868" y="2647"/>
                        <a:pt x="2679" y="2804"/>
                        <a:pt x="2490" y="2804"/>
                      </a:cubicBezTo>
                      <a:lnTo>
                        <a:pt x="1" y="2804"/>
                      </a:lnTo>
                      <a:lnTo>
                        <a:pt x="1" y="9357"/>
                      </a:lnTo>
                      <a:cubicBezTo>
                        <a:pt x="1" y="9578"/>
                        <a:pt x="190" y="9704"/>
                        <a:pt x="379" y="9704"/>
                      </a:cubicBezTo>
                      <a:lnTo>
                        <a:pt x="7341" y="9704"/>
                      </a:lnTo>
                      <a:cubicBezTo>
                        <a:pt x="7467" y="9704"/>
                        <a:pt x="7593" y="9641"/>
                        <a:pt x="7625" y="9578"/>
                      </a:cubicBezTo>
                      <a:lnTo>
                        <a:pt x="6239" y="8192"/>
                      </a:lnTo>
                      <a:cubicBezTo>
                        <a:pt x="5924" y="8318"/>
                        <a:pt x="5609" y="8349"/>
                        <a:pt x="5262" y="8349"/>
                      </a:cubicBezTo>
                      <a:cubicBezTo>
                        <a:pt x="3529" y="8349"/>
                        <a:pt x="2143" y="6931"/>
                        <a:pt x="2143" y="5230"/>
                      </a:cubicBezTo>
                      <a:cubicBezTo>
                        <a:pt x="2143" y="3529"/>
                        <a:pt x="3561" y="2111"/>
                        <a:pt x="5262" y="2111"/>
                      </a:cubicBezTo>
                      <a:cubicBezTo>
                        <a:pt x="6239" y="2111"/>
                        <a:pt x="7121" y="2584"/>
                        <a:pt x="7688" y="3308"/>
                      </a:cubicBezTo>
                      <a:lnTo>
                        <a:pt x="7688" y="347"/>
                      </a:lnTo>
                      <a:cubicBezTo>
                        <a:pt x="7688" y="158"/>
                        <a:pt x="7530" y="0"/>
                        <a:pt x="734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22" name="Google Shape;9373;p73">
                  <a:extLst>
                    <a:ext uri="{FF2B5EF4-FFF2-40B4-BE49-F238E27FC236}">
                      <a16:creationId xmlns:a16="http://schemas.microsoft.com/office/drawing/2014/main" id="{B19C946F-EA76-57F6-9342-93A30F1212A4}"/>
                    </a:ext>
                  </a:extLst>
                </p:cNvPr>
                <p:cNvSpPr/>
                <p:nvPr/>
              </p:nvSpPr>
              <p:spPr>
                <a:xfrm>
                  <a:off x="1154125" y="3460400"/>
                  <a:ext cx="90600" cy="89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24" h="3561" extrusionOk="0">
                      <a:moveTo>
                        <a:pt x="977" y="1"/>
                      </a:moveTo>
                      <a:cubicBezTo>
                        <a:pt x="693" y="410"/>
                        <a:pt x="378" y="757"/>
                        <a:pt x="0" y="1009"/>
                      </a:cubicBezTo>
                      <a:lnTo>
                        <a:pt x="2363" y="3372"/>
                      </a:lnTo>
                      <a:cubicBezTo>
                        <a:pt x="2489" y="3498"/>
                        <a:pt x="2662" y="3561"/>
                        <a:pt x="2840" y="3561"/>
                      </a:cubicBezTo>
                      <a:cubicBezTo>
                        <a:pt x="3017" y="3561"/>
                        <a:pt x="3198" y="3498"/>
                        <a:pt x="3340" y="3372"/>
                      </a:cubicBezTo>
                      <a:cubicBezTo>
                        <a:pt x="3623" y="3088"/>
                        <a:pt x="3623" y="2647"/>
                        <a:pt x="3340" y="2364"/>
                      </a:cubicBezTo>
                      <a:lnTo>
                        <a:pt x="977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8" name="Google Shape;9374;p73">
                <a:extLst>
                  <a:ext uri="{FF2B5EF4-FFF2-40B4-BE49-F238E27FC236}">
                    <a16:creationId xmlns:a16="http://schemas.microsoft.com/office/drawing/2014/main" id="{A03939B5-1B4F-4864-0285-63A00761A0B9}"/>
                  </a:ext>
                </a:extLst>
              </p:cNvPr>
              <p:cNvGrpSpPr/>
              <p:nvPr/>
            </p:nvGrpSpPr>
            <p:grpSpPr>
              <a:xfrm>
                <a:off x="1401722" y="4379912"/>
                <a:ext cx="501965" cy="496642"/>
                <a:chOff x="946175" y="3619500"/>
                <a:chExt cx="296975" cy="293825"/>
              </a:xfrm>
              <a:grpFill/>
            </p:grpSpPr>
            <p:sp>
              <p:nvSpPr>
                <p:cNvPr id="17612" name="Google Shape;9375;p73">
                  <a:extLst>
                    <a:ext uri="{FF2B5EF4-FFF2-40B4-BE49-F238E27FC236}">
                      <a16:creationId xmlns:a16="http://schemas.microsoft.com/office/drawing/2014/main" id="{DF81B1FE-4969-2C09-1103-CAC977211DC5}"/>
                    </a:ext>
                  </a:extLst>
                </p:cNvPr>
                <p:cNvSpPr/>
                <p:nvPr/>
              </p:nvSpPr>
              <p:spPr>
                <a:xfrm>
                  <a:off x="963525" y="3619500"/>
                  <a:ext cx="207950" cy="293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18" h="11753" extrusionOk="0">
                      <a:moveTo>
                        <a:pt x="3828" y="2742"/>
                      </a:moveTo>
                      <a:cubicBezTo>
                        <a:pt x="3915" y="2742"/>
                        <a:pt x="4001" y="2773"/>
                        <a:pt x="4064" y="2836"/>
                      </a:cubicBezTo>
                      <a:cubicBezTo>
                        <a:pt x="4253" y="2994"/>
                        <a:pt x="4253" y="3183"/>
                        <a:pt x="4096" y="3340"/>
                      </a:cubicBezTo>
                      <a:lnTo>
                        <a:pt x="2678" y="4695"/>
                      </a:lnTo>
                      <a:cubicBezTo>
                        <a:pt x="2615" y="4790"/>
                        <a:pt x="2520" y="4821"/>
                        <a:pt x="2457" y="4821"/>
                      </a:cubicBezTo>
                      <a:cubicBezTo>
                        <a:pt x="2363" y="4821"/>
                        <a:pt x="2268" y="4790"/>
                        <a:pt x="2205" y="4695"/>
                      </a:cubicBezTo>
                      <a:lnTo>
                        <a:pt x="1512" y="4002"/>
                      </a:lnTo>
                      <a:cubicBezTo>
                        <a:pt x="1386" y="3876"/>
                        <a:pt x="1386" y="3655"/>
                        <a:pt x="1512" y="3529"/>
                      </a:cubicBezTo>
                      <a:cubicBezTo>
                        <a:pt x="1575" y="3466"/>
                        <a:pt x="1662" y="3435"/>
                        <a:pt x="1749" y="3435"/>
                      </a:cubicBezTo>
                      <a:cubicBezTo>
                        <a:pt x="1835" y="3435"/>
                        <a:pt x="1922" y="3466"/>
                        <a:pt x="1985" y="3529"/>
                      </a:cubicBezTo>
                      <a:lnTo>
                        <a:pt x="2426" y="3971"/>
                      </a:lnTo>
                      <a:lnTo>
                        <a:pt x="3592" y="2836"/>
                      </a:lnTo>
                      <a:cubicBezTo>
                        <a:pt x="3655" y="2773"/>
                        <a:pt x="3741" y="2742"/>
                        <a:pt x="3828" y="2742"/>
                      </a:cubicBezTo>
                      <a:close/>
                      <a:moveTo>
                        <a:pt x="3828" y="4790"/>
                      </a:moveTo>
                      <a:cubicBezTo>
                        <a:pt x="3915" y="4790"/>
                        <a:pt x="4001" y="4821"/>
                        <a:pt x="4064" y="4884"/>
                      </a:cubicBezTo>
                      <a:cubicBezTo>
                        <a:pt x="4253" y="5042"/>
                        <a:pt x="4253" y="5262"/>
                        <a:pt x="4096" y="5388"/>
                      </a:cubicBezTo>
                      <a:lnTo>
                        <a:pt x="2678" y="6774"/>
                      </a:lnTo>
                      <a:cubicBezTo>
                        <a:pt x="2615" y="6837"/>
                        <a:pt x="2520" y="6869"/>
                        <a:pt x="2457" y="6869"/>
                      </a:cubicBezTo>
                      <a:cubicBezTo>
                        <a:pt x="2363" y="6869"/>
                        <a:pt x="2268" y="6837"/>
                        <a:pt x="2205" y="6774"/>
                      </a:cubicBezTo>
                      <a:lnTo>
                        <a:pt x="1512" y="6050"/>
                      </a:lnTo>
                      <a:cubicBezTo>
                        <a:pt x="1386" y="5924"/>
                        <a:pt x="1386" y="5703"/>
                        <a:pt x="1512" y="5577"/>
                      </a:cubicBezTo>
                      <a:cubicBezTo>
                        <a:pt x="1575" y="5514"/>
                        <a:pt x="1662" y="5483"/>
                        <a:pt x="1749" y="5483"/>
                      </a:cubicBezTo>
                      <a:cubicBezTo>
                        <a:pt x="1835" y="5483"/>
                        <a:pt x="1922" y="5514"/>
                        <a:pt x="1985" y="5577"/>
                      </a:cubicBezTo>
                      <a:lnTo>
                        <a:pt x="2426" y="6018"/>
                      </a:lnTo>
                      <a:lnTo>
                        <a:pt x="3592" y="4884"/>
                      </a:lnTo>
                      <a:cubicBezTo>
                        <a:pt x="3655" y="4821"/>
                        <a:pt x="3741" y="4790"/>
                        <a:pt x="3828" y="4790"/>
                      </a:cubicBezTo>
                      <a:close/>
                      <a:moveTo>
                        <a:pt x="3828" y="6869"/>
                      </a:moveTo>
                      <a:cubicBezTo>
                        <a:pt x="3915" y="6869"/>
                        <a:pt x="4001" y="6900"/>
                        <a:pt x="4064" y="6963"/>
                      </a:cubicBezTo>
                      <a:cubicBezTo>
                        <a:pt x="4253" y="7121"/>
                        <a:pt x="4253" y="7342"/>
                        <a:pt x="4096" y="7468"/>
                      </a:cubicBezTo>
                      <a:lnTo>
                        <a:pt x="2678" y="8854"/>
                      </a:lnTo>
                      <a:cubicBezTo>
                        <a:pt x="2615" y="8917"/>
                        <a:pt x="2520" y="8980"/>
                        <a:pt x="2457" y="8980"/>
                      </a:cubicBezTo>
                      <a:cubicBezTo>
                        <a:pt x="2363" y="8980"/>
                        <a:pt x="2268" y="8917"/>
                        <a:pt x="2205" y="8854"/>
                      </a:cubicBezTo>
                      <a:lnTo>
                        <a:pt x="1512" y="8129"/>
                      </a:lnTo>
                      <a:cubicBezTo>
                        <a:pt x="1386" y="8003"/>
                        <a:pt x="1386" y="7783"/>
                        <a:pt x="1512" y="7657"/>
                      </a:cubicBezTo>
                      <a:cubicBezTo>
                        <a:pt x="1575" y="7594"/>
                        <a:pt x="1662" y="7562"/>
                        <a:pt x="1749" y="7562"/>
                      </a:cubicBezTo>
                      <a:cubicBezTo>
                        <a:pt x="1835" y="7562"/>
                        <a:pt x="1922" y="7594"/>
                        <a:pt x="1985" y="7657"/>
                      </a:cubicBezTo>
                      <a:lnTo>
                        <a:pt x="2426" y="8098"/>
                      </a:lnTo>
                      <a:lnTo>
                        <a:pt x="3592" y="6963"/>
                      </a:lnTo>
                      <a:cubicBezTo>
                        <a:pt x="3655" y="6900"/>
                        <a:pt x="3741" y="6869"/>
                        <a:pt x="3828" y="6869"/>
                      </a:cubicBezTo>
                      <a:close/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lnTo>
                        <a:pt x="0" y="9673"/>
                      </a:lnTo>
                      <a:lnTo>
                        <a:pt x="6301" y="9673"/>
                      </a:lnTo>
                      <a:lnTo>
                        <a:pt x="6301" y="10397"/>
                      </a:lnTo>
                      <a:lnTo>
                        <a:pt x="6301" y="10744"/>
                      </a:lnTo>
                      <a:lnTo>
                        <a:pt x="6270" y="10744"/>
                      </a:lnTo>
                      <a:cubicBezTo>
                        <a:pt x="6270" y="11343"/>
                        <a:pt x="6742" y="11752"/>
                        <a:pt x="7278" y="11752"/>
                      </a:cubicBezTo>
                      <a:cubicBezTo>
                        <a:pt x="7876" y="11752"/>
                        <a:pt x="8317" y="11280"/>
                        <a:pt x="8317" y="10744"/>
                      </a:cubicBezTo>
                      <a:lnTo>
                        <a:pt x="8317" y="7972"/>
                      </a:lnTo>
                      <a:lnTo>
                        <a:pt x="7498" y="8822"/>
                      </a:lnTo>
                      <a:lnTo>
                        <a:pt x="5608" y="9547"/>
                      </a:lnTo>
                      <a:cubicBezTo>
                        <a:pt x="5497" y="9576"/>
                        <a:pt x="5390" y="9590"/>
                        <a:pt x="5288" y="9590"/>
                      </a:cubicBezTo>
                      <a:cubicBezTo>
                        <a:pt x="4954" y="9590"/>
                        <a:pt x="4674" y="9441"/>
                        <a:pt x="4505" y="9200"/>
                      </a:cubicBezTo>
                      <a:cubicBezTo>
                        <a:pt x="4316" y="8980"/>
                        <a:pt x="4222" y="8665"/>
                        <a:pt x="4316" y="8255"/>
                      </a:cubicBezTo>
                      <a:lnTo>
                        <a:pt x="5041" y="6365"/>
                      </a:lnTo>
                      <a:lnTo>
                        <a:pt x="8317" y="3088"/>
                      </a:lnTo>
                      <a:lnTo>
                        <a:pt x="8317" y="2773"/>
                      </a:lnTo>
                      <a:lnTo>
                        <a:pt x="5891" y="2773"/>
                      </a:lnTo>
                      <a:cubicBezTo>
                        <a:pt x="5671" y="2773"/>
                        <a:pt x="5513" y="2616"/>
                        <a:pt x="5513" y="2427"/>
                      </a:cubicBezTo>
                      <a:lnTo>
                        <a:pt x="5513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13" name="Google Shape;9376;p73">
                  <a:extLst>
                    <a:ext uri="{FF2B5EF4-FFF2-40B4-BE49-F238E27FC236}">
                      <a16:creationId xmlns:a16="http://schemas.microsoft.com/office/drawing/2014/main" id="{CC3C7FFD-6BF5-B164-D73C-D00A23485A25}"/>
                    </a:ext>
                  </a:extLst>
                </p:cNvPr>
                <p:cNvSpPr/>
                <p:nvPr/>
              </p:nvSpPr>
              <p:spPr>
                <a:xfrm>
                  <a:off x="1185625" y="3688025"/>
                  <a:ext cx="57525" cy="55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01" h="2238" extrusionOk="0">
                      <a:moveTo>
                        <a:pt x="1072" y="1"/>
                      </a:moveTo>
                      <a:cubicBezTo>
                        <a:pt x="890" y="1"/>
                        <a:pt x="709" y="64"/>
                        <a:pt x="568" y="190"/>
                      </a:cubicBezTo>
                      <a:lnTo>
                        <a:pt x="0" y="788"/>
                      </a:lnTo>
                      <a:lnTo>
                        <a:pt x="1450" y="2238"/>
                      </a:lnTo>
                      <a:lnTo>
                        <a:pt x="2048" y="1639"/>
                      </a:lnTo>
                      <a:cubicBezTo>
                        <a:pt x="2300" y="1387"/>
                        <a:pt x="2300" y="946"/>
                        <a:pt x="2048" y="662"/>
                      </a:cubicBezTo>
                      <a:lnTo>
                        <a:pt x="1576" y="190"/>
                      </a:lnTo>
                      <a:cubicBezTo>
                        <a:pt x="1434" y="64"/>
                        <a:pt x="1253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14" name="Google Shape;9377;p73">
                  <a:extLst>
                    <a:ext uri="{FF2B5EF4-FFF2-40B4-BE49-F238E27FC236}">
                      <a16:creationId xmlns:a16="http://schemas.microsoft.com/office/drawing/2014/main" id="{B36E0BAF-1EDF-1BA7-3065-8BEE528F7CEC}"/>
                    </a:ext>
                  </a:extLst>
                </p:cNvPr>
                <p:cNvSpPr/>
                <p:nvPr/>
              </p:nvSpPr>
              <p:spPr>
                <a:xfrm>
                  <a:off x="1088075" y="3795925"/>
                  <a:ext cx="46375" cy="45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55" h="1801" extrusionOk="0">
                      <a:moveTo>
                        <a:pt x="594" y="1"/>
                      </a:moveTo>
                      <a:lnTo>
                        <a:pt x="59" y="1387"/>
                      </a:lnTo>
                      <a:cubicBezTo>
                        <a:pt x="0" y="1621"/>
                        <a:pt x="186" y="1800"/>
                        <a:pt x="414" y="1800"/>
                      </a:cubicBezTo>
                      <a:cubicBezTo>
                        <a:pt x="432" y="1800"/>
                        <a:pt x="450" y="1799"/>
                        <a:pt x="468" y="1797"/>
                      </a:cubicBezTo>
                      <a:lnTo>
                        <a:pt x="1855" y="1261"/>
                      </a:lnTo>
                      <a:lnTo>
                        <a:pt x="594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15" name="Google Shape;9378;p73">
                  <a:extLst>
                    <a:ext uri="{FF2B5EF4-FFF2-40B4-BE49-F238E27FC236}">
                      <a16:creationId xmlns:a16="http://schemas.microsoft.com/office/drawing/2014/main" id="{E8CA8052-313A-8A34-92D2-0AB933167262}"/>
                    </a:ext>
                  </a:extLst>
                </p:cNvPr>
                <p:cNvSpPr/>
                <p:nvPr/>
              </p:nvSpPr>
              <p:spPr>
                <a:xfrm>
                  <a:off x="1112375" y="3720325"/>
                  <a:ext cx="97700" cy="97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08" h="3908" extrusionOk="0">
                      <a:moveTo>
                        <a:pt x="2426" y="1"/>
                      </a:moveTo>
                      <a:lnTo>
                        <a:pt x="1" y="2458"/>
                      </a:lnTo>
                      <a:lnTo>
                        <a:pt x="1450" y="3907"/>
                      </a:lnTo>
                      <a:lnTo>
                        <a:pt x="3907" y="1481"/>
                      </a:lnTo>
                      <a:lnTo>
                        <a:pt x="2426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16" name="Google Shape;9379;p73">
                  <a:extLst>
                    <a:ext uri="{FF2B5EF4-FFF2-40B4-BE49-F238E27FC236}">
                      <a16:creationId xmlns:a16="http://schemas.microsoft.com/office/drawing/2014/main" id="{D986B056-DD1D-89B2-11CD-A01E3EAC1C1C}"/>
                    </a:ext>
                  </a:extLst>
                </p:cNvPr>
                <p:cNvSpPr/>
                <p:nvPr/>
              </p:nvSpPr>
              <p:spPr>
                <a:xfrm>
                  <a:off x="1120250" y="3623450"/>
                  <a:ext cx="47275" cy="47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91" h="1891" extrusionOk="0">
                      <a:moveTo>
                        <a:pt x="1" y="0"/>
                      </a:moveTo>
                      <a:lnTo>
                        <a:pt x="1" y="1891"/>
                      </a:lnTo>
                      <a:lnTo>
                        <a:pt x="1891" y="1891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17" name="Google Shape;9380;p73">
                  <a:extLst>
                    <a:ext uri="{FF2B5EF4-FFF2-40B4-BE49-F238E27FC236}">
                      <a16:creationId xmlns:a16="http://schemas.microsoft.com/office/drawing/2014/main" id="{2C44968C-6333-A6AE-6195-14AEA754B52E}"/>
                    </a:ext>
                  </a:extLst>
                </p:cNvPr>
                <p:cNvSpPr/>
                <p:nvPr/>
              </p:nvSpPr>
              <p:spPr>
                <a:xfrm>
                  <a:off x="946175" y="3879425"/>
                  <a:ext cx="166225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49" h="1356" extrusionOk="0">
                      <a:moveTo>
                        <a:pt x="348" y="0"/>
                      </a:moveTo>
                      <a:cubicBezTo>
                        <a:pt x="158" y="0"/>
                        <a:pt x="1" y="190"/>
                        <a:pt x="1" y="347"/>
                      </a:cubicBezTo>
                      <a:lnTo>
                        <a:pt x="1" y="694"/>
                      </a:lnTo>
                      <a:cubicBezTo>
                        <a:pt x="1" y="1040"/>
                        <a:pt x="316" y="1355"/>
                        <a:pt x="694" y="1355"/>
                      </a:cubicBezTo>
                      <a:lnTo>
                        <a:pt x="6649" y="1355"/>
                      </a:lnTo>
                      <a:cubicBezTo>
                        <a:pt x="6428" y="1103"/>
                        <a:pt x="6302" y="725"/>
                        <a:pt x="6302" y="347"/>
                      </a:cubicBezTo>
                      <a:lnTo>
                        <a:pt x="6302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9" name="Google Shape;9381;p73">
                <a:extLst>
                  <a:ext uri="{FF2B5EF4-FFF2-40B4-BE49-F238E27FC236}">
                    <a16:creationId xmlns:a16="http://schemas.microsoft.com/office/drawing/2014/main" id="{F9DECB90-2218-E40A-BE04-87EB3188DC7A}"/>
                  </a:ext>
                </a:extLst>
              </p:cNvPr>
              <p:cNvGrpSpPr/>
              <p:nvPr/>
            </p:nvGrpSpPr>
            <p:grpSpPr>
              <a:xfrm>
                <a:off x="1401067" y="4983990"/>
                <a:ext cx="503276" cy="501923"/>
                <a:chOff x="944600" y="3981825"/>
                <a:chExt cx="297750" cy="296950"/>
              </a:xfrm>
              <a:grpFill/>
            </p:grpSpPr>
            <p:sp>
              <p:nvSpPr>
                <p:cNvPr id="17608" name="Google Shape;9382;p73">
                  <a:extLst>
                    <a:ext uri="{FF2B5EF4-FFF2-40B4-BE49-F238E27FC236}">
                      <a16:creationId xmlns:a16="http://schemas.microsoft.com/office/drawing/2014/main" id="{7508D665-116A-984D-276A-36FD9F3B5257}"/>
                    </a:ext>
                  </a:extLst>
                </p:cNvPr>
                <p:cNvSpPr/>
                <p:nvPr/>
              </p:nvSpPr>
              <p:spPr>
                <a:xfrm>
                  <a:off x="944600" y="3981825"/>
                  <a:ext cx="297750" cy="296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11878" extrusionOk="0">
                      <a:moveTo>
                        <a:pt x="6333" y="1418"/>
                      </a:moveTo>
                      <a:cubicBezTo>
                        <a:pt x="8539" y="1575"/>
                        <a:pt x="10303" y="3340"/>
                        <a:pt x="10461" y="5545"/>
                      </a:cubicBezTo>
                      <a:lnTo>
                        <a:pt x="10146" y="5545"/>
                      </a:lnTo>
                      <a:cubicBezTo>
                        <a:pt x="9957" y="5545"/>
                        <a:pt x="9799" y="5702"/>
                        <a:pt x="9799" y="5892"/>
                      </a:cubicBezTo>
                      <a:cubicBezTo>
                        <a:pt x="9799" y="6081"/>
                        <a:pt x="9957" y="6238"/>
                        <a:pt x="10146" y="6238"/>
                      </a:cubicBezTo>
                      <a:lnTo>
                        <a:pt x="10461" y="6238"/>
                      </a:lnTo>
                      <a:cubicBezTo>
                        <a:pt x="10303" y="8443"/>
                        <a:pt x="8539" y="10239"/>
                        <a:pt x="6333" y="10397"/>
                      </a:cubicBezTo>
                      <a:lnTo>
                        <a:pt x="6333" y="10082"/>
                      </a:lnTo>
                      <a:cubicBezTo>
                        <a:pt x="6333" y="9861"/>
                        <a:pt x="6176" y="9704"/>
                        <a:pt x="5955" y="9704"/>
                      </a:cubicBezTo>
                      <a:cubicBezTo>
                        <a:pt x="5766" y="9704"/>
                        <a:pt x="5609" y="9861"/>
                        <a:pt x="5609" y="10082"/>
                      </a:cubicBezTo>
                      <a:lnTo>
                        <a:pt x="5609" y="10397"/>
                      </a:lnTo>
                      <a:cubicBezTo>
                        <a:pt x="3403" y="10239"/>
                        <a:pt x="1639" y="8443"/>
                        <a:pt x="1482" y="6238"/>
                      </a:cubicBezTo>
                      <a:lnTo>
                        <a:pt x="1797" y="6238"/>
                      </a:lnTo>
                      <a:cubicBezTo>
                        <a:pt x="1986" y="6238"/>
                        <a:pt x="2143" y="6081"/>
                        <a:pt x="2143" y="5892"/>
                      </a:cubicBezTo>
                      <a:cubicBezTo>
                        <a:pt x="2143" y="5702"/>
                        <a:pt x="1986" y="5545"/>
                        <a:pt x="1797" y="5545"/>
                      </a:cubicBezTo>
                      <a:lnTo>
                        <a:pt x="1482" y="5545"/>
                      </a:lnTo>
                      <a:cubicBezTo>
                        <a:pt x="1639" y="3340"/>
                        <a:pt x="3403" y="1575"/>
                        <a:pt x="5609" y="1418"/>
                      </a:cubicBezTo>
                      <a:lnTo>
                        <a:pt x="5609" y="1733"/>
                      </a:lnTo>
                      <a:cubicBezTo>
                        <a:pt x="5609" y="1922"/>
                        <a:pt x="5766" y="2079"/>
                        <a:pt x="5955" y="2079"/>
                      </a:cubicBezTo>
                      <a:cubicBezTo>
                        <a:pt x="6176" y="2079"/>
                        <a:pt x="6333" y="1922"/>
                        <a:pt x="6333" y="1733"/>
                      </a:cubicBezTo>
                      <a:lnTo>
                        <a:pt x="6333" y="1418"/>
                      </a:lnTo>
                      <a:close/>
                      <a:moveTo>
                        <a:pt x="5955" y="0"/>
                      </a:moveTo>
                      <a:cubicBezTo>
                        <a:pt x="5766" y="0"/>
                        <a:pt x="5609" y="126"/>
                        <a:pt x="5609" y="347"/>
                      </a:cubicBezTo>
                      <a:lnTo>
                        <a:pt x="5609" y="725"/>
                      </a:lnTo>
                      <a:cubicBezTo>
                        <a:pt x="2994" y="882"/>
                        <a:pt x="946" y="2962"/>
                        <a:pt x="757" y="5576"/>
                      </a:cubicBezTo>
                      <a:lnTo>
                        <a:pt x="379" y="5576"/>
                      </a:lnTo>
                      <a:cubicBezTo>
                        <a:pt x="158" y="5576"/>
                        <a:pt x="1" y="5734"/>
                        <a:pt x="1" y="5923"/>
                      </a:cubicBezTo>
                      <a:cubicBezTo>
                        <a:pt x="1" y="6112"/>
                        <a:pt x="158" y="6270"/>
                        <a:pt x="379" y="6270"/>
                      </a:cubicBezTo>
                      <a:lnTo>
                        <a:pt x="757" y="6270"/>
                      </a:lnTo>
                      <a:cubicBezTo>
                        <a:pt x="915" y="8884"/>
                        <a:pt x="2994" y="10932"/>
                        <a:pt x="5609" y="11121"/>
                      </a:cubicBezTo>
                      <a:lnTo>
                        <a:pt x="5609" y="11531"/>
                      </a:lnTo>
                      <a:cubicBezTo>
                        <a:pt x="5609" y="11720"/>
                        <a:pt x="5766" y="11877"/>
                        <a:pt x="5955" y="11877"/>
                      </a:cubicBezTo>
                      <a:cubicBezTo>
                        <a:pt x="6176" y="11877"/>
                        <a:pt x="6333" y="11720"/>
                        <a:pt x="6333" y="11531"/>
                      </a:cubicBezTo>
                      <a:lnTo>
                        <a:pt x="6333" y="11121"/>
                      </a:lnTo>
                      <a:cubicBezTo>
                        <a:pt x="8917" y="10964"/>
                        <a:pt x="10965" y="8884"/>
                        <a:pt x="11154" y="6270"/>
                      </a:cubicBezTo>
                      <a:lnTo>
                        <a:pt x="11563" y="6270"/>
                      </a:lnTo>
                      <a:cubicBezTo>
                        <a:pt x="11752" y="6270"/>
                        <a:pt x="11910" y="6112"/>
                        <a:pt x="11910" y="5923"/>
                      </a:cubicBezTo>
                      <a:cubicBezTo>
                        <a:pt x="11910" y="5734"/>
                        <a:pt x="11752" y="5576"/>
                        <a:pt x="11563" y="5576"/>
                      </a:cubicBezTo>
                      <a:lnTo>
                        <a:pt x="11154" y="5576"/>
                      </a:lnTo>
                      <a:cubicBezTo>
                        <a:pt x="10996" y="2962"/>
                        <a:pt x="8917" y="914"/>
                        <a:pt x="6333" y="725"/>
                      </a:cubicBezTo>
                      <a:lnTo>
                        <a:pt x="6333" y="347"/>
                      </a:lnTo>
                      <a:cubicBezTo>
                        <a:pt x="6333" y="126"/>
                        <a:pt x="6176" y="0"/>
                        <a:pt x="59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09" name="Google Shape;9383;p73">
                  <a:extLst>
                    <a:ext uri="{FF2B5EF4-FFF2-40B4-BE49-F238E27FC236}">
                      <a16:creationId xmlns:a16="http://schemas.microsoft.com/office/drawing/2014/main" id="{CBA4BCF6-63F3-DA4F-043B-CF5F4536F3CD}"/>
                    </a:ext>
                  </a:extLst>
                </p:cNvPr>
                <p:cNvSpPr/>
                <p:nvPr/>
              </p:nvSpPr>
              <p:spPr>
                <a:xfrm>
                  <a:off x="1058025" y="4155875"/>
                  <a:ext cx="72500" cy="5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00" h="2080" extrusionOk="0">
                      <a:moveTo>
                        <a:pt x="1418" y="1"/>
                      </a:moveTo>
                      <a:cubicBezTo>
                        <a:pt x="851" y="1"/>
                        <a:pt x="316" y="347"/>
                        <a:pt x="127" y="914"/>
                      </a:cubicBezTo>
                      <a:cubicBezTo>
                        <a:pt x="1" y="1166"/>
                        <a:pt x="1" y="1450"/>
                        <a:pt x="95" y="1765"/>
                      </a:cubicBezTo>
                      <a:cubicBezTo>
                        <a:pt x="473" y="1954"/>
                        <a:pt x="946" y="2080"/>
                        <a:pt x="1418" y="2080"/>
                      </a:cubicBezTo>
                      <a:cubicBezTo>
                        <a:pt x="1891" y="2080"/>
                        <a:pt x="2332" y="1954"/>
                        <a:pt x="2773" y="1765"/>
                      </a:cubicBezTo>
                      <a:cubicBezTo>
                        <a:pt x="2899" y="1387"/>
                        <a:pt x="2805" y="946"/>
                        <a:pt x="2616" y="599"/>
                      </a:cubicBezTo>
                      <a:cubicBezTo>
                        <a:pt x="2332" y="221"/>
                        <a:pt x="1891" y="1"/>
                        <a:pt x="141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10" name="Google Shape;9384;p73">
                  <a:extLst>
                    <a:ext uri="{FF2B5EF4-FFF2-40B4-BE49-F238E27FC236}">
                      <a16:creationId xmlns:a16="http://schemas.microsoft.com/office/drawing/2014/main" id="{A0574817-49EC-2C65-AA3C-FE304C3D3326}"/>
                    </a:ext>
                  </a:extLst>
                </p:cNvPr>
                <p:cNvSpPr/>
                <p:nvPr/>
              </p:nvSpPr>
              <p:spPr>
                <a:xfrm>
                  <a:off x="1076150" y="4103900"/>
                  <a:ext cx="3547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9" extrusionOk="0">
                      <a:moveTo>
                        <a:pt x="693" y="0"/>
                      </a:moveTo>
                      <a:cubicBezTo>
                        <a:pt x="315" y="0"/>
                        <a:pt x="0" y="315"/>
                        <a:pt x="0" y="693"/>
                      </a:cubicBezTo>
                      <a:cubicBezTo>
                        <a:pt x="0" y="1103"/>
                        <a:pt x="315" y="1418"/>
                        <a:pt x="693" y="1418"/>
                      </a:cubicBezTo>
                      <a:cubicBezTo>
                        <a:pt x="1103" y="1355"/>
                        <a:pt x="1418" y="1040"/>
                        <a:pt x="1418" y="693"/>
                      </a:cubicBezTo>
                      <a:cubicBezTo>
                        <a:pt x="1418" y="315"/>
                        <a:pt x="1103" y="0"/>
                        <a:pt x="69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11" name="Google Shape;9385;p73">
                  <a:extLst>
                    <a:ext uri="{FF2B5EF4-FFF2-40B4-BE49-F238E27FC236}">
                      <a16:creationId xmlns:a16="http://schemas.microsoft.com/office/drawing/2014/main" id="{63866283-49A4-0652-5C75-5CC7A3C66A0A}"/>
                    </a:ext>
                  </a:extLst>
                </p:cNvPr>
                <p:cNvSpPr/>
                <p:nvPr/>
              </p:nvSpPr>
              <p:spPr>
                <a:xfrm>
                  <a:off x="1016275" y="4051125"/>
                  <a:ext cx="155975" cy="137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39" h="5483" extrusionOk="0">
                      <a:moveTo>
                        <a:pt x="3088" y="1"/>
                      </a:moveTo>
                      <a:cubicBezTo>
                        <a:pt x="1356" y="1"/>
                        <a:pt x="1" y="1387"/>
                        <a:pt x="1" y="3120"/>
                      </a:cubicBezTo>
                      <a:cubicBezTo>
                        <a:pt x="1" y="4033"/>
                        <a:pt x="379" y="4852"/>
                        <a:pt x="1041" y="5451"/>
                      </a:cubicBezTo>
                      <a:cubicBezTo>
                        <a:pt x="1041" y="5262"/>
                        <a:pt x="1104" y="5041"/>
                        <a:pt x="1167" y="4852"/>
                      </a:cubicBezTo>
                      <a:cubicBezTo>
                        <a:pt x="1324" y="4380"/>
                        <a:pt x="1671" y="4002"/>
                        <a:pt x="2112" y="3750"/>
                      </a:cubicBezTo>
                      <a:cubicBezTo>
                        <a:pt x="1891" y="3498"/>
                        <a:pt x="1734" y="3151"/>
                        <a:pt x="1734" y="2804"/>
                      </a:cubicBezTo>
                      <a:cubicBezTo>
                        <a:pt x="1734" y="2048"/>
                        <a:pt x="2364" y="1418"/>
                        <a:pt x="3088" y="1418"/>
                      </a:cubicBezTo>
                      <a:cubicBezTo>
                        <a:pt x="3845" y="1418"/>
                        <a:pt x="4475" y="2048"/>
                        <a:pt x="4475" y="2804"/>
                      </a:cubicBezTo>
                      <a:cubicBezTo>
                        <a:pt x="4475" y="3151"/>
                        <a:pt x="4317" y="3529"/>
                        <a:pt x="4097" y="3750"/>
                      </a:cubicBezTo>
                      <a:cubicBezTo>
                        <a:pt x="4349" y="3907"/>
                        <a:pt x="4632" y="4128"/>
                        <a:pt x="4790" y="4411"/>
                      </a:cubicBezTo>
                      <a:cubicBezTo>
                        <a:pt x="4979" y="4726"/>
                        <a:pt x="5105" y="5073"/>
                        <a:pt x="5136" y="5482"/>
                      </a:cubicBezTo>
                      <a:cubicBezTo>
                        <a:pt x="5766" y="4884"/>
                        <a:pt x="6207" y="4096"/>
                        <a:pt x="6207" y="3151"/>
                      </a:cubicBezTo>
                      <a:cubicBezTo>
                        <a:pt x="6239" y="1418"/>
                        <a:pt x="4821" y="1"/>
                        <a:pt x="308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0" name="Google Shape;9386;p73">
                <a:extLst>
                  <a:ext uri="{FF2B5EF4-FFF2-40B4-BE49-F238E27FC236}">
                    <a16:creationId xmlns:a16="http://schemas.microsoft.com/office/drawing/2014/main" id="{DD4E5B80-BE1D-3240-D036-CCC909225059}"/>
                  </a:ext>
                </a:extLst>
              </p:cNvPr>
              <p:cNvGrpSpPr/>
              <p:nvPr/>
            </p:nvGrpSpPr>
            <p:grpSpPr>
              <a:xfrm>
                <a:off x="4571286" y="3748557"/>
                <a:ext cx="500612" cy="499261"/>
                <a:chOff x="2768750" y="3227275"/>
                <a:chExt cx="296175" cy="295375"/>
              </a:xfrm>
              <a:grpFill/>
            </p:grpSpPr>
            <p:sp>
              <p:nvSpPr>
                <p:cNvPr id="17600" name="Google Shape;9387;p73">
                  <a:extLst>
                    <a:ext uri="{FF2B5EF4-FFF2-40B4-BE49-F238E27FC236}">
                      <a16:creationId xmlns:a16="http://schemas.microsoft.com/office/drawing/2014/main" id="{4C192508-E7BA-BDE2-4BEC-BD0927BF2510}"/>
                    </a:ext>
                  </a:extLst>
                </p:cNvPr>
                <p:cNvSpPr/>
                <p:nvPr/>
              </p:nvSpPr>
              <p:spPr>
                <a:xfrm>
                  <a:off x="2882950" y="3227275"/>
                  <a:ext cx="68550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2" h="2773" extrusionOk="0">
                      <a:moveTo>
                        <a:pt x="1355" y="1"/>
                      </a:moveTo>
                      <a:cubicBezTo>
                        <a:pt x="631" y="1"/>
                        <a:pt x="1" y="631"/>
                        <a:pt x="1" y="1387"/>
                      </a:cubicBezTo>
                      <a:cubicBezTo>
                        <a:pt x="1" y="2143"/>
                        <a:pt x="631" y="2773"/>
                        <a:pt x="1355" y="2773"/>
                      </a:cubicBezTo>
                      <a:cubicBezTo>
                        <a:pt x="2111" y="2773"/>
                        <a:pt x="2742" y="2174"/>
                        <a:pt x="2742" y="1387"/>
                      </a:cubicBezTo>
                      <a:cubicBezTo>
                        <a:pt x="2742" y="631"/>
                        <a:pt x="2111" y="1"/>
                        <a:pt x="135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01" name="Google Shape;9388;p73">
                  <a:extLst>
                    <a:ext uri="{FF2B5EF4-FFF2-40B4-BE49-F238E27FC236}">
                      <a16:creationId xmlns:a16="http://schemas.microsoft.com/office/drawing/2014/main" id="{0C125F1A-7402-2231-A962-D783CA8FCCEE}"/>
                    </a:ext>
                  </a:extLst>
                </p:cNvPr>
                <p:cNvSpPr/>
                <p:nvPr/>
              </p:nvSpPr>
              <p:spPr>
                <a:xfrm>
                  <a:off x="2856175" y="3436000"/>
                  <a:ext cx="17350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1387" extrusionOk="0">
                      <a:moveTo>
                        <a:pt x="0" y="0"/>
                      </a:moveTo>
                      <a:lnTo>
                        <a:pt x="0" y="1386"/>
                      </a:lnTo>
                      <a:lnTo>
                        <a:pt x="694" y="1386"/>
                      </a:lnTo>
                      <a:lnTo>
                        <a:pt x="69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02" name="Google Shape;9389;p73">
                  <a:extLst>
                    <a:ext uri="{FF2B5EF4-FFF2-40B4-BE49-F238E27FC236}">
                      <a16:creationId xmlns:a16="http://schemas.microsoft.com/office/drawing/2014/main" id="{E3DA08F3-5B84-0CFF-61F6-403C08F562F8}"/>
                    </a:ext>
                  </a:extLst>
                </p:cNvPr>
                <p:cNvSpPr/>
                <p:nvPr/>
              </p:nvSpPr>
              <p:spPr>
                <a:xfrm>
                  <a:off x="2890050" y="3436000"/>
                  <a:ext cx="18125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1387" extrusionOk="0">
                      <a:moveTo>
                        <a:pt x="0" y="0"/>
                      </a:moveTo>
                      <a:lnTo>
                        <a:pt x="0" y="1386"/>
                      </a:lnTo>
                      <a:lnTo>
                        <a:pt x="725" y="1386"/>
                      </a:lnTo>
                      <a:lnTo>
                        <a:pt x="72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03" name="Google Shape;9390;p73">
                  <a:extLst>
                    <a:ext uri="{FF2B5EF4-FFF2-40B4-BE49-F238E27FC236}">
                      <a16:creationId xmlns:a16="http://schemas.microsoft.com/office/drawing/2014/main" id="{EDCFA089-47CD-1CDD-1F70-5CD1C61B9D00}"/>
                    </a:ext>
                  </a:extLst>
                </p:cNvPr>
                <p:cNvSpPr/>
                <p:nvPr/>
              </p:nvSpPr>
              <p:spPr>
                <a:xfrm>
                  <a:off x="2821525" y="3436000"/>
                  <a:ext cx="17350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1387" extrusionOk="0">
                      <a:moveTo>
                        <a:pt x="0" y="0"/>
                      </a:moveTo>
                      <a:lnTo>
                        <a:pt x="0" y="1386"/>
                      </a:lnTo>
                      <a:lnTo>
                        <a:pt x="693" y="1386"/>
                      </a:lnTo>
                      <a:lnTo>
                        <a:pt x="693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04" name="Google Shape;9391;p73">
                  <a:extLst>
                    <a:ext uri="{FF2B5EF4-FFF2-40B4-BE49-F238E27FC236}">
                      <a16:creationId xmlns:a16="http://schemas.microsoft.com/office/drawing/2014/main" id="{1F3993A8-8454-FA3C-383F-20AA654A5404}"/>
                    </a:ext>
                  </a:extLst>
                </p:cNvPr>
                <p:cNvSpPr/>
                <p:nvPr/>
              </p:nvSpPr>
              <p:spPr>
                <a:xfrm>
                  <a:off x="2924700" y="3436000"/>
                  <a:ext cx="34675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1387" extrusionOk="0">
                      <a:moveTo>
                        <a:pt x="0" y="0"/>
                      </a:moveTo>
                      <a:lnTo>
                        <a:pt x="0" y="1386"/>
                      </a:lnTo>
                      <a:lnTo>
                        <a:pt x="1387" y="1386"/>
                      </a:lnTo>
                      <a:lnTo>
                        <a:pt x="138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05" name="Google Shape;9392;p73">
                  <a:extLst>
                    <a:ext uri="{FF2B5EF4-FFF2-40B4-BE49-F238E27FC236}">
                      <a16:creationId xmlns:a16="http://schemas.microsoft.com/office/drawing/2014/main" id="{5C0C3367-1663-4813-95EF-1375E78C43E4}"/>
                    </a:ext>
                  </a:extLst>
                </p:cNvPr>
                <p:cNvSpPr/>
                <p:nvPr/>
              </p:nvSpPr>
              <p:spPr>
                <a:xfrm>
                  <a:off x="2768750" y="3384800"/>
                  <a:ext cx="244175" cy="137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767" h="5514" extrusionOk="0">
                      <a:moveTo>
                        <a:pt x="7971" y="1387"/>
                      </a:moveTo>
                      <a:cubicBezTo>
                        <a:pt x="8192" y="1387"/>
                        <a:pt x="8349" y="1544"/>
                        <a:pt x="8349" y="1733"/>
                      </a:cubicBezTo>
                      <a:lnTo>
                        <a:pt x="8349" y="3813"/>
                      </a:lnTo>
                      <a:cubicBezTo>
                        <a:pt x="8349" y="4033"/>
                        <a:pt x="8192" y="4191"/>
                        <a:pt x="7971" y="4191"/>
                      </a:cubicBezTo>
                      <a:lnTo>
                        <a:pt x="1765" y="4191"/>
                      </a:lnTo>
                      <a:cubicBezTo>
                        <a:pt x="1576" y="4191"/>
                        <a:pt x="1418" y="4033"/>
                        <a:pt x="1418" y="3813"/>
                      </a:cubicBezTo>
                      <a:lnTo>
                        <a:pt x="1418" y="1733"/>
                      </a:lnTo>
                      <a:cubicBezTo>
                        <a:pt x="1418" y="1544"/>
                        <a:pt x="1576" y="1387"/>
                        <a:pt x="1765" y="1387"/>
                      </a:cubicBezTo>
                      <a:close/>
                      <a:moveTo>
                        <a:pt x="1040" y="0"/>
                      </a:moveTo>
                      <a:cubicBezTo>
                        <a:pt x="473" y="0"/>
                        <a:pt x="32" y="473"/>
                        <a:pt x="32" y="1040"/>
                      </a:cubicBezTo>
                      <a:lnTo>
                        <a:pt x="32" y="4506"/>
                      </a:lnTo>
                      <a:cubicBezTo>
                        <a:pt x="0" y="5073"/>
                        <a:pt x="473" y="5514"/>
                        <a:pt x="1040" y="5514"/>
                      </a:cubicBezTo>
                      <a:lnTo>
                        <a:pt x="8727" y="5514"/>
                      </a:lnTo>
                      <a:cubicBezTo>
                        <a:pt x="9326" y="5514"/>
                        <a:pt x="9767" y="5041"/>
                        <a:pt x="9767" y="4506"/>
                      </a:cubicBezTo>
                      <a:lnTo>
                        <a:pt x="9767" y="1040"/>
                      </a:lnTo>
                      <a:cubicBezTo>
                        <a:pt x="9767" y="442"/>
                        <a:pt x="9294" y="0"/>
                        <a:pt x="87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06" name="Google Shape;9393;p73">
                  <a:extLst>
                    <a:ext uri="{FF2B5EF4-FFF2-40B4-BE49-F238E27FC236}">
                      <a16:creationId xmlns:a16="http://schemas.microsoft.com/office/drawing/2014/main" id="{EF780235-DC18-F184-BFBB-1E7298C2B9CD}"/>
                    </a:ext>
                  </a:extLst>
                </p:cNvPr>
                <p:cNvSpPr/>
                <p:nvPr/>
              </p:nvSpPr>
              <p:spPr>
                <a:xfrm>
                  <a:off x="3030250" y="3419450"/>
                  <a:ext cx="34675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2742" extrusionOk="0">
                      <a:moveTo>
                        <a:pt x="0" y="1"/>
                      </a:moveTo>
                      <a:lnTo>
                        <a:pt x="0" y="2742"/>
                      </a:lnTo>
                      <a:lnTo>
                        <a:pt x="1040" y="2742"/>
                      </a:lnTo>
                      <a:cubicBezTo>
                        <a:pt x="1229" y="2742"/>
                        <a:pt x="1386" y="2584"/>
                        <a:pt x="1386" y="2395"/>
                      </a:cubicBezTo>
                      <a:lnTo>
                        <a:pt x="1386" y="347"/>
                      </a:lnTo>
                      <a:cubicBezTo>
                        <a:pt x="1386" y="158"/>
                        <a:pt x="1229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07" name="Google Shape;9394;p73">
                  <a:extLst>
                    <a:ext uri="{FF2B5EF4-FFF2-40B4-BE49-F238E27FC236}">
                      <a16:creationId xmlns:a16="http://schemas.microsoft.com/office/drawing/2014/main" id="{16D4B60E-6AAA-ACD7-DB26-1C25322CDCCA}"/>
                    </a:ext>
                  </a:extLst>
                </p:cNvPr>
                <p:cNvSpPr/>
                <p:nvPr/>
              </p:nvSpPr>
              <p:spPr>
                <a:xfrm>
                  <a:off x="2856175" y="3294225"/>
                  <a:ext cx="122100" cy="73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2931" extrusionOk="0">
                      <a:moveTo>
                        <a:pt x="820" y="0"/>
                      </a:moveTo>
                      <a:cubicBezTo>
                        <a:pt x="316" y="473"/>
                        <a:pt x="0" y="1103"/>
                        <a:pt x="0" y="1828"/>
                      </a:cubicBezTo>
                      <a:lnTo>
                        <a:pt x="0" y="2552"/>
                      </a:lnTo>
                      <a:cubicBezTo>
                        <a:pt x="0" y="2773"/>
                        <a:pt x="158" y="2930"/>
                        <a:pt x="347" y="2930"/>
                      </a:cubicBezTo>
                      <a:lnTo>
                        <a:pt x="4506" y="2930"/>
                      </a:lnTo>
                      <a:cubicBezTo>
                        <a:pt x="4726" y="2930"/>
                        <a:pt x="4884" y="2773"/>
                        <a:pt x="4884" y="2552"/>
                      </a:cubicBezTo>
                      <a:lnTo>
                        <a:pt x="4884" y="1828"/>
                      </a:lnTo>
                      <a:cubicBezTo>
                        <a:pt x="4884" y="1103"/>
                        <a:pt x="4569" y="441"/>
                        <a:pt x="4033" y="0"/>
                      </a:cubicBezTo>
                      <a:cubicBezTo>
                        <a:pt x="3655" y="473"/>
                        <a:pt x="3088" y="788"/>
                        <a:pt x="2426" y="788"/>
                      </a:cubicBezTo>
                      <a:cubicBezTo>
                        <a:pt x="1765" y="788"/>
                        <a:pt x="1198" y="473"/>
                        <a:pt x="82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1" name="Google Shape;9395;p73">
                <a:extLst>
                  <a:ext uri="{FF2B5EF4-FFF2-40B4-BE49-F238E27FC236}">
                    <a16:creationId xmlns:a16="http://schemas.microsoft.com/office/drawing/2014/main" id="{F346F73C-1795-248D-E992-B9A64255D805}"/>
                  </a:ext>
                </a:extLst>
              </p:cNvPr>
              <p:cNvGrpSpPr/>
              <p:nvPr/>
            </p:nvGrpSpPr>
            <p:grpSpPr>
              <a:xfrm>
                <a:off x="4601244" y="4379003"/>
                <a:ext cx="440694" cy="498458"/>
                <a:chOff x="2786075" y="3591800"/>
                <a:chExt cx="260725" cy="294900"/>
              </a:xfrm>
              <a:grpFill/>
            </p:grpSpPr>
            <p:sp>
              <p:nvSpPr>
                <p:cNvPr id="17595" name="Google Shape;9396;p73">
                  <a:extLst>
                    <a:ext uri="{FF2B5EF4-FFF2-40B4-BE49-F238E27FC236}">
                      <a16:creationId xmlns:a16="http://schemas.microsoft.com/office/drawing/2014/main" id="{717086EE-6990-BDF1-80C9-4B3600534B73}"/>
                    </a:ext>
                  </a:extLst>
                </p:cNvPr>
                <p:cNvSpPr/>
                <p:nvPr/>
              </p:nvSpPr>
              <p:spPr>
                <a:xfrm>
                  <a:off x="2898700" y="3677000"/>
                  <a:ext cx="3547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9" extrusionOk="0">
                      <a:moveTo>
                        <a:pt x="694" y="1"/>
                      </a:moveTo>
                      <a:cubicBezTo>
                        <a:pt x="316" y="1"/>
                        <a:pt x="1" y="316"/>
                        <a:pt x="1" y="725"/>
                      </a:cubicBezTo>
                      <a:cubicBezTo>
                        <a:pt x="1" y="1103"/>
                        <a:pt x="316" y="1418"/>
                        <a:pt x="694" y="1418"/>
                      </a:cubicBezTo>
                      <a:cubicBezTo>
                        <a:pt x="1103" y="1418"/>
                        <a:pt x="1418" y="1103"/>
                        <a:pt x="1418" y="725"/>
                      </a:cubicBezTo>
                      <a:cubicBezTo>
                        <a:pt x="1418" y="316"/>
                        <a:pt x="1103" y="1"/>
                        <a:pt x="69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96" name="Google Shape;9397;p73">
                  <a:extLst>
                    <a:ext uri="{FF2B5EF4-FFF2-40B4-BE49-F238E27FC236}">
                      <a16:creationId xmlns:a16="http://schemas.microsoft.com/office/drawing/2014/main" id="{773F2217-EB6E-692F-9502-83192E232BF4}"/>
                    </a:ext>
                  </a:extLst>
                </p:cNvPr>
                <p:cNvSpPr/>
                <p:nvPr/>
              </p:nvSpPr>
              <p:spPr>
                <a:xfrm>
                  <a:off x="2883750" y="3729775"/>
                  <a:ext cx="66975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9" h="1356" extrusionOk="0">
                      <a:moveTo>
                        <a:pt x="1323" y="1"/>
                      </a:moveTo>
                      <a:cubicBezTo>
                        <a:pt x="693" y="1"/>
                        <a:pt x="189" y="379"/>
                        <a:pt x="0" y="977"/>
                      </a:cubicBezTo>
                      <a:cubicBezTo>
                        <a:pt x="378" y="1198"/>
                        <a:pt x="819" y="1355"/>
                        <a:pt x="1323" y="1355"/>
                      </a:cubicBezTo>
                      <a:cubicBezTo>
                        <a:pt x="1796" y="1355"/>
                        <a:pt x="2269" y="1198"/>
                        <a:pt x="2678" y="977"/>
                      </a:cubicBezTo>
                      <a:cubicBezTo>
                        <a:pt x="2489" y="410"/>
                        <a:pt x="1922" y="1"/>
                        <a:pt x="132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97" name="Google Shape;9398;p73">
                  <a:extLst>
                    <a:ext uri="{FF2B5EF4-FFF2-40B4-BE49-F238E27FC236}">
                      <a16:creationId xmlns:a16="http://schemas.microsoft.com/office/drawing/2014/main" id="{EB995277-A4E1-AF15-F0B6-F0320F9BB8CF}"/>
                    </a:ext>
                  </a:extLst>
                </p:cNvPr>
                <p:cNvSpPr/>
                <p:nvPr/>
              </p:nvSpPr>
              <p:spPr>
                <a:xfrm>
                  <a:off x="2855375" y="3643150"/>
                  <a:ext cx="122125" cy="98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5" h="3939" extrusionOk="0">
                      <a:moveTo>
                        <a:pt x="2458" y="0"/>
                      </a:moveTo>
                      <a:cubicBezTo>
                        <a:pt x="1198" y="0"/>
                        <a:pt x="222" y="977"/>
                        <a:pt x="64" y="2079"/>
                      </a:cubicBezTo>
                      <a:cubicBezTo>
                        <a:pt x="1" y="2741"/>
                        <a:pt x="159" y="3371"/>
                        <a:pt x="600" y="3938"/>
                      </a:cubicBezTo>
                      <a:cubicBezTo>
                        <a:pt x="820" y="3529"/>
                        <a:pt x="1135" y="3214"/>
                        <a:pt x="1482" y="3025"/>
                      </a:cubicBezTo>
                      <a:cubicBezTo>
                        <a:pt x="1230" y="2772"/>
                        <a:pt x="1072" y="2426"/>
                        <a:pt x="1072" y="2079"/>
                      </a:cubicBezTo>
                      <a:cubicBezTo>
                        <a:pt x="1072" y="1323"/>
                        <a:pt x="1734" y="693"/>
                        <a:pt x="2458" y="693"/>
                      </a:cubicBezTo>
                      <a:cubicBezTo>
                        <a:pt x="3214" y="693"/>
                        <a:pt x="3845" y="1323"/>
                        <a:pt x="3845" y="2079"/>
                      </a:cubicBezTo>
                      <a:cubicBezTo>
                        <a:pt x="3845" y="2426"/>
                        <a:pt x="3687" y="2772"/>
                        <a:pt x="3435" y="3025"/>
                      </a:cubicBezTo>
                      <a:cubicBezTo>
                        <a:pt x="3845" y="3214"/>
                        <a:pt x="4128" y="3529"/>
                        <a:pt x="4317" y="3938"/>
                      </a:cubicBezTo>
                      <a:cubicBezTo>
                        <a:pt x="4695" y="3466"/>
                        <a:pt x="4853" y="2930"/>
                        <a:pt x="4853" y="2394"/>
                      </a:cubicBezTo>
                      <a:cubicBezTo>
                        <a:pt x="4884" y="1103"/>
                        <a:pt x="3813" y="0"/>
                        <a:pt x="245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98" name="Google Shape;9399;p73">
                  <a:extLst>
                    <a:ext uri="{FF2B5EF4-FFF2-40B4-BE49-F238E27FC236}">
                      <a16:creationId xmlns:a16="http://schemas.microsoft.com/office/drawing/2014/main" id="{51E1ADE3-774A-EB1D-F26E-65F4112AB88B}"/>
                    </a:ext>
                  </a:extLst>
                </p:cNvPr>
                <p:cNvSpPr/>
                <p:nvPr/>
              </p:nvSpPr>
              <p:spPr>
                <a:xfrm>
                  <a:off x="2801050" y="3591800"/>
                  <a:ext cx="229225" cy="258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69" h="10340" extrusionOk="0">
                      <a:moveTo>
                        <a:pt x="4679" y="1327"/>
                      </a:moveTo>
                      <a:cubicBezTo>
                        <a:pt x="6369" y="1327"/>
                        <a:pt x="7750" y="2741"/>
                        <a:pt x="7750" y="4448"/>
                      </a:cubicBezTo>
                      <a:cubicBezTo>
                        <a:pt x="7750" y="6244"/>
                        <a:pt x="6301" y="7599"/>
                        <a:pt x="4631" y="7599"/>
                      </a:cubicBezTo>
                      <a:cubicBezTo>
                        <a:pt x="2836" y="7599"/>
                        <a:pt x="1292" y="5961"/>
                        <a:pt x="1575" y="4039"/>
                      </a:cubicBezTo>
                      <a:cubicBezTo>
                        <a:pt x="1764" y="2716"/>
                        <a:pt x="2867" y="1550"/>
                        <a:pt x="4222" y="1361"/>
                      </a:cubicBezTo>
                      <a:cubicBezTo>
                        <a:pt x="4376" y="1338"/>
                        <a:pt x="4529" y="1327"/>
                        <a:pt x="4679" y="1327"/>
                      </a:cubicBezTo>
                      <a:close/>
                      <a:moveTo>
                        <a:pt x="4597" y="0"/>
                      </a:moveTo>
                      <a:cubicBezTo>
                        <a:pt x="4401" y="0"/>
                        <a:pt x="4202" y="13"/>
                        <a:pt x="4001" y="38"/>
                      </a:cubicBezTo>
                      <a:cubicBezTo>
                        <a:pt x="1985" y="290"/>
                        <a:pt x="378" y="1928"/>
                        <a:pt x="158" y="3913"/>
                      </a:cubicBezTo>
                      <a:cubicBezTo>
                        <a:pt x="0" y="5110"/>
                        <a:pt x="315" y="6244"/>
                        <a:pt x="1008" y="7189"/>
                      </a:cubicBezTo>
                      <a:cubicBezTo>
                        <a:pt x="1197" y="7473"/>
                        <a:pt x="1449" y="7756"/>
                        <a:pt x="1670" y="7945"/>
                      </a:cubicBezTo>
                      <a:lnTo>
                        <a:pt x="4411" y="10277"/>
                      </a:lnTo>
                      <a:cubicBezTo>
                        <a:pt x="4474" y="10308"/>
                        <a:pt x="4568" y="10340"/>
                        <a:pt x="4631" y="10340"/>
                      </a:cubicBezTo>
                      <a:cubicBezTo>
                        <a:pt x="4726" y="10340"/>
                        <a:pt x="4789" y="10308"/>
                        <a:pt x="4883" y="10277"/>
                      </a:cubicBezTo>
                      <a:lnTo>
                        <a:pt x="7593" y="7945"/>
                      </a:lnTo>
                      <a:cubicBezTo>
                        <a:pt x="7845" y="7756"/>
                        <a:pt x="8065" y="7473"/>
                        <a:pt x="8254" y="7189"/>
                      </a:cubicBezTo>
                      <a:cubicBezTo>
                        <a:pt x="8853" y="6402"/>
                        <a:pt x="9168" y="5457"/>
                        <a:pt x="9168" y="4480"/>
                      </a:cubicBezTo>
                      <a:cubicBezTo>
                        <a:pt x="9139" y="1996"/>
                        <a:pt x="7104" y="0"/>
                        <a:pt x="459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99" name="Google Shape;9400;p73">
                  <a:extLst>
                    <a:ext uri="{FF2B5EF4-FFF2-40B4-BE49-F238E27FC236}">
                      <a16:creationId xmlns:a16="http://schemas.microsoft.com/office/drawing/2014/main" id="{3728BF86-F4F5-6308-6AFA-16841B562390}"/>
                    </a:ext>
                  </a:extLst>
                </p:cNvPr>
                <p:cNvSpPr/>
                <p:nvPr/>
              </p:nvSpPr>
              <p:spPr>
                <a:xfrm>
                  <a:off x="2786075" y="3800675"/>
                  <a:ext cx="260725" cy="86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29" h="3441" extrusionOk="0">
                      <a:moveTo>
                        <a:pt x="1702" y="0"/>
                      </a:moveTo>
                      <a:cubicBezTo>
                        <a:pt x="1576" y="0"/>
                        <a:pt x="1513" y="63"/>
                        <a:pt x="1418" y="189"/>
                      </a:cubicBezTo>
                      <a:lnTo>
                        <a:pt x="32" y="2930"/>
                      </a:lnTo>
                      <a:cubicBezTo>
                        <a:pt x="1" y="3056"/>
                        <a:pt x="1" y="3213"/>
                        <a:pt x="32" y="3308"/>
                      </a:cubicBezTo>
                      <a:cubicBezTo>
                        <a:pt x="95" y="3371"/>
                        <a:pt x="190" y="3434"/>
                        <a:pt x="316" y="3434"/>
                      </a:cubicBezTo>
                      <a:lnTo>
                        <a:pt x="10019" y="3434"/>
                      </a:lnTo>
                      <a:cubicBezTo>
                        <a:pt x="10045" y="3438"/>
                        <a:pt x="10070" y="3440"/>
                        <a:pt x="10093" y="3440"/>
                      </a:cubicBezTo>
                      <a:cubicBezTo>
                        <a:pt x="10241" y="3440"/>
                        <a:pt x="10338" y="3362"/>
                        <a:pt x="10366" y="3308"/>
                      </a:cubicBezTo>
                      <a:cubicBezTo>
                        <a:pt x="10429" y="3182"/>
                        <a:pt x="10429" y="3056"/>
                        <a:pt x="10366" y="2930"/>
                      </a:cubicBezTo>
                      <a:lnTo>
                        <a:pt x="8979" y="189"/>
                      </a:lnTo>
                      <a:cubicBezTo>
                        <a:pt x="8948" y="63"/>
                        <a:pt x="8822" y="32"/>
                        <a:pt x="8696" y="0"/>
                      </a:cubicBezTo>
                      <a:lnTo>
                        <a:pt x="8601" y="95"/>
                      </a:lnTo>
                      <a:lnTo>
                        <a:pt x="5860" y="2426"/>
                      </a:lnTo>
                      <a:cubicBezTo>
                        <a:pt x="5671" y="2583"/>
                        <a:pt x="5451" y="2678"/>
                        <a:pt x="5199" y="2678"/>
                      </a:cubicBezTo>
                      <a:cubicBezTo>
                        <a:pt x="4978" y="2678"/>
                        <a:pt x="4726" y="2583"/>
                        <a:pt x="4537" y="2426"/>
                      </a:cubicBezTo>
                      <a:lnTo>
                        <a:pt x="1828" y="95"/>
                      </a:lnTo>
                      <a:lnTo>
                        <a:pt x="1702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08" name="Google Shape;9401;p73">
                <a:extLst>
                  <a:ext uri="{FF2B5EF4-FFF2-40B4-BE49-F238E27FC236}">
                    <a16:creationId xmlns:a16="http://schemas.microsoft.com/office/drawing/2014/main" id="{69B8C2F5-ECBA-5843-7856-6BE40B0E80F3}"/>
                  </a:ext>
                </a:extLst>
              </p:cNvPr>
              <p:cNvGrpSpPr/>
              <p:nvPr/>
            </p:nvGrpSpPr>
            <p:grpSpPr>
              <a:xfrm>
                <a:off x="4659158" y="4984646"/>
                <a:ext cx="324868" cy="500612"/>
                <a:chOff x="2819150" y="3955025"/>
                <a:chExt cx="192200" cy="296175"/>
              </a:xfrm>
              <a:grpFill/>
            </p:grpSpPr>
            <p:sp>
              <p:nvSpPr>
                <p:cNvPr id="17591" name="Google Shape;9402;p73">
                  <a:extLst>
                    <a:ext uri="{FF2B5EF4-FFF2-40B4-BE49-F238E27FC236}">
                      <a16:creationId xmlns:a16="http://schemas.microsoft.com/office/drawing/2014/main" id="{C7CCD5FC-6155-BEB5-8785-AE18A0FD0887}"/>
                    </a:ext>
                  </a:extLst>
                </p:cNvPr>
                <p:cNvSpPr/>
                <p:nvPr/>
              </p:nvSpPr>
              <p:spPr>
                <a:xfrm>
                  <a:off x="2856175" y="4007025"/>
                  <a:ext cx="122100" cy="70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2805" extrusionOk="0">
                      <a:moveTo>
                        <a:pt x="1324" y="0"/>
                      </a:moveTo>
                      <a:cubicBezTo>
                        <a:pt x="631" y="0"/>
                        <a:pt x="127" y="725"/>
                        <a:pt x="347" y="1386"/>
                      </a:cubicBezTo>
                      <a:lnTo>
                        <a:pt x="599" y="2080"/>
                      </a:lnTo>
                      <a:lnTo>
                        <a:pt x="379" y="2080"/>
                      </a:lnTo>
                      <a:cubicBezTo>
                        <a:pt x="158" y="2080"/>
                        <a:pt x="0" y="2237"/>
                        <a:pt x="0" y="2458"/>
                      </a:cubicBezTo>
                      <a:cubicBezTo>
                        <a:pt x="0" y="2647"/>
                        <a:pt x="158" y="2804"/>
                        <a:pt x="347" y="2804"/>
                      </a:cubicBezTo>
                      <a:lnTo>
                        <a:pt x="4506" y="2804"/>
                      </a:lnTo>
                      <a:cubicBezTo>
                        <a:pt x="4726" y="2804"/>
                        <a:pt x="4884" y="2647"/>
                        <a:pt x="4884" y="2458"/>
                      </a:cubicBezTo>
                      <a:cubicBezTo>
                        <a:pt x="4884" y="2237"/>
                        <a:pt x="4726" y="2080"/>
                        <a:pt x="4506" y="2080"/>
                      </a:cubicBezTo>
                      <a:lnTo>
                        <a:pt x="4317" y="2080"/>
                      </a:lnTo>
                      <a:lnTo>
                        <a:pt x="4569" y="1386"/>
                      </a:lnTo>
                      <a:cubicBezTo>
                        <a:pt x="4789" y="725"/>
                        <a:pt x="4285" y="0"/>
                        <a:pt x="359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92" name="Google Shape;9403;p73">
                  <a:extLst>
                    <a:ext uri="{FF2B5EF4-FFF2-40B4-BE49-F238E27FC236}">
                      <a16:creationId xmlns:a16="http://schemas.microsoft.com/office/drawing/2014/main" id="{B0A99FA1-8B8D-6B48-113B-FB133EF1581C}"/>
                    </a:ext>
                  </a:extLst>
                </p:cNvPr>
                <p:cNvSpPr/>
                <p:nvPr/>
              </p:nvSpPr>
              <p:spPr>
                <a:xfrm>
                  <a:off x="2819150" y="4180300"/>
                  <a:ext cx="192200" cy="70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88" h="2836" extrusionOk="0">
                      <a:moveTo>
                        <a:pt x="1418" y="0"/>
                      </a:moveTo>
                      <a:cubicBezTo>
                        <a:pt x="1040" y="0"/>
                        <a:pt x="725" y="315"/>
                        <a:pt x="725" y="725"/>
                      </a:cubicBezTo>
                      <a:lnTo>
                        <a:pt x="725" y="1418"/>
                      </a:lnTo>
                      <a:cubicBezTo>
                        <a:pt x="316" y="1418"/>
                        <a:pt x="1" y="1733"/>
                        <a:pt x="1" y="2143"/>
                      </a:cubicBezTo>
                      <a:lnTo>
                        <a:pt x="1" y="2489"/>
                      </a:lnTo>
                      <a:cubicBezTo>
                        <a:pt x="1" y="2678"/>
                        <a:pt x="158" y="2836"/>
                        <a:pt x="379" y="2836"/>
                      </a:cubicBezTo>
                      <a:lnTo>
                        <a:pt x="7310" y="2836"/>
                      </a:lnTo>
                      <a:cubicBezTo>
                        <a:pt x="7530" y="2804"/>
                        <a:pt x="7688" y="2678"/>
                        <a:pt x="7688" y="2489"/>
                      </a:cubicBezTo>
                      <a:lnTo>
                        <a:pt x="7688" y="2143"/>
                      </a:lnTo>
                      <a:cubicBezTo>
                        <a:pt x="7688" y="1733"/>
                        <a:pt x="7373" y="1418"/>
                        <a:pt x="6995" y="1418"/>
                      </a:cubicBezTo>
                      <a:lnTo>
                        <a:pt x="6995" y="725"/>
                      </a:lnTo>
                      <a:cubicBezTo>
                        <a:pt x="6995" y="315"/>
                        <a:pt x="6680" y="0"/>
                        <a:pt x="627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93" name="Google Shape;9404;p73">
                  <a:extLst>
                    <a:ext uri="{FF2B5EF4-FFF2-40B4-BE49-F238E27FC236}">
                      <a16:creationId xmlns:a16="http://schemas.microsoft.com/office/drawing/2014/main" id="{CA318002-F839-B056-947C-BADBE9621506}"/>
                    </a:ext>
                  </a:extLst>
                </p:cNvPr>
                <p:cNvSpPr/>
                <p:nvPr/>
              </p:nvSpPr>
              <p:spPr>
                <a:xfrm>
                  <a:off x="2882950" y="3955025"/>
                  <a:ext cx="68550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2" h="1419" extrusionOk="0">
                      <a:moveTo>
                        <a:pt x="1355" y="1"/>
                      </a:moveTo>
                      <a:cubicBezTo>
                        <a:pt x="1166" y="1"/>
                        <a:pt x="1009" y="158"/>
                        <a:pt x="1009" y="348"/>
                      </a:cubicBezTo>
                      <a:lnTo>
                        <a:pt x="1009" y="726"/>
                      </a:lnTo>
                      <a:cubicBezTo>
                        <a:pt x="568" y="820"/>
                        <a:pt x="221" y="1072"/>
                        <a:pt x="1" y="1419"/>
                      </a:cubicBezTo>
                      <a:lnTo>
                        <a:pt x="2742" y="1419"/>
                      </a:lnTo>
                      <a:cubicBezTo>
                        <a:pt x="2521" y="1104"/>
                        <a:pt x="2111" y="852"/>
                        <a:pt x="1733" y="726"/>
                      </a:cubicBezTo>
                      <a:lnTo>
                        <a:pt x="1733" y="348"/>
                      </a:lnTo>
                      <a:cubicBezTo>
                        <a:pt x="1670" y="158"/>
                        <a:pt x="1513" y="1"/>
                        <a:pt x="135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94" name="Google Shape;9405;p73">
                  <a:extLst>
                    <a:ext uri="{FF2B5EF4-FFF2-40B4-BE49-F238E27FC236}">
                      <a16:creationId xmlns:a16="http://schemas.microsoft.com/office/drawing/2014/main" id="{0E5F19B2-8574-9229-DF45-19720659BCC7}"/>
                    </a:ext>
                  </a:extLst>
                </p:cNvPr>
                <p:cNvSpPr/>
                <p:nvPr/>
              </p:nvSpPr>
              <p:spPr>
                <a:xfrm>
                  <a:off x="2856975" y="4093650"/>
                  <a:ext cx="118950" cy="70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58" h="2805" extrusionOk="0">
                      <a:moveTo>
                        <a:pt x="473" y="1"/>
                      </a:moveTo>
                      <a:lnTo>
                        <a:pt x="0" y="2805"/>
                      </a:lnTo>
                      <a:lnTo>
                        <a:pt x="4757" y="2805"/>
                      </a:lnTo>
                      <a:lnTo>
                        <a:pt x="4285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09" name="Google Shape;9406;p73">
                <a:extLst>
                  <a:ext uri="{FF2B5EF4-FFF2-40B4-BE49-F238E27FC236}">
                    <a16:creationId xmlns:a16="http://schemas.microsoft.com/office/drawing/2014/main" id="{871CBE50-1A22-E037-B246-0BAF9DD1F9F4}"/>
                  </a:ext>
                </a:extLst>
              </p:cNvPr>
              <p:cNvGrpSpPr/>
              <p:nvPr/>
            </p:nvGrpSpPr>
            <p:grpSpPr>
              <a:xfrm>
                <a:off x="7743692" y="3749212"/>
                <a:ext cx="499261" cy="497951"/>
                <a:chOff x="4629125" y="3235150"/>
                <a:chExt cx="295375" cy="294600"/>
              </a:xfrm>
              <a:grpFill/>
            </p:grpSpPr>
            <p:sp>
              <p:nvSpPr>
                <p:cNvPr id="17586" name="Google Shape;9407;p73">
                  <a:extLst>
                    <a:ext uri="{FF2B5EF4-FFF2-40B4-BE49-F238E27FC236}">
                      <a16:creationId xmlns:a16="http://schemas.microsoft.com/office/drawing/2014/main" id="{3543AA37-583C-0CF0-4B49-AC685A3CC28C}"/>
                    </a:ext>
                  </a:extLst>
                </p:cNvPr>
                <p:cNvSpPr/>
                <p:nvPr/>
              </p:nvSpPr>
              <p:spPr>
                <a:xfrm>
                  <a:off x="4696850" y="3391100"/>
                  <a:ext cx="3547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9" extrusionOk="0">
                      <a:moveTo>
                        <a:pt x="725" y="1"/>
                      </a:moveTo>
                      <a:cubicBezTo>
                        <a:pt x="316" y="1"/>
                        <a:pt x="1" y="316"/>
                        <a:pt x="1" y="694"/>
                      </a:cubicBezTo>
                      <a:cubicBezTo>
                        <a:pt x="64" y="1103"/>
                        <a:pt x="316" y="1418"/>
                        <a:pt x="725" y="1418"/>
                      </a:cubicBezTo>
                      <a:cubicBezTo>
                        <a:pt x="1103" y="1418"/>
                        <a:pt x="1418" y="1103"/>
                        <a:pt x="1418" y="694"/>
                      </a:cubicBezTo>
                      <a:cubicBezTo>
                        <a:pt x="1418" y="316"/>
                        <a:pt x="1103" y="1"/>
                        <a:pt x="7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87" name="Google Shape;9408;p73">
                  <a:extLst>
                    <a:ext uri="{FF2B5EF4-FFF2-40B4-BE49-F238E27FC236}">
                      <a16:creationId xmlns:a16="http://schemas.microsoft.com/office/drawing/2014/main" id="{751A7304-FB16-696C-88BB-2D8E7F01FC3D}"/>
                    </a:ext>
                  </a:extLst>
                </p:cNvPr>
                <p:cNvSpPr/>
                <p:nvPr/>
              </p:nvSpPr>
              <p:spPr>
                <a:xfrm>
                  <a:off x="4680300" y="3443875"/>
                  <a:ext cx="69350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1387" extrusionOk="0">
                      <a:moveTo>
                        <a:pt x="1387" y="0"/>
                      </a:moveTo>
                      <a:cubicBezTo>
                        <a:pt x="631" y="0"/>
                        <a:pt x="1" y="630"/>
                        <a:pt x="1" y="1387"/>
                      </a:cubicBezTo>
                      <a:lnTo>
                        <a:pt x="2773" y="1387"/>
                      </a:lnTo>
                      <a:cubicBezTo>
                        <a:pt x="2773" y="630"/>
                        <a:pt x="2175" y="0"/>
                        <a:pt x="138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88" name="Google Shape;9409;p73">
                  <a:extLst>
                    <a:ext uri="{FF2B5EF4-FFF2-40B4-BE49-F238E27FC236}">
                      <a16:creationId xmlns:a16="http://schemas.microsoft.com/office/drawing/2014/main" id="{3EEBF074-F609-A403-0A01-40E4FE895FE8}"/>
                    </a:ext>
                  </a:extLst>
                </p:cNvPr>
                <p:cNvSpPr/>
                <p:nvPr/>
              </p:nvSpPr>
              <p:spPr>
                <a:xfrm>
                  <a:off x="4629125" y="3339900"/>
                  <a:ext cx="295375" cy="189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5" h="7594" extrusionOk="0">
                      <a:moveTo>
                        <a:pt x="10050" y="2080"/>
                      </a:moveTo>
                      <a:cubicBezTo>
                        <a:pt x="10239" y="2080"/>
                        <a:pt x="10397" y="2238"/>
                        <a:pt x="10397" y="2427"/>
                      </a:cubicBezTo>
                      <a:cubicBezTo>
                        <a:pt x="10397" y="2616"/>
                        <a:pt x="10239" y="2773"/>
                        <a:pt x="10050" y="2773"/>
                      </a:cubicBezTo>
                      <a:lnTo>
                        <a:pt x="6553" y="2773"/>
                      </a:lnTo>
                      <a:cubicBezTo>
                        <a:pt x="6333" y="2773"/>
                        <a:pt x="6175" y="2616"/>
                        <a:pt x="6175" y="2427"/>
                      </a:cubicBezTo>
                      <a:cubicBezTo>
                        <a:pt x="6175" y="2238"/>
                        <a:pt x="6333" y="2080"/>
                        <a:pt x="6553" y="2080"/>
                      </a:cubicBezTo>
                      <a:close/>
                      <a:moveTo>
                        <a:pt x="10050" y="3466"/>
                      </a:moveTo>
                      <a:cubicBezTo>
                        <a:pt x="10239" y="3466"/>
                        <a:pt x="10397" y="3624"/>
                        <a:pt x="10397" y="3813"/>
                      </a:cubicBezTo>
                      <a:cubicBezTo>
                        <a:pt x="10397" y="4002"/>
                        <a:pt x="10239" y="4159"/>
                        <a:pt x="10050" y="4159"/>
                      </a:cubicBezTo>
                      <a:lnTo>
                        <a:pt x="6553" y="4159"/>
                      </a:lnTo>
                      <a:cubicBezTo>
                        <a:pt x="6333" y="4159"/>
                        <a:pt x="6175" y="4002"/>
                        <a:pt x="6175" y="3813"/>
                      </a:cubicBezTo>
                      <a:cubicBezTo>
                        <a:pt x="6175" y="3624"/>
                        <a:pt x="6333" y="3466"/>
                        <a:pt x="6553" y="3466"/>
                      </a:cubicBezTo>
                      <a:close/>
                      <a:moveTo>
                        <a:pt x="10050" y="4821"/>
                      </a:moveTo>
                      <a:cubicBezTo>
                        <a:pt x="10239" y="4821"/>
                        <a:pt x="10397" y="4978"/>
                        <a:pt x="10397" y="5199"/>
                      </a:cubicBezTo>
                      <a:cubicBezTo>
                        <a:pt x="10397" y="5388"/>
                        <a:pt x="10239" y="5546"/>
                        <a:pt x="10050" y="5546"/>
                      </a:cubicBezTo>
                      <a:lnTo>
                        <a:pt x="6553" y="5546"/>
                      </a:lnTo>
                      <a:cubicBezTo>
                        <a:pt x="6333" y="5546"/>
                        <a:pt x="6175" y="5388"/>
                        <a:pt x="6175" y="5199"/>
                      </a:cubicBezTo>
                      <a:cubicBezTo>
                        <a:pt x="6175" y="4978"/>
                        <a:pt x="6333" y="4821"/>
                        <a:pt x="6553" y="4821"/>
                      </a:cubicBezTo>
                      <a:close/>
                      <a:moveTo>
                        <a:pt x="3403" y="1418"/>
                      </a:moveTo>
                      <a:cubicBezTo>
                        <a:pt x="4127" y="1418"/>
                        <a:pt x="4757" y="2049"/>
                        <a:pt x="4757" y="2773"/>
                      </a:cubicBezTo>
                      <a:cubicBezTo>
                        <a:pt x="4757" y="3151"/>
                        <a:pt x="4600" y="3498"/>
                        <a:pt x="4379" y="3718"/>
                      </a:cubicBezTo>
                      <a:cubicBezTo>
                        <a:pt x="5009" y="4065"/>
                        <a:pt x="5451" y="4758"/>
                        <a:pt x="5451" y="5546"/>
                      </a:cubicBezTo>
                      <a:lnTo>
                        <a:pt x="5451" y="5892"/>
                      </a:lnTo>
                      <a:lnTo>
                        <a:pt x="5514" y="5892"/>
                      </a:lnTo>
                      <a:cubicBezTo>
                        <a:pt x="5514" y="6081"/>
                        <a:pt x="5356" y="6239"/>
                        <a:pt x="5167" y="6239"/>
                      </a:cubicBezTo>
                      <a:lnTo>
                        <a:pt x="1701" y="6239"/>
                      </a:lnTo>
                      <a:cubicBezTo>
                        <a:pt x="1512" y="6239"/>
                        <a:pt x="1355" y="6081"/>
                        <a:pt x="1355" y="5892"/>
                      </a:cubicBezTo>
                      <a:lnTo>
                        <a:pt x="1355" y="5546"/>
                      </a:lnTo>
                      <a:cubicBezTo>
                        <a:pt x="1355" y="4758"/>
                        <a:pt x="1764" y="4096"/>
                        <a:pt x="2395" y="3718"/>
                      </a:cubicBezTo>
                      <a:cubicBezTo>
                        <a:pt x="2174" y="3498"/>
                        <a:pt x="2016" y="3151"/>
                        <a:pt x="2016" y="2773"/>
                      </a:cubicBezTo>
                      <a:cubicBezTo>
                        <a:pt x="2016" y="2049"/>
                        <a:pt x="2647" y="1418"/>
                        <a:pt x="3403" y="1418"/>
                      </a:cubicBezTo>
                      <a:close/>
                      <a:moveTo>
                        <a:pt x="1040" y="1"/>
                      </a:moveTo>
                      <a:cubicBezTo>
                        <a:pt x="441" y="1"/>
                        <a:pt x="0" y="473"/>
                        <a:pt x="0" y="1009"/>
                      </a:cubicBezTo>
                      <a:lnTo>
                        <a:pt x="0" y="6554"/>
                      </a:lnTo>
                      <a:cubicBezTo>
                        <a:pt x="0" y="7152"/>
                        <a:pt x="473" y="7593"/>
                        <a:pt x="1040" y="7593"/>
                      </a:cubicBezTo>
                      <a:lnTo>
                        <a:pt x="10806" y="7593"/>
                      </a:lnTo>
                      <a:cubicBezTo>
                        <a:pt x="11373" y="7593"/>
                        <a:pt x="11815" y="7121"/>
                        <a:pt x="11815" y="6554"/>
                      </a:cubicBezTo>
                      <a:lnTo>
                        <a:pt x="11815" y="1009"/>
                      </a:lnTo>
                      <a:cubicBezTo>
                        <a:pt x="11783" y="473"/>
                        <a:pt x="11310" y="1"/>
                        <a:pt x="10743" y="1"/>
                      </a:cubicBezTo>
                      <a:lnTo>
                        <a:pt x="7593" y="1"/>
                      </a:lnTo>
                      <a:lnTo>
                        <a:pt x="7593" y="347"/>
                      </a:lnTo>
                      <a:cubicBezTo>
                        <a:pt x="7593" y="946"/>
                        <a:pt x="7120" y="1355"/>
                        <a:pt x="6585" y="1355"/>
                      </a:cubicBezTo>
                      <a:lnTo>
                        <a:pt x="5198" y="1355"/>
                      </a:lnTo>
                      <a:cubicBezTo>
                        <a:pt x="4600" y="1355"/>
                        <a:pt x="4190" y="883"/>
                        <a:pt x="4190" y="347"/>
                      </a:cubicBezTo>
                      <a:lnTo>
                        <a:pt x="419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89" name="Google Shape;9410;p73">
                  <a:extLst>
                    <a:ext uri="{FF2B5EF4-FFF2-40B4-BE49-F238E27FC236}">
                      <a16:creationId xmlns:a16="http://schemas.microsoft.com/office/drawing/2014/main" id="{45E78B23-702F-30BF-1F0D-A3726ACCB546}"/>
                    </a:ext>
                  </a:extLst>
                </p:cNvPr>
                <p:cNvSpPr/>
                <p:nvPr/>
              </p:nvSpPr>
              <p:spPr>
                <a:xfrm>
                  <a:off x="4714975" y="3287125"/>
                  <a:ext cx="122100" cy="70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2805" extrusionOk="0">
                      <a:moveTo>
                        <a:pt x="693" y="1"/>
                      </a:moveTo>
                      <a:cubicBezTo>
                        <a:pt x="315" y="1"/>
                        <a:pt x="0" y="316"/>
                        <a:pt x="0" y="725"/>
                      </a:cubicBezTo>
                      <a:cubicBezTo>
                        <a:pt x="0" y="1104"/>
                        <a:pt x="315" y="1419"/>
                        <a:pt x="693" y="1419"/>
                      </a:cubicBezTo>
                      <a:lnTo>
                        <a:pt x="1418" y="1419"/>
                      </a:lnTo>
                      <a:lnTo>
                        <a:pt x="1418" y="2458"/>
                      </a:lnTo>
                      <a:cubicBezTo>
                        <a:pt x="1386" y="2647"/>
                        <a:pt x="1544" y="2805"/>
                        <a:pt x="1733" y="2805"/>
                      </a:cubicBezTo>
                      <a:lnTo>
                        <a:pt x="3119" y="2805"/>
                      </a:lnTo>
                      <a:cubicBezTo>
                        <a:pt x="3308" y="2805"/>
                        <a:pt x="3466" y="2647"/>
                        <a:pt x="3466" y="2458"/>
                      </a:cubicBezTo>
                      <a:lnTo>
                        <a:pt x="3466" y="1419"/>
                      </a:lnTo>
                      <a:lnTo>
                        <a:pt x="4159" y="1419"/>
                      </a:lnTo>
                      <a:cubicBezTo>
                        <a:pt x="4568" y="1419"/>
                        <a:pt x="4883" y="1104"/>
                        <a:pt x="4883" y="725"/>
                      </a:cubicBezTo>
                      <a:cubicBezTo>
                        <a:pt x="4883" y="316"/>
                        <a:pt x="4568" y="1"/>
                        <a:pt x="415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90" name="Google Shape;9411;p73">
                  <a:extLst>
                    <a:ext uri="{FF2B5EF4-FFF2-40B4-BE49-F238E27FC236}">
                      <a16:creationId xmlns:a16="http://schemas.microsoft.com/office/drawing/2014/main" id="{2F08716E-9465-D9F8-06A9-F0AA8252315A}"/>
                    </a:ext>
                  </a:extLst>
                </p:cNvPr>
                <p:cNvSpPr/>
                <p:nvPr/>
              </p:nvSpPr>
              <p:spPr>
                <a:xfrm>
                  <a:off x="4732300" y="3235150"/>
                  <a:ext cx="86650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1419" extrusionOk="0">
                      <a:moveTo>
                        <a:pt x="378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lnTo>
                        <a:pt x="0" y="1418"/>
                      </a:lnTo>
                      <a:lnTo>
                        <a:pt x="3466" y="1418"/>
                      </a:lnTo>
                      <a:lnTo>
                        <a:pt x="3466" y="347"/>
                      </a:lnTo>
                      <a:cubicBezTo>
                        <a:pt x="3466" y="158"/>
                        <a:pt x="3308" y="1"/>
                        <a:pt x="311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12" name="Google Shape;9412;p73">
                <a:extLst>
                  <a:ext uri="{FF2B5EF4-FFF2-40B4-BE49-F238E27FC236}">
                    <a16:creationId xmlns:a16="http://schemas.microsoft.com/office/drawing/2014/main" id="{365451BA-E846-9934-BED2-8228672F590F}"/>
                  </a:ext>
                </a:extLst>
              </p:cNvPr>
              <p:cNvGrpSpPr/>
              <p:nvPr/>
            </p:nvGrpSpPr>
            <p:grpSpPr>
              <a:xfrm>
                <a:off x="7743671" y="4378602"/>
                <a:ext cx="499303" cy="499261"/>
                <a:chOff x="4628325" y="3599825"/>
                <a:chExt cx="295400" cy="295375"/>
              </a:xfrm>
              <a:grpFill/>
            </p:grpSpPr>
            <p:sp>
              <p:nvSpPr>
                <p:cNvPr id="17574" name="Google Shape;9413;p73">
                  <a:extLst>
                    <a:ext uri="{FF2B5EF4-FFF2-40B4-BE49-F238E27FC236}">
                      <a16:creationId xmlns:a16="http://schemas.microsoft.com/office/drawing/2014/main" id="{209BAE0A-2C99-93E4-3BD4-78C91E52276B}"/>
                    </a:ext>
                  </a:extLst>
                </p:cNvPr>
                <p:cNvSpPr/>
                <p:nvPr/>
              </p:nvSpPr>
              <p:spPr>
                <a:xfrm>
                  <a:off x="4679525" y="3686450"/>
                  <a:ext cx="17350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3467" extrusionOk="0">
                      <a:moveTo>
                        <a:pt x="0" y="1"/>
                      </a:moveTo>
                      <a:lnTo>
                        <a:pt x="0" y="3466"/>
                      </a:lnTo>
                      <a:lnTo>
                        <a:pt x="694" y="3466"/>
                      </a:lnTo>
                      <a:lnTo>
                        <a:pt x="694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75" name="Google Shape;9414;p73">
                  <a:extLst>
                    <a:ext uri="{FF2B5EF4-FFF2-40B4-BE49-F238E27FC236}">
                      <a16:creationId xmlns:a16="http://schemas.microsoft.com/office/drawing/2014/main" id="{C68C2759-A659-4F2D-04E7-DE9720FDE9AF}"/>
                    </a:ext>
                  </a:extLst>
                </p:cNvPr>
                <p:cNvSpPr/>
                <p:nvPr/>
              </p:nvSpPr>
              <p:spPr>
                <a:xfrm>
                  <a:off x="4854375" y="3686450"/>
                  <a:ext cx="18150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3467" extrusionOk="0">
                      <a:moveTo>
                        <a:pt x="1" y="1"/>
                      </a:moveTo>
                      <a:lnTo>
                        <a:pt x="1" y="3466"/>
                      </a:lnTo>
                      <a:lnTo>
                        <a:pt x="725" y="3466"/>
                      </a:lnTo>
                      <a:lnTo>
                        <a:pt x="725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76" name="Google Shape;9415;p73">
                  <a:extLst>
                    <a:ext uri="{FF2B5EF4-FFF2-40B4-BE49-F238E27FC236}">
                      <a16:creationId xmlns:a16="http://schemas.microsoft.com/office/drawing/2014/main" id="{6DAE875E-C6A8-5179-C47B-B695A9E52B48}"/>
                    </a:ext>
                  </a:extLst>
                </p:cNvPr>
                <p:cNvSpPr/>
                <p:nvPr/>
              </p:nvSpPr>
              <p:spPr>
                <a:xfrm>
                  <a:off x="4679525" y="3790425"/>
                  <a:ext cx="17350" cy="104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4160" extrusionOk="0">
                      <a:moveTo>
                        <a:pt x="0" y="0"/>
                      </a:moveTo>
                      <a:lnTo>
                        <a:pt x="0" y="4159"/>
                      </a:lnTo>
                      <a:lnTo>
                        <a:pt x="694" y="4159"/>
                      </a:lnTo>
                      <a:lnTo>
                        <a:pt x="69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77" name="Google Shape;9416;p73">
                  <a:extLst>
                    <a:ext uri="{FF2B5EF4-FFF2-40B4-BE49-F238E27FC236}">
                      <a16:creationId xmlns:a16="http://schemas.microsoft.com/office/drawing/2014/main" id="{75816142-384D-F899-058F-963DF4A3D6C1}"/>
                    </a:ext>
                  </a:extLst>
                </p:cNvPr>
                <p:cNvSpPr/>
                <p:nvPr/>
              </p:nvSpPr>
              <p:spPr>
                <a:xfrm>
                  <a:off x="4854375" y="3790425"/>
                  <a:ext cx="18150" cy="104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4160" extrusionOk="0">
                      <a:moveTo>
                        <a:pt x="1" y="0"/>
                      </a:moveTo>
                      <a:lnTo>
                        <a:pt x="1" y="4159"/>
                      </a:lnTo>
                      <a:lnTo>
                        <a:pt x="725" y="4159"/>
                      </a:lnTo>
                      <a:lnTo>
                        <a:pt x="72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78" name="Google Shape;9417;p73">
                  <a:extLst>
                    <a:ext uri="{FF2B5EF4-FFF2-40B4-BE49-F238E27FC236}">
                      <a16:creationId xmlns:a16="http://schemas.microsoft.com/office/drawing/2014/main" id="{D3CB09C9-13C5-5968-C301-FB8A0C8A3AEE}"/>
                    </a:ext>
                  </a:extLst>
                </p:cNvPr>
                <p:cNvSpPr/>
                <p:nvPr/>
              </p:nvSpPr>
              <p:spPr>
                <a:xfrm>
                  <a:off x="4628325" y="3686450"/>
                  <a:ext cx="3467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3467" extrusionOk="0">
                      <a:moveTo>
                        <a:pt x="1009" y="1"/>
                      </a:moveTo>
                      <a:cubicBezTo>
                        <a:pt x="442" y="1"/>
                        <a:pt x="1" y="442"/>
                        <a:pt x="1" y="1009"/>
                      </a:cubicBezTo>
                      <a:lnTo>
                        <a:pt x="1" y="2049"/>
                      </a:lnTo>
                      <a:cubicBezTo>
                        <a:pt x="1" y="2427"/>
                        <a:pt x="158" y="2773"/>
                        <a:pt x="442" y="3025"/>
                      </a:cubicBezTo>
                      <a:cubicBezTo>
                        <a:pt x="662" y="3340"/>
                        <a:pt x="1009" y="3466"/>
                        <a:pt x="1387" y="3466"/>
                      </a:cubicBezTo>
                      <a:lnTo>
                        <a:pt x="1387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79" name="Google Shape;9418;p73">
                  <a:extLst>
                    <a:ext uri="{FF2B5EF4-FFF2-40B4-BE49-F238E27FC236}">
                      <a16:creationId xmlns:a16="http://schemas.microsoft.com/office/drawing/2014/main" id="{4C408F22-2649-AD07-00AF-474CA64AC285}"/>
                    </a:ext>
                  </a:extLst>
                </p:cNvPr>
                <p:cNvSpPr/>
                <p:nvPr/>
              </p:nvSpPr>
              <p:spPr>
                <a:xfrm>
                  <a:off x="4714975" y="3686450"/>
                  <a:ext cx="122100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3467" extrusionOk="0">
                      <a:moveTo>
                        <a:pt x="0" y="1"/>
                      </a:moveTo>
                      <a:lnTo>
                        <a:pt x="0" y="3466"/>
                      </a:lnTo>
                      <a:lnTo>
                        <a:pt x="4883" y="3466"/>
                      </a:lnTo>
                      <a:lnTo>
                        <a:pt x="4883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80" name="Google Shape;9419;p73">
                  <a:extLst>
                    <a:ext uri="{FF2B5EF4-FFF2-40B4-BE49-F238E27FC236}">
                      <a16:creationId xmlns:a16="http://schemas.microsoft.com/office/drawing/2014/main" id="{A909F068-FEB1-2DBB-58A4-1086B7FC9F2C}"/>
                    </a:ext>
                  </a:extLst>
                </p:cNvPr>
                <p:cNvSpPr/>
                <p:nvPr/>
              </p:nvSpPr>
              <p:spPr>
                <a:xfrm>
                  <a:off x="4889025" y="3777825"/>
                  <a:ext cx="34700" cy="117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8" h="4695" extrusionOk="0">
                      <a:moveTo>
                        <a:pt x="1387" y="0"/>
                      </a:moveTo>
                      <a:cubicBezTo>
                        <a:pt x="977" y="315"/>
                        <a:pt x="505" y="504"/>
                        <a:pt x="1" y="504"/>
                      </a:cubicBezTo>
                      <a:lnTo>
                        <a:pt x="1" y="4695"/>
                      </a:lnTo>
                      <a:lnTo>
                        <a:pt x="347" y="4695"/>
                      </a:lnTo>
                      <a:cubicBezTo>
                        <a:pt x="946" y="4695"/>
                        <a:pt x="1387" y="4222"/>
                        <a:pt x="1387" y="3655"/>
                      </a:cubicBezTo>
                      <a:lnTo>
                        <a:pt x="138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81" name="Google Shape;9420;p73">
                  <a:extLst>
                    <a:ext uri="{FF2B5EF4-FFF2-40B4-BE49-F238E27FC236}">
                      <a16:creationId xmlns:a16="http://schemas.microsoft.com/office/drawing/2014/main" id="{1D3BFB6C-70A8-2CC5-E779-C2F5F4C63D4C}"/>
                    </a:ext>
                  </a:extLst>
                </p:cNvPr>
                <p:cNvSpPr/>
                <p:nvPr/>
              </p:nvSpPr>
              <p:spPr>
                <a:xfrm>
                  <a:off x="4628325" y="3777825"/>
                  <a:ext cx="34675" cy="116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4664" extrusionOk="0">
                      <a:moveTo>
                        <a:pt x="1" y="0"/>
                      </a:moveTo>
                      <a:lnTo>
                        <a:pt x="1" y="3655"/>
                      </a:lnTo>
                      <a:cubicBezTo>
                        <a:pt x="1" y="4222"/>
                        <a:pt x="442" y="4663"/>
                        <a:pt x="1009" y="4663"/>
                      </a:cubicBezTo>
                      <a:lnTo>
                        <a:pt x="1387" y="4663"/>
                      </a:lnTo>
                      <a:lnTo>
                        <a:pt x="1387" y="504"/>
                      </a:lnTo>
                      <a:cubicBezTo>
                        <a:pt x="851" y="504"/>
                        <a:pt x="379" y="315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82" name="Google Shape;9421;p73">
                  <a:extLst>
                    <a:ext uri="{FF2B5EF4-FFF2-40B4-BE49-F238E27FC236}">
                      <a16:creationId xmlns:a16="http://schemas.microsoft.com/office/drawing/2014/main" id="{A658E1BC-9DE2-27B8-C83F-B1706847E3E8}"/>
                    </a:ext>
                  </a:extLst>
                </p:cNvPr>
                <p:cNvSpPr/>
                <p:nvPr/>
              </p:nvSpPr>
              <p:spPr>
                <a:xfrm>
                  <a:off x="4766950" y="3790425"/>
                  <a:ext cx="1735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726" extrusionOk="0">
                      <a:moveTo>
                        <a:pt x="1" y="0"/>
                      </a:moveTo>
                      <a:lnTo>
                        <a:pt x="1" y="347"/>
                      </a:lnTo>
                      <a:cubicBezTo>
                        <a:pt x="1" y="568"/>
                        <a:pt x="158" y="725"/>
                        <a:pt x="347" y="725"/>
                      </a:cubicBezTo>
                      <a:cubicBezTo>
                        <a:pt x="568" y="725"/>
                        <a:pt x="694" y="568"/>
                        <a:pt x="694" y="347"/>
                      </a:cubicBezTo>
                      <a:lnTo>
                        <a:pt x="69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83" name="Google Shape;9422;p73">
                  <a:extLst>
                    <a:ext uri="{FF2B5EF4-FFF2-40B4-BE49-F238E27FC236}">
                      <a16:creationId xmlns:a16="http://schemas.microsoft.com/office/drawing/2014/main" id="{846A7FF2-ACB0-D400-1E5E-CC355664392D}"/>
                    </a:ext>
                  </a:extLst>
                </p:cNvPr>
                <p:cNvSpPr/>
                <p:nvPr/>
              </p:nvSpPr>
              <p:spPr>
                <a:xfrm>
                  <a:off x="4889025" y="3686450"/>
                  <a:ext cx="34700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8" h="3467" extrusionOk="0">
                      <a:moveTo>
                        <a:pt x="1" y="1"/>
                      </a:moveTo>
                      <a:lnTo>
                        <a:pt x="1" y="3466"/>
                      </a:lnTo>
                      <a:cubicBezTo>
                        <a:pt x="347" y="3466"/>
                        <a:pt x="662" y="3340"/>
                        <a:pt x="946" y="3088"/>
                      </a:cubicBezTo>
                      <a:cubicBezTo>
                        <a:pt x="1229" y="2836"/>
                        <a:pt x="1387" y="2458"/>
                        <a:pt x="1387" y="2080"/>
                      </a:cubicBezTo>
                      <a:lnTo>
                        <a:pt x="1387" y="1040"/>
                      </a:lnTo>
                      <a:cubicBezTo>
                        <a:pt x="1387" y="442"/>
                        <a:pt x="914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84" name="Google Shape;9423;p73">
                  <a:extLst>
                    <a:ext uri="{FF2B5EF4-FFF2-40B4-BE49-F238E27FC236}">
                      <a16:creationId xmlns:a16="http://schemas.microsoft.com/office/drawing/2014/main" id="{E6DDD124-976D-1F6C-AF77-F6AF72684250}"/>
                    </a:ext>
                  </a:extLst>
                </p:cNvPr>
                <p:cNvSpPr/>
                <p:nvPr/>
              </p:nvSpPr>
              <p:spPr>
                <a:xfrm>
                  <a:off x="4714975" y="3790425"/>
                  <a:ext cx="122100" cy="104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4160" extrusionOk="0">
                      <a:moveTo>
                        <a:pt x="0" y="0"/>
                      </a:moveTo>
                      <a:lnTo>
                        <a:pt x="0" y="4159"/>
                      </a:lnTo>
                      <a:lnTo>
                        <a:pt x="4883" y="4159"/>
                      </a:lnTo>
                      <a:lnTo>
                        <a:pt x="4883" y="0"/>
                      </a:lnTo>
                      <a:lnTo>
                        <a:pt x="3466" y="0"/>
                      </a:lnTo>
                      <a:lnTo>
                        <a:pt x="3466" y="347"/>
                      </a:lnTo>
                      <a:cubicBezTo>
                        <a:pt x="3466" y="946"/>
                        <a:pt x="2993" y="1387"/>
                        <a:pt x="2426" y="1387"/>
                      </a:cubicBezTo>
                      <a:cubicBezTo>
                        <a:pt x="1827" y="1387"/>
                        <a:pt x="1418" y="914"/>
                        <a:pt x="1418" y="347"/>
                      </a:cubicBezTo>
                      <a:lnTo>
                        <a:pt x="141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85" name="Google Shape;9424;p73">
                  <a:extLst>
                    <a:ext uri="{FF2B5EF4-FFF2-40B4-BE49-F238E27FC236}">
                      <a16:creationId xmlns:a16="http://schemas.microsoft.com/office/drawing/2014/main" id="{9882AE84-2CF9-3B86-5939-D3B4F16BC5C7}"/>
                    </a:ext>
                  </a:extLst>
                </p:cNvPr>
                <p:cNvSpPr/>
                <p:nvPr/>
              </p:nvSpPr>
              <p:spPr>
                <a:xfrm>
                  <a:off x="4714175" y="3599825"/>
                  <a:ext cx="122100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2773" extrusionOk="0">
                      <a:moveTo>
                        <a:pt x="2427" y="0"/>
                      </a:moveTo>
                      <a:cubicBezTo>
                        <a:pt x="1103" y="0"/>
                        <a:pt x="1" y="1103"/>
                        <a:pt x="1" y="2426"/>
                      </a:cubicBezTo>
                      <a:lnTo>
                        <a:pt x="1" y="2773"/>
                      </a:lnTo>
                      <a:lnTo>
                        <a:pt x="1355" y="2773"/>
                      </a:lnTo>
                      <a:lnTo>
                        <a:pt x="1355" y="2426"/>
                      </a:lnTo>
                      <a:cubicBezTo>
                        <a:pt x="1355" y="1828"/>
                        <a:pt x="1828" y="1418"/>
                        <a:pt x="2395" y="1418"/>
                      </a:cubicBezTo>
                      <a:cubicBezTo>
                        <a:pt x="2994" y="1418"/>
                        <a:pt x="3403" y="1891"/>
                        <a:pt x="3403" y="2426"/>
                      </a:cubicBezTo>
                      <a:lnTo>
                        <a:pt x="3403" y="2773"/>
                      </a:lnTo>
                      <a:lnTo>
                        <a:pt x="4884" y="2773"/>
                      </a:lnTo>
                      <a:lnTo>
                        <a:pt x="4884" y="2426"/>
                      </a:lnTo>
                      <a:cubicBezTo>
                        <a:pt x="4884" y="1103"/>
                        <a:pt x="3781" y="0"/>
                        <a:pt x="24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13" name="Google Shape;9425;p73">
                <a:extLst>
                  <a:ext uri="{FF2B5EF4-FFF2-40B4-BE49-F238E27FC236}">
                    <a16:creationId xmlns:a16="http://schemas.microsoft.com/office/drawing/2014/main" id="{CA9FF8C8-5FD8-CD69-D904-CB5DD56DA91D}"/>
                  </a:ext>
                </a:extLst>
              </p:cNvPr>
              <p:cNvGrpSpPr/>
              <p:nvPr/>
            </p:nvGrpSpPr>
            <p:grpSpPr>
              <a:xfrm>
                <a:off x="7773631" y="4984646"/>
                <a:ext cx="439383" cy="500612"/>
                <a:chOff x="4645650" y="3962900"/>
                <a:chExt cx="259950" cy="296175"/>
              </a:xfrm>
              <a:grpFill/>
            </p:grpSpPr>
            <p:sp>
              <p:nvSpPr>
                <p:cNvPr id="17568" name="Google Shape;9426;p73">
                  <a:extLst>
                    <a:ext uri="{FF2B5EF4-FFF2-40B4-BE49-F238E27FC236}">
                      <a16:creationId xmlns:a16="http://schemas.microsoft.com/office/drawing/2014/main" id="{5FCC2BB8-FE8E-D49F-6844-9563A945476D}"/>
                    </a:ext>
                  </a:extLst>
                </p:cNvPr>
                <p:cNvSpPr/>
                <p:nvPr/>
              </p:nvSpPr>
              <p:spPr>
                <a:xfrm>
                  <a:off x="4853600" y="4155100"/>
                  <a:ext cx="52000" cy="103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0" h="4159" extrusionOk="0">
                      <a:moveTo>
                        <a:pt x="0" y="0"/>
                      </a:moveTo>
                      <a:lnTo>
                        <a:pt x="0" y="4159"/>
                      </a:lnTo>
                      <a:lnTo>
                        <a:pt x="1733" y="4159"/>
                      </a:lnTo>
                      <a:cubicBezTo>
                        <a:pt x="1922" y="4159"/>
                        <a:pt x="2079" y="4001"/>
                        <a:pt x="2079" y="3812"/>
                      </a:cubicBezTo>
                      <a:lnTo>
                        <a:pt x="2079" y="1733"/>
                      </a:lnTo>
                      <a:cubicBezTo>
                        <a:pt x="2079" y="788"/>
                        <a:pt x="1292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69" name="Google Shape;9427;p73">
                  <a:extLst>
                    <a:ext uri="{FF2B5EF4-FFF2-40B4-BE49-F238E27FC236}">
                      <a16:creationId xmlns:a16="http://schemas.microsoft.com/office/drawing/2014/main" id="{909913F7-7A29-381D-BE3F-C7A8D813922E}"/>
                    </a:ext>
                  </a:extLst>
                </p:cNvPr>
                <p:cNvSpPr/>
                <p:nvPr/>
              </p:nvSpPr>
              <p:spPr>
                <a:xfrm>
                  <a:off x="4714975" y="4155100"/>
                  <a:ext cx="121300" cy="50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2" h="2025" extrusionOk="0">
                      <a:moveTo>
                        <a:pt x="0" y="0"/>
                      </a:moveTo>
                      <a:lnTo>
                        <a:pt x="0" y="1481"/>
                      </a:lnTo>
                      <a:cubicBezTo>
                        <a:pt x="772" y="1843"/>
                        <a:pt x="1599" y="2024"/>
                        <a:pt x="2426" y="2024"/>
                      </a:cubicBezTo>
                      <a:cubicBezTo>
                        <a:pt x="3253" y="2024"/>
                        <a:pt x="4080" y="1843"/>
                        <a:pt x="4852" y="1481"/>
                      </a:cubicBezTo>
                      <a:lnTo>
                        <a:pt x="4852" y="0"/>
                      </a:lnTo>
                      <a:lnTo>
                        <a:pt x="4789" y="0"/>
                      </a:lnTo>
                      <a:cubicBezTo>
                        <a:pt x="4348" y="410"/>
                        <a:pt x="3781" y="693"/>
                        <a:pt x="3119" y="693"/>
                      </a:cubicBezTo>
                      <a:lnTo>
                        <a:pt x="1733" y="693"/>
                      </a:lnTo>
                      <a:cubicBezTo>
                        <a:pt x="1071" y="693"/>
                        <a:pt x="473" y="410"/>
                        <a:pt x="3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70" name="Google Shape;9428;p73">
                  <a:extLst>
                    <a:ext uri="{FF2B5EF4-FFF2-40B4-BE49-F238E27FC236}">
                      <a16:creationId xmlns:a16="http://schemas.microsoft.com/office/drawing/2014/main" id="{51A808E4-A639-DA3D-A654-F23829E9B70F}"/>
                    </a:ext>
                  </a:extLst>
                </p:cNvPr>
                <p:cNvSpPr/>
                <p:nvPr/>
              </p:nvSpPr>
              <p:spPr>
                <a:xfrm>
                  <a:off x="4714975" y="4211025"/>
                  <a:ext cx="121300" cy="48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2" h="1922" extrusionOk="0">
                      <a:moveTo>
                        <a:pt x="0" y="0"/>
                      </a:moveTo>
                      <a:lnTo>
                        <a:pt x="0" y="1922"/>
                      </a:lnTo>
                      <a:lnTo>
                        <a:pt x="4852" y="1922"/>
                      </a:lnTo>
                      <a:lnTo>
                        <a:pt x="4852" y="0"/>
                      </a:lnTo>
                      <a:cubicBezTo>
                        <a:pt x="4080" y="315"/>
                        <a:pt x="3253" y="473"/>
                        <a:pt x="2426" y="473"/>
                      </a:cubicBezTo>
                      <a:cubicBezTo>
                        <a:pt x="1599" y="473"/>
                        <a:pt x="772" y="315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71" name="Google Shape;9429;p73">
                  <a:extLst>
                    <a:ext uri="{FF2B5EF4-FFF2-40B4-BE49-F238E27FC236}">
                      <a16:creationId xmlns:a16="http://schemas.microsoft.com/office/drawing/2014/main" id="{AAD9F809-EFB2-F088-BBEC-277661503745}"/>
                    </a:ext>
                  </a:extLst>
                </p:cNvPr>
                <p:cNvSpPr/>
                <p:nvPr/>
              </p:nvSpPr>
              <p:spPr>
                <a:xfrm>
                  <a:off x="4645650" y="4154300"/>
                  <a:ext cx="52025" cy="104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1" h="4191" extrusionOk="0">
                      <a:moveTo>
                        <a:pt x="1734" y="1"/>
                      </a:moveTo>
                      <a:cubicBezTo>
                        <a:pt x="757" y="32"/>
                        <a:pt x="1" y="757"/>
                        <a:pt x="1" y="1765"/>
                      </a:cubicBezTo>
                      <a:lnTo>
                        <a:pt x="1" y="3844"/>
                      </a:lnTo>
                      <a:cubicBezTo>
                        <a:pt x="1" y="4033"/>
                        <a:pt x="158" y="4191"/>
                        <a:pt x="379" y="4191"/>
                      </a:cubicBezTo>
                      <a:lnTo>
                        <a:pt x="2080" y="4191"/>
                      </a:lnTo>
                      <a:lnTo>
                        <a:pt x="208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72" name="Google Shape;9430;p73">
                  <a:extLst>
                    <a:ext uri="{FF2B5EF4-FFF2-40B4-BE49-F238E27FC236}">
                      <a16:creationId xmlns:a16="http://schemas.microsoft.com/office/drawing/2014/main" id="{F20FE083-6335-F04E-0FA3-3CA3D403483A}"/>
                    </a:ext>
                  </a:extLst>
                </p:cNvPr>
                <p:cNvSpPr/>
                <p:nvPr/>
              </p:nvSpPr>
              <p:spPr>
                <a:xfrm>
                  <a:off x="4722850" y="4049550"/>
                  <a:ext cx="103975" cy="105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59" h="4223" extrusionOk="0">
                      <a:moveTo>
                        <a:pt x="2080" y="1"/>
                      </a:moveTo>
                      <a:cubicBezTo>
                        <a:pt x="1765" y="442"/>
                        <a:pt x="1260" y="694"/>
                        <a:pt x="693" y="694"/>
                      </a:cubicBezTo>
                      <a:lnTo>
                        <a:pt x="0" y="694"/>
                      </a:lnTo>
                      <a:lnTo>
                        <a:pt x="0" y="3498"/>
                      </a:lnTo>
                      <a:cubicBezTo>
                        <a:pt x="347" y="3939"/>
                        <a:pt x="851" y="4222"/>
                        <a:pt x="1418" y="4222"/>
                      </a:cubicBezTo>
                      <a:lnTo>
                        <a:pt x="2804" y="4222"/>
                      </a:lnTo>
                      <a:cubicBezTo>
                        <a:pt x="3340" y="4222"/>
                        <a:pt x="3844" y="3939"/>
                        <a:pt x="4159" y="3498"/>
                      </a:cubicBezTo>
                      <a:lnTo>
                        <a:pt x="4159" y="694"/>
                      </a:lnTo>
                      <a:lnTo>
                        <a:pt x="3466" y="694"/>
                      </a:lnTo>
                      <a:cubicBezTo>
                        <a:pt x="2899" y="694"/>
                        <a:pt x="2395" y="442"/>
                        <a:pt x="208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73" name="Google Shape;9431;p73">
                  <a:extLst>
                    <a:ext uri="{FF2B5EF4-FFF2-40B4-BE49-F238E27FC236}">
                      <a16:creationId xmlns:a16="http://schemas.microsoft.com/office/drawing/2014/main" id="{B74C58FC-8B62-A93C-3B11-AB80C294B175}"/>
                    </a:ext>
                  </a:extLst>
                </p:cNvPr>
                <p:cNvSpPr/>
                <p:nvPr/>
              </p:nvSpPr>
              <p:spPr>
                <a:xfrm>
                  <a:off x="4678725" y="3962900"/>
                  <a:ext cx="190650" cy="17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26" h="6964" extrusionOk="0">
                      <a:moveTo>
                        <a:pt x="3813" y="1"/>
                      </a:moveTo>
                      <a:cubicBezTo>
                        <a:pt x="1734" y="1"/>
                        <a:pt x="1" y="1702"/>
                        <a:pt x="1" y="3813"/>
                      </a:cubicBezTo>
                      <a:lnTo>
                        <a:pt x="1" y="5955"/>
                      </a:lnTo>
                      <a:lnTo>
                        <a:pt x="64" y="5955"/>
                      </a:lnTo>
                      <a:cubicBezTo>
                        <a:pt x="64" y="6522"/>
                        <a:pt x="537" y="6964"/>
                        <a:pt x="1104" y="6964"/>
                      </a:cubicBezTo>
                      <a:lnTo>
                        <a:pt x="1104" y="3813"/>
                      </a:lnTo>
                      <a:cubicBezTo>
                        <a:pt x="1104" y="3624"/>
                        <a:pt x="1261" y="3467"/>
                        <a:pt x="1450" y="3467"/>
                      </a:cubicBezTo>
                      <a:lnTo>
                        <a:pt x="2458" y="3467"/>
                      </a:lnTo>
                      <a:cubicBezTo>
                        <a:pt x="3057" y="3467"/>
                        <a:pt x="3498" y="2994"/>
                        <a:pt x="3498" y="2427"/>
                      </a:cubicBezTo>
                      <a:lnTo>
                        <a:pt x="3498" y="1734"/>
                      </a:lnTo>
                      <a:cubicBezTo>
                        <a:pt x="3498" y="1545"/>
                        <a:pt x="3656" y="1387"/>
                        <a:pt x="3845" y="1387"/>
                      </a:cubicBezTo>
                      <a:cubicBezTo>
                        <a:pt x="4034" y="1387"/>
                        <a:pt x="4191" y="1545"/>
                        <a:pt x="4191" y="1734"/>
                      </a:cubicBezTo>
                      <a:lnTo>
                        <a:pt x="4191" y="2427"/>
                      </a:lnTo>
                      <a:cubicBezTo>
                        <a:pt x="4191" y="3025"/>
                        <a:pt x="4664" y="3467"/>
                        <a:pt x="5231" y="3467"/>
                      </a:cubicBezTo>
                      <a:lnTo>
                        <a:pt x="6239" y="3467"/>
                      </a:lnTo>
                      <a:cubicBezTo>
                        <a:pt x="6459" y="3467"/>
                        <a:pt x="6617" y="3624"/>
                        <a:pt x="6617" y="3813"/>
                      </a:cubicBezTo>
                      <a:lnTo>
                        <a:pt x="6617" y="6964"/>
                      </a:lnTo>
                      <a:cubicBezTo>
                        <a:pt x="7184" y="6964"/>
                        <a:pt x="7625" y="6491"/>
                        <a:pt x="7625" y="5955"/>
                      </a:cubicBezTo>
                      <a:lnTo>
                        <a:pt x="7625" y="3813"/>
                      </a:lnTo>
                      <a:cubicBezTo>
                        <a:pt x="7625" y="1734"/>
                        <a:pt x="5924" y="1"/>
                        <a:pt x="381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14" name="Google Shape;9432;p73">
                <a:extLst>
                  <a:ext uri="{FF2B5EF4-FFF2-40B4-BE49-F238E27FC236}">
                    <a16:creationId xmlns:a16="http://schemas.microsoft.com/office/drawing/2014/main" id="{8FE7A288-1F55-37A0-DD67-99C1A7C90108}"/>
                  </a:ext>
                </a:extLst>
              </p:cNvPr>
              <p:cNvGrpSpPr/>
              <p:nvPr/>
            </p:nvGrpSpPr>
            <p:grpSpPr>
              <a:xfrm>
                <a:off x="10280367" y="4379278"/>
                <a:ext cx="499261" cy="497908"/>
                <a:chOff x="6143725" y="3582500"/>
                <a:chExt cx="295375" cy="294575"/>
              </a:xfrm>
              <a:grpFill/>
            </p:grpSpPr>
            <p:sp>
              <p:nvSpPr>
                <p:cNvPr id="17561" name="Google Shape;9433;p73">
                  <a:extLst>
                    <a:ext uri="{FF2B5EF4-FFF2-40B4-BE49-F238E27FC236}">
                      <a16:creationId xmlns:a16="http://schemas.microsoft.com/office/drawing/2014/main" id="{72C0D6E0-2DCB-AD7E-B5CD-3E07FE38565A}"/>
                    </a:ext>
                  </a:extLst>
                </p:cNvPr>
                <p:cNvSpPr/>
                <p:nvPr/>
              </p:nvSpPr>
              <p:spPr>
                <a:xfrm>
                  <a:off x="6143725" y="3720325"/>
                  <a:ext cx="295375" cy="15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5" h="6270" extrusionOk="0">
                      <a:moveTo>
                        <a:pt x="7309" y="1418"/>
                      </a:moveTo>
                      <a:cubicBezTo>
                        <a:pt x="7908" y="1418"/>
                        <a:pt x="8349" y="1891"/>
                        <a:pt x="8349" y="2458"/>
                      </a:cubicBezTo>
                      <a:cubicBezTo>
                        <a:pt x="8349" y="2993"/>
                        <a:pt x="7845" y="3466"/>
                        <a:pt x="7309" y="3466"/>
                      </a:cubicBezTo>
                      <a:lnTo>
                        <a:pt x="4474" y="3466"/>
                      </a:lnTo>
                      <a:cubicBezTo>
                        <a:pt x="3875" y="3466"/>
                        <a:pt x="3434" y="2993"/>
                        <a:pt x="3434" y="2458"/>
                      </a:cubicBezTo>
                      <a:cubicBezTo>
                        <a:pt x="3434" y="1859"/>
                        <a:pt x="3907" y="1418"/>
                        <a:pt x="4474" y="1418"/>
                      </a:cubicBezTo>
                      <a:close/>
                      <a:moveTo>
                        <a:pt x="1008" y="1"/>
                      </a:moveTo>
                      <a:cubicBezTo>
                        <a:pt x="410" y="1"/>
                        <a:pt x="0" y="473"/>
                        <a:pt x="0" y="1040"/>
                      </a:cubicBezTo>
                      <a:lnTo>
                        <a:pt x="0" y="5262"/>
                      </a:lnTo>
                      <a:cubicBezTo>
                        <a:pt x="0" y="5829"/>
                        <a:pt x="473" y="6270"/>
                        <a:pt x="1008" y="6270"/>
                      </a:cubicBezTo>
                      <a:lnTo>
                        <a:pt x="10775" y="6270"/>
                      </a:lnTo>
                      <a:cubicBezTo>
                        <a:pt x="11373" y="6270"/>
                        <a:pt x="11815" y="5797"/>
                        <a:pt x="11815" y="5262"/>
                      </a:cubicBezTo>
                      <a:lnTo>
                        <a:pt x="11815" y="1040"/>
                      </a:lnTo>
                      <a:cubicBezTo>
                        <a:pt x="11783" y="473"/>
                        <a:pt x="11342" y="1"/>
                        <a:pt x="1077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62" name="Google Shape;9434;p73">
                  <a:extLst>
                    <a:ext uri="{FF2B5EF4-FFF2-40B4-BE49-F238E27FC236}">
                      <a16:creationId xmlns:a16="http://schemas.microsoft.com/office/drawing/2014/main" id="{33655F89-2388-42FB-2BFA-166A3AB855B4}"/>
                    </a:ext>
                  </a:extLst>
                </p:cNvPr>
                <p:cNvSpPr/>
                <p:nvPr/>
              </p:nvSpPr>
              <p:spPr>
                <a:xfrm>
                  <a:off x="6246900" y="3773100"/>
                  <a:ext cx="882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29" h="694" extrusionOk="0">
                      <a:moveTo>
                        <a:pt x="347" y="0"/>
                      </a:moveTo>
                      <a:cubicBezTo>
                        <a:pt x="158" y="0"/>
                        <a:pt x="0" y="126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lnTo>
                        <a:pt x="3182" y="693"/>
                      </a:lnTo>
                      <a:cubicBezTo>
                        <a:pt x="3371" y="693"/>
                        <a:pt x="3529" y="536"/>
                        <a:pt x="3529" y="347"/>
                      </a:cubicBezTo>
                      <a:cubicBezTo>
                        <a:pt x="3529" y="126"/>
                        <a:pt x="3371" y="0"/>
                        <a:pt x="318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63" name="Google Shape;9435;p73">
                  <a:extLst>
                    <a:ext uri="{FF2B5EF4-FFF2-40B4-BE49-F238E27FC236}">
                      <a16:creationId xmlns:a16="http://schemas.microsoft.com/office/drawing/2014/main" id="{52E6953E-BDCD-8431-F6DC-D7931CA3022E}"/>
                    </a:ext>
                  </a:extLst>
                </p:cNvPr>
                <p:cNvSpPr/>
                <p:nvPr/>
              </p:nvSpPr>
              <p:spPr>
                <a:xfrm>
                  <a:off x="6161050" y="3582500"/>
                  <a:ext cx="86650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1387" extrusionOk="0">
                      <a:moveTo>
                        <a:pt x="1008" y="0"/>
                      </a:moveTo>
                      <a:cubicBezTo>
                        <a:pt x="441" y="0"/>
                        <a:pt x="0" y="473"/>
                        <a:pt x="0" y="1040"/>
                      </a:cubicBezTo>
                      <a:lnTo>
                        <a:pt x="0" y="1386"/>
                      </a:lnTo>
                      <a:lnTo>
                        <a:pt x="3466" y="1386"/>
                      </a:lnTo>
                      <a:lnTo>
                        <a:pt x="3466" y="1040"/>
                      </a:lnTo>
                      <a:lnTo>
                        <a:pt x="3434" y="1040"/>
                      </a:lnTo>
                      <a:cubicBezTo>
                        <a:pt x="3434" y="441"/>
                        <a:pt x="2962" y="0"/>
                        <a:pt x="239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64" name="Google Shape;9436;p73">
                  <a:extLst>
                    <a:ext uri="{FF2B5EF4-FFF2-40B4-BE49-F238E27FC236}">
                      <a16:creationId xmlns:a16="http://schemas.microsoft.com/office/drawing/2014/main" id="{AC78BBB0-39F8-99D3-9EDB-1DDC9DD4C409}"/>
                    </a:ext>
                  </a:extLst>
                </p:cNvPr>
                <p:cNvSpPr/>
                <p:nvPr/>
              </p:nvSpPr>
              <p:spPr>
                <a:xfrm>
                  <a:off x="6160250" y="3633675"/>
                  <a:ext cx="86675" cy="6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2774" extrusionOk="0">
                      <a:moveTo>
                        <a:pt x="2112" y="726"/>
                      </a:moveTo>
                      <a:cubicBezTo>
                        <a:pt x="2332" y="726"/>
                        <a:pt x="2458" y="883"/>
                        <a:pt x="2458" y="1072"/>
                      </a:cubicBezTo>
                      <a:cubicBezTo>
                        <a:pt x="2458" y="1261"/>
                        <a:pt x="2332" y="1419"/>
                        <a:pt x="2112" y="1419"/>
                      </a:cubicBezTo>
                      <a:lnTo>
                        <a:pt x="1419" y="1419"/>
                      </a:lnTo>
                      <a:cubicBezTo>
                        <a:pt x="1230" y="1419"/>
                        <a:pt x="1072" y="1261"/>
                        <a:pt x="1072" y="1072"/>
                      </a:cubicBezTo>
                      <a:cubicBezTo>
                        <a:pt x="1072" y="883"/>
                        <a:pt x="1230" y="726"/>
                        <a:pt x="1419" y="726"/>
                      </a:cubicBezTo>
                      <a:close/>
                      <a:moveTo>
                        <a:pt x="1" y="1"/>
                      </a:moveTo>
                      <a:lnTo>
                        <a:pt x="1" y="2773"/>
                      </a:lnTo>
                      <a:lnTo>
                        <a:pt x="3466" y="2773"/>
                      </a:lnTo>
                      <a:lnTo>
                        <a:pt x="3466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65" name="Google Shape;9437;p73">
                  <a:extLst>
                    <a:ext uri="{FF2B5EF4-FFF2-40B4-BE49-F238E27FC236}">
                      <a16:creationId xmlns:a16="http://schemas.microsoft.com/office/drawing/2014/main" id="{F8B21E28-2094-9FE4-C580-E5A286240D67}"/>
                    </a:ext>
                  </a:extLst>
                </p:cNvPr>
                <p:cNvSpPr/>
                <p:nvPr/>
              </p:nvSpPr>
              <p:spPr>
                <a:xfrm>
                  <a:off x="6336675" y="3599025"/>
                  <a:ext cx="85875" cy="6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35" h="2774" extrusionOk="0">
                      <a:moveTo>
                        <a:pt x="1986" y="1387"/>
                      </a:moveTo>
                      <a:cubicBezTo>
                        <a:pt x="2206" y="1387"/>
                        <a:pt x="2364" y="1545"/>
                        <a:pt x="2364" y="1765"/>
                      </a:cubicBezTo>
                      <a:cubicBezTo>
                        <a:pt x="2364" y="1954"/>
                        <a:pt x="2206" y="2112"/>
                        <a:pt x="1986" y="2112"/>
                      </a:cubicBezTo>
                      <a:lnTo>
                        <a:pt x="1293" y="2112"/>
                      </a:lnTo>
                      <a:cubicBezTo>
                        <a:pt x="1104" y="2112"/>
                        <a:pt x="946" y="1954"/>
                        <a:pt x="946" y="1765"/>
                      </a:cubicBezTo>
                      <a:cubicBezTo>
                        <a:pt x="946" y="1545"/>
                        <a:pt x="1104" y="1387"/>
                        <a:pt x="1293" y="1387"/>
                      </a:cubicBezTo>
                      <a:close/>
                      <a:moveTo>
                        <a:pt x="1009" y="1"/>
                      </a:moveTo>
                      <a:cubicBezTo>
                        <a:pt x="410" y="1"/>
                        <a:pt x="1" y="473"/>
                        <a:pt x="1" y="1040"/>
                      </a:cubicBezTo>
                      <a:lnTo>
                        <a:pt x="1" y="2773"/>
                      </a:lnTo>
                      <a:lnTo>
                        <a:pt x="3435" y="2773"/>
                      </a:lnTo>
                      <a:lnTo>
                        <a:pt x="3435" y="1040"/>
                      </a:lnTo>
                      <a:lnTo>
                        <a:pt x="3403" y="1040"/>
                      </a:lnTo>
                      <a:cubicBezTo>
                        <a:pt x="3403" y="442"/>
                        <a:pt x="2931" y="1"/>
                        <a:pt x="239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66" name="Google Shape;9438;p73">
                  <a:extLst>
                    <a:ext uri="{FF2B5EF4-FFF2-40B4-BE49-F238E27FC236}">
                      <a16:creationId xmlns:a16="http://schemas.microsoft.com/office/drawing/2014/main" id="{D11781E8-C313-914B-E0E1-FA7EFC88CDE5}"/>
                    </a:ext>
                  </a:extLst>
                </p:cNvPr>
                <p:cNvSpPr/>
                <p:nvPr/>
              </p:nvSpPr>
              <p:spPr>
                <a:xfrm>
                  <a:off x="6335100" y="3686450"/>
                  <a:ext cx="8667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694" extrusionOk="0">
                      <a:moveTo>
                        <a:pt x="1" y="1"/>
                      </a:moveTo>
                      <a:lnTo>
                        <a:pt x="1" y="694"/>
                      </a:lnTo>
                      <a:lnTo>
                        <a:pt x="3466" y="694"/>
                      </a:lnTo>
                      <a:lnTo>
                        <a:pt x="3466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67" name="Google Shape;9439;p73">
                  <a:extLst>
                    <a:ext uri="{FF2B5EF4-FFF2-40B4-BE49-F238E27FC236}">
                      <a16:creationId xmlns:a16="http://schemas.microsoft.com/office/drawing/2014/main" id="{68D33169-8CDB-5828-08EF-4F808ADA2296}"/>
                    </a:ext>
                  </a:extLst>
                </p:cNvPr>
                <p:cNvSpPr/>
                <p:nvPr/>
              </p:nvSpPr>
              <p:spPr>
                <a:xfrm>
                  <a:off x="6264225" y="3617150"/>
                  <a:ext cx="53575" cy="86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3" h="3466" extrusionOk="0">
                      <a:moveTo>
                        <a:pt x="1072" y="0"/>
                      </a:moveTo>
                      <a:cubicBezTo>
                        <a:pt x="473" y="0"/>
                        <a:pt x="0" y="441"/>
                        <a:pt x="0" y="1040"/>
                      </a:cubicBezTo>
                      <a:lnTo>
                        <a:pt x="0" y="3466"/>
                      </a:lnTo>
                      <a:lnTo>
                        <a:pt x="2143" y="3466"/>
                      </a:lnTo>
                      <a:lnTo>
                        <a:pt x="2143" y="1040"/>
                      </a:lnTo>
                      <a:cubicBezTo>
                        <a:pt x="2143" y="441"/>
                        <a:pt x="1670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15" name="Google Shape;9440;p73">
                <a:extLst>
                  <a:ext uri="{FF2B5EF4-FFF2-40B4-BE49-F238E27FC236}">
                    <a16:creationId xmlns:a16="http://schemas.microsoft.com/office/drawing/2014/main" id="{50CDE981-A05B-4B9A-9C03-91FA6F089CE8}"/>
                  </a:ext>
                </a:extLst>
              </p:cNvPr>
              <p:cNvGrpSpPr/>
              <p:nvPr/>
            </p:nvGrpSpPr>
            <p:grpSpPr>
              <a:xfrm>
                <a:off x="2037247" y="3747903"/>
                <a:ext cx="501923" cy="500571"/>
                <a:chOff x="1310075" y="3253275"/>
                <a:chExt cx="296950" cy="296150"/>
              </a:xfrm>
              <a:grpFill/>
            </p:grpSpPr>
            <p:sp>
              <p:nvSpPr>
                <p:cNvPr id="17558" name="Google Shape;9441;p73">
                  <a:extLst>
                    <a:ext uri="{FF2B5EF4-FFF2-40B4-BE49-F238E27FC236}">
                      <a16:creationId xmlns:a16="http://schemas.microsoft.com/office/drawing/2014/main" id="{7E72AA58-F23E-9C2F-6B4E-BDEAD3037002}"/>
                    </a:ext>
                  </a:extLst>
                </p:cNvPr>
                <p:cNvSpPr/>
                <p:nvPr/>
              </p:nvSpPr>
              <p:spPr>
                <a:xfrm>
                  <a:off x="1423475" y="3359600"/>
                  <a:ext cx="69350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2742" extrusionOk="0">
                      <a:moveTo>
                        <a:pt x="1387" y="0"/>
                      </a:moveTo>
                      <a:cubicBezTo>
                        <a:pt x="631" y="0"/>
                        <a:pt x="1" y="630"/>
                        <a:pt x="1" y="1355"/>
                      </a:cubicBezTo>
                      <a:cubicBezTo>
                        <a:pt x="1" y="2111"/>
                        <a:pt x="631" y="2741"/>
                        <a:pt x="1387" y="2741"/>
                      </a:cubicBezTo>
                      <a:cubicBezTo>
                        <a:pt x="2143" y="2741"/>
                        <a:pt x="2773" y="2111"/>
                        <a:pt x="2773" y="1355"/>
                      </a:cubicBezTo>
                      <a:cubicBezTo>
                        <a:pt x="2773" y="630"/>
                        <a:pt x="2143" y="0"/>
                        <a:pt x="138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59" name="Google Shape;9442;p73">
                  <a:extLst>
                    <a:ext uri="{FF2B5EF4-FFF2-40B4-BE49-F238E27FC236}">
                      <a16:creationId xmlns:a16="http://schemas.microsoft.com/office/drawing/2014/main" id="{62F007EA-4447-7922-F36F-841929C02451}"/>
                    </a:ext>
                  </a:extLst>
                </p:cNvPr>
                <p:cNvSpPr/>
                <p:nvPr/>
              </p:nvSpPr>
              <p:spPr>
                <a:xfrm>
                  <a:off x="1310075" y="3253275"/>
                  <a:ext cx="296950" cy="296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78" h="11846" extrusionOk="0">
                      <a:moveTo>
                        <a:pt x="5923" y="2111"/>
                      </a:moveTo>
                      <a:cubicBezTo>
                        <a:pt x="8003" y="2111"/>
                        <a:pt x="9735" y="3812"/>
                        <a:pt x="9735" y="5923"/>
                      </a:cubicBezTo>
                      <a:cubicBezTo>
                        <a:pt x="9735" y="8034"/>
                        <a:pt x="8034" y="9767"/>
                        <a:pt x="5923" y="9767"/>
                      </a:cubicBezTo>
                      <a:cubicBezTo>
                        <a:pt x="3844" y="9767"/>
                        <a:pt x="2080" y="8065"/>
                        <a:pt x="2080" y="5923"/>
                      </a:cubicBezTo>
                      <a:cubicBezTo>
                        <a:pt x="2111" y="3844"/>
                        <a:pt x="3844" y="2111"/>
                        <a:pt x="5923" y="2111"/>
                      </a:cubicBezTo>
                      <a:close/>
                      <a:moveTo>
                        <a:pt x="5262" y="0"/>
                      </a:moveTo>
                      <a:cubicBezTo>
                        <a:pt x="5104" y="0"/>
                        <a:pt x="4947" y="95"/>
                        <a:pt x="4884" y="252"/>
                      </a:cubicBezTo>
                      <a:lnTo>
                        <a:pt x="4726" y="1166"/>
                      </a:lnTo>
                      <a:cubicBezTo>
                        <a:pt x="4253" y="1292"/>
                        <a:pt x="3844" y="1481"/>
                        <a:pt x="3434" y="1733"/>
                      </a:cubicBezTo>
                      <a:lnTo>
                        <a:pt x="2678" y="1197"/>
                      </a:lnTo>
                      <a:cubicBezTo>
                        <a:pt x="2641" y="1160"/>
                        <a:pt x="2584" y="1142"/>
                        <a:pt x="2523" y="1142"/>
                      </a:cubicBezTo>
                      <a:cubicBezTo>
                        <a:pt x="2429" y="1142"/>
                        <a:pt x="2326" y="1184"/>
                        <a:pt x="2269" y="1260"/>
                      </a:cubicBezTo>
                      <a:lnTo>
                        <a:pt x="1260" y="2237"/>
                      </a:lnTo>
                      <a:cubicBezTo>
                        <a:pt x="1166" y="2363"/>
                        <a:pt x="1166" y="2552"/>
                        <a:pt x="1229" y="2678"/>
                      </a:cubicBezTo>
                      <a:lnTo>
                        <a:pt x="1733" y="3403"/>
                      </a:lnTo>
                      <a:cubicBezTo>
                        <a:pt x="1512" y="3812"/>
                        <a:pt x="1323" y="4253"/>
                        <a:pt x="1197" y="4726"/>
                      </a:cubicBezTo>
                      <a:lnTo>
                        <a:pt x="284" y="4883"/>
                      </a:lnTo>
                      <a:cubicBezTo>
                        <a:pt x="126" y="4915"/>
                        <a:pt x="0" y="5041"/>
                        <a:pt x="0" y="5230"/>
                      </a:cubicBezTo>
                      <a:lnTo>
                        <a:pt x="0" y="6616"/>
                      </a:lnTo>
                      <a:cubicBezTo>
                        <a:pt x="0" y="6805"/>
                        <a:pt x="126" y="6963"/>
                        <a:pt x="284" y="6963"/>
                      </a:cubicBezTo>
                      <a:lnTo>
                        <a:pt x="1197" y="7120"/>
                      </a:lnTo>
                      <a:cubicBezTo>
                        <a:pt x="1292" y="7593"/>
                        <a:pt x="1512" y="8002"/>
                        <a:pt x="1733" y="8412"/>
                      </a:cubicBezTo>
                      <a:lnTo>
                        <a:pt x="1229" y="9168"/>
                      </a:lnTo>
                      <a:cubicBezTo>
                        <a:pt x="1103" y="9263"/>
                        <a:pt x="1166" y="9483"/>
                        <a:pt x="1260" y="9578"/>
                      </a:cubicBezTo>
                      <a:lnTo>
                        <a:pt x="2269" y="10586"/>
                      </a:lnTo>
                      <a:cubicBezTo>
                        <a:pt x="2321" y="10638"/>
                        <a:pt x="2411" y="10661"/>
                        <a:pt x="2497" y="10661"/>
                      </a:cubicBezTo>
                      <a:cubicBezTo>
                        <a:pt x="2568" y="10661"/>
                        <a:pt x="2636" y="10646"/>
                        <a:pt x="2678" y="10617"/>
                      </a:cubicBezTo>
                      <a:lnTo>
                        <a:pt x="3434" y="10113"/>
                      </a:lnTo>
                      <a:cubicBezTo>
                        <a:pt x="3844" y="10334"/>
                        <a:pt x="4253" y="10554"/>
                        <a:pt x="4726" y="10649"/>
                      </a:cubicBezTo>
                      <a:lnTo>
                        <a:pt x="4884" y="11562"/>
                      </a:lnTo>
                      <a:cubicBezTo>
                        <a:pt x="4947" y="11720"/>
                        <a:pt x="5041" y="11846"/>
                        <a:pt x="5262" y="11846"/>
                      </a:cubicBezTo>
                      <a:lnTo>
                        <a:pt x="6616" y="11846"/>
                      </a:lnTo>
                      <a:cubicBezTo>
                        <a:pt x="6774" y="11846"/>
                        <a:pt x="6931" y="11720"/>
                        <a:pt x="6994" y="11562"/>
                      </a:cubicBezTo>
                      <a:lnTo>
                        <a:pt x="7152" y="10649"/>
                      </a:lnTo>
                      <a:cubicBezTo>
                        <a:pt x="7624" y="10523"/>
                        <a:pt x="8034" y="10334"/>
                        <a:pt x="8444" y="10113"/>
                      </a:cubicBezTo>
                      <a:lnTo>
                        <a:pt x="9200" y="10617"/>
                      </a:lnTo>
                      <a:cubicBezTo>
                        <a:pt x="9242" y="10646"/>
                        <a:pt x="9310" y="10661"/>
                        <a:pt x="9381" y="10661"/>
                      </a:cubicBezTo>
                      <a:cubicBezTo>
                        <a:pt x="9467" y="10661"/>
                        <a:pt x="9557" y="10638"/>
                        <a:pt x="9609" y="10586"/>
                      </a:cubicBezTo>
                      <a:lnTo>
                        <a:pt x="10617" y="9578"/>
                      </a:lnTo>
                      <a:cubicBezTo>
                        <a:pt x="10712" y="9483"/>
                        <a:pt x="10712" y="9263"/>
                        <a:pt x="10649" y="9168"/>
                      </a:cubicBezTo>
                      <a:lnTo>
                        <a:pt x="10145" y="8412"/>
                      </a:lnTo>
                      <a:cubicBezTo>
                        <a:pt x="10365" y="8002"/>
                        <a:pt x="10554" y="7593"/>
                        <a:pt x="10680" y="7120"/>
                      </a:cubicBezTo>
                      <a:lnTo>
                        <a:pt x="11594" y="6963"/>
                      </a:lnTo>
                      <a:cubicBezTo>
                        <a:pt x="11752" y="6900"/>
                        <a:pt x="11878" y="6805"/>
                        <a:pt x="11878" y="6616"/>
                      </a:cubicBezTo>
                      <a:lnTo>
                        <a:pt x="11878" y="5230"/>
                      </a:lnTo>
                      <a:cubicBezTo>
                        <a:pt x="11878" y="5072"/>
                        <a:pt x="11752" y="4915"/>
                        <a:pt x="11594" y="4883"/>
                      </a:cubicBezTo>
                      <a:lnTo>
                        <a:pt x="10680" y="4726"/>
                      </a:lnTo>
                      <a:cubicBezTo>
                        <a:pt x="10554" y="4253"/>
                        <a:pt x="10365" y="3812"/>
                        <a:pt x="10145" y="3403"/>
                      </a:cubicBezTo>
                      <a:lnTo>
                        <a:pt x="10649" y="2678"/>
                      </a:lnTo>
                      <a:cubicBezTo>
                        <a:pt x="10775" y="2552"/>
                        <a:pt x="10712" y="2363"/>
                        <a:pt x="10617" y="2237"/>
                      </a:cubicBezTo>
                      <a:lnTo>
                        <a:pt x="9609" y="1260"/>
                      </a:lnTo>
                      <a:cubicBezTo>
                        <a:pt x="9554" y="1187"/>
                        <a:pt x="9455" y="1156"/>
                        <a:pt x="9364" y="1156"/>
                      </a:cubicBezTo>
                      <a:cubicBezTo>
                        <a:pt x="9300" y="1156"/>
                        <a:pt x="9239" y="1171"/>
                        <a:pt x="9200" y="1197"/>
                      </a:cubicBezTo>
                      <a:lnTo>
                        <a:pt x="8444" y="1733"/>
                      </a:lnTo>
                      <a:cubicBezTo>
                        <a:pt x="8034" y="1481"/>
                        <a:pt x="7624" y="1292"/>
                        <a:pt x="7152" y="1166"/>
                      </a:cubicBezTo>
                      <a:lnTo>
                        <a:pt x="6994" y="252"/>
                      </a:lnTo>
                      <a:cubicBezTo>
                        <a:pt x="6931" y="95"/>
                        <a:pt x="6837" y="0"/>
                        <a:pt x="661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60" name="Google Shape;9443;p73">
                  <a:extLst>
                    <a:ext uri="{FF2B5EF4-FFF2-40B4-BE49-F238E27FC236}">
                      <a16:creationId xmlns:a16="http://schemas.microsoft.com/office/drawing/2014/main" id="{5DC2AB05-1B56-FEA0-8BC0-B10CC05CCE4B}"/>
                    </a:ext>
                  </a:extLst>
                </p:cNvPr>
                <p:cNvSpPr/>
                <p:nvPr/>
              </p:nvSpPr>
              <p:spPr>
                <a:xfrm>
                  <a:off x="1399850" y="3426550"/>
                  <a:ext cx="116600" cy="5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64" h="2112" extrusionOk="0">
                      <a:moveTo>
                        <a:pt x="725" y="0"/>
                      </a:moveTo>
                      <a:cubicBezTo>
                        <a:pt x="410" y="252"/>
                        <a:pt x="127" y="662"/>
                        <a:pt x="1" y="1103"/>
                      </a:cubicBezTo>
                      <a:cubicBezTo>
                        <a:pt x="599" y="1733"/>
                        <a:pt x="1387" y="2111"/>
                        <a:pt x="2332" y="2111"/>
                      </a:cubicBezTo>
                      <a:cubicBezTo>
                        <a:pt x="3246" y="2111"/>
                        <a:pt x="4065" y="1733"/>
                        <a:pt x="4664" y="1103"/>
                      </a:cubicBezTo>
                      <a:cubicBezTo>
                        <a:pt x="4538" y="662"/>
                        <a:pt x="4254" y="252"/>
                        <a:pt x="3939" y="0"/>
                      </a:cubicBezTo>
                      <a:cubicBezTo>
                        <a:pt x="3561" y="473"/>
                        <a:pt x="2994" y="788"/>
                        <a:pt x="2332" y="788"/>
                      </a:cubicBezTo>
                      <a:cubicBezTo>
                        <a:pt x="1702" y="788"/>
                        <a:pt x="1103" y="473"/>
                        <a:pt x="72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416" name="Google Shape;9444;p73">
                <a:extLst>
                  <a:ext uri="{FF2B5EF4-FFF2-40B4-BE49-F238E27FC236}">
                    <a16:creationId xmlns:a16="http://schemas.microsoft.com/office/drawing/2014/main" id="{1640DDD4-D4D4-E6DF-6B37-4329B975E335}"/>
                  </a:ext>
                </a:extLst>
              </p:cNvPr>
              <p:cNvSpPr/>
              <p:nvPr/>
            </p:nvSpPr>
            <p:spPr>
              <a:xfrm>
                <a:off x="2039216" y="4379924"/>
                <a:ext cx="497951" cy="496599"/>
              </a:xfrm>
              <a:custGeom>
                <a:avLst/>
                <a:gdLst/>
                <a:ahLst/>
                <a:cxnLst/>
                <a:rect l="l" t="t" r="r" b="b"/>
                <a:pathLst>
                  <a:path w="11784" h="11752" extrusionOk="0">
                    <a:moveTo>
                      <a:pt x="1040" y="0"/>
                    </a:moveTo>
                    <a:cubicBezTo>
                      <a:pt x="441" y="0"/>
                      <a:pt x="0" y="473"/>
                      <a:pt x="0" y="1040"/>
                    </a:cubicBezTo>
                    <a:cubicBezTo>
                      <a:pt x="0" y="1639"/>
                      <a:pt x="473" y="2048"/>
                      <a:pt x="1040" y="2048"/>
                    </a:cubicBezTo>
                    <a:lnTo>
                      <a:pt x="1386" y="2048"/>
                    </a:lnTo>
                    <a:lnTo>
                      <a:pt x="1386" y="2426"/>
                    </a:lnTo>
                    <a:cubicBezTo>
                      <a:pt x="1386" y="2993"/>
                      <a:pt x="1859" y="3434"/>
                      <a:pt x="2426" y="3434"/>
                    </a:cubicBezTo>
                    <a:lnTo>
                      <a:pt x="5577" y="3434"/>
                    </a:lnTo>
                    <a:lnTo>
                      <a:pt x="5577" y="4159"/>
                    </a:lnTo>
                    <a:lnTo>
                      <a:pt x="4537" y="4159"/>
                    </a:lnTo>
                    <a:cubicBezTo>
                      <a:pt x="3938" y="4159"/>
                      <a:pt x="3466" y="4632"/>
                      <a:pt x="3466" y="5167"/>
                    </a:cubicBezTo>
                    <a:lnTo>
                      <a:pt x="3466" y="6585"/>
                    </a:lnTo>
                    <a:cubicBezTo>
                      <a:pt x="3466" y="7183"/>
                      <a:pt x="3938" y="7625"/>
                      <a:pt x="4537" y="7625"/>
                    </a:cubicBezTo>
                    <a:lnTo>
                      <a:pt x="5577" y="7625"/>
                    </a:lnTo>
                    <a:lnTo>
                      <a:pt x="5577" y="8318"/>
                    </a:lnTo>
                    <a:lnTo>
                      <a:pt x="2426" y="8318"/>
                    </a:lnTo>
                    <a:cubicBezTo>
                      <a:pt x="1828" y="8318"/>
                      <a:pt x="1386" y="8790"/>
                      <a:pt x="1386" y="9357"/>
                    </a:cubicBezTo>
                    <a:lnTo>
                      <a:pt x="1386" y="9704"/>
                    </a:lnTo>
                    <a:lnTo>
                      <a:pt x="1040" y="9704"/>
                    </a:lnTo>
                    <a:cubicBezTo>
                      <a:pt x="441" y="9704"/>
                      <a:pt x="0" y="10176"/>
                      <a:pt x="0" y="10744"/>
                    </a:cubicBezTo>
                    <a:cubicBezTo>
                      <a:pt x="0" y="11311"/>
                      <a:pt x="473" y="11752"/>
                      <a:pt x="1040" y="11752"/>
                    </a:cubicBezTo>
                    <a:lnTo>
                      <a:pt x="2426" y="11752"/>
                    </a:lnTo>
                    <a:cubicBezTo>
                      <a:pt x="2993" y="11752"/>
                      <a:pt x="3434" y="11279"/>
                      <a:pt x="3434" y="10744"/>
                    </a:cubicBezTo>
                    <a:cubicBezTo>
                      <a:pt x="3434" y="10145"/>
                      <a:pt x="2962" y="9704"/>
                      <a:pt x="2426" y="9704"/>
                    </a:cubicBezTo>
                    <a:lnTo>
                      <a:pt x="2048" y="9704"/>
                    </a:lnTo>
                    <a:lnTo>
                      <a:pt x="2048" y="9357"/>
                    </a:lnTo>
                    <a:cubicBezTo>
                      <a:pt x="2048" y="9168"/>
                      <a:pt x="2206" y="9011"/>
                      <a:pt x="2426" y="9011"/>
                    </a:cubicBezTo>
                    <a:lnTo>
                      <a:pt x="5577" y="9011"/>
                    </a:lnTo>
                    <a:lnTo>
                      <a:pt x="5577" y="9704"/>
                    </a:lnTo>
                    <a:lnTo>
                      <a:pt x="5199" y="9704"/>
                    </a:lnTo>
                    <a:cubicBezTo>
                      <a:pt x="4631" y="9704"/>
                      <a:pt x="4190" y="10176"/>
                      <a:pt x="4190" y="10744"/>
                    </a:cubicBezTo>
                    <a:cubicBezTo>
                      <a:pt x="4190" y="11311"/>
                      <a:pt x="4663" y="11752"/>
                      <a:pt x="5199" y="11752"/>
                    </a:cubicBezTo>
                    <a:lnTo>
                      <a:pt x="6585" y="11752"/>
                    </a:lnTo>
                    <a:cubicBezTo>
                      <a:pt x="7183" y="11752"/>
                      <a:pt x="7593" y="11279"/>
                      <a:pt x="7593" y="10744"/>
                    </a:cubicBezTo>
                    <a:cubicBezTo>
                      <a:pt x="7593" y="10145"/>
                      <a:pt x="7120" y="9704"/>
                      <a:pt x="6585" y="9704"/>
                    </a:cubicBezTo>
                    <a:lnTo>
                      <a:pt x="6238" y="9704"/>
                    </a:lnTo>
                    <a:lnTo>
                      <a:pt x="6238" y="9011"/>
                    </a:lnTo>
                    <a:lnTo>
                      <a:pt x="9389" y="9011"/>
                    </a:lnTo>
                    <a:cubicBezTo>
                      <a:pt x="9578" y="9011"/>
                      <a:pt x="9735" y="9168"/>
                      <a:pt x="9735" y="9357"/>
                    </a:cubicBezTo>
                    <a:lnTo>
                      <a:pt x="9735" y="9704"/>
                    </a:lnTo>
                    <a:lnTo>
                      <a:pt x="9389" y="9704"/>
                    </a:lnTo>
                    <a:cubicBezTo>
                      <a:pt x="8790" y="9704"/>
                      <a:pt x="8349" y="10176"/>
                      <a:pt x="8349" y="10744"/>
                    </a:cubicBezTo>
                    <a:cubicBezTo>
                      <a:pt x="8349" y="11311"/>
                      <a:pt x="8822" y="11752"/>
                      <a:pt x="9389" y="11752"/>
                    </a:cubicBezTo>
                    <a:lnTo>
                      <a:pt x="10743" y="11752"/>
                    </a:lnTo>
                    <a:cubicBezTo>
                      <a:pt x="11342" y="11752"/>
                      <a:pt x="11783" y="11279"/>
                      <a:pt x="11783" y="10744"/>
                    </a:cubicBezTo>
                    <a:cubicBezTo>
                      <a:pt x="11783" y="10145"/>
                      <a:pt x="11311" y="9704"/>
                      <a:pt x="10743" y="9704"/>
                    </a:cubicBezTo>
                    <a:lnTo>
                      <a:pt x="10397" y="9704"/>
                    </a:lnTo>
                    <a:lnTo>
                      <a:pt x="10397" y="9357"/>
                    </a:lnTo>
                    <a:cubicBezTo>
                      <a:pt x="10397" y="8759"/>
                      <a:pt x="9924" y="8318"/>
                      <a:pt x="9389" y="8318"/>
                    </a:cubicBezTo>
                    <a:lnTo>
                      <a:pt x="6238" y="8318"/>
                    </a:lnTo>
                    <a:lnTo>
                      <a:pt x="6238" y="7625"/>
                    </a:lnTo>
                    <a:lnTo>
                      <a:pt x="7246" y="7625"/>
                    </a:lnTo>
                    <a:cubicBezTo>
                      <a:pt x="7845" y="7625"/>
                      <a:pt x="8318" y="7152"/>
                      <a:pt x="8318" y="6585"/>
                    </a:cubicBezTo>
                    <a:lnTo>
                      <a:pt x="8318" y="5167"/>
                    </a:lnTo>
                    <a:cubicBezTo>
                      <a:pt x="8318" y="4569"/>
                      <a:pt x="7845" y="4159"/>
                      <a:pt x="7246" y="4159"/>
                    </a:cubicBezTo>
                    <a:lnTo>
                      <a:pt x="6238" y="4159"/>
                    </a:lnTo>
                    <a:lnTo>
                      <a:pt x="6238" y="3434"/>
                    </a:lnTo>
                    <a:lnTo>
                      <a:pt x="9389" y="3434"/>
                    </a:lnTo>
                    <a:cubicBezTo>
                      <a:pt x="9956" y="3434"/>
                      <a:pt x="10397" y="2962"/>
                      <a:pt x="10397" y="2426"/>
                    </a:cubicBezTo>
                    <a:lnTo>
                      <a:pt x="10397" y="2048"/>
                    </a:lnTo>
                    <a:lnTo>
                      <a:pt x="10743" y="2048"/>
                    </a:lnTo>
                    <a:cubicBezTo>
                      <a:pt x="11342" y="2048"/>
                      <a:pt x="11783" y="1576"/>
                      <a:pt x="11783" y="1040"/>
                    </a:cubicBezTo>
                    <a:cubicBezTo>
                      <a:pt x="11783" y="441"/>
                      <a:pt x="11311" y="0"/>
                      <a:pt x="10743" y="0"/>
                    </a:cubicBezTo>
                    <a:lnTo>
                      <a:pt x="9389" y="0"/>
                    </a:lnTo>
                    <a:cubicBezTo>
                      <a:pt x="8790" y="0"/>
                      <a:pt x="8349" y="473"/>
                      <a:pt x="8349" y="1040"/>
                    </a:cubicBezTo>
                    <a:cubicBezTo>
                      <a:pt x="8349" y="1639"/>
                      <a:pt x="8822" y="2048"/>
                      <a:pt x="9389" y="2048"/>
                    </a:cubicBezTo>
                    <a:lnTo>
                      <a:pt x="9735" y="2048"/>
                    </a:lnTo>
                    <a:lnTo>
                      <a:pt x="9735" y="2426"/>
                    </a:lnTo>
                    <a:cubicBezTo>
                      <a:pt x="9735" y="2615"/>
                      <a:pt x="9578" y="2773"/>
                      <a:pt x="9389" y="2773"/>
                    </a:cubicBezTo>
                    <a:lnTo>
                      <a:pt x="6238" y="2773"/>
                    </a:lnTo>
                    <a:lnTo>
                      <a:pt x="6238" y="2048"/>
                    </a:lnTo>
                    <a:lnTo>
                      <a:pt x="6585" y="2048"/>
                    </a:lnTo>
                    <a:cubicBezTo>
                      <a:pt x="7183" y="2048"/>
                      <a:pt x="7593" y="1576"/>
                      <a:pt x="7593" y="1040"/>
                    </a:cubicBezTo>
                    <a:cubicBezTo>
                      <a:pt x="7593" y="441"/>
                      <a:pt x="7120" y="0"/>
                      <a:pt x="6585" y="0"/>
                    </a:cubicBezTo>
                    <a:lnTo>
                      <a:pt x="5199" y="0"/>
                    </a:lnTo>
                    <a:cubicBezTo>
                      <a:pt x="4631" y="0"/>
                      <a:pt x="4190" y="473"/>
                      <a:pt x="4190" y="1040"/>
                    </a:cubicBezTo>
                    <a:cubicBezTo>
                      <a:pt x="4190" y="1639"/>
                      <a:pt x="4663" y="2048"/>
                      <a:pt x="5199" y="2048"/>
                    </a:cubicBezTo>
                    <a:lnTo>
                      <a:pt x="5577" y="2048"/>
                    </a:lnTo>
                    <a:lnTo>
                      <a:pt x="5577" y="2773"/>
                    </a:lnTo>
                    <a:lnTo>
                      <a:pt x="2426" y="2773"/>
                    </a:lnTo>
                    <a:cubicBezTo>
                      <a:pt x="2206" y="2773"/>
                      <a:pt x="2048" y="2615"/>
                      <a:pt x="2048" y="2426"/>
                    </a:cubicBezTo>
                    <a:lnTo>
                      <a:pt x="2048" y="2048"/>
                    </a:lnTo>
                    <a:lnTo>
                      <a:pt x="2426" y="2048"/>
                    </a:lnTo>
                    <a:cubicBezTo>
                      <a:pt x="2993" y="2048"/>
                      <a:pt x="3434" y="1576"/>
                      <a:pt x="3434" y="1040"/>
                    </a:cubicBezTo>
                    <a:cubicBezTo>
                      <a:pt x="3434" y="441"/>
                      <a:pt x="2962" y="0"/>
                      <a:pt x="242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417" name="Google Shape;9445;p73">
                <a:extLst>
                  <a:ext uri="{FF2B5EF4-FFF2-40B4-BE49-F238E27FC236}">
                    <a16:creationId xmlns:a16="http://schemas.microsoft.com/office/drawing/2014/main" id="{50062B59-8207-7100-5398-7543C221B95D}"/>
                  </a:ext>
                </a:extLst>
              </p:cNvPr>
              <p:cNvGrpSpPr/>
              <p:nvPr/>
            </p:nvGrpSpPr>
            <p:grpSpPr>
              <a:xfrm>
                <a:off x="2036572" y="4983505"/>
                <a:ext cx="503276" cy="502894"/>
                <a:chOff x="1310075" y="3980250"/>
                <a:chExt cx="297750" cy="297525"/>
              </a:xfrm>
              <a:grpFill/>
            </p:grpSpPr>
            <p:sp>
              <p:nvSpPr>
                <p:cNvPr id="17554" name="Google Shape;9446;p73">
                  <a:extLst>
                    <a:ext uri="{FF2B5EF4-FFF2-40B4-BE49-F238E27FC236}">
                      <a16:creationId xmlns:a16="http://schemas.microsoft.com/office/drawing/2014/main" id="{E7989AFD-6E6A-2002-19AD-1B821B152171}"/>
                    </a:ext>
                  </a:extLst>
                </p:cNvPr>
                <p:cNvSpPr/>
                <p:nvPr/>
              </p:nvSpPr>
              <p:spPr>
                <a:xfrm>
                  <a:off x="1310075" y="3980250"/>
                  <a:ext cx="297750" cy="297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11901" extrusionOk="0">
                      <a:moveTo>
                        <a:pt x="3844" y="4946"/>
                      </a:moveTo>
                      <a:cubicBezTo>
                        <a:pt x="4033" y="4946"/>
                        <a:pt x="4190" y="5104"/>
                        <a:pt x="4190" y="5293"/>
                      </a:cubicBezTo>
                      <a:lnTo>
                        <a:pt x="4190" y="6679"/>
                      </a:lnTo>
                      <a:cubicBezTo>
                        <a:pt x="4190" y="6868"/>
                        <a:pt x="4033" y="7026"/>
                        <a:pt x="3844" y="7026"/>
                      </a:cubicBezTo>
                      <a:lnTo>
                        <a:pt x="2458" y="7026"/>
                      </a:lnTo>
                      <a:cubicBezTo>
                        <a:pt x="2269" y="7026"/>
                        <a:pt x="2111" y="6868"/>
                        <a:pt x="2111" y="6679"/>
                      </a:cubicBezTo>
                      <a:lnTo>
                        <a:pt x="2111" y="5293"/>
                      </a:lnTo>
                      <a:cubicBezTo>
                        <a:pt x="2111" y="5104"/>
                        <a:pt x="2269" y="4946"/>
                        <a:pt x="2458" y="4946"/>
                      </a:cubicBezTo>
                      <a:close/>
                      <a:moveTo>
                        <a:pt x="6616" y="3560"/>
                      </a:moveTo>
                      <a:cubicBezTo>
                        <a:pt x="6837" y="3560"/>
                        <a:pt x="6994" y="3718"/>
                        <a:pt x="6994" y="3907"/>
                      </a:cubicBezTo>
                      <a:lnTo>
                        <a:pt x="6994" y="6679"/>
                      </a:lnTo>
                      <a:cubicBezTo>
                        <a:pt x="6994" y="6868"/>
                        <a:pt x="6837" y="7026"/>
                        <a:pt x="6616" y="7026"/>
                      </a:cubicBezTo>
                      <a:lnTo>
                        <a:pt x="5262" y="7026"/>
                      </a:lnTo>
                      <a:cubicBezTo>
                        <a:pt x="5041" y="7026"/>
                        <a:pt x="4884" y="6868"/>
                        <a:pt x="4884" y="6679"/>
                      </a:cubicBezTo>
                      <a:lnTo>
                        <a:pt x="4884" y="3907"/>
                      </a:lnTo>
                      <a:cubicBezTo>
                        <a:pt x="4884" y="3718"/>
                        <a:pt x="5041" y="3560"/>
                        <a:pt x="5262" y="3560"/>
                      </a:cubicBezTo>
                      <a:close/>
                      <a:moveTo>
                        <a:pt x="9389" y="2174"/>
                      </a:moveTo>
                      <a:cubicBezTo>
                        <a:pt x="9578" y="2174"/>
                        <a:pt x="9735" y="2331"/>
                        <a:pt x="9735" y="2520"/>
                      </a:cubicBezTo>
                      <a:lnTo>
                        <a:pt x="9735" y="6679"/>
                      </a:lnTo>
                      <a:cubicBezTo>
                        <a:pt x="9735" y="6868"/>
                        <a:pt x="9578" y="7026"/>
                        <a:pt x="9389" y="7026"/>
                      </a:cubicBezTo>
                      <a:lnTo>
                        <a:pt x="8003" y="7026"/>
                      </a:lnTo>
                      <a:cubicBezTo>
                        <a:pt x="7813" y="7026"/>
                        <a:pt x="7656" y="6868"/>
                        <a:pt x="7656" y="6679"/>
                      </a:cubicBezTo>
                      <a:lnTo>
                        <a:pt x="7656" y="2520"/>
                      </a:lnTo>
                      <a:cubicBezTo>
                        <a:pt x="7656" y="2331"/>
                        <a:pt x="7813" y="2174"/>
                        <a:pt x="8003" y="2174"/>
                      </a:cubicBezTo>
                      <a:close/>
                      <a:moveTo>
                        <a:pt x="5577" y="8412"/>
                      </a:moveTo>
                      <a:lnTo>
                        <a:pt x="5577" y="9105"/>
                      </a:lnTo>
                      <a:lnTo>
                        <a:pt x="5167" y="9105"/>
                      </a:lnTo>
                      <a:lnTo>
                        <a:pt x="5451" y="8412"/>
                      </a:lnTo>
                      <a:close/>
                      <a:moveTo>
                        <a:pt x="6396" y="8412"/>
                      </a:moveTo>
                      <a:lnTo>
                        <a:pt x="6679" y="9105"/>
                      </a:lnTo>
                      <a:lnTo>
                        <a:pt x="6270" y="9105"/>
                      </a:lnTo>
                      <a:lnTo>
                        <a:pt x="6270" y="8412"/>
                      </a:lnTo>
                      <a:close/>
                      <a:moveTo>
                        <a:pt x="5955" y="0"/>
                      </a:moveTo>
                      <a:cubicBezTo>
                        <a:pt x="5766" y="0"/>
                        <a:pt x="5608" y="158"/>
                        <a:pt x="5608" y="378"/>
                      </a:cubicBezTo>
                      <a:lnTo>
                        <a:pt x="5608" y="725"/>
                      </a:lnTo>
                      <a:lnTo>
                        <a:pt x="347" y="725"/>
                      </a:lnTo>
                      <a:cubicBezTo>
                        <a:pt x="158" y="725"/>
                        <a:pt x="0" y="882"/>
                        <a:pt x="0" y="1071"/>
                      </a:cubicBezTo>
                      <a:cubicBezTo>
                        <a:pt x="0" y="1260"/>
                        <a:pt x="158" y="1418"/>
                        <a:pt x="347" y="1418"/>
                      </a:cubicBezTo>
                      <a:lnTo>
                        <a:pt x="725" y="1418"/>
                      </a:lnTo>
                      <a:lnTo>
                        <a:pt x="725" y="7719"/>
                      </a:lnTo>
                      <a:lnTo>
                        <a:pt x="378" y="7719"/>
                      </a:lnTo>
                      <a:cubicBezTo>
                        <a:pt x="158" y="7719"/>
                        <a:pt x="0" y="7876"/>
                        <a:pt x="0" y="8097"/>
                      </a:cubicBezTo>
                      <a:cubicBezTo>
                        <a:pt x="0" y="8286"/>
                        <a:pt x="158" y="8443"/>
                        <a:pt x="378" y="8443"/>
                      </a:cubicBezTo>
                      <a:lnTo>
                        <a:pt x="4726" y="8443"/>
                      </a:lnTo>
                      <a:lnTo>
                        <a:pt x="3560" y="11436"/>
                      </a:lnTo>
                      <a:cubicBezTo>
                        <a:pt x="3466" y="11625"/>
                        <a:pt x="3560" y="11814"/>
                        <a:pt x="3749" y="11877"/>
                      </a:cubicBezTo>
                      <a:cubicBezTo>
                        <a:pt x="3788" y="11893"/>
                        <a:pt x="3831" y="11901"/>
                        <a:pt x="3876" y="11901"/>
                      </a:cubicBezTo>
                      <a:cubicBezTo>
                        <a:pt x="4016" y="11901"/>
                        <a:pt x="4167" y="11824"/>
                        <a:pt x="4190" y="11657"/>
                      </a:cubicBezTo>
                      <a:lnTo>
                        <a:pt x="4947" y="9830"/>
                      </a:lnTo>
                      <a:lnTo>
                        <a:pt x="5608" y="9830"/>
                      </a:lnTo>
                      <a:lnTo>
                        <a:pt x="5608" y="10838"/>
                      </a:lnTo>
                      <a:cubicBezTo>
                        <a:pt x="5608" y="11027"/>
                        <a:pt x="5766" y="11184"/>
                        <a:pt x="5955" y="11184"/>
                      </a:cubicBezTo>
                      <a:cubicBezTo>
                        <a:pt x="6144" y="11184"/>
                        <a:pt x="6301" y="11027"/>
                        <a:pt x="6301" y="10838"/>
                      </a:cubicBezTo>
                      <a:lnTo>
                        <a:pt x="6301" y="9830"/>
                      </a:lnTo>
                      <a:lnTo>
                        <a:pt x="6994" y="9830"/>
                      </a:lnTo>
                      <a:lnTo>
                        <a:pt x="7719" y="11657"/>
                      </a:lnTo>
                      <a:cubicBezTo>
                        <a:pt x="7791" y="11824"/>
                        <a:pt x="7916" y="11901"/>
                        <a:pt x="8042" y="11901"/>
                      </a:cubicBezTo>
                      <a:cubicBezTo>
                        <a:pt x="8082" y="11901"/>
                        <a:pt x="8122" y="11893"/>
                        <a:pt x="8160" y="11877"/>
                      </a:cubicBezTo>
                      <a:cubicBezTo>
                        <a:pt x="8349" y="11783"/>
                        <a:pt x="8444" y="11594"/>
                        <a:pt x="8349" y="11436"/>
                      </a:cubicBezTo>
                      <a:lnTo>
                        <a:pt x="7183" y="8443"/>
                      </a:lnTo>
                      <a:lnTo>
                        <a:pt x="11531" y="8443"/>
                      </a:lnTo>
                      <a:cubicBezTo>
                        <a:pt x="11752" y="8443"/>
                        <a:pt x="11909" y="8286"/>
                        <a:pt x="11909" y="8097"/>
                      </a:cubicBezTo>
                      <a:cubicBezTo>
                        <a:pt x="11909" y="7876"/>
                        <a:pt x="11752" y="7719"/>
                        <a:pt x="11531" y="7719"/>
                      </a:cubicBezTo>
                      <a:lnTo>
                        <a:pt x="11185" y="7719"/>
                      </a:lnTo>
                      <a:lnTo>
                        <a:pt x="11185" y="1418"/>
                      </a:lnTo>
                      <a:lnTo>
                        <a:pt x="11531" y="1418"/>
                      </a:lnTo>
                      <a:cubicBezTo>
                        <a:pt x="11752" y="1418"/>
                        <a:pt x="11909" y="1260"/>
                        <a:pt x="11909" y="1071"/>
                      </a:cubicBezTo>
                      <a:cubicBezTo>
                        <a:pt x="11909" y="882"/>
                        <a:pt x="11752" y="725"/>
                        <a:pt x="11531" y="725"/>
                      </a:cubicBezTo>
                      <a:lnTo>
                        <a:pt x="6301" y="725"/>
                      </a:lnTo>
                      <a:lnTo>
                        <a:pt x="6301" y="378"/>
                      </a:lnTo>
                      <a:cubicBezTo>
                        <a:pt x="6301" y="158"/>
                        <a:pt x="6144" y="0"/>
                        <a:pt x="59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55" name="Google Shape;9447;p73">
                  <a:extLst>
                    <a:ext uri="{FF2B5EF4-FFF2-40B4-BE49-F238E27FC236}">
                      <a16:creationId xmlns:a16="http://schemas.microsoft.com/office/drawing/2014/main" id="{CBAC00B8-657D-2FF1-9E18-D2419B1B075B}"/>
                    </a:ext>
                  </a:extLst>
                </p:cNvPr>
                <p:cNvSpPr/>
                <p:nvPr/>
              </p:nvSpPr>
              <p:spPr>
                <a:xfrm>
                  <a:off x="1449475" y="4086575"/>
                  <a:ext cx="17350" cy="5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2080" extrusionOk="0">
                      <a:moveTo>
                        <a:pt x="1" y="0"/>
                      </a:moveTo>
                      <a:lnTo>
                        <a:pt x="1" y="2080"/>
                      </a:lnTo>
                      <a:lnTo>
                        <a:pt x="694" y="2080"/>
                      </a:lnTo>
                      <a:lnTo>
                        <a:pt x="69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56" name="Google Shape;9448;p73">
                  <a:extLst>
                    <a:ext uri="{FF2B5EF4-FFF2-40B4-BE49-F238E27FC236}">
                      <a16:creationId xmlns:a16="http://schemas.microsoft.com/office/drawing/2014/main" id="{6BD7CC99-76BE-6C4A-87DB-A2447996DEAA}"/>
                    </a:ext>
                  </a:extLst>
                </p:cNvPr>
                <p:cNvSpPr/>
                <p:nvPr/>
              </p:nvSpPr>
              <p:spPr>
                <a:xfrm>
                  <a:off x="1380175" y="4121225"/>
                  <a:ext cx="17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94" extrusionOk="0">
                      <a:moveTo>
                        <a:pt x="0" y="0"/>
                      </a:moveTo>
                      <a:lnTo>
                        <a:pt x="0" y="694"/>
                      </a:lnTo>
                      <a:lnTo>
                        <a:pt x="693" y="694"/>
                      </a:lnTo>
                      <a:lnTo>
                        <a:pt x="693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57" name="Google Shape;9449;p73">
                  <a:extLst>
                    <a:ext uri="{FF2B5EF4-FFF2-40B4-BE49-F238E27FC236}">
                      <a16:creationId xmlns:a16="http://schemas.microsoft.com/office/drawing/2014/main" id="{B49C7A6F-2437-888F-C977-AF9853C45148}"/>
                    </a:ext>
                  </a:extLst>
                </p:cNvPr>
                <p:cNvSpPr/>
                <p:nvPr/>
              </p:nvSpPr>
              <p:spPr>
                <a:xfrm>
                  <a:off x="1518800" y="4051925"/>
                  <a:ext cx="18125" cy="86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3466" extrusionOk="0">
                      <a:moveTo>
                        <a:pt x="0" y="0"/>
                      </a:moveTo>
                      <a:lnTo>
                        <a:pt x="0" y="3466"/>
                      </a:lnTo>
                      <a:lnTo>
                        <a:pt x="725" y="3466"/>
                      </a:lnTo>
                      <a:lnTo>
                        <a:pt x="72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18" name="Google Shape;9450;p73">
                <a:extLst>
                  <a:ext uri="{FF2B5EF4-FFF2-40B4-BE49-F238E27FC236}">
                    <a16:creationId xmlns:a16="http://schemas.microsoft.com/office/drawing/2014/main" id="{D524502A-B9FE-2776-E963-98D23817776B}"/>
                  </a:ext>
                </a:extLst>
              </p:cNvPr>
              <p:cNvGrpSpPr/>
              <p:nvPr/>
            </p:nvGrpSpPr>
            <p:grpSpPr>
              <a:xfrm>
                <a:off x="5275218" y="3748557"/>
                <a:ext cx="380816" cy="499261"/>
                <a:chOff x="3167275" y="3227275"/>
                <a:chExt cx="225300" cy="295375"/>
              </a:xfrm>
              <a:grpFill/>
            </p:grpSpPr>
            <p:sp>
              <p:nvSpPr>
                <p:cNvPr id="17549" name="Google Shape;9451;p73">
                  <a:extLst>
                    <a:ext uri="{FF2B5EF4-FFF2-40B4-BE49-F238E27FC236}">
                      <a16:creationId xmlns:a16="http://schemas.microsoft.com/office/drawing/2014/main" id="{F296B486-AC8B-58E9-8B10-FBB208094B5E}"/>
                    </a:ext>
                  </a:extLst>
                </p:cNvPr>
                <p:cNvSpPr/>
                <p:nvPr/>
              </p:nvSpPr>
              <p:spPr>
                <a:xfrm>
                  <a:off x="3167275" y="3227275"/>
                  <a:ext cx="225300" cy="207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12" h="8318" extrusionOk="0">
                      <a:moveTo>
                        <a:pt x="4538" y="1"/>
                      </a:moveTo>
                      <a:cubicBezTo>
                        <a:pt x="2112" y="1"/>
                        <a:pt x="1" y="1985"/>
                        <a:pt x="32" y="4537"/>
                      </a:cubicBezTo>
                      <a:cubicBezTo>
                        <a:pt x="32" y="5860"/>
                        <a:pt x="631" y="7184"/>
                        <a:pt x="1797" y="8066"/>
                      </a:cubicBezTo>
                      <a:cubicBezTo>
                        <a:pt x="1923" y="8192"/>
                        <a:pt x="2017" y="8223"/>
                        <a:pt x="2049" y="8318"/>
                      </a:cubicBezTo>
                      <a:lnTo>
                        <a:pt x="4160" y="8318"/>
                      </a:lnTo>
                      <a:lnTo>
                        <a:pt x="4160" y="6900"/>
                      </a:lnTo>
                      <a:lnTo>
                        <a:pt x="2427" y="6900"/>
                      </a:lnTo>
                      <a:cubicBezTo>
                        <a:pt x="2238" y="6900"/>
                        <a:pt x="2080" y="6743"/>
                        <a:pt x="2080" y="6554"/>
                      </a:cubicBezTo>
                      <a:lnTo>
                        <a:pt x="2080" y="5829"/>
                      </a:lnTo>
                      <a:cubicBezTo>
                        <a:pt x="2080" y="4852"/>
                        <a:pt x="2679" y="4033"/>
                        <a:pt x="3498" y="3624"/>
                      </a:cubicBezTo>
                      <a:cubicBezTo>
                        <a:pt x="3277" y="3403"/>
                        <a:pt x="3151" y="3088"/>
                        <a:pt x="3151" y="2678"/>
                      </a:cubicBezTo>
                      <a:cubicBezTo>
                        <a:pt x="3151" y="1922"/>
                        <a:pt x="3782" y="1292"/>
                        <a:pt x="4538" y="1292"/>
                      </a:cubicBezTo>
                      <a:cubicBezTo>
                        <a:pt x="5262" y="1292"/>
                        <a:pt x="5892" y="1922"/>
                        <a:pt x="5892" y="2678"/>
                      </a:cubicBezTo>
                      <a:cubicBezTo>
                        <a:pt x="5892" y="3025"/>
                        <a:pt x="5735" y="3340"/>
                        <a:pt x="5546" y="3624"/>
                      </a:cubicBezTo>
                      <a:cubicBezTo>
                        <a:pt x="6365" y="4033"/>
                        <a:pt x="6964" y="4852"/>
                        <a:pt x="6964" y="5829"/>
                      </a:cubicBezTo>
                      <a:lnTo>
                        <a:pt x="6964" y="6554"/>
                      </a:lnTo>
                      <a:cubicBezTo>
                        <a:pt x="6964" y="6743"/>
                        <a:pt x="6806" y="6900"/>
                        <a:pt x="6617" y="6900"/>
                      </a:cubicBezTo>
                      <a:lnTo>
                        <a:pt x="4884" y="6900"/>
                      </a:lnTo>
                      <a:lnTo>
                        <a:pt x="4884" y="8318"/>
                      </a:lnTo>
                      <a:lnTo>
                        <a:pt x="6995" y="8318"/>
                      </a:lnTo>
                      <a:cubicBezTo>
                        <a:pt x="7027" y="8286"/>
                        <a:pt x="7121" y="8192"/>
                        <a:pt x="7247" y="8129"/>
                      </a:cubicBezTo>
                      <a:cubicBezTo>
                        <a:pt x="8413" y="7184"/>
                        <a:pt x="9011" y="5829"/>
                        <a:pt x="9011" y="4506"/>
                      </a:cubicBezTo>
                      <a:cubicBezTo>
                        <a:pt x="9011" y="2017"/>
                        <a:pt x="6995" y="1"/>
                        <a:pt x="453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50" name="Google Shape;9452;p73">
                  <a:extLst>
                    <a:ext uri="{FF2B5EF4-FFF2-40B4-BE49-F238E27FC236}">
                      <a16:creationId xmlns:a16="http://schemas.microsoft.com/office/drawing/2014/main" id="{4746372A-60C7-AD2F-D91D-1CC5BEB13867}"/>
                    </a:ext>
                  </a:extLst>
                </p:cNvPr>
                <p:cNvSpPr/>
                <p:nvPr/>
              </p:nvSpPr>
              <p:spPr>
                <a:xfrm>
                  <a:off x="3262600" y="3278475"/>
                  <a:ext cx="35450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419" extrusionOk="0">
                      <a:moveTo>
                        <a:pt x="725" y="0"/>
                      </a:moveTo>
                      <a:cubicBezTo>
                        <a:pt x="315" y="0"/>
                        <a:pt x="0" y="315"/>
                        <a:pt x="0" y="725"/>
                      </a:cubicBezTo>
                      <a:cubicBezTo>
                        <a:pt x="0" y="1103"/>
                        <a:pt x="315" y="1418"/>
                        <a:pt x="725" y="1418"/>
                      </a:cubicBezTo>
                      <a:cubicBezTo>
                        <a:pt x="1103" y="1418"/>
                        <a:pt x="1418" y="1103"/>
                        <a:pt x="1418" y="725"/>
                      </a:cubicBezTo>
                      <a:cubicBezTo>
                        <a:pt x="1418" y="315"/>
                        <a:pt x="1103" y="0"/>
                        <a:pt x="72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51" name="Google Shape;9453;p73">
                  <a:extLst>
                    <a:ext uri="{FF2B5EF4-FFF2-40B4-BE49-F238E27FC236}">
                      <a16:creationId xmlns:a16="http://schemas.microsoft.com/office/drawing/2014/main" id="{B85A67F4-8864-3121-8401-D992B08F1AD2}"/>
                    </a:ext>
                  </a:extLst>
                </p:cNvPr>
                <p:cNvSpPr/>
                <p:nvPr/>
              </p:nvSpPr>
              <p:spPr>
                <a:xfrm>
                  <a:off x="3220050" y="3452525"/>
                  <a:ext cx="12132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3" h="1419" extrusionOk="0">
                      <a:moveTo>
                        <a:pt x="1" y="1"/>
                      </a:moveTo>
                      <a:lnTo>
                        <a:pt x="1" y="347"/>
                      </a:lnTo>
                      <a:cubicBezTo>
                        <a:pt x="1" y="946"/>
                        <a:pt x="473" y="1419"/>
                        <a:pt x="1040" y="1419"/>
                      </a:cubicBezTo>
                      <a:lnTo>
                        <a:pt x="3781" y="1419"/>
                      </a:lnTo>
                      <a:cubicBezTo>
                        <a:pt x="4380" y="1419"/>
                        <a:pt x="4853" y="946"/>
                        <a:pt x="4853" y="347"/>
                      </a:cubicBezTo>
                      <a:lnTo>
                        <a:pt x="4853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52" name="Google Shape;9454;p73">
                  <a:extLst>
                    <a:ext uri="{FF2B5EF4-FFF2-40B4-BE49-F238E27FC236}">
                      <a16:creationId xmlns:a16="http://schemas.microsoft.com/office/drawing/2014/main" id="{5C8CC359-1B65-A7BA-5653-0F741F706387}"/>
                    </a:ext>
                  </a:extLst>
                </p:cNvPr>
                <p:cNvSpPr/>
                <p:nvPr/>
              </p:nvSpPr>
              <p:spPr>
                <a:xfrm>
                  <a:off x="3237375" y="3332025"/>
                  <a:ext cx="86675" cy="5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2080" extrusionOk="0">
                      <a:moveTo>
                        <a:pt x="1734" y="1"/>
                      </a:moveTo>
                      <a:cubicBezTo>
                        <a:pt x="789" y="1"/>
                        <a:pt x="1" y="725"/>
                        <a:pt x="1" y="1733"/>
                      </a:cubicBezTo>
                      <a:lnTo>
                        <a:pt x="1" y="2080"/>
                      </a:lnTo>
                      <a:lnTo>
                        <a:pt x="3466" y="2080"/>
                      </a:lnTo>
                      <a:lnTo>
                        <a:pt x="3466" y="1733"/>
                      </a:lnTo>
                      <a:cubicBezTo>
                        <a:pt x="3466" y="788"/>
                        <a:pt x="2679" y="1"/>
                        <a:pt x="173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53" name="Google Shape;9455;p73">
                  <a:extLst>
                    <a:ext uri="{FF2B5EF4-FFF2-40B4-BE49-F238E27FC236}">
                      <a16:creationId xmlns:a16="http://schemas.microsoft.com/office/drawing/2014/main" id="{CAB09941-E853-A04C-D3FC-E41125E5E887}"/>
                    </a:ext>
                  </a:extLst>
                </p:cNvPr>
                <p:cNvSpPr/>
                <p:nvPr/>
              </p:nvSpPr>
              <p:spPr>
                <a:xfrm>
                  <a:off x="3237375" y="3505300"/>
                  <a:ext cx="874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98" h="694" extrusionOk="0">
                      <a:moveTo>
                        <a:pt x="32" y="1"/>
                      </a:moveTo>
                      <a:cubicBezTo>
                        <a:pt x="1" y="379"/>
                        <a:pt x="284" y="694"/>
                        <a:pt x="694" y="694"/>
                      </a:cubicBezTo>
                      <a:lnTo>
                        <a:pt x="2773" y="694"/>
                      </a:lnTo>
                      <a:cubicBezTo>
                        <a:pt x="3183" y="694"/>
                        <a:pt x="3498" y="379"/>
                        <a:pt x="349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419" name="Google Shape;9456;p73">
                <a:extLst>
                  <a:ext uri="{FF2B5EF4-FFF2-40B4-BE49-F238E27FC236}">
                    <a16:creationId xmlns:a16="http://schemas.microsoft.com/office/drawing/2014/main" id="{F69B2378-0AE2-BC3E-FD29-2E716F623885}"/>
                  </a:ext>
                </a:extLst>
              </p:cNvPr>
              <p:cNvSpPr/>
              <p:nvPr/>
            </p:nvSpPr>
            <p:spPr>
              <a:xfrm>
                <a:off x="5202621" y="4377430"/>
                <a:ext cx="525925" cy="501585"/>
              </a:xfrm>
              <a:custGeom>
                <a:avLst/>
                <a:gdLst/>
                <a:ahLst/>
                <a:cxnLst/>
                <a:rect l="l" t="t" r="r" b="b"/>
                <a:pathLst>
                  <a:path w="12446" h="11870" extrusionOk="0">
                    <a:moveTo>
                      <a:pt x="9421" y="1410"/>
                    </a:moveTo>
                    <a:cubicBezTo>
                      <a:pt x="9775" y="1410"/>
                      <a:pt x="10130" y="1544"/>
                      <a:pt x="10397" y="1812"/>
                    </a:cubicBezTo>
                    <a:cubicBezTo>
                      <a:pt x="10901" y="2316"/>
                      <a:pt x="10901" y="3198"/>
                      <a:pt x="10366" y="3734"/>
                    </a:cubicBezTo>
                    <a:lnTo>
                      <a:pt x="9169" y="4931"/>
                    </a:lnTo>
                    <a:cubicBezTo>
                      <a:pt x="8948" y="5152"/>
                      <a:pt x="8633" y="5278"/>
                      <a:pt x="8318" y="5309"/>
                    </a:cubicBezTo>
                    <a:lnTo>
                      <a:pt x="8476" y="5152"/>
                    </a:lnTo>
                    <a:cubicBezTo>
                      <a:pt x="8854" y="4773"/>
                      <a:pt x="8854" y="4112"/>
                      <a:pt x="8476" y="3702"/>
                    </a:cubicBezTo>
                    <a:cubicBezTo>
                      <a:pt x="8271" y="3513"/>
                      <a:pt x="8003" y="3419"/>
                      <a:pt x="7739" y="3419"/>
                    </a:cubicBezTo>
                    <a:cubicBezTo>
                      <a:pt x="7475" y="3419"/>
                      <a:pt x="7215" y="3513"/>
                      <a:pt x="7026" y="3702"/>
                    </a:cubicBezTo>
                    <a:lnTo>
                      <a:pt x="6869" y="3860"/>
                    </a:lnTo>
                    <a:cubicBezTo>
                      <a:pt x="6900" y="3545"/>
                      <a:pt x="7026" y="3230"/>
                      <a:pt x="7247" y="3009"/>
                    </a:cubicBezTo>
                    <a:lnTo>
                      <a:pt x="8444" y="1812"/>
                    </a:lnTo>
                    <a:cubicBezTo>
                      <a:pt x="8712" y="1544"/>
                      <a:pt x="9066" y="1410"/>
                      <a:pt x="9421" y="1410"/>
                    </a:cubicBezTo>
                    <a:close/>
                    <a:moveTo>
                      <a:pt x="4128" y="6475"/>
                    </a:moveTo>
                    <a:lnTo>
                      <a:pt x="3970" y="6601"/>
                    </a:lnTo>
                    <a:cubicBezTo>
                      <a:pt x="3592" y="7010"/>
                      <a:pt x="3592" y="7672"/>
                      <a:pt x="3970" y="8081"/>
                    </a:cubicBezTo>
                    <a:cubicBezTo>
                      <a:pt x="4175" y="8270"/>
                      <a:pt x="4443" y="8365"/>
                      <a:pt x="4711" y="8365"/>
                    </a:cubicBezTo>
                    <a:cubicBezTo>
                      <a:pt x="4978" y="8365"/>
                      <a:pt x="5246" y="8270"/>
                      <a:pt x="5451" y="8081"/>
                    </a:cubicBezTo>
                    <a:lnTo>
                      <a:pt x="5577" y="7924"/>
                    </a:lnTo>
                    <a:lnTo>
                      <a:pt x="5577" y="7924"/>
                    </a:lnTo>
                    <a:cubicBezTo>
                      <a:pt x="5640" y="8270"/>
                      <a:pt x="5483" y="8586"/>
                      <a:pt x="5231" y="8838"/>
                    </a:cubicBezTo>
                    <a:lnTo>
                      <a:pt x="4065" y="10003"/>
                    </a:lnTo>
                    <a:cubicBezTo>
                      <a:pt x="3781" y="10271"/>
                      <a:pt x="3427" y="10405"/>
                      <a:pt x="3072" y="10405"/>
                    </a:cubicBezTo>
                    <a:cubicBezTo>
                      <a:pt x="2718" y="10405"/>
                      <a:pt x="2364" y="10271"/>
                      <a:pt x="2080" y="10003"/>
                    </a:cubicBezTo>
                    <a:cubicBezTo>
                      <a:pt x="1544" y="9468"/>
                      <a:pt x="1544" y="8586"/>
                      <a:pt x="2080" y="8050"/>
                    </a:cubicBezTo>
                    <a:lnTo>
                      <a:pt x="3277" y="6853"/>
                    </a:lnTo>
                    <a:cubicBezTo>
                      <a:pt x="3498" y="6601"/>
                      <a:pt x="3813" y="6506"/>
                      <a:pt x="4128" y="6475"/>
                    </a:cubicBezTo>
                    <a:close/>
                    <a:moveTo>
                      <a:pt x="9373" y="0"/>
                    </a:moveTo>
                    <a:cubicBezTo>
                      <a:pt x="8665" y="0"/>
                      <a:pt x="7956" y="268"/>
                      <a:pt x="7404" y="804"/>
                    </a:cubicBezTo>
                    <a:lnTo>
                      <a:pt x="6239" y="1970"/>
                    </a:lnTo>
                    <a:cubicBezTo>
                      <a:pt x="5451" y="2757"/>
                      <a:pt x="5199" y="3986"/>
                      <a:pt x="5640" y="4994"/>
                    </a:cubicBezTo>
                    <a:lnTo>
                      <a:pt x="5325" y="5309"/>
                    </a:lnTo>
                    <a:cubicBezTo>
                      <a:pt x="4994" y="5170"/>
                      <a:pt x="4634" y="5100"/>
                      <a:pt x="4270" y="5100"/>
                    </a:cubicBezTo>
                    <a:cubicBezTo>
                      <a:pt x="3562" y="5100"/>
                      <a:pt x="2842" y="5366"/>
                      <a:pt x="2301" y="5908"/>
                    </a:cubicBezTo>
                    <a:lnTo>
                      <a:pt x="1103" y="7105"/>
                    </a:lnTo>
                    <a:cubicBezTo>
                      <a:pt x="1" y="8144"/>
                      <a:pt x="1" y="9940"/>
                      <a:pt x="1103" y="11043"/>
                    </a:cubicBezTo>
                    <a:cubicBezTo>
                      <a:pt x="1655" y="11594"/>
                      <a:pt x="2364" y="11870"/>
                      <a:pt x="3072" y="11870"/>
                    </a:cubicBezTo>
                    <a:cubicBezTo>
                      <a:pt x="3781" y="11870"/>
                      <a:pt x="4490" y="11594"/>
                      <a:pt x="5041" y="11043"/>
                    </a:cubicBezTo>
                    <a:lnTo>
                      <a:pt x="6239" y="9846"/>
                    </a:lnTo>
                    <a:cubicBezTo>
                      <a:pt x="7026" y="9058"/>
                      <a:pt x="7247" y="7829"/>
                      <a:pt x="6806" y="6821"/>
                    </a:cubicBezTo>
                    <a:lnTo>
                      <a:pt x="7121" y="6506"/>
                    </a:lnTo>
                    <a:cubicBezTo>
                      <a:pt x="7473" y="6656"/>
                      <a:pt x="7840" y="6729"/>
                      <a:pt x="8204" y="6729"/>
                    </a:cubicBezTo>
                    <a:cubicBezTo>
                      <a:pt x="8914" y="6729"/>
                      <a:pt x="9614" y="6449"/>
                      <a:pt x="10177" y="5908"/>
                    </a:cubicBezTo>
                    <a:lnTo>
                      <a:pt x="11342" y="4742"/>
                    </a:lnTo>
                    <a:cubicBezTo>
                      <a:pt x="12445" y="3639"/>
                      <a:pt x="12445" y="1907"/>
                      <a:pt x="11342" y="804"/>
                    </a:cubicBezTo>
                    <a:cubicBezTo>
                      <a:pt x="10791" y="268"/>
                      <a:pt x="10082" y="0"/>
                      <a:pt x="937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420" name="Google Shape;9457;p73">
                <a:extLst>
                  <a:ext uri="{FF2B5EF4-FFF2-40B4-BE49-F238E27FC236}">
                    <a16:creationId xmlns:a16="http://schemas.microsoft.com/office/drawing/2014/main" id="{28EC3719-B00B-AB18-1E7C-ADD81100BFEC}"/>
                  </a:ext>
                </a:extLst>
              </p:cNvPr>
              <p:cNvGrpSpPr/>
              <p:nvPr/>
            </p:nvGrpSpPr>
            <p:grpSpPr>
              <a:xfrm>
                <a:off x="5213987" y="4985299"/>
                <a:ext cx="503276" cy="499303"/>
                <a:chOff x="3133425" y="3955025"/>
                <a:chExt cx="297750" cy="295400"/>
              </a:xfrm>
              <a:grpFill/>
            </p:grpSpPr>
            <p:sp>
              <p:nvSpPr>
                <p:cNvPr id="17546" name="Google Shape;9458;p73">
                  <a:extLst>
                    <a:ext uri="{FF2B5EF4-FFF2-40B4-BE49-F238E27FC236}">
                      <a16:creationId xmlns:a16="http://schemas.microsoft.com/office/drawing/2014/main" id="{43F2E8D9-6484-438A-8499-ED54D76C78ED}"/>
                    </a:ext>
                  </a:extLst>
                </p:cNvPr>
                <p:cNvSpPr/>
                <p:nvPr/>
              </p:nvSpPr>
              <p:spPr>
                <a:xfrm>
                  <a:off x="3133425" y="4058225"/>
                  <a:ext cx="297750" cy="192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7688" extrusionOk="0">
                      <a:moveTo>
                        <a:pt x="5923" y="0"/>
                      </a:moveTo>
                      <a:cubicBezTo>
                        <a:pt x="5325" y="0"/>
                        <a:pt x="4821" y="347"/>
                        <a:pt x="4631" y="914"/>
                      </a:cubicBezTo>
                      <a:cubicBezTo>
                        <a:pt x="4505" y="1166"/>
                        <a:pt x="4505" y="1449"/>
                        <a:pt x="4568" y="1764"/>
                      </a:cubicBezTo>
                      <a:cubicBezTo>
                        <a:pt x="4884" y="1922"/>
                        <a:pt x="5199" y="2016"/>
                        <a:pt x="5577" y="2048"/>
                      </a:cubicBezTo>
                      <a:lnTo>
                        <a:pt x="5577" y="2741"/>
                      </a:lnTo>
                      <a:lnTo>
                        <a:pt x="2458" y="2741"/>
                      </a:lnTo>
                      <a:cubicBezTo>
                        <a:pt x="1859" y="2741"/>
                        <a:pt x="1418" y="3214"/>
                        <a:pt x="1418" y="3781"/>
                      </a:cubicBezTo>
                      <a:lnTo>
                        <a:pt x="1418" y="4190"/>
                      </a:lnTo>
                      <a:cubicBezTo>
                        <a:pt x="630" y="4316"/>
                        <a:pt x="0" y="5041"/>
                        <a:pt x="0" y="5891"/>
                      </a:cubicBezTo>
                      <a:cubicBezTo>
                        <a:pt x="0" y="6837"/>
                        <a:pt x="788" y="7687"/>
                        <a:pt x="1765" y="7687"/>
                      </a:cubicBezTo>
                      <a:cubicBezTo>
                        <a:pt x="2710" y="7687"/>
                        <a:pt x="3497" y="6900"/>
                        <a:pt x="3497" y="5891"/>
                      </a:cubicBezTo>
                      <a:cubicBezTo>
                        <a:pt x="3497" y="5072"/>
                        <a:pt x="2930" y="4316"/>
                        <a:pt x="2143" y="4190"/>
                      </a:cubicBezTo>
                      <a:lnTo>
                        <a:pt x="2143" y="3781"/>
                      </a:lnTo>
                      <a:cubicBezTo>
                        <a:pt x="2143" y="3592"/>
                        <a:pt x="2300" y="3434"/>
                        <a:pt x="2489" y="3434"/>
                      </a:cubicBezTo>
                      <a:lnTo>
                        <a:pt x="5608" y="3434"/>
                      </a:lnTo>
                      <a:lnTo>
                        <a:pt x="5608" y="4127"/>
                      </a:lnTo>
                      <a:cubicBezTo>
                        <a:pt x="4821" y="4285"/>
                        <a:pt x="4222" y="5009"/>
                        <a:pt x="4222" y="5860"/>
                      </a:cubicBezTo>
                      <a:cubicBezTo>
                        <a:pt x="4222" y="6805"/>
                        <a:pt x="5010" y="7656"/>
                        <a:pt x="5955" y="7656"/>
                      </a:cubicBezTo>
                      <a:cubicBezTo>
                        <a:pt x="6900" y="7656"/>
                        <a:pt x="7687" y="6868"/>
                        <a:pt x="7687" y="5860"/>
                      </a:cubicBezTo>
                      <a:cubicBezTo>
                        <a:pt x="7687" y="5041"/>
                        <a:pt x="7089" y="4285"/>
                        <a:pt x="6301" y="4127"/>
                      </a:cubicBezTo>
                      <a:lnTo>
                        <a:pt x="6301" y="3434"/>
                      </a:lnTo>
                      <a:lnTo>
                        <a:pt x="9452" y="3434"/>
                      </a:lnTo>
                      <a:cubicBezTo>
                        <a:pt x="9641" y="3434"/>
                        <a:pt x="9798" y="3592"/>
                        <a:pt x="9798" y="3781"/>
                      </a:cubicBezTo>
                      <a:lnTo>
                        <a:pt x="9798" y="4190"/>
                      </a:lnTo>
                      <a:cubicBezTo>
                        <a:pt x="9011" y="4316"/>
                        <a:pt x="8444" y="5041"/>
                        <a:pt x="8444" y="5891"/>
                      </a:cubicBezTo>
                      <a:cubicBezTo>
                        <a:pt x="8444" y="6837"/>
                        <a:pt x="9231" y="7687"/>
                        <a:pt x="10176" y="7687"/>
                      </a:cubicBezTo>
                      <a:cubicBezTo>
                        <a:pt x="11121" y="7687"/>
                        <a:pt x="11909" y="6900"/>
                        <a:pt x="11909" y="5891"/>
                      </a:cubicBezTo>
                      <a:cubicBezTo>
                        <a:pt x="11783" y="5135"/>
                        <a:pt x="11185" y="4379"/>
                        <a:pt x="10397" y="4222"/>
                      </a:cubicBezTo>
                      <a:lnTo>
                        <a:pt x="10397" y="3812"/>
                      </a:lnTo>
                      <a:cubicBezTo>
                        <a:pt x="10397" y="3245"/>
                        <a:pt x="9924" y="2804"/>
                        <a:pt x="9389" y="2804"/>
                      </a:cubicBezTo>
                      <a:lnTo>
                        <a:pt x="6238" y="2804"/>
                      </a:lnTo>
                      <a:lnTo>
                        <a:pt x="6238" y="2079"/>
                      </a:lnTo>
                      <a:cubicBezTo>
                        <a:pt x="6585" y="2048"/>
                        <a:pt x="6900" y="1922"/>
                        <a:pt x="7215" y="1827"/>
                      </a:cubicBezTo>
                      <a:cubicBezTo>
                        <a:pt x="7341" y="1418"/>
                        <a:pt x="7246" y="977"/>
                        <a:pt x="7057" y="630"/>
                      </a:cubicBezTo>
                      <a:cubicBezTo>
                        <a:pt x="6774" y="221"/>
                        <a:pt x="6396" y="0"/>
                        <a:pt x="592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47" name="Google Shape;9459;p73">
                  <a:extLst>
                    <a:ext uri="{FF2B5EF4-FFF2-40B4-BE49-F238E27FC236}">
                      <a16:creationId xmlns:a16="http://schemas.microsoft.com/office/drawing/2014/main" id="{EBE77CC2-A888-677D-BEC0-1663DE4E183A}"/>
                    </a:ext>
                  </a:extLst>
                </p:cNvPr>
                <p:cNvSpPr/>
                <p:nvPr/>
              </p:nvSpPr>
              <p:spPr>
                <a:xfrm>
                  <a:off x="3263375" y="4007025"/>
                  <a:ext cx="35475" cy="3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8" extrusionOk="0">
                      <a:moveTo>
                        <a:pt x="725" y="0"/>
                      </a:moveTo>
                      <a:cubicBezTo>
                        <a:pt x="284" y="0"/>
                        <a:pt x="1" y="315"/>
                        <a:pt x="1" y="725"/>
                      </a:cubicBezTo>
                      <a:cubicBezTo>
                        <a:pt x="1" y="1103"/>
                        <a:pt x="316" y="1418"/>
                        <a:pt x="725" y="1418"/>
                      </a:cubicBezTo>
                      <a:cubicBezTo>
                        <a:pt x="1103" y="1418"/>
                        <a:pt x="1418" y="1103"/>
                        <a:pt x="1418" y="725"/>
                      </a:cubicBezTo>
                      <a:cubicBezTo>
                        <a:pt x="1418" y="315"/>
                        <a:pt x="1103" y="0"/>
                        <a:pt x="72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48" name="Google Shape;9460;p73">
                  <a:extLst>
                    <a:ext uri="{FF2B5EF4-FFF2-40B4-BE49-F238E27FC236}">
                      <a16:creationId xmlns:a16="http://schemas.microsoft.com/office/drawing/2014/main" id="{6D55C2A5-D71B-64CF-5DAA-8DA768213113}"/>
                    </a:ext>
                  </a:extLst>
                </p:cNvPr>
                <p:cNvSpPr/>
                <p:nvPr/>
              </p:nvSpPr>
              <p:spPr>
                <a:xfrm>
                  <a:off x="3203525" y="3955025"/>
                  <a:ext cx="155175" cy="135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07" h="5420" extrusionOk="0">
                      <a:moveTo>
                        <a:pt x="3119" y="1"/>
                      </a:moveTo>
                      <a:cubicBezTo>
                        <a:pt x="1386" y="1"/>
                        <a:pt x="0" y="1387"/>
                        <a:pt x="0" y="3120"/>
                      </a:cubicBezTo>
                      <a:cubicBezTo>
                        <a:pt x="0" y="4002"/>
                        <a:pt x="410" y="4853"/>
                        <a:pt x="1071" y="5420"/>
                      </a:cubicBezTo>
                      <a:cubicBezTo>
                        <a:pt x="1071" y="5231"/>
                        <a:pt x="1103" y="5042"/>
                        <a:pt x="1197" y="4853"/>
                      </a:cubicBezTo>
                      <a:cubicBezTo>
                        <a:pt x="1323" y="4380"/>
                        <a:pt x="1701" y="3971"/>
                        <a:pt x="2111" y="3750"/>
                      </a:cubicBezTo>
                      <a:cubicBezTo>
                        <a:pt x="1890" y="3498"/>
                        <a:pt x="1733" y="3151"/>
                        <a:pt x="1733" y="2805"/>
                      </a:cubicBezTo>
                      <a:cubicBezTo>
                        <a:pt x="1733" y="2049"/>
                        <a:pt x="2363" y="1419"/>
                        <a:pt x="3119" y="1419"/>
                      </a:cubicBezTo>
                      <a:cubicBezTo>
                        <a:pt x="3844" y="1419"/>
                        <a:pt x="4474" y="2049"/>
                        <a:pt x="4474" y="2805"/>
                      </a:cubicBezTo>
                      <a:cubicBezTo>
                        <a:pt x="4474" y="3151"/>
                        <a:pt x="4348" y="3498"/>
                        <a:pt x="4096" y="3750"/>
                      </a:cubicBezTo>
                      <a:cubicBezTo>
                        <a:pt x="4379" y="3876"/>
                        <a:pt x="4600" y="4097"/>
                        <a:pt x="4789" y="4380"/>
                      </a:cubicBezTo>
                      <a:cubicBezTo>
                        <a:pt x="5009" y="4695"/>
                        <a:pt x="5135" y="5042"/>
                        <a:pt x="5167" y="5420"/>
                      </a:cubicBezTo>
                      <a:cubicBezTo>
                        <a:pt x="5797" y="4853"/>
                        <a:pt x="6207" y="4065"/>
                        <a:pt x="6207" y="3120"/>
                      </a:cubicBezTo>
                      <a:cubicBezTo>
                        <a:pt x="6207" y="1387"/>
                        <a:pt x="4852" y="1"/>
                        <a:pt x="311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21" name="Google Shape;9461;p73">
                <a:extLst>
                  <a:ext uri="{FF2B5EF4-FFF2-40B4-BE49-F238E27FC236}">
                    <a16:creationId xmlns:a16="http://schemas.microsoft.com/office/drawing/2014/main" id="{D13DAC0F-61B5-DB93-3052-24C5C14B1760}"/>
                  </a:ext>
                </a:extLst>
              </p:cNvPr>
              <p:cNvGrpSpPr/>
              <p:nvPr/>
            </p:nvGrpSpPr>
            <p:grpSpPr>
              <a:xfrm>
                <a:off x="8379176" y="3746993"/>
                <a:ext cx="500612" cy="502387"/>
                <a:chOff x="4991425" y="3234750"/>
                <a:chExt cx="296175" cy="297225"/>
              </a:xfrm>
              <a:grpFill/>
            </p:grpSpPr>
            <p:sp>
              <p:nvSpPr>
                <p:cNvPr id="17540" name="Google Shape;9462;p73">
                  <a:extLst>
                    <a:ext uri="{FF2B5EF4-FFF2-40B4-BE49-F238E27FC236}">
                      <a16:creationId xmlns:a16="http://schemas.microsoft.com/office/drawing/2014/main" id="{FA1209A9-0681-8DCA-EC5A-2FD8230C67AE}"/>
                    </a:ext>
                  </a:extLst>
                </p:cNvPr>
                <p:cNvSpPr/>
                <p:nvPr/>
              </p:nvSpPr>
              <p:spPr>
                <a:xfrm>
                  <a:off x="5077275" y="3304450"/>
                  <a:ext cx="122100" cy="99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3971" extrusionOk="0">
                      <a:moveTo>
                        <a:pt x="2426" y="1"/>
                      </a:moveTo>
                      <a:cubicBezTo>
                        <a:pt x="1103" y="1"/>
                        <a:pt x="0" y="1104"/>
                        <a:pt x="0" y="2427"/>
                      </a:cubicBezTo>
                      <a:cubicBezTo>
                        <a:pt x="0" y="3025"/>
                        <a:pt x="190" y="3530"/>
                        <a:pt x="536" y="3971"/>
                      </a:cubicBezTo>
                      <a:cubicBezTo>
                        <a:pt x="820" y="3624"/>
                        <a:pt x="1103" y="3309"/>
                        <a:pt x="1481" y="3057"/>
                      </a:cubicBezTo>
                      <a:cubicBezTo>
                        <a:pt x="1261" y="2805"/>
                        <a:pt x="1103" y="2458"/>
                        <a:pt x="1103" y="2112"/>
                      </a:cubicBezTo>
                      <a:cubicBezTo>
                        <a:pt x="1103" y="1356"/>
                        <a:pt x="1733" y="726"/>
                        <a:pt x="2489" y="726"/>
                      </a:cubicBezTo>
                      <a:cubicBezTo>
                        <a:pt x="3214" y="726"/>
                        <a:pt x="3844" y="1356"/>
                        <a:pt x="3844" y="2112"/>
                      </a:cubicBezTo>
                      <a:cubicBezTo>
                        <a:pt x="3844" y="2458"/>
                        <a:pt x="3687" y="2805"/>
                        <a:pt x="3466" y="3057"/>
                      </a:cubicBezTo>
                      <a:cubicBezTo>
                        <a:pt x="3844" y="3246"/>
                        <a:pt x="4128" y="3561"/>
                        <a:pt x="4317" y="3971"/>
                      </a:cubicBezTo>
                      <a:cubicBezTo>
                        <a:pt x="4695" y="3530"/>
                        <a:pt x="4884" y="3025"/>
                        <a:pt x="4884" y="2427"/>
                      </a:cubicBezTo>
                      <a:cubicBezTo>
                        <a:pt x="4884" y="1104"/>
                        <a:pt x="3781" y="1"/>
                        <a:pt x="242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41" name="Google Shape;9463;p73">
                  <a:extLst>
                    <a:ext uri="{FF2B5EF4-FFF2-40B4-BE49-F238E27FC236}">
                      <a16:creationId xmlns:a16="http://schemas.microsoft.com/office/drawing/2014/main" id="{CAE176C9-D707-E52B-8DC2-417C3E521E77}"/>
                    </a:ext>
                  </a:extLst>
                </p:cNvPr>
                <p:cNvSpPr/>
                <p:nvPr/>
              </p:nvSpPr>
              <p:spPr>
                <a:xfrm>
                  <a:off x="5121375" y="3339900"/>
                  <a:ext cx="3547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9" extrusionOk="0">
                      <a:moveTo>
                        <a:pt x="725" y="1"/>
                      </a:moveTo>
                      <a:cubicBezTo>
                        <a:pt x="316" y="1"/>
                        <a:pt x="1" y="316"/>
                        <a:pt x="1" y="694"/>
                      </a:cubicBezTo>
                      <a:cubicBezTo>
                        <a:pt x="1" y="1103"/>
                        <a:pt x="316" y="1418"/>
                        <a:pt x="725" y="1418"/>
                      </a:cubicBezTo>
                      <a:cubicBezTo>
                        <a:pt x="1103" y="1418"/>
                        <a:pt x="1418" y="1103"/>
                        <a:pt x="1418" y="694"/>
                      </a:cubicBezTo>
                      <a:cubicBezTo>
                        <a:pt x="1418" y="316"/>
                        <a:pt x="1103" y="1"/>
                        <a:pt x="7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42" name="Google Shape;9464;p73">
                  <a:extLst>
                    <a:ext uri="{FF2B5EF4-FFF2-40B4-BE49-F238E27FC236}">
                      <a16:creationId xmlns:a16="http://schemas.microsoft.com/office/drawing/2014/main" id="{27CB0D91-0D94-618E-94BF-AA43EB6157C5}"/>
                    </a:ext>
                  </a:extLst>
                </p:cNvPr>
                <p:cNvSpPr/>
                <p:nvPr/>
              </p:nvSpPr>
              <p:spPr>
                <a:xfrm>
                  <a:off x="5009550" y="3234750"/>
                  <a:ext cx="259150" cy="261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66" h="10445" extrusionOk="0">
                      <a:moveTo>
                        <a:pt x="5198" y="2159"/>
                      </a:moveTo>
                      <a:cubicBezTo>
                        <a:pt x="6931" y="2159"/>
                        <a:pt x="8286" y="3514"/>
                        <a:pt x="8286" y="5246"/>
                      </a:cubicBezTo>
                      <a:cubicBezTo>
                        <a:pt x="8286" y="6916"/>
                        <a:pt x="6931" y="8365"/>
                        <a:pt x="5198" y="8365"/>
                      </a:cubicBezTo>
                      <a:cubicBezTo>
                        <a:pt x="3340" y="8365"/>
                        <a:pt x="2079" y="6822"/>
                        <a:pt x="2079" y="5246"/>
                      </a:cubicBezTo>
                      <a:cubicBezTo>
                        <a:pt x="2079" y="3514"/>
                        <a:pt x="3497" y="2159"/>
                        <a:pt x="5198" y="2159"/>
                      </a:cubicBezTo>
                      <a:close/>
                      <a:moveTo>
                        <a:pt x="5167" y="1"/>
                      </a:moveTo>
                      <a:cubicBezTo>
                        <a:pt x="5088" y="1"/>
                        <a:pt x="5009" y="17"/>
                        <a:pt x="4946" y="48"/>
                      </a:cubicBezTo>
                      <a:lnTo>
                        <a:pt x="4001" y="836"/>
                      </a:lnTo>
                      <a:lnTo>
                        <a:pt x="2773" y="678"/>
                      </a:lnTo>
                      <a:cubicBezTo>
                        <a:pt x="2756" y="675"/>
                        <a:pt x="2739" y="673"/>
                        <a:pt x="2723" y="673"/>
                      </a:cubicBezTo>
                      <a:cubicBezTo>
                        <a:pt x="2583" y="673"/>
                        <a:pt x="2454" y="786"/>
                        <a:pt x="2426" y="899"/>
                      </a:cubicBezTo>
                      <a:lnTo>
                        <a:pt x="1953" y="2033"/>
                      </a:lnTo>
                      <a:lnTo>
                        <a:pt x="819" y="2505"/>
                      </a:lnTo>
                      <a:cubicBezTo>
                        <a:pt x="662" y="2568"/>
                        <a:pt x="567" y="2694"/>
                        <a:pt x="630" y="2852"/>
                      </a:cubicBezTo>
                      <a:lnTo>
                        <a:pt x="788" y="4081"/>
                      </a:lnTo>
                      <a:lnTo>
                        <a:pt x="32" y="5026"/>
                      </a:lnTo>
                      <a:cubicBezTo>
                        <a:pt x="0" y="5183"/>
                        <a:pt x="0" y="5341"/>
                        <a:pt x="63" y="5467"/>
                      </a:cubicBezTo>
                      <a:lnTo>
                        <a:pt x="819" y="6381"/>
                      </a:lnTo>
                      <a:lnTo>
                        <a:pt x="662" y="7609"/>
                      </a:lnTo>
                      <a:cubicBezTo>
                        <a:pt x="630" y="7767"/>
                        <a:pt x="725" y="7924"/>
                        <a:pt x="851" y="7956"/>
                      </a:cubicBezTo>
                      <a:lnTo>
                        <a:pt x="1985" y="8428"/>
                      </a:lnTo>
                      <a:lnTo>
                        <a:pt x="2457" y="9594"/>
                      </a:lnTo>
                      <a:cubicBezTo>
                        <a:pt x="2536" y="9725"/>
                        <a:pt x="2637" y="9791"/>
                        <a:pt x="2741" y="9791"/>
                      </a:cubicBezTo>
                      <a:cubicBezTo>
                        <a:pt x="2762" y="9791"/>
                        <a:pt x="2783" y="9788"/>
                        <a:pt x="2804" y="9783"/>
                      </a:cubicBezTo>
                      <a:lnTo>
                        <a:pt x="4033" y="9626"/>
                      </a:lnTo>
                      <a:lnTo>
                        <a:pt x="4978" y="10382"/>
                      </a:lnTo>
                      <a:cubicBezTo>
                        <a:pt x="5072" y="10413"/>
                        <a:pt x="5104" y="10445"/>
                        <a:pt x="5167" y="10445"/>
                      </a:cubicBezTo>
                      <a:cubicBezTo>
                        <a:pt x="5261" y="10445"/>
                        <a:pt x="5324" y="10413"/>
                        <a:pt x="5387" y="10382"/>
                      </a:cubicBezTo>
                      <a:lnTo>
                        <a:pt x="6333" y="9626"/>
                      </a:lnTo>
                      <a:lnTo>
                        <a:pt x="7530" y="9783"/>
                      </a:lnTo>
                      <a:cubicBezTo>
                        <a:pt x="7687" y="9783"/>
                        <a:pt x="7876" y="9689"/>
                        <a:pt x="7908" y="9594"/>
                      </a:cubicBezTo>
                      <a:lnTo>
                        <a:pt x="8380" y="8428"/>
                      </a:lnTo>
                      <a:lnTo>
                        <a:pt x="9515" y="7956"/>
                      </a:lnTo>
                      <a:cubicBezTo>
                        <a:pt x="9672" y="7893"/>
                        <a:pt x="9735" y="7767"/>
                        <a:pt x="9704" y="7609"/>
                      </a:cubicBezTo>
                      <a:lnTo>
                        <a:pt x="9546" y="6381"/>
                      </a:lnTo>
                      <a:lnTo>
                        <a:pt x="10302" y="5467"/>
                      </a:lnTo>
                      <a:cubicBezTo>
                        <a:pt x="10365" y="5341"/>
                        <a:pt x="10365" y="5120"/>
                        <a:pt x="10302" y="5026"/>
                      </a:cubicBezTo>
                      <a:lnTo>
                        <a:pt x="9546" y="4081"/>
                      </a:lnTo>
                      <a:lnTo>
                        <a:pt x="9704" y="2852"/>
                      </a:lnTo>
                      <a:cubicBezTo>
                        <a:pt x="9735" y="2694"/>
                        <a:pt x="9641" y="2537"/>
                        <a:pt x="9515" y="2505"/>
                      </a:cubicBezTo>
                      <a:lnTo>
                        <a:pt x="8380" y="2033"/>
                      </a:lnTo>
                      <a:lnTo>
                        <a:pt x="7908" y="899"/>
                      </a:lnTo>
                      <a:cubicBezTo>
                        <a:pt x="7826" y="762"/>
                        <a:pt x="7719" y="672"/>
                        <a:pt x="7589" y="672"/>
                      </a:cubicBezTo>
                      <a:cubicBezTo>
                        <a:pt x="7570" y="672"/>
                        <a:pt x="7550" y="674"/>
                        <a:pt x="7530" y="678"/>
                      </a:cubicBezTo>
                      <a:lnTo>
                        <a:pt x="6333" y="836"/>
                      </a:lnTo>
                      <a:lnTo>
                        <a:pt x="5387" y="48"/>
                      </a:lnTo>
                      <a:cubicBezTo>
                        <a:pt x="5324" y="17"/>
                        <a:pt x="5246" y="1"/>
                        <a:pt x="516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43" name="Google Shape;9465;p73">
                  <a:extLst>
                    <a:ext uri="{FF2B5EF4-FFF2-40B4-BE49-F238E27FC236}">
                      <a16:creationId xmlns:a16="http://schemas.microsoft.com/office/drawing/2014/main" id="{0D53A7C0-8EB3-F416-922A-85FE6C9CC01B}"/>
                    </a:ext>
                  </a:extLst>
                </p:cNvPr>
                <p:cNvSpPr/>
                <p:nvPr/>
              </p:nvSpPr>
              <p:spPr>
                <a:xfrm>
                  <a:off x="5105625" y="3391900"/>
                  <a:ext cx="66975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9" h="1387" extrusionOk="0">
                      <a:moveTo>
                        <a:pt x="1355" y="0"/>
                      </a:moveTo>
                      <a:cubicBezTo>
                        <a:pt x="725" y="0"/>
                        <a:pt x="190" y="441"/>
                        <a:pt x="1" y="977"/>
                      </a:cubicBezTo>
                      <a:cubicBezTo>
                        <a:pt x="410" y="1229"/>
                        <a:pt x="820" y="1386"/>
                        <a:pt x="1355" y="1386"/>
                      </a:cubicBezTo>
                      <a:cubicBezTo>
                        <a:pt x="1859" y="1386"/>
                        <a:pt x="2301" y="1229"/>
                        <a:pt x="2679" y="977"/>
                      </a:cubicBezTo>
                      <a:cubicBezTo>
                        <a:pt x="2521" y="410"/>
                        <a:pt x="1985" y="0"/>
                        <a:pt x="13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44" name="Google Shape;9466;p73">
                  <a:extLst>
                    <a:ext uri="{FF2B5EF4-FFF2-40B4-BE49-F238E27FC236}">
                      <a16:creationId xmlns:a16="http://schemas.microsoft.com/office/drawing/2014/main" id="{0B59C257-B4EA-91F5-73A4-7A0716566738}"/>
                    </a:ext>
                  </a:extLst>
                </p:cNvPr>
                <p:cNvSpPr/>
                <p:nvPr/>
              </p:nvSpPr>
              <p:spPr>
                <a:xfrm>
                  <a:off x="5192275" y="3443075"/>
                  <a:ext cx="95325" cy="86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13" h="3479" extrusionOk="0">
                      <a:moveTo>
                        <a:pt x="2867" y="1"/>
                      </a:moveTo>
                      <a:cubicBezTo>
                        <a:pt x="2741" y="127"/>
                        <a:pt x="2647" y="221"/>
                        <a:pt x="2489" y="284"/>
                      </a:cubicBezTo>
                      <a:lnTo>
                        <a:pt x="1607" y="631"/>
                      </a:lnTo>
                      <a:lnTo>
                        <a:pt x="1260" y="1482"/>
                      </a:lnTo>
                      <a:cubicBezTo>
                        <a:pt x="1103" y="1891"/>
                        <a:pt x="693" y="2112"/>
                        <a:pt x="284" y="2112"/>
                      </a:cubicBezTo>
                      <a:lnTo>
                        <a:pt x="158" y="2112"/>
                      </a:lnTo>
                      <a:lnTo>
                        <a:pt x="0" y="2080"/>
                      </a:lnTo>
                      <a:lnTo>
                        <a:pt x="1166" y="3372"/>
                      </a:lnTo>
                      <a:cubicBezTo>
                        <a:pt x="1237" y="3443"/>
                        <a:pt x="1343" y="3478"/>
                        <a:pt x="1445" y="3478"/>
                      </a:cubicBezTo>
                      <a:cubicBezTo>
                        <a:pt x="1479" y="3478"/>
                        <a:pt x="1512" y="3474"/>
                        <a:pt x="1544" y="3466"/>
                      </a:cubicBezTo>
                      <a:cubicBezTo>
                        <a:pt x="1638" y="3403"/>
                        <a:pt x="1764" y="3340"/>
                        <a:pt x="1764" y="3183"/>
                      </a:cubicBezTo>
                      <a:lnTo>
                        <a:pt x="2080" y="1639"/>
                      </a:lnTo>
                      <a:lnTo>
                        <a:pt x="3497" y="1324"/>
                      </a:lnTo>
                      <a:cubicBezTo>
                        <a:pt x="3532" y="1338"/>
                        <a:pt x="3563" y="1344"/>
                        <a:pt x="3592" y="1344"/>
                      </a:cubicBezTo>
                      <a:cubicBezTo>
                        <a:pt x="3693" y="1344"/>
                        <a:pt x="3756" y="1265"/>
                        <a:pt x="3781" y="1167"/>
                      </a:cubicBezTo>
                      <a:cubicBezTo>
                        <a:pt x="3812" y="1072"/>
                        <a:pt x="3781" y="946"/>
                        <a:pt x="3686" y="820"/>
                      </a:cubicBezTo>
                      <a:lnTo>
                        <a:pt x="2867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45" name="Google Shape;9467;p73">
                  <a:extLst>
                    <a:ext uri="{FF2B5EF4-FFF2-40B4-BE49-F238E27FC236}">
                      <a16:creationId xmlns:a16="http://schemas.microsoft.com/office/drawing/2014/main" id="{9AA0EFC0-A8C3-22AD-6E7F-CBA320C805CD}"/>
                    </a:ext>
                  </a:extLst>
                </p:cNvPr>
                <p:cNvSpPr/>
                <p:nvPr/>
              </p:nvSpPr>
              <p:spPr>
                <a:xfrm>
                  <a:off x="4991425" y="3444650"/>
                  <a:ext cx="95325" cy="87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13" h="3493" extrusionOk="0">
                      <a:moveTo>
                        <a:pt x="946" y="1"/>
                      </a:moveTo>
                      <a:lnTo>
                        <a:pt x="126" y="851"/>
                      </a:lnTo>
                      <a:cubicBezTo>
                        <a:pt x="0" y="851"/>
                        <a:pt x="0" y="1009"/>
                        <a:pt x="32" y="1104"/>
                      </a:cubicBezTo>
                      <a:cubicBezTo>
                        <a:pt x="95" y="1230"/>
                        <a:pt x="158" y="1324"/>
                        <a:pt x="315" y="1356"/>
                      </a:cubicBezTo>
                      <a:lnTo>
                        <a:pt x="1733" y="1671"/>
                      </a:lnTo>
                      <a:lnTo>
                        <a:pt x="2048" y="3214"/>
                      </a:lnTo>
                      <a:cubicBezTo>
                        <a:pt x="2080" y="3309"/>
                        <a:pt x="2174" y="3435"/>
                        <a:pt x="2300" y="3466"/>
                      </a:cubicBezTo>
                      <a:cubicBezTo>
                        <a:pt x="2328" y="3485"/>
                        <a:pt x="2361" y="3492"/>
                        <a:pt x="2396" y="3492"/>
                      </a:cubicBezTo>
                      <a:cubicBezTo>
                        <a:pt x="2482" y="3492"/>
                        <a:pt x="2580" y="3448"/>
                        <a:pt x="2647" y="3403"/>
                      </a:cubicBezTo>
                      <a:lnTo>
                        <a:pt x="3813" y="2112"/>
                      </a:lnTo>
                      <a:lnTo>
                        <a:pt x="3813" y="2112"/>
                      </a:lnTo>
                      <a:lnTo>
                        <a:pt x="3624" y="2143"/>
                      </a:lnTo>
                      <a:lnTo>
                        <a:pt x="3561" y="2143"/>
                      </a:lnTo>
                      <a:cubicBezTo>
                        <a:pt x="3119" y="2143"/>
                        <a:pt x="2773" y="1891"/>
                        <a:pt x="2552" y="1513"/>
                      </a:cubicBezTo>
                      <a:lnTo>
                        <a:pt x="2206" y="631"/>
                      </a:lnTo>
                      <a:lnTo>
                        <a:pt x="1355" y="284"/>
                      </a:lnTo>
                      <a:cubicBezTo>
                        <a:pt x="1198" y="221"/>
                        <a:pt x="1072" y="127"/>
                        <a:pt x="94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22" name="Google Shape;9468;p73">
                <a:extLst>
                  <a:ext uri="{FF2B5EF4-FFF2-40B4-BE49-F238E27FC236}">
                    <a16:creationId xmlns:a16="http://schemas.microsoft.com/office/drawing/2014/main" id="{2FA5463A-55CF-6803-BA84-49302C464277}"/>
                  </a:ext>
                </a:extLst>
              </p:cNvPr>
              <p:cNvGrpSpPr/>
              <p:nvPr/>
            </p:nvGrpSpPr>
            <p:grpSpPr>
              <a:xfrm>
                <a:off x="8379176" y="4407885"/>
                <a:ext cx="500612" cy="440694"/>
                <a:chOff x="4991425" y="3617150"/>
                <a:chExt cx="296175" cy="260725"/>
              </a:xfrm>
              <a:grpFill/>
            </p:grpSpPr>
            <p:sp>
              <p:nvSpPr>
                <p:cNvPr id="17533" name="Google Shape;9469;p73">
                  <a:extLst>
                    <a:ext uri="{FF2B5EF4-FFF2-40B4-BE49-F238E27FC236}">
                      <a16:creationId xmlns:a16="http://schemas.microsoft.com/office/drawing/2014/main" id="{BB304AF2-3EBC-1407-AA68-FE2E54AF26B2}"/>
                    </a:ext>
                  </a:extLst>
                </p:cNvPr>
                <p:cNvSpPr/>
                <p:nvPr/>
              </p:nvSpPr>
              <p:spPr>
                <a:xfrm>
                  <a:off x="5069400" y="3738450"/>
                  <a:ext cx="139425" cy="139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77" h="5577" extrusionOk="0">
                      <a:moveTo>
                        <a:pt x="2804" y="0"/>
                      </a:moveTo>
                      <a:cubicBezTo>
                        <a:pt x="1607" y="0"/>
                        <a:pt x="1450" y="725"/>
                        <a:pt x="1009" y="3308"/>
                      </a:cubicBezTo>
                      <a:cubicBezTo>
                        <a:pt x="946" y="3749"/>
                        <a:pt x="851" y="4285"/>
                        <a:pt x="757" y="4883"/>
                      </a:cubicBezTo>
                      <a:lnTo>
                        <a:pt x="347" y="4883"/>
                      </a:lnTo>
                      <a:cubicBezTo>
                        <a:pt x="158" y="4883"/>
                        <a:pt x="0" y="5041"/>
                        <a:pt x="0" y="5230"/>
                      </a:cubicBezTo>
                      <a:cubicBezTo>
                        <a:pt x="0" y="5419"/>
                        <a:pt x="158" y="5576"/>
                        <a:pt x="347" y="5576"/>
                      </a:cubicBezTo>
                      <a:lnTo>
                        <a:pt x="5230" y="5576"/>
                      </a:lnTo>
                      <a:cubicBezTo>
                        <a:pt x="5419" y="5545"/>
                        <a:pt x="5577" y="5387"/>
                        <a:pt x="5577" y="5198"/>
                      </a:cubicBezTo>
                      <a:cubicBezTo>
                        <a:pt x="5577" y="5009"/>
                        <a:pt x="5419" y="4852"/>
                        <a:pt x="5230" y="4852"/>
                      </a:cubicBezTo>
                      <a:lnTo>
                        <a:pt x="4852" y="4852"/>
                      </a:lnTo>
                      <a:cubicBezTo>
                        <a:pt x="4726" y="4253"/>
                        <a:pt x="4632" y="3749"/>
                        <a:pt x="4569" y="3277"/>
                      </a:cubicBezTo>
                      <a:cubicBezTo>
                        <a:pt x="4128" y="756"/>
                        <a:pt x="3970" y="0"/>
                        <a:pt x="280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34" name="Google Shape;9470;p73">
                  <a:extLst>
                    <a:ext uri="{FF2B5EF4-FFF2-40B4-BE49-F238E27FC236}">
                      <a16:creationId xmlns:a16="http://schemas.microsoft.com/office/drawing/2014/main" id="{A1C0B796-F903-E2CD-1D5F-E60446A8788D}"/>
                    </a:ext>
                  </a:extLst>
                </p:cNvPr>
                <p:cNvSpPr/>
                <p:nvPr/>
              </p:nvSpPr>
              <p:spPr>
                <a:xfrm>
                  <a:off x="5200150" y="3617150"/>
                  <a:ext cx="69325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3" h="2773" extrusionOk="0">
                      <a:moveTo>
                        <a:pt x="1386" y="0"/>
                      </a:moveTo>
                      <a:cubicBezTo>
                        <a:pt x="630" y="0"/>
                        <a:pt x="0" y="630"/>
                        <a:pt x="0" y="1387"/>
                      </a:cubicBezTo>
                      <a:cubicBezTo>
                        <a:pt x="0" y="2111"/>
                        <a:pt x="630" y="2773"/>
                        <a:pt x="1386" y="2773"/>
                      </a:cubicBezTo>
                      <a:cubicBezTo>
                        <a:pt x="2143" y="2773"/>
                        <a:pt x="2773" y="2111"/>
                        <a:pt x="2773" y="1387"/>
                      </a:cubicBezTo>
                      <a:cubicBezTo>
                        <a:pt x="2773" y="630"/>
                        <a:pt x="2143" y="0"/>
                        <a:pt x="138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35" name="Google Shape;9471;p73">
                  <a:extLst>
                    <a:ext uri="{FF2B5EF4-FFF2-40B4-BE49-F238E27FC236}">
                      <a16:creationId xmlns:a16="http://schemas.microsoft.com/office/drawing/2014/main" id="{C3BAFDCF-90EA-8860-F823-024FA6EEB4F1}"/>
                    </a:ext>
                  </a:extLst>
                </p:cNvPr>
                <p:cNvSpPr/>
                <p:nvPr/>
              </p:nvSpPr>
              <p:spPr>
                <a:xfrm>
                  <a:off x="5009550" y="3617150"/>
                  <a:ext cx="68525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1" h="2773" extrusionOk="0">
                      <a:moveTo>
                        <a:pt x="1355" y="0"/>
                      </a:moveTo>
                      <a:cubicBezTo>
                        <a:pt x="599" y="0"/>
                        <a:pt x="0" y="630"/>
                        <a:pt x="0" y="1387"/>
                      </a:cubicBezTo>
                      <a:cubicBezTo>
                        <a:pt x="0" y="2143"/>
                        <a:pt x="599" y="2773"/>
                        <a:pt x="1355" y="2773"/>
                      </a:cubicBezTo>
                      <a:cubicBezTo>
                        <a:pt x="2111" y="2773"/>
                        <a:pt x="2741" y="2143"/>
                        <a:pt x="2741" y="1387"/>
                      </a:cubicBezTo>
                      <a:cubicBezTo>
                        <a:pt x="2741" y="630"/>
                        <a:pt x="2111" y="0"/>
                        <a:pt x="13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36" name="Google Shape;9472;p73">
                  <a:extLst>
                    <a:ext uri="{FF2B5EF4-FFF2-40B4-BE49-F238E27FC236}">
                      <a16:creationId xmlns:a16="http://schemas.microsoft.com/office/drawing/2014/main" id="{F703C58E-4DF3-42AD-DBAE-BF269AA1AC58}"/>
                    </a:ext>
                  </a:extLst>
                </p:cNvPr>
                <p:cNvSpPr/>
                <p:nvPr/>
              </p:nvSpPr>
              <p:spPr>
                <a:xfrm>
                  <a:off x="4991425" y="3686450"/>
                  <a:ext cx="104775" cy="5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2081" extrusionOk="0">
                      <a:moveTo>
                        <a:pt x="568" y="1"/>
                      </a:moveTo>
                      <a:cubicBezTo>
                        <a:pt x="252" y="347"/>
                        <a:pt x="0" y="851"/>
                        <a:pt x="0" y="1356"/>
                      </a:cubicBezTo>
                      <a:lnTo>
                        <a:pt x="0" y="1734"/>
                      </a:lnTo>
                      <a:cubicBezTo>
                        <a:pt x="0" y="1923"/>
                        <a:pt x="158" y="2080"/>
                        <a:pt x="347" y="2080"/>
                      </a:cubicBezTo>
                      <a:lnTo>
                        <a:pt x="3813" y="2080"/>
                      </a:lnTo>
                      <a:cubicBezTo>
                        <a:pt x="4033" y="2080"/>
                        <a:pt x="4191" y="1923"/>
                        <a:pt x="4191" y="1734"/>
                      </a:cubicBezTo>
                      <a:lnTo>
                        <a:pt x="4191" y="1356"/>
                      </a:lnTo>
                      <a:cubicBezTo>
                        <a:pt x="4191" y="820"/>
                        <a:pt x="3970" y="347"/>
                        <a:pt x="3624" y="1"/>
                      </a:cubicBezTo>
                      <a:cubicBezTo>
                        <a:pt x="3245" y="410"/>
                        <a:pt x="2678" y="694"/>
                        <a:pt x="2080" y="694"/>
                      </a:cubicBezTo>
                      <a:cubicBezTo>
                        <a:pt x="1513" y="694"/>
                        <a:pt x="946" y="410"/>
                        <a:pt x="56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37" name="Google Shape;9473;p73">
                  <a:extLst>
                    <a:ext uri="{FF2B5EF4-FFF2-40B4-BE49-F238E27FC236}">
                      <a16:creationId xmlns:a16="http://schemas.microsoft.com/office/drawing/2014/main" id="{447A0F95-F988-D0A0-8EA3-3D58AECB06F2}"/>
                    </a:ext>
                  </a:extLst>
                </p:cNvPr>
                <p:cNvSpPr/>
                <p:nvPr/>
              </p:nvSpPr>
              <p:spPr>
                <a:xfrm>
                  <a:off x="5183600" y="3686450"/>
                  <a:ext cx="104000" cy="5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2081" extrusionOk="0">
                      <a:moveTo>
                        <a:pt x="536" y="1"/>
                      </a:moveTo>
                      <a:cubicBezTo>
                        <a:pt x="221" y="347"/>
                        <a:pt x="1" y="851"/>
                        <a:pt x="1" y="1356"/>
                      </a:cubicBezTo>
                      <a:lnTo>
                        <a:pt x="1" y="1702"/>
                      </a:lnTo>
                      <a:cubicBezTo>
                        <a:pt x="1" y="1923"/>
                        <a:pt x="158" y="2080"/>
                        <a:pt x="347" y="2080"/>
                      </a:cubicBezTo>
                      <a:lnTo>
                        <a:pt x="3813" y="2080"/>
                      </a:lnTo>
                      <a:cubicBezTo>
                        <a:pt x="4002" y="2080"/>
                        <a:pt x="4159" y="1923"/>
                        <a:pt x="4159" y="1702"/>
                      </a:cubicBezTo>
                      <a:lnTo>
                        <a:pt x="4159" y="1356"/>
                      </a:lnTo>
                      <a:cubicBezTo>
                        <a:pt x="4159" y="820"/>
                        <a:pt x="3970" y="347"/>
                        <a:pt x="3624" y="1"/>
                      </a:cubicBezTo>
                      <a:cubicBezTo>
                        <a:pt x="3214" y="410"/>
                        <a:pt x="2679" y="694"/>
                        <a:pt x="2080" y="694"/>
                      </a:cubicBezTo>
                      <a:cubicBezTo>
                        <a:pt x="1450" y="694"/>
                        <a:pt x="946" y="410"/>
                        <a:pt x="53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38" name="Google Shape;9474;p73">
                  <a:extLst>
                    <a:ext uri="{FF2B5EF4-FFF2-40B4-BE49-F238E27FC236}">
                      <a16:creationId xmlns:a16="http://schemas.microsoft.com/office/drawing/2014/main" id="{5CED08A7-3C4C-D188-9420-82A5C7771187}"/>
                    </a:ext>
                  </a:extLst>
                </p:cNvPr>
                <p:cNvSpPr/>
                <p:nvPr/>
              </p:nvSpPr>
              <p:spPr>
                <a:xfrm>
                  <a:off x="5187550" y="3755775"/>
                  <a:ext cx="100050" cy="5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02" h="2112" extrusionOk="0">
                      <a:moveTo>
                        <a:pt x="0" y="0"/>
                      </a:moveTo>
                      <a:cubicBezTo>
                        <a:pt x="189" y="567"/>
                        <a:pt x="315" y="1229"/>
                        <a:pt x="473" y="2111"/>
                      </a:cubicBezTo>
                      <a:lnTo>
                        <a:pt x="3655" y="2111"/>
                      </a:lnTo>
                      <a:cubicBezTo>
                        <a:pt x="3844" y="2111"/>
                        <a:pt x="4001" y="1954"/>
                        <a:pt x="4001" y="1733"/>
                      </a:cubicBezTo>
                      <a:lnTo>
                        <a:pt x="4001" y="378"/>
                      </a:lnTo>
                      <a:cubicBezTo>
                        <a:pt x="3970" y="158"/>
                        <a:pt x="3844" y="0"/>
                        <a:pt x="36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39" name="Google Shape;9475;p73">
                  <a:extLst>
                    <a:ext uri="{FF2B5EF4-FFF2-40B4-BE49-F238E27FC236}">
                      <a16:creationId xmlns:a16="http://schemas.microsoft.com/office/drawing/2014/main" id="{0908F6F4-4246-4B67-D2AB-EC1090E59764}"/>
                    </a:ext>
                  </a:extLst>
                </p:cNvPr>
                <p:cNvSpPr/>
                <p:nvPr/>
              </p:nvSpPr>
              <p:spPr>
                <a:xfrm>
                  <a:off x="4991425" y="3755775"/>
                  <a:ext cx="100850" cy="5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34" h="2080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lnTo>
                        <a:pt x="0" y="1733"/>
                      </a:lnTo>
                      <a:cubicBezTo>
                        <a:pt x="0" y="1954"/>
                        <a:pt x="158" y="2080"/>
                        <a:pt x="347" y="2080"/>
                      </a:cubicBezTo>
                      <a:lnTo>
                        <a:pt x="3561" y="2080"/>
                      </a:lnTo>
                      <a:cubicBezTo>
                        <a:pt x="3718" y="1229"/>
                        <a:pt x="3813" y="567"/>
                        <a:pt x="40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23" name="Google Shape;9476;p73">
                <a:extLst>
                  <a:ext uri="{FF2B5EF4-FFF2-40B4-BE49-F238E27FC236}">
                    <a16:creationId xmlns:a16="http://schemas.microsoft.com/office/drawing/2014/main" id="{FF6104C2-A367-8005-02BF-2AFF6A8EF15B}"/>
                  </a:ext>
                </a:extLst>
              </p:cNvPr>
              <p:cNvGrpSpPr/>
              <p:nvPr/>
            </p:nvGrpSpPr>
            <p:grpSpPr>
              <a:xfrm>
                <a:off x="8489677" y="4985299"/>
                <a:ext cx="279612" cy="499303"/>
                <a:chOff x="5056800" y="3962900"/>
                <a:chExt cx="165425" cy="295400"/>
              </a:xfrm>
              <a:grpFill/>
            </p:grpSpPr>
            <p:sp>
              <p:nvSpPr>
                <p:cNvPr id="17530" name="Google Shape;9477;p73">
                  <a:extLst>
                    <a:ext uri="{FF2B5EF4-FFF2-40B4-BE49-F238E27FC236}">
                      <a16:creationId xmlns:a16="http://schemas.microsoft.com/office/drawing/2014/main" id="{688AF427-559B-E661-E9C7-D1CA13233767}"/>
                    </a:ext>
                  </a:extLst>
                </p:cNvPr>
                <p:cNvSpPr/>
                <p:nvPr/>
              </p:nvSpPr>
              <p:spPr>
                <a:xfrm>
                  <a:off x="5155250" y="4042450"/>
                  <a:ext cx="66975" cy="104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9" h="4192" extrusionOk="0">
                      <a:moveTo>
                        <a:pt x="0" y="1"/>
                      </a:moveTo>
                      <a:lnTo>
                        <a:pt x="505" y="3467"/>
                      </a:lnTo>
                      <a:lnTo>
                        <a:pt x="1103" y="4065"/>
                      </a:lnTo>
                      <a:cubicBezTo>
                        <a:pt x="1166" y="4128"/>
                        <a:pt x="1261" y="4191"/>
                        <a:pt x="1324" y="4191"/>
                      </a:cubicBezTo>
                      <a:lnTo>
                        <a:pt x="2300" y="4191"/>
                      </a:lnTo>
                      <a:cubicBezTo>
                        <a:pt x="2521" y="4191"/>
                        <a:pt x="2678" y="4034"/>
                        <a:pt x="2678" y="3813"/>
                      </a:cubicBezTo>
                      <a:lnTo>
                        <a:pt x="2678" y="2805"/>
                      </a:lnTo>
                      <a:cubicBezTo>
                        <a:pt x="2678" y="2710"/>
                        <a:pt x="2615" y="2616"/>
                        <a:pt x="2552" y="2553"/>
                      </a:cubicBezTo>
                      <a:lnTo>
                        <a:pt x="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31" name="Google Shape;9478;p73">
                  <a:extLst>
                    <a:ext uri="{FF2B5EF4-FFF2-40B4-BE49-F238E27FC236}">
                      <a16:creationId xmlns:a16="http://schemas.microsoft.com/office/drawing/2014/main" id="{593E3FDA-AA80-3250-DF9A-3537C40B5209}"/>
                    </a:ext>
                  </a:extLst>
                </p:cNvPr>
                <p:cNvSpPr/>
                <p:nvPr/>
              </p:nvSpPr>
              <p:spPr>
                <a:xfrm>
                  <a:off x="5065450" y="3962900"/>
                  <a:ext cx="88250" cy="5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30" h="2081" extrusionOk="0">
                      <a:moveTo>
                        <a:pt x="347" y="1"/>
                      </a:moveTo>
                      <a:cubicBezTo>
                        <a:pt x="221" y="1"/>
                        <a:pt x="158" y="33"/>
                        <a:pt x="64" y="159"/>
                      </a:cubicBezTo>
                      <a:cubicBezTo>
                        <a:pt x="1" y="222"/>
                        <a:pt x="1" y="348"/>
                        <a:pt x="32" y="474"/>
                      </a:cubicBezTo>
                      <a:lnTo>
                        <a:pt x="568" y="2080"/>
                      </a:lnTo>
                      <a:lnTo>
                        <a:pt x="2931" y="2080"/>
                      </a:lnTo>
                      <a:lnTo>
                        <a:pt x="3498" y="474"/>
                      </a:lnTo>
                      <a:cubicBezTo>
                        <a:pt x="3529" y="348"/>
                        <a:pt x="3498" y="222"/>
                        <a:pt x="3466" y="159"/>
                      </a:cubicBezTo>
                      <a:cubicBezTo>
                        <a:pt x="3340" y="64"/>
                        <a:pt x="3214" y="1"/>
                        <a:pt x="312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32" name="Google Shape;9479;p73">
                  <a:extLst>
                    <a:ext uri="{FF2B5EF4-FFF2-40B4-BE49-F238E27FC236}">
                      <a16:creationId xmlns:a16="http://schemas.microsoft.com/office/drawing/2014/main" id="{A46D2A10-89D4-150E-65D3-371AF4E221AD}"/>
                    </a:ext>
                  </a:extLst>
                </p:cNvPr>
                <p:cNvSpPr/>
                <p:nvPr/>
              </p:nvSpPr>
              <p:spPr>
                <a:xfrm>
                  <a:off x="5056800" y="4032225"/>
                  <a:ext cx="104000" cy="22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9043" extrusionOk="0">
                      <a:moveTo>
                        <a:pt x="977" y="0"/>
                      </a:moveTo>
                      <a:lnTo>
                        <a:pt x="0" y="6553"/>
                      </a:lnTo>
                      <a:cubicBezTo>
                        <a:pt x="0" y="6648"/>
                        <a:pt x="0" y="6742"/>
                        <a:pt x="63" y="6837"/>
                      </a:cubicBezTo>
                      <a:lnTo>
                        <a:pt x="1796" y="8916"/>
                      </a:lnTo>
                      <a:cubicBezTo>
                        <a:pt x="1859" y="9011"/>
                        <a:pt x="1954" y="9042"/>
                        <a:pt x="2080" y="9042"/>
                      </a:cubicBezTo>
                      <a:cubicBezTo>
                        <a:pt x="2174" y="9042"/>
                        <a:pt x="2269" y="9011"/>
                        <a:pt x="2332" y="8916"/>
                      </a:cubicBezTo>
                      <a:lnTo>
                        <a:pt x="4065" y="6837"/>
                      </a:lnTo>
                      <a:cubicBezTo>
                        <a:pt x="4159" y="6742"/>
                        <a:pt x="4159" y="6679"/>
                        <a:pt x="4159" y="6553"/>
                      </a:cubicBezTo>
                      <a:lnTo>
                        <a:pt x="3182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24" name="Google Shape;9480;p73">
                <a:extLst>
                  <a:ext uri="{FF2B5EF4-FFF2-40B4-BE49-F238E27FC236}">
                    <a16:creationId xmlns:a16="http://schemas.microsoft.com/office/drawing/2014/main" id="{8D5600BF-DB30-E42D-278A-BB94544FEE08}"/>
                  </a:ext>
                </a:extLst>
              </p:cNvPr>
              <p:cNvGrpSpPr/>
              <p:nvPr/>
            </p:nvGrpSpPr>
            <p:grpSpPr>
              <a:xfrm>
                <a:off x="10279035" y="4985321"/>
                <a:ext cx="501923" cy="499261"/>
                <a:chOff x="6168925" y="3936925"/>
                <a:chExt cx="296950" cy="295375"/>
              </a:xfrm>
              <a:grpFill/>
            </p:grpSpPr>
            <p:sp>
              <p:nvSpPr>
                <p:cNvPr id="17524" name="Google Shape;9481;p73">
                  <a:extLst>
                    <a:ext uri="{FF2B5EF4-FFF2-40B4-BE49-F238E27FC236}">
                      <a16:creationId xmlns:a16="http://schemas.microsoft.com/office/drawing/2014/main" id="{65260F20-2E42-F47D-4AE8-4FDD93D748B3}"/>
                    </a:ext>
                  </a:extLst>
                </p:cNvPr>
                <p:cNvSpPr/>
                <p:nvPr/>
              </p:nvSpPr>
              <p:spPr>
                <a:xfrm>
                  <a:off x="6220900" y="4164550"/>
                  <a:ext cx="181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725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67"/>
                        <a:pt x="158" y="725"/>
                        <a:pt x="379" y="725"/>
                      </a:cubicBezTo>
                      <a:cubicBezTo>
                        <a:pt x="568" y="725"/>
                        <a:pt x="725" y="567"/>
                        <a:pt x="725" y="347"/>
                      </a:cubicBezTo>
                      <a:cubicBezTo>
                        <a:pt x="725" y="158"/>
                        <a:pt x="568" y="0"/>
                        <a:pt x="37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25" name="Google Shape;9482;p73">
                  <a:extLst>
                    <a:ext uri="{FF2B5EF4-FFF2-40B4-BE49-F238E27FC236}">
                      <a16:creationId xmlns:a16="http://schemas.microsoft.com/office/drawing/2014/main" id="{A0E1C9B5-0197-54AC-39AE-095DF44FEC66}"/>
                    </a:ext>
                  </a:extLst>
                </p:cNvPr>
                <p:cNvSpPr/>
                <p:nvPr/>
              </p:nvSpPr>
              <p:spPr>
                <a:xfrm>
                  <a:off x="6168925" y="3972375"/>
                  <a:ext cx="227650" cy="259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06" h="10397" extrusionOk="0">
                      <a:moveTo>
                        <a:pt x="3115" y="2135"/>
                      </a:moveTo>
                      <a:cubicBezTo>
                        <a:pt x="3206" y="2135"/>
                        <a:pt x="3293" y="2158"/>
                        <a:pt x="3340" y="2205"/>
                      </a:cubicBezTo>
                      <a:cubicBezTo>
                        <a:pt x="3466" y="2331"/>
                        <a:pt x="3466" y="2583"/>
                        <a:pt x="3340" y="2678"/>
                      </a:cubicBezTo>
                      <a:lnTo>
                        <a:pt x="2930" y="3119"/>
                      </a:lnTo>
                      <a:lnTo>
                        <a:pt x="3340" y="3560"/>
                      </a:lnTo>
                      <a:cubicBezTo>
                        <a:pt x="3466" y="3686"/>
                        <a:pt x="3466" y="3907"/>
                        <a:pt x="3340" y="4033"/>
                      </a:cubicBezTo>
                      <a:cubicBezTo>
                        <a:pt x="3293" y="4096"/>
                        <a:pt x="3206" y="4127"/>
                        <a:pt x="3115" y="4127"/>
                      </a:cubicBezTo>
                      <a:cubicBezTo>
                        <a:pt x="3025" y="4127"/>
                        <a:pt x="2930" y="4096"/>
                        <a:pt x="2867" y="4033"/>
                      </a:cubicBezTo>
                      <a:lnTo>
                        <a:pt x="2458" y="3592"/>
                      </a:lnTo>
                      <a:lnTo>
                        <a:pt x="2017" y="4033"/>
                      </a:lnTo>
                      <a:cubicBezTo>
                        <a:pt x="1954" y="4096"/>
                        <a:pt x="1867" y="4127"/>
                        <a:pt x="1780" y="4127"/>
                      </a:cubicBezTo>
                      <a:cubicBezTo>
                        <a:pt x="1694" y="4127"/>
                        <a:pt x="1607" y="4096"/>
                        <a:pt x="1544" y="4033"/>
                      </a:cubicBezTo>
                      <a:cubicBezTo>
                        <a:pt x="1418" y="3907"/>
                        <a:pt x="1418" y="3686"/>
                        <a:pt x="1544" y="3560"/>
                      </a:cubicBezTo>
                      <a:lnTo>
                        <a:pt x="1985" y="3119"/>
                      </a:lnTo>
                      <a:lnTo>
                        <a:pt x="1544" y="2678"/>
                      </a:lnTo>
                      <a:cubicBezTo>
                        <a:pt x="1418" y="2583"/>
                        <a:pt x="1418" y="2331"/>
                        <a:pt x="1544" y="2205"/>
                      </a:cubicBezTo>
                      <a:cubicBezTo>
                        <a:pt x="1591" y="2158"/>
                        <a:pt x="1678" y="2135"/>
                        <a:pt x="1769" y="2135"/>
                      </a:cubicBezTo>
                      <a:cubicBezTo>
                        <a:pt x="1859" y="2135"/>
                        <a:pt x="1954" y="2158"/>
                        <a:pt x="2017" y="2205"/>
                      </a:cubicBezTo>
                      <a:lnTo>
                        <a:pt x="2458" y="2646"/>
                      </a:lnTo>
                      <a:lnTo>
                        <a:pt x="2867" y="2205"/>
                      </a:lnTo>
                      <a:cubicBezTo>
                        <a:pt x="2930" y="2158"/>
                        <a:pt x="3025" y="2135"/>
                        <a:pt x="3115" y="2135"/>
                      </a:cubicBezTo>
                      <a:close/>
                      <a:moveTo>
                        <a:pt x="6727" y="2079"/>
                      </a:moveTo>
                      <a:cubicBezTo>
                        <a:pt x="6813" y="2079"/>
                        <a:pt x="6900" y="2111"/>
                        <a:pt x="6963" y="2174"/>
                      </a:cubicBezTo>
                      <a:lnTo>
                        <a:pt x="7688" y="2898"/>
                      </a:lnTo>
                      <a:cubicBezTo>
                        <a:pt x="7719" y="2993"/>
                        <a:pt x="7719" y="3245"/>
                        <a:pt x="7593" y="3371"/>
                      </a:cubicBezTo>
                      <a:cubicBezTo>
                        <a:pt x="7546" y="3418"/>
                        <a:pt x="7459" y="3442"/>
                        <a:pt x="7369" y="3442"/>
                      </a:cubicBezTo>
                      <a:cubicBezTo>
                        <a:pt x="7278" y="3442"/>
                        <a:pt x="7183" y="3418"/>
                        <a:pt x="7120" y="3371"/>
                      </a:cubicBezTo>
                      <a:lnTo>
                        <a:pt x="7026" y="3245"/>
                      </a:lnTo>
                      <a:lnTo>
                        <a:pt x="7026" y="4505"/>
                      </a:lnTo>
                      <a:cubicBezTo>
                        <a:pt x="7026" y="5104"/>
                        <a:pt x="6553" y="5513"/>
                        <a:pt x="5986" y="5513"/>
                      </a:cubicBezTo>
                      <a:lnTo>
                        <a:pt x="3151" y="5513"/>
                      </a:lnTo>
                      <a:cubicBezTo>
                        <a:pt x="2962" y="5513"/>
                        <a:pt x="2804" y="5671"/>
                        <a:pt x="2804" y="5891"/>
                      </a:cubicBezTo>
                      <a:lnTo>
                        <a:pt x="2804" y="7026"/>
                      </a:lnTo>
                      <a:cubicBezTo>
                        <a:pt x="3182" y="7183"/>
                        <a:pt x="3497" y="7530"/>
                        <a:pt x="3497" y="8002"/>
                      </a:cubicBezTo>
                      <a:cubicBezTo>
                        <a:pt x="3497" y="8601"/>
                        <a:pt x="3025" y="9042"/>
                        <a:pt x="2489" y="9042"/>
                      </a:cubicBezTo>
                      <a:cubicBezTo>
                        <a:pt x="1922" y="9042"/>
                        <a:pt x="1450" y="8569"/>
                        <a:pt x="1450" y="8002"/>
                      </a:cubicBezTo>
                      <a:cubicBezTo>
                        <a:pt x="1450" y="7561"/>
                        <a:pt x="1733" y="7183"/>
                        <a:pt x="2174" y="7026"/>
                      </a:cubicBezTo>
                      <a:lnTo>
                        <a:pt x="2174" y="5891"/>
                      </a:lnTo>
                      <a:cubicBezTo>
                        <a:pt x="2174" y="5293"/>
                        <a:pt x="2647" y="4852"/>
                        <a:pt x="3182" y="4852"/>
                      </a:cubicBezTo>
                      <a:lnTo>
                        <a:pt x="6018" y="4852"/>
                      </a:lnTo>
                      <a:cubicBezTo>
                        <a:pt x="6207" y="4852"/>
                        <a:pt x="6364" y="4694"/>
                        <a:pt x="6364" y="4505"/>
                      </a:cubicBezTo>
                      <a:lnTo>
                        <a:pt x="6364" y="3245"/>
                      </a:lnTo>
                      <a:lnTo>
                        <a:pt x="6270" y="3371"/>
                      </a:lnTo>
                      <a:cubicBezTo>
                        <a:pt x="6207" y="3418"/>
                        <a:pt x="6120" y="3442"/>
                        <a:pt x="6034" y="3442"/>
                      </a:cubicBezTo>
                      <a:cubicBezTo>
                        <a:pt x="5947" y="3442"/>
                        <a:pt x="5860" y="3418"/>
                        <a:pt x="5797" y="3371"/>
                      </a:cubicBezTo>
                      <a:cubicBezTo>
                        <a:pt x="5671" y="3245"/>
                        <a:pt x="5671" y="2993"/>
                        <a:pt x="5797" y="2898"/>
                      </a:cubicBezTo>
                      <a:lnTo>
                        <a:pt x="6490" y="2174"/>
                      </a:lnTo>
                      <a:cubicBezTo>
                        <a:pt x="6553" y="2111"/>
                        <a:pt x="6640" y="2079"/>
                        <a:pt x="6727" y="2079"/>
                      </a:cubicBezTo>
                      <a:close/>
                      <a:moveTo>
                        <a:pt x="7369" y="7057"/>
                      </a:moveTo>
                      <a:cubicBezTo>
                        <a:pt x="7459" y="7057"/>
                        <a:pt x="7546" y="7089"/>
                        <a:pt x="7593" y="7152"/>
                      </a:cubicBezTo>
                      <a:cubicBezTo>
                        <a:pt x="7719" y="7246"/>
                        <a:pt x="7719" y="7498"/>
                        <a:pt x="7593" y="7624"/>
                      </a:cubicBezTo>
                      <a:lnTo>
                        <a:pt x="7183" y="8034"/>
                      </a:lnTo>
                      <a:lnTo>
                        <a:pt x="7593" y="8475"/>
                      </a:lnTo>
                      <a:cubicBezTo>
                        <a:pt x="7719" y="8601"/>
                        <a:pt x="7719" y="8821"/>
                        <a:pt x="7593" y="8947"/>
                      </a:cubicBezTo>
                      <a:cubicBezTo>
                        <a:pt x="7546" y="9010"/>
                        <a:pt x="7459" y="9042"/>
                        <a:pt x="7369" y="9042"/>
                      </a:cubicBezTo>
                      <a:cubicBezTo>
                        <a:pt x="7278" y="9042"/>
                        <a:pt x="7183" y="9010"/>
                        <a:pt x="7120" y="8947"/>
                      </a:cubicBezTo>
                      <a:lnTo>
                        <a:pt x="6711" y="8506"/>
                      </a:lnTo>
                      <a:lnTo>
                        <a:pt x="6270" y="8947"/>
                      </a:lnTo>
                      <a:cubicBezTo>
                        <a:pt x="6207" y="9010"/>
                        <a:pt x="6120" y="9042"/>
                        <a:pt x="6034" y="9042"/>
                      </a:cubicBezTo>
                      <a:cubicBezTo>
                        <a:pt x="5947" y="9042"/>
                        <a:pt x="5860" y="9010"/>
                        <a:pt x="5797" y="8947"/>
                      </a:cubicBezTo>
                      <a:cubicBezTo>
                        <a:pt x="5671" y="8821"/>
                        <a:pt x="5671" y="8601"/>
                        <a:pt x="5797" y="8475"/>
                      </a:cubicBezTo>
                      <a:lnTo>
                        <a:pt x="6207" y="8034"/>
                      </a:lnTo>
                      <a:lnTo>
                        <a:pt x="5797" y="7624"/>
                      </a:lnTo>
                      <a:cubicBezTo>
                        <a:pt x="5671" y="7498"/>
                        <a:pt x="5671" y="7246"/>
                        <a:pt x="5797" y="7152"/>
                      </a:cubicBezTo>
                      <a:cubicBezTo>
                        <a:pt x="5845" y="7089"/>
                        <a:pt x="5931" y="7057"/>
                        <a:pt x="6022" y="7057"/>
                      </a:cubicBezTo>
                      <a:cubicBezTo>
                        <a:pt x="6112" y="7057"/>
                        <a:pt x="6207" y="7089"/>
                        <a:pt x="6270" y="7152"/>
                      </a:cubicBezTo>
                      <a:lnTo>
                        <a:pt x="6711" y="7561"/>
                      </a:lnTo>
                      <a:lnTo>
                        <a:pt x="7120" y="7152"/>
                      </a:lnTo>
                      <a:cubicBezTo>
                        <a:pt x="7183" y="7089"/>
                        <a:pt x="7278" y="7057"/>
                        <a:pt x="7369" y="7057"/>
                      </a:cubicBezTo>
                      <a:close/>
                      <a:moveTo>
                        <a:pt x="1040" y="0"/>
                      </a:moveTo>
                      <a:cubicBezTo>
                        <a:pt x="441" y="0"/>
                        <a:pt x="0" y="473"/>
                        <a:pt x="0" y="1040"/>
                      </a:cubicBezTo>
                      <a:lnTo>
                        <a:pt x="0" y="9388"/>
                      </a:lnTo>
                      <a:cubicBezTo>
                        <a:pt x="0" y="9987"/>
                        <a:pt x="473" y="10397"/>
                        <a:pt x="1040" y="10397"/>
                      </a:cubicBezTo>
                      <a:lnTo>
                        <a:pt x="8003" y="10397"/>
                      </a:lnTo>
                      <a:cubicBezTo>
                        <a:pt x="8601" y="10397"/>
                        <a:pt x="9011" y="9924"/>
                        <a:pt x="9011" y="9388"/>
                      </a:cubicBezTo>
                      <a:lnTo>
                        <a:pt x="9011" y="1040"/>
                      </a:lnTo>
                      <a:cubicBezTo>
                        <a:pt x="9105" y="473"/>
                        <a:pt x="8633" y="0"/>
                        <a:pt x="8034" y="0"/>
                      </a:cubicBezTo>
                      <a:lnTo>
                        <a:pt x="7341" y="0"/>
                      </a:lnTo>
                      <a:cubicBezTo>
                        <a:pt x="7341" y="756"/>
                        <a:pt x="6711" y="1386"/>
                        <a:pt x="5955" y="1386"/>
                      </a:cubicBezTo>
                      <a:lnTo>
                        <a:pt x="3119" y="1386"/>
                      </a:lnTo>
                      <a:cubicBezTo>
                        <a:pt x="2363" y="1386"/>
                        <a:pt x="1733" y="756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26" name="Google Shape;9483;p73">
                  <a:extLst>
                    <a:ext uri="{FF2B5EF4-FFF2-40B4-BE49-F238E27FC236}">
                      <a16:creationId xmlns:a16="http://schemas.microsoft.com/office/drawing/2014/main" id="{B77F4A19-49C5-4AD5-707A-C786BEC553E5}"/>
                    </a:ext>
                  </a:extLst>
                </p:cNvPr>
                <p:cNvSpPr/>
                <p:nvPr/>
              </p:nvSpPr>
              <p:spPr>
                <a:xfrm>
                  <a:off x="6228775" y="3936925"/>
                  <a:ext cx="106350" cy="53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54" h="2143" extrusionOk="0">
                      <a:moveTo>
                        <a:pt x="2143" y="0"/>
                      </a:moveTo>
                      <a:cubicBezTo>
                        <a:pt x="1860" y="0"/>
                        <a:pt x="1576" y="221"/>
                        <a:pt x="1450" y="473"/>
                      </a:cubicBezTo>
                      <a:lnTo>
                        <a:pt x="1387" y="725"/>
                      </a:lnTo>
                      <a:lnTo>
                        <a:pt x="725" y="725"/>
                      </a:lnTo>
                      <a:cubicBezTo>
                        <a:pt x="316" y="725"/>
                        <a:pt x="1" y="1040"/>
                        <a:pt x="1" y="1418"/>
                      </a:cubicBezTo>
                      <a:cubicBezTo>
                        <a:pt x="1" y="1828"/>
                        <a:pt x="316" y="2143"/>
                        <a:pt x="725" y="2143"/>
                      </a:cubicBezTo>
                      <a:lnTo>
                        <a:pt x="3561" y="2143"/>
                      </a:lnTo>
                      <a:cubicBezTo>
                        <a:pt x="3939" y="2143"/>
                        <a:pt x="4254" y="1828"/>
                        <a:pt x="4254" y="1418"/>
                      </a:cubicBezTo>
                      <a:cubicBezTo>
                        <a:pt x="4254" y="1040"/>
                        <a:pt x="3939" y="725"/>
                        <a:pt x="3561" y="725"/>
                      </a:cubicBezTo>
                      <a:lnTo>
                        <a:pt x="2868" y="725"/>
                      </a:lnTo>
                      <a:lnTo>
                        <a:pt x="2805" y="473"/>
                      </a:lnTo>
                      <a:cubicBezTo>
                        <a:pt x="2710" y="221"/>
                        <a:pt x="2458" y="0"/>
                        <a:pt x="21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27" name="Google Shape;9484;p73">
                  <a:extLst>
                    <a:ext uri="{FF2B5EF4-FFF2-40B4-BE49-F238E27FC236}">
                      <a16:creationId xmlns:a16="http://schemas.microsoft.com/office/drawing/2014/main" id="{582176A7-AEEB-A44B-3FF7-3210D446C8C2}"/>
                    </a:ext>
                  </a:extLst>
                </p:cNvPr>
                <p:cNvSpPr/>
                <p:nvPr/>
              </p:nvSpPr>
              <p:spPr>
                <a:xfrm>
                  <a:off x="6412300" y="4059000"/>
                  <a:ext cx="52000" cy="105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0" h="4223" extrusionOk="0">
                      <a:moveTo>
                        <a:pt x="0" y="1"/>
                      </a:moveTo>
                      <a:lnTo>
                        <a:pt x="0" y="4222"/>
                      </a:lnTo>
                      <a:lnTo>
                        <a:pt x="32" y="4222"/>
                      </a:lnTo>
                      <a:cubicBezTo>
                        <a:pt x="315" y="4002"/>
                        <a:pt x="662" y="3876"/>
                        <a:pt x="1072" y="3876"/>
                      </a:cubicBezTo>
                      <a:cubicBezTo>
                        <a:pt x="1450" y="3876"/>
                        <a:pt x="1796" y="4002"/>
                        <a:pt x="2080" y="4222"/>
                      </a:cubicBezTo>
                      <a:lnTo>
                        <a:pt x="208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28" name="Google Shape;9485;p73">
                  <a:extLst>
                    <a:ext uri="{FF2B5EF4-FFF2-40B4-BE49-F238E27FC236}">
                      <a16:creationId xmlns:a16="http://schemas.microsoft.com/office/drawing/2014/main" id="{CD4C2751-EBCA-9A2F-5644-5E492CF532AB}"/>
                    </a:ext>
                  </a:extLst>
                </p:cNvPr>
                <p:cNvSpPr/>
                <p:nvPr/>
              </p:nvSpPr>
              <p:spPr>
                <a:xfrm>
                  <a:off x="6413875" y="4007025"/>
                  <a:ext cx="52000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0" h="1387" extrusionOk="0">
                      <a:moveTo>
                        <a:pt x="1040" y="0"/>
                      </a:moveTo>
                      <a:cubicBezTo>
                        <a:pt x="441" y="0"/>
                        <a:pt x="0" y="473"/>
                        <a:pt x="0" y="1040"/>
                      </a:cubicBezTo>
                      <a:lnTo>
                        <a:pt x="0" y="1386"/>
                      </a:lnTo>
                      <a:lnTo>
                        <a:pt x="2080" y="1386"/>
                      </a:lnTo>
                      <a:lnTo>
                        <a:pt x="2080" y="1040"/>
                      </a:lnTo>
                      <a:cubicBezTo>
                        <a:pt x="2048" y="473"/>
                        <a:pt x="1576" y="0"/>
                        <a:pt x="10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29" name="Google Shape;9486;p73">
                  <a:extLst>
                    <a:ext uri="{FF2B5EF4-FFF2-40B4-BE49-F238E27FC236}">
                      <a16:creationId xmlns:a16="http://schemas.microsoft.com/office/drawing/2014/main" id="{05717B48-6B56-6992-F7A8-08F6BEEB34AB}"/>
                    </a:ext>
                  </a:extLst>
                </p:cNvPr>
                <p:cNvSpPr/>
                <p:nvPr/>
              </p:nvSpPr>
              <p:spPr>
                <a:xfrm>
                  <a:off x="6417800" y="4173200"/>
                  <a:ext cx="43350" cy="43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4" h="1734" extrusionOk="0">
                      <a:moveTo>
                        <a:pt x="883" y="1"/>
                      </a:moveTo>
                      <a:cubicBezTo>
                        <a:pt x="537" y="1"/>
                        <a:pt x="190" y="221"/>
                        <a:pt x="1" y="442"/>
                      </a:cubicBezTo>
                      <a:lnTo>
                        <a:pt x="568" y="1545"/>
                      </a:lnTo>
                      <a:cubicBezTo>
                        <a:pt x="600" y="1671"/>
                        <a:pt x="757" y="1734"/>
                        <a:pt x="883" y="1734"/>
                      </a:cubicBezTo>
                      <a:cubicBezTo>
                        <a:pt x="978" y="1734"/>
                        <a:pt x="1104" y="1671"/>
                        <a:pt x="1198" y="1545"/>
                      </a:cubicBezTo>
                      <a:lnTo>
                        <a:pt x="1734" y="442"/>
                      </a:lnTo>
                      <a:cubicBezTo>
                        <a:pt x="1545" y="158"/>
                        <a:pt x="1230" y="1"/>
                        <a:pt x="88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25" name="Google Shape;9487;p73">
                <a:extLst>
                  <a:ext uri="{FF2B5EF4-FFF2-40B4-BE49-F238E27FC236}">
                    <a16:creationId xmlns:a16="http://schemas.microsoft.com/office/drawing/2014/main" id="{9F44E99C-D019-D8B6-E4B4-E09107D9B320}"/>
                  </a:ext>
                </a:extLst>
              </p:cNvPr>
              <p:cNvGrpSpPr/>
              <p:nvPr/>
            </p:nvGrpSpPr>
            <p:grpSpPr>
              <a:xfrm>
                <a:off x="2672075" y="3748558"/>
                <a:ext cx="497908" cy="499261"/>
                <a:chOff x="1674750" y="3254050"/>
                <a:chExt cx="294575" cy="295375"/>
              </a:xfrm>
              <a:grpFill/>
            </p:grpSpPr>
            <p:sp>
              <p:nvSpPr>
                <p:cNvPr id="17521" name="Google Shape;9488;p73">
                  <a:extLst>
                    <a:ext uri="{FF2B5EF4-FFF2-40B4-BE49-F238E27FC236}">
                      <a16:creationId xmlns:a16="http://schemas.microsoft.com/office/drawing/2014/main" id="{C57E509E-4496-A7FF-25E6-B183A4F7F4DE}"/>
                    </a:ext>
                  </a:extLst>
                </p:cNvPr>
                <p:cNvSpPr/>
                <p:nvPr/>
              </p:nvSpPr>
              <p:spPr>
                <a:xfrm>
                  <a:off x="1691275" y="3351700"/>
                  <a:ext cx="278050" cy="197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22" h="7909" extrusionOk="0">
                      <a:moveTo>
                        <a:pt x="10535" y="0"/>
                      </a:moveTo>
                      <a:cubicBezTo>
                        <a:pt x="10489" y="0"/>
                        <a:pt x="10442" y="10"/>
                        <a:pt x="10397" y="33"/>
                      </a:cubicBezTo>
                      <a:cubicBezTo>
                        <a:pt x="10208" y="64"/>
                        <a:pt x="10114" y="253"/>
                        <a:pt x="10177" y="474"/>
                      </a:cubicBezTo>
                      <a:cubicBezTo>
                        <a:pt x="10334" y="978"/>
                        <a:pt x="10429" y="1482"/>
                        <a:pt x="10429" y="1986"/>
                      </a:cubicBezTo>
                      <a:cubicBezTo>
                        <a:pt x="10429" y="4885"/>
                        <a:pt x="8066" y="7247"/>
                        <a:pt x="5199" y="7247"/>
                      </a:cubicBezTo>
                      <a:cubicBezTo>
                        <a:pt x="3561" y="7247"/>
                        <a:pt x="2017" y="6397"/>
                        <a:pt x="1072" y="5137"/>
                      </a:cubicBezTo>
                      <a:lnTo>
                        <a:pt x="1733" y="5137"/>
                      </a:lnTo>
                      <a:cubicBezTo>
                        <a:pt x="1922" y="5137"/>
                        <a:pt x="2080" y="4979"/>
                        <a:pt x="2080" y="4790"/>
                      </a:cubicBezTo>
                      <a:cubicBezTo>
                        <a:pt x="2080" y="4601"/>
                        <a:pt x="1922" y="4443"/>
                        <a:pt x="1733" y="4443"/>
                      </a:cubicBezTo>
                      <a:lnTo>
                        <a:pt x="347" y="4443"/>
                      </a:lnTo>
                      <a:cubicBezTo>
                        <a:pt x="158" y="4443"/>
                        <a:pt x="1" y="4601"/>
                        <a:pt x="1" y="4790"/>
                      </a:cubicBezTo>
                      <a:lnTo>
                        <a:pt x="1" y="6176"/>
                      </a:lnTo>
                      <a:cubicBezTo>
                        <a:pt x="1" y="6365"/>
                        <a:pt x="158" y="6523"/>
                        <a:pt x="347" y="6523"/>
                      </a:cubicBezTo>
                      <a:cubicBezTo>
                        <a:pt x="536" y="6523"/>
                        <a:pt x="694" y="6365"/>
                        <a:pt x="694" y="6176"/>
                      </a:cubicBezTo>
                      <a:lnTo>
                        <a:pt x="694" y="5767"/>
                      </a:lnTo>
                      <a:cubicBezTo>
                        <a:pt x="1796" y="7090"/>
                        <a:pt x="3466" y="7909"/>
                        <a:pt x="5199" y="7909"/>
                      </a:cubicBezTo>
                      <a:cubicBezTo>
                        <a:pt x="8412" y="7909"/>
                        <a:pt x="11122" y="5231"/>
                        <a:pt x="11122" y="1986"/>
                      </a:cubicBezTo>
                      <a:cubicBezTo>
                        <a:pt x="11122" y="1419"/>
                        <a:pt x="10996" y="820"/>
                        <a:pt x="10838" y="222"/>
                      </a:cubicBezTo>
                      <a:cubicBezTo>
                        <a:pt x="10814" y="102"/>
                        <a:pt x="10681" y="0"/>
                        <a:pt x="1053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22" name="Google Shape;9489;p73">
                  <a:extLst>
                    <a:ext uri="{FF2B5EF4-FFF2-40B4-BE49-F238E27FC236}">
                      <a16:creationId xmlns:a16="http://schemas.microsoft.com/office/drawing/2014/main" id="{8D18D4B7-8499-97E3-00CE-C6875FDEC7F5}"/>
                    </a:ext>
                  </a:extLst>
                </p:cNvPr>
                <p:cNvSpPr/>
                <p:nvPr/>
              </p:nvSpPr>
              <p:spPr>
                <a:xfrm>
                  <a:off x="1674750" y="3254050"/>
                  <a:ext cx="277250" cy="197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090" h="7916" extrusionOk="0">
                      <a:moveTo>
                        <a:pt x="5891" y="1"/>
                      </a:moveTo>
                      <a:cubicBezTo>
                        <a:pt x="2678" y="1"/>
                        <a:pt x="0" y="2679"/>
                        <a:pt x="0" y="5892"/>
                      </a:cubicBezTo>
                      <a:cubicBezTo>
                        <a:pt x="0" y="6491"/>
                        <a:pt x="126" y="7089"/>
                        <a:pt x="284" y="7656"/>
                      </a:cubicBezTo>
                      <a:cubicBezTo>
                        <a:pt x="310" y="7842"/>
                        <a:pt x="448" y="7916"/>
                        <a:pt x="604" y="7916"/>
                      </a:cubicBezTo>
                      <a:cubicBezTo>
                        <a:pt x="633" y="7916"/>
                        <a:pt x="663" y="7913"/>
                        <a:pt x="693" y="7908"/>
                      </a:cubicBezTo>
                      <a:cubicBezTo>
                        <a:pt x="882" y="7877"/>
                        <a:pt x="977" y="7656"/>
                        <a:pt x="945" y="7467"/>
                      </a:cubicBezTo>
                      <a:cubicBezTo>
                        <a:pt x="788" y="6963"/>
                        <a:pt x="662" y="6459"/>
                        <a:pt x="662" y="5892"/>
                      </a:cubicBezTo>
                      <a:cubicBezTo>
                        <a:pt x="662" y="3025"/>
                        <a:pt x="3025" y="662"/>
                        <a:pt x="5891" y="662"/>
                      </a:cubicBezTo>
                      <a:cubicBezTo>
                        <a:pt x="7561" y="662"/>
                        <a:pt x="9105" y="1481"/>
                        <a:pt x="10050" y="2742"/>
                      </a:cubicBezTo>
                      <a:lnTo>
                        <a:pt x="9357" y="2742"/>
                      </a:lnTo>
                      <a:cubicBezTo>
                        <a:pt x="9168" y="2742"/>
                        <a:pt x="9010" y="2899"/>
                        <a:pt x="9010" y="3088"/>
                      </a:cubicBezTo>
                      <a:cubicBezTo>
                        <a:pt x="9010" y="3309"/>
                        <a:pt x="9168" y="3466"/>
                        <a:pt x="9357" y="3466"/>
                      </a:cubicBezTo>
                      <a:lnTo>
                        <a:pt x="10743" y="3466"/>
                      </a:lnTo>
                      <a:cubicBezTo>
                        <a:pt x="10932" y="3466"/>
                        <a:pt x="11090" y="3309"/>
                        <a:pt x="11090" y="3088"/>
                      </a:cubicBezTo>
                      <a:lnTo>
                        <a:pt x="11090" y="1733"/>
                      </a:lnTo>
                      <a:cubicBezTo>
                        <a:pt x="11090" y="1513"/>
                        <a:pt x="10932" y="1355"/>
                        <a:pt x="10743" y="1355"/>
                      </a:cubicBezTo>
                      <a:cubicBezTo>
                        <a:pt x="10554" y="1355"/>
                        <a:pt x="10397" y="1513"/>
                        <a:pt x="10397" y="1733"/>
                      </a:cubicBezTo>
                      <a:lnTo>
                        <a:pt x="10397" y="2111"/>
                      </a:lnTo>
                      <a:cubicBezTo>
                        <a:pt x="9294" y="820"/>
                        <a:pt x="7624" y="1"/>
                        <a:pt x="589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23" name="Google Shape;9490;p73">
                  <a:extLst>
                    <a:ext uri="{FF2B5EF4-FFF2-40B4-BE49-F238E27FC236}">
                      <a16:creationId xmlns:a16="http://schemas.microsoft.com/office/drawing/2014/main" id="{B1962EF9-D19C-CDA8-7FAB-178C9CB11481}"/>
                    </a:ext>
                  </a:extLst>
                </p:cNvPr>
                <p:cNvSpPr/>
                <p:nvPr/>
              </p:nvSpPr>
              <p:spPr>
                <a:xfrm>
                  <a:off x="1727500" y="3306825"/>
                  <a:ext cx="189075" cy="189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63" h="7562" extrusionOk="0">
                      <a:moveTo>
                        <a:pt x="3750" y="2048"/>
                      </a:moveTo>
                      <a:cubicBezTo>
                        <a:pt x="3939" y="2048"/>
                        <a:pt x="4097" y="2206"/>
                        <a:pt x="4097" y="2426"/>
                      </a:cubicBezTo>
                      <a:lnTo>
                        <a:pt x="4097" y="3435"/>
                      </a:lnTo>
                      <a:lnTo>
                        <a:pt x="4475" y="3435"/>
                      </a:lnTo>
                      <a:cubicBezTo>
                        <a:pt x="4664" y="3435"/>
                        <a:pt x="4821" y="3592"/>
                        <a:pt x="4821" y="3781"/>
                      </a:cubicBezTo>
                      <a:cubicBezTo>
                        <a:pt x="4821" y="4002"/>
                        <a:pt x="4664" y="4159"/>
                        <a:pt x="4475" y="4159"/>
                      </a:cubicBezTo>
                      <a:lnTo>
                        <a:pt x="3750" y="4159"/>
                      </a:lnTo>
                      <a:cubicBezTo>
                        <a:pt x="3561" y="4159"/>
                        <a:pt x="3403" y="4002"/>
                        <a:pt x="3403" y="3781"/>
                      </a:cubicBezTo>
                      <a:lnTo>
                        <a:pt x="3403" y="2426"/>
                      </a:lnTo>
                      <a:cubicBezTo>
                        <a:pt x="3403" y="2206"/>
                        <a:pt x="3561" y="2048"/>
                        <a:pt x="3750" y="2048"/>
                      </a:cubicBezTo>
                      <a:close/>
                      <a:moveTo>
                        <a:pt x="3435" y="0"/>
                      </a:moveTo>
                      <a:cubicBezTo>
                        <a:pt x="2647" y="95"/>
                        <a:pt x="1923" y="410"/>
                        <a:pt x="1356" y="883"/>
                      </a:cubicBezTo>
                      <a:lnTo>
                        <a:pt x="2049" y="1576"/>
                      </a:lnTo>
                      <a:cubicBezTo>
                        <a:pt x="2175" y="1702"/>
                        <a:pt x="2175" y="1954"/>
                        <a:pt x="2049" y="2048"/>
                      </a:cubicBezTo>
                      <a:cubicBezTo>
                        <a:pt x="1986" y="2111"/>
                        <a:pt x="1899" y="2143"/>
                        <a:pt x="1812" y="2143"/>
                      </a:cubicBezTo>
                      <a:cubicBezTo>
                        <a:pt x="1726" y="2143"/>
                        <a:pt x="1639" y="2111"/>
                        <a:pt x="1576" y="2048"/>
                      </a:cubicBezTo>
                      <a:lnTo>
                        <a:pt x="883" y="1355"/>
                      </a:lnTo>
                      <a:cubicBezTo>
                        <a:pt x="410" y="1922"/>
                        <a:pt x="95" y="2647"/>
                        <a:pt x="1" y="3435"/>
                      </a:cubicBezTo>
                      <a:lnTo>
                        <a:pt x="1041" y="3435"/>
                      </a:lnTo>
                      <a:cubicBezTo>
                        <a:pt x="1230" y="3435"/>
                        <a:pt x="1387" y="3592"/>
                        <a:pt x="1387" y="3781"/>
                      </a:cubicBezTo>
                      <a:cubicBezTo>
                        <a:pt x="1387" y="3970"/>
                        <a:pt x="1230" y="4128"/>
                        <a:pt x="1041" y="4128"/>
                      </a:cubicBezTo>
                      <a:lnTo>
                        <a:pt x="1" y="4128"/>
                      </a:lnTo>
                      <a:cubicBezTo>
                        <a:pt x="95" y="4915"/>
                        <a:pt x="410" y="5640"/>
                        <a:pt x="883" y="6238"/>
                      </a:cubicBezTo>
                      <a:lnTo>
                        <a:pt x="1576" y="5514"/>
                      </a:lnTo>
                      <a:cubicBezTo>
                        <a:pt x="1639" y="5451"/>
                        <a:pt x="1734" y="5419"/>
                        <a:pt x="1824" y="5419"/>
                      </a:cubicBezTo>
                      <a:cubicBezTo>
                        <a:pt x="1915" y="5419"/>
                        <a:pt x="2001" y="5451"/>
                        <a:pt x="2049" y="5514"/>
                      </a:cubicBezTo>
                      <a:cubicBezTo>
                        <a:pt x="2175" y="5640"/>
                        <a:pt x="2175" y="5860"/>
                        <a:pt x="2049" y="5986"/>
                      </a:cubicBezTo>
                      <a:lnTo>
                        <a:pt x="1356" y="6711"/>
                      </a:lnTo>
                      <a:cubicBezTo>
                        <a:pt x="1923" y="7184"/>
                        <a:pt x="2647" y="7499"/>
                        <a:pt x="3435" y="7562"/>
                      </a:cubicBezTo>
                      <a:lnTo>
                        <a:pt x="3435" y="6553"/>
                      </a:lnTo>
                      <a:cubicBezTo>
                        <a:pt x="3435" y="6333"/>
                        <a:pt x="3592" y="6175"/>
                        <a:pt x="3781" y="6175"/>
                      </a:cubicBezTo>
                      <a:cubicBezTo>
                        <a:pt x="4002" y="6175"/>
                        <a:pt x="4160" y="6333"/>
                        <a:pt x="4160" y="6553"/>
                      </a:cubicBezTo>
                      <a:lnTo>
                        <a:pt x="4160" y="7562"/>
                      </a:lnTo>
                      <a:cubicBezTo>
                        <a:pt x="4947" y="7499"/>
                        <a:pt x="5640" y="7184"/>
                        <a:pt x="6239" y="6711"/>
                      </a:cubicBezTo>
                      <a:lnTo>
                        <a:pt x="5514" y="5986"/>
                      </a:lnTo>
                      <a:cubicBezTo>
                        <a:pt x="5420" y="5860"/>
                        <a:pt x="5420" y="5640"/>
                        <a:pt x="5514" y="5514"/>
                      </a:cubicBezTo>
                      <a:cubicBezTo>
                        <a:pt x="5577" y="5451"/>
                        <a:pt x="5672" y="5419"/>
                        <a:pt x="5762" y="5419"/>
                      </a:cubicBezTo>
                      <a:cubicBezTo>
                        <a:pt x="5853" y="5419"/>
                        <a:pt x="5940" y="5451"/>
                        <a:pt x="5987" y="5514"/>
                      </a:cubicBezTo>
                      <a:lnTo>
                        <a:pt x="6711" y="6238"/>
                      </a:lnTo>
                      <a:cubicBezTo>
                        <a:pt x="7184" y="5640"/>
                        <a:pt x="7499" y="4915"/>
                        <a:pt x="7562" y="4128"/>
                      </a:cubicBezTo>
                      <a:lnTo>
                        <a:pt x="6554" y="4128"/>
                      </a:lnTo>
                      <a:cubicBezTo>
                        <a:pt x="6365" y="4128"/>
                        <a:pt x="6207" y="3970"/>
                        <a:pt x="6207" y="3781"/>
                      </a:cubicBezTo>
                      <a:cubicBezTo>
                        <a:pt x="6207" y="3592"/>
                        <a:pt x="6365" y="3435"/>
                        <a:pt x="6554" y="3435"/>
                      </a:cubicBezTo>
                      <a:lnTo>
                        <a:pt x="7562" y="3435"/>
                      </a:lnTo>
                      <a:cubicBezTo>
                        <a:pt x="7499" y="2647"/>
                        <a:pt x="7184" y="1922"/>
                        <a:pt x="6711" y="1355"/>
                      </a:cubicBezTo>
                      <a:lnTo>
                        <a:pt x="5987" y="2048"/>
                      </a:lnTo>
                      <a:cubicBezTo>
                        <a:pt x="5940" y="2111"/>
                        <a:pt x="5853" y="2143"/>
                        <a:pt x="5762" y="2143"/>
                      </a:cubicBezTo>
                      <a:cubicBezTo>
                        <a:pt x="5672" y="2143"/>
                        <a:pt x="5577" y="2111"/>
                        <a:pt x="5514" y="2048"/>
                      </a:cubicBezTo>
                      <a:cubicBezTo>
                        <a:pt x="5420" y="1922"/>
                        <a:pt x="5420" y="1702"/>
                        <a:pt x="5514" y="1576"/>
                      </a:cubicBezTo>
                      <a:lnTo>
                        <a:pt x="6239" y="883"/>
                      </a:lnTo>
                      <a:cubicBezTo>
                        <a:pt x="5640" y="410"/>
                        <a:pt x="4947" y="95"/>
                        <a:pt x="4160" y="0"/>
                      </a:cubicBezTo>
                      <a:lnTo>
                        <a:pt x="4160" y="1040"/>
                      </a:lnTo>
                      <a:cubicBezTo>
                        <a:pt x="4160" y="1229"/>
                        <a:pt x="4002" y="1387"/>
                        <a:pt x="3781" y="1387"/>
                      </a:cubicBezTo>
                      <a:cubicBezTo>
                        <a:pt x="3592" y="1387"/>
                        <a:pt x="3435" y="1229"/>
                        <a:pt x="3435" y="1040"/>
                      </a:cubicBezTo>
                      <a:lnTo>
                        <a:pt x="343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26" name="Google Shape;9491;p73">
                <a:extLst>
                  <a:ext uri="{FF2B5EF4-FFF2-40B4-BE49-F238E27FC236}">
                    <a16:creationId xmlns:a16="http://schemas.microsoft.com/office/drawing/2014/main" id="{47A1DA6D-4F63-2B3F-5626-F2234BE8A939}"/>
                  </a:ext>
                </a:extLst>
              </p:cNvPr>
              <p:cNvGrpSpPr/>
              <p:nvPr/>
            </p:nvGrpSpPr>
            <p:grpSpPr>
              <a:xfrm>
                <a:off x="2692697" y="4378602"/>
                <a:ext cx="456666" cy="499261"/>
                <a:chOff x="1687350" y="3618725"/>
                <a:chExt cx="270175" cy="295375"/>
              </a:xfrm>
              <a:grpFill/>
            </p:grpSpPr>
            <p:sp>
              <p:nvSpPr>
                <p:cNvPr id="17518" name="Google Shape;9492;p73">
                  <a:extLst>
                    <a:ext uri="{FF2B5EF4-FFF2-40B4-BE49-F238E27FC236}">
                      <a16:creationId xmlns:a16="http://schemas.microsoft.com/office/drawing/2014/main" id="{451A25F2-EF0D-3687-9653-2AB76E08CD3A}"/>
                    </a:ext>
                  </a:extLst>
                </p:cNvPr>
                <p:cNvSpPr/>
                <p:nvPr/>
              </p:nvSpPr>
              <p:spPr>
                <a:xfrm>
                  <a:off x="1829900" y="3808550"/>
                  <a:ext cx="18150" cy="3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1418" extrusionOk="0">
                      <a:moveTo>
                        <a:pt x="1" y="0"/>
                      </a:moveTo>
                      <a:lnTo>
                        <a:pt x="1" y="1418"/>
                      </a:lnTo>
                      <a:lnTo>
                        <a:pt x="379" y="1418"/>
                      </a:lnTo>
                      <a:cubicBezTo>
                        <a:pt x="568" y="1418"/>
                        <a:pt x="725" y="1260"/>
                        <a:pt x="725" y="1040"/>
                      </a:cubicBezTo>
                      <a:lnTo>
                        <a:pt x="725" y="347"/>
                      </a:lnTo>
                      <a:cubicBezTo>
                        <a:pt x="725" y="158"/>
                        <a:pt x="568" y="0"/>
                        <a:pt x="37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19" name="Google Shape;9493;p73">
                  <a:extLst>
                    <a:ext uri="{FF2B5EF4-FFF2-40B4-BE49-F238E27FC236}">
                      <a16:creationId xmlns:a16="http://schemas.microsoft.com/office/drawing/2014/main" id="{9A9972FA-CBEB-F756-2685-146EC73A2F1D}"/>
                    </a:ext>
                  </a:extLst>
                </p:cNvPr>
                <p:cNvSpPr/>
                <p:nvPr/>
              </p:nvSpPr>
              <p:spPr>
                <a:xfrm>
                  <a:off x="1795250" y="3755775"/>
                  <a:ext cx="18125" cy="3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1418" extrusionOk="0">
                      <a:moveTo>
                        <a:pt x="378" y="0"/>
                      </a:moveTo>
                      <a:cubicBezTo>
                        <a:pt x="189" y="0"/>
                        <a:pt x="0" y="158"/>
                        <a:pt x="0" y="378"/>
                      </a:cubicBezTo>
                      <a:lnTo>
                        <a:pt x="0" y="1071"/>
                      </a:lnTo>
                      <a:cubicBezTo>
                        <a:pt x="0" y="1260"/>
                        <a:pt x="189" y="1418"/>
                        <a:pt x="378" y="1418"/>
                      </a:cubicBezTo>
                      <a:lnTo>
                        <a:pt x="725" y="1418"/>
                      </a:lnTo>
                      <a:lnTo>
                        <a:pt x="72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20" name="Google Shape;9494;p73">
                  <a:extLst>
                    <a:ext uri="{FF2B5EF4-FFF2-40B4-BE49-F238E27FC236}">
                      <a16:creationId xmlns:a16="http://schemas.microsoft.com/office/drawing/2014/main" id="{86067495-3292-BCEF-DB86-71BD3E3E8F02}"/>
                    </a:ext>
                  </a:extLst>
                </p:cNvPr>
                <p:cNvSpPr/>
                <p:nvPr/>
              </p:nvSpPr>
              <p:spPr>
                <a:xfrm>
                  <a:off x="1687350" y="3618725"/>
                  <a:ext cx="270175" cy="295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07" h="11815" extrusionOk="0">
                      <a:moveTo>
                        <a:pt x="6459" y="662"/>
                      </a:moveTo>
                      <a:cubicBezTo>
                        <a:pt x="6868" y="662"/>
                        <a:pt x="7183" y="977"/>
                        <a:pt x="7183" y="1355"/>
                      </a:cubicBezTo>
                      <a:cubicBezTo>
                        <a:pt x="7183" y="1765"/>
                        <a:pt x="6868" y="2080"/>
                        <a:pt x="6459" y="2080"/>
                      </a:cubicBezTo>
                      <a:lnTo>
                        <a:pt x="6459" y="1702"/>
                      </a:lnTo>
                      <a:cubicBezTo>
                        <a:pt x="6459" y="1513"/>
                        <a:pt x="6301" y="1355"/>
                        <a:pt x="6112" y="1355"/>
                      </a:cubicBezTo>
                      <a:lnTo>
                        <a:pt x="4726" y="1355"/>
                      </a:lnTo>
                      <a:cubicBezTo>
                        <a:pt x="4537" y="1355"/>
                        <a:pt x="4379" y="1513"/>
                        <a:pt x="4379" y="1702"/>
                      </a:cubicBezTo>
                      <a:lnTo>
                        <a:pt x="4379" y="2080"/>
                      </a:lnTo>
                      <a:cubicBezTo>
                        <a:pt x="3970" y="2017"/>
                        <a:pt x="3655" y="1702"/>
                        <a:pt x="3655" y="1355"/>
                      </a:cubicBezTo>
                      <a:cubicBezTo>
                        <a:pt x="3655" y="977"/>
                        <a:pt x="3970" y="662"/>
                        <a:pt x="4379" y="662"/>
                      </a:cubicBezTo>
                      <a:close/>
                      <a:moveTo>
                        <a:pt x="5387" y="4128"/>
                      </a:moveTo>
                      <a:cubicBezTo>
                        <a:pt x="5608" y="4128"/>
                        <a:pt x="5766" y="4285"/>
                        <a:pt x="5766" y="4474"/>
                      </a:cubicBezTo>
                      <a:lnTo>
                        <a:pt x="5766" y="4821"/>
                      </a:lnTo>
                      <a:lnTo>
                        <a:pt x="6112" y="4821"/>
                      </a:lnTo>
                      <a:cubicBezTo>
                        <a:pt x="6711" y="4821"/>
                        <a:pt x="7120" y="5293"/>
                        <a:pt x="7120" y="5860"/>
                      </a:cubicBezTo>
                      <a:cubicBezTo>
                        <a:pt x="7120" y="6049"/>
                        <a:pt x="6963" y="6207"/>
                        <a:pt x="6774" y="6207"/>
                      </a:cubicBezTo>
                      <a:cubicBezTo>
                        <a:pt x="6585" y="6207"/>
                        <a:pt x="6427" y="6049"/>
                        <a:pt x="6427" y="5860"/>
                      </a:cubicBezTo>
                      <a:cubicBezTo>
                        <a:pt x="6427" y="5640"/>
                        <a:pt x="6270" y="5482"/>
                        <a:pt x="6081" y="5482"/>
                      </a:cubicBezTo>
                      <a:lnTo>
                        <a:pt x="5703" y="5482"/>
                      </a:lnTo>
                      <a:lnTo>
                        <a:pt x="5703" y="6868"/>
                      </a:lnTo>
                      <a:lnTo>
                        <a:pt x="6081" y="6868"/>
                      </a:lnTo>
                      <a:cubicBezTo>
                        <a:pt x="6648" y="6868"/>
                        <a:pt x="7089" y="7341"/>
                        <a:pt x="7089" y="7908"/>
                      </a:cubicBezTo>
                      <a:lnTo>
                        <a:pt x="7089" y="8601"/>
                      </a:lnTo>
                      <a:cubicBezTo>
                        <a:pt x="7089" y="9200"/>
                        <a:pt x="6616" y="9641"/>
                        <a:pt x="6081" y="9641"/>
                      </a:cubicBezTo>
                      <a:lnTo>
                        <a:pt x="5703" y="9641"/>
                      </a:lnTo>
                      <a:lnTo>
                        <a:pt x="5703" y="9987"/>
                      </a:lnTo>
                      <a:cubicBezTo>
                        <a:pt x="5703" y="10176"/>
                        <a:pt x="5545" y="10334"/>
                        <a:pt x="5356" y="10334"/>
                      </a:cubicBezTo>
                      <a:cubicBezTo>
                        <a:pt x="5167" y="10334"/>
                        <a:pt x="5009" y="10176"/>
                        <a:pt x="5009" y="9987"/>
                      </a:cubicBezTo>
                      <a:lnTo>
                        <a:pt x="5009" y="9704"/>
                      </a:lnTo>
                      <a:lnTo>
                        <a:pt x="4631" y="9704"/>
                      </a:lnTo>
                      <a:cubicBezTo>
                        <a:pt x="4064" y="9704"/>
                        <a:pt x="3623" y="9231"/>
                        <a:pt x="3623" y="8664"/>
                      </a:cubicBezTo>
                      <a:cubicBezTo>
                        <a:pt x="3623" y="8475"/>
                        <a:pt x="3781" y="8318"/>
                        <a:pt x="3970" y="8318"/>
                      </a:cubicBezTo>
                      <a:cubicBezTo>
                        <a:pt x="4159" y="8318"/>
                        <a:pt x="4316" y="8475"/>
                        <a:pt x="4316" y="8664"/>
                      </a:cubicBezTo>
                      <a:cubicBezTo>
                        <a:pt x="4316" y="8885"/>
                        <a:pt x="4505" y="9042"/>
                        <a:pt x="4694" y="9042"/>
                      </a:cubicBezTo>
                      <a:lnTo>
                        <a:pt x="5041" y="9042"/>
                      </a:lnTo>
                      <a:lnTo>
                        <a:pt x="5041" y="7625"/>
                      </a:lnTo>
                      <a:lnTo>
                        <a:pt x="4694" y="7625"/>
                      </a:lnTo>
                      <a:lnTo>
                        <a:pt x="4694" y="7593"/>
                      </a:lnTo>
                      <a:cubicBezTo>
                        <a:pt x="4096" y="7593"/>
                        <a:pt x="3655" y="7120"/>
                        <a:pt x="3655" y="6553"/>
                      </a:cubicBezTo>
                      <a:lnTo>
                        <a:pt x="3655" y="5860"/>
                      </a:lnTo>
                      <a:cubicBezTo>
                        <a:pt x="3655" y="5262"/>
                        <a:pt x="4127" y="4821"/>
                        <a:pt x="4694" y="4821"/>
                      </a:cubicBezTo>
                      <a:lnTo>
                        <a:pt x="5041" y="4821"/>
                      </a:lnTo>
                      <a:lnTo>
                        <a:pt x="5041" y="4474"/>
                      </a:lnTo>
                      <a:cubicBezTo>
                        <a:pt x="5041" y="4285"/>
                        <a:pt x="5198" y="4128"/>
                        <a:pt x="5387" y="4128"/>
                      </a:cubicBezTo>
                      <a:close/>
                      <a:moveTo>
                        <a:pt x="4379" y="0"/>
                      </a:moveTo>
                      <a:cubicBezTo>
                        <a:pt x="3623" y="0"/>
                        <a:pt x="2993" y="662"/>
                        <a:pt x="2993" y="1387"/>
                      </a:cubicBezTo>
                      <a:cubicBezTo>
                        <a:pt x="2993" y="2143"/>
                        <a:pt x="3623" y="2773"/>
                        <a:pt x="4379" y="2773"/>
                      </a:cubicBezTo>
                      <a:lnTo>
                        <a:pt x="4379" y="2899"/>
                      </a:lnTo>
                      <a:cubicBezTo>
                        <a:pt x="3781" y="3025"/>
                        <a:pt x="3277" y="3277"/>
                        <a:pt x="2804" y="3592"/>
                      </a:cubicBezTo>
                      <a:lnTo>
                        <a:pt x="2332" y="3056"/>
                      </a:lnTo>
                      <a:lnTo>
                        <a:pt x="2584" y="2804"/>
                      </a:lnTo>
                      <a:cubicBezTo>
                        <a:pt x="2710" y="2710"/>
                        <a:pt x="2710" y="2458"/>
                        <a:pt x="2615" y="2332"/>
                      </a:cubicBezTo>
                      <a:lnTo>
                        <a:pt x="1701" y="1292"/>
                      </a:lnTo>
                      <a:cubicBezTo>
                        <a:pt x="1630" y="1203"/>
                        <a:pt x="1529" y="1165"/>
                        <a:pt x="1432" y="1165"/>
                      </a:cubicBezTo>
                      <a:cubicBezTo>
                        <a:pt x="1357" y="1165"/>
                        <a:pt x="1284" y="1188"/>
                        <a:pt x="1229" y="1229"/>
                      </a:cubicBezTo>
                      <a:lnTo>
                        <a:pt x="158" y="2143"/>
                      </a:lnTo>
                      <a:cubicBezTo>
                        <a:pt x="0" y="2269"/>
                        <a:pt x="0" y="2489"/>
                        <a:pt x="126" y="2615"/>
                      </a:cubicBezTo>
                      <a:lnTo>
                        <a:pt x="1040" y="3686"/>
                      </a:lnTo>
                      <a:cubicBezTo>
                        <a:pt x="1090" y="3770"/>
                        <a:pt x="1183" y="3809"/>
                        <a:pt x="1279" y="3809"/>
                      </a:cubicBezTo>
                      <a:cubicBezTo>
                        <a:pt x="1365" y="3809"/>
                        <a:pt x="1453" y="3777"/>
                        <a:pt x="1512" y="3718"/>
                      </a:cubicBezTo>
                      <a:lnTo>
                        <a:pt x="1764" y="3497"/>
                      </a:lnTo>
                      <a:lnTo>
                        <a:pt x="2237" y="4033"/>
                      </a:lnTo>
                      <a:cubicBezTo>
                        <a:pt x="1418" y="4852"/>
                        <a:pt x="914" y="5986"/>
                        <a:pt x="914" y="7247"/>
                      </a:cubicBezTo>
                      <a:cubicBezTo>
                        <a:pt x="914" y="9735"/>
                        <a:pt x="2930" y="11815"/>
                        <a:pt x="5387" y="11815"/>
                      </a:cubicBezTo>
                      <a:cubicBezTo>
                        <a:pt x="7876" y="11815"/>
                        <a:pt x="9893" y="9798"/>
                        <a:pt x="9893" y="7247"/>
                      </a:cubicBezTo>
                      <a:cubicBezTo>
                        <a:pt x="9893" y="5986"/>
                        <a:pt x="9389" y="4852"/>
                        <a:pt x="8538" y="4033"/>
                      </a:cubicBezTo>
                      <a:lnTo>
                        <a:pt x="9011" y="3497"/>
                      </a:lnTo>
                      <a:lnTo>
                        <a:pt x="9294" y="3718"/>
                      </a:lnTo>
                      <a:cubicBezTo>
                        <a:pt x="9368" y="3777"/>
                        <a:pt x="9450" y="3809"/>
                        <a:pt x="9528" y="3809"/>
                      </a:cubicBezTo>
                      <a:cubicBezTo>
                        <a:pt x="9616" y="3809"/>
                        <a:pt x="9700" y="3770"/>
                        <a:pt x="9767" y="3686"/>
                      </a:cubicBezTo>
                      <a:lnTo>
                        <a:pt x="10680" y="2615"/>
                      </a:lnTo>
                      <a:cubicBezTo>
                        <a:pt x="10806" y="2458"/>
                        <a:pt x="10806" y="2269"/>
                        <a:pt x="10649" y="2143"/>
                      </a:cubicBezTo>
                      <a:lnTo>
                        <a:pt x="9578" y="1229"/>
                      </a:lnTo>
                      <a:cubicBezTo>
                        <a:pt x="9509" y="1188"/>
                        <a:pt x="9434" y="1165"/>
                        <a:pt x="9361" y="1165"/>
                      </a:cubicBezTo>
                      <a:cubicBezTo>
                        <a:pt x="9267" y="1165"/>
                        <a:pt x="9176" y="1203"/>
                        <a:pt x="9105" y="1292"/>
                      </a:cubicBezTo>
                      <a:lnTo>
                        <a:pt x="8191" y="2332"/>
                      </a:lnTo>
                      <a:cubicBezTo>
                        <a:pt x="8065" y="2489"/>
                        <a:pt x="8065" y="2710"/>
                        <a:pt x="8223" y="2804"/>
                      </a:cubicBezTo>
                      <a:lnTo>
                        <a:pt x="8506" y="3056"/>
                      </a:lnTo>
                      <a:lnTo>
                        <a:pt x="8034" y="3592"/>
                      </a:lnTo>
                      <a:cubicBezTo>
                        <a:pt x="7561" y="3245"/>
                        <a:pt x="7057" y="3025"/>
                        <a:pt x="6459" y="2899"/>
                      </a:cubicBezTo>
                      <a:lnTo>
                        <a:pt x="6459" y="2773"/>
                      </a:lnTo>
                      <a:cubicBezTo>
                        <a:pt x="7215" y="2773"/>
                        <a:pt x="7845" y="2143"/>
                        <a:pt x="7845" y="1387"/>
                      </a:cubicBezTo>
                      <a:cubicBezTo>
                        <a:pt x="7845" y="662"/>
                        <a:pt x="7215" y="0"/>
                        <a:pt x="645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27" name="Google Shape;9495;p73">
                <a:extLst>
                  <a:ext uri="{FF2B5EF4-FFF2-40B4-BE49-F238E27FC236}">
                    <a16:creationId xmlns:a16="http://schemas.microsoft.com/office/drawing/2014/main" id="{4FC3B9D1-B26B-E965-F516-EA282A618DB9}"/>
                  </a:ext>
                </a:extLst>
              </p:cNvPr>
              <p:cNvGrpSpPr/>
              <p:nvPr/>
            </p:nvGrpSpPr>
            <p:grpSpPr>
              <a:xfrm>
                <a:off x="2669392" y="4985321"/>
                <a:ext cx="503276" cy="499261"/>
                <a:chOff x="1672375" y="3982600"/>
                <a:chExt cx="297750" cy="295375"/>
              </a:xfrm>
              <a:grpFill/>
            </p:grpSpPr>
            <p:sp>
              <p:nvSpPr>
                <p:cNvPr id="17515" name="Google Shape;9496;p73">
                  <a:extLst>
                    <a:ext uri="{FF2B5EF4-FFF2-40B4-BE49-F238E27FC236}">
                      <a16:creationId xmlns:a16="http://schemas.microsoft.com/office/drawing/2014/main" id="{A57F6FF9-F506-2DC3-EE4E-421A62FE7DF9}"/>
                    </a:ext>
                  </a:extLst>
                </p:cNvPr>
                <p:cNvSpPr/>
                <p:nvPr/>
              </p:nvSpPr>
              <p:spPr>
                <a:xfrm>
                  <a:off x="1796825" y="3982600"/>
                  <a:ext cx="51225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049" extrusionOk="0">
                      <a:moveTo>
                        <a:pt x="1008" y="1"/>
                      </a:moveTo>
                      <a:cubicBezTo>
                        <a:pt x="441" y="1"/>
                        <a:pt x="0" y="442"/>
                        <a:pt x="0" y="1009"/>
                      </a:cubicBezTo>
                      <a:cubicBezTo>
                        <a:pt x="0" y="1576"/>
                        <a:pt x="441" y="2048"/>
                        <a:pt x="1008" y="2048"/>
                      </a:cubicBezTo>
                      <a:cubicBezTo>
                        <a:pt x="1576" y="2048"/>
                        <a:pt x="2048" y="1576"/>
                        <a:pt x="2048" y="1009"/>
                      </a:cubicBezTo>
                      <a:cubicBezTo>
                        <a:pt x="2048" y="442"/>
                        <a:pt x="1576" y="1"/>
                        <a:pt x="100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16" name="Google Shape;9497;p73">
                  <a:extLst>
                    <a:ext uri="{FF2B5EF4-FFF2-40B4-BE49-F238E27FC236}">
                      <a16:creationId xmlns:a16="http://schemas.microsoft.com/office/drawing/2014/main" id="{8D7DEA06-BEED-F1D7-495F-A8B719208197}"/>
                    </a:ext>
                  </a:extLst>
                </p:cNvPr>
                <p:cNvSpPr/>
                <p:nvPr/>
              </p:nvSpPr>
              <p:spPr>
                <a:xfrm>
                  <a:off x="1672375" y="4092075"/>
                  <a:ext cx="297750" cy="185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7436" extrusionOk="0">
                      <a:moveTo>
                        <a:pt x="3498" y="1"/>
                      </a:moveTo>
                      <a:cubicBezTo>
                        <a:pt x="2174" y="316"/>
                        <a:pt x="1418" y="820"/>
                        <a:pt x="1418" y="1482"/>
                      </a:cubicBezTo>
                      <a:cubicBezTo>
                        <a:pt x="1418" y="2112"/>
                        <a:pt x="2080" y="2553"/>
                        <a:pt x="3088" y="2868"/>
                      </a:cubicBezTo>
                      <a:lnTo>
                        <a:pt x="1891" y="5357"/>
                      </a:lnTo>
                      <a:lnTo>
                        <a:pt x="1765" y="5357"/>
                      </a:lnTo>
                      <a:cubicBezTo>
                        <a:pt x="788" y="5357"/>
                        <a:pt x="1" y="5766"/>
                        <a:pt x="1" y="6365"/>
                      </a:cubicBezTo>
                      <a:cubicBezTo>
                        <a:pt x="1" y="6963"/>
                        <a:pt x="757" y="7404"/>
                        <a:pt x="1765" y="7404"/>
                      </a:cubicBezTo>
                      <a:cubicBezTo>
                        <a:pt x="2804" y="7404"/>
                        <a:pt x="3498" y="6963"/>
                        <a:pt x="3498" y="6365"/>
                      </a:cubicBezTo>
                      <a:cubicBezTo>
                        <a:pt x="3498" y="5987"/>
                        <a:pt x="3151" y="5609"/>
                        <a:pt x="2615" y="5451"/>
                      </a:cubicBezTo>
                      <a:lnTo>
                        <a:pt x="3781" y="3025"/>
                      </a:lnTo>
                      <a:cubicBezTo>
                        <a:pt x="4348" y="3151"/>
                        <a:pt x="4978" y="3183"/>
                        <a:pt x="5608" y="3214"/>
                      </a:cubicBezTo>
                      <a:lnTo>
                        <a:pt x="5608" y="5388"/>
                      </a:lnTo>
                      <a:cubicBezTo>
                        <a:pt x="4758" y="5451"/>
                        <a:pt x="4222" y="5892"/>
                        <a:pt x="4222" y="6396"/>
                      </a:cubicBezTo>
                      <a:cubicBezTo>
                        <a:pt x="4222" y="6995"/>
                        <a:pt x="4978" y="7436"/>
                        <a:pt x="5955" y="7436"/>
                      </a:cubicBezTo>
                      <a:cubicBezTo>
                        <a:pt x="6932" y="7436"/>
                        <a:pt x="7688" y="6995"/>
                        <a:pt x="7688" y="6396"/>
                      </a:cubicBezTo>
                      <a:cubicBezTo>
                        <a:pt x="7688" y="5892"/>
                        <a:pt x="7089" y="5451"/>
                        <a:pt x="6302" y="5388"/>
                      </a:cubicBezTo>
                      <a:lnTo>
                        <a:pt x="6302" y="3214"/>
                      </a:lnTo>
                      <a:cubicBezTo>
                        <a:pt x="6932" y="3214"/>
                        <a:pt x="7562" y="3151"/>
                        <a:pt x="8129" y="3025"/>
                      </a:cubicBezTo>
                      <a:lnTo>
                        <a:pt x="9295" y="5451"/>
                      </a:lnTo>
                      <a:cubicBezTo>
                        <a:pt x="8759" y="5609"/>
                        <a:pt x="8381" y="5987"/>
                        <a:pt x="8381" y="6365"/>
                      </a:cubicBezTo>
                      <a:cubicBezTo>
                        <a:pt x="8381" y="6963"/>
                        <a:pt x="9137" y="7404"/>
                        <a:pt x="10114" y="7404"/>
                      </a:cubicBezTo>
                      <a:cubicBezTo>
                        <a:pt x="11122" y="7404"/>
                        <a:pt x="11909" y="6963"/>
                        <a:pt x="11909" y="6365"/>
                      </a:cubicBezTo>
                      <a:cubicBezTo>
                        <a:pt x="11909" y="5766"/>
                        <a:pt x="11122" y="5357"/>
                        <a:pt x="10145" y="5357"/>
                      </a:cubicBezTo>
                      <a:lnTo>
                        <a:pt x="10019" y="5357"/>
                      </a:lnTo>
                      <a:lnTo>
                        <a:pt x="8822" y="2868"/>
                      </a:lnTo>
                      <a:cubicBezTo>
                        <a:pt x="9830" y="2584"/>
                        <a:pt x="10492" y="2112"/>
                        <a:pt x="10492" y="1482"/>
                      </a:cubicBezTo>
                      <a:cubicBezTo>
                        <a:pt x="10492" y="820"/>
                        <a:pt x="9736" y="316"/>
                        <a:pt x="8381" y="1"/>
                      </a:cubicBezTo>
                      <a:lnTo>
                        <a:pt x="8381" y="64"/>
                      </a:lnTo>
                      <a:lnTo>
                        <a:pt x="8381" y="1450"/>
                      </a:lnTo>
                      <a:cubicBezTo>
                        <a:pt x="8381" y="1639"/>
                        <a:pt x="8223" y="1797"/>
                        <a:pt x="8034" y="1797"/>
                      </a:cubicBezTo>
                      <a:lnTo>
                        <a:pt x="3876" y="1797"/>
                      </a:lnTo>
                      <a:cubicBezTo>
                        <a:pt x="3655" y="1797"/>
                        <a:pt x="3498" y="1639"/>
                        <a:pt x="3498" y="1450"/>
                      </a:cubicBezTo>
                      <a:lnTo>
                        <a:pt x="3498" y="64"/>
                      </a:lnTo>
                      <a:lnTo>
                        <a:pt x="3498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17" name="Google Shape;9498;p73">
                  <a:extLst>
                    <a:ext uri="{FF2B5EF4-FFF2-40B4-BE49-F238E27FC236}">
                      <a16:creationId xmlns:a16="http://schemas.microsoft.com/office/drawing/2014/main" id="{5918EB2F-4EFF-F352-0A98-975B96563D55}"/>
                    </a:ext>
                  </a:extLst>
                </p:cNvPr>
                <p:cNvSpPr/>
                <p:nvPr/>
              </p:nvSpPr>
              <p:spPr>
                <a:xfrm>
                  <a:off x="1778700" y="4051125"/>
                  <a:ext cx="86675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2773" extrusionOk="0">
                      <a:moveTo>
                        <a:pt x="1733" y="1"/>
                      </a:moveTo>
                      <a:cubicBezTo>
                        <a:pt x="788" y="1"/>
                        <a:pt x="1" y="757"/>
                        <a:pt x="1" y="1733"/>
                      </a:cubicBezTo>
                      <a:lnTo>
                        <a:pt x="1" y="2773"/>
                      </a:lnTo>
                      <a:lnTo>
                        <a:pt x="3466" y="2773"/>
                      </a:lnTo>
                      <a:lnTo>
                        <a:pt x="3466" y="1733"/>
                      </a:lnTo>
                      <a:cubicBezTo>
                        <a:pt x="3466" y="788"/>
                        <a:pt x="2679" y="1"/>
                        <a:pt x="173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28" name="Google Shape;9499;p73">
                <a:extLst>
                  <a:ext uri="{FF2B5EF4-FFF2-40B4-BE49-F238E27FC236}">
                    <a16:creationId xmlns:a16="http://schemas.microsoft.com/office/drawing/2014/main" id="{DDA52221-A32D-FA1D-9807-E9C663230BFA}"/>
                  </a:ext>
                </a:extLst>
              </p:cNvPr>
              <p:cNvGrpSpPr/>
              <p:nvPr/>
            </p:nvGrpSpPr>
            <p:grpSpPr>
              <a:xfrm>
                <a:off x="5851479" y="3747882"/>
                <a:ext cx="500612" cy="500612"/>
                <a:chOff x="3497300" y="3227275"/>
                <a:chExt cx="296175" cy="296175"/>
              </a:xfrm>
              <a:grpFill/>
            </p:grpSpPr>
            <p:sp>
              <p:nvSpPr>
                <p:cNvPr id="17507" name="Google Shape;9500;p73">
                  <a:extLst>
                    <a:ext uri="{FF2B5EF4-FFF2-40B4-BE49-F238E27FC236}">
                      <a16:creationId xmlns:a16="http://schemas.microsoft.com/office/drawing/2014/main" id="{1CAAA0AA-3C6B-A4F7-3ACC-F95C78F093CC}"/>
                    </a:ext>
                  </a:extLst>
                </p:cNvPr>
                <p:cNvSpPr/>
                <p:nvPr/>
              </p:nvSpPr>
              <p:spPr>
                <a:xfrm>
                  <a:off x="3609925" y="3339900"/>
                  <a:ext cx="69350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2742" extrusionOk="0">
                      <a:moveTo>
                        <a:pt x="1387" y="1"/>
                      </a:moveTo>
                      <a:cubicBezTo>
                        <a:pt x="631" y="1"/>
                        <a:pt x="1" y="631"/>
                        <a:pt x="1" y="1355"/>
                      </a:cubicBezTo>
                      <a:cubicBezTo>
                        <a:pt x="1" y="2112"/>
                        <a:pt x="631" y="2742"/>
                        <a:pt x="1387" y="2742"/>
                      </a:cubicBezTo>
                      <a:cubicBezTo>
                        <a:pt x="2143" y="2742"/>
                        <a:pt x="2773" y="2112"/>
                        <a:pt x="2773" y="1355"/>
                      </a:cubicBezTo>
                      <a:cubicBezTo>
                        <a:pt x="2773" y="631"/>
                        <a:pt x="2143" y="1"/>
                        <a:pt x="138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08" name="Google Shape;9501;p73">
                  <a:extLst>
                    <a:ext uri="{FF2B5EF4-FFF2-40B4-BE49-F238E27FC236}">
                      <a16:creationId xmlns:a16="http://schemas.microsoft.com/office/drawing/2014/main" id="{8491F67D-D392-14C3-6D28-87D86C44C220}"/>
                    </a:ext>
                  </a:extLst>
                </p:cNvPr>
                <p:cNvSpPr/>
                <p:nvPr/>
              </p:nvSpPr>
              <p:spPr>
                <a:xfrm>
                  <a:off x="3531175" y="3227275"/>
                  <a:ext cx="86650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3467" extrusionOk="0">
                      <a:moveTo>
                        <a:pt x="1733" y="1"/>
                      </a:moveTo>
                      <a:cubicBezTo>
                        <a:pt x="788" y="1"/>
                        <a:pt x="0" y="788"/>
                        <a:pt x="0" y="1733"/>
                      </a:cubicBezTo>
                      <a:cubicBezTo>
                        <a:pt x="0" y="2678"/>
                        <a:pt x="788" y="3466"/>
                        <a:pt x="1733" y="3466"/>
                      </a:cubicBezTo>
                      <a:cubicBezTo>
                        <a:pt x="2741" y="3466"/>
                        <a:pt x="3466" y="2678"/>
                        <a:pt x="3466" y="1733"/>
                      </a:cubicBezTo>
                      <a:cubicBezTo>
                        <a:pt x="3466" y="788"/>
                        <a:pt x="2678" y="1"/>
                        <a:pt x="173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09" name="Google Shape;9502;p73">
                  <a:extLst>
                    <a:ext uri="{FF2B5EF4-FFF2-40B4-BE49-F238E27FC236}">
                      <a16:creationId xmlns:a16="http://schemas.microsoft.com/office/drawing/2014/main" id="{A2504DC1-A72F-CE83-C2FA-8A3CC92443FF}"/>
                    </a:ext>
                  </a:extLst>
                </p:cNvPr>
                <p:cNvSpPr/>
                <p:nvPr/>
              </p:nvSpPr>
              <p:spPr>
                <a:xfrm>
                  <a:off x="3670575" y="3227275"/>
                  <a:ext cx="8667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3467" extrusionOk="0">
                      <a:moveTo>
                        <a:pt x="1733" y="1"/>
                      </a:moveTo>
                      <a:cubicBezTo>
                        <a:pt x="788" y="1"/>
                        <a:pt x="1" y="788"/>
                        <a:pt x="1" y="1733"/>
                      </a:cubicBezTo>
                      <a:cubicBezTo>
                        <a:pt x="1" y="2678"/>
                        <a:pt x="788" y="3466"/>
                        <a:pt x="1733" y="3466"/>
                      </a:cubicBezTo>
                      <a:cubicBezTo>
                        <a:pt x="2679" y="3466"/>
                        <a:pt x="3466" y="2678"/>
                        <a:pt x="3466" y="1733"/>
                      </a:cubicBezTo>
                      <a:cubicBezTo>
                        <a:pt x="3466" y="788"/>
                        <a:pt x="2679" y="1"/>
                        <a:pt x="173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10" name="Google Shape;9503;p73">
                  <a:extLst>
                    <a:ext uri="{FF2B5EF4-FFF2-40B4-BE49-F238E27FC236}">
                      <a16:creationId xmlns:a16="http://schemas.microsoft.com/office/drawing/2014/main" id="{0F19ECEE-2FB0-87AE-4172-EC20D5D2F848}"/>
                    </a:ext>
                  </a:extLst>
                </p:cNvPr>
                <p:cNvSpPr/>
                <p:nvPr/>
              </p:nvSpPr>
              <p:spPr>
                <a:xfrm>
                  <a:off x="3622525" y="3421825"/>
                  <a:ext cx="41775" cy="25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71" h="1009" extrusionOk="0">
                      <a:moveTo>
                        <a:pt x="1" y="0"/>
                      </a:moveTo>
                      <a:lnTo>
                        <a:pt x="851" y="1008"/>
                      </a:lnTo>
                      <a:lnTo>
                        <a:pt x="1671" y="0"/>
                      </a:lnTo>
                      <a:lnTo>
                        <a:pt x="1671" y="0"/>
                      </a:lnTo>
                      <a:cubicBezTo>
                        <a:pt x="1450" y="126"/>
                        <a:pt x="1167" y="158"/>
                        <a:pt x="851" y="158"/>
                      </a:cubicBezTo>
                      <a:cubicBezTo>
                        <a:pt x="568" y="158"/>
                        <a:pt x="284" y="95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11" name="Google Shape;9504;p73">
                  <a:extLst>
                    <a:ext uri="{FF2B5EF4-FFF2-40B4-BE49-F238E27FC236}">
                      <a16:creationId xmlns:a16="http://schemas.microsoft.com/office/drawing/2014/main" id="{5047A9C7-A5B0-785F-3534-F259F2320EBD}"/>
                    </a:ext>
                  </a:extLst>
                </p:cNvPr>
                <p:cNvSpPr/>
                <p:nvPr/>
              </p:nvSpPr>
              <p:spPr>
                <a:xfrm>
                  <a:off x="3566600" y="3416300"/>
                  <a:ext cx="70125" cy="106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4254" extrusionOk="0">
                      <a:moveTo>
                        <a:pt x="1261" y="1"/>
                      </a:moveTo>
                      <a:cubicBezTo>
                        <a:pt x="474" y="599"/>
                        <a:pt x="1" y="1513"/>
                        <a:pt x="1" y="2490"/>
                      </a:cubicBezTo>
                      <a:lnTo>
                        <a:pt x="1" y="3907"/>
                      </a:lnTo>
                      <a:cubicBezTo>
                        <a:pt x="1" y="4096"/>
                        <a:pt x="158" y="4254"/>
                        <a:pt x="379" y="4254"/>
                      </a:cubicBezTo>
                      <a:lnTo>
                        <a:pt x="2805" y="4254"/>
                      </a:lnTo>
                      <a:lnTo>
                        <a:pt x="2805" y="1891"/>
                      </a:lnTo>
                      <a:lnTo>
                        <a:pt x="1261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12" name="Google Shape;9505;p73">
                  <a:extLst>
                    <a:ext uri="{FF2B5EF4-FFF2-40B4-BE49-F238E27FC236}">
                      <a16:creationId xmlns:a16="http://schemas.microsoft.com/office/drawing/2014/main" id="{4A78EB67-75E1-B9D1-E13E-1510A20387FD}"/>
                    </a:ext>
                  </a:extLst>
                </p:cNvPr>
                <p:cNvSpPr/>
                <p:nvPr/>
              </p:nvSpPr>
              <p:spPr>
                <a:xfrm>
                  <a:off x="3653250" y="3417100"/>
                  <a:ext cx="70125" cy="106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4254" extrusionOk="0">
                      <a:moveTo>
                        <a:pt x="1544" y="0"/>
                      </a:moveTo>
                      <a:lnTo>
                        <a:pt x="1" y="1890"/>
                      </a:lnTo>
                      <a:lnTo>
                        <a:pt x="1" y="4253"/>
                      </a:lnTo>
                      <a:lnTo>
                        <a:pt x="2458" y="4253"/>
                      </a:lnTo>
                      <a:cubicBezTo>
                        <a:pt x="2647" y="4253"/>
                        <a:pt x="2804" y="4096"/>
                        <a:pt x="2804" y="3907"/>
                      </a:cubicBezTo>
                      <a:lnTo>
                        <a:pt x="2804" y="2489"/>
                      </a:lnTo>
                      <a:cubicBezTo>
                        <a:pt x="2773" y="1481"/>
                        <a:pt x="2300" y="567"/>
                        <a:pt x="154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13" name="Google Shape;9506;p73">
                  <a:extLst>
                    <a:ext uri="{FF2B5EF4-FFF2-40B4-BE49-F238E27FC236}">
                      <a16:creationId xmlns:a16="http://schemas.microsoft.com/office/drawing/2014/main" id="{015AC72E-F1AD-3B17-2486-6CD024C2D4A0}"/>
                    </a:ext>
                  </a:extLst>
                </p:cNvPr>
                <p:cNvSpPr/>
                <p:nvPr/>
              </p:nvSpPr>
              <p:spPr>
                <a:xfrm>
                  <a:off x="3655625" y="3310775"/>
                  <a:ext cx="137850" cy="108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14" h="4348" extrusionOk="0">
                      <a:moveTo>
                        <a:pt x="3686" y="1512"/>
                      </a:moveTo>
                      <a:cubicBezTo>
                        <a:pt x="3907" y="1512"/>
                        <a:pt x="4064" y="1670"/>
                        <a:pt x="4064" y="1859"/>
                      </a:cubicBezTo>
                      <a:cubicBezTo>
                        <a:pt x="4064" y="2048"/>
                        <a:pt x="3907" y="2205"/>
                        <a:pt x="3686" y="2205"/>
                      </a:cubicBezTo>
                      <a:lnTo>
                        <a:pt x="2993" y="2205"/>
                      </a:lnTo>
                      <a:cubicBezTo>
                        <a:pt x="2804" y="2205"/>
                        <a:pt x="2646" y="2048"/>
                        <a:pt x="2646" y="1859"/>
                      </a:cubicBezTo>
                      <a:cubicBezTo>
                        <a:pt x="2646" y="1670"/>
                        <a:pt x="2804" y="1512"/>
                        <a:pt x="2993" y="1512"/>
                      </a:cubicBezTo>
                      <a:close/>
                      <a:moveTo>
                        <a:pt x="4127" y="0"/>
                      </a:moveTo>
                      <a:cubicBezTo>
                        <a:pt x="3686" y="536"/>
                        <a:pt x="3056" y="851"/>
                        <a:pt x="2331" y="851"/>
                      </a:cubicBezTo>
                      <a:cubicBezTo>
                        <a:pt x="1607" y="851"/>
                        <a:pt x="977" y="504"/>
                        <a:pt x="536" y="63"/>
                      </a:cubicBezTo>
                      <a:cubicBezTo>
                        <a:pt x="347" y="221"/>
                        <a:pt x="158" y="378"/>
                        <a:pt x="0" y="567"/>
                      </a:cubicBezTo>
                      <a:cubicBezTo>
                        <a:pt x="945" y="756"/>
                        <a:pt x="1638" y="1575"/>
                        <a:pt x="1638" y="2615"/>
                      </a:cubicBezTo>
                      <a:cubicBezTo>
                        <a:pt x="1638" y="2930"/>
                        <a:pt x="1575" y="3214"/>
                        <a:pt x="1449" y="3466"/>
                      </a:cubicBezTo>
                      <a:cubicBezTo>
                        <a:pt x="1859" y="3718"/>
                        <a:pt x="2205" y="4001"/>
                        <a:pt x="2520" y="4348"/>
                      </a:cubicBezTo>
                      <a:lnTo>
                        <a:pt x="5167" y="4348"/>
                      </a:lnTo>
                      <a:cubicBezTo>
                        <a:pt x="5356" y="4348"/>
                        <a:pt x="5513" y="4190"/>
                        <a:pt x="5513" y="4001"/>
                      </a:cubicBezTo>
                      <a:lnTo>
                        <a:pt x="5513" y="2615"/>
                      </a:lnTo>
                      <a:cubicBezTo>
                        <a:pt x="5482" y="1512"/>
                        <a:pt x="4915" y="567"/>
                        <a:pt x="41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14" name="Google Shape;9507;p73">
                  <a:extLst>
                    <a:ext uri="{FF2B5EF4-FFF2-40B4-BE49-F238E27FC236}">
                      <a16:creationId xmlns:a16="http://schemas.microsoft.com/office/drawing/2014/main" id="{2D8F5426-AF9B-4D79-C735-B05C665F2959}"/>
                    </a:ext>
                  </a:extLst>
                </p:cNvPr>
                <p:cNvSpPr/>
                <p:nvPr/>
              </p:nvSpPr>
              <p:spPr>
                <a:xfrm>
                  <a:off x="3497300" y="3309975"/>
                  <a:ext cx="136275" cy="108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51" h="4349" extrusionOk="0">
                      <a:moveTo>
                        <a:pt x="2426" y="1544"/>
                      </a:moveTo>
                      <a:cubicBezTo>
                        <a:pt x="2615" y="1544"/>
                        <a:pt x="2773" y="1702"/>
                        <a:pt x="2773" y="1891"/>
                      </a:cubicBezTo>
                      <a:cubicBezTo>
                        <a:pt x="2773" y="2080"/>
                        <a:pt x="2615" y="2237"/>
                        <a:pt x="2426" y="2237"/>
                      </a:cubicBezTo>
                      <a:lnTo>
                        <a:pt x="1733" y="2237"/>
                      </a:lnTo>
                      <a:cubicBezTo>
                        <a:pt x="1513" y="2237"/>
                        <a:pt x="1355" y="2080"/>
                        <a:pt x="1355" y="1891"/>
                      </a:cubicBezTo>
                      <a:cubicBezTo>
                        <a:pt x="1355" y="1702"/>
                        <a:pt x="1513" y="1544"/>
                        <a:pt x="1733" y="1544"/>
                      </a:cubicBezTo>
                      <a:close/>
                      <a:moveTo>
                        <a:pt x="1324" y="1"/>
                      </a:moveTo>
                      <a:cubicBezTo>
                        <a:pt x="536" y="568"/>
                        <a:pt x="1" y="1513"/>
                        <a:pt x="1" y="2552"/>
                      </a:cubicBezTo>
                      <a:lnTo>
                        <a:pt x="1" y="3939"/>
                      </a:lnTo>
                      <a:cubicBezTo>
                        <a:pt x="1" y="4191"/>
                        <a:pt x="95" y="4348"/>
                        <a:pt x="316" y="4348"/>
                      </a:cubicBezTo>
                      <a:lnTo>
                        <a:pt x="2930" y="4348"/>
                      </a:lnTo>
                      <a:cubicBezTo>
                        <a:pt x="3214" y="3970"/>
                        <a:pt x="3561" y="3655"/>
                        <a:pt x="4002" y="3466"/>
                      </a:cubicBezTo>
                      <a:cubicBezTo>
                        <a:pt x="3876" y="3183"/>
                        <a:pt x="3813" y="2930"/>
                        <a:pt x="3813" y="2615"/>
                      </a:cubicBezTo>
                      <a:cubicBezTo>
                        <a:pt x="3813" y="1607"/>
                        <a:pt x="4506" y="757"/>
                        <a:pt x="5451" y="568"/>
                      </a:cubicBezTo>
                      <a:cubicBezTo>
                        <a:pt x="5293" y="347"/>
                        <a:pt x="5104" y="190"/>
                        <a:pt x="4915" y="32"/>
                      </a:cubicBezTo>
                      <a:cubicBezTo>
                        <a:pt x="4474" y="505"/>
                        <a:pt x="3844" y="820"/>
                        <a:pt x="3151" y="820"/>
                      </a:cubicBezTo>
                      <a:cubicBezTo>
                        <a:pt x="2426" y="820"/>
                        <a:pt x="1796" y="505"/>
                        <a:pt x="132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29" name="Google Shape;9508;p73">
                <a:extLst>
                  <a:ext uri="{FF2B5EF4-FFF2-40B4-BE49-F238E27FC236}">
                    <a16:creationId xmlns:a16="http://schemas.microsoft.com/office/drawing/2014/main" id="{9DB71135-D972-9020-A8EF-072B2846D87E}"/>
                  </a:ext>
                </a:extLst>
              </p:cNvPr>
              <p:cNvGrpSpPr/>
              <p:nvPr/>
            </p:nvGrpSpPr>
            <p:grpSpPr>
              <a:xfrm>
                <a:off x="5852154" y="4379933"/>
                <a:ext cx="499261" cy="496599"/>
                <a:chOff x="3497300" y="3591950"/>
                <a:chExt cx="295375" cy="293800"/>
              </a:xfrm>
              <a:grpFill/>
            </p:grpSpPr>
            <p:sp>
              <p:nvSpPr>
                <p:cNvPr id="17499" name="Google Shape;9509;p73">
                  <a:extLst>
                    <a:ext uri="{FF2B5EF4-FFF2-40B4-BE49-F238E27FC236}">
                      <a16:creationId xmlns:a16="http://schemas.microsoft.com/office/drawing/2014/main" id="{634323F7-7D43-5B42-B393-99BFDCF777A8}"/>
                    </a:ext>
                  </a:extLst>
                </p:cNvPr>
                <p:cNvSpPr/>
                <p:nvPr/>
              </p:nvSpPr>
              <p:spPr>
                <a:xfrm>
                  <a:off x="3628825" y="3724275"/>
                  <a:ext cx="18150" cy="16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662" extrusionOk="0">
                      <a:moveTo>
                        <a:pt x="375" y="0"/>
                      </a:moveTo>
                      <a:cubicBezTo>
                        <a:pt x="292" y="0"/>
                        <a:pt x="206" y="32"/>
                        <a:pt x="127" y="95"/>
                      </a:cubicBezTo>
                      <a:cubicBezTo>
                        <a:pt x="1" y="221"/>
                        <a:pt x="1" y="441"/>
                        <a:pt x="127" y="567"/>
                      </a:cubicBezTo>
                      <a:cubicBezTo>
                        <a:pt x="190" y="630"/>
                        <a:pt x="277" y="662"/>
                        <a:pt x="363" y="662"/>
                      </a:cubicBezTo>
                      <a:cubicBezTo>
                        <a:pt x="450" y="662"/>
                        <a:pt x="536" y="630"/>
                        <a:pt x="599" y="567"/>
                      </a:cubicBezTo>
                      <a:cubicBezTo>
                        <a:pt x="725" y="441"/>
                        <a:pt x="725" y="221"/>
                        <a:pt x="599" y="95"/>
                      </a:cubicBezTo>
                      <a:cubicBezTo>
                        <a:pt x="536" y="32"/>
                        <a:pt x="458" y="0"/>
                        <a:pt x="37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00" name="Google Shape;9510;p73">
                  <a:extLst>
                    <a:ext uri="{FF2B5EF4-FFF2-40B4-BE49-F238E27FC236}">
                      <a16:creationId xmlns:a16="http://schemas.microsoft.com/office/drawing/2014/main" id="{0A2FC356-6031-07F2-BD15-81EEDB628629}"/>
                    </a:ext>
                  </a:extLst>
                </p:cNvPr>
                <p:cNvSpPr/>
                <p:nvPr/>
              </p:nvSpPr>
              <p:spPr>
                <a:xfrm>
                  <a:off x="3590250" y="3689400"/>
                  <a:ext cx="9452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81" h="3467" extrusionOk="0">
                      <a:moveTo>
                        <a:pt x="1922" y="710"/>
                      </a:moveTo>
                      <a:cubicBezTo>
                        <a:pt x="2190" y="710"/>
                        <a:pt x="2458" y="812"/>
                        <a:pt x="2647" y="1017"/>
                      </a:cubicBezTo>
                      <a:cubicBezTo>
                        <a:pt x="3088" y="1395"/>
                        <a:pt x="3088" y="2088"/>
                        <a:pt x="2647" y="2466"/>
                      </a:cubicBezTo>
                      <a:cubicBezTo>
                        <a:pt x="2458" y="2671"/>
                        <a:pt x="2190" y="2773"/>
                        <a:pt x="1922" y="2773"/>
                      </a:cubicBezTo>
                      <a:cubicBezTo>
                        <a:pt x="1654" y="2773"/>
                        <a:pt x="1386" y="2671"/>
                        <a:pt x="1197" y="2466"/>
                      </a:cubicBezTo>
                      <a:cubicBezTo>
                        <a:pt x="788" y="2088"/>
                        <a:pt x="788" y="1395"/>
                        <a:pt x="1197" y="1017"/>
                      </a:cubicBezTo>
                      <a:cubicBezTo>
                        <a:pt x="1386" y="812"/>
                        <a:pt x="1654" y="710"/>
                        <a:pt x="1922" y="710"/>
                      </a:cubicBezTo>
                      <a:close/>
                      <a:moveTo>
                        <a:pt x="1930" y="1"/>
                      </a:moveTo>
                      <a:cubicBezTo>
                        <a:pt x="1489" y="1"/>
                        <a:pt x="1040" y="182"/>
                        <a:pt x="693" y="544"/>
                      </a:cubicBezTo>
                      <a:cubicBezTo>
                        <a:pt x="0" y="1206"/>
                        <a:pt x="0" y="2309"/>
                        <a:pt x="693" y="2970"/>
                      </a:cubicBezTo>
                      <a:cubicBezTo>
                        <a:pt x="1024" y="3301"/>
                        <a:pt x="1473" y="3466"/>
                        <a:pt x="1918" y="3466"/>
                      </a:cubicBezTo>
                      <a:cubicBezTo>
                        <a:pt x="2363" y="3466"/>
                        <a:pt x="2804" y="3301"/>
                        <a:pt x="3119" y="2970"/>
                      </a:cubicBezTo>
                      <a:cubicBezTo>
                        <a:pt x="3781" y="2309"/>
                        <a:pt x="3781" y="1206"/>
                        <a:pt x="3119" y="544"/>
                      </a:cubicBezTo>
                      <a:cubicBezTo>
                        <a:pt x="2804" y="182"/>
                        <a:pt x="2371" y="1"/>
                        <a:pt x="193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01" name="Google Shape;9511;p73">
                  <a:extLst>
                    <a:ext uri="{FF2B5EF4-FFF2-40B4-BE49-F238E27FC236}">
                      <a16:creationId xmlns:a16="http://schemas.microsoft.com/office/drawing/2014/main" id="{78C605D1-AEC1-DD92-DEAA-79A00451B536}"/>
                    </a:ext>
                  </a:extLst>
                </p:cNvPr>
                <p:cNvSpPr/>
                <p:nvPr/>
              </p:nvSpPr>
              <p:spPr>
                <a:xfrm>
                  <a:off x="3674525" y="3601400"/>
                  <a:ext cx="118150" cy="118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26" h="4758" extrusionOk="0">
                      <a:moveTo>
                        <a:pt x="3533" y="0"/>
                      </a:moveTo>
                      <a:cubicBezTo>
                        <a:pt x="3442" y="0"/>
                        <a:pt x="3355" y="32"/>
                        <a:pt x="3308" y="95"/>
                      </a:cubicBezTo>
                      <a:lnTo>
                        <a:pt x="0" y="3308"/>
                      </a:lnTo>
                      <a:cubicBezTo>
                        <a:pt x="410" y="3623"/>
                        <a:pt x="788" y="4127"/>
                        <a:pt x="1953" y="4758"/>
                      </a:cubicBezTo>
                      <a:lnTo>
                        <a:pt x="4600" y="2678"/>
                      </a:lnTo>
                      <a:cubicBezTo>
                        <a:pt x="4663" y="2615"/>
                        <a:pt x="4726" y="2521"/>
                        <a:pt x="4726" y="2395"/>
                      </a:cubicBezTo>
                      <a:cubicBezTo>
                        <a:pt x="4726" y="1544"/>
                        <a:pt x="4348" y="693"/>
                        <a:pt x="3781" y="95"/>
                      </a:cubicBezTo>
                      <a:cubicBezTo>
                        <a:pt x="3718" y="32"/>
                        <a:pt x="3623" y="0"/>
                        <a:pt x="35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02" name="Google Shape;9512;p73">
                  <a:extLst>
                    <a:ext uri="{FF2B5EF4-FFF2-40B4-BE49-F238E27FC236}">
                      <a16:creationId xmlns:a16="http://schemas.microsoft.com/office/drawing/2014/main" id="{07DEA9B0-BECD-8315-1769-40C286544FBA}"/>
                    </a:ext>
                  </a:extLst>
                </p:cNvPr>
                <p:cNvSpPr/>
                <p:nvPr/>
              </p:nvSpPr>
              <p:spPr>
                <a:xfrm>
                  <a:off x="3631200" y="3774675"/>
                  <a:ext cx="103200" cy="102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28" h="4096" extrusionOk="0">
                      <a:moveTo>
                        <a:pt x="2048" y="0"/>
                      </a:moveTo>
                      <a:cubicBezTo>
                        <a:pt x="1985" y="32"/>
                        <a:pt x="1985" y="63"/>
                        <a:pt x="1954" y="126"/>
                      </a:cubicBezTo>
                      <a:cubicBezTo>
                        <a:pt x="1506" y="546"/>
                        <a:pt x="859" y="767"/>
                        <a:pt x="235" y="767"/>
                      </a:cubicBezTo>
                      <a:cubicBezTo>
                        <a:pt x="156" y="767"/>
                        <a:pt x="78" y="764"/>
                        <a:pt x="0" y="756"/>
                      </a:cubicBezTo>
                      <a:lnTo>
                        <a:pt x="0" y="756"/>
                      </a:lnTo>
                      <a:cubicBezTo>
                        <a:pt x="567" y="1670"/>
                        <a:pt x="1355" y="3749"/>
                        <a:pt x="1418" y="3875"/>
                      </a:cubicBezTo>
                      <a:cubicBezTo>
                        <a:pt x="1450" y="4001"/>
                        <a:pt x="1607" y="4096"/>
                        <a:pt x="1733" y="4096"/>
                      </a:cubicBezTo>
                      <a:cubicBezTo>
                        <a:pt x="1891" y="4096"/>
                        <a:pt x="1985" y="4033"/>
                        <a:pt x="2048" y="3875"/>
                      </a:cubicBezTo>
                      <a:lnTo>
                        <a:pt x="2426" y="2647"/>
                      </a:lnTo>
                      <a:lnTo>
                        <a:pt x="3182" y="2647"/>
                      </a:lnTo>
                      <a:cubicBezTo>
                        <a:pt x="4128" y="2647"/>
                        <a:pt x="2710" y="630"/>
                        <a:pt x="204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03" name="Google Shape;9513;p73">
                  <a:extLst>
                    <a:ext uri="{FF2B5EF4-FFF2-40B4-BE49-F238E27FC236}">
                      <a16:creationId xmlns:a16="http://schemas.microsoft.com/office/drawing/2014/main" id="{B894CE8F-F3D3-7EC9-6528-8AD73289A65F}"/>
                    </a:ext>
                  </a:extLst>
                </p:cNvPr>
                <p:cNvSpPr/>
                <p:nvPr/>
              </p:nvSpPr>
              <p:spPr>
                <a:xfrm>
                  <a:off x="3691850" y="3726625"/>
                  <a:ext cx="89800" cy="89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92" h="3562" extrusionOk="0">
                      <a:moveTo>
                        <a:pt x="252" y="1"/>
                      </a:moveTo>
                      <a:cubicBezTo>
                        <a:pt x="284" y="410"/>
                        <a:pt x="189" y="883"/>
                        <a:pt x="0" y="1292"/>
                      </a:cubicBezTo>
                      <a:cubicBezTo>
                        <a:pt x="630" y="1922"/>
                        <a:pt x="1134" y="2615"/>
                        <a:pt x="1544" y="3466"/>
                      </a:cubicBezTo>
                      <a:cubicBezTo>
                        <a:pt x="1565" y="3530"/>
                        <a:pt x="1634" y="3562"/>
                        <a:pt x="1715" y="3562"/>
                      </a:cubicBezTo>
                      <a:cubicBezTo>
                        <a:pt x="1874" y="3562"/>
                        <a:pt x="2080" y="3443"/>
                        <a:pt x="2080" y="3214"/>
                      </a:cubicBezTo>
                      <a:lnTo>
                        <a:pt x="2080" y="2458"/>
                      </a:lnTo>
                      <a:lnTo>
                        <a:pt x="3308" y="2080"/>
                      </a:lnTo>
                      <a:cubicBezTo>
                        <a:pt x="3497" y="1985"/>
                        <a:pt x="3592" y="1891"/>
                        <a:pt x="3592" y="1733"/>
                      </a:cubicBezTo>
                      <a:cubicBezTo>
                        <a:pt x="3592" y="1576"/>
                        <a:pt x="3497" y="1450"/>
                        <a:pt x="3340" y="1418"/>
                      </a:cubicBezTo>
                      <a:cubicBezTo>
                        <a:pt x="3182" y="1355"/>
                        <a:pt x="1134" y="568"/>
                        <a:pt x="25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04" name="Google Shape;9514;p73">
                  <a:extLst>
                    <a:ext uri="{FF2B5EF4-FFF2-40B4-BE49-F238E27FC236}">
                      <a16:creationId xmlns:a16="http://schemas.microsoft.com/office/drawing/2014/main" id="{920AE97A-4BDA-BDA4-DB2C-4F7B8CDC49A0}"/>
                    </a:ext>
                  </a:extLst>
                </p:cNvPr>
                <p:cNvSpPr/>
                <p:nvPr/>
              </p:nvSpPr>
              <p:spPr>
                <a:xfrm>
                  <a:off x="3505175" y="3767575"/>
                  <a:ext cx="120525" cy="118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1" h="4727" extrusionOk="0">
                      <a:moveTo>
                        <a:pt x="3372" y="1"/>
                      </a:moveTo>
                      <a:lnTo>
                        <a:pt x="95" y="3277"/>
                      </a:lnTo>
                      <a:cubicBezTo>
                        <a:pt x="1" y="3435"/>
                        <a:pt x="1" y="3687"/>
                        <a:pt x="158" y="3781"/>
                      </a:cubicBezTo>
                      <a:cubicBezTo>
                        <a:pt x="788" y="4411"/>
                        <a:pt x="1607" y="4727"/>
                        <a:pt x="2458" y="4727"/>
                      </a:cubicBezTo>
                      <a:cubicBezTo>
                        <a:pt x="2584" y="4727"/>
                        <a:pt x="2679" y="4695"/>
                        <a:pt x="2742" y="4632"/>
                      </a:cubicBezTo>
                      <a:lnTo>
                        <a:pt x="4821" y="1986"/>
                      </a:lnTo>
                      <a:cubicBezTo>
                        <a:pt x="4254" y="851"/>
                        <a:pt x="3718" y="442"/>
                        <a:pt x="33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05" name="Google Shape;9515;p73">
                  <a:extLst>
                    <a:ext uri="{FF2B5EF4-FFF2-40B4-BE49-F238E27FC236}">
                      <a16:creationId xmlns:a16="http://schemas.microsoft.com/office/drawing/2014/main" id="{C89225CF-9960-3868-64C8-6ABF87220F7E}"/>
                    </a:ext>
                  </a:extLst>
                </p:cNvPr>
                <p:cNvSpPr/>
                <p:nvPr/>
              </p:nvSpPr>
              <p:spPr>
                <a:xfrm>
                  <a:off x="3631200" y="3591950"/>
                  <a:ext cx="104000" cy="84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3372" extrusionOk="0">
                      <a:moveTo>
                        <a:pt x="2836" y="0"/>
                      </a:moveTo>
                      <a:cubicBezTo>
                        <a:pt x="2678" y="0"/>
                        <a:pt x="2584" y="32"/>
                        <a:pt x="2521" y="95"/>
                      </a:cubicBezTo>
                      <a:lnTo>
                        <a:pt x="0" y="3245"/>
                      </a:lnTo>
                      <a:cubicBezTo>
                        <a:pt x="90" y="3238"/>
                        <a:pt x="181" y="3234"/>
                        <a:pt x="272" y="3234"/>
                      </a:cubicBezTo>
                      <a:cubicBezTo>
                        <a:pt x="568" y="3234"/>
                        <a:pt x="870" y="3275"/>
                        <a:pt x="1135" y="3371"/>
                      </a:cubicBezTo>
                      <a:cubicBezTo>
                        <a:pt x="1324" y="3119"/>
                        <a:pt x="3939" y="567"/>
                        <a:pt x="4159" y="347"/>
                      </a:cubicBezTo>
                      <a:cubicBezTo>
                        <a:pt x="3718" y="158"/>
                        <a:pt x="3308" y="0"/>
                        <a:pt x="283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06" name="Google Shape;9516;p73">
                  <a:extLst>
                    <a:ext uri="{FF2B5EF4-FFF2-40B4-BE49-F238E27FC236}">
                      <a16:creationId xmlns:a16="http://schemas.microsoft.com/office/drawing/2014/main" id="{2C5B7D3C-8614-E2CB-347F-650453A9C3AA}"/>
                    </a:ext>
                  </a:extLst>
                </p:cNvPr>
                <p:cNvSpPr/>
                <p:nvPr/>
              </p:nvSpPr>
              <p:spPr>
                <a:xfrm>
                  <a:off x="3497300" y="3721900"/>
                  <a:ext cx="84300" cy="107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72" h="4286" extrusionOk="0">
                      <a:moveTo>
                        <a:pt x="3246" y="1"/>
                      </a:moveTo>
                      <a:lnTo>
                        <a:pt x="95" y="2552"/>
                      </a:lnTo>
                      <a:cubicBezTo>
                        <a:pt x="32" y="2615"/>
                        <a:pt x="1" y="2710"/>
                        <a:pt x="1" y="2836"/>
                      </a:cubicBezTo>
                      <a:cubicBezTo>
                        <a:pt x="1" y="3340"/>
                        <a:pt x="95" y="3844"/>
                        <a:pt x="347" y="4285"/>
                      </a:cubicBezTo>
                      <a:lnTo>
                        <a:pt x="3372" y="1261"/>
                      </a:lnTo>
                      <a:cubicBezTo>
                        <a:pt x="3214" y="851"/>
                        <a:pt x="3183" y="410"/>
                        <a:pt x="324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30" name="Google Shape;9517;p73">
                <a:extLst>
                  <a:ext uri="{FF2B5EF4-FFF2-40B4-BE49-F238E27FC236}">
                    <a16:creationId xmlns:a16="http://schemas.microsoft.com/office/drawing/2014/main" id="{F4EB06D3-45ED-D6A7-9F38-3485AA046CDA}"/>
                  </a:ext>
                </a:extLst>
              </p:cNvPr>
              <p:cNvGrpSpPr/>
              <p:nvPr/>
            </p:nvGrpSpPr>
            <p:grpSpPr>
              <a:xfrm>
                <a:off x="5852154" y="4985299"/>
                <a:ext cx="499261" cy="499303"/>
                <a:chOff x="3497300" y="3955025"/>
                <a:chExt cx="295375" cy="295400"/>
              </a:xfrm>
              <a:grpFill/>
            </p:grpSpPr>
            <p:sp>
              <p:nvSpPr>
                <p:cNvPr id="17496" name="Google Shape;9518;p73">
                  <a:extLst>
                    <a:ext uri="{FF2B5EF4-FFF2-40B4-BE49-F238E27FC236}">
                      <a16:creationId xmlns:a16="http://schemas.microsoft.com/office/drawing/2014/main" id="{FF747517-6097-2376-34AE-B0493D829692}"/>
                    </a:ext>
                  </a:extLst>
                </p:cNvPr>
                <p:cNvSpPr/>
                <p:nvPr/>
              </p:nvSpPr>
              <p:spPr>
                <a:xfrm>
                  <a:off x="3660350" y="4035375"/>
                  <a:ext cx="132325" cy="155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3" h="6207" extrusionOk="0">
                      <a:moveTo>
                        <a:pt x="4663" y="0"/>
                      </a:moveTo>
                      <a:lnTo>
                        <a:pt x="0" y="2773"/>
                      </a:lnTo>
                      <a:lnTo>
                        <a:pt x="4127" y="6207"/>
                      </a:lnTo>
                      <a:cubicBezTo>
                        <a:pt x="4852" y="5199"/>
                        <a:pt x="5293" y="4033"/>
                        <a:pt x="5293" y="2678"/>
                      </a:cubicBezTo>
                      <a:cubicBezTo>
                        <a:pt x="5293" y="1733"/>
                        <a:pt x="5041" y="851"/>
                        <a:pt x="466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97" name="Google Shape;9519;p73">
                  <a:extLst>
                    <a:ext uri="{FF2B5EF4-FFF2-40B4-BE49-F238E27FC236}">
                      <a16:creationId xmlns:a16="http://schemas.microsoft.com/office/drawing/2014/main" id="{12873A53-F89B-2ECB-7440-1C7EF450A8C6}"/>
                    </a:ext>
                  </a:extLst>
                </p:cNvPr>
                <p:cNvSpPr/>
                <p:nvPr/>
              </p:nvSpPr>
              <p:spPr>
                <a:xfrm>
                  <a:off x="3653250" y="3955025"/>
                  <a:ext cx="114225" cy="133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69" h="5326" extrusionOk="0">
                      <a:moveTo>
                        <a:pt x="1" y="1"/>
                      </a:moveTo>
                      <a:lnTo>
                        <a:pt x="1" y="5325"/>
                      </a:lnTo>
                      <a:lnTo>
                        <a:pt x="4569" y="2679"/>
                      </a:lnTo>
                      <a:cubicBezTo>
                        <a:pt x="3561" y="1167"/>
                        <a:pt x="1891" y="127"/>
                        <a:pt x="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98" name="Google Shape;9520;p73">
                  <a:extLst>
                    <a:ext uri="{FF2B5EF4-FFF2-40B4-BE49-F238E27FC236}">
                      <a16:creationId xmlns:a16="http://schemas.microsoft.com/office/drawing/2014/main" id="{22EE14F0-35AA-1A41-BE13-8671F6C28C53}"/>
                    </a:ext>
                  </a:extLst>
                </p:cNvPr>
                <p:cNvSpPr/>
                <p:nvPr/>
              </p:nvSpPr>
              <p:spPr>
                <a:xfrm>
                  <a:off x="3497300" y="3955025"/>
                  <a:ext cx="256000" cy="29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40" h="11816" extrusionOk="0">
                      <a:moveTo>
                        <a:pt x="5577" y="1"/>
                      </a:moveTo>
                      <a:cubicBezTo>
                        <a:pt x="2521" y="190"/>
                        <a:pt x="1" y="2805"/>
                        <a:pt x="1" y="5892"/>
                      </a:cubicBezTo>
                      <a:cubicBezTo>
                        <a:pt x="1" y="9137"/>
                        <a:pt x="2678" y="11815"/>
                        <a:pt x="5923" y="11815"/>
                      </a:cubicBezTo>
                      <a:cubicBezTo>
                        <a:pt x="7625" y="11815"/>
                        <a:pt x="9168" y="11059"/>
                        <a:pt x="10240" y="9925"/>
                      </a:cubicBezTo>
                      <a:lnTo>
                        <a:pt x="5703" y="6176"/>
                      </a:lnTo>
                      <a:cubicBezTo>
                        <a:pt x="5608" y="6144"/>
                        <a:pt x="5577" y="5987"/>
                        <a:pt x="5577" y="5892"/>
                      </a:cubicBezTo>
                      <a:lnTo>
                        <a:pt x="5577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31" name="Google Shape;9521;p73">
                <a:extLst>
                  <a:ext uri="{FF2B5EF4-FFF2-40B4-BE49-F238E27FC236}">
                    <a16:creationId xmlns:a16="http://schemas.microsoft.com/office/drawing/2014/main" id="{73A575D0-257E-2905-187B-D13CBBC13E4D}"/>
                  </a:ext>
                </a:extLst>
              </p:cNvPr>
              <p:cNvGrpSpPr/>
              <p:nvPr/>
            </p:nvGrpSpPr>
            <p:grpSpPr>
              <a:xfrm>
                <a:off x="9033293" y="3748917"/>
                <a:ext cx="468667" cy="498542"/>
                <a:chOff x="5364750" y="3235150"/>
                <a:chExt cx="277275" cy="294950"/>
              </a:xfrm>
              <a:grpFill/>
            </p:grpSpPr>
            <p:sp>
              <p:nvSpPr>
                <p:cNvPr id="17488" name="Google Shape;9522;p73">
                  <a:extLst>
                    <a:ext uri="{FF2B5EF4-FFF2-40B4-BE49-F238E27FC236}">
                      <a16:creationId xmlns:a16="http://schemas.microsoft.com/office/drawing/2014/main" id="{00229278-29D9-19EB-985D-CCBC792623D6}"/>
                    </a:ext>
                  </a:extLst>
                </p:cNvPr>
                <p:cNvSpPr/>
                <p:nvPr/>
              </p:nvSpPr>
              <p:spPr>
                <a:xfrm>
                  <a:off x="5502600" y="3235150"/>
                  <a:ext cx="17350" cy="44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1765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lnTo>
                        <a:pt x="0" y="1418"/>
                      </a:lnTo>
                      <a:cubicBezTo>
                        <a:pt x="0" y="1607"/>
                        <a:pt x="158" y="1765"/>
                        <a:pt x="347" y="1765"/>
                      </a:cubicBezTo>
                      <a:cubicBezTo>
                        <a:pt x="536" y="1765"/>
                        <a:pt x="693" y="1607"/>
                        <a:pt x="693" y="1418"/>
                      </a:cubicBezTo>
                      <a:lnTo>
                        <a:pt x="693" y="347"/>
                      </a:lnTo>
                      <a:cubicBezTo>
                        <a:pt x="693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89" name="Google Shape;9523;p73">
                  <a:extLst>
                    <a:ext uri="{FF2B5EF4-FFF2-40B4-BE49-F238E27FC236}">
                      <a16:creationId xmlns:a16="http://schemas.microsoft.com/office/drawing/2014/main" id="{8CCF3E55-AFD5-91D5-F492-749BB8B848F4}"/>
                    </a:ext>
                  </a:extLst>
                </p:cNvPr>
                <p:cNvSpPr/>
                <p:nvPr/>
              </p:nvSpPr>
              <p:spPr>
                <a:xfrm>
                  <a:off x="5555375" y="3253850"/>
                  <a:ext cx="35450" cy="3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364" extrusionOk="0">
                      <a:moveTo>
                        <a:pt x="1071" y="1"/>
                      </a:moveTo>
                      <a:cubicBezTo>
                        <a:pt x="977" y="1"/>
                        <a:pt x="882" y="24"/>
                        <a:pt x="819" y="72"/>
                      </a:cubicBezTo>
                      <a:lnTo>
                        <a:pt x="126" y="796"/>
                      </a:lnTo>
                      <a:cubicBezTo>
                        <a:pt x="0" y="922"/>
                        <a:pt x="0" y="1143"/>
                        <a:pt x="126" y="1269"/>
                      </a:cubicBezTo>
                      <a:cubicBezTo>
                        <a:pt x="189" y="1332"/>
                        <a:pt x="268" y="1363"/>
                        <a:pt x="350" y="1363"/>
                      </a:cubicBezTo>
                      <a:cubicBezTo>
                        <a:pt x="433" y="1363"/>
                        <a:pt x="520" y="1332"/>
                        <a:pt x="599" y="1269"/>
                      </a:cubicBezTo>
                      <a:lnTo>
                        <a:pt x="1323" y="544"/>
                      </a:lnTo>
                      <a:cubicBezTo>
                        <a:pt x="1418" y="418"/>
                        <a:pt x="1418" y="198"/>
                        <a:pt x="1323" y="72"/>
                      </a:cubicBezTo>
                      <a:cubicBezTo>
                        <a:pt x="1260" y="24"/>
                        <a:pt x="1166" y="1"/>
                        <a:pt x="107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90" name="Google Shape;9524;p73">
                  <a:extLst>
                    <a:ext uri="{FF2B5EF4-FFF2-40B4-BE49-F238E27FC236}">
                      <a16:creationId xmlns:a16="http://schemas.microsoft.com/office/drawing/2014/main" id="{ABCFAA90-4A0E-0EC3-31D1-AD46447146E3}"/>
                    </a:ext>
                  </a:extLst>
                </p:cNvPr>
                <p:cNvSpPr/>
                <p:nvPr/>
              </p:nvSpPr>
              <p:spPr>
                <a:xfrm>
                  <a:off x="5606550" y="3357225"/>
                  <a:ext cx="354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6" extrusionOk="0">
                      <a:moveTo>
                        <a:pt x="379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68"/>
                        <a:pt x="158" y="725"/>
                        <a:pt x="379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9" y="568"/>
                        <a:pt x="1419" y="347"/>
                      </a:cubicBezTo>
                      <a:cubicBezTo>
                        <a:pt x="1419" y="158"/>
                        <a:pt x="1261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91" name="Google Shape;9525;p73">
                  <a:extLst>
                    <a:ext uri="{FF2B5EF4-FFF2-40B4-BE49-F238E27FC236}">
                      <a16:creationId xmlns:a16="http://schemas.microsoft.com/office/drawing/2014/main" id="{E590DB8D-DB1C-1B85-B6D6-1EB9CBDDEF40}"/>
                    </a:ext>
                  </a:extLst>
                </p:cNvPr>
                <p:cNvSpPr/>
                <p:nvPr/>
              </p:nvSpPr>
              <p:spPr>
                <a:xfrm>
                  <a:off x="5364750" y="3357225"/>
                  <a:ext cx="3547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694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68"/>
                        <a:pt x="158" y="694"/>
                        <a:pt x="347" y="694"/>
                      </a:cubicBezTo>
                      <a:lnTo>
                        <a:pt x="1072" y="694"/>
                      </a:lnTo>
                      <a:cubicBezTo>
                        <a:pt x="1261" y="694"/>
                        <a:pt x="1419" y="568"/>
                        <a:pt x="1419" y="347"/>
                      </a:cubicBezTo>
                      <a:cubicBezTo>
                        <a:pt x="1419" y="158"/>
                        <a:pt x="1261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92" name="Google Shape;9526;p73">
                  <a:extLst>
                    <a:ext uri="{FF2B5EF4-FFF2-40B4-BE49-F238E27FC236}">
                      <a16:creationId xmlns:a16="http://schemas.microsoft.com/office/drawing/2014/main" id="{B69103C3-6AFF-14F7-A94B-EC42C82E389B}"/>
                    </a:ext>
                  </a:extLst>
                </p:cNvPr>
                <p:cNvSpPr/>
                <p:nvPr/>
              </p:nvSpPr>
              <p:spPr>
                <a:xfrm>
                  <a:off x="5433275" y="3253850"/>
                  <a:ext cx="35475" cy="3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364" extrusionOk="0">
                      <a:moveTo>
                        <a:pt x="363" y="1"/>
                      </a:moveTo>
                      <a:cubicBezTo>
                        <a:pt x="276" y="1"/>
                        <a:pt x="190" y="24"/>
                        <a:pt x="127" y="72"/>
                      </a:cubicBezTo>
                      <a:cubicBezTo>
                        <a:pt x="1" y="198"/>
                        <a:pt x="1" y="450"/>
                        <a:pt x="127" y="544"/>
                      </a:cubicBezTo>
                      <a:lnTo>
                        <a:pt x="820" y="1269"/>
                      </a:lnTo>
                      <a:cubicBezTo>
                        <a:pt x="883" y="1332"/>
                        <a:pt x="977" y="1363"/>
                        <a:pt x="1072" y="1363"/>
                      </a:cubicBezTo>
                      <a:cubicBezTo>
                        <a:pt x="1166" y="1363"/>
                        <a:pt x="1261" y="1332"/>
                        <a:pt x="1324" y="1269"/>
                      </a:cubicBezTo>
                      <a:cubicBezTo>
                        <a:pt x="1418" y="1143"/>
                        <a:pt x="1418" y="922"/>
                        <a:pt x="1324" y="796"/>
                      </a:cubicBezTo>
                      <a:lnTo>
                        <a:pt x="599" y="72"/>
                      </a:lnTo>
                      <a:cubicBezTo>
                        <a:pt x="536" y="24"/>
                        <a:pt x="450" y="1"/>
                        <a:pt x="36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93" name="Google Shape;9527;p73">
                  <a:extLst>
                    <a:ext uri="{FF2B5EF4-FFF2-40B4-BE49-F238E27FC236}">
                      <a16:creationId xmlns:a16="http://schemas.microsoft.com/office/drawing/2014/main" id="{001BCC18-196C-83E6-FC6E-CFC3EA6FE4A9}"/>
                    </a:ext>
                  </a:extLst>
                </p:cNvPr>
                <p:cNvSpPr/>
                <p:nvPr/>
              </p:nvSpPr>
              <p:spPr>
                <a:xfrm>
                  <a:off x="5380500" y="3287775"/>
                  <a:ext cx="37050" cy="2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82" h="1039" extrusionOk="0">
                      <a:moveTo>
                        <a:pt x="396" y="0"/>
                      </a:moveTo>
                      <a:cubicBezTo>
                        <a:pt x="267" y="0"/>
                        <a:pt x="132" y="81"/>
                        <a:pt x="64" y="195"/>
                      </a:cubicBezTo>
                      <a:cubicBezTo>
                        <a:pt x="1" y="353"/>
                        <a:pt x="64" y="573"/>
                        <a:pt x="221" y="668"/>
                      </a:cubicBezTo>
                      <a:lnTo>
                        <a:pt x="946" y="1015"/>
                      </a:lnTo>
                      <a:cubicBezTo>
                        <a:pt x="987" y="1031"/>
                        <a:pt x="1032" y="1039"/>
                        <a:pt x="1077" y="1039"/>
                      </a:cubicBezTo>
                      <a:cubicBezTo>
                        <a:pt x="1209" y="1039"/>
                        <a:pt x="1349" y="974"/>
                        <a:pt x="1419" y="857"/>
                      </a:cubicBezTo>
                      <a:cubicBezTo>
                        <a:pt x="1482" y="699"/>
                        <a:pt x="1419" y="447"/>
                        <a:pt x="1261" y="384"/>
                      </a:cubicBezTo>
                      <a:lnTo>
                        <a:pt x="536" y="38"/>
                      </a:lnTo>
                      <a:cubicBezTo>
                        <a:pt x="493" y="12"/>
                        <a:pt x="445" y="0"/>
                        <a:pt x="39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94" name="Google Shape;9528;p73">
                  <a:extLst>
                    <a:ext uri="{FF2B5EF4-FFF2-40B4-BE49-F238E27FC236}">
                      <a16:creationId xmlns:a16="http://schemas.microsoft.com/office/drawing/2014/main" id="{B07CFAC4-005B-862A-EC79-60CCF55479FF}"/>
                    </a:ext>
                  </a:extLst>
                </p:cNvPr>
                <p:cNvSpPr/>
                <p:nvPr/>
              </p:nvSpPr>
              <p:spPr>
                <a:xfrm>
                  <a:off x="5588450" y="3288075"/>
                  <a:ext cx="37025" cy="26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81" h="1072" extrusionOk="0">
                      <a:moveTo>
                        <a:pt x="1110" y="0"/>
                      </a:moveTo>
                      <a:cubicBezTo>
                        <a:pt x="1049" y="0"/>
                        <a:pt x="983" y="18"/>
                        <a:pt x="914" y="57"/>
                      </a:cubicBezTo>
                      <a:lnTo>
                        <a:pt x="221" y="404"/>
                      </a:lnTo>
                      <a:cubicBezTo>
                        <a:pt x="63" y="498"/>
                        <a:pt x="0" y="687"/>
                        <a:pt x="63" y="877"/>
                      </a:cubicBezTo>
                      <a:cubicBezTo>
                        <a:pt x="132" y="991"/>
                        <a:pt x="250" y="1072"/>
                        <a:pt x="382" y="1072"/>
                      </a:cubicBezTo>
                      <a:cubicBezTo>
                        <a:pt x="432" y="1072"/>
                        <a:pt x="484" y="1060"/>
                        <a:pt x="536" y="1034"/>
                      </a:cubicBezTo>
                      <a:lnTo>
                        <a:pt x="1260" y="687"/>
                      </a:lnTo>
                      <a:cubicBezTo>
                        <a:pt x="1418" y="593"/>
                        <a:pt x="1481" y="404"/>
                        <a:pt x="1418" y="215"/>
                      </a:cubicBezTo>
                      <a:cubicBezTo>
                        <a:pt x="1353" y="85"/>
                        <a:pt x="1244" y="0"/>
                        <a:pt x="111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95" name="Google Shape;9529;p73">
                  <a:extLst>
                    <a:ext uri="{FF2B5EF4-FFF2-40B4-BE49-F238E27FC236}">
                      <a16:creationId xmlns:a16="http://schemas.microsoft.com/office/drawing/2014/main" id="{555126F2-2E06-B5F7-5930-0BF08843CBBD}"/>
                    </a:ext>
                  </a:extLst>
                </p:cNvPr>
                <p:cNvSpPr/>
                <p:nvPr/>
              </p:nvSpPr>
              <p:spPr>
                <a:xfrm>
                  <a:off x="5412025" y="3286350"/>
                  <a:ext cx="177225" cy="243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89" h="9750" extrusionOk="0">
                      <a:moveTo>
                        <a:pt x="3529" y="0"/>
                      </a:moveTo>
                      <a:cubicBezTo>
                        <a:pt x="3151" y="0"/>
                        <a:pt x="2836" y="315"/>
                        <a:pt x="2836" y="725"/>
                      </a:cubicBezTo>
                      <a:lnTo>
                        <a:pt x="2836" y="1418"/>
                      </a:lnTo>
                      <a:cubicBezTo>
                        <a:pt x="2836" y="1040"/>
                        <a:pt x="2520" y="725"/>
                        <a:pt x="2111" y="725"/>
                      </a:cubicBezTo>
                      <a:cubicBezTo>
                        <a:pt x="1733" y="725"/>
                        <a:pt x="1418" y="1040"/>
                        <a:pt x="1418" y="1418"/>
                      </a:cubicBezTo>
                      <a:lnTo>
                        <a:pt x="1418" y="2143"/>
                      </a:lnTo>
                      <a:cubicBezTo>
                        <a:pt x="1544" y="2143"/>
                        <a:pt x="1638" y="2080"/>
                        <a:pt x="1764" y="2080"/>
                      </a:cubicBezTo>
                      <a:lnTo>
                        <a:pt x="3497" y="2080"/>
                      </a:lnTo>
                      <a:cubicBezTo>
                        <a:pt x="4253" y="2080"/>
                        <a:pt x="4883" y="2710"/>
                        <a:pt x="4883" y="3466"/>
                      </a:cubicBezTo>
                      <a:cubicBezTo>
                        <a:pt x="4883" y="4096"/>
                        <a:pt x="4474" y="4600"/>
                        <a:pt x="3907" y="4758"/>
                      </a:cubicBezTo>
                      <a:cubicBezTo>
                        <a:pt x="4064" y="5073"/>
                        <a:pt x="4159" y="5482"/>
                        <a:pt x="4159" y="5860"/>
                      </a:cubicBezTo>
                      <a:cubicBezTo>
                        <a:pt x="4159" y="6081"/>
                        <a:pt x="4001" y="6238"/>
                        <a:pt x="3812" y="6238"/>
                      </a:cubicBezTo>
                      <a:cubicBezTo>
                        <a:pt x="3623" y="6238"/>
                        <a:pt x="3466" y="6081"/>
                        <a:pt x="3466" y="5860"/>
                      </a:cubicBezTo>
                      <a:cubicBezTo>
                        <a:pt x="3466" y="4915"/>
                        <a:pt x="2678" y="4128"/>
                        <a:pt x="1733" y="4128"/>
                      </a:cubicBezTo>
                      <a:lnTo>
                        <a:pt x="3466" y="4128"/>
                      </a:lnTo>
                      <a:cubicBezTo>
                        <a:pt x="3844" y="4128"/>
                        <a:pt x="4159" y="3812"/>
                        <a:pt x="4159" y="3434"/>
                      </a:cubicBezTo>
                      <a:cubicBezTo>
                        <a:pt x="4159" y="3025"/>
                        <a:pt x="3844" y="2710"/>
                        <a:pt x="3466" y="2710"/>
                      </a:cubicBezTo>
                      <a:lnTo>
                        <a:pt x="1733" y="2710"/>
                      </a:lnTo>
                      <a:cubicBezTo>
                        <a:pt x="788" y="2710"/>
                        <a:pt x="0" y="3497"/>
                        <a:pt x="0" y="4443"/>
                      </a:cubicBezTo>
                      <a:lnTo>
                        <a:pt x="0" y="5167"/>
                      </a:lnTo>
                      <a:cubicBezTo>
                        <a:pt x="0" y="6112"/>
                        <a:pt x="536" y="6963"/>
                        <a:pt x="1386" y="7372"/>
                      </a:cubicBezTo>
                      <a:lnTo>
                        <a:pt x="1386" y="8318"/>
                      </a:lnTo>
                      <a:cubicBezTo>
                        <a:pt x="977" y="8318"/>
                        <a:pt x="662" y="8633"/>
                        <a:pt x="662" y="9011"/>
                      </a:cubicBezTo>
                      <a:lnTo>
                        <a:pt x="662" y="9389"/>
                      </a:lnTo>
                      <a:cubicBezTo>
                        <a:pt x="662" y="9578"/>
                        <a:pt x="819" y="9735"/>
                        <a:pt x="1008" y="9735"/>
                      </a:cubicBezTo>
                      <a:lnTo>
                        <a:pt x="5860" y="9735"/>
                      </a:lnTo>
                      <a:cubicBezTo>
                        <a:pt x="5923" y="9745"/>
                        <a:pt x="5979" y="9749"/>
                        <a:pt x="6029" y="9749"/>
                      </a:cubicBezTo>
                      <a:cubicBezTo>
                        <a:pt x="6305" y="9749"/>
                        <a:pt x="6396" y="9612"/>
                        <a:pt x="6396" y="9452"/>
                      </a:cubicBezTo>
                      <a:lnTo>
                        <a:pt x="6396" y="9105"/>
                      </a:lnTo>
                      <a:cubicBezTo>
                        <a:pt x="6396" y="8696"/>
                        <a:pt x="6112" y="8381"/>
                        <a:pt x="5702" y="8381"/>
                      </a:cubicBezTo>
                      <a:lnTo>
                        <a:pt x="5702" y="7436"/>
                      </a:lnTo>
                      <a:cubicBezTo>
                        <a:pt x="6522" y="7057"/>
                        <a:pt x="7089" y="6175"/>
                        <a:pt x="7089" y="5230"/>
                      </a:cubicBezTo>
                      <a:lnTo>
                        <a:pt x="7089" y="2143"/>
                      </a:lnTo>
                      <a:cubicBezTo>
                        <a:pt x="7089" y="1733"/>
                        <a:pt x="6774" y="1418"/>
                        <a:pt x="6364" y="1418"/>
                      </a:cubicBezTo>
                      <a:cubicBezTo>
                        <a:pt x="5986" y="1418"/>
                        <a:pt x="5671" y="1733"/>
                        <a:pt x="5671" y="2143"/>
                      </a:cubicBezTo>
                      <a:lnTo>
                        <a:pt x="5671" y="1418"/>
                      </a:lnTo>
                      <a:cubicBezTo>
                        <a:pt x="5671" y="1040"/>
                        <a:pt x="5356" y="725"/>
                        <a:pt x="4946" y="725"/>
                      </a:cubicBezTo>
                      <a:cubicBezTo>
                        <a:pt x="4568" y="725"/>
                        <a:pt x="4253" y="1040"/>
                        <a:pt x="4253" y="1418"/>
                      </a:cubicBezTo>
                      <a:lnTo>
                        <a:pt x="4253" y="725"/>
                      </a:lnTo>
                      <a:cubicBezTo>
                        <a:pt x="4253" y="315"/>
                        <a:pt x="3938" y="0"/>
                        <a:pt x="352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32" name="Google Shape;9530;p73">
                <a:extLst>
                  <a:ext uri="{FF2B5EF4-FFF2-40B4-BE49-F238E27FC236}">
                    <a16:creationId xmlns:a16="http://schemas.microsoft.com/office/drawing/2014/main" id="{EB755826-DE75-0DCC-BA96-072E6026329C}"/>
                  </a:ext>
                </a:extLst>
              </p:cNvPr>
              <p:cNvGrpSpPr/>
              <p:nvPr/>
            </p:nvGrpSpPr>
            <p:grpSpPr>
              <a:xfrm>
                <a:off x="9016645" y="4376595"/>
                <a:ext cx="501965" cy="503276"/>
                <a:chOff x="5355300" y="3598250"/>
                <a:chExt cx="296975" cy="297750"/>
              </a:xfrm>
              <a:grpFill/>
            </p:grpSpPr>
            <p:sp>
              <p:nvSpPr>
                <p:cNvPr id="17480" name="Google Shape;9531;p73">
                  <a:extLst>
                    <a:ext uri="{FF2B5EF4-FFF2-40B4-BE49-F238E27FC236}">
                      <a16:creationId xmlns:a16="http://schemas.microsoft.com/office/drawing/2014/main" id="{F64B3056-6846-7381-B32A-B599761CE6FD}"/>
                    </a:ext>
                  </a:extLst>
                </p:cNvPr>
                <p:cNvSpPr/>
                <p:nvPr/>
              </p:nvSpPr>
              <p:spPr>
                <a:xfrm>
                  <a:off x="5355300" y="3703000"/>
                  <a:ext cx="35475" cy="191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657" extrusionOk="0">
                      <a:moveTo>
                        <a:pt x="410" y="0"/>
                      </a:moveTo>
                      <a:cubicBezTo>
                        <a:pt x="221" y="0"/>
                        <a:pt x="64" y="158"/>
                        <a:pt x="64" y="347"/>
                      </a:cubicBezTo>
                      <a:cubicBezTo>
                        <a:pt x="1" y="2867"/>
                        <a:pt x="1" y="4789"/>
                        <a:pt x="1" y="7310"/>
                      </a:cubicBezTo>
                      <a:cubicBezTo>
                        <a:pt x="1" y="7530"/>
                        <a:pt x="158" y="7656"/>
                        <a:pt x="379" y="7656"/>
                      </a:cubicBezTo>
                      <a:cubicBezTo>
                        <a:pt x="568" y="7656"/>
                        <a:pt x="725" y="7530"/>
                        <a:pt x="725" y="7310"/>
                      </a:cubicBezTo>
                      <a:lnTo>
                        <a:pt x="725" y="1355"/>
                      </a:lnTo>
                      <a:lnTo>
                        <a:pt x="1418" y="1355"/>
                      </a:lnTo>
                      <a:lnTo>
                        <a:pt x="141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81" name="Google Shape;9532;p73">
                  <a:extLst>
                    <a:ext uri="{FF2B5EF4-FFF2-40B4-BE49-F238E27FC236}">
                      <a16:creationId xmlns:a16="http://schemas.microsoft.com/office/drawing/2014/main" id="{66D6C507-B557-347E-EA7A-1AB26B087FF8}"/>
                    </a:ext>
                  </a:extLst>
                </p:cNvPr>
                <p:cNvSpPr/>
                <p:nvPr/>
              </p:nvSpPr>
              <p:spPr>
                <a:xfrm>
                  <a:off x="5389175" y="3773100"/>
                  <a:ext cx="122900" cy="122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6" h="4916" extrusionOk="0">
                      <a:moveTo>
                        <a:pt x="2080" y="0"/>
                      </a:moveTo>
                      <a:lnTo>
                        <a:pt x="2080" y="693"/>
                      </a:lnTo>
                      <a:lnTo>
                        <a:pt x="1733" y="693"/>
                      </a:lnTo>
                      <a:cubicBezTo>
                        <a:pt x="788" y="693"/>
                        <a:pt x="0" y="1481"/>
                        <a:pt x="0" y="2458"/>
                      </a:cubicBezTo>
                      <a:cubicBezTo>
                        <a:pt x="0" y="2678"/>
                        <a:pt x="158" y="2836"/>
                        <a:pt x="347" y="2836"/>
                      </a:cubicBezTo>
                      <a:lnTo>
                        <a:pt x="2080" y="2836"/>
                      </a:lnTo>
                      <a:lnTo>
                        <a:pt x="2080" y="3529"/>
                      </a:lnTo>
                      <a:lnTo>
                        <a:pt x="1072" y="3529"/>
                      </a:lnTo>
                      <a:cubicBezTo>
                        <a:pt x="473" y="3529"/>
                        <a:pt x="32" y="4001"/>
                        <a:pt x="32" y="4569"/>
                      </a:cubicBezTo>
                      <a:cubicBezTo>
                        <a:pt x="32" y="4758"/>
                        <a:pt x="189" y="4915"/>
                        <a:pt x="410" y="4915"/>
                      </a:cubicBezTo>
                      <a:cubicBezTo>
                        <a:pt x="599" y="4915"/>
                        <a:pt x="757" y="4758"/>
                        <a:pt x="757" y="4569"/>
                      </a:cubicBezTo>
                      <a:cubicBezTo>
                        <a:pt x="757" y="4348"/>
                        <a:pt x="914" y="4190"/>
                        <a:pt x="1103" y="4190"/>
                      </a:cubicBezTo>
                      <a:lnTo>
                        <a:pt x="2143" y="4190"/>
                      </a:lnTo>
                      <a:lnTo>
                        <a:pt x="2143" y="4569"/>
                      </a:lnTo>
                      <a:cubicBezTo>
                        <a:pt x="2143" y="4758"/>
                        <a:pt x="2300" y="4915"/>
                        <a:pt x="2489" y="4915"/>
                      </a:cubicBezTo>
                      <a:cubicBezTo>
                        <a:pt x="2678" y="4915"/>
                        <a:pt x="2836" y="4758"/>
                        <a:pt x="2836" y="4569"/>
                      </a:cubicBezTo>
                      <a:lnTo>
                        <a:pt x="2836" y="4190"/>
                      </a:lnTo>
                      <a:lnTo>
                        <a:pt x="3876" y="4190"/>
                      </a:lnTo>
                      <a:cubicBezTo>
                        <a:pt x="4065" y="4190"/>
                        <a:pt x="4222" y="4348"/>
                        <a:pt x="4222" y="4569"/>
                      </a:cubicBezTo>
                      <a:cubicBezTo>
                        <a:pt x="4222" y="4758"/>
                        <a:pt x="4380" y="4915"/>
                        <a:pt x="4569" y="4915"/>
                      </a:cubicBezTo>
                      <a:cubicBezTo>
                        <a:pt x="4758" y="4915"/>
                        <a:pt x="4915" y="4758"/>
                        <a:pt x="4915" y="4569"/>
                      </a:cubicBezTo>
                      <a:cubicBezTo>
                        <a:pt x="4915" y="3970"/>
                        <a:pt x="4443" y="3529"/>
                        <a:pt x="3907" y="3529"/>
                      </a:cubicBezTo>
                      <a:lnTo>
                        <a:pt x="2867" y="3529"/>
                      </a:lnTo>
                      <a:lnTo>
                        <a:pt x="2867" y="2836"/>
                      </a:lnTo>
                      <a:lnTo>
                        <a:pt x="4537" y="2836"/>
                      </a:lnTo>
                      <a:lnTo>
                        <a:pt x="4537" y="2773"/>
                      </a:lnTo>
                      <a:cubicBezTo>
                        <a:pt x="4726" y="2773"/>
                        <a:pt x="4884" y="2615"/>
                        <a:pt x="4884" y="2426"/>
                      </a:cubicBezTo>
                      <a:cubicBezTo>
                        <a:pt x="4884" y="1481"/>
                        <a:pt x="4096" y="662"/>
                        <a:pt x="3151" y="662"/>
                      </a:cubicBezTo>
                      <a:lnTo>
                        <a:pt x="2804" y="662"/>
                      </a:lnTo>
                      <a:lnTo>
                        <a:pt x="280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82" name="Google Shape;9533;p73">
                  <a:extLst>
                    <a:ext uri="{FF2B5EF4-FFF2-40B4-BE49-F238E27FC236}">
                      <a16:creationId xmlns:a16="http://schemas.microsoft.com/office/drawing/2014/main" id="{BFE75B35-31D0-854C-5AD2-ABC5DCDD5234}"/>
                    </a:ext>
                  </a:extLst>
                </p:cNvPr>
                <p:cNvSpPr/>
                <p:nvPr/>
              </p:nvSpPr>
              <p:spPr>
                <a:xfrm>
                  <a:off x="5527800" y="3598250"/>
                  <a:ext cx="105550" cy="3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22" h="1418" extrusionOk="0">
                      <a:moveTo>
                        <a:pt x="725" y="0"/>
                      </a:moveTo>
                      <a:cubicBezTo>
                        <a:pt x="315" y="0"/>
                        <a:pt x="0" y="315"/>
                        <a:pt x="0" y="725"/>
                      </a:cubicBezTo>
                      <a:cubicBezTo>
                        <a:pt x="63" y="1103"/>
                        <a:pt x="378" y="1418"/>
                        <a:pt x="725" y="1418"/>
                      </a:cubicBezTo>
                      <a:lnTo>
                        <a:pt x="3875" y="1418"/>
                      </a:lnTo>
                      <a:cubicBezTo>
                        <a:pt x="4064" y="1418"/>
                        <a:pt x="4222" y="1260"/>
                        <a:pt x="4222" y="1071"/>
                      </a:cubicBezTo>
                      <a:lnTo>
                        <a:pt x="4222" y="378"/>
                      </a:lnTo>
                      <a:cubicBezTo>
                        <a:pt x="4222" y="158"/>
                        <a:pt x="4064" y="0"/>
                        <a:pt x="387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83" name="Google Shape;9534;p73">
                  <a:extLst>
                    <a:ext uri="{FF2B5EF4-FFF2-40B4-BE49-F238E27FC236}">
                      <a16:creationId xmlns:a16="http://schemas.microsoft.com/office/drawing/2014/main" id="{29D64B38-2A2A-7C4D-D1EB-F92AEA1B0586}"/>
                    </a:ext>
                  </a:extLst>
                </p:cNvPr>
                <p:cNvSpPr/>
                <p:nvPr/>
              </p:nvSpPr>
              <p:spPr>
                <a:xfrm>
                  <a:off x="5545900" y="3651800"/>
                  <a:ext cx="104800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2" h="1419" extrusionOk="0">
                      <a:moveTo>
                        <a:pt x="694" y="1"/>
                      </a:moveTo>
                      <a:cubicBezTo>
                        <a:pt x="316" y="1"/>
                        <a:pt x="1" y="316"/>
                        <a:pt x="1" y="694"/>
                      </a:cubicBezTo>
                      <a:cubicBezTo>
                        <a:pt x="1" y="1103"/>
                        <a:pt x="316" y="1418"/>
                        <a:pt x="694" y="1418"/>
                      </a:cubicBezTo>
                      <a:lnTo>
                        <a:pt x="3845" y="1418"/>
                      </a:lnTo>
                      <a:cubicBezTo>
                        <a:pt x="4065" y="1418"/>
                        <a:pt x="4191" y="1261"/>
                        <a:pt x="4191" y="1072"/>
                      </a:cubicBezTo>
                      <a:lnTo>
                        <a:pt x="4191" y="347"/>
                      </a:lnTo>
                      <a:cubicBezTo>
                        <a:pt x="4191" y="158"/>
                        <a:pt x="4065" y="1"/>
                        <a:pt x="384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84" name="Google Shape;9535;p73">
                  <a:extLst>
                    <a:ext uri="{FF2B5EF4-FFF2-40B4-BE49-F238E27FC236}">
                      <a16:creationId xmlns:a16="http://schemas.microsoft.com/office/drawing/2014/main" id="{5F71A9A7-8222-980F-66ED-9D28D5C1342B}"/>
                    </a:ext>
                  </a:extLst>
                </p:cNvPr>
                <p:cNvSpPr/>
                <p:nvPr/>
              </p:nvSpPr>
              <p:spPr>
                <a:xfrm>
                  <a:off x="5529375" y="3754975"/>
                  <a:ext cx="122100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1419" extrusionOk="0">
                      <a:moveTo>
                        <a:pt x="0" y="1"/>
                      </a:moveTo>
                      <a:lnTo>
                        <a:pt x="0" y="1418"/>
                      </a:lnTo>
                      <a:lnTo>
                        <a:pt x="4884" y="1418"/>
                      </a:lnTo>
                      <a:lnTo>
                        <a:pt x="4884" y="1"/>
                      </a:lnTo>
                      <a:lnTo>
                        <a:pt x="2773" y="1"/>
                      </a:lnTo>
                      <a:lnTo>
                        <a:pt x="2773" y="347"/>
                      </a:lnTo>
                      <a:cubicBezTo>
                        <a:pt x="2773" y="568"/>
                        <a:pt x="2615" y="725"/>
                        <a:pt x="2426" y="725"/>
                      </a:cubicBezTo>
                      <a:cubicBezTo>
                        <a:pt x="2237" y="725"/>
                        <a:pt x="2080" y="568"/>
                        <a:pt x="2080" y="347"/>
                      </a:cubicBezTo>
                      <a:lnTo>
                        <a:pt x="208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85" name="Google Shape;9536;p73">
                  <a:extLst>
                    <a:ext uri="{FF2B5EF4-FFF2-40B4-BE49-F238E27FC236}">
                      <a16:creationId xmlns:a16="http://schemas.microsoft.com/office/drawing/2014/main" id="{8A23AE87-6772-DD39-C411-1F192C25F6A3}"/>
                    </a:ext>
                  </a:extLst>
                </p:cNvPr>
                <p:cNvSpPr/>
                <p:nvPr/>
              </p:nvSpPr>
              <p:spPr>
                <a:xfrm>
                  <a:off x="5511250" y="3703000"/>
                  <a:ext cx="140225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9" h="1356" extrusionOk="0">
                      <a:moveTo>
                        <a:pt x="1" y="0"/>
                      </a:moveTo>
                      <a:lnTo>
                        <a:pt x="1" y="1355"/>
                      </a:lnTo>
                      <a:lnTo>
                        <a:pt x="5609" y="1355"/>
                      </a:lnTo>
                      <a:lnTo>
                        <a:pt x="5609" y="347"/>
                      </a:lnTo>
                      <a:cubicBezTo>
                        <a:pt x="5577" y="158"/>
                        <a:pt x="5451" y="0"/>
                        <a:pt x="523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86" name="Google Shape;9537;p73">
                  <a:extLst>
                    <a:ext uri="{FF2B5EF4-FFF2-40B4-BE49-F238E27FC236}">
                      <a16:creationId xmlns:a16="http://schemas.microsoft.com/office/drawing/2014/main" id="{94D19844-16B6-5671-ACB6-0619EA8C3A5D}"/>
                    </a:ext>
                  </a:extLst>
                </p:cNvPr>
                <p:cNvSpPr/>
                <p:nvPr/>
              </p:nvSpPr>
              <p:spPr>
                <a:xfrm>
                  <a:off x="5529375" y="3808550"/>
                  <a:ext cx="122900" cy="87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6" h="3498" extrusionOk="0">
                      <a:moveTo>
                        <a:pt x="0" y="0"/>
                      </a:moveTo>
                      <a:lnTo>
                        <a:pt x="0" y="3151"/>
                      </a:lnTo>
                      <a:cubicBezTo>
                        <a:pt x="0" y="3340"/>
                        <a:pt x="158" y="3497"/>
                        <a:pt x="347" y="3497"/>
                      </a:cubicBezTo>
                      <a:cubicBezTo>
                        <a:pt x="536" y="3497"/>
                        <a:pt x="693" y="3340"/>
                        <a:pt x="693" y="3151"/>
                      </a:cubicBezTo>
                      <a:lnTo>
                        <a:pt x="693" y="1418"/>
                      </a:lnTo>
                      <a:lnTo>
                        <a:pt x="4190" y="1418"/>
                      </a:lnTo>
                      <a:lnTo>
                        <a:pt x="4190" y="3151"/>
                      </a:lnTo>
                      <a:cubicBezTo>
                        <a:pt x="4190" y="3340"/>
                        <a:pt x="4348" y="3497"/>
                        <a:pt x="4569" y="3497"/>
                      </a:cubicBezTo>
                      <a:cubicBezTo>
                        <a:pt x="4758" y="3497"/>
                        <a:pt x="4915" y="3340"/>
                        <a:pt x="4915" y="3151"/>
                      </a:cubicBezTo>
                      <a:lnTo>
                        <a:pt x="4915" y="0"/>
                      </a:lnTo>
                      <a:lnTo>
                        <a:pt x="2773" y="0"/>
                      </a:lnTo>
                      <a:lnTo>
                        <a:pt x="2773" y="347"/>
                      </a:lnTo>
                      <a:cubicBezTo>
                        <a:pt x="2773" y="536"/>
                        <a:pt x="2615" y="693"/>
                        <a:pt x="2426" y="693"/>
                      </a:cubicBezTo>
                      <a:cubicBezTo>
                        <a:pt x="2237" y="693"/>
                        <a:pt x="2080" y="536"/>
                        <a:pt x="2080" y="347"/>
                      </a:cubicBezTo>
                      <a:lnTo>
                        <a:pt x="208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87" name="Google Shape;9538;p73">
                  <a:extLst>
                    <a:ext uri="{FF2B5EF4-FFF2-40B4-BE49-F238E27FC236}">
                      <a16:creationId xmlns:a16="http://schemas.microsoft.com/office/drawing/2014/main" id="{126CF029-8DB6-FE2F-3BAE-E6FEE73B0D32}"/>
                    </a:ext>
                  </a:extLst>
                </p:cNvPr>
                <p:cNvSpPr/>
                <p:nvPr/>
              </p:nvSpPr>
              <p:spPr>
                <a:xfrm>
                  <a:off x="5408075" y="3651025"/>
                  <a:ext cx="86675" cy="103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4159" extrusionOk="0">
                      <a:moveTo>
                        <a:pt x="1733" y="0"/>
                      </a:moveTo>
                      <a:cubicBezTo>
                        <a:pt x="788" y="0"/>
                        <a:pt x="1" y="788"/>
                        <a:pt x="1" y="1733"/>
                      </a:cubicBezTo>
                      <a:lnTo>
                        <a:pt x="1" y="3812"/>
                      </a:lnTo>
                      <a:cubicBezTo>
                        <a:pt x="1" y="4001"/>
                        <a:pt x="158" y="4159"/>
                        <a:pt x="347" y="4159"/>
                      </a:cubicBezTo>
                      <a:lnTo>
                        <a:pt x="3120" y="4159"/>
                      </a:lnTo>
                      <a:cubicBezTo>
                        <a:pt x="3309" y="4159"/>
                        <a:pt x="3466" y="4001"/>
                        <a:pt x="3466" y="3812"/>
                      </a:cubicBezTo>
                      <a:lnTo>
                        <a:pt x="3466" y="1733"/>
                      </a:lnTo>
                      <a:cubicBezTo>
                        <a:pt x="3466" y="788"/>
                        <a:pt x="2678" y="0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33" name="Google Shape;9539;p73">
                <a:extLst>
                  <a:ext uri="{FF2B5EF4-FFF2-40B4-BE49-F238E27FC236}">
                    <a16:creationId xmlns:a16="http://schemas.microsoft.com/office/drawing/2014/main" id="{14AE3BFC-5EF6-E87C-F12B-EC33C97F0A6D}"/>
                  </a:ext>
                </a:extLst>
              </p:cNvPr>
              <p:cNvGrpSpPr/>
              <p:nvPr/>
            </p:nvGrpSpPr>
            <p:grpSpPr>
              <a:xfrm>
                <a:off x="9022644" y="5073172"/>
                <a:ext cx="489964" cy="323559"/>
                <a:chOff x="5358450" y="4015675"/>
                <a:chExt cx="289875" cy="191425"/>
              </a:xfrm>
              <a:grpFill/>
            </p:grpSpPr>
            <p:sp>
              <p:nvSpPr>
                <p:cNvPr id="17476" name="Google Shape;9540;p73">
                  <a:extLst>
                    <a:ext uri="{FF2B5EF4-FFF2-40B4-BE49-F238E27FC236}">
                      <a16:creationId xmlns:a16="http://schemas.microsoft.com/office/drawing/2014/main" id="{B8D6CD4E-C137-DDB1-6ABC-CD43C5CEE725}"/>
                    </a:ext>
                  </a:extLst>
                </p:cNvPr>
                <p:cNvSpPr/>
                <p:nvPr/>
              </p:nvSpPr>
              <p:spPr>
                <a:xfrm>
                  <a:off x="5358450" y="4015675"/>
                  <a:ext cx="289875" cy="89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95" h="3561" extrusionOk="0">
                      <a:moveTo>
                        <a:pt x="5798" y="1"/>
                      </a:moveTo>
                      <a:cubicBezTo>
                        <a:pt x="2773" y="1"/>
                        <a:pt x="316" y="3120"/>
                        <a:pt x="1" y="3561"/>
                      </a:cubicBezTo>
                      <a:cubicBezTo>
                        <a:pt x="1229" y="2679"/>
                        <a:pt x="3561" y="1734"/>
                        <a:pt x="5798" y="1734"/>
                      </a:cubicBezTo>
                      <a:cubicBezTo>
                        <a:pt x="7751" y="1734"/>
                        <a:pt x="10051" y="2490"/>
                        <a:pt x="11595" y="3561"/>
                      </a:cubicBezTo>
                      <a:cubicBezTo>
                        <a:pt x="11280" y="3120"/>
                        <a:pt x="8822" y="1"/>
                        <a:pt x="579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77" name="Google Shape;9541;p73">
                  <a:extLst>
                    <a:ext uri="{FF2B5EF4-FFF2-40B4-BE49-F238E27FC236}">
                      <a16:creationId xmlns:a16="http://schemas.microsoft.com/office/drawing/2014/main" id="{D9B8DF72-94E6-A7D2-D455-EB85149DD990}"/>
                    </a:ext>
                  </a:extLst>
                </p:cNvPr>
                <p:cNvSpPr/>
                <p:nvPr/>
              </p:nvSpPr>
              <p:spPr>
                <a:xfrm>
                  <a:off x="5494725" y="4101525"/>
                  <a:ext cx="1735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cubicBezTo>
                        <a:pt x="536" y="725"/>
                        <a:pt x="693" y="568"/>
                        <a:pt x="693" y="347"/>
                      </a:cubicBezTo>
                      <a:cubicBezTo>
                        <a:pt x="693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78" name="Google Shape;9542;p73">
                  <a:extLst>
                    <a:ext uri="{FF2B5EF4-FFF2-40B4-BE49-F238E27FC236}">
                      <a16:creationId xmlns:a16="http://schemas.microsoft.com/office/drawing/2014/main" id="{C7CA6ED4-1775-4585-8C79-E572F251E2A3}"/>
                    </a:ext>
                  </a:extLst>
                </p:cNvPr>
                <p:cNvSpPr/>
                <p:nvPr/>
              </p:nvSpPr>
              <p:spPr>
                <a:xfrm>
                  <a:off x="5460050" y="4077125"/>
                  <a:ext cx="86675" cy="78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3120" extrusionOk="0">
                      <a:moveTo>
                        <a:pt x="1734" y="315"/>
                      </a:moveTo>
                      <a:cubicBezTo>
                        <a:pt x="2332" y="315"/>
                        <a:pt x="2773" y="788"/>
                        <a:pt x="2773" y="1323"/>
                      </a:cubicBezTo>
                      <a:cubicBezTo>
                        <a:pt x="2773" y="1922"/>
                        <a:pt x="2269" y="2363"/>
                        <a:pt x="1734" y="2363"/>
                      </a:cubicBezTo>
                      <a:cubicBezTo>
                        <a:pt x="1135" y="2363"/>
                        <a:pt x="694" y="1890"/>
                        <a:pt x="694" y="1323"/>
                      </a:cubicBezTo>
                      <a:cubicBezTo>
                        <a:pt x="663" y="788"/>
                        <a:pt x="1135" y="315"/>
                        <a:pt x="1734" y="315"/>
                      </a:cubicBezTo>
                      <a:close/>
                      <a:moveTo>
                        <a:pt x="1734" y="0"/>
                      </a:moveTo>
                      <a:cubicBezTo>
                        <a:pt x="1324" y="0"/>
                        <a:pt x="978" y="32"/>
                        <a:pt x="599" y="63"/>
                      </a:cubicBezTo>
                      <a:cubicBezTo>
                        <a:pt x="190" y="378"/>
                        <a:pt x="1" y="851"/>
                        <a:pt x="1" y="1386"/>
                      </a:cubicBezTo>
                      <a:cubicBezTo>
                        <a:pt x="1" y="2332"/>
                        <a:pt x="789" y="3119"/>
                        <a:pt x="1734" y="3119"/>
                      </a:cubicBezTo>
                      <a:cubicBezTo>
                        <a:pt x="2679" y="3119"/>
                        <a:pt x="3466" y="2332"/>
                        <a:pt x="3466" y="1386"/>
                      </a:cubicBezTo>
                      <a:cubicBezTo>
                        <a:pt x="3466" y="851"/>
                        <a:pt x="3214" y="378"/>
                        <a:pt x="2868" y="63"/>
                      </a:cubicBezTo>
                      <a:cubicBezTo>
                        <a:pt x="2521" y="32"/>
                        <a:pt x="2112" y="0"/>
                        <a:pt x="173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79" name="Google Shape;9543;p73">
                  <a:extLst>
                    <a:ext uri="{FF2B5EF4-FFF2-40B4-BE49-F238E27FC236}">
                      <a16:creationId xmlns:a16="http://schemas.microsoft.com/office/drawing/2014/main" id="{BB33B190-9521-5B10-AB55-FB76C3B93646}"/>
                    </a:ext>
                  </a:extLst>
                </p:cNvPr>
                <p:cNvSpPr/>
                <p:nvPr/>
              </p:nvSpPr>
              <p:spPr>
                <a:xfrm>
                  <a:off x="5362400" y="4084200"/>
                  <a:ext cx="282000" cy="122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80" h="4916" extrusionOk="0">
                      <a:moveTo>
                        <a:pt x="3466" y="1"/>
                      </a:moveTo>
                      <a:lnTo>
                        <a:pt x="3466" y="1"/>
                      </a:lnTo>
                      <a:cubicBezTo>
                        <a:pt x="2332" y="253"/>
                        <a:pt x="1103" y="820"/>
                        <a:pt x="0" y="1576"/>
                      </a:cubicBezTo>
                      <a:cubicBezTo>
                        <a:pt x="693" y="2395"/>
                        <a:pt x="2899" y="4915"/>
                        <a:pt x="5640" y="4915"/>
                      </a:cubicBezTo>
                      <a:cubicBezTo>
                        <a:pt x="8349" y="4884"/>
                        <a:pt x="10617" y="2395"/>
                        <a:pt x="11279" y="1576"/>
                      </a:cubicBezTo>
                      <a:cubicBezTo>
                        <a:pt x="10176" y="820"/>
                        <a:pt x="8948" y="253"/>
                        <a:pt x="7814" y="1"/>
                      </a:cubicBezTo>
                      <a:lnTo>
                        <a:pt x="7814" y="1"/>
                      </a:lnTo>
                      <a:cubicBezTo>
                        <a:pt x="7971" y="347"/>
                        <a:pt x="8097" y="694"/>
                        <a:pt x="8097" y="1103"/>
                      </a:cubicBezTo>
                      <a:cubicBezTo>
                        <a:pt x="8097" y="2427"/>
                        <a:pt x="6994" y="3529"/>
                        <a:pt x="5640" y="3529"/>
                      </a:cubicBezTo>
                      <a:cubicBezTo>
                        <a:pt x="4316" y="3529"/>
                        <a:pt x="3214" y="2427"/>
                        <a:pt x="3214" y="1103"/>
                      </a:cubicBezTo>
                      <a:cubicBezTo>
                        <a:pt x="3214" y="694"/>
                        <a:pt x="3277" y="347"/>
                        <a:pt x="346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34" name="Google Shape;9544;p73">
                <a:extLst>
                  <a:ext uri="{FF2B5EF4-FFF2-40B4-BE49-F238E27FC236}">
                    <a16:creationId xmlns:a16="http://schemas.microsoft.com/office/drawing/2014/main" id="{665AAED6-833C-731D-D50D-74C2A8844AC7}"/>
                  </a:ext>
                </a:extLst>
              </p:cNvPr>
              <p:cNvGrpSpPr/>
              <p:nvPr/>
            </p:nvGrpSpPr>
            <p:grpSpPr>
              <a:xfrm>
                <a:off x="10925482" y="3765480"/>
                <a:ext cx="501965" cy="465413"/>
                <a:chOff x="6543825" y="3202075"/>
                <a:chExt cx="296975" cy="275350"/>
              </a:xfrm>
              <a:grpFill/>
            </p:grpSpPr>
            <p:sp>
              <p:nvSpPr>
                <p:cNvPr id="17469" name="Google Shape;9545;p73">
                  <a:extLst>
                    <a:ext uri="{FF2B5EF4-FFF2-40B4-BE49-F238E27FC236}">
                      <a16:creationId xmlns:a16="http://schemas.microsoft.com/office/drawing/2014/main" id="{D1294509-78D0-25FD-593D-AE21FC70257A}"/>
                    </a:ext>
                  </a:extLst>
                </p:cNvPr>
                <p:cNvSpPr/>
                <p:nvPr/>
              </p:nvSpPr>
              <p:spPr>
                <a:xfrm>
                  <a:off x="6683250" y="3202075"/>
                  <a:ext cx="17350" cy="43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173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lnTo>
                        <a:pt x="0" y="1355"/>
                      </a:lnTo>
                      <a:cubicBezTo>
                        <a:pt x="0" y="1576"/>
                        <a:pt x="158" y="1733"/>
                        <a:pt x="347" y="1733"/>
                      </a:cubicBezTo>
                      <a:cubicBezTo>
                        <a:pt x="536" y="1733"/>
                        <a:pt x="693" y="1576"/>
                        <a:pt x="693" y="1355"/>
                      </a:cubicBezTo>
                      <a:lnTo>
                        <a:pt x="693" y="347"/>
                      </a:lnTo>
                      <a:cubicBezTo>
                        <a:pt x="693" y="158"/>
                        <a:pt x="536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70" name="Google Shape;9546;p73">
                  <a:extLst>
                    <a:ext uri="{FF2B5EF4-FFF2-40B4-BE49-F238E27FC236}">
                      <a16:creationId xmlns:a16="http://schemas.microsoft.com/office/drawing/2014/main" id="{763D7B27-A542-CC10-1BB2-8CE806ED118A}"/>
                    </a:ext>
                  </a:extLst>
                </p:cNvPr>
                <p:cNvSpPr/>
                <p:nvPr/>
              </p:nvSpPr>
              <p:spPr>
                <a:xfrm>
                  <a:off x="6613925" y="3236125"/>
                  <a:ext cx="35475" cy="34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388" extrusionOk="0">
                      <a:moveTo>
                        <a:pt x="363" y="1"/>
                      </a:moveTo>
                      <a:cubicBezTo>
                        <a:pt x="276" y="1"/>
                        <a:pt x="190" y="40"/>
                        <a:pt x="127" y="119"/>
                      </a:cubicBezTo>
                      <a:cubicBezTo>
                        <a:pt x="1" y="245"/>
                        <a:pt x="1" y="466"/>
                        <a:pt x="127" y="592"/>
                      </a:cubicBezTo>
                      <a:lnTo>
                        <a:pt x="820" y="1316"/>
                      </a:lnTo>
                      <a:cubicBezTo>
                        <a:pt x="883" y="1364"/>
                        <a:pt x="969" y="1387"/>
                        <a:pt x="1056" y="1387"/>
                      </a:cubicBezTo>
                      <a:cubicBezTo>
                        <a:pt x="1143" y="1387"/>
                        <a:pt x="1229" y="1364"/>
                        <a:pt x="1292" y="1316"/>
                      </a:cubicBezTo>
                      <a:cubicBezTo>
                        <a:pt x="1418" y="1190"/>
                        <a:pt x="1418" y="938"/>
                        <a:pt x="1292" y="844"/>
                      </a:cubicBezTo>
                      <a:lnTo>
                        <a:pt x="599" y="119"/>
                      </a:lnTo>
                      <a:cubicBezTo>
                        <a:pt x="536" y="40"/>
                        <a:pt x="450" y="1"/>
                        <a:pt x="36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71" name="Google Shape;9547;p73">
                  <a:extLst>
                    <a:ext uri="{FF2B5EF4-FFF2-40B4-BE49-F238E27FC236}">
                      <a16:creationId xmlns:a16="http://schemas.microsoft.com/office/drawing/2014/main" id="{FD6A1A1D-1FF6-B37A-F516-A62ADBC181E2}"/>
                    </a:ext>
                  </a:extLst>
                </p:cNvPr>
                <p:cNvSpPr/>
                <p:nvPr/>
              </p:nvSpPr>
              <p:spPr>
                <a:xfrm>
                  <a:off x="6734425" y="3236425"/>
                  <a:ext cx="35475" cy="3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376" extrusionOk="0">
                      <a:moveTo>
                        <a:pt x="1054" y="0"/>
                      </a:moveTo>
                      <a:cubicBezTo>
                        <a:pt x="976" y="0"/>
                        <a:pt x="894" y="33"/>
                        <a:pt x="820" y="107"/>
                      </a:cubicBezTo>
                      <a:lnTo>
                        <a:pt x="95" y="832"/>
                      </a:lnTo>
                      <a:cubicBezTo>
                        <a:pt x="1" y="926"/>
                        <a:pt x="1" y="1178"/>
                        <a:pt x="95" y="1304"/>
                      </a:cubicBezTo>
                      <a:cubicBezTo>
                        <a:pt x="158" y="1352"/>
                        <a:pt x="253" y="1375"/>
                        <a:pt x="344" y="1375"/>
                      </a:cubicBezTo>
                      <a:cubicBezTo>
                        <a:pt x="434" y="1375"/>
                        <a:pt x="521" y="1352"/>
                        <a:pt x="568" y="1304"/>
                      </a:cubicBezTo>
                      <a:lnTo>
                        <a:pt x="1293" y="580"/>
                      </a:lnTo>
                      <a:cubicBezTo>
                        <a:pt x="1419" y="454"/>
                        <a:pt x="1419" y="233"/>
                        <a:pt x="1293" y="107"/>
                      </a:cubicBezTo>
                      <a:cubicBezTo>
                        <a:pt x="1226" y="41"/>
                        <a:pt x="1142" y="0"/>
                        <a:pt x="105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72" name="Google Shape;9548;p73">
                  <a:extLst>
                    <a:ext uri="{FF2B5EF4-FFF2-40B4-BE49-F238E27FC236}">
                      <a16:creationId xmlns:a16="http://schemas.microsoft.com/office/drawing/2014/main" id="{EC0F4606-DAE9-C8EE-008C-FC3EDFE133D2}"/>
                    </a:ext>
                  </a:extLst>
                </p:cNvPr>
                <p:cNvSpPr/>
                <p:nvPr/>
              </p:nvSpPr>
              <p:spPr>
                <a:xfrm>
                  <a:off x="6805325" y="3322575"/>
                  <a:ext cx="35475" cy="121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4853" extrusionOk="0">
                      <a:moveTo>
                        <a:pt x="0" y="1"/>
                      </a:moveTo>
                      <a:lnTo>
                        <a:pt x="0" y="4852"/>
                      </a:lnTo>
                      <a:lnTo>
                        <a:pt x="1040" y="4852"/>
                      </a:lnTo>
                      <a:cubicBezTo>
                        <a:pt x="1261" y="4852"/>
                        <a:pt x="1418" y="4695"/>
                        <a:pt x="1418" y="4506"/>
                      </a:cubicBezTo>
                      <a:lnTo>
                        <a:pt x="1418" y="316"/>
                      </a:lnTo>
                      <a:cubicBezTo>
                        <a:pt x="1355" y="158"/>
                        <a:pt x="1198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73" name="Google Shape;9549;p73">
                  <a:extLst>
                    <a:ext uri="{FF2B5EF4-FFF2-40B4-BE49-F238E27FC236}">
                      <a16:creationId xmlns:a16="http://schemas.microsoft.com/office/drawing/2014/main" id="{2AEFAD47-58B3-88A2-96F5-205E66C2452B}"/>
                    </a:ext>
                  </a:extLst>
                </p:cNvPr>
                <p:cNvSpPr/>
                <p:nvPr/>
              </p:nvSpPr>
              <p:spPr>
                <a:xfrm>
                  <a:off x="6543825" y="3323275"/>
                  <a:ext cx="35475" cy="121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4856" extrusionOk="0">
                      <a:moveTo>
                        <a:pt x="323" y="0"/>
                      </a:moveTo>
                      <a:cubicBezTo>
                        <a:pt x="132" y="0"/>
                        <a:pt x="1" y="149"/>
                        <a:pt x="1" y="351"/>
                      </a:cubicBezTo>
                      <a:lnTo>
                        <a:pt x="1" y="4509"/>
                      </a:lnTo>
                      <a:cubicBezTo>
                        <a:pt x="1" y="4698"/>
                        <a:pt x="158" y="4856"/>
                        <a:pt x="379" y="4856"/>
                      </a:cubicBezTo>
                      <a:lnTo>
                        <a:pt x="1418" y="4856"/>
                      </a:lnTo>
                      <a:lnTo>
                        <a:pt x="1418" y="4"/>
                      </a:lnTo>
                      <a:lnTo>
                        <a:pt x="379" y="4"/>
                      </a:lnTo>
                      <a:cubicBezTo>
                        <a:pt x="360" y="1"/>
                        <a:pt x="341" y="0"/>
                        <a:pt x="32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74" name="Google Shape;9550;p73">
                  <a:extLst>
                    <a:ext uri="{FF2B5EF4-FFF2-40B4-BE49-F238E27FC236}">
                      <a16:creationId xmlns:a16="http://schemas.microsoft.com/office/drawing/2014/main" id="{6D4654E2-F4E5-CD24-0713-BFC3E46F8427}"/>
                    </a:ext>
                  </a:extLst>
                </p:cNvPr>
                <p:cNvSpPr/>
                <p:nvPr/>
              </p:nvSpPr>
              <p:spPr>
                <a:xfrm>
                  <a:off x="6643075" y="3332025"/>
                  <a:ext cx="143375" cy="104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35" h="4160" extrusionOk="0">
                      <a:moveTo>
                        <a:pt x="1639" y="1"/>
                      </a:moveTo>
                      <a:cubicBezTo>
                        <a:pt x="1450" y="1"/>
                        <a:pt x="1198" y="158"/>
                        <a:pt x="1072" y="379"/>
                      </a:cubicBezTo>
                      <a:lnTo>
                        <a:pt x="0" y="2490"/>
                      </a:lnTo>
                      <a:cubicBezTo>
                        <a:pt x="158" y="2584"/>
                        <a:pt x="378" y="2616"/>
                        <a:pt x="567" y="2616"/>
                      </a:cubicBezTo>
                      <a:cubicBezTo>
                        <a:pt x="1072" y="2616"/>
                        <a:pt x="1544" y="2364"/>
                        <a:pt x="1796" y="1891"/>
                      </a:cubicBezTo>
                      <a:lnTo>
                        <a:pt x="2017" y="1418"/>
                      </a:lnTo>
                      <a:lnTo>
                        <a:pt x="2710" y="1418"/>
                      </a:lnTo>
                      <a:cubicBezTo>
                        <a:pt x="2899" y="1418"/>
                        <a:pt x="3056" y="1481"/>
                        <a:pt x="3182" y="1607"/>
                      </a:cubicBezTo>
                      <a:lnTo>
                        <a:pt x="5734" y="4159"/>
                      </a:lnTo>
                      <a:lnTo>
                        <a:pt x="5734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75" name="Google Shape;9551;p73">
                  <a:extLst>
                    <a:ext uri="{FF2B5EF4-FFF2-40B4-BE49-F238E27FC236}">
                      <a16:creationId xmlns:a16="http://schemas.microsoft.com/office/drawing/2014/main" id="{62879B1B-DC23-B1BF-03FA-154A93FA85F3}"/>
                    </a:ext>
                  </a:extLst>
                </p:cNvPr>
                <p:cNvSpPr/>
                <p:nvPr/>
              </p:nvSpPr>
              <p:spPr>
                <a:xfrm>
                  <a:off x="6595025" y="3288700"/>
                  <a:ext cx="175675" cy="188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27" h="7549" extrusionOk="0">
                      <a:moveTo>
                        <a:pt x="2206" y="1"/>
                      </a:moveTo>
                      <a:cubicBezTo>
                        <a:pt x="1828" y="1"/>
                        <a:pt x="1481" y="221"/>
                        <a:pt x="1261" y="568"/>
                      </a:cubicBezTo>
                      <a:lnTo>
                        <a:pt x="946" y="1198"/>
                      </a:lnTo>
                      <a:cubicBezTo>
                        <a:pt x="914" y="1324"/>
                        <a:pt x="757" y="1419"/>
                        <a:pt x="631" y="1419"/>
                      </a:cubicBezTo>
                      <a:lnTo>
                        <a:pt x="1" y="1419"/>
                      </a:lnTo>
                      <a:lnTo>
                        <a:pt x="1" y="6239"/>
                      </a:lnTo>
                      <a:lnTo>
                        <a:pt x="1576" y="6239"/>
                      </a:lnTo>
                      <a:lnTo>
                        <a:pt x="2584" y="7247"/>
                      </a:lnTo>
                      <a:cubicBezTo>
                        <a:pt x="2768" y="7431"/>
                        <a:pt x="3054" y="7548"/>
                        <a:pt x="3330" y="7548"/>
                      </a:cubicBezTo>
                      <a:cubicBezTo>
                        <a:pt x="3431" y="7548"/>
                        <a:pt x="3531" y="7533"/>
                        <a:pt x="3624" y="7499"/>
                      </a:cubicBezTo>
                      <a:lnTo>
                        <a:pt x="6585" y="6554"/>
                      </a:lnTo>
                      <a:cubicBezTo>
                        <a:pt x="6743" y="6522"/>
                        <a:pt x="6900" y="6396"/>
                        <a:pt x="7026" y="6302"/>
                      </a:cubicBezTo>
                      <a:lnTo>
                        <a:pt x="4537" y="3813"/>
                      </a:lnTo>
                      <a:lnTo>
                        <a:pt x="4380" y="3813"/>
                      </a:lnTo>
                      <a:lnTo>
                        <a:pt x="4348" y="3844"/>
                      </a:lnTo>
                      <a:cubicBezTo>
                        <a:pt x="4033" y="4506"/>
                        <a:pt x="3340" y="4947"/>
                        <a:pt x="2647" y="5042"/>
                      </a:cubicBezTo>
                      <a:cubicBezTo>
                        <a:pt x="2601" y="5044"/>
                        <a:pt x="2556" y="5046"/>
                        <a:pt x="2511" y="5046"/>
                      </a:cubicBezTo>
                      <a:cubicBezTo>
                        <a:pt x="2046" y="5046"/>
                        <a:pt x="1698" y="4899"/>
                        <a:pt x="1324" y="4727"/>
                      </a:cubicBezTo>
                      <a:cubicBezTo>
                        <a:pt x="1103" y="4632"/>
                        <a:pt x="1040" y="4412"/>
                        <a:pt x="1166" y="4254"/>
                      </a:cubicBezTo>
                      <a:lnTo>
                        <a:pt x="2363" y="1797"/>
                      </a:lnTo>
                      <a:cubicBezTo>
                        <a:pt x="2615" y="1324"/>
                        <a:pt x="3088" y="1041"/>
                        <a:pt x="3592" y="1041"/>
                      </a:cubicBezTo>
                      <a:lnTo>
                        <a:pt x="5104" y="1041"/>
                      </a:lnTo>
                      <a:cubicBezTo>
                        <a:pt x="5167" y="852"/>
                        <a:pt x="5262" y="631"/>
                        <a:pt x="5262" y="347"/>
                      </a:cubicBezTo>
                      <a:cubicBezTo>
                        <a:pt x="5262" y="158"/>
                        <a:pt x="5104" y="1"/>
                        <a:pt x="488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35" name="Google Shape;9552;p73">
                <a:extLst>
                  <a:ext uri="{FF2B5EF4-FFF2-40B4-BE49-F238E27FC236}">
                    <a16:creationId xmlns:a16="http://schemas.microsoft.com/office/drawing/2014/main" id="{57F7C9B7-8DA0-F527-CD79-0637F672945A}"/>
                  </a:ext>
                </a:extLst>
              </p:cNvPr>
              <p:cNvGrpSpPr/>
              <p:nvPr/>
            </p:nvGrpSpPr>
            <p:grpSpPr>
              <a:xfrm>
                <a:off x="3302959" y="3747882"/>
                <a:ext cx="500612" cy="500612"/>
                <a:chOff x="2037825" y="3254050"/>
                <a:chExt cx="296175" cy="296175"/>
              </a:xfrm>
              <a:grpFill/>
            </p:grpSpPr>
            <p:sp>
              <p:nvSpPr>
                <p:cNvPr id="17463" name="Google Shape;9553;p73">
                  <a:extLst>
                    <a:ext uri="{FF2B5EF4-FFF2-40B4-BE49-F238E27FC236}">
                      <a16:creationId xmlns:a16="http://schemas.microsoft.com/office/drawing/2014/main" id="{F99EACE2-7DD4-4B40-E928-B5B99286D3A9}"/>
                    </a:ext>
                  </a:extLst>
                </p:cNvPr>
                <p:cNvSpPr/>
                <p:nvPr/>
              </p:nvSpPr>
              <p:spPr>
                <a:xfrm>
                  <a:off x="2063825" y="3254050"/>
                  <a:ext cx="8667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3467" extrusionOk="0">
                      <a:moveTo>
                        <a:pt x="1733" y="1"/>
                      </a:moveTo>
                      <a:cubicBezTo>
                        <a:pt x="788" y="1"/>
                        <a:pt x="1" y="788"/>
                        <a:pt x="1" y="1733"/>
                      </a:cubicBezTo>
                      <a:cubicBezTo>
                        <a:pt x="1" y="2679"/>
                        <a:pt x="788" y="3466"/>
                        <a:pt x="1733" y="3466"/>
                      </a:cubicBezTo>
                      <a:cubicBezTo>
                        <a:pt x="2678" y="3466"/>
                        <a:pt x="3466" y="2679"/>
                        <a:pt x="3466" y="1733"/>
                      </a:cubicBezTo>
                      <a:cubicBezTo>
                        <a:pt x="3466" y="788"/>
                        <a:pt x="2678" y="1"/>
                        <a:pt x="173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64" name="Google Shape;9554;p73">
                  <a:extLst>
                    <a:ext uri="{FF2B5EF4-FFF2-40B4-BE49-F238E27FC236}">
                      <a16:creationId xmlns:a16="http://schemas.microsoft.com/office/drawing/2014/main" id="{5D326F3D-1BB7-55A9-5863-E880E0CC2073}"/>
                    </a:ext>
                  </a:extLst>
                </p:cNvPr>
                <p:cNvSpPr/>
                <p:nvPr/>
              </p:nvSpPr>
              <p:spPr>
                <a:xfrm>
                  <a:off x="2178025" y="3289500"/>
                  <a:ext cx="104000" cy="67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2718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95" y="662"/>
                        <a:pt x="316" y="662"/>
                      </a:cubicBezTo>
                      <a:lnTo>
                        <a:pt x="2395" y="662"/>
                      </a:lnTo>
                      <a:cubicBezTo>
                        <a:pt x="2584" y="662"/>
                        <a:pt x="2742" y="820"/>
                        <a:pt x="2742" y="1009"/>
                      </a:cubicBezTo>
                      <a:lnTo>
                        <a:pt x="2742" y="1576"/>
                      </a:lnTo>
                      <a:lnTo>
                        <a:pt x="2616" y="1450"/>
                      </a:lnTo>
                      <a:cubicBezTo>
                        <a:pt x="2568" y="1387"/>
                        <a:pt x="2482" y="1355"/>
                        <a:pt x="2391" y="1355"/>
                      </a:cubicBezTo>
                      <a:cubicBezTo>
                        <a:pt x="2301" y="1355"/>
                        <a:pt x="2206" y="1387"/>
                        <a:pt x="2143" y="1450"/>
                      </a:cubicBezTo>
                      <a:cubicBezTo>
                        <a:pt x="2049" y="1576"/>
                        <a:pt x="2049" y="1796"/>
                        <a:pt x="2143" y="1922"/>
                      </a:cubicBezTo>
                      <a:lnTo>
                        <a:pt x="2868" y="2647"/>
                      </a:lnTo>
                      <a:cubicBezTo>
                        <a:pt x="2931" y="2694"/>
                        <a:pt x="3017" y="2718"/>
                        <a:pt x="3104" y="2718"/>
                      </a:cubicBezTo>
                      <a:cubicBezTo>
                        <a:pt x="3191" y="2718"/>
                        <a:pt x="3277" y="2694"/>
                        <a:pt x="3340" y="2647"/>
                      </a:cubicBezTo>
                      <a:lnTo>
                        <a:pt x="4033" y="1922"/>
                      </a:lnTo>
                      <a:cubicBezTo>
                        <a:pt x="4159" y="1796"/>
                        <a:pt x="4159" y="1576"/>
                        <a:pt x="4033" y="1450"/>
                      </a:cubicBezTo>
                      <a:cubicBezTo>
                        <a:pt x="3986" y="1387"/>
                        <a:pt x="3899" y="1355"/>
                        <a:pt x="3809" y="1355"/>
                      </a:cubicBezTo>
                      <a:cubicBezTo>
                        <a:pt x="3718" y="1355"/>
                        <a:pt x="3624" y="1387"/>
                        <a:pt x="3561" y="1450"/>
                      </a:cubicBezTo>
                      <a:lnTo>
                        <a:pt x="3466" y="1576"/>
                      </a:lnTo>
                      <a:lnTo>
                        <a:pt x="3466" y="1009"/>
                      </a:lnTo>
                      <a:cubicBezTo>
                        <a:pt x="3466" y="441"/>
                        <a:pt x="2994" y="0"/>
                        <a:pt x="24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65" name="Google Shape;9555;p73">
                  <a:extLst>
                    <a:ext uri="{FF2B5EF4-FFF2-40B4-BE49-F238E27FC236}">
                      <a16:creationId xmlns:a16="http://schemas.microsoft.com/office/drawing/2014/main" id="{072A0DF2-4AFB-9B8E-16CD-1D80157D8056}"/>
                    </a:ext>
                  </a:extLst>
                </p:cNvPr>
                <p:cNvSpPr/>
                <p:nvPr/>
              </p:nvSpPr>
              <p:spPr>
                <a:xfrm>
                  <a:off x="2070125" y="3444225"/>
                  <a:ext cx="106350" cy="69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54" h="2763" extrusionOk="0">
                      <a:moveTo>
                        <a:pt x="1095" y="0"/>
                      </a:moveTo>
                      <a:cubicBezTo>
                        <a:pt x="1002" y="0"/>
                        <a:pt x="904" y="28"/>
                        <a:pt x="820" y="112"/>
                      </a:cubicBezTo>
                      <a:lnTo>
                        <a:pt x="127" y="805"/>
                      </a:lnTo>
                      <a:cubicBezTo>
                        <a:pt x="1" y="931"/>
                        <a:pt x="1" y="1184"/>
                        <a:pt x="127" y="1278"/>
                      </a:cubicBezTo>
                      <a:cubicBezTo>
                        <a:pt x="190" y="1341"/>
                        <a:pt x="276" y="1373"/>
                        <a:pt x="363" y="1373"/>
                      </a:cubicBezTo>
                      <a:cubicBezTo>
                        <a:pt x="449" y="1373"/>
                        <a:pt x="536" y="1341"/>
                        <a:pt x="599" y="1278"/>
                      </a:cubicBezTo>
                      <a:lnTo>
                        <a:pt x="725" y="1184"/>
                      </a:lnTo>
                      <a:lnTo>
                        <a:pt x="725" y="1719"/>
                      </a:lnTo>
                      <a:cubicBezTo>
                        <a:pt x="725" y="2318"/>
                        <a:pt x="1198" y="2759"/>
                        <a:pt x="1733" y="2759"/>
                      </a:cubicBezTo>
                      <a:lnTo>
                        <a:pt x="3813" y="2759"/>
                      </a:lnTo>
                      <a:cubicBezTo>
                        <a:pt x="3837" y="2761"/>
                        <a:pt x="3861" y="2763"/>
                        <a:pt x="3883" y="2763"/>
                      </a:cubicBezTo>
                      <a:cubicBezTo>
                        <a:pt x="4122" y="2763"/>
                        <a:pt x="4254" y="2616"/>
                        <a:pt x="4254" y="2444"/>
                      </a:cubicBezTo>
                      <a:cubicBezTo>
                        <a:pt x="4254" y="2223"/>
                        <a:pt x="4096" y="2066"/>
                        <a:pt x="3907" y="2066"/>
                      </a:cubicBezTo>
                      <a:lnTo>
                        <a:pt x="1828" y="2066"/>
                      </a:lnTo>
                      <a:cubicBezTo>
                        <a:pt x="1639" y="2066"/>
                        <a:pt x="1481" y="1908"/>
                        <a:pt x="1481" y="1719"/>
                      </a:cubicBezTo>
                      <a:lnTo>
                        <a:pt x="1481" y="1184"/>
                      </a:lnTo>
                      <a:lnTo>
                        <a:pt x="1576" y="1278"/>
                      </a:lnTo>
                      <a:cubicBezTo>
                        <a:pt x="1639" y="1341"/>
                        <a:pt x="1733" y="1373"/>
                        <a:pt x="1824" y="1373"/>
                      </a:cubicBezTo>
                      <a:cubicBezTo>
                        <a:pt x="1914" y="1373"/>
                        <a:pt x="2001" y="1341"/>
                        <a:pt x="2048" y="1278"/>
                      </a:cubicBezTo>
                      <a:cubicBezTo>
                        <a:pt x="2174" y="1184"/>
                        <a:pt x="2174" y="931"/>
                        <a:pt x="2048" y="805"/>
                      </a:cubicBezTo>
                      <a:lnTo>
                        <a:pt x="1355" y="112"/>
                      </a:lnTo>
                      <a:cubicBezTo>
                        <a:pt x="1292" y="81"/>
                        <a:pt x="1261" y="81"/>
                        <a:pt x="1229" y="18"/>
                      </a:cubicBezTo>
                      <a:cubicBezTo>
                        <a:pt x="1187" y="7"/>
                        <a:pt x="1142" y="0"/>
                        <a:pt x="109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66" name="Google Shape;9556;p73">
                  <a:extLst>
                    <a:ext uri="{FF2B5EF4-FFF2-40B4-BE49-F238E27FC236}">
                      <a16:creationId xmlns:a16="http://schemas.microsoft.com/office/drawing/2014/main" id="{2AD32963-C187-68D6-3899-41E5ACE91964}"/>
                    </a:ext>
                  </a:extLst>
                </p:cNvPr>
                <p:cNvSpPr/>
                <p:nvPr/>
              </p:nvSpPr>
              <p:spPr>
                <a:xfrm>
                  <a:off x="2219775" y="3375350"/>
                  <a:ext cx="89025" cy="85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61" h="3435" extrusionOk="0">
                      <a:moveTo>
                        <a:pt x="1796" y="0"/>
                      </a:moveTo>
                      <a:cubicBezTo>
                        <a:pt x="788" y="0"/>
                        <a:pt x="0" y="788"/>
                        <a:pt x="0" y="1733"/>
                      </a:cubicBezTo>
                      <a:cubicBezTo>
                        <a:pt x="0" y="2647"/>
                        <a:pt x="788" y="3434"/>
                        <a:pt x="1796" y="3434"/>
                      </a:cubicBezTo>
                      <a:cubicBezTo>
                        <a:pt x="2741" y="3434"/>
                        <a:pt x="3561" y="2647"/>
                        <a:pt x="3561" y="1733"/>
                      </a:cubicBezTo>
                      <a:cubicBezTo>
                        <a:pt x="3561" y="788"/>
                        <a:pt x="2773" y="0"/>
                        <a:pt x="179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67" name="Google Shape;9557;p73">
                  <a:extLst>
                    <a:ext uri="{FF2B5EF4-FFF2-40B4-BE49-F238E27FC236}">
                      <a16:creationId xmlns:a16="http://schemas.microsoft.com/office/drawing/2014/main" id="{F2A4E036-0C5D-7093-E277-3B068CCE3CAB}"/>
                    </a:ext>
                  </a:extLst>
                </p:cNvPr>
                <p:cNvSpPr/>
                <p:nvPr/>
              </p:nvSpPr>
              <p:spPr>
                <a:xfrm>
                  <a:off x="2037825" y="3339125"/>
                  <a:ext cx="138650" cy="88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46" h="3529" extrusionOk="0">
                      <a:moveTo>
                        <a:pt x="1072" y="0"/>
                      </a:moveTo>
                      <a:cubicBezTo>
                        <a:pt x="442" y="536"/>
                        <a:pt x="32" y="1292"/>
                        <a:pt x="32" y="2143"/>
                      </a:cubicBezTo>
                      <a:lnTo>
                        <a:pt x="32" y="3182"/>
                      </a:lnTo>
                      <a:cubicBezTo>
                        <a:pt x="1" y="3371"/>
                        <a:pt x="158" y="3529"/>
                        <a:pt x="347" y="3529"/>
                      </a:cubicBezTo>
                      <a:lnTo>
                        <a:pt x="5199" y="3529"/>
                      </a:lnTo>
                      <a:cubicBezTo>
                        <a:pt x="5388" y="3529"/>
                        <a:pt x="5546" y="3371"/>
                        <a:pt x="5546" y="3182"/>
                      </a:cubicBezTo>
                      <a:lnTo>
                        <a:pt x="5546" y="2143"/>
                      </a:lnTo>
                      <a:cubicBezTo>
                        <a:pt x="5546" y="1292"/>
                        <a:pt x="5168" y="536"/>
                        <a:pt x="4538" y="0"/>
                      </a:cubicBezTo>
                      <a:cubicBezTo>
                        <a:pt x="4096" y="473"/>
                        <a:pt x="3466" y="756"/>
                        <a:pt x="2805" y="756"/>
                      </a:cubicBezTo>
                      <a:cubicBezTo>
                        <a:pt x="2143" y="756"/>
                        <a:pt x="1513" y="504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68" name="Google Shape;9558;p73">
                  <a:extLst>
                    <a:ext uri="{FF2B5EF4-FFF2-40B4-BE49-F238E27FC236}">
                      <a16:creationId xmlns:a16="http://schemas.microsoft.com/office/drawing/2014/main" id="{937D84EA-9877-17AB-DD5E-301596134914}"/>
                    </a:ext>
                  </a:extLst>
                </p:cNvPr>
                <p:cNvSpPr/>
                <p:nvPr/>
              </p:nvSpPr>
              <p:spPr>
                <a:xfrm>
                  <a:off x="2193775" y="3460400"/>
                  <a:ext cx="140225" cy="89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9" h="3593" extrusionOk="0">
                      <a:moveTo>
                        <a:pt x="1009" y="1"/>
                      </a:moveTo>
                      <a:cubicBezTo>
                        <a:pt x="379" y="537"/>
                        <a:pt x="1" y="1261"/>
                        <a:pt x="1" y="2143"/>
                      </a:cubicBezTo>
                      <a:lnTo>
                        <a:pt x="1" y="3246"/>
                      </a:lnTo>
                      <a:cubicBezTo>
                        <a:pt x="1" y="3435"/>
                        <a:pt x="158" y="3592"/>
                        <a:pt x="347" y="3592"/>
                      </a:cubicBezTo>
                      <a:lnTo>
                        <a:pt x="5262" y="3592"/>
                      </a:lnTo>
                      <a:cubicBezTo>
                        <a:pt x="5451" y="3592"/>
                        <a:pt x="5609" y="3435"/>
                        <a:pt x="5609" y="3246"/>
                      </a:cubicBezTo>
                      <a:lnTo>
                        <a:pt x="5609" y="2143"/>
                      </a:lnTo>
                      <a:cubicBezTo>
                        <a:pt x="5577" y="1261"/>
                        <a:pt x="5199" y="537"/>
                        <a:pt x="4569" y="1"/>
                      </a:cubicBezTo>
                      <a:cubicBezTo>
                        <a:pt x="4128" y="474"/>
                        <a:pt x="3498" y="757"/>
                        <a:pt x="2773" y="757"/>
                      </a:cubicBezTo>
                      <a:cubicBezTo>
                        <a:pt x="2080" y="757"/>
                        <a:pt x="1450" y="474"/>
                        <a:pt x="100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36" name="Google Shape;9559;p73">
                <a:extLst>
                  <a:ext uri="{FF2B5EF4-FFF2-40B4-BE49-F238E27FC236}">
                    <a16:creationId xmlns:a16="http://schemas.microsoft.com/office/drawing/2014/main" id="{9ECD6877-D30E-5202-B5D5-3C9EE57A4F7C}"/>
                  </a:ext>
                </a:extLst>
              </p:cNvPr>
              <p:cNvGrpSpPr/>
              <p:nvPr/>
            </p:nvGrpSpPr>
            <p:grpSpPr>
              <a:xfrm>
                <a:off x="3300297" y="4378750"/>
                <a:ext cx="505937" cy="498964"/>
                <a:chOff x="2034675" y="3617925"/>
                <a:chExt cx="299325" cy="295200"/>
              </a:xfrm>
              <a:grpFill/>
            </p:grpSpPr>
            <p:sp>
              <p:nvSpPr>
                <p:cNvPr id="17458" name="Google Shape;9560;p73">
                  <a:extLst>
                    <a:ext uri="{FF2B5EF4-FFF2-40B4-BE49-F238E27FC236}">
                      <a16:creationId xmlns:a16="http://schemas.microsoft.com/office/drawing/2014/main" id="{D0617B81-5C55-5FCA-12A7-AE607CDAEE47}"/>
                    </a:ext>
                  </a:extLst>
                </p:cNvPr>
                <p:cNvSpPr/>
                <p:nvPr/>
              </p:nvSpPr>
              <p:spPr>
                <a:xfrm>
                  <a:off x="2195350" y="3721900"/>
                  <a:ext cx="69350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1356" extrusionOk="0">
                      <a:moveTo>
                        <a:pt x="1387" y="1"/>
                      </a:moveTo>
                      <a:cubicBezTo>
                        <a:pt x="631" y="1"/>
                        <a:pt x="1" y="631"/>
                        <a:pt x="1" y="1355"/>
                      </a:cubicBezTo>
                      <a:lnTo>
                        <a:pt x="2773" y="1355"/>
                      </a:lnTo>
                      <a:cubicBezTo>
                        <a:pt x="2773" y="599"/>
                        <a:pt x="2143" y="1"/>
                        <a:pt x="138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59" name="Google Shape;9561;p73">
                  <a:extLst>
                    <a:ext uri="{FF2B5EF4-FFF2-40B4-BE49-F238E27FC236}">
                      <a16:creationId xmlns:a16="http://schemas.microsoft.com/office/drawing/2014/main" id="{54A047F6-0585-117E-A0A2-21E5090C6C30}"/>
                    </a:ext>
                  </a:extLst>
                </p:cNvPr>
                <p:cNvSpPr/>
                <p:nvPr/>
              </p:nvSpPr>
              <p:spPr>
                <a:xfrm>
                  <a:off x="2211900" y="3669125"/>
                  <a:ext cx="3547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9" extrusionOk="0">
                      <a:moveTo>
                        <a:pt x="725" y="1"/>
                      </a:moveTo>
                      <a:cubicBezTo>
                        <a:pt x="315" y="1"/>
                        <a:pt x="0" y="316"/>
                        <a:pt x="0" y="725"/>
                      </a:cubicBezTo>
                      <a:cubicBezTo>
                        <a:pt x="0" y="1103"/>
                        <a:pt x="315" y="1418"/>
                        <a:pt x="725" y="1418"/>
                      </a:cubicBezTo>
                      <a:cubicBezTo>
                        <a:pt x="1103" y="1418"/>
                        <a:pt x="1418" y="1103"/>
                        <a:pt x="1418" y="725"/>
                      </a:cubicBezTo>
                      <a:cubicBezTo>
                        <a:pt x="1418" y="316"/>
                        <a:pt x="1103" y="1"/>
                        <a:pt x="7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60" name="Google Shape;9562;p73">
                  <a:extLst>
                    <a:ext uri="{FF2B5EF4-FFF2-40B4-BE49-F238E27FC236}">
                      <a16:creationId xmlns:a16="http://schemas.microsoft.com/office/drawing/2014/main" id="{61B0AE6B-4A87-4211-4348-EE6ED2AA9C54}"/>
                    </a:ext>
                  </a:extLst>
                </p:cNvPr>
                <p:cNvSpPr/>
                <p:nvPr/>
              </p:nvSpPr>
              <p:spPr>
                <a:xfrm>
                  <a:off x="2125250" y="3617925"/>
                  <a:ext cx="208750" cy="208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50" h="8350" extrusionOk="0">
                      <a:moveTo>
                        <a:pt x="4128" y="1387"/>
                      </a:moveTo>
                      <a:cubicBezTo>
                        <a:pt x="4884" y="1387"/>
                        <a:pt x="5514" y="2017"/>
                        <a:pt x="5514" y="2773"/>
                      </a:cubicBezTo>
                      <a:cubicBezTo>
                        <a:pt x="5514" y="3120"/>
                        <a:pt x="5357" y="3466"/>
                        <a:pt x="5136" y="3718"/>
                      </a:cubicBezTo>
                      <a:cubicBezTo>
                        <a:pt x="5766" y="4065"/>
                        <a:pt x="6176" y="4727"/>
                        <a:pt x="6176" y="5514"/>
                      </a:cubicBezTo>
                      <a:lnTo>
                        <a:pt x="6176" y="5892"/>
                      </a:lnTo>
                      <a:lnTo>
                        <a:pt x="6270" y="5892"/>
                      </a:lnTo>
                      <a:cubicBezTo>
                        <a:pt x="6270" y="6081"/>
                        <a:pt x="6113" y="6239"/>
                        <a:pt x="5924" y="6239"/>
                      </a:cubicBezTo>
                      <a:lnTo>
                        <a:pt x="2458" y="6239"/>
                      </a:lnTo>
                      <a:cubicBezTo>
                        <a:pt x="2238" y="6239"/>
                        <a:pt x="2080" y="6081"/>
                        <a:pt x="2080" y="5892"/>
                      </a:cubicBezTo>
                      <a:lnTo>
                        <a:pt x="2080" y="5514"/>
                      </a:lnTo>
                      <a:cubicBezTo>
                        <a:pt x="2080" y="4727"/>
                        <a:pt x="2521" y="4065"/>
                        <a:pt x="3151" y="3718"/>
                      </a:cubicBezTo>
                      <a:cubicBezTo>
                        <a:pt x="2931" y="3466"/>
                        <a:pt x="2773" y="3120"/>
                        <a:pt x="2773" y="2773"/>
                      </a:cubicBezTo>
                      <a:cubicBezTo>
                        <a:pt x="2773" y="2017"/>
                        <a:pt x="3403" y="1387"/>
                        <a:pt x="4128" y="1387"/>
                      </a:cubicBezTo>
                      <a:close/>
                      <a:moveTo>
                        <a:pt x="4191" y="1"/>
                      </a:moveTo>
                      <a:cubicBezTo>
                        <a:pt x="1891" y="1"/>
                        <a:pt x="1" y="1860"/>
                        <a:pt x="1" y="4191"/>
                      </a:cubicBezTo>
                      <a:cubicBezTo>
                        <a:pt x="1" y="6522"/>
                        <a:pt x="1860" y="8350"/>
                        <a:pt x="4191" y="8350"/>
                      </a:cubicBezTo>
                      <a:cubicBezTo>
                        <a:pt x="6459" y="8350"/>
                        <a:pt x="8350" y="6522"/>
                        <a:pt x="8350" y="4191"/>
                      </a:cubicBezTo>
                      <a:cubicBezTo>
                        <a:pt x="8350" y="1860"/>
                        <a:pt x="6459" y="1"/>
                        <a:pt x="419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61" name="Google Shape;9563;p73">
                  <a:extLst>
                    <a:ext uri="{FF2B5EF4-FFF2-40B4-BE49-F238E27FC236}">
                      <a16:creationId xmlns:a16="http://schemas.microsoft.com/office/drawing/2014/main" id="{78BD484B-A381-DBFC-8BB0-D9ECD5728E3E}"/>
                    </a:ext>
                  </a:extLst>
                </p:cNvPr>
                <p:cNvSpPr/>
                <p:nvPr/>
              </p:nvSpPr>
              <p:spPr>
                <a:xfrm>
                  <a:off x="2107150" y="3771525"/>
                  <a:ext cx="73275" cy="72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1" h="2899" extrusionOk="0">
                      <a:moveTo>
                        <a:pt x="504" y="0"/>
                      </a:moveTo>
                      <a:lnTo>
                        <a:pt x="378" y="126"/>
                      </a:lnTo>
                      <a:cubicBezTo>
                        <a:pt x="0" y="536"/>
                        <a:pt x="0" y="1198"/>
                        <a:pt x="378" y="1576"/>
                      </a:cubicBezTo>
                      <a:lnTo>
                        <a:pt x="1355" y="2584"/>
                      </a:lnTo>
                      <a:cubicBezTo>
                        <a:pt x="1576" y="2773"/>
                        <a:pt x="1828" y="2899"/>
                        <a:pt x="2111" y="2899"/>
                      </a:cubicBezTo>
                      <a:cubicBezTo>
                        <a:pt x="2395" y="2899"/>
                        <a:pt x="2678" y="2773"/>
                        <a:pt x="2867" y="2584"/>
                      </a:cubicBezTo>
                      <a:lnTo>
                        <a:pt x="2930" y="2458"/>
                      </a:lnTo>
                      <a:cubicBezTo>
                        <a:pt x="1828" y="1985"/>
                        <a:pt x="977" y="1071"/>
                        <a:pt x="50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62" name="Google Shape;9564;p73">
                  <a:extLst>
                    <a:ext uri="{FF2B5EF4-FFF2-40B4-BE49-F238E27FC236}">
                      <a16:creationId xmlns:a16="http://schemas.microsoft.com/office/drawing/2014/main" id="{FAF4D61E-BA44-87B5-E41C-35E430BCBECB}"/>
                    </a:ext>
                  </a:extLst>
                </p:cNvPr>
                <p:cNvSpPr/>
                <p:nvPr/>
              </p:nvSpPr>
              <p:spPr>
                <a:xfrm>
                  <a:off x="2034675" y="3816425"/>
                  <a:ext cx="100050" cy="96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02" h="3868" extrusionOk="0">
                      <a:moveTo>
                        <a:pt x="2521" y="0"/>
                      </a:moveTo>
                      <a:lnTo>
                        <a:pt x="410" y="2111"/>
                      </a:lnTo>
                      <a:cubicBezTo>
                        <a:pt x="1" y="2520"/>
                        <a:pt x="1" y="3182"/>
                        <a:pt x="410" y="3560"/>
                      </a:cubicBezTo>
                      <a:cubicBezTo>
                        <a:pt x="599" y="3765"/>
                        <a:pt x="867" y="3867"/>
                        <a:pt x="1135" y="3867"/>
                      </a:cubicBezTo>
                      <a:cubicBezTo>
                        <a:pt x="1403" y="3867"/>
                        <a:pt x="1671" y="3765"/>
                        <a:pt x="1860" y="3560"/>
                      </a:cubicBezTo>
                      <a:lnTo>
                        <a:pt x="4002" y="1449"/>
                      </a:lnTo>
                      <a:cubicBezTo>
                        <a:pt x="3907" y="1418"/>
                        <a:pt x="3844" y="1323"/>
                        <a:pt x="3750" y="1260"/>
                      </a:cubicBezTo>
                      <a:lnTo>
                        <a:pt x="2773" y="252"/>
                      </a:lnTo>
                      <a:cubicBezTo>
                        <a:pt x="2679" y="189"/>
                        <a:pt x="2616" y="95"/>
                        <a:pt x="252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37" name="Google Shape;9565;p73">
                <a:extLst>
                  <a:ext uri="{FF2B5EF4-FFF2-40B4-BE49-F238E27FC236}">
                    <a16:creationId xmlns:a16="http://schemas.microsoft.com/office/drawing/2014/main" id="{0109F354-0D06-C008-0C34-864EAA5EAF99}"/>
                  </a:ext>
                </a:extLst>
              </p:cNvPr>
              <p:cNvGrpSpPr/>
              <p:nvPr/>
            </p:nvGrpSpPr>
            <p:grpSpPr>
              <a:xfrm>
                <a:off x="3302959" y="4985321"/>
                <a:ext cx="500612" cy="499261"/>
                <a:chOff x="2037825" y="3981825"/>
                <a:chExt cx="296175" cy="295375"/>
              </a:xfrm>
              <a:grpFill/>
            </p:grpSpPr>
            <p:sp>
              <p:nvSpPr>
                <p:cNvPr id="17455" name="Google Shape;9566;p73">
                  <a:extLst>
                    <a:ext uri="{FF2B5EF4-FFF2-40B4-BE49-F238E27FC236}">
                      <a16:creationId xmlns:a16="http://schemas.microsoft.com/office/drawing/2014/main" id="{28F6CB92-27F4-4EB3-4503-1648087F0F2D}"/>
                    </a:ext>
                  </a:extLst>
                </p:cNvPr>
                <p:cNvSpPr/>
                <p:nvPr/>
              </p:nvSpPr>
              <p:spPr>
                <a:xfrm>
                  <a:off x="2072500" y="4085775"/>
                  <a:ext cx="8822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29" h="3467" extrusionOk="0">
                      <a:moveTo>
                        <a:pt x="1764" y="1"/>
                      </a:moveTo>
                      <a:cubicBezTo>
                        <a:pt x="819" y="1"/>
                        <a:pt x="0" y="788"/>
                        <a:pt x="0" y="1734"/>
                      </a:cubicBezTo>
                      <a:cubicBezTo>
                        <a:pt x="0" y="2679"/>
                        <a:pt x="819" y="3466"/>
                        <a:pt x="1764" y="3466"/>
                      </a:cubicBezTo>
                      <a:cubicBezTo>
                        <a:pt x="2709" y="3466"/>
                        <a:pt x="3529" y="2679"/>
                        <a:pt x="3529" y="1734"/>
                      </a:cubicBezTo>
                      <a:cubicBezTo>
                        <a:pt x="3529" y="788"/>
                        <a:pt x="2741" y="1"/>
                        <a:pt x="176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56" name="Google Shape;9567;p73">
                  <a:extLst>
                    <a:ext uri="{FF2B5EF4-FFF2-40B4-BE49-F238E27FC236}">
                      <a16:creationId xmlns:a16="http://schemas.microsoft.com/office/drawing/2014/main" id="{166F6111-CA9B-6034-1FDF-30D9C1B86579}"/>
                    </a:ext>
                  </a:extLst>
                </p:cNvPr>
                <p:cNvSpPr/>
                <p:nvPr/>
              </p:nvSpPr>
              <p:spPr>
                <a:xfrm>
                  <a:off x="2176450" y="3981825"/>
                  <a:ext cx="157550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6239" extrusionOk="0">
                      <a:moveTo>
                        <a:pt x="3151" y="1733"/>
                      </a:moveTo>
                      <a:cubicBezTo>
                        <a:pt x="3372" y="1733"/>
                        <a:pt x="3529" y="1890"/>
                        <a:pt x="3529" y="2079"/>
                      </a:cubicBezTo>
                      <a:cubicBezTo>
                        <a:pt x="3529" y="2268"/>
                        <a:pt x="3372" y="2426"/>
                        <a:pt x="3151" y="2426"/>
                      </a:cubicBezTo>
                      <a:cubicBezTo>
                        <a:pt x="2962" y="2426"/>
                        <a:pt x="2805" y="2268"/>
                        <a:pt x="2805" y="2079"/>
                      </a:cubicBezTo>
                      <a:cubicBezTo>
                        <a:pt x="2805" y="1890"/>
                        <a:pt x="2962" y="1733"/>
                        <a:pt x="3151" y="1733"/>
                      </a:cubicBezTo>
                      <a:close/>
                      <a:moveTo>
                        <a:pt x="3151" y="2773"/>
                      </a:moveTo>
                      <a:cubicBezTo>
                        <a:pt x="3372" y="2773"/>
                        <a:pt x="3529" y="2930"/>
                        <a:pt x="3529" y="3151"/>
                      </a:cubicBezTo>
                      <a:lnTo>
                        <a:pt x="3529" y="4505"/>
                      </a:lnTo>
                      <a:cubicBezTo>
                        <a:pt x="3529" y="4726"/>
                        <a:pt x="3372" y="4883"/>
                        <a:pt x="3151" y="4883"/>
                      </a:cubicBezTo>
                      <a:cubicBezTo>
                        <a:pt x="2962" y="4883"/>
                        <a:pt x="2805" y="4726"/>
                        <a:pt x="2805" y="4505"/>
                      </a:cubicBezTo>
                      <a:lnTo>
                        <a:pt x="2805" y="3151"/>
                      </a:lnTo>
                      <a:cubicBezTo>
                        <a:pt x="2805" y="2930"/>
                        <a:pt x="2962" y="2773"/>
                        <a:pt x="3151" y="2773"/>
                      </a:cubicBezTo>
                      <a:close/>
                      <a:moveTo>
                        <a:pt x="3151" y="0"/>
                      </a:moveTo>
                      <a:cubicBezTo>
                        <a:pt x="1418" y="0"/>
                        <a:pt x="64" y="1418"/>
                        <a:pt x="64" y="3088"/>
                      </a:cubicBezTo>
                      <a:cubicBezTo>
                        <a:pt x="64" y="3655"/>
                        <a:pt x="158" y="4159"/>
                        <a:pt x="442" y="4631"/>
                      </a:cubicBezTo>
                      <a:lnTo>
                        <a:pt x="64" y="5765"/>
                      </a:lnTo>
                      <a:cubicBezTo>
                        <a:pt x="1" y="5892"/>
                        <a:pt x="64" y="6018"/>
                        <a:pt x="127" y="6112"/>
                      </a:cubicBezTo>
                      <a:cubicBezTo>
                        <a:pt x="190" y="6207"/>
                        <a:pt x="379" y="6238"/>
                        <a:pt x="473" y="6238"/>
                      </a:cubicBezTo>
                      <a:lnTo>
                        <a:pt x="1796" y="5923"/>
                      </a:lnTo>
                      <a:cubicBezTo>
                        <a:pt x="2206" y="6175"/>
                        <a:pt x="2679" y="6238"/>
                        <a:pt x="3214" y="6238"/>
                      </a:cubicBezTo>
                      <a:cubicBezTo>
                        <a:pt x="4947" y="6238"/>
                        <a:pt x="6302" y="4820"/>
                        <a:pt x="6302" y="3119"/>
                      </a:cubicBezTo>
                      <a:cubicBezTo>
                        <a:pt x="6270" y="1418"/>
                        <a:pt x="4884" y="0"/>
                        <a:pt x="315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57" name="Google Shape;9568;p73">
                  <a:extLst>
                    <a:ext uri="{FF2B5EF4-FFF2-40B4-BE49-F238E27FC236}">
                      <a16:creationId xmlns:a16="http://schemas.microsoft.com/office/drawing/2014/main" id="{C5C1D95E-0E14-C661-CA48-995F05F96852}"/>
                    </a:ext>
                  </a:extLst>
                </p:cNvPr>
                <p:cNvSpPr/>
                <p:nvPr/>
              </p:nvSpPr>
              <p:spPr>
                <a:xfrm>
                  <a:off x="2037825" y="4168475"/>
                  <a:ext cx="157550" cy="108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4349" extrusionOk="0">
                      <a:moveTo>
                        <a:pt x="1356" y="1"/>
                      </a:moveTo>
                      <a:cubicBezTo>
                        <a:pt x="568" y="568"/>
                        <a:pt x="1" y="1513"/>
                        <a:pt x="1" y="2553"/>
                      </a:cubicBezTo>
                      <a:lnTo>
                        <a:pt x="1" y="3970"/>
                      </a:lnTo>
                      <a:cubicBezTo>
                        <a:pt x="1" y="4222"/>
                        <a:pt x="158" y="4348"/>
                        <a:pt x="347" y="4348"/>
                      </a:cubicBezTo>
                      <a:lnTo>
                        <a:pt x="5955" y="4348"/>
                      </a:lnTo>
                      <a:cubicBezTo>
                        <a:pt x="6144" y="4348"/>
                        <a:pt x="6302" y="4191"/>
                        <a:pt x="6302" y="3970"/>
                      </a:cubicBezTo>
                      <a:lnTo>
                        <a:pt x="6302" y="2553"/>
                      </a:lnTo>
                      <a:cubicBezTo>
                        <a:pt x="6302" y="1513"/>
                        <a:pt x="5798" y="599"/>
                        <a:pt x="4947" y="1"/>
                      </a:cubicBezTo>
                      <a:cubicBezTo>
                        <a:pt x="4538" y="505"/>
                        <a:pt x="3844" y="820"/>
                        <a:pt x="3151" y="820"/>
                      </a:cubicBezTo>
                      <a:cubicBezTo>
                        <a:pt x="2427" y="820"/>
                        <a:pt x="1765" y="505"/>
                        <a:pt x="135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38" name="Google Shape;9569;p73">
                <a:extLst>
                  <a:ext uri="{FF2B5EF4-FFF2-40B4-BE49-F238E27FC236}">
                    <a16:creationId xmlns:a16="http://schemas.microsoft.com/office/drawing/2014/main" id="{610D5E38-84E4-6C6A-0F20-DDB486D6E518}"/>
                  </a:ext>
                </a:extLst>
              </p:cNvPr>
              <p:cNvGrpSpPr/>
              <p:nvPr/>
            </p:nvGrpSpPr>
            <p:grpSpPr>
              <a:xfrm>
                <a:off x="6475073" y="3793814"/>
                <a:ext cx="500612" cy="408748"/>
                <a:chOff x="3860400" y="3254050"/>
                <a:chExt cx="296175" cy="241825"/>
              </a:xfrm>
              <a:grpFill/>
            </p:grpSpPr>
            <p:sp>
              <p:nvSpPr>
                <p:cNvPr id="17448" name="Google Shape;9570;p73">
                  <a:extLst>
                    <a:ext uri="{FF2B5EF4-FFF2-40B4-BE49-F238E27FC236}">
                      <a16:creationId xmlns:a16="http://schemas.microsoft.com/office/drawing/2014/main" id="{45344967-0142-7115-F751-1D2E946B8CAD}"/>
                    </a:ext>
                  </a:extLst>
                </p:cNvPr>
                <p:cNvSpPr/>
                <p:nvPr/>
              </p:nvSpPr>
              <p:spPr>
                <a:xfrm>
                  <a:off x="4112425" y="3358025"/>
                  <a:ext cx="441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66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47" y="725"/>
                      </a:cubicBezTo>
                      <a:lnTo>
                        <a:pt x="1419" y="725"/>
                      </a:lnTo>
                      <a:cubicBezTo>
                        <a:pt x="1608" y="725"/>
                        <a:pt x="1765" y="567"/>
                        <a:pt x="1765" y="378"/>
                      </a:cubicBezTo>
                      <a:cubicBezTo>
                        <a:pt x="1734" y="158"/>
                        <a:pt x="1608" y="0"/>
                        <a:pt x="141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49" name="Google Shape;9571;p73">
                  <a:extLst>
                    <a:ext uri="{FF2B5EF4-FFF2-40B4-BE49-F238E27FC236}">
                      <a16:creationId xmlns:a16="http://schemas.microsoft.com/office/drawing/2014/main" id="{D6B912F4-DFE5-7B9E-A2D9-AA3CBE7E9298}"/>
                    </a:ext>
                  </a:extLst>
                </p:cNvPr>
                <p:cNvSpPr/>
                <p:nvPr/>
              </p:nvSpPr>
              <p:spPr>
                <a:xfrm>
                  <a:off x="4102200" y="3393475"/>
                  <a:ext cx="37050" cy="33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82" h="1355" extrusionOk="0">
                      <a:moveTo>
                        <a:pt x="394" y="0"/>
                      </a:moveTo>
                      <a:cubicBezTo>
                        <a:pt x="308" y="0"/>
                        <a:pt x="221" y="32"/>
                        <a:pt x="158" y="95"/>
                      </a:cubicBezTo>
                      <a:cubicBezTo>
                        <a:pt x="0" y="221"/>
                        <a:pt x="0" y="410"/>
                        <a:pt x="158" y="567"/>
                      </a:cubicBezTo>
                      <a:lnTo>
                        <a:pt x="882" y="1260"/>
                      </a:lnTo>
                      <a:cubicBezTo>
                        <a:pt x="945" y="1323"/>
                        <a:pt x="1032" y="1355"/>
                        <a:pt x="1119" y="1355"/>
                      </a:cubicBezTo>
                      <a:cubicBezTo>
                        <a:pt x="1205" y="1355"/>
                        <a:pt x="1292" y="1323"/>
                        <a:pt x="1355" y="1260"/>
                      </a:cubicBezTo>
                      <a:cubicBezTo>
                        <a:pt x="1481" y="1134"/>
                        <a:pt x="1481" y="914"/>
                        <a:pt x="1355" y="788"/>
                      </a:cubicBezTo>
                      <a:lnTo>
                        <a:pt x="630" y="95"/>
                      </a:lnTo>
                      <a:cubicBezTo>
                        <a:pt x="567" y="32"/>
                        <a:pt x="481" y="0"/>
                        <a:pt x="3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50" name="Google Shape;9572;p73">
                  <a:extLst>
                    <a:ext uri="{FF2B5EF4-FFF2-40B4-BE49-F238E27FC236}">
                      <a16:creationId xmlns:a16="http://schemas.microsoft.com/office/drawing/2014/main" id="{C67F2188-C1FB-2D4F-EE81-96302D56C860}"/>
                    </a:ext>
                  </a:extLst>
                </p:cNvPr>
                <p:cNvSpPr/>
                <p:nvPr/>
              </p:nvSpPr>
              <p:spPr>
                <a:xfrm>
                  <a:off x="4103775" y="3306025"/>
                  <a:ext cx="35475" cy="3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380" extrusionOk="0">
                      <a:moveTo>
                        <a:pt x="1056" y="1"/>
                      </a:moveTo>
                      <a:cubicBezTo>
                        <a:pt x="969" y="1"/>
                        <a:pt x="882" y="32"/>
                        <a:pt x="819" y="96"/>
                      </a:cubicBezTo>
                      <a:lnTo>
                        <a:pt x="95" y="789"/>
                      </a:lnTo>
                      <a:cubicBezTo>
                        <a:pt x="0" y="915"/>
                        <a:pt x="0" y="1135"/>
                        <a:pt x="95" y="1261"/>
                      </a:cubicBezTo>
                      <a:cubicBezTo>
                        <a:pt x="158" y="1340"/>
                        <a:pt x="252" y="1379"/>
                        <a:pt x="343" y="1379"/>
                      </a:cubicBezTo>
                      <a:cubicBezTo>
                        <a:pt x="434" y="1379"/>
                        <a:pt x="520" y="1340"/>
                        <a:pt x="567" y="1261"/>
                      </a:cubicBezTo>
                      <a:lnTo>
                        <a:pt x="1292" y="568"/>
                      </a:lnTo>
                      <a:cubicBezTo>
                        <a:pt x="1418" y="442"/>
                        <a:pt x="1418" y="190"/>
                        <a:pt x="1292" y="96"/>
                      </a:cubicBezTo>
                      <a:cubicBezTo>
                        <a:pt x="1229" y="32"/>
                        <a:pt x="1142" y="1"/>
                        <a:pt x="105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51" name="Google Shape;9573;p73">
                  <a:extLst>
                    <a:ext uri="{FF2B5EF4-FFF2-40B4-BE49-F238E27FC236}">
                      <a16:creationId xmlns:a16="http://schemas.microsoft.com/office/drawing/2014/main" id="{0FB29202-4928-8EA2-7543-83E2FBAB019A}"/>
                    </a:ext>
                  </a:extLst>
                </p:cNvPr>
                <p:cNvSpPr/>
                <p:nvPr/>
              </p:nvSpPr>
              <p:spPr>
                <a:xfrm>
                  <a:off x="3860400" y="3306025"/>
                  <a:ext cx="105550" cy="104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22" h="4192" extrusionOk="0">
                      <a:moveTo>
                        <a:pt x="2489" y="1"/>
                      </a:moveTo>
                      <a:cubicBezTo>
                        <a:pt x="2048" y="1"/>
                        <a:pt x="1639" y="285"/>
                        <a:pt x="1481" y="726"/>
                      </a:cubicBezTo>
                      <a:lnTo>
                        <a:pt x="1418" y="726"/>
                      </a:lnTo>
                      <a:cubicBezTo>
                        <a:pt x="662" y="726"/>
                        <a:pt x="0" y="1356"/>
                        <a:pt x="0" y="2080"/>
                      </a:cubicBezTo>
                      <a:cubicBezTo>
                        <a:pt x="0" y="2836"/>
                        <a:pt x="630" y="3467"/>
                        <a:pt x="1418" y="3467"/>
                      </a:cubicBezTo>
                      <a:lnTo>
                        <a:pt x="1481" y="3467"/>
                      </a:lnTo>
                      <a:cubicBezTo>
                        <a:pt x="1639" y="3845"/>
                        <a:pt x="2017" y="4191"/>
                        <a:pt x="2489" y="4191"/>
                      </a:cubicBezTo>
                      <a:lnTo>
                        <a:pt x="4222" y="4191"/>
                      </a:lnTo>
                      <a:lnTo>
                        <a:pt x="4222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52" name="Google Shape;9574;p73">
                  <a:extLst>
                    <a:ext uri="{FF2B5EF4-FFF2-40B4-BE49-F238E27FC236}">
                      <a16:creationId xmlns:a16="http://schemas.microsoft.com/office/drawing/2014/main" id="{2168A58E-D6BA-859C-2544-C6BDCCA9AD30}"/>
                    </a:ext>
                  </a:extLst>
                </p:cNvPr>
                <p:cNvSpPr/>
                <p:nvPr/>
              </p:nvSpPr>
              <p:spPr>
                <a:xfrm>
                  <a:off x="4050225" y="3254050"/>
                  <a:ext cx="35450" cy="208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8350" extrusionOk="0">
                      <a:moveTo>
                        <a:pt x="725" y="1"/>
                      </a:moveTo>
                      <a:cubicBezTo>
                        <a:pt x="315" y="1"/>
                        <a:pt x="0" y="316"/>
                        <a:pt x="0" y="694"/>
                      </a:cubicBezTo>
                      <a:lnTo>
                        <a:pt x="0" y="7625"/>
                      </a:lnTo>
                      <a:cubicBezTo>
                        <a:pt x="0" y="8034"/>
                        <a:pt x="315" y="8349"/>
                        <a:pt x="725" y="8349"/>
                      </a:cubicBezTo>
                      <a:cubicBezTo>
                        <a:pt x="1134" y="8286"/>
                        <a:pt x="1418" y="8003"/>
                        <a:pt x="1418" y="7625"/>
                      </a:cubicBezTo>
                      <a:lnTo>
                        <a:pt x="1418" y="694"/>
                      </a:lnTo>
                      <a:cubicBezTo>
                        <a:pt x="1418" y="316"/>
                        <a:pt x="1103" y="1"/>
                        <a:pt x="7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53" name="Google Shape;9575;p73">
                  <a:extLst>
                    <a:ext uri="{FF2B5EF4-FFF2-40B4-BE49-F238E27FC236}">
                      <a16:creationId xmlns:a16="http://schemas.microsoft.com/office/drawing/2014/main" id="{1D360885-D1D6-FC61-E975-648F2E5AAC34}"/>
                    </a:ext>
                  </a:extLst>
                </p:cNvPr>
                <p:cNvSpPr/>
                <p:nvPr/>
              </p:nvSpPr>
              <p:spPr>
                <a:xfrm>
                  <a:off x="3912375" y="3426550"/>
                  <a:ext cx="51225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773" extrusionOk="0">
                      <a:moveTo>
                        <a:pt x="1" y="0"/>
                      </a:moveTo>
                      <a:lnTo>
                        <a:pt x="1" y="1764"/>
                      </a:lnTo>
                      <a:cubicBezTo>
                        <a:pt x="1" y="2363"/>
                        <a:pt x="473" y="2773"/>
                        <a:pt x="1040" y="2773"/>
                      </a:cubicBezTo>
                      <a:cubicBezTo>
                        <a:pt x="1607" y="2773"/>
                        <a:pt x="2048" y="2300"/>
                        <a:pt x="2048" y="1764"/>
                      </a:cubicBezTo>
                      <a:lnTo>
                        <a:pt x="2048" y="32"/>
                      </a:lnTo>
                      <a:lnTo>
                        <a:pt x="316" y="32"/>
                      </a:lnTo>
                      <a:cubicBezTo>
                        <a:pt x="253" y="32"/>
                        <a:pt x="127" y="32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54" name="Google Shape;9576;p73">
                  <a:extLst>
                    <a:ext uri="{FF2B5EF4-FFF2-40B4-BE49-F238E27FC236}">
                      <a16:creationId xmlns:a16="http://schemas.microsoft.com/office/drawing/2014/main" id="{268F06D4-C9DA-61B7-C10B-7CB91E9160D6}"/>
                    </a:ext>
                  </a:extLst>
                </p:cNvPr>
                <p:cNvSpPr/>
                <p:nvPr/>
              </p:nvSpPr>
              <p:spPr>
                <a:xfrm>
                  <a:off x="3982475" y="3275325"/>
                  <a:ext cx="52000" cy="163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0" h="6554" extrusionOk="0">
                      <a:moveTo>
                        <a:pt x="2080" y="0"/>
                      </a:moveTo>
                      <a:lnTo>
                        <a:pt x="1765" y="315"/>
                      </a:lnTo>
                      <a:cubicBezTo>
                        <a:pt x="1292" y="788"/>
                        <a:pt x="662" y="1071"/>
                        <a:pt x="1" y="1166"/>
                      </a:cubicBezTo>
                      <a:lnTo>
                        <a:pt x="1" y="5419"/>
                      </a:lnTo>
                      <a:cubicBezTo>
                        <a:pt x="662" y="5482"/>
                        <a:pt x="1292" y="5766"/>
                        <a:pt x="1765" y="6238"/>
                      </a:cubicBezTo>
                      <a:lnTo>
                        <a:pt x="2080" y="6553"/>
                      </a:lnTo>
                      <a:lnTo>
                        <a:pt x="208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39" name="Google Shape;9577;p73">
                <a:extLst>
                  <a:ext uri="{FF2B5EF4-FFF2-40B4-BE49-F238E27FC236}">
                    <a16:creationId xmlns:a16="http://schemas.microsoft.com/office/drawing/2014/main" id="{B7CBB925-F9A1-BCB8-0DEE-AB3259A0A411}"/>
                  </a:ext>
                </a:extLst>
              </p:cNvPr>
              <p:cNvGrpSpPr/>
              <p:nvPr/>
            </p:nvGrpSpPr>
            <p:grpSpPr>
              <a:xfrm>
                <a:off x="6474397" y="4377925"/>
                <a:ext cx="501965" cy="500612"/>
                <a:chOff x="3859600" y="3591950"/>
                <a:chExt cx="296975" cy="296175"/>
              </a:xfrm>
              <a:grpFill/>
            </p:grpSpPr>
            <p:sp>
              <p:nvSpPr>
                <p:cNvPr id="17445" name="Google Shape;9578;p73">
                  <a:extLst>
                    <a:ext uri="{FF2B5EF4-FFF2-40B4-BE49-F238E27FC236}">
                      <a16:creationId xmlns:a16="http://schemas.microsoft.com/office/drawing/2014/main" id="{B6600A9F-561D-C193-7A31-026EAB7F7B36}"/>
                    </a:ext>
                  </a:extLst>
                </p:cNvPr>
                <p:cNvSpPr/>
                <p:nvPr/>
              </p:nvSpPr>
              <p:spPr>
                <a:xfrm>
                  <a:off x="4034450" y="3766000"/>
                  <a:ext cx="122125" cy="12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5" h="4885" extrusionOk="0">
                      <a:moveTo>
                        <a:pt x="2395" y="1324"/>
                      </a:moveTo>
                      <a:cubicBezTo>
                        <a:pt x="2616" y="1324"/>
                        <a:pt x="2773" y="1482"/>
                        <a:pt x="2773" y="1702"/>
                      </a:cubicBezTo>
                      <a:lnTo>
                        <a:pt x="2773" y="2049"/>
                      </a:lnTo>
                      <a:lnTo>
                        <a:pt x="3120" y="2049"/>
                      </a:lnTo>
                      <a:cubicBezTo>
                        <a:pt x="3309" y="2049"/>
                        <a:pt x="3466" y="2206"/>
                        <a:pt x="3466" y="2395"/>
                      </a:cubicBezTo>
                      <a:cubicBezTo>
                        <a:pt x="3466" y="2584"/>
                        <a:pt x="3309" y="2742"/>
                        <a:pt x="3120" y="2742"/>
                      </a:cubicBezTo>
                      <a:lnTo>
                        <a:pt x="2395" y="2742"/>
                      </a:lnTo>
                      <a:cubicBezTo>
                        <a:pt x="2206" y="2742"/>
                        <a:pt x="2049" y="2584"/>
                        <a:pt x="2049" y="2395"/>
                      </a:cubicBezTo>
                      <a:lnTo>
                        <a:pt x="2049" y="1702"/>
                      </a:lnTo>
                      <a:cubicBezTo>
                        <a:pt x="2049" y="1482"/>
                        <a:pt x="2206" y="1324"/>
                        <a:pt x="2395" y="1324"/>
                      </a:cubicBezTo>
                      <a:close/>
                      <a:moveTo>
                        <a:pt x="2458" y="1"/>
                      </a:moveTo>
                      <a:cubicBezTo>
                        <a:pt x="1104" y="1"/>
                        <a:pt x="1" y="1103"/>
                        <a:pt x="1" y="2427"/>
                      </a:cubicBezTo>
                      <a:cubicBezTo>
                        <a:pt x="1" y="3781"/>
                        <a:pt x="1104" y="4884"/>
                        <a:pt x="2458" y="4884"/>
                      </a:cubicBezTo>
                      <a:cubicBezTo>
                        <a:pt x="3782" y="4884"/>
                        <a:pt x="4884" y="3781"/>
                        <a:pt x="4884" y="2427"/>
                      </a:cubicBezTo>
                      <a:cubicBezTo>
                        <a:pt x="4853" y="1072"/>
                        <a:pt x="3782" y="1"/>
                        <a:pt x="245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46" name="Google Shape;9579;p73">
                  <a:extLst>
                    <a:ext uri="{FF2B5EF4-FFF2-40B4-BE49-F238E27FC236}">
                      <a16:creationId xmlns:a16="http://schemas.microsoft.com/office/drawing/2014/main" id="{BDA409DC-B596-0B04-18C7-F52246FF36AC}"/>
                    </a:ext>
                  </a:extLst>
                </p:cNvPr>
                <p:cNvSpPr/>
                <p:nvPr/>
              </p:nvSpPr>
              <p:spPr>
                <a:xfrm>
                  <a:off x="3860400" y="3679375"/>
                  <a:ext cx="260725" cy="173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29" h="6932" extrusionOk="0">
                      <a:moveTo>
                        <a:pt x="2426" y="662"/>
                      </a:moveTo>
                      <a:cubicBezTo>
                        <a:pt x="2647" y="662"/>
                        <a:pt x="2804" y="819"/>
                        <a:pt x="2804" y="1008"/>
                      </a:cubicBezTo>
                      <a:cubicBezTo>
                        <a:pt x="2804" y="1197"/>
                        <a:pt x="2647" y="1355"/>
                        <a:pt x="2426" y="1355"/>
                      </a:cubicBezTo>
                      <a:lnTo>
                        <a:pt x="1733" y="1355"/>
                      </a:lnTo>
                      <a:cubicBezTo>
                        <a:pt x="1544" y="1355"/>
                        <a:pt x="1387" y="1197"/>
                        <a:pt x="1387" y="1008"/>
                      </a:cubicBezTo>
                      <a:cubicBezTo>
                        <a:pt x="1387" y="819"/>
                        <a:pt x="1544" y="662"/>
                        <a:pt x="1733" y="662"/>
                      </a:cubicBezTo>
                      <a:close/>
                      <a:moveTo>
                        <a:pt x="4537" y="662"/>
                      </a:moveTo>
                      <a:cubicBezTo>
                        <a:pt x="4726" y="662"/>
                        <a:pt x="4884" y="819"/>
                        <a:pt x="4884" y="1008"/>
                      </a:cubicBezTo>
                      <a:cubicBezTo>
                        <a:pt x="4884" y="1197"/>
                        <a:pt x="4695" y="1355"/>
                        <a:pt x="4537" y="1355"/>
                      </a:cubicBezTo>
                      <a:lnTo>
                        <a:pt x="3812" y="1355"/>
                      </a:lnTo>
                      <a:cubicBezTo>
                        <a:pt x="3623" y="1355"/>
                        <a:pt x="3466" y="1197"/>
                        <a:pt x="3466" y="1008"/>
                      </a:cubicBezTo>
                      <a:cubicBezTo>
                        <a:pt x="3466" y="819"/>
                        <a:pt x="3623" y="662"/>
                        <a:pt x="3812" y="662"/>
                      </a:cubicBezTo>
                      <a:close/>
                      <a:moveTo>
                        <a:pt x="6648" y="662"/>
                      </a:moveTo>
                      <a:cubicBezTo>
                        <a:pt x="6837" y="662"/>
                        <a:pt x="6994" y="819"/>
                        <a:pt x="6994" y="1008"/>
                      </a:cubicBezTo>
                      <a:cubicBezTo>
                        <a:pt x="6994" y="1197"/>
                        <a:pt x="6837" y="1355"/>
                        <a:pt x="6648" y="1355"/>
                      </a:cubicBezTo>
                      <a:lnTo>
                        <a:pt x="5955" y="1355"/>
                      </a:lnTo>
                      <a:cubicBezTo>
                        <a:pt x="5734" y="1355"/>
                        <a:pt x="5577" y="1197"/>
                        <a:pt x="5577" y="1008"/>
                      </a:cubicBezTo>
                      <a:cubicBezTo>
                        <a:pt x="5577" y="819"/>
                        <a:pt x="5734" y="662"/>
                        <a:pt x="5955" y="662"/>
                      </a:cubicBezTo>
                      <a:close/>
                      <a:moveTo>
                        <a:pt x="8727" y="662"/>
                      </a:moveTo>
                      <a:cubicBezTo>
                        <a:pt x="8948" y="662"/>
                        <a:pt x="9105" y="819"/>
                        <a:pt x="9105" y="1008"/>
                      </a:cubicBezTo>
                      <a:cubicBezTo>
                        <a:pt x="9105" y="1197"/>
                        <a:pt x="8948" y="1355"/>
                        <a:pt x="8727" y="1355"/>
                      </a:cubicBezTo>
                      <a:lnTo>
                        <a:pt x="8034" y="1355"/>
                      </a:lnTo>
                      <a:cubicBezTo>
                        <a:pt x="7845" y="1355"/>
                        <a:pt x="7688" y="1197"/>
                        <a:pt x="7688" y="1008"/>
                      </a:cubicBezTo>
                      <a:cubicBezTo>
                        <a:pt x="7688" y="819"/>
                        <a:pt x="7845" y="662"/>
                        <a:pt x="8034" y="662"/>
                      </a:cubicBezTo>
                      <a:close/>
                      <a:moveTo>
                        <a:pt x="2426" y="2080"/>
                      </a:moveTo>
                      <a:cubicBezTo>
                        <a:pt x="2647" y="2080"/>
                        <a:pt x="2804" y="2237"/>
                        <a:pt x="2804" y="2426"/>
                      </a:cubicBezTo>
                      <a:cubicBezTo>
                        <a:pt x="2804" y="2647"/>
                        <a:pt x="2647" y="2773"/>
                        <a:pt x="2426" y="2773"/>
                      </a:cubicBezTo>
                      <a:lnTo>
                        <a:pt x="1733" y="2773"/>
                      </a:lnTo>
                      <a:cubicBezTo>
                        <a:pt x="1544" y="2773"/>
                        <a:pt x="1387" y="2647"/>
                        <a:pt x="1387" y="2426"/>
                      </a:cubicBezTo>
                      <a:cubicBezTo>
                        <a:pt x="1387" y="2206"/>
                        <a:pt x="1544" y="2080"/>
                        <a:pt x="1733" y="2080"/>
                      </a:cubicBezTo>
                      <a:close/>
                      <a:moveTo>
                        <a:pt x="4537" y="2080"/>
                      </a:moveTo>
                      <a:cubicBezTo>
                        <a:pt x="4726" y="2080"/>
                        <a:pt x="4884" y="2237"/>
                        <a:pt x="4884" y="2426"/>
                      </a:cubicBezTo>
                      <a:cubicBezTo>
                        <a:pt x="4884" y="2647"/>
                        <a:pt x="4695" y="2773"/>
                        <a:pt x="4537" y="2773"/>
                      </a:cubicBezTo>
                      <a:lnTo>
                        <a:pt x="3812" y="2773"/>
                      </a:lnTo>
                      <a:cubicBezTo>
                        <a:pt x="3623" y="2773"/>
                        <a:pt x="3466" y="2647"/>
                        <a:pt x="3466" y="2426"/>
                      </a:cubicBezTo>
                      <a:cubicBezTo>
                        <a:pt x="3466" y="2206"/>
                        <a:pt x="3623" y="2080"/>
                        <a:pt x="3812" y="2080"/>
                      </a:cubicBezTo>
                      <a:close/>
                      <a:moveTo>
                        <a:pt x="6648" y="2080"/>
                      </a:moveTo>
                      <a:cubicBezTo>
                        <a:pt x="6837" y="2080"/>
                        <a:pt x="6994" y="2237"/>
                        <a:pt x="6994" y="2426"/>
                      </a:cubicBezTo>
                      <a:cubicBezTo>
                        <a:pt x="6994" y="2647"/>
                        <a:pt x="6837" y="2773"/>
                        <a:pt x="6648" y="2773"/>
                      </a:cubicBezTo>
                      <a:lnTo>
                        <a:pt x="5955" y="2773"/>
                      </a:lnTo>
                      <a:cubicBezTo>
                        <a:pt x="5734" y="2773"/>
                        <a:pt x="5577" y="2647"/>
                        <a:pt x="5577" y="2426"/>
                      </a:cubicBezTo>
                      <a:cubicBezTo>
                        <a:pt x="5577" y="2206"/>
                        <a:pt x="5734" y="2080"/>
                        <a:pt x="5955" y="2080"/>
                      </a:cubicBezTo>
                      <a:close/>
                      <a:moveTo>
                        <a:pt x="8727" y="2080"/>
                      </a:moveTo>
                      <a:cubicBezTo>
                        <a:pt x="8948" y="2080"/>
                        <a:pt x="9105" y="2237"/>
                        <a:pt x="9105" y="2426"/>
                      </a:cubicBezTo>
                      <a:cubicBezTo>
                        <a:pt x="9105" y="2647"/>
                        <a:pt x="8948" y="2773"/>
                        <a:pt x="8727" y="2773"/>
                      </a:cubicBezTo>
                      <a:lnTo>
                        <a:pt x="8034" y="2773"/>
                      </a:lnTo>
                      <a:cubicBezTo>
                        <a:pt x="7845" y="2773"/>
                        <a:pt x="7688" y="2647"/>
                        <a:pt x="7688" y="2426"/>
                      </a:cubicBezTo>
                      <a:cubicBezTo>
                        <a:pt x="7688" y="2206"/>
                        <a:pt x="7845" y="2080"/>
                        <a:pt x="8034" y="2080"/>
                      </a:cubicBezTo>
                      <a:close/>
                      <a:moveTo>
                        <a:pt x="2426" y="3466"/>
                      </a:moveTo>
                      <a:cubicBezTo>
                        <a:pt x="2647" y="3466"/>
                        <a:pt x="2804" y="3623"/>
                        <a:pt x="2804" y="3812"/>
                      </a:cubicBezTo>
                      <a:cubicBezTo>
                        <a:pt x="2804" y="4001"/>
                        <a:pt x="2647" y="4159"/>
                        <a:pt x="2426" y="4159"/>
                      </a:cubicBezTo>
                      <a:lnTo>
                        <a:pt x="1733" y="4159"/>
                      </a:lnTo>
                      <a:cubicBezTo>
                        <a:pt x="1544" y="4159"/>
                        <a:pt x="1387" y="4001"/>
                        <a:pt x="1387" y="3812"/>
                      </a:cubicBezTo>
                      <a:cubicBezTo>
                        <a:pt x="1387" y="3623"/>
                        <a:pt x="1544" y="3466"/>
                        <a:pt x="1733" y="3466"/>
                      </a:cubicBezTo>
                      <a:close/>
                      <a:moveTo>
                        <a:pt x="4537" y="3466"/>
                      </a:moveTo>
                      <a:cubicBezTo>
                        <a:pt x="4726" y="3466"/>
                        <a:pt x="4884" y="3623"/>
                        <a:pt x="4884" y="3812"/>
                      </a:cubicBezTo>
                      <a:cubicBezTo>
                        <a:pt x="4884" y="4001"/>
                        <a:pt x="4695" y="4159"/>
                        <a:pt x="4537" y="4159"/>
                      </a:cubicBezTo>
                      <a:lnTo>
                        <a:pt x="3812" y="4159"/>
                      </a:lnTo>
                      <a:cubicBezTo>
                        <a:pt x="3623" y="4159"/>
                        <a:pt x="3466" y="4001"/>
                        <a:pt x="3466" y="3812"/>
                      </a:cubicBezTo>
                      <a:cubicBezTo>
                        <a:pt x="3466" y="3623"/>
                        <a:pt x="3623" y="3466"/>
                        <a:pt x="3812" y="3466"/>
                      </a:cubicBezTo>
                      <a:close/>
                      <a:moveTo>
                        <a:pt x="6648" y="3466"/>
                      </a:moveTo>
                      <a:cubicBezTo>
                        <a:pt x="6837" y="3466"/>
                        <a:pt x="6994" y="3623"/>
                        <a:pt x="6994" y="3812"/>
                      </a:cubicBezTo>
                      <a:cubicBezTo>
                        <a:pt x="6994" y="4001"/>
                        <a:pt x="6837" y="4159"/>
                        <a:pt x="6648" y="4159"/>
                      </a:cubicBezTo>
                      <a:lnTo>
                        <a:pt x="5955" y="4159"/>
                      </a:lnTo>
                      <a:cubicBezTo>
                        <a:pt x="5734" y="4159"/>
                        <a:pt x="5577" y="4001"/>
                        <a:pt x="5577" y="3812"/>
                      </a:cubicBezTo>
                      <a:cubicBezTo>
                        <a:pt x="5577" y="3623"/>
                        <a:pt x="5734" y="3466"/>
                        <a:pt x="5955" y="3466"/>
                      </a:cubicBezTo>
                      <a:close/>
                      <a:moveTo>
                        <a:pt x="2426" y="4852"/>
                      </a:moveTo>
                      <a:cubicBezTo>
                        <a:pt x="2647" y="4852"/>
                        <a:pt x="2804" y="5010"/>
                        <a:pt x="2804" y="5199"/>
                      </a:cubicBezTo>
                      <a:cubicBezTo>
                        <a:pt x="2804" y="5388"/>
                        <a:pt x="2647" y="5545"/>
                        <a:pt x="2426" y="5545"/>
                      </a:cubicBezTo>
                      <a:lnTo>
                        <a:pt x="1733" y="5545"/>
                      </a:lnTo>
                      <a:cubicBezTo>
                        <a:pt x="1544" y="5545"/>
                        <a:pt x="1387" y="5388"/>
                        <a:pt x="1387" y="5199"/>
                      </a:cubicBezTo>
                      <a:cubicBezTo>
                        <a:pt x="1387" y="5010"/>
                        <a:pt x="1544" y="4852"/>
                        <a:pt x="1733" y="4852"/>
                      </a:cubicBezTo>
                      <a:close/>
                      <a:moveTo>
                        <a:pt x="4537" y="4852"/>
                      </a:moveTo>
                      <a:cubicBezTo>
                        <a:pt x="4726" y="4852"/>
                        <a:pt x="4884" y="5010"/>
                        <a:pt x="4884" y="5199"/>
                      </a:cubicBezTo>
                      <a:cubicBezTo>
                        <a:pt x="4884" y="5388"/>
                        <a:pt x="4695" y="5545"/>
                        <a:pt x="4537" y="5545"/>
                      </a:cubicBezTo>
                      <a:lnTo>
                        <a:pt x="3812" y="5545"/>
                      </a:lnTo>
                      <a:cubicBezTo>
                        <a:pt x="3623" y="5545"/>
                        <a:pt x="3466" y="5388"/>
                        <a:pt x="3466" y="5199"/>
                      </a:cubicBezTo>
                      <a:cubicBezTo>
                        <a:pt x="3466" y="5010"/>
                        <a:pt x="3623" y="4852"/>
                        <a:pt x="3812" y="4852"/>
                      </a:cubicBezTo>
                      <a:close/>
                      <a:moveTo>
                        <a:pt x="0" y="0"/>
                      </a:moveTo>
                      <a:lnTo>
                        <a:pt x="0" y="5892"/>
                      </a:lnTo>
                      <a:cubicBezTo>
                        <a:pt x="0" y="6459"/>
                        <a:pt x="473" y="6931"/>
                        <a:pt x="1071" y="6931"/>
                      </a:cubicBezTo>
                      <a:lnTo>
                        <a:pt x="6490" y="6931"/>
                      </a:lnTo>
                      <a:cubicBezTo>
                        <a:pt x="6364" y="6616"/>
                        <a:pt x="6301" y="6270"/>
                        <a:pt x="6301" y="5892"/>
                      </a:cubicBezTo>
                      <a:cubicBezTo>
                        <a:pt x="6301" y="5797"/>
                        <a:pt x="6333" y="5671"/>
                        <a:pt x="6333" y="5545"/>
                      </a:cubicBezTo>
                      <a:lnTo>
                        <a:pt x="5955" y="5545"/>
                      </a:lnTo>
                      <a:cubicBezTo>
                        <a:pt x="5734" y="5545"/>
                        <a:pt x="5577" y="5388"/>
                        <a:pt x="5577" y="5199"/>
                      </a:cubicBezTo>
                      <a:cubicBezTo>
                        <a:pt x="5577" y="5010"/>
                        <a:pt x="5734" y="4852"/>
                        <a:pt x="5955" y="4852"/>
                      </a:cubicBezTo>
                      <a:lnTo>
                        <a:pt x="6490" y="4852"/>
                      </a:lnTo>
                      <a:cubicBezTo>
                        <a:pt x="6931" y="3623"/>
                        <a:pt x="8066" y="2741"/>
                        <a:pt x="9420" y="2741"/>
                      </a:cubicBezTo>
                      <a:cubicBezTo>
                        <a:pt x="9767" y="2741"/>
                        <a:pt x="10113" y="2836"/>
                        <a:pt x="10428" y="2962"/>
                      </a:cubicBezTo>
                      <a:lnTo>
                        <a:pt x="1042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47" name="Google Shape;9580;p73">
                  <a:extLst>
                    <a:ext uri="{FF2B5EF4-FFF2-40B4-BE49-F238E27FC236}">
                      <a16:creationId xmlns:a16="http://schemas.microsoft.com/office/drawing/2014/main" id="{9770E3E5-3B9F-8360-D5D6-ED802A133C2E}"/>
                    </a:ext>
                  </a:extLst>
                </p:cNvPr>
                <p:cNvSpPr/>
                <p:nvPr/>
              </p:nvSpPr>
              <p:spPr>
                <a:xfrm>
                  <a:off x="3859600" y="3591950"/>
                  <a:ext cx="261525" cy="70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61" h="2836" extrusionOk="0">
                      <a:moveTo>
                        <a:pt x="1734" y="0"/>
                      </a:moveTo>
                      <a:cubicBezTo>
                        <a:pt x="1513" y="0"/>
                        <a:pt x="1356" y="158"/>
                        <a:pt x="1356" y="347"/>
                      </a:cubicBezTo>
                      <a:lnTo>
                        <a:pt x="1356" y="693"/>
                      </a:lnTo>
                      <a:lnTo>
                        <a:pt x="1009" y="693"/>
                      </a:lnTo>
                      <a:cubicBezTo>
                        <a:pt x="410" y="693"/>
                        <a:pt x="1" y="1166"/>
                        <a:pt x="1" y="1733"/>
                      </a:cubicBezTo>
                      <a:lnTo>
                        <a:pt x="1" y="2836"/>
                      </a:lnTo>
                      <a:lnTo>
                        <a:pt x="10429" y="2836"/>
                      </a:lnTo>
                      <a:lnTo>
                        <a:pt x="10429" y="1733"/>
                      </a:lnTo>
                      <a:lnTo>
                        <a:pt x="10460" y="1733"/>
                      </a:lnTo>
                      <a:cubicBezTo>
                        <a:pt x="10460" y="1134"/>
                        <a:pt x="9988" y="693"/>
                        <a:pt x="9421" y="693"/>
                      </a:cubicBezTo>
                      <a:lnTo>
                        <a:pt x="9074" y="693"/>
                      </a:lnTo>
                      <a:lnTo>
                        <a:pt x="9074" y="347"/>
                      </a:lnTo>
                      <a:cubicBezTo>
                        <a:pt x="9074" y="158"/>
                        <a:pt x="8917" y="0"/>
                        <a:pt x="8728" y="0"/>
                      </a:cubicBezTo>
                      <a:cubicBezTo>
                        <a:pt x="8539" y="0"/>
                        <a:pt x="8381" y="158"/>
                        <a:pt x="8381" y="347"/>
                      </a:cubicBezTo>
                      <a:lnTo>
                        <a:pt x="8381" y="693"/>
                      </a:lnTo>
                      <a:lnTo>
                        <a:pt x="6995" y="693"/>
                      </a:lnTo>
                      <a:lnTo>
                        <a:pt x="6995" y="347"/>
                      </a:lnTo>
                      <a:cubicBezTo>
                        <a:pt x="6995" y="158"/>
                        <a:pt x="6837" y="0"/>
                        <a:pt x="6648" y="0"/>
                      </a:cubicBezTo>
                      <a:cubicBezTo>
                        <a:pt x="6459" y="0"/>
                        <a:pt x="6302" y="158"/>
                        <a:pt x="6302" y="347"/>
                      </a:cubicBezTo>
                      <a:lnTo>
                        <a:pt x="6302" y="693"/>
                      </a:lnTo>
                      <a:lnTo>
                        <a:pt x="4159" y="693"/>
                      </a:lnTo>
                      <a:lnTo>
                        <a:pt x="4159" y="347"/>
                      </a:lnTo>
                      <a:cubicBezTo>
                        <a:pt x="4159" y="158"/>
                        <a:pt x="4002" y="0"/>
                        <a:pt x="3813" y="0"/>
                      </a:cubicBezTo>
                      <a:cubicBezTo>
                        <a:pt x="3624" y="0"/>
                        <a:pt x="3466" y="158"/>
                        <a:pt x="3466" y="347"/>
                      </a:cubicBezTo>
                      <a:lnTo>
                        <a:pt x="3466" y="693"/>
                      </a:lnTo>
                      <a:lnTo>
                        <a:pt x="2080" y="693"/>
                      </a:lnTo>
                      <a:lnTo>
                        <a:pt x="2080" y="347"/>
                      </a:lnTo>
                      <a:cubicBezTo>
                        <a:pt x="2080" y="158"/>
                        <a:pt x="1923" y="0"/>
                        <a:pt x="173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2" name="Google Shape;9581;p73">
                <a:extLst>
                  <a:ext uri="{FF2B5EF4-FFF2-40B4-BE49-F238E27FC236}">
                    <a16:creationId xmlns:a16="http://schemas.microsoft.com/office/drawing/2014/main" id="{84C74058-7D7B-F0F2-B002-23BD0C89892A}"/>
                  </a:ext>
                </a:extLst>
              </p:cNvPr>
              <p:cNvGrpSpPr/>
              <p:nvPr/>
            </p:nvGrpSpPr>
            <p:grpSpPr>
              <a:xfrm>
                <a:off x="6475073" y="4984646"/>
                <a:ext cx="500612" cy="500612"/>
                <a:chOff x="3860400" y="3955025"/>
                <a:chExt cx="296175" cy="296175"/>
              </a:xfrm>
              <a:grpFill/>
            </p:grpSpPr>
            <p:sp>
              <p:nvSpPr>
                <p:cNvPr id="17440" name="Google Shape;9582;p73">
                  <a:extLst>
                    <a:ext uri="{FF2B5EF4-FFF2-40B4-BE49-F238E27FC236}">
                      <a16:creationId xmlns:a16="http://schemas.microsoft.com/office/drawing/2014/main" id="{8010354F-F06D-F9A0-E9C6-E856951E1278}"/>
                    </a:ext>
                  </a:extLst>
                </p:cNvPr>
                <p:cNvSpPr/>
                <p:nvPr/>
              </p:nvSpPr>
              <p:spPr>
                <a:xfrm>
                  <a:off x="3973825" y="3955025"/>
                  <a:ext cx="68525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1" h="2742" extrusionOk="0">
                      <a:moveTo>
                        <a:pt x="1355" y="1"/>
                      </a:moveTo>
                      <a:cubicBezTo>
                        <a:pt x="630" y="1"/>
                        <a:pt x="0" y="631"/>
                        <a:pt x="0" y="1387"/>
                      </a:cubicBezTo>
                      <a:cubicBezTo>
                        <a:pt x="0" y="2112"/>
                        <a:pt x="630" y="2742"/>
                        <a:pt x="1355" y="2742"/>
                      </a:cubicBezTo>
                      <a:cubicBezTo>
                        <a:pt x="2111" y="2742"/>
                        <a:pt x="2741" y="2112"/>
                        <a:pt x="2741" y="1387"/>
                      </a:cubicBezTo>
                      <a:cubicBezTo>
                        <a:pt x="2741" y="631"/>
                        <a:pt x="2142" y="1"/>
                        <a:pt x="135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41" name="Google Shape;9583;p73">
                  <a:extLst>
                    <a:ext uri="{FF2B5EF4-FFF2-40B4-BE49-F238E27FC236}">
                      <a16:creationId xmlns:a16="http://schemas.microsoft.com/office/drawing/2014/main" id="{58401B3C-739C-EA76-4908-5F9A15B270E2}"/>
                    </a:ext>
                  </a:extLst>
                </p:cNvPr>
                <p:cNvSpPr/>
                <p:nvPr/>
              </p:nvSpPr>
              <p:spPr>
                <a:xfrm>
                  <a:off x="3947025" y="4021975"/>
                  <a:ext cx="122125" cy="71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5" h="2868" extrusionOk="0">
                      <a:moveTo>
                        <a:pt x="820" y="1"/>
                      </a:moveTo>
                      <a:cubicBezTo>
                        <a:pt x="316" y="442"/>
                        <a:pt x="1" y="1104"/>
                        <a:pt x="1" y="1797"/>
                      </a:cubicBezTo>
                      <a:lnTo>
                        <a:pt x="1" y="2521"/>
                      </a:lnTo>
                      <a:cubicBezTo>
                        <a:pt x="1" y="2710"/>
                        <a:pt x="158" y="2868"/>
                        <a:pt x="347" y="2868"/>
                      </a:cubicBezTo>
                      <a:lnTo>
                        <a:pt x="4506" y="2868"/>
                      </a:lnTo>
                      <a:cubicBezTo>
                        <a:pt x="4727" y="2868"/>
                        <a:pt x="4884" y="2710"/>
                        <a:pt x="4884" y="2521"/>
                      </a:cubicBezTo>
                      <a:lnTo>
                        <a:pt x="4884" y="1860"/>
                      </a:lnTo>
                      <a:cubicBezTo>
                        <a:pt x="4884" y="1135"/>
                        <a:pt x="4569" y="473"/>
                        <a:pt x="4034" y="32"/>
                      </a:cubicBezTo>
                      <a:cubicBezTo>
                        <a:pt x="3655" y="473"/>
                        <a:pt x="3120" y="788"/>
                        <a:pt x="2427" y="788"/>
                      </a:cubicBezTo>
                      <a:cubicBezTo>
                        <a:pt x="1797" y="788"/>
                        <a:pt x="1198" y="473"/>
                        <a:pt x="82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42" name="Google Shape;9584;p73">
                  <a:extLst>
                    <a:ext uri="{FF2B5EF4-FFF2-40B4-BE49-F238E27FC236}">
                      <a16:creationId xmlns:a16="http://schemas.microsoft.com/office/drawing/2014/main" id="{742BDA9C-ACDE-70AD-7C82-595AB1231A81}"/>
                    </a:ext>
                  </a:extLst>
                </p:cNvPr>
                <p:cNvSpPr/>
                <p:nvPr/>
              </p:nvSpPr>
              <p:spPr>
                <a:xfrm>
                  <a:off x="4086450" y="4145650"/>
                  <a:ext cx="70125" cy="104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4191" extrusionOk="0">
                      <a:moveTo>
                        <a:pt x="0" y="0"/>
                      </a:moveTo>
                      <a:lnTo>
                        <a:pt x="0" y="4190"/>
                      </a:lnTo>
                      <a:lnTo>
                        <a:pt x="2458" y="4190"/>
                      </a:lnTo>
                      <a:cubicBezTo>
                        <a:pt x="2647" y="4190"/>
                        <a:pt x="2804" y="4033"/>
                        <a:pt x="2804" y="3844"/>
                      </a:cubicBezTo>
                      <a:lnTo>
                        <a:pt x="2804" y="315"/>
                      </a:lnTo>
                      <a:cubicBezTo>
                        <a:pt x="2773" y="158"/>
                        <a:pt x="2647" y="0"/>
                        <a:pt x="245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43" name="Google Shape;9585;p73">
                  <a:extLst>
                    <a:ext uri="{FF2B5EF4-FFF2-40B4-BE49-F238E27FC236}">
                      <a16:creationId xmlns:a16="http://schemas.microsoft.com/office/drawing/2014/main" id="{832070B4-D6BC-4EB2-AF33-6DD95B2A9EA4}"/>
                    </a:ext>
                  </a:extLst>
                </p:cNvPr>
                <p:cNvSpPr/>
                <p:nvPr/>
              </p:nvSpPr>
              <p:spPr>
                <a:xfrm>
                  <a:off x="3860400" y="4180300"/>
                  <a:ext cx="70125" cy="70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2805" extrusionOk="0">
                      <a:moveTo>
                        <a:pt x="347" y="0"/>
                      </a:moveTo>
                      <a:cubicBezTo>
                        <a:pt x="158" y="0"/>
                        <a:pt x="0" y="189"/>
                        <a:pt x="0" y="347"/>
                      </a:cubicBezTo>
                      <a:lnTo>
                        <a:pt x="0" y="2458"/>
                      </a:lnTo>
                      <a:cubicBezTo>
                        <a:pt x="0" y="2678"/>
                        <a:pt x="158" y="2804"/>
                        <a:pt x="347" y="2804"/>
                      </a:cubicBezTo>
                      <a:lnTo>
                        <a:pt x="2804" y="2804"/>
                      </a:lnTo>
                      <a:lnTo>
                        <a:pt x="280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44" name="Google Shape;9586;p73">
                  <a:extLst>
                    <a:ext uri="{FF2B5EF4-FFF2-40B4-BE49-F238E27FC236}">
                      <a16:creationId xmlns:a16="http://schemas.microsoft.com/office/drawing/2014/main" id="{2BADB560-B07B-56AC-C1D4-E9E6B253426C}"/>
                    </a:ext>
                  </a:extLst>
                </p:cNvPr>
                <p:cNvSpPr/>
                <p:nvPr/>
              </p:nvSpPr>
              <p:spPr>
                <a:xfrm>
                  <a:off x="3947025" y="4111775"/>
                  <a:ext cx="122125" cy="139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5" h="5577" extrusionOk="0">
                      <a:moveTo>
                        <a:pt x="2466" y="1377"/>
                      </a:moveTo>
                      <a:cubicBezTo>
                        <a:pt x="2522" y="1377"/>
                        <a:pt x="2582" y="1392"/>
                        <a:pt x="2647" y="1418"/>
                      </a:cubicBezTo>
                      <a:cubicBezTo>
                        <a:pt x="2742" y="1450"/>
                        <a:pt x="2836" y="1607"/>
                        <a:pt x="2836" y="1733"/>
                      </a:cubicBezTo>
                      <a:lnTo>
                        <a:pt x="2836" y="3497"/>
                      </a:lnTo>
                      <a:lnTo>
                        <a:pt x="3183" y="3497"/>
                      </a:lnTo>
                      <a:cubicBezTo>
                        <a:pt x="3372" y="3497"/>
                        <a:pt x="3529" y="3655"/>
                        <a:pt x="3529" y="3844"/>
                      </a:cubicBezTo>
                      <a:cubicBezTo>
                        <a:pt x="3529" y="4033"/>
                        <a:pt x="3340" y="4159"/>
                        <a:pt x="3151" y="4159"/>
                      </a:cubicBezTo>
                      <a:lnTo>
                        <a:pt x="1765" y="4159"/>
                      </a:lnTo>
                      <a:cubicBezTo>
                        <a:pt x="1576" y="4159"/>
                        <a:pt x="1419" y="4002"/>
                        <a:pt x="1419" y="3812"/>
                      </a:cubicBezTo>
                      <a:cubicBezTo>
                        <a:pt x="1419" y="3623"/>
                        <a:pt x="1576" y="3466"/>
                        <a:pt x="1765" y="3466"/>
                      </a:cubicBezTo>
                      <a:lnTo>
                        <a:pt x="2112" y="3466"/>
                      </a:lnTo>
                      <a:lnTo>
                        <a:pt x="2112" y="2552"/>
                      </a:lnTo>
                      <a:lnTo>
                        <a:pt x="1986" y="2678"/>
                      </a:lnTo>
                      <a:cubicBezTo>
                        <a:pt x="1938" y="2726"/>
                        <a:pt x="1852" y="2749"/>
                        <a:pt x="1765" y="2749"/>
                      </a:cubicBezTo>
                      <a:cubicBezTo>
                        <a:pt x="1679" y="2749"/>
                        <a:pt x="1592" y="2726"/>
                        <a:pt x="1545" y="2678"/>
                      </a:cubicBezTo>
                      <a:cubicBezTo>
                        <a:pt x="1419" y="2552"/>
                        <a:pt x="1419" y="2300"/>
                        <a:pt x="1545" y="2206"/>
                      </a:cubicBezTo>
                      <a:lnTo>
                        <a:pt x="2238" y="1481"/>
                      </a:lnTo>
                      <a:cubicBezTo>
                        <a:pt x="2312" y="1407"/>
                        <a:pt x="2385" y="1377"/>
                        <a:pt x="2466" y="1377"/>
                      </a:cubicBezTo>
                      <a:close/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lnTo>
                        <a:pt x="1" y="5577"/>
                      </a:lnTo>
                      <a:lnTo>
                        <a:pt x="4853" y="5577"/>
                      </a:lnTo>
                      <a:cubicBezTo>
                        <a:pt x="4884" y="3245"/>
                        <a:pt x="4884" y="2678"/>
                        <a:pt x="4884" y="347"/>
                      </a:cubicBezTo>
                      <a:cubicBezTo>
                        <a:pt x="4884" y="158"/>
                        <a:pt x="4727" y="0"/>
                        <a:pt x="453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3" name="Google Shape;9587;p73">
                <a:extLst>
                  <a:ext uri="{FF2B5EF4-FFF2-40B4-BE49-F238E27FC236}">
                    <a16:creationId xmlns:a16="http://schemas.microsoft.com/office/drawing/2014/main" id="{3C7CB3A3-FD9E-D005-DCC3-EBD9B5B1D1AC}"/>
                  </a:ext>
                </a:extLst>
              </p:cNvPr>
              <p:cNvGrpSpPr/>
              <p:nvPr/>
            </p:nvGrpSpPr>
            <p:grpSpPr>
              <a:xfrm>
                <a:off x="9642831" y="3748557"/>
                <a:ext cx="508599" cy="499261"/>
                <a:chOff x="5716825" y="3235950"/>
                <a:chExt cx="300900" cy="295375"/>
              </a:xfrm>
              <a:grpFill/>
            </p:grpSpPr>
            <p:sp>
              <p:nvSpPr>
                <p:cNvPr id="220" name="Google Shape;9588;p73">
                  <a:extLst>
                    <a:ext uri="{FF2B5EF4-FFF2-40B4-BE49-F238E27FC236}">
                      <a16:creationId xmlns:a16="http://schemas.microsoft.com/office/drawing/2014/main" id="{2C30F6E9-CCA4-D61F-855F-5582737EF866}"/>
                    </a:ext>
                  </a:extLst>
                </p:cNvPr>
                <p:cNvSpPr/>
                <p:nvPr/>
              </p:nvSpPr>
              <p:spPr>
                <a:xfrm>
                  <a:off x="5716825" y="3309975"/>
                  <a:ext cx="137075" cy="146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83" h="5861" extrusionOk="0">
                      <a:moveTo>
                        <a:pt x="2584" y="1"/>
                      </a:moveTo>
                      <a:lnTo>
                        <a:pt x="410" y="2206"/>
                      </a:lnTo>
                      <a:cubicBezTo>
                        <a:pt x="1" y="2615"/>
                        <a:pt x="1" y="3277"/>
                        <a:pt x="410" y="3655"/>
                      </a:cubicBezTo>
                      <a:lnTo>
                        <a:pt x="2584" y="5860"/>
                      </a:lnTo>
                      <a:lnTo>
                        <a:pt x="3781" y="4632"/>
                      </a:lnTo>
                      <a:cubicBezTo>
                        <a:pt x="3844" y="4584"/>
                        <a:pt x="3939" y="4561"/>
                        <a:pt x="4029" y="4561"/>
                      </a:cubicBezTo>
                      <a:cubicBezTo>
                        <a:pt x="4120" y="4561"/>
                        <a:pt x="4206" y="4584"/>
                        <a:pt x="4254" y="4632"/>
                      </a:cubicBezTo>
                      <a:lnTo>
                        <a:pt x="4726" y="5104"/>
                      </a:lnTo>
                      <a:cubicBezTo>
                        <a:pt x="4789" y="5167"/>
                        <a:pt x="4884" y="5199"/>
                        <a:pt x="4974" y="5199"/>
                      </a:cubicBezTo>
                      <a:cubicBezTo>
                        <a:pt x="5065" y="5199"/>
                        <a:pt x="5152" y="5167"/>
                        <a:pt x="5199" y="5104"/>
                      </a:cubicBezTo>
                      <a:cubicBezTo>
                        <a:pt x="5325" y="5010"/>
                        <a:pt x="5325" y="4758"/>
                        <a:pt x="5199" y="4632"/>
                      </a:cubicBezTo>
                      <a:lnTo>
                        <a:pt x="4726" y="4159"/>
                      </a:lnTo>
                      <a:cubicBezTo>
                        <a:pt x="4632" y="4065"/>
                        <a:pt x="4632" y="3813"/>
                        <a:pt x="4726" y="3687"/>
                      </a:cubicBezTo>
                      <a:lnTo>
                        <a:pt x="5482" y="2962"/>
                      </a:lnTo>
                      <a:lnTo>
                        <a:pt x="5010" y="2489"/>
                      </a:lnTo>
                      <a:lnTo>
                        <a:pt x="4789" y="2710"/>
                      </a:lnTo>
                      <a:cubicBezTo>
                        <a:pt x="4584" y="2915"/>
                        <a:pt x="4317" y="3017"/>
                        <a:pt x="4049" y="3017"/>
                      </a:cubicBezTo>
                      <a:cubicBezTo>
                        <a:pt x="3781" y="3017"/>
                        <a:pt x="3513" y="2915"/>
                        <a:pt x="3309" y="2710"/>
                      </a:cubicBezTo>
                      <a:cubicBezTo>
                        <a:pt x="2930" y="2332"/>
                        <a:pt x="2930" y="1670"/>
                        <a:pt x="3309" y="1261"/>
                      </a:cubicBezTo>
                      <a:lnTo>
                        <a:pt x="3561" y="1040"/>
                      </a:lnTo>
                      <a:lnTo>
                        <a:pt x="2584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21" name="Google Shape;9589;p73">
                  <a:extLst>
                    <a:ext uri="{FF2B5EF4-FFF2-40B4-BE49-F238E27FC236}">
                      <a16:creationId xmlns:a16="http://schemas.microsoft.com/office/drawing/2014/main" id="{9D874D8C-7231-BEF0-5509-B69C71948FAE}"/>
                    </a:ext>
                  </a:extLst>
                </p:cNvPr>
                <p:cNvSpPr/>
                <p:nvPr/>
              </p:nvSpPr>
              <p:spPr>
                <a:xfrm>
                  <a:off x="5794025" y="3235950"/>
                  <a:ext cx="145725" cy="1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29" h="5356" extrusionOk="0">
                      <a:moveTo>
                        <a:pt x="2926" y="0"/>
                      </a:moveTo>
                      <a:cubicBezTo>
                        <a:pt x="2662" y="0"/>
                        <a:pt x="2394" y="95"/>
                        <a:pt x="2205" y="284"/>
                      </a:cubicBezTo>
                      <a:lnTo>
                        <a:pt x="0" y="2457"/>
                      </a:lnTo>
                      <a:lnTo>
                        <a:pt x="1229" y="3686"/>
                      </a:lnTo>
                      <a:cubicBezTo>
                        <a:pt x="1323" y="3781"/>
                        <a:pt x="1323" y="4033"/>
                        <a:pt x="1229" y="4127"/>
                      </a:cubicBezTo>
                      <a:lnTo>
                        <a:pt x="725" y="4600"/>
                      </a:lnTo>
                      <a:cubicBezTo>
                        <a:pt x="630" y="4726"/>
                        <a:pt x="630" y="4978"/>
                        <a:pt x="725" y="5072"/>
                      </a:cubicBezTo>
                      <a:cubicBezTo>
                        <a:pt x="788" y="5135"/>
                        <a:pt x="882" y="5167"/>
                        <a:pt x="977" y="5167"/>
                      </a:cubicBezTo>
                      <a:cubicBezTo>
                        <a:pt x="1071" y="5167"/>
                        <a:pt x="1166" y="5135"/>
                        <a:pt x="1229" y="5072"/>
                      </a:cubicBezTo>
                      <a:lnTo>
                        <a:pt x="1701" y="4600"/>
                      </a:lnTo>
                      <a:cubicBezTo>
                        <a:pt x="1749" y="4553"/>
                        <a:pt x="1835" y="4529"/>
                        <a:pt x="1926" y="4529"/>
                      </a:cubicBezTo>
                      <a:cubicBezTo>
                        <a:pt x="2016" y="4529"/>
                        <a:pt x="2111" y="4553"/>
                        <a:pt x="2174" y="4600"/>
                      </a:cubicBezTo>
                      <a:lnTo>
                        <a:pt x="2898" y="5356"/>
                      </a:lnTo>
                      <a:lnTo>
                        <a:pt x="3371" y="4883"/>
                      </a:lnTo>
                      <a:lnTo>
                        <a:pt x="3151" y="4663"/>
                      </a:lnTo>
                      <a:cubicBezTo>
                        <a:pt x="2741" y="4253"/>
                        <a:pt x="2741" y="3592"/>
                        <a:pt x="3151" y="3214"/>
                      </a:cubicBezTo>
                      <a:cubicBezTo>
                        <a:pt x="3340" y="3009"/>
                        <a:pt x="3607" y="2906"/>
                        <a:pt x="3875" y="2906"/>
                      </a:cubicBezTo>
                      <a:cubicBezTo>
                        <a:pt x="4143" y="2906"/>
                        <a:pt x="4411" y="3009"/>
                        <a:pt x="4600" y="3214"/>
                      </a:cubicBezTo>
                      <a:lnTo>
                        <a:pt x="4852" y="3434"/>
                      </a:lnTo>
                      <a:lnTo>
                        <a:pt x="5828" y="2457"/>
                      </a:lnTo>
                      <a:lnTo>
                        <a:pt x="3623" y="284"/>
                      </a:lnTo>
                      <a:cubicBezTo>
                        <a:pt x="3450" y="95"/>
                        <a:pt x="3190" y="0"/>
                        <a:pt x="292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22" name="Google Shape;9590;p73">
                  <a:extLst>
                    <a:ext uri="{FF2B5EF4-FFF2-40B4-BE49-F238E27FC236}">
                      <a16:creationId xmlns:a16="http://schemas.microsoft.com/office/drawing/2014/main" id="{5779D0CB-FA23-772B-2228-2176DC1605EB}"/>
                    </a:ext>
                  </a:extLst>
                </p:cNvPr>
                <p:cNvSpPr/>
                <p:nvPr/>
              </p:nvSpPr>
              <p:spPr>
                <a:xfrm>
                  <a:off x="5880650" y="3309975"/>
                  <a:ext cx="137075" cy="145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83" h="5829" extrusionOk="0">
                      <a:moveTo>
                        <a:pt x="2899" y="1"/>
                      </a:moveTo>
                      <a:lnTo>
                        <a:pt x="1702" y="1229"/>
                      </a:lnTo>
                      <a:cubicBezTo>
                        <a:pt x="1639" y="1292"/>
                        <a:pt x="1544" y="1324"/>
                        <a:pt x="1450" y="1324"/>
                      </a:cubicBezTo>
                      <a:cubicBezTo>
                        <a:pt x="1355" y="1324"/>
                        <a:pt x="1261" y="1292"/>
                        <a:pt x="1198" y="1229"/>
                      </a:cubicBezTo>
                      <a:lnTo>
                        <a:pt x="725" y="757"/>
                      </a:lnTo>
                      <a:cubicBezTo>
                        <a:pt x="678" y="694"/>
                        <a:pt x="591" y="662"/>
                        <a:pt x="501" y="662"/>
                      </a:cubicBezTo>
                      <a:cubicBezTo>
                        <a:pt x="410" y="662"/>
                        <a:pt x="316" y="694"/>
                        <a:pt x="253" y="757"/>
                      </a:cubicBezTo>
                      <a:cubicBezTo>
                        <a:pt x="158" y="883"/>
                        <a:pt x="158" y="1103"/>
                        <a:pt x="253" y="1229"/>
                      </a:cubicBezTo>
                      <a:lnTo>
                        <a:pt x="725" y="1702"/>
                      </a:lnTo>
                      <a:cubicBezTo>
                        <a:pt x="851" y="1828"/>
                        <a:pt x="851" y="2048"/>
                        <a:pt x="725" y="2174"/>
                      </a:cubicBezTo>
                      <a:lnTo>
                        <a:pt x="1" y="2899"/>
                      </a:lnTo>
                      <a:lnTo>
                        <a:pt x="473" y="3372"/>
                      </a:lnTo>
                      <a:lnTo>
                        <a:pt x="694" y="3151"/>
                      </a:lnTo>
                      <a:cubicBezTo>
                        <a:pt x="898" y="2946"/>
                        <a:pt x="1166" y="2844"/>
                        <a:pt x="1434" y="2844"/>
                      </a:cubicBezTo>
                      <a:cubicBezTo>
                        <a:pt x="1702" y="2844"/>
                        <a:pt x="1970" y="2946"/>
                        <a:pt x="2174" y="3151"/>
                      </a:cubicBezTo>
                      <a:cubicBezTo>
                        <a:pt x="2552" y="3529"/>
                        <a:pt x="2552" y="4222"/>
                        <a:pt x="2174" y="4600"/>
                      </a:cubicBezTo>
                      <a:lnTo>
                        <a:pt x="1922" y="4852"/>
                      </a:lnTo>
                      <a:lnTo>
                        <a:pt x="2899" y="5829"/>
                      </a:lnTo>
                      <a:lnTo>
                        <a:pt x="5073" y="3655"/>
                      </a:lnTo>
                      <a:cubicBezTo>
                        <a:pt x="5482" y="3277"/>
                        <a:pt x="5482" y="2615"/>
                        <a:pt x="5073" y="2206"/>
                      </a:cubicBezTo>
                      <a:lnTo>
                        <a:pt x="2899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23" name="Google Shape;9591;p73">
                  <a:extLst>
                    <a:ext uri="{FF2B5EF4-FFF2-40B4-BE49-F238E27FC236}">
                      <a16:creationId xmlns:a16="http://schemas.microsoft.com/office/drawing/2014/main" id="{1C4B7C79-889F-BCBD-0AAD-E8635E196AA7}"/>
                    </a:ext>
                  </a:extLst>
                </p:cNvPr>
                <p:cNvSpPr/>
                <p:nvPr/>
              </p:nvSpPr>
              <p:spPr>
                <a:xfrm>
                  <a:off x="5794025" y="3396625"/>
                  <a:ext cx="147300" cy="134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2" h="5388" extrusionOk="0">
                      <a:moveTo>
                        <a:pt x="2993" y="0"/>
                      </a:moveTo>
                      <a:lnTo>
                        <a:pt x="2520" y="473"/>
                      </a:lnTo>
                      <a:lnTo>
                        <a:pt x="2741" y="725"/>
                      </a:lnTo>
                      <a:cubicBezTo>
                        <a:pt x="3151" y="1103"/>
                        <a:pt x="3151" y="1764"/>
                        <a:pt x="2741" y="2174"/>
                      </a:cubicBezTo>
                      <a:cubicBezTo>
                        <a:pt x="2505" y="2363"/>
                        <a:pt x="2221" y="2457"/>
                        <a:pt x="1949" y="2457"/>
                      </a:cubicBezTo>
                      <a:cubicBezTo>
                        <a:pt x="1678" y="2457"/>
                        <a:pt x="1418" y="2363"/>
                        <a:pt x="1229" y="2174"/>
                      </a:cubicBezTo>
                      <a:lnTo>
                        <a:pt x="977" y="1922"/>
                      </a:lnTo>
                      <a:lnTo>
                        <a:pt x="0" y="2930"/>
                      </a:lnTo>
                      <a:lnTo>
                        <a:pt x="2205" y="5072"/>
                      </a:lnTo>
                      <a:cubicBezTo>
                        <a:pt x="2394" y="5293"/>
                        <a:pt x="2678" y="5387"/>
                        <a:pt x="2930" y="5387"/>
                      </a:cubicBezTo>
                      <a:cubicBezTo>
                        <a:pt x="3214" y="5387"/>
                        <a:pt x="3497" y="5293"/>
                        <a:pt x="3686" y="5072"/>
                      </a:cubicBezTo>
                      <a:lnTo>
                        <a:pt x="5891" y="2930"/>
                      </a:lnTo>
                      <a:lnTo>
                        <a:pt x="4663" y="1701"/>
                      </a:lnTo>
                      <a:cubicBezTo>
                        <a:pt x="4568" y="1575"/>
                        <a:pt x="4568" y="1355"/>
                        <a:pt x="4663" y="1229"/>
                      </a:cubicBezTo>
                      <a:lnTo>
                        <a:pt x="5167" y="756"/>
                      </a:lnTo>
                      <a:cubicBezTo>
                        <a:pt x="5261" y="630"/>
                        <a:pt x="5261" y="410"/>
                        <a:pt x="5167" y="284"/>
                      </a:cubicBezTo>
                      <a:cubicBezTo>
                        <a:pt x="5104" y="221"/>
                        <a:pt x="5009" y="189"/>
                        <a:pt x="4915" y="189"/>
                      </a:cubicBezTo>
                      <a:cubicBezTo>
                        <a:pt x="4820" y="189"/>
                        <a:pt x="4726" y="221"/>
                        <a:pt x="4663" y="284"/>
                      </a:cubicBezTo>
                      <a:lnTo>
                        <a:pt x="4190" y="756"/>
                      </a:lnTo>
                      <a:cubicBezTo>
                        <a:pt x="4143" y="819"/>
                        <a:pt x="4056" y="851"/>
                        <a:pt x="3966" y="851"/>
                      </a:cubicBezTo>
                      <a:cubicBezTo>
                        <a:pt x="3875" y="851"/>
                        <a:pt x="3781" y="819"/>
                        <a:pt x="3718" y="756"/>
                      </a:cubicBezTo>
                      <a:lnTo>
                        <a:pt x="2993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4" name="Google Shape;9592;p73">
                <a:extLst>
                  <a:ext uri="{FF2B5EF4-FFF2-40B4-BE49-F238E27FC236}">
                    <a16:creationId xmlns:a16="http://schemas.microsoft.com/office/drawing/2014/main" id="{590310F4-29A2-59CF-3A64-3E276F7426F8}"/>
                  </a:ext>
                </a:extLst>
              </p:cNvPr>
              <p:cNvGrpSpPr/>
              <p:nvPr/>
            </p:nvGrpSpPr>
            <p:grpSpPr>
              <a:xfrm>
                <a:off x="9661466" y="4393899"/>
                <a:ext cx="471329" cy="468667"/>
                <a:chOff x="5727850" y="3609275"/>
                <a:chExt cx="278850" cy="277275"/>
              </a:xfrm>
              <a:grpFill/>
            </p:grpSpPr>
            <p:sp>
              <p:nvSpPr>
                <p:cNvPr id="210" name="Google Shape;9593;p73">
                  <a:extLst>
                    <a:ext uri="{FF2B5EF4-FFF2-40B4-BE49-F238E27FC236}">
                      <a16:creationId xmlns:a16="http://schemas.microsoft.com/office/drawing/2014/main" id="{AB0207E7-B2D5-8098-FDEF-A06A220B1A0E}"/>
                    </a:ext>
                  </a:extLst>
                </p:cNvPr>
                <p:cNvSpPr/>
                <p:nvPr/>
              </p:nvSpPr>
              <p:spPr>
                <a:xfrm>
                  <a:off x="5884600" y="3765225"/>
                  <a:ext cx="122100" cy="121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4853" extrusionOk="0">
                      <a:moveTo>
                        <a:pt x="2426" y="662"/>
                      </a:moveTo>
                      <a:cubicBezTo>
                        <a:pt x="2646" y="662"/>
                        <a:pt x="2804" y="819"/>
                        <a:pt x="2804" y="1008"/>
                      </a:cubicBezTo>
                      <a:cubicBezTo>
                        <a:pt x="2804" y="1197"/>
                        <a:pt x="2646" y="1355"/>
                        <a:pt x="2426" y="1355"/>
                      </a:cubicBezTo>
                      <a:cubicBezTo>
                        <a:pt x="2237" y="1355"/>
                        <a:pt x="2079" y="1197"/>
                        <a:pt x="2079" y="1008"/>
                      </a:cubicBezTo>
                      <a:cubicBezTo>
                        <a:pt x="2079" y="819"/>
                        <a:pt x="2237" y="662"/>
                        <a:pt x="2426" y="662"/>
                      </a:cubicBezTo>
                      <a:close/>
                      <a:moveTo>
                        <a:pt x="2426" y="1670"/>
                      </a:moveTo>
                      <a:cubicBezTo>
                        <a:pt x="2646" y="1670"/>
                        <a:pt x="2804" y="1828"/>
                        <a:pt x="2804" y="2048"/>
                      </a:cubicBezTo>
                      <a:lnTo>
                        <a:pt x="2804" y="3781"/>
                      </a:lnTo>
                      <a:cubicBezTo>
                        <a:pt x="2804" y="3970"/>
                        <a:pt x="2646" y="4127"/>
                        <a:pt x="2426" y="4127"/>
                      </a:cubicBezTo>
                      <a:cubicBezTo>
                        <a:pt x="2237" y="4127"/>
                        <a:pt x="2079" y="3970"/>
                        <a:pt x="2079" y="3781"/>
                      </a:cubicBezTo>
                      <a:lnTo>
                        <a:pt x="2079" y="2048"/>
                      </a:lnTo>
                      <a:cubicBezTo>
                        <a:pt x="2079" y="1828"/>
                        <a:pt x="2237" y="1670"/>
                        <a:pt x="2426" y="1670"/>
                      </a:cubicBezTo>
                      <a:close/>
                      <a:moveTo>
                        <a:pt x="2426" y="0"/>
                      </a:moveTo>
                      <a:cubicBezTo>
                        <a:pt x="1103" y="0"/>
                        <a:pt x="0" y="1103"/>
                        <a:pt x="0" y="2426"/>
                      </a:cubicBezTo>
                      <a:cubicBezTo>
                        <a:pt x="0" y="3749"/>
                        <a:pt x="1103" y="4852"/>
                        <a:pt x="2426" y="4852"/>
                      </a:cubicBezTo>
                      <a:cubicBezTo>
                        <a:pt x="3781" y="4852"/>
                        <a:pt x="4883" y="3749"/>
                        <a:pt x="4883" y="2426"/>
                      </a:cubicBezTo>
                      <a:cubicBezTo>
                        <a:pt x="4883" y="1040"/>
                        <a:pt x="3781" y="0"/>
                        <a:pt x="242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11" name="Google Shape;9594;p73">
                  <a:extLst>
                    <a:ext uri="{FF2B5EF4-FFF2-40B4-BE49-F238E27FC236}">
                      <a16:creationId xmlns:a16="http://schemas.microsoft.com/office/drawing/2014/main" id="{B590856B-17CD-396A-D9B1-CF93A07427AE}"/>
                    </a:ext>
                  </a:extLst>
                </p:cNvPr>
                <p:cNvSpPr/>
                <p:nvPr/>
              </p:nvSpPr>
              <p:spPr>
                <a:xfrm>
                  <a:off x="5727850" y="3669125"/>
                  <a:ext cx="35475" cy="216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8665" extrusionOk="0">
                      <a:moveTo>
                        <a:pt x="32" y="1"/>
                      </a:moveTo>
                      <a:lnTo>
                        <a:pt x="32" y="7310"/>
                      </a:lnTo>
                      <a:cubicBezTo>
                        <a:pt x="1" y="8034"/>
                        <a:pt x="631" y="8665"/>
                        <a:pt x="1418" y="8665"/>
                      </a:cubicBezTo>
                      <a:lnTo>
                        <a:pt x="1418" y="347"/>
                      </a:lnTo>
                      <a:lnTo>
                        <a:pt x="1072" y="347"/>
                      </a:lnTo>
                      <a:cubicBezTo>
                        <a:pt x="662" y="347"/>
                        <a:pt x="316" y="253"/>
                        <a:pt x="3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12" name="Google Shape;9595;p73">
                  <a:extLst>
                    <a:ext uri="{FF2B5EF4-FFF2-40B4-BE49-F238E27FC236}">
                      <a16:creationId xmlns:a16="http://schemas.microsoft.com/office/drawing/2014/main" id="{43FE57BD-8CE7-B5DC-E815-1B5F3A45B769}"/>
                    </a:ext>
                  </a:extLst>
                </p:cNvPr>
                <p:cNvSpPr/>
                <p:nvPr/>
              </p:nvSpPr>
              <p:spPr>
                <a:xfrm>
                  <a:off x="5779825" y="3677800"/>
                  <a:ext cx="174900" cy="207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96" h="8318" extrusionOk="0">
                      <a:moveTo>
                        <a:pt x="5262" y="693"/>
                      </a:moveTo>
                      <a:cubicBezTo>
                        <a:pt x="5451" y="693"/>
                        <a:pt x="5609" y="851"/>
                        <a:pt x="5609" y="1040"/>
                      </a:cubicBezTo>
                      <a:cubicBezTo>
                        <a:pt x="5609" y="1229"/>
                        <a:pt x="5451" y="1386"/>
                        <a:pt x="5262" y="1386"/>
                      </a:cubicBezTo>
                      <a:lnTo>
                        <a:pt x="1072" y="1386"/>
                      </a:lnTo>
                      <a:cubicBezTo>
                        <a:pt x="883" y="1386"/>
                        <a:pt x="726" y="1229"/>
                        <a:pt x="726" y="1040"/>
                      </a:cubicBezTo>
                      <a:cubicBezTo>
                        <a:pt x="726" y="851"/>
                        <a:pt x="883" y="693"/>
                        <a:pt x="1072" y="693"/>
                      </a:cubicBezTo>
                      <a:close/>
                      <a:moveTo>
                        <a:pt x="5262" y="2080"/>
                      </a:moveTo>
                      <a:cubicBezTo>
                        <a:pt x="5451" y="2080"/>
                        <a:pt x="5609" y="2237"/>
                        <a:pt x="5609" y="2426"/>
                      </a:cubicBezTo>
                      <a:cubicBezTo>
                        <a:pt x="5609" y="2615"/>
                        <a:pt x="5451" y="2773"/>
                        <a:pt x="5262" y="2773"/>
                      </a:cubicBezTo>
                      <a:lnTo>
                        <a:pt x="1072" y="2773"/>
                      </a:lnTo>
                      <a:cubicBezTo>
                        <a:pt x="883" y="2773"/>
                        <a:pt x="726" y="2615"/>
                        <a:pt x="726" y="2426"/>
                      </a:cubicBezTo>
                      <a:cubicBezTo>
                        <a:pt x="726" y="2237"/>
                        <a:pt x="883" y="2080"/>
                        <a:pt x="1072" y="2080"/>
                      </a:cubicBezTo>
                      <a:close/>
                      <a:moveTo>
                        <a:pt x="1" y="0"/>
                      </a:moveTo>
                      <a:lnTo>
                        <a:pt x="1" y="8318"/>
                      </a:lnTo>
                      <a:lnTo>
                        <a:pt x="4695" y="8318"/>
                      </a:lnTo>
                      <a:cubicBezTo>
                        <a:pt x="4002" y="7750"/>
                        <a:pt x="3498" y="6868"/>
                        <a:pt x="3498" y="5892"/>
                      </a:cubicBezTo>
                      <a:cubicBezTo>
                        <a:pt x="3498" y="5766"/>
                        <a:pt x="3561" y="5640"/>
                        <a:pt x="3561" y="5545"/>
                      </a:cubicBezTo>
                      <a:lnTo>
                        <a:pt x="1072" y="5545"/>
                      </a:lnTo>
                      <a:cubicBezTo>
                        <a:pt x="883" y="5545"/>
                        <a:pt x="726" y="5388"/>
                        <a:pt x="726" y="5167"/>
                      </a:cubicBezTo>
                      <a:lnTo>
                        <a:pt x="726" y="3812"/>
                      </a:lnTo>
                      <a:cubicBezTo>
                        <a:pt x="726" y="3592"/>
                        <a:pt x="883" y="3434"/>
                        <a:pt x="1072" y="3434"/>
                      </a:cubicBezTo>
                      <a:lnTo>
                        <a:pt x="4695" y="3434"/>
                      </a:lnTo>
                      <a:cubicBezTo>
                        <a:pt x="5199" y="3056"/>
                        <a:pt x="5861" y="2773"/>
                        <a:pt x="6617" y="2773"/>
                      </a:cubicBezTo>
                      <a:cubicBezTo>
                        <a:pt x="6743" y="2773"/>
                        <a:pt x="6869" y="2804"/>
                        <a:pt x="6995" y="2804"/>
                      </a:cubicBezTo>
                      <a:lnTo>
                        <a:pt x="699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13" name="Google Shape;9596;p73">
                  <a:extLst>
                    <a:ext uri="{FF2B5EF4-FFF2-40B4-BE49-F238E27FC236}">
                      <a16:creationId xmlns:a16="http://schemas.microsoft.com/office/drawing/2014/main" id="{A2B58CDB-2D8D-FF16-5713-F82BA0F9EDA3}"/>
                    </a:ext>
                  </a:extLst>
                </p:cNvPr>
                <p:cNvSpPr/>
                <p:nvPr/>
              </p:nvSpPr>
              <p:spPr>
                <a:xfrm>
                  <a:off x="5815275" y="3781750"/>
                  <a:ext cx="6620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694" extrusionOk="0">
                      <a:moveTo>
                        <a:pt x="1" y="1"/>
                      </a:moveTo>
                      <a:lnTo>
                        <a:pt x="1" y="694"/>
                      </a:lnTo>
                      <a:lnTo>
                        <a:pt x="2301" y="694"/>
                      </a:lnTo>
                      <a:cubicBezTo>
                        <a:pt x="2364" y="473"/>
                        <a:pt x="2490" y="221"/>
                        <a:pt x="26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19" name="Google Shape;9597;p73">
                  <a:extLst>
                    <a:ext uri="{FF2B5EF4-FFF2-40B4-BE49-F238E27FC236}">
                      <a16:creationId xmlns:a16="http://schemas.microsoft.com/office/drawing/2014/main" id="{4EB9D4F8-0744-A53B-D6E4-8AE947889291}"/>
                    </a:ext>
                  </a:extLst>
                </p:cNvPr>
                <p:cNvSpPr/>
                <p:nvPr/>
              </p:nvSpPr>
              <p:spPr>
                <a:xfrm>
                  <a:off x="5727850" y="3609275"/>
                  <a:ext cx="226075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43" h="2049" extrusionOk="0">
                      <a:moveTo>
                        <a:pt x="1072" y="0"/>
                      </a:moveTo>
                      <a:cubicBezTo>
                        <a:pt x="473" y="0"/>
                        <a:pt x="32" y="473"/>
                        <a:pt x="32" y="1040"/>
                      </a:cubicBezTo>
                      <a:cubicBezTo>
                        <a:pt x="1" y="1576"/>
                        <a:pt x="473" y="2048"/>
                        <a:pt x="1072" y="2048"/>
                      </a:cubicBezTo>
                      <a:lnTo>
                        <a:pt x="9043" y="2048"/>
                      </a:lnTo>
                      <a:cubicBezTo>
                        <a:pt x="8475" y="2048"/>
                        <a:pt x="8034" y="1576"/>
                        <a:pt x="8034" y="1040"/>
                      </a:cubicBezTo>
                      <a:cubicBezTo>
                        <a:pt x="8034" y="441"/>
                        <a:pt x="8507" y="0"/>
                        <a:pt x="90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5" name="Google Shape;9598;p73">
                <a:extLst>
                  <a:ext uri="{FF2B5EF4-FFF2-40B4-BE49-F238E27FC236}">
                    <a16:creationId xmlns:a16="http://schemas.microsoft.com/office/drawing/2014/main" id="{1F99D43B-E1EF-2C58-D360-579A70FCCB05}"/>
                  </a:ext>
                </a:extLst>
              </p:cNvPr>
              <p:cNvGrpSpPr/>
              <p:nvPr/>
            </p:nvGrpSpPr>
            <p:grpSpPr>
              <a:xfrm>
                <a:off x="9677461" y="4985321"/>
                <a:ext cx="439341" cy="499261"/>
                <a:chOff x="5736525" y="3963700"/>
                <a:chExt cx="259925" cy="295375"/>
              </a:xfrm>
              <a:grpFill/>
            </p:grpSpPr>
            <p:sp>
              <p:nvSpPr>
                <p:cNvPr id="203" name="Google Shape;9599;p73">
                  <a:extLst>
                    <a:ext uri="{FF2B5EF4-FFF2-40B4-BE49-F238E27FC236}">
                      <a16:creationId xmlns:a16="http://schemas.microsoft.com/office/drawing/2014/main" id="{CC95C0FD-2CAA-7F60-589B-587719179ADA}"/>
                    </a:ext>
                  </a:extLst>
                </p:cNvPr>
                <p:cNvSpPr/>
                <p:nvPr/>
              </p:nvSpPr>
              <p:spPr>
                <a:xfrm>
                  <a:off x="5736525" y="4153525"/>
                  <a:ext cx="121300" cy="105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2" h="4222" extrusionOk="0">
                      <a:moveTo>
                        <a:pt x="1733" y="0"/>
                      </a:moveTo>
                      <a:cubicBezTo>
                        <a:pt x="788" y="0"/>
                        <a:pt x="0" y="788"/>
                        <a:pt x="0" y="1733"/>
                      </a:cubicBezTo>
                      <a:lnTo>
                        <a:pt x="0" y="3875"/>
                      </a:lnTo>
                      <a:cubicBezTo>
                        <a:pt x="0" y="4064"/>
                        <a:pt x="158" y="4222"/>
                        <a:pt x="378" y="4222"/>
                      </a:cubicBezTo>
                      <a:lnTo>
                        <a:pt x="4852" y="4222"/>
                      </a:lnTo>
                      <a:lnTo>
                        <a:pt x="4852" y="2584"/>
                      </a:lnTo>
                      <a:lnTo>
                        <a:pt x="230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4" name="Google Shape;9600;p73">
                  <a:extLst>
                    <a:ext uri="{FF2B5EF4-FFF2-40B4-BE49-F238E27FC236}">
                      <a16:creationId xmlns:a16="http://schemas.microsoft.com/office/drawing/2014/main" id="{CEF62F2E-10EB-5C97-BEE3-C783CC595881}"/>
                    </a:ext>
                  </a:extLst>
                </p:cNvPr>
                <p:cNvSpPr/>
                <p:nvPr/>
              </p:nvSpPr>
              <p:spPr>
                <a:xfrm>
                  <a:off x="5833400" y="4168475"/>
                  <a:ext cx="66975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9" h="1356" extrusionOk="0">
                      <a:moveTo>
                        <a:pt x="2678" y="1"/>
                      </a:moveTo>
                      <a:lnTo>
                        <a:pt x="2678" y="1"/>
                      </a:lnTo>
                      <a:cubicBezTo>
                        <a:pt x="2458" y="32"/>
                        <a:pt x="2237" y="127"/>
                        <a:pt x="1985" y="127"/>
                      </a:cubicBezTo>
                      <a:lnTo>
                        <a:pt x="662" y="127"/>
                      </a:lnTo>
                      <a:cubicBezTo>
                        <a:pt x="441" y="127"/>
                        <a:pt x="221" y="95"/>
                        <a:pt x="0" y="1"/>
                      </a:cubicBezTo>
                      <a:lnTo>
                        <a:pt x="0" y="1"/>
                      </a:lnTo>
                      <a:lnTo>
                        <a:pt x="1323" y="1355"/>
                      </a:lnTo>
                      <a:lnTo>
                        <a:pt x="2678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5" name="Google Shape;9601;p73">
                  <a:extLst>
                    <a:ext uri="{FF2B5EF4-FFF2-40B4-BE49-F238E27FC236}">
                      <a16:creationId xmlns:a16="http://schemas.microsoft.com/office/drawing/2014/main" id="{94FE924A-2ECE-D624-A911-060E5BB28546}"/>
                    </a:ext>
                  </a:extLst>
                </p:cNvPr>
                <p:cNvSpPr/>
                <p:nvPr/>
              </p:nvSpPr>
              <p:spPr>
                <a:xfrm>
                  <a:off x="5875925" y="4153525"/>
                  <a:ext cx="120525" cy="105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1" h="4222" extrusionOk="0">
                      <a:moveTo>
                        <a:pt x="2426" y="2048"/>
                      </a:moveTo>
                      <a:cubicBezTo>
                        <a:pt x="2615" y="2048"/>
                        <a:pt x="2773" y="2205"/>
                        <a:pt x="2773" y="2426"/>
                      </a:cubicBezTo>
                      <a:cubicBezTo>
                        <a:pt x="2773" y="2615"/>
                        <a:pt x="2615" y="2773"/>
                        <a:pt x="2426" y="2773"/>
                      </a:cubicBezTo>
                      <a:lnTo>
                        <a:pt x="1733" y="2773"/>
                      </a:lnTo>
                      <a:cubicBezTo>
                        <a:pt x="1513" y="2773"/>
                        <a:pt x="1355" y="2615"/>
                        <a:pt x="1355" y="2426"/>
                      </a:cubicBezTo>
                      <a:cubicBezTo>
                        <a:pt x="1355" y="2205"/>
                        <a:pt x="1513" y="2048"/>
                        <a:pt x="1733" y="2048"/>
                      </a:cubicBezTo>
                      <a:close/>
                      <a:moveTo>
                        <a:pt x="2552" y="0"/>
                      </a:moveTo>
                      <a:lnTo>
                        <a:pt x="1" y="2584"/>
                      </a:lnTo>
                      <a:lnTo>
                        <a:pt x="1" y="4222"/>
                      </a:lnTo>
                      <a:lnTo>
                        <a:pt x="4474" y="4222"/>
                      </a:lnTo>
                      <a:cubicBezTo>
                        <a:pt x="4663" y="4222"/>
                        <a:pt x="4821" y="4064"/>
                        <a:pt x="4821" y="3875"/>
                      </a:cubicBezTo>
                      <a:lnTo>
                        <a:pt x="4821" y="1733"/>
                      </a:lnTo>
                      <a:cubicBezTo>
                        <a:pt x="4821" y="788"/>
                        <a:pt x="4033" y="0"/>
                        <a:pt x="308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6" name="Google Shape;9602;p73">
                  <a:extLst>
                    <a:ext uri="{FF2B5EF4-FFF2-40B4-BE49-F238E27FC236}">
                      <a16:creationId xmlns:a16="http://schemas.microsoft.com/office/drawing/2014/main" id="{DA08378F-0ADB-BAC9-BC87-3D27A44AEA57}"/>
                    </a:ext>
                  </a:extLst>
                </p:cNvPr>
                <p:cNvSpPr/>
                <p:nvPr/>
              </p:nvSpPr>
              <p:spPr>
                <a:xfrm>
                  <a:off x="5754625" y="3963700"/>
                  <a:ext cx="224500" cy="15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80" h="6176" extrusionOk="0">
                      <a:moveTo>
                        <a:pt x="3120" y="1"/>
                      </a:moveTo>
                      <a:cubicBezTo>
                        <a:pt x="1387" y="1"/>
                        <a:pt x="1" y="1418"/>
                        <a:pt x="1" y="3119"/>
                      </a:cubicBezTo>
                      <a:lnTo>
                        <a:pt x="1" y="4506"/>
                      </a:lnTo>
                      <a:cubicBezTo>
                        <a:pt x="1" y="5325"/>
                        <a:pt x="568" y="6018"/>
                        <a:pt x="1355" y="6175"/>
                      </a:cubicBezTo>
                      <a:lnTo>
                        <a:pt x="1355" y="2773"/>
                      </a:lnTo>
                      <a:lnTo>
                        <a:pt x="1009" y="2773"/>
                      </a:lnTo>
                      <a:cubicBezTo>
                        <a:pt x="914" y="2773"/>
                        <a:pt x="820" y="2804"/>
                        <a:pt x="694" y="2804"/>
                      </a:cubicBezTo>
                      <a:cubicBezTo>
                        <a:pt x="851" y="1607"/>
                        <a:pt x="1860" y="662"/>
                        <a:pt x="3120" y="662"/>
                      </a:cubicBezTo>
                      <a:lnTo>
                        <a:pt x="5861" y="662"/>
                      </a:lnTo>
                      <a:cubicBezTo>
                        <a:pt x="7089" y="662"/>
                        <a:pt x="8098" y="1607"/>
                        <a:pt x="8255" y="2804"/>
                      </a:cubicBezTo>
                      <a:cubicBezTo>
                        <a:pt x="8161" y="2773"/>
                        <a:pt x="8066" y="2773"/>
                        <a:pt x="7940" y="2773"/>
                      </a:cubicBezTo>
                      <a:lnTo>
                        <a:pt x="7593" y="2773"/>
                      </a:lnTo>
                      <a:lnTo>
                        <a:pt x="7593" y="6175"/>
                      </a:lnTo>
                      <a:cubicBezTo>
                        <a:pt x="8381" y="6018"/>
                        <a:pt x="8980" y="5325"/>
                        <a:pt x="8980" y="4506"/>
                      </a:cubicBezTo>
                      <a:lnTo>
                        <a:pt x="8980" y="3119"/>
                      </a:lnTo>
                      <a:cubicBezTo>
                        <a:pt x="8980" y="1387"/>
                        <a:pt x="7562" y="1"/>
                        <a:pt x="586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7" name="Google Shape;9603;p73">
                  <a:extLst>
                    <a:ext uri="{FF2B5EF4-FFF2-40B4-BE49-F238E27FC236}">
                      <a16:creationId xmlns:a16="http://schemas.microsoft.com/office/drawing/2014/main" id="{D06A2799-E6C2-FBB5-A3F7-3ECA9C28DCC2}"/>
                    </a:ext>
                  </a:extLst>
                </p:cNvPr>
                <p:cNvSpPr/>
                <p:nvPr/>
              </p:nvSpPr>
              <p:spPr>
                <a:xfrm>
                  <a:off x="5806625" y="3998350"/>
                  <a:ext cx="69325" cy="5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3" h="2081" extrusionOk="0">
                      <a:moveTo>
                        <a:pt x="1733" y="1"/>
                      </a:moveTo>
                      <a:cubicBezTo>
                        <a:pt x="788" y="1"/>
                        <a:pt x="0" y="788"/>
                        <a:pt x="0" y="1733"/>
                      </a:cubicBezTo>
                      <a:lnTo>
                        <a:pt x="0" y="2080"/>
                      </a:lnTo>
                      <a:lnTo>
                        <a:pt x="1733" y="2080"/>
                      </a:lnTo>
                      <a:cubicBezTo>
                        <a:pt x="2300" y="2049"/>
                        <a:pt x="2773" y="1607"/>
                        <a:pt x="2773" y="1009"/>
                      </a:cubicBezTo>
                      <a:lnTo>
                        <a:pt x="2773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8" name="Google Shape;9604;p73">
                  <a:extLst>
                    <a:ext uri="{FF2B5EF4-FFF2-40B4-BE49-F238E27FC236}">
                      <a16:creationId xmlns:a16="http://schemas.microsoft.com/office/drawing/2014/main" id="{302F0DFC-1AA1-954A-7951-1E49902C16AF}"/>
                    </a:ext>
                  </a:extLst>
                </p:cNvPr>
                <p:cNvSpPr/>
                <p:nvPr/>
              </p:nvSpPr>
              <p:spPr>
                <a:xfrm>
                  <a:off x="5893250" y="3999150"/>
                  <a:ext cx="34675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2049" extrusionOk="0">
                      <a:moveTo>
                        <a:pt x="1" y="0"/>
                      </a:moveTo>
                      <a:lnTo>
                        <a:pt x="1" y="1040"/>
                      </a:lnTo>
                      <a:cubicBezTo>
                        <a:pt x="1" y="1607"/>
                        <a:pt x="473" y="2048"/>
                        <a:pt x="1040" y="2048"/>
                      </a:cubicBezTo>
                      <a:lnTo>
                        <a:pt x="1387" y="2048"/>
                      </a:lnTo>
                      <a:lnTo>
                        <a:pt x="1387" y="1701"/>
                      </a:lnTo>
                      <a:cubicBezTo>
                        <a:pt x="1387" y="882"/>
                        <a:pt x="788" y="158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9" name="Google Shape;9605;p73">
                  <a:extLst>
                    <a:ext uri="{FF2B5EF4-FFF2-40B4-BE49-F238E27FC236}">
                      <a16:creationId xmlns:a16="http://schemas.microsoft.com/office/drawing/2014/main" id="{D4A1F93D-ACD3-017C-59C9-D041D3E0B53E}"/>
                    </a:ext>
                  </a:extLst>
                </p:cNvPr>
                <p:cNvSpPr/>
                <p:nvPr/>
              </p:nvSpPr>
              <p:spPr>
                <a:xfrm>
                  <a:off x="5806625" y="4049550"/>
                  <a:ext cx="121300" cy="104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2" h="4160" extrusionOk="0">
                      <a:moveTo>
                        <a:pt x="3119" y="1"/>
                      </a:moveTo>
                      <a:cubicBezTo>
                        <a:pt x="2804" y="442"/>
                        <a:pt x="2300" y="694"/>
                        <a:pt x="1733" y="694"/>
                      </a:cubicBezTo>
                      <a:lnTo>
                        <a:pt x="0" y="694"/>
                      </a:lnTo>
                      <a:lnTo>
                        <a:pt x="0" y="2426"/>
                      </a:lnTo>
                      <a:cubicBezTo>
                        <a:pt x="0" y="3372"/>
                        <a:pt x="788" y="4159"/>
                        <a:pt x="1733" y="4159"/>
                      </a:cubicBezTo>
                      <a:lnTo>
                        <a:pt x="3119" y="4159"/>
                      </a:lnTo>
                      <a:cubicBezTo>
                        <a:pt x="4064" y="4159"/>
                        <a:pt x="4852" y="3372"/>
                        <a:pt x="4852" y="2426"/>
                      </a:cubicBezTo>
                      <a:lnTo>
                        <a:pt x="4852" y="694"/>
                      </a:lnTo>
                      <a:lnTo>
                        <a:pt x="4505" y="694"/>
                      </a:lnTo>
                      <a:cubicBezTo>
                        <a:pt x="3938" y="694"/>
                        <a:pt x="3434" y="442"/>
                        <a:pt x="311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6" name="Google Shape;9606;p73">
                <a:extLst>
                  <a:ext uri="{FF2B5EF4-FFF2-40B4-BE49-F238E27FC236}">
                    <a16:creationId xmlns:a16="http://schemas.microsoft.com/office/drawing/2014/main" id="{CAD86A38-7B71-79A1-8332-07AD365E77B3}"/>
                  </a:ext>
                </a:extLst>
              </p:cNvPr>
              <p:cNvGrpSpPr/>
              <p:nvPr/>
            </p:nvGrpSpPr>
            <p:grpSpPr>
              <a:xfrm>
                <a:off x="10925482" y="4377925"/>
                <a:ext cx="501965" cy="500612"/>
                <a:chOff x="6553275" y="3604550"/>
                <a:chExt cx="296975" cy="296175"/>
              </a:xfrm>
              <a:grpFill/>
            </p:grpSpPr>
            <p:sp>
              <p:nvSpPr>
                <p:cNvPr id="197" name="Google Shape;9607;p73">
                  <a:extLst>
                    <a:ext uri="{FF2B5EF4-FFF2-40B4-BE49-F238E27FC236}">
                      <a16:creationId xmlns:a16="http://schemas.microsoft.com/office/drawing/2014/main" id="{1733F7A6-6FCD-F5F5-47FC-051C6B69EE21}"/>
                    </a:ext>
                  </a:extLst>
                </p:cNvPr>
                <p:cNvSpPr/>
                <p:nvPr/>
              </p:nvSpPr>
              <p:spPr>
                <a:xfrm>
                  <a:off x="6657250" y="3604550"/>
                  <a:ext cx="86650" cy="86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3466" extrusionOk="0">
                      <a:moveTo>
                        <a:pt x="1733" y="0"/>
                      </a:moveTo>
                      <a:cubicBezTo>
                        <a:pt x="788" y="0"/>
                        <a:pt x="0" y="788"/>
                        <a:pt x="0" y="1733"/>
                      </a:cubicBezTo>
                      <a:cubicBezTo>
                        <a:pt x="0" y="2678"/>
                        <a:pt x="788" y="3466"/>
                        <a:pt x="1733" y="3466"/>
                      </a:cubicBezTo>
                      <a:cubicBezTo>
                        <a:pt x="2678" y="3466"/>
                        <a:pt x="3466" y="2678"/>
                        <a:pt x="3466" y="1733"/>
                      </a:cubicBezTo>
                      <a:cubicBezTo>
                        <a:pt x="3466" y="788"/>
                        <a:pt x="2678" y="0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98" name="Google Shape;9608;p73">
                  <a:extLst>
                    <a:ext uri="{FF2B5EF4-FFF2-40B4-BE49-F238E27FC236}">
                      <a16:creationId xmlns:a16="http://schemas.microsoft.com/office/drawing/2014/main" id="{0B1A0D9C-6DC1-E7B4-3048-2E6F8C741E4C}"/>
                    </a:ext>
                  </a:extLst>
                </p:cNvPr>
                <p:cNvSpPr/>
                <p:nvPr/>
              </p:nvSpPr>
              <p:spPr>
                <a:xfrm>
                  <a:off x="6553275" y="3777825"/>
                  <a:ext cx="296975" cy="122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79" h="4916" extrusionOk="0">
                      <a:moveTo>
                        <a:pt x="694" y="0"/>
                      </a:moveTo>
                      <a:cubicBezTo>
                        <a:pt x="316" y="0"/>
                        <a:pt x="1" y="315"/>
                        <a:pt x="1" y="693"/>
                      </a:cubicBezTo>
                      <a:cubicBezTo>
                        <a:pt x="1" y="1103"/>
                        <a:pt x="316" y="1418"/>
                        <a:pt x="694" y="1418"/>
                      </a:cubicBezTo>
                      <a:lnTo>
                        <a:pt x="694" y="4569"/>
                      </a:lnTo>
                      <a:cubicBezTo>
                        <a:pt x="694" y="4758"/>
                        <a:pt x="851" y="4915"/>
                        <a:pt x="1040" y="4915"/>
                      </a:cubicBezTo>
                      <a:lnTo>
                        <a:pt x="10807" y="4915"/>
                      </a:lnTo>
                      <a:cubicBezTo>
                        <a:pt x="11028" y="4915"/>
                        <a:pt x="11185" y="4758"/>
                        <a:pt x="11185" y="4569"/>
                      </a:cubicBezTo>
                      <a:lnTo>
                        <a:pt x="11185" y="1418"/>
                      </a:lnTo>
                      <a:cubicBezTo>
                        <a:pt x="11563" y="1418"/>
                        <a:pt x="11878" y="1103"/>
                        <a:pt x="11878" y="693"/>
                      </a:cubicBezTo>
                      <a:cubicBezTo>
                        <a:pt x="11815" y="315"/>
                        <a:pt x="11500" y="0"/>
                        <a:pt x="1112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99" name="Google Shape;9609;p73">
                  <a:extLst>
                    <a:ext uri="{FF2B5EF4-FFF2-40B4-BE49-F238E27FC236}">
                      <a16:creationId xmlns:a16="http://schemas.microsoft.com/office/drawing/2014/main" id="{0B1165AD-2D3D-5173-601A-0859F79D0659}"/>
                    </a:ext>
                  </a:extLst>
                </p:cNvPr>
                <p:cNvSpPr/>
                <p:nvPr/>
              </p:nvSpPr>
              <p:spPr>
                <a:xfrm>
                  <a:off x="6755700" y="3640000"/>
                  <a:ext cx="74850" cy="121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94" h="4852" extrusionOk="0">
                      <a:moveTo>
                        <a:pt x="190" y="0"/>
                      </a:moveTo>
                      <a:cubicBezTo>
                        <a:pt x="190" y="126"/>
                        <a:pt x="253" y="221"/>
                        <a:pt x="253" y="347"/>
                      </a:cubicBezTo>
                      <a:cubicBezTo>
                        <a:pt x="253" y="693"/>
                        <a:pt x="158" y="1071"/>
                        <a:pt x="1" y="1386"/>
                      </a:cubicBezTo>
                      <a:cubicBezTo>
                        <a:pt x="977" y="2079"/>
                        <a:pt x="1607" y="3182"/>
                        <a:pt x="1607" y="4474"/>
                      </a:cubicBezTo>
                      <a:lnTo>
                        <a:pt x="1607" y="4852"/>
                      </a:lnTo>
                      <a:lnTo>
                        <a:pt x="2994" y="4852"/>
                      </a:lnTo>
                      <a:lnTo>
                        <a:pt x="2489" y="756"/>
                      </a:lnTo>
                      <a:cubicBezTo>
                        <a:pt x="2363" y="315"/>
                        <a:pt x="1922" y="0"/>
                        <a:pt x="145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0" name="Google Shape;9610;p73">
                  <a:extLst>
                    <a:ext uri="{FF2B5EF4-FFF2-40B4-BE49-F238E27FC236}">
                      <a16:creationId xmlns:a16="http://schemas.microsoft.com/office/drawing/2014/main" id="{1949162F-FA86-A66F-A5F1-71DE55439AA9}"/>
                    </a:ext>
                  </a:extLst>
                </p:cNvPr>
                <p:cNvSpPr/>
                <p:nvPr/>
              </p:nvSpPr>
              <p:spPr>
                <a:xfrm>
                  <a:off x="6570600" y="3640000"/>
                  <a:ext cx="74850" cy="121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94" h="4852" extrusionOk="0">
                      <a:moveTo>
                        <a:pt x="1545" y="0"/>
                      </a:moveTo>
                      <a:cubicBezTo>
                        <a:pt x="1072" y="0"/>
                        <a:pt x="663" y="315"/>
                        <a:pt x="505" y="788"/>
                      </a:cubicBezTo>
                      <a:lnTo>
                        <a:pt x="1" y="4852"/>
                      </a:lnTo>
                      <a:lnTo>
                        <a:pt x="1356" y="4852"/>
                      </a:lnTo>
                      <a:lnTo>
                        <a:pt x="1356" y="4474"/>
                      </a:lnTo>
                      <a:lnTo>
                        <a:pt x="1387" y="4474"/>
                      </a:lnTo>
                      <a:cubicBezTo>
                        <a:pt x="1387" y="3182"/>
                        <a:pt x="2017" y="2048"/>
                        <a:pt x="2994" y="1386"/>
                      </a:cubicBezTo>
                      <a:cubicBezTo>
                        <a:pt x="2836" y="1071"/>
                        <a:pt x="2773" y="693"/>
                        <a:pt x="2773" y="347"/>
                      </a:cubicBezTo>
                      <a:cubicBezTo>
                        <a:pt x="2773" y="221"/>
                        <a:pt x="2773" y="95"/>
                        <a:pt x="280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1" name="Google Shape;9611;p73">
                  <a:extLst>
                    <a:ext uri="{FF2B5EF4-FFF2-40B4-BE49-F238E27FC236}">
                      <a16:creationId xmlns:a16="http://schemas.microsoft.com/office/drawing/2014/main" id="{E5EA8356-CF01-6645-B9EC-DD0A793EEF50}"/>
                    </a:ext>
                  </a:extLst>
                </p:cNvPr>
                <p:cNvSpPr/>
                <p:nvPr/>
              </p:nvSpPr>
              <p:spPr>
                <a:xfrm>
                  <a:off x="6707650" y="3688025"/>
                  <a:ext cx="70925" cy="70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37" h="2837" extrusionOk="0">
                      <a:moveTo>
                        <a:pt x="1482" y="1"/>
                      </a:moveTo>
                      <a:cubicBezTo>
                        <a:pt x="1450" y="32"/>
                        <a:pt x="1418" y="64"/>
                        <a:pt x="1324" y="127"/>
                      </a:cubicBezTo>
                      <a:cubicBezTo>
                        <a:pt x="1324" y="190"/>
                        <a:pt x="1292" y="253"/>
                        <a:pt x="1261" y="284"/>
                      </a:cubicBezTo>
                      <a:lnTo>
                        <a:pt x="1" y="1923"/>
                      </a:lnTo>
                      <a:lnTo>
                        <a:pt x="1" y="2836"/>
                      </a:lnTo>
                      <a:lnTo>
                        <a:pt x="2742" y="2836"/>
                      </a:lnTo>
                      <a:lnTo>
                        <a:pt x="2742" y="2553"/>
                      </a:lnTo>
                      <a:lnTo>
                        <a:pt x="2836" y="2553"/>
                      </a:lnTo>
                      <a:cubicBezTo>
                        <a:pt x="2836" y="1513"/>
                        <a:pt x="2332" y="599"/>
                        <a:pt x="148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2" name="Google Shape;9612;p73">
                  <a:extLst>
                    <a:ext uri="{FF2B5EF4-FFF2-40B4-BE49-F238E27FC236}">
                      <a16:creationId xmlns:a16="http://schemas.microsoft.com/office/drawing/2014/main" id="{5A40A9B1-4C2F-3FE3-F31D-6155E10222B3}"/>
                    </a:ext>
                  </a:extLst>
                </p:cNvPr>
                <p:cNvSpPr/>
                <p:nvPr/>
              </p:nvSpPr>
              <p:spPr>
                <a:xfrm>
                  <a:off x="6621025" y="3688825"/>
                  <a:ext cx="70900" cy="73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36" h="2931" extrusionOk="0">
                      <a:moveTo>
                        <a:pt x="1323" y="0"/>
                      </a:moveTo>
                      <a:cubicBezTo>
                        <a:pt x="536" y="567"/>
                        <a:pt x="0" y="1513"/>
                        <a:pt x="0" y="2584"/>
                      </a:cubicBezTo>
                      <a:lnTo>
                        <a:pt x="0" y="2930"/>
                      </a:lnTo>
                      <a:lnTo>
                        <a:pt x="2741" y="2930"/>
                      </a:lnTo>
                      <a:lnTo>
                        <a:pt x="2741" y="1922"/>
                      </a:lnTo>
                      <a:lnTo>
                        <a:pt x="2836" y="1922"/>
                      </a:lnTo>
                      <a:lnTo>
                        <a:pt x="1575" y="284"/>
                      </a:lnTo>
                      <a:cubicBezTo>
                        <a:pt x="1512" y="252"/>
                        <a:pt x="1512" y="158"/>
                        <a:pt x="1481" y="126"/>
                      </a:cubicBezTo>
                      <a:cubicBezTo>
                        <a:pt x="1449" y="95"/>
                        <a:pt x="1355" y="63"/>
                        <a:pt x="132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17834" name="TextBox 17833">
            <a:extLst>
              <a:ext uri="{FF2B5EF4-FFF2-40B4-BE49-F238E27FC236}">
                <a16:creationId xmlns:a16="http://schemas.microsoft.com/office/drawing/2014/main" id="{C2D33961-80B6-A009-7B65-FD5B6CB3820D}"/>
              </a:ext>
            </a:extLst>
          </p:cNvPr>
          <p:cNvSpPr txBox="1"/>
          <p:nvPr/>
        </p:nvSpPr>
        <p:spPr>
          <a:xfrm>
            <a:off x="0" y="313639"/>
            <a:ext cx="12192000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ea typeface="Cambria" panose="02040503050406030204" pitchFamily="18" charset="0"/>
                <a:cs typeface="+mn-cs"/>
              </a:rPr>
              <a:t>Icons</a:t>
            </a:r>
          </a:p>
        </p:txBody>
      </p:sp>
    </p:spTree>
    <p:extLst>
      <p:ext uri="{BB962C8B-B14F-4D97-AF65-F5344CB8AC3E}">
        <p14:creationId xmlns:p14="http://schemas.microsoft.com/office/powerpoint/2010/main" val="681013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34" name="TextBox 17833">
            <a:extLst>
              <a:ext uri="{FF2B5EF4-FFF2-40B4-BE49-F238E27FC236}">
                <a16:creationId xmlns:a16="http://schemas.microsoft.com/office/drawing/2014/main" id="{C2D33961-80B6-A009-7B65-FD5B6CB3820D}"/>
              </a:ext>
            </a:extLst>
          </p:cNvPr>
          <p:cNvSpPr txBox="1"/>
          <p:nvPr/>
        </p:nvSpPr>
        <p:spPr>
          <a:xfrm>
            <a:off x="0" y="313639"/>
            <a:ext cx="12192000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ea typeface="Cambria" panose="02040503050406030204" pitchFamily="18" charset="0"/>
                <a:cs typeface="+mn-cs"/>
              </a:rPr>
              <a:t>Icons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5E0D878-C180-3421-6E4C-EC4403F50108}"/>
              </a:ext>
            </a:extLst>
          </p:cNvPr>
          <p:cNvGrpSpPr/>
          <p:nvPr/>
        </p:nvGrpSpPr>
        <p:grpSpPr>
          <a:xfrm>
            <a:off x="397192" y="1476392"/>
            <a:ext cx="11397616" cy="4614289"/>
            <a:chOff x="397192" y="1548962"/>
            <a:chExt cx="11397616" cy="4614289"/>
          </a:xfrm>
          <a:solidFill>
            <a:schemeClr val="tx1">
              <a:lumMod val="75000"/>
              <a:lumOff val="25000"/>
            </a:schemeClr>
          </a:solidFill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262BF839-C42C-F9C7-25E5-5E23EB9145DD}"/>
                </a:ext>
              </a:extLst>
            </p:cNvPr>
            <p:cNvGrpSpPr/>
            <p:nvPr/>
          </p:nvGrpSpPr>
          <p:grpSpPr>
            <a:xfrm>
              <a:off x="420547" y="3548838"/>
              <a:ext cx="11373408" cy="644982"/>
              <a:chOff x="420547" y="3453239"/>
              <a:chExt cx="11373408" cy="644982"/>
            </a:xfrm>
            <a:grpFill/>
          </p:grpSpPr>
          <p:sp>
            <p:nvSpPr>
              <p:cNvPr id="18004" name="Google Shape;12426;p89">
                <a:extLst>
                  <a:ext uri="{FF2B5EF4-FFF2-40B4-BE49-F238E27FC236}">
                    <a16:creationId xmlns:a16="http://schemas.microsoft.com/office/drawing/2014/main" id="{FBAD5839-800F-CD81-60D8-F557E27D74B8}"/>
                  </a:ext>
                </a:extLst>
              </p:cNvPr>
              <p:cNvSpPr/>
              <p:nvPr/>
            </p:nvSpPr>
            <p:spPr>
              <a:xfrm>
                <a:off x="420547" y="3454119"/>
                <a:ext cx="649979" cy="642992"/>
              </a:xfrm>
              <a:custGeom>
                <a:avLst/>
                <a:gdLst/>
                <a:ahLst/>
                <a:cxnLst/>
                <a:rect l="l" t="t" r="r" b="b"/>
                <a:pathLst>
                  <a:path w="11816" h="11689" extrusionOk="0">
                    <a:moveTo>
                      <a:pt x="7026" y="757"/>
                    </a:moveTo>
                    <a:lnTo>
                      <a:pt x="7026" y="2710"/>
                    </a:lnTo>
                    <a:lnTo>
                      <a:pt x="5829" y="2710"/>
                    </a:lnTo>
                    <a:cubicBezTo>
                      <a:pt x="5924" y="2332"/>
                      <a:pt x="6081" y="1954"/>
                      <a:pt x="6176" y="1702"/>
                    </a:cubicBezTo>
                    <a:cubicBezTo>
                      <a:pt x="6428" y="1229"/>
                      <a:pt x="6711" y="914"/>
                      <a:pt x="7026" y="757"/>
                    </a:cubicBezTo>
                    <a:close/>
                    <a:moveTo>
                      <a:pt x="7688" y="757"/>
                    </a:moveTo>
                    <a:cubicBezTo>
                      <a:pt x="8003" y="914"/>
                      <a:pt x="8287" y="1229"/>
                      <a:pt x="8507" y="1702"/>
                    </a:cubicBezTo>
                    <a:cubicBezTo>
                      <a:pt x="8665" y="2017"/>
                      <a:pt x="8791" y="2364"/>
                      <a:pt x="8854" y="2710"/>
                    </a:cubicBezTo>
                    <a:lnTo>
                      <a:pt x="7688" y="2710"/>
                    </a:lnTo>
                    <a:lnTo>
                      <a:pt x="7688" y="757"/>
                    </a:lnTo>
                    <a:close/>
                    <a:moveTo>
                      <a:pt x="8917" y="977"/>
                    </a:moveTo>
                    <a:cubicBezTo>
                      <a:pt x="9704" y="1387"/>
                      <a:pt x="10334" y="1954"/>
                      <a:pt x="10712" y="2710"/>
                    </a:cubicBezTo>
                    <a:lnTo>
                      <a:pt x="9578" y="2710"/>
                    </a:lnTo>
                    <a:cubicBezTo>
                      <a:pt x="9452" y="2206"/>
                      <a:pt x="9295" y="1765"/>
                      <a:pt x="9106" y="1387"/>
                    </a:cubicBezTo>
                    <a:cubicBezTo>
                      <a:pt x="9011" y="1261"/>
                      <a:pt x="8948" y="1103"/>
                      <a:pt x="8917" y="977"/>
                    </a:cubicBezTo>
                    <a:close/>
                    <a:moveTo>
                      <a:pt x="5798" y="1009"/>
                    </a:moveTo>
                    <a:lnTo>
                      <a:pt x="5798" y="1009"/>
                    </a:lnTo>
                    <a:cubicBezTo>
                      <a:pt x="5703" y="1135"/>
                      <a:pt x="5640" y="1261"/>
                      <a:pt x="5609" y="1418"/>
                    </a:cubicBezTo>
                    <a:cubicBezTo>
                      <a:pt x="5388" y="1796"/>
                      <a:pt x="5231" y="2269"/>
                      <a:pt x="5136" y="2742"/>
                    </a:cubicBezTo>
                    <a:lnTo>
                      <a:pt x="3970" y="2742"/>
                    </a:lnTo>
                    <a:cubicBezTo>
                      <a:pt x="4380" y="1954"/>
                      <a:pt x="5042" y="1387"/>
                      <a:pt x="5798" y="1009"/>
                    </a:cubicBezTo>
                    <a:close/>
                    <a:moveTo>
                      <a:pt x="5010" y="3435"/>
                    </a:moveTo>
                    <a:cubicBezTo>
                      <a:pt x="4978" y="3750"/>
                      <a:pt x="4915" y="4096"/>
                      <a:pt x="4915" y="4443"/>
                    </a:cubicBezTo>
                    <a:cubicBezTo>
                      <a:pt x="4978" y="4789"/>
                      <a:pt x="4978" y="5167"/>
                      <a:pt x="5010" y="5482"/>
                    </a:cubicBezTo>
                    <a:lnTo>
                      <a:pt x="3718" y="5482"/>
                    </a:lnTo>
                    <a:cubicBezTo>
                      <a:pt x="3624" y="5167"/>
                      <a:pt x="3561" y="4789"/>
                      <a:pt x="3561" y="4443"/>
                    </a:cubicBezTo>
                    <a:cubicBezTo>
                      <a:pt x="3561" y="4096"/>
                      <a:pt x="3592" y="3750"/>
                      <a:pt x="3718" y="3435"/>
                    </a:cubicBezTo>
                    <a:close/>
                    <a:moveTo>
                      <a:pt x="7026" y="3435"/>
                    </a:moveTo>
                    <a:lnTo>
                      <a:pt x="7026" y="5482"/>
                    </a:lnTo>
                    <a:lnTo>
                      <a:pt x="5703" y="5482"/>
                    </a:lnTo>
                    <a:cubicBezTo>
                      <a:pt x="5672" y="5136"/>
                      <a:pt x="5640" y="4789"/>
                      <a:pt x="5640" y="4443"/>
                    </a:cubicBezTo>
                    <a:cubicBezTo>
                      <a:pt x="5640" y="4096"/>
                      <a:pt x="5672" y="3718"/>
                      <a:pt x="5703" y="3435"/>
                    </a:cubicBezTo>
                    <a:close/>
                    <a:moveTo>
                      <a:pt x="8980" y="3435"/>
                    </a:moveTo>
                    <a:cubicBezTo>
                      <a:pt x="9011" y="3750"/>
                      <a:pt x="9074" y="4096"/>
                      <a:pt x="9074" y="4443"/>
                    </a:cubicBezTo>
                    <a:cubicBezTo>
                      <a:pt x="9074" y="4789"/>
                      <a:pt x="9011" y="5167"/>
                      <a:pt x="8980" y="5482"/>
                    </a:cubicBezTo>
                    <a:lnTo>
                      <a:pt x="7688" y="5482"/>
                    </a:lnTo>
                    <a:lnTo>
                      <a:pt x="7688" y="3435"/>
                    </a:lnTo>
                    <a:close/>
                    <a:moveTo>
                      <a:pt x="10996" y="3435"/>
                    </a:moveTo>
                    <a:cubicBezTo>
                      <a:pt x="11059" y="3750"/>
                      <a:pt x="11153" y="4096"/>
                      <a:pt x="11153" y="4443"/>
                    </a:cubicBezTo>
                    <a:cubicBezTo>
                      <a:pt x="11153" y="4789"/>
                      <a:pt x="11122" y="5167"/>
                      <a:pt x="10996" y="5482"/>
                    </a:cubicBezTo>
                    <a:lnTo>
                      <a:pt x="9704" y="5482"/>
                    </a:lnTo>
                    <a:cubicBezTo>
                      <a:pt x="9736" y="5136"/>
                      <a:pt x="9767" y="4789"/>
                      <a:pt x="9767" y="4443"/>
                    </a:cubicBezTo>
                    <a:cubicBezTo>
                      <a:pt x="9736" y="4096"/>
                      <a:pt x="9736" y="3750"/>
                      <a:pt x="9704" y="3435"/>
                    </a:cubicBezTo>
                    <a:close/>
                    <a:moveTo>
                      <a:pt x="5136" y="6144"/>
                    </a:moveTo>
                    <a:cubicBezTo>
                      <a:pt x="5231" y="6648"/>
                      <a:pt x="5388" y="7089"/>
                      <a:pt x="5609" y="7467"/>
                    </a:cubicBezTo>
                    <a:cubicBezTo>
                      <a:pt x="5672" y="7593"/>
                      <a:pt x="5766" y="7751"/>
                      <a:pt x="5798" y="7877"/>
                    </a:cubicBezTo>
                    <a:cubicBezTo>
                      <a:pt x="5042" y="7530"/>
                      <a:pt x="4380" y="6932"/>
                      <a:pt x="3970" y="6144"/>
                    </a:cubicBezTo>
                    <a:close/>
                    <a:moveTo>
                      <a:pt x="10712" y="6144"/>
                    </a:moveTo>
                    <a:cubicBezTo>
                      <a:pt x="10334" y="6932"/>
                      <a:pt x="9704" y="7530"/>
                      <a:pt x="8917" y="7877"/>
                    </a:cubicBezTo>
                    <a:cubicBezTo>
                      <a:pt x="8980" y="7751"/>
                      <a:pt x="9074" y="7625"/>
                      <a:pt x="9106" y="7467"/>
                    </a:cubicBezTo>
                    <a:cubicBezTo>
                      <a:pt x="9295" y="7089"/>
                      <a:pt x="9452" y="6617"/>
                      <a:pt x="9578" y="6144"/>
                    </a:cubicBezTo>
                    <a:close/>
                    <a:moveTo>
                      <a:pt x="7026" y="6144"/>
                    </a:moveTo>
                    <a:lnTo>
                      <a:pt x="7026" y="8097"/>
                    </a:lnTo>
                    <a:cubicBezTo>
                      <a:pt x="6743" y="7940"/>
                      <a:pt x="6428" y="7625"/>
                      <a:pt x="6239" y="7152"/>
                    </a:cubicBezTo>
                    <a:cubicBezTo>
                      <a:pt x="6081" y="6837"/>
                      <a:pt x="5955" y="6491"/>
                      <a:pt x="5861" y="6144"/>
                    </a:cubicBezTo>
                    <a:close/>
                    <a:moveTo>
                      <a:pt x="8854" y="6144"/>
                    </a:moveTo>
                    <a:cubicBezTo>
                      <a:pt x="8791" y="6522"/>
                      <a:pt x="8633" y="6900"/>
                      <a:pt x="8507" y="7152"/>
                    </a:cubicBezTo>
                    <a:cubicBezTo>
                      <a:pt x="8287" y="7688"/>
                      <a:pt x="8003" y="8003"/>
                      <a:pt x="7688" y="8097"/>
                    </a:cubicBezTo>
                    <a:lnTo>
                      <a:pt x="7688" y="6144"/>
                    </a:lnTo>
                    <a:close/>
                    <a:moveTo>
                      <a:pt x="2726" y="8759"/>
                    </a:moveTo>
                    <a:cubicBezTo>
                      <a:pt x="2813" y="8759"/>
                      <a:pt x="2899" y="8790"/>
                      <a:pt x="2962" y="8853"/>
                    </a:cubicBezTo>
                    <a:cubicBezTo>
                      <a:pt x="3088" y="8980"/>
                      <a:pt x="3088" y="9169"/>
                      <a:pt x="2962" y="9326"/>
                    </a:cubicBezTo>
                    <a:lnTo>
                      <a:pt x="1387" y="10901"/>
                    </a:lnTo>
                    <a:cubicBezTo>
                      <a:pt x="1324" y="10964"/>
                      <a:pt x="1237" y="10996"/>
                      <a:pt x="1151" y="10996"/>
                    </a:cubicBezTo>
                    <a:cubicBezTo>
                      <a:pt x="1064" y="10996"/>
                      <a:pt x="977" y="10964"/>
                      <a:pt x="914" y="10901"/>
                    </a:cubicBezTo>
                    <a:cubicBezTo>
                      <a:pt x="788" y="10775"/>
                      <a:pt x="788" y="10555"/>
                      <a:pt x="914" y="10429"/>
                    </a:cubicBezTo>
                    <a:lnTo>
                      <a:pt x="2490" y="8853"/>
                    </a:lnTo>
                    <a:cubicBezTo>
                      <a:pt x="2553" y="8790"/>
                      <a:pt x="2639" y="8759"/>
                      <a:pt x="2726" y="8759"/>
                    </a:cubicBezTo>
                    <a:close/>
                    <a:moveTo>
                      <a:pt x="7373" y="1"/>
                    </a:moveTo>
                    <a:cubicBezTo>
                      <a:pt x="4915" y="1"/>
                      <a:pt x="2931" y="1985"/>
                      <a:pt x="2931" y="4443"/>
                    </a:cubicBezTo>
                    <a:cubicBezTo>
                      <a:pt x="2931" y="5514"/>
                      <a:pt x="3309" y="6522"/>
                      <a:pt x="4002" y="7310"/>
                    </a:cubicBezTo>
                    <a:lnTo>
                      <a:pt x="3151" y="8160"/>
                    </a:lnTo>
                    <a:cubicBezTo>
                      <a:pt x="3011" y="8079"/>
                      <a:pt x="2858" y="8040"/>
                      <a:pt x="2705" y="8040"/>
                    </a:cubicBezTo>
                    <a:cubicBezTo>
                      <a:pt x="2445" y="8040"/>
                      <a:pt x="2184" y="8151"/>
                      <a:pt x="1986" y="8349"/>
                    </a:cubicBezTo>
                    <a:lnTo>
                      <a:pt x="410" y="9925"/>
                    </a:lnTo>
                    <a:cubicBezTo>
                      <a:pt x="1" y="10303"/>
                      <a:pt x="1" y="10996"/>
                      <a:pt x="410" y="11374"/>
                    </a:cubicBezTo>
                    <a:cubicBezTo>
                      <a:pt x="599" y="11563"/>
                      <a:pt x="883" y="11689"/>
                      <a:pt x="1103" y="11689"/>
                    </a:cubicBezTo>
                    <a:cubicBezTo>
                      <a:pt x="1387" y="11689"/>
                      <a:pt x="1607" y="11563"/>
                      <a:pt x="1828" y="11374"/>
                    </a:cubicBezTo>
                    <a:lnTo>
                      <a:pt x="3403" y="9799"/>
                    </a:lnTo>
                    <a:cubicBezTo>
                      <a:pt x="3718" y="9484"/>
                      <a:pt x="3781" y="9011"/>
                      <a:pt x="3592" y="8633"/>
                    </a:cubicBezTo>
                    <a:lnTo>
                      <a:pt x="4411" y="7782"/>
                    </a:lnTo>
                    <a:cubicBezTo>
                      <a:pt x="5199" y="8444"/>
                      <a:pt x="6207" y="8853"/>
                      <a:pt x="7278" y="8853"/>
                    </a:cubicBezTo>
                    <a:cubicBezTo>
                      <a:pt x="7298" y="8854"/>
                      <a:pt x="7318" y="8854"/>
                      <a:pt x="7338" y="8854"/>
                    </a:cubicBezTo>
                    <a:cubicBezTo>
                      <a:pt x="9830" y="8854"/>
                      <a:pt x="11815" y="6881"/>
                      <a:pt x="11815" y="4443"/>
                    </a:cubicBezTo>
                    <a:cubicBezTo>
                      <a:pt x="11815" y="2017"/>
                      <a:pt x="9799" y="1"/>
                      <a:pt x="737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8005" name="Google Shape;12431;p89">
                <a:extLst>
                  <a:ext uri="{FF2B5EF4-FFF2-40B4-BE49-F238E27FC236}">
                    <a16:creationId xmlns:a16="http://schemas.microsoft.com/office/drawing/2014/main" id="{9A10DD3B-8A4D-509F-3013-8E9D74CCF30A}"/>
                  </a:ext>
                </a:extLst>
              </p:cNvPr>
              <p:cNvGrpSpPr/>
              <p:nvPr/>
            </p:nvGrpSpPr>
            <p:grpSpPr>
              <a:xfrm>
                <a:off x="4541947" y="3455229"/>
                <a:ext cx="644752" cy="641288"/>
                <a:chOff x="-4931075" y="2765725"/>
                <a:chExt cx="293025" cy="291450"/>
              </a:xfrm>
              <a:grpFill/>
            </p:grpSpPr>
            <p:sp>
              <p:nvSpPr>
                <p:cNvPr id="18060" name="Google Shape;12432;p89">
                  <a:extLst>
                    <a:ext uri="{FF2B5EF4-FFF2-40B4-BE49-F238E27FC236}">
                      <a16:creationId xmlns:a16="http://schemas.microsoft.com/office/drawing/2014/main" id="{3C460379-0A0F-3010-87EF-518B9514B6AC}"/>
                    </a:ext>
                  </a:extLst>
                </p:cNvPr>
                <p:cNvSpPr/>
                <p:nvPr/>
              </p:nvSpPr>
              <p:spPr>
                <a:xfrm>
                  <a:off x="-4810550" y="2884650"/>
                  <a:ext cx="51225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049" extrusionOk="0">
                      <a:moveTo>
                        <a:pt x="1008" y="663"/>
                      </a:moveTo>
                      <a:cubicBezTo>
                        <a:pt x="1229" y="663"/>
                        <a:pt x="1386" y="820"/>
                        <a:pt x="1386" y="1041"/>
                      </a:cubicBezTo>
                      <a:cubicBezTo>
                        <a:pt x="1386" y="1230"/>
                        <a:pt x="1229" y="1387"/>
                        <a:pt x="1008" y="1387"/>
                      </a:cubicBezTo>
                      <a:cubicBezTo>
                        <a:pt x="819" y="1387"/>
                        <a:pt x="662" y="1230"/>
                        <a:pt x="662" y="1041"/>
                      </a:cubicBezTo>
                      <a:cubicBezTo>
                        <a:pt x="662" y="820"/>
                        <a:pt x="819" y="663"/>
                        <a:pt x="1008" y="663"/>
                      </a:cubicBezTo>
                      <a:close/>
                      <a:moveTo>
                        <a:pt x="1008" y="1"/>
                      </a:moveTo>
                      <a:cubicBezTo>
                        <a:pt x="473" y="1"/>
                        <a:pt x="0" y="473"/>
                        <a:pt x="0" y="1041"/>
                      </a:cubicBezTo>
                      <a:cubicBezTo>
                        <a:pt x="0" y="1576"/>
                        <a:pt x="473" y="2049"/>
                        <a:pt x="1040" y="2049"/>
                      </a:cubicBezTo>
                      <a:cubicBezTo>
                        <a:pt x="1575" y="2049"/>
                        <a:pt x="2048" y="1576"/>
                        <a:pt x="2048" y="1041"/>
                      </a:cubicBezTo>
                      <a:cubicBezTo>
                        <a:pt x="2048" y="473"/>
                        <a:pt x="1607" y="1"/>
                        <a:pt x="100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61" name="Google Shape;12433;p89">
                  <a:extLst>
                    <a:ext uri="{FF2B5EF4-FFF2-40B4-BE49-F238E27FC236}">
                      <a16:creationId xmlns:a16="http://schemas.microsoft.com/office/drawing/2014/main" id="{57172864-8473-2BA2-5B77-C3C364C81FE7}"/>
                    </a:ext>
                  </a:extLst>
                </p:cNvPr>
                <p:cNvSpPr/>
                <p:nvPr/>
              </p:nvSpPr>
              <p:spPr>
                <a:xfrm>
                  <a:off x="-4931075" y="2765725"/>
                  <a:ext cx="293025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21" h="11658" extrusionOk="0">
                      <a:moveTo>
                        <a:pt x="3214" y="1387"/>
                      </a:moveTo>
                      <a:lnTo>
                        <a:pt x="4475" y="3844"/>
                      </a:lnTo>
                      <a:cubicBezTo>
                        <a:pt x="4223" y="4002"/>
                        <a:pt x="4034" y="4222"/>
                        <a:pt x="3876" y="4443"/>
                      </a:cubicBezTo>
                      <a:lnTo>
                        <a:pt x="1356" y="3214"/>
                      </a:lnTo>
                      <a:cubicBezTo>
                        <a:pt x="1828" y="2427"/>
                        <a:pt x="2458" y="1796"/>
                        <a:pt x="3214" y="1387"/>
                      </a:cubicBezTo>
                      <a:close/>
                      <a:moveTo>
                        <a:pt x="5829" y="4128"/>
                      </a:moveTo>
                      <a:cubicBezTo>
                        <a:pt x="6775" y="4128"/>
                        <a:pt x="7531" y="4884"/>
                        <a:pt x="7531" y="5829"/>
                      </a:cubicBezTo>
                      <a:cubicBezTo>
                        <a:pt x="7562" y="6743"/>
                        <a:pt x="6775" y="7530"/>
                        <a:pt x="5829" y="7530"/>
                      </a:cubicBezTo>
                      <a:cubicBezTo>
                        <a:pt x="4884" y="7530"/>
                        <a:pt x="4160" y="6774"/>
                        <a:pt x="4160" y="5829"/>
                      </a:cubicBezTo>
                      <a:cubicBezTo>
                        <a:pt x="4160" y="4884"/>
                        <a:pt x="4884" y="4128"/>
                        <a:pt x="5829" y="4128"/>
                      </a:cubicBezTo>
                      <a:close/>
                      <a:moveTo>
                        <a:pt x="5798" y="662"/>
                      </a:moveTo>
                      <a:cubicBezTo>
                        <a:pt x="8665" y="662"/>
                        <a:pt x="10996" y="2994"/>
                        <a:pt x="10996" y="5861"/>
                      </a:cubicBezTo>
                      <a:cubicBezTo>
                        <a:pt x="10996" y="6585"/>
                        <a:pt x="10839" y="7247"/>
                        <a:pt x="10618" y="7845"/>
                      </a:cubicBezTo>
                      <a:lnTo>
                        <a:pt x="8129" y="6585"/>
                      </a:lnTo>
                      <a:cubicBezTo>
                        <a:pt x="8192" y="6333"/>
                        <a:pt x="8255" y="6050"/>
                        <a:pt x="8255" y="5829"/>
                      </a:cubicBezTo>
                      <a:cubicBezTo>
                        <a:pt x="8255" y="4474"/>
                        <a:pt x="7184" y="3435"/>
                        <a:pt x="5829" y="3435"/>
                      </a:cubicBezTo>
                      <a:cubicBezTo>
                        <a:pt x="5577" y="3435"/>
                        <a:pt x="5325" y="3466"/>
                        <a:pt x="5105" y="3529"/>
                      </a:cubicBezTo>
                      <a:lnTo>
                        <a:pt x="3845" y="1072"/>
                      </a:lnTo>
                      <a:cubicBezTo>
                        <a:pt x="4412" y="820"/>
                        <a:pt x="5105" y="662"/>
                        <a:pt x="5798" y="662"/>
                      </a:cubicBezTo>
                      <a:close/>
                      <a:moveTo>
                        <a:pt x="7814" y="7152"/>
                      </a:moveTo>
                      <a:lnTo>
                        <a:pt x="10303" y="8412"/>
                      </a:lnTo>
                      <a:cubicBezTo>
                        <a:pt x="9862" y="9200"/>
                        <a:pt x="9232" y="9830"/>
                        <a:pt x="8444" y="10271"/>
                      </a:cubicBezTo>
                      <a:lnTo>
                        <a:pt x="7216" y="7751"/>
                      </a:lnTo>
                      <a:cubicBezTo>
                        <a:pt x="7468" y="7593"/>
                        <a:pt x="7657" y="7404"/>
                        <a:pt x="7814" y="7152"/>
                      </a:cubicBezTo>
                      <a:close/>
                      <a:moveTo>
                        <a:pt x="1072" y="3844"/>
                      </a:moveTo>
                      <a:lnTo>
                        <a:pt x="3593" y="5073"/>
                      </a:lnTo>
                      <a:cubicBezTo>
                        <a:pt x="3530" y="5325"/>
                        <a:pt x="3498" y="5546"/>
                        <a:pt x="3498" y="5829"/>
                      </a:cubicBezTo>
                      <a:cubicBezTo>
                        <a:pt x="3498" y="7152"/>
                        <a:pt x="4538" y="8223"/>
                        <a:pt x="5892" y="8223"/>
                      </a:cubicBezTo>
                      <a:cubicBezTo>
                        <a:pt x="6176" y="8223"/>
                        <a:pt x="6396" y="8192"/>
                        <a:pt x="6648" y="8097"/>
                      </a:cubicBezTo>
                      <a:lnTo>
                        <a:pt x="7846" y="10618"/>
                      </a:lnTo>
                      <a:cubicBezTo>
                        <a:pt x="7216" y="10901"/>
                        <a:pt x="6554" y="11027"/>
                        <a:pt x="5892" y="11027"/>
                      </a:cubicBezTo>
                      <a:cubicBezTo>
                        <a:pt x="2994" y="10996"/>
                        <a:pt x="694" y="8665"/>
                        <a:pt x="694" y="5829"/>
                      </a:cubicBezTo>
                      <a:cubicBezTo>
                        <a:pt x="694" y="5104"/>
                        <a:pt x="852" y="4443"/>
                        <a:pt x="1072" y="3844"/>
                      </a:cubicBezTo>
                      <a:close/>
                      <a:moveTo>
                        <a:pt x="5798" y="1"/>
                      </a:moveTo>
                      <a:cubicBezTo>
                        <a:pt x="4254" y="1"/>
                        <a:pt x="2773" y="599"/>
                        <a:pt x="1702" y="1702"/>
                      </a:cubicBezTo>
                      <a:cubicBezTo>
                        <a:pt x="600" y="2805"/>
                        <a:pt x="1" y="4254"/>
                        <a:pt x="1" y="5798"/>
                      </a:cubicBezTo>
                      <a:cubicBezTo>
                        <a:pt x="1" y="8980"/>
                        <a:pt x="2647" y="11657"/>
                        <a:pt x="5892" y="11657"/>
                      </a:cubicBezTo>
                      <a:cubicBezTo>
                        <a:pt x="9106" y="11657"/>
                        <a:pt x="11721" y="9043"/>
                        <a:pt x="11721" y="5829"/>
                      </a:cubicBezTo>
                      <a:cubicBezTo>
                        <a:pt x="11658" y="2647"/>
                        <a:pt x="9043" y="1"/>
                        <a:pt x="579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006" name="Google Shape;12444;p89">
                <a:extLst>
                  <a:ext uri="{FF2B5EF4-FFF2-40B4-BE49-F238E27FC236}">
                    <a16:creationId xmlns:a16="http://schemas.microsoft.com/office/drawing/2014/main" id="{C53AC2AF-4780-868E-88CF-1A8DBED798E5}"/>
                  </a:ext>
                </a:extLst>
              </p:cNvPr>
              <p:cNvGrpSpPr/>
              <p:nvPr/>
            </p:nvGrpSpPr>
            <p:grpSpPr>
              <a:xfrm>
                <a:off x="8683385" y="3492498"/>
                <a:ext cx="641288" cy="566751"/>
                <a:chOff x="-3137650" y="2787000"/>
                <a:chExt cx="291450" cy="257575"/>
              </a:xfrm>
              <a:grpFill/>
            </p:grpSpPr>
            <p:sp>
              <p:nvSpPr>
                <p:cNvPr id="18052" name="Google Shape;12445;p89">
                  <a:extLst>
                    <a:ext uri="{FF2B5EF4-FFF2-40B4-BE49-F238E27FC236}">
                      <a16:creationId xmlns:a16="http://schemas.microsoft.com/office/drawing/2014/main" id="{6F3FED06-EE94-94F5-01D1-7B077FEF1B7B}"/>
                    </a:ext>
                  </a:extLst>
                </p:cNvPr>
                <p:cNvSpPr/>
                <p:nvPr/>
              </p:nvSpPr>
              <p:spPr>
                <a:xfrm>
                  <a:off x="-3137650" y="2787000"/>
                  <a:ext cx="291450" cy="257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10303" extrusionOk="0">
                      <a:moveTo>
                        <a:pt x="10618" y="693"/>
                      </a:moveTo>
                      <a:cubicBezTo>
                        <a:pt x="10807" y="693"/>
                        <a:pt x="10964" y="851"/>
                        <a:pt x="10964" y="1040"/>
                      </a:cubicBezTo>
                      <a:lnTo>
                        <a:pt x="10964" y="2741"/>
                      </a:lnTo>
                      <a:lnTo>
                        <a:pt x="662" y="2741"/>
                      </a:lnTo>
                      <a:lnTo>
                        <a:pt x="662" y="1040"/>
                      </a:lnTo>
                      <a:cubicBezTo>
                        <a:pt x="662" y="851"/>
                        <a:pt x="820" y="693"/>
                        <a:pt x="1009" y="693"/>
                      </a:cubicBezTo>
                      <a:close/>
                      <a:moveTo>
                        <a:pt x="10996" y="3403"/>
                      </a:moveTo>
                      <a:lnTo>
                        <a:pt x="10996" y="9231"/>
                      </a:lnTo>
                      <a:cubicBezTo>
                        <a:pt x="10964" y="9420"/>
                        <a:pt x="10838" y="9578"/>
                        <a:pt x="10618" y="9578"/>
                      </a:cubicBezTo>
                      <a:lnTo>
                        <a:pt x="1009" y="9578"/>
                      </a:lnTo>
                      <a:cubicBezTo>
                        <a:pt x="820" y="9578"/>
                        <a:pt x="662" y="9420"/>
                        <a:pt x="662" y="9231"/>
                      </a:cubicBezTo>
                      <a:lnTo>
                        <a:pt x="662" y="3403"/>
                      </a:lnTo>
                      <a:close/>
                      <a:moveTo>
                        <a:pt x="1009" y="0"/>
                      </a:moveTo>
                      <a:cubicBezTo>
                        <a:pt x="473" y="0"/>
                        <a:pt x="1" y="473"/>
                        <a:pt x="1" y="1040"/>
                      </a:cubicBezTo>
                      <a:lnTo>
                        <a:pt x="1" y="9263"/>
                      </a:lnTo>
                      <a:cubicBezTo>
                        <a:pt x="1" y="9830"/>
                        <a:pt x="473" y="10302"/>
                        <a:pt x="1009" y="10302"/>
                      </a:cubicBezTo>
                      <a:lnTo>
                        <a:pt x="10618" y="10302"/>
                      </a:lnTo>
                      <a:cubicBezTo>
                        <a:pt x="11185" y="10302"/>
                        <a:pt x="11658" y="9830"/>
                        <a:pt x="11658" y="9263"/>
                      </a:cubicBezTo>
                      <a:lnTo>
                        <a:pt x="11658" y="1040"/>
                      </a:lnTo>
                      <a:cubicBezTo>
                        <a:pt x="11658" y="441"/>
                        <a:pt x="11217" y="0"/>
                        <a:pt x="1061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53" name="Google Shape;12446;p89">
                  <a:extLst>
                    <a:ext uri="{FF2B5EF4-FFF2-40B4-BE49-F238E27FC236}">
                      <a16:creationId xmlns:a16="http://schemas.microsoft.com/office/drawing/2014/main" id="{8913422F-594D-A2DA-B4C7-1611B5349B23}"/>
                    </a:ext>
                  </a:extLst>
                </p:cNvPr>
                <p:cNvSpPr/>
                <p:nvPr/>
              </p:nvSpPr>
              <p:spPr>
                <a:xfrm>
                  <a:off x="-3104575" y="2820875"/>
                  <a:ext cx="181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694" extrusionOk="0">
                      <a:moveTo>
                        <a:pt x="348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158" y="693"/>
                        <a:pt x="348" y="693"/>
                      </a:cubicBezTo>
                      <a:cubicBezTo>
                        <a:pt x="568" y="693"/>
                        <a:pt x="726" y="536"/>
                        <a:pt x="726" y="347"/>
                      </a:cubicBezTo>
                      <a:cubicBezTo>
                        <a:pt x="726" y="158"/>
                        <a:pt x="568" y="0"/>
                        <a:pt x="34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54" name="Google Shape;12447;p89">
                  <a:extLst>
                    <a:ext uri="{FF2B5EF4-FFF2-40B4-BE49-F238E27FC236}">
                      <a16:creationId xmlns:a16="http://schemas.microsoft.com/office/drawing/2014/main" id="{F2502AD4-6DCB-1DF0-22AE-7D07D27BBA39}"/>
                    </a:ext>
                  </a:extLst>
                </p:cNvPr>
                <p:cNvSpPr/>
                <p:nvPr/>
              </p:nvSpPr>
              <p:spPr>
                <a:xfrm>
                  <a:off x="-3069900" y="2820875"/>
                  <a:ext cx="17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cubicBezTo>
                        <a:pt x="536" y="693"/>
                        <a:pt x="693" y="536"/>
                        <a:pt x="693" y="347"/>
                      </a:cubicBezTo>
                      <a:cubicBezTo>
                        <a:pt x="693" y="158"/>
                        <a:pt x="536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55" name="Google Shape;12448;p89">
                  <a:extLst>
                    <a:ext uri="{FF2B5EF4-FFF2-40B4-BE49-F238E27FC236}">
                      <a16:creationId xmlns:a16="http://schemas.microsoft.com/office/drawing/2014/main" id="{B994D15C-5A30-89E5-763C-1A63EAC789E9}"/>
                    </a:ext>
                  </a:extLst>
                </p:cNvPr>
                <p:cNvSpPr/>
                <p:nvPr/>
              </p:nvSpPr>
              <p:spPr>
                <a:xfrm>
                  <a:off x="-3035250" y="2820875"/>
                  <a:ext cx="17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cubicBezTo>
                        <a:pt x="536" y="693"/>
                        <a:pt x="693" y="536"/>
                        <a:pt x="693" y="347"/>
                      </a:cubicBezTo>
                      <a:cubicBezTo>
                        <a:pt x="693" y="158"/>
                        <a:pt x="536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56" name="Google Shape;12449;p89">
                  <a:extLst>
                    <a:ext uri="{FF2B5EF4-FFF2-40B4-BE49-F238E27FC236}">
                      <a16:creationId xmlns:a16="http://schemas.microsoft.com/office/drawing/2014/main" id="{6268C75C-C03C-84C7-67C5-60357EE7A949}"/>
                    </a:ext>
                  </a:extLst>
                </p:cNvPr>
                <p:cNvSpPr/>
                <p:nvPr/>
              </p:nvSpPr>
              <p:spPr>
                <a:xfrm>
                  <a:off x="-3002175" y="2820875"/>
                  <a:ext cx="1213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3" h="694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32" y="536"/>
                        <a:pt x="190" y="693"/>
                        <a:pt x="347" y="693"/>
                      </a:cubicBezTo>
                      <a:lnTo>
                        <a:pt x="4506" y="693"/>
                      </a:lnTo>
                      <a:cubicBezTo>
                        <a:pt x="4695" y="693"/>
                        <a:pt x="4852" y="536"/>
                        <a:pt x="4852" y="347"/>
                      </a:cubicBezTo>
                      <a:cubicBezTo>
                        <a:pt x="4852" y="158"/>
                        <a:pt x="4695" y="0"/>
                        <a:pt x="450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57" name="Google Shape;12450;p89">
                  <a:extLst>
                    <a:ext uri="{FF2B5EF4-FFF2-40B4-BE49-F238E27FC236}">
                      <a16:creationId xmlns:a16="http://schemas.microsoft.com/office/drawing/2014/main" id="{78C49049-4CBB-B176-7676-FABEE681C75A}"/>
                    </a:ext>
                  </a:extLst>
                </p:cNvPr>
                <p:cNvSpPr/>
                <p:nvPr/>
              </p:nvSpPr>
              <p:spPr>
                <a:xfrm>
                  <a:off x="-2948625" y="2907300"/>
                  <a:ext cx="52025" cy="85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1" h="3412" extrusionOk="0">
                      <a:moveTo>
                        <a:pt x="347" y="1"/>
                      </a:moveTo>
                      <a:cubicBezTo>
                        <a:pt x="261" y="1"/>
                        <a:pt x="174" y="24"/>
                        <a:pt x="127" y="72"/>
                      </a:cubicBezTo>
                      <a:cubicBezTo>
                        <a:pt x="1" y="198"/>
                        <a:pt x="1" y="450"/>
                        <a:pt x="127" y="544"/>
                      </a:cubicBezTo>
                      <a:lnTo>
                        <a:pt x="1261" y="1710"/>
                      </a:lnTo>
                      <a:lnTo>
                        <a:pt x="127" y="2844"/>
                      </a:lnTo>
                      <a:cubicBezTo>
                        <a:pt x="1" y="2970"/>
                        <a:pt x="1" y="3191"/>
                        <a:pt x="127" y="3317"/>
                      </a:cubicBezTo>
                      <a:cubicBezTo>
                        <a:pt x="174" y="3380"/>
                        <a:pt x="261" y="3411"/>
                        <a:pt x="347" y="3411"/>
                      </a:cubicBezTo>
                      <a:cubicBezTo>
                        <a:pt x="434" y="3411"/>
                        <a:pt x="521" y="3380"/>
                        <a:pt x="568" y="3317"/>
                      </a:cubicBezTo>
                      <a:lnTo>
                        <a:pt x="1954" y="1930"/>
                      </a:lnTo>
                      <a:cubicBezTo>
                        <a:pt x="2080" y="1804"/>
                        <a:pt x="2080" y="1584"/>
                        <a:pt x="1954" y="1458"/>
                      </a:cubicBezTo>
                      <a:lnTo>
                        <a:pt x="568" y="72"/>
                      </a:lnTo>
                      <a:cubicBezTo>
                        <a:pt x="521" y="24"/>
                        <a:pt x="434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58" name="Google Shape;12451;p89">
                  <a:extLst>
                    <a:ext uri="{FF2B5EF4-FFF2-40B4-BE49-F238E27FC236}">
                      <a16:creationId xmlns:a16="http://schemas.microsoft.com/office/drawing/2014/main" id="{B5E5D2EF-362E-36D2-0121-A36426AD26AD}"/>
                    </a:ext>
                  </a:extLst>
                </p:cNvPr>
                <p:cNvSpPr/>
                <p:nvPr/>
              </p:nvSpPr>
              <p:spPr>
                <a:xfrm>
                  <a:off x="-3088025" y="2907300"/>
                  <a:ext cx="53575" cy="85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3" h="3412" extrusionOk="0">
                      <a:moveTo>
                        <a:pt x="1749" y="1"/>
                      </a:moveTo>
                      <a:cubicBezTo>
                        <a:pt x="1662" y="1"/>
                        <a:pt x="1576" y="24"/>
                        <a:pt x="1513" y="72"/>
                      </a:cubicBezTo>
                      <a:lnTo>
                        <a:pt x="127" y="1458"/>
                      </a:lnTo>
                      <a:cubicBezTo>
                        <a:pt x="1" y="1584"/>
                        <a:pt x="1" y="1804"/>
                        <a:pt x="127" y="1930"/>
                      </a:cubicBezTo>
                      <a:lnTo>
                        <a:pt x="1513" y="3317"/>
                      </a:lnTo>
                      <a:cubicBezTo>
                        <a:pt x="1576" y="3380"/>
                        <a:pt x="1662" y="3411"/>
                        <a:pt x="1749" y="3411"/>
                      </a:cubicBezTo>
                      <a:cubicBezTo>
                        <a:pt x="1836" y="3411"/>
                        <a:pt x="1922" y="3380"/>
                        <a:pt x="1985" y="3317"/>
                      </a:cubicBezTo>
                      <a:cubicBezTo>
                        <a:pt x="2111" y="3191"/>
                        <a:pt x="2111" y="2970"/>
                        <a:pt x="1985" y="2844"/>
                      </a:cubicBezTo>
                      <a:lnTo>
                        <a:pt x="851" y="1710"/>
                      </a:lnTo>
                      <a:lnTo>
                        <a:pt x="1985" y="544"/>
                      </a:lnTo>
                      <a:cubicBezTo>
                        <a:pt x="2143" y="450"/>
                        <a:pt x="2143" y="198"/>
                        <a:pt x="1985" y="72"/>
                      </a:cubicBezTo>
                      <a:cubicBezTo>
                        <a:pt x="1922" y="24"/>
                        <a:pt x="1836" y="1"/>
                        <a:pt x="174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59" name="Google Shape;12452;p89">
                  <a:extLst>
                    <a:ext uri="{FF2B5EF4-FFF2-40B4-BE49-F238E27FC236}">
                      <a16:creationId xmlns:a16="http://schemas.microsoft.com/office/drawing/2014/main" id="{03D027CD-0572-70F8-BD7A-2EA28AC61116}"/>
                    </a:ext>
                  </a:extLst>
                </p:cNvPr>
                <p:cNvSpPr/>
                <p:nvPr/>
              </p:nvSpPr>
              <p:spPr>
                <a:xfrm>
                  <a:off x="-3019500" y="2888975"/>
                  <a:ext cx="54375" cy="119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75" h="4776" extrusionOk="0">
                      <a:moveTo>
                        <a:pt x="1778" y="0"/>
                      </a:moveTo>
                      <a:cubicBezTo>
                        <a:pt x="1617" y="0"/>
                        <a:pt x="1501" y="108"/>
                        <a:pt x="1450" y="237"/>
                      </a:cubicBezTo>
                      <a:lnTo>
                        <a:pt x="63" y="4333"/>
                      </a:lnTo>
                      <a:cubicBezTo>
                        <a:pt x="0" y="4522"/>
                        <a:pt x="95" y="4680"/>
                        <a:pt x="253" y="4743"/>
                      </a:cubicBezTo>
                      <a:cubicBezTo>
                        <a:pt x="305" y="4765"/>
                        <a:pt x="354" y="4775"/>
                        <a:pt x="399" y="4775"/>
                      </a:cubicBezTo>
                      <a:cubicBezTo>
                        <a:pt x="543" y="4775"/>
                        <a:pt x="646" y="4674"/>
                        <a:pt x="694" y="4554"/>
                      </a:cubicBezTo>
                      <a:lnTo>
                        <a:pt x="2080" y="458"/>
                      </a:lnTo>
                      <a:cubicBezTo>
                        <a:pt x="2174" y="300"/>
                        <a:pt x="2048" y="111"/>
                        <a:pt x="1891" y="17"/>
                      </a:cubicBezTo>
                      <a:cubicBezTo>
                        <a:pt x="1851" y="6"/>
                        <a:pt x="1813" y="0"/>
                        <a:pt x="177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007" name="Google Shape;12456;p89">
                <a:extLst>
                  <a:ext uri="{FF2B5EF4-FFF2-40B4-BE49-F238E27FC236}">
                    <a16:creationId xmlns:a16="http://schemas.microsoft.com/office/drawing/2014/main" id="{801ACCAD-EB53-3406-C169-7BBC07AC642B}"/>
                  </a:ext>
                </a:extLst>
              </p:cNvPr>
              <p:cNvGrpSpPr/>
              <p:nvPr/>
            </p:nvGrpSpPr>
            <p:grpSpPr>
              <a:xfrm>
                <a:off x="1243541" y="3454375"/>
                <a:ext cx="642992" cy="642992"/>
                <a:chOff x="-6354300" y="2757075"/>
                <a:chExt cx="292225" cy="292225"/>
              </a:xfrm>
              <a:grpFill/>
            </p:grpSpPr>
            <p:sp>
              <p:nvSpPr>
                <p:cNvPr id="18048" name="Google Shape;12457;p89">
                  <a:extLst>
                    <a:ext uri="{FF2B5EF4-FFF2-40B4-BE49-F238E27FC236}">
                      <a16:creationId xmlns:a16="http://schemas.microsoft.com/office/drawing/2014/main" id="{AE141DBC-F85C-578E-BC6C-2B17768125DF}"/>
                    </a:ext>
                  </a:extLst>
                </p:cNvPr>
                <p:cNvSpPr/>
                <p:nvPr/>
              </p:nvSpPr>
              <p:spPr>
                <a:xfrm>
                  <a:off x="-6354300" y="2757075"/>
                  <a:ext cx="292225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89" h="11689" extrusionOk="0">
                      <a:moveTo>
                        <a:pt x="10681" y="4159"/>
                      </a:moveTo>
                      <a:cubicBezTo>
                        <a:pt x="10870" y="4159"/>
                        <a:pt x="11027" y="4316"/>
                        <a:pt x="11027" y="4505"/>
                      </a:cubicBezTo>
                      <a:lnTo>
                        <a:pt x="11027" y="4915"/>
                      </a:lnTo>
                      <a:cubicBezTo>
                        <a:pt x="10901" y="4883"/>
                        <a:pt x="10775" y="4883"/>
                        <a:pt x="10681" y="4883"/>
                      </a:cubicBezTo>
                      <a:lnTo>
                        <a:pt x="9609" y="4883"/>
                      </a:lnTo>
                      <a:lnTo>
                        <a:pt x="9609" y="4190"/>
                      </a:lnTo>
                      <a:lnTo>
                        <a:pt x="10681" y="4190"/>
                      </a:lnTo>
                      <a:lnTo>
                        <a:pt x="10681" y="4159"/>
                      </a:lnTo>
                      <a:close/>
                      <a:moveTo>
                        <a:pt x="2048" y="2773"/>
                      </a:moveTo>
                      <a:lnTo>
                        <a:pt x="2048" y="6207"/>
                      </a:lnTo>
                      <a:lnTo>
                        <a:pt x="662" y="6207"/>
                      </a:lnTo>
                      <a:lnTo>
                        <a:pt x="662" y="3151"/>
                      </a:lnTo>
                      <a:cubicBezTo>
                        <a:pt x="694" y="2930"/>
                        <a:pt x="851" y="2773"/>
                        <a:pt x="1009" y="2773"/>
                      </a:cubicBezTo>
                      <a:close/>
                      <a:moveTo>
                        <a:pt x="8885" y="693"/>
                      </a:moveTo>
                      <a:lnTo>
                        <a:pt x="8885" y="4883"/>
                      </a:lnTo>
                      <a:cubicBezTo>
                        <a:pt x="8538" y="4915"/>
                        <a:pt x="8223" y="5104"/>
                        <a:pt x="8066" y="5419"/>
                      </a:cubicBezTo>
                      <a:lnTo>
                        <a:pt x="7751" y="6049"/>
                      </a:lnTo>
                      <a:cubicBezTo>
                        <a:pt x="7719" y="6175"/>
                        <a:pt x="7593" y="6238"/>
                        <a:pt x="7436" y="6238"/>
                      </a:cubicBezTo>
                      <a:lnTo>
                        <a:pt x="2710" y="6238"/>
                      </a:lnTo>
                      <a:lnTo>
                        <a:pt x="2710" y="693"/>
                      </a:lnTo>
                      <a:close/>
                      <a:moveTo>
                        <a:pt x="10681" y="5513"/>
                      </a:moveTo>
                      <a:cubicBezTo>
                        <a:pt x="10870" y="5513"/>
                        <a:pt x="11027" y="5671"/>
                        <a:pt x="11027" y="5860"/>
                      </a:cubicBezTo>
                      <a:lnTo>
                        <a:pt x="11027" y="10649"/>
                      </a:lnTo>
                      <a:cubicBezTo>
                        <a:pt x="11027" y="10869"/>
                        <a:pt x="10870" y="11027"/>
                        <a:pt x="10681" y="11027"/>
                      </a:cubicBezTo>
                      <a:lnTo>
                        <a:pt x="1009" y="11027"/>
                      </a:lnTo>
                      <a:cubicBezTo>
                        <a:pt x="820" y="11027"/>
                        <a:pt x="662" y="10869"/>
                        <a:pt x="662" y="10649"/>
                      </a:cubicBezTo>
                      <a:lnTo>
                        <a:pt x="662" y="6868"/>
                      </a:lnTo>
                      <a:lnTo>
                        <a:pt x="7436" y="6868"/>
                      </a:lnTo>
                      <a:cubicBezTo>
                        <a:pt x="7845" y="6868"/>
                        <a:pt x="8192" y="6648"/>
                        <a:pt x="8349" y="6333"/>
                      </a:cubicBezTo>
                      <a:lnTo>
                        <a:pt x="8664" y="5703"/>
                      </a:lnTo>
                      <a:cubicBezTo>
                        <a:pt x="8696" y="5576"/>
                        <a:pt x="8822" y="5513"/>
                        <a:pt x="8979" y="5513"/>
                      </a:cubicBezTo>
                      <a:close/>
                      <a:moveTo>
                        <a:pt x="2395" y="0"/>
                      </a:moveTo>
                      <a:cubicBezTo>
                        <a:pt x="2206" y="0"/>
                        <a:pt x="2048" y="158"/>
                        <a:pt x="2048" y="347"/>
                      </a:cubicBezTo>
                      <a:lnTo>
                        <a:pt x="2048" y="2111"/>
                      </a:lnTo>
                      <a:lnTo>
                        <a:pt x="1009" y="2111"/>
                      </a:lnTo>
                      <a:cubicBezTo>
                        <a:pt x="473" y="2111"/>
                        <a:pt x="0" y="2584"/>
                        <a:pt x="0" y="3151"/>
                      </a:cubicBezTo>
                      <a:lnTo>
                        <a:pt x="0" y="10649"/>
                      </a:lnTo>
                      <a:cubicBezTo>
                        <a:pt x="0" y="11216"/>
                        <a:pt x="473" y="11688"/>
                        <a:pt x="1009" y="11688"/>
                      </a:cubicBezTo>
                      <a:lnTo>
                        <a:pt x="10618" y="11688"/>
                      </a:lnTo>
                      <a:cubicBezTo>
                        <a:pt x="11185" y="11688"/>
                        <a:pt x="11657" y="11216"/>
                        <a:pt x="11657" y="10649"/>
                      </a:cubicBezTo>
                      <a:lnTo>
                        <a:pt x="11657" y="4505"/>
                      </a:lnTo>
                      <a:cubicBezTo>
                        <a:pt x="11689" y="3938"/>
                        <a:pt x="11216" y="3466"/>
                        <a:pt x="10681" y="3466"/>
                      </a:cubicBezTo>
                      <a:lnTo>
                        <a:pt x="9609" y="3466"/>
                      </a:lnTo>
                      <a:lnTo>
                        <a:pt x="9609" y="347"/>
                      </a:lnTo>
                      <a:cubicBezTo>
                        <a:pt x="9609" y="158"/>
                        <a:pt x="9452" y="0"/>
                        <a:pt x="926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49" name="Google Shape;12458;p89">
                  <a:extLst>
                    <a:ext uri="{FF2B5EF4-FFF2-40B4-BE49-F238E27FC236}">
                      <a16:creationId xmlns:a16="http://schemas.microsoft.com/office/drawing/2014/main" id="{DF2AF500-55D4-D5AD-ED02-0F94CA73037F}"/>
                    </a:ext>
                  </a:extLst>
                </p:cNvPr>
                <p:cNvSpPr/>
                <p:nvPr/>
              </p:nvSpPr>
              <p:spPr>
                <a:xfrm>
                  <a:off x="-6268450" y="2790150"/>
                  <a:ext cx="1197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90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99"/>
                        <a:pt x="158" y="725"/>
                        <a:pt x="347" y="725"/>
                      </a:cubicBezTo>
                      <a:lnTo>
                        <a:pt x="4443" y="725"/>
                      </a:lnTo>
                      <a:cubicBezTo>
                        <a:pt x="4632" y="725"/>
                        <a:pt x="4789" y="567"/>
                        <a:pt x="4789" y="347"/>
                      </a:cubicBezTo>
                      <a:cubicBezTo>
                        <a:pt x="4789" y="158"/>
                        <a:pt x="4632" y="0"/>
                        <a:pt x="44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50" name="Google Shape;12459;p89">
                  <a:extLst>
                    <a:ext uri="{FF2B5EF4-FFF2-40B4-BE49-F238E27FC236}">
                      <a16:creationId xmlns:a16="http://schemas.microsoft.com/office/drawing/2014/main" id="{D685856E-AE70-CCFC-0028-F8307B1CA3D4}"/>
                    </a:ext>
                  </a:extLst>
                </p:cNvPr>
                <p:cNvSpPr/>
                <p:nvPr/>
              </p:nvSpPr>
              <p:spPr>
                <a:xfrm>
                  <a:off x="-6268450" y="2825600"/>
                  <a:ext cx="1197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90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99"/>
                        <a:pt x="158" y="725"/>
                        <a:pt x="347" y="725"/>
                      </a:cubicBezTo>
                      <a:lnTo>
                        <a:pt x="4443" y="725"/>
                      </a:lnTo>
                      <a:cubicBezTo>
                        <a:pt x="4632" y="725"/>
                        <a:pt x="4789" y="567"/>
                        <a:pt x="4789" y="347"/>
                      </a:cubicBezTo>
                      <a:cubicBezTo>
                        <a:pt x="4789" y="158"/>
                        <a:pt x="4632" y="0"/>
                        <a:pt x="44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51" name="Google Shape;12460;p89">
                  <a:extLst>
                    <a:ext uri="{FF2B5EF4-FFF2-40B4-BE49-F238E27FC236}">
                      <a16:creationId xmlns:a16="http://schemas.microsoft.com/office/drawing/2014/main" id="{CE0EC2FB-2FBD-7E82-653B-319554437645}"/>
                    </a:ext>
                  </a:extLst>
                </p:cNvPr>
                <p:cNvSpPr/>
                <p:nvPr/>
              </p:nvSpPr>
              <p:spPr>
                <a:xfrm>
                  <a:off x="-6268450" y="2860250"/>
                  <a:ext cx="1197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90" h="694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158" y="693"/>
                        <a:pt x="347" y="693"/>
                      </a:cubicBezTo>
                      <a:lnTo>
                        <a:pt x="4443" y="693"/>
                      </a:lnTo>
                      <a:cubicBezTo>
                        <a:pt x="4632" y="693"/>
                        <a:pt x="4789" y="536"/>
                        <a:pt x="4789" y="347"/>
                      </a:cubicBezTo>
                      <a:cubicBezTo>
                        <a:pt x="4789" y="158"/>
                        <a:pt x="4632" y="0"/>
                        <a:pt x="44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008" name="Google Shape;12467;p89">
                <a:extLst>
                  <a:ext uri="{FF2B5EF4-FFF2-40B4-BE49-F238E27FC236}">
                    <a16:creationId xmlns:a16="http://schemas.microsoft.com/office/drawing/2014/main" id="{D287448A-74BE-5165-203B-B1DB25E98BEE}"/>
                  </a:ext>
                </a:extLst>
              </p:cNvPr>
              <p:cNvGrpSpPr/>
              <p:nvPr/>
            </p:nvGrpSpPr>
            <p:grpSpPr>
              <a:xfrm>
                <a:off x="5368208" y="3453523"/>
                <a:ext cx="644752" cy="644698"/>
                <a:chOff x="-4572700" y="2764950"/>
                <a:chExt cx="293025" cy="293000"/>
              </a:xfrm>
              <a:grpFill/>
            </p:grpSpPr>
            <p:sp>
              <p:nvSpPr>
                <p:cNvPr id="18043" name="Google Shape;12468;p89">
                  <a:extLst>
                    <a:ext uri="{FF2B5EF4-FFF2-40B4-BE49-F238E27FC236}">
                      <a16:creationId xmlns:a16="http://schemas.microsoft.com/office/drawing/2014/main" id="{9776A23D-2068-894F-3343-18F6CF1A1C13}"/>
                    </a:ext>
                  </a:extLst>
                </p:cNvPr>
                <p:cNvSpPr/>
                <p:nvPr/>
              </p:nvSpPr>
              <p:spPr>
                <a:xfrm>
                  <a:off x="-4572700" y="2764950"/>
                  <a:ext cx="293025" cy="293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21" h="11720" extrusionOk="0">
                      <a:moveTo>
                        <a:pt x="10681" y="2048"/>
                      </a:moveTo>
                      <a:cubicBezTo>
                        <a:pt x="10870" y="2048"/>
                        <a:pt x="11027" y="2206"/>
                        <a:pt x="11027" y="2395"/>
                      </a:cubicBezTo>
                      <a:lnTo>
                        <a:pt x="11027" y="7246"/>
                      </a:lnTo>
                      <a:cubicBezTo>
                        <a:pt x="11027" y="7435"/>
                        <a:pt x="10870" y="7593"/>
                        <a:pt x="10681" y="7593"/>
                      </a:cubicBezTo>
                      <a:lnTo>
                        <a:pt x="1072" y="7593"/>
                      </a:lnTo>
                      <a:cubicBezTo>
                        <a:pt x="883" y="7593"/>
                        <a:pt x="725" y="7435"/>
                        <a:pt x="725" y="7246"/>
                      </a:cubicBezTo>
                      <a:lnTo>
                        <a:pt x="725" y="2395"/>
                      </a:lnTo>
                      <a:cubicBezTo>
                        <a:pt x="725" y="2206"/>
                        <a:pt x="883" y="2048"/>
                        <a:pt x="1072" y="2048"/>
                      </a:cubicBezTo>
                      <a:close/>
                      <a:moveTo>
                        <a:pt x="4821" y="8286"/>
                      </a:moveTo>
                      <a:lnTo>
                        <a:pt x="4821" y="8979"/>
                      </a:lnTo>
                      <a:lnTo>
                        <a:pt x="3435" y="8979"/>
                      </a:lnTo>
                      <a:lnTo>
                        <a:pt x="3435" y="8286"/>
                      </a:lnTo>
                      <a:close/>
                      <a:moveTo>
                        <a:pt x="8287" y="8286"/>
                      </a:moveTo>
                      <a:lnTo>
                        <a:pt x="8287" y="8979"/>
                      </a:lnTo>
                      <a:lnTo>
                        <a:pt x="6869" y="8979"/>
                      </a:lnTo>
                      <a:lnTo>
                        <a:pt x="6869" y="8286"/>
                      </a:lnTo>
                      <a:close/>
                      <a:moveTo>
                        <a:pt x="6207" y="8254"/>
                      </a:moveTo>
                      <a:lnTo>
                        <a:pt x="6207" y="11027"/>
                      </a:lnTo>
                      <a:lnTo>
                        <a:pt x="5514" y="11027"/>
                      </a:lnTo>
                      <a:lnTo>
                        <a:pt x="5514" y="8254"/>
                      </a:lnTo>
                      <a:close/>
                      <a:moveTo>
                        <a:pt x="1733" y="0"/>
                      </a:moveTo>
                      <a:cubicBezTo>
                        <a:pt x="1544" y="0"/>
                        <a:pt x="1387" y="158"/>
                        <a:pt x="1387" y="347"/>
                      </a:cubicBezTo>
                      <a:cubicBezTo>
                        <a:pt x="1387" y="536"/>
                        <a:pt x="1544" y="693"/>
                        <a:pt x="1733" y="693"/>
                      </a:cubicBezTo>
                      <a:lnTo>
                        <a:pt x="2112" y="693"/>
                      </a:lnTo>
                      <a:lnTo>
                        <a:pt x="2112" y="1355"/>
                      </a:lnTo>
                      <a:lnTo>
                        <a:pt x="1072" y="1355"/>
                      </a:lnTo>
                      <a:cubicBezTo>
                        <a:pt x="536" y="1355"/>
                        <a:pt x="64" y="1827"/>
                        <a:pt x="64" y="2395"/>
                      </a:cubicBezTo>
                      <a:lnTo>
                        <a:pt x="64" y="7246"/>
                      </a:lnTo>
                      <a:cubicBezTo>
                        <a:pt x="64" y="7782"/>
                        <a:pt x="536" y="8254"/>
                        <a:pt x="1072" y="8254"/>
                      </a:cubicBezTo>
                      <a:lnTo>
                        <a:pt x="2773" y="8254"/>
                      </a:lnTo>
                      <a:lnTo>
                        <a:pt x="2773" y="8916"/>
                      </a:lnTo>
                      <a:lnTo>
                        <a:pt x="1733" y="8916"/>
                      </a:lnTo>
                      <a:cubicBezTo>
                        <a:pt x="1544" y="8916"/>
                        <a:pt x="1387" y="9074"/>
                        <a:pt x="1387" y="9294"/>
                      </a:cubicBezTo>
                      <a:cubicBezTo>
                        <a:pt x="1387" y="9483"/>
                        <a:pt x="1544" y="9641"/>
                        <a:pt x="1733" y="9641"/>
                      </a:cubicBezTo>
                      <a:lnTo>
                        <a:pt x="4821" y="9641"/>
                      </a:lnTo>
                      <a:lnTo>
                        <a:pt x="4821" y="11027"/>
                      </a:lnTo>
                      <a:lnTo>
                        <a:pt x="379" y="11027"/>
                      </a:lnTo>
                      <a:cubicBezTo>
                        <a:pt x="158" y="11027"/>
                        <a:pt x="1" y="11184"/>
                        <a:pt x="1" y="11373"/>
                      </a:cubicBezTo>
                      <a:cubicBezTo>
                        <a:pt x="1" y="11562"/>
                        <a:pt x="158" y="11720"/>
                        <a:pt x="379" y="11720"/>
                      </a:cubicBezTo>
                      <a:lnTo>
                        <a:pt x="11342" y="11720"/>
                      </a:lnTo>
                      <a:cubicBezTo>
                        <a:pt x="11563" y="11720"/>
                        <a:pt x="11721" y="11562"/>
                        <a:pt x="11721" y="11373"/>
                      </a:cubicBezTo>
                      <a:cubicBezTo>
                        <a:pt x="11721" y="11184"/>
                        <a:pt x="11563" y="11027"/>
                        <a:pt x="11342" y="11027"/>
                      </a:cubicBezTo>
                      <a:lnTo>
                        <a:pt x="6869" y="11027"/>
                      </a:lnTo>
                      <a:lnTo>
                        <a:pt x="6869" y="9641"/>
                      </a:lnTo>
                      <a:lnTo>
                        <a:pt x="9988" y="9641"/>
                      </a:lnTo>
                      <a:cubicBezTo>
                        <a:pt x="10177" y="9641"/>
                        <a:pt x="10334" y="9483"/>
                        <a:pt x="10334" y="9294"/>
                      </a:cubicBezTo>
                      <a:cubicBezTo>
                        <a:pt x="10334" y="9074"/>
                        <a:pt x="10177" y="8916"/>
                        <a:pt x="9988" y="8916"/>
                      </a:cubicBezTo>
                      <a:lnTo>
                        <a:pt x="8948" y="8916"/>
                      </a:lnTo>
                      <a:lnTo>
                        <a:pt x="8948" y="8254"/>
                      </a:lnTo>
                      <a:lnTo>
                        <a:pt x="10681" y="8254"/>
                      </a:lnTo>
                      <a:cubicBezTo>
                        <a:pt x="11248" y="8254"/>
                        <a:pt x="11721" y="7782"/>
                        <a:pt x="11721" y="7246"/>
                      </a:cubicBezTo>
                      <a:lnTo>
                        <a:pt x="11721" y="2395"/>
                      </a:lnTo>
                      <a:cubicBezTo>
                        <a:pt x="11721" y="1827"/>
                        <a:pt x="11248" y="1355"/>
                        <a:pt x="10681" y="1355"/>
                      </a:cubicBezTo>
                      <a:lnTo>
                        <a:pt x="9673" y="1355"/>
                      </a:lnTo>
                      <a:lnTo>
                        <a:pt x="9673" y="693"/>
                      </a:lnTo>
                      <a:lnTo>
                        <a:pt x="10019" y="693"/>
                      </a:lnTo>
                      <a:cubicBezTo>
                        <a:pt x="10208" y="693"/>
                        <a:pt x="10366" y="536"/>
                        <a:pt x="10366" y="347"/>
                      </a:cubicBezTo>
                      <a:cubicBezTo>
                        <a:pt x="10366" y="158"/>
                        <a:pt x="10208" y="0"/>
                        <a:pt x="10019" y="0"/>
                      </a:cubicBezTo>
                      <a:lnTo>
                        <a:pt x="8633" y="0"/>
                      </a:lnTo>
                      <a:cubicBezTo>
                        <a:pt x="8444" y="0"/>
                        <a:pt x="8287" y="158"/>
                        <a:pt x="8287" y="347"/>
                      </a:cubicBezTo>
                      <a:cubicBezTo>
                        <a:pt x="8287" y="536"/>
                        <a:pt x="8444" y="693"/>
                        <a:pt x="8633" y="693"/>
                      </a:cubicBezTo>
                      <a:lnTo>
                        <a:pt x="8980" y="693"/>
                      </a:lnTo>
                      <a:lnTo>
                        <a:pt x="8980" y="1355"/>
                      </a:lnTo>
                      <a:lnTo>
                        <a:pt x="6207" y="1355"/>
                      </a:lnTo>
                      <a:lnTo>
                        <a:pt x="6207" y="693"/>
                      </a:lnTo>
                      <a:lnTo>
                        <a:pt x="6554" y="693"/>
                      </a:lnTo>
                      <a:cubicBezTo>
                        <a:pt x="6743" y="693"/>
                        <a:pt x="6900" y="536"/>
                        <a:pt x="6900" y="347"/>
                      </a:cubicBezTo>
                      <a:cubicBezTo>
                        <a:pt x="6900" y="158"/>
                        <a:pt x="6743" y="0"/>
                        <a:pt x="6554" y="0"/>
                      </a:cubicBezTo>
                      <a:lnTo>
                        <a:pt x="5168" y="0"/>
                      </a:lnTo>
                      <a:cubicBezTo>
                        <a:pt x="4978" y="0"/>
                        <a:pt x="4821" y="158"/>
                        <a:pt x="4821" y="347"/>
                      </a:cubicBezTo>
                      <a:cubicBezTo>
                        <a:pt x="4821" y="536"/>
                        <a:pt x="4978" y="693"/>
                        <a:pt x="5168" y="693"/>
                      </a:cubicBezTo>
                      <a:lnTo>
                        <a:pt x="5514" y="693"/>
                      </a:lnTo>
                      <a:lnTo>
                        <a:pt x="5514" y="1355"/>
                      </a:lnTo>
                      <a:lnTo>
                        <a:pt x="2773" y="1355"/>
                      </a:lnTo>
                      <a:lnTo>
                        <a:pt x="2773" y="693"/>
                      </a:lnTo>
                      <a:lnTo>
                        <a:pt x="3120" y="693"/>
                      </a:lnTo>
                      <a:cubicBezTo>
                        <a:pt x="3309" y="693"/>
                        <a:pt x="3466" y="536"/>
                        <a:pt x="3466" y="347"/>
                      </a:cubicBezTo>
                      <a:cubicBezTo>
                        <a:pt x="3466" y="158"/>
                        <a:pt x="3309" y="0"/>
                        <a:pt x="312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44" name="Google Shape;12469;p89">
                  <a:extLst>
                    <a:ext uri="{FF2B5EF4-FFF2-40B4-BE49-F238E27FC236}">
                      <a16:creationId xmlns:a16="http://schemas.microsoft.com/office/drawing/2014/main" id="{58777053-5600-3A2E-120B-EE5A72C71E96}"/>
                    </a:ext>
                  </a:extLst>
                </p:cNvPr>
                <p:cNvSpPr/>
                <p:nvPr/>
              </p:nvSpPr>
              <p:spPr>
                <a:xfrm>
                  <a:off x="-4538825" y="2833475"/>
                  <a:ext cx="86650" cy="104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4191" extrusionOk="0">
                      <a:moveTo>
                        <a:pt x="2804" y="662"/>
                      </a:moveTo>
                      <a:lnTo>
                        <a:pt x="2804" y="3466"/>
                      </a:lnTo>
                      <a:lnTo>
                        <a:pt x="757" y="3466"/>
                      </a:lnTo>
                      <a:lnTo>
                        <a:pt x="757" y="662"/>
                      </a:lnTo>
                      <a:close/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lnTo>
                        <a:pt x="0" y="3812"/>
                      </a:lnTo>
                      <a:cubicBezTo>
                        <a:pt x="0" y="4033"/>
                        <a:pt x="158" y="4190"/>
                        <a:pt x="347" y="4190"/>
                      </a:cubicBezTo>
                      <a:lnTo>
                        <a:pt x="3119" y="4190"/>
                      </a:lnTo>
                      <a:cubicBezTo>
                        <a:pt x="3308" y="4190"/>
                        <a:pt x="3466" y="4033"/>
                        <a:pt x="3466" y="3812"/>
                      </a:cubicBezTo>
                      <a:lnTo>
                        <a:pt x="3466" y="347"/>
                      </a:lnTo>
                      <a:cubicBezTo>
                        <a:pt x="3466" y="158"/>
                        <a:pt x="3308" y="0"/>
                        <a:pt x="311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45" name="Google Shape;12470;p89">
                  <a:extLst>
                    <a:ext uri="{FF2B5EF4-FFF2-40B4-BE49-F238E27FC236}">
                      <a16:creationId xmlns:a16="http://schemas.microsoft.com/office/drawing/2014/main" id="{FBC17679-609A-DC03-17FB-CC73E7CCF477}"/>
                    </a:ext>
                  </a:extLst>
                </p:cNvPr>
                <p:cNvSpPr/>
                <p:nvPr/>
              </p:nvSpPr>
              <p:spPr>
                <a:xfrm>
                  <a:off x="-4435650" y="2902775"/>
                  <a:ext cx="1213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3" h="694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32" y="536"/>
                        <a:pt x="158" y="694"/>
                        <a:pt x="347" y="694"/>
                      </a:cubicBezTo>
                      <a:lnTo>
                        <a:pt x="4506" y="694"/>
                      </a:lnTo>
                      <a:cubicBezTo>
                        <a:pt x="4695" y="694"/>
                        <a:pt x="4852" y="536"/>
                        <a:pt x="4852" y="347"/>
                      </a:cubicBezTo>
                      <a:cubicBezTo>
                        <a:pt x="4852" y="158"/>
                        <a:pt x="4695" y="1"/>
                        <a:pt x="450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46" name="Google Shape;12471;p89">
                  <a:extLst>
                    <a:ext uri="{FF2B5EF4-FFF2-40B4-BE49-F238E27FC236}">
                      <a16:creationId xmlns:a16="http://schemas.microsoft.com/office/drawing/2014/main" id="{6F440B8C-F614-C982-DB0B-C5198D83DA81}"/>
                    </a:ext>
                  </a:extLst>
                </p:cNvPr>
                <p:cNvSpPr/>
                <p:nvPr/>
              </p:nvSpPr>
              <p:spPr>
                <a:xfrm>
                  <a:off x="-4435650" y="2867325"/>
                  <a:ext cx="1213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3" h="694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32" y="568"/>
                        <a:pt x="158" y="694"/>
                        <a:pt x="347" y="694"/>
                      </a:cubicBezTo>
                      <a:lnTo>
                        <a:pt x="4506" y="694"/>
                      </a:lnTo>
                      <a:cubicBezTo>
                        <a:pt x="4695" y="694"/>
                        <a:pt x="4852" y="536"/>
                        <a:pt x="4852" y="347"/>
                      </a:cubicBezTo>
                      <a:cubicBezTo>
                        <a:pt x="4852" y="158"/>
                        <a:pt x="4695" y="1"/>
                        <a:pt x="450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47" name="Google Shape;12472;p89">
                  <a:extLst>
                    <a:ext uri="{FF2B5EF4-FFF2-40B4-BE49-F238E27FC236}">
                      <a16:creationId xmlns:a16="http://schemas.microsoft.com/office/drawing/2014/main" id="{D29FB425-102A-9DB2-47F1-006A0316FA0E}"/>
                    </a:ext>
                  </a:extLst>
                </p:cNvPr>
                <p:cNvSpPr/>
                <p:nvPr/>
              </p:nvSpPr>
              <p:spPr>
                <a:xfrm>
                  <a:off x="-4435650" y="2833475"/>
                  <a:ext cx="12132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3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32" y="567"/>
                        <a:pt x="158" y="725"/>
                        <a:pt x="347" y="725"/>
                      </a:cubicBezTo>
                      <a:lnTo>
                        <a:pt x="4506" y="725"/>
                      </a:lnTo>
                      <a:cubicBezTo>
                        <a:pt x="4695" y="725"/>
                        <a:pt x="4852" y="567"/>
                        <a:pt x="4852" y="347"/>
                      </a:cubicBezTo>
                      <a:cubicBezTo>
                        <a:pt x="4852" y="158"/>
                        <a:pt x="4695" y="0"/>
                        <a:pt x="450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009" name="Google Shape;12485;p89">
                <a:extLst>
                  <a:ext uri="{FF2B5EF4-FFF2-40B4-BE49-F238E27FC236}">
                    <a16:creationId xmlns:a16="http://schemas.microsoft.com/office/drawing/2014/main" id="{FA955663-D422-DBAF-0C48-79115B7285D5}"/>
                  </a:ext>
                </a:extLst>
              </p:cNvPr>
              <p:cNvGrpSpPr/>
              <p:nvPr/>
            </p:nvGrpSpPr>
            <p:grpSpPr>
              <a:xfrm>
                <a:off x="9506180" y="3456108"/>
                <a:ext cx="642992" cy="639527"/>
                <a:chOff x="-2571737" y="2764550"/>
                <a:chExt cx="292225" cy="290650"/>
              </a:xfrm>
              <a:grpFill/>
            </p:grpSpPr>
            <p:sp>
              <p:nvSpPr>
                <p:cNvPr id="18040" name="Google Shape;12486;p89">
                  <a:extLst>
                    <a:ext uri="{FF2B5EF4-FFF2-40B4-BE49-F238E27FC236}">
                      <a16:creationId xmlns:a16="http://schemas.microsoft.com/office/drawing/2014/main" id="{60D4B959-9272-E25D-9C72-35AE47A17A9A}"/>
                    </a:ext>
                  </a:extLst>
                </p:cNvPr>
                <p:cNvSpPr/>
                <p:nvPr/>
              </p:nvSpPr>
              <p:spPr>
                <a:xfrm>
                  <a:off x="-2496085" y="3009100"/>
                  <a:ext cx="17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94" extrusionOk="0">
                      <a:moveTo>
                        <a:pt x="347" y="1"/>
                      </a:moveTo>
                      <a:cubicBezTo>
                        <a:pt x="127" y="1"/>
                        <a:pt x="0" y="158"/>
                        <a:pt x="0" y="347"/>
                      </a:cubicBezTo>
                      <a:cubicBezTo>
                        <a:pt x="0" y="536"/>
                        <a:pt x="127" y="694"/>
                        <a:pt x="347" y="694"/>
                      </a:cubicBezTo>
                      <a:cubicBezTo>
                        <a:pt x="536" y="694"/>
                        <a:pt x="694" y="536"/>
                        <a:pt x="694" y="347"/>
                      </a:cubicBezTo>
                      <a:cubicBezTo>
                        <a:pt x="662" y="158"/>
                        <a:pt x="505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41" name="Google Shape;12487;p89">
                  <a:extLst>
                    <a:ext uri="{FF2B5EF4-FFF2-40B4-BE49-F238E27FC236}">
                      <a16:creationId xmlns:a16="http://schemas.microsoft.com/office/drawing/2014/main" id="{539E9D48-4215-75B5-E23B-E133CAF03E22}"/>
                    </a:ext>
                  </a:extLst>
                </p:cNvPr>
                <p:cNvSpPr/>
                <p:nvPr/>
              </p:nvSpPr>
              <p:spPr>
                <a:xfrm>
                  <a:off x="-2398548" y="2800375"/>
                  <a:ext cx="52000" cy="120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0" h="4821" extrusionOk="0">
                      <a:moveTo>
                        <a:pt x="1008" y="0"/>
                      </a:moveTo>
                      <a:cubicBezTo>
                        <a:pt x="819" y="0"/>
                        <a:pt x="662" y="158"/>
                        <a:pt x="662" y="378"/>
                      </a:cubicBezTo>
                      <a:lnTo>
                        <a:pt x="662" y="757"/>
                      </a:lnTo>
                      <a:cubicBezTo>
                        <a:pt x="252" y="914"/>
                        <a:pt x="0" y="1261"/>
                        <a:pt x="0" y="1733"/>
                      </a:cubicBezTo>
                      <a:cubicBezTo>
                        <a:pt x="0" y="2300"/>
                        <a:pt x="473" y="2773"/>
                        <a:pt x="1008" y="2773"/>
                      </a:cubicBezTo>
                      <a:cubicBezTo>
                        <a:pt x="1323" y="2773"/>
                        <a:pt x="1481" y="3119"/>
                        <a:pt x="1260" y="3371"/>
                      </a:cubicBezTo>
                      <a:cubicBezTo>
                        <a:pt x="1197" y="3419"/>
                        <a:pt x="1103" y="3442"/>
                        <a:pt x="1012" y="3442"/>
                      </a:cubicBezTo>
                      <a:cubicBezTo>
                        <a:pt x="922" y="3442"/>
                        <a:pt x="835" y="3419"/>
                        <a:pt x="788" y="3371"/>
                      </a:cubicBezTo>
                      <a:cubicBezTo>
                        <a:pt x="725" y="3308"/>
                        <a:pt x="630" y="3277"/>
                        <a:pt x="540" y="3277"/>
                      </a:cubicBezTo>
                      <a:cubicBezTo>
                        <a:pt x="449" y="3277"/>
                        <a:pt x="362" y="3308"/>
                        <a:pt x="315" y="3371"/>
                      </a:cubicBezTo>
                      <a:cubicBezTo>
                        <a:pt x="189" y="3466"/>
                        <a:pt x="189" y="3718"/>
                        <a:pt x="315" y="3844"/>
                      </a:cubicBezTo>
                      <a:cubicBezTo>
                        <a:pt x="410" y="3939"/>
                        <a:pt x="536" y="4033"/>
                        <a:pt x="693" y="4065"/>
                      </a:cubicBezTo>
                      <a:lnTo>
                        <a:pt x="693" y="4474"/>
                      </a:lnTo>
                      <a:cubicBezTo>
                        <a:pt x="693" y="4663"/>
                        <a:pt x="851" y="4821"/>
                        <a:pt x="1040" y="4821"/>
                      </a:cubicBezTo>
                      <a:cubicBezTo>
                        <a:pt x="1260" y="4821"/>
                        <a:pt x="1418" y="4663"/>
                        <a:pt x="1418" y="4474"/>
                      </a:cubicBezTo>
                      <a:lnTo>
                        <a:pt x="1418" y="4065"/>
                      </a:lnTo>
                      <a:cubicBezTo>
                        <a:pt x="1796" y="3907"/>
                        <a:pt x="2079" y="3560"/>
                        <a:pt x="2079" y="3088"/>
                      </a:cubicBezTo>
                      <a:cubicBezTo>
                        <a:pt x="2079" y="2521"/>
                        <a:pt x="1607" y="2048"/>
                        <a:pt x="1040" y="2048"/>
                      </a:cubicBezTo>
                      <a:cubicBezTo>
                        <a:pt x="851" y="2048"/>
                        <a:pt x="693" y="1891"/>
                        <a:pt x="693" y="1702"/>
                      </a:cubicBezTo>
                      <a:cubicBezTo>
                        <a:pt x="693" y="1495"/>
                        <a:pt x="842" y="1356"/>
                        <a:pt x="1016" y="1356"/>
                      </a:cubicBezTo>
                      <a:cubicBezTo>
                        <a:pt x="1107" y="1356"/>
                        <a:pt x="1205" y="1394"/>
                        <a:pt x="1292" y="1481"/>
                      </a:cubicBezTo>
                      <a:cubicBezTo>
                        <a:pt x="1355" y="1528"/>
                        <a:pt x="1441" y="1552"/>
                        <a:pt x="1528" y="1552"/>
                      </a:cubicBezTo>
                      <a:cubicBezTo>
                        <a:pt x="1615" y="1552"/>
                        <a:pt x="1701" y="1528"/>
                        <a:pt x="1764" y="1481"/>
                      </a:cubicBezTo>
                      <a:cubicBezTo>
                        <a:pt x="1859" y="1355"/>
                        <a:pt x="1859" y="1103"/>
                        <a:pt x="1764" y="1009"/>
                      </a:cubicBezTo>
                      <a:cubicBezTo>
                        <a:pt x="1638" y="883"/>
                        <a:pt x="1512" y="788"/>
                        <a:pt x="1355" y="757"/>
                      </a:cubicBezTo>
                      <a:lnTo>
                        <a:pt x="1355" y="378"/>
                      </a:lnTo>
                      <a:cubicBezTo>
                        <a:pt x="1355" y="158"/>
                        <a:pt x="1197" y="0"/>
                        <a:pt x="10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42" name="Google Shape;12488;p89">
                  <a:extLst>
                    <a:ext uri="{FF2B5EF4-FFF2-40B4-BE49-F238E27FC236}">
                      <a16:creationId xmlns:a16="http://schemas.microsoft.com/office/drawing/2014/main" id="{1D1EB8A5-30D3-344C-7C04-DF53DF5EA338}"/>
                    </a:ext>
                  </a:extLst>
                </p:cNvPr>
                <p:cNvSpPr/>
                <p:nvPr/>
              </p:nvSpPr>
              <p:spPr>
                <a:xfrm>
                  <a:off x="-2571737" y="2764550"/>
                  <a:ext cx="292225" cy="290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89" h="11626" extrusionOk="0">
                      <a:moveTo>
                        <a:pt x="5009" y="1355"/>
                      </a:moveTo>
                      <a:cubicBezTo>
                        <a:pt x="4789" y="1576"/>
                        <a:pt x="4694" y="1796"/>
                        <a:pt x="4537" y="2049"/>
                      </a:cubicBezTo>
                      <a:lnTo>
                        <a:pt x="662" y="2049"/>
                      </a:lnTo>
                      <a:lnTo>
                        <a:pt x="662" y="1670"/>
                      </a:lnTo>
                      <a:cubicBezTo>
                        <a:pt x="662" y="1513"/>
                        <a:pt x="819" y="1355"/>
                        <a:pt x="1008" y="1355"/>
                      </a:cubicBezTo>
                      <a:close/>
                      <a:moveTo>
                        <a:pt x="7908" y="694"/>
                      </a:moveTo>
                      <a:cubicBezTo>
                        <a:pt x="9609" y="694"/>
                        <a:pt x="10995" y="2080"/>
                        <a:pt x="10995" y="3781"/>
                      </a:cubicBezTo>
                      <a:cubicBezTo>
                        <a:pt x="10995" y="5451"/>
                        <a:pt x="9609" y="6837"/>
                        <a:pt x="7908" y="6837"/>
                      </a:cubicBezTo>
                      <a:cubicBezTo>
                        <a:pt x="7309" y="6837"/>
                        <a:pt x="6679" y="6680"/>
                        <a:pt x="6206" y="6365"/>
                      </a:cubicBezTo>
                      <a:cubicBezTo>
                        <a:pt x="6162" y="6342"/>
                        <a:pt x="6086" y="6320"/>
                        <a:pt x="6023" y="6320"/>
                      </a:cubicBezTo>
                      <a:cubicBezTo>
                        <a:pt x="5997" y="6320"/>
                        <a:pt x="5973" y="6324"/>
                        <a:pt x="5954" y="6333"/>
                      </a:cubicBezTo>
                      <a:cubicBezTo>
                        <a:pt x="5671" y="6396"/>
                        <a:pt x="5324" y="6522"/>
                        <a:pt x="5009" y="6648"/>
                      </a:cubicBezTo>
                      <a:lnTo>
                        <a:pt x="5324" y="5703"/>
                      </a:lnTo>
                      <a:cubicBezTo>
                        <a:pt x="5356" y="5609"/>
                        <a:pt x="5324" y="5514"/>
                        <a:pt x="5261" y="5420"/>
                      </a:cubicBezTo>
                      <a:cubicBezTo>
                        <a:pt x="4946" y="4947"/>
                        <a:pt x="4789" y="4348"/>
                        <a:pt x="4789" y="3781"/>
                      </a:cubicBezTo>
                      <a:cubicBezTo>
                        <a:pt x="4789" y="2080"/>
                        <a:pt x="6238" y="694"/>
                        <a:pt x="7908" y="694"/>
                      </a:cubicBezTo>
                      <a:close/>
                      <a:moveTo>
                        <a:pt x="4253" y="2710"/>
                      </a:moveTo>
                      <a:cubicBezTo>
                        <a:pt x="4190" y="3025"/>
                        <a:pt x="4096" y="3372"/>
                        <a:pt x="4096" y="3718"/>
                      </a:cubicBezTo>
                      <a:cubicBezTo>
                        <a:pt x="4096" y="4411"/>
                        <a:pt x="4253" y="5041"/>
                        <a:pt x="4600" y="5609"/>
                      </a:cubicBezTo>
                      <a:lnTo>
                        <a:pt x="4127" y="7089"/>
                      </a:lnTo>
                      <a:cubicBezTo>
                        <a:pt x="4096" y="7184"/>
                        <a:pt x="4127" y="7341"/>
                        <a:pt x="4222" y="7436"/>
                      </a:cubicBezTo>
                      <a:cubicBezTo>
                        <a:pt x="4266" y="7480"/>
                        <a:pt x="4358" y="7525"/>
                        <a:pt x="4453" y="7525"/>
                      </a:cubicBezTo>
                      <a:cubicBezTo>
                        <a:pt x="4492" y="7525"/>
                        <a:pt x="4531" y="7517"/>
                        <a:pt x="4568" y="7499"/>
                      </a:cubicBezTo>
                      <a:cubicBezTo>
                        <a:pt x="4568" y="7499"/>
                        <a:pt x="5387" y="7247"/>
                        <a:pt x="6017" y="7026"/>
                      </a:cubicBezTo>
                      <a:cubicBezTo>
                        <a:pt x="6080" y="7089"/>
                        <a:pt x="6143" y="7089"/>
                        <a:pt x="6175" y="7121"/>
                      </a:cubicBezTo>
                      <a:lnTo>
                        <a:pt x="6175" y="8223"/>
                      </a:lnTo>
                      <a:lnTo>
                        <a:pt x="662" y="8223"/>
                      </a:lnTo>
                      <a:lnTo>
                        <a:pt x="662" y="2710"/>
                      </a:lnTo>
                      <a:close/>
                      <a:moveTo>
                        <a:pt x="6112" y="8885"/>
                      </a:moveTo>
                      <a:lnTo>
                        <a:pt x="6112" y="10618"/>
                      </a:lnTo>
                      <a:cubicBezTo>
                        <a:pt x="6143" y="10807"/>
                        <a:pt x="5986" y="10964"/>
                        <a:pt x="5797" y="10964"/>
                      </a:cubicBezTo>
                      <a:lnTo>
                        <a:pt x="977" y="10964"/>
                      </a:lnTo>
                      <a:cubicBezTo>
                        <a:pt x="788" y="10964"/>
                        <a:pt x="630" y="10807"/>
                        <a:pt x="630" y="10618"/>
                      </a:cubicBezTo>
                      <a:lnTo>
                        <a:pt x="630" y="8885"/>
                      </a:lnTo>
                      <a:close/>
                      <a:moveTo>
                        <a:pt x="7908" y="1"/>
                      </a:moveTo>
                      <a:cubicBezTo>
                        <a:pt x="7120" y="1"/>
                        <a:pt x="6364" y="221"/>
                        <a:pt x="5734" y="662"/>
                      </a:cubicBezTo>
                      <a:lnTo>
                        <a:pt x="1008" y="662"/>
                      </a:lnTo>
                      <a:cubicBezTo>
                        <a:pt x="473" y="662"/>
                        <a:pt x="0" y="1135"/>
                        <a:pt x="0" y="1670"/>
                      </a:cubicBezTo>
                      <a:lnTo>
                        <a:pt x="0" y="10618"/>
                      </a:lnTo>
                      <a:cubicBezTo>
                        <a:pt x="0" y="11153"/>
                        <a:pt x="473" y="11626"/>
                        <a:pt x="1008" y="11626"/>
                      </a:cubicBezTo>
                      <a:lnTo>
                        <a:pt x="5828" y="11626"/>
                      </a:lnTo>
                      <a:cubicBezTo>
                        <a:pt x="6364" y="11626"/>
                        <a:pt x="6837" y="11153"/>
                        <a:pt x="6837" y="10618"/>
                      </a:cubicBezTo>
                      <a:lnTo>
                        <a:pt x="6837" y="7341"/>
                      </a:lnTo>
                      <a:cubicBezTo>
                        <a:pt x="7215" y="7436"/>
                        <a:pt x="7561" y="7499"/>
                        <a:pt x="7908" y="7499"/>
                      </a:cubicBezTo>
                      <a:cubicBezTo>
                        <a:pt x="9987" y="7499"/>
                        <a:pt x="11688" y="5798"/>
                        <a:pt x="11688" y="3718"/>
                      </a:cubicBezTo>
                      <a:cubicBezTo>
                        <a:pt x="11657" y="1670"/>
                        <a:pt x="9956" y="1"/>
                        <a:pt x="790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010" name="Google Shape;12498;p89">
                <a:extLst>
                  <a:ext uri="{FF2B5EF4-FFF2-40B4-BE49-F238E27FC236}">
                    <a16:creationId xmlns:a16="http://schemas.microsoft.com/office/drawing/2014/main" id="{AFCD1A12-D626-50C1-528E-795ECDB2B04F}"/>
                  </a:ext>
                </a:extLst>
              </p:cNvPr>
              <p:cNvGrpSpPr/>
              <p:nvPr/>
            </p:nvGrpSpPr>
            <p:grpSpPr>
              <a:xfrm>
                <a:off x="2088889" y="3454375"/>
                <a:ext cx="606578" cy="642992"/>
                <a:chOff x="-5995925" y="2757850"/>
                <a:chExt cx="275675" cy="292225"/>
              </a:xfrm>
              <a:grpFill/>
            </p:grpSpPr>
            <p:sp>
              <p:nvSpPr>
                <p:cNvPr id="18031" name="Google Shape;12499;p89">
                  <a:extLst>
                    <a:ext uri="{FF2B5EF4-FFF2-40B4-BE49-F238E27FC236}">
                      <a16:creationId xmlns:a16="http://schemas.microsoft.com/office/drawing/2014/main" id="{3792EEF3-2849-B1C6-51E4-CCEB3E68A020}"/>
                    </a:ext>
                  </a:extLst>
                </p:cNvPr>
                <p:cNvSpPr/>
                <p:nvPr/>
              </p:nvSpPr>
              <p:spPr>
                <a:xfrm>
                  <a:off x="-5995925" y="2757850"/>
                  <a:ext cx="275675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027" h="11689" extrusionOk="0">
                      <a:moveTo>
                        <a:pt x="9924" y="1324"/>
                      </a:moveTo>
                      <a:cubicBezTo>
                        <a:pt x="10113" y="1324"/>
                        <a:pt x="10271" y="1481"/>
                        <a:pt x="10271" y="1702"/>
                      </a:cubicBezTo>
                      <a:lnTo>
                        <a:pt x="10271" y="9263"/>
                      </a:lnTo>
                      <a:lnTo>
                        <a:pt x="10302" y="9263"/>
                      </a:lnTo>
                      <a:cubicBezTo>
                        <a:pt x="10302" y="9452"/>
                        <a:pt x="10145" y="9610"/>
                        <a:pt x="9956" y="9610"/>
                      </a:cubicBezTo>
                      <a:lnTo>
                        <a:pt x="9609" y="9610"/>
                      </a:lnTo>
                      <a:lnTo>
                        <a:pt x="9609" y="8570"/>
                      </a:lnTo>
                      <a:cubicBezTo>
                        <a:pt x="9609" y="8381"/>
                        <a:pt x="9452" y="8223"/>
                        <a:pt x="9263" y="8223"/>
                      </a:cubicBezTo>
                      <a:lnTo>
                        <a:pt x="4442" y="8223"/>
                      </a:lnTo>
                      <a:cubicBezTo>
                        <a:pt x="4253" y="8223"/>
                        <a:pt x="4096" y="8381"/>
                        <a:pt x="4096" y="8570"/>
                      </a:cubicBezTo>
                      <a:lnTo>
                        <a:pt x="4096" y="9610"/>
                      </a:lnTo>
                      <a:lnTo>
                        <a:pt x="3434" y="9610"/>
                      </a:lnTo>
                      <a:lnTo>
                        <a:pt x="3434" y="1324"/>
                      </a:lnTo>
                      <a:close/>
                      <a:moveTo>
                        <a:pt x="2426" y="631"/>
                      </a:moveTo>
                      <a:cubicBezTo>
                        <a:pt x="2647" y="631"/>
                        <a:pt x="2804" y="788"/>
                        <a:pt x="2804" y="977"/>
                      </a:cubicBezTo>
                      <a:lnTo>
                        <a:pt x="2804" y="9925"/>
                      </a:lnTo>
                      <a:cubicBezTo>
                        <a:pt x="2804" y="10114"/>
                        <a:pt x="2647" y="10271"/>
                        <a:pt x="2426" y="10271"/>
                      </a:cubicBezTo>
                      <a:lnTo>
                        <a:pt x="1071" y="10271"/>
                      </a:lnTo>
                      <a:cubicBezTo>
                        <a:pt x="851" y="10271"/>
                        <a:pt x="693" y="10114"/>
                        <a:pt x="693" y="9925"/>
                      </a:cubicBezTo>
                      <a:lnTo>
                        <a:pt x="693" y="977"/>
                      </a:lnTo>
                      <a:cubicBezTo>
                        <a:pt x="693" y="788"/>
                        <a:pt x="851" y="631"/>
                        <a:pt x="1071" y="631"/>
                      </a:cubicBezTo>
                      <a:close/>
                      <a:moveTo>
                        <a:pt x="8948" y="8948"/>
                      </a:moveTo>
                      <a:lnTo>
                        <a:pt x="8948" y="10996"/>
                      </a:lnTo>
                      <a:lnTo>
                        <a:pt x="4852" y="10996"/>
                      </a:lnTo>
                      <a:lnTo>
                        <a:pt x="4852" y="8948"/>
                      </a:lnTo>
                      <a:close/>
                      <a:moveTo>
                        <a:pt x="1008" y="1"/>
                      </a:moveTo>
                      <a:cubicBezTo>
                        <a:pt x="473" y="1"/>
                        <a:pt x="0" y="473"/>
                        <a:pt x="0" y="1009"/>
                      </a:cubicBezTo>
                      <a:lnTo>
                        <a:pt x="0" y="9956"/>
                      </a:lnTo>
                      <a:cubicBezTo>
                        <a:pt x="0" y="10523"/>
                        <a:pt x="473" y="10996"/>
                        <a:pt x="1008" y="10996"/>
                      </a:cubicBezTo>
                      <a:lnTo>
                        <a:pt x="2395" y="10996"/>
                      </a:lnTo>
                      <a:cubicBezTo>
                        <a:pt x="2836" y="10996"/>
                        <a:pt x="3214" y="10712"/>
                        <a:pt x="3371" y="10303"/>
                      </a:cubicBezTo>
                      <a:lnTo>
                        <a:pt x="4127" y="10303"/>
                      </a:lnTo>
                      <a:lnTo>
                        <a:pt x="4127" y="11342"/>
                      </a:lnTo>
                      <a:cubicBezTo>
                        <a:pt x="4127" y="11531"/>
                        <a:pt x="4285" y="11689"/>
                        <a:pt x="4474" y="11689"/>
                      </a:cubicBezTo>
                      <a:lnTo>
                        <a:pt x="9294" y="11689"/>
                      </a:lnTo>
                      <a:cubicBezTo>
                        <a:pt x="9483" y="11689"/>
                        <a:pt x="9641" y="11531"/>
                        <a:pt x="9641" y="11342"/>
                      </a:cubicBezTo>
                      <a:lnTo>
                        <a:pt x="9641" y="10271"/>
                      </a:lnTo>
                      <a:lnTo>
                        <a:pt x="9987" y="10271"/>
                      </a:lnTo>
                      <a:cubicBezTo>
                        <a:pt x="10554" y="10271"/>
                        <a:pt x="11027" y="9799"/>
                        <a:pt x="11027" y="9263"/>
                      </a:cubicBezTo>
                      <a:lnTo>
                        <a:pt x="11027" y="1702"/>
                      </a:lnTo>
                      <a:cubicBezTo>
                        <a:pt x="10995" y="1103"/>
                        <a:pt x="10554" y="662"/>
                        <a:pt x="9956" y="662"/>
                      </a:cubicBezTo>
                      <a:lnTo>
                        <a:pt x="3371" y="662"/>
                      </a:lnTo>
                      <a:cubicBezTo>
                        <a:pt x="3214" y="284"/>
                        <a:pt x="2867" y="1"/>
                        <a:pt x="239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32" name="Google Shape;12500;p89">
                  <a:extLst>
                    <a:ext uri="{FF2B5EF4-FFF2-40B4-BE49-F238E27FC236}">
                      <a16:creationId xmlns:a16="http://schemas.microsoft.com/office/drawing/2014/main" id="{CD8D84CF-462D-0188-E38C-B86686965D81}"/>
                    </a:ext>
                  </a:extLst>
                </p:cNvPr>
                <p:cNvSpPr/>
                <p:nvPr/>
              </p:nvSpPr>
              <p:spPr>
                <a:xfrm>
                  <a:off x="-5892750" y="2808250"/>
                  <a:ext cx="137850" cy="6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14" h="2774" extrusionOk="0">
                      <a:moveTo>
                        <a:pt x="4821" y="694"/>
                      </a:moveTo>
                      <a:lnTo>
                        <a:pt x="4821" y="2112"/>
                      </a:lnTo>
                      <a:lnTo>
                        <a:pt x="725" y="2112"/>
                      </a:lnTo>
                      <a:lnTo>
                        <a:pt x="725" y="694"/>
                      </a:lnTo>
                      <a:close/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8"/>
                      </a:cubicBezTo>
                      <a:lnTo>
                        <a:pt x="0" y="2427"/>
                      </a:lnTo>
                      <a:cubicBezTo>
                        <a:pt x="0" y="2616"/>
                        <a:pt x="158" y="2773"/>
                        <a:pt x="347" y="2773"/>
                      </a:cubicBezTo>
                      <a:lnTo>
                        <a:pt x="5167" y="2773"/>
                      </a:lnTo>
                      <a:cubicBezTo>
                        <a:pt x="5356" y="2773"/>
                        <a:pt x="5514" y="2616"/>
                        <a:pt x="5514" y="2427"/>
                      </a:cubicBezTo>
                      <a:lnTo>
                        <a:pt x="5514" y="348"/>
                      </a:lnTo>
                      <a:cubicBezTo>
                        <a:pt x="5514" y="158"/>
                        <a:pt x="5356" y="1"/>
                        <a:pt x="516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33" name="Google Shape;12501;p89">
                  <a:extLst>
                    <a:ext uri="{FF2B5EF4-FFF2-40B4-BE49-F238E27FC236}">
                      <a16:creationId xmlns:a16="http://schemas.microsoft.com/office/drawing/2014/main" id="{909693CD-86AA-98EB-279C-8F91C672EE31}"/>
                    </a:ext>
                  </a:extLst>
                </p:cNvPr>
                <p:cNvSpPr/>
                <p:nvPr/>
              </p:nvSpPr>
              <p:spPr>
                <a:xfrm>
                  <a:off x="-5891975" y="2895675"/>
                  <a:ext cx="34700" cy="17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8" h="695" extrusionOk="0">
                      <a:moveTo>
                        <a:pt x="379" y="1"/>
                      </a:moveTo>
                      <a:cubicBezTo>
                        <a:pt x="158" y="1"/>
                        <a:pt x="1" y="159"/>
                        <a:pt x="1" y="348"/>
                      </a:cubicBezTo>
                      <a:cubicBezTo>
                        <a:pt x="1" y="537"/>
                        <a:pt x="158" y="694"/>
                        <a:pt x="379" y="694"/>
                      </a:cubicBezTo>
                      <a:lnTo>
                        <a:pt x="1041" y="694"/>
                      </a:lnTo>
                      <a:cubicBezTo>
                        <a:pt x="1230" y="694"/>
                        <a:pt x="1387" y="537"/>
                        <a:pt x="1387" y="348"/>
                      </a:cubicBezTo>
                      <a:cubicBezTo>
                        <a:pt x="1356" y="127"/>
                        <a:pt x="1198" y="1"/>
                        <a:pt x="104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34" name="Google Shape;12502;p89">
                  <a:extLst>
                    <a:ext uri="{FF2B5EF4-FFF2-40B4-BE49-F238E27FC236}">
                      <a16:creationId xmlns:a16="http://schemas.microsoft.com/office/drawing/2014/main" id="{F4D0850F-0F60-DFAB-4AF4-A1EE3208ABF5}"/>
                    </a:ext>
                  </a:extLst>
                </p:cNvPr>
                <p:cNvSpPr/>
                <p:nvPr/>
              </p:nvSpPr>
              <p:spPr>
                <a:xfrm>
                  <a:off x="-5891975" y="2928775"/>
                  <a:ext cx="3470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8" h="725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79" y="725"/>
                      </a:cubicBezTo>
                      <a:lnTo>
                        <a:pt x="1041" y="725"/>
                      </a:lnTo>
                      <a:cubicBezTo>
                        <a:pt x="1230" y="725"/>
                        <a:pt x="1387" y="567"/>
                        <a:pt x="1387" y="378"/>
                      </a:cubicBezTo>
                      <a:cubicBezTo>
                        <a:pt x="1356" y="158"/>
                        <a:pt x="1198" y="0"/>
                        <a:pt x="104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35" name="Google Shape;12503;p89">
                  <a:extLst>
                    <a:ext uri="{FF2B5EF4-FFF2-40B4-BE49-F238E27FC236}">
                      <a16:creationId xmlns:a16="http://schemas.microsoft.com/office/drawing/2014/main" id="{B3E39510-F5A5-EE71-8894-6299105B0920}"/>
                    </a:ext>
                  </a:extLst>
                </p:cNvPr>
                <p:cNvSpPr/>
                <p:nvPr/>
              </p:nvSpPr>
              <p:spPr>
                <a:xfrm>
                  <a:off x="-5840775" y="2928775"/>
                  <a:ext cx="346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725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79" y="725"/>
                      </a:cubicBezTo>
                      <a:lnTo>
                        <a:pt x="1040" y="725"/>
                      </a:lnTo>
                      <a:cubicBezTo>
                        <a:pt x="1229" y="725"/>
                        <a:pt x="1387" y="567"/>
                        <a:pt x="1387" y="378"/>
                      </a:cubicBezTo>
                      <a:cubicBezTo>
                        <a:pt x="1387" y="158"/>
                        <a:pt x="1229" y="0"/>
                        <a:pt x="10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36" name="Google Shape;12504;p89">
                  <a:extLst>
                    <a:ext uri="{FF2B5EF4-FFF2-40B4-BE49-F238E27FC236}">
                      <a16:creationId xmlns:a16="http://schemas.microsoft.com/office/drawing/2014/main" id="{29EB52F9-D6B8-4868-5191-EEF30E6FE417}"/>
                    </a:ext>
                  </a:extLst>
                </p:cNvPr>
                <p:cNvSpPr/>
                <p:nvPr/>
              </p:nvSpPr>
              <p:spPr>
                <a:xfrm>
                  <a:off x="-5840775" y="2895675"/>
                  <a:ext cx="34675" cy="17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695" extrusionOk="0">
                      <a:moveTo>
                        <a:pt x="379" y="1"/>
                      </a:moveTo>
                      <a:cubicBezTo>
                        <a:pt x="158" y="1"/>
                        <a:pt x="1" y="159"/>
                        <a:pt x="1" y="348"/>
                      </a:cubicBezTo>
                      <a:cubicBezTo>
                        <a:pt x="1" y="537"/>
                        <a:pt x="158" y="694"/>
                        <a:pt x="379" y="694"/>
                      </a:cubicBezTo>
                      <a:lnTo>
                        <a:pt x="1040" y="694"/>
                      </a:lnTo>
                      <a:cubicBezTo>
                        <a:pt x="1229" y="694"/>
                        <a:pt x="1387" y="537"/>
                        <a:pt x="1387" y="348"/>
                      </a:cubicBezTo>
                      <a:cubicBezTo>
                        <a:pt x="1387" y="127"/>
                        <a:pt x="1229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37" name="Google Shape;12505;p89">
                  <a:extLst>
                    <a:ext uri="{FF2B5EF4-FFF2-40B4-BE49-F238E27FC236}">
                      <a16:creationId xmlns:a16="http://schemas.microsoft.com/office/drawing/2014/main" id="{5A44455B-D8C5-E459-65DD-C7DB9A3086FC}"/>
                    </a:ext>
                  </a:extLst>
                </p:cNvPr>
                <p:cNvSpPr/>
                <p:nvPr/>
              </p:nvSpPr>
              <p:spPr>
                <a:xfrm>
                  <a:off x="-5789575" y="2895675"/>
                  <a:ext cx="34675" cy="17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695" extrusionOk="0">
                      <a:moveTo>
                        <a:pt x="379" y="1"/>
                      </a:moveTo>
                      <a:cubicBezTo>
                        <a:pt x="158" y="1"/>
                        <a:pt x="1" y="159"/>
                        <a:pt x="1" y="348"/>
                      </a:cubicBezTo>
                      <a:cubicBezTo>
                        <a:pt x="1" y="537"/>
                        <a:pt x="158" y="694"/>
                        <a:pt x="379" y="694"/>
                      </a:cubicBezTo>
                      <a:lnTo>
                        <a:pt x="1040" y="694"/>
                      </a:lnTo>
                      <a:cubicBezTo>
                        <a:pt x="1229" y="694"/>
                        <a:pt x="1387" y="537"/>
                        <a:pt x="1387" y="348"/>
                      </a:cubicBezTo>
                      <a:cubicBezTo>
                        <a:pt x="1387" y="127"/>
                        <a:pt x="1229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38" name="Google Shape;12506;p89">
                  <a:extLst>
                    <a:ext uri="{FF2B5EF4-FFF2-40B4-BE49-F238E27FC236}">
                      <a16:creationId xmlns:a16="http://schemas.microsoft.com/office/drawing/2014/main" id="{C1936708-2D20-2659-A105-E74DC17EF46F}"/>
                    </a:ext>
                  </a:extLst>
                </p:cNvPr>
                <p:cNvSpPr/>
                <p:nvPr/>
              </p:nvSpPr>
              <p:spPr>
                <a:xfrm>
                  <a:off x="-5789575" y="2928775"/>
                  <a:ext cx="346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725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79" y="725"/>
                      </a:cubicBezTo>
                      <a:lnTo>
                        <a:pt x="1040" y="725"/>
                      </a:lnTo>
                      <a:cubicBezTo>
                        <a:pt x="1229" y="725"/>
                        <a:pt x="1387" y="567"/>
                        <a:pt x="1387" y="378"/>
                      </a:cubicBezTo>
                      <a:cubicBezTo>
                        <a:pt x="1387" y="158"/>
                        <a:pt x="1229" y="0"/>
                        <a:pt x="10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39" name="Google Shape;12507;p89">
                  <a:extLst>
                    <a:ext uri="{FF2B5EF4-FFF2-40B4-BE49-F238E27FC236}">
                      <a16:creationId xmlns:a16="http://schemas.microsoft.com/office/drawing/2014/main" id="{E05FB2D4-AEC3-5DBD-64AC-CF59865DABCC}"/>
                    </a:ext>
                  </a:extLst>
                </p:cNvPr>
                <p:cNvSpPr/>
                <p:nvPr/>
              </p:nvSpPr>
              <p:spPr>
                <a:xfrm>
                  <a:off x="-5858100" y="2998075"/>
                  <a:ext cx="685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2" h="694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36"/>
                        <a:pt x="158" y="694"/>
                        <a:pt x="347" y="694"/>
                      </a:cubicBezTo>
                      <a:lnTo>
                        <a:pt x="2395" y="694"/>
                      </a:lnTo>
                      <a:cubicBezTo>
                        <a:pt x="2584" y="694"/>
                        <a:pt x="2742" y="536"/>
                        <a:pt x="2742" y="347"/>
                      </a:cubicBezTo>
                      <a:cubicBezTo>
                        <a:pt x="2742" y="158"/>
                        <a:pt x="2584" y="1"/>
                        <a:pt x="239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011" name="Google Shape;12515;p89">
                <a:extLst>
                  <a:ext uri="{FF2B5EF4-FFF2-40B4-BE49-F238E27FC236}">
                    <a16:creationId xmlns:a16="http://schemas.microsoft.com/office/drawing/2014/main" id="{1C444CAD-E63B-C194-63DE-DC0AAB211E2F}"/>
                  </a:ext>
                </a:extLst>
              </p:cNvPr>
              <p:cNvGrpSpPr/>
              <p:nvPr/>
            </p:nvGrpSpPr>
            <p:grpSpPr>
              <a:xfrm>
                <a:off x="6192681" y="3474318"/>
                <a:ext cx="641288" cy="603112"/>
                <a:chOff x="-4211975" y="2783850"/>
                <a:chExt cx="291450" cy="274100"/>
              </a:xfrm>
              <a:grpFill/>
            </p:grpSpPr>
            <p:sp>
              <p:nvSpPr>
                <p:cNvPr id="18028" name="Google Shape;12516;p89">
                  <a:extLst>
                    <a:ext uri="{FF2B5EF4-FFF2-40B4-BE49-F238E27FC236}">
                      <a16:creationId xmlns:a16="http://schemas.microsoft.com/office/drawing/2014/main" id="{69B44957-36EC-DD9C-283E-67A1B4588940}"/>
                    </a:ext>
                  </a:extLst>
                </p:cNvPr>
                <p:cNvSpPr/>
                <p:nvPr/>
              </p:nvSpPr>
              <p:spPr>
                <a:xfrm>
                  <a:off x="-4211975" y="2937125"/>
                  <a:ext cx="291450" cy="120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4833" extrusionOk="0">
                      <a:moveTo>
                        <a:pt x="978" y="706"/>
                      </a:moveTo>
                      <a:cubicBezTo>
                        <a:pt x="1167" y="706"/>
                        <a:pt x="1324" y="863"/>
                        <a:pt x="1324" y="1052"/>
                      </a:cubicBezTo>
                      <a:lnTo>
                        <a:pt x="1324" y="3762"/>
                      </a:lnTo>
                      <a:cubicBezTo>
                        <a:pt x="1324" y="3982"/>
                        <a:pt x="1167" y="4140"/>
                        <a:pt x="978" y="4140"/>
                      </a:cubicBezTo>
                      <a:lnTo>
                        <a:pt x="631" y="4140"/>
                      </a:lnTo>
                      <a:lnTo>
                        <a:pt x="631" y="706"/>
                      </a:lnTo>
                      <a:close/>
                      <a:moveTo>
                        <a:pt x="3866" y="717"/>
                      </a:moveTo>
                      <a:cubicBezTo>
                        <a:pt x="4374" y="717"/>
                        <a:pt x="4886" y="859"/>
                        <a:pt x="5325" y="1147"/>
                      </a:cubicBezTo>
                      <a:cubicBezTo>
                        <a:pt x="5672" y="1367"/>
                        <a:pt x="5703" y="1399"/>
                        <a:pt x="5829" y="1399"/>
                      </a:cubicBezTo>
                      <a:lnTo>
                        <a:pt x="7247" y="1399"/>
                      </a:lnTo>
                      <a:cubicBezTo>
                        <a:pt x="7436" y="1399"/>
                        <a:pt x="7594" y="1556"/>
                        <a:pt x="7594" y="1777"/>
                      </a:cubicBezTo>
                      <a:cubicBezTo>
                        <a:pt x="7594" y="1966"/>
                        <a:pt x="7436" y="2124"/>
                        <a:pt x="7247" y="2124"/>
                      </a:cubicBezTo>
                      <a:lnTo>
                        <a:pt x="4758" y="2124"/>
                      </a:lnTo>
                      <a:cubicBezTo>
                        <a:pt x="4380" y="2124"/>
                        <a:pt x="4034" y="2344"/>
                        <a:pt x="3845" y="2659"/>
                      </a:cubicBezTo>
                      <a:cubicBezTo>
                        <a:pt x="3782" y="2817"/>
                        <a:pt x="3845" y="3069"/>
                        <a:pt x="4002" y="3132"/>
                      </a:cubicBezTo>
                      <a:cubicBezTo>
                        <a:pt x="4045" y="3158"/>
                        <a:pt x="4096" y="3169"/>
                        <a:pt x="4148" y="3169"/>
                      </a:cubicBezTo>
                      <a:cubicBezTo>
                        <a:pt x="4284" y="3169"/>
                        <a:pt x="4429" y="3088"/>
                        <a:pt x="4475" y="2974"/>
                      </a:cubicBezTo>
                      <a:cubicBezTo>
                        <a:pt x="4538" y="2848"/>
                        <a:pt x="4632" y="2785"/>
                        <a:pt x="4790" y="2785"/>
                      </a:cubicBezTo>
                      <a:lnTo>
                        <a:pt x="7562" y="2785"/>
                      </a:lnTo>
                      <a:cubicBezTo>
                        <a:pt x="7783" y="2785"/>
                        <a:pt x="8003" y="2722"/>
                        <a:pt x="8192" y="2596"/>
                      </a:cubicBezTo>
                      <a:lnTo>
                        <a:pt x="10555" y="769"/>
                      </a:lnTo>
                      <a:cubicBezTo>
                        <a:pt x="10603" y="747"/>
                        <a:pt x="10649" y="737"/>
                        <a:pt x="10693" y="737"/>
                      </a:cubicBezTo>
                      <a:cubicBezTo>
                        <a:pt x="10969" y="737"/>
                        <a:pt x="11146" y="1123"/>
                        <a:pt x="10902" y="1367"/>
                      </a:cubicBezTo>
                      <a:cubicBezTo>
                        <a:pt x="10844" y="1406"/>
                        <a:pt x="10817" y="1419"/>
                        <a:pt x="10805" y="1419"/>
                      </a:cubicBezTo>
                      <a:cubicBezTo>
                        <a:pt x="10780" y="1419"/>
                        <a:pt x="10836" y="1354"/>
                        <a:pt x="10826" y="1354"/>
                      </a:cubicBezTo>
                      <a:cubicBezTo>
                        <a:pt x="10804" y="1354"/>
                        <a:pt x="10447" y="1686"/>
                        <a:pt x="8066" y="3856"/>
                      </a:cubicBezTo>
                      <a:cubicBezTo>
                        <a:pt x="7877" y="4014"/>
                        <a:pt x="7625" y="4140"/>
                        <a:pt x="7373" y="4140"/>
                      </a:cubicBezTo>
                      <a:lnTo>
                        <a:pt x="3435" y="4140"/>
                      </a:lnTo>
                      <a:cubicBezTo>
                        <a:pt x="2962" y="4140"/>
                        <a:pt x="2490" y="4014"/>
                        <a:pt x="2049" y="3825"/>
                      </a:cubicBezTo>
                      <a:lnTo>
                        <a:pt x="2049" y="1399"/>
                      </a:lnTo>
                      <a:lnTo>
                        <a:pt x="2332" y="1210"/>
                      </a:lnTo>
                      <a:cubicBezTo>
                        <a:pt x="2774" y="883"/>
                        <a:pt x="3318" y="717"/>
                        <a:pt x="3866" y="717"/>
                      </a:cubicBezTo>
                      <a:close/>
                      <a:moveTo>
                        <a:pt x="3817" y="0"/>
                      </a:moveTo>
                      <a:cubicBezTo>
                        <a:pt x="3151" y="0"/>
                        <a:pt x="2491" y="205"/>
                        <a:pt x="1923" y="611"/>
                      </a:cubicBezTo>
                      <a:cubicBezTo>
                        <a:pt x="1765" y="265"/>
                        <a:pt x="1419" y="13"/>
                        <a:pt x="1009" y="13"/>
                      </a:cubicBezTo>
                      <a:lnTo>
                        <a:pt x="348" y="13"/>
                      </a:lnTo>
                      <a:cubicBezTo>
                        <a:pt x="159" y="13"/>
                        <a:pt x="1" y="170"/>
                        <a:pt x="1" y="391"/>
                      </a:cubicBezTo>
                      <a:lnTo>
                        <a:pt x="1" y="4486"/>
                      </a:lnTo>
                      <a:cubicBezTo>
                        <a:pt x="1" y="4675"/>
                        <a:pt x="159" y="4833"/>
                        <a:pt x="348" y="4833"/>
                      </a:cubicBezTo>
                      <a:lnTo>
                        <a:pt x="1009" y="4833"/>
                      </a:lnTo>
                      <a:cubicBezTo>
                        <a:pt x="1324" y="4833"/>
                        <a:pt x="1608" y="4675"/>
                        <a:pt x="1797" y="4486"/>
                      </a:cubicBezTo>
                      <a:cubicBezTo>
                        <a:pt x="2332" y="4707"/>
                        <a:pt x="2868" y="4833"/>
                        <a:pt x="3435" y="4833"/>
                      </a:cubicBezTo>
                      <a:lnTo>
                        <a:pt x="7373" y="4833"/>
                      </a:lnTo>
                      <a:cubicBezTo>
                        <a:pt x="7783" y="4833"/>
                        <a:pt x="8192" y="4675"/>
                        <a:pt x="8507" y="4392"/>
                      </a:cubicBezTo>
                      <a:cubicBezTo>
                        <a:pt x="8539" y="4392"/>
                        <a:pt x="11217" y="1903"/>
                        <a:pt x="11248" y="1872"/>
                      </a:cubicBezTo>
                      <a:cubicBezTo>
                        <a:pt x="11406" y="1809"/>
                        <a:pt x="11658" y="1493"/>
                        <a:pt x="11658" y="1084"/>
                      </a:cubicBezTo>
                      <a:cubicBezTo>
                        <a:pt x="11658" y="454"/>
                        <a:pt x="11185" y="44"/>
                        <a:pt x="10618" y="44"/>
                      </a:cubicBezTo>
                      <a:cubicBezTo>
                        <a:pt x="10303" y="44"/>
                        <a:pt x="10051" y="202"/>
                        <a:pt x="9925" y="296"/>
                      </a:cubicBezTo>
                      <a:lnTo>
                        <a:pt x="8192" y="1619"/>
                      </a:lnTo>
                      <a:cubicBezTo>
                        <a:pt x="8098" y="1084"/>
                        <a:pt x="7688" y="706"/>
                        <a:pt x="7153" y="706"/>
                      </a:cubicBezTo>
                      <a:lnTo>
                        <a:pt x="5861" y="706"/>
                      </a:lnTo>
                      <a:lnTo>
                        <a:pt x="5640" y="548"/>
                      </a:lnTo>
                      <a:cubicBezTo>
                        <a:pt x="5075" y="182"/>
                        <a:pt x="4444" y="0"/>
                        <a:pt x="381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29" name="Google Shape;12517;p89">
                  <a:extLst>
                    <a:ext uri="{FF2B5EF4-FFF2-40B4-BE49-F238E27FC236}">
                      <a16:creationId xmlns:a16="http://schemas.microsoft.com/office/drawing/2014/main" id="{E01AB9F0-2FD3-297B-CE41-28D9EF7472BF}"/>
                    </a:ext>
                  </a:extLst>
                </p:cNvPr>
                <p:cNvSpPr/>
                <p:nvPr/>
              </p:nvSpPr>
              <p:spPr>
                <a:xfrm>
                  <a:off x="-4109575" y="2783850"/>
                  <a:ext cx="153625" cy="15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45" h="6176" extrusionOk="0">
                      <a:moveTo>
                        <a:pt x="3057" y="693"/>
                      </a:moveTo>
                      <a:cubicBezTo>
                        <a:pt x="4411" y="693"/>
                        <a:pt x="5482" y="1765"/>
                        <a:pt x="5482" y="3088"/>
                      </a:cubicBezTo>
                      <a:cubicBezTo>
                        <a:pt x="5482" y="4442"/>
                        <a:pt x="4411" y="5482"/>
                        <a:pt x="3057" y="5482"/>
                      </a:cubicBezTo>
                      <a:cubicBezTo>
                        <a:pt x="1733" y="5482"/>
                        <a:pt x="662" y="4442"/>
                        <a:pt x="662" y="3088"/>
                      </a:cubicBezTo>
                      <a:cubicBezTo>
                        <a:pt x="662" y="1765"/>
                        <a:pt x="1733" y="693"/>
                        <a:pt x="3057" y="693"/>
                      </a:cubicBezTo>
                      <a:close/>
                      <a:moveTo>
                        <a:pt x="3057" y="0"/>
                      </a:moveTo>
                      <a:cubicBezTo>
                        <a:pt x="1387" y="0"/>
                        <a:pt x="1" y="1387"/>
                        <a:pt x="1" y="3088"/>
                      </a:cubicBezTo>
                      <a:cubicBezTo>
                        <a:pt x="1" y="4789"/>
                        <a:pt x="1387" y="6175"/>
                        <a:pt x="3057" y="6175"/>
                      </a:cubicBezTo>
                      <a:cubicBezTo>
                        <a:pt x="4758" y="6175"/>
                        <a:pt x="6144" y="4789"/>
                        <a:pt x="6144" y="3088"/>
                      </a:cubicBezTo>
                      <a:cubicBezTo>
                        <a:pt x="6144" y="1387"/>
                        <a:pt x="4758" y="0"/>
                        <a:pt x="305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30" name="Google Shape;12518;p89">
                  <a:extLst>
                    <a:ext uri="{FF2B5EF4-FFF2-40B4-BE49-F238E27FC236}">
                      <a16:creationId xmlns:a16="http://schemas.microsoft.com/office/drawing/2014/main" id="{B49803BC-F25E-640E-4A53-CCD6CEDDAB9E}"/>
                    </a:ext>
                  </a:extLst>
                </p:cNvPr>
                <p:cNvSpPr/>
                <p:nvPr/>
              </p:nvSpPr>
              <p:spPr>
                <a:xfrm>
                  <a:off x="-4074925" y="2818500"/>
                  <a:ext cx="84300" cy="85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72" h="3404" extrusionOk="0">
                      <a:moveTo>
                        <a:pt x="1671" y="631"/>
                      </a:moveTo>
                      <a:cubicBezTo>
                        <a:pt x="2238" y="631"/>
                        <a:pt x="2710" y="1103"/>
                        <a:pt x="2710" y="1670"/>
                      </a:cubicBezTo>
                      <a:cubicBezTo>
                        <a:pt x="2710" y="2206"/>
                        <a:pt x="2238" y="2678"/>
                        <a:pt x="1671" y="2678"/>
                      </a:cubicBezTo>
                      <a:cubicBezTo>
                        <a:pt x="1135" y="2678"/>
                        <a:pt x="662" y="2206"/>
                        <a:pt x="662" y="1670"/>
                      </a:cubicBezTo>
                      <a:cubicBezTo>
                        <a:pt x="662" y="1103"/>
                        <a:pt x="1135" y="631"/>
                        <a:pt x="1671" y="631"/>
                      </a:cubicBezTo>
                      <a:close/>
                      <a:moveTo>
                        <a:pt x="1671" y="1"/>
                      </a:moveTo>
                      <a:cubicBezTo>
                        <a:pt x="725" y="1"/>
                        <a:pt x="1" y="757"/>
                        <a:pt x="1" y="1702"/>
                      </a:cubicBezTo>
                      <a:cubicBezTo>
                        <a:pt x="1" y="2647"/>
                        <a:pt x="725" y="3403"/>
                        <a:pt x="1671" y="3403"/>
                      </a:cubicBezTo>
                      <a:cubicBezTo>
                        <a:pt x="2616" y="3403"/>
                        <a:pt x="3372" y="2647"/>
                        <a:pt x="3372" y="1702"/>
                      </a:cubicBezTo>
                      <a:cubicBezTo>
                        <a:pt x="3372" y="757"/>
                        <a:pt x="2616" y="1"/>
                        <a:pt x="167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8012" name="Google Shape;12528;p89">
                <a:extLst>
                  <a:ext uri="{FF2B5EF4-FFF2-40B4-BE49-F238E27FC236}">
                    <a16:creationId xmlns:a16="http://schemas.microsoft.com/office/drawing/2014/main" id="{530A5EDA-2D6C-09EE-C247-952E050EA086}"/>
                  </a:ext>
                </a:extLst>
              </p:cNvPr>
              <p:cNvSpPr/>
              <p:nvPr/>
            </p:nvSpPr>
            <p:spPr>
              <a:xfrm>
                <a:off x="10330796" y="3453239"/>
                <a:ext cx="646458" cy="644753"/>
              </a:xfrm>
              <a:custGeom>
                <a:avLst/>
                <a:gdLst/>
                <a:ahLst/>
                <a:cxnLst/>
                <a:rect l="l" t="t" r="r" b="b"/>
                <a:pathLst>
                  <a:path w="11752" h="11721" extrusionOk="0">
                    <a:moveTo>
                      <a:pt x="6490" y="662"/>
                    </a:moveTo>
                    <a:cubicBezTo>
                      <a:pt x="6711" y="662"/>
                      <a:pt x="6868" y="820"/>
                      <a:pt x="6868" y="1009"/>
                    </a:cubicBezTo>
                    <a:lnTo>
                      <a:pt x="6868" y="1355"/>
                    </a:lnTo>
                    <a:lnTo>
                      <a:pt x="5167" y="1355"/>
                    </a:lnTo>
                    <a:cubicBezTo>
                      <a:pt x="4600" y="1355"/>
                      <a:pt x="4127" y="1828"/>
                      <a:pt x="4127" y="2395"/>
                    </a:cubicBezTo>
                    <a:lnTo>
                      <a:pt x="4127" y="2773"/>
                    </a:lnTo>
                    <a:lnTo>
                      <a:pt x="3088" y="2773"/>
                    </a:lnTo>
                    <a:cubicBezTo>
                      <a:pt x="2993" y="2773"/>
                      <a:pt x="2867" y="2836"/>
                      <a:pt x="2836" y="2899"/>
                    </a:cubicBezTo>
                    <a:lnTo>
                      <a:pt x="2048" y="3687"/>
                    </a:lnTo>
                    <a:lnTo>
                      <a:pt x="2048" y="3151"/>
                    </a:lnTo>
                    <a:cubicBezTo>
                      <a:pt x="2048" y="2931"/>
                      <a:pt x="1891" y="2773"/>
                      <a:pt x="1702" y="2773"/>
                    </a:cubicBezTo>
                    <a:lnTo>
                      <a:pt x="1040" y="2773"/>
                    </a:lnTo>
                    <a:cubicBezTo>
                      <a:pt x="819" y="2773"/>
                      <a:pt x="662" y="2616"/>
                      <a:pt x="662" y="2427"/>
                    </a:cubicBezTo>
                    <a:lnTo>
                      <a:pt x="662" y="1009"/>
                    </a:lnTo>
                    <a:cubicBezTo>
                      <a:pt x="662" y="820"/>
                      <a:pt x="819" y="662"/>
                      <a:pt x="1040" y="662"/>
                    </a:cubicBezTo>
                    <a:close/>
                    <a:moveTo>
                      <a:pt x="10649" y="1986"/>
                    </a:moveTo>
                    <a:cubicBezTo>
                      <a:pt x="10838" y="1986"/>
                      <a:pt x="10995" y="2143"/>
                      <a:pt x="10995" y="2364"/>
                    </a:cubicBezTo>
                    <a:lnTo>
                      <a:pt x="10995" y="3781"/>
                    </a:lnTo>
                    <a:cubicBezTo>
                      <a:pt x="10995" y="3970"/>
                      <a:pt x="10838" y="4128"/>
                      <a:pt x="10649" y="4128"/>
                    </a:cubicBezTo>
                    <a:lnTo>
                      <a:pt x="8601" y="4128"/>
                    </a:lnTo>
                    <a:cubicBezTo>
                      <a:pt x="8412" y="4128"/>
                      <a:pt x="8255" y="4285"/>
                      <a:pt x="8255" y="4474"/>
                    </a:cubicBezTo>
                    <a:lnTo>
                      <a:pt x="8255" y="5041"/>
                    </a:lnTo>
                    <a:lnTo>
                      <a:pt x="7404" y="4191"/>
                    </a:lnTo>
                    <a:cubicBezTo>
                      <a:pt x="7372" y="4159"/>
                      <a:pt x="7246" y="4128"/>
                      <a:pt x="7183" y="4128"/>
                    </a:cubicBezTo>
                    <a:lnTo>
                      <a:pt x="5136" y="4128"/>
                    </a:lnTo>
                    <a:cubicBezTo>
                      <a:pt x="4947" y="4128"/>
                      <a:pt x="4789" y="3970"/>
                      <a:pt x="4789" y="3781"/>
                    </a:cubicBezTo>
                    <a:lnTo>
                      <a:pt x="4789" y="2364"/>
                    </a:lnTo>
                    <a:cubicBezTo>
                      <a:pt x="4789" y="2143"/>
                      <a:pt x="4947" y="1986"/>
                      <a:pt x="5136" y="1986"/>
                    </a:cubicBezTo>
                    <a:close/>
                    <a:moveTo>
                      <a:pt x="3088" y="6207"/>
                    </a:moveTo>
                    <a:cubicBezTo>
                      <a:pt x="3623" y="6207"/>
                      <a:pt x="4096" y="6680"/>
                      <a:pt x="4096" y="7247"/>
                    </a:cubicBezTo>
                    <a:cubicBezTo>
                      <a:pt x="4096" y="7782"/>
                      <a:pt x="3623" y="8255"/>
                      <a:pt x="3088" y="8255"/>
                    </a:cubicBezTo>
                    <a:cubicBezTo>
                      <a:pt x="2521" y="8255"/>
                      <a:pt x="2048" y="7782"/>
                      <a:pt x="2048" y="7247"/>
                    </a:cubicBezTo>
                    <a:cubicBezTo>
                      <a:pt x="2048" y="6648"/>
                      <a:pt x="2489" y="6207"/>
                      <a:pt x="3088" y="6207"/>
                    </a:cubicBezTo>
                    <a:close/>
                    <a:moveTo>
                      <a:pt x="8601" y="6207"/>
                    </a:moveTo>
                    <a:cubicBezTo>
                      <a:pt x="9137" y="6207"/>
                      <a:pt x="9609" y="6648"/>
                      <a:pt x="9609" y="7247"/>
                    </a:cubicBezTo>
                    <a:cubicBezTo>
                      <a:pt x="9609" y="7782"/>
                      <a:pt x="9137" y="8255"/>
                      <a:pt x="8601" y="8255"/>
                    </a:cubicBezTo>
                    <a:cubicBezTo>
                      <a:pt x="8003" y="8255"/>
                      <a:pt x="7530" y="7782"/>
                      <a:pt x="7530" y="7247"/>
                    </a:cubicBezTo>
                    <a:cubicBezTo>
                      <a:pt x="7530" y="6680"/>
                      <a:pt x="8003" y="6207"/>
                      <a:pt x="8601" y="6207"/>
                    </a:cubicBezTo>
                    <a:close/>
                    <a:moveTo>
                      <a:pt x="3749" y="8980"/>
                    </a:moveTo>
                    <a:cubicBezTo>
                      <a:pt x="4695" y="8980"/>
                      <a:pt x="5451" y="9704"/>
                      <a:pt x="5451" y="10649"/>
                    </a:cubicBezTo>
                    <a:lnTo>
                      <a:pt x="5451" y="11027"/>
                    </a:lnTo>
                    <a:lnTo>
                      <a:pt x="630" y="11027"/>
                    </a:lnTo>
                    <a:lnTo>
                      <a:pt x="630" y="10649"/>
                    </a:lnTo>
                    <a:lnTo>
                      <a:pt x="662" y="10649"/>
                    </a:lnTo>
                    <a:cubicBezTo>
                      <a:pt x="662" y="9704"/>
                      <a:pt x="1418" y="8980"/>
                      <a:pt x="2363" y="8980"/>
                    </a:cubicBezTo>
                    <a:close/>
                    <a:moveTo>
                      <a:pt x="9369" y="8976"/>
                    </a:moveTo>
                    <a:cubicBezTo>
                      <a:pt x="10266" y="8976"/>
                      <a:pt x="10995" y="9740"/>
                      <a:pt x="10995" y="10649"/>
                    </a:cubicBezTo>
                    <a:lnTo>
                      <a:pt x="10995" y="11027"/>
                    </a:lnTo>
                    <a:lnTo>
                      <a:pt x="6144" y="11027"/>
                    </a:lnTo>
                    <a:lnTo>
                      <a:pt x="6144" y="10649"/>
                    </a:lnTo>
                    <a:cubicBezTo>
                      <a:pt x="6144" y="9704"/>
                      <a:pt x="6900" y="8980"/>
                      <a:pt x="7845" y="8980"/>
                    </a:cubicBezTo>
                    <a:lnTo>
                      <a:pt x="9263" y="8980"/>
                    </a:lnTo>
                    <a:cubicBezTo>
                      <a:pt x="9298" y="8977"/>
                      <a:pt x="9334" y="8976"/>
                      <a:pt x="9369" y="8976"/>
                    </a:cubicBezTo>
                    <a:close/>
                    <a:moveTo>
                      <a:pt x="1040" y="1"/>
                    </a:moveTo>
                    <a:cubicBezTo>
                      <a:pt x="473" y="1"/>
                      <a:pt x="0" y="473"/>
                      <a:pt x="0" y="1009"/>
                    </a:cubicBezTo>
                    <a:lnTo>
                      <a:pt x="0" y="2427"/>
                    </a:lnTo>
                    <a:cubicBezTo>
                      <a:pt x="0" y="2994"/>
                      <a:pt x="473" y="3466"/>
                      <a:pt x="1040" y="3466"/>
                    </a:cubicBezTo>
                    <a:lnTo>
                      <a:pt x="1386" y="3466"/>
                    </a:lnTo>
                    <a:lnTo>
                      <a:pt x="1386" y="4474"/>
                    </a:lnTo>
                    <a:cubicBezTo>
                      <a:pt x="1386" y="4688"/>
                      <a:pt x="1546" y="4829"/>
                      <a:pt x="1727" y="4829"/>
                    </a:cubicBezTo>
                    <a:cubicBezTo>
                      <a:pt x="1813" y="4829"/>
                      <a:pt x="1904" y="4797"/>
                      <a:pt x="1985" y="4726"/>
                    </a:cubicBezTo>
                    <a:lnTo>
                      <a:pt x="3245" y="3466"/>
                    </a:lnTo>
                    <a:lnTo>
                      <a:pt x="4096" y="3466"/>
                    </a:lnTo>
                    <a:lnTo>
                      <a:pt x="4096" y="3813"/>
                    </a:lnTo>
                    <a:cubicBezTo>
                      <a:pt x="4096" y="4348"/>
                      <a:pt x="4568" y="4821"/>
                      <a:pt x="5136" y="4821"/>
                    </a:cubicBezTo>
                    <a:lnTo>
                      <a:pt x="7057" y="4821"/>
                    </a:lnTo>
                    <a:lnTo>
                      <a:pt x="7908" y="5672"/>
                    </a:lnTo>
                    <a:cubicBezTo>
                      <a:pt x="7341" y="5924"/>
                      <a:pt x="6868" y="6522"/>
                      <a:pt x="6868" y="7247"/>
                    </a:cubicBezTo>
                    <a:cubicBezTo>
                      <a:pt x="6868" y="7625"/>
                      <a:pt x="7026" y="8034"/>
                      <a:pt x="7278" y="8349"/>
                    </a:cubicBezTo>
                    <a:cubicBezTo>
                      <a:pt x="6648" y="8507"/>
                      <a:pt x="6144" y="8885"/>
                      <a:pt x="5829" y="9452"/>
                    </a:cubicBezTo>
                    <a:cubicBezTo>
                      <a:pt x="5514" y="8917"/>
                      <a:pt x="5010" y="8539"/>
                      <a:pt x="4411" y="8381"/>
                    </a:cubicBezTo>
                    <a:cubicBezTo>
                      <a:pt x="4663" y="8066"/>
                      <a:pt x="4821" y="7719"/>
                      <a:pt x="4821" y="7278"/>
                    </a:cubicBezTo>
                    <a:cubicBezTo>
                      <a:pt x="4821" y="6333"/>
                      <a:pt x="4064" y="5577"/>
                      <a:pt x="3119" y="5577"/>
                    </a:cubicBezTo>
                    <a:cubicBezTo>
                      <a:pt x="2174" y="5577"/>
                      <a:pt x="1418" y="6333"/>
                      <a:pt x="1418" y="7278"/>
                    </a:cubicBezTo>
                    <a:cubicBezTo>
                      <a:pt x="1418" y="7719"/>
                      <a:pt x="1576" y="8097"/>
                      <a:pt x="1828" y="8381"/>
                    </a:cubicBezTo>
                    <a:cubicBezTo>
                      <a:pt x="788" y="8665"/>
                      <a:pt x="32" y="9610"/>
                      <a:pt x="32" y="10712"/>
                    </a:cubicBezTo>
                    <a:lnTo>
                      <a:pt x="32" y="11374"/>
                    </a:lnTo>
                    <a:cubicBezTo>
                      <a:pt x="32" y="11563"/>
                      <a:pt x="189" y="11721"/>
                      <a:pt x="410" y="11721"/>
                    </a:cubicBezTo>
                    <a:lnTo>
                      <a:pt x="11374" y="11721"/>
                    </a:lnTo>
                    <a:cubicBezTo>
                      <a:pt x="11594" y="11721"/>
                      <a:pt x="11752" y="11563"/>
                      <a:pt x="11752" y="11374"/>
                    </a:cubicBezTo>
                    <a:lnTo>
                      <a:pt x="11752" y="10712"/>
                    </a:lnTo>
                    <a:cubicBezTo>
                      <a:pt x="11752" y="9610"/>
                      <a:pt x="10995" y="8665"/>
                      <a:pt x="9956" y="8381"/>
                    </a:cubicBezTo>
                    <a:cubicBezTo>
                      <a:pt x="10208" y="8066"/>
                      <a:pt x="10365" y="7719"/>
                      <a:pt x="10365" y="7278"/>
                    </a:cubicBezTo>
                    <a:cubicBezTo>
                      <a:pt x="10365" y="6459"/>
                      <a:pt x="9767" y="5735"/>
                      <a:pt x="8979" y="5577"/>
                    </a:cubicBezTo>
                    <a:lnTo>
                      <a:pt x="8979" y="4884"/>
                    </a:lnTo>
                    <a:lnTo>
                      <a:pt x="10649" y="4884"/>
                    </a:lnTo>
                    <a:lnTo>
                      <a:pt x="10649" y="4821"/>
                    </a:lnTo>
                    <a:cubicBezTo>
                      <a:pt x="11185" y="4821"/>
                      <a:pt x="11657" y="4348"/>
                      <a:pt x="11657" y="3813"/>
                    </a:cubicBezTo>
                    <a:lnTo>
                      <a:pt x="11657" y="2395"/>
                    </a:lnTo>
                    <a:cubicBezTo>
                      <a:pt x="11657" y="1828"/>
                      <a:pt x="11185" y="1355"/>
                      <a:pt x="10649" y="1355"/>
                    </a:cubicBezTo>
                    <a:lnTo>
                      <a:pt x="7530" y="1355"/>
                    </a:lnTo>
                    <a:lnTo>
                      <a:pt x="7530" y="1009"/>
                    </a:lnTo>
                    <a:cubicBezTo>
                      <a:pt x="7530" y="473"/>
                      <a:pt x="7057" y="1"/>
                      <a:pt x="649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8013" name="Google Shape;12540;p89">
                <a:extLst>
                  <a:ext uri="{FF2B5EF4-FFF2-40B4-BE49-F238E27FC236}">
                    <a16:creationId xmlns:a16="http://schemas.microsoft.com/office/drawing/2014/main" id="{272E07E7-FF04-EBC4-1D60-4330B66D158F}"/>
                  </a:ext>
                </a:extLst>
              </p:cNvPr>
              <p:cNvGrpSpPr/>
              <p:nvPr/>
            </p:nvGrpSpPr>
            <p:grpSpPr>
              <a:xfrm>
                <a:off x="2893270" y="3454375"/>
                <a:ext cx="644698" cy="642992"/>
                <a:chOff x="-5635975" y="2757075"/>
                <a:chExt cx="293000" cy="292225"/>
              </a:xfrm>
              <a:grpFill/>
            </p:grpSpPr>
            <p:sp>
              <p:nvSpPr>
                <p:cNvPr id="18026" name="Google Shape;12541;p89">
                  <a:extLst>
                    <a:ext uri="{FF2B5EF4-FFF2-40B4-BE49-F238E27FC236}">
                      <a16:creationId xmlns:a16="http://schemas.microsoft.com/office/drawing/2014/main" id="{A8A4FC3C-B000-24DF-2802-AF4A12A784DD}"/>
                    </a:ext>
                  </a:extLst>
                </p:cNvPr>
                <p:cNvSpPr/>
                <p:nvPr/>
              </p:nvSpPr>
              <p:spPr>
                <a:xfrm>
                  <a:off x="-5635975" y="2757075"/>
                  <a:ext cx="293000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20" h="11689" extrusionOk="0">
                      <a:moveTo>
                        <a:pt x="10649" y="693"/>
                      </a:moveTo>
                      <a:cubicBezTo>
                        <a:pt x="10838" y="693"/>
                        <a:pt x="10995" y="851"/>
                        <a:pt x="10995" y="1040"/>
                      </a:cubicBezTo>
                      <a:lnTo>
                        <a:pt x="10995" y="7593"/>
                      </a:lnTo>
                      <a:lnTo>
                        <a:pt x="693" y="7593"/>
                      </a:lnTo>
                      <a:lnTo>
                        <a:pt x="693" y="1040"/>
                      </a:lnTo>
                      <a:cubicBezTo>
                        <a:pt x="725" y="851"/>
                        <a:pt x="882" y="693"/>
                        <a:pt x="1040" y="693"/>
                      </a:cubicBezTo>
                      <a:close/>
                      <a:moveTo>
                        <a:pt x="10995" y="8223"/>
                      </a:moveTo>
                      <a:lnTo>
                        <a:pt x="10995" y="8569"/>
                      </a:lnTo>
                      <a:cubicBezTo>
                        <a:pt x="11027" y="8821"/>
                        <a:pt x="10869" y="8916"/>
                        <a:pt x="10680" y="8916"/>
                      </a:cubicBezTo>
                      <a:lnTo>
                        <a:pt x="1040" y="8916"/>
                      </a:lnTo>
                      <a:cubicBezTo>
                        <a:pt x="851" y="8916"/>
                        <a:pt x="693" y="8758"/>
                        <a:pt x="693" y="8569"/>
                      </a:cubicBezTo>
                      <a:lnTo>
                        <a:pt x="693" y="8223"/>
                      </a:lnTo>
                      <a:close/>
                      <a:moveTo>
                        <a:pt x="6679" y="9641"/>
                      </a:moveTo>
                      <a:lnTo>
                        <a:pt x="6994" y="11027"/>
                      </a:lnTo>
                      <a:lnTo>
                        <a:pt x="4694" y="11027"/>
                      </a:lnTo>
                      <a:lnTo>
                        <a:pt x="5009" y="9641"/>
                      </a:lnTo>
                      <a:close/>
                      <a:moveTo>
                        <a:pt x="1040" y="0"/>
                      </a:moveTo>
                      <a:cubicBezTo>
                        <a:pt x="473" y="0"/>
                        <a:pt x="0" y="473"/>
                        <a:pt x="0" y="1008"/>
                      </a:cubicBezTo>
                      <a:lnTo>
                        <a:pt x="0" y="8569"/>
                      </a:lnTo>
                      <a:cubicBezTo>
                        <a:pt x="0" y="9137"/>
                        <a:pt x="473" y="9609"/>
                        <a:pt x="1040" y="9609"/>
                      </a:cubicBezTo>
                      <a:lnTo>
                        <a:pt x="4316" y="9609"/>
                      </a:lnTo>
                      <a:lnTo>
                        <a:pt x="4001" y="10964"/>
                      </a:lnTo>
                      <a:lnTo>
                        <a:pt x="3087" y="10964"/>
                      </a:lnTo>
                      <a:cubicBezTo>
                        <a:pt x="2898" y="10964"/>
                        <a:pt x="2741" y="11121"/>
                        <a:pt x="2741" y="11342"/>
                      </a:cubicBezTo>
                      <a:cubicBezTo>
                        <a:pt x="2741" y="11531"/>
                        <a:pt x="2898" y="11688"/>
                        <a:pt x="3087" y="11688"/>
                      </a:cubicBezTo>
                      <a:lnTo>
                        <a:pt x="8569" y="11688"/>
                      </a:lnTo>
                      <a:cubicBezTo>
                        <a:pt x="8758" y="11688"/>
                        <a:pt x="8916" y="11531"/>
                        <a:pt x="8916" y="11342"/>
                      </a:cubicBezTo>
                      <a:cubicBezTo>
                        <a:pt x="8916" y="11121"/>
                        <a:pt x="8758" y="10964"/>
                        <a:pt x="8569" y="10964"/>
                      </a:cubicBezTo>
                      <a:lnTo>
                        <a:pt x="7656" y="10964"/>
                      </a:lnTo>
                      <a:lnTo>
                        <a:pt x="7341" y="9609"/>
                      </a:lnTo>
                      <a:lnTo>
                        <a:pt x="10649" y="9609"/>
                      </a:lnTo>
                      <a:cubicBezTo>
                        <a:pt x="11216" y="9609"/>
                        <a:pt x="11688" y="9137"/>
                        <a:pt x="11688" y="8569"/>
                      </a:cubicBezTo>
                      <a:lnTo>
                        <a:pt x="11688" y="1008"/>
                      </a:lnTo>
                      <a:cubicBezTo>
                        <a:pt x="11720" y="473"/>
                        <a:pt x="11247" y="0"/>
                        <a:pt x="1068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27" name="Google Shape;12542;p89">
                  <a:extLst>
                    <a:ext uri="{FF2B5EF4-FFF2-40B4-BE49-F238E27FC236}">
                      <a16:creationId xmlns:a16="http://schemas.microsoft.com/office/drawing/2014/main" id="{78A0C69D-D358-2464-9BA0-2280C2B2EA40}"/>
                    </a:ext>
                  </a:extLst>
                </p:cNvPr>
                <p:cNvSpPr/>
                <p:nvPr/>
              </p:nvSpPr>
              <p:spPr>
                <a:xfrm>
                  <a:off x="-5584800" y="2790150"/>
                  <a:ext cx="189850" cy="138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94" h="5522" extrusionOk="0">
                      <a:moveTo>
                        <a:pt x="2994" y="725"/>
                      </a:moveTo>
                      <a:lnTo>
                        <a:pt x="2332" y="1387"/>
                      </a:lnTo>
                      <a:lnTo>
                        <a:pt x="1230" y="1387"/>
                      </a:lnTo>
                      <a:lnTo>
                        <a:pt x="1891" y="725"/>
                      </a:lnTo>
                      <a:close/>
                      <a:moveTo>
                        <a:pt x="3781" y="882"/>
                      </a:moveTo>
                      <a:lnTo>
                        <a:pt x="4349" y="1418"/>
                      </a:lnTo>
                      <a:lnTo>
                        <a:pt x="3246" y="1418"/>
                      </a:lnTo>
                      <a:lnTo>
                        <a:pt x="3781" y="882"/>
                      </a:lnTo>
                      <a:close/>
                      <a:moveTo>
                        <a:pt x="5735" y="756"/>
                      </a:moveTo>
                      <a:lnTo>
                        <a:pt x="6396" y="1418"/>
                      </a:lnTo>
                      <a:lnTo>
                        <a:pt x="5294" y="1418"/>
                      </a:lnTo>
                      <a:lnTo>
                        <a:pt x="4632" y="756"/>
                      </a:lnTo>
                      <a:close/>
                      <a:moveTo>
                        <a:pt x="2175" y="2080"/>
                      </a:moveTo>
                      <a:lnTo>
                        <a:pt x="2868" y="3749"/>
                      </a:lnTo>
                      <a:lnTo>
                        <a:pt x="1198" y="2080"/>
                      </a:lnTo>
                      <a:close/>
                      <a:moveTo>
                        <a:pt x="6396" y="2080"/>
                      </a:moveTo>
                      <a:lnTo>
                        <a:pt x="4727" y="3749"/>
                      </a:lnTo>
                      <a:lnTo>
                        <a:pt x="5420" y="2080"/>
                      </a:lnTo>
                      <a:close/>
                      <a:moveTo>
                        <a:pt x="4664" y="2080"/>
                      </a:moveTo>
                      <a:lnTo>
                        <a:pt x="3781" y="4253"/>
                      </a:lnTo>
                      <a:lnTo>
                        <a:pt x="2931" y="2080"/>
                      </a:lnTo>
                      <a:close/>
                      <a:moveTo>
                        <a:pt x="1734" y="0"/>
                      </a:moveTo>
                      <a:cubicBezTo>
                        <a:pt x="1671" y="0"/>
                        <a:pt x="1545" y="32"/>
                        <a:pt x="1513" y="126"/>
                      </a:cubicBezTo>
                      <a:lnTo>
                        <a:pt x="127" y="1513"/>
                      </a:lnTo>
                      <a:cubicBezTo>
                        <a:pt x="1" y="1670"/>
                        <a:pt x="1" y="1859"/>
                        <a:pt x="127" y="2017"/>
                      </a:cubicBezTo>
                      <a:lnTo>
                        <a:pt x="3561" y="5451"/>
                      </a:lnTo>
                      <a:cubicBezTo>
                        <a:pt x="3624" y="5498"/>
                        <a:pt x="3711" y="5522"/>
                        <a:pt x="3797" y="5522"/>
                      </a:cubicBezTo>
                      <a:cubicBezTo>
                        <a:pt x="3884" y="5522"/>
                        <a:pt x="3970" y="5498"/>
                        <a:pt x="4033" y="5451"/>
                      </a:cubicBezTo>
                      <a:lnTo>
                        <a:pt x="7468" y="2017"/>
                      </a:lnTo>
                      <a:cubicBezTo>
                        <a:pt x="7594" y="1891"/>
                        <a:pt x="7594" y="1702"/>
                        <a:pt x="7499" y="1544"/>
                      </a:cubicBezTo>
                      <a:lnTo>
                        <a:pt x="7468" y="1513"/>
                      </a:lnTo>
                      <a:lnTo>
                        <a:pt x="6081" y="126"/>
                      </a:lnTo>
                      <a:cubicBezTo>
                        <a:pt x="6018" y="32"/>
                        <a:pt x="5924" y="0"/>
                        <a:pt x="586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014" name="Google Shape;12549;p89">
                <a:extLst>
                  <a:ext uri="{FF2B5EF4-FFF2-40B4-BE49-F238E27FC236}">
                    <a16:creationId xmlns:a16="http://schemas.microsoft.com/office/drawing/2014/main" id="{51FECA6B-CD43-0A57-762B-7ABAB35B6AFA}"/>
                  </a:ext>
                </a:extLst>
              </p:cNvPr>
              <p:cNvGrpSpPr/>
              <p:nvPr/>
            </p:nvGrpSpPr>
            <p:grpSpPr>
              <a:xfrm>
                <a:off x="7003473" y="3453523"/>
                <a:ext cx="641288" cy="644698"/>
                <a:chOff x="-3852025" y="2764950"/>
                <a:chExt cx="291450" cy="293000"/>
              </a:xfrm>
              <a:grpFill/>
            </p:grpSpPr>
            <p:sp>
              <p:nvSpPr>
                <p:cNvPr id="18024" name="Google Shape;12550;p89">
                  <a:extLst>
                    <a:ext uri="{FF2B5EF4-FFF2-40B4-BE49-F238E27FC236}">
                      <a16:creationId xmlns:a16="http://schemas.microsoft.com/office/drawing/2014/main" id="{37876BF7-0AF3-6B2E-C6AD-6030104121F9}"/>
                    </a:ext>
                  </a:extLst>
                </p:cNvPr>
                <p:cNvSpPr/>
                <p:nvPr/>
              </p:nvSpPr>
              <p:spPr>
                <a:xfrm>
                  <a:off x="-3852025" y="2764950"/>
                  <a:ext cx="291450" cy="293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11720" extrusionOk="0">
                      <a:moveTo>
                        <a:pt x="4380" y="693"/>
                      </a:moveTo>
                      <a:cubicBezTo>
                        <a:pt x="6774" y="693"/>
                        <a:pt x="8161" y="1355"/>
                        <a:pt x="8161" y="1733"/>
                      </a:cubicBezTo>
                      <a:cubicBezTo>
                        <a:pt x="8161" y="2080"/>
                        <a:pt x="6774" y="2741"/>
                        <a:pt x="4380" y="2741"/>
                      </a:cubicBezTo>
                      <a:cubicBezTo>
                        <a:pt x="1986" y="2741"/>
                        <a:pt x="599" y="2080"/>
                        <a:pt x="599" y="1733"/>
                      </a:cubicBezTo>
                      <a:cubicBezTo>
                        <a:pt x="631" y="1355"/>
                        <a:pt x="2017" y="693"/>
                        <a:pt x="4380" y="693"/>
                      </a:cubicBezTo>
                      <a:close/>
                      <a:moveTo>
                        <a:pt x="8224" y="2710"/>
                      </a:moveTo>
                      <a:lnTo>
                        <a:pt x="8224" y="4190"/>
                      </a:lnTo>
                      <a:lnTo>
                        <a:pt x="7845" y="4190"/>
                      </a:lnTo>
                      <a:cubicBezTo>
                        <a:pt x="7815" y="4189"/>
                        <a:pt x="7784" y="4189"/>
                        <a:pt x="7753" y="4189"/>
                      </a:cubicBezTo>
                      <a:cubicBezTo>
                        <a:pt x="6625" y="4189"/>
                        <a:pt x="5622" y="4748"/>
                        <a:pt x="4947" y="5545"/>
                      </a:cubicBezTo>
                      <a:cubicBezTo>
                        <a:pt x="4743" y="5555"/>
                        <a:pt x="4544" y="5560"/>
                        <a:pt x="4352" y="5560"/>
                      </a:cubicBezTo>
                      <a:cubicBezTo>
                        <a:pt x="2081" y="5560"/>
                        <a:pt x="662" y="4912"/>
                        <a:pt x="662" y="4505"/>
                      </a:cubicBezTo>
                      <a:lnTo>
                        <a:pt x="662" y="2710"/>
                      </a:lnTo>
                      <a:cubicBezTo>
                        <a:pt x="1639" y="3308"/>
                        <a:pt x="3246" y="3466"/>
                        <a:pt x="4443" y="3466"/>
                      </a:cubicBezTo>
                      <a:cubicBezTo>
                        <a:pt x="5577" y="3466"/>
                        <a:pt x="7215" y="3308"/>
                        <a:pt x="8224" y="2710"/>
                      </a:cubicBezTo>
                      <a:close/>
                      <a:moveTo>
                        <a:pt x="631" y="5514"/>
                      </a:moveTo>
                      <a:cubicBezTo>
                        <a:pt x="1639" y="6081"/>
                        <a:pt x="3309" y="6238"/>
                        <a:pt x="4474" y="6238"/>
                      </a:cubicBezTo>
                      <a:cubicBezTo>
                        <a:pt x="4222" y="6711"/>
                        <a:pt x="4065" y="7309"/>
                        <a:pt x="4065" y="7939"/>
                      </a:cubicBezTo>
                      <a:lnTo>
                        <a:pt x="4065" y="8286"/>
                      </a:lnTo>
                      <a:cubicBezTo>
                        <a:pt x="1860" y="8223"/>
                        <a:pt x="631" y="7624"/>
                        <a:pt x="631" y="7278"/>
                      </a:cubicBezTo>
                      <a:lnTo>
                        <a:pt x="631" y="5514"/>
                      </a:lnTo>
                      <a:close/>
                      <a:moveTo>
                        <a:pt x="631" y="8223"/>
                      </a:moveTo>
                      <a:cubicBezTo>
                        <a:pt x="1576" y="8759"/>
                        <a:pt x="3120" y="8979"/>
                        <a:pt x="4222" y="8979"/>
                      </a:cubicBezTo>
                      <a:cubicBezTo>
                        <a:pt x="4474" y="9798"/>
                        <a:pt x="4947" y="10460"/>
                        <a:pt x="5609" y="10964"/>
                      </a:cubicBezTo>
                      <a:cubicBezTo>
                        <a:pt x="5199" y="11005"/>
                        <a:pt x="4802" y="11024"/>
                        <a:pt x="4424" y="11024"/>
                      </a:cubicBezTo>
                      <a:cubicBezTo>
                        <a:pt x="2216" y="11024"/>
                        <a:pt x="631" y="10391"/>
                        <a:pt x="631" y="9987"/>
                      </a:cubicBezTo>
                      <a:lnTo>
                        <a:pt x="631" y="8223"/>
                      </a:lnTo>
                      <a:close/>
                      <a:moveTo>
                        <a:pt x="7814" y="4852"/>
                      </a:moveTo>
                      <a:cubicBezTo>
                        <a:pt x="9515" y="4852"/>
                        <a:pt x="10933" y="6238"/>
                        <a:pt x="10933" y="7939"/>
                      </a:cubicBezTo>
                      <a:cubicBezTo>
                        <a:pt x="10964" y="9641"/>
                        <a:pt x="9547" y="11027"/>
                        <a:pt x="7814" y="11027"/>
                      </a:cubicBezTo>
                      <a:cubicBezTo>
                        <a:pt x="6113" y="11027"/>
                        <a:pt x="4726" y="9641"/>
                        <a:pt x="4726" y="7939"/>
                      </a:cubicBezTo>
                      <a:cubicBezTo>
                        <a:pt x="4726" y="6238"/>
                        <a:pt x="6113" y="4852"/>
                        <a:pt x="7814" y="4852"/>
                      </a:cubicBezTo>
                      <a:close/>
                      <a:moveTo>
                        <a:pt x="4411" y="0"/>
                      </a:moveTo>
                      <a:cubicBezTo>
                        <a:pt x="3277" y="0"/>
                        <a:pt x="2206" y="158"/>
                        <a:pt x="1418" y="410"/>
                      </a:cubicBezTo>
                      <a:cubicBezTo>
                        <a:pt x="253" y="819"/>
                        <a:pt x="1" y="1323"/>
                        <a:pt x="1" y="1733"/>
                      </a:cubicBezTo>
                      <a:lnTo>
                        <a:pt x="1" y="9987"/>
                      </a:lnTo>
                      <a:cubicBezTo>
                        <a:pt x="1" y="10334"/>
                        <a:pt x="253" y="10901"/>
                        <a:pt x="1418" y="11279"/>
                      </a:cubicBezTo>
                      <a:cubicBezTo>
                        <a:pt x="2269" y="11562"/>
                        <a:pt x="3309" y="11720"/>
                        <a:pt x="4411" y="11720"/>
                      </a:cubicBezTo>
                      <a:cubicBezTo>
                        <a:pt x="5199" y="11720"/>
                        <a:pt x="5955" y="11657"/>
                        <a:pt x="6617" y="11531"/>
                      </a:cubicBezTo>
                      <a:cubicBezTo>
                        <a:pt x="7026" y="11657"/>
                        <a:pt x="7404" y="11720"/>
                        <a:pt x="7845" y="11720"/>
                      </a:cubicBezTo>
                      <a:cubicBezTo>
                        <a:pt x="9925" y="11720"/>
                        <a:pt x="11658" y="10019"/>
                        <a:pt x="11658" y="7939"/>
                      </a:cubicBezTo>
                      <a:cubicBezTo>
                        <a:pt x="11626" y="6175"/>
                        <a:pt x="10397" y="4757"/>
                        <a:pt x="8822" y="4316"/>
                      </a:cubicBezTo>
                      <a:lnTo>
                        <a:pt x="8822" y="1733"/>
                      </a:lnTo>
                      <a:cubicBezTo>
                        <a:pt x="8822" y="1355"/>
                        <a:pt x="8602" y="819"/>
                        <a:pt x="7404" y="410"/>
                      </a:cubicBezTo>
                      <a:cubicBezTo>
                        <a:pt x="6585" y="158"/>
                        <a:pt x="5514" y="0"/>
                        <a:pt x="441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25" name="Google Shape;12551;p89">
                  <a:extLst>
                    <a:ext uri="{FF2B5EF4-FFF2-40B4-BE49-F238E27FC236}">
                      <a16:creationId xmlns:a16="http://schemas.microsoft.com/office/drawing/2014/main" id="{4BCA15B5-7D38-E691-3C74-B5EE94093389}"/>
                    </a:ext>
                  </a:extLst>
                </p:cNvPr>
                <p:cNvSpPr/>
                <p:nvPr/>
              </p:nvSpPr>
              <p:spPr>
                <a:xfrm>
                  <a:off x="-3707100" y="2937425"/>
                  <a:ext cx="103200" cy="67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28" h="2711" extrusionOk="0">
                      <a:moveTo>
                        <a:pt x="3785" y="1"/>
                      </a:moveTo>
                      <a:cubicBezTo>
                        <a:pt x="3695" y="1"/>
                        <a:pt x="3608" y="32"/>
                        <a:pt x="3561" y="95"/>
                      </a:cubicBezTo>
                      <a:lnTo>
                        <a:pt x="1733" y="1923"/>
                      </a:lnTo>
                      <a:lnTo>
                        <a:pt x="599" y="757"/>
                      </a:lnTo>
                      <a:cubicBezTo>
                        <a:pt x="536" y="710"/>
                        <a:pt x="450" y="686"/>
                        <a:pt x="363" y="686"/>
                      </a:cubicBezTo>
                      <a:cubicBezTo>
                        <a:pt x="276" y="686"/>
                        <a:pt x="190" y="710"/>
                        <a:pt x="127" y="757"/>
                      </a:cubicBezTo>
                      <a:cubicBezTo>
                        <a:pt x="1" y="883"/>
                        <a:pt x="1" y="1135"/>
                        <a:pt x="127" y="1229"/>
                      </a:cubicBezTo>
                      <a:lnTo>
                        <a:pt x="1513" y="2616"/>
                      </a:lnTo>
                      <a:cubicBezTo>
                        <a:pt x="1560" y="2679"/>
                        <a:pt x="1647" y="2710"/>
                        <a:pt x="1737" y="2710"/>
                      </a:cubicBezTo>
                      <a:cubicBezTo>
                        <a:pt x="1828" y="2710"/>
                        <a:pt x="1922" y="2679"/>
                        <a:pt x="1985" y="2616"/>
                      </a:cubicBezTo>
                      <a:lnTo>
                        <a:pt x="4033" y="568"/>
                      </a:lnTo>
                      <a:cubicBezTo>
                        <a:pt x="4128" y="442"/>
                        <a:pt x="4128" y="221"/>
                        <a:pt x="4033" y="95"/>
                      </a:cubicBezTo>
                      <a:cubicBezTo>
                        <a:pt x="3970" y="32"/>
                        <a:pt x="3876" y="1"/>
                        <a:pt x="378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015" name="Google Shape;12554;p89">
                <a:extLst>
                  <a:ext uri="{FF2B5EF4-FFF2-40B4-BE49-F238E27FC236}">
                    <a16:creationId xmlns:a16="http://schemas.microsoft.com/office/drawing/2014/main" id="{91ED65F1-DB79-C82F-5C13-D5EBA7C7D0C8}"/>
                  </a:ext>
                </a:extLst>
              </p:cNvPr>
              <p:cNvGrpSpPr/>
              <p:nvPr/>
            </p:nvGrpSpPr>
            <p:grpSpPr>
              <a:xfrm>
                <a:off x="11152667" y="3454376"/>
                <a:ext cx="641288" cy="642992"/>
                <a:chOff x="-2060175" y="2768875"/>
                <a:chExt cx="291450" cy="292225"/>
              </a:xfrm>
              <a:grpFill/>
            </p:grpSpPr>
            <p:sp>
              <p:nvSpPr>
                <p:cNvPr id="18022" name="Google Shape;12555;p89">
                  <a:extLst>
                    <a:ext uri="{FF2B5EF4-FFF2-40B4-BE49-F238E27FC236}">
                      <a16:creationId xmlns:a16="http://schemas.microsoft.com/office/drawing/2014/main" id="{FEE895C4-0BDA-A479-18C6-8CA91E3DAF2D}"/>
                    </a:ext>
                  </a:extLst>
                </p:cNvPr>
                <p:cNvSpPr/>
                <p:nvPr/>
              </p:nvSpPr>
              <p:spPr>
                <a:xfrm>
                  <a:off x="-2060175" y="2768875"/>
                  <a:ext cx="291450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11689" extrusionOk="0">
                      <a:moveTo>
                        <a:pt x="10649" y="662"/>
                      </a:moveTo>
                      <a:cubicBezTo>
                        <a:pt x="10838" y="662"/>
                        <a:pt x="10996" y="820"/>
                        <a:pt x="10996" y="1009"/>
                      </a:cubicBezTo>
                      <a:cubicBezTo>
                        <a:pt x="10996" y="1198"/>
                        <a:pt x="10838" y="1355"/>
                        <a:pt x="10649" y="1355"/>
                      </a:cubicBezTo>
                      <a:lnTo>
                        <a:pt x="1040" y="1355"/>
                      </a:lnTo>
                      <a:cubicBezTo>
                        <a:pt x="851" y="1355"/>
                        <a:pt x="694" y="1198"/>
                        <a:pt x="694" y="1009"/>
                      </a:cubicBezTo>
                      <a:cubicBezTo>
                        <a:pt x="694" y="820"/>
                        <a:pt x="851" y="662"/>
                        <a:pt x="1040" y="662"/>
                      </a:cubicBezTo>
                      <a:close/>
                      <a:moveTo>
                        <a:pt x="10303" y="2049"/>
                      </a:moveTo>
                      <a:lnTo>
                        <a:pt x="10303" y="7908"/>
                      </a:lnTo>
                      <a:cubicBezTo>
                        <a:pt x="10334" y="8097"/>
                        <a:pt x="10177" y="8255"/>
                        <a:pt x="9988" y="8255"/>
                      </a:cubicBezTo>
                      <a:lnTo>
                        <a:pt x="1702" y="8255"/>
                      </a:lnTo>
                      <a:cubicBezTo>
                        <a:pt x="1513" y="8255"/>
                        <a:pt x="1355" y="8097"/>
                        <a:pt x="1355" y="7908"/>
                      </a:cubicBezTo>
                      <a:lnTo>
                        <a:pt x="1355" y="2049"/>
                      </a:lnTo>
                      <a:close/>
                      <a:moveTo>
                        <a:pt x="5797" y="10271"/>
                      </a:moveTo>
                      <a:cubicBezTo>
                        <a:pt x="5986" y="10271"/>
                        <a:pt x="6144" y="10429"/>
                        <a:pt x="6144" y="10618"/>
                      </a:cubicBezTo>
                      <a:cubicBezTo>
                        <a:pt x="6144" y="10807"/>
                        <a:pt x="5986" y="10964"/>
                        <a:pt x="5797" y="10964"/>
                      </a:cubicBezTo>
                      <a:cubicBezTo>
                        <a:pt x="5608" y="10964"/>
                        <a:pt x="5451" y="10807"/>
                        <a:pt x="5451" y="10618"/>
                      </a:cubicBezTo>
                      <a:cubicBezTo>
                        <a:pt x="5451" y="10429"/>
                        <a:pt x="5608" y="10271"/>
                        <a:pt x="5797" y="10271"/>
                      </a:cubicBezTo>
                      <a:close/>
                      <a:moveTo>
                        <a:pt x="1040" y="1"/>
                      </a:moveTo>
                      <a:cubicBezTo>
                        <a:pt x="473" y="1"/>
                        <a:pt x="1" y="473"/>
                        <a:pt x="1" y="1009"/>
                      </a:cubicBezTo>
                      <a:cubicBezTo>
                        <a:pt x="1" y="1450"/>
                        <a:pt x="284" y="1828"/>
                        <a:pt x="694" y="1986"/>
                      </a:cubicBezTo>
                      <a:lnTo>
                        <a:pt x="694" y="7908"/>
                      </a:lnTo>
                      <a:cubicBezTo>
                        <a:pt x="694" y="8444"/>
                        <a:pt x="1166" y="8917"/>
                        <a:pt x="1702" y="8917"/>
                      </a:cubicBezTo>
                      <a:lnTo>
                        <a:pt x="5482" y="8917"/>
                      </a:lnTo>
                      <a:lnTo>
                        <a:pt x="5482" y="9673"/>
                      </a:lnTo>
                      <a:cubicBezTo>
                        <a:pt x="5104" y="9830"/>
                        <a:pt x="4821" y="10177"/>
                        <a:pt x="4821" y="10649"/>
                      </a:cubicBezTo>
                      <a:cubicBezTo>
                        <a:pt x="4821" y="11216"/>
                        <a:pt x="5293" y="11689"/>
                        <a:pt x="5829" y="11689"/>
                      </a:cubicBezTo>
                      <a:cubicBezTo>
                        <a:pt x="6396" y="11689"/>
                        <a:pt x="6869" y="11216"/>
                        <a:pt x="6869" y="10649"/>
                      </a:cubicBezTo>
                      <a:cubicBezTo>
                        <a:pt x="6869" y="10240"/>
                        <a:pt x="6585" y="9830"/>
                        <a:pt x="6207" y="9673"/>
                      </a:cubicBezTo>
                      <a:lnTo>
                        <a:pt x="6207" y="8917"/>
                      </a:lnTo>
                      <a:lnTo>
                        <a:pt x="10019" y="8917"/>
                      </a:lnTo>
                      <a:cubicBezTo>
                        <a:pt x="10555" y="8917"/>
                        <a:pt x="11027" y="8444"/>
                        <a:pt x="11027" y="7908"/>
                      </a:cubicBezTo>
                      <a:lnTo>
                        <a:pt x="11027" y="1986"/>
                      </a:lnTo>
                      <a:cubicBezTo>
                        <a:pt x="11405" y="1828"/>
                        <a:pt x="11657" y="1450"/>
                        <a:pt x="11657" y="1009"/>
                      </a:cubicBezTo>
                      <a:cubicBezTo>
                        <a:pt x="11657" y="473"/>
                        <a:pt x="11185" y="1"/>
                        <a:pt x="1064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23" name="Google Shape;12556;p89">
                  <a:extLst>
                    <a:ext uri="{FF2B5EF4-FFF2-40B4-BE49-F238E27FC236}">
                      <a16:creationId xmlns:a16="http://schemas.microsoft.com/office/drawing/2014/main" id="{ED642E8A-B009-EA15-067A-338517CBF719}"/>
                    </a:ext>
                  </a:extLst>
                </p:cNvPr>
                <p:cNvSpPr/>
                <p:nvPr/>
              </p:nvSpPr>
              <p:spPr>
                <a:xfrm>
                  <a:off x="-2008975" y="2855525"/>
                  <a:ext cx="189050" cy="8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62" h="3380" extrusionOk="0">
                      <a:moveTo>
                        <a:pt x="6553" y="0"/>
                      </a:moveTo>
                      <a:cubicBezTo>
                        <a:pt x="6144" y="0"/>
                        <a:pt x="6081" y="504"/>
                        <a:pt x="6427" y="662"/>
                      </a:cubicBezTo>
                      <a:lnTo>
                        <a:pt x="4474" y="2584"/>
                      </a:lnTo>
                      <a:lnTo>
                        <a:pt x="2647" y="788"/>
                      </a:lnTo>
                      <a:cubicBezTo>
                        <a:pt x="2584" y="725"/>
                        <a:pt x="2497" y="693"/>
                        <a:pt x="2410" y="693"/>
                      </a:cubicBezTo>
                      <a:cubicBezTo>
                        <a:pt x="2324" y="693"/>
                        <a:pt x="2237" y="725"/>
                        <a:pt x="2174" y="788"/>
                      </a:cubicBezTo>
                      <a:lnTo>
                        <a:pt x="126" y="2836"/>
                      </a:lnTo>
                      <a:cubicBezTo>
                        <a:pt x="0" y="2930"/>
                        <a:pt x="0" y="3182"/>
                        <a:pt x="126" y="3308"/>
                      </a:cubicBezTo>
                      <a:cubicBezTo>
                        <a:pt x="189" y="3356"/>
                        <a:pt x="276" y="3379"/>
                        <a:pt x="363" y="3379"/>
                      </a:cubicBezTo>
                      <a:cubicBezTo>
                        <a:pt x="449" y="3379"/>
                        <a:pt x="536" y="3356"/>
                        <a:pt x="599" y="3308"/>
                      </a:cubicBezTo>
                      <a:lnTo>
                        <a:pt x="2426" y="1481"/>
                      </a:lnTo>
                      <a:lnTo>
                        <a:pt x="4222" y="3308"/>
                      </a:lnTo>
                      <a:cubicBezTo>
                        <a:pt x="4285" y="3356"/>
                        <a:pt x="4372" y="3379"/>
                        <a:pt x="4458" y="3379"/>
                      </a:cubicBezTo>
                      <a:cubicBezTo>
                        <a:pt x="4545" y="3379"/>
                        <a:pt x="4632" y="3356"/>
                        <a:pt x="4695" y="3308"/>
                      </a:cubicBezTo>
                      <a:lnTo>
                        <a:pt x="6900" y="1134"/>
                      </a:lnTo>
                      <a:cubicBezTo>
                        <a:pt x="6931" y="1260"/>
                        <a:pt x="7057" y="1355"/>
                        <a:pt x="7215" y="1355"/>
                      </a:cubicBezTo>
                      <a:cubicBezTo>
                        <a:pt x="7404" y="1355"/>
                        <a:pt x="7562" y="1197"/>
                        <a:pt x="7562" y="1008"/>
                      </a:cubicBezTo>
                      <a:lnTo>
                        <a:pt x="7562" y="347"/>
                      </a:lnTo>
                      <a:cubicBezTo>
                        <a:pt x="7562" y="158"/>
                        <a:pt x="7467" y="0"/>
                        <a:pt x="724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8016" name="Google Shape;12566;p89">
                <a:extLst>
                  <a:ext uri="{FF2B5EF4-FFF2-40B4-BE49-F238E27FC236}">
                    <a16:creationId xmlns:a16="http://schemas.microsoft.com/office/drawing/2014/main" id="{ADB5BE7C-71C7-CEAD-74BE-A216916C6B80}"/>
                  </a:ext>
                </a:extLst>
              </p:cNvPr>
              <p:cNvSpPr/>
              <p:nvPr/>
            </p:nvSpPr>
            <p:spPr>
              <a:xfrm>
                <a:off x="3729407" y="3454999"/>
                <a:ext cx="642992" cy="641232"/>
              </a:xfrm>
              <a:custGeom>
                <a:avLst/>
                <a:gdLst/>
                <a:ahLst/>
                <a:cxnLst/>
                <a:rect l="l" t="t" r="r" b="b"/>
                <a:pathLst>
                  <a:path w="11689" h="11657" extrusionOk="0">
                    <a:moveTo>
                      <a:pt x="5797" y="2111"/>
                    </a:moveTo>
                    <a:cubicBezTo>
                      <a:pt x="6175" y="2111"/>
                      <a:pt x="6459" y="2426"/>
                      <a:pt x="6459" y="2773"/>
                    </a:cubicBezTo>
                    <a:cubicBezTo>
                      <a:pt x="6459" y="3151"/>
                      <a:pt x="6175" y="3466"/>
                      <a:pt x="5797" y="3466"/>
                    </a:cubicBezTo>
                    <a:cubicBezTo>
                      <a:pt x="5388" y="3466"/>
                      <a:pt x="5104" y="3151"/>
                      <a:pt x="5104" y="2773"/>
                    </a:cubicBezTo>
                    <a:cubicBezTo>
                      <a:pt x="5104" y="2426"/>
                      <a:pt x="5419" y="2111"/>
                      <a:pt x="5797" y="2111"/>
                    </a:cubicBezTo>
                    <a:close/>
                    <a:moveTo>
                      <a:pt x="6112" y="4159"/>
                    </a:moveTo>
                    <a:cubicBezTo>
                      <a:pt x="6648" y="4159"/>
                      <a:pt x="7120" y="4631"/>
                      <a:pt x="7120" y="5198"/>
                    </a:cubicBezTo>
                    <a:lnTo>
                      <a:pt x="7120" y="5545"/>
                    </a:lnTo>
                    <a:lnTo>
                      <a:pt x="4379" y="5545"/>
                    </a:lnTo>
                    <a:lnTo>
                      <a:pt x="4379" y="5198"/>
                    </a:lnTo>
                    <a:cubicBezTo>
                      <a:pt x="4411" y="4600"/>
                      <a:pt x="4884" y="4159"/>
                      <a:pt x="5419" y="4159"/>
                    </a:cubicBezTo>
                    <a:close/>
                    <a:moveTo>
                      <a:pt x="10586" y="662"/>
                    </a:moveTo>
                    <a:cubicBezTo>
                      <a:pt x="10775" y="662"/>
                      <a:pt x="10932" y="819"/>
                      <a:pt x="10932" y="1008"/>
                    </a:cubicBezTo>
                    <a:lnTo>
                      <a:pt x="10932" y="5860"/>
                    </a:lnTo>
                    <a:lnTo>
                      <a:pt x="10996" y="5860"/>
                    </a:lnTo>
                    <a:cubicBezTo>
                      <a:pt x="10996" y="6049"/>
                      <a:pt x="10838" y="6207"/>
                      <a:pt x="10617" y="6207"/>
                    </a:cubicBezTo>
                    <a:lnTo>
                      <a:pt x="9483" y="6207"/>
                    </a:lnTo>
                    <a:cubicBezTo>
                      <a:pt x="9326" y="5829"/>
                      <a:pt x="8979" y="5545"/>
                      <a:pt x="8507" y="5545"/>
                    </a:cubicBezTo>
                    <a:lnTo>
                      <a:pt x="7845" y="5545"/>
                    </a:lnTo>
                    <a:lnTo>
                      <a:pt x="7845" y="5198"/>
                    </a:lnTo>
                    <a:cubicBezTo>
                      <a:pt x="7845" y="4505"/>
                      <a:pt x="7435" y="3938"/>
                      <a:pt x="6837" y="3655"/>
                    </a:cubicBezTo>
                    <a:cubicBezTo>
                      <a:pt x="7057" y="3403"/>
                      <a:pt x="7152" y="3151"/>
                      <a:pt x="7152" y="2773"/>
                    </a:cubicBezTo>
                    <a:cubicBezTo>
                      <a:pt x="7152" y="2048"/>
                      <a:pt x="6522" y="1418"/>
                      <a:pt x="5797" y="1418"/>
                    </a:cubicBezTo>
                    <a:cubicBezTo>
                      <a:pt x="5041" y="1418"/>
                      <a:pt x="4411" y="2048"/>
                      <a:pt x="4411" y="2773"/>
                    </a:cubicBezTo>
                    <a:cubicBezTo>
                      <a:pt x="4411" y="3088"/>
                      <a:pt x="4537" y="3403"/>
                      <a:pt x="4726" y="3655"/>
                    </a:cubicBezTo>
                    <a:cubicBezTo>
                      <a:pt x="4127" y="3938"/>
                      <a:pt x="3749" y="4505"/>
                      <a:pt x="3749" y="5198"/>
                    </a:cubicBezTo>
                    <a:lnTo>
                      <a:pt x="3749" y="5545"/>
                    </a:lnTo>
                    <a:lnTo>
                      <a:pt x="3056" y="5545"/>
                    </a:lnTo>
                    <a:cubicBezTo>
                      <a:pt x="2647" y="5545"/>
                      <a:pt x="2237" y="5829"/>
                      <a:pt x="2080" y="6207"/>
                    </a:cubicBezTo>
                    <a:lnTo>
                      <a:pt x="977" y="6207"/>
                    </a:lnTo>
                    <a:cubicBezTo>
                      <a:pt x="788" y="6207"/>
                      <a:pt x="630" y="6049"/>
                      <a:pt x="630" y="5860"/>
                    </a:cubicBezTo>
                    <a:lnTo>
                      <a:pt x="630" y="1008"/>
                    </a:lnTo>
                    <a:cubicBezTo>
                      <a:pt x="630" y="819"/>
                      <a:pt x="788" y="662"/>
                      <a:pt x="977" y="662"/>
                    </a:cubicBezTo>
                    <a:close/>
                    <a:moveTo>
                      <a:pt x="8538" y="6175"/>
                    </a:moveTo>
                    <a:cubicBezTo>
                      <a:pt x="8759" y="6175"/>
                      <a:pt x="8916" y="6333"/>
                      <a:pt x="8916" y="6522"/>
                    </a:cubicBezTo>
                    <a:cubicBezTo>
                      <a:pt x="8853" y="6711"/>
                      <a:pt x="8696" y="6868"/>
                      <a:pt x="8538" y="6868"/>
                    </a:cubicBezTo>
                    <a:lnTo>
                      <a:pt x="3088" y="6868"/>
                    </a:lnTo>
                    <a:cubicBezTo>
                      <a:pt x="2867" y="6868"/>
                      <a:pt x="2710" y="6711"/>
                      <a:pt x="2710" y="6522"/>
                    </a:cubicBezTo>
                    <a:cubicBezTo>
                      <a:pt x="2710" y="6333"/>
                      <a:pt x="2867" y="6175"/>
                      <a:pt x="3088" y="6175"/>
                    </a:cubicBezTo>
                    <a:close/>
                    <a:moveTo>
                      <a:pt x="8160" y="7593"/>
                    </a:moveTo>
                    <a:lnTo>
                      <a:pt x="7561" y="11027"/>
                    </a:lnTo>
                    <a:lnTo>
                      <a:pt x="4033" y="11027"/>
                    </a:lnTo>
                    <a:lnTo>
                      <a:pt x="3466" y="7593"/>
                    </a:lnTo>
                    <a:close/>
                    <a:moveTo>
                      <a:pt x="1008" y="0"/>
                    </a:moveTo>
                    <a:cubicBezTo>
                      <a:pt x="473" y="0"/>
                      <a:pt x="0" y="473"/>
                      <a:pt x="0" y="1008"/>
                    </a:cubicBezTo>
                    <a:lnTo>
                      <a:pt x="0" y="5860"/>
                    </a:lnTo>
                    <a:cubicBezTo>
                      <a:pt x="0" y="6396"/>
                      <a:pt x="473" y="6868"/>
                      <a:pt x="1008" y="6868"/>
                    </a:cubicBezTo>
                    <a:lnTo>
                      <a:pt x="2111" y="6868"/>
                    </a:lnTo>
                    <a:cubicBezTo>
                      <a:pt x="2237" y="7183"/>
                      <a:pt x="2489" y="7435"/>
                      <a:pt x="2804" y="7498"/>
                    </a:cubicBezTo>
                    <a:lnTo>
                      <a:pt x="3434" y="11373"/>
                    </a:lnTo>
                    <a:cubicBezTo>
                      <a:pt x="3466" y="11531"/>
                      <a:pt x="3592" y="11657"/>
                      <a:pt x="3781" y="11657"/>
                    </a:cubicBezTo>
                    <a:lnTo>
                      <a:pt x="7877" y="11657"/>
                    </a:lnTo>
                    <a:cubicBezTo>
                      <a:pt x="8034" y="11657"/>
                      <a:pt x="8192" y="11531"/>
                      <a:pt x="8223" y="11373"/>
                    </a:cubicBezTo>
                    <a:lnTo>
                      <a:pt x="8853" y="7498"/>
                    </a:lnTo>
                    <a:cubicBezTo>
                      <a:pt x="9168" y="7435"/>
                      <a:pt x="9420" y="7183"/>
                      <a:pt x="9546" y="6868"/>
                    </a:cubicBezTo>
                    <a:lnTo>
                      <a:pt x="10680" y="6868"/>
                    </a:lnTo>
                    <a:cubicBezTo>
                      <a:pt x="11216" y="6868"/>
                      <a:pt x="11689" y="6396"/>
                      <a:pt x="11689" y="5860"/>
                    </a:cubicBezTo>
                    <a:lnTo>
                      <a:pt x="11689" y="1008"/>
                    </a:lnTo>
                    <a:cubicBezTo>
                      <a:pt x="11657" y="473"/>
                      <a:pt x="11185" y="0"/>
                      <a:pt x="1061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8017" name="Google Shape;12580;p89">
                <a:extLst>
                  <a:ext uri="{FF2B5EF4-FFF2-40B4-BE49-F238E27FC236}">
                    <a16:creationId xmlns:a16="http://schemas.microsoft.com/office/drawing/2014/main" id="{E237E88E-10C2-C5C1-F910-EEAC28D2EA77}"/>
                  </a:ext>
                </a:extLst>
              </p:cNvPr>
              <p:cNvGrpSpPr/>
              <p:nvPr/>
            </p:nvGrpSpPr>
            <p:grpSpPr>
              <a:xfrm>
                <a:off x="7973122" y="3454376"/>
                <a:ext cx="414267" cy="642992"/>
                <a:chOff x="-3443250" y="2765725"/>
                <a:chExt cx="188275" cy="292225"/>
              </a:xfrm>
              <a:grpFill/>
            </p:grpSpPr>
            <p:sp>
              <p:nvSpPr>
                <p:cNvPr id="18018" name="Google Shape;12581;p89">
                  <a:extLst>
                    <a:ext uri="{FF2B5EF4-FFF2-40B4-BE49-F238E27FC236}">
                      <a16:creationId xmlns:a16="http://schemas.microsoft.com/office/drawing/2014/main" id="{FFBA6400-A6DD-E966-C7A1-70CE2B4AA8C7}"/>
                    </a:ext>
                  </a:extLst>
                </p:cNvPr>
                <p:cNvSpPr/>
                <p:nvPr/>
              </p:nvSpPr>
              <p:spPr>
                <a:xfrm>
                  <a:off x="-3443250" y="2765725"/>
                  <a:ext cx="188275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31" h="11689" extrusionOk="0">
                      <a:moveTo>
                        <a:pt x="6491" y="662"/>
                      </a:moveTo>
                      <a:cubicBezTo>
                        <a:pt x="6711" y="662"/>
                        <a:pt x="6869" y="820"/>
                        <a:pt x="6869" y="1009"/>
                      </a:cubicBezTo>
                      <a:lnTo>
                        <a:pt x="6869" y="7908"/>
                      </a:lnTo>
                      <a:cubicBezTo>
                        <a:pt x="6869" y="8097"/>
                        <a:pt x="6711" y="8255"/>
                        <a:pt x="6491" y="8255"/>
                      </a:cubicBezTo>
                      <a:lnTo>
                        <a:pt x="1040" y="8255"/>
                      </a:lnTo>
                      <a:cubicBezTo>
                        <a:pt x="851" y="8255"/>
                        <a:pt x="694" y="8097"/>
                        <a:pt x="694" y="7908"/>
                      </a:cubicBezTo>
                      <a:lnTo>
                        <a:pt x="694" y="1009"/>
                      </a:lnTo>
                      <a:cubicBezTo>
                        <a:pt x="694" y="820"/>
                        <a:pt x="851" y="662"/>
                        <a:pt x="1040" y="662"/>
                      </a:cubicBezTo>
                      <a:close/>
                      <a:moveTo>
                        <a:pt x="4821" y="8948"/>
                      </a:moveTo>
                      <a:lnTo>
                        <a:pt x="4821" y="10996"/>
                      </a:lnTo>
                      <a:lnTo>
                        <a:pt x="2773" y="10996"/>
                      </a:lnTo>
                      <a:lnTo>
                        <a:pt x="2773" y="8948"/>
                      </a:lnTo>
                      <a:close/>
                      <a:moveTo>
                        <a:pt x="1040" y="1"/>
                      </a:moveTo>
                      <a:cubicBezTo>
                        <a:pt x="473" y="1"/>
                        <a:pt x="1" y="473"/>
                        <a:pt x="1" y="1009"/>
                      </a:cubicBezTo>
                      <a:lnTo>
                        <a:pt x="1" y="7908"/>
                      </a:lnTo>
                      <a:cubicBezTo>
                        <a:pt x="1" y="8475"/>
                        <a:pt x="473" y="8917"/>
                        <a:pt x="1040" y="8917"/>
                      </a:cubicBezTo>
                      <a:lnTo>
                        <a:pt x="2049" y="8917"/>
                      </a:lnTo>
                      <a:lnTo>
                        <a:pt x="2049" y="10964"/>
                      </a:lnTo>
                      <a:lnTo>
                        <a:pt x="1040" y="10964"/>
                      </a:lnTo>
                      <a:cubicBezTo>
                        <a:pt x="851" y="10964"/>
                        <a:pt x="694" y="11122"/>
                        <a:pt x="694" y="11342"/>
                      </a:cubicBezTo>
                      <a:cubicBezTo>
                        <a:pt x="694" y="11531"/>
                        <a:pt x="851" y="11689"/>
                        <a:pt x="1040" y="11689"/>
                      </a:cubicBezTo>
                      <a:lnTo>
                        <a:pt x="6491" y="11689"/>
                      </a:lnTo>
                      <a:cubicBezTo>
                        <a:pt x="6711" y="11689"/>
                        <a:pt x="6869" y="11531"/>
                        <a:pt x="6869" y="11342"/>
                      </a:cubicBezTo>
                      <a:cubicBezTo>
                        <a:pt x="6869" y="11122"/>
                        <a:pt x="6711" y="10964"/>
                        <a:pt x="6491" y="10964"/>
                      </a:cubicBezTo>
                      <a:lnTo>
                        <a:pt x="5483" y="10964"/>
                      </a:lnTo>
                      <a:lnTo>
                        <a:pt x="5483" y="8917"/>
                      </a:lnTo>
                      <a:lnTo>
                        <a:pt x="6491" y="8917"/>
                      </a:lnTo>
                      <a:cubicBezTo>
                        <a:pt x="7058" y="8917"/>
                        <a:pt x="7531" y="8475"/>
                        <a:pt x="7531" y="7908"/>
                      </a:cubicBezTo>
                      <a:lnTo>
                        <a:pt x="7531" y="1009"/>
                      </a:lnTo>
                      <a:cubicBezTo>
                        <a:pt x="7531" y="442"/>
                        <a:pt x="7089" y="1"/>
                        <a:pt x="649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19" name="Google Shape;12582;p89">
                  <a:extLst>
                    <a:ext uri="{FF2B5EF4-FFF2-40B4-BE49-F238E27FC236}">
                      <a16:creationId xmlns:a16="http://schemas.microsoft.com/office/drawing/2014/main" id="{7F6E0AEA-DDC7-1B87-0D26-266E64857D46}"/>
                    </a:ext>
                  </a:extLst>
                </p:cNvPr>
                <p:cNvSpPr/>
                <p:nvPr/>
              </p:nvSpPr>
              <p:spPr>
                <a:xfrm>
                  <a:off x="-3411725" y="2799375"/>
                  <a:ext cx="124450" cy="86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78" h="3444" extrusionOk="0">
                      <a:moveTo>
                        <a:pt x="1859" y="1144"/>
                      </a:moveTo>
                      <a:lnTo>
                        <a:pt x="2678" y="2750"/>
                      </a:lnTo>
                      <a:lnTo>
                        <a:pt x="1040" y="2750"/>
                      </a:lnTo>
                      <a:lnTo>
                        <a:pt x="1859" y="1144"/>
                      </a:lnTo>
                      <a:close/>
                      <a:moveTo>
                        <a:pt x="3151" y="1049"/>
                      </a:moveTo>
                      <a:lnTo>
                        <a:pt x="4033" y="2782"/>
                      </a:lnTo>
                      <a:lnTo>
                        <a:pt x="3403" y="2782"/>
                      </a:lnTo>
                      <a:lnTo>
                        <a:pt x="3403" y="2750"/>
                      </a:lnTo>
                      <a:lnTo>
                        <a:pt x="2804" y="1553"/>
                      </a:lnTo>
                      <a:lnTo>
                        <a:pt x="3151" y="1049"/>
                      </a:lnTo>
                      <a:close/>
                      <a:moveTo>
                        <a:pt x="3213" y="1"/>
                      </a:moveTo>
                      <a:cubicBezTo>
                        <a:pt x="3110" y="1"/>
                        <a:pt x="3003" y="48"/>
                        <a:pt x="2930" y="135"/>
                      </a:cubicBezTo>
                      <a:lnTo>
                        <a:pt x="2457" y="829"/>
                      </a:lnTo>
                      <a:lnTo>
                        <a:pt x="2142" y="198"/>
                      </a:lnTo>
                      <a:cubicBezTo>
                        <a:pt x="2079" y="72"/>
                        <a:pt x="1961" y="9"/>
                        <a:pt x="1839" y="9"/>
                      </a:cubicBezTo>
                      <a:cubicBezTo>
                        <a:pt x="1717" y="9"/>
                        <a:pt x="1591" y="72"/>
                        <a:pt x="1512" y="198"/>
                      </a:cubicBezTo>
                      <a:lnTo>
                        <a:pt x="126" y="2939"/>
                      </a:lnTo>
                      <a:cubicBezTo>
                        <a:pt x="0" y="3191"/>
                        <a:pt x="158" y="3443"/>
                        <a:pt x="441" y="3443"/>
                      </a:cubicBezTo>
                      <a:lnTo>
                        <a:pt x="4537" y="3443"/>
                      </a:lnTo>
                      <a:cubicBezTo>
                        <a:pt x="4757" y="3443"/>
                        <a:pt x="4978" y="3191"/>
                        <a:pt x="4852" y="2939"/>
                      </a:cubicBezTo>
                      <a:lnTo>
                        <a:pt x="3497" y="198"/>
                      </a:lnTo>
                      <a:cubicBezTo>
                        <a:pt x="3446" y="63"/>
                        <a:pt x="3332" y="1"/>
                        <a:pt x="321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20" name="Google Shape;12583;p89">
                  <a:extLst>
                    <a:ext uri="{FF2B5EF4-FFF2-40B4-BE49-F238E27FC236}">
                      <a16:creationId xmlns:a16="http://schemas.microsoft.com/office/drawing/2014/main" id="{13F50F80-E548-EC15-FE52-1FA4CAA0B01B}"/>
                    </a:ext>
                  </a:extLst>
                </p:cNvPr>
                <p:cNvSpPr/>
                <p:nvPr/>
              </p:nvSpPr>
              <p:spPr>
                <a:xfrm>
                  <a:off x="-3392825" y="2903575"/>
                  <a:ext cx="866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lnTo>
                        <a:pt x="3119" y="693"/>
                      </a:lnTo>
                      <a:cubicBezTo>
                        <a:pt x="3308" y="693"/>
                        <a:pt x="3466" y="536"/>
                        <a:pt x="3466" y="347"/>
                      </a:cubicBezTo>
                      <a:cubicBezTo>
                        <a:pt x="3466" y="158"/>
                        <a:pt x="3308" y="0"/>
                        <a:pt x="311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21" name="Google Shape;12584;p89">
                  <a:extLst>
                    <a:ext uri="{FF2B5EF4-FFF2-40B4-BE49-F238E27FC236}">
                      <a16:creationId xmlns:a16="http://schemas.microsoft.com/office/drawing/2014/main" id="{5B48A40C-A1C0-572C-B7DF-8505611F765B}"/>
                    </a:ext>
                  </a:extLst>
                </p:cNvPr>
                <p:cNvSpPr/>
                <p:nvPr/>
              </p:nvSpPr>
              <p:spPr>
                <a:xfrm>
                  <a:off x="-3392825" y="2938225"/>
                  <a:ext cx="866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lnTo>
                        <a:pt x="3119" y="693"/>
                      </a:lnTo>
                      <a:cubicBezTo>
                        <a:pt x="3308" y="693"/>
                        <a:pt x="3466" y="536"/>
                        <a:pt x="3466" y="347"/>
                      </a:cubicBezTo>
                      <a:cubicBezTo>
                        <a:pt x="3466" y="158"/>
                        <a:pt x="3308" y="0"/>
                        <a:pt x="311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00A99978-D673-3A96-50A8-C251DC983E50}"/>
                </a:ext>
              </a:extLst>
            </p:cNvPr>
            <p:cNvGrpSpPr/>
            <p:nvPr/>
          </p:nvGrpSpPr>
          <p:grpSpPr>
            <a:xfrm>
              <a:off x="397192" y="1548962"/>
              <a:ext cx="11397616" cy="650754"/>
              <a:chOff x="397192" y="1883391"/>
              <a:chExt cx="11397616" cy="650754"/>
            </a:xfrm>
            <a:grpFill/>
          </p:grpSpPr>
          <p:sp>
            <p:nvSpPr>
              <p:cNvPr id="17962" name="Google Shape;12422;p89">
                <a:extLst>
                  <a:ext uri="{FF2B5EF4-FFF2-40B4-BE49-F238E27FC236}">
                    <a16:creationId xmlns:a16="http://schemas.microsoft.com/office/drawing/2014/main" id="{9636D8FA-1C7F-6C07-01DF-D25295DD78FF}"/>
                  </a:ext>
                </a:extLst>
              </p:cNvPr>
              <p:cNvSpPr/>
              <p:nvPr/>
            </p:nvSpPr>
            <p:spPr>
              <a:xfrm>
                <a:off x="397192" y="1884273"/>
                <a:ext cx="660320" cy="644314"/>
              </a:xfrm>
              <a:custGeom>
                <a:avLst/>
                <a:gdLst/>
                <a:ahLst/>
                <a:cxnLst/>
                <a:rect l="l" t="t" r="r" b="b"/>
                <a:pathLst>
                  <a:path w="12004" h="11713" extrusionOk="0">
                    <a:moveTo>
                      <a:pt x="8633" y="2088"/>
                    </a:moveTo>
                    <a:cubicBezTo>
                      <a:pt x="8900" y="2088"/>
                      <a:pt x="9168" y="2182"/>
                      <a:pt x="9357" y="2371"/>
                    </a:cubicBezTo>
                    <a:cubicBezTo>
                      <a:pt x="9767" y="2781"/>
                      <a:pt x="9767" y="3442"/>
                      <a:pt x="9357" y="3820"/>
                    </a:cubicBezTo>
                    <a:lnTo>
                      <a:pt x="8128" y="5018"/>
                    </a:lnTo>
                    <a:cubicBezTo>
                      <a:pt x="7939" y="4702"/>
                      <a:pt x="7750" y="4419"/>
                      <a:pt x="7498" y="4135"/>
                    </a:cubicBezTo>
                    <a:cubicBezTo>
                      <a:pt x="7278" y="3915"/>
                      <a:pt x="6994" y="3726"/>
                      <a:pt x="6679" y="3568"/>
                    </a:cubicBezTo>
                    <a:lnTo>
                      <a:pt x="7908" y="2371"/>
                    </a:lnTo>
                    <a:cubicBezTo>
                      <a:pt x="8097" y="2182"/>
                      <a:pt x="8365" y="2088"/>
                      <a:pt x="8633" y="2088"/>
                    </a:cubicBezTo>
                    <a:close/>
                    <a:moveTo>
                      <a:pt x="5230" y="5333"/>
                    </a:moveTo>
                    <a:cubicBezTo>
                      <a:pt x="5514" y="5333"/>
                      <a:pt x="5829" y="5396"/>
                      <a:pt x="6018" y="5648"/>
                    </a:cubicBezTo>
                    <a:cubicBezTo>
                      <a:pt x="6207" y="5837"/>
                      <a:pt x="6333" y="6120"/>
                      <a:pt x="6333" y="6435"/>
                    </a:cubicBezTo>
                    <a:cubicBezTo>
                      <a:pt x="6049" y="6435"/>
                      <a:pt x="5766" y="6309"/>
                      <a:pt x="5545" y="6120"/>
                    </a:cubicBezTo>
                    <a:cubicBezTo>
                      <a:pt x="5356" y="5931"/>
                      <a:pt x="5230" y="5648"/>
                      <a:pt x="5230" y="5333"/>
                    </a:cubicBezTo>
                    <a:close/>
                    <a:moveTo>
                      <a:pt x="8617" y="717"/>
                    </a:moveTo>
                    <a:cubicBezTo>
                      <a:pt x="9223" y="717"/>
                      <a:pt x="9830" y="953"/>
                      <a:pt x="10302" y="1426"/>
                    </a:cubicBezTo>
                    <a:cubicBezTo>
                      <a:pt x="11247" y="2340"/>
                      <a:pt x="11247" y="3883"/>
                      <a:pt x="10302" y="4828"/>
                    </a:cubicBezTo>
                    <a:lnTo>
                      <a:pt x="8381" y="6719"/>
                    </a:lnTo>
                    <a:cubicBezTo>
                      <a:pt x="8412" y="6404"/>
                      <a:pt x="8412" y="6089"/>
                      <a:pt x="8349" y="5774"/>
                    </a:cubicBezTo>
                    <a:lnTo>
                      <a:pt x="9798" y="4356"/>
                    </a:lnTo>
                    <a:cubicBezTo>
                      <a:pt x="10460" y="3663"/>
                      <a:pt x="10460" y="2560"/>
                      <a:pt x="9798" y="1930"/>
                    </a:cubicBezTo>
                    <a:cubicBezTo>
                      <a:pt x="9467" y="1599"/>
                      <a:pt x="9034" y="1434"/>
                      <a:pt x="8601" y="1434"/>
                    </a:cubicBezTo>
                    <a:cubicBezTo>
                      <a:pt x="8168" y="1434"/>
                      <a:pt x="7735" y="1599"/>
                      <a:pt x="7404" y="1930"/>
                    </a:cubicBezTo>
                    <a:cubicBezTo>
                      <a:pt x="7309" y="2025"/>
                      <a:pt x="5356" y="3946"/>
                      <a:pt x="5073" y="4230"/>
                    </a:cubicBezTo>
                    <a:cubicBezTo>
                      <a:pt x="4411" y="4892"/>
                      <a:pt x="4411" y="5963"/>
                      <a:pt x="5073" y="6624"/>
                    </a:cubicBezTo>
                    <a:cubicBezTo>
                      <a:pt x="5356" y="6908"/>
                      <a:pt x="5671" y="7065"/>
                      <a:pt x="6049" y="7097"/>
                    </a:cubicBezTo>
                    <a:lnTo>
                      <a:pt x="5514" y="7664"/>
                    </a:lnTo>
                    <a:cubicBezTo>
                      <a:pt x="5167" y="7538"/>
                      <a:pt x="4883" y="7349"/>
                      <a:pt x="4600" y="7097"/>
                    </a:cubicBezTo>
                    <a:cubicBezTo>
                      <a:pt x="3655" y="6152"/>
                      <a:pt x="3655" y="4671"/>
                      <a:pt x="4600" y="3726"/>
                    </a:cubicBezTo>
                    <a:lnTo>
                      <a:pt x="6931" y="1426"/>
                    </a:lnTo>
                    <a:cubicBezTo>
                      <a:pt x="7404" y="953"/>
                      <a:pt x="8010" y="717"/>
                      <a:pt x="8617" y="717"/>
                    </a:cubicBezTo>
                    <a:close/>
                    <a:moveTo>
                      <a:pt x="3497" y="6719"/>
                    </a:moveTo>
                    <a:cubicBezTo>
                      <a:pt x="3655" y="7034"/>
                      <a:pt x="3844" y="7286"/>
                      <a:pt x="4127" y="7569"/>
                    </a:cubicBezTo>
                    <a:cubicBezTo>
                      <a:pt x="4348" y="7821"/>
                      <a:pt x="4663" y="8042"/>
                      <a:pt x="4978" y="8168"/>
                    </a:cubicBezTo>
                    <a:lnTo>
                      <a:pt x="3812" y="9334"/>
                    </a:lnTo>
                    <a:cubicBezTo>
                      <a:pt x="3608" y="9538"/>
                      <a:pt x="3340" y="9641"/>
                      <a:pt x="3076" y="9641"/>
                    </a:cubicBezTo>
                    <a:cubicBezTo>
                      <a:pt x="2812" y="9641"/>
                      <a:pt x="2552" y="9538"/>
                      <a:pt x="2363" y="9334"/>
                    </a:cubicBezTo>
                    <a:cubicBezTo>
                      <a:pt x="1954" y="8956"/>
                      <a:pt x="1954" y="8294"/>
                      <a:pt x="2363" y="7884"/>
                    </a:cubicBezTo>
                    <a:lnTo>
                      <a:pt x="3497" y="6719"/>
                    </a:lnTo>
                    <a:close/>
                    <a:moveTo>
                      <a:pt x="6112" y="4135"/>
                    </a:moveTo>
                    <a:cubicBezTo>
                      <a:pt x="6396" y="4261"/>
                      <a:pt x="6742" y="4450"/>
                      <a:pt x="6963" y="4702"/>
                    </a:cubicBezTo>
                    <a:cubicBezTo>
                      <a:pt x="7908" y="5648"/>
                      <a:pt x="7908" y="7128"/>
                      <a:pt x="6963" y="8073"/>
                    </a:cubicBezTo>
                    <a:lnTo>
                      <a:pt x="4757" y="10342"/>
                    </a:lnTo>
                    <a:cubicBezTo>
                      <a:pt x="4285" y="10814"/>
                      <a:pt x="3671" y="11051"/>
                      <a:pt x="3056" y="11051"/>
                    </a:cubicBezTo>
                    <a:cubicBezTo>
                      <a:pt x="2442" y="11051"/>
                      <a:pt x="1828" y="10814"/>
                      <a:pt x="1355" y="10342"/>
                    </a:cubicBezTo>
                    <a:cubicBezTo>
                      <a:pt x="945" y="9901"/>
                      <a:pt x="662" y="9271"/>
                      <a:pt x="662" y="8641"/>
                    </a:cubicBezTo>
                    <a:cubicBezTo>
                      <a:pt x="662" y="8010"/>
                      <a:pt x="882" y="7380"/>
                      <a:pt x="1355" y="6939"/>
                    </a:cubicBezTo>
                    <a:lnTo>
                      <a:pt x="3214" y="5081"/>
                    </a:lnTo>
                    <a:lnTo>
                      <a:pt x="3214" y="5081"/>
                    </a:lnTo>
                    <a:cubicBezTo>
                      <a:pt x="3182" y="5396"/>
                      <a:pt x="3214" y="5679"/>
                      <a:pt x="3245" y="5994"/>
                    </a:cubicBezTo>
                    <a:lnTo>
                      <a:pt x="1828" y="7443"/>
                    </a:lnTo>
                    <a:cubicBezTo>
                      <a:pt x="1166" y="8105"/>
                      <a:pt x="1166" y="9176"/>
                      <a:pt x="1828" y="9838"/>
                    </a:cubicBezTo>
                    <a:cubicBezTo>
                      <a:pt x="2174" y="10184"/>
                      <a:pt x="2623" y="10358"/>
                      <a:pt x="3064" y="10358"/>
                    </a:cubicBezTo>
                    <a:cubicBezTo>
                      <a:pt x="3505" y="10358"/>
                      <a:pt x="3938" y="10184"/>
                      <a:pt x="4253" y="9838"/>
                    </a:cubicBezTo>
                    <a:lnTo>
                      <a:pt x="6490" y="7569"/>
                    </a:lnTo>
                    <a:cubicBezTo>
                      <a:pt x="7152" y="6908"/>
                      <a:pt x="7152" y="5837"/>
                      <a:pt x="6490" y="5175"/>
                    </a:cubicBezTo>
                    <a:cubicBezTo>
                      <a:pt x="6207" y="4892"/>
                      <a:pt x="5892" y="4734"/>
                      <a:pt x="5514" y="4702"/>
                    </a:cubicBezTo>
                    <a:lnTo>
                      <a:pt x="6112" y="4135"/>
                    </a:lnTo>
                    <a:close/>
                    <a:moveTo>
                      <a:pt x="8585" y="0"/>
                    </a:moveTo>
                    <a:cubicBezTo>
                      <a:pt x="7798" y="0"/>
                      <a:pt x="7010" y="308"/>
                      <a:pt x="6396" y="922"/>
                    </a:cubicBezTo>
                    <a:lnTo>
                      <a:pt x="4096" y="3190"/>
                    </a:lnTo>
                    <a:lnTo>
                      <a:pt x="882" y="6467"/>
                    </a:lnTo>
                    <a:cubicBezTo>
                      <a:pt x="315" y="7065"/>
                      <a:pt x="0" y="7821"/>
                      <a:pt x="0" y="8641"/>
                    </a:cubicBezTo>
                    <a:cubicBezTo>
                      <a:pt x="0" y="9460"/>
                      <a:pt x="315" y="10247"/>
                      <a:pt x="882" y="10814"/>
                    </a:cubicBezTo>
                    <a:cubicBezTo>
                      <a:pt x="1497" y="11413"/>
                      <a:pt x="2284" y="11712"/>
                      <a:pt x="3072" y="11712"/>
                    </a:cubicBezTo>
                    <a:cubicBezTo>
                      <a:pt x="3860" y="11712"/>
                      <a:pt x="4647" y="11413"/>
                      <a:pt x="5262" y="10814"/>
                    </a:cubicBezTo>
                    <a:cubicBezTo>
                      <a:pt x="8034" y="8010"/>
                      <a:pt x="6837" y="9145"/>
                      <a:pt x="10775" y="5301"/>
                    </a:cubicBezTo>
                    <a:cubicBezTo>
                      <a:pt x="12004" y="4072"/>
                      <a:pt x="12004" y="2151"/>
                      <a:pt x="10775" y="922"/>
                    </a:cubicBezTo>
                    <a:cubicBezTo>
                      <a:pt x="10161" y="308"/>
                      <a:pt x="9373" y="0"/>
                      <a:pt x="858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7963" name="Google Shape;12427;p89">
                <a:extLst>
                  <a:ext uri="{FF2B5EF4-FFF2-40B4-BE49-F238E27FC236}">
                    <a16:creationId xmlns:a16="http://schemas.microsoft.com/office/drawing/2014/main" id="{0619430C-B5A8-493B-CFF5-7596EFB33DEE}"/>
                  </a:ext>
                </a:extLst>
              </p:cNvPr>
              <p:cNvGrpSpPr/>
              <p:nvPr/>
            </p:nvGrpSpPr>
            <p:grpSpPr>
              <a:xfrm>
                <a:off x="4523765" y="1886197"/>
                <a:ext cx="644752" cy="640848"/>
                <a:chOff x="-4932650" y="2046625"/>
                <a:chExt cx="293025" cy="291250"/>
              </a:xfrm>
              <a:grpFill/>
            </p:grpSpPr>
            <p:sp>
              <p:nvSpPr>
                <p:cNvPr id="18002" name="Google Shape;12428;p89">
                  <a:extLst>
                    <a:ext uri="{FF2B5EF4-FFF2-40B4-BE49-F238E27FC236}">
                      <a16:creationId xmlns:a16="http://schemas.microsoft.com/office/drawing/2014/main" id="{63D810C6-38C2-435C-F3A9-622C5793C54F}"/>
                    </a:ext>
                  </a:extLst>
                </p:cNvPr>
                <p:cNvSpPr/>
                <p:nvPr/>
              </p:nvSpPr>
              <p:spPr>
                <a:xfrm>
                  <a:off x="-4932650" y="2046625"/>
                  <a:ext cx="293025" cy="291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21" h="11650" extrusionOk="0">
                      <a:moveTo>
                        <a:pt x="7625" y="694"/>
                      </a:moveTo>
                      <a:cubicBezTo>
                        <a:pt x="9515" y="694"/>
                        <a:pt x="11059" y="2206"/>
                        <a:pt x="11059" y="4096"/>
                      </a:cubicBezTo>
                      <a:cubicBezTo>
                        <a:pt x="11059" y="5987"/>
                        <a:pt x="9515" y="7530"/>
                        <a:pt x="7625" y="7530"/>
                      </a:cubicBezTo>
                      <a:cubicBezTo>
                        <a:pt x="5735" y="7530"/>
                        <a:pt x="4223" y="5987"/>
                        <a:pt x="4223" y="4096"/>
                      </a:cubicBezTo>
                      <a:cubicBezTo>
                        <a:pt x="4223" y="2206"/>
                        <a:pt x="5735" y="694"/>
                        <a:pt x="7625" y="694"/>
                      </a:cubicBezTo>
                      <a:close/>
                      <a:moveTo>
                        <a:pt x="3344" y="8066"/>
                      </a:moveTo>
                      <a:cubicBezTo>
                        <a:pt x="3435" y="8066"/>
                        <a:pt x="3529" y="8098"/>
                        <a:pt x="3593" y="8161"/>
                      </a:cubicBezTo>
                      <a:cubicBezTo>
                        <a:pt x="3719" y="8287"/>
                        <a:pt x="3719" y="8507"/>
                        <a:pt x="3593" y="8633"/>
                      </a:cubicBezTo>
                      <a:lnTo>
                        <a:pt x="1324" y="10870"/>
                      </a:lnTo>
                      <a:cubicBezTo>
                        <a:pt x="1277" y="10933"/>
                        <a:pt x="1190" y="10964"/>
                        <a:pt x="1100" y="10964"/>
                      </a:cubicBezTo>
                      <a:cubicBezTo>
                        <a:pt x="1009" y="10964"/>
                        <a:pt x="915" y="10933"/>
                        <a:pt x="852" y="10870"/>
                      </a:cubicBezTo>
                      <a:cubicBezTo>
                        <a:pt x="757" y="10744"/>
                        <a:pt x="757" y="10523"/>
                        <a:pt x="852" y="10397"/>
                      </a:cubicBezTo>
                      <a:lnTo>
                        <a:pt x="3120" y="8161"/>
                      </a:lnTo>
                      <a:cubicBezTo>
                        <a:pt x="3167" y="8098"/>
                        <a:pt x="3254" y="8066"/>
                        <a:pt x="3344" y="8066"/>
                      </a:cubicBezTo>
                      <a:close/>
                      <a:moveTo>
                        <a:pt x="7625" y="1"/>
                      </a:moveTo>
                      <a:cubicBezTo>
                        <a:pt x="5357" y="1"/>
                        <a:pt x="3529" y="1860"/>
                        <a:pt x="3529" y="4096"/>
                      </a:cubicBezTo>
                      <a:cubicBezTo>
                        <a:pt x="3529" y="5136"/>
                        <a:pt x="3908" y="6050"/>
                        <a:pt x="4538" y="6743"/>
                      </a:cubicBezTo>
                      <a:lnTo>
                        <a:pt x="3813" y="7467"/>
                      </a:lnTo>
                      <a:cubicBezTo>
                        <a:pt x="3673" y="7386"/>
                        <a:pt x="3520" y="7347"/>
                        <a:pt x="3367" y="7347"/>
                      </a:cubicBezTo>
                      <a:cubicBezTo>
                        <a:pt x="3106" y="7347"/>
                        <a:pt x="2846" y="7458"/>
                        <a:pt x="2647" y="7656"/>
                      </a:cubicBezTo>
                      <a:lnTo>
                        <a:pt x="379" y="9893"/>
                      </a:lnTo>
                      <a:cubicBezTo>
                        <a:pt x="1" y="10271"/>
                        <a:pt x="1" y="10964"/>
                        <a:pt x="379" y="11343"/>
                      </a:cubicBezTo>
                      <a:cubicBezTo>
                        <a:pt x="584" y="11547"/>
                        <a:pt x="852" y="11650"/>
                        <a:pt x="1119" y="11650"/>
                      </a:cubicBezTo>
                      <a:cubicBezTo>
                        <a:pt x="1387" y="11650"/>
                        <a:pt x="1655" y="11547"/>
                        <a:pt x="1860" y="11343"/>
                      </a:cubicBezTo>
                      <a:lnTo>
                        <a:pt x="4097" y="9106"/>
                      </a:lnTo>
                      <a:cubicBezTo>
                        <a:pt x="4412" y="8791"/>
                        <a:pt x="4506" y="8318"/>
                        <a:pt x="4286" y="7909"/>
                      </a:cubicBezTo>
                      <a:lnTo>
                        <a:pt x="5010" y="7215"/>
                      </a:lnTo>
                      <a:cubicBezTo>
                        <a:pt x="5703" y="7814"/>
                        <a:pt x="6648" y="8192"/>
                        <a:pt x="7625" y="8192"/>
                      </a:cubicBezTo>
                      <a:cubicBezTo>
                        <a:pt x="9925" y="8192"/>
                        <a:pt x="11721" y="6333"/>
                        <a:pt x="11721" y="4096"/>
                      </a:cubicBezTo>
                      <a:cubicBezTo>
                        <a:pt x="11721" y="1828"/>
                        <a:pt x="9893" y="1"/>
                        <a:pt x="76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03" name="Google Shape;12429;p89">
                  <a:extLst>
                    <a:ext uri="{FF2B5EF4-FFF2-40B4-BE49-F238E27FC236}">
                      <a16:creationId xmlns:a16="http://schemas.microsoft.com/office/drawing/2014/main" id="{EC5FB6FC-1AA1-236A-6098-4C930B905704}"/>
                    </a:ext>
                  </a:extLst>
                </p:cNvPr>
                <p:cNvSpPr/>
                <p:nvPr/>
              </p:nvSpPr>
              <p:spPr>
                <a:xfrm>
                  <a:off x="-4802675" y="2115050"/>
                  <a:ext cx="122100" cy="8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3443" extrusionOk="0">
                      <a:moveTo>
                        <a:pt x="2428" y="1"/>
                      </a:moveTo>
                      <a:cubicBezTo>
                        <a:pt x="2301" y="1"/>
                        <a:pt x="2172" y="72"/>
                        <a:pt x="2111" y="225"/>
                      </a:cubicBezTo>
                      <a:lnTo>
                        <a:pt x="1418" y="2116"/>
                      </a:lnTo>
                      <a:lnTo>
                        <a:pt x="693" y="225"/>
                      </a:lnTo>
                      <a:cubicBezTo>
                        <a:pt x="645" y="105"/>
                        <a:pt x="524" y="4"/>
                        <a:pt x="400" y="4"/>
                      </a:cubicBezTo>
                      <a:cubicBezTo>
                        <a:pt x="361" y="4"/>
                        <a:pt x="321" y="14"/>
                        <a:pt x="284" y="36"/>
                      </a:cubicBezTo>
                      <a:cubicBezTo>
                        <a:pt x="126" y="99"/>
                        <a:pt x="0" y="288"/>
                        <a:pt x="63" y="446"/>
                      </a:cubicBezTo>
                      <a:lnTo>
                        <a:pt x="1103" y="3218"/>
                      </a:lnTo>
                      <a:cubicBezTo>
                        <a:pt x="1168" y="3364"/>
                        <a:pt x="1299" y="3443"/>
                        <a:pt x="1428" y="3443"/>
                      </a:cubicBezTo>
                      <a:cubicBezTo>
                        <a:pt x="1551" y="3443"/>
                        <a:pt x="1672" y="3372"/>
                        <a:pt x="1733" y="3218"/>
                      </a:cubicBezTo>
                      <a:lnTo>
                        <a:pt x="2426" y="1328"/>
                      </a:lnTo>
                      <a:lnTo>
                        <a:pt x="3151" y="3218"/>
                      </a:lnTo>
                      <a:cubicBezTo>
                        <a:pt x="3215" y="3364"/>
                        <a:pt x="3346" y="3443"/>
                        <a:pt x="3476" y="3443"/>
                      </a:cubicBezTo>
                      <a:cubicBezTo>
                        <a:pt x="3598" y="3443"/>
                        <a:pt x="3719" y="3372"/>
                        <a:pt x="3781" y="3218"/>
                      </a:cubicBezTo>
                      <a:lnTo>
                        <a:pt x="4789" y="446"/>
                      </a:lnTo>
                      <a:cubicBezTo>
                        <a:pt x="4884" y="257"/>
                        <a:pt x="4789" y="68"/>
                        <a:pt x="4600" y="36"/>
                      </a:cubicBezTo>
                      <a:cubicBezTo>
                        <a:pt x="4562" y="14"/>
                        <a:pt x="4521" y="4"/>
                        <a:pt x="4479" y="4"/>
                      </a:cubicBezTo>
                      <a:cubicBezTo>
                        <a:pt x="4346" y="4"/>
                        <a:pt x="4207" y="105"/>
                        <a:pt x="4159" y="225"/>
                      </a:cubicBezTo>
                      <a:lnTo>
                        <a:pt x="3466" y="2116"/>
                      </a:lnTo>
                      <a:lnTo>
                        <a:pt x="2741" y="225"/>
                      </a:lnTo>
                      <a:cubicBezTo>
                        <a:pt x="2693" y="80"/>
                        <a:pt x="2561" y="1"/>
                        <a:pt x="242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64" name="Google Shape;12434;p89">
                <a:extLst>
                  <a:ext uri="{FF2B5EF4-FFF2-40B4-BE49-F238E27FC236}">
                    <a16:creationId xmlns:a16="http://schemas.microsoft.com/office/drawing/2014/main" id="{E78FBC4E-F3F4-2471-A124-01831244C7EC}"/>
                  </a:ext>
                </a:extLst>
              </p:cNvPr>
              <p:cNvGrpSpPr/>
              <p:nvPr/>
            </p:nvGrpSpPr>
            <p:grpSpPr>
              <a:xfrm>
                <a:off x="8665202" y="1924126"/>
                <a:ext cx="641288" cy="564991"/>
                <a:chOff x="-3137650" y="2067900"/>
                <a:chExt cx="291450" cy="256775"/>
              </a:xfrm>
              <a:grpFill/>
            </p:grpSpPr>
            <p:sp>
              <p:nvSpPr>
                <p:cNvPr id="17999" name="Google Shape;12435;p89">
                  <a:extLst>
                    <a:ext uri="{FF2B5EF4-FFF2-40B4-BE49-F238E27FC236}">
                      <a16:creationId xmlns:a16="http://schemas.microsoft.com/office/drawing/2014/main" id="{8942F43C-B2F0-5FE8-2427-F9B9FDB9B29D}"/>
                    </a:ext>
                  </a:extLst>
                </p:cNvPr>
                <p:cNvSpPr/>
                <p:nvPr/>
              </p:nvSpPr>
              <p:spPr>
                <a:xfrm>
                  <a:off x="-3137650" y="2067900"/>
                  <a:ext cx="291450" cy="187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7499" extrusionOk="0">
                      <a:moveTo>
                        <a:pt x="10618" y="694"/>
                      </a:moveTo>
                      <a:cubicBezTo>
                        <a:pt x="10838" y="694"/>
                        <a:pt x="10964" y="851"/>
                        <a:pt x="10964" y="1040"/>
                      </a:cubicBezTo>
                      <a:lnTo>
                        <a:pt x="10964" y="6522"/>
                      </a:lnTo>
                      <a:cubicBezTo>
                        <a:pt x="10964" y="6711"/>
                        <a:pt x="10838" y="6868"/>
                        <a:pt x="10618" y="6868"/>
                      </a:cubicBezTo>
                      <a:lnTo>
                        <a:pt x="1009" y="6868"/>
                      </a:lnTo>
                      <a:cubicBezTo>
                        <a:pt x="820" y="6868"/>
                        <a:pt x="662" y="6711"/>
                        <a:pt x="662" y="6522"/>
                      </a:cubicBezTo>
                      <a:lnTo>
                        <a:pt x="662" y="1040"/>
                      </a:lnTo>
                      <a:cubicBezTo>
                        <a:pt x="662" y="851"/>
                        <a:pt x="820" y="694"/>
                        <a:pt x="1009" y="694"/>
                      </a:cubicBezTo>
                      <a:close/>
                      <a:moveTo>
                        <a:pt x="1009" y="0"/>
                      </a:moveTo>
                      <a:cubicBezTo>
                        <a:pt x="473" y="0"/>
                        <a:pt x="1" y="473"/>
                        <a:pt x="1" y="1009"/>
                      </a:cubicBezTo>
                      <a:lnTo>
                        <a:pt x="1" y="6490"/>
                      </a:lnTo>
                      <a:cubicBezTo>
                        <a:pt x="1" y="7026"/>
                        <a:pt x="473" y="7499"/>
                        <a:pt x="1009" y="7499"/>
                      </a:cubicBezTo>
                      <a:lnTo>
                        <a:pt x="10618" y="7499"/>
                      </a:lnTo>
                      <a:cubicBezTo>
                        <a:pt x="11185" y="7499"/>
                        <a:pt x="11658" y="7026"/>
                        <a:pt x="11658" y="6490"/>
                      </a:cubicBezTo>
                      <a:lnTo>
                        <a:pt x="11658" y="1009"/>
                      </a:lnTo>
                      <a:cubicBezTo>
                        <a:pt x="11658" y="473"/>
                        <a:pt x="11217" y="0"/>
                        <a:pt x="1061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00" name="Google Shape;12436;p89">
                  <a:extLst>
                    <a:ext uri="{FF2B5EF4-FFF2-40B4-BE49-F238E27FC236}">
                      <a16:creationId xmlns:a16="http://schemas.microsoft.com/office/drawing/2014/main" id="{5E5238B5-0666-2EDE-D466-108CDA42A73B}"/>
                    </a:ext>
                  </a:extLst>
                </p:cNvPr>
                <p:cNvSpPr/>
                <p:nvPr/>
              </p:nvSpPr>
              <p:spPr>
                <a:xfrm>
                  <a:off x="-3137650" y="2273475"/>
                  <a:ext cx="291450" cy="51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2048" extrusionOk="0">
                      <a:moveTo>
                        <a:pt x="10618" y="662"/>
                      </a:moveTo>
                      <a:cubicBezTo>
                        <a:pt x="10838" y="662"/>
                        <a:pt x="10964" y="819"/>
                        <a:pt x="10964" y="1008"/>
                      </a:cubicBezTo>
                      <a:cubicBezTo>
                        <a:pt x="10964" y="1197"/>
                        <a:pt x="10838" y="1355"/>
                        <a:pt x="10618" y="1355"/>
                      </a:cubicBezTo>
                      <a:lnTo>
                        <a:pt x="6050" y="1355"/>
                      </a:lnTo>
                      <a:cubicBezTo>
                        <a:pt x="6113" y="1260"/>
                        <a:pt x="6113" y="1134"/>
                        <a:pt x="6113" y="1008"/>
                      </a:cubicBezTo>
                      <a:cubicBezTo>
                        <a:pt x="6113" y="882"/>
                        <a:pt x="6050" y="788"/>
                        <a:pt x="6050" y="662"/>
                      </a:cubicBezTo>
                      <a:close/>
                      <a:moveTo>
                        <a:pt x="5105" y="662"/>
                      </a:moveTo>
                      <a:cubicBezTo>
                        <a:pt x="5294" y="662"/>
                        <a:pt x="5451" y="819"/>
                        <a:pt x="5451" y="1008"/>
                      </a:cubicBezTo>
                      <a:cubicBezTo>
                        <a:pt x="5451" y="1229"/>
                        <a:pt x="5294" y="1386"/>
                        <a:pt x="5105" y="1386"/>
                      </a:cubicBezTo>
                      <a:lnTo>
                        <a:pt x="1009" y="1386"/>
                      </a:lnTo>
                      <a:cubicBezTo>
                        <a:pt x="820" y="1355"/>
                        <a:pt x="662" y="1229"/>
                        <a:pt x="662" y="1008"/>
                      </a:cubicBezTo>
                      <a:cubicBezTo>
                        <a:pt x="662" y="819"/>
                        <a:pt x="820" y="662"/>
                        <a:pt x="1009" y="662"/>
                      </a:cubicBezTo>
                      <a:close/>
                      <a:moveTo>
                        <a:pt x="1009" y="0"/>
                      </a:moveTo>
                      <a:cubicBezTo>
                        <a:pt x="473" y="0"/>
                        <a:pt x="1" y="473"/>
                        <a:pt x="1" y="1008"/>
                      </a:cubicBezTo>
                      <a:cubicBezTo>
                        <a:pt x="1" y="1575"/>
                        <a:pt x="473" y="2048"/>
                        <a:pt x="1009" y="2048"/>
                      </a:cubicBezTo>
                      <a:lnTo>
                        <a:pt x="10618" y="2048"/>
                      </a:lnTo>
                      <a:cubicBezTo>
                        <a:pt x="11185" y="2048"/>
                        <a:pt x="11658" y="1575"/>
                        <a:pt x="11658" y="1008"/>
                      </a:cubicBezTo>
                      <a:cubicBezTo>
                        <a:pt x="11658" y="473"/>
                        <a:pt x="11217" y="0"/>
                        <a:pt x="1061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01" name="Google Shape;12437;p89">
                  <a:extLst>
                    <a:ext uri="{FF2B5EF4-FFF2-40B4-BE49-F238E27FC236}">
                      <a16:creationId xmlns:a16="http://schemas.microsoft.com/office/drawing/2014/main" id="{B740A7CB-B335-728F-C77D-E89B3B5E0F3E}"/>
                    </a:ext>
                  </a:extLst>
                </p:cNvPr>
                <p:cNvSpPr/>
                <p:nvPr/>
              </p:nvSpPr>
              <p:spPr>
                <a:xfrm>
                  <a:off x="-3035250" y="2103000"/>
                  <a:ext cx="104000" cy="118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4740" extrusionOk="0">
                      <a:moveTo>
                        <a:pt x="662" y="896"/>
                      </a:moveTo>
                      <a:lnTo>
                        <a:pt x="3056" y="2346"/>
                      </a:lnTo>
                      <a:lnTo>
                        <a:pt x="662" y="3826"/>
                      </a:lnTo>
                      <a:lnTo>
                        <a:pt x="662" y="896"/>
                      </a:lnTo>
                      <a:close/>
                      <a:moveTo>
                        <a:pt x="322" y="1"/>
                      </a:moveTo>
                      <a:cubicBezTo>
                        <a:pt x="144" y="1"/>
                        <a:pt x="0" y="131"/>
                        <a:pt x="0" y="298"/>
                      </a:cubicBezTo>
                      <a:lnTo>
                        <a:pt x="0" y="4425"/>
                      </a:lnTo>
                      <a:cubicBezTo>
                        <a:pt x="0" y="4607"/>
                        <a:pt x="132" y="4740"/>
                        <a:pt x="301" y="4740"/>
                      </a:cubicBezTo>
                      <a:cubicBezTo>
                        <a:pt x="365" y="4740"/>
                        <a:pt x="435" y="4720"/>
                        <a:pt x="504" y="4677"/>
                      </a:cubicBezTo>
                      <a:lnTo>
                        <a:pt x="3939" y="2629"/>
                      </a:lnTo>
                      <a:cubicBezTo>
                        <a:pt x="4159" y="2535"/>
                        <a:pt x="4159" y="2219"/>
                        <a:pt x="3939" y="2093"/>
                      </a:cubicBezTo>
                      <a:lnTo>
                        <a:pt x="504" y="46"/>
                      </a:lnTo>
                      <a:cubicBezTo>
                        <a:pt x="443" y="15"/>
                        <a:pt x="381" y="1"/>
                        <a:pt x="32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965" name="Google Shape;12454;p89">
                <a:extLst>
                  <a:ext uri="{FF2B5EF4-FFF2-40B4-BE49-F238E27FC236}">
                    <a16:creationId xmlns:a16="http://schemas.microsoft.com/office/drawing/2014/main" id="{124B4D58-9924-AAFC-2F31-CB2234489B5A}"/>
                  </a:ext>
                </a:extLst>
              </p:cNvPr>
              <p:cNvSpPr/>
              <p:nvPr/>
            </p:nvSpPr>
            <p:spPr>
              <a:xfrm>
                <a:off x="1225976" y="1884797"/>
                <a:ext cx="642992" cy="643268"/>
              </a:xfrm>
              <a:custGeom>
                <a:avLst/>
                <a:gdLst/>
                <a:ahLst/>
                <a:cxnLst/>
                <a:rect l="l" t="t" r="r" b="b"/>
                <a:pathLst>
                  <a:path w="11689" h="11694" extrusionOk="0">
                    <a:moveTo>
                      <a:pt x="5829" y="2048"/>
                    </a:moveTo>
                    <a:cubicBezTo>
                      <a:pt x="6018" y="2048"/>
                      <a:pt x="6175" y="2206"/>
                      <a:pt x="6175" y="2395"/>
                    </a:cubicBezTo>
                    <a:cubicBezTo>
                      <a:pt x="6175" y="2615"/>
                      <a:pt x="6018" y="2804"/>
                      <a:pt x="5829" y="2804"/>
                    </a:cubicBezTo>
                    <a:cubicBezTo>
                      <a:pt x="5640" y="2804"/>
                      <a:pt x="5482" y="2615"/>
                      <a:pt x="5482" y="2395"/>
                    </a:cubicBezTo>
                    <a:cubicBezTo>
                      <a:pt x="5482" y="2206"/>
                      <a:pt x="5640" y="2048"/>
                      <a:pt x="5829" y="2048"/>
                    </a:cubicBezTo>
                    <a:close/>
                    <a:moveTo>
                      <a:pt x="5829" y="725"/>
                    </a:moveTo>
                    <a:cubicBezTo>
                      <a:pt x="6774" y="725"/>
                      <a:pt x="7530" y="1449"/>
                      <a:pt x="7530" y="2395"/>
                    </a:cubicBezTo>
                    <a:cubicBezTo>
                      <a:pt x="7530" y="2521"/>
                      <a:pt x="7530" y="2678"/>
                      <a:pt x="7467" y="2804"/>
                    </a:cubicBezTo>
                    <a:lnTo>
                      <a:pt x="6774" y="2804"/>
                    </a:lnTo>
                    <a:cubicBezTo>
                      <a:pt x="6806" y="2678"/>
                      <a:pt x="6837" y="2552"/>
                      <a:pt x="6837" y="2395"/>
                    </a:cubicBezTo>
                    <a:cubicBezTo>
                      <a:pt x="6837" y="1859"/>
                      <a:pt x="6364" y="1386"/>
                      <a:pt x="5829" y="1386"/>
                    </a:cubicBezTo>
                    <a:cubicBezTo>
                      <a:pt x="5262" y="1386"/>
                      <a:pt x="4789" y="1859"/>
                      <a:pt x="4789" y="2395"/>
                    </a:cubicBezTo>
                    <a:cubicBezTo>
                      <a:pt x="4789" y="2521"/>
                      <a:pt x="4852" y="2678"/>
                      <a:pt x="4884" y="2804"/>
                    </a:cubicBezTo>
                    <a:lnTo>
                      <a:pt x="4159" y="2804"/>
                    </a:lnTo>
                    <a:cubicBezTo>
                      <a:pt x="4128" y="2678"/>
                      <a:pt x="4128" y="2521"/>
                      <a:pt x="4128" y="2395"/>
                    </a:cubicBezTo>
                    <a:cubicBezTo>
                      <a:pt x="4128" y="1449"/>
                      <a:pt x="4884" y="725"/>
                      <a:pt x="5829" y="725"/>
                    </a:cubicBezTo>
                    <a:close/>
                    <a:moveTo>
                      <a:pt x="10681" y="3466"/>
                    </a:moveTo>
                    <a:cubicBezTo>
                      <a:pt x="10870" y="3466"/>
                      <a:pt x="11027" y="3623"/>
                      <a:pt x="11027" y="3812"/>
                    </a:cubicBezTo>
                    <a:cubicBezTo>
                      <a:pt x="11027" y="4033"/>
                      <a:pt x="10870" y="4190"/>
                      <a:pt x="10681" y="4190"/>
                    </a:cubicBezTo>
                    <a:lnTo>
                      <a:pt x="1009" y="4190"/>
                    </a:lnTo>
                    <a:cubicBezTo>
                      <a:pt x="820" y="4190"/>
                      <a:pt x="662" y="4033"/>
                      <a:pt x="662" y="3812"/>
                    </a:cubicBezTo>
                    <a:cubicBezTo>
                      <a:pt x="662" y="3623"/>
                      <a:pt x="851" y="3466"/>
                      <a:pt x="1009" y="3466"/>
                    </a:cubicBezTo>
                    <a:close/>
                    <a:moveTo>
                      <a:pt x="9799" y="4852"/>
                    </a:moveTo>
                    <a:lnTo>
                      <a:pt x="7058" y="7593"/>
                    </a:lnTo>
                    <a:lnTo>
                      <a:pt x="4600" y="7593"/>
                    </a:lnTo>
                    <a:lnTo>
                      <a:pt x="1859" y="4852"/>
                    </a:lnTo>
                    <a:close/>
                    <a:moveTo>
                      <a:pt x="6869" y="8255"/>
                    </a:moveTo>
                    <a:lnTo>
                      <a:pt x="6869" y="9767"/>
                    </a:lnTo>
                    <a:lnTo>
                      <a:pt x="4789" y="10775"/>
                    </a:lnTo>
                    <a:lnTo>
                      <a:pt x="4789" y="8255"/>
                    </a:lnTo>
                    <a:close/>
                    <a:moveTo>
                      <a:pt x="5829" y="0"/>
                    </a:moveTo>
                    <a:cubicBezTo>
                      <a:pt x="4474" y="0"/>
                      <a:pt x="3435" y="1071"/>
                      <a:pt x="3435" y="2395"/>
                    </a:cubicBezTo>
                    <a:cubicBezTo>
                      <a:pt x="3435" y="2521"/>
                      <a:pt x="3435" y="2678"/>
                      <a:pt x="3466" y="2804"/>
                    </a:cubicBezTo>
                    <a:lnTo>
                      <a:pt x="1009" y="2804"/>
                    </a:lnTo>
                    <a:cubicBezTo>
                      <a:pt x="473" y="2804"/>
                      <a:pt x="0" y="3277"/>
                      <a:pt x="0" y="3812"/>
                    </a:cubicBezTo>
                    <a:cubicBezTo>
                      <a:pt x="0" y="4348"/>
                      <a:pt x="379" y="4757"/>
                      <a:pt x="851" y="4852"/>
                    </a:cubicBezTo>
                    <a:lnTo>
                      <a:pt x="4096" y="8065"/>
                    </a:lnTo>
                    <a:lnTo>
                      <a:pt x="4096" y="11342"/>
                    </a:lnTo>
                    <a:cubicBezTo>
                      <a:pt x="4096" y="11518"/>
                      <a:pt x="4277" y="11694"/>
                      <a:pt x="4462" y="11694"/>
                    </a:cubicBezTo>
                    <a:cubicBezTo>
                      <a:pt x="4508" y="11694"/>
                      <a:pt x="4556" y="11683"/>
                      <a:pt x="4600" y="11657"/>
                    </a:cubicBezTo>
                    <a:lnTo>
                      <a:pt x="7373" y="10271"/>
                    </a:lnTo>
                    <a:cubicBezTo>
                      <a:pt x="7467" y="10239"/>
                      <a:pt x="7562" y="10113"/>
                      <a:pt x="7562" y="9956"/>
                    </a:cubicBezTo>
                    <a:lnTo>
                      <a:pt x="7562" y="8034"/>
                    </a:lnTo>
                    <a:lnTo>
                      <a:pt x="10838" y="4820"/>
                    </a:lnTo>
                    <a:cubicBezTo>
                      <a:pt x="11311" y="4757"/>
                      <a:pt x="11689" y="4348"/>
                      <a:pt x="11689" y="3812"/>
                    </a:cubicBezTo>
                    <a:cubicBezTo>
                      <a:pt x="11689" y="3277"/>
                      <a:pt x="11216" y="2804"/>
                      <a:pt x="10681" y="2804"/>
                    </a:cubicBezTo>
                    <a:lnTo>
                      <a:pt x="8192" y="2804"/>
                    </a:lnTo>
                    <a:cubicBezTo>
                      <a:pt x="8192" y="2678"/>
                      <a:pt x="8223" y="2521"/>
                      <a:pt x="8223" y="2395"/>
                    </a:cubicBezTo>
                    <a:cubicBezTo>
                      <a:pt x="8223" y="1071"/>
                      <a:pt x="7152" y="0"/>
                      <a:pt x="582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7966" name="Google Shape;12461;p89">
                <a:extLst>
                  <a:ext uri="{FF2B5EF4-FFF2-40B4-BE49-F238E27FC236}">
                    <a16:creationId xmlns:a16="http://schemas.microsoft.com/office/drawing/2014/main" id="{89BF3148-715D-DDBB-3A44-930833B9BB57}"/>
                  </a:ext>
                </a:extLst>
              </p:cNvPr>
              <p:cNvGrpSpPr/>
              <p:nvPr/>
            </p:nvGrpSpPr>
            <p:grpSpPr>
              <a:xfrm>
                <a:off x="5349172" y="1883391"/>
                <a:ext cx="646458" cy="646458"/>
                <a:chOff x="-4573475" y="2045850"/>
                <a:chExt cx="293800" cy="293800"/>
              </a:xfrm>
              <a:grpFill/>
            </p:grpSpPr>
            <p:sp>
              <p:nvSpPr>
                <p:cNvPr id="17997" name="Google Shape;12462;p89">
                  <a:extLst>
                    <a:ext uri="{FF2B5EF4-FFF2-40B4-BE49-F238E27FC236}">
                      <a16:creationId xmlns:a16="http://schemas.microsoft.com/office/drawing/2014/main" id="{EB7F5B95-3715-280C-398C-F0955EA6B8C7}"/>
                    </a:ext>
                  </a:extLst>
                </p:cNvPr>
                <p:cNvSpPr/>
                <p:nvPr/>
              </p:nvSpPr>
              <p:spPr>
                <a:xfrm>
                  <a:off x="-4573475" y="2045850"/>
                  <a:ext cx="293800" cy="293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52" h="11752" extrusionOk="0">
                      <a:moveTo>
                        <a:pt x="6333" y="756"/>
                      </a:moveTo>
                      <a:lnTo>
                        <a:pt x="6459" y="1292"/>
                      </a:lnTo>
                      <a:cubicBezTo>
                        <a:pt x="6490" y="1418"/>
                        <a:pt x="6585" y="1544"/>
                        <a:pt x="6742" y="1576"/>
                      </a:cubicBezTo>
                      <a:cubicBezTo>
                        <a:pt x="7372" y="1702"/>
                        <a:pt x="7908" y="1922"/>
                        <a:pt x="8444" y="2300"/>
                      </a:cubicBezTo>
                      <a:cubicBezTo>
                        <a:pt x="8491" y="2332"/>
                        <a:pt x="8546" y="2347"/>
                        <a:pt x="8605" y="2347"/>
                      </a:cubicBezTo>
                      <a:cubicBezTo>
                        <a:pt x="8664" y="2347"/>
                        <a:pt x="8727" y="2332"/>
                        <a:pt x="8790" y="2300"/>
                      </a:cubicBezTo>
                      <a:lnTo>
                        <a:pt x="9231" y="2017"/>
                      </a:lnTo>
                      <a:lnTo>
                        <a:pt x="9798" y="2584"/>
                      </a:lnTo>
                      <a:lnTo>
                        <a:pt x="9546" y="3025"/>
                      </a:lnTo>
                      <a:cubicBezTo>
                        <a:pt x="9452" y="3151"/>
                        <a:pt x="9452" y="3308"/>
                        <a:pt x="9546" y="3371"/>
                      </a:cubicBezTo>
                      <a:cubicBezTo>
                        <a:pt x="9893" y="3907"/>
                        <a:pt x="10113" y="4505"/>
                        <a:pt x="10239" y="5073"/>
                      </a:cubicBezTo>
                      <a:cubicBezTo>
                        <a:pt x="10271" y="5199"/>
                        <a:pt x="10365" y="5325"/>
                        <a:pt x="10523" y="5356"/>
                      </a:cubicBezTo>
                      <a:lnTo>
                        <a:pt x="11058" y="5482"/>
                      </a:lnTo>
                      <a:lnTo>
                        <a:pt x="11058" y="6301"/>
                      </a:lnTo>
                      <a:lnTo>
                        <a:pt x="10523" y="6427"/>
                      </a:lnTo>
                      <a:cubicBezTo>
                        <a:pt x="10397" y="6459"/>
                        <a:pt x="10271" y="6553"/>
                        <a:pt x="10239" y="6711"/>
                      </a:cubicBezTo>
                      <a:cubicBezTo>
                        <a:pt x="10113" y="7309"/>
                        <a:pt x="9893" y="7877"/>
                        <a:pt x="9546" y="8381"/>
                      </a:cubicBezTo>
                      <a:cubicBezTo>
                        <a:pt x="9452" y="8507"/>
                        <a:pt x="9452" y="8633"/>
                        <a:pt x="9546" y="8759"/>
                      </a:cubicBezTo>
                      <a:lnTo>
                        <a:pt x="9798" y="9168"/>
                      </a:lnTo>
                      <a:lnTo>
                        <a:pt x="9231" y="9767"/>
                      </a:lnTo>
                      <a:lnTo>
                        <a:pt x="8790" y="9483"/>
                      </a:lnTo>
                      <a:cubicBezTo>
                        <a:pt x="8727" y="9452"/>
                        <a:pt x="8656" y="9436"/>
                        <a:pt x="8593" y="9436"/>
                      </a:cubicBezTo>
                      <a:cubicBezTo>
                        <a:pt x="8530" y="9436"/>
                        <a:pt x="8475" y="9452"/>
                        <a:pt x="8444" y="9483"/>
                      </a:cubicBezTo>
                      <a:cubicBezTo>
                        <a:pt x="7908" y="9861"/>
                        <a:pt x="7341" y="10082"/>
                        <a:pt x="6742" y="10208"/>
                      </a:cubicBezTo>
                      <a:cubicBezTo>
                        <a:pt x="6616" y="10239"/>
                        <a:pt x="6490" y="10334"/>
                        <a:pt x="6459" y="10428"/>
                      </a:cubicBezTo>
                      <a:lnTo>
                        <a:pt x="6333" y="10964"/>
                      </a:lnTo>
                      <a:lnTo>
                        <a:pt x="5514" y="10964"/>
                      </a:lnTo>
                      <a:lnTo>
                        <a:pt x="5388" y="10428"/>
                      </a:lnTo>
                      <a:cubicBezTo>
                        <a:pt x="5356" y="10334"/>
                        <a:pt x="5230" y="10208"/>
                        <a:pt x="5136" y="10208"/>
                      </a:cubicBezTo>
                      <a:cubicBezTo>
                        <a:pt x="4505" y="10082"/>
                        <a:pt x="3938" y="9861"/>
                        <a:pt x="3434" y="9483"/>
                      </a:cubicBezTo>
                      <a:cubicBezTo>
                        <a:pt x="3371" y="9452"/>
                        <a:pt x="3308" y="9436"/>
                        <a:pt x="3249" y="9436"/>
                      </a:cubicBezTo>
                      <a:cubicBezTo>
                        <a:pt x="3190" y="9436"/>
                        <a:pt x="3135" y="9452"/>
                        <a:pt x="3088" y="9483"/>
                      </a:cubicBezTo>
                      <a:lnTo>
                        <a:pt x="2647" y="9767"/>
                      </a:lnTo>
                      <a:lnTo>
                        <a:pt x="2048" y="9168"/>
                      </a:lnTo>
                      <a:lnTo>
                        <a:pt x="2332" y="8759"/>
                      </a:lnTo>
                      <a:cubicBezTo>
                        <a:pt x="2395" y="8633"/>
                        <a:pt x="2395" y="8475"/>
                        <a:pt x="2332" y="8381"/>
                      </a:cubicBezTo>
                      <a:cubicBezTo>
                        <a:pt x="1985" y="7877"/>
                        <a:pt x="1733" y="7278"/>
                        <a:pt x="1607" y="6711"/>
                      </a:cubicBezTo>
                      <a:cubicBezTo>
                        <a:pt x="1575" y="6585"/>
                        <a:pt x="1512" y="6459"/>
                        <a:pt x="1386" y="6427"/>
                      </a:cubicBezTo>
                      <a:lnTo>
                        <a:pt x="882" y="6301"/>
                      </a:lnTo>
                      <a:lnTo>
                        <a:pt x="882" y="5482"/>
                      </a:lnTo>
                      <a:lnTo>
                        <a:pt x="1386" y="5356"/>
                      </a:lnTo>
                      <a:cubicBezTo>
                        <a:pt x="1512" y="5325"/>
                        <a:pt x="1607" y="5199"/>
                        <a:pt x="1607" y="5073"/>
                      </a:cubicBezTo>
                      <a:cubicBezTo>
                        <a:pt x="1733" y="4442"/>
                        <a:pt x="1985" y="3907"/>
                        <a:pt x="2332" y="3371"/>
                      </a:cubicBezTo>
                      <a:cubicBezTo>
                        <a:pt x="2395" y="3277"/>
                        <a:pt x="2395" y="3151"/>
                        <a:pt x="2332" y="3025"/>
                      </a:cubicBezTo>
                      <a:lnTo>
                        <a:pt x="2048" y="2584"/>
                      </a:lnTo>
                      <a:lnTo>
                        <a:pt x="2647" y="2017"/>
                      </a:lnTo>
                      <a:lnTo>
                        <a:pt x="3088" y="2300"/>
                      </a:lnTo>
                      <a:cubicBezTo>
                        <a:pt x="3135" y="2332"/>
                        <a:pt x="3198" y="2347"/>
                        <a:pt x="3261" y="2347"/>
                      </a:cubicBezTo>
                      <a:cubicBezTo>
                        <a:pt x="3324" y="2347"/>
                        <a:pt x="3387" y="2332"/>
                        <a:pt x="3434" y="2300"/>
                      </a:cubicBezTo>
                      <a:cubicBezTo>
                        <a:pt x="3938" y="1922"/>
                        <a:pt x="4537" y="1702"/>
                        <a:pt x="5136" y="1576"/>
                      </a:cubicBezTo>
                      <a:cubicBezTo>
                        <a:pt x="5230" y="1544"/>
                        <a:pt x="5356" y="1450"/>
                        <a:pt x="5388" y="1292"/>
                      </a:cubicBezTo>
                      <a:lnTo>
                        <a:pt x="5514" y="756"/>
                      </a:lnTo>
                      <a:close/>
                      <a:moveTo>
                        <a:pt x="5167" y="0"/>
                      </a:moveTo>
                      <a:cubicBezTo>
                        <a:pt x="5009" y="0"/>
                        <a:pt x="4852" y="126"/>
                        <a:pt x="4852" y="284"/>
                      </a:cubicBezTo>
                      <a:lnTo>
                        <a:pt x="4694" y="882"/>
                      </a:lnTo>
                      <a:cubicBezTo>
                        <a:pt x="4127" y="977"/>
                        <a:pt x="3623" y="1229"/>
                        <a:pt x="3119" y="1513"/>
                      </a:cubicBezTo>
                      <a:lnTo>
                        <a:pt x="2615" y="1197"/>
                      </a:lnTo>
                      <a:cubicBezTo>
                        <a:pt x="2557" y="1154"/>
                        <a:pt x="2485" y="1130"/>
                        <a:pt x="2412" y="1130"/>
                      </a:cubicBezTo>
                      <a:cubicBezTo>
                        <a:pt x="2327" y="1130"/>
                        <a:pt x="2242" y="1161"/>
                        <a:pt x="2174" y="1229"/>
                      </a:cubicBezTo>
                      <a:lnTo>
                        <a:pt x="1197" y="2206"/>
                      </a:lnTo>
                      <a:cubicBezTo>
                        <a:pt x="1071" y="2332"/>
                        <a:pt x="1071" y="2489"/>
                        <a:pt x="1134" y="2647"/>
                      </a:cubicBezTo>
                      <a:lnTo>
                        <a:pt x="1449" y="3151"/>
                      </a:lnTo>
                      <a:cubicBezTo>
                        <a:pt x="1134" y="3623"/>
                        <a:pt x="945" y="4159"/>
                        <a:pt x="819" y="4726"/>
                      </a:cubicBezTo>
                      <a:lnTo>
                        <a:pt x="284" y="4884"/>
                      </a:lnTo>
                      <a:cubicBezTo>
                        <a:pt x="126" y="4915"/>
                        <a:pt x="0" y="5041"/>
                        <a:pt x="0" y="5199"/>
                      </a:cubicBezTo>
                      <a:lnTo>
                        <a:pt x="0" y="6585"/>
                      </a:lnTo>
                      <a:cubicBezTo>
                        <a:pt x="0" y="6742"/>
                        <a:pt x="126" y="6868"/>
                        <a:pt x="284" y="6900"/>
                      </a:cubicBezTo>
                      <a:lnTo>
                        <a:pt x="819" y="7057"/>
                      </a:lnTo>
                      <a:cubicBezTo>
                        <a:pt x="945" y="7593"/>
                        <a:pt x="1197" y="8129"/>
                        <a:pt x="1449" y="8633"/>
                      </a:cubicBezTo>
                      <a:lnTo>
                        <a:pt x="1134" y="9137"/>
                      </a:lnTo>
                      <a:cubicBezTo>
                        <a:pt x="1071" y="9263"/>
                        <a:pt x="1071" y="9452"/>
                        <a:pt x="1197" y="9578"/>
                      </a:cubicBezTo>
                      <a:lnTo>
                        <a:pt x="2174" y="10554"/>
                      </a:lnTo>
                      <a:cubicBezTo>
                        <a:pt x="2242" y="10622"/>
                        <a:pt x="2318" y="10653"/>
                        <a:pt x="2399" y="10653"/>
                      </a:cubicBezTo>
                      <a:cubicBezTo>
                        <a:pt x="2469" y="10653"/>
                        <a:pt x="2542" y="10630"/>
                        <a:pt x="2615" y="10586"/>
                      </a:cubicBezTo>
                      <a:lnTo>
                        <a:pt x="3119" y="10271"/>
                      </a:lnTo>
                      <a:cubicBezTo>
                        <a:pt x="3592" y="10586"/>
                        <a:pt x="4127" y="10806"/>
                        <a:pt x="4694" y="10901"/>
                      </a:cubicBezTo>
                      <a:lnTo>
                        <a:pt x="4852" y="11468"/>
                      </a:lnTo>
                      <a:cubicBezTo>
                        <a:pt x="4883" y="11626"/>
                        <a:pt x="5009" y="11752"/>
                        <a:pt x="5167" y="11752"/>
                      </a:cubicBezTo>
                      <a:lnTo>
                        <a:pt x="6553" y="11752"/>
                      </a:lnTo>
                      <a:cubicBezTo>
                        <a:pt x="6711" y="11752"/>
                        <a:pt x="6805" y="11626"/>
                        <a:pt x="6868" y="11468"/>
                      </a:cubicBezTo>
                      <a:lnTo>
                        <a:pt x="7026" y="10901"/>
                      </a:lnTo>
                      <a:cubicBezTo>
                        <a:pt x="7561" y="10806"/>
                        <a:pt x="8065" y="10554"/>
                        <a:pt x="8601" y="10271"/>
                      </a:cubicBezTo>
                      <a:lnTo>
                        <a:pt x="9105" y="10586"/>
                      </a:lnTo>
                      <a:cubicBezTo>
                        <a:pt x="9164" y="10630"/>
                        <a:pt x="9236" y="10653"/>
                        <a:pt x="9309" y="10653"/>
                      </a:cubicBezTo>
                      <a:cubicBezTo>
                        <a:pt x="9393" y="10653"/>
                        <a:pt x="9479" y="10622"/>
                        <a:pt x="9546" y="10554"/>
                      </a:cubicBezTo>
                      <a:lnTo>
                        <a:pt x="10523" y="9578"/>
                      </a:lnTo>
                      <a:cubicBezTo>
                        <a:pt x="10649" y="9452"/>
                        <a:pt x="10649" y="9294"/>
                        <a:pt x="10554" y="9137"/>
                      </a:cubicBezTo>
                      <a:lnTo>
                        <a:pt x="10239" y="8633"/>
                      </a:lnTo>
                      <a:cubicBezTo>
                        <a:pt x="10554" y="8160"/>
                        <a:pt x="10743" y="7656"/>
                        <a:pt x="10869" y="7057"/>
                      </a:cubicBezTo>
                      <a:lnTo>
                        <a:pt x="11468" y="6900"/>
                      </a:lnTo>
                      <a:cubicBezTo>
                        <a:pt x="11626" y="6868"/>
                        <a:pt x="11752" y="6742"/>
                        <a:pt x="11752" y="6585"/>
                      </a:cubicBezTo>
                      <a:lnTo>
                        <a:pt x="11752" y="5199"/>
                      </a:lnTo>
                      <a:cubicBezTo>
                        <a:pt x="11752" y="5041"/>
                        <a:pt x="11626" y="4915"/>
                        <a:pt x="11468" y="4884"/>
                      </a:cubicBezTo>
                      <a:lnTo>
                        <a:pt x="10869" y="4726"/>
                      </a:lnTo>
                      <a:cubicBezTo>
                        <a:pt x="10743" y="4159"/>
                        <a:pt x="10523" y="3655"/>
                        <a:pt x="10239" y="3151"/>
                      </a:cubicBezTo>
                      <a:lnTo>
                        <a:pt x="10554" y="2647"/>
                      </a:lnTo>
                      <a:cubicBezTo>
                        <a:pt x="10649" y="2521"/>
                        <a:pt x="10649" y="2332"/>
                        <a:pt x="10523" y="2206"/>
                      </a:cubicBezTo>
                      <a:lnTo>
                        <a:pt x="9546" y="1229"/>
                      </a:lnTo>
                      <a:cubicBezTo>
                        <a:pt x="9479" y="1161"/>
                        <a:pt x="9402" y="1130"/>
                        <a:pt x="9321" y="1130"/>
                      </a:cubicBezTo>
                      <a:cubicBezTo>
                        <a:pt x="9251" y="1130"/>
                        <a:pt x="9178" y="1154"/>
                        <a:pt x="9105" y="1197"/>
                      </a:cubicBezTo>
                      <a:lnTo>
                        <a:pt x="8601" y="1513"/>
                      </a:lnTo>
                      <a:cubicBezTo>
                        <a:pt x="8128" y="1197"/>
                        <a:pt x="7593" y="977"/>
                        <a:pt x="7026" y="882"/>
                      </a:cubicBezTo>
                      <a:lnTo>
                        <a:pt x="6868" y="284"/>
                      </a:lnTo>
                      <a:cubicBezTo>
                        <a:pt x="6805" y="126"/>
                        <a:pt x="6711" y="0"/>
                        <a:pt x="655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98" name="Google Shape;12463;p89">
                  <a:extLst>
                    <a:ext uri="{FF2B5EF4-FFF2-40B4-BE49-F238E27FC236}">
                      <a16:creationId xmlns:a16="http://schemas.microsoft.com/office/drawing/2014/main" id="{885C0094-404D-3996-9CDD-0A2C1B7C6A73}"/>
                    </a:ext>
                  </a:extLst>
                </p:cNvPr>
                <p:cNvSpPr/>
                <p:nvPr/>
              </p:nvSpPr>
              <p:spPr>
                <a:xfrm>
                  <a:off x="-4521500" y="2099400"/>
                  <a:ext cx="189050" cy="188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62" h="7531" extrusionOk="0">
                      <a:moveTo>
                        <a:pt x="3750" y="662"/>
                      </a:moveTo>
                      <a:cubicBezTo>
                        <a:pt x="5451" y="662"/>
                        <a:pt x="6837" y="2017"/>
                        <a:pt x="6837" y="3718"/>
                      </a:cubicBezTo>
                      <a:cubicBezTo>
                        <a:pt x="6869" y="5104"/>
                        <a:pt x="6049" y="6239"/>
                        <a:pt x="4821" y="6648"/>
                      </a:cubicBezTo>
                      <a:lnTo>
                        <a:pt x="4821" y="5892"/>
                      </a:lnTo>
                      <a:cubicBezTo>
                        <a:pt x="5640" y="5514"/>
                        <a:pt x="6207" y="4663"/>
                        <a:pt x="6207" y="3718"/>
                      </a:cubicBezTo>
                      <a:cubicBezTo>
                        <a:pt x="6207" y="2710"/>
                        <a:pt x="5577" y="1796"/>
                        <a:pt x="4569" y="1481"/>
                      </a:cubicBezTo>
                      <a:cubicBezTo>
                        <a:pt x="4535" y="1472"/>
                        <a:pt x="4501" y="1467"/>
                        <a:pt x="4468" y="1467"/>
                      </a:cubicBezTo>
                      <a:cubicBezTo>
                        <a:pt x="4278" y="1467"/>
                        <a:pt x="4096" y="1609"/>
                        <a:pt x="4096" y="1796"/>
                      </a:cubicBezTo>
                      <a:lnTo>
                        <a:pt x="4096" y="3372"/>
                      </a:lnTo>
                      <a:lnTo>
                        <a:pt x="3435" y="3372"/>
                      </a:lnTo>
                      <a:lnTo>
                        <a:pt x="3435" y="1796"/>
                      </a:lnTo>
                      <a:cubicBezTo>
                        <a:pt x="3435" y="1609"/>
                        <a:pt x="3276" y="1467"/>
                        <a:pt x="3073" y="1467"/>
                      </a:cubicBezTo>
                      <a:cubicBezTo>
                        <a:pt x="3037" y="1467"/>
                        <a:pt x="3000" y="1472"/>
                        <a:pt x="2962" y="1481"/>
                      </a:cubicBezTo>
                      <a:cubicBezTo>
                        <a:pt x="2017" y="1828"/>
                        <a:pt x="1355" y="2742"/>
                        <a:pt x="1355" y="3718"/>
                      </a:cubicBezTo>
                      <a:cubicBezTo>
                        <a:pt x="1355" y="4663"/>
                        <a:pt x="1891" y="5514"/>
                        <a:pt x="2741" y="5892"/>
                      </a:cubicBezTo>
                      <a:lnTo>
                        <a:pt x="2741" y="6648"/>
                      </a:lnTo>
                      <a:cubicBezTo>
                        <a:pt x="1544" y="6207"/>
                        <a:pt x="694" y="5073"/>
                        <a:pt x="694" y="3718"/>
                      </a:cubicBezTo>
                      <a:cubicBezTo>
                        <a:pt x="694" y="2017"/>
                        <a:pt x="2048" y="662"/>
                        <a:pt x="3750" y="662"/>
                      </a:cubicBezTo>
                      <a:close/>
                      <a:moveTo>
                        <a:pt x="4852" y="2363"/>
                      </a:moveTo>
                      <a:cubicBezTo>
                        <a:pt x="5293" y="2679"/>
                        <a:pt x="5514" y="3183"/>
                        <a:pt x="5514" y="3718"/>
                      </a:cubicBezTo>
                      <a:cubicBezTo>
                        <a:pt x="5514" y="4443"/>
                        <a:pt x="5041" y="5104"/>
                        <a:pt x="4380" y="5356"/>
                      </a:cubicBezTo>
                      <a:cubicBezTo>
                        <a:pt x="4254" y="5388"/>
                        <a:pt x="4159" y="5545"/>
                        <a:pt x="4159" y="5671"/>
                      </a:cubicBezTo>
                      <a:lnTo>
                        <a:pt x="4159" y="6806"/>
                      </a:lnTo>
                      <a:lnTo>
                        <a:pt x="3781" y="6806"/>
                      </a:lnTo>
                      <a:cubicBezTo>
                        <a:pt x="3734" y="6821"/>
                        <a:pt x="3679" y="6829"/>
                        <a:pt x="3624" y="6829"/>
                      </a:cubicBezTo>
                      <a:cubicBezTo>
                        <a:pt x="3568" y="6829"/>
                        <a:pt x="3513" y="6821"/>
                        <a:pt x="3466" y="6806"/>
                      </a:cubicBezTo>
                      <a:lnTo>
                        <a:pt x="3466" y="5671"/>
                      </a:lnTo>
                      <a:cubicBezTo>
                        <a:pt x="3466" y="5514"/>
                        <a:pt x="3403" y="5388"/>
                        <a:pt x="3246" y="5356"/>
                      </a:cubicBezTo>
                      <a:cubicBezTo>
                        <a:pt x="2584" y="5104"/>
                        <a:pt x="2111" y="4443"/>
                        <a:pt x="2111" y="3718"/>
                      </a:cubicBezTo>
                      <a:cubicBezTo>
                        <a:pt x="2111" y="3183"/>
                        <a:pt x="2363" y="2679"/>
                        <a:pt x="2773" y="2363"/>
                      </a:cubicBezTo>
                      <a:lnTo>
                        <a:pt x="2773" y="3718"/>
                      </a:lnTo>
                      <a:cubicBezTo>
                        <a:pt x="2773" y="3939"/>
                        <a:pt x="2930" y="4096"/>
                        <a:pt x="3120" y="4096"/>
                      </a:cubicBezTo>
                      <a:lnTo>
                        <a:pt x="4506" y="4096"/>
                      </a:lnTo>
                      <a:cubicBezTo>
                        <a:pt x="4695" y="4096"/>
                        <a:pt x="4852" y="3939"/>
                        <a:pt x="4852" y="3718"/>
                      </a:cubicBezTo>
                      <a:lnTo>
                        <a:pt x="4852" y="2363"/>
                      </a:lnTo>
                      <a:close/>
                      <a:moveTo>
                        <a:pt x="3781" y="1"/>
                      </a:moveTo>
                      <a:cubicBezTo>
                        <a:pt x="1702" y="1"/>
                        <a:pt x="1" y="1670"/>
                        <a:pt x="1" y="3781"/>
                      </a:cubicBezTo>
                      <a:cubicBezTo>
                        <a:pt x="1" y="5861"/>
                        <a:pt x="1702" y="7530"/>
                        <a:pt x="3781" y="7530"/>
                      </a:cubicBezTo>
                      <a:cubicBezTo>
                        <a:pt x="5892" y="7530"/>
                        <a:pt x="7562" y="5861"/>
                        <a:pt x="7562" y="3781"/>
                      </a:cubicBezTo>
                      <a:cubicBezTo>
                        <a:pt x="7562" y="1670"/>
                        <a:pt x="5892" y="1"/>
                        <a:pt x="378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67" name="Google Shape;12473;p89">
                <a:extLst>
                  <a:ext uri="{FF2B5EF4-FFF2-40B4-BE49-F238E27FC236}">
                    <a16:creationId xmlns:a16="http://schemas.microsoft.com/office/drawing/2014/main" id="{DA894677-7B87-9FC3-C1F6-BCE105E09FD7}"/>
                  </a:ext>
                </a:extLst>
              </p:cNvPr>
              <p:cNvGrpSpPr/>
              <p:nvPr/>
            </p:nvGrpSpPr>
            <p:grpSpPr>
              <a:xfrm>
                <a:off x="9511570" y="1885950"/>
                <a:ext cx="632212" cy="641343"/>
                <a:chOff x="-2777700" y="2049775"/>
                <a:chExt cx="287325" cy="291475"/>
              </a:xfrm>
              <a:grpFill/>
            </p:grpSpPr>
            <p:sp>
              <p:nvSpPr>
                <p:cNvPr id="17994" name="Google Shape;12474;p89">
                  <a:extLst>
                    <a:ext uri="{FF2B5EF4-FFF2-40B4-BE49-F238E27FC236}">
                      <a16:creationId xmlns:a16="http://schemas.microsoft.com/office/drawing/2014/main" id="{EBB53317-8F2B-C961-8167-A3D69F910016}"/>
                    </a:ext>
                  </a:extLst>
                </p:cNvPr>
                <p:cNvSpPr/>
                <p:nvPr/>
              </p:nvSpPr>
              <p:spPr>
                <a:xfrm>
                  <a:off x="-2777700" y="2049775"/>
                  <a:ext cx="287325" cy="291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93" h="11659" extrusionOk="0">
                      <a:moveTo>
                        <a:pt x="7121" y="662"/>
                      </a:moveTo>
                      <a:cubicBezTo>
                        <a:pt x="7341" y="662"/>
                        <a:pt x="7499" y="820"/>
                        <a:pt x="7499" y="1040"/>
                      </a:cubicBezTo>
                      <a:cubicBezTo>
                        <a:pt x="7499" y="1230"/>
                        <a:pt x="7341" y="1387"/>
                        <a:pt x="7121" y="1387"/>
                      </a:cubicBezTo>
                      <a:lnTo>
                        <a:pt x="4380" y="1387"/>
                      </a:lnTo>
                      <a:cubicBezTo>
                        <a:pt x="4191" y="1387"/>
                        <a:pt x="4033" y="1230"/>
                        <a:pt x="4033" y="1040"/>
                      </a:cubicBezTo>
                      <a:cubicBezTo>
                        <a:pt x="4033" y="820"/>
                        <a:pt x="4191" y="662"/>
                        <a:pt x="4380" y="662"/>
                      </a:cubicBezTo>
                      <a:close/>
                      <a:moveTo>
                        <a:pt x="6774" y="2049"/>
                      </a:moveTo>
                      <a:lnTo>
                        <a:pt x="6774" y="4285"/>
                      </a:lnTo>
                      <a:cubicBezTo>
                        <a:pt x="6774" y="4412"/>
                        <a:pt x="6774" y="4443"/>
                        <a:pt x="7499" y="5514"/>
                      </a:cubicBezTo>
                      <a:lnTo>
                        <a:pt x="3970" y="5514"/>
                      </a:lnTo>
                      <a:cubicBezTo>
                        <a:pt x="4758" y="4412"/>
                        <a:pt x="4726" y="4443"/>
                        <a:pt x="4726" y="4348"/>
                      </a:cubicBezTo>
                      <a:lnTo>
                        <a:pt x="4726" y="2049"/>
                      </a:lnTo>
                      <a:close/>
                      <a:moveTo>
                        <a:pt x="8003" y="6176"/>
                      </a:moveTo>
                      <a:cubicBezTo>
                        <a:pt x="8696" y="7215"/>
                        <a:pt x="9578" y="8507"/>
                        <a:pt x="10177" y="9389"/>
                      </a:cubicBezTo>
                      <a:cubicBezTo>
                        <a:pt x="10649" y="10082"/>
                        <a:pt x="10177" y="10996"/>
                        <a:pt x="9294" y="10996"/>
                      </a:cubicBezTo>
                      <a:lnTo>
                        <a:pt x="2206" y="10996"/>
                      </a:lnTo>
                      <a:cubicBezTo>
                        <a:pt x="1387" y="10996"/>
                        <a:pt x="914" y="10051"/>
                        <a:pt x="1387" y="9389"/>
                      </a:cubicBezTo>
                      <a:cubicBezTo>
                        <a:pt x="1859" y="8665"/>
                        <a:pt x="2804" y="7341"/>
                        <a:pt x="3561" y="6176"/>
                      </a:cubicBezTo>
                      <a:close/>
                      <a:moveTo>
                        <a:pt x="4380" y="1"/>
                      </a:moveTo>
                      <a:cubicBezTo>
                        <a:pt x="3813" y="1"/>
                        <a:pt x="3340" y="473"/>
                        <a:pt x="3340" y="1040"/>
                      </a:cubicBezTo>
                      <a:cubicBezTo>
                        <a:pt x="3340" y="1513"/>
                        <a:pt x="3655" y="1860"/>
                        <a:pt x="4065" y="2017"/>
                      </a:cubicBezTo>
                      <a:lnTo>
                        <a:pt x="4065" y="4222"/>
                      </a:lnTo>
                      <a:cubicBezTo>
                        <a:pt x="3718" y="4790"/>
                        <a:pt x="1198" y="8413"/>
                        <a:pt x="788" y="8980"/>
                      </a:cubicBezTo>
                      <a:cubicBezTo>
                        <a:pt x="1" y="10114"/>
                        <a:pt x="820" y="11658"/>
                        <a:pt x="2206" y="11658"/>
                      </a:cubicBezTo>
                      <a:lnTo>
                        <a:pt x="9294" y="11658"/>
                      </a:lnTo>
                      <a:cubicBezTo>
                        <a:pt x="9308" y="11658"/>
                        <a:pt x="9322" y="11658"/>
                        <a:pt x="9335" y="11658"/>
                      </a:cubicBezTo>
                      <a:cubicBezTo>
                        <a:pt x="10697" y="11658"/>
                        <a:pt x="11492" y="10103"/>
                        <a:pt x="10712" y="9011"/>
                      </a:cubicBezTo>
                      <a:cubicBezTo>
                        <a:pt x="10271" y="8444"/>
                        <a:pt x="7845" y="4853"/>
                        <a:pt x="7499" y="4254"/>
                      </a:cubicBezTo>
                      <a:lnTo>
                        <a:pt x="7499" y="1986"/>
                      </a:lnTo>
                      <a:cubicBezTo>
                        <a:pt x="7877" y="1828"/>
                        <a:pt x="8160" y="1450"/>
                        <a:pt x="8160" y="1040"/>
                      </a:cubicBezTo>
                      <a:cubicBezTo>
                        <a:pt x="8160" y="473"/>
                        <a:pt x="7688" y="1"/>
                        <a:pt x="712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95" name="Google Shape;12475;p89">
                  <a:extLst>
                    <a:ext uri="{FF2B5EF4-FFF2-40B4-BE49-F238E27FC236}">
                      <a16:creationId xmlns:a16="http://schemas.microsoft.com/office/drawing/2014/main" id="{4F9C2A7A-93BB-AA19-0812-64B5CFEBC3F4}"/>
                    </a:ext>
                  </a:extLst>
                </p:cNvPr>
                <p:cNvSpPr/>
                <p:nvPr/>
              </p:nvSpPr>
              <p:spPr>
                <a:xfrm>
                  <a:off x="-2694200" y="2221475"/>
                  <a:ext cx="69325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3" h="2742" extrusionOk="0">
                      <a:moveTo>
                        <a:pt x="1386" y="694"/>
                      </a:moveTo>
                      <a:cubicBezTo>
                        <a:pt x="1733" y="694"/>
                        <a:pt x="2048" y="1009"/>
                        <a:pt x="2048" y="1356"/>
                      </a:cubicBezTo>
                      <a:cubicBezTo>
                        <a:pt x="2048" y="1765"/>
                        <a:pt x="1764" y="2049"/>
                        <a:pt x="1386" y="2049"/>
                      </a:cubicBezTo>
                      <a:cubicBezTo>
                        <a:pt x="1008" y="2049"/>
                        <a:pt x="725" y="1702"/>
                        <a:pt x="725" y="1356"/>
                      </a:cubicBezTo>
                      <a:cubicBezTo>
                        <a:pt x="725" y="978"/>
                        <a:pt x="1040" y="694"/>
                        <a:pt x="1386" y="694"/>
                      </a:cubicBezTo>
                      <a:close/>
                      <a:moveTo>
                        <a:pt x="1386" y="1"/>
                      </a:moveTo>
                      <a:cubicBezTo>
                        <a:pt x="630" y="1"/>
                        <a:pt x="0" y="631"/>
                        <a:pt x="0" y="1356"/>
                      </a:cubicBezTo>
                      <a:cubicBezTo>
                        <a:pt x="0" y="2112"/>
                        <a:pt x="630" y="2742"/>
                        <a:pt x="1386" y="2742"/>
                      </a:cubicBezTo>
                      <a:cubicBezTo>
                        <a:pt x="2142" y="2742"/>
                        <a:pt x="2772" y="2112"/>
                        <a:pt x="2772" y="1356"/>
                      </a:cubicBezTo>
                      <a:cubicBezTo>
                        <a:pt x="2772" y="631"/>
                        <a:pt x="2142" y="1"/>
                        <a:pt x="138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96" name="Google Shape;12476;p89">
                  <a:extLst>
                    <a:ext uri="{FF2B5EF4-FFF2-40B4-BE49-F238E27FC236}">
                      <a16:creationId xmlns:a16="http://schemas.microsoft.com/office/drawing/2014/main" id="{86DF9ECB-8FF4-2B82-B30E-5A97A1CA4FA1}"/>
                    </a:ext>
                  </a:extLst>
                </p:cNvPr>
                <p:cNvSpPr/>
                <p:nvPr/>
              </p:nvSpPr>
              <p:spPr>
                <a:xfrm>
                  <a:off x="-2608350" y="2255350"/>
                  <a:ext cx="5120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8" h="2049" extrusionOk="0">
                      <a:moveTo>
                        <a:pt x="1040" y="694"/>
                      </a:moveTo>
                      <a:cubicBezTo>
                        <a:pt x="1229" y="694"/>
                        <a:pt x="1386" y="851"/>
                        <a:pt x="1386" y="1040"/>
                      </a:cubicBezTo>
                      <a:cubicBezTo>
                        <a:pt x="1386" y="1229"/>
                        <a:pt x="1229" y="1387"/>
                        <a:pt x="1040" y="1387"/>
                      </a:cubicBezTo>
                      <a:cubicBezTo>
                        <a:pt x="819" y="1387"/>
                        <a:pt x="693" y="1229"/>
                        <a:pt x="693" y="1040"/>
                      </a:cubicBezTo>
                      <a:cubicBezTo>
                        <a:pt x="693" y="851"/>
                        <a:pt x="819" y="694"/>
                        <a:pt x="1040" y="694"/>
                      </a:cubicBezTo>
                      <a:close/>
                      <a:moveTo>
                        <a:pt x="1040" y="1"/>
                      </a:moveTo>
                      <a:cubicBezTo>
                        <a:pt x="473" y="1"/>
                        <a:pt x="0" y="473"/>
                        <a:pt x="0" y="1040"/>
                      </a:cubicBezTo>
                      <a:cubicBezTo>
                        <a:pt x="0" y="1576"/>
                        <a:pt x="473" y="2048"/>
                        <a:pt x="1040" y="2048"/>
                      </a:cubicBezTo>
                      <a:cubicBezTo>
                        <a:pt x="1575" y="2048"/>
                        <a:pt x="2048" y="1576"/>
                        <a:pt x="2048" y="1040"/>
                      </a:cubicBezTo>
                      <a:cubicBezTo>
                        <a:pt x="2048" y="473"/>
                        <a:pt x="1575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68" name="Google Shape;12508;p89">
                <a:extLst>
                  <a:ext uri="{FF2B5EF4-FFF2-40B4-BE49-F238E27FC236}">
                    <a16:creationId xmlns:a16="http://schemas.microsoft.com/office/drawing/2014/main" id="{0F44B8FD-FB2F-D2D3-8F5A-D3E9B0DB723F}"/>
                  </a:ext>
                </a:extLst>
              </p:cNvPr>
              <p:cNvGrpSpPr/>
              <p:nvPr/>
            </p:nvGrpSpPr>
            <p:grpSpPr>
              <a:xfrm>
                <a:off x="6173618" y="1886830"/>
                <a:ext cx="643048" cy="639583"/>
                <a:chOff x="-4211975" y="2046625"/>
                <a:chExt cx="292250" cy="290675"/>
              </a:xfrm>
              <a:grpFill/>
            </p:grpSpPr>
            <p:sp>
              <p:nvSpPr>
                <p:cNvPr id="17992" name="Google Shape;12509;p89">
                  <a:extLst>
                    <a:ext uri="{FF2B5EF4-FFF2-40B4-BE49-F238E27FC236}">
                      <a16:creationId xmlns:a16="http://schemas.microsoft.com/office/drawing/2014/main" id="{AE89C19B-810A-5A63-83FF-619012D0CB1E}"/>
                    </a:ext>
                  </a:extLst>
                </p:cNvPr>
                <p:cNvSpPr/>
                <p:nvPr/>
              </p:nvSpPr>
              <p:spPr>
                <a:xfrm>
                  <a:off x="-4211975" y="2081300"/>
                  <a:ext cx="256025" cy="256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41" h="10240" extrusionOk="0">
                      <a:moveTo>
                        <a:pt x="4758" y="693"/>
                      </a:moveTo>
                      <a:lnTo>
                        <a:pt x="4758" y="5167"/>
                      </a:lnTo>
                      <a:cubicBezTo>
                        <a:pt x="4758" y="5356"/>
                        <a:pt x="4916" y="5513"/>
                        <a:pt x="5105" y="5513"/>
                      </a:cubicBezTo>
                      <a:lnTo>
                        <a:pt x="9578" y="5513"/>
                      </a:lnTo>
                      <a:cubicBezTo>
                        <a:pt x="9358" y="7813"/>
                        <a:pt x="7436" y="9609"/>
                        <a:pt x="5105" y="9609"/>
                      </a:cubicBezTo>
                      <a:cubicBezTo>
                        <a:pt x="2679" y="9609"/>
                        <a:pt x="663" y="7593"/>
                        <a:pt x="663" y="5167"/>
                      </a:cubicBezTo>
                      <a:cubicBezTo>
                        <a:pt x="663" y="2835"/>
                        <a:pt x="2490" y="914"/>
                        <a:pt x="4758" y="693"/>
                      </a:cubicBezTo>
                      <a:close/>
                      <a:moveTo>
                        <a:pt x="5105" y="0"/>
                      </a:moveTo>
                      <a:cubicBezTo>
                        <a:pt x="2269" y="0"/>
                        <a:pt x="1" y="2300"/>
                        <a:pt x="1" y="5104"/>
                      </a:cubicBezTo>
                      <a:cubicBezTo>
                        <a:pt x="1" y="7939"/>
                        <a:pt x="2269" y="10239"/>
                        <a:pt x="5105" y="10239"/>
                      </a:cubicBezTo>
                      <a:cubicBezTo>
                        <a:pt x="7940" y="10239"/>
                        <a:pt x="10240" y="7939"/>
                        <a:pt x="10240" y="5104"/>
                      </a:cubicBezTo>
                      <a:cubicBezTo>
                        <a:pt x="10240" y="4978"/>
                        <a:pt x="10083" y="4820"/>
                        <a:pt x="9925" y="4820"/>
                      </a:cubicBezTo>
                      <a:lnTo>
                        <a:pt x="5483" y="4820"/>
                      </a:lnTo>
                      <a:lnTo>
                        <a:pt x="5483" y="347"/>
                      </a:lnTo>
                      <a:cubicBezTo>
                        <a:pt x="5483" y="158"/>
                        <a:pt x="5325" y="0"/>
                        <a:pt x="510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93" name="Google Shape;12510;p89">
                  <a:extLst>
                    <a:ext uri="{FF2B5EF4-FFF2-40B4-BE49-F238E27FC236}">
                      <a16:creationId xmlns:a16="http://schemas.microsoft.com/office/drawing/2014/main" id="{7B5680EF-2AD7-2C69-8AD4-58C2ACB72F1C}"/>
                    </a:ext>
                  </a:extLst>
                </p:cNvPr>
                <p:cNvSpPr/>
                <p:nvPr/>
              </p:nvSpPr>
              <p:spPr>
                <a:xfrm>
                  <a:off x="-4057600" y="2046625"/>
                  <a:ext cx="137875" cy="137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15" h="5515" extrusionOk="0">
                      <a:moveTo>
                        <a:pt x="663" y="694"/>
                      </a:moveTo>
                      <a:cubicBezTo>
                        <a:pt x="2836" y="851"/>
                        <a:pt x="4601" y="2616"/>
                        <a:pt x="4758" y="4790"/>
                      </a:cubicBezTo>
                      <a:lnTo>
                        <a:pt x="663" y="4790"/>
                      </a:lnTo>
                      <a:lnTo>
                        <a:pt x="663" y="694"/>
                      </a:lnTo>
                      <a:close/>
                      <a:moveTo>
                        <a:pt x="348" y="1"/>
                      </a:moveTo>
                      <a:cubicBezTo>
                        <a:pt x="158" y="1"/>
                        <a:pt x="1" y="158"/>
                        <a:pt x="1" y="379"/>
                      </a:cubicBezTo>
                      <a:lnTo>
                        <a:pt x="1" y="5168"/>
                      </a:lnTo>
                      <a:cubicBezTo>
                        <a:pt x="1" y="5357"/>
                        <a:pt x="158" y="5514"/>
                        <a:pt x="348" y="5514"/>
                      </a:cubicBezTo>
                      <a:lnTo>
                        <a:pt x="5168" y="5514"/>
                      </a:lnTo>
                      <a:cubicBezTo>
                        <a:pt x="5357" y="5514"/>
                        <a:pt x="5514" y="5357"/>
                        <a:pt x="5514" y="5168"/>
                      </a:cubicBezTo>
                      <a:cubicBezTo>
                        <a:pt x="5483" y="3750"/>
                        <a:pt x="4979" y="2490"/>
                        <a:pt x="3971" y="1513"/>
                      </a:cubicBezTo>
                      <a:cubicBezTo>
                        <a:pt x="2994" y="536"/>
                        <a:pt x="1734" y="1"/>
                        <a:pt x="34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969" name="Google Shape;12519;p89">
                <a:extLst>
                  <a:ext uri="{FF2B5EF4-FFF2-40B4-BE49-F238E27FC236}">
                    <a16:creationId xmlns:a16="http://schemas.microsoft.com/office/drawing/2014/main" id="{478C0741-70E8-9CBC-1EB2-3D78E0187C82}"/>
                  </a:ext>
                </a:extLst>
              </p:cNvPr>
              <p:cNvSpPr/>
              <p:nvPr/>
            </p:nvSpPr>
            <p:spPr>
              <a:xfrm>
                <a:off x="10331675" y="1884054"/>
                <a:ext cx="608338" cy="644753"/>
              </a:xfrm>
              <a:custGeom>
                <a:avLst/>
                <a:gdLst/>
                <a:ahLst/>
                <a:cxnLst/>
                <a:rect l="l" t="t" r="r" b="b"/>
                <a:pathLst>
                  <a:path w="11059" h="11721" extrusionOk="0">
                    <a:moveTo>
                      <a:pt x="1418" y="693"/>
                    </a:moveTo>
                    <a:lnTo>
                      <a:pt x="1418" y="1387"/>
                    </a:lnTo>
                    <a:lnTo>
                      <a:pt x="725" y="1387"/>
                    </a:lnTo>
                    <a:lnTo>
                      <a:pt x="725" y="693"/>
                    </a:lnTo>
                    <a:close/>
                    <a:moveTo>
                      <a:pt x="9011" y="693"/>
                    </a:moveTo>
                    <a:lnTo>
                      <a:pt x="9011" y="1387"/>
                    </a:lnTo>
                    <a:lnTo>
                      <a:pt x="8349" y="1387"/>
                    </a:lnTo>
                    <a:lnTo>
                      <a:pt x="8349" y="693"/>
                    </a:lnTo>
                    <a:close/>
                    <a:moveTo>
                      <a:pt x="7656" y="1324"/>
                    </a:moveTo>
                    <a:lnTo>
                      <a:pt x="7656" y="1670"/>
                    </a:lnTo>
                    <a:cubicBezTo>
                      <a:pt x="7656" y="1891"/>
                      <a:pt x="7813" y="2048"/>
                      <a:pt x="8034" y="2048"/>
                    </a:cubicBezTo>
                    <a:lnTo>
                      <a:pt x="8381" y="2048"/>
                    </a:lnTo>
                    <a:lnTo>
                      <a:pt x="8381" y="4222"/>
                    </a:lnTo>
                    <a:cubicBezTo>
                      <a:pt x="8255" y="4253"/>
                      <a:pt x="8160" y="4316"/>
                      <a:pt x="8034" y="4411"/>
                    </a:cubicBezTo>
                    <a:cubicBezTo>
                      <a:pt x="7845" y="4243"/>
                      <a:pt x="7614" y="4159"/>
                      <a:pt x="7369" y="4159"/>
                    </a:cubicBezTo>
                    <a:cubicBezTo>
                      <a:pt x="7246" y="4159"/>
                      <a:pt x="7120" y="4180"/>
                      <a:pt x="6994" y="4222"/>
                    </a:cubicBezTo>
                    <a:lnTo>
                      <a:pt x="6994" y="3088"/>
                    </a:lnTo>
                    <a:cubicBezTo>
                      <a:pt x="6994" y="2552"/>
                      <a:pt x="6522" y="2080"/>
                      <a:pt x="5986" y="2080"/>
                    </a:cubicBezTo>
                    <a:cubicBezTo>
                      <a:pt x="5419" y="2080"/>
                      <a:pt x="4947" y="2552"/>
                      <a:pt x="4947" y="3088"/>
                    </a:cubicBezTo>
                    <a:lnTo>
                      <a:pt x="4947" y="6459"/>
                    </a:lnTo>
                    <a:lnTo>
                      <a:pt x="4789" y="6301"/>
                    </a:lnTo>
                    <a:cubicBezTo>
                      <a:pt x="4600" y="6097"/>
                      <a:pt x="4340" y="5994"/>
                      <a:pt x="4076" y="5994"/>
                    </a:cubicBezTo>
                    <a:cubicBezTo>
                      <a:pt x="3812" y="5994"/>
                      <a:pt x="3545" y="6097"/>
                      <a:pt x="3340" y="6301"/>
                    </a:cubicBezTo>
                    <a:cubicBezTo>
                      <a:pt x="2962" y="6679"/>
                      <a:pt x="2962" y="7341"/>
                      <a:pt x="3340" y="7751"/>
                    </a:cubicBezTo>
                    <a:lnTo>
                      <a:pt x="3812" y="8223"/>
                    </a:lnTo>
                    <a:lnTo>
                      <a:pt x="2111" y="8223"/>
                    </a:lnTo>
                    <a:lnTo>
                      <a:pt x="2111" y="7908"/>
                    </a:lnTo>
                    <a:cubicBezTo>
                      <a:pt x="2111" y="7719"/>
                      <a:pt x="1954" y="7561"/>
                      <a:pt x="1765" y="7561"/>
                    </a:cubicBezTo>
                    <a:lnTo>
                      <a:pt x="1418" y="7561"/>
                    </a:lnTo>
                    <a:lnTo>
                      <a:pt x="1418" y="2048"/>
                    </a:lnTo>
                    <a:lnTo>
                      <a:pt x="1765" y="2048"/>
                    </a:lnTo>
                    <a:cubicBezTo>
                      <a:pt x="1954" y="2048"/>
                      <a:pt x="2111" y="1891"/>
                      <a:pt x="2111" y="1670"/>
                    </a:cubicBezTo>
                    <a:lnTo>
                      <a:pt x="2111" y="1324"/>
                    </a:lnTo>
                    <a:close/>
                    <a:moveTo>
                      <a:pt x="1418" y="8255"/>
                    </a:moveTo>
                    <a:lnTo>
                      <a:pt x="1418" y="8948"/>
                    </a:lnTo>
                    <a:lnTo>
                      <a:pt x="725" y="8948"/>
                    </a:lnTo>
                    <a:lnTo>
                      <a:pt x="725" y="8255"/>
                    </a:lnTo>
                    <a:close/>
                    <a:moveTo>
                      <a:pt x="5955" y="2836"/>
                    </a:moveTo>
                    <a:cubicBezTo>
                      <a:pt x="6144" y="2836"/>
                      <a:pt x="6301" y="2993"/>
                      <a:pt x="6301" y="3182"/>
                    </a:cubicBezTo>
                    <a:lnTo>
                      <a:pt x="6301" y="6616"/>
                    </a:lnTo>
                    <a:cubicBezTo>
                      <a:pt x="6301" y="6805"/>
                      <a:pt x="6459" y="6963"/>
                      <a:pt x="6648" y="6963"/>
                    </a:cubicBezTo>
                    <a:cubicBezTo>
                      <a:pt x="6837" y="6963"/>
                      <a:pt x="6994" y="6805"/>
                      <a:pt x="6994" y="6616"/>
                    </a:cubicBezTo>
                    <a:lnTo>
                      <a:pt x="6994" y="5230"/>
                    </a:lnTo>
                    <a:cubicBezTo>
                      <a:pt x="6994" y="5041"/>
                      <a:pt x="7152" y="4884"/>
                      <a:pt x="7372" y="4884"/>
                    </a:cubicBezTo>
                    <a:cubicBezTo>
                      <a:pt x="7561" y="4884"/>
                      <a:pt x="7719" y="5041"/>
                      <a:pt x="7719" y="5230"/>
                    </a:cubicBezTo>
                    <a:lnTo>
                      <a:pt x="7719" y="6616"/>
                    </a:lnTo>
                    <a:cubicBezTo>
                      <a:pt x="7719" y="6805"/>
                      <a:pt x="7876" y="6963"/>
                      <a:pt x="8066" y="6963"/>
                    </a:cubicBezTo>
                    <a:cubicBezTo>
                      <a:pt x="8255" y="6963"/>
                      <a:pt x="8412" y="6805"/>
                      <a:pt x="8412" y="6616"/>
                    </a:cubicBezTo>
                    <a:lnTo>
                      <a:pt x="8412" y="5230"/>
                    </a:lnTo>
                    <a:cubicBezTo>
                      <a:pt x="8412" y="5041"/>
                      <a:pt x="8570" y="4884"/>
                      <a:pt x="8790" y="4884"/>
                    </a:cubicBezTo>
                    <a:cubicBezTo>
                      <a:pt x="8979" y="4884"/>
                      <a:pt x="9137" y="5041"/>
                      <a:pt x="9137" y="5230"/>
                    </a:cubicBezTo>
                    <a:lnTo>
                      <a:pt x="9137" y="6616"/>
                    </a:lnTo>
                    <a:cubicBezTo>
                      <a:pt x="9137" y="6805"/>
                      <a:pt x="9294" y="6963"/>
                      <a:pt x="9483" y="6963"/>
                    </a:cubicBezTo>
                    <a:cubicBezTo>
                      <a:pt x="9672" y="6963"/>
                      <a:pt x="9830" y="6805"/>
                      <a:pt x="9830" y="6616"/>
                    </a:cubicBezTo>
                    <a:lnTo>
                      <a:pt x="9830" y="5955"/>
                    </a:lnTo>
                    <a:cubicBezTo>
                      <a:pt x="9704" y="5703"/>
                      <a:pt x="9861" y="5545"/>
                      <a:pt x="10019" y="5545"/>
                    </a:cubicBezTo>
                    <a:cubicBezTo>
                      <a:pt x="10239" y="5545"/>
                      <a:pt x="10397" y="5703"/>
                      <a:pt x="10397" y="5892"/>
                    </a:cubicBezTo>
                    <a:lnTo>
                      <a:pt x="10397" y="7057"/>
                    </a:lnTo>
                    <a:cubicBezTo>
                      <a:pt x="10397" y="8003"/>
                      <a:pt x="10176" y="8885"/>
                      <a:pt x="9830" y="9672"/>
                    </a:cubicBezTo>
                    <a:lnTo>
                      <a:pt x="6144" y="9672"/>
                    </a:lnTo>
                    <a:lnTo>
                      <a:pt x="3812" y="7372"/>
                    </a:lnTo>
                    <a:cubicBezTo>
                      <a:pt x="3686" y="7246"/>
                      <a:pt x="3686" y="6994"/>
                      <a:pt x="3812" y="6900"/>
                    </a:cubicBezTo>
                    <a:cubicBezTo>
                      <a:pt x="3875" y="6837"/>
                      <a:pt x="3962" y="6805"/>
                      <a:pt x="4049" y="6805"/>
                    </a:cubicBezTo>
                    <a:cubicBezTo>
                      <a:pt x="4135" y="6805"/>
                      <a:pt x="4222" y="6837"/>
                      <a:pt x="4285" y="6900"/>
                    </a:cubicBezTo>
                    <a:lnTo>
                      <a:pt x="5010" y="7593"/>
                    </a:lnTo>
                    <a:cubicBezTo>
                      <a:pt x="5075" y="7659"/>
                      <a:pt x="5163" y="7690"/>
                      <a:pt x="5251" y="7690"/>
                    </a:cubicBezTo>
                    <a:cubicBezTo>
                      <a:pt x="5415" y="7690"/>
                      <a:pt x="5577" y="7578"/>
                      <a:pt x="5577" y="7372"/>
                    </a:cubicBezTo>
                    <a:lnTo>
                      <a:pt x="5577" y="3182"/>
                    </a:lnTo>
                    <a:cubicBezTo>
                      <a:pt x="5577" y="2993"/>
                      <a:pt x="5734" y="2836"/>
                      <a:pt x="5955" y="2836"/>
                    </a:cubicBezTo>
                    <a:close/>
                    <a:moveTo>
                      <a:pt x="9672" y="10302"/>
                    </a:moveTo>
                    <a:lnTo>
                      <a:pt x="9672" y="10680"/>
                    </a:lnTo>
                    <a:cubicBezTo>
                      <a:pt x="9704" y="10869"/>
                      <a:pt x="9546" y="11027"/>
                      <a:pt x="9357" y="11027"/>
                    </a:cubicBezTo>
                    <a:lnTo>
                      <a:pt x="6616" y="11027"/>
                    </a:lnTo>
                    <a:cubicBezTo>
                      <a:pt x="6396" y="11027"/>
                      <a:pt x="6238" y="10869"/>
                      <a:pt x="6238" y="10680"/>
                    </a:cubicBezTo>
                    <a:lnTo>
                      <a:pt x="6238" y="10302"/>
                    </a:lnTo>
                    <a:close/>
                    <a:moveTo>
                      <a:pt x="347" y="0"/>
                    </a:moveTo>
                    <a:cubicBezTo>
                      <a:pt x="158" y="0"/>
                      <a:pt x="0" y="158"/>
                      <a:pt x="0" y="347"/>
                    </a:cubicBezTo>
                    <a:lnTo>
                      <a:pt x="0" y="1733"/>
                    </a:lnTo>
                    <a:cubicBezTo>
                      <a:pt x="0" y="1922"/>
                      <a:pt x="158" y="2080"/>
                      <a:pt x="347" y="2080"/>
                    </a:cubicBezTo>
                    <a:lnTo>
                      <a:pt x="693" y="2080"/>
                    </a:lnTo>
                    <a:lnTo>
                      <a:pt x="693" y="7593"/>
                    </a:lnTo>
                    <a:lnTo>
                      <a:pt x="347" y="7593"/>
                    </a:lnTo>
                    <a:cubicBezTo>
                      <a:pt x="158" y="7593"/>
                      <a:pt x="0" y="7751"/>
                      <a:pt x="0" y="7940"/>
                    </a:cubicBezTo>
                    <a:lnTo>
                      <a:pt x="0" y="9326"/>
                    </a:lnTo>
                    <a:cubicBezTo>
                      <a:pt x="0" y="9515"/>
                      <a:pt x="158" y="9672"/>
                      <a:pt x="347" y="9672"/>
                    </a:cubicBezTo>
                    <a:lnTo>
                      <a:pt x="1733" y="9672"/>
                    </a:lnTo>
                    <a:cubicBezTo>
                      <a:pt x="1922" y="9672"/>
                      <a:pt x="2080" y="9515"/>
                      <a:pt x="2080" y="9326"/>
                    </a:cubicBezTo>
                    <a:lnTo>
                      <a:pt x="2080" y="8979"/>
                    </a:lnTo>
                    <a:lnTo>
                      <a:pt x="4442" y="8979"/>
                    </a:lnTo>
                    <a:lnTo>
                      <a:pt x="5577" y="10113"/>
                    </a:lnTo>
                    <a:lnTo>
                      <a:pt x="5577" y="10712"/>
                    </a:lnTo>
                    <a:cubicBezTo>
                      <a:pt x="5577" y="11248"/>
                      <a:pt x="6049" y="11720"/>
                      <a:pt x="6616" y="11720"/>
                    </a:cubicBezTo>
                    <a:lnTo>
                      <a:pt x="9357" y="11720"/>
                    </a:lnTo>
                    <a:cubicBezTo>
                      <a:pt x="9924" y="11720"/>
                      <a:pt x="10397" y="11248"/>
                      <a:pt x="10397" y="10712"/>
                    </a:cubicBezTo>
                    <a:lnTo>
                      <a:pt x="10397" y="10113"/>
                    </a:lnTo>
                    <a:cubicBezTo>
                      <a:pt x="10806" y="9200"/>
                      <a:pt x="11058" y="8160"/>
                      <a:pt x="11058" y="7026"/>
                    </a:cubicBezTo>
                    <a:lnTo>
                      <a:pt x="11058" y="5892"/>
                    </a:lnTo>
                    <a:cubicBezTo>
                      <a:pt x="11058" y="5325"/>
                      <a:pt x="10617" y="4884"/>
                      <a:pt x="10019" y="4884"/>
                    </a:cubicBezTo>
                    <a:cubicBezTo>
                      <a:pt x="9924" y="4884"/>
                      <a:pt x="9767" y="4915"/>
                      <a:pt x="9641" y="4947"/>
                    </a:cubicBezTo>
                    <a:cubicBezTo>
                      <a:pt x="9546" y="4632"/>
                      <a:pt x="9326" y="4379"/>
                      <a:pt x="9011" y="4253"/>
                    </a:cubicBezTo>
                    <a:lnTo>
                      <a:pt x="9011" y="2080"/>
                    </a:lnTo>
                    <a:lnTo>
                      <a:pt x="9357" y="2080"/>
                    </a:lnTo>
                    <a:cubicBezTo>
                      <a:pt x="9546" y="2080"/>
                      <a:pt x="9735" y="1922"/>
                      <a:pt x="9735" y="1733"/>
                    </a:cubicBezTo>
                    <a:lnTo>
                      <a:pt x="9735" y="347"/>
                    </a:lnTo>
                    <a:cubicBezTo>
                      <a:pt x="9735" y="158"/>
                      <a:pt x="9546" y="0"/>
                      <a:pt x="9357" y="0"/>
                    </a:cubicBezTo>
                    <a:lnTo>
                      <a:pt x="7971" y="0"/>
                    </a:lnTo>
                    <a:cubicBezTo>
                      <a:pt x="7782" y="0"/>
                      <a:pt x="7624" y="158"/>
                      <a:pt x="7624" y="347"/>
                    </a:cubicBezTo>
                    <a:lnTo>
                      <a:pt x="7624" y="693"/>
                    </a:lnTo>
                    <a:lnTo>
                      <a:pt x="2080" y="693"/>
                    </a:lnTo>
                    <a:lnTo>
                      <a:pt x="2080" y="347"/>
                    </a:lnTo>
                    <a:cubicBezTo>
                      <a:pt x="2080" y="158"/>
                      <a:pt x="1922" y="0"/>
                      <a:pt x="173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7970" name="Google Shape;12532;p89">
                <a:extLst>
                  <a:ext uri="{FF2B5EF4-FFF2-40B4-BE49-F238E27FC236}">
                    <a16:creationId xmlns:a16="http://schemas.microsoft.com/office/drawing/2014/main" id="{36202708-71AF-A3B2-CE09-064DBF19A87D}"/>
                  </a:ext>
                </a:extLst>
              </p:cNvPr>
              <p:cNvGrpSpPr/>
              <p:nvPr/>
            </p:nvGrpSpPr>
            <p:grpSpPr>
              <a:xfrm>
                <a:off x="2875060" y="1885975"/>
                <a:ext cx="644752" cy="641288"/>
                <a:chOff x="-5635200" y="2037975"/>
                <a:chExt cx="293025" cy="291450"/>
              </a:xfrm>
              <a:grpFill/>
            </p:grpSpPr>
            <p:sp>
              <p:nvSpPr>
                <p:cNvPr id="17990" name="Google Shape;12533;p89">
                  <a:extLst>
                    <a:ext uri="{FF2B5EF4-FFF2-40B4-BE49-F238E27FC236}">
                      <a16:creationId xmlns:a16="http://schemas.microsoft.com/office/drawing/2014/main" id="{BB80D8B9-5322-8798-EDCE-84FD391D3C7F}"/>
                    </a:ext>
                  </a:extLst>
                </p:cNvPr>
                <p:cNvSpPr/>
                <p:nvPr/>
              </p:nvSpPr>
              <p:spPr>
                <a:xfrm>
                  <a:off x="-5635200" y="2037975"/>
                  <a:ext cx="293025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21" h="11658" extrusionOk="0">
                      <a:moveTo>
                        <a:pt x="2395" y="725"/>
                      </a:moveTo>
                      <a:cubicBezTo>
                        <a:pt x="2930" y="725"/>
                        <a:pt x="3403" y="1197"/>
                        <a:pt x="3403" y="1733"/>
                      </a:cubicBezTo>
                      <a:cubicBezTo>
                        <a:pt x="3403" y="2300"/>
                        <a:pt x="2930" y="2773"/>
                        <a:pt x="2395" y="2773"/>
                      </a:cubicBezTo>
                      <a:cubicBezTo>
                        <a:pt x="1828" y="2773"/>
                        <a:pt x="1355" y="2300"/>
                        <a:pt x="1355" y="1733"/>
                      </a:cubicBezTo>
                      <a:cubicBezTo>
                        <a:pt x="1355" y="1197"/>
                        <a:pt x="1828" y="725"/>
                        <a:pt x="2395" y="725"/>
                      </a:cubicBezTo>
                      <a:close/>
                      <a:moveTo>
                        <a:pt x="10303" y="725"/>
                      </a:moveTo>
                      <a:lnTo>
                        <a:pt x="10303" y="6585"/>
                      </a:lnTo>
                      <a:lnTo>
                        <a:pt x="10334" y="6585"/>
                      </a:lnTo>
                      <a:cubicBezTo>
                        <a:pt x="10334" y="6774"/>
                        <a:pt x="10177" y="6931"/>
                        <a:pt x="9988" y="6931"/>
                      </a:cubicBezTo>
                      <a:lnTo>
                        <a:pt x="4789" y="6931"/>
                      </a:lnTo>
                      <a:lnTo>
                        <a:pt x="4789" y="5167"/>
                      </a:lnTo>
                      <a:cubicBezTo>
                        <a:pt x="4789" y="4253"/>
                        <a:pt x="4285" y="3434"/>
                        <a:pt x="3498" y="3025"/>
                      </a:cubicBezTo>
                      <a:cubicBezTo>
                        <a:pt x="3844" y="2710"/>
                        <a:pt x="4096" y="2237"/>
                        <a:pt x="4096" y="1733"/>
                      </a:cubicBezTo>
                      <a:cubicBezTo>
                        <a:pt x="4096" y="1355"/>
                        <a:pt x="3970" y="977"/>
                        <a:pt x="3718" y="725"/>
                      </a:cubicBezTo>
                      <a:close/>
                      <a:moveTo>
                        <a:pt x="2710" y="3466"/>
                      </a:moveTo>
                      <a:cubicBezTo>
                        <a:pt x="3498" y="3623"/>
                        <a:pt x="4096" y="4316"/>
                        <a:pt x="4096" y="5167"/>
                      </a:cubicBezTo>
                      <a:lnTo>
                        <a:pt x="4096" y="7246"/>
                      </a:lnTo>
                      <a:cubicBezTo>
                        <a:pt x="4128" y="7435"/>
                        <a:pt x="3970" y="7593"/>
                        <a:pt x="3750" y="7593"/>
                      </a:cubicBezTo>
                      <a:cubicBezTo>
                        <a:pt x="3561" y="7593"/>
                        <a:pt x="3403" y="7750"/>
                        <a:pt x="3403" y="7971"/>
                      </a:cubicBezTo>
                      <a:lnTo>
                        <a:pt x="3403" y="10712"/>
                      </a:lnTo>
                      <a:cubicBezTo>
                        <a:pt x="3403" y="10901"/>
                        <a:pt x="3246" y="11058"/>
                        <a:pt x="3056" y="11058"/>
                      </a:cubicBezTo>
                      <a:lnTo>
                        <a:pt x="1670" y="11058"/>
                      </a:lnTo>
                      <a:cubicBezTo>
                        <a:pt x="1481" y="11058"/>
                        <a:pt x="1324" y="10901"/>
                        <a:pt x="1324" y="10712"/>
                      </a:cubicBezTo>
                      <a:lnTo>
                        <a:pt x="1324" y="7971"/>
                      </a:lnTo>
                      <a:cubicBezTo>
                        <a:pt x="1324" y="7750"/>
                        <a:pt x="1166" y="7593"/>
                        <a:pt x="977" y="7593"/>
                      </a:cubicBezTo>
                      <a:cubicBezTo>
                        <a:pt x="788" y="7593"/>
                        <a:pt x="631" y="7435"/>
                        <a:pt x="631" y="7246"/>
                      </a:cubicBezTo>
                      <a:lnTo>
                        <a:pt x="631" y="5167"/>
                      </a:lnTo>
                      <a:cubicBezTo>
                        <a:pt x="631" y="4316"/>
                        <a:pt x="1198" y="3623"/>
                        <a:pt x="1985" y="3466"/>
                      </a:cubicBezTo>
                      <a:lnTo>
                        <a:pt x="1985" y="5829"/>
                      </a:lnTo>
                      <a:cubicBezTo>
                        <a:pt x="1985" y="6018"/>
                        <a:pt x="2143" y="6175"/>
                        <a:pt x="2363" y="6175"/>
                      </a:cubicBezTo>
                      <a:cubicBezTo>
                        <a:pt x="2552" y="6175"/>
                        <a:pt x="2710" y="6018"/>
                        <a:pt x="2710" y="5829"/>
                      </a:cubicBezTo>
                      <a:lnTo>
                        <a:pt x="2710" y="3466"/>
                      </a:lnTo>
                      <a:close/>
                      <a:moveTo>
                        <a:pt x="2395" y="0"/>
                      </a:moveTo>
                      <a:cubicBezTo>
                        <a:pt x="1450" y="0"/>
                        <a:pt x="694" y="756"/>
                        <a:pt x="694" y="1702"/>
                      </a:cubicBezTo>
                      <a:cubicBezTo>
                        <a:pt x="694" y="2206"/>
                        <a:pt x="946" y="2678"/>
                        <a:pt x="1292" y="2993"/>
                      </a:cubicBezTo>
                      <a:cubicBezTo>
                        <a:pt x="536" y="3403"/>
                        <a:pt x="1" y="4222"/>
                        <a:pt x="1" y="5136"/>
                      </a:cubicBezTo>
                      <a:lnTo>
                        <a:pt x="1" y="7215"/>
                      </a:lnTo>
                      <a:cubicBezTo>
                        <a:pt x="1" y="7656"/>
                        <a:pt x="253" y="8034"/>
                        <a:pt x="662" y="8192"/>
                      </a:cubicBezTo>
                      <a:lnTo>
                        <a:pt x="662" y="10649"/>
                      </a:lnTo>
                      <a:cubicBezTo>
                        <a:pt x="662" y="11184"/>
                        <a:pt x="1135" y="11657"/>
                        <a:pt x="1670" y="11657"/>
                      </a:cubicBezTo>
                      <a:lnTo>
                        <a:pt x="3056" y="11657"/>
                      </a:lnTo>
                      <a:cubicBezTo>
                        <a:pt x="3624" y="11657"/>
                        <a:pt x="4096" y="11184"/>
                        <a:pt x="4096" y="10649"/>
                      </a:cubicBezTo>
                      <a:lnTo>
                        <a:pt x="4096" y="8192"/>
                      </a:lnTo>
                      <a:cubicBezTo>
                        <a:pt x="4348" y="8065"/>
                        <a:pt x="4600" y="7876"/>
                        <a:pt x="4726" y="7561"/>
                      </a:cubicBezTo>
                      <a:lnTo>
                        <a:pt x="9988" y="7561"/>
                      </a:lnTo>
                      <a:cubicBezTo>
                        <a:pt x="10555" y="7561"/>
                        <a:pt x="11027" y="7089"/>
                        <a:pt x="11027" y="6553"/>
                      </a:cubicBezTo>
                      <a:lnTo>
                        <a:pt x="11027" y="662"/>
                      </a:lnTo>
                      <a:lnTo>
                        <a:pt x="11374" y="662"/>
                      </a:lnTo>
                      <a:cubicBezTo>
                        <a:pt x="11563" y="662"/>
                        <a:pt x="11720" y="504"/>
                        <a:pt x="11720" y="315"/>
                      </a:cubicBezTo>
                      <a:cubicBezTo>
                        <a:pt x="11720" y="158"/>
                        <a:pt x="11563" y="0"/>
                        <a:pt x="1137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91" name="Google Shape;12534;p89">
                  <a:extLst>
                    <a:ext uri="{FF2B5EF4-FFF2-40B4-BE49-F238E27FC236}">
                      <a16:creationId xmlns:a16="http://schemas.microsoft.com/office/drawing/2014/main" id="{C04E249A-478F-DF47-01B2-CE31CB8EB43F}"/>
                    </a:ext>
                  </a:extLst>
                </p:cNvPr>
                <p:cNvSpPr/>
                <p:nvPr/>
              </p:nvSpPr>
              <p:spPr>
                <a:xfrm>
                  <a:off x="-5496575" y="2072625"/>
                  <a:ext cx="102425" cy="102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97" h="4097" extrusionOk="0">
                      <a:moveTo>
                        <a:pt x="2395" y="725"/>
                      </a:moveTo>
                      <a:cubicBezTo>
                        <a:pt x="2867" y="851"/>
                        <a:pt x="3245" y="1229"/>
                        <a:pt x="3371" y="1733"/>
                      </a:cubicBezTo>
                      <a:lnTo>
                        <a:pt x="2395" y="1733"/>
                      </a:lnTo>
                      <a:lnTo>
                        <a:pt x="2395" y="725"/>
                      </a:lnTo>
                      <a:close/>
                      <a:moveTo>
                        <a:pt x="1733" y="757"/>
                      </a:moveTo>
                      <a:lnTo>
                        <a:pt x="1733" y="2080"/>
                      </a:lnTo>
                      <a:cubicBezTo>
                        <a:pt x="1733" y="2269"/>
                        <a:pt x="1891" y="2426"/>
                        <a:pt x="2080" y="2426"/>
                      </a:cubicBezTo>
                      <a:lnTo>
                        <a:pt x="3403" y="2426"/>
                      </a:lnTo>
                      <a:cubicBezTo>
                        <a:pt x="3245" y="3025"/>
                        <a:pt x="2741" y="3466"/>
                        <a:pt x="2080" y="3466"/>
                      </a:cubicBezTo>
                      <a:cubicBezTo>
                        <a:pt x="1324" y="3466"/>
                        <a:pt x="693" y="2836"/>
                        <a:pt x="693" y="2080"/>
                      </a:cubicBezTo>
                      <a:cubicBezTo>
                        <a:pt x="693" y="1418"/>
                        <a:pt x="1135" y="851"/>
                        <a:pt x="1733" y="757"/>
                      </a:cubicBezTo>
                      <a:close/>
                      <a:moveTo>
                        <a:pt x="2048" y="0"/>
                      </a:moveTo>
                      <a:cubicBezTo>
                        <a:pt x="883" y="0"/>
                        <a:pt x="0" y="914"/>
                        <a:pt x="0" y="2048"/>
                      </a:cubicBezTo>
                      <a:cubicBezTo>
                        <a:pt x="0" y="3182"/>
                        <a:pt x="946" y="4096"/>
                        <a:pt x="2048" y="4096"/>
                      </a:cubicBezTo>
                      <a:cubicBezTo>
                        <a:pt x="3182" y="4096"/>
                        <a:pt x="4096" y="3182"/>
                        <a:pt x="4096" y="2048"/>
                      </a:cubicBezTo>
                      <a:cubicBezTo>
                        <a:pt x="4096" y="914"/>
                        <a:pt x="3182" y="0"/>
                        <a:pt x="204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71" name="Google Shape;12543;p89">
                <a:extLst>
                  <a:ext uri="{FF2B5EF4-FFF2-40B4-BE49-F238E27FC236}">
                    <a16:creationId xmlns:a16="http://schemas.microsoft.com/office/drawing/2014/main" id="{7909E575-4799-3F40-682C-01B96AF230A5}"/>
                  </a:ext>
                </a:extLst>
              </p:cNvPr>
              <p:cNvGrpSpPr/>
              <p:nvPr/>
            </p:nvGrpSpPr>
            <p:grpSpPr>
              <a:xfrm>
                <a:off x="6983557" y="1885975"/>
                <a:ext cx="644752" cy="641288"/>
                <a:chOff x="-3854375" y="2046625"/>
                <a:chExt cx="293025" cy="291450"/>
              </a:xfrm>
              <a:grpFill/>
            </p:grpSpPr>
            <p:sp>
              <p:nvSpPr>
                <p:cNvPr id="17988" name="Google Shape;12544;p89">
                  <a:extLst>
                    <a:ext uri="{FF2B5EF4-FFF2-40B4-BE49-F238E27FC236}">
                      <a16:creationId xmlns:a16="http://schemas.microsoft.com/office/drawing/2014/main" id="{E4689601-FA05-9A75-62AE-059F64414DDA}"/>
                    </a:ext>
                  </a:extLst>
                </p:cNvPr>
                <p:cNvSpPr/>
                <p:nvPr/>
              </p:nvSpPr>
              <p:spPr>
                <a:xfrm>
                  <a:off x="-3854375" y="2046625"/>
                  <a:ext cx="293025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21" h="11658" extrusionOk="0">
                      <a:moveTo>
                        <a:pt x="7624" y="694"/>
                      </a:moveTo>
                      <a:cubicBezTo>
                        <a:pt x="9515" y="694"/>
                        <a:pt x="11058" y="2206"/>
                        <a:pt x="11058" y="4096"/>
                      </a:cubicBezTo>
                      <a:cubicBezTo>
                        <a:pt x="11058" y="5987"/>
                        <a:pt x="9515" y="7530"/>
                        <a:pt x="7624" y="7530"/>
                      </a:cubicBezTo>
                      <a:cubicBezTo>
                        <a:pt x="5734" y="7530"/>
                        <a:pt x="4190" y="5987"/>
                        <a:pt x="4190" y="4096"/>
                      </a:cubicBezTo>
                      <a:cubicBezTo>
                        <a:pt x="4190" y="2206"/>
                        <a:pt x="5734" y="694"/>
                        <a:pt x="7624" y="694"/>
                      </a:cubicBezTo>
                      <a:close/>
                      <a:moveTo>
                        <a:pt x="3336" y="8066"/>
                      </a:moveTo>
                      <a:cubicBezTo>
                        <a:pt x="3426" y="8066"/>
                        <a:pt x="3513" y="8098"/>
                        <a:pt x="3560" y="8161"/>
                      </a:cubicBezTo>
                      <a:cubicBezTo>
                        <a:pt x="3686" y="8287"/>
                        <a:pt x="3686" y="8507"/>
                        <a:pt x="3560" y="8633"/>
                      </a:cubicBezTo>
                      <a:lnTo>
                        <a:pt x="1323" y="10870"/>
                      </a:lnTo>
                      <a:cubicBezTo>
                        <a:pt x="1260" y="10933"/>
                        <a:pt x="1174" y="10964"/>
                        <a:pt x="1087" y="10964"/>
                      </a:cubicBezTo>
                      <a:cubicBezTo>
                        <a:pt x="1001" y="10964"/>
                        <a:pt x="914" y="10933"/>
                        <a:pt x="851" y="10870"/>
                      </a:cubicBezTo>
                      <a:cubicBezTo>
                        <a:pt x="725" y="10744"/>
                        <a:pt x="725" y="10523"/>
                        <a:pt x="851" y="10397"/>
                      </a:cubicBezTo>
                      <a:lnTo>
                        <a:pt x="3088" y="8161"/>
                      </a:lnTo>
                      <a:cubicBezTo>
                        <a:pt x="3151" y="8098"/>
                        <a:pt x="3245" y="8066"/>
                        <a:pt x="3336" y="8066"/>
                      </a:cubicBezTo>
                      <a:close/>
                      <a:moveTo>
                        <a:pt x="7624" y="1"/>
                      </a:moveTo>
                      <a:cubicBezTo>
                        <a:pt x="5356" y="1"/>
                        <a:pt x="3529" y="1860"/>
                        <a:pt x="3529" y="4096"/>
                      </a:cubicBezTo>
                      <a:cubicBezTo>
                        <a:pt x="3529" y="5136"/>
                        <a:pt x="3875" y="6050"/>
                        <a:pt x="4505" y="6743"/>
                      </a:cubicBezTo>
                      <a:lnTo>
                        <a:pt x="3812" y="7467"/>
                      </a:lnTo>
                      <a:cubicBezTo>
                        <a:pt x="3661" y="7386"/>
                        <a:pt x="3500" y="7347"/>
                        <a:pt x="3342" y="7347"/>
                      </a:cubicBezTo>
                      <a:cubicBezTo>
                        <a:pt x="3074" y="7347"/>
                        <a:pt x="2813" y="7458"/>
                        <a:pt x="2615" y="7656"/>
                      </a:cubicBezTo>
                      <a:lnTo>
                        <a:pt x="378" y="9893"/>
                      </a:lnTo>
                      <a:cubicBezTo>
                        <a:pt x="0" y="10271"/>
                        <a:pt x="0" y="10964"/>
                        <a:pt x="378" y="11343"/>
                      </a:cubicBezTo>
                      <a:cubicBezTo>
                        <a:pt x="567" y="11532"/>
                        <a:pt x="851" y="11658"/>
                        <a:pt x="1103" y="11658"/>
                      </a:cubicBezTo>
                      <a:cubicBezTo>
                        <a:pt x="1355" y="11658"/>
                        <a:pt x="1607" y="11532"/>
                        <a:pt x="1796" y="11343"/>
                      </a:cubicBezTo>
                      <a:lnTo>
                        <a:pt x="4033" y="9106"/>
                      </a:lnTo>
                      <a:cubicBezTo>
                        <a:pt x="4348" y="8791"/>
                        <a:pt x="4442" y="8318"/>
                        <a:pt x="4253" y="7909"/>
                      </a:cubicBezTo>
                      <a:lnTo>
                        <a:pt x="4947" y="7215"/>
                      </a:lnTo>
                      <a:cubicBezTo>
                        <a:pt x="5671" y="7814"/>
                        <a:pt x="6616" y="8192"/>
                        <a:pt x="7593" y="8192"/>
                      </a:cubicBezTo>
                      <a:cubicBezTo>
                        <a:pt x="9861" y="8192"/>
                        <a:pt x="11689" y="6333"/>
                        <a:pt x="11689" y="4096"/>
                      </a:cubicBezTo>
                      <a:cubicBezTo>
                        <a:pt x="11720" y="1828"/>
                        <a:pt x="9861" y="1"/>
                        <a:pt x="762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89" name="Google Shape;12545;p89">
                  <a:extLst>
                    <a:ext uri="{FF2B5EF4-FFF2-40B4-BE49-F238E27FC236}">
                      <a16:creationId xmlns:a16="http://schemas.microsoft.com/office/drawing/2014/main" id="{BE449B4E-D4AE-CAEE-1812-CE7A9C9B30B9}"/>
                    </a:ext>
                  </a:extLst>
                </p:cNvPr>
                <p:cNvSpPr/>
                <p:nvPr/>
              </p:nvSpPr>
              <p:spPr>
                <a:xfrm>
                  <a:off x="-3714975" y="2080500"/>
                  <a:ext cx="103200" cy="11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28" h="4790" extrusionOk="0">
                      <a:moveTo>
                        <a:pt x="2048" y="694"/>
                      </a:moveTo>
                      <a:cubicBezTo>
                        <a:pt x="2458" y="694"/>
                        <a:pt x="2710" y="1009"/>
                        <a:pt x="2710" y="1387"/>
                      </a:cubicBezTo>
                      <a:cubicBezTo>
                        <a:pt x="2710" y="1765"/>
                        <a:pt x="2395" y="2048"/>
                        <a:pt x="2048" y="2048"/>
                      </a:cubicBezTo>
                      <a:cubicBezTo>
                        <a:pt x="1702" y="2048"/>
                        <a:pt x="1387" y="1733"/>
                        <a:pt x="1387" y="1387"/>
                      </a:cubicBezTo>
                      <a:cubicBezTo>
                        <a:pt x="1355" y="1009"/>
                        <a:pt x="1670" y="694"/>
                        <a:pt x="2048" y="694"/>
                      </a:cubicBezTo>
                      <a:close/>
                      <a:moveTo>
                        <a:pt x="2363" y="2741"/>
                      </a:moveTo>
                      <a:cubicBezTo>
                        <a:pt x="2931" y="2741"/>
                        <a:pt x="3403" y="3214"/>
                        <a:pt x="3403" y="3781"/>
                      </a:cubicBezTo>
                      <a:lnTo>
                        <a:pt x="3403" y="4128"/>
                      </a:lnTo>
                      <a:lnTo>
                        <a:pt x="662" y="4128"/>
                      </a:lnTo>
                      <a:lnTo>
                        <a:pt x="662" y="3781"/>
                      </a:lnTo>
                      <a:cubicBezTo>
                        <a:pt x="662" y="3214"/>
                        <a:pt x="1135" y="2741"/>
                        <a:pt x="1702" y="2741"/>
                      </a:cubicBezTo>
                      <a:close/>
                      <a:moveTo>
                        <a:pt x="2048" y="1"/>
                      </a:moveTo>
                      <a:cubicBezTo>
                        <a:pt x="1292" y="1"/>
                        <a:pt x="662" y="631"/>
                        <a:pt x="662" y="1387"/>
                      </a:cubicBezTo>
                      <a:cubicBezTo>
                        <a:pt x="662" y="1702"/>
                        <a:pt x="788" y="2017"/>
                        <a:pt x="977" y="2237"/>
                      </a:cubicBezTo>
                      <a:cubicBezTo>
                        <a:pt x="410" y="2521"/>
                        <a:pt x="1" y="3119"/>
                        <a:pt x="1" y="3781"/>
                      </a:cubicBezTo>
                      <a:lnTo>
                        <a:pt x="1" y="4443"/>
                      </a:lnTo>
                      <a:cubicBezTo>
                        <a:pt x="1" y="4632"/>
                        <a:pt x="158" y="4789"/>
                        <a:pt x="347" y="4789"/>
                      </a:cubicBezTo>
                      <a:lnTo>
                        <a:pt x="3781" y="4789"/>
                      </a:lnTo>
                      <a:cubicBezTo>
                        <a:pt x="3970" y="4789"/>
                        <a:pt x="4128" y="4632"/>
                        <a:pt x="4128" y="4443"/>
                      </a:cubicBezTo>
                      <a:lnTo>
                        <a:pt x="4128" y="3781"/>
                      </a:lnTo>
                      <a:cubicBezTo>
                        <a:pt x="4096" y="3119"/>
                        <a:pt x="3718" y="2521"/>
                        <a:pt x="3120" y="2237"/>
                      </a:cubicBezTo>
                      <a:cubicBezTo>
                        <a:pt x="3309" y="2017"/>
                        <a:pt x="3435" y="1733"/>
                        <a:pt x="3435" y="1387"/>
                      </a:cubicBezTo>
                      <a:cubicBezTo>
                        <a:pt x="3435" y="631"/>
                        <a:pt x="2805" y="1"/>
                        <a:pt x="204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972" name="Google Shape;12552;p89">
                <a:extLst>
                  <a:ext uri="{FF2B5EF4-FFF2-40B4-BE49-F238E27FC236}">
                    <a16:creationId xmlns:a16="http://schemas.microsoft.com/office/drawing/2014/main" id="{13886317-5D42-3B97-8676-54241CB954F7}"/>
                  </a:ext>
                </a:extLst>
              </p:cNvPr>
              <p:cNvSpPr/>
              <p:nvPr/>
            </p:nvSpPr>
            <p:spPr>
              <a:xfrm>
                <a:off x="11151816" y="1962933"/>
                <a:ext cx="642992" cy="486989"/>
              </a:xfrm>
              <a:custGeom>
                <a:avLst/>
                <a:gdLst/>
                <a:ahLst/>
                <a:cxnLst/>
                <a:rect l="l" t="t" r="r" b="b"/>
                <a:pathLst>
                  <a:path w="11689" h="8853" extrusionOk="0">
                    <a:moveTo>
                      <a:pt x="1040" y="2709"/>
                    </a:moveTo>
                    <a:cubicBezTo>
                      <a:pt x="1229" y="2709"/>
                      <a:pt x="1386" y="2867"/>
                      <a:pt x="1386" y="3056"/>
                    </a:cubicBezTo>
                    <a:lnTo>
                      <a:pt x="1386" y="5828"/>
                    </a:lnTo>
                    <a:cubicBezTo>
                      <a:pt x="1386" y="6017"/>
                      <a:pt x="1229" y="6175"/>
                      <a:pt x="1040" y="6175"/>
                    </a:cubicBezTo>
                    <a:cubicBezTo>
                      <a:pt x="819" y="6175"/>
                      <a:pt x="662" y="6017"/>
                      <a:pt x="662" y="5828"/>
                    </a:cubicBezTo>
                    <a:lnTo>
                      <a:pt x="662" y="3056"/>
                    </a:lnTo>
                    <a:cubicBezTo>
                      <a:pt x="662" y="2867"/>
                      <a:pt x="819" y="2709"/>
                      <a:pt x="1040" y="2709"/>
                    </a:cubicBezTo>
                    <a:close/>
                    <a:moveTo>
                      <a:pt x="9641" y="1449"/>
                    </a:moveTo>
                    <a:lnTo>
                      <a:pt x="9641" y="7435"/>
                    </a:lnTo>
                    <a:lnTo>
                      <a:pt x="2079" y="5545"/>
                    </a:lnTo>
                    <a:lnTo>
                      <a:pt x="2079" y="3340"/>
                    </a:lnTo>
                    <a:lnTo>
                      <a:pt x="9641" y="1449"/>
                    </a:lnTo>
                    <a:close/>
                    <a:moveTo>
                      <a:pt x="3466" y="6616"/>
                    </a:moveTo>
                    <a:lnTo>
                      <a:pt x="6112" y="7278"/>
                    </a:lnTo>
                    <a:cubicBezTo>
                      <a:pt x="5954" y="7845"/>
                      <a:pt x="5450" y="8223"/>
                      <a:pt x="4820" y="8223"/>
                    </a:cubicBezTo>
                    <a:cubicBezTo>
                      <a:pt x="4064" y="8223"/>
                      <a:pt x="3434" y="7593"/>
                      <a:pt x="3434" y="6837"/>
                    </a:cubicBezTo>
                    <a:cubicBezTo>
                      <a:pt x="3434" y="6774"/>
                      <a:pt x="3434" y="6679"/>
                      <a:pt x="3466" y="6616"/>
                    </a:cubicBezTo>
                    <a:close/>
                    <a:moveTo>
                      <a:pt x="10680" y="662"/>
                    </a:moveTo>
                    <a:cubicBezTo>
                      <a:pt x="10869" y="662"/>
                      <a:pt x="11027" y="819"/>
                      <a:pt x="11027" y="1008"/>
                    </a:cubicBezTo>
                    <a:lnTo>
                      <a:pt x="11027" y="7876"/>
                    </a:lnTo>
                    <a:cubicBezTo>
                      <a:pt x="11027" y="8065"/>
                      <a:pt x="10869" y="8223"/>
                      <a:pt x="10680" y="8223"/>
                    </a:cubicBezTo>
                    <a:cubicBezTo>
                      <a:pt x="10491" y="8223"/>
                      <a:pt x="10334" y="8065"/>
                      <a:pt x="10334" y="7876"/>
                    </a:cubicBezTo>
                    <a:lnTo>
                      <a:pt x="10334" y="1008"/>
                    </a:lnTo>
                    <a:cubicBezTo>
                      <a:pt x="10334" y="819"/>
                      <a:pt x="10491" y="662"/>
                      <a:pt x="10680" y="662"/>
                    </a:cubicBezTo>
                    <a:close/>
                    <a:moveTo>
                      <a:pt x="10680" y="0"/>
                    </a:moveTo>
                    <a:cubicBezTo>
                      <a:pt x="10208" y="0"/>
                      <a:pt x="9798" y="315"/>
                      <a:pt x="9704" y="756"/>
                    </a:cubicBezTo>
                    <a:lnTo>
                      <a:pt x="1985" y="2678"/>
                    </a:lnTo>
                    <a:cubicBezTo>
                      <a:pt x="1827" y="2331"/>
                      <a:pt x="1449" y="2048"/>
                      <a:pt x="1040" y="2048"/>
                    </a:cubicBezTo>
                    <a:cubicBezTo>
                      <a:pt x="473" y="2048"/>
                      <a:pt x="0" y="2520"/>
                      <a:pt x="0" y="3056"/>
                    </a:cubicBezTo>
                    <a:lnTo>
                      <a:pt x="0" y="5828"/>
                    </a:lnTo>
                    <a:cubicBezTo>
                      <a:pt x="0" y="6364"/>
                      <a:pt x="473" y="6837"/>
                      <a:pt x="1040" y="6837"/>
                    </a:cubicBezTo>
                    <a:cubicBezTo>
                      <a:pt x="1449" y="6837"/>
                      <a:pt x="1827" y="6616"/>
                      <a:pt x="1985" y="6206"/>
                    </a:cubicBezTo>
                    <a:lnTo>
                      <a:pt x="2804" y="6427"/>
                    </a:lnTo>
                    <a:cubicBezTo>
                      <a:pt x="2772" y="6522"/>
                      <a:pt x="2772" y="6679"/>
                      <a:pt x="2772" y="6805"/>
                    </a:cubicBezTo>
                    <a:cubicBezTo>
                      <a:pt x="2772" y="7939"/>
                      <a:pt x="3655" y="8853"/>
                      <a:pt x="4820" y="8853"/>
                    </a:cubicBezTo>
                    <a:cubicBezTo>
                      <a:pt x="5324" y="8853"/>
                      <a:pt x="5828" y="8664"/>
                      <a:pt x="6175" y="8317"/>
                    </a:cubicBezTo>
                    <a:cubicBezTo>
                      <a:pt x="6459" y="8065"/>
                      <a:pt x="6648" y="7719"/>
                      <a:pt x="6774" y="7341"/>
                    </a:cubicBezTo>
                    <a:lnTo>
                      <a:pt x="9704" y="8065"/>
                    </a:lnTo>
                    <a:cubicBezTo>
                      <a:pt x="9798" y="8506"/>
                      <a:pt x="10208" y="8821"/>
                      <a:pt x="10680" y="8821"/>
                    </a:cubicBezTo>
                    <a:cubicBezTo>
                      <a:pt x="11216" y="8821"/>
                      <a:pt x="11688" y="8349"/>
                      <a:pt x="11688" y="7782"/>
                    </a:cubicBezTo>
                    <a:lnTo>
                      <a:pt x="11688" y="945"/>
                    </a:lnTo>
                    <a:cubicBezTo>
                      <a:pt x="11688" y="473"/>
                      <a:pt x="11279" y="0"/>
                      <a:pt x="1068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7973" name="Google Shape;12561;p89">
                <a:extLst>
                  <a:ext uri="{FF2B5EF4-FFF2-40B4-BE49-F238E27FC236}">
                    <a16:creationId xmlns:a16="http://schemas.microsoft.com/office/drawing/2014/main" id="{C00FDAAE-69D3-E24C-E469-6CD49F8C387C}"/>
                  </a:ext>
                </a:extLst>
              </p:cNvPr>
              <p:cNvGrpSpPr/>
              <p:nvPr/>
            </p:nvGrpSpPr>
            <p:grpSpPr>
              <a:xfrm>
                <a:off x="3710685" y="1885124"/>
                <a:ext cx="643048" cy="642992"/>
                <a:chOff x="-5276050" y="2037975"/>
                <a:chExt cx="292250" cy="292225"/>
              </a:xfrm>
              <a:grpFill/>
            </p:grpSpPr>
            <p:sp>
              <p:nvSpPr>
                <p:cNvPr id="17985" name="Google Shape;12562;p89">
                  <a:extLst>
                    <a:ext uri="{FF2B5EF4-FFF2-40B4-BE49-F238E27FC236}">
                      <a16:creationId xmlns:a16="http://schemas.microsoft.com/office/drawing/2014/main" id="{A5DD58D6-EABE-20F5-E8C5-D2838623B304}"/>
                    </a:ext>
                  </a:extLst>
                </p:cNvPr>
                <p:cNvSpPr/>
                <p:nvPr/>
              </p:nvSpPr>
              <p:spPr>
                <a:xfrm>
                  <a:off x="-5102775" y="2211250"/>
                  <a:ext cx="51225" cy="4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1986" extrusionOk="0">
                      <a:moveTo>
                        <a:pt x="343" y="0"/>
                      </a:moveTo>
                      <a:cubicBezTo>
                        <a:pt x="253" y="0"/>
                        <a:pt x="158" y="32"/>
                        <a:pt x="95" y="95"/>
                      </a:cubicBezTo>
                      <a:cubicBezTo>
                        <a:pt x="1" y="189"/>
                        <a:pt x="1" y="441"/>
                        <a:pt x="95" y="536"/>
                      </a:cubicBezTo>
                      <a:lnTo>
                        <a:pt x="536" y="977"/>
                      </a:lnTo>
                      <a:lnTo>
                        <a:pt x="95" y="1418"/>
                      </a:lnTo>
                      <a:cubicBezTo>
                        <a:pt x="1" y="1544"/>
                        <a:pt x="1" y="1765"/>
                        <a:pt x="95" y="1891"/>
                      </a:cubicBezTo>
                      <a:cubicBezTo>
                        <a:pt x="158" y="1954"/>
                        <a:pt x="253" y="1985"/>
                        <a:pt x="343" y="1985"/>
                      </a:cubicBezTo>
                      <a:cubicBezTo>
                        <a:pt x="434" y="1985"/>
                        <a:pt x="521" y="1954"/>
                        <a:pt x="568" y="1891"/>
                      </a:cubicBezTo>
                      <a:lnTo>
                        <a:pt x="1009" y="1450"/>
                      </a:lnTo>
                      <a:lnTo>
                        <a:pt x="1450" y="1891"/>
                      </a:lnTo>
                      <a:cubicBezTo>
                        <a:pt x="1513" y="1954"/>
                        <a:pt x="1600" y="1985"/>
                        <a:pt x="1686" y="1985"/>
                      </a:cubicBezTo>
                      <a:cubicBezTo>
                        <a:pt x="1773" y="1985"/>
                        <a:pt x="1860" y="1954"/>
                        <a:pt x="1923" y="1891"/>
                      </a:cubicBezTo>
                      <a:cubicBezTo>
                        <a:pt x="2049" y="1765"/>
                        <a:pt x="2049" y="1544"/>
                        <a:pt x="1923" y="1418"/>
                      </a:cubicBezTo>
                      <a:lnTo>
                        <a:pt x="1482" y="977"/>
                      </a:lnTo>
                      <a:lnTo>
                        <a:pt x="1923" y="536"/>
                      </a:lnTo>
                      <a:cubicBezTo>
                        <a:pt x="2049" y="441"/>
                        <a:pt x="2049" y="189"/>
                        <a:pt x="1923" y="95"/>
                      </a:cubicBezTo>
                      <a:cubicBezTo>
                        <a:pt x="1860" y="32"/>
                        <a:pt x="1773" y="0"/>
                        <a:pt x="1686" y="0"/>
                      </a:cubicBezTo>
                      <a:cubicBezTo>
                        <a:pt x="1600" y="0"/>
                        <a:pt x="1513" y="32"/>
                        <a:pt x="1450" y="95"/>
                      </a:cubicBezTo>
                      <a:lnTo>
                        <a:pt x="1009" y="504"/>
                      </a:lnTo>
                      <a:lnTo>
                        <a:pt x="568" y="95"/>
                      </a:lnTo>
                      <a:cubicBezTo>
                        <a:pt x="521" y="32"/>
                        <a:pt x="434" y="0"/>
                        <a:pt x="3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86" name="Google Shape;12563;p89">
                  <a:extLst>
                    <a:ext uri="{FF2B5EF4-FFF2-40B4-BE49-F238E27FC236}">
                      <a16:creationId xmlns:a16="http://schemas.microsoft.com/office/drawing/2014/main" id="{CEF76C97-E780-392A-60A8-F452C2A66250}"/>
                    </a:ext>
                  </a:extLst>
                </p:cNvPr>
                <p:cNvSpPr/>
                <p:nvPr/>
              </p:nvSpPr>
              <p:spPr>
                <a:xfrm>
                  <a:off x="-5224050" y="2107875"/>
                  <a:ext cx="51200" cy="49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8" h="1993" extrusionOk="0">
                      <a:moveTo>
                        <a:pt x="351" y="0"/>
                      </a:moveTo>
                      <a:cubicBezTo>
                        <a:pt x="260" y="0"/>
                        <a:pt x="173" y="24"/>
                        <a:pt x="126" y="71"/>
                      </a:cubicBezTo>
                      <a:cubicBezTo>
                        <a:pt x="0" y="197"/>
                        <a:pt x="0" y="449"/>
                        <a:pt x="126" y="544"/>
                      </a:cubicBezTo>
                      <a:lnTo>
                        <a:pt x="536" y="985"/>
                      </a:lnTo>
                      <a:lnTo>
                        <a:pt x="126" y="1426"/>
                      </a:lnTo>
                      <a:cubicBezTo>
                        <a:pt x="0" y="1552"/>
                        <a:pt x="0" y="1772"/>
                        <a:pt x="126" y="1898"/>
                      </a:cubicBezTo>
                      <a:cubicBezTo>
                        <a:pt x="173" y="1961"/>
                        <a:pt x="260" y="1993"/>
                        <a:pt x="351" y="1993"/>
                      </a:cubicBezTo>
                      <a:cubicBezTo>
                        <a:pt x="441" y="1993"/>
                        <a:pt x="536" y="1961"/>
                        <a:pt x="599" y="1898"/>
                      </a:cubicBezTo>
                      <a:lnTo>
                        <a:pt x="1008" y="1457"/>
                      </a:lnTo>
                      <a:lnTo>
                        <a:pt x="1449" y="1898"/>
                      </a:lnTo>
                      <a:cubicBezTo>
                        <a:pt x="1512" y="1961"/>
                        <a:pt x="1599" y="1993"/>
                        <a:pt x="1686" y="1993"/>
                      </a:cubicBezTo>
                      <a:cubicBezTo>
                        <a:pt x="1772" y="1993"/>
                        <a:pt x="1859" y="1961"/>
                        <a:pt x="1922" y="1898"/>
                      </a:cubicBezTo>
                      <a:cubicBezTo>
                        <a:pt x="2048" y="1772"/>
                        <a:pt x="2048" y="1520"/>
                        <a:pt x="1922" y="1426"/>
                      </a:cubicBezTo>
                      <a:lnTo>
                        <a:pt x="1481" y="985"/>
                      </a:lnTo>
                      <a:lnTo>
                        <a:pt x="1922" y="544"/>
                      </a:lnTo>
                      <a:cubicBezTo>
                        <a:pt x="2048" y="449"/>
                        <a:pt x="2048" y="197"/>
                        <a:pt x="1922" y="71"/>
                      </a:cubicBezTo>
                      <a:cubicBezTo>
                        <a:pt x="1875" y="24"/>
                        <a:pt x="1788" y="0"/>
                        <a:pt x="1697" y="0"/>
                      </a:cubicBezTo>
                      <a:cubicBezTo>
                        <a:pt x="1607" y="0"/>
                        <a:pt x="1512" y="24"/>
                        <a:pt x="1449" y="71"/>
                      </a:cubicBezTo>
                      <a:lnTo>
                        <a:pt x="1008" y="512"/>
                      </a:lnTo>
                      <a:lnTo>
                        <a:pt x="599" y="71"/>
                      </a:lnTo>
                      <a:cubicBezTo>
                        <a:pt x="536" y="24"/>
                        <a:pt x="441" y="0"/>
                        <a:pt x="35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87" name="Google Shape;12564;p89">
                  <a:extLst>
                    <a:ext uri="{FF2B5EF4-FFF2-40B4-BE49-F238E27FC236}">
                      <a16:creationId xmlns:a16="http://schemas.microsoft.com/office/drawing/2014/main" id="{8532E8DF-0A44-FE37-CC51-737ACDC46DF6}"/>
                    </a:ext>
                  </a:extLst>
                </p:cNvPr>
                <p:cNvSpPr/>
                <p:nvPr/>
              </p:nvSpPr>
              <p:spPr>
                <a:xfrm>
                  <a:off x="-5276050" y="2037975"/>
                  <a:ext cx="292250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90" h="11689" extrusionOk="0">
                      <a:moveTo>
                        <a:pt x="10334" y="3119"/>
                      </a:moveTo>
                      <a:cubicBezTo>
                        <a:pt x="10712" y="3119"/>
                        <a:pt x="11028" y="3403"/>
                        <a:pt x="11028" y="3781"/>
                      </a:cubicBezTo>
                      <a:cubicBezTo>
                        <a:pt x="11028" y="4190"/>
                        <a:pt x="10712" y="4442"/>
                        <a:pt x="10334" y="4442"/>
                      </a:cubicBezTo>
                      <a:cubicBezTo>
                        <a:pt x="9956" y="4442"/>
                        <a:pt x="9673" y="4127"/>
                        <a:pt x="9673" y="3781"/>
                      </a:cubicBezTo>
                      <a:cubicBezTo>
                        <a:pt x="9673" y="3403"/>
                        <a:pt x="9988" y="3119"/>
                        <a:pt x="10334" y="3119"/>
                      </a:cubicBezTo>
                      <a:close/>
                      <a:moveTo>
                        <a:pt x="4443" y="7593"/>
                      </a:moveTo>
                      <a:cubicBezTo>
                        <a:pt x="4853" y="7593"/>
                        <a:pt x="5105" y="7908"/>
                        <a:pt x="5105" y="8255"/>
                      </a:cubicBezTo>
                      <a:cubicBezTo>
                        <a:pt x="5105" y="8664"/>
                        <a:pt x="4790" y="8948"/>
                        <a:pt x="4443" y="8948"/>
                      </a:cubicBezTo>
                      <a:cubicBezTo>
                        <a:pt x="4065" y="8948"/>
                        <a:pt x="3781" y="8633"/>
                        <a:pt x="3781" y="8255"/>
                      </a:cubicBezTo>
                      <a:cubicBezTo>
                        <a:pt x="3781" y="7876"/>
                        <a:pt x="4096" y="7593"/>
                        <a:pt x="4443" y="7593"/>
                      </a:cubicBezTo>
                      <a:close/>
                      <a:moveTo>
                        <a:pt x="5829" y="725"/>
                      </a:moveTo>
                      <a:cubicBezTo>
                        <a:pt x="7341" y="725"/>
                        <a:pt x="8822" y="1386"/>
                        <a:pt x="9799" y="2521"/>
                      </a:cubicBezTo>
                      <a:cubicBezTo>
                        <a:pt x="9326" y="2710"/>
                        <a:pt x="8980" y="3245"/>
                        <a:pt x="8980" y="3781"/>
                      </a:cubicBezTo>
                      <a:cubicBezTo>
                        <a:pt x="8980" y="3718"/>
                        <a:pt x="8917" y="3623"/>
                        <a:pt x="8885" y="3560"/>
                      </a:cubicBezTo>
                      <a:lnTo>
                        <a:pt x="8854" y="3497"/>
                      </a:lnTo>
                      <a:lnTo>
                        <a:pt x="8192" y="2836"/>
                      </a:lnTo>
                      <a:cubicBezTo>
                        <a:pt x="8129" y="2773"/>
                        <a:pt x="8035" y="2741"/>
                        <a:pt x="7944" y="2741"/>
                      </a:cubicBezTo>
                      <a:cubicBezTo>
                        <a:pt x="7853" y="2741"/>
                        <a:pt x="7767" y="2773"/>
                        <a:pt x="7719" y="2836"/>
                      </a:cubicBezTo>
                      <a:cubicBezTo>
                        <a:pt x="7593" y="2962"/>
                        <a:pt x="7593" y="3182"/>
                        <a:pt x="7719" y="3308"/>
                      </a:cubicBezTo>
                      <a:lnTo>
                        <a:pt x="7814" y="3434"/>
                      </a:lnTo>
                      <a:cubicBezTo>
                        <a:pt x="6869" y="3466"/>
                        <a:pt x="5987" y="3875"/>
                        <a:pt x="5262" y="4568"/>
                      </a:cubicBezTo>
                      <a:cubicBezTo>
                        <a:pt x="4600" y="5230"/>
                        <a:pt x="4254" y="6081"/>
                        <a:pt x="4159" y="6963"/>
                      </a:cubicBezTo>
                      <a:cubicBezTo>
                        <a:pt x="3561" y="7120"/>
                        <a:pt x="3151" y="7656"/>
                        <a:pt x="3151" y="8318"/>
                      </a:cubicBezTo>
                      <a:cubicBezTo>
                        <a:pt x="3151" y="9074"/>
                        <a:pt x="3781" y="9704"/>
                        <a:pt x="4506" y="9704"/>
                      </a:cubicBezTo>
                      <a:cubicBezTo>
                        <a:pt x="5262" y="9704"/>
                        <a:pt x="5892" y="9074"/>
                        <a:pt x="5892" y="8318"/>
                      </a:cubicBezTo>
                      <a:cubicBezTo>
                        <a:pt x="5892" y="7687"/>
                        <a:pt x="5451" y="7120"/>
                        <a:pt x="4884" y="6963"/>
                      </a:cubicBezTo>
                      <a:cubicBezTo>
                        <a:pt x="5042" y="5482"/>
                        <a:pt x="6302" y="4222"/>
                        <a:pt x="7814" y="4127"/>
                      </a:cubicBezTo>
                      <a:lnTo>
                        <a:pt x="7814" y="4127"/>
                      </a:lnTo>
                      <a:lnTo>
                        <a:pt x="7751" y="4222"/>
                      </a:lnTo>
                      <a:cubicBezTo>
                        <a:pt x="7625" y="4348"/>
                        <a:pt x="7625" y="4568"/>
                        <a:pt x="7751" y="4694"/>
                      </a:cubicBezTo>
                      <a:cubicBezTo>
                        <a:pt x="7814" y="4757"/>
                        <a:pt x="7901" y="4789"/>
                        <a:pt x="7987" y="4789"/>
                      </a:cubicBezTo>
                      <a:cubicBezTo>
                        <a:pt x="8074" y="4789"/>
                        <a:pt x="8161" y="4757"/>
                        <a:pt x="8224" y="4694"/>
                      </a:cubicBezTo>
                      <a:lnTo>
                        <a:pt x="8885" y="4033"/>
                      </a:lnTo>
                      <a:cubicBezTo>
                        <a:pt x="8980" y="3938"/>
                        <a:pt x="9011" y="3875"/>
                        <a:pt x="9011" y="3781"/>
                      </a:cubicBezTo>
                      <a:cubicBezTo>
                        <a:pt x="9011" y="4537"/>
                        <a:pt x="9641" y="5167"/>
                        <a:pt x="10397" y="5167"/>
                      </a:cubicBezTo>
                      <a:cubicBezTo>
                        <a:pt x="10618" y="5167"/>
                        <a:pt x="10807" y="5136"/>
                        <a:pt x="11028" y="5010"/>
                      </a:cubicBezTo>
                      <a:cubicBezTo>
                        <a:pt x="11059" y="5293"/>
                        <a:pt x="11091" y="5545"/>
                        <a:pt x="11091" y="5829"/>
                      </a:cubicBezTo>
                      <a:cubicBezTo>
                        <a:pt x="11028" y="8696"/>
                        <a:pt x="8696" y="11027"/>
                        <a:pt x="5829" y="11027"/>
                      </a:cubicBezTo>
                      <a:cubicBezTo>
                        <a:pt x="2994" y="11027"/>
                        <a:pt x="694" y="8696"/>
                        <a:pt x="694" y="5829"/>
                      </a:cubicBezTo>
                      <a:cubicBezTo>
                        <a:pt x="694" y="2993"/>
                        <a:pt x="2994" y="725"/>
                        <a:pt x="5829" y="725"/>
                      </a:cubicBezTo>
                      <a:close/>
                      <a:moveTo>
                        <a:pt x="5829" y="0"/>
                      </a:moveTo>
                      <a:cubicBezTo>
                        <a:pt x="2584" y="0"/>
                        <a:pt x="1" y="2615"/>
                        <a:pt x="1" y="5829"/>
                      </a:cubicBezTo>
                      <a:cubicBezTo>
                        <a:pt x="1" y="7404"/>
                        <a:pt x="599" y="8853"/>
                        <a:pt x="1702" y="9956"/>
                      </a:cubicBezTo>
                      <a:cubicBezTo>
                        <a:pt x="2773" y="11058"/>
                        <a:pt x="4254" y="11689"/>
                        <a:pt x="5829" y="11689"/>
                      </a:cubicBezTo>
                      <a:cubicBezTo>
                        <a:pt x="6617" y="11689"/>
                        <a:pt x="7341" y="11531"/>
                        <a:pt x="8098" y="11216"/>
                      </a:cubicBezTo>
                      <a:cubicBezTo>
                        <a:pt x="8822" y="10901"/>
                        <a:pt x="9452" y="10523"/>
                        <a:pt x="9956" y="9956"/>
                      </a:cubicBezTo>
                      <a:cubicBezTo>
                        <a:pt x="10492" y="9420"/>
                        <a:pt x="10901" y="8790"/>
                        <a:pt x="11217" y="8128"/>
                      </a:cubicBezTo>
                      <a:cubicBezTo>
                        <a:pt x="11532" y="7404"/>
                        <a:pt x="11689" y="6616"/>
                        <a:pt x="11689" y="5829"/>
                      </a:cubicBezTo>
                      <a:cubicBezTo>
                        <a:pt x="11689" y="5356"/>
                        <a:pt x="11658" y="4884"/>
                        <a:pt x="11532" y="4442"/>
                      </a:cubicBezTo>
                      <a:cubicBezTo>
                        <a:pt x="11595" y="4253"/>
                        <a:pt x="11689" y="4033"/>
                        <a:pt x="11689" y="3781"/>
                      </a:cubicBezTo>
                      <a:cubicBezTo>
                        <a:pt x="11689" y="3119"/>
                        <a:pt x="11217" y="2552"/>
                        <a:pt x="10586" y="2458"/>
                      </a:cubicBezTo>
                      <a:cubicBezTo>
                        <a:pt x="9484" y="945"/>
                        <a:pt x="7719" y="0"/>
                        <a:pt x="582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74" name="Google Shape;12567;p89">
                <a:extLst>
                  <a:ext uri="{FF2B5EF4-FFF2-40B4-BE49-F238E27FC236}">
                    <a16:creationId xmlns:a16="http://schemas.microsoft.com/office/drawing/2014/main" id="{FEBA73E1-421A-E645-DA44-228FBD0AF023}"/>
                  </a:ext>
                </a:extLst>
              </p:cNvPr>
              <p:cNvGrpSpPr/>
              <p:nvPr/>
            </p:nvGrpSpPr>
            <p:grpSpPr>
              <a:xfrm>
                <a:off x="7915085" y="1885975"/>
                <a:ext cx="493975" cy="641288"/>
                <a:chOff x="-3462150" y="2046625"/>
                <a:chExt cx="224500" cy="291450"/>
              </a:xfrm>
              <a:grpFill/>
            </p:grpSpPr>
            <p:sp>
              <p:nvSpPr>
                <p:cNvPr id="17978" name="Google Shape;12568;p89">
                  <a:extLst>
                    <a:ext uri="{FF2B5EF4-FFF2-40B4-BE49-F238E27FC236}">
                      <a16:creationId xmlns:a16="http://schemas.microsoft.com/office/drawing/2014/main" id="{89EE24A4-82FC-2BCF-0164-FDDB7844DFE3}"/>
                    </a:ext>
                  </a:extLst>
                </p:cNvPr>
                <p:cNvSpPr/>
                <p:nvPr/>
              </p:nvSpPr>
              <p:spPr>
                <a:xfrm>
                  <a:off x="-3425125" y="2253000"/>
                  <a:ext cx="51225" cy="50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017" extrusionOk="0">
                      <a:moveTo>
                        <a:pt x="1009" y="662"/>
                      </a:moveTo>
                      <a:cubicBezTo>
                        <a:pt x="1198" y="662"/>
                        <a:pt x="1355" y="819"/>
                        <a:pt x="1355" y="1008"/>
                      </a:cubicBezTo>
                      <a:cubicBezTo>
                        <a:pt x="1355" y="1197"/>
                        <a:pt x="1166" y="1355"/>
                        <a:pt x="1009" y="1355"/>
                      </a:cubicBezTo>
                      <a:cubicBezTo>
                        <a:pt x="820" y="1355"/>
                        <a:pt x="662" y="1197"/>
                        <a:pt x="662" y="1008"/>
                      </a:cubicBezTo>
                      <a:cubicBezTo>
                        <a:pt x="662" y="819"/>
                        <a:pt x="820" y="662"/>
                        <a:pt x="1009" y="662"/>
                      </a:cubicBezTo>
                      <a:close/>
                      <a:moveTo>
                        <a:pt x="1009" y="0"/>
                      </a:moveTo>
                      <a:cubicBezTo>
                        <a:pt x="473" y="0"/>
                        <a:pt x="0" y="441"/>
                        <a:pt x="0" y="1008"/>
                      </a:cubicBezTo>
                      <a:cubicBezTo>
                        <a:pt x="0" y="1575"/>
                        <a:pt x="473" y="2016"/>
                        <a:pt x="1009" y="2016"/>
                      </a:cubicBezTo>
                      <a:cubicBezTo>
                        <a:pt x="1576" y="2016"/>
                        <a:pt x="2048" y="1575"/>
                        <a:pt x="2048" y="1008"/>
                      </a:cubicBezTo>
                      <a:cubicBezTo>
                        <a:pt x="2048" y="441"/>
                        <a:pt x="1576" y="0"/>
                        <a:pt x="10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79" name="Google Shape;12569;p89">
                  <a:extLst>
                    <a:ext uri="{FF2B5EF4-FFF2-40B4-BE49-F238E27FC236}">
                      <a16:creationId xmlns:a16="http://schemas.microsoft.com/office/drawing/2014/main" id="{98D8E98C-6B4F-09E9-B0E1-0C8A6E15025C}"/>
                    </a:ext>
                  </a:extLst>
                </p:cNvPr>
                <p:cNvSpPr/>
                <p:nvPr/>
              </p:nvSpPr>
              <p:spPr>
                <a:xfrm>
                  <a:off x="-3425125" y="2116725"/>
                  <a:ext cx="51225" cy="4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1986" extrusionOk="0">
                      <a:moveTo>
                        <a:pt x="343" y="1"/>
                      </a:moveTo>
                      <a:cubicBezTo>
                        <a:pt x="252" y="1"/>
                        <a:pt x="158" y="32"/>
                        <a:pt x="95" y="95"/>
                      </a:cubicBezTo>
                      <a:cubicBezTo>
                        <a:pt x="0" y="190"/>
                        <a:pt x="0" y="442"/>
                        <a:pt x="95" y="536"/>
                      </a:cubicBezTo>
                      <a:lnTo>
                        <a:pt x="536" y="977"/>
                      </a:lnTo>
                      <a:lnTo>
                        <a:pt x="95" y="1418"/>
                      </a:lnTo>
                      <a:cubicBezTo>
                        <a:pt x="0" y="1544"/>
                        <a:pt x="0" y="1765"/>
                        <a:pt x="95" y="1891"/>
                      </a:cubicBezTo>
                      <a:cubicBezTo>
                        <a:pt x="158" y="1954"/>
                        <a:pt x="252" y="1986"/>
                        <a:pt x="343" y="1986"/>
                      </a:cubicBezTo>
                      <a:cubicBezTo>
                        <a:pt x="434" y="1986"/>
                        <a:pt x="520" y="1954"/>
                        <a:pt x="568" y="1891"/>
                      </a:cubicBezTo>
                      <a:lnTo>
                        <a:pt x="1009" y="1450"/>
                      </a:lnTo>
                      <a:lnTo>
                        <a:pt x="1450" y="1891"/>
                      </a:lnTo>
                      <a:cubicBezTo>
                        <a:pt x="1513" y="1954"/>
                        <a:pt x="1599" y="1986"/>
                        <a:pt x="1686" y="1986"/>
                      </a:cubicBezTo>
                      <a:cubicBezTo>
                        <a:pt x="1773" y="1986"/>
                        <a:pt x="1859" y="1954"/>
                        <a:pt x="1922" y="1891"/>
                      </a:cubicBezTo>
                      <a:cubicBezTo>
                        <a:pt x="2048" y="1765"/>
                        <a:pt x="2048" y="1544"/>
                        <a:pt x="1922" y="1418"/>
                      </a:cubicBezTo>
                      <a:lnTo>
                        <a:pt x="1481" y="977"/>
                      </a:lnTo>
                      <a:lnTo>
                        <a:pt x="1922" y="536"/>
                      </a:lnTo>
                      <a:cubicBezTo>
                        <a:pt x="2048" y="442"/>
                        <a:pt x="2048" y="190"/>
                        <a:pt x="1922" y="95"/>
                      </a:cubicBezTo>
                      <a:cubicBezTo>
                        <a:pt x="1859" y="32"/>
                        <a:pt x="1773" y="1"/>
                        <a:pt x="1686" y="1"/>
                      </a:cubicBezTo>
                      <a:cubicBezTo>
                        <a:pt x="1599" y="1"/>
                        <a:pt x="1513" y="32"/>
                        <a:pt x="1450" y="95"/>
                      </a:cubicBezTo>
                      <a:lnTo>
                        <a:pt x="1009" y="505"/>
                      </a:lnTo>
                      <a:lnTo>
                        <a:pt x="568" y="95"/>
                      </a:lnTo>
                      <a:cubicBezTo>
                        <a:pt x="520" y="32"/>
                        <a:pt x="434" y="1"/>
                        <a:pt x="34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80" name="Google Shape;12570;p89">
                  <a:extLst>
                    <a:ext uri="{FF2B5EF4-FFF2-40B4-BE49-F238E27FC236}">
                      <a16:creationId xmlns:a16="http://schemas.microsoft.com/office/drawing/2014/main" id="{6D922561-6533-8C0B-5611-3A45BE171933}"/>
                    </a:ext>
                  </a:extLst>
                </p:cNvPr>
                <p:cNvSpPr/>
                <p:nvPr/>
              </p:nvSpPr>
              <p:spPr>
                <a:xfrm>
                  <a:off x="-3425125" y="2185250"/>
                  <a:ext cx="51225" cy="4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1986" extrusionOk="0">
                      <a:moveTo>
                        <a:pt x="343" y="1"/>
                      </a:moveTo>
                      <a:cubicBezTo>
                        <a:pt x="252" y="1"/>
                        <a:pt x="158" y="32"/>
                        <a:pt x="95" y="95"/>
                      </a:cubicBezTo>
                      <a:cubicBezTo>
                        <a:pt x="0" y="221"/>
                        <a:pt x="0" y="442"/>
                        <a:pt x="95" y="568"/>
                      </a:cubicBezTo>
                      <a:lnTo>
                        <a:pt x="536" y="1009"/>
                      </a:lnTo>
                      <a:lnTo>
                        <a:pt x="95" y="1418"/>
                      </a:lnTo>
                      <a:cubicBezTo>
                        <a:pt x="0" y="1544"/>
                        <a:pt x="0" y="1796"/>
                        <a:pt x="95" y="1891"/>
                      </a:cubicBezTo>
                      <a:cubicBezTo>
                        <a:pt x="158" y="1954"/>
                        <a:pt x="252" y="1985"/>
                        <a:pt x="343" y="1985"/>
                      </a:cubicBezTo>
                      <a:cubicBezTo>
                        <a:pt x="434" y="1985"/>
                        <a:pt x="520" y="1954"/>
                        <a:pt x="568" y="1891"/>
                      </a:cubicBezTo>
                      <a:lnTo>
                        <a:pt x="1009" y="1481"/>
                      </a:lnTo>
                      <a:lnTo>
                        <a:pt x="1450" y="1891"/>
                      </a:lnTo>
                      <a:cubicBezTo>
                        <a:pt x="1513" y="1954"/>
                        <a:pt x="1599" y="1985"/>
                        <a:pt x="1686" y="1985"/>
                      </a:cubicBezTo>
                      <a:cubicBezTo>
                        <a:pt x="1773" y="1985"/>
                        <a:pt x="1859" y="1954"/>
                        <a:pt x="1922" y="1891"/>
                      </a:cubicBezTo>
                      <a:cubicBezTo>
                        <a:pt x="2048" y="1796"/>
                        <a:pt x="2048" y="1544"/>
                        <a:pt x="1922" y="1418"/>
                      </a:cubicBezTo>
                      <a:lnTo>
                        <a:pt x="1481" y="1009"/>
                      </a:lnTo>
                      <a:lnTo>
                        <a:pt x="1922" y="568"/>
                      </a:lnTo>
                      <a:cubicBezTo>
                        <a:pt x="2048" y="410"/>
                        <a:pt x="2048" y="221"/>
                        <a:pt x="1922" y="95"/>
                      </a:cubicBezTo>
                      <a:cubicBezTo>
                        <a:pt x="1859" y="32"/>
                        <a:pt x="1773" y="1"/>
                        <a:pt x="1686" y="1"/>
                      </a:cubicBezTo>
                      <a:cubicBezTo>
                        <a:pt x="1599" y="1"/>
                        <a:pt x="1513" y="32"/>
                        <a:pt x="1450" y="95"/>
                      </a:cubicBezTo>
                      <a:lnTo>
                        <a:pt x="1009" y="536"/>
                      </a:lnTo>
                      <a:lnTo>
                        <a:pt x="568" y="95"/>
                      </a:lnTo>
                      <a:cubicBezTo>
                        <a:pt x="520" y="32"/>
                        <a:pt x="434" y="1"/>
                        <a:pt x="34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81" name="Google Shape;12571;p89">
                  <a:extLst>
                    <a:ext uri="{FF2B5EF4-FFF2-40B4-BE49-F238E27FC236}">
                      <a16:creationId xmlns:a16="http://schemas.microsoft.com/office/drawing/2014/main" id="{E07FDB09-4E0B-0648-7916-18E6884C6D9C}"/>
                    </a:ext>
                  </a:extLst>
                </p:cNvPr>
                <p:cNvSpPr/>
                <p:nvPr/>
              </p:nvSpPr>
              <p:spPr>
                <a:xfrm>
                  <a:off x="-3462150" y="2046625"/>
                  <a:ext cx="224500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80" h="11658" extrusionOk="0">
                      <a:moveTo>
                        <a:pt x="5924" y="694"/>
                      </a:moveTo>
                      <a:cubicBezTo>
                        <a:pt x="6113" y="694"/>
                        <a:pt x="6270" y="851"/>
                        <a:pt x="6270" y="1040"/>
                      </a:cubicBezTo>
                      <a:cubicBezTo>
                        <a:pt x="6270" y="1229"/>
                        <a:pt x="6113" y="1387"/>
                        <a:pt x="5924" y="1387"/>
                      </a:cubicBezTo>
                      <a:lnTo>
                        <a:pt x="3151" y="1387"/>
                      </a:lnTo>
                      <a:cubicBezTo>
                        <a:pt x="2962" y="1387"/>
                        <a:pt x="2805" y="1229"/>
                        <a:pt x="2805" y="1040"/>
                      </a:cubicBezTo>
                      <a:cubicBezTo>
                        <a:pt x="2805" y="851"/>
                        <a:pt x="2962" y="694"/>
                        <a:pt x="3151" y="694"/>
                      </a:cubicBezTo>
                      <a:close/>
                      <a:moveTo>
                        <a:pt x="8034" y="1356"/>
                      </a:moveTo>
                      <a:cubicBezTo>
                        <a:pt x="8255" y="1356"/>
                        <a:pt x="8413" y="1513"/>
                        <a:pt x="8413" y="1702"/>
                      </a:cubicBezTo>
                      <a:lnTo>
                        <a:pt x="8413" y="10649"/>
                      </a:lnTo>
                      <a:lnTo>
                        <a:pt x="8287" y="10649"/>
                      </a:lnTo>
                      <a:cubicBezTo>
                        <a:pt x="8287" y="10838"/>
                        <a:pt x="8129" y="10996"/>
                        <a:pt x="7940" y="10996"/>
                      </a:cubicBezTo>
                      <a:lnTo>
                        <a:pt x="1103" y="10996"/>
                      </a:lnTo>
                      <a:cubicBezTo>
                        <a:pt x="914" y="10996"/>
                        <a:pt x="757" y="10838"/>
                        <a:pt x="757" y="10649"/>
                      </a:cubicBezTo>
                      <a:lnTo>
                        <a:pt x="757" y="1702"/>
                      </a:lnTo>
                      <a:cubicBezTo>
                        <a:pt x="757" y="1513"/>
                        <a:pt x="914" y="1356"/>
                        <a:pt x="1103" y="1356"/>
                      </a:cubicBezTo>
                      <a:lnTo>
                        <a:pt x="2206" y="1356"/>
                      </a:lnTo>
                      <a:cubicBezTo>
                        <a:pt x="2364" y="1734"/>
                        <a:pt x="2742" y="2017"/>
                        <a:pt x="3214" y="2017"/>
                      </a:cubicBezTo>
                      <a:lnTo>
                        <a:pt x="5955" y="2017"/>
                      </a:lnTo>
                      <a:cubicBezTo>
                        <a:pt x="6396" y="2017"/>
                        <a:pt x="6774" y="1734"/>
                        <a:pt x="6932" y="1356"/>
                      </a:cubicBezTo>
                      <a:close/>
                      <a:moveTo>
                        <a:pt x="3120" y="1"/>
                      </a:moveTo>
                      <a:cubicBezTo>
                        <a:pt x="2679" y="1"/>
                        <a:pt x="2301" y="284"/>
                        <a:pt x="2143" y="694"/>
                      </a:cubicBezTo>
                      <a:lnTo>
                        <a:pt x="1040" y="694"/>
                      </a:lnTo>
                      <a:cubicBezTo>
                        <a:pt x="473" y="694"/>
                        <a:pt x="1" y="1166"/>
                        <a:pt x="1" y="1702"/>
                      </a:cubicBezTo>
                      <a:lnTo>
                        <a:pt x="1" y="10649"/>
                      </a:lnTo>
                      <a:cubicBezTo>
                        <a:pt x="1" y="11185"/>
                        <a:pt x="473" y="11658"/>
                        <a:pt x="1040" y="11658"/>
                      </a:cubicBezTo>
                      <a:lnTo>
                        <a:pt x="7877" y="11658"/>
                      </a:lnTo>
                      <a:cubicBezTo>
                        <a:pt x="8444" y="11658"/>
                        <a:pt x="8917" y="11185"/>
                        <a:pt x="8917" y="10649"/>
                      </a:cubicBezTo>
                      <a:lnTo>
                        <a:pt x="8917" y="1702"/>
                      </a:lnTo>
                      <a:cubicBezTo>
                        <a:pt x="8980" y="1166"/>
                        <a:pt x="8507" y="694"/>
                        <a:pt x="7971" y="694"/>
                      </a:cubicBezTo>
                      <a:lnTo>
                        <a:pt x="6869" y="694"/>
                      </a:lnTo>
                      <a:cubicBezTo>
                        <a:pt x="6711" y="284"/>
                        <a:pt x="6365" y="1"/>
                        <a:pt x="589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82" name="Google Shape;12572;p89">
                  <a:extLst>
                    <a:ext uri="{FF2B5EF4-FFF2-40B4-BE49-F238E27FC236}">
                      <a16:creationId xmlns:a16="http://schemas.microsoft.com/office/drawing/2014/main" id="{DA0D56EE-8759-DB4C-49E4-E1B624EFB76C}"/>
                    </a:ext>
                  </a:extLst>
                </p:cNvPr>
                <p:cNvSpPr/>
                <p:nvPr/>
              </p:nvSpPr>
              <p:spPr>
                <a:xfrm>
                  <a:off x="-3358175" y="2133275"/>
                  <a:ext cx="866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78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3088" y="725"/>
                      </a:lnTo>
                      <a:cubicBezTo>
                        <a:pt x="3308" y="725"/>
                        <a:pt x="3466" y="567"/>
                        <a:pt x="3466" y="378"/>
                      </a:cubicBezTo>
                      <a:cubicBezTo>
                        <a:pt x="3466" y="158"/>
                        <a:pt x="3308" y="0"/>
                        <a:pt x="308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83" name="Google Shape;12573;p89">
                  <a:extLst>
                    <a:ext uri="{FF2B5EF4-FFF2-40B4-BE49-F238E27FC236}">
                      <a16:creationId xmlns:a16="http://schemas.microsoft.com/office/drawing/2014/main" id="{FEE225A2-9D99-83C3-A3B2-FEDD51D5B889}"/>
                    </a:ext>
                  </a:extLst>
                </p:cNvPr>
                <p:cNvSpPr/>
                <p:nvPr/>
              </p:nvSpPr>
              <p:spPr>
                <a:xfrm>
                  <a:off x="-3358175" y="2201800"/>
                  <a:ext cx="866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lnTo>
                        <a:pt x="3088" y="693"/>
                      </a:lnTo>
                      <a:cubicBezTo>
                        <a:pt x="3308" y="693"/>
                        <a:pt x="3466" y="536"/>
                        <a:pt x="3466" y="347"/>
                      </a:cubicBezTo>
                      <a:cubicBezTo>
                        <a:pt x="3466" y="158"/>
                        <a:pt x="3308" y="0"/>
                        <a:pt x="308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84" name="Google Shape;12574;p89">
                  <a:extLst>
                    <a:ext uri="{FF2B5EF4-FFF2-40B4-BE49-F238E27FC236}">
                      <a16:creationId xmlns:a16="http://schemas.microsoft.com/office/drawing/2014/main" id="{1A241D4B-4C83-8348-5179-DC4AFB3DB8A2}"/>
                    </a:ext>
                  </a:extLst>
                </p:cNvPr>
                <p:cNvSpPr/>
                <p:nvPr/>
              </p:nvSpPr>
              <p:spPr>
                <a:xfrm>
                  <a:off x="-3358175" y="2270325"/>
                  <a:ext cx="866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3088" y="725"/>
                      </a:lnTo>
                      <a:cubicBezTo>
                        <a:pt x="3308" y="725"/>
                        <a:pt x="3466" y="567"/>
                        <a:pt x="3466" y="347"/>
                      </a:cubicBezTo>
                      <a:cubicBezTo>
                        <a:pt x="3466" y="158"/>
                        <a:pt x="3308" y="0"/>
                        <a:pt x="308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75" name="Google Shape;12602;p89">
                <a:extLst>
                  <a:ext uri="{FF2B5EF4-FFF2-40B4-BE49-F238E27FC236}">
                    <a16:creationId xmlns:a16="http://schemas.microsoft.com/office/drawing/2014/main" id="{256AE27E-D89D-E2DF-0EF9-5C708167F5A2}"/>
                  </a:ext>
                </a:extLst>
              </p:cNvPr>
              <p:cNvGrpSpPr/>
              <p:nvPr/>
            </p:nvGrpSpPr>
            <p:grpSpPr>
              <a:xfrm>
                <a:off x="2063594" y="1908370"/>
                <a:ext cx="624120" cy="625775"/>
                <a:chOff x="6679825" y="2693700"/>
                <a:chExt cx="257875" cy="258575"/>
              </a:xfrm>
              <a:grpFill/>
            </p:grpSpPr>
            <p:sp>
              <p:nvSpPr>
                <p:cNvPr id="17976" name="Google Shape;12603;p89">
                  <a:extLst>
                    <a:ext uri="{FF2B5EF4-FFF2-40B4-BE49-F238E27FC236}">
                      <a16:creationId xmlns:a16="http://schemas.microsoft.com/office/drawing/2014/main" id="{78082250-4658-47A0-1E4E-DE548BB3223E}"/>
                    </a:ext>
                  </a:extLst>
                </p:cNvPr>
                <p:cNvSpPr/>
                <p:nvPr/>
              </p:nvSpPr>
              <p:spPr>
                <a:xfrm>
                  <a:off x="6679825" y="2693700"/>
                  <a:ext cx="257875" cy="25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15" h="10343" extrusionOk="0">
                      <a:moveTo>
                        <a:pt x="5102" y="670"/>
                      </a:moveTo>
                      <a:cubicBezTo>
                        <a:pt x="5604" y="670"/>
                        <a:pt x="6022" y="1088"/>
                        <a:pt x="6022" y="1562"/>
                      </a:cubicBezTo>
                      <a:cubicBezTo>
                        <a:pt x="6022" y="2063"/>
                        <a:pt x="5604" y="2481"/>
                        <a:pt x="5102" y="2481"/>
                      </a:cubicBezTo>
                      <a:cubicBezTo>
                        <a:pt x="4600" y="2481"/>
                        <a:pt x="4182" y="2063"/>
                        <a:pt x="4182" y="1562"/>
                      </a:cubicBezTo>
                      <a:cubicBezTo>
                        <a:pt x="4182" y="1088"/>
                        <a:pt x="4600" y="670"/>
                        <a:pt x="5102" y="670"/>
                      </a:cubicBezTo>
                      <a:close/>
                      <a:moveTo>
                        <a:pt x="1757" y="1896"/>
                      </a:moveTo>
                      <a:cubicBezTo>
                        <a:pt x="2063" y="1896"/>
                        <a:pt x="2342" y="2175"/>
                        <a:pt x="2342" y="2481"/>
                      </a:cubicBezTo>
                      <a:cubicBezTo>
                        <a:pt x="2342" y="2788"/>
                        <a:pt x="2063" y="3067"/>
                        <a:pt x="1757" y="3067"/>
                      </a:cubicBezTo>
                      <a:cubicBezTo>
                        <a:pt x="1422" y="3067"/>
                        <a:pt x="1143" y="2788"/>
                        <a:pt x="1143" y="2481"/>
                      </a:cubicBezTo>
                      <a:cubicBezTo>
                        <a:pt x="1143" y="2119"/>
                        <a:pt x="1422" y="1896"/>
                        <a:pt x="1757" y="1896"/>
                      </a:cubicBezTo>
                      <a:close/>
                      <a:moveTo>
                        <a:pt x="8447" y="1896"/>
                      </a:moveTo>
                      <a:cubicBezTo>
                        <a:pt x="8781" y="1896"/>
                        <a:pt x="9032" y="2175"/>
                        <a:pt x="9032" y="2481"/>
                      </a:cubicBezTo>
                      <a:cubicBezTo>
                        <a:pt x="9032" y="2788"/>
                        <a:pt x="8753" y="3067"/>
                        <a:pt x="8447" y="3067"/>
                      </a:cubicBezTo>
                      <a:cubicBezTo>
                        <a:pt x="8112" y="3067"/>
                        <a:pt x="7834" y="2788"/>
                        <a:pt x="7834" y="2481"/>
                      </a:cubicBezTo>
                      <a:cubicBezTo>
                        <a:pt x="7834" y="2119"/>
                        <a:pt x="8112" y="1896"/>
                        <a:pt x="8447" y="1896"/>
                      </a:cubicBezTo>
                      <a:close/>
                      <a:moveTo>
                        <a:pt x="1701" y="3624"/>
                      </a:moveTo>
                      <a:cubicBezTo>
                        <a:pt x="2370" y="3624"/>
                        <a:pt x="2927" y="4182"/>
                        <a:pt x="2927" y="4851"/>
                      </a:cubicBezTo>
                      <a:lnTo>
                        <a:pt x="2927" y="6412"/>
                      </a:lnTo>
                      <a:cubicBezTo>
                        <a:pt x="2955" y="6635"/>
                        <a:pt x="2816" y="6719"/>
                        <a:pt x="2649" y="6719"/>
                      </a:cubicBezTo>
                      <a:cubicBezTo>
                        <a:pt x="2481" y="6719"/>
                        <a:pt x="2342" y="6858"/>
                        <a:pt x="2342" y="7053"/>
                      </a:cubicBezTo>
                      <a:lnTo>
                        <a:pt x="2342" y="8865"/>
                      </a:lnTo>
                      <a:cubicBezTo>
                        <a:pt x="2342" y="9032"/>
                        <a:pt x="2203" y="9172"/>
                        <a:pt x="2035" y="9172"/>
                      </a:cubicBezTo>
                      <a:lnTo>
                        <a:pt x="1422" y="9172"/>
                      </a:lnTo>
                      <a:cubicBezTo>
                        <a:pt x="1255" y="9172"/>
                        <a:pt x="1116" y="9032"/>
                        <a:pt x="1116" y="8865"/>
                      </a:cubicBezTo>
                      <a:lnTo>
                        <a:pt x="1116" y="7053"/>
                      </a:lnTo>
                      <a:cubicBezTo>
                        <a:pt x="1116" y="6858"/>
                        <a:pt x="976" y="6719"/>
                        <a:pt x="809" y="6719"/>
                      </a:cubicBezTo>
                      <a:cubicBezTo>
                        <a:pt x="642" y="6719"/>
                        <a:pt x="502" y="6579"/>
                        <a:pt x="502" y="6412"/>
                      </a:cubicBezTo>
                      <a:lnTo>
                        <a:pt x="502" y="4851"/>
                      </a:lnTo>
                      <a:cubicBezTo>
                        <a:pt x="502" y="4182"/>
                        <a:pt x="1060" y="3624"/>
                        <a:pt x="1701" y="3624"/>
                      </a:cubicBezTo>
                      <a:close/>
                      <a:moveTo>
                        <a:pt x="8391" y="3624"/>
                      </a:moveTo>
                      <a:cubicBezTo>
                        <a:pt x="9060" y="3624"/>
                        <a:pt x="9618" y="4182"/>
                        <a:pt x="9618" y="4851"/>
                      </a:cubicBezTo>
                      <a:lnTo>
                        <a:pt x="9618" y="6440"/>
                      </a:lnTo>
                      <a:lnTo>
                        <a:pt x="9645" y="6440"/>
                      </a:lnTo>
                      <a:cubicBezTo>
                        <a:pt x="9645" y="6635"/>
                        <a:pt x="9506" y="6774"/>
                        <a:pt x="9339" y="6774"/>
                      </a:cubicBezTo>
                      <a:cubicBezTo>
                        <a:pt x="9172" y="6774"/>
                        <a:pt x="9032" y="6914"/>
                        <a:pt x="9032" y="7081"/>
                      </a:cubicBezTo>
                      <a:lnTo>
                        <a:pt x="9032" y="8893"/>
                      </a:lnTo>
                      <a:cubicBezTo>
                        <a:pt x="9032" y="9060"/>
                        <a:pt x="8893" y="9199"/>
                        <a:pt x="8726" y="9199"/>
                      </a:cubicBezTo>
                      <a:lnTo>
                        <a:pt x="8112" y="9199"/>
                      </a:lnTo>
                      <a:cubicBezTo>
                        <a:pt x="7945" y="9199"/>
                        <a:pt x="7806" y="9060"/>
                        <a:pt x="7806" y="8893"/>
                      </a:cubicBezTo>
                      <a:lnTo>
                        <a:pt x="7806" y="7053"/>
                      </a:lnTo>
                      <a:cubicBezTo>
                        <a:pt x="7806" y="6858"/>
                        <a:pt x="7666" y="6719"/>
                        <a:pt x="7499" y="6719"/>
                      </a:cubicBezTo>
                      <a:cubicBezTo>
                        <a:pt x="7332" y="6719"/>
                        <a:pt x="7192" y="6579"/>
                        <a:pt x="7192" y="6412"/>
                      </a:cubicBezTo>
                      <a:lnTo>
                        <a:pt x="7192" y="4851"/>
                      </a:lnTo>
                      <a:cubicBezTo>
                        <a:pt x="7192" y="4182"/>
                        <a:pt x="7750" y="3624"/>
                        <a:pt x="8391" y="3624"/>
                      </a:cubicBezTo>
                      <a:close/>
                      <a:moveTo>
                        <a:pt x="5381" y="3095"/>
                      </a:moveTo>
                      <a:cubicBezTo>
                        <a:pt x="6077" y="3234"/>
                        <a:pt x="6635" y="3875"/>
                        <a:pt x="6635" y="4600"/>
                      </a:cubicBezTo>
                      <a:lnTo>
                        <a:pt x="6635" y="6440"/>
                      </a:lnTo>
                      <a:cubicBezTo>
                        <a:pt x="6663" y="6635"/>
                        <a:pt x="6523" y="6719"/>
                        <a:pt x="6356" y="6719"/>
                      </a:cubicBezTo>
                      <a:cubicBezTo>
                        <a:pt x="6161" y="6719"/>
                        <a:pt x="6022" y="6858"/>
                        <a:pt x="6022" y="7053"/>
                      </a:cubicBezTo>
                      <a:lnTo>
                        <a:pt x="6022" y="9478"/>
                      </a:lnTo>
                      <a:cubicBezTo>
                        <a:pt x="6022" y="9645"/>
                        <a:pt x="5882" y="9785"/>
                        <a:pt x="5715" y="9785"/>
                      </a:cubicBezTo>
                      <a:lnTo>
                        <a:pt x="4461" y="9785"/>
                      </a:lnTo>
                      <a:cubicBezTo>
                        <a:pt x="4293" y="9785"/>
                        <a:pt x="4154" y="9645"/>
                        <a:pt x="4154" y="9478"/>
                      </a:cubicBezTo>
                      <a:lnTo>
                        <a:pt x="4154" y="7053"/>
                      </a:lnTo>
                      <a:cubicBezTo>
                        <a:pt x="4154" y="6858"/>
                        <a:pt x="4015" y="6719"/>
                        <a:pt x="3847" y="6719"/>
                      </a:cubicBezTo>
                      <a:cubicBezTo>
                        <a:pt x="3652" y="6719"/>
                        <a:pt x="3513" y="6579"/>
                        <a:pt x="3513" y="6412"/>
                      </a:cubicBezTo>
                      <a:lnTo>
                        <a:pt x="3513" y="4851"/>
                      </a:lnTo>
                      <a:lnTo>
                        <a:pt x="3513" y="4600"/>
                      </a:lnTo>
                      <a:cubicBezTo>
                        <a:pt x="3513" y="3875"/>
                        <a:pt x="4043" y="3234"/>
                        <a:pt x="4739" y="3095"/>
                      </a:cubicBezTo>
                      <a:lnTo>
                        <a:pt x="4739" y="5185"/>
                      </a:lnTo>
                      <a:cubicBezTo>
                        <a:pt x="4739" y="5381"/>
                        <a:pt x="4879" y="5520"/>
                        <a:pt x="5046" y="5520"/>
                      </a:cubicBezTo>
                      <a:cubicBezTo>
                        <a:pt x="5241" y="5520"/>
                        <a:pt x="5381" y="5381"/>
                        <a:pt x="5381" y="5185"/>
                      </a:cubicBezTo>
                      <a:lnTo>
                        <a:pt x="5381" y="3095"/>
                      </a:lnTo>
                      <a:close/>
                      <a:moveTo>
                        <a:pt x="5130" y="1"/>
                      </a:moveTo>
                      <a:cubicBezTo>
                        <a:pt x="4293" y="1"/>
                        <a:pt x="3624" y="670"/>
                        <a:pt x="3624" y="1506"/>
                      </a:cubicBezTo>
                      <a:cubicBezTo>
                        <a:pt x="3624" y="1952"/>
                        <a:pt x="3847" y="2370"/>
                        <a:pt x="4154" y="2649"/>
                      </a:cubicBezTo>
                      <a:cubicBezTo>
                        <a:pt x="3736" y="2872"/>
                        <a:pt x="3373" y="3234"/>
                        <a:pt x="3206" y="3652"/>
                      </a:cubicBezTo>
                      <a:cubicBezTo>
                        <a:pt x="3067" y="3485"/>
                        <a:pt x="2900" y="3346"/>
                        <a:pt x="2677" y="3234"/>
                      </a:cubicBezTo>
                      <a:cubicBezTo>
                        <a:pt x="2900" y="3039"/>
                        <a:pt x="3039" y="2732"/>
                        <a:pt x="3039" y="2398"/>
                      </a:cubicBezTo>
                      <a:cubicBezTo>
                        <a:pt x="3039" y="1757"/>
                        <a:pt x="2481" y="1199"/>
                        <a:pt x="1812" y="1199"/>
                      </a:cubicBezTo>
                      <a:cubicBezTo>
                        <a:pt x="1143" y="1199"/>
                        <a:pt x="586" y="1757"/>
                        <a:pt x="586" y="2398"/>
                      </a:cubicBezTo>
                      <a:cubicBezTo>
                        <a:pt x="586" y="2732"/>
                        <a:pt x="725" y="3039"/>
                        <a:pt x="948" y="3234"/>
                      </a:cubicBezTo>
                      <a:cubicBezTo>
                        <a:pt x="391" y="3569"/>
                        <a:pt x="1" y="4154"/>
                        <a:pt x="1" y="4851"/>
                      </a:cubicBezTo>
                      <a:lnTo>
                        <a:pt x="1" y="6412"/>
                      </a:lnTo>
                      <a:cubicBezTo>
                        <a:pt x="1" y="6802"/>
                        <a:pt x="251" y="7137"/>
                        <a:pt x="586" y="7276"/>
                      </a:cubicBezTo>
                      <a:lnTo>
                        <a:pt x="586" y="8865"/>
                      </a:lnTo>
                      <a:cubicBezTo>
                        <a:pt x="586" y="9339"/>
                        <a:pt x="1004" y="9757"/>
                        <a:pt x="1506" y="9757"/>
                      </a:cubicBezTo>
                      <a:lnTo>
                        <a:pt x="2091" y="9757"/>
                      </a:lnTo>
                      <a:cubicBezTo>
                        <a:pt x="2593" y="9757"/>
                        <a:pt x="3011" y="9339"/>
                        <a:pt x="3011" y="8865"/>
                      </a:cubicBezTo>
                      <a:lnTo>
                        <a:pt x="3011" y="7276"/>
                      </a:lnTo>
                      <a:cubicBezTo>
                        <a:pt x="3095" y="7248"/>
                        <a:pt x="3206" y="7192"/>
                        <a:pt x="3318" y="7109"/>
                      </a:cubicBezTo>
                      <a:cubicBezTo>
                        <a:pt x="3429" y="7192"/>
                        <a:pt x="3485" y="7248"/>
                        <a:pt x="3624" y="7276"/>
                      </a:cubicBezTo>
                      <a:lnTo>
                        <a:pt x="3624" y="9450"/>
                      </a:lnTo>
                      <a:cubicBezTo>
                        <a:pt x="3624" y="9924"/>
                        <a:pt x="4043" y="10342"/>
                        <a:pt x="4544" y="10342"/>
                      </a:cubicBezTo>
                      <a:lnTo>
                        <a:pt x="5799" y="10342"/>
                      </a:lnTo>
                      <a:cubicBezTo>
                        <a:pt x="6273" y="10342"/>
                        <a:pt x="6691" y="9924"/>
                        <a:pt x="6691" y="9450"/>
                      </a:cubicBezTo>
                      <a:lnTo>
                        <a:pt x="6691" y="7276"/>
                      </a:lnTo>
                      <a:cubicBezTo>
                        <a:pt x="6802" y="7248"/>
                        <a:pt x="6914" y="7192"/>
                        <a:pt x="6997" y="7109"/>
                      </a:cubicBezTo>
                      <a:cubicBezTo>
                        <a:pt x="7109" y="7192"/>
                        <a:pt x="7192" y="7248"/>
                        <a:pt x="7332" y="7276"/>
                      </a:cubicBezTo>
                      <a:lnTo>
                        <a:pt x="7332" y="8865"/>
                      </a:lnTo>
                      <a:cubicBezTo>
                        <a:pt x="7332" y="9339"/>
                        <a:pt x="7750" y="9757"/>
                        <a:pt x="8224" y="9757"/>
                      </a:cubicBezTo>
                      <a:lnTo>
                        <a:pt x="8809" y="9757"/>
                      </a:lnTo>
                      <a:cubicBezTo>
                        <a:pt x="9311" y="9757"/>
                        <a:pt x="9729" y="9339"/>
                        <a:pt x="9729" y="8865"/>
                      </a:cubicBezTo>
                      <a:lnTo>
                        <a:pt x="9729" y="7276"/>
                      </a:lnTo>
                      <a:cubicBezTo>
                        <a:pt x="10064" y="7137"/>
                        <a:pt x="10314" y="6830"/>
                        <a:pt x="10314" y="6412"/>
                      </a:cubicBezTo>
                      <a:lnTo>
                        <a:pt x="10314" y="4851"/>
                      </a:lnTo>
                      <a:cubicBezTo>
                        <a:pt x="10287" y="4210"/>
                        <a:pt x="9896" y="3596"/>
                        <a:pt x="9339" y="3318"/>
                      </a:cubicBezTo>
                      <a:cubicBezTo>
                        <a:pt x="9562" y="3095"/>
                        <a:pt x="9701" y="2788"/>
                        <a:pt x="9701" y="2481"/>
                      </a:cubicBezTo>
                      <a:cubicBezTo>
                        <a:pt x="9701" y="1812"/>
                        <a:pt x="9144" y="1255"/>
                        <a:pt x="8475" y="1255"/>
                      </a:cubicBezTo>
                      <a:cubicBezTo>
                        <a:pt x="7806" y="1255"/>
                        <a:pt x="7248" y="1812"/>
                        <a:pt x="7248" y="2481"/>
                      </a:cubicBezTo>
                      <a:cubicBezTo>
                        <a:pt x="7248" y="2788"/>
                        <a:pt x="7388" y="3095"/>
                        <a:pt x="7611" y="3318"/>
                      </a:cubicBezTo>
                      <a:cubicBezTo>
                        <a:pt x="7388" y="3429"/>
                        <a:pt x="7220" y="3569"/>
                        <a:pt x="7081" y="3736"/>
                      </a:cubicBezTo>
                      <a:cubicBezTo>
                        <a:pt x="6969" y="3485"/>
                        <a:pt x="6802" y="3290"/>
                        <a:pt x="6635" y="3067"/>
                      </a:cubicBezTo>
                      <a:cubicBezTo>
                        <a:pt x="6496" y="2927"/>
                        <a:pt x="6300" y="2788"/>
                        <a:pt x="6105" y="2677"/>
                      </a:cubicBezTo>
                      <a:cubicBezTo>
                        <a:pt x="6440" y="2370"/>
                        <a:pt x="6663" y="1952"/>
                        <a:pt x="6663" y="1534"/>
                      </a:cubicBezTo>
                      <a:cubicBezTo>
                        <a:pt x="6663" y="1116"/>
                        <a:pt x="6496" y="725"/>
                        <a:pt x="6217" y="447"/>
                      </a:cubicBezTo>
                      <a:cubicBezTo>
                        <a:pt x="5938" y="168"/>
                        <a:pt x="5520" y="1"/>
                        <a:pt x="513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77" name="Google Shape;12604;p89">
                  <a:extLst>
                    <a:ext uri="{FF2B5EF4-FFF2-40B4-BE49-F238E27FC236}">
                      <a16:creationId xmlns:a16="http://schemas.microsoft.com/office/drawing/2014/main" id="{776BBE0F-C223-19BB-39DD-9478263B0E64}"/>
                    </a:ext>
                  </a:extLst>
                </p:cNvPr>
                <p:cNvSpPr/>
                <p:nvPr/>
              </p:nvSpPr>
              <p:spPr>
                <a:xfrm flipH="1">
                  <a:off x="6679825" y="2693700"/>
                  <a:ext cx="257875" cy="25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15" h="10343" extrusionOk="0">
                      <a:moveTo>
                        <a:pt x="5102" y="670"/>
                      </a:moveTo>
                      <a:cubicBezTo>
                        <a:pt x="5604" y="670"/>
                        <a:pt x="6022" y="1088"/>
                        <a:pt x="6022" y="1562"/>
                      </a:cubicBezTo>
                      <a:cubicBezTo>
                        <a:pt x="6022" y="2063"/>
                        <a:pt x="5604" y="2481"/>
                        <a:pt x="5102" y="2481"/>
                      </a:cubicBezTo>
                      <a:cubicBezTo>
                        <a:pt x="4600" y="2481"/>
                        <a:pt x="4182" y="2063"/>
                        <a:pt x="4182" y="1562"/>
                      </a:cubicBezTo>
                      <a:cubicBezTo>
                        <a:pt x="4182" y="1088"/>
                        <a:pt x="4600" y="670"/>
                        <a:pt x="5102" y="670"/>
                      </a:cubicBezTo>
                      <a:close/>
                      <a:moveTo>
                        <a:pt x="1757" y="1896"/>
                      </a:moveTo>
                      <a:cubicBezTo>
                        <a:pt x="2063" y="1896"/>
                        <a:pt x="2342" y="2175"/>
                        <a:pt x="2342" y="2481"/>
                      </a:cubicBezTo>
                      <a:cubicBezTo>
                        <a:pt x="2342" y="2788"/>
                        <a:pt x="2063" y="3067"/>
                        <a:pt x="1757" y="3067"/>
                      </a:cubicBezTo>
                      <a:cubicBezTo>
                        <a:pt x="1422" y="3067"/>
                        <a:pt x="1143" y="2788"/>
                        <a:pt x="1143" y="2481"/>
                      </a:cubicBezTo>
                      <a:cubicBezTo>
                        <a:pt x="1143" y="2119"/>
                        <a:pt x="1422" y="1896"/>
                        <a:pt x="1757" y="1896"/>
                      </a:cubicBezTo>
                      <a:close/>
                      <a:moveTo>
                        <a:pt x="8447" y="1896"/>
                      </a:moveTo>
                      <a:cubicBezTo>
                        <a:pt x="8781" y="1896"/>
                        <a:pt x="9032" y="2175"/>
                        <a:pt x="9032" y="2481"/>
                      </a:cubicBezTo>
                      <a:cubicBezTo>
                        <a:pt x="9032" y="2788"/>
                        <a:pt x="8753" y="3067"/>
                        <a:pt x="8447" y="3067"/>
                      </a:cubicBezTo>
                      <a:cubicBezTo>
                        <a:pt x="8112" y="3067"/>
                        <a:pt x="7834" y="2788"/>
                        <a:pt x="7834" y="2481"/>
                      </a:cubicBezTo>
                      <a:cubicBezTo>
                        <a:pt x="7834" y="2119"/>
                        <a:pt x="8112" y="1896"/>
                        <a:pt x="8447" y="1896"/>
                      </a:cubicBezTo>
                      <a:close/>
                      <a:moveTo>
                        <a:pt x="1701" y="3624"/>
                      </a:moveTo>
                      <a:cubicBezTo>
                        <a:pt x="2370" y="3624"/>
                        <a:pt x="2927" y="4182"/>
                        <a:pt x="2927" y="4851"/>
                      </a:cubicBezTo>
                      <a:lnTo>
                        <a:pt x="2927" y="6412"/>
                      </a:lnTo>
                      <a:cubicBezTo>
                        <a:pt x="2955" y="6635"/>
                        <a:pt x="2816" y="6719"/>
                        <a:pt x="2649" y="6719"/>
                      </a:cubicBezTo>
                      <a:cubicBezTo>
                        <a:pt x="2481" y="6719"/>
                        <a:pt x="2342" y="6858"/>
                        <a:pt x="2342" y="7053"/>
                      </a:cubicBezTo>
                      <a:lnTo>
                        <a:pt x="2342" y="8865"/>
                      </a:lnTo>
                      <a:cubicBezTo>
                        <a:pt x="2342" y="9032"/>
                        <a:pt x="2203" y="9172"/>
                        <a:pt x="2035" y="9172"/>
                      </a:cubicBezTo>
                      <a:lnTo>
                        <a:pt x="1422" y="9172"/>
                      </a:lnTo>
                      <a:cubicBezTo>
                        <a:pt x="1255" y="9172"/>
                        <a:pt x="1116" y="9032"/>
                        <a:pt x="1116" y="8865"/>
                      </a:cubicBezTo>
                      <a:lnTo>
                        <a:pt x="1116" y="7053"/>
                      </a:lnTo>
                      <a:cubicBezTo>
                        <a:pt x="1116" y="6858"/>
                        <a:pt x="976" y="6719"/>
                        <a:pt x="809" y="6719"/>
                      </a:cubicBezTo>
                      <a:cubicBezTo>
                        <a:pt x="642" y="6719"/>
                        <a:pt x="502" y="6579"/>
                        <a:pt x="502" y="6412"/>
                      </a:cubicBezTo>
                      <a:lnTo>
                        <a:pt x="502" y="4851"/>
                      </a:lnTo>
                      <a:cubicBezTo>
                        <a:pt x="502" y="4182"/>
                        <a:pt x="1060" y="3624"/>
                        <a:pt x="1701" y="3624"/>
                      </a:cubicBezTo>
                      <a:close/>
                      <a:moveTo>
                        <a:pt x="8391" y="3624"/>
                      </a:moveTo>
                      <a:cubicBezTo>
                        <a:pt x="9060" y="3624"/>
                        <a:pt x="9618" y="4182"/>
                        <a:pt x="9618" y="4851"/>
                      </a:cubicBezTo>
                      <a:lnTo>
                        <a:pt x="9618" y="6440"/>
                      </a:lnTo>
                      <a:lnTo>
                        <a:pt x="9645" y="6440"/>
                      </a:lnTo>
                      <a:cubicBezTo>
                        <a:pt x="9645" y="6635"/>
                        <a:pt x="9506" y="6774"/>
                        <a:pt x="9339" y="6774"/>
                      </a:cubicBezTo>
                      <a:cubicBezTo>
                        <a:pt x="9172" y="6774"/>
                        <a:pt x="9032" y="6914"/>
                        <a:pt x="9032" y="7081"/>
                      </a:cubicBezTo>
                      <a:lnTo>
                        <a:pt x="9032" y="8893"/>
                      </a:lnTo>
                      <a:cubicBezTo>
                        <a:pt x="9032" y="9060"/>
                        <a:pt x="8893" y="9199"/>
                        <a:pt x="8726" y="9199"/>
                      </a:cubicBezTo>
                      <a:lnTo>
                        <a:pt x="8112" y="9199"/>
                      </a:lnTo>
                      <a:cubicBezTo>
                        <a:pt x="7945" y="9199"/>
                        <a:pt x="7806" y="9060"/>
                        <a:pt x="7806" y="8893"/>
                      </a:cubicBezTo>
                      <a:lnTo>
                        <a:pt x="7806" y="7053"/>
                      </a:lnTo>
                      <a:cubicBezTo>
                        <a:pt x="7806" y="6858"/>
                        <a:pt x="7666" y="6719"/>
                        <a:pt x="7499" y="6719"/>
                      </a:cubicBezTo>
                      <a:cubicBezTo>
                        <a:pt x="7332" y="6719"/>
                        <a:pt x="7192" y="6579"/>
                        <a:pt x="7192" y="6412"/>
                      </a:cubicBezTo>
                      <a:lnTo>
                        <a:pt x="7192" y="4851"/>
                      </a:lnTo>
                      <a:cubicBezTo>
                        <a:pt x="7192" y="4182"/>
                        <a:pt x="7750" y="3624"/>
                        <a:pt x="8391" y="3624"/>
                      </a:cubicBezTo>
                      <a:close/>
                      <a:moveTo>
                        <a:pt x="5381" y="3095"/>
                      </a:moveTo>
                      <a:cubicBezTo>
                        <a:pt x="6077" y="3234"/>
                        <a:pt x="6635" y="3875"/>
                        <a:pt x="6635" y="4600"/>
                      </a:cubicBezTo>
                      <a:lnTo>
                        <a:pt x="6635" y="6440"/>
                      </a:lnTo>
                      <a:cubicBezTo>
                        <a:pt x="6663" y="6635"/>
                        <a:pt x="6523" y="6719"/>
                        <a:pt x="6356" y="6719"/>
                      </a:cubicBezTo>
                      <a:cubicBezTo>
                        <a:pt x="6161" y="6719"/>
                        <a:pt x="6022" y="6858"/>
                        <a:pt x="6022" y="7053"/>
                      </a:cubicBezTo>
                      <a:lnTo>
                        <a:pt x="6022" y="9478"/>
                      </a:lnTo>
                      <a:cubicBezTo>
                        <a:pt x="6022" y="9645"/>
                        <a:pt x="5882" y="9785"/>
                        <a:pt x="5715" y="9785"/>
                      </a:cubicBezTo>
                      <a:lnTo>
                        <a:pt x="4461" y="9785"/>
                      </a:lnTo>
                      <a:cubicBezTo>
                        <a:pt x="4293" y="9785"/>
                        <a:pt x="4154" y="9645"/>
                        <a:pt x="4154" y="9478"/>
                      </a:cubicBezTo>
                      <a:lnTo>
                        <a:pt x="4154" y="7053"/>
                      </a:lnTo>
                      <a:cubicBezTo>
                        <a:pt x="4154" y="6858"/>
                        <a:pt x="4015" y="6719"/>
                        <a:pt x="3847" y="6719"/>
                      </a:cubicBezTo>
                      <a:cubicBezTo>
                        <a:pt x="3652" y="6719"/>
                        <a:pt x="3513" y="6579"/>
                        <a:pt x="3513" y="6412"/>
                      </a:cubicBezTo>
                      <a:lnTo>
                        <a:pt x="3513" y="4851"/>
                      </a:lnTo>
                      <a:lnTo>
                        <a:pt x="3513" y="4600"/>
                      </a:lnTo>
                      <a:cubicBezTo>
                        <a:pt x="3513" y="3875"/>
                        <a:pt x="4043" y="3234"/>
                        <a:pt x="4739" y="3095"/>
                      </a:cubicBezTo>
                      <a:lnTo>
                        <a:pt x="4739" y="5185"/>
                      </a:lnTo>
                      <a:cubicBezTo>
                        <a:pt x="4739" y="5381"/>
                        <a:pt x="4879" y="5520"/>
                        <a:pt x="5046" y="5520"/>
                      </a:cubicBezTo>
                      <a:cubicBezTo>
                        <a:pt x="5241" y="5520"/>
                        <a:pt x="5381" y="5381"/>
                        <a:pt x="5381" y="5185"/>
                      </a:cubicBezTo>
                      <a:lnTo>
                        <a:pt x="5381" y="3095"/>
                      </a:lnTo>
                      <a:close/>
                      <a:moveTo>
                        <a:pt x="5130" y="1"/>
                      </a:moveTo>
                      <a:cubicBezTo>
                        <a:pt x="4293" y="1"/>
                        <a:pt x="3624" y="670"/>
                        <a:pt x="3624" y="1506"/>
                      </a:cubicBezTo>
                      <a:cubicBezTo>
                        <a:pt x="3624" y="1952"/>
                        <a:pt x="3847" y="2370"/>
                        <a:pt x="4154" y="2649"/>
                      </a:cubicBezTo>
                      <a:cubicBezTo>
                        <a:pt x="3736" y="2872"/>
                        <a:pt x="3373" y="3234"/>
                        <a:pt x="3206" y="3652"/>
                      </a:cubicBezTo>
                      <a:cubicBezTo>
                        <a:pt x="3067" y="3485"/>
                        <a:pt x="2900" y="3346"/>
                        <a:pt x="2677" y="3234"/>
                      </a:cubicBezTo>
                      <a:cubicBezTo>
                        <a:pt x="2900" y="3039"/>
                        <a:pt x="3039" y="2732"/>
                        <a:pt x="3039" y="2398"/>
                      </a:cubicBezTo>
                      <a:cubicBezTo>
                        <a:pt x="3039" y="1757"/>
                        <a:pt x="2481" y="1199"/>
                        <a:pt x="1812" y="1199"/>
                      </a:cubicBezTo>
                      <a:cubicBezTo>
                        <a:pt x="1143" y="1199"/>
                        <a:pt x="586" y="1757"/>
                        <a:pt x="586" y="2398"/>
                      </a:cubicBezTo>
                      <a:cubicBezTo>
                        <a:pt x="586" y="2732"/>
                        <a:pt x="725" y="3039"/>
                        <a:pt x="948" y="3234"/>
                      </a:cubicBezTo>
                      <a:cubicBezTo>
                        <a:pt x="391" y="3569"/>
                        <a:pt x="1" y="4154"/>
                        <a:pt x="1" y="4851"/>
                      </a:cubicBezTo>
                      <a:lnTo>
                        <a:pt x="1" y="6412"/>
                      </a:lnTo>
                      <a:cubicBezTo>
                        <a:pt x="1" y="6802"/>
                        <a:pt x="251" y="7137"/>
                        <a:pt x="586" y="7276"/>
                      </a:cubicBezTo>
                      <a:lnTo>
                        <a:pt x="586" y="8865"/>
                      </a:lnTo>
                      <a:cubicBezTo>
                        <a:pt x="586" y="9339"/>
                        <a:pt x="1004" y="9757"/>
                        <a:pt x="1506" y="9757"/>
                      </a:cubicBezTo>
                      <a:lnTo>
                        <a:pt x="2091" y="9757"/>
                      </a:lnTo>
                      <a:cubicBezTo>
                        <a:pt x="2593" y="9757"/>
                        <a:pt x="3011" y="9339"/>
                        <a:pt x="3011" y="8865"/>
                      </a:cubicBezTo>
                      <a:lnTo>
                        <a:pt x="3011" y="7276"/>
                      </a:lnTo>
                      <a:cubicBezTo>
                        <a:pt x="3095" y="7248"/>
                        <a:pt x="3206" y="7192"/>
                        <a:pt x="3318" y="7109"/>
                      </a:cubicBezTo>
                      <a:cubicBezTo>
                        <a:pt x="3429" y="7192"/>
                        <a:pt x="3485" y="7248"/>
                        <a:pt x="3624" y="7276"/>
                      </a:cubicBezTo>
                      <a:lnTo>
                        <a:pt x="3624" y="9450"/>
                      </a:lnTo>
                      <a:cubicBezTo>
                        <a:pt x="3624" y="9924"/>
                        <a:pt x="4043" y="10342"/>
                        <a:pt x="4544" y="10342"/>
                      </a:cubicBezTo>
                      <a:lnTo>
                        <a:pt x="5799" y="10342"/>
                      </a:lnTo>
                      <a:cubicBezTo>
                        <a:pt x="6273" y="10342"/>
                        <a:pt x="6691" y="9924"/>
                        <a:pt x="6691" y="9450"/>
                      </a:cubicBezTo>
                      <a:lnTo>
                        <a:pt x="6691" y="7276"/>
                      </a:lnTo>
                      <a:cubicBezTo>
                        <a:pt x="6802" y="7248"/>
                        <a:pt x="6914" y="7192"/>
                        <a:pt x="6997" y="7109"/>
                      </a:cubicBezTo>
                      <a:cubicBezTo>
                        <a:pt x="7109" y="7192"/>
                        <a:pt x="7192" y="7248"/>
                        <a:pt x="7332" y="7276"/>
                      </a:cubicBezTo>
                      <a:lnTo>
                        <a:pt x="7332" y="8865"/>
                      </a:lnTo>
                      <a:cubicBezTo>
                        <a:pt x="7332" y="9339"/>
                        <a:pt x="7750" y="9757"/>
                        <a:pt x="8224" y="9757"/>
                      </a:cubicBezTo>
                      <a:lnTo>
                        <a:pt x="8809" y="9757"/>
                      </a:lnTo>
                      <a:cubicBezTo>
                        <a:pt x="9311" y="9757"/>
                        <a:pt x="9729" y="9339"/>
                        <a:pt x="9729" y="8865"/>
                      </a:cubicBezTo>
                      <a:lnTo>
                        <a:pt x="9729" y="7276"/>
                      </a:lnTo>
                      <a:cubicBezTo>
                        <a:pt x="10064" y="7137"/>
                        <a:pt x="10314" y="6830"/>
                        <a:pt x="10314" y="6412"/>
                      </a:cubicBezTo>
                      <a:lnTo>
                        <a:pt x="10314" y="4851"/>
                      </a:lnTo>
                      <a:cubicBezTo>
                        <a:pt x="10287" y="4210"/>
                        <a:pt x="9896" y="3596"/>
                        <a:pt x="9339" y="3318"/>
                      </a:cubicBezTo>
                      <a:cubicBezTo>
                        <a:pt x="9562" y="3095"/>
                        <a:pt x="9701" y="2788"/>
                        <a:pt x="9701" y="2481"/>
                      </a:cubicBezTo>
                      <a:cubicBezTo>
                        <a:pt x="9701" y="1812"/>
                        <a:pt x="9144" y="1255"/>
                        <a:pt x="8475" y="1255"/>
                      </a:cubicBezTo>
                      <a:cubicBezTo>
                        <a:pt x="7806" y="1255"/>
                        <a:pt x="7248" y="1812"/>
                        <a:pt x="7248" y="2481"/>
                      </a:cubicBezTo>
                      <a:cubicBezTo>
                        <a:pt x="7248" y="2788"/>
                        <a:pt x="7388" y="3095"/>
                        <a:pt x="7611" y="3318"/>
                      </a:cubicBezTo>
                      <a:cubicBezTo>
                        <a:pt x="7388" y="3429"/>
                        <a:pt x="7220" y="3569"/>
                        <a:pt x="7081" y="3736"/>
                      </a:cubicBezTo>
                      <a:cubicBezTo>
                        <a:pt x="6969" y="3485"/>
                        <a:pt x="6802" y="3290"/>
                        <a:pt x="6635" y="3067"/>
                      </a:cubicBezTo>
                      <a:cubicBezTo>
                        <a:pt x="6496" y="2927"/>
                        <a:pt x="6300" y="2788"/>
                        <a:pt x="6105" y="2677"/>
                      </a:cubicBezTo>
                      <a:cubicBezTo>
                        <a:pt x="6440" y="2370"/>
                        <a:pt x="6663" y="1952"/>
                        <a:pt x="6663" y="1534"/>
                      </a:cubicBezTo>
                      <a:cubicBezTo>
                        <a:pt x="6663" y="1116"/>
                        <a:pt x="6496" y="725"/>
                        <a:pt x="6217" y="447"/>
                      </a:cubicBezTo>
                      <a:cubicBezTo>
                        <a:pt x="5938" y="168"/>
                        <a:pt x="5520" y="1"/>
                        <a:pt x="513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53965333-89C9-7913-C510-ED06EEBC28B9}"/>
                </a:ext>
              </a:extLst>
            </p:cNvPr>
            <p:cNvGrpSpPr/>
            <p:nvPr/>
          </p:nvGrpSpPr>
          <p:grpSpPr>
            <a:xfrm>
              <a:off x="401737" y="2551020"/>
              <a:ext cx="11393071" cy="646514"/>
              <a:chOff x="401737" y="2659314"/>
              <a:chExt cx="11393071" cy="646514"/>
            </a:xfrm>
            <a:grpFill/>
          </p:grpSpPr>
          <p:grpSp>
            <p:nvGrpSpPr>
              <p:cNvPr id="17910" name="Google Shape;12423;p89">
                <a:extLst>
                  <a:ext uri="{FF2B5EF4-FFF2-40B4-BE49-F238E27FC236}">
                    <a16:creationId xmlns:a16="http://schemas.microsoft.com/office/drawing/2014/main" id="{235070D5-7167-FE33-1ED0-81DE0A6EA5DF}"/>
                  </a:ext>
                </a:extLst>
              </p:cNvPr>
              <p:cNvGrpSpPr/>
              <p:nvPr/>
            </p:nvGrpSpPr>
            <p:grpSpPr>
              <a:xfrm>
                <a:off x="401737" y="2661924"/>
                <a:ext cx="649923" cy="641288"/>
                <a:chOff x="-6713450" y="2397900"/>
                <a:chExt cx="295375" cy="291450"/>
              </a:xfrm>
              <a:grpFill/>
            </p:grpSpPr>
            <p:sp>
              <p:nvSpPr>
                <p:cNvPr id="17960" name="Google Shape;12424;p89">
                  <a:extLst>
                    <a:ext uri="{FF2B5EF4-FFF2-40B4-BE49-F238E27FC236}">
                      <a16:creationId xmlns:a16="http://schemas.microsoft.com/office/drawing/2014/main" id="{D926DD64-0F13-4258-CBB9-925E0B544AB7}"/>
                    </a:ext>
                  </a:extLst>
                </p:cNvPr>
                <p:cNvSpPr/>
                <p:nvPr/>
              </p:nvSpPr>
              <p:spPr>
                <a:xfrm>
                  <a:off x="-6628400" y="2465650"/>
                  <a:ext cx="69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694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158" y="693"/>
                        <a:pt x="379" y="693"/>
                      </a:cubicBezTo>
                      <a:lnTo>
                        <a:pt x="2427" y="693"/>
                      </a:lnTo>
                      <a:cubicBezTo>
                        <a:pt x="2616" y="693"/>
                        <a:pt x="2773" y="536"/>
                        <a:pt x="2773" y="347"/>
                      </a:cubicBezTo>
                      <a:cubicBezTo>
                        <a:pt x="2773" y="158"/>
                        <a:pt x="2616" y="0"/>
                        <a:pt x="24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61" name="Google Shape;12425;p89">
                  <a:extLst>
                    <a:ext uri="{FF2B5EF4-FFF2-40B4-BE49-F238E27FC236}">
                      <a16:creationId xmlns:a16="http://schemas.microsoft.com/office/drawing/2014/main" id="{59DA1AC1-35B8-5B90-9D27-232D6E6C0F9A}"/>
                    </a:ext>
                  </a:extLst>
                </p:cNvPr>
                <p:cNvSpPr/>
                <p:nvPr/>
              </p:nvSpPr>
              <p:spPr>
                <a:xfrm>
                  <a:off x="-6713450" y="2397900"/>
                  <a:ext cx="295375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5" h="11658" extrusionOk="0">
                      <a:moveTo>
                        <a:pt x="2048" y="1167"/>
                      </a:moveTo>
                      <a:lnTo>
                        <a:pt x="2048" y="2017"/>
                      </a:lnTo>
                      <a:lnTo>
                        <a:pt x="1166" y="2017"/>
                      </a:lnTo>
                      <a:lnTo>
                        <a:pt x="2048" y="1167"/>
                      </a:lnTo>
                      <a:close/>
                      <a:moveTo>
                        <a:pt x="10330" y="2773"/>
                      </a:moveTo>
                      <a:cubicBezTo>
                        <a:pt x="10507" y="2773"/>
                        <a:pt x="10680" y="2836"/>
                        <a:pt x="10806" y="2962"/>
                      </a:cubicBezTo>
                      <a:cubicBezTo>
                        <a:pt x="11058" y="3246"/>
                        <a:pt x="11058" y="3687"/>
                        <a:pt x="10775" y="3908"/>
                      </a:cubicBezTo>
                      <a:lnTo>
                        <a:pt x="10176" y="4506"/>
                      </a:lnTo>
                      <a:lnTo>
                        <a:pt x="9231" y="3561"/>
                      </a:lnTo>
                      <a:lnTo>
                        <a:pt x="9830" y="2962"/>
                      </a:lnTo>
                      <a:cubicBezTo>
                        <a:pt x="9972" y="2836"/>
                        <a:pt x="10153" y="2773"/>
                        <a:pt x="10330" y="2773"/>
                      </a:cubicBezTo>
                      <a:close/>
                      <a:moveTo>
                        <a:pt x="8727" y="4034"/>
                      </a:moveTo>
                      <a:lnTo>
                        <a:pt x="9672" y="4979"/>
                      </a:lnTo>
                      <a:cubicBezTo>
                        <a:pt x="8538" y="6207"/>
                        <a:pt x="7026" y="7688"/>
                        <a:pt x="5892" y="8854"/>
                      </a:cubicBezTo>
                      <a:lnTo>
                        <a:pt x="4915" y="7846"/>
                      </a:lnTo>
                      <a:lnTo>
                        <a:pt x="8727" y="4034"/>
                      </a:lnTo>
                      <a:close/>
                      <a:moveTo>
                        <a:pt x="4600" y="8539"/>
                      </a:moveTo>
                      <a:lnTo>
                        <a:pt x="5230" y="9169"/>
                      </a:lnTo>
                      <a:lnTo>
                        <a:pt x="4285" y="9421"/>
                      </a:lnTo>
                      <a:cubicBezTo>
                        <a:pt x="4348" y="9232"/>
                        <a:pt x="4505" y="8728"/>
                        <a:pt x="4600" y="8539"/>
                      </a:cubicBezTo>
                      <a:close/>
                      <a:moveTo>
                        <a:pt x="7908" y="694"/>
                      </a:moveTo>
                      <a:cubicBezTo>
                        <a:pt x="8097" y="694"/>
                        <a:pt x="8255" y="852"/>
                        <a:pt x="8255" y="1041"/>
                      </a:cubicBezTo>
                      <a:lnTo>
                        <a:pt x="8255" y="3592"/>
                      </a:lnTo>
                      <a:lnTo>
                        <a:pt x="7467" y="4380"/>
                      </a:lnTo>
                      <a:cubicBezTo>
                        <a:pt x="7435" y="4286"/>
                        <a:pt x="7309" y="4160"/>
                        <a:pt x="7152" y="4160"/>
                      </a:cubicBezTo>
                      <a:lnTo>
                        <a:pt x="1733" y="4160"/>
                      </a:lnTo>
                      <a:cubicBezTo>
                        <a:pt x="1512" y="4160"/>
                        <a:pt x="1386" y="4317"/>
                        <a:pt x="1386" y="4506"/>
                      </a:cubicBezTo>
                      <a:cubicBezTo>
                        <a:pt x="1386" y="4695"/>
                        <a:pt x="1512" y="4853"/>
                        <a:pt x="1733" y="4853"/>
                      </a:cubicBezTo>
                      <a:lnTo>
                        <a:pt x="6994" y="4853"/>
                      </a:lnTo>
                      <a:lnTo>
                        <a:pt x="6333" y="5546"/>
                      </a:lnTo>
                      <a:lnTo>
                        <a:pt x="1733" y="5546"/>
                      </a:lnTo>
                      <a:cubicBezTo>
                        <a:pt x="1512" y="5546"/>
                        <a:pt x="1355" y="5703"/>
                        <a:pt x="1355" y="5892"/>
                      </a:cubicBezTo>
                      <a:cubicBezTo>
                        <a:pt x="1355" y="6081"/>
                        <a:pt x="1512" y="6239"/>
                        <a:pt x="1733" y="6239"/>
                      </a:cubicBezTo>
                      <a:lnTo>
                        <a:pt x="5608" y="6239"/>
                      </a:lnTo>
                      <a:lnTo>
                        <a:pt x="4947" y="6901"/>
                      </a:lnTo>
                      <a:lnTo>
                        <a:pt x="1733" y="6901"/>
                      </a:lnTo>
                      <a:cubicBezTo>
                        <a:pt x="1512" y="6901"/>
                        <a:pt x="1355" y="7058"/>
                        <a:pt x="1355" y="7279"/>
                      </a:cubicBezTo>
                      <a:cubicBezTo>
                        <a:pt x="1355" y="7468"/>
                        <a:pt x="1512" y="7625"/>
                        <a:pt x="1733" y="7625"/>
                      </a:cubicBezTo>
                      <a:lnTo>
                        <a:pt x="4285" y="7625"/>
                      </a:lnTo>
                      <a:cubicBezTo>
                        <a:pt x="4190" y="7688"/>
                        <a:pt x="4159" y="7751"/>
                        <a:pt x="4127" y="7814"/>
                      </a:cubicBezTo>
                      <a:lnTo>
                        <a:pt x="3970" y="8287"/>
                      </a:lnTo>
                      <a:lnTo>
                        <a:pt x="1733" y="8287"/>
                      </a:lnTo>
                      <a:cubicBezTo>
                        <a:pt x="1512" y="8287"/>
                        <a:pt x="1355" y="8444"/>
                        <a:pt x="1355" y="8633"/>
                      </a:cubicBezTo>
                      <a:cubicBezTo>
                        <a:pt x="1355" y="8854"/>
                        <a:pt x="1512" y="9011"/>
                        <a:pt x="1733" y="9011"/>
                      </a:cubicBezTo>
                      <a:lnTo>
                        <a:pt x="3718" y="9011"/>
                      </a:lnTo>
                      <a:lnTo>
                        <a:pt x="3466" y="9893"/>
                      </a:lnTo>
                      <a:cubicBezTo>
                        <a:pt x="3385" y="10136"/>
                        <a:pt x="3557" y="10355"/>
                        <a:pt x="3766" y="10355"/>
                      </a:cubicBezTo>
                      <a:cubicBezTo>
                        <a:pt x="3802" y="10355"/>
                        <a:pt x="3839" y="10348"/>
                        <a:pt x="3875" y="10335"/>
                      </a:cubicBezTo>
                      <a:lnTo>
                        <a:pt x="6018" y="9704"/>
                      </a:lnTo>
                      <a:cubicBezTo>
                        <a:pt x="6049" y="9704"/>
                        <a:pt x="6144" y="9673"/>
                        <a:pt x="6175" y="9641"/>
                      </a:cubicBezTo>
                      <a:lnTo>
                        <a:pt x="8286" y="7499"/>
                      </a:lnTo>
                      <a:lnTo>
                        <a:pt x="8286" y="10681"/>
                      </a:lnTo>
                      <a:cubicBezTo>
                        <a:pt x="8255" y="10839"/>
                        <a:pt x="8097" y="10996"/>
                        <a:pt x="7908" y="10996"/>
                      </a:cubicBezTo>
                      <a:lnTo>
                        <a:pt x="1040" y="10996"/>
                      </a:lnTo>
                      <a:cubicBezTo>
                        <a:pt x="851" y="10996"/>
                        <a:pt x="693" y="10839"/>
                        <a:pt x="693" y="10650"/>
                      </a:cubicBezTo>
                      <a:lnTo>
                        <a:pt x="693" y="2742"/>
                      </a:lnTo>
                      <a:lnTo>
                        <a:pt x="2395" y="2742"/>
                      </a:lnTo>
                      <a:cubicBezTo>
                        <a:pt x="2584" y="2742"/>
                        <a:pt x="2741" y="2584"/>
                        <a:pt x="2741" y="2395"/>
                      </a:cubicBezTo>
                      <a:lnTo>
                        <a:pt x="2741" y="694"/>
                      </a:lnTo>
                      <a:close/>
                      <a:moveTo>
                        <a:pt x="2363" y="1"/>
                      </a:moveTo>
                      <a:cubicBezTo>
                        <a:pt x="2237" y="1"/>
                        <a:pt x="2143" y="64"/>
                        <a:pt x="2111" y="127"/>
                      </a:cubicBezTo>
                      <a:lnTo>
                        <a:pt x="158" y="2112"/>
                      </a:lnTo>
                      <a:cubicBezTo>
                        <a:pt x="63" y="2175"/>
                        <a:pt x="0" y="2269"/>
                        <a:pt x="0" y="2364"/>
                      </a:cubicBezTo>
                      <a:lnTo>
                        <a:pt x="0" y="10650"/>
                      </a:lnTo>
                      <a:cubicBezTo>
                        <a:pt x="0" y="11217"/>
                        <a:pt x="473" y="11658"/>
                        <a:pt x="1008" y="11658"/>
                      </a:cubicBezTo>
                      <a:lnTo>
                        <a:pt x="7908" y="11658"/>
                      </a:lnTo>
                      <a:cubicBezTo>
                        <a:pt x="8444" y="11658"/>
                        <a:pt x="8916" y="11217"/>
                        <a:pt x="8916" y="10650"/>
                      </a:cubicBezTo>
                      <a:lnTo>
                        <a:pt x="8916" y="6774"/>
                      </a:lnTo>
                      <a:lnTo>
                        <a:pt x="11279" y="4412"/>
                      </a:lnTo>
                      <a:cubicBezTo>
                        <a:pt x="11815" y="3876"/>
                        <a:pt x="11815" y="3025"/>
                        <a:pt x="11279" y="2490"/>
                      </a:cubicBezTo>
                      <a:cubicBezTo>
                        <a:pt x="11011" y="2222"/>
                        <a:pt x="10657" y="2088"/>
                        <a:pt x="10306" y="2088"/>
                      </a:cubicBezTo>
                      <a:cubicBezTo>
                        <a:pt x="9956" y="2088"/>
                        <a:pt x="9609" y="2222"/>
                        <a:pt x="9357" y="2490"/>
                      </a:cubicBezTo>
                      <a:lnTo>
                        <a:pt x="8916" y="2931"/>
                      </a:lnTo>
                      <a:lnTo>
                        <a:pt x="8916" y="1041"/>
                      </a:lnTo>
                      <a:cubicBezTo>
                        <a:pt x="8916" y="474"/>
                        <a:pt x="8444" y="1"/>
                        <a:pt x="790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911" name="Google Shape;12430;p89">
                <a:extLst>
                  <a:ext uri="{FF2B5EF4-FFF2-40B4-BE49-F238E27FC236}">
                    <a16:creationId xmlns:a16="http://schemas.microsoft.com/office/drawing/2014/main" id="{4943C284-2F6A-A0AE-E30C-F09A4079110D}"/>
                  </a:ext>
                </a:extLst>
              </p:cNvPr>
              <p:cNvSpPr/>
              <p:nvPr/>
            </p:nvSpPr>
            <p:spPr>
              <a:xfrm>
                <a:off x="4525976" y="2662556"/>
                <a:ext cx="641288" cy="639583"/>
              </a:xfrm>
              <a:custGeom>
                <a:avLst/>
                <a:gdLst/>
                <a:ahLst/>
                <a:cxnLst/>
                <a:rect l="l" t="t" r="r" b="b"/>
                <a:pathLst>
                  <a:path w="11658" h="11627" extrusionOk="0">
                    <a:moveTo>
                      <a:pt x="6806" y="2017"/>
                    </a:moveTo>
                    <a:lnTo>
                      <a:pt x="6806" y="2773"/>
                    </a:lnTo>
                    <a:lnTo>
                      <a:pt x="4758" y="2773"/>
                    </a:lnTo>
                    <a:lnTo>
                      <a:pt x="4758" y="2017"/>
                    </a:lnTo>
                    <a:close/>
                    <a:moveTo>
                      <a:pt x="7152" y="694"/>
                    </a:moveTo>
                    <a:cubicBezTo>
                      <a:pt x="7688" y="694"/>
                      <a:pt x="8192" y="1167"/>
                      <a:pt x="8192" y="1702"/>
                    </a:cubicBezTo>
                    <a:lnTo>
                      <a:pt x="8192" y="2773"/>
                    </a:lnTo>
                    <a:lnTo>
                      <a:pt x="7499" y="2773"/>
                    </a:lnTo>
                    <a:lnTo>
                      <a:pt x="7499" y="1702"/>
                    </a:lnTo>
                    <a:cubicBezTo>
                      <a:pt x="7499" y="1513"/>
                      <a:pt x="7341" y="1356"/>
                      <a:pt x="7152" y="1356"/>
                    </a:cubicBezTo>
                    <a:lnTo>
                      <a:pt x="4411" y="1356"/>
                    </a:lnTo>
                    <a:cubicBezTo>
                      <a:pt x="4191" y="1356"/>
                      <a:pt x="4033" y="1513"/>
                      <a:pt x="4033" y="1702"/>
                    </a:cubicBezTo>
                    <a:lnTo>
                      <a:pt x="4033" y="2773"/>
                    </a:lnTo>
                    <a:lnTo>
                      <a:pt x="3371" y="2773"/>
                    </a:lnTo>
                    <a:lnTo>
                      <a:pt x="3371" y="1702"/>
                    </a:lnTo>
                    <a:cubicBezTo>
                      <a:pt x="3371" y="1167"/>
                      <a:pt x="3844" y="694"/>
                      <a:pt x="4411" y="694"/>
                    </a:cubicBezTo>
                    <a:close/>
                    <a:moveTo>
                      <a:pt x="10618" y="3498"/>
                    </a:moveTo>
                    <a:cubicBezTo>
                      <a:pt x="10807" y="3498"/>
                      <a:pt x="10964" y="3656"/>
                      <a:pt x="10964" y="3845"/>
                    </a:cubicBezTo>
                    <a:lnTo>
                      <a:pt x="10964" y="5010"/>
                    </a:lnTo>
                    <a:cubicBezTo>
                      <a:pt x="9546" y="6239"/>
                      <a:pt x="7688" y="6901"/>
                      <a:pt x="5766" y="6901"/>
                    </a:cubicBezTo>
                    <a:cubicBezTo>
                      <a:pt x="3876" y="6901"/>
                      <a:pt x="2080" y="6239"/>
                      <a:pt x="662" y="5010"/>
                    </a:cubicBezTo>
                    <a:lnTo>
                      <a:pt x="662" y="3971"/>
                    </a:lnTo>
                    <a:cubicBezTo>
                      <a:pt x="662" y="3687"/>
                      <a:pt x="851" y="3498"/>
                      <a:pt x="1135" y="3498"/>
                    </a:cubicBezTo>
                    <a:close/>
                    <a:moveTo>
                      <a:pt x="6806" y="7531"/>
                    </a:moveTo>
                    <a:lnTo>
                      <a:pt x="6806" y="7940"/>
                    </a:lnTo>
                    <a:cubicBezTo>
                      <a:pt x="6806" y="8129"/>
                      <a:pt x="6648" y="8287"/>
                      <a:pt x="6459" y="8287"/>
                    </a:cubicBezTo>
                    <a:lnTo>
                      <a:pt x="5073" y="8287"/>
                    </a:lnTo>
                    <a:cubicBezTo>
                      <a:pt x="4884" y="8287"/>
                      <a:pt x="4726" y="8129"/>
                      <a:pt x="4726" y="7940"/>
                    </a:cubicBezTo>
                    <a:lnTo>
                      <a:pt x="4726" y="7531"/>
                    </a:lnTo>
                    <a:lnTo>
                      <a:pt x="4758" y="7531"/>
                    </a:lnTo>
                    <a:cubicBezTo>
                      <a:pt x="5104" y="7594"/>
                      <a:pt x="5419" y="7625"/>
                      <a:pt x="5766" y="7625"/>
                    </a:cubicBezTo>
                    <a:cubicBezTo>
                      <a:pt x="6112" y="7625"/>
                      <a:pt x="6427" y="7594"/>
                      <a:pt x="6806" y="7531"/>
                    </a:cubicBezTo>
                    <a:close/>
                    <a:moveTo>
                      <a:pt x="10964" y="5892"/>
                    </a:moveTo>
                    <a:lnTo>
                      <a:pt x="10964" y="9988"/>
                    </a:lnTo>
                    <a:cubicBezTo>
                      <a:pt x="10964" y="10524"/>
                      <a:pt x="10492" y="10996"/>
                      <a:pt x="9956" y="10996"/>
                    </a:cubicBezTo>
                    <a:lnTo>
                      <a:pt x="1670" y="10996"/>
                    </a:lnTo>
                    <a:cubicBezTo>
                      <a:pt x="1135" y="10996"/>
                      <a:pt x="662" y="10524"/>
                      <a:pt x="662" y="9988"/>
                    </a:cubicBezTo>
                    <a:lnTo>
                      <a:pt x="662" y="5892"/>
                    </a:lnTo>
                    <a:cubicBezTo>
                      <a:pt x="1670" y="6649"/>
                      <a:pt x="2804" y="7184"/>
                      <a:pt x="4065" y="7436"/>
                    </a:cubicBezTo>
                    <a:lnTo>
                      <a:pt x="4065" y="7940"/>
                    </a:lnTo>
                    <a:cubicBezTo>
                      <a:pt x="4065" y="8476"/>
                      <a:pt x="4537" y="8948"/>
                      <a:pt x="5104" y="8948"/>
                    </a:cubicBezTo>
                    <a:lnTo>
                      <a:pt x="6490" y="8948"/>
                    </a:lnTo>
                    <a:cubicBezTo>
                      <a:pt x="7026" y="8948"/>
                      <a:pt x="7499" y="8476"/>
                      <a:pt x="7499" y="7940"/>
                    </a:cubicBezTo>
                    <a:lnTo>
                      <a:pt x="7499" y="7436"/>
                    </a:lnTo>
                    <a:cubicBezTo>
                      <a:pt x="7971" y="7342"/>
                      <a:pt x="8444" y="7184"/>
                      <a:pt x="8916" y="7027"/>
                    </a:cubicBezTo>
                    <a:cubicBezTo>
                      <a:pt x="9672" y="6743"/>
                      <a:pt x="10334" y="6365"/>
                      <a:pt x="10964" y="5892"/>
                    </a:cubicBezTo>
                    <a:close/>
                    <a:moveTo>
                      <a:pt x="4411" y="1"/>
                    </a:moveTo>
                    <a:cubicBezTo>
                      <a:pt x="3466" y="1"/>
                      <a:pt x="2710" y="757"/>
                      <a:pt x="2710" y="1702"/>
                    </a:cubicBezTo>
                    <a:lnTo>
                      <a:pt x="2710" y="2773"/>
                    </a:lnTo>
                    <a:lnTo>
                      <a:pt x="1135" y="2773"/>
                    </a:lnTo>
                    <a:cubicBezTo>
                      <a:pt x="505" y="2773"/>
                      <a:pt x="0" y="3277"/>
                      <a:pt x="0" y="3908"/>
                    </a:cubicBezTo>
                    <a:lnTo>
                      <a:pt x="0" y="9957"/>
                    </a:lnTo>
                    <a:cubicBezTo>
                      <a:pt x="0" y="10902"/>
                      <a:pt x="725" y="11626"/>
                      <a:pt x="1670" y="11626"/>
                    </a:cubicBezTo>
                    <a:lnTo>
                      <a:pt x="9956" y="11626"/>
                    </a:lnTo>
                    <a:cubicBezTo>
                      <a:pt x="10901" y="11626"/>
                      <a:pt x="11657" y="10902"/>
                      <a:pt x="11657" y="9957"/>
                    </a:cubicBezTo>
                    <a:lnTo>
                      <a:pt x="11657" y="3813"/>
                    </a:lnTo>
                    <a:cubicBezTo>
                      <a:pt x="11626" y="3246"/>
                      <a:pt x="11153" y="2773"/>
                      <a:pt x="10618" y="2773"/>
                    </a:cubicBezTo>
                    <a:lnTo>
                      <a:pt x="8853" y="2773"/>
                    </a:lnTo>
                    <a:lnTo>
                      <a:pt x="8853" y="1702"/>
                    </a:lnTo>
                    <a:cubicBezTo>
                      <a:pt x="8853" y="757"/>
                      <a:pt x="8097" y="1"/>
                      <a:pt x="715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7912" name="Google Shape;12438;p89">
                <a:extLst>
                  <a:ext uri="{FF2B5EF4-FFF2-40B4-BE49-F238E27FC236}">
                    <a16:creationId xmlns:a16="http://schemas.microsoft.com/office/drawing/2014/main" id="{B2123A64-A04E-082B-E9EB-D788C84BC4A8}"/>
                  </a:ext>
                </a:extLst>
              </p:cNvPr>
              <p:cNvGrpSpPr/>
              <p:nvPr/>
            </p:nvGrpSpPr>
            <p:grpSpPr>
              <a:xfrm>
                <a:off x="8665202" y="2661183"/>
                <a:ext cx="641288" cy="642773"/>
                <a:chOff x="-3137650" y="2408950"/>
                <a:chExt cx="291450" cy="292125"/>
              </a:xfrm>
              <a:grpFill/>
            </p:grpSpPr>
            <p:sp>
              <p:nvSpPr>
                <p:cNvPr id="17955" name="Google Shape;12439;p89">
                  <a:extLst>
                    <a:ext uri="{FF2B5EF4-FFF2-40B4-BE49-F238E27FC236}">
                      <a16:creationId xmlns:a16="http://schemas.microsoft.com/office/drawing/2014/main" id="{DE7E6BAD-B2C5-EA9E-CDCF-F36245FF52DB}"/>
                    </a:ext>
                  </a:extLst>
                </p:cNvPr>
                <p:cNvSpPr/>
                <p:nvPr/>
              </p:nvSpPr>
              <p:spPr>
                <a:xfrm>
                  <a:off x="-3137650" y="2408950"/>
                  <a:ext cx="291450" cy="29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11685" extrusionOk="0">
                      <a:moveTo>
                        <a:pt x="10618" y="662"/>
                      </a:moveTo>
                      <a:cubicBezTo>
                        <a:pt x="10807" y="662"/>
                        <a:pt x="10964" y="851"/>
                        <a:pt x="10964" y="1040"/>
                      </a:cubicBezTo>
                      <a:lnTo>
                        <a:pt x="10964" y="2741"/>
                      </a:lnTo>
                      <a:lnTo>
                        <a:pt x="662" y="2741"/>
                      </a:lnTo>
                      <a:lnTo>
                        <a:pt x="662" y="1040"/>
                      </a:lnTo>
                      <a:cubicBezTo>
                        <a:pt x="662" y="851"/>
                        <a:pt x="820" y="662"/>
                        <a:pt x="1009" y="662"/>
                      </a:cubicBezTo>
                      <a:close/>
                      <a:moveTo>
                        <a:pt x="10964" y="3403"/>
                      </a:moveTo>
                      <a:lnTo>
                        <a:pt x="10964" y="8601"/>
                      </a:lnTo>
                      <a:cubicBezTo>
                        <a:pt x="10964" y="8790"/>
                        <a:pt x="10838" y="8947"/>
                        <a:pt x="10618" y="8947"/>
                      </a:cubicBezTo>
                      <a:lnTo>
                        <a:pt x="10145" y="8947"/>
                      </a:lnTo>
                      <a:cubicBezTo>
                        <a:pt x="10208" y="8727"/>
                        <a:pt x="10240" y="8443"/>
                        <a:pt x="10240" y="8160"/>
                      </a:cubicBezTo>
                      <a:lnTo>
                        <a:pt x="10240" y="5860"/>
                      </a:lnTo>
                      <a:cubicBezTo>
                        <a:pt x="10240" y="5673"/>
                        <a:pt x="10058" y="5531"/>
                        <a:pt x="9868" y="5531"/>
                      </a:cubicBezTo>
                      <a:cubicBezTo>
                        <a:pt x="9835" y="5531"/>
                        <a:pt x="9801" y="5535"/>
                        <a:pt x="9767" y="5545"/>
                      </a:cubicBezTo>
                      <a:cubicBezTo>
                        <a:pt x="9545" y="5641"/>
                        <a:pt x="9341" y="5691"/>
                        <a:pt x="9142" y="5691"/>
                      </a:cubicBezTo>
                      <a:cubicBezTo>
                        <a:pt x="8693" y="5691"/>
                        <a:pt x="8275" y="5439"/>
                        <a:pt x="7751" y="4915"/>
                      </a:cubicBezTo>
                      <a:cubicBezTo>
                        <a:pt x="7688" y="4868"/>
                        <a:pt x="7601" y="4844"/>
                        <a:pt x="7515" y="4844"/>
                      </a:cubicBezTo>
                      <a:cubicBezTo>
                        <a:pt x="7428" y="4844"/>
                        <a:pt x="7341" y="4868"/>
                        <a:pt x="7278" y="4915"/>
                      </a:cubicBezTo>
                      <a:cubicBezTo>
                        <a:pt x="6753" y="5440"/>
                        <a:pt x="6334" y="5677"/>
                        <a:pt x="5884" y="5677"/>
                      </a:cubicBezTo>
                      <a:cubicBezTo>
                        <a:pt x="5686" y="5677"/>
                        <a:pt x="5483" y="5631"/>
                        <a:pt x="5262" y="5545"/>
                      </a:cubicBezTo>
                      <a:cubicBezTo>
                        <a:pt x="5229" y="5535"/>
                        <a:pt x="5195" y="5531"/>
                        <a:pt x="5161" y="5531"/>
                      </a:cubicBezTo>
                      <a:cubicBezTo>
                        <a:pt x="4971" y="5531"/>
                        <a:pt x="4789" y="5673"/>
                        <a:pt x="4789" y="5860"/>
                      </a:cubicBezTo>
                      <a:lnTo>
                        <a:pt x="4789" y="8160"/>
                      </a:lnTo>
                      <a:cubicBezTo>
                        <a:pt x="4789" y="8443"/>
                        <a:pt x="4821" y="8664"/>
                        <a:pt x="4884" y="8947"/>
                      </a:cubicBezTo>
                      <a:lnTo>
                        <a:pt x="1009" y="8947"/>
                      </a:lnTo>
                      <a:cubicBezTo>
                        <a:pt x="820" y="8947"/>
                        <a:pt x="662" y="8790"/>
                        <a:pt x="662" y="8601"/>
                      </a:cubicBezTo>
                      <a:lnTo>
                        <a:pt x="662" y="3403"/>
                      </a:lnTo>
                      <a:close/>
                      <a:moveTo>
                        <a:pt x="7152" y="5923"/>
                      </a:moveTo>
                      <a:lnTo>
                        <a:pt x="7152" y="10838"/>
                      </a:lnTo>
                      <a:cubicBezTo>
                        <a:pt x="6144" y="10365"/>
                        <a:pt x="5451" y="9357"/>
                        <a:pt x="5451" y="8160"/>
                      </a:cubicBezTo>
                      <a:lnTo>
                        <a:pt x="5451" y="6301"/>
                      </a:lnTo>
                      <a:cubicBezTo>
                        <a:pt x="5604" y="6330"/>
                        <a:pt x="5750" y="6344"/>
                        <a:pt x="5891" y="6344"/>
                      </a:cubicBezTo>
                      <a:cubicBezTo>
                        <a:pt x="6359" y="6344"/>
                        <a:pt x="6765" y="6189"/>
                        <a:pt x="7152" y="5923"/>
                      </a:cubicBezTo>
                      <a:close/>
                      <a:moveTo>
                        <a:pt x="7877" y="5923"/>
                      </a:moveTo>
                      <a:cubicBezTo>
                        <a:pt x="8242" y="6166"/>
                        <a:pt x="8644" y="6353"/>
                        <a:pt x="9128" y="6353"/>
                      </a:cubicBezTo>
                      <a:cubicBezTo>
                        <a:pt x="9271" y="6353"/>
                        <a:pt x="9420" y="6337"/>
                        <a:pt x="9578" y="6301"/>
                      </a:cubicBezTo>
                      <a:lnTo>
                        <a:pt x="9578" y="8160"/>
                      </a:lnTo>
                      <a:cubicBezTo>
                        <a:pt x="9547" y="9357"/>
                        <a:pt x="8885" y="10365"/>
                        <a:pt x="7877" y="10838"/>
                      </a:cubicBezTo>
                      <a:lnTo>
                        <a:pt x="7877" y="5923"/>
                      </a:lnTo>
                      <a:close/>
                      <a:moveTo>
                        <a:pt x="1009" y="0"/>
                      </a:moveTo>
                      <a:cubicBezTo>
                        <a:pt x="473" y="0"/>
                        <a:pt x="1" y="473"/>
                        <a:pt x="1" y="1040"/>
                      </a:cubicBezTo>
                      <a:lnTo>
                        <a:pt x="1" y="8601"/>
                      </a:lnTo>
                      <a:cubicBezTo>
                        <a:pt x="1" y="9136"/>
                        <a:pt x="473" y="9609"/>
                        <a:pt x="1009" y="9609"/>
                      </a:cubicBezTo>
                      <a:lnTo>
                        <a:pt x="5073" y="9609"/>
                      </a:lnTo>
                      <a:cubicBezTo>
                        <a:pt x="5199" y="9893"/>
                        <a:pt x="5357" y="10145"/>
                        <a:pt x="5514" y="10365"/>
                      </a:cubicBezTo>
                      <a:cubicBezTo>
                        <a:pt x="5987" y="10995"/>
                        <a:pt x="6617" y="11436"/>
                        <a:pt x="7404" y="11657"/>
                      </a:cubicBezTo>
                      <a:cubicBezTo>
                        <a:pt x="7446" y="11657"/>
                        <a:pt x="7488" y="11685"/>
                        <a:pt x="7530" y="11685"/>
                      </a:cubicBezTo>
                      <a:cubicBezTo>
                        <a:pt x="7551" y="11685"/>
                        <a:pt x="7572" y="11678"/>
                        <a:pt x="7593" y="11657"/>
                      </a:cubicBezTo>
                      <a:cubicBezTo>
                        <a:pt x="8350" y="11436"/>
                        <a:pt x="9011" y="10995"/>
                        <a:pt x="9484" y="10365"/>
                      </a:cubicBezTo>
                      <a:cubicBezTo>
                        <a:pt x="9641" y="10145"/>
                        <a:pt x="9799" y="9893"/>
                        <a:pt x="9925" y="9609"/>
                      </a:cubicBezTo>
                      <a:lnTo>
                        <a:pt x="10618" y="9609"/>
                      </a:lnTo>
                      <a:cubicBezTo>
                        <a:pt x="11185" y="9609"/>
                        <a:pt x="11658" y="9136"/>
                        <a:pt x="11658" y="8601"/>
                      </a:cubicBezTo>
                      <a:lnTo>
                        <a:pt x="11658" y="1040"/>
                      </a:lnTo>
                      <a:cubicBezTo>
                        <a:pt x="11658" y="473"/>
                        <a:pt x="11217" y="0"/>
                        <a:pt x="1061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56" name="Google Shape;12440;p89">
                  <a:extLst>
                    <a:ext uri="{FF2B5EF4-FFF2-40B4-BE49-F238E27FC236}">
                      <a16:creationId xmlns:a16="http://schemas.microsoft.com/office/drawing/2014/main" id="{EB87A8EB-B2D1-02C0-328D-B73DF8C8686A}"/>
                    </a:ext>
                  </a:extLst>
                </p:cNvPr>
                <p:cNvSpPr/>
                <p:nvPr/>
              </p:nvSpPr>
              <p:spPr>
                <a:xfrm>
                  <a:off x="-3104575" y="2442800"/>
                  <a:ext cx="181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694" extrusionOk="0">
                      <a:moveTo>
                        <a:pt x="348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36"/>
                        <a:pt x="158" y="694"/>
                        <a:pt x="348" y="694"/>
                      </a:cubicBezTo>
                      <a:cubicBezTo>
                        <a:pt x="568" y="694"/>
                        <a:pt x="726" y="536"/>
                        <a:pt x="726" y="347"/>
                      </a:cubicBezTo>
                      <a:cubicBezTo>
                        <a:pt x="726" y="158"/>
                        <a:pt x="568" y="1"/>
                        <a:pt x="34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57" name="Google Shape;12441;p89">
                  <a:extLst>
                    <a:ext uri="{FF2B5EF4-FFF2-40B4-BE49-F238E27FC236}">
                      <a16:creationId xmlns:a16="http://schemas.microsoft.com/office/drawing/2014/main" id="{9D4BD96B-A1AF-0F63-AEC3-2D8E04F3826F}"/>
                    </a:ext>
                  </a:extLst>
                </p:cNvPr>
                <p:cNvSpPr/>
                <p:nvPr/>
              </p:nvSpPr>
              <p:spPr>
                <a:xfrm>
                  <a:off x="-3069900" y="2442800"/>
                  <a:ext cx="17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94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cubicBezTo>
                        <a:pt x="0" y="536"/>
                        <a:pt x="158" y="694"/>
                        <a:pt x="347" y="694"/>
                      </a:cubicBezTo>
                      <a:cubicBezTo>
                        <a:pt x="536" y="694"/>
                        <a:pt x="693" y="536"/>
                        <a:pt x="693" y="347"/>
                      </a:cubicBezTo>
                      <a:cubicBezTo>
                        <a:pt x="693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58" name="Google Shape;12442;p89">
                  <a:extLst>
                    <a:ext uri="{FF2B5EF4-FFF2-40B4-BE49-F238E27FC236}">
                      <a16:creationId xmlns:a16="http://schemas.microsoft.com/office/drawing/2014/main" id="{80944169-8515-6BEF-7FF7-74E0C2DB6FF1}"/>
                    </a:ext>
                  </a:extLst>
                </p:cNvPr>
                <p:cNvSpPr/>
                <p:nvPr/>
              </p:nvSpPr>
              <p:spPr>
                <a:xfrm>
                  <a:off x="-3035250" y="2442800"/>
                  <a:ext cx="17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94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cubicBezTo>
                        <a:pt x="0" y="536"/>
                        <a:pt x="158" y="694"/>
                        <a:pt x="347" y="694"/>
                      </a:cubicBezTo>
                      <a:cubicBezTo>
                        <a:pt x="536" y="694"/>
                        <a:pt x="693" y="536"/>
                        <a:pt x="693" y="347"/>
                      </a:cubicBezTo>
                      <a:cubicBezTo>
                        <a:pt x="693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59" name="Google Shape;12443;p89">
                  <a:extLst>
                    <a:ext uri="{FF2B5EF4-FFF2-40B4-BE49-F238E27FC236}">
                      <a16:creationId xmlns:a16="http://schemas.microsoft.com/office/drawing/2014/main" id="{974F1ED1-2271-0CA1-17E0-19BA09B76310}"/>
                    </a:ext>
                  </a:extLst>
                </p:cNvPr>
                <p:cNvSpPr/>
                <p:nvPr/>
              </p:nvSpPr>
              <p:spPr>
                <a:xfrm>
                  <a:off x="-3002175" y="2442800"/>
                  <a:ext cx="1205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1" h="694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32" y="536"/>
                        <a:pt x="190" y="694"/>
                        <a:pt x="347" y="694"/>
                      </a:cubicBezTo>
                      <a:lnTo>
                        <a:pt x="4443" y="694"/>
                      </a:lnTo>
                      <a:cubicBezTo>
                        <a:pt x="4663" y="694"/>
                        <a:pt x="4821" y="536"/>
                        <a:pt x="4821" y="347"/>
                      </a:cubicBezTo>
                      <a:cubicBezTo>
                        <a:pt x="4821" y="158"/>
                        <a:pt x="4663" y="1"/>
                        <a:pt x="444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913" name="Google Shape;12455;p89">
                <a:extLst>
                  <a:ext uri="{FF2B5EF4-FFF2-40B4-BE49-F238E27FC236}">
                    <a16:creationId xmlns:a16="http://schemas.microsoft.com/office/drawing/2014/main" id="{DA10476B-BAE2-59D0-A85D-C45105BACB6A}"/>
                  </a:ext>
                </a:extLst>
              </p:cNvPr>
              <p:cNvSpPr/>
              <p:nvPr/>
            </p:nvSpPr>
            <p:spPr>
              <a:xfrm>
                <a:off x="1223364" y="2660190"/>
                <a:ext cx="648218" cy="644314"/>
              </a:xfrm>
              <a:custGeom>
                <a:avLst/>
                <a:gdLst/>
                <a:ahLst/>
                <a:cxnLst/>
                <a:rect l="l" t="t" r="r" b="b"/>
                <a:pathLst>
                  <a:path w="11784" h="11713" extrusionOk="0">
                    <a:moveTo>
                      <a:pt x="5136" y="4128"/>
                    </a:moveTo>
                    <a:cubicBezTo>
                      <a:pt x="5671" y="4128"/>
                      <a:pt x="6112" y="4569"/>
                      <a:pt x="6144" y="5136"/>
                    </a:cubicBezTo>
                    <a:lnTo>
                      <a:pt x="5230" y="4853"/>
                    </a:lnTo>
                    <a:cubicBezTo>
                      <a:pt x="5198" y="4839"/>
                      <a:pt x="5165" y="4832"/>
                      <a:pt x="5131" y="4832"/>
                    </a:cubicBezTo>
                    <a:cubicBezTo>
                      <a:pt x="4934" y="4832"/>
                      <a:pt x="4735" y="5052"/>
                      <a:pt x="4789" y="5294"/>
                    </a:cubicBezTo>
                    <a:lnTo>
                      <a:pt x="5073" y="6239"/>
                    </a:lnTo>
                    <a:cubicBezTo>
                      <a:pt x="4537" y="6176"/>
                      <a:pt x="4096" y="5703"/>
                      <a:pt x="4096" y="5168"/>
                    </a:cubicBezTo>
                    <a:cubicBezTo>
                      <a:pt x="4096" y="4601"/>
                      <a:pt x="4569" y="4128"/>
                      <a:pt x="5136" y="4128"/>
                    </a:cubicBezTo>
                    <a:close/>
                    <a:moveTo>
                      <a:pt x="5199" y="2364"/>
                    </a:moveTo>
                    <a:cubicBezTo>
                      <a:pt x="6680" y="2364"/>
                      <a:pt x="7940" y="3592"/>
                      <a:pt x="7940" y="5136"/>
                    </a:cubicBezTo>
                    <a:cubicBezTo>
                      <a:pt x="7940" y="5294"/>
                      <a:pt x="7940" y="5388"/>
                      <a:pt x="7908" y="5546"/>
                    </a:cubicBezTo>
                    <a:lnTo>
                      <a:pt x="6932" y="5294"/>
                    </a:lnTo>
                    <a:lnTo>
                      <a:pt x="6932" y="5136"/>
                    </a:lnTo>
                    <a:cubicBezTo>
                      <a:pt x="6806" y="4223"/>
                      <a:pt x="6049" y="3466"/>
                      <a:pt x="5104" y="3466"/>
                    </a:cubicBezTo>
                    <a:cubicBezTo>
                      <a:pt x="4159" y="3466"/>
                      <a:pt x="3435" y="4223"/>
                      <a:pt x="3435" y="5168"/>
                    </a:cubicBezTo>
                    <a:cubicBezTo>
                      <a:pt x="3435" y="5609"/>
                      <a:pt x="3624" y="6081"/>
                      <a:pt x="3939" y="6396"/>
                    </a:cubicBezTo>
                    <a:cubicBezTo>
                      <a:pt x="4254" y="6743"/>
                      <a:pt x="4695" y="6900"/>
                      <a:pt x="5167" y="6900"/>
                    </a:cubicBezTo>
                    <a:lnTo>
                      <a:pt x="5325" y="6900"/>
                    </a:lnTo>
                    <a:lnTo>
                      <a:pt x="5577" y="7877"/>
                    </a:lnTo>
                    <a:cubicBezTo>
                      <a:pt x="5482" y="7909"/>
                      <a:pt x="5325" y="7909"/>
                      <a:pt x="5199" y="7909"/>
                    </a:cubicBezTo>
                    <a:cubicBezTo>
                      <a:pt x="3687" y="7909"/>
                      <a:pt x="2426" y="6648"/>
                      <a:pt x="2426" y="5136"/>
                    </a:cubicBezTo>
                    <a:cubicBezTo>
                      <a:pt x="2426" y="3624"/>
                      <a:pt x="3655" y="2364"/>
                      <a:pt x="5199" y="2364"/>
                    </a:cubicBezTo>
                    <a:close/>
                    <a:moveTo>
                      <a:pt x="5167" y="726"/>
                    </a:moveTo>
                    <a:cubicBezTo>
                      <a:pt x="7940" y="726"/>
                      <a:pt x="10051" y="3277"/>
                      <a:pt x="9515" y="6018"/>
                    </a:cubicBezTo>
                    <a:lnTo>
                      <a:pt x="8507" y="5766"/>
                    </a:lnTo>
                    <a:cubicBezTo>
                      <a:pt x="8538" y="5546"/>
                      <a:pt x="8538" y="5357"/>
                      <a:pt x="8538" y="5136"/>
                    </a:cubicBezTo>
                    <a:cubicBezTo>
                      <a:pt x="8538" y="3246"/>
                      <a:pt x="7026" y="1702"/>
                      <a:pt x="5104" y="1702"/>
                    </a:cubicBezTo>
                    <a:cubicBezTo>
                      <a:pt x="3214" y="1702"/>
                      <a:pt x="1702" y="3246"/>
                      <a:pt x="1702" y="5136"/>
                    </a:cubicBezTo>
                    <a:cubicBezTo>
                      <a:pt x="1702" y="7027"/>
                      <a:pt x="3214" y="8602"/>
                      <a:pt x="5104" y="8602"/>
                    </a:cubicBezTo>
                    <a:cubicBezTo>
                      <a:pt x="5325" y="8602"/>
                      <a:pt x="5514" y="8602"/>
                      <a:pt x="5703" y="8539"/>
                    </a:cubicBezTo>
                    <a:lnTo>
                      <a:pt x="5986" y="9578"/>
                    </a:lnTo>
                    <a:cubicBezTo>
                      <a:pt x="5695" y="9636"/>
                      <a:pt x="5405" y="9664"/>
                      <a:pt x="5119" y="9664"/>
                    </a:cubicBezTo>
                    <a:cubicBezTo>
                      <a:pt x="2751" y="9664"/>
                      <a:pt x="694" y="7758"/>
                      <a:pt x="694" y="5199"/>
                    </a:cubicBezTo>
                    <a:cubicBezTo>
                      <a:pt x="694" y="2679"/>
                      <a:pt x="2773" y="726"/>
                      <a:pt x="5167" y="726"/>
                    </a:cubicBezTo>
                    <a:close/>
                    <a:moveTo>
                      <a:pt x="5671" y="5672"/>
                    </a:moveTo>
                    <a:lnTo>
                      <a:pt x="5671" y="5672"/>
                    </a:lnTo>
                    <a:cubicBezTo>
                      <a:pt x="10240" y="6964"/>
                      <a:pt x="9578" y="6774"/>
                      <a:pt x="9704" y="6806"/>
                    </a:cubicBezTo>
                    <a:lnTo>
                      <a:pt x="8853" y="7373"/>
                    </a:lnTo>
                    <a:cubicBezTo>
                      <a:pt x="8664" y="7499"/>
                      <a:pt x="8664" y="7751"/>
                      <a:pt x="8822" y="7877"/>
                    </a:cubicBezTo>
                    <a:lnTo>
                      <a:pt x="10964" y="9956"/>
                    </a:lnTo>
                    <a:cubicBezTo>
                      <a:pt x="11027" y="10114"/>
                      <a:pt x="11027" y="10335"/>
                      <a:pt x="10901" y="10492"/>
                    </a:cubicBezTo>
                    <a:lnTo>
                      <a:pt x="10429" y="10965"/>
                    </a:lnTo>
                    <a:cubicBezTo>
                      <a:pt x="10366" y="11012"/>
                      <a:pt x="10279" y="11035"/>
                      <a:pt x="10192" y="11035"/>
                    </a:cubicBezTo>
                    <a:cubicBezTo>
                      <a:pt x="10106" y="11035"/>
                      <a:pt x="10019" y="11012"/>
                      <a:pt x="9956" y="10965"/>
                    </a:cubicBezTo>
                    <a:lnTo>
                      <a:pt x="7845" y="8854"/>
                    </a:lnTo>
                    <a:cubicBezTo>
                      <a:pt x="7777" y="8786"/>
                      <a:pt x="7691" y="8753"/>
                      <a:pt x="7606" y="8753"/>
                    </a:cubicBezTo>
                    <a:cubicBezTo>
                      <a:pt x="7493" y="8753"/>
                      <a:pt x="7381" y="8809"/>
                      <a:pt x="7310" y="8917"/>
                    </a:cubicBezTo>
                    <a:cubicBezTo>
                      <a:pt x="7247" y="8980"/>
                      <a:pt x="6806" y="9641"/>
                      <a:pt x="6774" y="9736"/>
                    </a:cubicBezTo>
                    <a:cubicBezTo>
                      <a:pt x="6680" y="9484"/>
                      <a:pt x="5703" y="5861"/>
                      <a:pt x="5671" y="5672"/>
                    </a:cubicBezTo>
                    <a:close/>
                    <a:moveTo>
                      <a:pt x="5104" y="1"/>
                    </a:moveTo>
                    <a:cubicBezTo>
                      <a:pt x="2363" y="1"/>
                      <a:pt x="0" y="2238"/>
                      <a:pt x="0" y="5168"/>
                    </a:cubicBezTo>
                    <a:cubicBezTo>
                      <a:pt x="0" y="8066"/>
                      <a:pt x="2332" y="10303"/>
                      <a:pt x="5104" y="10303"/>
                    </a:cubicBezTo>
                    <a:cubicBezTo>
                      <a:pt x="5482" y="10303"/>
                      <a:pt x="5797" y="10272"/>
                      <a:pt x="6144" y="10208"/>
                    </a:cubicBezTo>
                    <a:lnTo>
                      <a:pt x="6270" y="10587"/>
                    </a:lnTo>
                    <a:cubicBezTo>
                      <a:pt x="6307" y="10755"/>
                      <a:pt x="6444" y="10845"/>
                      <a:pt x="6596" y="10845"/>
                    </a:cubicBezTo>
                    <a:cubicBezTo>
                      <a:pt x="6700" y="10845"/>
                      <a:pt x="6810" y="10802"/>
                      <a:pt x="6900" y="10713"/>
                    </a:cubicBezTo>
                    <a:lnTo>
                      <a:pt x="7625" y="9610"/>
                    </a:lnTo>
                    <a:lnTo>
                      <a:pt x="9483" y="11406"/>
                    </a:lnTo>
                    <a:cubicBezTo>
                      <a:pt x="9688" y="11610"/>
                      <a:pt x="9956" y="11713"/>
                      <a:pt x="10220" y="11713"/>
                    </a:cubicBezTo>
                    <a:cubicBezTo>
                      <a:pt x="10484" y="11713"/>
                      <a:pt x="10744" y="11610"/>
                      <a:pt x="10933" y="11406"/>
                    </a:cubicBezTo>
                    <a:lnTo>
                      <a:pt x="11405" y="10933"/>
                    </a:lnTo>
                    <a:cubicBezTo>
                      <a:pt x="11783" y="10555"/>
                      <a:pt x="11783" y="9893"/>
                      <a:pt x="11374" y="9484"/>
                    </a:cubicBezTo>
                    <a:lnTo>
                      <a:pt x="9515" y="7720"/>
                    </a:lnTo>
                    <a:lnTo>
                      <a:pt x="10618" y="6964"/>
                    </a:lnTo>
                    <a:cubicBezTo>
                      <a:pt x="10870" y="6806"/>
                      <a:pt x="10838" y="6428"/>
                      <a:pt x="10555" y="6333"/>
                    </a:cubicBezTo>
                    <a:lnTo>
                      <a:pt x="10145" y="6239"/>
                    </a:lnTo>
                    <a:cubicBezTo>
                      <a:pt x="10303" y="5483"/>
                      <a:pt x="10271" y="4695"/>
                      <a:pt x="10082" y="3908"/>
                    </a:cubicBezTo>
                    <a:cubicBezTo>
                      <a:pt x="9483" y="1576"/>
                      <a:pt x="7436" y="1"/>
                      <a:pt x="510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7914" name="Google Shape;12464;p89">
                <a:extLst>
                  <a:ext uri="{FF2B5EF4-FFF2-40B4-BE49-F238E27FC236}">
                    <a16:creationId xmlns:a16="http://schemas.microsoft.com/office/drawing/2014/main" id="{8F88F0EC-7613-AE49-DDFE-6DB0225E87C3}"/>
                  </a:ext>
                </a:extLst>
              </p:cNvPr>
              <p:cNvGrpSpPr/>
              <p:nvPr/>
            </p:nvGrpSpPr>
            <p:grpSpPr>
              <a:xfrm>
                <a:off x="5348293" y="2659314"/>
                <a:ext cx="648218" cy="646514"/>
                <a:chOff x="-4570325" y="2405775"/>
                <a:chExt cx="294600" cy="293825"/>
              </a:xfrm>
              <a:grpFill/>
            </p:grpSpPr>
            <p:sp>
              <p:nvSpPr>
                <p:cNvPr id="17953" name="Google Shape;12465;p89">
                  <a:extLst>
                    <a:ext uri="{FF2B5EF4-FFF2-40B4-BE49-F238E27FC236}">
                      <a16:creationId xmlns:a16="http://schemas.microsoft.com/office/drawing/2014/main" id="{F3E858C9-E5AE-FDFE-85A8-52936780A604}"/>
                    </a:ext>
                  </a:extLst>
                </p:cNvPr>
                <p:cNvSpPr/>
                <p:nvPr/>
              </p:nvSpPr>
              <p:spPr>
                <a:xfrm>
                  <a:off x="-4570325" y="2405775"/>
                  <a:ext cx="294600" cy="293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84" h="11753" extrusionOk="0">
                      <a:moveTo>
                        <a:pt x="5734" y="694"/>
                      </a:moveTo>
                      <a:cubicBezTo>
                        <a:pt x="7624" y="694"/>
                        <a:pt x="9168" y="2238"/>
                        <a:pt x="9168" y="4128"/>
                      </a:cubicBezTo>
                      <a:cubicBezTo>
                        <a:pt x="9168" y="6050"/>
                        <a:pt x="7624" y="7594"/>
                        <a:pt x="5734" y="7594"/>
                      </a:cubicBezTo>
                      <a:cubicBezTo>
                        <a:pt x="3844" y="7594"/>
                        <a:pt x="2332" y="6018"/>
                        <a:pt x="2332" y="4128"/>
                      </a:cubicBezTo>
                      <a:cubicBezTo>
                        <a:pt x="2332" y="2238"/>
                        <a:pt x="3844" y="694"/>
                        <a:pt x="5734" y="694"/>
                      </a:cubicBezTo>
                      <a:close/>
                      <a:moveTo>
                        <a:pt x="977" y="7531"/>
                      </a:moveTo>
                      <a:cubicBezTo>
                        <a:pt x="1166" y="7531"/>
                        <a:pt x="1323" y="7688"/>
                        <a:pt x="1323" y="7909"/>
                      </a:cubicBezTo>
                      <a:cubicBezTo>
                        <a:pt x="1292" y="8129"/>
                        <a:pt x="1134" y="8255"/>
                        <a:pt x="977" y="8255"/>
                      </a:cubicBezTo>
                      <a:cubicBezTo>
                        <a:pt x="788" y="8255"/>
                        <a:pt x="630" y="8098"/>
                        <a:pt x="630" y="7909"/>
                      </a:cubicBezTo>
                      <a:cubicBezTo>
                        <a:pt x="630" y="7688"/>
                        <a:pt x="788" y="7531"/>
                        <a:pt x="977" y="7531"/>
                      </a:cubicBezTo>
                      <a:close/>
                      <a:moveTo>
                        <a:pt x="10586" y="7531"/>
                      </a:moveTo>
                      <a:cubicBezTo>
                        <a:pt x="10775" y="7531"/>
                        <a:pt x="10932" y="7688"/>
                        <a:pt x="10932" y="7909"/>
                      </a:cubicBezTo>
                      <a:cubicBezTo>
                        <a:pt x="10932" y="8129"/>
                        <a:pt x="10775" y="8255"/>
                        <a:pt x="10586" y="8255"/>
                      </a:cubicBezTo>
                      <a:cubicBezTo>
                        <a:pt x="10397" y="8255"/>
                        <a:pt x="10239" y="8098"/>
                        <a:pt x="10239" y="7909"/>
                      </a:cubicBezTo>
                      <a:cubicBezTo>
                        <a:pt x="10239" y="7688"/>
                        <a:pt x="10397" y="7531"/>
                        <a:pt x="10586" y="7531"/>
                      </a:cubicBezTo>
                      <a:close/>
                      <a:moveTo>
                        <a:pt x="3025" y="9641"/>
                      </a:moveTo>
                      <a:cubicBezTo>
                        <a:pt x="3214" y="9641"/>
                        <a:pt x="3371" y="9799"/>
                        <a:pt x="3371" y="9988"/>
                      </a:cubicBezTo>
                      <a:cubicBezTo>
                        <a:pt x="3340" y="10177"/>
                        <a:pt x="3214" y="10335"/>
                        <a:pt x="3025" y="10335"/>
                      </a:cubicBezTo>
                      <a:cubicBezTo>
                        <a:pt x="2836" y="10335"/>
                        <a:pt x="2678" y="10177"/>
                        <a:pt x="2678" y="9988"/>
                      </a:cubicBezTo>
                      <a:cubicBezTo>
                        <a:pt x="2678" y="9799"/>
                        <a:pt x="2836" y="9641"/>
                        <a:pt x="3025" y="9641"/>
                      </a:cubicBezTo>
                      <a:close/>
                      <a:moveTo>
                        <a:pt x="8475" y="9641"/>
                      </a:moveTo>
                      <a:cubicBezTo>
                        <a:pt x="8696" y="9641"/>
                        <a:pt x="8822" y="9799"/>
                        <a:pt x="8822" y="9988"/>
                      </a:cubicBezTo>
                      <a:cubicBezTo>
                        <a:pt x="8822" y="10177"/>
                        <a:pt x="8664" y="10335"/>
                        <a:pt x="8475" y="10335"/>
                      </a:cubicBezTo>
                      <a:cubicBezTo>
                        <a:pt x="8255" y="10335"/>
                        <a:pt x="8128" y="10177"/>
                        <a:pt x="8128" y="9988"/>
                      </a:cubicBezTo>
                      <a:cubicBezTo>
                        <a:pt x="8128" y="9799"/>
                        <a:pt x="8255" y="9641"/>
                        <a:pt x="8475" y="9641"/>
                      </a:cubicBezTo>
                      <a:close/>
                      <a:moveTo>
                        <a:pt x="5734" y="10303"/>
                      </a:moveTo>
                      <a:cubicBezTo>
                        <a:pt x="5955" y="10303"/>
                        <a:pt x="6112" y="10461"/>
                        <a:pt x="6112" y="10650"/>
                      </a:cubicBezTo>
                      <a:cubicBezTo>
                        <a:pt x="6112" y="10839"/>
                        <a:pt x="5955" y="10996"/>
                        <a:pt x="5734" y="10996"/>
                      </a:cubicBezTo>
                      <a:cubicBezTo>
                        <a:pt x="5545" y="10996"/>
                        <a:pt x="5388" y="10839"/>
                        <a:pt x="5388" y="10650"/>
                      </a:cubicBezTo>
                      <a:cubicBezTo>
                        <a:pt x="5388" y="10461"/>
                        <a:pt x="5545" y="10303"/>
                        <a:pt x="5734" y="10303"/>
                      </a:cubicBezTo>
                      <a:close/>
                      <a:moveTo>
                        <a:pt x="5797" y="1"/>
                      </a:moveTo>
                      <a:cubicBezTo>
                        <a:pt x="3497" y="1"/>
                        <a:pt x="1701" y="1860"/>
                        <a:pt x="1701" y="4097"/>
                      </a:cubicBezTo>
                      <a:cubicBezTo>
                        <a:pt x="1701" y="5010"/>
                        <a:pt x="2017" y="5924"/>
                        <a:pt x="2552" y="6617"/>
                      </a:cubicBezTo>
                      <a:lnTo>
                        <a:pt x="1701" y="7153"/>
                      </a:lnTo>
                      <a:cubicBezTo>
                        <a:pt x="1481" y="6995"/>
                        <a:pt x="1260" y="6901"/>
                        <a:pt x="1040" y="6901"/>
                      </a:cubicBezTo>
                      <a:cubicBezTo>
                        <a:pt x="473" y="6901"/>
                        <a:pt x="0" y="7373"/>
                        <a:pt x="0" y="7940"/>
                      </a:cubicBezTo>
                      <a:cubicBezTo>
                        <a:pt x="0" y="8476"/>
                        <a:pt x="473" y="8948"/>
                        <a:pt x="1040" y="8948"/>
                      </a:cubicBezTo>
                      <a:cubicBezTo>
                        <a:pt x="1575" y="8948"/>
                        <a:pt x="2048" y="8476"/>
                        <a:pt x="2048" y="7940"/>
                      </a:cubicBezTo>
                      <a:lnTo>
                        <a:pt x="2048" y="7751"/>
                      </a:lnTo>
                      <a:lnTo>
                        <a:pt x="3088" y="7153"/>
                      </a:lnTo>
                      <a:cubicBezTo>
                        <a:pt x="3340" y="7373"/>
                        <a:pt x="3623" y="7625"/>
                        <a:pt x="3970" y="7783"/>
                      </a:cubicBezTo>
                      <a:lnTo>
                        <a:pt x="3308" y="8948"/>
                      </a:lnTo>
                      <a:lnTo>
                        <a:pt x="3119" y="8948"/>
                      </a:lnTo>
                      <a:cubicBezTo>
                        <a:pt x="2552" y="8948"/>
                        <a:pt x="2080" y="9421"/>
                        <a:pt x="2080" y="9988"/>
                      </a:cubicBezTo>
                      <a:cubicBezTo>
                        <a:pt x="2080" y="10524"/>
                        <a:pt x="2552" y="10996"/>
                        <a:pt x="3119" y="10996"/>
                      </a:cubicBezTo>
                      <a:cubicBezTo>
                        <a:pt x="3655" y="10996"/>
                        <a:pt x="4127" y="10524"/>
                        <a:pt x="4127" y="9988"/>
                      </a:cubicBezTo>
                      <a:cubicBezTo>
                        <a:pt x="4127" y="9736"/>
                        <a:pt x="4064" y="9515"/>
                        <a:pt x="3907" y="9326"/>
                      </a:cubicBezTo>
                      <a:lnTo>
                        <a:pt x="4600" y="8098"/>
                      </a:lnTo>
                      <a:cubicBezTo>
                        <a:pt x="4883" y="8161"/>
                        <a:pt x="5199" y="8255"/>
                        <a:pt x="5514" y="8287"/>
                      </a:cubicBezTo>
                      <a:lnTo>
                        <a:pt x="5514" y="9736"/>
                      </a:lnTo>
                      <a:cubicBezTo>
                        <a:pt x="5136" y="9894"/>
                        <a:pt x="4852" y="10272"/>
                        <a:pt x="4852" y="10713"/>
                      </a:cubicBezTo>
                      <a:cubicBezTo>
                        <a:pt x="4852" y="11280"/>
                        <a:pt x="5325" y="11752"/>
                        <a:pt x="5860" y="11752"/>
                      </a:cubicBezTo>
                      <a:cubicBezTo>
                        <a:pt x="6427" y="11752"/>
                        <a:pt x="6900" y="11280"/>
                        <a:pt x="6900" y="10713"/>
                      </a:cubicBezTo>
                      <a:cubicBezTo>
                        <a:pt x="6900" y="10303"/>
                        <a:pt x="6616" y="9894"/>
                        <a:pt x="6238" y="9736"/>
                      </a:cubicBezTo>
                      <a:lnTo>
                        <a:pt x="6238" y="8287"/>
                      </a:lnTo>
                      <a:cubicBezTo>
                        <a:pt x="6553" y="8255"/>
                        <a:pt x="6868" y="8224"/>
                        <a:pt x="7120" y="8098"/>
                      </a:cubicBezTo>
                      <a:lnTo>
                        <a:pt x="7845" y="9326"/>
                      </a:lnTo>
                      <a:cubicBezTo>
                        <a:pt x="7687" y="9515"/>
                        <a:pt x="7593" y="9736"/>
                        <a:pt x="7593" y="9988"/>
                      </a:cubicBezTo>
                      <a:cubicBezTo>
                        <a:pt x="7593" y="10524"/>
                        <a:pt x="8065" y="10996"/>
                        <a:pt x="8633" y="10996"/>
                      </a:cubicBezTo>
                      <a:cubicBezTo>
                        <a:pt x="9168" y="10996"/>
                        <a:pt x="9641" y="10524"/>
                        <a:pt x="9641" y="9988"/>
                      </a:cubicBezTo>
                      <a:cubicBezTo>
                        <a:pt x="9641" y="9421"/>
                        <a:pt x="9168" y="8948"/>
                        <a:pt x="8633" y="8948"/>
                      </a:cubicBezTo>
                      <a:lnTo>
                        <a:pt x="8444" y="8948"/>
                      </a:lnTo>
                      <a:lnTo>
                        <a:pt x="7750" y="7783"/>
                      </a:lnTo>
                      <a:cubicBezTo>
                        <a:pt x="8065" y="7625"/>
                        <a:pt x="8381" y="7373"/>
                        <a:pt x="8664" y="7153"/>
                      </a:cubicBezTo>
                      <a:lnTo>
                        <a:pt x="9735" y="7751"/>
                      </a:lnTo>
                      <a:lnTo>
                        <a:pt x="9735" y="7940"/>
                      </a:lnTo>
                      <a:cubicBezTo>
                        <a:pt x="9735" y="8476"/>
                        <a:pt x="10208" y="8948"/>
                        <a:pt x="10743" y="8948"/>
                      </a:cubicBezTo>
                      <a:cubicBezTo>
                        <a:pt x="11310" y="8948"/>
                        <a:pt x="11783" y="8476"/>
                        <a:pt x="11783" y="7940"/>
                      </a:cubicBezTo>
                      <a:cubicBezTo>
                        <a:pt x="11626" y="7342"/>
                        <a:pt x="11153" y="6901"/>
                        <a:pt x="10586" y="6901"/>
                      </a:cubicBezTo>
                      <a:cubicBezTo>
                        <a:pt x="10302" y="6901"/>
                        <a:pt x="10082" y="6995"/>
                        <a:pt x="9924" y="7153"/>
                      </a:cubicBezTo>
                      <a:lnTo>
                        <a:pt x="9011" y="6617"/>
                      </a:lnTo>
                      <a:cubicBezTo>
                        <a:pt x="9578" y="5924"/>
                        <a:pt x="9893" y="5010"/>
                        <a:pt x="9893" y="4097"/>
                      </a:cubicBezTo>
                      <a:cubicBezTo>
                        <a:pt x="9893" y="1828"/>
                        <a:pt x="8034" y="1"/>
                        <a:pt x="579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54" name="Google Shape;12466;p89">
                  <a:extLst>
                    <a:ext uri="{FF2B5EF4-FFF2-40B4-BE49-F238E27FC236}">
                      <a16:creationId xmlns:a16="http://schemas.microsoft.com/office/drawing/2014/main" id="{EBDB175D-931E-0B7D-33EE-EB41F064C384}"/>
                    </a:ext>
                  </a:extLst>
                </p:cNvPr>
                <p:cNvSpPr/>
                <p:nvPr/>
              </p:nvSpPr>
              <p:spPr>
                <a:xfrm>
                  <a:off x="-4478175" y="2439650"/>
                  <a:ext cx="103975" cy="120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59" h="4821" extrusionOk="0">
                      <a:moveTo>
                        <a:pt x="2048" y="725"/>
                      </a:moveTo>
                      <a:cubicBezTo>
                        <a:pt x="2458" y="725"/>
                        <a:pt x="2741" y="1040"/>
                        <a:pt x="2741" y="1387"/>
                      </a:cubicBezTo>
                      <a:cubicBezTo>
                        <a:pt x="2741" y="1765"/>
                        <a:pt x="2426" y="2049"/>
                        <a:pt x="2048" y="2049"/>
                      </a:cubicBezTo>
                      <a:cubicBezTo>
                        <a:pt x="1702" y="2049"/>
                        <a:pt x="1387" y="1733"/>
                        <a:pt x="1387" y="1387"/>
                      </a:cubicBezTo>
                      <a:cubicBezTo>
                        <a:pt x="1387" y="1040"/>
                        <a:pt x="1702" y="725"/>
                        <a:pt x="2048" y="725"/>
                      </a:cubicBezTo>
                      <a:close/>
                      <a:moveTo>
                        <a:pt x="2363" y="2773"/>
                      </a:moveTo>
                      <a:cubicBezTo>
                        <a:pt x="2930" y="2773"/>
                        <a:pt x="3403" y="3246"/>
                        <a:pt x="3403" y="3781"/>
                      </a:cubicBezTo>
                      <a:lnTo>
                        <a:pt x="3403" y="4128"/>
                      </a:lnTo>
                      <a:lnTo>
                        <a:pt x="630" y="4128"/>
                      </a:lnTo>
                      <a:lnTo>
                        <a:pt x="630" y="3781"/>
                      </a:lnTo>
                      <a:lnTo>
                        <a:pt x="693" y="3781"/>
                      </a:lnTo>
                      <a:cubicBezTo>
                        <a:pt x="693" y="3246"/>
                        <a:pt x="1166" y="2773"/>
                        <a:pt x="1702" y="2773"/>
                      </a:cubicBezTo>
                      <a:close/>
                      <a:moveTo>
                        <a:pt x="2111" y="1"/>
                      </a:moveTo>
                      <a:cubicBezTo>
                        <a:pt x="1355" y="1"/>
                        <a:pt x="725" y="631"/>
                        <a:pt x="725" y="1387"/>
                      </a:cubicBezTo>
                      <a:cubicBezTo>
                        <a:pt x="725" y="1702"/>
                        <a:pt x="851" y="2017"/>
                        <a:pt x="1040" y="2238"/>
                      </a:cubicBezTo>
                      <a:cubicBezTo>
                        <a:pt x="441" y="2521"/>
                        <a:pt x="63" y="3120"/>
                        <a:pt x="63" y="3781"/>
                      </a:cubicBezTo>
                      <a:lnTo>
                        <a:pt x="63" y="4443"/>
                      </a:lnTo>
                      <a:cubicBezTo>
                        <a:pt x="0" y="4663"/>
                        <a:pt x="158" y="4821"/>
                        <a:pt x="378" y="4821"/>
                      </a:cubicBezTo>
                      <a:lnTo>
                        <a:pt x="3781" y="4821"/>
                      </a:lnTo>
                      <a:cubicBezTo>
                        <a:pt x="4001" y="4821"/>
                        <a:pt x="4159" y="4663"/>
                        <a:pt x="4159" y="4443"/>
                      </a:cubicBezTo>
                      <a:lnTo>
                        <a:pt x="4159" y="3781"/>
                      </a:lnTo>
                      <a:cubicBezTo>
                        <a:pt x="4159" y="3120"/>
                        <a:pt x="3749" y="2521"/>
                        <a:pt x="3151" y="2238"/>
                      </a:cubicBezTo>
                      <a:cubicBezTo>
                        <a:pt x="3371" y="2017"/>
                        <a:pt x="3466" y="1733"/>
                        <a:pt x="3466" y="1387"/>
                      </a:cubicBezTo>
                      <a:cubicBezTo>
                        <a:pt x="3466" y="631"/>
                        <a:pt x="2836" y="1"/>
                        <a:pt x="211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15" name="Google Shape;12477;p89">
                <a:extLst>
                  <a:ext uri="{FF2B5EF4-FFF2-40B4-BE49-F238E27FC236}">
                    <a16:creationId xmlns:a16="http://schemas.microsoft.com/office/drawing/2014/main" id="{6AFF3CB8-423E-09B0-D949-E18BA5A99A54}"/>
                  </a:ext>
                </a:extLst>
              </p:cNvPr>
              <p:cNvGrpSpPr/>
              <p:nvPr/>
            </p:nvGrpSpPr>
            <p:grpSpPr>
              <a:xfrm>
                <a:off x="9506180" y="2661954"/>
                <a:ext cx="642992" cy="641232"/>
                <a:chOff x="-2571737" y="2403625"/>
                <a:chExt cx="292225" cy="291425"/>
              </a:xfrm>
              <a:grpFill/>
            </p:grpSpPr>
            <p:sp>
              <p:nvSpPr>
                <p:cNvPr id="17946" name="Google Shape;12478;p89">
                  <a:extLst>
                    <a:ext uri="{FF2B5EF4-FFF2-40B4-BE49-F238E27FC236}">
                      <a16:creationId xmlns:a16="http://schemas.microsoft.com/office/drawing/2014/main" id="{921B997F-BF35-FD71-95E0-CA667DD81679}"/>
                    </a:ext>
                  </a:extLst>
                </p:cNvPr>
                <p:cNvSpPr/>
                <p:nvPr/>
              </p:nvSpPr>
              <p:spPr>
                <a:xfrm>
                  <a:off x="-2571737" y="2403625"/>
                  <a:ext cx="292225" cy="291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89" h="11657" extrusionOk="0">
                      <a:moveTo>
                        <a:pt x="9547" y="725"/>
                      </a:moveTo>
                      <a:cubicBezTo>
                        <a:pt x="9704" y="725"/>
                        <a:pt x="9830" y="788"/>
                        <a:pt x="9893" y="914"/>
                      </a:cubicBezTo>
                      <a:lnTo>
                        <a:pt x="10681" y="2772"/>
                      </a:lnTo>
                      <a:lnTo>
                        <a:pt x="1135" y="2772"/>
                      </a:lnTo>
                      <a:lnTo>
                        <a:pt x="1891" y="914"/>
                      </a:lnTo>
                      <a:cubicBezTo>
                        <a:pt x="1922" y="788"/>
                        <a:pt x="2080" y="725"/>
                        <a:pt x="2206" y="725"/>
                      </a:cubicBezTo>
                      <a:close/>
                      <a:moveTo>
                        <a:pt x="10649" y="3403"/>
                      </a:moveTo>
                      <a:cubicBezTo>
                        <a:pt x="10870" y="3403"/>
                        <a:pt x="11027" y="3560"/>
                        <a:pt x="11027" y="3749"/>
                      </a:cubicBezTo>
                      <a:lnTo>
                        <a:pt x="11027" y="5167"/>
                      </a:lnTo>
                      <a:cubicBezTo>
                        <a:pt x="11027" y="5356"/>
                        <a:pt x="10870" y="5513"/>
                        <a:pt x="10649" y="5513"/>
                      </a:cubicBezTo>
                      <a:lnTo>
                        <a:pt x="1040" y="5513"/>
                      </a:lnTo>
                      <a:cubicBezTo>
                        <a:pt x="851" y="5513"/>
                        <a:pt x="694" y="5356"/>
                        <a:pt x="694" y="5167"/>
                      </a:cubicBezTo>
                      <a:lnTo>
                        <a:pt x="694" y="3749"/>
                      </a:lnTo>
                      <a:cubicBezTo>
                        <a:pt x="694" y="3560"/>
                        <a:pt x="851" y="3403"/>
                        <a:pt x="1040" y="3403"/>
                      </a:cubicBezTo>
                      <a:close/>
                      <a:moveTo>
                        <a:pt x="10681" y="6206"/>
                      </a:moveTo>
                      <a:cubicBezTo>
                        <a:pt x="10870" y="6238"/>
                        <a:pt x="11027" y="6364"/>
                        <a:pt x="11027" y="6553"/>
                      </a:cubicBezTo>
                      <a:lnTo>
                        <a:pt x="11027" y="7939"/>
                      </a:lnTo>
                      <a:cubicBezTo>
                        <a:pt x="11027" y="8128"/>
                        <a:pt x="10870" y="8286"/>
                        <a:pt x="10681" y="8286"/>
                      </a:cubicBezTo>
                      <a:lnTo>
                        <a:pt x="1072" y="8286"/>
                      </a:lnTo>
                      <a:cubicBezTo>
                        <a:pt x="851" y="8286"/>
                        <a:pt x="694" y="8128"/>
                        <a:pt x="694" y="7939"/>
                      </a:cubicBezTo>
                      <a:lnTo>
                        <a:pt x="694" y="6553"/>
                      </a:lnTo>
                      <a:cubicBezTo>
                        <a:pt x="694" y="6364"/>
                        <a:pt x="851" y="6206"/>
                        <a:pt x="1072" y="6206"/>
                      </a:cubicBezTo>
                      <a:close/>
                      <a:moveTo>
                        <a:pt x="10681" y="8947"/>
                      </a:moveTo>
                      <a:cubicBezTo>
                        <a:pt x="10870" y="8947"/>
                        <a:pt x="11027" y="9105"/>
                        <a:pt x="11027" y="9294"/>
                      </a:cubicBezTo>
                      <a:lnTo>
                        <a:pt x="11027" y="10680"/>
                      </a:lnTo>
                      <a:cubicBezTo>
                        <a:pt x="11027" y="10869"/>
                        <a:pt x="10870" y="11027"/>
                        <a:pt x="10681" y="11027"/>
                      </a:cubicBezTo>
                      <a:lnTo>
                        <a:pt x="1072" y="11027"/>
                      </a:lnTo>
                      <a:cubicBezTo>
                        <a:pt x="851" y="11027"/>
                        <a:pt x="694" y="10869"/>
                        <a:pt x="694" y="10680"/>
                      </a:cubicBezTo>
                      <a:lnTo>
                        <a:pt x="694" y="9294"/>
                      </a:lnTo>
                      <a:cubicBezTo>
                        <a:pt x="694" y="9105"/>
                        <a:pt x="851" y="8947"/>
                        <a:pt x="1072" y="8947"/>
                      </a:cubicBezTo>
                      <a:close/>
                      <a:moveTo>
                        <a:pt x="2174" y="0"/>
                      </a:moveTo>
                      <a:cubicBezTo>
                        <a:pt x="1733" y="0"/>
                        <a:pt x="1387" y="252"/>
                        <a:pt x="1229" y="630"/>
                      </a:cubicBezTo>
                      <a:lnTo>
                        <a:pt x="64" y="3403"/>
                      </a:lnTo>
                      <a:cubicBezTo>
                        <a:pt x="32" y="3529"/>
                        <a:pt x="0" y="3686"/>
                        <a:pt x="0" y="3781"/>
                      </a:cubicBezTo>
                      <a:lnTo>
                        <a:pt x="0" y="5198"/>
                      </a:lnTo>
                      <a:cubicBezTo>
                        <a:pt x="0" y="5482"/>
                        <a:pt x="127" y="5734"/>
                        <a:pt x="284" y="5860"/>
                      </a:cubicBezTo>
                      <a:cubicBezTo>
                        <a:pt x="127" y="6080"/>
                        <a:pt x="0" y="6301"/>
                        <a:pt x="0" y="6553"/>
                      </a:cubicBezTo>
                      <a:lnTo>
                        <a:pt x="0" y="7908"/>
                      </a:lnTo>
                      <a:cubicBezTo>
                        <a:pt x="0" y="8191"/>
                        <a:pt x="127" y="8443"/>
                        <a:pt x="284" y="8601"/>
                      </a:cubicBezTo>
                      <a:cubicBezTo>
                        <a:pt x="127" y="8790"/>
                        <a:pt x="0" y="9010"/>
                        <a:pt x="0" y="9262"/>
                      </a:cubicBezTo>
                      <a:lnTo>
                        <a:pt x="0" y="10649"/>
                      </a:lnTo>
                      <a:cubicBezTo>
                        <a:pt x="0" y="11184"/>
                        <a:pt x="473" y="11657"/>
                        <a:pt x="1009" y="11657"/>
                      </a:cubicBezTo>
                      <a:lnTo>
                        <a:pt x="10618" y="11657"/>
                      </a:lnTo>
                      <a:cubicBezTo>
                        <a:pt x="11185" y="11657"/>
                        <a:pt x="11657" y="11184"/>
                        <a:pt x="11657" y="10649"/>
                      </a:cubicBezTo>
                      <a:lnTo>
                        <a:pt x="11657" y="9262"/>
                      </a:lnTo>
                      <a:cubicBezTo>
                        <a:pt x="11657" y="8979"/>
                        <a:pt x="11531" y="8758"/>
                        <a:pt x="11374" y="8601"/>
                      </a:cubicBezTo>
                      <a:cubicBezTo>
                        <a:pt x="11531" y="8380"/>
                        <a:pt x="11657" y="8160"/>
                        <a:pt x="11657" y="7908"/>
                      </a:cubicBezTo>
                      <a:lnTo>
                        <a:pt x="11657" y="6553"/>
                      </a:lnTo>
                      <a:cubicBezTo>
                        <a:pt x="11657" y="6269"/>
                        <a:pt x="11531" y="6017"/>
                        <a:pt x="11374" y="5860"/>
                      </a:cubicBezTo>
                      <a:cubicBezTo>
                        <a:pt x="11531" y="5671"/>
                        <a:pt x="11657" y="5450"/>
                        <a:pt x="11657" y="5198"/>
                      </a:cubicBezTo>
                      <a:lnTo>
                        <a:pt x="11657" y="3781"/>
                      </a:lnTo>
                      <a:lnTo>
                        <a:pt x="11689" y="3781"/>
                      </a:lnTo>
                      <a:cubicBezTo>
                        <a:pt x="11689" y="3686"/>
                        <a:pt x="11657" y="3529"/>
                        <a:pt x="11594" y="3403"/>
                      </a:cubicBezTo>
                      <a:lnTo>
                        <a:pt x="10460" y="630"/>
                      </a:lnTo>
                      <a:cubicBezTo>
                        <a:pt x="10303" y="252"/>
                        <a:pt x="9925" y="0"/>
                        <a:pt x="951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47" name="Google Shape;12479;p89">
                  <a:extLst>
                    <a:ext uri="{FF2B5EF4-FFF2-40B4-BE49-F238E27FC236}">
                      <a16:creationId xmlns:a16="http://schemas.microsoft.com/office/drawing/2014/main" id="{DA31558F-C9C0-711C-12F6-89C3486DC946}"/>
                    </a:ext>
                  </a:extLst>
                </p:cNvPr>
                <p:cNvSpPr/>
                <p:nvPr/>
              </p:nvSpPr>
              <p:spPr>
                <a:xfrm>
                  <a:off x="-2485967" y="2649150"/>
                  <a:ext cx="17330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32" h="726" extrusionOk="0">
                      <a:moveTo>
                        <a:pt x="378" y="1"/>
                      </a:moveTo>
                      <a:cubicBezTo>
                        <a:pt x="158" y="1"/>
                        <a:pt x="0" y="159"/>
                        <a:pt x="0" y="379"/>
                      </a:cubicBezTo>
                      <a:cubicBezTo>
                        <a:pt x="0" y="568"/>
                        <a:pt x="158" y="726"/>
                        <a:pt x="378" y="726"/>
                      </a:cubicBezTo>
                      <a:lnTo>
                        <a:pt x="6585" y="726"/>
                      </a:lnTo>
                      <a:cubicBezTo>
                        <a:pt x="6774" y="726"/>
                        <a:pt x="6931" y="568"/>
                        <a:pt x="6931" y="379"/>
                      </a:cubicBezTo>
                      <a:cubicBezTo>
                        <a:pt x="6931" y="159"/>
                        <a:pt x="6774" y="1"/>
                        <a:pt x="658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48" name="Google Shape;12480;p89">
                  <a:extLst>
                    <a:ext uri="{FF2B5EF4-FFF2-40B4-BE49-F238E27FC236}">
                      <a16:creationId xmlns:a16="http://schemas.microsoft.com/office/drawing/2014/main" id="{865D2A7C-061E-B673-07A7-01B5BF587C07}"/>
                    </a:ext>
                  </a:extLst>
                </p:cNvPr>
                <p:cNvSpPr/>
                <p:nvPr/>
              </p:nvSpPr>
              <p:spPr>
                <a:xfrm>
                  <a:off x="-2485967" y="2511325"/>
                  <a:ext cx="17330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32" h="726" extrusionOk="0">
                      <a:moveTo>
                        <a:pt x="378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78" y="725"/>
                      </a:cubicBezTo>
                      <a:lnTo>
                        <a:pt x="6585" y="725"/>
                      </a:lnTo>
                      <a:cubicBezTo>
                        <a:pt x="6774" y="725"/>
                        <a:pt x="6931" y="568"/>
                        <a:pt x="6931" y="379"/>
                      </a:cubicBezTo>
                      <a:cubicBezTo>
                        <a:pt x="6931" y="158"/>
                        <a:pt x="6774" y="1"/>
                        <a:pt x="658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49" name="Google Shape;12481;p89">
                  <a:extLst>
                    <a:ext uri="{FF2B5EF4-FFF2-40B4-BE49-F238E27FC236}">
                      <a16:creationId xmlns:a16="http://schemas.microsoft.com/office/drawing/2014/main" id="{A7F437E1-1D76-22E7-740D-9C0A1C53EC03}"/>
                    </a:ext>
                  </a:extLst>
                </p:cNvPr>
                <p:cNvSpPr/>
                <p:nvPr/>
              </p:nvSpPr>
              <p:spPr>
                <a:xfrm>
                  <a:off x="-2540185" y="2511325"/>
                  <a:ext cx="18125" cy="18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757" extrusionOk="0">
                      <a:moveTo>
                        <a:pt x="378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57"/>
                        <a:pt x="378" y="757"/>
                      </a:cubicBezTo>
                      <a:cubicBezTo>
                        <a:pt x="567" y="757"/>
                        <a:pt x="725" y="568"/>
                        <a:pt x="725" y="379"/>
                      </a:cubicBezTo>
                      <a:cubicBezTo>
                        <a:pt x="725" y="158"/>
                        <a:pt x="567" y="1"/>
                        <a:pt x="37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50" name="Google Shape;12482;p89">
                  <a:extLst>
                    <a:ext uri="{FF2B5EF4-FFF2-40B4-BE49-F238E27FC236}">
                      <a16:creationId xmlns:a16="http://schemas.microsoft.com/office/drawing/2014/main" id="{5D03F988-B22F-D11C-D816-7B43CA186117}"/>
                    </a:ext>
                  </a:extLst>
                </p:cNvPr>
                <p:cNvSpPr/>
                <p:nvPr/>
              </p:nvSpPr>
              <p:spPr>
                <a:xfrm>
                  <a:off x="-2485579" y="2580625"/>
                  <a:ext cx="1725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01" h="694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32" y="536"/>
                        <a:pt x="158" y="693"/>
                        <a:pt x="347" y="693"/>
                      </a:cubicBezTo>
                      <a:lnTo>
                        <a:pt x="6554" y="693"/>
                      </a:lnTo>
                      <a:cubicBezTo>
                        <a:pt x="6774" y="693"/>
                        <a:pt x="6900" y="536"/>
                        <a:pt x="6900" y="347"/>
                      </a:cubicBezTo>
                      <a:cubicBezTo>
                        <a:pt x="6900" y="158"/>
                        <a:pt x="6774" y="0"/>
                        <a:pt x="655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51" name="Google Shape;12483;p89">
                  <a:extLst>
                    <a:ext uri="{FF2B5EF4-FFF2-40B4-BE49-F238E27FC236}">
                      <a16:creationId xmlns:a16="http://schemas.microsoft.com/office/drawing/2014/main" id="{55CCAF49-0EA5-E651-74F6-642DFE58B183}"/>
                    </a:ext>
                  </a:extLst>
                </p:cNvPr>
                <p:cNvSpPr/>
                <p:nvPr/>
              </p:nvSpPr>
              <p:spPr>
                <a:xfrm>
                  <a:off x="-2540185" y="2580625"/>
                  <a:ext cx="181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694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78" y="693"/>
                      </a:cubicBezTo>
                      <a:cubicBezTo>
                        <a:pt x="567" y="693"/>
                        <a:pt x="725" y="536"/>
                        <a:pt x="725" y="347"/>
                      </a:cubicBezTo>
                      <a:cubicBezTo>
                        <a:pt x="725" y="158"/>
                        <a:pt x="567" y="0"/>
                        <a:pt x="37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52" name="Google Shape;12484;p89">
                  <a:extLst>
                    <a:ext uri="{FF2B5EF4-FFF2-40B4-BE49-F238E27FC236}">
                      <a16:creationId xmlns:a16="http://schemas.microsoft.com/office/drawing/2014/main" id="{1953CE53-D970-ABFB-61AC-E11656D8EAD3}"/>
                    </a:ext>
                  </a:extLst>
                </p:cNvPr>
                <p:cNvSpPr/>
                <p:nvPr/>
              </p:nvSpPr>
              <p:spPr>
                <a:xfrm>
                  <a:off x="-2540185" y="2649150"/>
                  <a:ext cx="1812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726" extrusionOk="0">
                      <a:moveTo>
                        <a:pt x="378" y="1"/>
                      </a:moveTo>
                      <a:cubicBezTo>
                        <a:pt x="158" y="1"/>
                        <a:pt x="0" y="159"/>
                        <a:pt x="0" y="379"/>
                      </a:cubicBezTo>
                      <a:cubicBezTo>
                        <a:pt x="0" y="568"/>
                        <a:pt x="158" y="726"/>
                        <a:pt x="378" y="726"/>
                      </a:cubicBezTo>
                      <a:cubicBezTo>
                        <a:pt x="567" y="726"/>
                        <a:pt x="725" y="568"/>
                        <a:pt x="725" y="379"/>
                      </a:cubicBezTo>
                      <a:cubicBezTo>
                        <a:pt x="725" y="159"/>
                        <a:pt x="567" y="1"/>
                        <a:pt x="37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16" name="Google Shape;12511;p89">
                <a:extLst>
                  <a:ext uri="{FF2B5EF4-FFF2-40B4-BE49-F238E27FC236}">
                    <a16:creationId xmlns:a16="http://schemas.microsoft.com/office/drawing/2014/main" id="{C18DD444-575E-5890-ED73-B9D53083201D}"/>
                  </a:ext>
                </a:extLst>
              </p:cNvPr>
              <p:cNvGrpSpPr/>
              <p:nvPr/>
            </p:nvGrpSpPr>
            <p:grpSpPr>
              <a:xfrm>
                <a:off x="6249888" y="2659314"/>
                <a:ext cx="490509" cy="646514"/>
                <a:chOff x="-4178875" y="2405775"/>
                <a:chExt cx="222925" cy="293825"/>
              </a:xfrm>
              <a:grpFill/>
            </p:grpSpPr>
            <p:sp>
              <p:nvSpPr>
                <p:cNvPr id="17943" name="Google Shape;12512;p89">
                  <a:extLst>
                    <a:ext uri="{FF2B5EF4-FFF2-40B4-BE49-F238E27FC236}">
                      <a16:creationId xmlns:a16="http://schemas.microsoft.com/office/drawing/2014/main" id="{E296B638-B224-E3C2-3EFC-EABC6D2DE2C6}"/>
                    </a:ext>
                  </a:extLst>
                </p:cNvPr>
                <p:cNvSpPr/>
                <p:nvPr/>
              </p:nvSpPr>
              <p:spPr>
                <a:xfrm>
                  <a:off x="-4178875" y="2405775"/>
                  <a:ext cx="222925" cy="293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17" h="11753" extrusionOk="0">
                      <a:moveTo>
                        <a:pt x="4474" y="694"/>
                      </a:moveTo>
                      <a:cubicBezTo>
                        <a:pt x="6553" y="694"/>
                        <a:pt x="8254" y="2395"/>
                        <a:pt x="8254" y="4475"/>
                      </a:cubicBezTo>
                      <a:cubicBezTo>
                        <a:pt x="8191" y="5262"/>
                        <a:pt x="7971" y="6018"/>
                        <a:pt x="7530" y="6649"/>
                      </a:cubicBezTo>
                      <a:lnTo>
                        <a:pt x="4474" y="10776"/>
                      </a:lnTo>
                      <a:lnTo>
                        <a:pt x="1418" y="6712"/>
                      </a:lnTo>
                      <a:cubicBezTo>
                        <a:pt x="945" y="6050"/>
                        <a:pt x="693" y="5294"/>
                        <a:pt x="693" y="4475"/>
                      </a:cubicBezTo>
                      <a:cubicBezTo>
                        <a:pt x="693" y="2395"/>
                        <a:pt x="2363" y="694"/>
                        <a:pt x="4474" y="694"/>
                      </a:cubicBezTo>
                      <a:close/>
                      <a:moveTo>
                        <a:pt x="4474" y="1"/>
                      </a:moveTo>
                      <a:cubicBezTo>
                        <a:pt x="2017" y="1"/>
                        <a:pt x="0" y="2017"/>
                        <a:pt x="0" y="4475"/>
                      </a:cubicBezTo>
                      <a:cubicBezTo>
                        <a:pt x="0" y="5451"/>
                        <a:pt x="315" y="6365"/>
                        <a:pt x="882" y="7153"/>
                      </a:cubicBezTo>
                      <a:lnTo>
                        <a:pt x="4190" y="11595"/>
                      </a:lnTo>
                      <a:cubicBezTo>
                        <a:pt x="4253" y="11689"/>
                        <a:pt x="4348" y="11752"/>
                        <a:pt x="4474" y="11752"/>
                      </a:cubicBezTo>
                      <a:cubicBezTo>
                        <a:pt x="4568" y="11752"/>
                        <a:pt x="4663" y="11721"/>
                        <a:pt x="4726" y="11595"/>
                      </a:cubicBezTo>
                      <a:lnTo>
                        <a:pt x="8097" y="7058"/>
                      </a:lnTo>
                      <a:cubicBezTo>
                        <a:pt x="8633" y="6333"/>
                        <a:pt x="8916" y="5420"/>
                        <a:pt x="8916" y="4506"/>
                      </a:cubicBezTo>
                      <a:cubicBezTo>
                        <a:pt x="8916" y="1986"/>
                        <a:pt x="6900" y="1"/>
                        <a:pt x="447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44" name="Google Shape;12513;p89">
                  <a:extLst>
                    <a:ext uri="{FF2B5EF4-FFF2-40B4-BE49-F238E27FC236}">
                      <a16:creationId xmlns:a16="http://schemas.microsoft.com/office/drawing/2014/main" id="{38BFB5F0-4FE6-C17E-1E45-D61408AC5B9F}"/>
                    </a:ext>
                  </a:extLst>
                </p:cNvPr>
                <p:cNvSpPr/>
                <p:nvPr/>
              </p:nvSpPr>
              <p:spPr>
                <a:xfrm>
                  <a:off x="-4093025" y="2491650"/>
                  <a:ext cx="51225" cy="51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048" extrusionOk="0">
                      <a:moveTo>
                        <a:pt x="1040" y="630"/>
                      </a:moveTo>
                      <a:cubicBezTo>
                        <a:pt x="1229" y="630"/>
                        <a:pt x="1386" y="788"/>
                        <a:pt x="1386" y="1008"/>
                      </a:cubicBezTo>
                      <a:cubicBezTo>
                        <a:pt x="1386" y="1197"/>
                        <a:pt x="1197" y="1355"/>
                        <a:pt x="1040" y="1355"/>
                      </a:cubicBezTo>
                      <a:cubicBezTo>
                        <a:pt x="819" y="1355"/>
                        <a:pt x="662" y="1197"/>
                        <a:pt x="662" y="1008"/>
                      </a:cubicBezTo>
                      <a:cubicBezTo>
                        <a:pt x="662" y="788"/>
                        <a:pt x="819" y="630"/>
                        <a:pt x="1040" y="630"/>
                      </a:cubicBezTo>
                      <a:close/>
                      <a:moveTo>
                        <a:pt x="1040" y="0"/>
                      </a:moveTo>
                      <a:cubicBezTo>
                        <a:pt x="473" y="0"/>
                        <a:pt x="0" y="473"/>
                        <a:pt x="0" y="1040"/>
                      </a:cubicBezTo>
                      <a:cubicBezTo>
                        <a:pt x="0" y="1575"/>
                        <a:pt x="473" y="2048"/>
                        <a:pt x="1040" y="2048"/>
                      </a:cubicBezTo>
                      <a:cubicBezTo>
                        <a:pt x="1575" y="2048"/>
                        <a:pt x="2048" y="1575"/>
                        <a:pt x="2048" y="1040"/>
                      </a:cubicBezTo>
                      <a:cubicBezTo>
                        <a:pt x="2048" y="441"/>
                        <a:pt x="1575" y="0"/>
                        <a:pt x="10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45" name="Google Shape;12514;p89">
                  <a:extLst>
                    <a:ext uri="{FF2B5EF4-FFF2-40B4-BE49-F238E27FC236}">
                      <a16:creationId xmlns:a16="http://schemas.microsoft.com/office/drawing/2014/main" id="{F21535A2-49CB-A77D-AD20-062AE3B0FB08}"/>
                    </a:ext>
                  </a:extLst>
                </p:cNvPr>
                <p:cNvSpPr/>
                <p:nvPr/>
              </p:nvSpPr>
              <p:spPr>
                <a:xfrm>
                  <a:off x="-4145800" y="2439650"/>
                  <a:ext cx="155975" cy="155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39" h="6208" extrusionOk="0">
                      <a:moveTo>
                        <a:pt x="3403" y="694"/>
                      </a:moveTo>
                      <a:lnTo>
                        <a:pt x="3403" y="1166"/>
                      </a:lnTo>
                      <a:cubicBezTo>
                        <a:pt x="3403" y="1324"/>
                        <a:pt x="3497" y="1450"/>
                        <a:pt x="3655" y="1481"/>
                      </a:cubicBezTo>
                      <a:cubicBezTo>
                        <a:pt x="3844" y="1576"/>
                        <a:pt x="4033" y="1670"/>
                        <a:pt x="4191" y="1828"/>
                      </a:cubicBezTo>
                      <a:cubicBezTo>
                        <a:pt x="4268" y="1867"/>
                        <a:pt x="4358" y="1894"/>
                        <a:pt x="4445" y="1894"/>
                      </a:cubicBezTo>
                      <a:cubicBezTo>
                        <a:pt x="4499" y="1894"/>
                        <a:pt x="4552" y="1884"/>
                        <a:pt x="4600" y="1859"/>
                      </a:cubicBezTo>
                      <a:lnTo>
                        <a:pt x="4978" y="1607"/>
                      </a:lnTo>
                      <a:lnTo>
                        <a:pt x="5356" y="2206"/>
                      </a:lnTo>
                      <a:lnTo>
                        <a:pt x="4947" y="2458"/>
                      </a:lnTo>
                      <a:cubicBezTo>
                        <a:pt x="4821" y="2521"/>
                        <a:pt x="4789" y="2647"/>
                        <a:pt x="4789" y="2805"/>
                      </a:cubicBezTo>
                      <a:cubicBezTo>
                        <a:pt x="4821" y="3025"/>
                        <a:pt x="4821" y="3183"/>
                        <a:pt x="4789" y="3435"/>
                      </a:cubicBezTo>
                      <a:cubicBezTo>
                        <a:pt x="4758" y="3592"/>
                        <a:pt x="4821" y="3687"/>
                        <a:pt x="4947" y="3781"/>
                      </a:cubicBezTo>
                      <a:lnTo>
                        <a:pt x="5356" y="4033"/>
                      </a:lnTo>
                      <a:lnTo>
                        <a:pt x="4978" y="4600"/>
                      </a:lnTo>
                      <a:lnTo>
                        <a:pt x="4600" y="4380"/>
                      </a:lnTo>
                      <a:cubicBezTo>
                        <a:pt x="4554" y="4345"/>
                        <a:pt x="4503" y="4332"/>
                        <a:pt x="4452" y="4332"/>
                      </a:cubicBezTo>
                      <a:cubicBezTo>
                        <a:pt x="4363" y="4332"/>
                        <a:pt x="4270" y="4372"/>
                        <a:pt x="4191" y="4411"/>
                      </a:cubicBezTo>
                      <a:cubicBezTo>
                        <a:pt x="4033" y="4537"/>
                        <a:pt x="3844" y="4632"/>
                        <a:pt x="3655" y="4726"/>
                      </a:cubicBezTo>
                      <a:cubicBezTo>
                        <a:pt x="3529" y="4758"/>
                        <a:pt x="3403" y="4915"/>
                        <a:pt x="3403" y="5041"/>
                      </a:cubicBezTo>
                      <a:lnTo>
                        <a:pt x="3403" y="5514"/>
                      </a:lnTo>
                      <a:lnTo>
                        <a:pt x="2741" y="5514"/>
                      </a:lnTo>
                      <a:lnTo>
                        <a:pt x="2741" y="5041"/>
                      </a:lnTo>
                      <a:cubicBezTo>
                        <a:pt x="2741" y="4884"/>
                        <a:pt x="2678" y="4758"/>
                        <a:pt x="2521" y="4726"/>
                      </a:cubicBezTo>
                      <a:cubicBezTo>
                        <a:pt x="2300" y="4663"/>
                        <a:pt x="2111" y="4569"/>
                        <a:pt x="1954" y="4411"/>
                      </a:cubicBezTo>
                      <a:cubicBezTo>
                        <a:pt x="1874" y="4372"/>
                        <a:pt x="1782" y="4332"/>
                        <a:pt x="1701" y="4332"/>
                      </a:cubicBezTo>
                      <a:cubicBezTo>
                        <a:pt x="1654" y="4332"/>
                        <a:pt x="1610" y="4345"/>
                        <a:pt x="1576" y="4380"/>
                      </a:cubicBezTo>
                      <a:lnTo>
                        <a:pt x="1166" y="4600"/>
                      </a:lnTo>
                      <a:lnTo>
                        <a:pt x="820" y="4033"/>
                      </a:lnTo>
                      <a:lnTo>
                        <a:pt x="1198" y="3781"/>
                      </a:lnTo>
                      <a:cubicBezTo>
                        <a:pt x="1324" y="3718"/>
                        <a:pt x="1418" y="3592"/>
                        <a:pt x="1355" y="3435"/>
                      </a:cubicBezTo>
                      <a:cubicBezTo>
                        <a:pt x="1324" y="3183"/>
                        <a:pt x="1324" y="3025"/>
                        <a:pt x="1355" y="2805"/>
                      </a:cubicBezTo>
                      <a:cubicBezTo>
                        <a:pt x="1418" y="2647"/>
                        <a:pt x="1324" y="2521"/>
                        <a:pt x="1198" y="2458"/>
                      </a:cubicBezTo>
                      <a:lnTo>
                        <a:pt x="820" y="2206"/>
                      </a:lnTo>
                      <a:lnTo>
                        <a:pt x="1166" y="1607"/>
                      </a:lnTo>
                      <a:lnTo>
                        <a:pt x="1576" y="1859"/>
                      </a:lnTo>
                      <a:cubicBezTo>
                        <a:pt x="1612" y="1884"/>
                        <a:pt x="1657" y="1894"/>
                        <a:pt x="1706" y="1894"/>
                      </a:cubicBezTo>
                      <a:cubicBezTo>
                        <a:pt x="1786" y="1894"/>
                        <a:pt x="1876" y="1867"/>
                        <a:pt x="1954" y="1828"/>
                      </a:cubicBezTo>
                      <a:cubicBezTo>
                        <a:pt x="2111" y="1702"/>
                        <a:pt x="2300" y="1576"/>
                        <a:pt x="2521" y="1481"/>
                      </a:cubicBezTo>
                      <a:cubicBezTo>
                        <a:pt x="2615" y="1450"/>
                        <a:pt x="2741" y="1292"/>
                        <a:pt x="2741" y="1166"/>
                      </a:cubicBezTo>
                      <a:lnTo>
                        <a:pt x="2741" y="694"/>
                      </a:lnTo>
                      <a:close/>
                      <a:moveTo>
                        <a:pt x="2426" y="1"/>
                      </a:moveTo>
                      <a:cubicBezTo>
                        <a:pt x="2237" y="1"/>
                        <a:pt x="2080" y="158"/>
                        <a:pt x="2080" y="347"/>
                      </a:cubicBezTo>
                      <a:lnTo>
                        <a:pt x="2080" y="946"/>
                      </a:lnTo>
                      <a:cubicBezTo>
                        <a:pt x="1954" y="977"/>
                        <a:pt x="1828" y="1072"/>
                        <a:pt x="1765" y="1135"/>
                      </a:cubicBezTo>
                      <a:lnTo>
                        <a:pt x="1261" y="851"/>
                      </a:lnTo>
                      <a:cubicBezTo>
                        <a:pt x="1211" y="831"/>
                        <a:pt x="1158" y="821"/>
                        <a:pt x="1104" y="821"/>
                      </a:cubicBezTo>
                      <a:cubicBezTo>
                        <a:pt x="990" y="821"/>
                        <a:pt x="874" y="870"/>
                        <a:pt x="788" y="977"/>
                      </a:cubicBezTo>
                      <a:lnTo>
                        <a:pt x="126" y="2175"/>
                      </a:lnTo>
                      <a:cubicBezTo>
                        <a:pt x="32" y="2332"/>
                        <a:pt x="63" y="2521"/>
                        <a:pt x="221" y="2647"/>
                      </a:cubicBezTo>
                      <a:lnTo>
                        <a:pt x="757" y="2899"/>
                      </a:lnTo>
                      <a:lnTo>
                        <a:pt x="757" y="3120"/>
                      </a:lnTo>
                      <a:lnTo>
                        <a:pt x="757" y="3309"/>
                      </a:lnTo>
                      <a:lnTo>
                        <a:pt x="221" y="3592"/>
                      </a:lnTo>
                      <a:cubicBezTo>
                        <a:pt x="63" y="3655"/>
                        <a:pt x="0" y="3907"/>
                        <a:pt x="126" y="4065"/>
                      </a:cubicBezTo>
                      <a:lnTo>
                        <a:pt x="788" y="5231"/>
                      </a:lnTo>
                      <a:cubicBezTo>
                        <a:pt x="831" y="5337"/>
                        <a:pt x="960" y="5415"/>
                        <a:pt x="1088" y="5415"/>
                      </a:cubicBezTo>
                      <a:cubicBezTo>
                        <a:pt x="1149" y="5415"/>
                        <a:pt x="1210" y="5397"/>
                        <a:pt x="1261" y="5357"/>
                      </a:cubicBezTo>
                      <a:lnTo>
                        <a:pt x="1765" y="5073"/>
                      </a:lnTo>
                      <a:cubicBezTo>
                        <a:pt x="1891" y="5167"/>
                        <a:pt x="1954" y="5199"/>
                        <a:pt x="2080" y="5262"/>
                      </a:cubicBezTo>
                      <a:lnTo>
                        <a:pt x="2080" y="5861"/>
                      </a:lnTo>
                      <a:cubicBezTo>
                        <a:pt x="2080" y="6050"/>
                        <a:pt x="2237" y="6207"/>
                        <a:pt x="2426" y="6207"/>
                      </a:cubicBezTo>
                      <a:lnTo>
                        <a:pt x="3812" y="6207"/>
                      </a:lnTo>
                      <a:cubicBezTo>
                        <a:pt x="4002" y="6207"/>
                        <a:pt x="4159" y="6050"/>
                        <a:pt x="4159" y="5861"/>
                      </a:cubicBezTo>
                      <a:lnTo>
                        <a:pt x="4159" y="5262"/>
                      </a:lnTo>
                      <a:cubicBezTo>
                        <a:pt x="4285" y="5231"/>
                        <a:pt x="4411" y="5167"/>
                        <a:pt x="4474" y="5073"/>
                      </a:cubicBezTo>
                      <a:lnTo>
                        <a:pt x="4978" y="5357"/>
                      </a:lnTo>
                      <a:cubicBezTo>
                        <a:pt x="5028" y="5376"/>
                        <a:pt x="5084" y="5387"/>
                        <a:pt x="5141" y="5387"/>
                      </a:cubicBezTo>
                      <a:cubicBezTo>
                        <a:pt x="5263" y="5387"/>
                        <a:pt x="5386" y="5338"/>
                        <a:pt x="5451" y="5231"/>
                      </a:cubicBezTo>
                      <a:lnTo>
                        <a:pt x="6144" y="4065"/>
                      </a:lnTo>
                      <a:cubicBezTo>
                        <a:pt x="6207" y="3907"/>
                        <a:pt x="6175" y="3687"/>
                        <a:pt x="6018" y="3592"/>
                      </a:cubicBezTo>
                      <a:lnTo>
                        <a:pt x="5514" y="3309"/>
                      </a:lnTo>
                      <a:lnTo>
                        <a:pt x="5514" y="3120"/>
                      </a:lnTo>
                      <a:lnTo>
                        <a:pt x="5514" y="2899"/>
                      </a:lnTo>
                      <a:lnTo>
                        <a:pt x="6018" y="2647"/>
                      </a:lnTo>
                      <a:cubicBezTo>
                        <a:pt x="6175" y="2521"/>
                        <a:pt x="6238" y="2332"/>
                        <a:pt x="6144" y="2175"/>
                      </a:cubicBezTo>
                      <a:lnTo>
                        <a:pt x="5451" y="977"/>
                      </a:lnTo>
                      <a:cubicBezTo>
                        <a:pt x="5408" y="870"/>
                        <a:pt x="5278" y="807"/>
                        <a:pt x="5149" y="807"/>
                      </a:cubicBezTo>
                      <a:cubicBezTo>
                        <a:pt x="5089" y="807"/>
                        <a:pt x="5029" y="821"/>
                        <a:pt x="4978" y="851"/>
                      </a:cubicBezTo>
                      <a:lnTo>
                        <a:pt x="4474" y="1135"/>
                      </a:lnTo>
                      <a:cubicBezTo>
                        <a:pt x="4348" y="1072"/>
                        <a:pt x="4285" y="1009"/>
                        <a:pt x="4159" y="946"/>
                      </a:cubicBezTo>
                      <a:lnTo>
                        <a:pt x="4159" y="347"/>
                      </a:lnTo>
                      <a:cubicBezTo>
                        <a:pt x="4159" y="158"/>
                        <a:pt x="4002" y="1"/>
                        <a:pt x="381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17" name="Google Shape;12520;p89">
                <a:extLst>
                  <a:ext uri="{FF2B5EF4-FFF2-40B4-BE49-F238E27FC236}">
                    <a16:creationId xmlns:a16="http://schemas.microsoft.com/office/drawing/2014/main" id="{CBE1D596-53C2-62CB-5CE5-1C24CA6B0F0D}"/>
                  </a:ext>
                </a:extLst>
              </p:cNvPr>
              <p:cNvGrpSpPr/>
              <p:nvPr/>
            </p:nvGrpSpPr>
            <p:grpSpPr>
              <a:xfrm>
                <a:off x="10314963" y="2661925"/>
                <a:ext cx="641288" cy="641288"/>
                <a:chOff x="-2419325" y="2408150"/>
                <a:chExt cx="291450" cy="291450"/>
              </a:xfrm>
              <a:grpFill/>
            </p:grpSpPr>
            <p:sp>
              <p:nvSpPr>
                <p:cNvPr id="17936" name="Google Shape;12521;p89">
                  <a:extLst>
                    <a:ext uri="{FF2B5EF4-FFF2-40B4-BE49-F238E27FC236}">
                      <a16:creationId xmlns:a16="http://schemas.microsoft.com/office/drawing/2014/main" id="{31F545B9-DF46-87AC-FF1B-65E055502B2D}"/>
                    </a:ext>
                  </a:extLst>
                </p:cNvPr>
                <p:cNvSpPr/>
                <p:nvPr/>
              </p:nvSpPr>
              <p:spPr>
                <a:xfrm>
                  <a:off x="-2419325" y="2408150"/>
                  <a:ext cx="291450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11658" extrusionOk="0">
                      <a:moveTo>
                        <a:pt x="8948" y="725"/>
                      </a:moveTo>
                      <a:lnTo>
                        <a:pt x="8948" y="2489"/>
                      </a:lnTo>
                      <a:lnTo>
                        <a:pt x="8948" y="10366"/>
                      </a:lnTo>
                      <a:cubicBezTo>
                        <a:pt x="8948" y="10586"/>
                        <a:pt x="9011" y="10838"/>
                        <a:pt x="9137" y="11027"/>
                      </a:cubicBezTo>
                      <a:lnTo>
                        <a:pt x="1733" y="11027"/>
                      </a:lnTo>
                      <a:cubicBezTo>
                        <a:pt x="1134" y="11027"/>
                        <a:pt x="662" y="10586"/>
                        <a:pt x="662" y="10019"/>
                      </a:cubicBezTo>
                      <a:lnTo>
                        <a:pt x="662" y="725"/>
                      </a:lnTo>
                      <a:close/>
                      <a:moveTo>
                        <a:pt x="11027" y="2836"/>
                      </a:moveTo>
                      <a:lnTo>
                        <a:pt x="11027" y="10366"/>
                      </a:lnTo>
                      <a:lnTo>
                        <a:pt x="10995" y="10366"/>
                      </a:lnTo>
                      <a:cubicBezTo>
                        <a:pt x="10995" y="10744"/>
                        <a:pt x="10680" y="11027"/>
                        <a:pt x="10334" y="11027"/>
                      </a:cubicBezTo>
                      <a:cubicBezTo>
                        <a:pt x="9987" y="11027"/>
                        <a:pt x="9672" y="10712"/>
                        <a:pt x="9672" y="10366"/>
                      </a:cubicBezTo>
                      <a:lnTo>
                        <a:pt x="9672" y="2836"/>
                      </a:lnTo>
                      <a:close/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lnTo>
                        <a:pt x="0" y="9956"/>
                      </a:lnTo>
                      <a:cubicBezTo>
                        <a:pt x="0" y="10901"/>
                        <a:pt x="756" y="11657"/>
                        <a:pt x="1702" y="11657"/>
                      </a:cubicBezTo>
                      <a:lnTo>
                        <a:pt x="10302" y="11657"/>
                      </a:lnTo>
                      <a:cubicBezTo>
                        <a:pt x="11027" y="11657"/>
                        <a:pt x="11657" y="11027"/>
                        <a:pt x="11657" y="10271"/>
                      </a:cubicBezTo>
                      <a:lnTo>
                        <a:pt x="11657" y="2395"/>
                      </a:lnTo>
                      <a:cubicBezTo>
                        <a:pt x="11657" y="2300"/>
                        <a:pt x="11500" y="2143"/>
                        <a:pt x="11342" y="2143"/>
                      </a:cubicBezTo>
                      <a:lnTo>
                        <a:pt x="9641" y="2143"/>
                      </a:lnTo>
                      <a:lnTo>
                        <a:pt x="9641" y="347"/>
                      </a:lnTo>
                      <a:cubicBezTo>
                        <a:pt x="9641" y="158"/>
                        <a:pt x="9483" y="1"/>
                        <a:pt x="929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37" name="Google Shape;12522;p89">
                  <a:extLst>
                    <a:ext uri="{FF2B5EF4-FFF2-40B4-BE49-F238E27FC236}">
                      <a16:creationId xmlns:a16="http://schemas.microsoft.com/office/drawing/2014/main" id="{2A3506A7-D906-2548-13A5-D69DED6E19F9}"/>
                    </a:ext>
                  </a:extLst>
                </p:cNvPr>
                <p:cNvSpPr/>
                <p:nvPr/>
              </p:nvSpPr>
              <p:spPr>
                <a:xfrm>
                  <a:off x="-2385475" y="2444375"/>
                  <a:ext cx="17332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33" h="3467" extrusionOk="0">
                      <a:moveTo>
                        <a:pt x="6207" y="694"/>
                      </a:moveTo>
                      <a:lnTo>
                        <a:pt x="6207" y="2742"/>
                      </a:lnTo>
                      <a:lnTo>
                        <a:pt x="694" y="2742"/>
                      </a:lnTo>
                      <a:lnTo>
                        <a:pt x="694" y="694"/>
                      </a:lnTo>
                      <a:close/>
                      <a:moveTo>
                        <a:pt x="348" y="1"/>
                      </a:moveTo>
                      <a:cubicBezTo>
                        <a:pt x="159" y="1"/>
                        <a:pt x="1" y="158"/>
                        <a:pt x="1" y="379"/>
                      </a:cubicBezTo>
                      <a:lnTo>
                        <a:pt x="1" y="3120"/>
                      </a:lnTo>
                      <a:cubicBezTo>
                        <a:pt x="1" y="3309"/>
                        <a:pt x="159" y="3466"/>
                        <a:pt x="348" y="3466"/>
                      </a:cubicBezTo>
                      <a:lnTo>
                        <a:pt x="6554" y="3466"/>
                      </a:lnTo>
                      <a:cubicBezTo>
                        <a:pt x="6775" y="3466"/>
                        <a:pt x="6932" y="3309"/>
                        <a:pt x="6932" y="3120"/>
                      </a:cubicBezTo>
                      <a:lnTo>
                        <a:pt x="6932" y="379"/>
                      </a:lnTo>
                      <a:cubicBezTo>
                        <a:pt x="6869" y="158"/>
                        <a:pt x="6712" y="1"/>
                        <a:pt x="655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38" name="Google Shape;12523;p89">
                  <a:extLst>
                    <a:ext uri="{FF2B5EF4-FFF2-40B4-BE49-F238E27FC236}">
                      <a16:creationId xmlns:a16="http://schemas.microsoft.com/office/drawing/2014/main" id="{D4289652-BC4E-6B63-6141-2A42468FC51D}"/>
                    </a:ext>
                  </a:extLst>
                </p:cNvPr>
                <p:cNvSpPr/>
                <p:nvPr/>
              </p:nvSpPr>
              <p:spPr>
                <a:xfrm>
                  <a:off x="-2385475" y="2545975"/>
                  <a:ext cx="8667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3467" extrusionOk="0">
                      <a:moveTo>
                        <a:pt x="2742" y="757"/>
                      </a:moveTo>
                      <a:lnTo>
                        <a:pt x="2742" y="2805"/>
                      </a:lnTo>
                      <a:lnTo>
                        <a:pt x="694" y="2805"/>
                      </a:lnTo>
                      <a:lnTo>
                        <a:pt x="694" y="757"/>
                      </a:lnTo>
                      <a:close/>
                      <a:moveTo>
                        <a:pt x="348" y="1"/>
                      </a:moveTo>
                      <a:cubicBezTo>
                        <a:pt x="159" y="1"/>
                        <a:pt x="1" y="158"/>
                        <a:pt x="1" y="347"/>
                      </a:cubicBezTo>
                      <a:lnTo>
                        <a:pt x="1" y="3120"/>
                      </a:lnTo>
                      <a:cubicBezTo>
                        <a:pt x="1" y="3309"/>
                        <a:pt x="159" y="3466"/>
                        <a:pt x="348" y="3466"/>
                      </a:cubicBezTo>
                      <a:lnTo>
                        <a:pt x="3088" y="3466"/>
                      </a:lnTo>
                      <a:cubicBezTo>
                        <a:pt x="3309" y="3466"/>
                        <a:pt x="3467" y="3309"/>
                        <a:pt x="3467" y="3120"/>
                      </a:cubicBezTo>
                      <a:lnTo>
                        <a:pt x="3467" y="347"/>
                      </a:lnTo>
                      <a:cubicBezTo>
                        <a:pt x="3467" y="158"/>
                        <a:pt x="3309" y="1"/>
                        <a:pt x="308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39" name="Google Shape;12524;p89">
                  <a:extLst>
                    <a:ext uri="{FF2B5EF4-FFF2-40B4-BE49-F238E27FC236}">
                      <a16:creationId xmlns:a16="http://schemas.microsoft.com/office/drawing/2014/main" id="{4899E015-8B2A-A5C7-E822-449A4C40A70F}"/>
                    </a:ext>
                  </a:extLst>
                </p:cNvPr>
                <p:cNvSpPr/>
                <p:nvPr/>
              </p:nvSpPr>
              <p:spPr>
                <a:xfrm>
                  <a:off x="-2281500" y="2546775"/>
                  <a:ext cx="693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47" y="725"/>
                      </a:cubicBezTo>
                      <a:lnTo>
                        <a:pt x="2395" y="725"/>
                      </a:lnTo>
                      <a:cubicBezTo>
                        <a:pt x="2616" y="725"/>
                        <a:pt x="2773" y="567"/>
                        <a:pt x="2773" y="378"/>
                      </a:cubicBezTo>
                      <a:cubicBezTo>
                        <a:pt x="2710" y="158"/>
                        <a:pt x="2553" y="0"/>
                        <a:pt x="239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40" name="Google Shape;12525;p89">
                  <a:extLst>
                    <a:ext uri="{FF2B5EF4-FFF2-40B4-BE49-F238E27FC236}">
                      <a16:creationId xmlns:a16="http://schemas.microsoft.com/office/drawing/2014/main" id="{40A262F1-8F59-FEFA-1ECB-0148BF09822F}"/>
                    </a:ext>
                  </a:extLst>
                </p:cNvPr>
                <p:cNvSpPr/>
                <p:nvPr/>
              </p:nvSpPr>
              <p:spPr>
                <a:xfrm>
                  <a:off x="-2281500" y="2581425"/>
                  <a:ext cx="6935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726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68"/>
                        <a:pt x="158" y="725"/>
                        <a:pt x="347" y="725"/>
                      </a:cubicBezTo>
                      <a:lnTo>
                        <a:pt x="2395" y="725"/>
                      </a:lnTo>
                      <a:cubicBezTo>
                        <a:pt x="2616" y="725"/>
                        <a:pt x="2773" y="568"/>
                        <a:pt x="2773" y="347"/>
                      </a:cubicBezTo>
                      <a:cubicBezTo>
                        <a:pt x="2710" y="158"/>
                        <a:pt x="2553" y="1"/>
                        <a:pt x="239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41" name="Google Shape;12526;p89">
                  <a:extLst>
                    <a:ext uri="{FF2B5EF4-FFF2-40B4-BE49-F238E27FC236}">
                      <a16:creationId xmlns:a16="http://schemas.microsoft.com/office/drawing/2014/main" id="{616FDFE0-8124-3813-8625-394D90B03D40}"/>
                    </a:ext>
                  </a:extLst>
                </p:cNvPr>
                <p:cNvSpPr/>
                <p:nvPr/>
              </p:nvSpPr>
              <p:spPr>
                <a:xfrm>
                  <a:off x="-2281500" y="2616075"/>
                  <a:ext cx="69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694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36"/>
                        <a:pt x="158" y="694"/>
                        <a:pt x="347" y="694"/>
                      </a:cubicBezTo>
                      <a:lnTo>
                        <a:pt x="2395" y="694"/>
                      </a:lnTo>
                      <a:cubicBezTo>
                        <a:pt x="2616" y="694"/>
                        <a:pt x="2773" y="536"/>
                        <a:pt x="2773" y="347"/>
                      </a:cubicBezTo>
                      <a:cubicBezTo>
                        <a:pt x="2710" y="158"/>
                        <a:pt x="2553" y="1"/>
                        <a:pt x="239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42" name="Google Shape;12527;p89">
                  <a:extLst>
                    <a:ext uri="{FF2B5EF4-FFF2-40B4-BE49-F238E27FC236}">
                      <a16:creationId xmlns:a16="http://schemas.microsoft.com/office/drawing/2014/main" id="{B2D90093-D4C2-436D-AEE2-E97DD3D2E44A}"/>
                    </a:ext>
                  </a:extLst>
                </p:cNvPr>
                <p:cNvSpPr/>
                <p:nvPr/>
              </p:nvSpPr>
              <p:spPr>
                <a:xfrm>
                  <a:off x="-2385475" y="2649150"/>
                  <a:ext cx="17332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33" h="726" extrusionOk="0">
                      <a:moveTo>
                        <a:pt x="348" y="1"/>
                      </a:moveTo>
                      <a:cubicBezTo>
                        <a:pt x="159" y="1"/>
                        <a:pt x="1" y="159"/>
                        <a:pt x="1" y="379"/>
                      </a:cubicBezTo>
                      <a:cubicBezTo>
                        <a:pt x="1" y="568"/>
                        <a:pt x="159" y="726"/>
                        <a:pt x="348" y="726"/>
                      </a:cubicBezTo>
                      <a:lnTo>
                        <a:pt x="6554" y="726"/>
                      </a:lnTo>
                      <a:cubicBezTo>
                        <a:pt x="6775" y="726"/>
                        <a:pt x="6932" y="568"/>
                        <a:pt x="6932" y="379"/>
                      </a:cubicBezTo>
                      <a:cubicBezTo>
                        <a:pt x="6869" y="159"/>
                        <a:pt x="6712" y="1"/>
                        <a:pt x="655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18" name="Google Shape;12535;p89">
                <a:extLst>
                  <a:ext uri="{FF2B5EF4-FFF2-40B4-BE49-F238E27FC236}">
                    <a16:creationId xmlns:a16="http://schemas.microsoft.com/office/drawing/2014/main" id="{24C4B461-37E4-32CA-43EA-2006F7AA39C6}"/>
                  </a:ext>
                </a:extLst>
              </p:cNvPr>
              <p:cNvGrpSpPr/>
              <p:nvPr/>
            </p:nvGrpSpPr>
            <p:grpSpPr>
              <a:xfrm>
                <a:off x="2872448" y="2661924"/>
                <a:ext cx="649979" cy="641288"/>
                <a:chOff x="-5637575" y="2397900"/>
                <a:chExt cx="295400" cy="291450"/>
              </a:xfrm>
              <a:grpFill/>
            </p:grpSpPr>
            <p:sp>
              <p:nvSpPr>
                <p:cNvPr id="17932" name="Google Shape;12536;p89">
                  <a:extLst>
                    <a:ext uri="{FF2B5EF4-FFF2-40B4-BE49-F238E27FC236}">
                      <a16:creationId xmlns:a16="http://schemas.microsoft.com/office/drawing/2014/main" id="{24372630-B038-9420-2836-DE731CAB85D9}"/>
                    </a:ext>
                  </a:extLst>
                </p:cNvPr>
                <p:cNvSpPr/>
                <p:nvPr/>
              </p:nvSpPr>
              <p:spPr>
                <a:xfrm>
                  <a:off x="-5575350" y="2547550"/>
                  <a:ext cx="79575" cy="88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3" h="3530" extrusionOk="0">
                      <a:moveTo>
                        <a:pt x="1088" y="1"/>
                      </a:moveTo>
                      <a:cubicBezTo>
                        <a:pt x="1001" y="1"/>
                        <a:pt x="915" y="32"/>
                        <a:pt x="852" y="95"/>
                      </a:cubicBezTo>
                      <a:lnTo>
                        <a:pt x="379" y="568"/>
                      </a:lnTo>
                      <a:cubicBezTo>
                        <a:pt x="1" y="978"/>
                        <a:pt x="1" y="1639"/>
                        <a:pt x="379" y="2017"/>
                      </a:cubicBezTo>
                      <a:cubicBezTo>
                        <a:pt x="584" y="2222"/>
                        <a:pt x="852" y="2324"/>
                        <a:pt x="1115" y="2324"/>
                      </a:cubicBezTo>
                      <a:cubicBezTo>
                        <a:pt x="1379" y="2324"/>
                        <a:pt x="1639" y="2222"/>
                        <a:pt x="1828" y="2017"/>
                      </a:cubicBezTo>
                      <a:cubicBezTo>
                        <a:pt x="1891" y="1970"/>
                        <a:pt x="1986" y="1946"/>
                        <a:pt x="2076" y="1946"/>
                      </a:cubicBezTo>
                      <a:cubicBezTo>
                        <a:pt x="2167" y="1946"/>
                        <a:pt x="2253" y="1970"/>
                        <a:pt x="2301" y="2017"/>
                      </a:cubicBezTo>
                      <a:cubicBezTo>
                        <a:pt x="2427" y="2143"/>
                        <a:pt x="2427" y="2395"/>
                        <a:pt x="2301" y="2490"/>
                      </a:cubicBezTo>
                      <a:lnTo>
                        <a:pt x="1828" y="2962"/>
                      </a:lnTo>
                      <a:cubicBezTo>
                        <a:pt x="1734" y="3088"/>
                        <a:pt x="1734" y="3340"/>
                        <a:pt x="1828" y="3435"/>
                      </a:cubicBezTo>
                      <a:cubicBezTo>
                        <a:pt x="1891" y="3498"/>
                        <a:pt x="1986" y="3529"/>
                        <a:pt x="2076" y="3529"/>
                      </a:cubicBezTo>
                      <a:cubicBezTo>
                        <a:pt x="2167" y="3529"/>
                        <a:pt x="2253" y="3498"/>
                        <a:pt x="2301" y="3435"/>
                      </a:cubicBezTo>
                      <a:lnTo>
                        <a:pt x="2773" y="2962"/>
                      </a:lnTo>
                      <a:cubicBezTo>
                        <a:pt x="3183" y="2584"/>
                        <a:pt x="3183" y="1923"/>
                        <a:pt x="2773" y="1513"/>
                      </a:cubicBezTo>
                      <a:cubicBezTo>
                        <a:pt x="2569" y="1293"/>
                        <a:pt x="2309" y="1182"/>
                        <a:pt x="2049" y="1182"/>
                      </a:cubicBezTo>
                      <a:cubicBezTo>
                        <a:pt x="1789" y="1182"/>
                        <a:pt x="1529" y="1293"/>
                        <a:pt x="1324" y="1513"/>
                      </a:cubicBezTo>
                      <a:cubicBezTo>
                        <a:pt x="1261" y="1576"/>
                        <a:pt x="1174" y="1608"/>
                        <a:pt x="1088" y="1608"/>
                      </a:cubicBezTo>
                      <a:cubicBezTo>
                        <a:pt x="1001" y="1608"/>
                        <a:pt x="915" y="1576"/>
                        <a:pt x="852" y="1513"/>
                      </a:cubicBezTo>
                      <a:cubicBezTo>
                        <a:pt x="726" y="1387"/>
                        <a:pt x="726" y="1167"/>
                        <a:pt x="852" y="1041"/>
                      </a:cubicBezTo>
                      <a:lnTo>
                        <a:pt x="1324" y="568"/>
                      </a:lnTo>
                      <a:cubicBezTo>
                        <a:pt x="1450" y="442"/>
                        <a:pt x="1450" y="221"/>
                        <a:pt x="1324" y="95"/>
                      </a:cubicBezTo>
                      <a:cubicBezTo>
                        <a:pt x="1261" y="32"/>
                        <a:pt x="1174" y="1"/>
                        <a:pt x="108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33" name="Google Shape;12537;p89">
                  <a:extLst>
                    <a:ext uri="{FF2B5EF4-FFF2-40B4-BE49-F238E27FC236}">
                      <a16:creationId xmlns:a16="http://schemas.microsoft.com/office/drawing/2014/main" id="{01E43FCF-63C5-51F2-9B86-C07C9F9BC7FD}"/>
                    </a:ext>
                  </a:extLst>
                </p:cNvPr>
                <p:cNvSpPr/>
                <p:nvPr/>
              </p:nvSpPr>
              <p:spPr>
                <a:xfrm>
                  <a:off x="-5526500" y="2499525"/>
                  <a:ext cx="85075" cy="81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03" h="3269" extrusionOk="0">
                      <a:moveTo>
                        <a:pt x="1107" y="0"/>
                      </a:moveTo>
                      <a:cubicBezTo>
                        <a:pt x="1016" y="0"/>
                        <a:pt x="930" y="32"/>
                        <a:pt x="882" y="95"/>
                      </a:cubicBezTo>
                      <a:lnTo>
                        <a:pt x="410" y="567"/>
                      </a:lnTo>
                      <a:cubicBezTo>
                        <a:pt x="0" y="945"/>
                        <a:pt x="0" y="1638"/>
                        <a:pt x="410" y="2016"/>
                      </a:cubicBezTo>
                      <a:lnTo>
                        <a:pt x="882" y="2489"/>
                      </a:lnTo>
                      <a:lnTo>
                        <a:pt x="1355" y="2962"/>
                      </a:lnTo>
                      <a:cubicBezTo>
                        <a:pt x="1544" y="3166"/>
                        <a:pt x="1804" y="3269"/>
                        <a:pt x="2068" y="3269"/>
                      </a:cubicBezTo>
                      <a:cubicBezTo>
                        <a:pt x="2332" y="3269"/>
                        <a:pt x="2599" y="3166"/>
                        <a:pt x="2804" y="2962"/>
                      </a:cubicBezTo>
                      <a:lnTo>
                        <a:pt x="3277" y="2489"/>
                      </a:lnTo>
                      <a:cubicBezTo>
                        <a:pt x="3403" y="2363"/>
                        <a:pt x="3403" y="2142"/>
                        <a:pt x="3277" y="2016"/>
                      </a:cubicBezTo>
                      <a:cubicBezTo>
                        <a:pt x="3178" y="1918"/>
                        <a:pt x="3070" y="1870"/>
                        <a:pt x="2977" y="1870"/>
                      </a:cubicBezTo>
                      <a:cubicBezTo>
                        <a:pt x="2892" y="1870"/>
                        <a:pt x="2818" y="1910"/>
                        <a:pt x="2773" y="1985"/>
                      </a:cubicBezTo>
                      <a:lnTo>
                        <a:pt x="2300" y="2457"/>
                      </a:lnTo>
                      <a:cubicBezTo>
                        <a:pt x="2237" y="2520"/>
                        <a:pt x="2143" y="2552"/>
                        <a:pt x="2052" y="2552"/>
                      </a:cubicBezTo>
                      <a:cubicBezTo>
                        <a:pt x="1961" y="2552"/>
                        <a:pt x="1875" y="2520"/>
                        <a:pt x="1827" y="2457"/>
                      </a:cubicBezTo>
                      <a:lnTo>
                        <a:pt x="1575" y="2205"/>
                      </a:lnTo>
                      <a:lnTo>
                        <a:pt x="2300" y="1512"/>
                      </a:lnTo>
                      <a:cubicBezTo>
                        <a:pt x="2395" y="1386"/>
                        <a:pt x="2395" y="1134"/>
                        <a:pt x="2300" y="1040"/>
                      </a:cubicBezTo>
                      <a:cubicBezTo>
                        <a:pt x="2237" y="977"/>
                        <a:pt x="2143" y="945"/>
                        <a:pt x="2052" y="945"/>
                      </a:cubicBezTo>
                      <a:cubicBezTo>
                        <a:pt x="1961" y="945"/>
                        <a:pt x="1875" y="977"/>
                        <a:pt x="1827" y="1040"/>
                      </a:cubicBezTo>
                      <a:lnTo>
                        <a:pt x="1103" y="1733"/>
                      </a:lnTo>
                      <a:lnTo>
                        <a:pt x="882" y="1512"/>
                      </a:lnTo>
                      <a:cubicBezTo>
                        <a:pt x="756" y="1386"/>
                        <a:pt x="756" y="1166"/>
                        <a:pt x="882" y="1040"/>
                      </a:cubicBezTo>
                      <a:lnTo>
                        <a:pt x="1355" y="567"/>
                      </a:lnTo>
                      <a:cubicBezTo>
                        <a:pt x="1449" y="441"/>
                        <a:pt x="1449" y="221"/>
                        <a:pt x="1355" y="95"/>
                      </a:cubicBezTo>
                      <a:cubicBezTo>
                        <a:pt x="1292" y="32"/>
                        <a:pt x="1197" y="0"/>
                        <a:pt x="110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34" name="Google Shape;12538;p89">
                  <a:extLst>
                    <a:ext uri="{FF2B5EF4-FFF2-40B4-BE49-F238E27FC236}">
                      <a16:creationId xmlns:a16="http://schemas.microsoft.com/office/drawing/2014/main" id="{8A6D95F0-C143-3B8D-0916-FC908A6EB3E7}"/>
                    </a:ext>
                  </a:extLst>
                </p:cNvPr>
                <p:cNvSpPr/>
                <p:nvPr/>
              </p:nvSpPr>
              <p:spPr>
                <a:xfrm>
                  <a:off x="-5480050" y="2456975"/>
                  <a:ext cx="80375" cy="75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15" h="3026" extrusionOk="0">
                      <a:moveTo>
                        <a:pt x="1100" y="686"/>
                      </a:moveTo>
                      <a:cubicBezTo>
                        <a:pt x="1190" y="686"/>
                        <a:pt x="1277" y="710"/>
                        <a:pt x="1324" y="757"/>
                      </a:cubicBezTo>
                      <a:lnTo>
                        <a:pt x="2332" y="1765"/>
                      </a:lnTo>
                      <a:cubicBezTo>
                        <a:pt x="2490" y="1860"/>
                        <a:pt x="2490" y="2112"/>
                        <a:pt x="2332" y="2238"/>
                      </a:cubicBezTo>
                      <a:cubicBezTo>
                        <a:pt x="2269" y="2285"/>
                        <a:pt x="2183" y="2309"/>
                        <a:pt x="2096" y="2309"/>
                      </a:cubicBezTo>
                      <a:cubicBezTo>
                        <a:pt x="2009" y="2309"/>
                        <a:pt x="1923" y="2285"/>
                        <a:pt x="1860" y="2238"/>
                      </a:cubicBezTo>
                      <a:lnTo>
                        <a:pt x="852" y="1229"/>
                      </a:lnTo>
                      <a:cubicBezTo>
                        <a:pt x="757" y="1135"/>
                        <a:pt x="757" y="883"/>
                        <a:pt x="852" y="757"/>
                      </a:cubicBezTo>
                      <a:cubicBezTo>
                        <a:pt x="915" y="710"/>
                        <a:pt x="1009" y="686"/>
                        <a:pt x="1100" y="686"/>
                      </a:cubicBezTo>
                      <a:close/>
                      <a:moveTo>
                        <a:pt x="1119" y="1"/>
                      </a:moveTo>
                      <a:cubicBezTo>
                        <a:pt x="852" y="1"/>
                        <a:pt x="584" y="95"/>
                        <a:pt x="379" y="284"/>
                      </a:cubicBezTo>
                      <a:cubicBezTo>
                        <a:pt x="1" y="694"/>
                        <a:pt x="1" y="1356"/>
                        <a:pt x="379" y="1765"/>
                      </a:cubicBezTo>
                      <a:lnTo>
                        <a:pt x="1387" y="2742"/>
                      </a:lnTo>
                      <a:cubicBezTo>
                        <a:pt x="1576" y="2931"/>
                        <a:pt x="1836" y="3025"/>
                        <a:pt x="2100" y="3025"/>
                      </a:cubicBezTo>
                      <a:cubicBezTo>
                        <a:pt x="2364" y="3025"/>
                        <a:pt x="2632" y="2931"/>
                        <a:pt x="2836" y="2742"/>
                      </a:cubicBezTo>
                      <a:cubicBezTo>
                        <a:pt x="3214" y="2332"/>
                        <a:pt x="3214" y="1671"/>
                        <a:pt x="2836" y="1293"/>
                      </a:cubicBezTo>
                      <a:lnTo>
                        <a:pt x="1860" y="284"/>
                      </a:lnTo>
                      <a:cubicBezTo>
                        <a:pt x="1655" y="95"/>
                        <a:pt x="1387" y="1"/>
                        <a:pt x="111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35" name="Google Shape;12539;p89">
                  <a:extLst>
                    <a:ext uri="{FF2B5EF4-FFF2-40B4-BE49-F238E27FC236}">
                      <a16:creationId xmlns:a16="http://schemas.microsoft.com/office/drawing/2014/main" id="{009E0E45-7417-52F0-696C-2491A44194F7}"/>
                    </a:ext>
                  </a:extLst>
                </p:cNvPr>
                <p:cNvSpPr/>
                <p:nvPr/>
              </p:nvSpPr>
              <p:spPr>
                <a:xfrm>
                  <a:off x="-5637575" y="2397900"/>
                  <a:ext cx="295400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6" h="11658" extrusionOk="0">
                      <a:moveTo>
                        <a:pt x="9185" y="1479"/>
                      </a:moveTo>
                      <a:cubicBezTo>
                        <a:pt x="9245" y="1479"/>
                        <a:pt x="9245" y="1482"/>
                        <a:pt x="9263" y="1482"/>
                      </a:cubicBezTo>
                      <a:cubicBezTo>
                        <a:pt x="9421" y="1482"/>
                        <a:pt x="9579" y="1513"/>
                        <a:pt x="9673" y="1545"/>
                      </a:cubicBezTo>
                      <a:lnTo>
                        <a:pt x="9106" y="2143"/>
                      </a:lnTo>
                      <a:cubicBezTo>
                        <a:pt x="8980" y="2269"/>
                        <a:pt x="8980" y="2490"/>
                        <a:pt x="9106" y="2616"/>
                      </a:cubicBezTo>
                      <a:cubicBezTo>
                        <a:pt x="9153" y="2679"/>
                        <a:pt x="9240" y="2710"/>
                        <a:pt x="9330" y="2710"/>
                      </a:cubicBezTo>
                      <a:cubicBezTo>
                        <a:pt x="9421" y="2710"/>
                        <a:pt x="9515" y="2679"/>
                        <a:pt x="9579" y="2616"/>
                      </a:cubicBezTo>
                      <a:lnTo>
                        <a:pt x="10146" y="2017"/>
                      </a:lnTo>
                      <a:cubicBezTo>
                        <a:pt x="10272" y="2175"/>
                        <a:pt x="10303" y="2332"/>
                        <a:pt x="10303" y="2553"/>
                      </a:cubicBezTo>
                      <a:lnTo>
                        <a:pt x="10146" y="5325"/>
                      </a:lnTo>
                      <a:cubicBezTo>
                        <a:pt x="10114" y="5798"/>
                        <a:pt x="9925" y="6239"/>
                        <a:pt x="9515" y="6554"/>
                      </a:cubicBezTo>
                      <a:lnTo>
                        <a:pt x="9484" y="6585"/>
                      </a:lnTo>
                      <a:lnTo>
                        <a:pt x="8570" y="7499"/>
                      </a:lnTo>
                      <a:cubicBezTo>
                        <a:pt x="5231" y="10902"/>
                        <a:pt x="5829" y="10303"/>
                        <a:pt x="5199" y="10902"/>
                      </a:cubicBezTo>
                      <a:cubicBezTo>
                        <a:pt x="5136" y="10949"/>
                        <a:pt x="5050" y="10972"/>
                        <a:pt x="4963" y="10972"/>
                      </a:cubicBezTo>
                      <a:cubicBezTo>
                        <a:pt x="4876" y="10972"/>
                        <a:pt x="4790" y="10949"/>
                        <a:pt x="4727" y="10902"/>
                      </a:cubicBezTo>
                      <a:lnTo>
                        <a:pt x="820" y="6995"/>
                      </a:lnTo>
                      <a:cubicBezTo>
                        <a:pt x="694" y="6869"/>
                        <a:pt x="694" y="6648"/>
                        <a:pt x="820" y="6522"/>
                      </a:cubicBezTo>
                      <a:lnTo>
                        <a:pt x="5262" y="2112"/>
                      </a:lnTo>
                      <a:cubicBezTo>
                        <a:pt x="5577" y="1797"/>
                        <a:pt x="5987" y="1639"/>
                        <a:pt x="6365" y="1608"/>
                      </a:cubicBezTo>
                      <a:cubicBezTo>
                        <a:pt x="8503" y="1495"/>
                        <a:pt x="9033" y="1479"/>
                        <a:pt x="9185" y="1479"/>
                      </a:cubicBezTo>
                      <a:close/>
                      <a:moveTo>
                        <a:pt x="11422" y="1"/>
                      </a:moveTo>
                      <a:cubicBezTo>
                        <a:pt x="11335" y="1"/>
                        <a:pt x="11248" y="32"/>
                        <a:pt x="11185" y="95"/>
                      </a:cubicBezTo>
                      <a:lnTo>
                        <a:pt x="10240" y="1041"/>
                      </a:lnTo>
                      <a:cubicBezTo>
                        <a:pt x="9958" y="871"/>
                        <a:pt x="9650" y="752"/>
                        <a:pt x="9316" y="752"/>
                      </a:cubicBezTo>
                      <a:cubicBezTo>
                        <a:pt x="9278" y="752"/>
                        <a:pt x="9239" y="754"/>
                        <a:pt x="9200" y="757"/>
                      </a:cubicBezTo>
                      <a:lnTo>
                        <a:pt x="6428" y="883"/>
                      </a:lnTo>
                      <a:cubicBezTo>
                        <a:pt x="5829" y="915"/>
                        <a:pt x="5262" y="1167"/>
                        <a:pt x="4853" y="1608"/>
                      </a:cubicBezTo>
                      <a:lnTo>
                        <a:pt x="379" y="6018"/>
                      </a:lnTo>
                      <a:cubicBezTo>
                        <a:pt x="1" y="6396"/>
                        <a:pt x="1" y="7058"/>
                        <a:pt x="379" y="7468"/>
                      </a:cubicBezTo>
                      <a:lnTo>
                        <a:pt x="4286" y="11374"/>
                      </a:lnTo>
                      <a:cubicBezTo>
                        <a:pt x="4490" y="11563"/>
                        <a:pt x="4758" y="11658"/>
                        <a:pt x="5022" y="11658"/>
                      </a:cubicBezTo>
                      <a:cubicBezTo>
                        <a:pt x="5286" y="11658"/>
                        <a:pt x="5546" y="11563"/>
                        <a:pt x="5735" y="11374"/>
                      </a:cubicBezTo>
                      <a:lnTo>
                        <a:pt x="9137" y="7972"/>
                      </a:lnTo>
                      <a:lnTo>
                        <a:pt x="10051" y="7058"/>
                      </a:lnTo>
                      <a:cubicBezTo>
                        <a:pt x="10555" y="6648"/>
                        <a:pt x="10870" y="6018"/>
                        <a:pt x="10902" y="5388"/>
                      </a:cubicBezTo>
                      <a:lnTo>
                        <a:pt x="11059" y="2584"/>
                      </a:lnTo>
                      <a:cubicBezTo>
                        <a:pt x="11059" y="2238"/>
                        <a:pt x="10996" y="1828"/>
                        <a:pt x="10776" y="1545"/>
                      </a:cubicBezTo>
                      <a:lnTo>
                        <a:pt x="11721" y="600"/>
                      </a:lnTo>
                      <a:cubicBezTo>
                        <a:pt x="11815" y="442"/>
                        <a:pt x="11815" y="221"/>
                        <a:pt x="11658" y="95"/>
                      </a:cubicBezTo>
                      <a:cubicBezTo>
                        <a:pt x="11595" y="32"/>
                        <a:pt x="11508" y="1"/>
                        <a:pt x="1142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19" name="Google Shape;12546;p89">
                <a:extLst>
                  <a:ext uri="{FF2B5EF4-FFF2-40B4-BE49-F238E27FC236}">
                    <a16:creationId xmlns:a16="http://schemas.microsoft.com/office/drawing/2014/main" id="{9FC9ED1C-9C23-AA5D-345B-B162C8B5DF84}"/>
                  </a:ext>
                </a:extLst>
              </p:cNvPr>
              <p:cNvGrpSpPr/>
              <p:nvPr/>
            </p:nvGrpSpPr>
            <p:grpSpPr>
              <a:xfrm>
                <a:off x="6981824" y="2659341"/>
                <a:ext cx="648218" cy="646458"/>
                <a:chOff x="-3854375" y="2405000"/>
                <a:chExt cx="294600" cy="293800"/>
              </a:xfrm>
              <a:grpFill/>
            </p:grpSpPr>
            <p:sp>
              <p:nvSpPr>
                <p:cNvPr id="17930" name="Google Shape;12547;p89">
                  <a:extLst>
                    <a:ext uri="{FF2B5EF4-FFF2-40B4-BE49-F238E27FC236}">
                      <a16:creationId xmlns:a16="http://schemas.microsoft.com/office/drawing/2014/main" id="{CF4A9842-FA89-D11D-FB35-CD221623D43A}"/>
                    </a:ext>
                  </a:extLst>
                </p:cNvPr>
                <p:cNvSpPr/>
                <p:nvPr/>
              </p:nvSpPr>
              <p:spPr>
                <a:xfrm>
                  <a:off x="-3854375" y="2405000"/>
                  <a:ext cx="294600" cy="293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84" h="11752" extrusionOk="0">
                      <a:moveTo>
                        <a:pt x="6994" y="694"/>
                      </a:moveTo>
                      <a:lnTo>
                        <a:pt x="6994" y="1103"/>
                      </a:lnTo>
                      <a:cubicBezTo>
                        <a:pt x="6994" y="1261"/>
                        <a:pt x="7120" y="1387"/>
                        <a:pt x="7278" y="1418"/>
                      </a:cubicBezTo>
                      <a:cubicBezTo>
                        <a:pt x="7467" y="1481"/>
                        <a:pt x="7719" y="1576"/>
                        <a:pt x="7908" y="1702"/>
                      </a:cubicBezTo>
                      <a:cubicBezTo>
                        <a:pt x="7954" y="1736"/>
                        <a:pt x="8009" y="1750"/>
                        <a:pt x="8066" y="1750"/>
                      </a:cubicBezTo>
                      <a:cubicBezTo>
                        <a:pt x="8164" y="1750"/>
                        <a:pt x="8269" y="1710"/>
                        <a:pt x="8349" y="1670"/>
                      </a:cubicBezTo>
                      <a:lnTo>
                        <a:pt x="8664" y="1355"/>
                      </a:lnTo>
                      <a:lnTo>
                        <a:pt x="9137" y="1828"/>
                      </a:lnTo>
                      <a:lnTo>
                        <a:pt x="8822" y="2143"/>
                      </a:lnTo>
                      <a:cubicBezTo>
                        <a:pt x="8696" y="2269"/>
                        <a:pt x="8696" y="2426"/>
                        <a:pt x="8759" y="2584"/>
                      </a:cubicBezTo>
                      <a:cubicBezTo>
                        <a:pt x="8885" y="2773"/>
                        <a:pt x="8979" y="2962"/>
                        <a:pt x="9042" y="3214"/>
                      </a:cubicBezTo>
                      <a:cubicBezTo>
                        <a:pt x="9074" y="3372"/>
                        <a:pt x="9200" y="3466"/>
                        <a:pt x="9357" y="3466"/>
                      </a:cubicBezTo>
                      <a:lnTo>
                        <a:pt x="9798" y="3466"/>
                      </a:lnTo>
                      <a:lnTo>
                        <a:pt x="9798" y="4159"/>
                      </a:lnTo>
                      <a:lnTo>
                        <a:pt x="9357" y="4159"/>
                      </a:lnTo>
                      <a:cubicBezTo>
                        <a:pt x="9200" y="4159"/>
                        <a:pt x="9074" y="4222"/>
                        <a:pt x="9042" y="4380"/>
                      </a:cubicBezTo>
                      <a:cubicBezTo>
                        <a:pt x="9011" y="4569"/>
                        <a:pt x="8885" y="4821"/>
                        <a:pt x="8759" y="5010"/>
                      </a:cubicBezTo>
                      <a:cubicBezTo>
                        <a:pt x="8696" y="5136"/>
                        <a:pt x="8727" y="5325"/>
                        <a:pt x="8822" y="5451"/>
                      </a:cubicBezTo>
                      <a:lnTo>
                        <a:pt x="9137" y="5766"/>
                      </a:lnTo>
                      <a:lnTo>
                        <a:pt x="8664" y="6238"/>
                      </a:lnTo>
                      <a:lnTo>
                        <a:pt x="8349" y="5923"/>
                      </a:lnTo>
                      <a:cubicBezTo>
                        <a:pt x="8275" y="5850"/>
                        <a:pt x="8191" y="5819"/>
                        <a:pt x="8101" y="5819"/>
                      </a:cubicBezTo>
                      <a:cubicBezTo>
                        <a:pt x="8038" y="5819"/>
                        <a:pt x="7973" y="5834"/>
                        <a:pt x="7908" y="5860"/>
                      </a:cubicBezTo>
                      <a:cubicBezTo>
                        <a:pt x="7719" y="5986"/>
                        <a:pt x="7498" y="6081"/>
                        <a:pt x="7278" y="6144"/>
                      </a:cubicBezTo>
                      <a:cubicBezTo>
                        <a:pt x="7120" y="6175"/>
                        <a:pt x="6994" y="6301"/>
                        <a:pt x="6994" y="6459"/>
                      </a:cubicBezTo>
                      <a:lnTo>
                        <a:pt x="6994" y="6900"/>
                      </a:lnTo>
                      <a:lnTo>
                        <a:pt x="6333" y="6900"/>
                      </a:lnTo>
                      <a:lnTo>
                        <a:pt x="6333" y="6459"/>
                      </a:lnTo>
                      <a:cubicBezTo>
                        <a:pt x="6333" y="6301"/>
                        <a:pt x="6207" y="6207"/>
                        <a:pt x="6049" y="6144"/>
                      </a:cubicBezTo>
                      <a:cubicBezTo>
                        <a:pt x="5860" y="6112"/>
                        <a:pt x="5608" y="5986"/>
                        <a:pt x="5419" y="5860"/>
                      </a:cubicBezTo>
                      <a:cubicBezTo>
                        <a:pt x="5374" y="5838"/>
                        <a:pt x="5322" y="5828"/>
                        <a:pt x="5267" y="5828"/>
                      </a:cubicBezTo>
                      <a:cubicBezTo>
                        <a:pt x="5167" y="5828"/>
                        <a:pt x="5059" y="5862"/>
                        <a:pt x="4978" y="5923"/>
                      </a:cubicBezTo>
                      <a:lnTo>
                        <a:pt x="4663" y="6238"/>
                      </a:lnTo>
                      <a:lnTo>
                        <a:pt x="4190" y="5766"/>
                      </a:lnTo>
                      <a:lnTo>
                        <a:pt x="4505" y="5451"/>
                      </a:lnTo>
                      <a:cubicBezTo>
                        <a:pt x="4631" y="5325"/>
                        <a:pt x="4631" y="5167"/>
                        <a:pt x="4568" y="5010"/>
                      </a:cubicBezTo>
                      <a:cubicBezTo>
                        <a:pt x="4442" y="4821"/>
                        <a:pt x="4348" y="4632"/>
                        <a:pt x="4285" y="4380"/>
                      </a:cubicBezTo>
                      <a:cubicBezTo>
                        <a:pt x="4253" y="4254"/>
                        <a:pt x="4127" y="4159"/>
                        <a:pt x="4001" y="4159"/>
                      </a:cubicBezTo>
                      <a:lnTo>
                        <a:pt x="3529" y="4159"/>
                      </a:lnTo>
                      <a:lnTo>
                        <a:pt x="3529" y="3466"/>
                      </a:lnTo>
                      <a:lnTo>
                        <a:pt x="3970" y="3466"/>
                      </a:lnTo>
                      <a:cubicBezTo>
                        <a:pt x="4127" y="3466"/>
                        <a:pt x="4253" y="3372"/>
                        <a:pt x="4285" y="3214"/>
                      </a:cubicBezTo>
                      <a:cubicBezTo>
                        <a:pt x="4316" y="2993"/>
                        <a:pt x="4442" y="2773"/>
                        <a:pt x="4568" y="2584"/>
                      </a:cubicBezTo>
                      <a:cubicBezTo>
                        <a:pt x="4631" y="2458"/>
                        <a:pt x="4600" y="2269"/>
                        <a:pt x="4505" y="2143"/>
                      </a:cubicBezTo>
                      <a:lnTo>
                        <a:pt x="4190" y="1828"/>
                      </a:lnTo>
                      <a:lnTo>
                        <a:pt x="4663" y="1355"/>
                      </a:lnTo>
                      <a:lnTo>
                        <a:pt x="4978" y="1670"/>
                      </a:lnTo>
                      <a:cubicBezTo>
                        <a:pt x="5046" y="1738"/>
                        <a:pt x="5122" y="1769"/>
                        <a:pt x="5203" y="1769"/>
                      </a:cubicBezTo>
                      <a:cubicBezTo>
                        <a:pt x="5273" y="1769"/>
                        <a:pt x="5346" y="1746"/>
                        <a:pt x="5419" y="1702"/>
                      </a:cubicBezTo>
                      <a:cubicBezTo>
                        <a:pt x="5608" y="1576"/>
                        <a:pt x="5829" y="1513"/>
                        <a:pt x="6049" y="1418"/>
                      </a:cubicBezTo>
                      <a:cubicBezTo>
                        <a:pt x="6207" y="1387"/>
                        <a:pt x="6333" y="1261"/>
                        <a:pt x="6333" y="1103"/>
                      </a:cubicBezTo>
                      <a:lnTo>
                        <a:pt x="6333" y="694"/>
                      </a:lnTo>
                      <a:close/>
                      <a:moveTo>
                        <a:pt x="10964" y="4821"/>
                      </a:moveTo>
                      <a:lnTo>
                        <a:pt x="9830" y="8255"/>
                      </a:lnTo>
                      <a:lnTo>
                        <a:pt x="2773" y="8255"/>
                      </a:lnTo>
                      <a:lnTo>
                        <a:pt x="2143" y="4821"/>
                      </a:lnTo>
                      <a:lnTo>
                        <a:pt x="3686" y="4821"/>
                      </a:lnTo>
                      <a:cubicBezTo>
                        <a:pt x="3718" y="4947"/>
                        <a:pt x="3781" y="5010"/>
                        <a:pt x="3812" y="5136"/>
                      </a:cubicBezTo>
                      <a:lnTo>
                        <a:pt x="3466" y="5482"/>
                      </a:lnTo>
                      <a:cubicBezTo>
                        <a:pt x="3340" y="5608"/>
                        <a:pt x="3340" y="5829"/>
                        <a:pt x="3466" y="5955"/>
                      </a:cubicBezTo>
                      <a:lnTo>
                        <a:pt x="4442" y="6932"/>
                      </a:lnTo>
                      <a:cubicBezTo>
                        <a:pt x="4505" y="6995"/>
                        <a:pt x="4592" y="7026"/>
                        <a:pt x="4679" y="7026"/>
                      </a:cubicBezTo>
                      <a:cubicBezTo>
                        <a:pt x="4765" y="7026"/>
                        <a:pt x="4852" y="6995"/>
                        <a:pt x="4915" y="6932"/>
                      </a:cubicBezTo>
                      <a:lnTo>
                        <a:pt x="5262" y="6585"/>
                      </a:lnTo>
                      <a:cubicBezTo>
                        <a:pt x="5356" y="6617"/>
                        <a:pt x="5451" y="6680"/>
                        <a:pt x="5577" y="6711"/>
                      </a:cubicBezTo>
                      <a:lnTo>
                        <a:pt x="5577" y="7215"/>
                      </a:lnTo>
                      <a:cubicBezTo>
                        <a:pt x="5577" y="7404"/>
                        <a:pt x="5734" y="7562"/>
                        <a:pt x="5923" y="7562"/>
                      </a:cubicBezTo>
                      <a:lnTo>
                        <a:pt x="7309" y="7562"/>
                      </a:lnTo>
                      <a:cubicBezTo>
                        <a:pt x="7498" y="7562"/>
                        <a:pt x="7656" y="7404"/>
                        <a:pt x="7656" y="7215"/>
                      </a:cubicBezTo>
                      <a:lnTo>
                        <a:pt x="7656" y="6711"/>
                      </a:lnTo>
                      <a:cubicBezTo>
                        <a:pt x="7782" y="6680"/>
                        <a:pt x="7876" y="6617"/>
                        <a:pt x="7971" y="6585"/>
                      </a:cubicBezTo>
                      <a:lnTo>
                        <a:pt x="8349" y="6932"/>
                      </a:lnTo>
                      <a:cubicBezTo>
                        <a:pt x="8396" y="6995"/>
                        <a:pt x="8483" y="7026"/>
                        <a:pt x="8574" y="7026"/>
                      </a:cubicBezTo>
                      <a:cubicBezTo>
                        <a:pt x="8664" y="7026"/>
                        <a:pt x="8759" y="6995"/>
                        <a:pt x="8822" y="6932"/>
                      </a:cubicBezTo>
                      <a:lnTo>
                        <a:pt x="9798" y="5955"/>
                      </a:lnTo>
                      <a:cubicBezTo>
                        <a:pt x="9924" y="5829"/>
                        <a:pt x="9924" y="5608"/>
                        <a:pt x="9798" y="5482"/>
                      </a:cubicBezTo>
                      <a:lnTo>
                        <a:pt x="9452" y="5136"/>
                      </a:lnTo>
                      <a:cubicBezTo>
                        <a:pt x="9483" y="5041"/>
                        <a:pt x="9515" y="4947"/>
                        <a:pt x="9546" y="4821"/>
                      </a:cubicBezTo>
                      <a:close/>
                      <a:moveTo>
                        <a:pt x="3907" y="10334"/>
                      </a:moveTo>
                      <a:cubicBezTo>
                        <a:pt x="4096" y="10366"/>
                        <a:pt x="4253" y="10523"/>
                        <a:pt x="4253" y="10681"/>
                      </a:cubicBezTo>
                      <a:cubicBezTo>
                        <a:pt x="4253" y="10870"/>
                        <a:pt x="4096" y="11027"/>
                        <a:pt x="3907" y="11027"/>
                      </a:cubicBezTo>
                      <a:cubicBezTo>
                        <a:pt x="3686" y="11027"/>
                        <a:pt x="3529" y="10870"/>
                        <a:pt x="3529" y="10681"/>
                      </a:cubicBezTo>
                      <a:cubicBezTo>
                        <a:pt x="3529" y="10492"/>
                        <a:pt x="3686" y="10334"/>
                        <a:pt x="3907" y="10334"/>
                      </a:cubicBezTo>
                      <a:close/>
                      <a:moveTo>
                        <a:pt x="8664" y="10334"/>
                      </a:moveTo>
                      <a:cubicBezTo>
                        <a:pt x="8853" y="10366"/>
                        <a:pt x="9011" y="10523"/>
                        <a:pt x="9011" y="10681"/>
                      </a:cubicBezTo>
                      <a:cubicBezTo>
                        <a:pt x="9011" y="10870"/>
                        <a:pt x="8853" y="11027"/>
                        <a:pt x="8664" y="11027"/>
                      </a:cubicBezTo>
                      <a:cubicBezTo>
                        <a:pt x="8444" y="11027"/>
                        <a:pt x="8286" y="10870"/>
                        <a:pt x="8286" y="10681"/>
                      </a:cubicBezTo>
                      <a:cubicBezTo>
                        <a:pt x="8286" y="10492"/>
                        <a:pt x="8444" y="10334"/>
                        <a:pt x="8664" y="10334"/>
                      </a:cubicBezTo>
                      <a:close/>
                      <a:moveTo>
                        <a:pt x="5892" y="0"/>
                      </a:moveTo>
                      <a:cubicBezTo>
                        <a:pt x="5703" y="0"/>
                        <a:pt x="5545" y="158"/>
                        <a:pt x="5545" y="379"/>
                      </a:cubicBezTo>
                      <a:lnTo>
                        <a:pt x="5545" y="883"/>
                      </a:lnTo>
                      <a:cubicBezTo>
                        <a:pt x="5419" y="914"/>
                        <a:pt x="5356" y="946"/>
                        <a:pt x="5230" y="1009"/>
                      </a:cubicBezTo>
                      <a:lnTo>
                        <a:pt x="4883" y="631"/>
                      </a:lnTo>
                      <a:cubicBezTo>
                        <a:pt x="4820" y="583"/>
                        <a:pt x="4734" y="560"/>
                        <a:pt x="4647" y="560"/>
                      </a:cubicBezTo>
                      <a:cubicBezTo>
                        <a:pt x="4561" y="560"/>
                        <a:pt x="4474" y="583"/>
                        <a:pt x="4411" y="631"/>
                      </a:cubicBezTo>
                      <a:lnTo>
                        <a:pt x="3434" y="1639"/>
                      </a:lnTo>
                      <a:cubicBezTo>
                        <a:pt x="3308" y="1733"/>
                        <a:pt x="3308" y="1985"/>
                        <a:pt x="3434" y="2111"/>
                      </a:cubicBezTo>
                      <a:lnTo>
                        <a:pt x="3781" y="2458"/>
                      </a:lnTo>
                      <a:cubicBezTo>
                        <a:pt x="3718" y="2521"/>
                        <a:pt x="3686" y="2647"/>
                        <a:pt x="3655" y="2773"/>
                      </a:cubicBezTo>
                      <a:lnTo>
                        <a:pt x="3151" y="2773"/>
                      </a:lnTo>
                      <a:cubicBezTo>
                        <a:pt x="2930" y="2773"/>
                        <a:pt x="2773" y="2930"/>
                        <a:pt x="2773" y="3119"/>
                      </a:cubicBezTo>
                      <a:lnTo>
                        <a:pt x="2773" y="4159"/>
                      </a:lnTo>
                      <a:lnTo>
                        <a:pt x="1985" y="4159"/>
                      </a:lnTo>
                      <a:lnTo>
                        <a:pt x="1765" y="2930"/>
                      </a:lnTo>
                      <a:cubicBezTo>
                        <a:pt x="1670" y="2458"/>
                        <a:pt x="1197" y="2111"/>
                        <a:pt x="693" y="2111"/>
                      </a:cubicBezTo>
                      <a:lnTo>
                        <a:pt x="347" y="2111"/>
                      </a:lnTo>
                      <a:cubicBezTo>
                        <a:pt x="158" y="2111"/>
                        <a:pt x="0" y="2269"/>
                        <a:pt x="0" y="2458"/>
                      </a:cubicBezTo>
                      <a:cubicBezTo>
                        <a:pt x="0" y="2647"/>
                        <a:pt x="158" y="2804"/>
                        <a:pt x="347" y="2804"/>
                      </a:cubicBezTo>
                      <a:lnTo>
                        <a:pt x="693" y="2804"/>
                      </a:lnTo>
                      <a:cubicBezTo>
                        <a:pt x="882" y="2804"/>
                        <a:pt x="1103" y="2930"/>
                        <a:pt x="1103" y="3088"/>
                      </a:cubicBezTo>
                      <a:lnTo>
                        <a:pt x="2080" y="8570"/>
                      </a:lnTo>
                      <a:cubicBezTo>
                        <a:pt x="1891" y="8759"/>
                        <a:pt x="1765" y="9042"/>
                        <a:pt x="1765" y="9357"/>
                      </a:cubicBezTo>
                      <a:cubicBezTo>
                        <a:pt x="1765" y="9861"/>
                        <a:pt x="2143" y="10366"/>
                        <a:pt x="2867" y="10366"/>
                      </a:cubicBezTo>
                      <a:cubicBezTo>
                        <a:pt x="2836" y="10492"/>
                        <a:pt x="2836" y="10618"/>
                        <a:pt x="2836" y="10712"/>
                      </a:cubicBezTo>
                      <a:cubicBezTo>
                        <a:pt x="2836" y="11279"/>
                        <a:pt x="3308" y="11752"/>
                        <a:pt x="3844" y="11752"/>
                      </a:cubicBezTo>
                      <a:cubicBezTo>
                        <a:pt x="4411" y="11752"/>
                        <a:pt x="4883" y="11279"/>
                        <a:pt x="4883" y="10712"/>
                      </a:cubicBezTo>
                      <a:cubicBezTo>
                        <a:pt x="4883" y="10618"/>
                        <a:pt x="4820" y="10492"/>
                        <a:pt x="4820" y="10366"/>
                      </a:cubicBezTo>
                      <a:lnTo>
                        <a:pt x="7719" y="10366"/>
                      </a:lnTo>
                      <a:cubicBezTo>
                        <a:pt x="7656" y="10492"/>
                        <a:pt x="7656" y="10618"/>
                        <a:pt x="7656" y="10712"/>
                      </a:cubicBezTo>
                      <a:cubicBezTo>
                        <a:pt x="7656" y="11279"/>
                        <a:pt x="8129" y="11752"/>
                        <a:pt x="8696" y="11752"/>
                      </a:cubicBezTo>
                      <a:cubicBezTo>
                        <a:pt x="9231" y="11752"/>
                        <a:pt x="9735" y="11279"/>
                        <a:pt x="9735" y="10712"/>
                      </a:cubicBezTo>
                      <a:cubicBezTo>
                        <a:pt x="9735" y="10618"/>
                        <a:pt x="9672" y="10492"/>
                        <a:pt x="9672" y="10366"/>
                      </a:cubicBezTo>
                      <a:lnTo>
                        <a:pt x="10082" y="10366"/>
                      </a:lnTo>
                      <a:cubicBezTo>
                        <a:pt x="10271" y="10366"/>
                        <a:pt x="10428" y="10208"/>
                        <a:pt x="10428" y="10019"/>
                      </a:cubicBezTo>
                      <a:cubicBezTo>
                        <a:pt x="10428" y="9830"/>
                        <a:pt x="10271" y="9672"/>
                        <a:pt x="10082" y="9672"/>
                      </a:cubicBezTo>
                      <a:lnTo>
                        <a:pt x="2867" y="9672"/>
                      </a:lnTo>
                      <a:cubicBezTo>
                        <a:pt x="2678" y="9672"/>
                        <a:pt x="2521" y="9515"/>
                        <a:pt x="2521" y="9294"/>
                      </a:cubicBezTo>
                      <a:cubicBezTo>
                        <a:pt x="2521" y="9137"/>
                        <a:pt x="2678" y="8948"/>
                        <a:pt x="2867" y="8948"/>
                      </a:cubicBezTo>
                      <a:lnTo>
                        <a:pt x="10082" y="8948"/>
                      </a:lnTo>
                      <a:cubicBezTo>
                        <a:pt x="10239" y="8948"/>
                        <a:pt x="10334" y="8885"/>
                        <a:pt x="10397" y="8727"/>
                      </a:cubicBezTo>
                      <a:lnTo>
                        <a:pt x="11720" y="4663"/>
                      </a:lnTo>
                      <a:cubicBezTo>
                        <a:pt x="11783" y="4537"/>
                        <a:pt x="11720" y="4411"/>
                        <a:pt x="11689" y="4348"/>
                      </a:cubicBezTo>
                      <a:cubicBezTo>
                        <a:pt x="11563" y="4191"/>
                        <a:pt x="11405" y="4191"/>
                        <a:pt x="11279" y="4191"/>
                      </a:cubicBezTo>
                      <a:lnTo>
                        <a:pt x="10397" y="4191"/>
                      </a:lnTo>
                      <a:lnTo>
                        <a:pt x="10397" y="3119"/>
                      </a:lnTo>
                      <a:cubicBezTo>
                        <a:pt x="10397" y="2930"/>
                        <a:pt x="10239" y="2773"/>
                        <a:pt x="10019" y="2773"/>
                      </a:cubicBezTo>
                      <a:lnTo>
                        <a:pt x="9515" y="2773"/>
                      </a:lnTo>
                      <a:cubicBezTo>
                        <a:pt x="9483" y="2647"/>
                        <a:pt x="9452" y="2584"/>
                        <a:pt x="9389" y="2458"/>
                      </a:cubicBezTo>
                      <a:lnTo>
                        <a:pt x="9767" y="2080"/>
                      </a:lnTo>
                      <a:cubicBezTo>
                        <a:pt x="9861" y="1985"/>
                        <a:pt x="9861" y="1733"/>
                        <a:pt x="9767" y="1607"/>
                      </a:cubicBezTo>
                      <a:lnTo>
                        <a:pt x="8759" y="631"/>
                      </a:lnTo>
                      <a:cubicBezTo>
                        <a:pt x="8711" y="568"/>
                        <a:pt x="8625" y="536"/>
                        <a:pt x="8534" y="536"/>
                      </a:cubicBezTo>
                      <a:cubicBezTo>
                        <a:pt x="8444" y="536"/>
                        <a:pt x="8349" y="568"/>
                        <a:pt x="8286" y="631"/>
                      </a:cubicBezTo>
                      <a:lnTo>
                        <a:pt x="7939" y="1009"/>
                      </a:lnTo>
                      <a:cubicBezTo>
                        <a:pt x="7876" y="946"/>
                        <a:pt x="7750" y="914"/>
                        <a:pt x="7624" y="883"/>
                      </a:cubicBezTo>
                      <a:lnTo>
                        <a:pt x="7624" y="379"/>
                      </a:lnTo>
                      <a:cubicBezTo>
                        <a:pt x="7624" y="158"/>
                        <a:pt x="7467" y="0"/>
                        <a:pt x="727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31" name="Google Shape;12548;p89">
                  <a:extLst>
                    <a:ext uri="{FF2B5EF4-FFF2-40B4-BE49-F238E27FC236}">
                      <a16:creationId xmlns:a16="http://schemas.microsoft.com/office/drawing/2014/main" id="{6EB5A4D6-B014-8D53-01AF-705A47F2E3AF}"/>
                    </a:ext>
                  </a:extLst>
                </p:cNvPr>
                <p:cNvSpPr/>
                <p:nvPr/>
              </p:nvSpPr>
              <p:spPr>
                <a:xfrm>
                  <a:off x="-3731500" y="2458550"/>
                  <a:ext cx="84300" cy="84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72" h="3372" extrusionOk="0">
                      <a:moveTo>
                        <a:pt x="1701" y="631"/>
                      </a:moveTo>
                      <a:cubicBezTo>
                        <a:pt x="2237" y="631"/>
                        <a:pt x="2709" y="1103"/>
                        <a:pt x="2709" y="1639"/>
                      </a:cubicBezTo>
                      <a:cubicBezTo>
                        <a:pt x="2709" y="2206"/>
                        <a:pt x="2237" y="2679"/>
                        <a:pt x="1701" y="2679"/>
                      </a:cubicBezTo>
                      <a:cubicBezTo>
                        <a:pt x="1134" y="2679"/>
                        <a:pt x="662" y="2206"/>
                        <a:pt x="662" y="1639"/>
                      </a:cubicBezTo>
                      <a:cubicBezTo>
                        <a:pt x="662" y="1103"/>
                        <a:pt x="1134" y="631"/>
                        <a:pt x="1701" y="631"/>
                      </a:cubicBezTo>
                      <a:close/>
                      <a:moveTo>
                        <a:pt x="1701" y="1"/>
                      </a:moveTo>
                      <a:cubicBezTo>
                        <a:pt x="756" y="1"/>
                        <a:pt x="0" y="725"/>
                        <a:pt x="0" y="1702"/>
                      </a:cubicBezTo>
                      <a:cubicBezTo>
                        <a:pt x="0" y="2647"/>
                        <a:pt x="756" y="3372"/>
                        <a:pt x="1701" y="3372"/>
                      </a:cubicBezTo>
                      <a:cubicBezTo>
                        <a:pt x="2646" y="3372"/>
                        <a:pt x="3371" y="2647"/>
                        <a:pt x="3371" y="1702"/>
                      </a:cubicBezTo>
                      <a:cubicBezTo>
                        <a:pt x="3371" y="725"/>
                        <a:pt x="2646" y="1"/>
                        <a:pt x="170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920" name="Google Shape;12553;p89">
                <a:extLst>
                  <a:ext uri="{FF2B5EF4-FFF2-40B4-BE49-F238E27FC236}">
                    <a16:creationId xmlns:a16="http://schemas.microsoft.com/office/drawing/2014/main" id="{4D890F3F-F373-DF0E-09C8-B09329338EDA}"/>
                  </a:ext>
                </a:extLst>
              </p:cNvPr>
              <p:cNvSpPr/>
              <p:nvPr/>
            </p:nvSpPr>
            <p:spPr>
              <a:xfrm>
                <a:off x="11151816" y="2661730"/>
                <a:ext cx="642992" cy="641232"/>
              </a:xfrm>
              <a:custGeom>
                <a:avLst/>
                <a:gdLst/>
                <a:ahLst/>
                <a:cxnLst/>
                <a:rect l="l" t="t" r="r" b="b"/>
                <a:pathLst>
                  <a:path w="11689" h="11657" extrusionOk="0">
                    <a:moveTo>
                      <a:pt x="5860" y="662"/>
                    </a:moveTo>
                    <a:cubicBezTo>
                      <a:pt x="6080" y="662"/>
                      <a:pt x="6238" y="851"/>
                      <a:pt x="6238" y="1040"/>
                    </a:cubicBezTo>
                    <a:lnTo>
                      <a:pt x="6238" y="1386"/>
                    </a:lnTo>
                    <a:lnTo>
                      <a:pt x="756" y="1386"/>
                    </a:lnTo>
                    <a:lnTo>
                      <a:pt x="756" y="1040"/>
                    </a:lnTo>
                    <a:cubicBezTo>
                      <a:pt x="725" y="851"/>
                      <a:pt x="882" y="662"/>
                      <a:pt x="1071" y="662"/>
                    </a:cubicBezTo>
                    <a:close/>
                    <a:moveTo>
                      <a:pt x="6175" y="2048"/>
                    </a:moveTo>
                    <a:lnTo>
                      <a:pt x="6175" y="3686"/>
                    </a:lnTo>
                    <a:cubicBezTo>
                      <a:pt x="5639" y="3686"/>
                      <a:pt x="5198" y="4096"/>
                      <a:pt x="5198" y="4663"/>
                    </a:cubicBezTo>
                    <a:cubicBezTo>
                      <a:pt x="4820" y="4694"/>
                      <a:pt x="4505" y="4883"/>
                      <a:pt x="4348" y="5261"/>
                    </a:cubicBezTo>
                    <a:lnTo>
                      <a:pt x="3592" y="4505"/>
                    </a:lnTo>
                    <a:cubicBezTo>
                      <a:pt x="3403" y="4300"/>
                      <a:pt x="3135" y="4198"/>
                      <a:pt x="2867" y="4198"/>
                    </a:cubicBezTo>
                    <a:cubicBezTo>
                      <a:pt x="2599" y="4198"/>
                      <a:pt x="2331" y="4300"/>
                      <a:pt x="2142" y="4505"/>
                    </a:cubicBezTo>
                    <a:cubicBezTo>
                      <a:pt x="1733" y="4883"/>
                      <a:pt x="1733" y="5576"/>
                      <a:pt x="2142" y="5954"/>
                    </a:cubicBezTo>
                    <a:lnTo>
                      <a:pt x="4505" y="8317"/>
                    </a:lnTo>
                    <a:lnTo>
                      <a:pt x="4316" y="8317"/>
                    </a:lnTo>
                    <a:cubicBezTo>
                      <a:pt x="3875" y="8317"/>
                      <a:pt x="3466" y="8601"/>
                      <a:pt x="3308" y="9042"/>
                    </a:cubicBezTo>
                    <a:lnTo>
                      <a:pt x="725" y="9042"/>
                    </a:lnTo>
                    <a:lnTo>
                      <a:pt x="725" y="8979"/>
                    </a:lnTo>
                    <a:lnTo>
                      <a:pt x="725" y="2048"/>
                    </a:lnTo>
                    <a:close/>
                    <a:moveTo>
                      <a:pt x="7640" y="3907"/>
                    </a:moveTo>
                    <a:cubicBezTo>
                      <a:pt x="7727" y="3907"/>
                      <a:pt x="7813" y="3938"/>
                      <a:pt x="7876" y="4001"/>
                    </a:cubicBezTo>
                    <a:lnTo>
                      <a:pt x="8664" y="4789"/>
                    </a:lnTo>
                    <a:cubicBezTo>
                      <a:pt x="9325" y="5450"/>
                      <a:pt x="9861" y="6238"/>
                      <a:pt x="10113" y="7026"/>
                    </a:cubicBezTo>
                    <a:lnTo>
                      <a:pt x="7530" y="9609"/>
                    </a:lnTo>
                    <a:lnTo>
                      <a:pt x="4222" y="9609"/>
                    </a:lnTo>
                    <a:cubicBezTo>
                      <a:pt x="4033" y="9609"/>
                      <a:pt x="3875" y="9451"/>
                      <a:pt x="3875" y="9262"/>
                    </a:cubicBezTo>
                    <a:cubicBezTo>
                      <a:pt x="3875" y="9073"/>
                      <a:pt x="4033" y="8916"/>
                      <a:pt x="4222" y="8916"/>
                    </a:cubicBezTo>
                    <a:lnTo>
                      <a:pt x="5230" y="8916"/>
                    </a:lnTo>
                    <a:cubicBezTo>
                      <a:pt x="5387" y="8916"/>
                      <a:pt x="5513" y="8821"/>
                      <a:pt x="5545" y="8695"/>
                    </a:cubicBezTo>
                    <a:cubicBezTo>
                      <a:pt x="5608" y="8601"/>
                      <a:pt x="5608" y="8443"/>
                      <a:pt x="5482" y="8349"/>
                    </a:cubicBezTo>
                    <a:lnTo>
                      <a:pt x="2520" y="5387"/>
                    </a:lnTo>
                    <a:cubicBezTo>
                      <a:pt x="2394" y="5293"/>
                      <a:pt x="2394" y="5041"/>
                      <a:pt x="2520" y="4915"/>
                    </a:cubicBezTo>
                    <a:cubicBezTo>
                      <a:pt x="2583" y="4868"/>
                      <a:pt x="2670" y="4844"/>
                      <a:pt x="2757" y="4844"/>
                    </a:cubicBezTo>
                    <a:cubicBezTo>
                      <a:pt x="2843" y="4844"/>
                      <a:pt x="2930" y="4868"/>
                      <a:pt x="2993" y="4915"/>
                    </a:cubicBezTo>
                    <a:lnTo>
                      <a:pt x="4442" y="6395"/>
                    </a:lnTo>
                    <a:lnTo>
                      <a:pt x="5450" y="7372"/>
                    </a:lnTo>
                    <a:cubicBezTo>
                      <a:pt x="5498" y="7435"/>
                      <a:pt x="5584" y="7467"/>
                      <a:pt x="5675" y="7467"/>
                    </a:cubicBezTo>
                    <a:cubicBezTo>
                      <a:pt x="5765" y="7467"/>
                      <a:pt x="5860" y="7435"/>
                      <a:pt x="5923" y="7372"/>
                    </a:cubicBezTo>
                    <a:cubicBezTo>
                      <a:pt x="6017" y="7246"/>
                      <a:pt x="6017" y="7026"/>
                      <a:pt x="5923" y="6900"/>
                    </a:cubicBezTo>
                    <a:lnTo>
                      <a:pt x="4915" y="5923"/>
                    </a:lnTo>
                    <a:cubicBezTo>
                      <a:pt x="4820" y="5797"/>
                      <a:pt x="4820" y="5545"/>
                      <a:pt x="4915" y="5450"/>
                    </a:cubicBezTo>
                    <a:cubicBezTo>
                      <a:pt x="4978" y="5387"/>
                      <a:pt x="5072" y="5356"/>
                      <a:pt x="5163" y="5356"/>
                    </a:cubicBezTo>
                    <a:cubicBezTo>
                      <a:pt x="5253" y="5356"/>
                      <a:pt x="5340" y="5387"/>
                      <a:pt x="5387" y="5450"/>
                    </a:cubicBezTo>
                    <a:lnTo>
                      <a:pt x="6396" y="6427"/>
                    </a:lnTo>
                    <a:cubicBezTo>
                      <a:pt x="6443" y="6490"/>
                      <a:pt x="6529" y="6522"/>
                      <a:pt x="6620" y="6522"/>
                    </a:cubicBezTo>
                    <a:cubicBezTo>
                      <a:pt x="6711" y="6522"/>
                      <a:pt x="6805" y="6490"/>
                      <a:pt x="6868" y="6427"/>
                    </a:cubicBezTo>
                    <a:cubicBezTo>
                      <a:pt x="6963" y="6301"/>
                      <a:pt x="6963" y="6080"/>
                      <a:pt x="6868" y="5954"/>
                    </a:cubicBezTo>
                    <a:lnTo>
                      <a:pt x="5860" y="4978"/>
                    </a:lnTo>
                    <a:cubicBezTo>
                      <a:pt x="5765" y="4852"/>
                      <a:pt x="5765" y="4631"/>
                      <a:pt x="5860" y="4505"/>
                    </a:cubicBezTo>
                    <a:cubicBezTo>
                      <a:pt x="5923" y="4442"/>
                      <a:pt x="6017" y="4411"/>
                      <a:pt x="6108" y="4411"/>
                    </a:cubicBezTo>
                    <a:cubicBezTo>
                      <a:pt x="6199" y="4411"/>
                      <a:pt x="6285" y="4442"/>
                      <a:pt x="6333" y="4505"/>
                    </a:cubicBezTo>
                    <a:lnTo>
                      <a:pt x="7341" y="5482"/>
                    </a:lnTo>
                    <a:cubicBezTo>
                      <a:pt x="7388" y="5545"/>
                      <a:pt x="7475" y="5576"/>
                      <a:pt x="7565" y="5576"/>
                    </a:cubicBezTo>
                    <a:cubicBezTo>
                      <a:pt x="7656" y="5576"/>
                      <a:pt x="7750" y="5545"/>
                      <a:pt x="7813" y="5482"/>
                    </a:cubicBezTo>
                    <a:cubicBezTo>
                      <a:pt x="7908" y="5356"/>
                      <a:pt x="7908" y="5135"/>
                      <a:pt x="7813" y="5009"/>
                    </a:cubicBezTo>
                    <a:lnTo>
                      <a:pt x="7341" y="4537"/>
                    </a:lnTo>
                    <a:cubicBezTo>
                      <a:pt x="7278" y="4348"/>
                      <a:pt x="7278" y="4096"/>
                      <a:pt x="7404" y="4001"/>
                    </a:cubicBezTo>
                    <a:cubicBezTo>
                      <a:pt x="7467" y="3938"/>
                      <a:pt x="7553" y="3907"/>
                      <a:pt x="7640" y="3907"/>
                    </a:cubicBezTo>
                    <a:close/>
                    <a:moveTo>
                      <a:pt x="10554" y="7624"/>
                    </a:moveTo>
                    <a:lnTo>
                      <a:pt x="10806" y="7845"/>
                    </a:lnTo>
                    <a:cubicBezTo>
                      <a:pt x="10964" y="8002"/>
                      <a:pt x="10964" y="8191"/>
                      <a:pt x="10806" y="8317"/>
                    </a:cubicBezTo>
                    <a:lnTo>
                      <a:pt x="8853" y="10239"/>
                    </a:lnTo>
                    <a:cubicBezTo>
                      <a:pt x="8806" y="10302"/>
                      <a:pt x="8719" y="10334"/>
                      <a:pt x="8628" y="10334"/>
                    </a:cubicBezTo>
                    <a:cubicBezTo>
                      <a:pt x="8538" y="10334"/>
                      <a:pt x="8443" y="10302"/>
                      <a:pt x="8380" y="10239"/>
                    </a:cubicBezTo>
                    <a:lnTo>
                      <a:pt x="8160" y="10019"/>
                    </a:lnTo>
                    <a:lnTo>
                      <a:pt x="10554" y="7624"/>
                    </a:lnTo>
                    <a:close/>
                    <a:moveTo>
                      <a:pt x="3277" y="9672"/>
                    </a:moveTo>
                    <a:cubicBezTo>
                      <a:pt x="3434" y="10050"/>
                      <a:pt x="3781" y="10334"/>
                      <a:pt x="4222" y="10334"/>
                    </a:cubicBezTo>
                    <a:lnTo>
                      <a:pt x="6143" y="10334"/>
                    </a:lnTo>
                    <a:lnTo>
                      <a:pt x="6143" y="10680"/>
                    </a:lnTo>
                    <a:lnTo>
                      <a:pt x="6175" y="10680"/>
                    </a:lnTo>
                    <a:cubicBezTo>
                      <a:pt x="6175" y="10869"/>
                      <a:pt x="6017" y="11027"/>
                      <a:pt x="5828" y="11027"/>
                    </a:cubicBezTo>
                    <a:lnTo>
                      <a:pt x="1040" y="11027"/>
                    </a:lnTo>
                    <a:cubicBezTo>
                      <a:pt x="819" y="11027"/>
                      <a:pt x="662" y="10869"/>
                      <a:pt x="662" y="10680"/>
                    </a:cubicBezTo>
                    <a:lnTo>
                      <a:pt x="662" y="9672"/>
                    </a:lnTo>
                    <a:close/>
                    <a:moveTo>
                      <a:pt x="1040" y="0"/>
                    </a:moveTo>
                    <a:cubicBezTo>
                      <a:pt x="473" y="0"/>
                      <a:pt x="0" y="473"/>
                      <a:pt x="0" y="1040"/>
                    </a:cubicBezTo>
                    <a:lnTo>
                      <a:pt x="0" y="10649"/>
                    </a:lnTo>
                    <a:cubicBezTo>
                      <a:pt x="0" y="11184"/>
                      <a:pt x="473" y="11657"/>
                      <a:pt x="1040" y="11657"/>
                    </a:cubicBezTo>
                    <a:lnTo>
                      <a:pt x="5828" y="11657"/>
                    </a:lnTo>
                    <a:cubicBezTo>
                      <a:pt x="6396" y="11657"/>
                      <a:pt x="6868" y="11184"/>
                      <a:pt x="6868" y="10649"/>
                    </a:cubicBezTo>
                    <a:lnTo>
                      <a:pt x="6868" y="10334"/>
                    </a:lnTo>
                    <a:lnTo>
                      <a:pt x="7467" y="10334"/>
                    </a:lnTo>
                    <a:lnTo>
                      <a:pt x="7876" y="10775"/>
                    </a:lnTo>
                    <a:cubicBezTo>
                      <a:pt x="8081" y="10964"/>
                      <a:pt x="8349" y="11058"/>
                      <a:pt x="8613" y="11058"/>
                    </a:cubicBezTo>
                    <a:cubicBezTo>
                      <a:pt x="8877" y="11058"/>
                      <a:pt x="9136" y="10964"/>
                      <a:pt x="9325" y="10775"/>
                    </a:cubicBezTo>
                    <a:lnTo>
                      <a:pt x="11279" y="8821"/>
                    </a:lnTo>
                    <a:cubicBezTo>
                      <a:pt x="11688" y="8443"/>
                      <a:pt x="11688" y="7782"/>
                      <a:pt x="11310" y="7372"/>
                    </a:cubicBezTo>
                    <a:lnTo>
                      <a:pt x="10869" y="6931"/>
                    </a:lnTo>
                    <a:cubicBezTo>
                      <a:pt x="10554" y="6080"/>
                      <a:pt x="10082" y="5261"/>
                      <a:pt x="9420" y="4505"/>
                    </a:cubicBezTo>
                    <a:lnTo>
                      <a:pt x="8380" y="3466"/>
                    </a:lnTo>
                    <a:cubicBezTo>
                      <a:pt x="8191" y="3277"/>
                      <a:pt x="7931" y="3182"/>
                      <a:pt x="7668" y="3182"/>
                    </a:cubicBezTo>
                    <a:cubicBezTo>
                      <a:pt x="7404" y="3182"/>
                      <a:pt x="7136" y="3277"/>
                      <a:pt x="6931" y="3466"/>
                    </a:cubicBezTo>
                    <a:lnTo>
                      <a:pt x="6868" y="3560"/>
                    </a:lnTo>
                    <a:lnTo>
                      <a:pt x="6868" y="1040"/>
                    </a:lnTo>
                    <a:cubicBezTo>
                      <a:pt x="6868" y="473"/>
                      <a:pt x="6396" y="0"/>
                      <a:pt x="582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921" name="Google Shape;12565;p89">
                <a:extLst>
                  <a:ext uri="{FF2B5EF4-FFF2-40B4-BE49-F238E27FC236}">
                    <a16:creationId xmlns:a16="http://schemas.microsoft.com/office/drawing/2014/main" id="{B8441954-3CBD-BA88-144B-9BB99E064BFF}"/>
                  </a:ext>
                </a:extLst>
              </p:cNvPr>
              <p:cNvSpPr/>
              <p:nvPr/>
            </p:nvSpPr>
            <p:spPr>
              <a:xfrm>
                <a:off x="3705147" y="2680982"/>
                <a:ext cx="655149" cy="602727"/>
              </a:xfrm>
              <a:custGeom>
                <a:avLst/>
                <a:gdLst/>
                <a:ahLst/>
                <a:cxnLst/>
                <a:rect l="l" t="t" r="r" b="b"/>
                <a:pathLst>
                  <a:path w="11910" h="10957" extrusionOk="0">
                    <a:moveTo>
                      <a:pt x="7325" y="654"/>
                    </a:moveTo>
                    <a:cubicBezTo>
                      <a:pt x="7412" y="654"/>
                      <a:pt x="7498" y="686"/>
                      <a:pt x="7561" y="749"/>
                    </a:cubicBezTo>
                    <a:lnTo>
                      <a:pt x="10995" y="4088"/>
                    </a:lnTo>
                    <a:cubicBezTo>
                      <a:pt x="11122" y="4246"/>
                      <a:pt x="11122" y="4466"/>
                      <a:pt x="10995" y="4592"/>
                    </a:cubicBezTo>
                    <a:lnTo>
                      <a:pt x="10082" y="5506"/>
                    </a:lnTo>
                    <a:lnTo>
                      <a:pt x="7404" y="2859"/>
                    </a:lnTo>
                    <a:cubicBezTo>
                      <a:pt x="7215" y="2670"/>
                      <a:pt x="6955" y="2576"/>
                      <a:pt x="6691" y="2576"/>
                    </a:cubicBezTo>
                    <a:cubicBezTo>
                      <a:pt x="6427" y="2576"/>
                      <a:pt x="6159" y="2670"/>
                      <a:pt x="5955" y="2859"/>
                    </a:cubicBezTo>
                    <a:lnTo>
                      <a:pt x="4978" y="3805"/>
                    </a:lnTo>
                    <a:cubicBezTo>
                      <a:pt x="4915" y="3868"/>
                      <a:pt x="4828" y="3899"/>
                      <a:pt x="4742" y="3899"/>
                    </a:cubicBezTo>
                    <a:cubicBezTo>
                      <a:pt x="4655" y="3899"/>
                      <a:pt x="4568" y="3868"/>
                      <a:pt x="4505" y="3805"/>
                    </a:cubicBezTo>
                    <a:cubicBezTo>
                      <a:pt x="4379" y="3679"/>
                      <a:pt x="4379" y="3458"/>
                      <a:pt x="4505" y="3332"/>
                    </a:cubicBezTo>
                    <a:lnTo>
                      <a:pt x="5955" y="1883"/>
                    </a:lnTo>
                    <a:lnTo>
                      <a:pt x="7089" y="749"/>
                    </a:lnTo>
                    <a:cubicBezTo>
                      <a:pt x="7152" y="686"/>
                      <a:pt x="7239" y="654"/>
                      <a:pt x="7325" y="654"/>
                    </a:cubicBezTo>
                    <a:close/>
                    <a:moveTo>
                      <a:pt x="2808" y="5183"/>
                    </a:moveTo>
                    <a:cubicBezTo>
                      <a:pt x="2899" y="5183"/>
                      <a:pt x="2993" y="5207"/>
                      <a:pt x="3056" y="5254"/>
                    </a:cubicBezTo>
                    <a:cubicBezTo>
                      <a:pt x="3151" y="5380"/>
                      <a:pt x="3151" y="5632"/>
                      <a:pt x="3056" y="5726"/>
                    </a:cubicBezTo>
                    <a:lnTo>
                      <a:pt x="2048" y="6735"/>
                    </a:lnTo>
                    <a:cubicBezTo>
                      <a:pt x="2001" y="6782"/>
                      <a:pt x="1914" y="6805"/>
                      <a:pt x="1824" y="6805"/>
                    </a:cubicBezTo>
                    <a:cubicBezTo>
                      <a:pt x="1733" y="6805"/>
                      <a:pt x="1639" y="6782"/>
                      <a:pt x="1576" y="6735"/>
                    </a:cubicBezTo>
                    <a:cubicBezTo>
                      <a:pt x="1449" y="6609"/>
                      <a:pt x="1449" y="6357"/>
                      <a:pt x="1576" y="6262"/>
                    </a:cubicBezTo>
                    <a:lnTo>
                      <a:pt x="2584" y="5254"/>
                    </a:lnTo>
                    <a:cubicBezTo>
                      <a:pt x="2631" y="5207"/>
                      <a:pt x="2718" y="5183"/>
                      <a:pt x="2808" y="5183"/>
                    </a:cubicBezTo>
                    <a:close/>
                    <a:moveTo>
                      <a:pt x="3785" y="6167"/>
                    </a:moveTo>
                    <a:cubicBezTo>
                      <a:pt x="3875" y="6167"/>
                      <a:pt x="3970" y="6199"/>
                      <a:pt x="4033" y="6262"/>
                    </a:cubicBezTo>
                    <a:cubicBezTo>
                      <a:pt x="4159" y="6357"/>
                      <a:pt x="4159" y="6609"/>
                      <a:pt x="4033" y="6735"/>
                    </a:cubicBezTo>
                    <a:lnTo>
                      <a:pt x="3056" y="7711"/>
                    </a:lnTo>
                    <a:cubicBezTo>
                      <a:pt x="2993" y="7774"/>
                      <a:pt x="2899" y="7806"/>
                      <a:pt x="2808" y="7806"/>
                    </a:cubicBezTo>
                    <a:cubicBezTo>
                      <a:pt x="2718" y="7806"/>
                      <a:pt x="2631" y="7774"/>
                      <a:pt x="2584" y="7711"/>
                    </a:cubicBezTo>
                    <a:cubicBezTo>
                      <a:pt x="2395" y="7554"/>
                      <a:pt x="2395" y="7365"/>
                      <a:pt x="2584" y="7239"/>
                    </a:cubicBezTo>
                    <a:lnTo>
                      <a:pt x="3560" y="6262"/>
                    </a:lnTo>
                    <a:cubicBezTo>
                      <a:pt x="3608" y="6199"/>
                      <a:pt x="3694" y="6167"/>
                      <a:pt x="3785" y="6167"/>
                    </a:cubicBezTo>
                    <a:close/>
                    <a:moveTo>
                      <a:pt x="4730" y="7113"/>
                    </a:moveTo>
                    <a:cubicBezTo>
                      <a:pt x="4821" y="7113"/>
                      <a:pt x="4915" y="7144"/>
                      <a:pt x="4978" y="7207"/>
                    </a:cubicBezTo>
                    <a:cubicBezTo>
                      <a:pt x="5073" y="7302"/>
                      <a:pt x="5073" y="7554"/>
                      <a:pt x="4978" y="7680"/>
                    </a:cubicBezTo>
                    <a:lnTo>
                      <a:pt x="4001" y="8656"/>
                    </a:lnTo>
                    <a:cubicBezTo>
                      <a:pt x="3938" y="8719"/>
                      <a:pt x="3844" y="8751"/>
                      <a:pt x="3749" y="8751"/>
                    </a:cubicBezTo>
                    <a:cubicBezTo>
                      <a:pt x="3655" y="8751"/>
                      <a:pt x="3560" y="8719"/>
                      <a:pt x="3497" y="8656"/>
                    </a:cubicBezTo>
                    <a:cubicBezTo>
                      <a:pt x="3403" y="8530"/>
                      <a:pt x="3403" y="8310"/>
                      <a:pt x="3497" y="8184"/>
                    </a:cubicBezTo>
                    <a:lnTo>
                      <a:pt x="4505" y="7207"/>
                    </a:lnTo>
                    <a:cubicBezTo>
                      <a:pt x="4553" y="7144"/>
                      <a:pt x="4639" y="7113"/>
                      <a:pt x="4730" y="7113"/>
                    </a:cubicBezTo>
                    <a:close/>
                    <a:moveTo>
                      <a:pt x="4100" y="969"/>
                    </a:moveTo>
                    <a:cubicBezTo>
                      <a:pt x="4190" y="969"/>
                      <a:pt x="4285" y="1001"/>
                      <a:pt x="4348" y="1064"/>
                    </a:cubicBezTo>
                    <a:lnTo>
                      <a:pt x="5041" y="1725"/>
                    </a:lnTo>
                    <a:lnTo>
                      <a:pt x="3938" y="2828"/>
                    </a:lnTo>
                    <a:cubicBezTo>
                      <a:pt x="3560" y="3206"/>
                      <a:pt x="3560" y="3899"/>
                      <a:pt x="3938" y="4277"/>
                    </a:cubicBezTo>
                    <a:cubicBezTo>
                      <a:pt x="4143" y="4482"/>
                      <a:pt x="4411" y="4584"/>
                      <a:pt x="4675" y="4584"/>
                    </a:cubicBezTo>
                    <a:cubicBezTo>
                      <a:pt x="4939" y="4584"/>
                      <a:pt x="5199" y="4482"/>
                      <a:pt x="5388" y="4277"/>
                    </a:cubicBezTo>
                    <a:lnTo>
                      <a:pt x="6396" y="3332"/>
                    </a:lnTo>
                    <a:cubicBezTo>
                      <a:pt x="6443" y="3269"/>
                      <a:pt x="6530" y="3238"/>
                      <a:pt x="6620" y="3238"/>
                    </a:cubicBezTo>
                    <a:cubicBezTo>
                      <a:pt x="6711" y="3238"/>
                      <a:pt x="6805" y="3269"/>
                      <a:pt x="6868" y="3332"/>
                    </a:cubicBezTo>
                    <a:lnTo>
                      <a:pt x="10334" y="6735"/>
                    </a:lnTo>
                    <a:cubicBezTo>
                      <a:pt x="10491" y="6829"/>
                      <a:pt x="10491" y="7113"/>
                      <a:pt x="10365" y="7239"/>
                    </a:cubicBezTo>
                    <a:cubicBezTo>
                      <a:pt x="10302" y="7302"/>
                      <a:pt x="10216" y="7333"/>
                      <a:pt x="10129" y="7333"/>
                    </a:cubicBezTo>
                    <a:cubicBezTo>
                      <a:pt x="10042" y="7333"/>
                      <a:pt x="9956" y="7302"/>
                      <a:pt x="9893" y="7239"/>
                    </a:cubicBezTo>
                    <a:lnTo>
                      <a:pt x="8444" y="5789"/>
                    </a:lnTo>
                    <a:cubicBezTo>
                      <a:pt x="8381" y="5726"/>
                      <a:pt x="8286" y="5695"/>
                      <a:pt x="8195" y="5695"/>
                    </a:cubicBezTo>
                    <a:cubicBezTo>
                      <a:pt x="8105" y="5695"/>
                      <a:pt x="8018" y="5726"/>
                      <a:pt x="7971" y="5789"/>
                    </a:cubicBezTo>
                    <a:cubicBezTo>
                      <a:pt x="7845" y="5884"/>
                      <a:pt x="7845" y="6136"/>
                      <a:pt x="7971" y="6262"/>
                    </a:cubicBezTo>
                    <a:lnTo>
                      <a:pt x="9420" y="7711"/>
                    </a:lnTo>
                    <a:cubicBezTo>
                      <a:pt x="9546" y="7837"/>
                      <a:pt x="9546" y="8058"/>
                      <a:pt x="9420" y="8184"/>
                    </a:cubicBezTo>
                    <a:cubicBezTo>
                      <a:pt x="9357" y="8247"/>
                      <a:pt x="9271" y="8278"/>
                      <a:pt x="9184" y="8278"/>
                    </a:cubicBezTo>
                    <a:cubicBezTo>
                      <a:pt x="9097" y="8278"/>
                      <a:pt x="9011" y="8247"/>
                      <a:pt x="8948" y="8184"/>
                    </a:cubicBezTo>
                    <a:lnTo>
                      <a:pt x="7498" y="6735"/>
                    </a:lnTo>
                    <a:cubicBezTo>
                      <a:pt x="7435" y="6672"/>
                      <a:pt x="7341" y="6640"/>
                      <a:pt x="7250" y="6640"/>
                    </a:cubicBezTo>
                    <a:cubicBezTo>
                      <a:pt x="7160" y="6640"/>
                      <a:pt x="7073" y="6672"/>
                      <a:pt x="7026" y="6735"/>
                    </a:cubicBezTo>
                    <a:cubicBezTo>
                      <a:pt x="6900" y="6829"/>
                      <a:pt x="6900" y="7081"/>
                      <a:pt x="7026" y="7176"/>
                    </a:cubicBezTo>
                    <a:lnTo>
                      <a:pt x="8475" y="8656"/>
                    </a:lnTo>
                    <a:cubicBezTo>
                      <a:pt x="8601" y="8751"/>
                      <a:pt x="8601" y="9003"/>
                      <a:pt x="8475" y="9129"/>
                    </a:cubicBezTo>
                    <a:cubicBezTo>
                      <a:pt x="8412" y="9176"/>
                      <a:pt x="8325" y="9200"/>
                      <a:pt x="8239" y="9200"/>
                    </a:cubicBezTo>
                    <a:cubicBezTo>
                      <a:pt x="8152" y="9200"/>
                      <a:pt x="8066" y="9176"/>
                      <a:pt x="8003" y="9129"/>
                    </a:cubicBezTo>
                    <a:lnTo>
                      <a:pt x="6459" y="7648"/>
                    </a:lnTo>
                    <a:cubicBezTo>
                      <a:pt x="6270" y="7459"/>
                      <a:pt x="6018" y="7396"/>
                      <a:pt x="5797" y="7396"/>
                    </a:cubicBezTo>
                    <a:cubicBezTo>
                      <a:pt x="5797" y="7144"/>
                      <a:pt x="5671" y="6924"/>
                      <a:pt x="5482" y="6735"/>
                    </a:cubicBezTo>
                    <a:cubicBezTo>
                      <a:pt x="5293" y="6514"/>
                      <a:pt x="5041" y="6451"/>
                      <a:pt x="4821" y="6388"/>
                    </a:cubicBezTo>
                    <a:cubicBezTo>
                      <a:pt x="4821" y="6167"/>
                      <a:pt x="4694" y="5947"/>
                      <a:pt x="4505" y="5726"/>
                    </a:cubicBezTo>
                    <a:cubicBezTo>
                      <a:pt x="4285" y="5537"/>
                      <a:pt x="4064" y="5474"/>
                      <a:pt x="3812" y="5411"/>
                    </a:cubicBezTo>
                    <a:cubicBezTo>
                      <a:pt x="3812" y="5191"/>
                      <a:pt x="3718" y="4939"/>
                      <a:pt x="3497" y="4750"/>
                    </a:cubicBezTo>
                    <a:cubicBezTo>
                      <a:pt x="3308" y="4561"/>
                      <a:pt x="3048" y="4466"/>
                      <a:pt x="2785" y="4466"/>
                    </a:cubicBezTo>
                    <a:cubicBezTo>
                      <a:pt x="2521" y="4466"/>
                      <a:pt x="2253" y="4561"/>
                      <a:pt x="2048" y="4750"/>
                    </a:cubicBezTo>
                    <a:lnTo>
                      <a:pt x="1544" y="5254"/>
                    </a:lnTo>
                    <a:lnTo>
                      <a:pt x="819" y="4561"/>
                    </a:lnTo>
                    <a:cubicBezTo>
                      <a:pt x="725" y="4435"/>
                      <a:pt x="725" y="4183"/>
                      <a:pt x="819" y="4088"/>
                    </a:cubicBezTo>
                    <a:lnTo>
                      <a:pt x="3875" y="1064"/>
                    </a:lnTo>
                    <a:cubicBezTo>
                      <a:pt x="3923" y="1001"/>
                      <a:pt x="4009" y="969"/>
                      <a:pt x="4100" y="969"/>
                    </a:cubicBezTo>
                    <a:close/>
                    <a:moveTo>
                      <a:pt x="5718" y="8089"/>
                    </a:moveTo>
                    <a:cubicBezTo>
                      <a:pt x="5805" y="8089"/>
                      <a:pt x="5892" y="8121"/>
                      <a:pt x="5955" y="8184"/>
                    </a:cubicBezTo>
                    <a:cubicBezTo>
                      <a:pt x="6081" y="8310"/>
                      <a:pt x="6081" y="8530"/>
                      <a:pt x="5955" y="8656"/>
                    </a:cubicBezTo>
                    <a:lnTo>
                      <a:pt x="4978" y="9633"/>
                    </a:lnTo>
                    <a:cubicBezTo>
                      <a:pt x="4915" y="9696"/>
                      <a:pt x="4821" y="9728"/>
                      <a:pt x="4730" y="9728"/>
                    </a:cubicBezTo>
                    <a:cubicBezTo>
                      <a:pt x="4639" y="9728"/>
                      <a:pt x="4553" y="9696"/>
                      <a:pt x="4505" y="9633"/>
                    </a:cubicBezTo>
                    <a:cubicBezTo>
                      <a:pt x="4379" y="9507"/>
                      <a:pt x="4379" y="9286"/>
                      <a:pt x="4505" y="9160"/>
                    </a:cubicBezTo>
                    <a:lnTo>
                      <a:pt x="5482" y="8184"/>
                    </a:lnTo>
                    <a:cubicBezTo>
                      <a:pt x="5545" y="8121"/>
                      <a:pt x="5632" y="8089"/>
                      <a:pt x="5718" y="8089"/>
                    </a:cubicBezTo>
                    <a:close/>
                    <a:moveTo>
                      <a:pt x="6616" y="8877"/>
                    </a:moveTo>
                    <a:lnTo>
                      <a:pt x="7467" y="9665"/>
                    </a:lnTo>
                    <a:cubicBezTo>
                      <a:pt x="7593" y="9759"/>
                      <a:pt x="7593" y="9980"/>
                      <a:pt x="7435" y="10106"/>
                    </a:cubicBezTo>
                    <a:cubicBezTo>
                      <a:pt x="7388" y="10169"/>
                      <a:pt x="7286" y="10200"/>
                      <a:pt x="7179" y="10200"/>
                    </a:cubicBezTo>
                    <a:cubicBezTo>
                      <a:pt x="7073" y="10200"/>
                      <a:pt x="6963" y="10169"/>
                      <a:pt x="6900" y="10106"/>
                    </a:cubicBezTo>
                    <a:lnTo>
                      <a:pt x="6207" y="9412"/>
                    </a:lnTo>
                    <a:lnTo>
                      <a:pt x="6427" y="9160"/>
                    </a:lnTo>
                    <a:cubicBezTo>
                      <a:pt x="6522" y="9097"/>
                      <a:pt x="6585" y="8971"/>
                      <a:pt x="6616" y="8877"/>
                    </a:cubicBezTo>
                    <a:close/>
                    <a:moveTo>
                      <a:pt x="7309" y="0"/>
                    </a:moveTo>
                    <a:cubicBezTo>
                      <a:pt x="7042" y="0"/>
                      <a:pt x="6774" y="103"/>
                      <a:pt x="6585" y="308"/>
                    </a:cubicBezTo>
                    <a:lnTo>
                      <a:pt x="5608" y="1284"/>
                    </a:lnTo>
                    <a:lnTo>
                      <a:pt x="4852" y="560"/>
                    </a:lnTo>
                    <a:cubicBezTo>
                      <a:pt x="4656" y="394"/>
                      <a:pt x="4409" y="307"/>
                      <a:pt x="4163" y="307"/>
                    </a:cubicBezTo>
                    <a:cubicBezTo>
                      <a:pt x="3897" y="307"/>
                      <a:pt x="3631" y="409"/>
                      <a:pt x="3434" y="623"/>
                    </a:cubicBezTo>
                    <a:lnTo>
                      <a:pt x="410" y="3647"/>
                    </a:lnTo>
                    <a:cubicBezTo>
                      <a:pt x="0" y="4025"/>
                      <a:pt x="0" y="4718"/>
                      <a:pt x="410" y="5096"/>
                    </a:cubicBezTo>
                    <a:lnTo>
                      <a:pt x="1103" y="5821"/>
                    </a:lnTo>
                    <a:cubicBezTo>
                      <a:pt x="725" y="6199"/>
                      <a:pt x="725" y="6829"/>
                      <a:pt x="1103" y="7239"/>
                    </a:cubicBezTo>
                    <a:cubicBezTo>
                      <a:pt x="1292" y="7428"/>
                      <a:pt x="1544" y="7491"/>
                      <a:pt x="1765" y="7554"/>
                    </a:cubicBezTo>
                    <a:cubicBezTo>
                      <a:pt x="1765" y="7774"/>
                      <a:pt x="1891" y="8026"/>
                      <a:pt x="2080" y="8215"/>
                    </a:cubicBezTo>
                    <a:cubicBezTo>
                      <a:pt x="2300" y="8404"/>
                      <a:pt x="2521" y="8499"/>
                      <a:pt x="2773" y="8530"/>
                    </a:cubicBezTo>
                    <a:cubicBezTo>
                      <a:pt x="2773" y="8751"/>
                      <a:pt x="2867" y="9003"/>
                      <a:pt x="3088" y="9192"/>
                    </a:cubicBezTo>
                    <a:cubicBezTo>
                      <a:pt x="3277" y="9381"/>
                      <a:pt x="3497" y="9475"/>
                      <a:pt x="3749" y="9507"/>
                    </a:cubicBezTo>
                    <a:cubicBezTo>
                      <a:pt x="3749" y="9759"/>
                      <a:pt x="3875" y="9980"/>
                      <a:pt x="4064" y="10169"/>
                    </a:cubicBezTo>
                    <a:cubicBezTo>
                      <a:pt x="4253" y="10373"/>
                      <a:pt x="4521" y="10476"/>
                      <a:pt x="4789" y="10476"/>
                    </a:cubicBezTo>
                    <a:cubicBezTo>
                      <a:pt x="5057" y="10476"/>
                      <a:pt x="5325" y="10373"/>
                      <a:pt x="5514" y="10169"/>
                    </a:cubicBezTo>
                    <a:lnTo>
                      <a:pt x="5766" y="9948"/>
                    </a:lnTo>
                    <a:lnTo>
                      <a:pt x="6459" y="10673"/>
                    </a:lnTo>
                    <a:cubicBezTo>
                      <a:pt x="6664" y="10862"/>
                      <a:pt x="6939" y="10956"/>
                      <a:pt x="7219" y="10956"/>
                    </a:cubicBezTo>
                    <a:cubicBezTo>
                      <a:pt x="7498" y="10956"/>
                      <a:pt x="7782" y="10862"/>
                      <a:pt x="8003" y="10673"/>
                    </a:cubicBezTo>
                    <a:cubicBezTo>
                      <a:pt x="8192" y="10452"/>
                      <a:pt x="8286" y="10232"/>
                      <a:pt x="8318" y="9980"/>
                    </a:cubicBezTo>
                    <a:cubicBezTo>
                      <a:pt x="8538" y="9980"/>
                      <a:pt x="8790" y="9885"/>
                      <a:pt x="8979" y="9665"/>
                    </a:cubicBezTo>
                    <a:cubicBezTo>
                      <a:pt x="9168" y="9475"/>
                      <a:pt x="9263" y="9255"/>
                      <a:pt x="9294" y="9003"/>
                    </a:cubicBezTo>
                    <a:cubicBezTo>
                      <a:pt x="9546" y="9003"/>
                      <a:pt x="9767" y="8877"/>
                      <a:pt x="9956" y="8688"/>
                    </a:cubicBezTo>
                    <a:cubicBezTo>
                      <a:pt x="10176" y="8499"/>
                      <a:pt x="10239" y="8247"/>
                      <a:pt x="10271" y="8026"/>
                    </a:cubicBezTo>
                    <a:cubicBezTo>
                      <a:pt x="10523" y="8026"/>
                      <a:pt x="10743" y="7900"/>
                      <a:pt x="10964" y="7711"/>
                    </a:cubicBezTo>
                    <a:cubicBezTo>
                      <a:pt x="11342" y="7302"/>
                      <a:pt x="11342" y="6640"/>
                      <a:pt x="10964" y="6262"/>
                    </a:cubicBezTo>
                    <a:lnTo>
                      <a:pt x="10680" y="5978"/>
                    </a:lnTo>
                    <a:lnTo>
                      <a:pt x="11594" y="5065"/>
                    </a:lnTo>
                    <a:cubicBezTo>
                      <a:pt x="11909" y="4687"/>
                      <a:pt x="11909" y="4057"/>
                      <a:pt x="11468" y="3647"/>
                    </a:cubicBezTo>
                    <a:lnTo>
                      <a:pt x="8034" y="308"/>
                    </a:lnTo>
                    <a:cubicBezTo>
                      <a:pt x="7845" y="103"/>
                      <a:pt x="7577" y="0"/>
                      <a:pt x="730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7922" name="Google Shape;12575;p89">
                <a:extLst>
                  <a:ext uri="{FF2B5EF4-FFF2-40B4-BE49-F238E27FC236}">
                    <a16:creationId xmlns:a16="http://schemas.microsoft.com/office/drawing/2014/main" id="{AEAC7F7A-EBF5-D34C-103F-35436B5BFD98}"/>
                  </a:ext>
                </a:extLst>
              </p:cNvPr>
              <p:cNvGrpSpPr/>
              <p:nvPr/>
            </p:nvGrpSpPr>
            <p:grpSpPr>
              <a:xfrm>
                <a:off x="7877844" y="2660193"/>
                <a:ext cx="568457" cy="644753"/>
                <a:chOff x="-3478675" y="2405775"/>
                <a:chExt cx="258350" cy="293025"/>
              </a:xfrm>
              <a:grpFill/>
            </p:grpSpPr>
            <p:sp>
              <p:nvSpPr>
                <p:cNvPr id="17926" name="Google Shape;12576;p89">
                  <a:extLst>
                    <a:ext uri="{FF2B5EF4-FFF2-40B4-BE49-F238E27FC236}">
                      <a16:creationId xmlns:a16="http://schemas.microsoft.com/office/drawing/2014/main" id="{AAE4F2EB-9A22-0C38-F29B-01B3C31EB726}"/>
                    </a:ext>
                  </a:extLst>
                </p:cNvPr>
                <p:cNvSpPr/>
                <p:nvPr/>
              </p:nvSpPr>
              <p:spPr>
                <a:xfrm>
                  <a:off x="-3478675" y="2405775"/>
                  <a:ext cx="258350" cy="293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34" h="11721" extrusionOk="0">
                      <a:moveTo>
                        <a:pt x="6018" y="694"/>
                      </a:moveTo>
                      <a:cubicBezTo>
                        <a:pt x="6175" y="694"/>
                        <a:pt x="6301" y="757"/>
                        <a:pt x="6333" y="915"/>
                      </a:cubicBezTo>
                      <a:lnTo>
                        <a:pt x="6490" y="1450"/>
                      </a:lnTo>
                      <a:lnTo>
                        <a:pt x="3781" y="1450"/>
                      </a:lnTo>
                      <a:lnTo>
                        <a:pt x="3970" y="915"/>
                      </a:lnTo>
                      <a:cubicBezTo>
                        <a:pt x="4033" y="757"/>
                        <a:pt x="4127" y="694"/>
                        <a:pt x="4285" y="694"/>
                      </a:cubicBezTo>
                      <a:close/>
                      <a:moveTo>
                        <a:pt x="9326" y="2049"/>
                      </a:moveTo>
                      <a:cubicBezTo>
                        <a:pt x="9546" y="2049"/>
                        <a:pt x="9704" y="2206"/>
                        <a:pt x="9704" y="2427"/>
                      </a:cubicBezTo>
                      <a:lnTo>
                        <a:pt x="9704" y="2773"/>
                      </a:lnTo>
                      <a:lnTo>
                        <a:pt x="756" y="2773"/>
                      </a:lnTo>
                      <a:lnTo>
                        <a:pt x="756" y="2427"/>
                      </a:lnTo>
                      <a:cubicBezTo>
                        <a:pt x="756" y="2206"/>
                        <a:pt x="914" y="2049"/>
                        <a:pt x="1103" y="2049"/>
                      </a:cubicBezTo>
                      <a:close/>
                      <a:moveTo>
                        <a:pt x="8916" y="3498"/>
                      </a:moveTo>
                      <a:lnTo>
                        <a:pt x="8317" y="10681"/>
                      </a:lnTo>
                      <a:cubicBezTo>
                        <a:pt x="8317" y="10839"/>
                        <a:pt x="8160" y="10996"/>
                        <a:pt x="7971" y="10996"/>
                      </a:cubicBezTo>
                      <a:lnTo>
                        <a:pt x="2363" y="10996"/>
                      </a:lnTo>
                      <a:cubicBezTo>
                        <a:pt x="2174" y="10996"/>
                        <a:pt x="2048" y="10902"/>
                        <a:pt x="2016" y="10681"/>
                      </a:cubicBezTo>
                      <a:lnTo>
                        <a:pt x="1418" y="3498"/>
                      </a:lnTo>
                      <a:close/>
                      <a:moveTo>
                        <a:pt x="4285" y="1"/>
                      </a:moveTo>
                      <a:cubicBezTo>
                        <a:pt x="3875" y="1"/>
                        <a:pt x="3466" y="285"/>
                        <a:pt x="3308" y="726"/>
                      </a:cubicBezTo>
                      <a:lnTo>
                        <a:pt x="3088" y="1450"/>
                      </a:lnTo>
                      <a:lnTo>
                        <a:pt x="1040" y="1450"/>
                      </a:lnTo>
                      <a:cubicBezTo>
                        <a:pt x="473" y="1450"/>
                        <a:pt x="0" y="1923"/>
                        <a:pt x="0" y="2458"/>
                      </a:cubicBezTo>
                      <a:lnTo>
                        <a:pt x="0" y="3120"/>
                      </a:lnTo>
                      <a:cubicBezTo>
                        <a:pt x="0" y="3341"/>
                        <a:pt x="158" y="3498"/>
                        <a:pt x="347" y="3498"/>
                      </a:cubicBezTo>
                      <a:lnTo>
                        <a:pt x="725" y="3498"/>
                      </a:lnTo>
                      <a:lnTo>
                        <a:pt x="1292" y="10776"/>
                      </a:lnTo>
                      <a:cubicBezTo>
                        <a:pt x="1355" y="11311"/>
                        <a:pt x="1764" y="11721"/>
                        <a:pt x="2331" y="11721"/>
                      </a:cubicBezTo>
                      <a:lnTo>
                        <a:pt x="7908" y="11721"/>
                      </a:lnTo>
                      <a:cubicBezTo>
                        <a:pt x="8475" y="11721"/>
                        <a:pt x="8916" y="11311"/>
                        <a:pt x="8948" y="10776"/>
                      </a:cubicBezTo>
                      <a:lnTo>
                        <a:pt x="9546" y="3498"/>
                      </a:lnTo>
                      <a:lnTo>
                        <a:pt x="9893" y="3498"/>
                      </a:lnTo>
                      <a:cubicBezTo>
                        <a:pt x="10082" y="3498"/>
                        <a:pt x="10239" y="3341"/>
                        <a:pt x="10239" y="3120"/>
                      </a:cubicBezTo>
                      <a:lnTo>
                        <a:pt x="10239" y="2458"/>
                      </a:lnTo>
                      <a:cubicBezTo>
                        <a:pt x="10334" y="1860"/>
                        <a:pt x="9861" y="1450"/>
                        <a:pt x="9294" y="1450"/>
                      </a:cubicBezTo>
                      <a:lnTo>
                        <a:pt x="7246" y="1450"/>
                      </a:lnTo>
                      <a:lnTo>
                        <a:pt x="7026" y="726"/>
                      </a:lnTo>
                      <a:cubicBezTo>
                        <a:pt x="6868" y="285"/>
                        <a:pt x="6490" y="1"/>
                        <a:pt x="601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27" name="Google Shape;12577;p89">
                  <a:extLst>
                    <a:ext uri="{FF2B5EF4-FFF2-40B4-BE49-F238E27FC236}">
                      <a16:creationId xmlns:a16="http://schemas.microsoft.com/office/drawing/2014/main" id="{494E8645-E081-0788-19D6-822F7E1D64B1}"/>
                    </a:ext>
                  </a:extLst>
                </p:cNvPr>
                <p:cNvSpPr/>
                <p:nvPr/>
              </p:nvSpPr>
              <p:spPr>
                <a:xfrm>
                  <a:off x="-3408575" y="2509750"/>
                  <a:ext cx="17350" cy="15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17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lnTo>
                        <a:pt x="0" y="5829"/>
                      </a:lnTo>
                      <a:cubicBezTo>
                        <a:pt x="0" y="6018"/>
                        <a:pt x="158" y="6176"/>
                        <a:pt x="347" y="6176"/>
                      </a:cubicBezTo>
                      <a:cubicBezTo>
                        <a:pt x="536" y="6176"/>
                        <a:pt x="693" y="6018"/>
                        <a:pt x="693" y="5829"/>
                      </a:cubicBezTo>
                      <a:lnTo>
                        <a:pt x="693" y="347"/>
                      </a:lnTo>
                      <a:cubicBezTo>
                        <a:pt x="693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28" name="Google Shape;12578;p89">
                  <a:extLst>
                    <a:ext uri="{FF2B5EF4-FFF2-40B4-BE49-F238E27FC236}">
                      <a16:creationId xmlns:a16="http://schemas.microsoft.com/office/drawing/2014/main" id="{609F482E-69DE-AE29-6A6E-833D6C58DADA}"/>
                    </a:ext>
                  </a:extLst>
                </p:cNvPr>
                <p:cNvSpPr/>
                <p:nvPr/>
              </p:nvSpPr>
              <p:spPr>
                <a:xfrm>
                  <a:off x="-3357400" y="2509750"/>
                  <a:ext cx="17350" cy="15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176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lnTo>
                        <a:pt x="1" y="5829"/>
                      </a:lnTo>
                      <a:cubicBezTo>
                        <a:pt x="1" y="6018"/>
                        <a:pt x="158" y="6176"/>
                        <a:pt x="347" y="6176"/>
                      </a:cubicBezTo>
                      <a:cubicBezTo>
                        <a:pt x="536" y="6176"/>
                        <a:pt x="694" y="6018"/>
                        <a:pt x="694" y="5829"/>
                      </a:cubicBezTo>
                      <a:lnTo>
                        <a:pt x="694" y="347"/>
                      </a:lnTo>
                      <a:cubicBezTo>
                        <a:pt x="694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29" name="Google Shape;12579;p89">
                  <a:extLst>
                    <a:ext uri="{FF2B5EF4-FFF2-40B4-BE49-F238E27FC236}">
                      <a16:creationId xmlns:a16="http://schemas.microsoft.com/office/drawing/2014/main" id="{EC43C7A9-C292-414E-8050-0E7AAF666C6D}"/>
                    </a:ext>
                  </a:extLst>
                </p:cNvPr>
                <p:cNvSpPr/>
                <p:nvPr/>
              </p:nvSpPr>
              <p:spPr>
                <a:xfrm>
                  <a:off x="-3306200" y="2509750"/>
                  <a:ext cx="17350" cy="15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176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lnTo>
                        <a:pt x="1" y="5829"/>
                      </a:lnTo>
                      <a:cubicBezTo>
                        <a:pt x="1" y="6018"/>
                        <a:pt x="158" y="6176"/>
                        <a:pt x="347" y="6176"/>
                      </a:cubicBezTo>
                      <a:cubicBezTo>
                        <a:pt x="536" y="6176"/>
                        <a:pt x="694" y="6018"/>
                        <a:pt x="694" y="5829"/>
                      </a:cubicBezTo>
                      <a:lnTo>
                        <a:pt x="694" y="347"/>
                      </a:lnTo>
                      <a:cubicBezTo>
                        <a:pt x="694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23" name="Google Shape;12605;p89">
                <a:extLst>
                  <a:ext uri="{FF2B5EF4-FFF2-40B4-BE49-F238E27FC236}">
                    <a16:creationId xmlns:a16="http://schemas.microsoft.com/office/drawing/2014/main" id="{45581EF9-4E84-89A4-3B13-AAE6BBAC4ABE}"/>
                  </a:ext>
                </a:extLst>
              </p:cNvPr>
              <p:cNvGrpSpPr/>
              <p:nvPr/>
            </p:nvGrpSpPr>
            <p:grpSpPr>
              <a:xfrm>
                <a:off x="2047704" y="2664512"/>
                <a:ext cx="640885" cy="635902"/>
                <a:chOff x="6790450" y="3119050"/>
                <a:chExt cx="262750" cy="260675"/>
              </a:xfrm>
              <a:grpFill/>
            </p:grpSpPr>
            <p:sp>
              <p:nvSpPr>
                <p:cNvPr id="17924" name="Google Shape;12606;p89">
                  <a:extLst>
                    <a:ext uri="{FF2B5EF4-FFF2-40B4-BE49-F238E27FC236}">
                      <a16:creationId xmlns:a16="http://schemas.microsoft.com/office/drawing/2014/main" id="{063F5ED9-20CA-52E2-BEBC-95B3AB105629}"/>
                    </a:ext>
                  </a:extLst>
                </p:cNvPr>
                <p:cNvSpPr/>
                <p:nvPr/>
              </p:nvSpPr>
              <p:spPr>
                <a:xfrm>
                  <a:off x="6790450" y="3119050"/>
                  <a:ext cx="262750" cy="260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10" h="10427" extrusionOk="0">
                      <a:moveTo>
                        <a:pt x="5269" y="1924"/>
                      </a:moveTo>
                      <a:cubicBezTo>
                        <a:pt x="6022" y="1924"/>
                        <a:pt x="6635" y="2454"/>
                        <a:pt x="6774" y="3151"/>
                      </a:cubicBezTo>
                      <a:lnTo>
                        <a:pt x="3791" y="3151"/>
                      </a:lnTo>
                      <a:cubicBezTo>
                        <a:pt x="3931" y="2454"/>
                        <a:pt x="4544" y="1924"/>
                        <a:pt x="5269" y="1924"/>
                      </a:cubicBezTo>
                      <a:close/>
                      <a:moveTo>
                        <a:pt x="4962" y="3764"/>
                      </a:moveTo>
                      <a:lnTo>
                        <a:pt x="4962" y="9785"/>
                      </a:lnTo>
                      <a:cubicBezTo>
                        <a:pt x="3959" y="9646"/>
                        <a:pt x="3150" y="8754"/>
                        <a:pt x="3150" y="7694"/>
                      </a:cubicBezTo>
                      <a:lnTo>
                        <a:pt x="3150" y="4071"/>
                      </a:lnTo>
                      <a:cubicBezTo>
                        <a:pt x="3150" y="3903"/>
                        <a:pt x="3290" y="3764"/>
                        <a:pt x="3485" y="3764"/>
                      </a:cubicBezTo>
                      <a:close/>
                      <a:moveTo>
                        <a:pt x="7109" y="3764"/>
                      </a:moveTo>
                      <a:cubicBezTo>
                        <a:pt x="7276" y="3764"/>
                        <a:pt x="7415" y="3903"/>
                        <a:pt x="7415" y="4071"/>
                      </a:cubicBezTo>
                      <a:lnTo>
                        <a:pt x="7415" y="7694"/>
                      </a:lnTo>
                      <a:cubicBezTo>
                        <a:pt x="7415" y="8754"/>
                        <a:pt x="6607" y="9646"/>
                        <a:pt x="5603" y="9785"/>
                      </a:cubicBezTo>
                      <a:lnTo>
                        <a:pt x="5603" y="3764"/>
                      </a:lnTo>
                      <a:close/>
                      <a:moveTo>
                        <a:pt x="3987" y="1"/>
                      </a:moveTo>
                      <a:cubicBezTo>
                        <a:pt x="3819" y="1"/>
                        <a:pt x="3680" y="140"/>
                        <a:pt x="3680" y="307"/>
                      </a:cubicBezTo>
                      <a:lnTo>
                        <a:pt x="3680" y="921"/>
                      </a:lnTo>
                      <a:cubicBezTo>
                        <a:pt x="3680" y="1199"/>
                        <a:pt x="3819" y="1422"/>
                        <a:pt x="3987" y="1618"/>
                      </a:cubicBezTo>
                      <a:cubicBezTo>
                        <a:pt x="3513" y="1952"/>
                        <a:pt x="3150" y="2482"/>
                        <a:pt x="3095" y="3095"/>
                      </a:cubicBezTo>
                      <a:cubicBezTo>
                        <a:pt x="2732" y="3206"/>
                        <a:pt x="2453" y="3569"/>
                        <a:pt x="2453" y="3987"/>
                      </a:cubicBezTo>
                      <a:lnTo>
                        <a:pt x="2453" y="4294"/>
                      </a:lnTo>
                      <a:lnTo>
                        <a:pt x="1840" y="4294"/>
                      </a:lnTo>
                      <a:cubicBezTo>
                        <a:pt x="1450" y="4294"/>
                        <a:pt x="1115" y="4043"/>
                        <a:pt x="976" y="3652"/>
                      </a:cubicBezTo>
                      <a:lnTo>
                        <a:pt x="642" y="2677"/>
                      </a:lnTo>
                      <a:cubicBezTo>
                        <a:pt x="600" y="2551"/>
                        <a:pt x="511" y="2489"/>
                        <a:pt x="399" y="2489"/>
                      </a:cubicBezTo>
                      <a:cubicBezTo>
                        <a:pt x="361" y="2489"/>
                        <a:pt x="321" y="2496"/>
                        <a:pt x="279" y="2510"/>
                      </a:cubicBezTo>
                      <a:cubicBezTo>
                        <a:pt x="84" y="2565"/>
                        <a:pt x="28" y="2705"/>
                        <a:pt x="84" y="2900"/>
                      </a:cubicBezTo>
                      <a:lnTo>
                        <a:pt x="419" y="3875"/>
                      </a:lnTo>
                      <a:cubicBezTo>
                        <a:pt x="614" y="4489"/>
                        <a:pt x="1171" y="4907"/>
                        <a:pt x="1840" y="4907"/>
                      </a:cubicBezTo>
                      <a:lnTo>
                        <a:pt x="2453" y="4907"/>
                      </a:lnTo>
                      <a:lnTo>
                        <a:pt x="2453" y="6133"/>
                      </a:lnTo>
                      <a:lnTo>
                        <a:pt x="335" y="6133"/>
                      </a:lnTo>
                      <a:cubicBezTo>
                        <a:pt x="168" y="6133"/>
                        <a:pt x="28" y="6273"/>
                        <a:pt x="28" y="6440"/>
                      </a:cubicBezTo>
                      <a:cubicBezTo>
                        <a:pt x="28" y="6635"/>
                        <a:pt x="168" y="6775"/>
                        <a:pt x="335" y="6775"/>
                      </a:cubicBezTo>
                      <a:lnTo>
                        <a:pt x="2453" y="6775"/>
                      </a:lnTo>
                      <a:lnTo>
                        <a:pt x="2453" y="7667"/>
                      </a:lnTo>
                      <a:lnTo>
                        <a:pt x="2453" y="7973"/>
                      </a:lnTo>
                      <a:lnTo>
                        <a:pt x="1812" y="7973"/>
                      </a:lnTo>
                      <a:cubicBezTo>
                        <a:pt x="1143" y="7973"/>
                        <a:pt x="586" y="8391"/>
                        <a:pt x="363" y="9032"/>
                      </a:cubicBezTo>
                      <a:lnTo>
                        <a:pt x="56" y="10008"/>
                      </a:lnTo>
                      <a:cubicBezTo>
                        <a:pt x="0" y="10175"/>
                        <a:pt x="84" y="10315"/>
                        <a:pt x="223" y="10398"/>
                      </a:cubicBezTo>
                      <a:cubicBezTo>
                        <a:pt x="259" y="10408"/>
                        <a:pt x="292" y="10413"/>
                        <a:pt x="323" y="10413"/>
                      </a:cubicBezTo>
                      <a:cubicBezTo>
                        <a:pt x="466" y="10413"/>
                        <a:pt x="568" y="10317"/>
                        <a:pt x="614" y="10203"/>
                      </a:cubicBezTo>
                      <a:lnTo>
                        <a:pt x="920" y="9228"/>
                      </a:lnTo>
                      <a:cubicBezTo>
                        <a:pt x="1060" y="8865"/>
                        <a:pt x="1394" y="8614"/>
                        <a:pt x="1812" y="8614"/>
                      </a:cubicBezTo>
                      <a:lnTo>
                        <a:pt x="2593" y="8614"/>
                      </a:lnTo>
                      <a:cubicBezTo>
                        <a:pt x="2983" y="9646"/>
                        <a:pt x="3987" y="10426"/>
                        <a:pt x="5185" y="10426"/>
                      </a:cubicBezTo>
                      <a:cubicBezTo>
                        <a:pt x="6356" y="10426"/>
                        <a:pt x="7387" y="9646"/>
                        <a:pt x="7750" y="8614"/>
                      </a:cubicBezTo>
                      <a:lnTo>
                        <a:pt x="8586" y="8614"/>
                      </a:lnTo>
                      <a:cubicBezTo>
                        <a:pt x="8976" y="8614"/>
                        <a:pt x="9339" y="8837"/>
                        <a:pt x="9478" y="9228"/>
                      </a:cubicBezTo>
                      <a:lnTo>
                        <a:pt x="9785" y="10203"/>
                      </a:lnTo>
                      <a:cubicBezTo>
                        <a:pt x="9827" y="10351"/>
                        <a:pt x="9917" y="10419"/>
                        <a:pt x="10043" y="10419"/>
                      </a:cubicBezTo>
                      <a:cubicBezTo>
                        <a:pt x="10084" y="10419"/>
                        <a:pt x="10128" y="10412"/>
                        <a:pt x="10175" y="10398"/>
                      </a:cubicBezTo>
                      <a:cubicBezTo>
                        <a:pt x="10342" y="10315"/>
                        <a:pt x="10398" y="10175"/>
                        <a:pt x="10342" y="10008"/>
                      </a:cubicBezTo>
                      <a:lnTo>
                        <a:pt x="10119" y="9032"/>
                      </a:lnTo>
                      <a:cubicBezTo>
                        <a:pt x="9924" y="8391"/>
                        <a:pt x="9367" y="7973"/>
                        <a:pt x="8698" y="7973"/>
                      </a:cubicBezTo>
                      <a:lnTo>
                        <a:pt x="8001" y="7973"/>
                      </a:lnTo>
                      <a:lnTo>
                        <a:pt x="8001" y="7667"/>
                      </a:lnTo>
                      <a:lnTo>
                        <a:pt x="8001" y="6775"/>
                      </a:lnTo>
                      <a:lnTo>
                        <a:pt x="10175" y="6775"/>
                      </a:lnTo>
                      <a:cubicBezTo>
                        <a:pt x="10342" y="6775"/>
                        <a:pt x="10482" y="6635"/>
                        <a:pt x="10482" y="6440"/>
                      </a:cubicBezTo>
                      <a:cubicBezTo>
                        <a:pt x="10482" y="6273"/>
                        <a:pt x="10342" y="6133"/>
                        <a:pt x="10175" y="6133"/>
                      </a:cubicBezTo>
                      <a:lnTo>
                        <a:pt x="8001" y="6133"/>
                      </a:lnTo>
                      <a:lnTo>
                        <a:pt x="8001" y="4907"/>
                      </a:lnTo>
                      <a:lnTo>
                        <a:pt x="8698" y="4907"/>
                      </a:lnTo>
                      <a:cubicBezTo>
                        <a:pt x="9367" y="4907"/>
                        <a:pt x="9924" y="4489"/>
                        <a:pt x="10119" y="3875"/>
                      </a:cubicBezTo>
                      <a:lnTo>
                        <a:pt x="10454" y="2900"/>
                      </a:lnTo>
                      <a:cubicBezTo>
                        <a:pt x="10509" y="2705"/>
                        <a:pt x="10398" y="2565"/>
                        <a:pt x="10259" y="2510"/>
                      </a:cubicBezTo>
                      <a:cubicBezTo>
                        <a:pt x="10223" y="2498"/>
                        <a:pt x="10188" y="2492"/>
                        <a:pt x="10156" y="2492"/>
                      </a:cubicBezTo>
                      <a:cubicBezTo>
                        <a:pt x="10036" y="2492"/>
                        <a:pt x="9940" y="2567"/>
                        <a:pt x="9896" y="2677"/>
                      </a:cubicBezTo>
                      <a:lnTo>
                        <a:pt x="9562" y="3652"/>
                      </a:lnTo>
                      <a:cubicBezTo>
                        <a:pt x="9422" y="4043"/>
                        <a:pt x="9116" y="4294"/>
                        <a:pt x="8698" y="4294"/>
                      </a:cubicBezTo>
                      <a:lnTo>
                        <a:pt x="8001" y="4294"/>
                      </a:lnTo>
                      <a:lnTo>
                        <a:pt x="8001" y="3987"/>
                      </a:lnTo>
                      <a:cubicBezTo>
                        <a:pt x="8001" y="3597"/>
                        <a:pt x="7750" y="3234"/>
                        <a:pt x="7387" y="3095"/>
                      </a:cubicBezTo>
                      <a:cubicBezTo>
                        <a:pt x="7304" y="2482"/>
                        <a:pt x="6969" y="1952"/>
                        <a:pt x="6468" y="1618"/>
                      </a:cubicBezTo>
                      <a:cubicBezTo>
                        <a:pt x="6691" y="1422"/>
                        <a:pt x="6774" y="1199"/>
                        <a:pt x="6774" y="921"/>
                      </a:cubicBezTo>
                      <a:lnTo>
                        <a:pt x="6774" y="307"/>
                      </a:lnTo>
                      <a:cubicBezTo>
                        <a:pt x="6774" y="140"/>
                        <a:pt x="6635" y="1"/>
                        <a:pt x="6468" y="1"/>
                      </a:cubicBezTo>
                      <a:cubicBezTo>
                        <a:pt x="6300" y="1"/>
                        <a:pt x="6161" y="140"/>
                        <a:pt x="6161" y="307"/>
                      </a:cubicBezTo>
                      <a:lnTo>
                        <a:pt x="6161" y="921"/>
                      </a:lnTo>
                      <a:cubicBezTo>
                        <a:pt x="6161" y="1088"/>
                        <a:pt x="6022" y="1255"/>
                        <a:pt x="5854" y="1255"/>
                      </a:cubicBezTo>
                      <a:lnTo>
                        <a:pt x="4628" y="1255"/>
                      </a:lnTo>
                      <a:cubicBezTo>
                        <a:pt x="4488" y="1255"/>
                        <a:pt x="4321" y="1088"/>
                        <a:pt x="4321" y="921"/>
                      </a:cubicBezTo>
                      <a:lnTo>
                        <a:pt x="4321" y="307"/>
                      </a:lnTo>
                      <a:cubicBezTo>
                        <a:pt x="4321" y="140"/>
                        <a:pt x="4182" y="1"/>
                        <a:pt x="398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25" name="Google Shape;12607;p89">
                  <a:extLst>
                    <a:ext uri="{FF2B5EF4-FFF2-40B4-BE49-F238E27FC236}">
                      <a16:creationId xmlns:a16="http://schemas.microsoft.com/office/drawing/2014/main" id="{CC635ADE-EA37-BDCD-4710-9758FCC6D602}"/>
                    </a:ext>
                  </a:extLst>
                </p:cNvPr>
                <p:cNvSpPr/>
                <p:nvPr/>
              </p:nvSpPr>
              <p:spPr>
                <a:xfrm flipH="1">
                  <a:off x="6790450" y="3119050"/>
                  <a:ext cx="262750" cy="260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10" h="10427" extrusionOk="0">
                      <a:moveTo>
                        <a:pt x="5269" y="1924"/>
                      </a:moveTo>
                      <a:cubicBezTo>
                        <a:pt x="6022" y="1924"/>
                        <a:pt x="6635" y="2454"/>
                        <a:pt x="6774" y="3151"/>
                      </a:cubicBezTo>
                      <a:lnTo>
                        <a:pt x="3791" y="3151"/>
                      </a:lnTo>
                      <a:cubicBezTo>
                        <a:pt x="3931" y="2454"/>
                        <a:pt x="4544" y="1924"/>
                        <a:pt x="5269" y="1924"/>
                      </a:cubicBezTo>
                      <a:close/>
                      <a:moveTo>
                        <a:pt x="4962" y="3764"/>
                      </a:moveTo>
                      <a:lnTo>
                        <a:pt x="4962" y="9785"/>
                      </a:lnTo>
                      <a:cubicBezTo>
                        <a:pt x="3959" y="9646"/>
                        <a:pt x="3150" y="8754"/>
                        <a:pt x="3150" y="7694"/>
                      </a:cubicBezTo>
                      <a:lnTo>
                        <a:pt x="3150" y="4071"/>
                      </a:lnTo>
                      <a:cubicBezTo>
                        <a:pt x="3150" y="3903"/>
                        <a:pt x="3290" y="3764"/>
                        <a:pt x="3485" y="3764"/>
                      </a:cubicBezTo>
                      <a:close/>
                      <a:moveTo>
                        <a:pt x="7109" y="3764"/>
                      </a:moveTo>
                      <a:cubicBezTo>
                        <a:pt x="7276" y="3764"/>
                        <a:pt x="7415" y="3903"/>
                        <a:pt x="7415" y="4071"/>
                      </a:cubicBezTo>
                      <a:lnTo>
                        <a:pt x="7415" y="7694"/>
                      </a:lnTo>
                      <a:cubicBezTo>
                        <a:pt x="7415" y="8754"/>
                        <a:pt x="6607" y="9646"/>
                        <a:pt x="5603" y="9785"/>
                      </a:cubicBezTo>
                      <a:lnTo>
                        <a:pt x="5603" y="3764"/>
                      </a:lnTo>
                      <a:close/>
                      <a:moveTo>
                        <a:pt x="3987" y="1"/>
                      </a:moveTo>
                      <a:cubicBezTo>
                        <a:pt x="3819" y="1"/>
                        <a:pt x="3680" y="140"/>
                        <a:pt x="3680" y="307"/>
                      </a:cubicBezTo>
                      <a:lnTo>
                        <a:pt x="3680" y="921"/>
                      </a:lnTo>
                      <a:cubicBezTo>
                        <a:pt x="3680" y="1199"/>
                        <a:pt x="3819" y="1422"/>
                        <a:pt x="3987" y="1618"/>
                      </a:cubicBezTo>
                      <a:cubicBezTo>
                        <a:pt x="3513" y="1952"/>
                        <a:pt x="3150" y="2482"/>
                        <a:pt x="3095" y="3095"/>
                      </a:cubicBezTo>
                      <a:cubicBezTo>
                        <a:pt x="2732" y="3206"/>
                        <a:pt x="2453" y="3569"/>
                        <a:pt x="2453" y="3987"/>
                      </a:cubicBezTo>
                      <a:lnTo>
                        <a:pt x="2453" y="4294"/>
                      </a:lnTo>
                      <a:lnTo>
                        <a:pt x="1840" y="4294"/>
                      </a:lnTo>
                      <a:cubicBezTo>
                        <a:pt x="1450" y="4294"/>
                        <a:pt x="1115" y="4043"/>
                        <a:pt x="976" y="3652"/>
                      </a:cubicBezTo>
                      <a:lnTo>
                        <a:pt x="642" y="2677"/>
                      </a:lnTo>
                      <a:cubicBezTo>
                        <a:pt x="600" y="2551"/>
                        <a:pt x="511" y="2489"/>
                        <a:pt x="399" y="2489"/>
                      </a:cubicBezTo>
                      <a:cubicBezTo>
                        <a:pt x="361" y="2489"/>
                        <a:pt x="321" y="2496"/>
                        <a:pt x="279" y="2510"/>
                      </a:cubicBezTo>
                      <a:cubicBezTo>
                        <a:pt x="84" y="2565"/>
                        <a:pt x="28" y="2705"/>
                        <a:pt x="84" y="2900"/>
                      </a:cubicBezTo>
                      <a:lnTo>
                        <a:pt x="419" y="3875"/>
                      </a:lnTo>
                      <a:cubicBezTo>
                        <a:pt x="614" y="4489"/>
                        <a:pt x="1171" y="4907"/>
                        <a:pt x="1840" y="4907"/>
                      </a:cubicBezTo>
                      <a:lnTo>
                        <a:pt x="2453" y="4907"/>
                      </a:lnTo>
                      <a:lnTo>
                        <a:pt x="2453" y="6133"/>
                      </a:lnTo>
                      <a:lnTo>
                        <a:pt x="335" y="6133"/>
                      </a:lnTo>
                      <a:cubicBezTo>
                        <a:pt x="168" y="6133"/>
                        <a:pt x="28" y="6273"/>
                        <a:pt x="28" y="6440"/>
                      </a:cubicBezTo>
                      <a:cubicBezTo>
                        <a:pt x="28" y="6635"/>
                        <a:pt x="168" y="6775"/>
                        <a:pt x="335" y="6775"/>
                      </a:cubicBezTo>
                      <a:lnTo>
                        <a:pt x="2453" y="6775"/>
                      </a:lnTo>
                      <a:lnTo>
                        <a:pt x="2453" y="7667"/>
                      </a:lnTo>
                      <a:lnTo>
                        <a:pt x="2453" y="7973"/>
                      </a:lnTo>
                      <a:lnTo>
                        <a:pt x="1812" y="7973"/>
                      </a:lnTo>
                      <a:cubicBezTo>
                        <a:pt x="1143" y="7973"/>
                        <a:pt x="586" y="8391"/>
                        <a:pt x="363" y="9032"/>
                      </a:cubicBezTo>
                      <a:lnTo>
                        <a:pt x="56" y="10008"/>
                      </a:lnTo>
                      <a:cubicBezTo>
                        <a:pt x="0" y="10175"/>
                        <a:pt x="84" y="10315"/>
                        <a:pt x="223" y="10398"/>
                      </a:cubicBezTo>
                      <a:cubicBezTo>
                        <a:pt x="259" y="10408"/>
                        <a:pt x="292" y="10413"/>
                        <a:pt x="323" y="10413"/>
                      </a:cubicBezTo>
                      <a:cubicBezTo>
                        <a:pt x="466" y="10413"/>
                        <a:pt x="568" y="10317"/>
                        <a:pt x="614" y="10203"/>
                      </a:cubicBezTo>
                      <a:lnTo>
                        <a:pt x="920" y="9228"/>
                      </a:lnTo>
                      <a:cubicBezTo>
                        <a:pt x="1060" y="8865"/>
                        <a:pt x="1394" y="8614"/>
                        <a:pt x="1812" y="8614"/>
                      </a:cubicBezTo>
                      <a:lnTo>
                        <a:pt x="2593" y="8614"/>
                      </a:lnTo>
                      <a:cubicBezTo>
                        <a:pt x="2983" y="9646"/>
                        <a:pt x="3987" y="10426"/>
                        <a:pt x="5185" y="10426"/>
                      </a:cubicBezTo>
                      <a:cubicBezTo>
                        <a:pt x="6356" y="10426"/>
                        <a:pt x="7387" y="9646"/>
                        <a:pt x="7750" y="8614"/>
                      </a:cubicBezTo>
                      <a:lnTo>
                        <a:pt x="8586" y="8614"/>
                      </a:lnTo>
                      <a:cubicBezTo>
                        <a:pt x="8976" y="8614"/>
                        <a:pt x="9339" y="8837"/>
                        <a:pt x="9478" y="9228"/>
                      </a:cubicBezTo>
                      <a:lnTo>
                        <a:pt x="9785" y="10203"/>
                      </a:lnTo>
                      <a:cubicBezTo>
                        <a:pt x="9827" y="10351"/>
                        <a:pt x="9917" y="10419"/>
                        <a:pt x="10043" y="10419"/>
                      </a:cubicBezTo>
                      <a:cubicBezTo>
                        <a:pt x="10084" y="10419"/>
                        <a:pt x="10128" y="10412"/>
                        <a:pt x="10175" y="10398"/>
                      </a:cubicBezTo>
                      <a:cubicBezTo>
                        <a:pt x="10342" y="10315"/>
                        <a:pt x="10398" y="10175"/>
                        <a:pt x="10342" y="10008"/>
                      </a:cubicBezTo>
                      <a:lnTo>
                        <a:pt x="10119" y="9032"/>
                      </a:lnTo>
                      <a:cubicBezTo>
                        <a:pt x="9924" y="8391"/>
                        <a:pt x="9367" y="7973"/>
                        <a:pt x="8698" y="7973"/>
                      </a:cubicBezTo>
                      <a:lnTo>
                        <a:pt x="8001" y="7973"/>
                      </a:lnTo>
                      <a:lnTo>
                        <a:pt x="8001" y="7667"/>
                      </a:lnTo>
                      <a:lnTo>
                        <a:pt x="8001" y="6775"/>
                      </a:lnTo>
                      <a:lnTo>
                        <a:pt x="10175" y="6775"/>
                      </a:lnTo>
                      <a:cubicBezTo>
                        <a:pt x="10342" y="6775"/>
                        <a:pt x="10482" y="6635"/>
                        <a:pt x="10482" y="6440"/>
                      </a:cubicBezTo>
                      <a:cubicBezTo>
                        <a:pt x="10482" y="6273"/>
                        <a:pt x="10342" y="6133"/>
                        <a:pt x="10175" y="6133"/>
                      </a:cubicBezTo>
                      <a:lnTo>
                        <a:pt x="8001" y="6133"/>
                      </a:lnTo>
                      <a:lnTo>
                        <a:pt x="8001" y="4907"/>
                      </a:lnTo>
                      <a:lnTo>
                        <a:pt x="8698" y="4907"/>
                      </a:lnTo>
                      <a:cubicBezTo>
                        <a:pt x="9367" y="4907"/>
                        <a:pt x="9924" y="4489"/>
                        <a:pt x="10119" y="3875"/>
                      </a:cubicBezTo>
                      <a:lnTo>
                        <a:pt x="10454" y="2900"/>
                      </a:lnTo>
                      <a:cubicBezTo>
                        <a:pt x="10509" y="2705"/>
                        <a:pt x="10398" y="2565"/>
                        <a:pt x="10259" y="2510"/>
                      </a:cubicBezTo>
                      <a:cubicBezTo>
                        <a:pt x="10223" y="2498"/>
                        <a:pt x="10188" y="2492"/>
                        <a:pt x="10156" y="2492"/>
                      </a:cubicBezTo>
                      <a:cubicBezTo>
                        <a:pt x="10036" y="2492"/>
                        <a:pt x="9940" y="2567"/>
                        <a:pt x="9896" y="2677"/>
                      </a:cubicBezTo>
                      <a:lnTo>
                        <a:pt x="9562" y="3652"/>
                      </a:lnTo>
                      <a:cubicBezTo>
                        <a:pt x="9422" y="4043"/>
                        <a:pt x="9116" y="4294"/>
                        <a:pt x="8698" y="4294"/>
                      </a:cubicBezTo>
                      <a:lnTo>
                        <a:pt x="8001" y="4294"/>
                      </a:lnTo>
                      <a:lnTo>
                        <a:pt x="8001" y="3987"/>
                      </a:lnTo>
                      <a:cubicBezTo>
                        <a:pt x="8001" y="3597"/>
                        <a:pt x="7750" y="3234"/>
                        <a:pt x="7387" y="3095"/>
                      </a:cubicBezTo>
                      <a:cubicBezTo>
                        <a:pt x="7304" y="2482"/>
                        <a:pt x="6969" y="1952"/>
                        <a:pt x="6468" y="1618"/>
                      </a:cubicBezTo>
                      <a:cubicBezTo>
                        <a:pt x="6691" y="1422"/>
                        <a:pt x="6774" y="1199"/>
                        <a:pt x="6774" y="921"/>
                      </a:cubicBezTo>
                      <a:lnTo>
                        <a:pt x="6774" y="307"/>
                      </a:lnTo>
                      <a:cubicBezTo>
                        <a:pt x="6774" y="140"/>
                        <a:pt x="6635" y="1"/>
                        <a:pt x="6468" y="1"/>
                      </a:cubicBezTo>
                      <a:cubicBezTo>
                        <a:pt x="6300" y="1"/>
                        <a:pt x="6161" y="140"/>
                        <a:pt x="6161" y="307"/>
                      </a:cubicBezTo>
                      <a:lnTo>
                        <a:pt x="6161" y="921"/>
                      </a:lnTo>
                      <a:cubicBezTo>
                        <a:pt x="6161" y="1088"/>
                        <a:pt x="6022" y="1255"/>
                        <a:pt x="5854" y="1255"/>
                      </a:cubicBezTo>
                      <a:lnTo>
                        <a:pt x="4628" y="1255"/>
                      </a:lnTo>
                      <a:cubicBezTo>
                        <a:pt x="4488" y="1255"/>
                        <a:pt x="4321" y="1088"/>
                        <a:pt x="4321" y="921"/>
                      </a:cubicBezTo>
                      <a:lnTo>
                        <a:pt x="4321" y="307"/>
                      </a:lnTo>
                      <a:cubicBezTo>
                        <a:pt x="4321" y="140"/>
                        <a:pt x="4182" y="1"/>
                        <a:pt x="398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A3CAEF48-5827-5631-440B-0278565EDFB4}"/>
                </a:ext>
              </a:extLst>
            </p:cNvPr>
            <p:cNvGrpSpPr/>
            <p:nvPr/>
          </p:nvGrpSpPr>
          <p:grpSpPr>
            <a:xfrm>
              <a:off x="2040531" y="5542392"/>
              <a:ext cx="8060013" cy="620859"/>
              <a:chOff x="2040531" y="5123204"/>
              <a:chExt cx="8060013" cy="620859"/>
            </a:xfrm>
            <a:grpFill/>
          </p:grpSpPr>
          <p:grpSp>
            <p:nvGrpSpPr>
              <p:cNvPr id="17876" name="Google Shape;12608;p89">
                <a:extLst>
                  <a:ext uri="{FF2B5EF4-FFF2-40B4-BE49-F238E27FC236}">
                    <a16:creationId xmlns:a16="http://schemas.microsoft.com/office/drawing/2014/main" id="{5E829A20-4BE8-4DA8-EF61-41AE5ADBB6D6}"/>
                  </a:ext>
                </a:extLst>
              </p:cNvPr>
              <p:cNvGrpSpPr/>
              <p:nvPr/>
            </p:nvGrpSpPr>
            <p:grpSpPr>
              <a:xfrm>
                <a:off x="9554815" y="5123204"/>
                <a:ext cx="545729" cy="620859"/>
                <a:chOff x="7660859" y="2571753"/>
                <a:chExt cx="366561" cy="417024"/>
              </a:xfrm>
              <a:grpFill/>
            </p:grpSpPr>
            <p:sp>
              <p:nvSpPr>
                <p:cNvPr id="17907" name="Google Shape;12609;p89">
                  <a:extLst>
                    <a:ext uri="{FF2B5EF4-FFF2-40B4-BE49-F238E27FC236}">
                      <a16:creationId xmlns:a16="http://schemas.microsoft.com/office/drawing/2014/main" id="{780885ED-E489-CA3E-EE82-0FAFAE082E66}"/>
                    </a:ext>
                  </a:extLst>
                </p:cNvPr>
                <p:cNvSpPr/>
                <p:nvPr/>
              </p:nvSpPr>
              <p:spPr>
                <a:xfrm>
                  <a:off x="7770506" y="2633631"/>
                  <a:ext cx="147259" cy="1466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56" h="7026" extrusionOk="0">
                      <a:moveTo>
                        <a:pt x="4114" y="2928"/>
                      </a:moveTo>
                      <a:lnTo>
                        <a:pt x="4114" y="4099"/>
                      </a:lnTo>
                      <a:lnTo>
                        <a:pt x="2943" y="4099"/>
                      </a:lnTo>
                      <a:lnTo>
                        <a:pt x="2943" y="2928"/>
                      </a:lnTo>
                      <a:close/>
                      <a:moveTo>
                        <a:pt x="2354" y="1"/>
                      </a:moveTo>
                      <a:cubicBezTo>
                        <a:pt x="2032" y="1"/>
                        <a:pt x="1771" y="263"/>
                        <a:pt x="1771" y="586"/>
                      </a:cubicBezTo>
                      <a:lnTo>
                        <a:pt x="1771" y="1757"/>
                      </a:lnTo>
                      <a:lnTo>
                        <a:pt x="618" y="1757"/>
                      </a:lnTo>
                      <a:cubicBezTo>
                        <a:pt x="301" y="1757"/>
                        <a:pt x="31" y="1999"/>
                        <a:pt x="17" y="2314"/>
                      </a:cubicBezTo>
                      <a:cubicBezTo>
                        <a:pt x="1" y="2650"/>
                        <a:pt x="268" y="2928"/>
                        <a:pt x="600" y="2928"/>
                      </a:cubicBezTo>
                      <a:lnTo>
                        <a:pt x="1771" y="2928"/>
                      </a:lnTo>
                      <a:lnTo>
                        <a:pt x="1771" y="4099"/>
                      </a:lnTo>
                      <a:lnTo>
                        <a:pt x="618" y="4099"/>
                      </a:lnTo>
                      <a:cubicBezTo>
                        <a:pt x="301" y="4099"/>
                        <a:pt x="31" y="4341"/>
                        <a:pt x="17" y="4656"/>
                      </a:cubicBezTo>
                      <a:cubicBezTo>
                        <a:pt x="1" y="4992"/>
                        <a:pt x="268" y="5270"/>
                        <a:pt x="600" y="5270"/>
                      </a:cubicBezTo>
                      <a:lnTo>
                        <a:pt x="1771" y="5270"/>
                      </a:lnTo>
                      <a:lnTo>
                        <a:pt x="1771" y="6423"/>
                      </a:lnTo>
                      <a:cubicBezTo>
                        <a:pt x="1771" y="6738"/>
                        <a:pt x="2014" y="7011"/>
                        <a:pt x="2329" y="7025"/>
                      </a:cubicBezTo>
                      <a:cubicBezTo>
                        <a:pt x="2338" y="7025"/>
                        <a:pt x="2348" y="7025"/>
                        <a:pt x="2357" y="7025"/>
                      </a:cubicBezTo>
                      <a:cubicBezTo>
                        <a:pt x="2680" y="7025"/>
                        <a:pt x="2943" y="6764"/>
                        <a:pt x="2943" y="6441"/>
                      </a:cubicBezTo>
                      <a:lnTo>
                        <a:pt x="2943" y="5270"/>
                      </a:lnTo>
                      <a:lnTo>
                        <a:pt x="4114" y="5270"/>
                      </a:lnTo>
                      <a:lnTo>
                        <a:pt x="4114" y="6423"/>
                      </a:lnTo>
                      <a:cubicBezTo>
                        <a:pt x="4114" y="6738"/>
                        <a:pt x="4356" y="7011"/>
                        <a:pt x="4671" y="7025"/>
                      </a:cubicBezTo>
                      <a:cubicBezTo>
                        <a:pt x="4680" y="7025"/>
                        <a:pt x="4690" y="7025"/>
                        <a:pt x="4699" y="7025"/>
                      </a:cubicBezTo>
                      <a:cubicBezTo>
                        <a:pt x="5023" y="7025"/>
                        <a:pt x="5285" y="6764"/>
                        <a:pt x="5285" y="6441"/>
                      </a:cubicBezTo>
                      <a:lnTo>
                        <a:pt x="5285" y="5270"/>
                      </a:lnTo>
                      <a:lnTo>
                        <a:pt x="6456" y="5270"/>
                      </a:lnTo>
                      <a:cubicBezTo>
                        <a:pt x="6788" y="5270"/>
                        <a:pt x="7056" y="4992"/>
                        <a:pt x="7040" y="4656"/>
                      </a:cubicBezTo>
                      <a:cubicBezTo>
                        <a:pt x="7025" y="4341"/>
                        <a:pt x="6753" y="4099"/>
                        <a:pt x="6438" y="4099"/>
                      </a:cubicBezTo>
                      <a:lnTo>
                        <a:pt x="5285" y="4099"/>
                      </a:lnTo>
                      <a:lnTo>
                        <a:pt x="5285" y="2928"/>
                      </a:lnTo>
                      <a:lnTo>
                        <a:pt x="6438" y="2928"/>
                      </a:lnTo>
                      <a:cubicBezTo>
                        <a:pt x="6753" y="2928"/>
                        <a:pt x="7025" y="2685"/>
                        <a:pt x="7040" y="2370"/>
                      </a:cubicBezTo>
                      <a:cubicBezTo>
                        <a:pt x="7056" y="2034"/>
                        <a:pt x="6788" y="1757"/>
                        <a:pt x="6456" y="1757"/>
                      </a:cubicBezTo>
                      <a:lnTo>
                        <a:pt x="5285" y="1757"/>
                      </a:lnTo>
                      <a:lnTo>
                        <a:pt x="5285" y="603"/>
                      </a:lnTo>
                      <a:cubicBezTo>
                        <a:pt x="5285" y="287"/>
                        <a:pt x="5042" y="16"/>
                        <a:pt x="4727" y="2"/>
                      </a:cubicBezTo>
                      <a:cubicBezTo>
                        <a:pt x="4717" y="1"/>
                        <a:pt x="4707" y="1"/>
                        <a:pt x="4696" y="1"/>
                      </a:cubicBezTo>
                      <a:cubicBezTo>
                        <a:pt x="4374" y="1"/>
                        <a:pt x="4114" y="263"/>
                        <a:pt x="4114" y="586"/>
                      </a:cubicBezTo>
                      <a:lnTo>
                        <a:pt x="4114" y="1757"/>
                      </a:lnTo>
                      <a:lnTo>
                        <a:pt x="2943" y="1757"/>
                      </a:lnTo>
                      <a:lnTo>
                        <a:pt x="2943" y="603"/>
                      </a:lnTo>
                      <a:cubicBezTo>
                        <a:pt x="2943" y="287"/>
                        <a:pt x="2700" y="16"/>
                        <a:pt x="2385" y="2"/>
                      </a:cubicBezTo>
                      <a:cubicBezTo>
                        <a:pt x="2375" y="1"/>
                        <a:pt x="2364" y="1"/>
                        <a:pt x="235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08" name="Google Shape;12610;p89">
                  <a:extLst>
                    <a:ext uri="{FF2B5EF4-FFF2-40B4-BE49-F238E27FC236}">
                      <a16:creationId xmlns:a16="http://schemas.microsoft.com/office/drawing/2014/main" id="{B4A7FEC0-1EF8-AFD9-DE12-11C74DC4170F}"/>
                    </a:ext>
                  </a:extLst>
                </p:cNvPr>
                <p:cNvSpPr/>
                <p:nvPr/>
              </p:nvSpPr>
              <p:spPr>
                <a:xfrm>
                  <a:off x="7730834" y="2792447"/>
                  <a:ext cx="226648" cy="767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60" h="3679" extrusionOk="0">
                      <a:moveTo>
                        <a:pt x="747" y="0"/>
                      </a:moveTo>
                      <a:cubicBezTo>
                        <a:pt x="280" y="0"/>
                        <a:pt x="0" y="520"/>
                        <a:pt x="258" y="910"/>
                      </a:cubicBezTo>
                      <a:cubicBezTo>
                        <a:pt x="1470" y="2730"/>
                        <a:pt x="3430" y="3678"/>
                        <a:pt x="5429" y="3678"/>
                      </a:cubicBezTo>
                      <a:cubicBezTo>
                        <a:pt x="7423" y="3678"/>
                        <a:pt x="9385" y="2733"/>
                        <a:pt x="10600" y="911"/>
                      </a:cubicBezTo>
                      <a:cubicBezTo>
                        <a:pt x="10860" y="523"/>
                        <a:pt x="10578" y="2"/>
                        <a:pt x="10116" y="2"/>
                      </a:cubicBezTo>
                      <a:cubicBezTo>
                        <a:pt x="10115" y="2"/>
                        <a:pt x="10114" y="2"/>
                        <a:pt x="10113" y="2"/>
                      </a:cubicBezTo>
                      <a:cubicBezTo>
                        <a:pt x="9924" y="2"/>
                        <a:pt x="9738" y="92"/>
                        <a:pt x="9625" y="262"/>
                      </a:cubicBezTo>
                      <a:cubicBezTo>
                        <a:pt x="8688" y="1668"/>
                        <a:pt x="7119" y="2507"/>
                        <a:pt x="5429" y="2507"/>
                      </a:cubicBezTo>
                      <a:cubicBezTo>
                        <a:pt x="3740" y="2507"/>
                        <a:pt x="2172" y="1668"/>
                        <a:pt x="1235" y="264"/>
                      </a:cubicBezTo>
                      <a:cubicBezTo>
                        <a:pt x="1125" y="101"/>
                        <a:pt x="943" y="0"/>
                        <a:pt x="7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09" name="Google Shape;12611;p89">
                  <a:extLst>
                    <a:ext uri="{FF2B5EF4-FFF2-40B4-BE49-F238E27FC236}">
                      <a16:creationId xmlns:a16="http://schemas.microsoft.com/office/drawing/2014/main" id="{CE887360-307F-FEE6-24CD-D8685D761850}"/>
                    </a:ext>
                  </a:extLst>
                </p:cNvPr>
                <p:cNvSpPr/>
                <p:nvPr/>
              </p:nvSpPr>
              <p:spPr>
                <a:xfrm>
                  <a:off x="7660859" y="2571753"/>
                  <a:ext cx="366561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4" h="19982" extrusionOk="0">
                      <a:moveTo>
                        <a:pt x="14636" y="1169"/>
                      </a:moveTo>
                      <a:cubicBezTo>
                        <a:pt x="15587" y="1169"/>
                        <a:pt x="16392" y="1992"/>
                        <a:pt x="16392" y="2965"/>
                      </a:cubicBezTo>
                      <a:lnTo>
                        <a:pt x="16392" y="14674"/>
                      </a:lnTo>
                      <a:cubicBezTo>
                        <a:pt x="16392" y="15643"/>
                        <a:pt x="15607" y="16431"/>
                        <a:pt x="14636" y="16431"/>
                      </a:cubicBezTo>
                      <a:lnTo>
                        <a:pt x="11124" y="16431"/>
                      </a:lnTo>
                      <a:cubicBezTo>
                        <a:pt x="10967" y="16431"/>
                        <a:pt x="10816" y="16493"/>
                        <a:pt x="10707" y="16604"/>
                      </a:cubicBezTo>
                      <a:lnTo>
                        <a:pt x="8782" y="18561"/>
                      </a:lnTo>
                      <a:lnTo>
                        <a:pt x="6857" y="16604"/>
                      </a:lnTo>
                      <a:cubicBezTo>
                        <a:pt x="6748" y="16493"/>
                        <a:pt x="6597" y="16431"/>
                        <a:pt x="6440" y="16431"/>
                      </a:cubicBezTo>
                      <a:lnTo>
                        <a:pt x="2928" y="16431"/>
                      </a:lnTo>
                      <a:cubicBezTo>
                        <a:pt x="1959" y="16431"/>
                        <a:pt x="1172" y="15643"/>
                        <a:pt x="1172" y="14674"/>
                      </a:cubicBezTo>
                      <a:lnTo>
                        <a:pt x="1172" y="2965"/>
                      </a:lnTo>
                      <a:cubicBezTo>
                        <a:pt x="1172" y="1992"/>
                        <a:pt x="1977" y="1169"/>
                        <a:pt x="2928" y="1169"/>
                      </a:cubicBezTo>
                      <a:close/>
                      <a:moveTo>
                        <a:pt x="2928" y="0"/>
                      </a:moveTo>
                      <a:cubicBezTo>
                        <a:pt x="1310" y="0"/>
                        <a:pt x="1" y="1346"/>
                        <a:pt x="1" y="2965"/>
                      </a:cubicBezTo>
                      <a:lnTo>
                        <a:pt x="1" y="14674"/>
                      </a:lnTo>
                      <a:cubicBezTo>
                        <a:pt x="1" y="16291"/>
                        <a:pt x="1312" y="17600"/>
                        <a:pt x="2928" y="17600"/>
                      </a:cubicBezTo>
                      <a:lnTo>
                        <a:pt x="6196" y="17600"/>
                      </a:lnTo>
                      <a:lnTo>
                        <a:pt x="8365" y="19806"/>
                      </a:lnTo>
                      <a:cubicBezTo>
                        <a:pt x="8474" y="19919"/>
                        <a:pt x="8625" y="19981"/>
                        <a:pt x="8782" y="19981"/>
                      </a:cubicBezTo>
                      <a:cubicBezTo>
                        <a:pt x="8940" y="19981"/>
                        <a:pt x="9090" y="19919"/>
                        <a:pt x="9200" y="19806"/>
                      </a:cubicBezTo>
                      <a:lnTo>
                        <a:pt x="11370" y="17600"/>
                      </a:lnTo>
                      <a:lnTo>
                        <a:pt x="14636" y="17600"/>
                      </a:lnTo>
                      <a:cubicBezTo>
                        <a:pt x="16251" y="17600"/>
                        <a:pt x="17563" y="16287"/>
                        <a:pt x="17563" y="14674"/>
                      </a:cubicBezTo>
                      <a:lnTo>
                        <a:pt x="17563" y="2965"/>
                      </a:lnTo>
                      <a:cubicBezTo>
                        <a:pt x="17563" y="1348"/>
                        <a:pt x="16254" y="0"/>
                        <a:pt x="1463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77" name="Google Shape;12612;p89">
                <a:extLst>
                  <a:ext uri="{FF2B5EF4-FFF2-40B4-BE49-F238E27FC236}">
                    <a16:creationId xmlns:a16="http://schemas.microsoft.com/office/drawing/2014/main" id="{31FC8DB2-3665-A165-A32E-141430B2B25C}"/>
                  </a:ext>
                </a:extLst>
              </p:cNvPr>
              <p:cNvGrpSpPr/>
              <p:nvPr/>
            </p:nvGrpSpPr>
            <p:grpSpPr>
              <a:xfrm>
                <a:off x="5797695" y="5123204"/>
                <a:ext cx="620859" cy="620859"/>
                <a:chOff x="5566722" y="2571753"/>
                <a:chExt cx="417024" cy="417024"/>
              </a:xfrm>
              <a:grpFill/>
            </p:grpSpPr>
            <p:sp>
              <p:nvSpPr>
                <p:cNvPr id="17905" name="Google Shape;12613;p89">
                  <a:extLst>
                    <a:ext uri="{FF2B5EF4-FFF2-40B4-BE49-F238E27FC236}">
                      <a16:creationId xmlns:a16="http://schemas.microsoft.com/office/drawing/2014/main" id="{38D1FB29-3EEA-FA2D-40C5-5023096A1BD0}"/>
                    </a:ext>
                  </a:extLst>
                </p:cNvPr>
                <p:cNvSpPr/>
                <p:nvPr/>
              </p:nvSpPr>
              <p:spPr>
                <a:xfrm>
                  <a:off x="5566722" y="2571753"/>
                  <a:ext cx="417024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9982" extrusionOk="0">
                      <a:moveTo>
                        <a:pt x="9990" y="1171"/>
                      </a:moveTo>
                      <a:cubicBezTo>
                        <a:pt x="14855" y="1171"/>
                        <a:pt x="18810" y="5127"/>
                        <a:pt x="18810" y="9991"/>
                      </a:cubicBezTo>
                      <a:cubicBezTo>
                        <a:pt x="18810" y="14854"/>
                        <a:pt x="14855" y="18810"/>
                        <a:pt x="9990" y="18810"/>
                      </a:cubicBezTo>
                      <a:cubicBezTo>
                        <a:pt x="5127" y="18810"/>
                        <a:pt x="1170" y="14854"/>
                        <a:pt x="1170" y="9991"/>
                      </a:cubicBezTo>
                      <a:cubicBezTo>
                        <a:pt x="1170" y="5127"/>
                        <a:pt x="5127" y="1171"/>
                        <a:pt x="9990" y="1171"/>
                      </a:cubicBezTo>
                      <a:close/>
                      <a:moveTo>
                        <a:pt x="9990" y="0"/>
                      </a:moveTo>
                      <a:cubicBezTo>
                        <a:pt x="4488" y="0"/>
                        <a:pt x="0" y="4490"/>
                        <a:pt x="0" y="9990"/>
                      </a:cubicBezTo>
                      <a:cubicBezTo>
                        <a:pt x="0" y="15493"/>
                        <a:pt x="4490" y="19981"/>
                        <a:pt x="9990" y="19981"/>
                      </a:cubicBezTo>
                      <a:cubicBezTo>
                        <a:pt x="15492" y="19981"/>
                        <a:pt x="19981" y="15491"/>
                        <a:pt x="19981" y="9990"/>
                      </a:cubicBezTo>
                      <a:cubicBezTo>
                        <a:pt x="19981" y="4488"/>
                        <a:pt x="15492" y="0"/>
                        <a:pt x="999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06" name="Google Shape;12614;p89">
                  <a:extLst>
                    <a:ext uri="{FF2B5EF4-FFF2-40B4-BE49-F238E27FC236}">
                      <a16:creationId xmlns:a16="http://schemas.microsoft.com/office/drawing/2014/main" id="{B0DA1753-BD21-DD31-05FA-A48114F93B24}"/>
                    </a:ext>
                  </a:extLst>
                </p:cNvPr>
                <p:cNvSpPr/>
                <p:nvPr/>
              </p:nvSpPr>
              <p:spPr>
                <a:xfrm>
                  <a:off x="5653037" y="2658069"/>
                  <a:ext cx="207719" cy="2430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53" h="11646" extrusionOk="0">
                      <a:moveTo>
                        <a:pt x="8782" y="1300"/>
                      </a:moveTo>
                      <a:lnTo>
                        <a:pt x="8782" y="2448"/>
                      </a:lnTo>
                      <a:lnTo>
                        <a:pt x="4099" y="3384"/>
                      </a:lnTo>
                      <a:lnTo>
                        <a:pt x="4099" y="2236"/>
                      </a:lnTo>
                      <a:lnTo>
                        <a:pt x="8782" y="1300"/>
                      </a:lnTo>
                      <a:close/>
                      <a:moveTo>
                        <a:pt x="8782" y="7304"/>
                      </a:moveTo>
                      <a:lnTo>
                        <a:pt x="8782" y="8447"/>
                      </a:lnTo>
                      <a:cubicBezTo>
                        <a:pt x="8782" y="8766"/>
                        <a:pt x="8591" y="9047"/>
                        <a:pt x="8295" y="9165"/>
                      </a:cubicBezTo>
                      <a:cubicBezTo>
                        <a:pt x="8163" y="9218"/>
                        <a:pt x="7987" y="9306"/>
                        <a:pt x="7782" y="9306"/>
                      </a:cubicBezTo>
                      <a:cubicBezTo>
                        <a:pt x="7653" y="9306"/>
                        <a:pt x="7513" y="9271"/>
                        <a:pt x="7365" y="9171"/>
                      </a:cubicBezTo>
                      <a:cubicBezTo>
                        <a:pt x="6850" y="8824"/>
                        <a:pt x="6937" y="8042"/>
                        <a:pt x="7512" y="7812"/>
                      </a:cubicBezTo>
                      <a:lnTo>
                        <a:pt x="8782" y="7304"/>
                      </a:lnTo>
                      <a:close/>
                      <a:moveTo>
                        <a:pt x="2928" y="8475"/>
                      </a:moveTo>
                      <a:lnTo>
                        <a:pt x="2928" y="9618"/>
                      </a:lnTo>
                      <a:cubicBezTo>
                        <a:pt x="2928" y="9937"/>
                        <a:pt x="2737" y="10218"/>
                        <a:pt x="2442" y="10336"/>
                      </a:cubicBezTo>
                      <a:cubicBezTo>
                        <a:pt x="2308" y="10389"/>
                        <a:pt x="2132" y="10476"/>
                        <a:pt x="1928" y="10476"/>
                      </a:cubicBezTo>
                      <a:cubicBezTo>
                        <a:pt x="1799" y="10476"/>
                        <a:pt x="1659" y="10442"/>
                        <a:pt x="1511" y="10342"/>
                      </a:cubicBezTo>
                      <a:cubicBezTo>
                        <a:pt x="996" y="9993"/>
                        <a:pt x="1083" y="9213"/>
                        <a:pt x="1658" y="8983"/>
                      </a:cubicBezTo>
                      <a:lnTo>
                        <a:pt x="2928" y="8475"/>
                      </a:lnTo>
                      <a:close/>
                      <a:moveTo>
                        <a:pt x="9369" y="1"/>
                      </a:moveTo>
                      <a:cubicBezTo>
                        <a:pt x="9330" y="1"/>
                        <a:pt x="9291" y="4"/>
                        <a:pt x="9252" y="12"/>
                      </a:cubicBezTo>
                      <a:lnTo>
                        <a:pt x="3399" y="1182"/>
                      </a:lnTo>
                      <a:cubicBezTo>
                        <a:pt x="3124" y="1237"/>
                        <a:pt x="2928" y="1477"/>
                        <a:pt x="2928" y="1757"/>
                      </a:cubicBezTo>
                      <a:lnTo>
                        <a:pt x="2928" y="7214"/>
                      </a:lnTo>
                      <a:lnTo>
                        <a:pt x="1223" y="7897"/>
                      </a:lnTo>
                      <a:cubicBezTo>
                        <a:pt x="480" y="8192"/>
                        <a:pt x="0" y="8902"/>
                        <a:pt x="0" y="9701"/>
                      </a:cubicBezTo>
                      <a:cubicBezTo>
                        <a:pt x="0" y="10782"/>
                        <a:pt x="880" y="11645"/>
                        <a:pt x="1944" y="11645"/>
                      </a:cubicBezTo>
                      <a:cubicBezTo>
                        <a:pt x="2362" y="11645"/>
                        <a:pt x="2624" y="11523"/>
                        <a:pt x="2877" y="11423"/>
                      </a:cubicBezTo>
                      <a:cubicBezTo>
                        <a:pt x="3618" y="11125"/>
                        <a:pt x="4099" y="10418"/>
                        <a:pt x="4099" y="9618"/>
                      </a:cubicBezTo>
                      <a:lnTo>
                        <a:pt x="4099" y="4578"/>
                      </a:lnTo>
                      <a:lnTo>
                        <a:pt x="8782" y="3641"/>
                      </a:lnTo>
                      <a:lnTo>
                        <a:pt x="8782" y="6043"/>
                      </a:lnTo>
                      <a:lnTo>
                        <a:pt x="7076" y="6726"/>
                      </a:lnTo>
                      <a:cubicBezTo>
                        <a:pt x="6335" y="7023"/>
                        <a:pt x="5854" y="7731"/>
                        <a:pt x="5854" y="8530"/>
                      </a:cubicBezTo>
                      <a:cubicBezTo>
                        <a:pt x="5854" y="9611"/>
                        <a:pt x="6733" y="10476"/>
                        <a:pt x="7798" y="10476"/>
                      </a:cubicBezTo>
                      <a:cubicBezTo>
                        <a:pt x="8216" y="10476"/>
                        <a:pt x="8477" y="10354"/>
                        <a:pt x="8730" y="10251"/>
                      </a:cubicBezTo>
                      <a:cubicBezTo>
                        <a:pt x="9473" y="9956"/>
                        <a:pt x="9953" y="9247"/>
                        <a:pt x="9953" y="8447"/>
                      </a:cubicBezTo>
                      <a:lnTo>
                        <a:pt x="9953" y="586"/>
                      </a:lnTo>
                      <a:cubicBezTo>
                        <a:pt x="9953" y="410"/>
                        <a:pt x="9873" y="244"/>
                        <a:pt x="9739" y="133"/>
                      </a:cubicBezTo>
                      <a:cubicBezTo>
                        <a:pt x="9633" y="47"/>
                        <a:pt x="9503" y="1"/>
                        <a:pt x="936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78" name="Google Shape;12615;p89">
                <a:extLst>
                  <a:ext uri="{FF2B5EF4-FFF2-40B4-BE49-F238E27FC236}">
                    <a16:creationId xmlns:a16="http://schemas.microsoft.com/office/drawing/2014/main" id="{D2920CB1-8CBE-3472-487C-E56B579A1845}"/>
                  </a:ext>
                </a:extLst>
              </p:cNvPr>
              <p:cNvGrpSpPr/>
              <p:nvPr/>
            </p:nvGrpSpPr>
            <p:grpSpPr>
              <a:xfrm>
                <a:off x="6736981" y="5279039"/>
                <a:ext cx="620845" cy="309187"/>
                <a:chOff x="6090251" y="2676413"/>
                <a:chExt cx="417014" cy="207677"/>
              </a:xfrm>
              <a:grpFill/>
            </p:grpSpPr>
            <p:sp>
              <p:nvSpPr>
                <p:cNvPr id="17901" name="Google Shape;12616;p89">
                  <a:extLst>
                    <a:ext uri="{FF2B5EF4-FFF2-40B4-BE49-F238E27FC236}">
                      <a16:creationId xmlns:a16="http://schemas.microsoft.com/office/drawing/2014/main" id="{6A4D2E0A-E109-3CD6-368C-2F407FF059CC}"/>
                    </a:ext>
                  </a:extLst>
                </p:cNvPr>
                <p:cNvSpPr/>
                <p:nvPr/>
              </p:nvSpPr>
              <p:spPr>
                <a:xfrm>
                  <a:off x="6237672" y="2725248"/>
                  <a:ext cx="61086" cy="1588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27" h="7611" extrusionOk="0">
                      <a:moveTo>
                        <a:pt x="1463" y="1172"/>
                      </a:moveTo>
                      <a:cubicBezTo>
                        <a:pt x="1624" y="1172"/>
                        <a:pt x="1757" y="1303"/>
                        <a:pt x="1757" y="1465"/>
                      </a:cubicBezTo>
                      <a:lnTo>
                        <a:pt x="1757" y="6148"/>
                      </a:lnTo>
                      <a:cubicBezTo>
                        <a:pt x="1757" y="6309"/>
                        <a:pt x="1624" y="6440"/>
                        <a:pt x="1463" y="6440"/>
                      </a:cubicBezTo>
                      <a:cubicBezTo>
                        <a:pt x="1302" y="6440"/>
                        <a:pt x="1171" y="6309"/>
                        <a:pt x="1171" y="6148"/>
                      </a:cubicBezTo>
                      <a:lnTo>
                        <a:pt x="1171" y="1465"/>
                      </a:lnTo>
                      <a:cubicBezTo>
                        <a:pt x="1171" y="1303"/>
                        <a:pt x="1302" y="1172"/>
                        <a:pt x="1463" y="1172"/>
                      </a:cubicBezTo>
                      <a:close/>
                      <a:moveTo>
                        <a:pt x="1463" y="1"/>
                      </a:moveTo>
                      <a:cubicBezTo>
                        <a:pt x="657" y="1"/>
                        <a:pt x="0" y="657"/>
                        <a:pt x="0" y="1465"/>
                      </a:cubicBezTo>
                      <a:lnTo>
                        <a:pt x="0" y="6148"/>
                      </a:lnTo>
                      <a:cubicBezTo>
                        <a:pt x="0" y="6955"/>
                        <a:pt x="657" y="7611"/>
                        <a:pt x="1463" y="7611"/>
                      </a:cubicBezTo>
                      <a:cubicBezTo>
                        <a:pt x="2270" y="7611"/>
                        <a:pt x="2926" y="6955"/>
                        <a:pt x="2926" y="6148"/>
                      </a:cubicBezTo>
                      <a:lnTo>
                        <a:pt x="2926" y="1465"/>
                      </a:lnTo>
                      <a:cubicBezTo>
                        <a:pt x="2926" y="657"/>
                        <a:pt x="2270" y="1"/>
                        <a:pt x="146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02" name="Google Shape;12617;p89">
                  <a:extLst>
                    <a:ext uri="{FF2B5EF4-FFF2-40B4-BE49-F238E27FC236}">
                      <a16:creationId xmlns:a16="http://schemas.microsoft.com/office/drawing/2014/main" id="{298612D4-7839-24F5-F8AC-73C8CE1327D6}"/>
                    </a:ext>
                  </a:extLst>
                </p:cNvPr>
                <p:cNvSpPr/>
                <p:nvPr/>
              </p:nvSpPr>
              <p:spPr>
                <a:xfrm>
                  <a:off x="6446178" y="2761915"/>
                  <a:ext cx="61086" cy="610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27" h="2927" extrusionOk="0">
                      <a:moveTo>
                        <a:pt x="1464" y="1171"/>
                      </a:moveTo>
                      <a:cubicBezTo>
                        <a:pt x="1625" y="1171"/>
                        <a:pt x="1756" y="1302"/>
                        <a:pt x="1756" y="1463"/>
                      </a:cubicBezTo>
                      <a:cubicBezTo>
                        <a:pt x="1756" y="1626"/>
                        <a:pt x="1625" y="1757"/>
                        <a:pt x="1464" y="1757"/>
                      </a:cubicBezTo>
                      <a:cubicBezTo>
                        <a:pt x="1303" y="1757"/>
                        <a:pt x="1170" y="1626"/>
                        <a:pt x="1170" y="1463"/>
                      </a:cubicBezTo>
                      <a:cubicBezTo>
                        <a:pt x="1170" y="1302"/>
                        <a:pt x="1303" y="1171"/>
                        <a:pt x="1464" y="1171"/>
                      </a:cubicBezTo>
                      <a:close/>
                      <a:moveTo>
                        <a:pt x="1464" y="0"/>
                      </a:moveTo>
                      <a:cubicBezTo>
                        <a:pt x="657" y="0"/>
                        <a:pt x="1" y="657"/>
                        <a:pt x="1" y="1463"/>
                      </a:cubicBezTo>
                      <a:cubicBezTo>
                        <a:pt x="1" y="2270"/>
                        <a:pt x="657" y="2926"/>
                        <a:pt x="1464" y="2926"/>
                      </a:cubicBezTo>
                      <a:cubicBezTo>
                        <a:pt x="2270" y="2926"/>
                        <a:pt x="2927" y="2270"/>
                        <a:pt x="2927" y="1463"/>
                      </a:cubicBezTo>
                      <a:cubicBezTo>
                        <a:pt x="2927" y="657"/>
                        <a:pt x="2270" y="0"/>
                        <a:pt x="146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03" name="Google Shape;12618;p89">
                  <a:extLst>
                    <a:ext uri="{FF2B5EF4-FFF2-40B4-BE49-F238E27FC236}">
                      <a16:creationId xmlns:a16="http://schemas.microsoft.com/office/drawing/2014/main" id="{E5527D6C-7812-E399-23D9-74507ADDD0CB}"/>
                    </a:ext>
                  </a:extLst>
                </p:cNvPr>
                <p:cNvSpPr/>
                <p:nvPr/>
              </p:nvSpPr>
              <p:spPr>
                <a:xfrm>
                  <a:off x="6311758" y="2676413"/>
                  <a:ext cx="135446" cy="2076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0" h="9951" extrusionOk="0">
                      <a:moveTo>
                        <a:pt x="1466" y="1171"/>
                      </a:moveTo>
                      <a:cubicBezTo>
                        <a:pt x="1627" y="1171"/>
                        <a:pt x="1757" y="1302"/>
                        <a:pt x="1757" y="1463"/>
                      </a:cubicBezTo>
                      <a:lnTo>
                        <a:pt x="1757" y="6026"/>
                      </a:lnTo>
                      <a:lnTo>
                        <a:pt x="4186" y="3598"/>
                      </a:lnTo>
                      <a:cubicBezTo>
                        <a:pt x="4243" y="3541"/>
                        <a:pt x="4318" y="3512"/>
                        <a:pt x="4392" y="3512"/>
                      </a:cubicBezTo>
                      <a:cubicBezTo>
                        <a:pt x="4467" y="3512"/>
                        <a:pt x="4542" y="3541"/>
                        <a:pt x="4598" y="3598"/>
                      </a:cubicBezTo>
                      <a:cubicBezTo>
                        <a:pt x="4713" y="3712"/>
                        <a:pt x="4713" y="3897"/>
                        <a:pt x="4598" y="4012"/>
                      </a:cubicBezTo>
                      <a:lnTo>
                        <a:pt x="3247" y="5364"/>
                      </a:lnTo>
                      <a:lnTo>
                        <a:pt x="5221" y="8325"/>
                      </a:lnTo>
                      <a:cubicBezTo>
                        <a:pt x="5280" y="8414"/>
                        <a:pt x="5274" y="8500"/>
                        <a:pt x="5265" y="8546"/>
                      </a:cubicBezTo>
                      <a:cubicBezTo>
                        <a:pt x="5257" y="8591"/>
                        <a:pt x="5228" y="8674"/>
                        <a:pt x="5140" y="8732"/>
                      </a:cubicBezTo>
                      <a:cubicBezTo>
                        <a:pt x="5090" y="8764"/>
                        <a:pt x="5037" y="8780"/>
                        <a:pt x="4979" y="8780"/>
                      </a:cubicBezTo>
                      <a:cubicBezTo>
                        <a:pt x="4880" y="8780"/>
                        <a:pt x="4788" y="8732"/>
                        <a:pt x="4735" y="8651"/>
                      </a:cubicBezTo>
                      <a:lnTo>
                        <a:pt x="2824" y="5787"/>
                      </a:lnTo>
                      <a:lnTo>
                        <a:pt x="1757" y="6853"/>
                      </a:lnTo>
                      <a:lnTo>
                        <a:pt x="1757" y="8488"/>
                      </a:lnTo>
                      <a:cubicBezTo>
                        <a:pt x="1757" y="8649"/>
                        <a:pt x="1627" y="8782"/>
                        <a:pt x="1466" y="8782"/>
                      </a:cubicBezTo>
                      <a:cubicBezTo>
                        <a:pt x="1305" y="8782"/>
                        <a:pt x="1172" y="8649"/>
                        <a:pt x="1172" y="8488"/>
                      </a:cubicBezTo>
                      <a:lnTo>
                        <a:pt x="1172" y="1463"/>
                      </a:lnTo>
                      <a:cubicBezTo>
                        <a:pt x="1172" y="1302"/>
                        <a:pt x="1305" y="1171"/>
                        <a:pt x="1466" y="1171"/>
                      </a:cubicBezTo>
                      <a:close/>
                      <a:moveTo>
                        <a:pt x="1466" y="0"/>
                      </a:moveTo>
                      <a:cubicBezTo>
                        <a:pt x="659" y="0"/>
                        <a:pt x="1" y="657"/>
                        <a:pt x="1" y="1463"/>
                      </a:cubicBezTo>
                      <a:lnTo>
                        <a:pt x="1" y="8488"/>
                      </a:lnTo>
                      <a:cubicBezTo>
                        <a:pt x="1" y="9295"/>
                        <a:pt x="659" y="9951"/>
                        <a:pt x="1466" y="9951"/>
                      </a:cubicBezTo>
                      <a:cubicBezTo>
                        <a:pt x="2272" y="9951"/>
                        <a:pt x="2929" y="9295"/>
                        <a:pt x="2929" y="8488"/>
                      </a:cubicBezTo>
                      <a:lnTo>
                        <a:pt x="2929" y="8053"/>
                      </a:lnTo>
                      <a:lnTo>
                        <a:pt x="3760" y="9300"/>
                      </a:lnTo>
                      <a:cubicBezTo>
                        <a:pt x="4032" y="9709"/>
                        <a:pt x="4487" y="9951"/>
                        <a:pt x="4979" y="9951"/>
                      </a:cubicBezTo>
                      <a:cubicBezTo>
                        <a:pt x="5269" y="9951"/>
                        <a:pt x="5548" y="9866"/>
                        <a:pt x="5789" y="9705"/>
                      </a:cubicBezTo>
                      <a:cubicBezTo>
                        <a:pt x="6114" y="9489"/>
                        <a:pt x="6336" y="9158"/>
                        <a:pt x="6413" y="8775"/>
                      </a:cubicBezTo>
                      <a:cubicBezTo>
                        <a:pt x="6490" y="8391"/>
                        <a:pt x="6412" y="8001"/>
                        <a:pt x="6196" y="7676"/>
                      </a:cubicBezTo>
                      <a:lnTo>
                        <a:pt x="4754" y="5512"/>
                      </a:lnTo>
                      <a:lnTo>
                        <a:pt x="5426" y="4840"/>
                      </a:lnTo>
                      <a:cubicBezTo>
                        <a:pt x="5998" y="4269"/>
                        <a:pt x="5998" y="3340"/>
                        <a:pt x="5426" y="2771"/>
                      </a:cubicBezTo>
                      <a:cubicBezTo>
                        <a:pt x="5142" y="2485"/>
                        <a:pt x="4767" y="2342"/>
                        <a:pt x="4392" y="2342"/>
                      </a:cubicBezTo>
                      <a:cubicBezTo>
                        <a:pt x="4017" y="2342"/>
                        <a:pt x="3642" y="2485"/>
                        <a:pt x="3357" y="2771"/>
                      </a:cubicBezTo>
                      <a:lnTo>
                        <a:pt x="2929" y="3199"/>
                      </a:lnTo>
                      <a:lnTo>
                        <a:pt x="2929" y="1463"/>
                      </a:lnTo>
                      <a:cubicBezTo>
                        <a:pt x="2929" y="657"/>
                        <a:pt x="2272" y="0"/>
                        <a:pt x="146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04" name="Google Shape;12619;p89">
                  <a:extLst>
                    <a:ext uri="{FF2B5EF4-FFF2-40B4-BE49-F238E27FC236}">
                      <a16:creationId xmlns:a16="http://schemas.microsoft.com/office/drawing/2014/main" id="{A1232FB5-8FA1-6B57-3960-DB7CA8545A36}"/>
                    </a:ext>
                  </a:extLst>
                </p:cNvPr>
                <p:cNvSpPr/>
                <p:nvPr/>
              </p:nvSpPr>
              <p:spPr>
                <a:xfrm>
                  <a:off x="6090251" y="2676413"/>
                  <a:ext cx="135405" cy="2076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88" h="9951" extrusionOk="0">
                      <a:moveTo>
                        <a:pt x="1464" y="1171"/>
                      </a:moveTo>
                      <a:cubicBezTo>
                        <a:pt x="1625" y="1171"/>
                        <a:pt x="1757" y="1302"/>
                        <a:pt x="1757" y="1463"/>
                      </a:cubicBezTo>
                      <a:lnTo>
                        <a:pt x="1757" y="6026"/>
                      </a:lnTo>
                      <a:lnTo>
                        <a:pt x="4184" y="3598"/>
                      </a:lnTo>
                      <a:cubicBezTo>
                        <a:pt x="4241" y="3541"/>
                        <a:pt x="4316" y="3512"/>
                        <a:pt x="4391" y="3512"/>
                      </a:cubicBezTo>
                      <a:cubicBezTo>
                        <a:pt x="4466" y="3512"/>
                        <a:pt x="4541" y="3541"/>
                        <a:pt x="4598" y="3598"/>
                      </a:cubicBezTo>
                      <a:cubicBezTo>
                        <a:pt x="4712" y="3712"/>
                        <a:pt x="4712" y="3897"/>
                        <a:pt x="4598" y="4012"/>
                      </a:cubicBezTo>
                      <a:lnTo>
                        <a:pt x="3245" y="5364"/>
                      </a:lnTo>
                      <a:lnTo>
                        <a:pt x="5219" y="8325"/>
                      </a:lnTo>
                      <a:cubicBezTo>
                        <a:pt x="5278" y="8414"/>
                        <a:pt x="5272" y="8500"/>
                        <a:pt x="5264" y="8546"/>
                      </a:cubicBezTo>
                      <a:cubicBezTo>
                        <a:pt x="5255" y="8591"/>
                        <a:pt x="5226" y="8674"/>
                        <a:pt x="5138" y="8732"/>
                      </a:cubicBezTo>
                      <a:cubicBezTo>
                        <a:pt x="5090" y="8764"/>
                        <a:pt x="5035" y="8780"/>
                        <a:pt x="4977" y="8780"/>
                      </a:cubicBezTo>
                      <a:cubicBezTo>
                        <a:pt x="4878" y="8780"/>
                        <a:pt x="4788" y="8732"/>
                        <a:pt x="4733" y="8651"/>
                      </a:cubicBezTo>
                      <a:lnTo>
                        <a:pt x="2824" y="5787"/>
                      </a:lnTo>
                      <a:lnTo>
                        <a:pt x="1757" y="6853"/>
                      </a:lnTo>
                      <a:lnTo>
                        <a:pt x="1757" y="8488"/>
                      </a:lnTo>
                      <a:cubicBezTo>
                        <a:pt x="1757" y="8649"/>
                        <a:pt x="1625" y="8782"/>
                        <a:pt x="1464" y="8782"/>
                      </a:cubicBezTo>
                      <a:cubicBezTo>
                        <a:pt x="1303" y="8782"/>
                        <a:pt x="1172" y="8649"/>
                        <a:pt x="1172" y="8488"/>
                      </a:cubicBezTo>
                      <a:lnTo>
                        <a:pt x="1172" y="1463"/>
                      </a:lnTo>
                      <a:cubicBezTo>
                        <a:pt x="1172" y="1302"/>
                        <a:pt x="1303" y="1171"/>
                        <a:pt x="1464" y="1171"/>
                      </a:cubicBezTo>
                      <a:close/>
                      <a:moveTo>
                        <a:pt x="1464" y="0"/>
                      </a:moveTo>
                      <a:cubicBezTo>
                        <a:pt x="657" y="0"/>
                        <a:pt x="1" y="657"/>
                        <a:pt x="1" y="1463"/>
                      </a:cubicBezTo>
                      <a:lnTo>
                        <a:pt x="1" y="8488"/>
                      </a:lnTo>
                      <a:cubicBezTo>
                        <a:pt x="1" y="9295"/>
                        <a:pt x="657" y="9951"/>
                        <a:pt x="1464" y="9951"/>
                      </a:cubicBezTo>
                      <a:cubicBezTo>
                        <a:pt x="2270" y="9951"/>
                        <a:pt x="2927" y="9295"/>
                        <a:pt x="2927" y="8488"/>
                      </a:cubicBezTo>
                      <a:lnTo>
                        <a:pt x="2927" y="8053"/>
                      </a:lnTo>
                      <a:lnTo>
                        <a:pt x="3758" y="9300"/>
                      </a:lnTo>
                      <a:cubicBezTo>
                        <a:pt x="4031" y="9709"/>
                        <a:pt x="4485" y="9951"/>
                        <a:pt x="4977" y="9951"/>
                      </a:cubicBezTo>
                      <a:cubicBezTo>
                        <a:pt x="5267" y="9951"/>
                        <a:pt x="5548" y="9866"/>
                        <a:pt x="5787" y="9705"/>
                      </a:cubicBezTo>
                      <a:cubicBezTo>
                        <a:pt x="6113" y="9489"/>
                        <a:pt x="6336" y="9158"/>
                        <a:pt x="6412" y="8775"/>
                      </a:cubicBezTo>
                      <a:cubicBezTo>
                        <a:pt x="6488" y="8391"/>
                        <a:pt x="6410" y="8001"/>
                        <a:pt x="6194" y="7676"/>
                      </a:cubicBezTo>
                      <a:lnTo>
                        <a:pt x="4752" y="5512"/>
                      </a:lnTo>
                      <a:lnTo>
                        <a:pt x="5426" y="4840"/>
                      </a:lnTo>
                      <a:cubicBezTo>
                        <a:pt x="5996" y="4269"/>
                        <a:pt x="5996" y="3340"/>
                        <a:pt x="5426" y="2771"/>
                      </a:cubicBezTo>
                      <a:cubicBezTo>
                        <a:pt x="5141" y="2485"/>
                        <a:pt x="4766" y="2342"/>
                        <a:pt x="4391" y="2342"/>
                      </a:cubicBezTo>
                      <a:cubicBezTo>
                        <a:pt x="4016" y="2342"/>
                        <a:pt x="3641" y="2485"/>
                        <a:pt x="3357" y="2771"/>
                      </a:cubicBezTo>
                      <a:lnTo>
                        <a:pt x="2927" y="3199"/>
                      </a:lnTo>
                      <a:lnTo>
                        <a:pt x="2927" y="1463"/>
                      </a:lnTo>
                      <a:cubicBezTo>
                        <a:pt x="2927" y="657"/>
                        <a:pt x="2270" y="0"/>
                        <a:pt x="146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79" name="Google Shape;12620;p89">
                <a:extLst>
                  <a:ext uri="{FF2B5EF4-FFF2-40B4-BE49-F238E27FC236}">
                    <a16:creationId xmlns:a16="http://schemas.microsoft.com/office/drawing/2014/main" id="{E418116E-D09A-13ED-8772-000FE3CC00B5}"/>
                  </a:ext>
                </a:extLst>
              </p:cNvPr>
              <p:cNvGrpSpPr/>
              <p:nvPr/>
            </p:nvGrpSpPr>
            <p:grpSpPr>
              <a:xfrm>
                <a:off x="8615531" y="5123204"/>
                <a:ext cx="620859" cy="620859"/>
                <a:chOff x="7137330" y="2571753"/>
                <a:chExt cx="417024" cy="417024"/>
              </a:xfrm>
              <a:grpFill/>
            </p:grpSpPr>
            <p:sp>
              <p:nvSpPr>
                <p:cNvPr id="17898" name="Google Shape;12621;p89">
                  <a:extLst>
                    <a:ext uri="{FF2B5EF4-FFF2-40B4-BE49-F238E27FC236}">
                      <a16:creationId xmlns:a16="http://schemas.microsoft.com/office/drawing/2014/main" id="{551D968D-C1F1-199F-9914-223FDDDA2A84}"/>
                    </a:ext>
                  </a:extLst>
                </p:cNvPr>
                <p:cNvSpPr/>
                <p:nvPr/>
              </p:nvSpPr>
              <p:spPr>
                <a:xfrm>
                  <a:off x="7235854" y="2645840"/>
                  <a:ext cx="219949" cy="2688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39" h="12881" extrusionOk="0">
                      <a:moveTo>
                        <a:pt x="5271" y="1172"/>
                      </a:moveTo>
                      <a:cubicBezTo>
                        <a:pt x="7530" y="1172"/>
                        <a:pt x="9368" y="3010"/>
                        <a:pt x="9368" y="5270"/>
                      </a:cubicBezTo>
                      <a:cubicBezTo>
                        <a:pt x="9368" y="6273"/>
                        <a:pt x="8717" y="7797"/>
                        <a:pt x="7624" y="9343"/>
                      </a:cubicBezTo>
                      <a:cubicBezTo>
                        <a:pt x="6513" y="10917"/>
                        <a:pt x="5536" y="11665"/>
                        <a:pt x="5271" y="11708"/>
                      </a:cubicBezTo>
                      <a:cubicBezTo>
                        <a:pt x="5004" y="11665"/>
                        <a:pt x="4029" y="10917"/>
                        <a:pt x="2916" y="9343"/>
                      </a:cubicBezTo>
                      <a:cubicBezTo>
                        <a:pt x="1825" y="7797"/>
                        <a:pt x="1172" y="6273"/>
                        <a:pt x="1172" y="5270"/>
                      </a:cubicBezTo>
                      <a:cubicBezTo>
                        <a:pt x="1172" y="3010"/>
                        <a:pt x="3010" y="1172"/>
                        <a:pt x="5271" y="1172"/>
                      </a:cubicBezTo>
                      <a:close/>
                      <a:moveTo>
                        <a:pt x="5271" y="1"/>
                      </a:moveTo>
                      <a:cubicBezTo>
                        <a:pt x="2366" y="1"/>
                        <a:pt x="1" y="2364"/>
                        <a:pt x="1" y="5270"/>
                      </a:cubicBezTo>
                      <a:cubicBezTo>
                        <a:pt x="1" y="7084"/>
                        <a:pt x="1409" y="9247"/>
                        <a:pt x="2014" y="10093"/>
                      </a:cubicBezTo>
                      <a:cubicBezTo>
                        <a:pt x="2481" y="10747"/>
                        <a:pt x="4098" y="12881"/>
                        <a:pt x="5271" y="12881"/>
                      </a:cubicBezTo>
                      <a:cubicBezTo>
                        <a:pt x="6444" y="12881"/>
                        <a:pt x="8059" y="10747"/>
                        <a:pt x="8528" y="10093"/>
                      </a:cubicBezTo>
                      <a:cubicBezTo>
                        <a:pt x="9133" y="9247"/>
                        <a:pt x="10539" y="7084"/>
                        <a:pt x="10539" y="5270"/>
                      </a:cubicBezTo>
                      <a:cubicBezTo>
                        <a:pt x="10539" y="2364"/>
                        <a:pt x="8175" y="1"/>
                        <a:pt x="527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99" name="Google Shape;12622;p89">
                  <a:extLst>
                    <a:ext uri="{FF2B5EF4-FFF2-40B4-BE49-F238E27FC236}">
                      <a16:creationId xmlns:a16="http://schemas.microsoft.com/office/drawing/2014/main" id="{0E2133C6-4EC0-89B7-3326-D9A206776458}"/>
                    </a:ext>
                  </a:extLst>
                </p:cNvPr>
                <p:cNvSpPr/>
                <p:nvPr/>
              </p:nvSpPr>
              <p:spPr>
                <a:xfrm>
                  <a:off x="7137330" y="2571753"/>
                  <a:ext cx="417024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9982" extrusionOk="0">
                      <a:moveTo>
                        <a:pt x="9992" y="1171"/>
                      </a:moveTo>
                      <a:cubicBezTo>
                        <a:pt x="14855" y="1171"/>
                        <a:pt x="18812" y="5127"/>
                        <a:pt x="18812" y="9991"/>
                      </a:cubicBezTo>
                      <a:cubicBezTo>
                        <a:pt x="18812" y="14854"/>
                        <a:pt x="14855" y="18810"/>
                        <a:pt x="9992" y="18810"/>
                      </a:cubicBezTo>
                      <a:cubicBezTo>
                        <a:pt x="5127" y="18810"/>
                        <a:pt x="1171" y="14854"/>
                        <a:pt x="1171" y="9991"/>
                      </a:cubicBezTo>
                      <a:cubicBezTo>
                        <a:pt x="1171" y="5127"/>
                        <a:pt x="5127" y="1171"/>
                        <a:pt x="9992" y="1171"/>
                      </a:cubicBezTo>
                      <a:close/>
                      <a:moveTo>
                        <a:pt x="9992" y="0"/>
                      </a:moveTo>
                      <a:cubicBezTo>
                        <a:pt x="4490" y="0"/>
                        <a:pt x="0" y="4490"/>
                        <a:pt x="0" y="9990"/>
                      </a:cubicBezTo>
                      <a:cubicBezTo>
                        <a:pt x="0" y="15491"/>
                        <a:pt x="4490" y="19981"/>
                        <a:pt x="9992" y="19981"/>
                      </a:cubicBezTo>
                      <a:cubicBezTo>
                        <a:pt x="15493" y="19981"/>
                        <a:pt x="19981" y="15491"/>
                        <a:pt x="19981" y="9990"/>
                      </a:cubicBezTo>
                      <a:cubicBezTo>
                        <a:pt x="19981" y="4488"/>
                        <a:pt x="15492" y="0"/>
                        <a:pt x="999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00" name="Google Shape;12623;p89">
                  <a:extLst>
                    <a:ext uri="{FF2B5EF4-FFF2-40B4-BE49-F238E27FC236}">
                      <a16:creationId xmlns:a16="http://schemas.microsoft.com/office/drawing/2014/main" id="{71D4B100-3A1E-A98D-DB2A-BFF7A689607C}"/>
                    </a:ext>
                  </a:extLst>
                </p:cNvPr>
                <p:cNvSpPr/>
                <p:nvPr/>
              </p:nvSpPr>
              <p:spPr>
                <a:xfrm>
                  <a:off x="7284751" y="2694716"/>
                  <a:ext cx="122173" cy="1221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54" h="5855" extrusionOk="0">
                      <a:moveTo>
                        <a:pt x="2928" y="1172"/>
                      </a:moveTo>
                      <a:cubicBezTo>
                        <a:pt x="3895" y="1172"/>
                        <a:pt x="4684" y="1959"/>
                        <a:pt x="4684" y="2928"/>
                      </a:cubicBezTo>
                      <a:cubicBezTo>
                        <a:pt x="4684" y="3896"/>
                        <a:pt x="3895" y="4683"/>
                        <a:pt x="2928" y="4683"/>
                      </a:cubicBezTo>
                      <a:cubicBezTo>
                        <a:pt x="1958" y="4683"/>
                        <a:pt x="1171" y="3896"/>
                        <a:pt x="1171" y="2928"/>
                      </a:cubicBezTo>
                      <a:cubicBezTo>
                        <a:pt x="2139" y="2928"/>
                        <a:pt x="2928" y="2139"/>
                        <a:pt x="2928" y="1172"/>
                      </a:cubicBezTo>
                      <a:close/>
                      <a:moveTo>
                        <a:pt x="2928" y="1"/>
                      </a:moveTo>
                      <a:cubicBezTo>
                        <a:pt x="2655" y="1"/>
                        <a:pt x="2374" y="47"/>
                        <a:pt x="2066" y="142"/>
                      </a:cubicBezTo>
                      <a:cubicBezTo>
                        <a:pt x="1732" y="245"/>
                        <a:pt x="1562" y="616"/>
                        <a:pt x="1704" y="936"/>
                      </a:cubicBezTo>
                      <a:cubicBezTo>
                        <a:pt x="1885" y="1345"/>
                        <a:pt x="1569" y="1756"/>
                        <a:pt x="1177" y="1756"/>
                      </a:cubicBezTo>
                      <a:cubicBezTo>
                        <a:pt x="1099" y="1756"/>
                        <a:pt x="1018" y="1740"/>
                        <a:pt x="938" y="1704"/>
                      </a:cubicBezTo>
                      <a:cubicBezTo>
                        <a:pt x="860" y="1670"/>
                        <a:pt x="780" y="1654"/>
                        <a:pt x="701" y="1654"/>
                      </a:cubicBezTo>
                      <a:cubicBezTo>
                        <a:pt x="453" y="1654"/>
                        <a:pt x="219" y="1813"/>
                        <a:pt x="142" y="2067"/>
                      </a:cubicBezTo>
                      <a:cubicBezTo>
                        <a:pt x="46" y="2373"/>
                        <a:pt x="0" y="2656"/>
                        <a:pt x="0" y="2928"/>
                      </a:cubicBezTo>
                      <a:cubicBezTo>
                        <a:pt x="0" y="4542"/>
                        <a:pt x="1313" y="5854"/>
                        <a:pt x="2928" y="5854"/>
                      </a:cubicBezTo>
                      <a:cubicBezTo>
                        <a:pt x="4541" y="5854"/>
                        <a:pt x="5854" y="4542"/>
                        <a:pt x="5854" y="2928"/>
                      </a:cubicBezTo>
                      <a:cubicBezTo>
                        <a:pt x="5854" y="1313"/>
                        <a:pt x="4541" y="1"/>
                        <a:pt x="292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80" name="Google Shape;12624;p89">
                <a:extLst>
                  <a:ext uri="{FF2B5EF4-FFF2-40B4-BE49-F238E27FC236}">
                    <a16:creationId xmlns:a16="http://schemas.microsoft.com/office/drawing/2014/main" id="{54FA834C-4297-DAE2-D641-02DF4B6DCCDE}"/>
                  </a:ext>
                </a:extLst>
              </p:cNvPr>
              <p:cNvGrpSpPr/>
              <p:nvPr/>
            </p:nvGrpSpPr>
            <p:grpSpPr>
              <a:xfrm>
                <a:off x="7676248" y="5123204"/>
                <a:ext cx="620859" cy="620859"/>
                <a:chOff x="6613801" y="2571753"/>
                <a:chExt cx="417024" cy="417024"/>
              </a:xfrm>
              <a:grpFill/>
            </p:grpSpPr>
            <p:sp>
              <p:nvSpPr>
                <p:cNvPr id="17893" name="Google Shape;12625;p89">
                  <a:extLst>
                    <a:ext uri="{FF2B5EF4-FFF2-40B4-BE49-F238E27FC236}">
                      <a16:creationId xmlns:a16="http://schemas.microsoft.com/office/drawing/2014/main" id="{9A7EB355-9A95-FA94-3120-257CC2FD55B6}"/>
                    </a:ext>
                  </a:extLst>
                </p:cNvPr>
                <p:cNvSpPr/>
                <p:nvPr/>
              </p:nvSpPr>
              <p:spPr>
                <a:xfrm>
                  <a:off x="6613801" y="2571753"/>
                  <a:ext cx="417024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9982" extrusionOk="0">
                      <a:moveTo>
                        <a:pt x="9991" y="1171"/>
                      </a:moveTo>
                      <a:cubicBezTo>
                        <a:pt x="14854" y="1171"/>
                        <a:pt x="18812" y="5127"/>
                        <a:pt x="18812" y="9991"/>
                      </a:cubicBezTo>
                      <a:cubicBezTo>
                        <a:pt x="18812" y="14854"/>
                        <a:pt x="14854" y="18810"/>
                        <a:pt x="9991" y="18810"/>
                      </a:cubicBezTo>
                      <a:cubicBezTo>
                        <a:pt x="5127" y="18810"/>
                        <a:pt x="1171" y="14854"/>
                        <a:pt x="1171" y="9991"/>
                      </a:cubicBezTo>
                      <a:cubicBezTo>
                        <a:pt x="1171" y="5127"/>
                        <a:pt x="5127" y="1171"/>
                        <a:pt x="9991" y="1171"/>
                      </a:cubicBezTo>
                      <a:close/>
                      <a:moveTo>
                        <a:pt x="9991" y="0"/>
                      </a:moveTo>
                      <a:cubicBezTo>
                        <a:pt x="4490" y="0"/>
                        <a:pt x="0" y="4490"/>
                        <a:pt x="0" y="9990"/>
                      </a:cubicBezTo>
                      <a:cubicBezTo>
                        <a:pt x="0" y="15493"/>
                        <a:pt x="4490" y="19981"/>
                        <a:pt x="9991" y="19981"/>
                      </a:cubicBezTo>
                      <a:cubicBezTo>
                        <a:pt x="15493" y="19981"/>
                        <a:pt x="19981" y="15491"/>
                        <a:pt x="19981" y="9990"/>
                      </a:cubicBezTo>
                      <a:cubicBezTo>
                        <a:pt x="19981" y="4488"/>
                        <a:pt x="15491" y="0"/>
                        <a:pt x="999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94" name="Google Shape;12626;p89">
                  <a:extLst>
                    <a:ext uri="{FF2B5EF4-FFF2-40B4-BE49-F238E27FC236}">
                      <a16:creationId xmlns:a16="http://schemas.microsoft.com/office/drawing/2014/main" id="{201B9AF8-6837-90D0-FADB-153C46A7EDA2}"/>
                    </a:ext>
                  </a:extLst>
                </p:cNvPr>
                <p:cNvSpPr/>
                <p:nvPr/>
              </p:nvSpPr>
              <p:spPr>
                <a:xfrm>
                  <a:off x="6663449" y="2645840"/>
                  <a:ext cx="317704" cy="2688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23" h="12881" extrusionOk="0">
                      <a:moveTo>
                        <a:pt x="12295" y="1172"/>
                      </a:moveTo>
                      <a:cubicBezTo>
                        <a:pt x="12619" y="1172"/>
                        <a:pt x="12881" y="1435"/>
                        <a:pt x="12881" y="1757"/>
                      </a:cubicBezTo>
                      <a:cubicBezTo>
                        <a:pt x="12881" y="2079"/>
                        <a:pt x="12617" y="2343"/>
                        <a:pt x="12295" y="2343"/>
                      </a:cubicBezTo>
                      <a:cubicBezTo>
                        <a:pt x="11973" y="2343"/>
                        <a:pt x="11709" y="2079"/>
                        <a:pt x="11709" y="1757"/>
                      </a:cubicBezTo>
                      <a:cubicBezTo>
                        <a:pt x="11709" y="1435"/>
                        <a:pt x="11973" y="1172"/>
                        <a:pt x="12295" y="1172"/>
                      </a:cubicBezTo>
                      <a:close/>
                      <a:moveTo>
                        <a:pt x="2343" y="4685"/>
                      </a:moveTo>
                      <a:cubicBezTo>
                        <a:pt x="2592" y="4685"/>
                        <a:pt x="2827" y="4763"/>
                        <a:pt x="3022" y="4902"/>
                      </a:cubicBezTo>
                      <a:cubicBezTo>
                        <a:pt x="2330" y="5410"/>
                        <a:pt x="1821" y="6015"/>
                        <a:pt x="1513" y="6677"/>
                      </a:cubicBezTo>
                      <a:cubicBezTo>
                        <a:pt x="1301" y="6461"/>
                        <a:pt x="1173" y="6167"/>
                        <a:pt x="1173" y="5856"/>
                      </a:cubicBezTo>
                      <a:cubicBezTo>
                        <a:pt x="1173" y="5210"/>
                        <a:pt x="1697" y="4685"/>
                        <a:pt x="2343" y="4685"/>
                      </a:cubicBezTo>
                      <a:close/>
                      <a:moveTo>
                        <a:pt x="12881" y="4685"/>
                      </a:moveTo>
                      <a:cubicBezTo>
                        <a:pt x="13526" y="4685"/>
                        <a:pt x="14052" y="5208"/>
                        <a:pt x="14052" y="5854"/>
                      </a:cubicBezTo>
                      <a:cubicBezTo>
                        <a:pt x="14052" y="6167"/>
                        <a:pt x="13923" y="6461"/>
                        <a:pt x="13712" y="6677"/>
                      </a:cubicBezTo>
                      <a:cubicBezTo>
                        <a:pt x="13404" y="6015"/>
                        <a:pt x="12893" y="5410"/>
                        <a:pt x="12201" y="4902"/>
                      </a:cubicBezTo>
                      <a:cubicBezTo>
                        <a:pt x="12396" y="4763"/>
                        <a:pt x="12633" y="4685"/>
                        <a:pt x="12881" y="4685"/>
                      </a:cubicBezTo>
                      <a:close/>
                      <a:moveTo>
                        <a:pt x="7616" y="4685"/>
                      </a:moveTo>
                      <a:cubicBezTo>
                        <a:pt x="9058" y="4685"/>
                        <a:pt x="10407" y="5074"/>
                        <a:pt x="11416" y="5778"/>
                      </a:cubicBezTo>
                      <a:cubicBezTo>
                        <a:pt x="12360" y="6440"/>
                        <a:pt x="12881" y="7299"/>
                        <a:pt x="12881" y="8196"/>
                      </a:cubicBezTo>
                      <a:cubicBezTo>
                        <a:pt x="12881" y="9095"/>
                        <a:pt x="12360" y="9953"/>
                        <a:pt x="11416" y="10615"/>
                      </a:cubicBezTo>
                      <a:cubicBezTo>
                        <a:pt x="10407" y="11320"/>
                        <a:pt x="9056" y="11710"/>
                        <a:pt x="7612" y="11710"/>
                      </a:cubicBezTo>
                      <a:cubicBezTo>
                        <a:pt x="6167" y="11710"/>
                        <a:pt x="4816" y="11320"/>
                        <a:pt x="3807" y="10615"/>
                      </a:cubicBezTo>
                      <a:cubicBezTo>
                        <a:pt x="2863" y="9953"/>
                        <a:pt x="2343" y="9095"/>
                        <a:pt x="2343" y="8196"/>
                      </a:cubicBezTo>
                      <a:cubicBezTo>
                        <a:pt x="2343" y="7299"/>
                        <a:pt x="2863" y="6440"/>
                        <a:pt x="3807" y="5778"/>
                      </a:cubicBezTo>
                      <a:cubicBezTo>
                        <a:pt x="4816" y="5074"/>
                        <a:pt x="6165" y="4685"/>
                        <a:pt x="7609" y="4685"/>
                      </a:cubicBezTo>
                      <a:close/>
                      <a:moveTo>
                        <a:pt x="8782" y="0"/>
                      </a:moveTo>
                      <a:cubicBezTo>
                        <a:pt x="8538" y="0"/>
                        <a:pt x="8309" y="156"/>
                        <a:pt x="8228" y="402"/>
                      </a:cubicBezTo>
                      <a:lnTo>
                        <a:pt x="7186" y="3524"/>
                      </a:lnTo>
                      <a:cubicBezTo>
                        <a:pt x="6065" y="3576"/>
                        <a:pt x="4998" y="3836"/>
                        <a:pt x="4073" y="4276"/>
                      </a:cubicBezTo>
                      <a:cubicBezTo>
                        <a:pt x="3634" y="3797"/>
                        <a:pt x="3011" y="3514"/>
                        <a:pt x="2343" y="3514"/>
                      </a:cubicBezTo>
                      <a:cubicBezTo>
                        <a:pt x="1051" y="3514"/>
                        <a:pt x="0" y="4565"/>
                        <a:pt x="0" y="5856"/>
                      </a:cubicBezTo>
                      <a:cubicBezTo>
                        <a:pt x="0" y="6702"/>
                        <a:pt x="469" y="7478"/>
                        <a:pt x="1186" y="7889"/>
                      </a:cubicBezTo>
                      <a:cubicBezTo>
                        <a:pt x="1177" y="7991"/>
                        <a:pt x="1171" y="8094"/>
                        <a:pt x="1171" y="8196"/>
                      </a:cubicBezTo>
                      <a:cubicBezTo>
                        <a:pt x="1171" y="9488"/>
                        <a:pt x="1870" y="10687"/>
                        <a:pt x="3137" y="11573"/>
                      </a:cubicBezTo>
                      <a:cubicBezTo>
                        <a:pt x="4340" y="12415"/>
                        <a:pt x="5928" y="12881"/>
                        <a:pt x="7611" y="12881"/>
                      </a:cubicBezTo>
                      <a:cubicBezTo>
                        <a:pt x="9293" y="12881"/>
                        <a:pt x="10883" y="12415"/>
                        <a:pt x="12086" y="11573"/>
                      </a:cubicBezTo>
                      <a:cubicBezTo>
                        <a:pt x="13353" y="10687"/>
                        <a:pt x="14050" y="9488"/>
                        <a:pt x="14050" y="8196"/>
                      </a:cubicBezTo>
                      <a:cubicBezTo>
                        <a:pt x="14050" y="8094"/>
                        <a:pt x="14046" y="7991"/>
                        <a:pt x="14037" y="7889"/>
                      </a:cubicBezTo>
                      <a:cubicBezTo>
                        <a:pt x="14754" y="7478"/>
                        <a:pt x="15223" y="6702"/>
                        <a:pt x="15223" y="5856"/>
                      </a:cubicBezTo>
                      <a:cubicBezTo>
                        <a:pt x="15223" y="4565"/>
                        <a:pt x="14172" y="3514"/>
                        <a:pt x="12881" y="3514"/>
                      </a:cubicBezTo>
                      <a:cubicBezTo>
                        <a:pt x="12212" y="3514"/>
                        <a:pt x="11589" y="3797"/>
                        <a:pt x="11152" y="4276"/>
                      </a:cubicBezTo>
                      <a:cubicBezTo>
                        <a:pt x="10330" y="3885"/>
                        <a:pt x="9396" y="3636"/>
                        <a:pt x="8412" y="3549"/>
                      </a:cubicBezTo>
                      <a:lnTo>
                        <a:pt x="9153" y="1327"/>
                      </a:lnTo>
                      <a:lnTo>
                        <a:pt x="10540" y="1789"/>
                      </a:lnTo>
                      <a:cubicBezTo>
                        <a:pt x="10556" y="2742"/>
                        <a:pt x="11338" y="3514"/>
                        <a:pt x="12295" y="3514"/>
                      </a:cubicBezTo>
                      <a:cubicBezTo>
                        <a:pt x="13263" y="3514"/>
                        <a:pt x="14052" y="2725"/>
                        <a:pt x="14052" y="1757"/>
                      </a:cubicBezTo>
                      <a:cubicBezTo>
                        <a:pt x="14052" y="790"/>
                        <a:pt x="13263" y="1"/>
                        <a:pt x="12295" y="1"/>
                      </a:cubicBezTo>
                      <a:cubicBezTo>
                        <a:pt x="11732" y="1"/>
                        <a:pt x="11232" y="268"/>
                        <a:pt x="10910" y="678"/>
                      </a:cubicBezTo>
                      <a:lnTo>
                        <a:pt x="8968" y="31"/>
                      </a:lnTo>
                      <a:cubicBezTo>
                        <a:pt x="8906" y="10"/>
                        <a:pt x="8844" y="0"/>
                        <a:pt x="878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95" name="Google Shape;12627;p89">
                  <a:extLst>
                    <a:ext uri="{FF2B5EF4-FFF2-40B4-BE49-F238E27FC236}">
                      <a16:creationId xmlns:a16="http://schemas.microsoft.com/office/drawing/2014/main" id="{B5D5CFEE-C521-83E0-5217-C3D55553D160}"/>
                    </a:ext>
                  </a:extLst>
                </p:cNvPr>
                <p:cNvSpPr/>
                <p:nvPr/>
              </p:nvSpPr>
              <p:spPr>
                <a:xfrm>
                  <a:off x="6748992" y="2768030"/>
                  <a:ext cx="48898" cy="488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43" h="2342" extrusionOk="0">
                      <a:moveTo>
                        <a:pt x="1171" y="1"/>
                      </a:moveTo>
                      <a:cubicBezTo>
                        <a:pt x="526" y="1"/>
                        <a:pt x="0" y="525"/>
                        <a:pt x="0" y="1170"/>
                      </a:cubicBezTo>
                      <a:cubicBezTo>
                        <a:pt x="0" y="1816"/>
                        <a:pt x="526" y="2341"/>
                        <a:pt x="1171" y="2341"/>
                      </a:cubicBezTo>
                      <a:cubicBezTo>
                        <a:pt x="1817" y="2341"/>
                        <a:pt x="2342" y="1816"/>
                        <a:pt x="2342" y="1170"/>
                      </a:cubicBezTo>
                      <a:cubicBezTo>
                        <a:pt x="2342" y="525"/>
                        <a:pt x="1817" y="1"/>
                        <a:pt x="117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96" name="Google Shape;12628;p89">
                  <a:extLst>
                    <a:ext uri="{FF2B5EF4-FFF2-40B4-BE49-F238E27FC236}">
                      <a16:creationId xmlns:a16="http://schemas.microsoft.com/office/drawing/2014/main" id="{28607794-0528-0700-67C2-AA3B1A0C4289}"/>
                    </a:ext>
                  </a:extLst>
                </p:cNvPr>
                <p:cNvSpPr/>
                <p:nvPr/>
              </p:nvSpPr>
              <p:spPr>
                <a:xfrm>
                  <a:off x="6846703" y="2768030"/>
                  <a:ext cx="48898" cy="488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43" h="2342" extrusionOk="0">
                      <a:moveTo>
                        <a:pt x="1172" y="1"/>
                      </a:moveTo>
                      <a:cubicBezTo>
                        <a:pt x="526" y="1"/>
                        <a:pt x="1" y="525"/>
                        <a:pt x="1" y="1170"/>
                      </a:cubicBezTo>
                      <a:cubicBezTo>
                        <a:pt x="1" y="1816"/>
                        <a:pt x="526" y="2341"/>
                        <a:pt x="1172" y="2341"/>
                      </a:cubicBezTo>
                      <a:cubicBezTo>
                        <a:pt x="1818" y="2341"/>
                        <a:pt x="2343" y="1816"/>
                        <a:pt x="2343" y="1170"/>
                      </a:cubicBezTo>
                      <a:cubicBezTo>
                        <a:pt x="2343" y="525"/>
                        <a:pt x="1818" y="1"/>
                        <a:pt x="11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97" name="Google Shape;12629;p89">
                  <a:extLst>
                    <a:ext uri="{FF2B5EF4-FFF2-40B4-BE49-F238E27FC236}">
                      <a16:creationId xmlns:a16="http://schemas.microsoft.com/office/drawing/2014/main" id="{38857BA2-8FB1-5845-059C-F1D013A07F64}"/>
                    </a:ext>
                  </a:extLst>
                </p:cNvPr>
                <p:cNvSpPr/>
                <p:nvPr/>
              </p:nvSpPr>
              <p:spPr>
                <a:xfrm>
                  <a:off x="6759469" y="2841323"/>
                  <a:ext cx="125658" cy="359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021" h="1722" extrusionOk="0">
                      <a:moveTo>
                        <a:pt x="670" y="0"/>
                      </a:moveTo>
                      <a:cubicBezTo>
                        <a:pt x="455" y="0"/>
                        <a:pt x="249" y="119"/>
                        <a:pt x="146" y="324"/>
                      </a:cubicBezTo>
                      <a:cubicBezTo>
                        <a:pt x="1" y="614"/>
                        <a:pt x="117" y="965"/>
                        <a:pt x="407" y="1110"/>
                      </a:cubicBezTo>
                      <a:cubicBezTo>
                        <a:pt x="1223" y="1516"/>
                        <a:pt x="2116" y="1722"/>
                        <a:pt x="3011" y="1722"/>
                      </a:cubicBezTo>
                      <a:cubicBezTo>
                        <a:pt x="3905" y="1722"/>
                        <a:pt x="4800" y="1518"/>
                        <a:pt x="5614" y="1110"/>
                      </a:cubicBezTo>
                      <a:cubicBezTo>
                        <a:pt x="5904" y="965"/>
                        <a:pt x="6021" y="614"/>
                        <a:pt x="5875" y="324"/>
                      </a:cubicBezTo>
                      <a:cubicBezTo>
                        <a:pt x="5774" y="119"/>
                        <a:pt x="5567" y="0"/>
                        <a:pt x="5352" y="0"/>
                      </a:cubicBezTo>
                      <a:cubicBezTo>
                        <a:pt x="5264" y="0"/>
                        <a:pt x="5174" y="20"/>
                        <a:pt x="5090" y="62"/>
                      </a:cubicBezTo>
                      <a:cubicBezTo>
                        <a:pt x="4439" y="388"/>
                        <a:pt x="3725" y="551"/>
                        <a:pt x="3011" y="551"/>
                      </a:cubicBezTo>
                      <a:cubicBezTo>
                        <a:pt x="2296" y="551"/>
                        <a:pt x="1582" y="388"/>
                        <a:pt x="931" y="62"/>
                      </a:cubicBezTo>
                      <a:cubicBezTo>
                        <a:pt x="847" y="20"/>
                        <a:pt x="758" y="0"/>
                        <a:pt x="67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81" name="Google Shape;12633;p89">
                <a:extLst>
                  <a:ext uri="{FF2B5EF4-FFF2-40B4-BE49-F238E27FC236}">
                    <a16:creationId xmlns:a16="http://schemas.microsoft.com/office/drawing/2014/main" id="{E56297D4-0C23-E9FA-8043-404BBD4F2468}"/>
                  </a:ext>
                </a:extLst>
              </p:cNvPr>
              <p:cNvGrpSpPr/>
              <p:nvPr/>
            </p:nvGrpSpPr>
            <p:grpSpPr>
              <a:xfrm>
                <a:off x="2040531" y="5215345"/>
                <a:ext cx="620859" cy="436577"/>
                <a:chOff x="3476576" y="2633631"/>
                <a:chExt cx="417024" cy="293244"/>
              </a:xfrm>
              <a:grpFill/>
            </p:grpSpPr>
            <p:sp>
              <p:nvSpPr>
                <p:cNvPr id="17891" name="Google Shape;12634;p89">
                  <a:extLst>
                    <a:ext uri="{FF2B5EF4-FFF2-40B4-BE49-F238E27FC236}">
                      <a16:creationId xmlns:a16="http://schemas.microsoft.com/office/drawing/2014/main" id="{90B2BA93-BA05-4F39-5AAB-49DC3788B82A}"/>
                    </a:ext>
                  </a:extLst>
                </p:cNvPr>
                <p:cNvSpPr/>
                <p:nvPr/>
              </p:nvSpPr>
              <p:spPr>
                <a:xfrm>
                  <a:off x="3476576" y="2633631"/>
                  <a:ext cx="417024" cy="2932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4051" extrusionOk="0">
                      <a:moveTo>
                        <a:pt x="17056" y="1172"/>
                      </a:moveTo>
                      <a:cubicBezTo>
                        <a:pt x="18023" y="1172"/>
                        <a:pt x="18811" y="1961"/>
                        <a:pt x="18811" y="2929"/>
                      </a:cubicBezTo>
                      <a:lnTo>
                        <a:pt x="18811" y="11124"/>
                      </a:lnTo>
                      <a:cubicBezTo>
                        <a:pt x="18811" y="12092"/>
                        <a:pt x="18023" y="12881"/>
                        <a:pt x="17056" y="12881"/>
                      </a:cubicBezTo>
                      <a:lnTo>
                        <a:pt x="2927" y="12881"/>
                      </a:lnTo>
                      <a:cubicBezTo>
                        <a:pt x="1959" y="12881"/>
                        <a:pt x="1172" y="12092"/>
                        <a:pt x="1172" y="11124"/>
                      </a:cubicBezTo>
                      <a:lnTo>
                        <a:pt x="1172" y="2929"/>
                      </a:lnTo>
                      <a:cubicBezTo>
                        <a:pt x="1172" y="1961"/>
                        <a:pt x="1959" y="1172"/>
                        <a:pt x="2927" y="1172"/>
                      </a:cubicBezTo>
                      <a:close/>
                      <a:moveTo>
                        <a:pt x="2927" y="1"/>
                      </a:moveTo>
                      <a:cubicBezTo>
                        <a:pt x="1313" y="1"/>
                        <a:pt x="1" y="1315"/>
                        <a:pt x="1" y="2929"/>
                      </a:cubicBezTo>
                      <a:lnTo>
                        <a:pt x="1" y="11124"/>
                      </a:lnTo>
                      <a:cubicBezTo>
                        <a:pt x="1" y="12738"/>
                        <a:pt x="1313" y="14050"/>
                        <a:pt x="2927" y="14050"/>
                      </a:cubicBezTo>
                      <a:lnTo>
                        <a:pt x="17056" y="14050"/>
                      </a:lnTo>
                      <a:cubicBezTo>
                        <a:pt x="18669" y="14050"/>
                        <a:pt x="19982" y="12738"/>
                        <a:pt x="19982" y="11124"/>
                      </a:cubicBezTo>
                      <a:lnTo>
                        <a:pt x="19982" y="2929"/>
                      </a:lnTo>
                      <a:cubicBezTo>
                        <a:pt x="19982" y="1315"/>
                        <a:pt x="18669" y="1"/>
                        <a:pt x="1705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92" name="Google Shape;12635;p89">
                  <a:extLst>
                    <a:ext uri="{FF2B5EF4-FFF2-40B4-BE49-F238E27FC236}">
                      <a16:creationId xmlns:a16="http://schemas.microsoft.com/office/drawing/2014/main" id="{106A5BB6-E765-974A-1A93-CECEE7256D40}"/>
                    </a:ext>
                  </a:extLst>
                </p:cNvPr>
                <p:cNvSpPr/>
                <p:nvPr/>
              </p:nvSpPr>
              <p:spPr>
                <a:xfrm>
                  <a:off x="3636206" y="2706945"/>
                  <a:ext cx="122194" cy="1466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55" h="7026" extrusionOk="0">
                      <a:moveTo>
                        <a:pt x="1172" y="1643"/>
                      </a:moveTo>
                      <a:lnTo>
                        <a:pt x="4165" y="3514"/>
                      </a:lnTo>
                      <a:lnTo>
                        <a:pt x="1172" y="5384"/>
                      </a:lnTo>
                      <a:lnTo>
                        <a:pt x="1172" y="1643"/>
                      </a:lnTo>
                      <a:close/>
                      <a:moveTo>
                        <a:pt x="586" y="0"/>
                      </a:moveTo>
                      <a:cubicBezTo>
                        <a:pt x="489" y="0"/>
                        <a:pt x="391" y="25"/>
                        <a:pt x="302" y="74"/>
                      </a:cubicBezTo>
                      <a:cubicBezTo>
                        <a:pt x="116" y="178"/>
                        <a:pt x="1" y="373"/>
                        <a:pt x="1" y="587"/>
                      </a:cubicBezTo>
                      <a:lnTo>
                        <a:pt x="1" y="6440"/>
                      </a:lnTo>
                      <a:cubicBezTo>
                        <a:pt x="1" y="6653"/>
                        <a:pt x="116" y="6849"/>
                        <a:pt x="302" y="6953"/>
                      </a:cubicBezTo>
                      <a:cubicBezTo>
                        <a:pt x="389" y="7001"/>
                        <a:pt x="487" y="7026"/>
                        <a:pt x="585" y="7026"/>
                      </a:cubicBezTo>
                      <a:cubicBezTo>
                        <a:pt x="693" y="7026"/>
                        <a:pt x="801" y="6997"/>
                        <a:pt x="896" y="6937"/>
                      </a:cubicBezTo>
                      <a:lnTo>
                        <a:pt x="5580" y="4010"/>
                      </a:lnTo>
                      <a:cubicBezTo>
                        <a:pt x="5750" y="3903"/>
                        <a:pt x="5854" y="3714"/>
                        <a:pt x="5854" y="3513"/>
                      </a:cubicBezTo>
                      <a:cubicBezTo>
                        <a:pt x="5854" y="3311"/>
                        <a:pt x="5750" y="3123"/>
                        <a:pt x="5580" y="3017"/>
                      </a:cubicBezTo>
                      <a:lnTo>
                        <a:pt x="896" y="90"/>
                      </a:lnTo>
                      <a:cubicBezTo>
                        <a:pt x="801" y="30"/>
                        <a:pt x="694" y="0"/>
                        <a:pt x="58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82" name="Google Shape;12636;p89">
                <a:extLst>
                  <a:ext uri="{FF2B5EF4-FFF2-40B4-BE49-F238E27FC236}">
                    <a16:creationId xmlns:a16="http://schemas.microsoft.com/office/drawing/2014/main" id="{5DDB6928-8141-4D4D-0F30-73748DC8D559}"/>
                  </a:ext>
                </a:extLst>
              </p:cNvPr>
              <p:cNvGrpSpPr/>
              <p:nvPr/>
            </p:nvGrpSpPr>
            <p:grpSpPr>
              <a:xfrm>
                <a:off x="2979814" y="5123312"/>
                <a:ext cx="620890" cy="620641"/>
                <a:chOff x="3988564" y="2571836"/>
                <a:chExt cx="417045" cy="416878"/>
              </a:xfrm>
              <a:grpFill/>
            </p:grpSpPr>
            <p:sp>
              <p:nvSpPr>
                <p:cNvPr id="17889" name="Google Shape;12637;p89">
                  <a:extLst>
                    <a:ext uri="{FF2B5EF4-FFF2-40B4-BE49-F238E27FC236}">
                      <a16:creationId xmlns:a16="http://schemas.microsoft.com/office/drawing/2014/main" id="{E4D03CFD-3DBB-E450-677A-075D921F682F}"/>
                    </a:ext>
                  </a:extLst>
                </p:cNvPr>
                <p:cNvSpPr/>
                <p:nvPr/>
              </p:nvSpPr>
              <p:spPr>
                <a:xfrm>
                  <a:off x="4090678" y="2650431"/>
                  <a:ext cx="213124" cy="2592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12" h="12423" extrusionOk="0">
                      <a:moveTo>
                        <a:pt x="4938" y="1172"/>
                      </a:moveTo>
                      <a:cubicBezTo>
                        <a:pt x="7267" y="1172"/>
                        <a:pt x="8610" y="2621"/>
                        <a:pt x="8610" y="3081"/>
                      </a:cubicBezTo>
                      <a:cubicBezTo>
                        <a:pt x="8610" y="3348"/>
                        <a:pt x="8308" y="3471"/>
                        <a:pt x="8102" y="3471"/>
                      </a:cubicBezTo>
                      <a:cubicBezTo>
                        <a:pt x="7867" y="3471"/>
                        <a:pt x="7733" y="3357"/>
                        <a:pt x="7407" y="3026"/>
                      </a:cubicBezTo>
                      <a:cubicBezTo>
                        <a:pt x="6933" y="2541"/>
                        <a:pt x="6282" y="1879"/>
                        <a:pt x="4821" y="1879"/>
                      </a:cubicBezTo>
                      <a:cubicBezTo>
                        <a:pt x="4177" y="1879"/>
                        <a:pt x="3602" y="2046"/>
                        <a:pt x="3162" y="2362"/>
                      </a:cubicBezTo>
                      <a:cubicBezTo>
                        <a:pt x="2687" y="2700"/>
                        <a:pt x="2417" y="3188"/>
                        <a:pt x="2417" y="3701"/>
                      </a:cubicBezTo>
                      <a:cubicBezTo>
                        <a:pt x="2417" y="4145"/>
                        <a:pt x="2603" y="4758"/>
                        <a:pt x="3491" y="5152"/>
                      </a:cubicBezTo>
                      <a:cubicBezTo>
                        <a:pt x="3997" y="5378"/>
                        <a:pt x="4646" y="5506"/>
                        <a:pt x="5334" y="5642"/>
                      </a:cubicBezTo>
                      <a:cubicBezTo>
                        <a:pt x="7566" y="6081"/>
                        <a:pt x="9029" y="6514"/>
                        <a:pt x="9029" y="8449"/>
                      </a:cubicBezTo>
                      <a:cubicBezTo>
                        <a:pt x="9029" y="8455"/>
                        <a:pt x="9029" y="8464"/>
                        <a:pt x="9029" y="8478"/>
                      </a:cubicBezTo>
                      <a:cubicBezTo>
                        <a:pt x="9035" y="8646"/>
                        <a:pt x="9028" y="9518"/>
                        <a:pt x="8347" y="10222"/>
                      </a:cubicBezTo>
                      <a:cubicBezTo>
                        <a:pt x="7688" y="10903"/>
                        <a:pt x="6597" y="11248"/>
                        <a:pt x="5102" y="11252"/>
                      </a:cubicBezTo>
                      <a:cubicBezTo>
                        <a:pt x="2240" y="11250"/>
                        <a:pt x="1171" y="9891"/>
                        <a:pt x="1171" y="9033"/>
                      </a:cubicBezTo>
                      <a:cubicBezTo>
                        <a:pt x="1171" y="8780"/>
                        <a:pt x="1518" y="8672"/>
                        <a:pt x="1656" y="8672"/>
                      </a:cubicBezTo>
                      <a:cubicBezTo>
                        <a:pt x="1844" y="8672"/>
                        <a:pt x="2005" y="8837"/>
                        <a:pt x="2327" y="9212"/>
                      </a:cubicBezTo>
                      <a:cubicBezTo>
                        <a:pt x="2843" y="9813"/>
                        <a:pt x="3551" y="10636"/>
                        <a:pt x="5095" y="10636"/>
                      </a:cubicBezTo>
                      <a:cubicBezTo>
                        <a:pt x="6363" y="10636"/>
                        <a:pt x="7727" y="9881"/>
                        <a:pt x="7727" y="8612"/>
                      </a:cubicBezTo>
                      <a:cubicBezTo>
                        <a:pt x="7727" y="7951"/>
                        <a:pt x="7363" y="7445"/>
                        <a:pt x="6647" y="7109"/>
                      </a:cubicBezTo>
                      <a:cubicBezTo>
                        <a:pt x="6130" y="6866"/>
                        <a:pt x="5472" y="6726"/>
                        <a:pt x="4773" y="6578"/>
                      </a:cubicBezTo>
                      <a:cubicBezTo>
                        <a:pt x="2620" y="6120"/>
                        <a:pt x="1209" y="5683"/>
                        <a:pt x="1209" y="3859"/>
                      </a:cubicBezTo>
                      <a:cubicBezTo>
                        <a:pt x="1209" y="2893"/>
                        <a:pt x="1667" y="2191"/>
                        <a:pt x="2606" y="1711"/>
                      </a:cubicBezTo>
                      <a:cubicBezTo>
                        <a:pt x="3388" y="1313"/>
                        <a:pt x="4350" y="1172"/>
                        <a:pt x="4938" y="1172"/>
                      </a:cubicBezTo>
                      <a:close/>
                      <a:moveTo>
                        <a:pt x="4938" y="1"/>
                      </a:moveTo>
                      <a:cubicBezTo>
                        <a:pt x="2944" y="1"/>
                        <a:pt x="39" y="991"/>
                        <a:pt x="39" y="3861"/>
                      </a:cubicBezTo>
                      <a:cubicBezTo>
                        <a:pt x="39" y="5149"/>
                        <a:pt x="579" y="6129"/>
                        <a:pt x="1644" y="6772"/>
                      </a:cubicBezTo>
                      <a:cubicBezTo>
                        <a:pt x="2505" y="7293"/>
                        <a:pt x="3581" y="7523"/>
                        <a:pt x="4529" y="7724"/>
                      </a:cubicBezTo>
                      <a:cubicBezTo>
                        <a:pt x="5159" y="7857"/>
                        <a:pt x="5755" y="7984"/>
                        <a:pt x="6149" y="8170"/>
                      </a:cubicBezTo>
                      <a:cubicBezTo>
                        <a:pt x="6556" y="8359"/>
                        <a:pt x="6556" y="8518"/>
                        <a:pt x="6556" y="8612"/>
                      </a:cubicBezTo>
                      <a:cubicBezTo>
                        <a:pt x="6556" y="9100"/>
                        <a:pt x="5785" y="9465"/>
                        <a:pt x="5095" y="9465"/>
                      </a:cubicBezTo>
                      <a:cubicBezTo>
                        <a:pt x="4089" y="9465"/>
                        <a:pt x="3664" y="8971"/>
                        <a:pt x="3215" y="8449"/>
                      </a:cubicBezTo>
                      <a:cubicBezTo>
                        <a:pt x="2833" y="8005"/>
                        <a:pt x="2401" y="7501"/>
                        <a:pt x="1656" y="7501"/>
                      </a:cubicBezTo>
                      <a:cubicBezTo>
                        <a:pt x="860" y="7501"/>
                        <a:pt x="0" y="8087"/>
                        <a:pt x="0" y="9035"/>
                      </a:cubicBezTo>
                      <a:cubicBezTo>
                        <a:pt x="0" y="10459"/>
                        <a:pt x="1462" y="12423"/>
                        <a:pt x="5104" y="12423"/>
                      </a:cubicBezTo>
                      <a:cubicBezTo>
                        <a:pt x="6926" y="12419"/>
                        <a:pt x="8301" y="11954"/>
                        <a:pt x="9187" y="11036"/>
                      </a:cubicBezTo>
                      <a:cubicBezTo>
                        <a:pt x="10167" y="10024"/>
                        <a:pt x="10211" y="8803"/>
                        <a:pt x="10200" y="8442"/>
                      </a:cubicBezTo>
                      <a:cubicBezTo>
                        <a:pt x="10199" y="7101"/>
                        <a:pt x="9638" y="6090"/>
                        <a:pt x="8536" y="5435"/>
                      </a:cubicBezTo>
                      <a:cubicBezTo>
                        <a:pt x="7642" y="4904"/>
                        <a:pt x="6537" y="4685"/>
                        <a:pt x="5560" y="4492"/>
                      </a:cubicBezTo>
                      <a:cubicBezTo>
                        <a:pt x="4939" y="4370"/>
                        <a:pt x="4354" y="4255"/>
                        <a:pt x="3966" y="4084"/>
                      </a:cubicBezTo>
                      <a:cubicBezTo>
                        <a:pt x="3588" y="3916"/>
                        <a:pt x="3588" y="3781"/>
                        <a:pt x="3588" y="3703"/>
                      </a:cubicBezTo>
                      <a:cubicBezTo>
                        <a:pt x="3588" y="3429"/>
                        <a:pt x="4016" y="3050"/>
                        <a:pt x="4821" y="3050"/>
                      </a:cubicBezTo>
                      <a:cubicBezTo>
                        <a:pt x="5790" y="3050"/>
                        <a:pt x="6153" y="3418"/>
                        <a:pt x="6570" y="3847"/>
                      </a:cubicBezTo>
                      <a:cubicBezTo>
                        <a:pt x="6921" y="4202"/>
                        <a:pt x="7354" y="4644"/>
                        <a:pt x="8102" y="4644"/>
                      </a:cubicBezTo>
                      <a:cubicBezTo>
                        <a:pt x="8966" y="4644"/>
                        <a:pt x="9781" y="4016"/>
                        <a:pt x="9781" y="3082"/>
                      </a:cubicBezTo>
                      <a:cubicBezTo>
                        <a:pt x="9781" y="1768"/>
                        <a:pt x="7722" y="1"/>
                        <a:pt x="493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90" name="Google Shape;12638;p89">
                  <a:extLst>
                    <a:ext uri="{FF2B5EF4-FFF2-40B4-BE49-F238E27FC236}">
                      <a16:creationId xmlns:a16="http://schemas.microsoft.com/office/drawing/2014/main" id="{A9B9E3BE-6A17-5112-84DA-09DF3FE7824D}"/>
                    </a:ext>
                  </a:extLst>
                </p:cNvPr>
                <p:cNvSpPr/>
                <p:nvPr/>
              </p:nvSpPr>
              <p:spPr>
                <a:xfrm>
                  <a:off x="3988564" y="2571836"/>
                  <a:ext cx="417045" cy="4168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3" h="19975" extrusionOk="0">
                      <a:moveTo>
                        <a:pt x="5465" y="1172"/>
                      </a:moveTo>
                      <a:cubicBezTo>
                        <a:pt x="6229" y="1172"/>
                        <a:pt x="6714" y="1356"/>
                        <a:pt x="7184" y="1548"/>
                      </a:cubicBezTo>
                      <a:cubicBezTo>
                        <a:pt x="7842" y="1820"/>
                        <a:pt x="8120" y="1882"/>
                        <a:pt x="8506" y="1882"/>
                      </a:cubicBezTo>
                      <a:cubicBezTo>
                        <a:pt x="8831" y="1882"/>
                        <a:pt x="9232" y="1838"/>
                        <a:pt x="10000" y="1838"/>
                      </a:cubicBezTo>
                      <a:cubicBezTo>
                        <a:pt x="13275" y="1838"/>
                        <a:pt x="15226" y="3478"/>
                        <a:pt x="16286" y="4855"/>
                      </a:cubicBezTo>
                      <a:cubicBezTo>
                        <a:pt x="17660" y="6641"/>
                        <a:pt x="18149" y="8709"/>
                        <a:pt x="18149" y="9937"/>
                      </a:cubicBezTo>
                      <a:cubicBezTo>
                        <a:pt x="18149" y="11304"/>
                        <a:pt x="17841" y="11405"/>
                        <a:pt x="18414" y="12744"/>
                      </a:cubicBezTo>
                      <a:cubicBezTo>
                        <a:pt x="18610" y="13203"/>
                        <a:pt x="18812" y="13675"/>
                        <a:pt x="18812" y="14565"/>
                      </a:cubicBezTo>
                      <a:cubicBezTo>
                        <a:pt x="18812" y="15702"/>
                        <a:pt x="18373" y="16765"/>
                        <a:pt x="17575" y="17561"/>
                      </a:cubicBezTo>
                      <a:cubicBezTo>
                        <a:pt x="16776" y="18358"/>
                        <a:pt x="15671" y="18803"/>
                        <a:pt x="14546" y="18803"/>
                      </a:cubicBezTo>
                      <a:cubicBezTo>
                        <a:pt x="14544" y="18803"/>
                        <a:pt x="14542" y="18803"/>
                        <a:pt x="14540" y="18803"/>
                      </a:cubicBezTo>
                      <a:lnTo>
                        <a:pt x="14519" y="18803"/>
                      </a:lnTo>
                      <a:cubicBezTo>
                        <a:pt x="13754" y="18803"/>
                        <a:pt x="13270" y="18612"/>
                        <a:pt x="12799" y="18418"/>
                      </a:cubicBezTo>
                      <a:cubicBezTo>
                        <a:pt x="12161" y="18154"/>
                        <a:pt x="11842" y="18085"/>
                        <a:pt x="11520" y="18085"/>
                      </a:cubicBezTo>
                      <a:cubicBezTo>
                        <a:pt x="11167" y="18085"/>
                        <a:pt x="10809" y="18168"/>
                        <a:pt x="10022" y="18168"/>
                      </a:cubicBezTo>
                      <a:cubicBezTo>
                        <a:pt x="6746" y="18168"/>
                        <a:pt x="4785" y="16516"/>
                        <a:pt x="3717" y="15131"/>
                      </a:cubicBezTo>
                      <a:cubicBezTo>
                        <a:pt x="2328" y="13328"/>
                        <a:pt x="1835" y="11257"/>
                        <a:pt x="1835" y="10031"/>
                      </a:cubicBezTo>
                      <a:cubicBezTo>
                        <a:pt x="1835" y="8674"/>
                        <a:pt x="2146" y="8571"/>
                        <a:pt x="1569" y="7222"/>
                      </a:cubicBezTo>
                      <a:cubicBezTo>
                        <a:pt x="1375" y="6765"/>
                        <a:pt x="1173" y="6293"/>
                        <a:pt x="1171" y="5408"/>
                      </a:cubicBezTo>
                      <a:cubicBezTo>
                        <a:pt x="1175" y="3063"/>
                        <a:pt x="3100" y="1172"/>
                        <a:pt x="5465" y="1172"/>
                      </a:cubicBezTo>
                      <a:close/>
                      <a:moveTo>
                        <a:pt x="5465" y="0"/>
                      </a:moveTo>
                      <a:cubicBezTo>
                        <a:pt x="3993" y="0"/>
                        <a:pt x="2617" y="552"/>
                        <a:pt x="1587" y="1582"/>
                      </a:cubicBezTo>
                      <a:cubicBezTo>
                        <a:pt x="566" y="2603"/>
                        <a:pt x="4" y="3960"/>
                        <a:pt x="0" y="5403"/>
                      </a:cubicBezTo>
                      <a:lnTo>
                        <a:pt x="0" y="5414"/>
                      </a:lnTo>
                      <a:cubicBezTo>
                        <a:pt x="2" y="6535"/>
                        <a:pt x="274" y="7170"/>
                        <a:pt x="492" y="7682"/>
                      </a:cubicBezTo>
                      <a:cubicBezTo>
                        <a:pt x="938" y="8725"/>
                        <a:pt x="664" y="8547"/>
                        <a:pt x="664" y="10031"/>
                      </a:cubicBezTo>
                      <a:cubicBezTo>
                        <a:pt x="664" y="11738"/>
                        <a:pt x="1385" y="14023"/>
                        <a:pt x="2790" y="15845"/>
                      </a:cubicBezTo>
                      <a:cubicBezTo>
                        <a:pt x="4019" y="17439"/>
                        <a:pt x="6270" y="19339"/>
                        <a:pt x="10022" y="19339"/>
                      </a:cubicBezTo>
                      <a:cubicBezTo>
                        <a:pt x="10942" y="19339"/>
                        <a:pt x="11234" y="19255"/>
                        <a:pt x="11494" y="19255"/>
                      </a:cubicBezTo>
                      <a:cubicBezTo>
                        <a:pt x="11700" y="19255"/>
                        <a:pt x="11887" y="19308"/>
                        <a:pt x="12353" y="19500"/>
                      </a:cubicBezTo>
                      <a:cubicBezTo>
                        <a:pt x="12875" y="19716"/>
                        <a:pt x="13523" y="19974"/>
                        <a:pt x="14519" y="19974"/>
                      </a:cubicBezTo>
                      <a:lnTo>
                        <a:pt x="14554" y="19974"/>
                      </a:lnTo>
                      <a:cubicBezTo>
                        <a:pt x="15985" y="19974"/>
                        <a:pt x="17386" y="19403"/>
                        <a:pt x="18402" y="18391"/>
                      </a:cubicBezTo>
                      <a:cubicBezTo>
                        <a:pt x="19422" y="17374"/>
                        <a:pt x="19983" y="16015"/>
                        <a:pt x="19983" y="14565"/>
                      </a:cubicBezTo>
                      <a:cubicBezTo>
                        <a:pt x="19983" y="13436"/>
                        <a:pt x="19711" y="12797"/>
                        <a:pt x="19491" y="12284"/>
                      </a:cubicBezTo>
                      <a:cubicBezTo>
                        <a:pt x="19045" y="11243"/>
                        <a:pt x="19320" y="11421"/>
                        <a:pt x="19320" y="9937"/>
                      </a:cubicBezTo>
                      <a:cubicBezTo>
                        <a:pt x="19320" y="8218"/>
                        <a:pt x="18603" y="5946"/>
                        <a:pt x="17213" y="4140"/>
                      </a:cubicBezTo>
                      <a:cubicBezTo>
                        <a:pt x="15994" y="2557"/>
                        <a:pt x="13753" y="667"/>
                        <a:pt x="10000" y="667"/>
                      </a:cubicBezTo>
                      <a:cubicBezTo>
                        <a:pt x="9146" y="667"/>
                        <a:pt x="8785" y="712"/>
                        <a:pt x="8528" y="712"/>
                      </a:cubicBezTo>
                      <a:cubicBezTo>
                        <a:pt x="8261" y="712"/>
                        <a:pt x="8109" y="664"/>
                        <a:pt x="7630" y="466"/>
                      </a:cubicBezTo>
                      <a:cubicBezTo>
                        <a:pt x="7110" y="252"/>
                        <a:pt x="6461" y="0"/>
                        <a:pt x="546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83" name="Google Shape;12639;p89">
                <a:extLst>
                  <a:ext uri="{FF2B5EF4-FFF2-40B4-BE49-F238E27FC236}">
                    <a16:creationId xmlns:a16="http://schemas.microsoft.com/office/drawing/2014/main" id="{C08134E7-8436-2D26-45A3-13850CB8A1FD}"/>
                  </a:ext>
                </a:extLst>
              </p:cNvPr>
              <p:cNvGrpSpPr/>
              <p:nvPr/>
            </p:nvGrpSpPr>
            <p:grpSpPr>
              <a:xfrm>
                <a:off x="3919129" y="5123204"/>
                <a:ext cx="620859" cy="620859"/>
                <a:chOff x="4500573" y="2571753"/>
                <a:chExt cx="417024" cy="417024"/>
              </a:xfrm>
              <a:grpFill/>
            </p:grpSpPr>
            <p:sp>
              <p:nvSpPr>
                <p:cNvPr id="17887" name="Google Shape;12640;p89">
                  <a:extLst>
                    <a:ext uri="{FF2B5EF4-FFF2-40B4-BE49-F238E27FC236}">
                      <a16:creationId xmlns:a16="http://schemas.microsoft.com/office/drawing/2014/main" id="{A1BF9F49-1ADC-E0C8-55E4-E1916C89C107}"/>
                    </a:ext>
                  </a:extLst>
                </p:cNvPr>
                <p:cNvSpPr/>
                <p:nvPr/>
              </p:nvSpPr>
              <p:spPr>
                <a:xfrm>
                  <a:off x="4550263" y="2632817"/>
                  <a:ext cx="317683" cy="2932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22" h="14051" extrusionOk="0">
                      <a:moveTo>
                        <a:pt x="7616" y="1172"/>
                      </a:moveTo>
                      <a:cubicBezTo>
                        <a:pt x="8529" y="1202"/>
                        <a:pt x="10613" y="1570"/>
                        <a:pt x="10613" y="4280"/>
                      </a:cubicBezTo>
                      <a:cubicBezTo>
                        <a:pt x="10613" y="4791"/>
                        <a:pt x="10565" y="5662"/>
                        <a:pt x="10565" y="5683"/>
                      </a:cubicBezTo>
                      <a:cubicBezTo>
                        <a:pt x="10565" y="6490"/>
                        <a:pt x="11186" y="6530"/>
                        <a:pt x="11312" y="6530"/>
                      </a:cubicBezTo>
                      <a:cubicBezTo>
                        <a:pt x="11563" y="6530"/>
                        <a:pt x="11867" y="6461"/>
                        <a:pt x="12149" y="6399"/>
                      </a:cubicBezTo>
                      <a:lnTo>
                        <a:pt x="12149" y="6399"/>
                      </a:lnTo>
                      <a:cubicBezTo>
                        <a:pt x="11697" y="6589"/>
                        <a:pt x="10875" y="6838"/>
                        <a:pt x="10875" y="7608"/>
                      </a:cubicBezTo>
                      <a:cubicBezTo>
                        <a:pt x="10875" y="9260"/>
                        <a:pt x="12294" y="9897"/>
                        <a:pt x="13233" y="10316"/>
                      </a:cubicBezTo>
                      <a:cubicBezTo>
                        <a:pt x="13419" y="10399"/>
                        <a:pt x="13661" y="10509"/>
                        <a:pt x="13838" y="10608"/>
                      </a:cubicBezTo>
                      <a:cubicBezTo>
                        <a:pt x="13590" y="10652"/>
                        <a:pt x="13247" y="10703"/>
                        <a:pt x="12826" y="10802"/>
                      </a:cubicBezTo>
                      <a:cubicBezTo>
                        <a:pt x="12446" y="10894"/>
                        <a:pt x="12149" y="11195"/>
                        <a:pt x="12067" y="11574"/>
                      </a:cubicBezTo>
                      <a:cubicBezTo>
                        <a:pt x="12058" y="11614"/>
                        <a:pt x="12049" y="11652"/>
                        <a:pt x="12041" y="11683"/>
                      </a:cubicBezTo>
                      <a:cubicBezTo>
                        <a:pt x="11837" y="11646"/>
                        <a:pt x="11549" y="11584"/>
                        <a:pt x="11156" y="11584"/>
                      </a:cubicBezTo>
                      <a:cubicBezTo>
                        <a:pt x="10220" y="11584"/>
                        <a:pt x="9658" y="11968"/>
                        <a:pt x="9161" y="12306"/>
                      </a:cubicBezTo>
                      <a:cubicBezTo>
                        <a:pt x="8711" y="12614"/>
                        <a:pt x="8322" y="12879"/>
                        <a:pt x="7611" y="12881"/>
                      </a:cubicBezTo>
                      <a:cubicBezTo>
                        <a:pt x="6900" y="12879"/>
                        <a:pt x="6511" y="12614"/>
                        <a:pt x="6060" y="12306"/>
                      </a:cubicBezTo>
                      <a:cubicBezTo>
                        <a:pt x="5563" y="11968"/>
                        <a:pt x="5000" y="11584"/>
                        <a:pt x="4064" y="11584"/>
                      </a:cubicBezTo>
                      <a:cubicBezTo>
                        <a:pt x="3671" y="11584"/>
                        <a:pt x="3381" y="11646"/>
                        <a:pt x="3180" y="11683"/>
                      </a:cubicBezTo>
                      <a:cubicBezTo>
                        <a:pt x="3171" y="11652"/>
                        <a:pt x="3164" y="11614"/>
                        <a:pt x="3155" y="11574"/>
                      </a:cubicBezTo>
                      <a:cubicBezTo>
                        <a:pt x="3072" y="11195"/>
                        <a:pt x="2775" y="10894"/>
                        <a:pt x="2394" y="10802"/>
                      </a:cubicBezTo>
                      <a:cubicBezTo>
                        <a:pt x="1973" y="10703"/>
                        <a:pt x="1630" y="10652"/>
                        <a:pt x="1384" y="10608"/>
                      </a:cubicBezTo>
                      <a:cubicBezTo>
                        <a:pt x="1559" y="10509"/>
                        <a:pt x="1803" y="10399"/>
                        <a:pt x="1987" y="10316"/>
                      </a:cubicBezTo>
                      <a:cubicBezTo>
                        <a:pt x="2927" y="9897"/>
                        <a:pt x="4347" y="9260"/>
                        <a:pt x="4347" y="7608"/>
                      </a:cubicBezTo>
                      <a:cubicBezTo>
                        <a:pt x="4347" y="6838"/>
                        <a:pt x="3525" y="6589"/>
                        <a:pt x="3072" y="6399"/>
                      </a:cubicBezTo>
                      <a:lnTo>
                        <a:pt x="3072" y="6399"/>
                      </a:lnTo>
                      <a:cubicBezTo>
                        <a:pt x="3355" y="6461"/>
                        <a:pt x="3657" y="6530"/>
                        <a:pt x="3910" y="6530"/>
                      </a:cubicBezTo>
                      <a:cubicBezTo>
                        <a:pt x="4034" y="6530"/>
                        <a:pt x="4655" y="6490"/>
                        <a:pt x="4655" y="5683"/>
                      </a:cubicBezTo>
                      <a:cubicBezTo>
                        <a:pt x="4655" y="5662"/>
                        <a:pt x="4609" y="4793"/>
                        <a:pt x="4609" y="4280"/>
                      </a:cubicBezTo>
                      <a:cubicBezTo>
                        <a:pt x="4609" y="1558"/>
                        <a:pt x="6698" y="1199"/>
                        <a:pt x="7616" y="1172"/>
                      </a:cubicBezTo>
                      <a:close/>
                      <a:moveTo>
                        <a:pt x="7602" y="1"/>
                      </a:moveTo>
                      <a:cubicBezTo>
                        <a:pt x="7201" y="11"/>
                        <a:pt x="6164" y="98"/>
                        <a:pt x="5219" y="691"/>
                      </a:cubicBezTo>
                      <a:cubicBezTo>
                        <a:pt x="4407" y="1200"/>
                        <a:pt x="3438" y="2237"/>
                        <a:pt x="3438" y="4280"/>
                      </a:cubicBezTo>
                      <a:cubicBezTo>
                        <a:pt x="3438" y="4714"/>
                        <a:pt x="3454" y="5041"/>
                        <a:pt x="3466" y="5288"/>
                      </a:cubicBezTo>
                      <a:cubicBezTo>
                        <a:pt x="3176" y="5225"/>
                        <a:pt x="2914" y="5159"/>
                        <a:pt x="2711" y="5159"/>
                      </a:cubicBezTo>
                      <a:cubicBezTo>
                        <a:pt x="2005" y="5159"/>
                        <a:pt x="1492" y="5593"/>
                        <a:pt x="1492" y="6187"/>
                      </a:cubicBezTo>
                      <a:cubicBezTo>
                        <a:pt x="1492" y="7031"/>
                        <a:pt x="2302" y="7355"/>
                        <a:pt x="2785" y="7547"/>
                      </a:cubicBezTo>
                      <a:cubicBezTo>
                        <a:pt x="2907" y="7595"/>
                        <a:pt x="3077" y="7664"/>
                        <a:pt x="3173" y="7717"/>
                      </a:cubicBezTo>
                      <a:cubicBezTo>
                        <a:pt x="3084" y="8885"/>
                        <a:pt x="1453" y="9124"/>
                        <a:pt x="595" y="9723"/>
                      </a:cubicBezTo>
                      <a:cubicBezTo>
                        <a:pt x="201" y="9999"/>
                        <a:pt x="1" y="10337"/>
                        <a:pt x="1" y="10730"/>
                      </a:cubicBezTo>
                      <a:cubicBezTo>
                        <a:pt x="1" y="11119"/>
                        <a:pt x="194" y="11425"/>
                        <a:pt x="547" y="11590"/>
                      </a:cubicBezTo>
                      <a:cubicBezTo>
                        <a:pt x="892" y="11752"/>
                        <a:pt x="1340" y="11765"/>
                        <a:pt x="2032" y="11920"/>
                      </a:cubicBezTo>
                      <a:cubicBezTo>
                        <a:pt x="2081" y="12138"/>
                        <a:pt x="2134" y="12318"/>
                        <a:pt x="2231" y="12474"/>
                      </a:cubicBezTo>
                      <a:cubicBezTo>
                        <a:pt x="2428" y="12789"/>
                        <a:pt x="2691" y="12874"/>
                        <a:pt x="2981" y="12874"/>
                      </a:cubicBezTo>
                      <a:cubicBezTo>
                        <a:pt x="3325" y="12874"/>
                        <a:pt x="3708" y="12754"/>
                        <a:pt x="4064" y="12754"/>
                      </a:cubicBezTo>
                      <a:cubicBezTo>
                        <a:pt x="4639" y="12754"/>
                        <a:pt x="4975" y="12984"/>
                        <a:pt x="5400" y="13274"/>
                      </a:cubicBezTo>
                      <a:cubicBezTo>
                        <a:pt x="5907" y="13619"/>
                        <a:pt x="6537" y="14050"/>
                        <a:pt x="7609" y="14050"/>
                      </a:cubicBezTo>
                      <a:lnTo>
                        <a:pt x="7611" y="14050"/>
                      </a:lnTo>
                      <a:cubicBezTo>
                        <a:pt x="8683" y="14050"/>
                        <a:pt x="9315" y="13620"/>
                        <a:pt x="9821" y="13274"/>
                      </a:cubicBezTo>
                      <a:cubicBezTo>
                        <a:pt x="10247" y="12984"/>
                        <a:pt x="10581" y="12754"/>
                        <a:pt x="11156" y="12754"/>
                      </a:cubicBezTo>
                      <a:cubicBezTo>
                        <a:pt x="11621" y="12754"/>
                        <a:pt x="11881" y="12881"/>
                        <a:pt x="12228" y="12881"/>
                      </a:cubicBezTo>
                      <a:cubicBezTo>
                        <a:pt x="12647" y="12881"/>
                        <a:pt x="12874" y="12660"/>
                        <a:pt x="12991" y="12474"/>
                      </a:cubicBezTo>
                      <a:cubicBezTo>
                        <a:pt x="13088" y="12318"/>
                        <a:pt x="13139" y="12136"/>
                        <a:pt x="13189" y="11920"/>
                      </a:cubicBezTo>
                      <a:cubicBezTo>
                        <a:pt x="13880" y="11765"/>
                        <a:pt x="14328" y="11752"/>
                        <a:pt x="14673" y="11590"/>
                      </a:cubicBezTo>
                      <a:cubicBezTo>
                        <a:pt x="15027" y="11425"/>
                        <a:pt x="15221" y="11119"/>
                        <a:pt x="15221" y="10730"/>
                      </a:cubicBezTo>
                      <a:cubicBezTo>
                        <a:pt x="15221" y="10337"/>
                        <a:pt x="15020" y="9999"/>
                        <a:pt x="14625" y="9723"/>
                      </a:cubicBezTo>
                      <a:cubicBezTo>
                        <a:pt x="13769" y="9124"/>
                        <a:pt x="12136" y="8885"/>
                        <a:pt x="12048" y="7717"/>
                      </a:cubicBezTo>
                      <a:cubicBezTo>
                        <a:pt x="12143" y="7664"/>
                        <a:pt x="12313" y="7595"/>
                        <a:pt x="12435" y="7547"/>
                      </a:cubicBezTo>
                      <a:cubicBezTo>
                        <a:pt x="12918" y="7355"/>
                        <a:pt x="13728" y="7031"/>
                        <a:pt x="13728" y="6187"/>
                      </a:cubicBezTo>
                      <a:cubicBezTo>
                        <a:pt x="13728" y="5593"/>
                        <a:pt x="13215" y="5159"/>
                        <a:pt x="12509" y="5159"/>
                      </a:cubicBezTo>
                      <a:cubicBezTo>
                        <a:pt x="12306" y="5159"/>
                        <a:pt x="12044" y="5225"/>
                        <a:pt x="11754" y="5288"/>
                      </a:cubicBezTo>
                      <a:cubicBezTo>
                        <a:pt x="11768" y="5041"/>
                        <a:pt x="11782" y="4714"/>
                        <a:pt x="11782" y="4280"/>
                      </a:cubicBezTo>
                      <a:cubicBezTo>
                        <a:pt x="11782" y="2246"/>
                        <a:pt x="10822" y="1211"/>
                        <a:pt x="10017" y="700"/>
                      </a:cubicBezTo>
                      <a:cubicBezTo>
                        <a:pt x="9076" y="105"/>
                        <a:pt x="8037" y="13"/>
                        <a:pt x="763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88" name="Google Shape;12641;p89">
                  <a:extLst>
                    <a:ext uri="{FF2B5EF4-FFF2-40B4-BE49-F238E27FC236}">
                      <a16:creationId xmlns:a16="http://schemas.microsoft.com/office/drawing/2014/main" id="{F8D89D29-DB7A-8CCE-3378-43A5A4BDD3AB}"/>
                    </a:ext>
                  </a:extLst>
                </p:cNvPr>
                <p:cNvSpPr/>
                <p:nvPr/>
              </p:nvSpPr>
              <p:spPr>
                <a:xfrm>
                  <a:off x="4500573" y="2571753"/>
                  <a:ext cx="417024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9982" extrusionOk="0">
                      <a:moveTo>
                        <a:pt x="17017" y="1172"/>
                      </a:moveTo>
                      <a:cubicBezTo>
                        <a:pt x="17990" y="1172"/>
                        <a:pt x="18812" y="1975"/>
                        <a:pt x="18812" y="2927"/>
                      </a:cubicBezTo>
                      <a:lnTo>
                        <a:pt x="18812" y="17017"/>
                      </a:lnTo>
                      <a:cubicBezTo>
                        <a:pt x="18812" y="17990"/>
                        <a:pt x="17990" y="18811"/>
                        <a:pt x="17017" y="18811"/>
                      </a:cubicBezTo>
                      <a:lnTo>
                        <a:pt x="2966" y="18811"/>
                      </a:lnTo>
                      <a:cubicBezTo>
                        <a:pt x="1993" y="18811"/>
                        <a:pt x="1172" y="17990"/>
                        <a:pt x="1172" y="17017"/>
                      </a:cubicBezTo>
                      <a:lnTo>
                        <a:pt x="1172" y="2927"/>
                      </a:lnTo>
                      <a:cubicBezTo>
                        <a:pt x="1172" y="1975"/>
                        <a:pt x="1993" y="1172"/>
                        <a:pt x="2966" y="1172"/>
                      </a:cubicBezTo>
                      <a:close/>
                      <a:moveTo>
                        <a:pt x="2966" y="1"/>
                      </a:moveTo>
                      <a:cubicBezTo>
                        <a:pt x="1349" y="1"/>
                        <a:pt x="1" y="1310"/>
                        <a:pt x="1" y="2927"/>
                      </a:cubicBezTo>
                      <a:lnTo>
                        <a:pt x="1" y="17015"/>
                      </a:lnTo>
                      <a:cubicBezTo>
                        <a:pt x="1" y="18636"/>
                        <a:pt x="1349" y="19982"/>
                        <a:pt x="2966" y="19982"/>
                      </a:cubicBezTo>
                      <a:lnTo>
                        <a:pt x="17017" y="19982"/>
                      </a:lnTo>
                      <a:cubicBezTo>
                        <a:pt x="18635" y="19982"/>
                        <a:pt x="19982" y="18634"/>
                        <a:pt x="19982" y="17015"/>
                      </a:cubicBezTo>
                      <a:lnTo>
                        <a:pt x="19982" y="2927"/>
                      </a:lnTo>
                      <a:cubicBezTo>
                        <a:pt x="19982" y="1310"/>
                        <a:pt x="18635" y="1"/>
                        <a:pt x="1701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84" name="Google Shape;12642;p89">
                <a:extLst>
                  <a:ext uri="{FF2B5EF4-FFF2-40B4-BE49-F238E27FC236}">
                    <a16:creationId xmlns:a16="http://schemas.microsoft.com/office/drawing/2014/main" id="{52515A0E-9C35-D2A6-005E-A5E923D8F10B}"/>
                  </a:ext>
                </a:extLst>
              </p:cNvPr>
              <p:cNvGrpSpPr/>
              <p:nvPr/>
            </p:nvGrpSpPr>
            <p:grpSpPr>
              <a:xfrm>
                <a:off x="4858412" y="5123204"/>
                <a:ext cx="620859" cy="620859"/>
                <a:chOff x="5012603" y="2571753"/>
                <a:chExt cx="417024" cy="417024"/>
              </a:xfrm>
              <a:grpFill/>
            </p:grpSpPr>
            <p:sp>
              <p:nvSpPr>
                <p:cNvPr id="17885" name="Google Shape;12643;p89">
                  <a:extLst>
                    <a:ext uri="{FF2B5EF4-FFF2-40B4-BE49-F238E27FC236}">
                      <a16:creationId xmlns:a16="http://schemas.microsoft.com/office/drawing/2014/main" id="{210C4FB1-7CF4-EEDE-7929-1A616ABAE718}"/>
                    </a:ext>
                  </a:extLst>
                </p:cNvPr>
                <p:cNvSpPr/>
                <p:nvPr/>
              </p:nvSpPr>
              <p:spPr>
                <a:xfrm>
                  <a:off x="5133124" y="2631210"/>
                  <a:ext cx="180818" cy="3000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64" h="14377" extrusionOk="0">
                      <a:moveTo>
                        <a:pt x="4683" y="1171"/>
                      </a:moveTo>
                      <a:lnTo>
                        <a:pt x="4683" y="3395"/>
                      </a:lnTo>
                      <a:cubicBezTo>
                        <a:pt x="4683" y="3719"/>
                        <a:pt x="4945" y="3980"/>
                        <a:pt x="5269" y="3980"/>
                      </a:cubicBezTo>
                      <a:lnTo>
                        <a:pt x="7493" y="3980"/>
                      </a:lnTo>
                      <a:lnTo>
                        <a:pt x="7493" y="5620"/>
                      </a:lnTo>
                      <a:lnTo>
                        <a:pt x="5269" y="5620"/>
                      </a:lnTo>
                      <a:cubicBezTo>
                        <a:pt x="4945" y="5620"/>
                        <a:pt x="4683" y="5882"/>
                        <a:pt x="4683" y="6206"/>
                      </a:cubicBezTo>
                      <a:lnTo>
                        <a:pt x="4683" y="9859"/>
                      </a:lnTo>
                      <a:cubicBezTo>
                        <a:pt x="4683" y="10227"/>
                        <a:pt x="4706" y="10648"/>
                        <a:pt x="4975" y="10986"/>
                      </a:cubicBezTo>
                      <a:cubicBezTo>
                        <a:pt x="5327" y="11423"/>
                        <a:pt x="5899" y="11474"/>
                        <a:pt x="6299" y="11474"/>
                      </a:cubicBezTo>
                      <a:lnTo>
                        <a:pt x="7494" y="11474"/>
                      </a:lnTo>
                      <a:lnTo>
                        <a:pt x="7494" y="13158"/>
                      </a:lnTo>
                      <a:cubicBezTo>
                        <a:pt x="7137" y="13183"/>
                        <a:pt x="6635" y="13207"/>
                        <a:pt x="6113" y="13207"/>
                      </a:cubicBezTo>
                      <a:cubicBezTo>
                        <a:pt x="3848" y="13207"/>
                        <a:pt x="3044" y="11806"/>
                        <a:pt x="3044" y="10607"/>
                      </a:cubicBezTo>
                      <a:lnTo>
                        <a:pt x="3044" y="6206"/>
                      </a:lnTo>
                      <a:cubicBezTo>
                        <a:pt x="3044" y="5882"/>
                        <a:pt x="2782" y="5620"/>
                        <a:pt x="2460" y="5620"/>
                      </a:cubicBezTo>
                      <a:lnTo>
                        <a:pt x="1172" y="5620"/>
                      </a:lnTo>
                      <a:lnTo>
                        <a:pt x="1172" y="4090"/>
                      </a:lnTo>
                      <a:cubicBezTo>
                        <a:pt x="2035" y="3913"/>
                        <a:pt x="2690" y="3487"/>
                        <a:pt x="3120" y="2820"/>
                      </a:cubicBezTo>
                      <a:cubicBezTo>
                        <a:pt x="3463" y="2289"/>
                        <a:pt x="3608" y="1697"/>
                        <a:pt x="3703" y="1171"/>
                      </a:cubicBezTo>
                      <a:close/>
                      <a:moveTo>
                        <a:pt x="3208" y="0"/>
                      </a:moveTo>
                      <a:cubicBezTo>
                        <a:pt x="2922" y="0"/>
                        <a:pt x="2677" y="207"/>
                        <a:pt x="2631" y="490"/>
                      </a:cubicBezTo>
                      <a:cubicBezTo>
                        <a:pt x="2409" y="1822"/>
                        <a:pt x="2209" y="2861"/>
                        <a:pt x="537" y="3000"/>
                      </a:cubicBezTo>
                      <a:cubicBezTo>
                        <a:pt x="234" y="3025"/>
                        <a:pt x="1" y="3278"/>
                        <a:pt x="1" y="3582"/>
                      </a:cubicBezTo>
                      <a:lnTo>
                        <a:pt x="1" y="6206"/>
                      </a:lnTo>
                      <a:cubicBezTo>
                        <a:pt x="1" y="6529"/>
                        <a:pt x="263" y="6791"/>
                        <a:pt x="586" y="6791"/>
                      </a:cubicBezTo>
                      <a:lnTo>
                        <a:pt x="1874" y="6791"/>
                      </a:lnTo>
                      <a:lnTo>
                        <a:pt x="1874" y="10607"/>
                      </a:lnTo>
                      <a:cubicBezTo>
                        <a:pt x="1874" y="12618"/>
                        <a:pt x="3355" y="14377"/>
                        <a:pt x="6111" y="14377"/>
                      </a:cubicBezTo>
                      <a:cubicBezTo>
                        <a:pt x="7158" y="14377"/>
                        <a:pt x="8098" y="14285"/>
                        <a:pt x="8137" y="14281"/>
                      </a:cubicBezTo>
                      <a:cubicBezTo>
                        <a:pt x="8436" y="14251"/>
                        <a:pt x="8664" y="14000"/>
                        <a:pt x="8664" y="13699"/>
                      </a:cubicBezTo>
                      <a:lnTo>
                        <a:pt x="8664" y="10888"/>
                      </a:lnTo>
                      <a:cubicBezTo>
                        <a:pt x="8664" y="10565"/>
                        <a:pt x="8402" y="10303"/>
                        <a:pt x="8078" y="10303"/>
                      </a:cubicBezTo>
                      <a:lnTo>
                        <a:pt x="6299" y="10303"/>
                      </a:lnTo>
                      <a:cubicBezTo>
                        <a:pt x="5828" y="10303"/>
                        <a:pt x="5855" y="10292"/>
                        <a:pt x="5855" y="9859"/>
                      </a:cubicBezTo>
                      <a:lnTo>
                        <a:pt x="5855" y="6791"/>
                      </a:lnTo>
                      <a:lnTo>
                        <a:pt x="8078" y="6791"/>
                      </a:lnTo>
                      <a:cubicBezTo>
                        <a:pt x="8402" y="6791"/>
                        <a:pt x="8664" y="6529"/>
                        <a:pt x="8664" y="6206"/>
                      </a:cubicBezTo>
                      <a:lnTo>
                        <a:pt x="8664" y="3397"/>
                      </a:lnTo>
                      <a:cubicBezTo>
                        <a:pt x="8664" y="3073"/>
                        <a:pt x="8402" y="2811"/>
                        <a:pt x="8078" y="2811"/>
                      </a:cubicBezTo>
                      <a:lnTo>
                        <a:pt x="5855" y="2811"/>
                      </a:lnTo>
                      <a:lnTo>
                        <a:pt x="5855" y="586"/>
                      </a:lnTo>
                      <a:cubicBezTo>
                        <a:pt x="5855" y="262"/>
                        <a:pt x="5593" y="0"/>
                        <a:pt x="526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86" name="Google Shape;12644;p89">
                  <a:extLst>
                    <a:ext uri="{FF2B5EF4-FFF2-40B4-BE49-F238E27FC236}">
                      <a16:creationId xmlns:a16="http://schemas.microsoft.com/office/drawing/2014/main" id="{05F075FA-12D0-7D3D-6FA8-2B5CCE1B7A14}"/>
                    </a:ext>
                  </a:extLst>
                </p:cNvPr>
                <p:cNvSpPr/>
                <p:nvPr/>
              </p:nvSpPr>
              <p:spPr>
                <a:xfrm>
                  <a:off x="5012603" y="2571753"/>
                  <a:ext cx="417024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9982" extrusionOk="0">
                      <a:moveTo>
                        <a:pt x="17053" y="1172"/>
                      </a:moveTo>
                      <a:cubicBezTo>
                        <a:pt x="18007" y="1172"/>
                        <a:pt x="18810" y="1993"/>
                        <a:pt x="18810" y="2966"/>
                      </a:cubicBezTo>
                      <a:lnTo>
                        <a:pt x="18810" y="17017"/>
                      </a:lnTo>
                      <a:cubicBezTo>
                        <a:pt x="18810" y="17990"/>
                        <a:pt x="18007" y="18811"/>
                        <a:pt x="17053" y="18811"/>
                      </a:cubicBezTo>
                      <a:lnTo>
                        <a:pt x="2965" y="18811"/>
                      </a:lnTo>
                      <a:cubicBezTo>
                        <a:pt x="1992" y="18811"/>
                        <a:pt x="1169" y="17990"/>
                        <a:pt x="1169" y="17017"/>
                      </a:cubicBezTo>
                      <a:lnTo>
                        <a:pt x="1169" y="2966"/>
                      </a:lnTo>
                      <a:cubicBezTo>
                        <a:pt x="1169" y="1993"/>
                        <a:pt x="1992" y="1172"/>
                        <a:pt x="2965" y="1172"/>
                      </a:cubicBezTo>
                      <a:close/>
                      <a:moveTo>
                        <a:pt x="2965" y="1"/>
                      </a:moveTo>
                      <a:cubicBezTo>
                        <a:pt x="1346" y="1"/>
                        <a:pt x="0" y="1349"/>
                        <a:pt x="0" y="2966"/>
                      </a:cubicBezTo>
                      <a:lnTo>
                        <a:pt x="0" y="17015"/>
                      </a:lnTo>
                      <a:cubicBezTo>
                        <a:pt x="0" y="18636"/>
                        <a:pt x="1348" y="19982"/>
                        <a:pt x="2965" y="19982"/>
                      </a:cubicBezTo>
                      <a:lnTo>
                        <a:pt x="17053" y="19982"/>
                      </a:lnTo>
                      <a:cubicBezTo>
                        <a:pt x="18672" y="19982"/>
                        <a:pt x="19981" y="18634"/>
                        <a:pt x="19981" y="17015"/>
                      </a:cubicBezTo>
                      <a:lnTo>
                        <a:pt x="19981" y="2966"/>
                      </a:lnTo>
                      <a:cubicBezTo>
                        <a:pt x="19981" y="1349"/>
                        <a:pt x="18672" y="1"/>
                        <a:pt x="1705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5F780929-FDFB-0A67-0837-47F527BD4F08}"/>
                </a:ext>
              </a:extLst>
            </p:cNvPr>
            <p:cNvGrpSpPr/>
            <p:nvPr/>
          </p:nvGrpSpPr>
          <p:grpSpPr>
            <a:xfrm>
              <a:off x="397214" y="4545124"/>
              <a:ext cx="11386542" cy="645964"/>
              <a:chOff x="397214" y="4323264"/>
              <a:chExt cx="11386542" cy="645964"/>
            </a:xfrm>
            <a:grpFill/>
          </p:grpSpPr>
          <p:sp>
            <p:nvSpPr>
              <p:cNvPr id="20" name="Google Shape;12453;p89">
                <a:extLst>
                  <a:ext uri="{FF2B5EF4-FFF2-40B4-BE49-F238E27FC236}">
                    <a16:creationId xmlns:a16="http://schemas.microsoft.com/office/drawing/2014/main" id="{D0566766-7E28-A03E-E0CC-D78CD21A574D}"/>
                  </a:ext>
                </a:extLst>
              </p:cNvPr>
              <p:cNvSpPr/>
              <p:nvPr/>
            </p:nvSpPr>
            <p:spPr>
              <a:xfrm>
                <a:off x="1182098" y="4420919"/>
                <a:ext cx="641288" cy="450628"/>
              </a:xfrm>
              <a:custGeom>
                <a:avLst/>
                <a:gdLst/>
                <a:ahLst/>
                <a:cxnLst/>
                <a:rect l="l" t="t" r="r" b="b"/>
                <a:pathLst>
                  <a:path w="11658" h="8192" extrusionOk="0">
                    <a:moveTo>
                      <a:pt x="10429" y="662"/>
                    </a:moveTo>
                    <a:cubicBezTo>
                      <a:pt x="10114" y="1008"/>
                      <a:pt x="6207" y="4915"/>
                      <a:pt x="6081" y="5072"/>
                    </a:cubicBezTo>
                    <a:cubicBezTo>
                      <a:pt x="6018" y="5135"/>
                      <a:pt x="5916" y="5167"/>
                      <a:pt x="5813" y="5167"/>
                    </a:cubicBezTo>
                    <a:cubicBezTo>
                      <a:pt x="5711" y="5167"/>
                      <a:pt x="5608" y="5135"/>
                      <a:pt x="5545" y="5072"/>
                    </a:cubicBezTo>
                    <a:lnTo>
                      <a:pt x="1135" y="662"/>
                    </a:lnTo>
                    <a:close/>
                    <a:moveTo>
                      <a:pt x="662" y="1134"/>
                    </a:moveTo>
                    <a:lnTo>
                      <a:pt x="3624" y="4096"/>
                    </a:lnTo>
                    <a:lnTo>
                      <a:pt x="662" y="7057"/>
                    </a:lnTo>
                    <a:lnTo>
                      <a:pt x="662" y="1134"/>
                    </a:lnTo>
                    <a:close/>
                    <a:moveTo>
                      <a:pt x="10996" y="1134"/>
                    </a:moveTo>
                    <a:lnTo>
                      <a:pt x="10996" y="7057"/>
                    </a:lnTo>
                    <a:lnTo>
                      <a:pt x="8034" y="4096"/>
                    </a:lnTo>
                    <a:lnTo>
                      <a:pt x="10996" y="1134"/>
                    </a:lnTo>
                    <a:close/>
                    <a:moveTo>
                      <a:pt x="7562" y="4568"/>
                    </a:moveTo>
                    <a:lnTo>
                      <a:pt x="10492" y="7530"/>
                    </a:lnTo>
                    <a:lnTo>
                      <a:pt x="1198" y="7530"/>
                    </a:lnTo>
                    <a:lnTo>
                      <a:pt x="4096" y="4568"/>
                    </a:lnTo>
                    <a:lnTo>
                      <a:pt x="5073" y="5545"/>
                    </a:lnTo>
                    <a:cubicBezTo>
                      <a:pt x="5278" y="5750"/>
                      <a:pt x="5553" y="5852"/>
                      <a:pt x="5829" y="5852"/>
                    </a:cubicBezTo>
                    <a:cubicBezTo>
                      <a:pt x="6105" y="5852"/>
                      <a:pt x="6380" y="5750"/>
                      <a:pt x="6585" y="5545"/>
                    </a:cubicBezTo>
                    <a:lnTo>
                      <a:pt x="7562" y="4568"/>
                    </a:lnTo>
                    <a:close/>
                    <a:moveTo>
                      <a:pt x="1009" y="0"/>
                    </a:moveTo>
                    <a:cubicBezTo>
                      <a:pt x="473" y="0"/>
                      <a:pt x="1" y="473"/>
                      <a:pt x="1" y="1008"/>
                    </a:cubicBezTo>
                    <a:lnTo>
                      <a:pt x="1" y="7152"/>
                    </a:lnTo>
                    <a:cubicBezTo>
                      <a:pt x="1" y="7719"/>
                      <a:pt x="473" y="8191"/>
                      <a:pt x="1009" y="8191"/>
                    </a:cubicBezTo>
                    <a:lnTo>
                      <a:pt x="10618" y="8191"/>
                    </a:lnTo>
                    <a:cubicBezTo>
                      <a:pt x="11185" y="8191"/>
                      <a:pt x="11657" y="7719"/>
                      <a:pt x="11657" y="7152"/>
                    </a:cubicBezTo>
                    <a:lnTo>
                      <a:pt x="11657" y="1008"/>
                    </a:lnTo>
                    <a:cubicBezTo>
                      <a:pt x="11657" y="441"/>
                      <a:pt x="11185" y="0"/>
                      <a:pt x="1061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21" name="Google Shape;12489;p89">
                <a:extLst>
                  <a:ext uri="{FF2B5EF4-FFF2-40B4-BE49-F238E27FC236}">
                    <a16:creationId xmlns:a16="http://schemas.microsoft.com/office/drawing/2014/main" id="{73D59A2D-DE5A-CF55-CFE4-E4CF5730F0AE}"/>
                  </a:ext>
                </a:extLst>
              </p:cNvPr>
              <p:cNvGrpSpPr/>
              <p:nvPr/>
            </p:nvGrpSpPr>
            <p:grpSpPr>
              <a:xfrm>
                <a:off x="3714261" y="4323264"/>
                <a:ext cx="642992" cy="645964"/>
                <a:chOff x="-1333975" y="2365850"/>
                <a:chExt cx="292225" cy="293575"/>
              </a:xfrm>
              <a:grpFill/>
            </p:grpSpPr>
            <p:sp>
              <p:nvSpPr>
                <p:cNvPr id="17868" name="Google Shape;12490;p89">
                  <a:extLst>
                    <a:ext uri="{FF2B5EF4-FFF2-40B4-BE49-F238E27FC236}">
                      <a16:creationId xmlns:a16="http://schemas.microsoft.com/office/drawing/2014/main" id="{0EF22C7C-390F-BD1F-0900-95AE22CA8B10}"/>
                    </a:ext>
                  </a:extLst>
                </p:cNvPr>
                <p:cNvSpPr/>
                <p:nvPr/>
              </p:nvSpPr>
              <p:spPr>
                <a:xfrm>
                  <a:off x="-1285150" y="2365850"/>
                  <a:ext cx="191225" cy="293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49" h="11743" extrusionOk="0">
                      <a:moveTo>
                        <a:pt x="3813" y="684"/>
                      </a:moveTo>
                      <a:cubicBezTo>
                        <a:pt x="5545" y="684"/>
                        <a:pt x="6900" y="2039"/>
                        <a:pt x="6900" y="3740"/>
                      </a:cubicBezTo>
                      <a:cubicBezTo>
                        <a:pt x="6931" y="4780"/>
                        <a:pt x="6553" y="5347"/>
                        <a:pt x="6270" y="5788"/>
                      </a:cubicBezTo>
                      <a:cubicBezTo>
                        <a:pt x="5797" y="6544"/>
                        <a:pt x="5608" y="6922"/>
                        <a:pt x="5608" y="7930"/>
                      </a:cubicBezTo>
                      <a:cubicBezTo>
                        <a:pt x="5608" y="8119"/>
                        <a:pt x="5451" y="8277"/>
                        <a:pt x="5230" y="8277"/>
                      </a:cubicBezTo>
                      <a:lnTo>
                        <a:pt x="2489" y="8277"/>
                      </a:lnTo>
                      <a:cubicBezTo>
                        <a:pt x="2300" y="8277"/>
                        <a:pt x="2143" y="8119"/>
                        <a:pt x="2143" y="7930"/>
                      </a:cubicBezTo>
                      <a:cubicBezTo>
                        <a:pt x="2143" y="6922"/>
                        <a:pt x="1922" y="6576"/>
                        <a:pt x="1450" y="5820"/>
                      </a:cubicBezTo>
                      <a:cubicBezTo>
                        <a:pt x="1198" y="5347"/>
                        <a:pt x="567" y="4528"/>
                        <a:pt x="788" y="3205"/>
                      </a:cubicBezTo>
                      <a:cubicBezTo>
                        <a:pt x="1040" y="1819"/>
                        <a:pt x="2237" y="684"/>
                        <a:pt x="3813" y="684"/>
                      </a:cubicBezTo>
                      <a:close/>
                      <a:moveTo>
                        <a:pt x="4852" y="8907"/>
                      </a:moveTo>
                      <a:lnTo>
                        <a:pt x="4852" y="9569"/>
                      </a:lnTo>
                      <a:lnTo>
                        <a:pt x="4506" y="9569"/>
                      </a:lnTo>
                      <a:cubicBezTo>
                        <a:pt x="4285" y="9569"/>
                        <a:pt x="4128" y="9726"/>
                        <a:pt x="4128" y="9915"/>
                      </a:cubicBezTo>
                      <a:cubicBezTo>
                        <a:pt x="4128" y="10136"/>
                        <a:pt x="4285" y="10293"/>
                        <a:pt x="4506" y="10293"/>
                      </a:cubicBezTo>
                      <a:lnTo>
                        <a:pt x="4852" y="10293"/>
                      </a:lnTo>
                      <a:lnTo>
                        <a:pt x="4852" y="10640"/>
                      </a:lnTo>
                      <a:cubicBezTo>
                        <a:pt x="4884" y="10829"/>
                        <a:pt x="4726" y="10986"/>
                        <a:pt x="4537" y="10986"/>
                      </a:cubicBezTo>
                      <a:lnTo>
                        <a:pt x="3151" y="10986"/>
                      </a:lnTo>
                      <a:cubicBezTo>
                        <a:pt x="2962" y="10986"/>
                        <a:pt x="2804" y="10829"/>
                        <a:pt x="2804" y="10640"/>
                      </a:cubicBezTo>
                      <a:lnTo>
                        <a:pt x="2804" y="10293"/>
                      </a:lnTo>
                      <a:lnTo>
                        <a:pt x="3151" y="10293"/>
                      </a:lnTo>
                      <a:cubicBezTo>
                        <a:pt x="3371" y="10293"/>
                        <a:pt x="3529" y="10136"/>
                        <a:pt x="3529" y="9915"/>
                      </a:cubicBezTo>
                      <a:cubicBezTo>
                        <a:pt x="3529" y="9726"/>
                        <a:pt x="3371" y="9569"/>
                        <a:pt x="3151" y="9569"/>
                      </a:cubicBezTo>
                      <a:lnTo>
                        <a:pt x="2804" y="9569"/>
                      </a:lnTo>
                      <a:lnTo>
                        <a:pt x="2804" y="8907"/>
                      </a:lnTo>
                      <a:close/>
                      <a:moveTo>
                        <a:pt x="3897" y="1"/>
                      </a:moveTo>
                      <a:cubicBezTo>
                        <a:pt x="3632" y="1"/>
                        <a:pt x="3361" y="28"/>
                        <a:pt x="3088" y="86"/>
                      </a:cubicBezTo>
                      <a:cubicBezTo>
                        <a:pt x="1607" y="401"/>
                        <a:pt x="441" y="1566"/>
                        <a:pt x="158" y="3079"/>
                      </a:cubicBezTo>
                      <a:cubicBezTo>
                        <a:pt x="0" y="3992"/>
                        <a:pt x="158" y="4969"/>
                        <a:pt x="631" y="5757"/>
                      </a:cubicBezTo>
                      <a:cubicBezTo>
                        <a:pt x="757" y="5914"/>
                        <a:pt x="820" y="6072"/>
                        <a:pt x="914" y="6229"/>
                      </a:cubicBezTo>
                      <a:cubicBezTo>
                        <a:pt x="1355" y="6891"/>
                        <a:pt x="1450" y="7143"/>
                        <a:pt x="1450" y="7962"/>
                      </a:cubicBezTo>
                      <a:cubicBezTo>
                        <a:pt x="1450" y="8403"/>
                        <a:pt x="1733" y="8781"/>
                        <a:pt x="2143" y="8939"/>
                      </a:cubicBezTo>
                      <a:lnTo>
                        <a:pt x="2143" y="10703"/>
                      </a:lnTo>
                      <a:cubicBezTo>
                        <a:pt x="2143" y="11270"/>
                        <a:pt x="2615" y="11743"/>
                        <a:pt x="3151" y="11743"/>
                      </a:cubicBezTo>
                      <a:lnTo>
                        <a:pt x="4537" y="11743"/>
                      </a:lnTo>
                      <a:cubicBezTo>
                        <a:pt x="5073" y="11743"/>
                        <a:pt x="5545" y="11270"/>
                        <a:pt x="5545" y="10703"/>
                      </a:cubicBezTo>
                      <a:lnTo>
                        <a:pt x="5545" y="8939"/>
                      </a:lnTo>
                      <a:cubicBezTo>
                        <a:pt x="5955" y="8781"/>
                        <a:pt x="6238" y="8435"/>
                        <a:pt x="6238" y="7962"/>
                      </a:cubicBezTo>
                      <a:lnTo>
                        <a:pt x="6238" y="7930"/>
                      </a:lnTo>
                      <a:cubicBezTo>
                        <a:pt x="6238" y="7143"/>
                        <a:pt x="6427" y="6828"/>
                        <a:pt x="6805" y="6229"/>
                      </a:cubicBezTo>
                      <a:cubicBezTo>
                        <a:pt x="7089" y="5788"/>
                        <a:pt x="7593" y="5032"/>
                        <a:pt x="7593" y="3835"/>
                      </a:cubicBezTo>
                      <a:cubicBezTo>
                        <a:pt x="7649" y="1658"/>
                        <a:pt x="5950" y="1"/>
                        <a:pt x="389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69" name="Google Shape;12491;p89">
                  <a:extLst>
                    <a:ext uri="{FF2B5EF4-FFF2-40B4-BE49-F238E27FC236}">
                      <a16:creationId xmlns:a16="http://schemas.microsoft.com/office/drawing/2014/main" id="{813788F0-7BD9-3777-5085-3F74C85986FA}"/>
                    </a:ext>
                  </a:extLst>
                </p:cNvPr>
                <p:cNvSpPr/>
                <p:nvPr/>
              </p:nvSpPr>
              <p:spPr>
                <a:xfrm>
                  <a:off x="-1076425" y="2452250"/>
                  <a:ext cx="346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lnTo>
                        <a:pt x="1040" y="725"/>
                      </a:lnTo>
                      <a:cubicBezTo>
                        <a:pt x="1229" y="725"/>
                        <a:pt x="1386" y="568"/>
                        <a:pt x="1386" y="379"/>
                      </a:cubicBezTo>
                      <a:cubicBezTo>
                        <a:pt x="1386" y="158"/>
                        <a:pt x="1229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70" name="Google Shape;12492;p89">
                  <a:extLst>
                    <a:ext uri="{FF2B5EF4-FFF2-40B4-BE49-F238E27FC236}">
                      <a16:creationId xmlns:a16="http://schemas.microsoft.com/office/drawing/2014/main" id="{62959E64-94D6-837B-71DC-793CCC6E7C39}"/>
                    </a:ext>
                  </a:extLst>
                </p:cNvPr>
                <p:cNvSpPr/>
                <p:nvPr/>
              </p:nvSpPr>
              <p:spPr>
                <a:xfrm>
                  <a:off x="-1333975" y="2452250"/>
                  <a:ext cx="346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lnTo>
                        <a:pt x="1008" y="725"/>
                      </a:lnTo>
                      <a:cubicBezTo>
                        <a:pt x="1197" y="694"/>
                        <a:pt x="1386" y="536"/>
                        <a:pt x="1386" y="379"/>
                      </a:cubicBezTo>
                      <a:cubicBezTo>
                        <a:pt x="1386" y="158"/>
                        <a:pt x="1197" y="1"/>
                        <a:pt x="100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71" name="Google Shape;12493;p89">
                  <a:extLst>
                    <a:ext uri="{FF2B5EF4-FFF2-40B4-BE49-F238E27FC236}">
                      <a16:creationId xmlns:a16="http://schemas.microsoft.com/office/drawing/2014/main" id="{C22CE84A-DBD4-1905-7A83-A3DE06944B08}"/>
                    </a:ext>
                  </a:extLst>
                </p:cNvPr>
                <p:cNvSpPr/>
                <p:nvPr/>
              </p:nvSpPr>
              <p:spPr>
                <a:xfrm>
                  <a:off x="-1093750" y="2383050"/>
                  <a:ext cx="35450" cy="26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063" extrusionOk="0">
                      <a:moveTo>
                        <a:pt x="992" y="1"/>
                      </a:moveTo>
                      <a:cubicBezTo>
                        <a:pt x="931" y="1"/>
                        <a:pt x="870" y="19"/>
                        <a:pt x="819" y="59"/>
                      </a:cubicBezTo>
                      <a:lnTo>
                        <a:pt x="221" y="406"/>
                      </a:lnTo>
                      <a:cubicBezTo>
                        <a:pt x="63" y="500"/>
                        <a:pt x="0" y="721"/>
                        <a:pt x="95" y="878"/>
                      </a:cubicBezTo>
                      <a:cubicBezTo>
                        <a:pt x="159" y="985"/>
                        <a:pt x="295" y="1063"/>
                        <a:pt x="415" y="1063"/>
                      </a:cubicBezTo>
                      <a:cubicBezTo>
                        <a:pt x="473" y="1063"/>
                        <a:pt x="527" y="1045"/>
                        <a:pt x="567" y="1005"/>
                      </a:cubicBezTo>
                      <a:lnTo>
                        <a:pt x="1166" y="658"/>
                      </a:lnTo>
                      <a:cubicBezTo>
                        <a:pt x="1323" y="563"/>
                        <a:pt x="1418" y="343"/>
                        <a:pt x="1292" y="185"/>
                      </a:cubicBezTo>
                      <a:cubicBezTo>
                        <a:pt x="1249" y="79"/>
                        <a:pt x="1120" y="1"/>
                        <a:pt x="99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72" name="Google Shape;12494;p89">
                  <a:extLst>
                    <a:ext uri="{FF2B5EF4-FFF2-40B4-BE49-F238E27FC236}">
                      <a16:creationId xmlns:a16="http://schemas.microsoft.com/office/drawing/2014/main" id="{8F5ED82A-5D0C-3CE8-EC94-F69E2517A765}"/>
                    </a:ext>
                  </a:extLst>
                </p:cNvPr>
                <p:cNvSpPr/>
                <p:nvPr/>
              </p:nvSpPr>
              <p:spPr>
                <a:xfrm>
                  <a:off x="-1317450" y="2512575"/>
                  <a:ext cx="35475" cy="26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049" extrusionOk="0">
                      <a:moveTo>
                        <a:pt x="1005" y="1"/>
                      </a:moveTo>
                      <a:cubicBezTo>
                        <a:pt x="944" y="1"/>
                        <a:pt x="880" y="15"/>
                        <a:pt x="820" y="45"/>
                      </a:cubicBezTo>
                      <a:lnTo>
                        <a:pt x="221" y="392"/>
                      </a:lnTo>
                      <a:cubicBezTo>
                        <a:pt x="64" y="486"/>
                        <a:pt x="1" y="707"/>
                        <a:pt x="127" y="864"/>
                      </a:cubicBezTo>
                      <a:cubicBezTo>
                        <a:pt x="169" y="971"/>
                        <a:pt x="299" y="1049"/>
                        <a:pt x="427" y="1049"/>
                      </a:cubicBezTo>
                      <a:cubicBezTo>
                        <a:pt x="488" y="1049"/>
                        <a:pt x="548" y="1031"/>
                        <a:pt x="599" y="990"/>
                      </a:cubicBezTo>
                      <a:lnTo>
                        <a:pt x="1166" y="644"/>
                      </a:lnTo>
                      <a:cubicBezTo>
                        <a:pt x="1324" y="549"/>
                        <a:pt x="1418" y="329"/>
                        <a:pt x="1292" y="171"/>
                      </a:cubicBezTo>
                      <a:cubicBezTo>
                        <a:pt x="1250" y="64"/>
                        <a:pt x="1134" y="1"/>
                        <a:pt x="100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73" name="Google Shape;12495;p89">
                  <a:extLst>
                    <a:ext uri="{FF2B5EF4-FFF2-40B4-BE49-F238E27FC236}">
                      <a16:creationId xmlns:a16="http://schemas.microsoft.com/office/drawing/2014/main" id="{E252755B-5E25-7C78-0BAD-9BF5D21A0838}"/>
                    </a:ext>
                  </a:extLst>
                </p:cNvPr>
                <p:cNvSpPr/>
                <p:nvPr/>
              </p:nvSpPr>
              <p:spPr>
                <a:xfrm>
                  <a:off x="-1092975" y="2512575"/>
                  <a:ext cx="34675" cy="25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1021" extrusionOk="0">
                      <a:moveTo>
                        <a:pt x="378" y="1"/>
                      </a:moveTo>
                      <a:cubicBezTo>
                        <a:pt x="264" y="1"/>
                        <a:pt x="149" y="64"/>
                        <a:pt x="64" y="171"/>
                      </a:cubicBezTo>
                      <a:cubicBezTo>
                        <a:pt x="1" y="329"/>
                        <a:pt x="32" y="518"/>
                        <a:pt x="190" y="644"/>
                      </a:cubicBezTo>
                      <a:lnTo>
                        <a:pt x="788" y="990"/>
                      </a:lnTo>
                      <a:cubicBezTo>
                        <a:pt x="838" y="1010"/>
                        <a:pt x="891" y="1021"/>
                        <a:pt x="944" y="1021"/>
                      </a:cubicBezTo>
                      <a:cubicBezTo>
                        <a:pt x="1059" y="1021"/>
                        <a:pt x="1175" y="972"/>
                        <a:pt x="1261" y="864"/>
                      </a:cubicBezTo>
                      <a:cubicBezTo>
                        <a:pt x="1387" y="675"/>
                        <a:pt x="1292" y="486"/>
                        <a:pt x="1135" y="392"/>
                      </a:cubicBezTo>
                      <a:lnTo>
                        <a:pt x="536" y="45"/>
                      </a:lnTo>
                      <a:cubicBezTo>
                        <a:pt x="486" y="15"/>
                        <a:pt x="432" y="1"/>
                        <a:pt x="37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74" name="Google Shape;12496;p89">
                  <a:extLst>
                    <a:ext uri="{FF2B5EF4-FFF2-40B4-BE49-F238E27FC236}">
                      <a16:creationId xmlns:a16="http://schemas.microsoft.com/office/drawing/2014/main" id="{F0874F67-C836-C2B5-356B-0181A80F8009}"/>
                    </a:ext>
                  </a:extLst>
                </p:cNvPr>
                <p:cNvSpPr/>
                <p:nvPr/>
              </p:nvSpPr>
              <p:spPr>
                <a:xfrm>
                  <a:off x="-1316650" y="2383750"/>
                  <a:ext cx="34675" cy="25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1021" extrusionOk="0">
                      <a:moveTo>
                        <a:pt x="405" y="1"/>
                      </a:moveTo>
                      <a:cubicBezTo>
                        <a:pt x="283" y="1"/>
                        <a:pt x="159" y="50"/>
                        <a:pt x="95" y="157"/>
                      </a:cubicBezTo>
                      <a:cubicBezTo>
                        <a:pt x="0" y="315"/>
                        <a:pt x="63" y="504"/>
                        <a:pt x="221" y="630"/>
                      </a:cubicBezTo>
                      <a:lnTo>
                        <a:pt x="788" y="977"/>
                      </a:lnTo>
                      <a:cubicBezTo>
                        <a:pt x="838" y="1007"/>
                        <a:pt x="895" y="1021"/>
                        <a:pt x="953" y="1021"/>
                      </a:cubicBezTo>
                      <a:cubicBezTo>
                        <a:pt x="1074" y="1021"/>
                        <a:pt x="1196" y="958"/>
                        <a:pt x="1260" y="850"/>
                      </a:cubicBezTo>
                      <a:cubicBezTo>
                        <a:pt x="1386" y="693"/>
                        <a:pt x="1292" y="504"/>
                        <a:pt x="1134" y="378"/>
                      </a:cubicBezTo>
                      <a:lnTo>
                        <a:pt x="567" y="31"/>
                      </a:lnTo>
                      <a:cubicBezTo>
                        <a:pt x="517" y="11"/>
                        <a:pt x="461" y="1"/>
                        <a:pt x="40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75" name="Google Shape;12497;p89">
                  <a:extLst>
                    <a:ext uri="{FF2B5EF4-FFF2-40B4-BE49-F238E27FC236}">
                      <a16:creationId xmlns:a16="http://schemas.microsoft.com/office/drawing/2014/main" id="{85479C3B-3BC9-CAD4-B2F2-81FC049E106C}"/>
                    </a:ext>
                  </a:extLst>
                </p:cNvPr>
                <p:cNvSpPr/>
                <p:nvPr/>
              </p:nvSpPr>
              <p:spPr>
                <a:xfrm>
                  <a:off x="-1239475" y="2401575"/>
                  <a:ext cx="102425" cy="153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97" h="6124" extrusionOk="0">
                      <a:moveTo>
                        <a:pt x="1733" y="1492"/>
                      </a:moveTo>
                      <a:lnTo>
                        <a:pt x="1733" y="2343"/>
                      </a:lnTo>
                      <a:cubicBezTo>
                        <a:pt x="1733" y="2500"/>
                        <a:pt x="1796" y="2626"/>
                        <a:pt x="1922" y="2658"/>
                      </a:cubicBezTo>
                      <a:lnTo>
                        <a:pt x="3246" y="3225"/>
                      </a:lnTo>
                      <a:lnTo>
                        <a:pt x="2395" y="4611"/>
                      </a:lnTo>
                      <a:lnTo>
                        <a:pt x="2395" y="3729"/>
                      </a:lnTo>
                      <a:cubicBezTo>
                        <a:pt x="2395" y="3572"/>
                        <a:pt x="2332" y="3445"/>
                        <a:pt x="2206" y="3414"/>
                      </a:cubicBezTo>
                      <a:lnTo>
                        <a:pt x="851" y="2878"/>
                      </a:lnTo>
                      <a:lnTo>
                        <a:pt x="1733" y="1492"/>
                      </a:lnTo>
                      <a:close/>
                      <a:moveTo>
                        <a:pt x="2038" y="0"/>
                      </a:moveTo>
                      <a:cubicBezTo>
                        <a:pt x="1919" y="0"/>
                        <a:pt x="1814" y="47"/>
                        <a:pt x="1765" y="169"/>
                      </a:cubicBezTo>
                      <a:lnTo>
                        <a:pt x="64" y="2941"/>
                      </a:lnTo>
                      <a:cubicBezTo>
                        <a:pt x="32" y="3004"/>
                        <a:pt x="1" y="3130"/>
                        <a:pt x="32" y="3225"/>
                      </a:cubicBezTo>
                      <a:cubicBezTo>
                        <a:pt x="64" y="3288"/>
                        <a:pt x="158" y="3382"/>
                        <a:pt x="221" y="3414"/>
                      </a:cubicBezTo>
                      <a:lnTo>
                        <a:pt x="1733" y="4013"/>
                      </a:lnTo>
                      <a:lnTo>
                        <a:pt x="1733" y="5808"/>
                      </a:lnTo>
                      <a:cubicBezTo>
                        <a:pt x="1733" y="5966"/>
                        <a:pt x="1859" y="6092"/>
                        <a:pt x="1954" y="6123"/>
                      </a:cubicBezTo>
                      <a:lnTo>
                        <a:pt x="2049" y="6123"/>
                      </a:lnTo>
                      <a:cubicBezTo>
                        <a:pt x="2143" y="6123"/>
                        <a:pt x="2269" y="6092"/>
                        <a:pt x="2301" y="5966"/>
                      </a:cubicBezTo>
                      <a:lnTo>
                        <a:pt x="4002" y="3225"/>
                      </a:lnTo>
                      <a:cubicBezTo>
                        <a:pt x="4033" y="3130"/>
                        <a:pt x="4096" y="3004"/>
                        <a:pt x="4033" y="2941"/>
                      </a:cubicBezTo>
                      <a:cubicBezTo>
                        <a:pt x="4033" y="2878"/>
                        <a:pt x="3970" y="2784"/>
                        <a:pt x="3907" y="2752"/>
                      </a:cubicBezTo>
                      <a:lnTo>
                        <a:pt x="2395" y="2154"/>
                      </a:lnTo>
                      <a:lnTo>
                        <a:pt x="2395" y="358"/>
                      </a:lnTo>
                      <a:cubicBezTo>
                        <a:pt x="2395" y="169"/>
                        <a:pt x="2269" y="74"/>
                        <a:pt x="2143" y="11"/>
                      </a:cubicBezTo>
                      <a:cubicBezTo>
                        <a:pt x="2108" y="4"/>
                        <a:pt x="2072" y="0"/>
                        <a:pt x="203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" name="Google Shape;12529;p89">
                <a:extLst>
                  <a:ext uri="{FF2B5EF4-FFF2-40B4-BE49-F238E27FC236}">
                    <a16:creationId xmlns:a16="http://schemas.microsoft.com/office/drawing/2014/main" id="{BB625AC3-63F9-F1A8-5C91-C340BC8F42F6}"/>
                  </a:ext>
                </a:extLst>
              </p:cNvPr>
              <p:cNvGrpSpPr/>
              <p:nvPr/>
            </p:nvGrpSpPr>
            <p:grpSpPr>
              <a:xfrm>
                <a:off x="6232997" y="4324751"/>
                <a:ext cx="641288" cy="642992"/>
                <a:chOff x="-1333200" y="2770450"/>
                <a:chExt cx="291450" cy="292225"/>
              </a:xfrm>
              <a:grpFill/>
            </p:grpSpPr>
            <p:sp>
              <p:nvSpPr>
                <p:cNvPr id="17866" name="Google Shape;12530;p89">
                  <a:extLst>
                    <a:ext uri="{FF2B5EF4-FFF2-40B4-BE49-F238E27FC236}">
                      <a16:creationId xmlns:a16="http://schemas.microsoft.com/office/drawing/2014/main" id="{84EFEBC0-896D-70C2-AEA6-222881BFA965}"/>
                    </a:ext>
                  </a:extLst>
                </p:cNvPr>
                <p:cNvSpPr/>
                <p:nvPr/>
              </p:nvSpPr>
              <p:spPr>
                <a:xfrm>
                  <a:off x="-1299325" y="2808250"/>
                  <a:ext cx="222925" cy="134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17" h="5389" extrusionOk="0">
                      <a:moveTo>
                        <a:pt x="7877" y="631"/>
                      </a:moveTo>
                      <a:cubicBezTo>
                        <a:pt x="8066" y="631"/>
                        <a:pt x="8223" y="789"/>
                        <a:pt x="8223" y="978"/>
                      </a:cubicBezTo>
                      <a:cubicBezTo>
                        <a:pt x="8223" y="1167"/>
                        <a:pt x="8066" y="1324"/>
                        <a:pt x="7877" y="1324"/>
                      </a:cubicBezTo>
                      <a:cubicBezTo>
                        <a:pt x="7656" y="1324"/>
                        <a:pt x="7498" y="1167"/>
                        <a:pt x="7498" y="978"/>
                      </a:cubicBezTo>
                      <a:cubicBezTo>
                        <a:pt x="7498" y="789"/>
                        <a:pt x="7656" y="631"/>
                        <a:pt x="7877" y="631"/>
                      </a:cubicBezTo>
                      <a:close/>
                      <a:moveTo>
                        <a:pt x="3056" y="1293"/>
                      </a:moveTo>
                      <a:cubicBezTo>
                        <a:pt x="3245" y="1293"/>
                        <a:pt x="3403" y="1450"/>
                        <a:pt x="3403" y="1639"/>
                      </a:cubicBezTo>
                      <a:cubicBezTo>
                        <a:pt x="3403" y="1828"/>
                        <a:pt x="3245" y="1986"/>
                        <a:pt x="3056" y="1986"/>
                      </a:cubicBezTo>
                      <a:cubicBezTo>
                        <a:pt x="2867" y="1986"/>
                        <a:pt x="2710" y="1828"/>
                        <a:pt x="2710" y="1639"/>
                      </a:cubicBezTo>
                      <a:cubicBezTo>
                        <a:pt x="2741" y="1450"/>
                        <a:pt x="2899" y="1293"/>
                        <a:pt x="3056" y="1293"/>
                      </a:cubicBezTo>
                      <a:close/>
                      <a:moveTo>
                        <a:pt x="5797" y="3340"/>
                      </a:moveTo>
                      <a:cubicBezTo>
                        <a:pt x="6018" y="3340"/>
                        <a:pt x="6175" y="3498"/>
                        <a:pt x="6175" y="3687"/>
                      </a:cubicBezTo>
                      <a:cubicBezTo>
                        <a:pt x="6175" y="3876"/>
                        <a:pt x="6018" y="4034"/>
                        <a:pt x="5797" y="4034"/>
                      </a:cubicBezTo>
                      <a:cubicBezTo>
                        <a:pt x="5608" y="4034"/>
                        <a:pt x="5451" y="3876"/>
                        <a:pt x="5451" y="3687"/>
                      </a:cubicBezTo>
                      <a:cubicBezTo>
                        <a:pt x="5451" y="3498"/>
                        <a:pt x="5608" y="3340"/>
                        <a:pt x="5797" y="3340"/>
                      </a:cubicBezTo>
                      <a:close/>
                      <a:moveTo>
                        <a:pt x="1008" y="4034"/>
                      </a:moveTo>
                      <a:cubicBezTo>
                        <a:pt x="1198" y="4034"/>
                        <a:pt x="1355" y="4191"/>
                        <a:pt x="1355" y="4412"/>
                      </a:cubicBezTo>
                      <a:cubicBezTo>
                        <a:pt x="1355" y="4601"/>
                        <a:pt x="1198" y="4758"/>
                        <a:pt x="1008" y="4758"/>
                      </a:cubicBezTo>
                      <a:cubicBezTo>
                        <a:pt x="819" y="4758"/>
                        <a:pt x="662" y="4601"/>
                        <a:pt x="662" y="4412"/>
                      </a:cubicBezTo>
                      <a:cubicBezTo>
                        <a:pt x="662" y="4191"/>
                        <a:pt x="819" y="4034"/>
                        <a:pt x="1008" y="4034"/>
                      </a:cubicBezTo>
                      <a:close/>
                      <a:moveTo>
                        <a:pt x="7908" y="1"/>
                      </a:moveTo>
                      <a:cubicBezTo>
                        <a:pt x="7341" y="1"/>
                        <a:pt x="6868" y="474"/>
                        <a:pt x="6868" y="1009"/>
                      </a:cubicBezTo>
                      <a:cubicBezTo>
                        <a:pt x="6868" y="1198"/>
                        <a:pt x="6963" y="1419"/>
                        <a:pt x="7026" y="1576"/>
                      </a:cubicBezTo>
                      <a:lnTo>
                        <a:pt x="6112" y="2742"/>
                      </a:lnTo>
                      <a:cubicBezTo>
                        <a:pt x="6032" y="2722"/>
                        <a:pt x="5943" y="2711"/>
                        <a:pt x="5850" y="2711"/>
                      </a:cubicBezTo>
                      <a:cubicBezTo>
                        <a:pt x="5650" y="2711"/>
                        <a:pt x="5434" y="2760"/>
                        <a:pt x="5262" y="2868"/>
                      </a:cubicBezTo>
                      <a:lnTo>
                        <a:pt x="4096" y="1954"/>
                      </a:lnTo>
                      <a:cubicBezTo>
                        <a:pt x="4127" y="1891"/>
                        <a:pt x="4127" y="1765"/>
                        <a:pt x="4127" y="1639"/>
                      </a:cubicBezTo>
                      <a:cubicBezTo>
                        <a:pt x="4127" y="1104"/>
                        <a:pt x="3655" y="631"/>
                        <a:pt x="3088" y="631"/>
                      </a:cubicBezTo>
                      <a:cubicBezTo>
                        <a:pt x="2552" y="631"/>
                        <a:pt x="2080" y="1104"/>
                        <a:pt x="2080" y="1639"/>
                      </a:cubicBezTo>
                      <a:cubicBezTo>
                        <a:pt x="2080" y="1828"/>
                        <a:pt x="2143" y="2049"/>
                        <a:pt x="2237" y="2206"/>
                      </a:cubicBezTo>
                      <a:lnTo>
                        <a:pt x="1324" y="3372"/>
                      </a:lnTo>
                      <a:cubicBezTo>
                        <a:pt x="1261" y="3340"/>
                        <a:pt x="1134" y="3340"/>
                        <a:pt x="1008" y="3340"/>
                      </a:cubicBezTo>
                      <a:cubicBezTo>
                        <a:pt x="441" y="3340"/>
                        <a:pt x="0" y="3813"/>
                        <a:pt x="0" y="4349"/>
                      </a:cubicBezTo>
                      <a:cubicBezTo>
                        <a:pt x="0" y="4947"/>
                        <a:pt x="441" y="5388"/>
                        <a:pt x="1008" y="5388"/>
                      </a:cubicBezTo>
                      <a:cubicBezTo>
                        <a:pt x="1576" y="5388"/>
                        <a:pt x="2017" y="4916"/>
                        <a:pt x="2017" y="4349"/>
                      </a:cubicBezTo>
                      <a:cubicBezTo>
                        <a:pt x="2017" y="4160"/>
                        <a:pt x="1954" y="3971"/>
                        <a:pt x="1859" y="3813"/>
                      </a:cubicBezTo>
                      <a:lnTo>
                        <a:pt x="2773" y="2616"/>
                      </a:lnTo>
                      <a:cubicBezTo>
                        <a:pt x="2875" y="2650"/>
                        <a:pt x="2980" y="2667"/>
                        <a:pt x="3087" y="2667"/>
                      </a:cubicBezTo>
                      <a:cubicBezTo>
                        <a:pt x="3278" y="2667"/>
                        <a:pt x="3473" y="2611"/>
                        <a:pt x="3655" y="2490"/>
                      </a:cubicBezTo>
                      <a:lnTo>
                        <a:pt x="4821" y="3403"/>
                      </a:lnTo>
                      <a:cubicBezTo>
                        <a:pt x="4789" y="3498"/>
                        <a:pt x="4789" y="3624"/>
                        <a:pt x="4789" y="3719"/>
                      </a:cubicBezTo>
                      <a:cubicBezTo>
                        <a:pt x="4789" y="4286"/>
                        <a:pt x="5262" y="4758"/>
                        <a:pt x="5797" y="4758"/>
                      </a:cubicBezTo>
                      <a:cubicBezTo>
                        <a:pt x="6364" y="4758"/>
                        <a:pt x="6837" y="4286"/>
                        <a:pt x="6837" y="3719"/>
                      </a:cubicBezTo>
                      <a:cubicBezTo>
                        <a:pt x="6837" y="3529"/>
                        <a:pt x="6742" y="3340"/>
                        <a:pt x="6679" y="3183"/>
                      </a:cubicBezTo>
                      <a:lnTo>
                        <a:pt x="7593" y="1986"/>
                      </a:lnTo>
                      <a:cubicBezTo>
                        <a:pt x="7656" y="2049"/>
                        <a:pt x="7782" y="2049"/>
                        <a:pt x="7908" y="2049"/>
                      </a:cubicBezTo>
                      <a:cubicBezTo>
                        <a:pt x="8444" y="2049"/>
                        <a:pt x="8916" y="1576"/>
                        <a:pt x="8916" y="1009"/>
                      </a:cubicBezTo>
                      <a:cubicBezTo>
                        <a:pt x="8916" y="474"/>
                        <a:pt x="8444" y="1"/>
                        <a:pt x="790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67" name="Google Shape;12531;p89">
                  <a:extLst>
                    <a:ext uri="{FF2B5EF4-FFF2-40B4-BE49-F238E27FC236}">
                      <a16:creationId xmlns:a16="http://schemas.microsoft.com/office/drawing/2014/main" id="{0FAF8CD6-442D-FEFF-392D-FC911F0DCCB8}"/>
                    </a:ext>
                  </a:extLst>
                </p:cNvPr>
                <p:cNvSpPr/>
                <p:nvPr/>
              </p:nvSpPr>
              <p:spPr>
                <a:xfrm>
                  <a:off x="-1333200" y="2770450"/>
                  <a:ext cx="291450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11689" extrusionOk="0">
                      <a:moveTo>
                        <a:pt x="10586" y="725"/>
                      </a:moveTo>
                      <a:cubicBezTo>
                        <a:pt x="10807" y="725"/>
                        <a:pt x="10964" y="883"/>
                        <a:pt x="10964" y="1072"/>
                      </a:cubicBezTo>
                      <a:lnTo>
                        <a:pt x="10964" y="7593"/>
                      </a:lnTo>
                      <a:lnTo>
                        <a:pt x="631" y="7593"/>
                      </a:lnTo>
                      <a:lnTo>
                        <a:pt x="631" y="1072"/>
                      </a:lnTo>
                      <a:cubicBezTo>
                        <a:pt x="662" y="883"/>
                        <a:pt x="820" y="725"/>
                        <a:pt x="977" y="725"/>
                      </a:cubicBezTo>
                      <a:close/>
                      <a:moveTo>
                        <a:pt x="10996" y="8286"/>
                      </a:moveTo>
                      <a:lnTo>
                        <a:pt x="10996" y="8633"/>
                      </a:lnTo>
                      <a:cubicBezTo>
                        <a:pt x="10996" y="8822"/>
                        <a:pt x="10838" y="8980"/>
                        <a:pt x="10618" y="8980"/>
                      </a:cubicBezTo>
                      <a:lnTo>
                        <a:pt x="1009" y="8980"/>
                      </a:lnTo>
                      <a:cubicBezTo>
                        <a:pt x="820" y="8980"/>
                        <a:pt x="662" y="8822"/>
                        <a:pt x="662" y="8633"/>
                      </a:cubicBezTo>
                      <a:lnTo>
                        <a:pt x="662" y="8286"/>
                      </a:lnTo>
                      <a:close/>
                      <a:moveTo>
                        <a:pt x="6617" y="9641"/>
                      </a:moveTo>
                      <a:lnTo>
                        <a:pt x="6932" y="11027"/>
                      </a:lnTo>
                      <a:lnTo>
                        <a:pt x="4632" y="11027"/>
                      </a:lnTo>
                      <a:lnTo>
                        <a:pt x="4947" y="9641"/>
                      </a:lnTo>
                      <a:close/>
                      <a:moveTo>
                        <a:pt x="1009" y="1"/>
                      </a:moveTo>
                      <a:cubicBezTo>
                        <a:pt x="473" y="1"/>
                        <a:pt x="1" y="473"/>
                        <a:pt x="1" y="1040"/>
                      </a:cubicBezTo>
                      <a:lnTo>
                        <a:pt x="1" y="8570"/>
                      </a:lnTo>
                      <a:cubicBezTo>
                        <a:pt x="1" y="9137"/>
                        <a:pt x="473" y="9610"/>
                        <a:pt x="1009" y="9610"/>
                      </a:cubicBezTo>
                      <a:lnTo>
                        <a:pt x="4285" y="9610"/>
                      </a:lnTo>
                      <a:lnTo>
                        <a:pt x="3970" y="10996"/>
                      </a:lnTo>
                      <a:lnTo>
                        <a:pt x="3057" y="10996"/>
                      </a:lnTo>
                      <a:cubicBezTo>
                        <a:pt x="2868" y="10996"/>
                        <a:pt x="2710" y="11153"/>
                        <a:pt x="2710" y="11342"/>
                      </a:cubicBezTo>
                      <a:cubicBezTo>
                        <a:pt x="2710" y="11531"/>
                        <a:pt x="2868" y="11689"/>
                        <a:pt x="3057" y="11689"/>
                      </a:cubicBezTo>
                      <a:lnTo>
                        <a:pt x="8538" y="11689"/>
                      </a:lnTo>
                      <a:cubicBezTo>
                        <a:pt x="8727" y="11689"/>
                        <a:pt x="8885" y="11531"/>
                        <a:pt x="8885" y="11342"/>
                      </a:cubicBezTo>
                      <a:cubicBezTo>
                        <a:pt x="8885" y="11153"/>
                        <a:pt x="8727" y="10996"/>
                        <a:pt x="8538" y="10996"/>
                      </a:cubicBezTo>
                      <a:lnTo>
                        <a:pt x="7625" y="10996"/>
                      </a:lnTo>
                      <a:lnTo>
                        <a:pt x="7310" y="9610"/>
                      </a:lnTo>
                      <a:lnTo>
                        <a:pt x="10618" y="9610"/>
                      </a:lnTo>
                      <a:cubicBezTo>
                        <a:pt x="11185" y="9610"/>
                        <a:pt x="11657" y="9137"/>
                        <a:pt x="11657" y="8570"/>
                      </a:cubicBezTo>
                      <a:lnTo>
                        <a:pt x="11657" y="1040"/>
                      </a:lnTo>
                      <a:cubicBezTo>
                        <a:pt x="11657" y="473"/>
                        <a:pt x="11185" y="1"/>
                        <a:pt x="1061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3" name="Google Shape;12557;p89">
                <a:extLst>
                  <a:ext uri="{FF2B5EF4-FFF2-40B4-BE49-F238E27FC236}">
                    <a16:creationId xmlns:a16="http://schemas.microsoft.com/office/drawing/2014/main" id="{0A44BA94-9DBF-EBB4-33B6-EE9E309017F4}"/>
                  </a:ext>
                </a:extLst>
              </p:cNvPr>
              <p:cNvGrpSpPr/>
              <p:nvPr/>
            </p:nvGrpSpPr>
            <p:grpSpPr>
              <a:xfrm>
                <a:off x="2029476" y="4325600"/>
                <a:ext cx="642992" cy="641288"/>
                <a:chOff x="-937025" y="2064750"/>
                <a:chExt cx="292225" cy="291450"/>
              </a:xfrm>
              <a:grpFill/>
            </p:grpSpPr>
            <p:sp>
              <p:nvSpPr>
                <p:cNvPr id="17863" name="Google Shape;12558;p89">
                  <a:extLst>
                    <a:ext uri="{FF2B5EF4-FFF2-40B4-BE49-F238E27FC236}">
                      <a16:creationId xmlns:a16="http://schemas.microsoft.com/office/drawing/2014/main" id="{626814F0-C6DB-833B-0F44-CF9701C15AEB}"/>
                    </a:ext>
                  </a:extLst>
                </p:cNvPr>
                <p:cNvSpPr/>
                <p:nvPr/>
              </p:nvSpPr>
              <p:spPr>
                <a:xfrm>
                  <a:off x="-834625" y="2134850"/>
                  <a:ext cx="86650" cy="85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3403" extrusionOk="0">
                      <a:moveTo>
                        <a:pt x="1702" y="599"/>
                      </a:moveTo>
                      <a:cubicBezTo>
                        <a:pt x="1922" y="599"/>
                        <a:pt x="2080" y="788"/>
                        <a:pt x="2080" y="977"/>
                      </a:cubicBezTo>
                      <a:cubicBezTo>
                        <a:pt x="2080" y="1166"/>
                        <a:pt x="1922" y="1324"/>
                        <a:pt x="1702" y="1324"/>
                      </a:cubicBezTo>
                      <a:cubicBezTo>
                        <a:pt x="1512" y="1324"/>
                        <a:pt x="1355" y="1166"/>
                        <a:pt x="1355" y="977"/>
                      </a:cubicBezTo>
                      <a:cubicBezTo>
                        <a:pt x="1355" y="788"/>
                        <a:pt x="1512" y="599"/>
                        <a:pt x="1702" y="599"/>
                      </a:cubicBezTo>
                      <a:close/>
                      <a:moveTo>
                        <a:pt x="1765" y="2048"/>
                      </a:moveTo>
                      <a:cubicBezTo>
                        <a:pt x="2174" y="2048"/>
                        <a:pt x="2584" y="2300"/>
                        <a:pt x="2741" y="2710"/>
                      </a:cubicBezTo>
                      <a:lnTo>
                        <a:pt x="756" y="2710"/>
                      </a:lnTo>
                      <a:cubicBezTo>
                        <a:pt x="914" y="2300"/>
                        <a:pt x="1292" y="2048"/>
                        <a:pt x="1765" y="2048"/>
                      </a:cubicBezTo>
                      <a:close/>
                      <a:moveTo>
                        <a:pt x="1702" y="0"/>
                      </a:moveTo>
                      <a:cubicBezTo>
                        <a:pt x="1166" y="0"/>
                        <a:pt x="693" y="441"/>
                        <a:pt x="693" y="1009"/>
                      </a:cubicBezTo>
                      <a:cubicBezTo>
                        <a:pt x="693" y="1198"/>
                        <a:pt x="788" y="1387"/>
                        <a:pt x="851" y="1576"/>
                      </a:cubicBezTo>
                      <a:cubicBezTo>
                        <a:pt x="347" y="1891"/>
                        <a:pt x="0" y="2426"/>
                        <a:pt x="0" y="3056"/>
                      </a:cubicBezTo>
                      <a:cubicBezTo>
                        <a:pt x="0" y="3245"/>
                        <a:pt x="158" y="3403"/>
                        <a:pt x="347" y="3403"/>
                      </a:cubicBezTo>
                      <a:lnTo>
                        <a:pt x="3088" y="3403"/>
                      </a:lnTo>
                      <a:cubicBezTo>
                        <a:pt x="3308" y="3403"/>
                        <a:pt x="3466" y="3245"/>
                        <a:pt x="3466" y="3056"/>
                      </a:cubicBezTo>
                      <a:cubicBezTo>
                        <a:pt x="3434" y="2426"/>
                        <a:pt x="3088" y="1828"/>
                        <a:pt x="2584" y="1576"/>
                      </a:cubicBezTo>
                      <a:cubicBezTo>
                        <a:pt x="2710" y="1387"/>
                        <a:pt x="2741" y="1198"/>
                        <a:pt x="2741" y="1009"/>
                      </a:cubicBezTo>
                      <a:cubicBezTo>
                        <a:pt x="2741" y="441"/>
                        <a:pt x="2269" y="0"/>
                        <a:pt x="170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64" name="Google Shape;12559;p89">
                  <a:extLst>
                    <a:ext uri="{FF2B5EF4-FFF2-40B4-BE49-F238E27FC236}">
                      <a16:creationId xmlns:a16="http://schemas.microsoft.com/office/drawing/2014/main" id="{C05BE8DB-BB7D-FC63-4309-70F0768C97E6}"/>
                    </a:ext>
                  </a:extLst>
                </p:cNvPr>
                <p:cNvSpPr/>
                <p:nvPr/>
              </p:nvSpPr>
              <p:spPr>
                <a:xfrm>
                  <a:off x="-936225" y="2304975"/>
                  <a:ext cx="28985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94" h="2049" extrusionOk="0">
                      <a:moveTo>
                        <a:pt x="3056" y="662"/>
                      </a:moveTo>
                      <a:cubicBezTo>
                        <a:pt x="3277" y="662"/>
                        <a:pt x="3434" y="820"/>
                        <a:pt x="3434" y="1009"/>
                      </a:cubicBezTo>
                      <a:cubicBezTo>
                        <a:pt x="3434" y="1229"/>
                        <a:pt x="3277" y="1387"/>
                        <a:pt x="3056" y="1387"/>
                      </a:cubicBezTo>
                      <a:lnTo>
                        <a:pt x="1008" y="1387"/>
                      </a:lnTo>
                      <a:cubicBezTo>
                        <a:pt x="819" y="1387"/>
                        <a:pt x="662" y="1229"/>
                        <a:pt x="662" y="1009"/>
                      </a:cubicBezTo>
                      <a:cubicBezTo>
                        <a:pt x="662" y="820"/>
                        <a:pt x="819" y="662"/>
                        <a:pt x="1008" y="662"/>
                      </a:cubicBezTo>
                      <a:close/>
                      <a:moveTo>
                        <a:pt x="10586" y="693"/>
                      </a:moveTo>
                      <a:cubicBezTo>
                        <a:pt x="10775" y="693"/>
                        <a:pt x="10932" y="851"/>
                        <a:pt x="10932" y="1072"/>
                      </a:cubicBezTo>
                      <a:cubicBezTo>
                        <a:pt x="10901" y="1229"/>
                        <a:pt x="10775" y="1387"/>
                        <a:pt x="10586" y="1387"/>
                      </a:cubicBezTo>
                      <a:lnTo>
                        <a:pt x="4001" y="1387"/>
                      </a:lnTo>
                      <a:cubicBezTo>
                        <a:pt x="4096" y="1166"/>
                        <a:pt x="4096" y="914"/>
                        <a:pt x="4001" y="693"/>
                      </a:cubicBezTo>
                      <a:close/>
                      <a:moveTo>
                        <a:pt x="1008" y="0"/>
                      </a:moveTo>
                      <a:cubicBezTo>
                        <a:pt x="473" y="0"/>
                        <a:pt x="0" y="473"/>
                        <a:pt x="0" y="1009"/>
                      </a:cubicBezTo>
                      <a:cubicBezTo>
                        <a:pt x="0" y="1576"/>
                        <a:pt x="473" y="2048"/>
                        <a:pt x="1008" y="2048"/>
                      </a:cubicBezTo>
                      <a:lnTo>
                        <a:pt x="10586" y="2048"/>
                      </a:lnTo>
                      <a:cubicBezTo>
                        <a:pt x="11121" y="2048"/>
                        <a:pt x="11594" y="1576"/>
                        <a:pt x="11594" y="1009"/>
                      </a:cubicBezTo>
                      <a:cubicBezTo>
                        <a:pt x="11594" y="473"/>
                        <a:pt x="11121" y="0"/>
                        <a:pt x="1058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65" name="Google Shape;12560;p89">
                  <a:extLst>
                    <a:ext uri="{FF2B5EF4-FFF2-40B4-BE49-F238E27FC236}">
                      <a16:creationId xmlns:a16="http://schemas.microsoft.com/office/drawing/2014/main" id="{FFFB346A-C125-F447-096B-2842074AF17E}"/>
                    </a:ext>
                  </a:extLst>
                </p:cNvPr>
                <p:cNvSpPr/>
                <p:nvPr/>
              </p:nvSpPr>
              <p:spPr>
                <a:xfrm>
                  <a:off x="-937025" y="2064750"/>
                  <a:ext cx="292225" cy="223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89" h="8925" extrusionOk="0">
                      <a:moveTo>
                        <a:pt x="3813" y="662"/>
                      </a:moveTo>
                      <a:cubicBezTo>
                        <a:pt x="4002" y="662"/>
                        <a:pt x="4159" y="820"/>
                        <a:pt x="4159" y="1009"/>
                      </a:cubicBezTo>
                      <a:lnTo>
                        <a:pt x="4159" y="1355"/>
                      </a:lnTo>
                      <a:lnTo>
                        <a:pt x="3813" y="1355"/>
                      </a:lnTo>
                      <a:cubicBezTo>
                        <a:pt x="3246" y="1355"/>
                        <a:pt x="2773" y="1828"/>
                        <a:pt x="2773" y="2395"/>
                      </a:cubicBezTo>
                      <a:lnTo>
                        <a:pt x="2773" y="4978"/>
                      </a:lnTo>
                      <a:lnTo>
                        <a:pt x="2080" y="5703"/>
                      </a:lnTo>
                      <a:lnTo>
                        <a:pt x="2080" y="5199"/>
                      </a:lnTo>
                      <a:cubicBezTo>
                        <a:pt x="2080" y="4978"/>
                        <a:pt x="1922" y="4821"/>
                        <a:pt x="1702" y="4821"/>
                      </a:cubicBezTo>
                      <a:lnTo>
                        <a:pt x="1040" y="4821"/>
                      </a:lnTo>
                      <a:cubicBezTo>
                        <a:pt x="851" y="4821"/>
                        <a:pt x="694" y="4663"/>
                        <a:pt x="694" y="4474"/>
                      </a:cubicBezTo>
                      <a:lnTo>
                        <a:pt x="694" y="1009"/>
                      </a:lnTo>
                      <a:cubicBezTo>
                        <a:pt x="694" y="820"/>
                        <a:pt x="851" y="662"/>
                        <a:pt x="1040" y="662"/>
                      </a:cubicBezTo>
                      <a:close/>
                      <a:moveTo>
                        <a:pt x="10649" y="662"/>
                      </a:moveTo>
                      <a:cubicBezTo>
                        <a:pt x="10838" y="662"/>
                        <a:pt x="10996" y="820"/>
                        <a:pt x="10996" y="1009"/>
                      </a:cubicBezTo>
                      <a:lnTo>
                        <a:pt x="10996" y="4474"/>
                      </a:lnTo>
                      <a:cubicBezTo>
                        <a:pt x="10996" y="4695"/>
                        <a:pt x="10838" y="4852"/>
                        <a:pt x="10649" y="4852"/>
                      </a:cubicBezTo>
                      <a:lnTo>
                        <a:pt x="9893" y="4852"/>
                      </a:lnTo>
                      <a:cubicBezTo>
                        <a:pt x="9704" y="4852"/>
                        <a:pt x="9547" y="5010"/>
                        <a:pt x="9547" y="5199"/>
                      </a:cubicBezTo>
                      <a:lnTo>
                        <a:pt x="9547" y="5703"/>
                      </a:lnTo>
                      <a:lnTo>
                        <a:pt x="8885" y="5010"/>
                      </a:lnTo>
                      <a:lnTo>
                        <a:pt x="8885" y="2395"/>
                      </a:lnTo>
                      <a:cubicBezTo>
                        <a:pt x="8885" y="1859"/>
                        <a:pt x="8412" y="1387"/>
                        <a:pt x="7845" y="1387"/>
                      </a:cubicBezTo>
                      <a:lnTo>
                        <a:pt x="7499" y="1387"/>
                      </a:lnTo>
                      <a:lnTo>
                        <a:pt x="7499" y="1009"/>
                      </a:lnTo>
                      <a:cubicBezTo>
                        <a:pt x="7499" y="820"/>
                        <a:pt x="7656" y="662"/>
                        <a:pt x="7845" y="662"/>
                      </a:cubicBezTo>
                      <a:close/>
                      <a:moveTo>
                        <a:pt x="7845" y="2048"/>
                      </a:moveTo>
                      <a:cubicBezTo>
                        <a:pt x="8066" y="2048"/>
                        <a:pt x="8223" y="2206"/>
                        <a:pt x="8223" y="2395"/>
                      </a:cubicBezTo>
                      <a:lnTo>
                        <a:pt x="8223" y="6522"/>
                      </a:lnTo>
                      <a:cubicBezTo>
                        <a:pt x="8223" y="6742"/>
                        <a:pt x="8066" y="6900"/>
                        <a:pt x="7845" y="6900"/>
                      </a:cubicBezTo>
                      <a:lnTo>
                        <a:pt x="6711" y="6900"/>
                      </a:lnTo>
                      <a:cubicBezTo>
                        <a:pt x="6585" y="6900"/>
                        <a:pt x="6491" y="6931"/>
                        <a:pt x="6428" y="7057"/>
                      </a:cubicBezTo>
                      <a:lnTo>
                        <a:pt x="5798" y="8003"/>
                      </a:lnTo>
                      <a:lnTo>
                        <a:pt x="5167" y="7057"/>
                      </a:lnTo>
                      <a:cubicBezTo>
                        <a:pt x="5104" y="6963"/>
                        <a:pt x="5010" y="6900"/>
                        <a:pt x="4915" y="6900"/>
                      </a:cubicBezTo>
                      <a:lnTo>
                        <a:pt x="3750" y="6900"/>
                      </a:lnTo>
                      <a:cubicBezTo>
                        <a:pt x="3561" y="6900"/>
                        <a:pt x="3403" y="6742"/>
                        <a:pt x="3403" y="6522"/>
                      </a:cubicBezTo>
                      <a:lnTo>
                        <a:pt x="3403" y="2395"/>
                      </a:lnTo>
                      <a:cubicBezTo>
                        <a:pt x="3403" y="2206"/>
                        <a:pt x="3561" y="2048"/>
                        <a:pt x="3750" y="2048"/>
                      </a:cubicBezTo>
                      <a:close/>
                      <a:moveTo>
                        <a:pt x="1009" y="0"/>
                      </a:moveTo>
                      <a:cubicBezTo>
                        <a:pt x="473" y="0"/>
                        <a:pt x="1" y="473"/>
                        <a:pt x="1" y="1009"/>
                      </a:cubicBezTo>
                      <a:lnTo>
                        <a:pt x="1" y="4474"/>
                      </a:lnTo>
                      <a:cubicBezTo>
                        <a:pt x="1" y="5041"/>
                        <a:pt x="473" y="5514"/>
                        <a:pt x="1009" y="5514"/>
                      </a:cubicBezTo>
                      <a:lnTo>
                        <a:pt x="1355" y="5514"/>
                      </a:lnTo>
                      <a:lnTo>
                        <a:pt x="1355" y="6522"/>
                      </a:lnTo>
                      <a:cubicBezTo>
                        <a:pt x="1355" y="6736"/>
                        <a:pt x="1544" y="6877"/>
                        <a:pt x="1724" y="6877"/>
                      </a:cubicBezTo>
                      <a:cubicBezTo>
                        <a:pt x="1809" y="6877"/>
                        <a:pt x="1893" y="6845"/>
                        <a:pt x="1954" y="6774"/>
                      </a:cubicBezTo>
                      <a:lnTo>
                        <a:pt x="2742" y="5986"/>
                      </a:lnTo>
                      <a:lnTo>
                        <a:pt x="2742" y="6522"/>
                      </a:lnTo>
                      <a:cubicBezTo>
                        <a:pt x="2742" y="7089"/>
                        <a:pt x="3214" y="7562"/>
                        <a:pt x="3781" y="7562"/>
                      </a:cubicBezTo>
                      <a:lnTo>
                        <a:pt x="4726" y="7562"/>
                      </a:lnTo>
                      <a:lnTo>
                        <a:pt x="5545" y="8759"/>
                      </a:lnTo>
                      <a:cubicBezTo>
                        <a:pt x="5608" y="8869"/>
                        <a:pt x="5719" y="8924"/>
                        <a:pt x="5825" y="8924"/>
                      </a:cubicBezTo>
                      <a:cubicBezTo>
                        <a:pt x="5931" y="8924"/>
                        <a:pt x="6034" y="8869"/>
                        <a:pt x="6081" y="8759"/>
                      </a:cubicBezTo>
                      <a:lnTo>
                        <a:pt x="6932" y="7562"/>
                      </a:lnTo>
                      <a:lnTo>
                        <a:pt x="7877" y="7562"/>
                      </a:lnTo>
                      <a:cubicBezTo>
                        <a:pt x="8412" y="7562"/>
                        <a:pt x="8885" y="7089"/>
                        <a:pt x="8885" y="6522"/>
                      </a:cubicBezTo>
                      <a:lnTo>
                        <a:pt x="8885" y="5986"/>
                      </a:lnTo>
                      <a:lnTo>
                        <a:pt x="9673" y="6774"/>
                      </a:lnTo>
                      <a:cubicBezTo>
                        <a:pt x="9733" y="6845"/>
                        <a:pt x="9817" y="6877"/>
                        <a:pt x="9903" y="6877"/>
                      </a:cubicBezTo>
                      <a:cubicBezTo>
                        <a:pt x="10083" y="6877"/>
                        <a:pt x="10271" y="6736"/>
                        <a:pt x="10271" y="6522"/>
                      </a:cubicBezTo>
                      <a:lnTo>
                        <a:pt x="10271" y="5514"/>
                      </a:lnTo>
                      <a:lnTo>
                        <a:pt x="10649" y="5514"/>
                      </a:lnTo>
                      <a:cubicBezTo>
                        <a:pt x="11216" y="5514"/>
                        <a:pt x="11689" y="5041"/>
                        <a:pt x="11689" y="4474"/>
                      </a:cubicBezTo>
                      <a:lnTo>
                        <a:pt x="11689" y="1009"/>
                      </a:lnTo>
                      <a:cubicBezTo>
                        <a:pt x="11689" y="441"/>
                        <a:pt x="11216" y="0"/>
                        <a:pt x="10649" y="0"/>
                      </a:cubicBezTo>
                      <a:lnTo>
                        <a:pt x="7845" y="0"/>
                      </a:lnTo>
                      <a:cubicBezTo>
                        <a:pt x="7310" y="0"/>
                        <a:pt x="6837" y="473"/>
                        <a:pt x="6837" y="1009"/>
                      </a:cubicBezTo>
                      <a:lnTo>
                        <a:pt x="6837" y="1387"/>
                      </a:lnTo>
                      <a:lnTo>
                        <a:pt x="4789" y="1387"/>
                      </a:lnTo>
                      <a:lnTo>
                        <a:pt x="4789" y="1009"/>
                      </a:lnTo>
                      <a:cubicBezTo>
                        <a:pt x="4789" y="473"/>
                        <a:pt x="4317" y="0"/>
                        <a:pt x="378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4" name="Google Shape;12585;p89">
                <a:extLst>
                  <a:ext uri="{FF2B5EF4-FFF2-40B4-BE49-F238E27FC236}">
                    <a16:creationId xmlns:a16="http://schemas.microsoft.com/office/drawing/2014/main" id="{0B196436-1781-3733-C2BE-27BE749FD6FF}"/>
                  </a:ext>
                </a:extLst>
              </p:cNvPr>
              <p:cNvGrpSpPr/>
              <p:nvPr/>
            </p:nvGrpSpPr>
            <p:grpSpPr>
              <a:xfrm>
                <a:off x="397214" y="4323868"/>
                <a:ext cx="566751" cy="644753"/>
                <a:chOff x="-1684475" y="2049000"/>
                <a:chExt cx="257575" cy="293025"/>
              </a:xfrm>
              <a:grpFill/>
            </p:grpSpPr>
            <p:sp>
              <p:nvSpPr>
                <p:cNvPr id="17859" name="Google Shape;12586;p89">
                  <a:extLst>
                    <a:ext uri="{FF2B5EF4-FFF2-40B4-BE49-F238E27FC236}">
                      <a16:creationId xmlns:a16="http://schemas.microsoft.com/office/drawing/2014/main" id="{6CB98A66-027D-01BE-818E-AC9CB1C1681C}"/>
                    </a:ext>
                  </a:extLst>
                </p:cNvPr>
                <p:cNvSpPr/>
                <p:nvPr/>
              </p:nvSpPr>
              <p:spPr>
                <a:xfrm>
                  <a:off x="-1684475" y="2049000"/>
                  <a:ext cx="257575" cy="293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03" h="11721" extrusionOk="0">
                      <a:moveTo>
                        <a:pt x="1355" y="693"/>
                      </a:moveTo>
                      <a:lnTo>
                        <a:pt x="1355" y="1387"/>
                      </a:lnTo>
                      <a:lnTo>
                        <a:pt x="694" y="1387"/>
                      </a:lnTo>
                      <a:lnTo>
                        <a:pt x="694" y="693"/>
                      </a:lnTo>
                      <a:close/>
                      <a:moveTo>
                        <a:pt x="9546" y="693"/>
                      </a:moveTo>
                      <a:lnTo>
                        <a:pt x="9546" y="1387"/>
                      </a:lnTo>
                      <a:lnTo>
                        <a:pt x="8885" y="1387"/>
                      </a:lnTo>
                      <a:lnTo>
                        <a:pt x="8885" y="693"/>
                      </a:lnTo>
                      <a:close/>
                      <a:moveTo>
                        <a:pt x="8223" y="1387"/>
                      </a:moveTo>
                      <a:lnTo>
                        <a:pt x="8223" y="1733"/>
                      </a:lnTo>
                      <a:cubicBezTo>
                        <a:pt x="8223" y="1922"/>
                        <a:pt x="8381" y="2080"/>
                        <a:pt x="8570" y="2080"/>
                      </a:cubicBezTo>
                      <a:lnTo>
                        <a:pt x="8916" y="2080"/>
                      </a:lnTo>
                      <a:lnTo>
                        <a:pt x="8916" y="9641"/>
                      </a:lnTo>
                      <a:lnTo>
                        <a:pt x="8538" y="9641"/>
                      </a:lnTo>
                      <a:cubicBezTo>
                        <a:pt x="8349" y="9641"/>
                        <a:pt x="8192" y="9798"/>
                        <a:pt x="8192" y="9987"/>
                      </a:cubicBezTo>
                      <a:lnTo>
                        <a:pt x="8192" y="10365"/>
                      </a:lnTo>
                      <a:lnTo>
                        <a:pt x="2080" y="10365"/>
                      </a:lnTo>
                      <a:lnTo>
                        <a:pt x="2080" y="9987"/>
                      </a:lnTo>
                      <a:cubicBezTo>
                        <a:pt x="2080" y="9798"/>
                        <a:pt x="1922" y="9641"/>
                        <a:pt x="1733" y="9641"/>
                      </a:cubicBezTo>
                      <a:lnTo>
                        <a:pt x="1355" y="9641"/>
                      </a:lnTo>
                      <a:lnTo>
                        <a:pt x="1355" y="2080"/>
                      </a:lnTo>
                      <a:lnTo>
                        <a:pt x="1733" y="2080"/>
                      </a:lnTo>
                      <a:cubicBezTo>
                        <a:pt x="1922" y="2080"/>
                        <a:pt x="2080" y="1922"/>
                        <a:pt x="2080" y="1733"/>
                      </a:cubicBezTo>
                      <a:lnTo>
                        <a:pt x="2080" y="1387"/>
                      </a:lnTo>
                      <a:close/>
                      <a:moveTo>
                        <a:pt x="1355" y="10365"/>
                      </a:moveTo>
                      <a:lnTo>
                        <a:pt x="1355" y="11027"/>
                      </a:lnTo>
                      <a:lnTo>
                        <a:pt x="694" y="11027"/>
                      </a:lnTo>
                      <a:lnTo>
                        <a:pt x="694" y="10365"/>
                      </a:lnTo>
                      <a:close/>
                      <a:moveTo>
                        <a:pt x="9609" y="10365"/>
                      </a:moveTo>
                      <a:lnTo>
                        <a:pt x="9609" y="11027"/>
                      </a:lnTo>
                      <a:lnTo>
                        <a:pt x="8916" y="11027"/>
                      </a:lnTo>
                      <a:lnTo>
                        <a:pt x="8916" y="10365"/>
                      </a:lnTo>
                      <a:close/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lnTo>
                        <a:pt x="0" y="1733"/>
                      </a:lnTo>
                      <a:cubicBezTo>
                        <a:pt x="0" y="1922"/>
                        <a:pt x="158" y="2080"/>
                        <a:pt x="347" y="2080"/>
                      </a:cubicBezTo>
                      <a:lnTo>
                        <a:pt x="694" y="2080"/>
                      </a:lnTo>
                      <a:lnTo>
                        <a:pt x="694" y="9641"/>
                      </a:lnTo>
                      <a:lnTo>
                        <a:pt x="347" y="9641"/>
                      </a:lnTo>
                      <a:cubicBezTo>
                        <a:pt x="158" y="9641"/>
                        <a:pt x="0" y="9798"/>
                        <a:pt x="0" y="9987"/>
                      </a:cubicBezTo>
                      <a:lnTo>
                        <a:pt x="0" y="11374"/>
                      </a:lnTo>
                      <a:cubicBezTo>
                        <a:pt x="0" y="11563"/>
                        <a:pt x="158" y="11720"/>
                        <a:pt x="347" y="11720"/>
                      </a:cubicBezTo>
                      <a:lnTo>
                        <a:pt x="1733" y="11720"/>
                      </a:lnTo>
                      <a:cubicBezTo>
                        <a:pt x="1922" y="11720"/>
                        <a:pt x="2080" y="11563"/>
                        <a:pt x="2080" y="11374"/>
                      </a:cubicBezTo>
                      <a:lnTo>
                        <a:pt x="2080" y="11027"/>
                      </a:lnTo>
                      <a:lnTo>
                        <a:pt x="8223" y="11027"/>
                      </a:lnTo>
                      <a:lnTo>
                        <a:pt x="8223" y="11374"/>
                      </a:lnTo>
                      <a:cubicBezTo>
                        <a:pt x="8223" y="11563"/>
                        <a:pt x="8381" y="11720"/>
                        <a:pt x="8570" y="11720"/>
                      </a:cubicBezTo>
                      <a:lnTo>
                        <a:pt x="9956" y="11720"/>
                      </a:lnTo>
                      <a:cubicBezTo>
                        <a:pt x="10145" y="11720"/>
                        <a:pt x="10303" y="11563"/>
                        <a:pt x="10303" y="11374"/>
                      </a:cubicBezTo>
                      <a:lnTo>
                        <a:pt x="10303" y="9987"/>
                      </a:lnTo>
                      <a:cubicBezTo>
                        <a:pt x="10303" y="9798"/>
                        <a:pt x="10145" y="9641"/>
                        <a:pt x="9956" y="9641"/>
                      </a:cubicBezTo>
                      <a:lnTo>
                        <a:pt x="9609" y="9641"/>
                      </a:lnTo>
                      <a:lnTo>
                        <a:pt x="9609" y="2080"/>
                      </a:lnTo>
                      <a:lnTo>
                        <a:pt x="9924" y="2080"/>
                      </a:lnTo>
                      <a:cubicBezTo>
                        <a:pt x="10113" y="2080"/>
                        <a:pt x="10271" y="1922"/>
                        <a:pt x="10271" y="1733"/>
                      </a:cubicBezTo>
                      <a:lnTo>
                        <a:pt x="10271" y="347"/>
                      </a:lnTo>
                      <a:cubicBezTo>
                        <a:pt x="10271" y="158"/>
                        <a:pt x="10113" y="0"/>
                        <a:pt x="9924" y="0"/>
                      </a:cubicBezTo>
                      <a:lnTo>
                        <a:pt x="8538" y="0"/>
                      </a:lnTo>
                      <a:cubicBezTo>
                        <a:pt x="8349" y="0"/>
                        <a:pt x="8192" y="158"/>
                        <a:pt x="8192" y="347"/>
                      </a:cubicBezTo>
                      <a:lnTo>
                        <a:pt x="8192" y="693"/>
                      </a:lnTo>
                      <a:lnTo>
                        <a:pt x="2080" y="693"/>
                      </a:lnTo>
                      <a:lnTo>
                        <a:pt x="2080" y="347"/>
                      </a:lnTo>
                      <a:cubicBezTo>
                        <a:pt x="2080" y="158"/>
                        <a:pt x="1922" y="0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60" name="Google Shape;12587;p89">
                  <a:extLst>
                    <a:ext uri="{FF2B5EF4-FFF2-40B4-BE49-F238E27FC236}">
                      <a16:creationId xmlns:a16="http://schemas.microsoft.com/office/drawing/2014/main" id="{7C511145-5491-4A3F-28E1-4E32DA7B9A6A}"/>
                    </a:ext>
                  </a:extLst>
                </p:cNvPr>
                <p:cNvSpPr/>
                <p:nvPr/>
              </p:nvSpPr>
              <p:spPr>
                <a:xfrm>
                  <a:off x="-1615950" y="2238800"/>
                  <a:ext cx="12052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1" h="726" extrusionOk="0">
                      <a:moveTo>
                        <a:pt x="347" y="1"/>
                      </a:moveTo>
                      <a:cubicBezTo>
                        <a:pt x="158" y="1"/>
                        <a:pt x="0" y="159"/>
                        <a:pt x="0" y="348"/>
                      </a:cubicBezTo>
                      <a:cubicBezTo>
                        <a:pt x="0" y="568"/>
                        <a:pt x="158" y="726"/>
                        <a:pt x="347" y="726"/>
                      </a:cubicBezTo>
                      <a:lnTo>
                        <a:pt x="4443" y="726"/>
                      </a:lnTo>
                      <a:cubicBezTo>
                        <a:pt x="4663" y="726"/>
                        <a:pt x="4821" y="568"/>
                        <a:pt x="4821" y="348"/>
                      </a:cubicBezTo>
                      <a:cubicBezTo>
                        <a:pt x="4821" y="159"/>
                        <a:pt x="4663" y="1"/>
                        <a:pt x="444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61" name="Google Shape;12588;p89">
                  <a:extLst>
                    <a:ext uri="{FF2B5EF4-FFF2-40B4-BE49-F238E27FC236}">
                      <a16:creationId xmlns:a16="http://schemas.microsoft.com/office/drawing/2014/main" id="{E60D1903-F926-E04B-E0CB-49CF5904CDDF}"/>
                    </a:ext>
                  </a:extLst>
                </p:cNvPr>
                <p:cNvSpPr/>
                <p:nvPr/>
              </p:nvSpPr>
              <p:spPr>
                <a:xfrm>
                  <a:off x="-1615950" y="2273475"/>
                  <a:ext cx="1205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1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lnTo>
                        <a:pt x="4443" y="693"/>
                      </a:lnTo>
                      <a:cubicBezTo>
                        <a:pt x="4663" y="693"/>
                        <a:pt x="4821" y="536"/>
                        <a:pt x="4821" y="347"/>
                      </a:cubicBezTo>
                      <a:cubicBezTo>
                        <a:pt x="4821" y="158"/>
                        <a:pt x="4663" y="0"/>
                        <a:pt x="44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62" name="Google Shape;12589;p89">
                  <a:extLst>
                    <a:ext uri="{FF2B5EF4-FFF2-40B4-BE49-F238E27FC236}">
                      <a16:creationId xmlns:a16="http://schemas.microsoft.com/office/drawing/2014/main" id="{0E1EDA0A-2703-82BE-BEE8-BCAE3B4E11AE}"/>
                    </a:ext>
                  </a:extLst>
                </p:cNvPr>
                <p:cNvSpPr/>
                <p:nvPr/>
              </p:nvSpPr>
              <p:spPr>
                <a:xfrm>
                  <a:off x="-1630925" y="2100975"/>
                  <a:ext cx="153625" cy="116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45" h="4664" extrusionOk="0">
                      <a:moveTo>
                        <a:pt x="4695" y="662"/>
                      </a:moveTo>
                      <a:lnTo>
                        <a:pt x="2994" y="1985"/>
                      </a:lnTo>
                      <a:lnTo>
                        <a:pt x="1261" y="662"/>
                      </a:lnTo>
                      <a:close/>
                      <a:moveTo>
                        <a:pt x="599" y="1040"/>
                      </a:moveTo>
                      <a:lnTo>
                        <a:pt x="2427" y="2395"/>
                      </a:lnTo>
                      <a:lnTo>
                        <a:pt x="599" y="3781"/>
                      </a:lnTo>
                      <a:lnTo>
                        <a:pt x="599" y="1040"/>
                      </a:lnTo>
                      <a:close/>
                      <a:moveTo>
                        <a:pt x="5357" y="1040"/>
                      </a:moveTo>
                      <a:lnTo>
                        <a:pt x="5357" y="3781"/>
                      </a:lnTo>
                      <a:lnTo>
                        <a:pt x="3561" y="2395"/>
                      </a:lnTo>
                      <a:lnTo>
                        <a:pt x="5357" y="1040"/>
                      </a:lnTo>
                      <a:close/>
                      <a:moveTo>
                        <a:pt x="2994" y="2836"/>
                      </a:moveTo>
                      <a:lnTo>
                        <a:pt x="4695" y="4128"/>
                      </a:lnTo>
                      <a:lnTo>
                        <a:pt x="1292" y="4128"/>
                      </a:lnTo>
                      <a:lnTo>
                        <a:pt x="2994" y="2836"/>
                      </a:lnTo>
                      <a:close/>
                      <a:moveTo>
                        <a:pt x="316" y="1"/>
                      </a:moveTo>
                      <a:cubicBezTo>
                        <a:pt x="158" y="1"/>
                        <a:pt x="1" y="127"/>
                        <a:pt x="1" y="284"/>
                      </a:cubicBezTo>
                      <a:lnTo>
                        <a:pt x="1" y="4380"/>
                      </a:lnTo>
                      <a:cubicBezTo>
                        <a:pt x="64" y="4506"/>
                        <a:pt x="127" y="4600"/>
                        <a:pt x="253" y="4663"/>
                      </a:cubicBezTo>
                      <a:lnTo>
                        <a:pt x="5798" y="4663"/>
                      </a:lnTo>
                      <a:cubicBezTo>
                        <a:pt x="5955" y="4663"/>
                        <a:pt x="6113" y="4537"/>
                        <a:pt x="6144" y="4317"/>
                      </a:cubicBezTo>
                      <a:lnTo>
                        <a:pt x="6081" y="316"/>
                      </a:lnTo>
                      <a:cubicBezTo>
                        <a:pt x="6081" y="158"/>
                        <a:pt x="5955" y="32"/>
                        <a:pt x="579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5" name="Google Shape;12590;p89">
                <a:extLst>
                  <a:ext uri="{FF2B5EF4-FFF2-40B4-BE49-F238E27FC236}">
                    <a16:creationId xmlns:a16="http://schemas.microsoft.com/office/drawing/2014/main" id="{D97AF597-9228-0764-DEC1-50CD3B455652}"/>
                  </a:ext>
                </a:extLst>
              </p:cNvPr>
              <p:cNvSpPr/>
              <p:nvPr/>
            </p:nvSpPr>
            <p:spPr>
              <a:xfrm>
                <a:off x="2878542" y="4325150"/>
                <a:ext cx="670717" cy="642168"/>
              </a:xfrm>
              <a:custGeom>
                <a:avLst/>
                <a:gdLst/>
                <a:ahLst/>
                <a:cxnLst/>
                <a:rect l="l" t="t" r="r" b="b"/>
                <a:pathLst>
                  <a:path w="12193" h="11674" extrusionOk="0">
                    <a:moveTo>
                      <a:pt x="9483" y="1174"/>
                    </a:moveTo>
                    <a:lnTo>
                      <a:pt x="9483" y="2308"/>
                    </a:lnTo>
                    <a:cubicBezTo>
                      <a:pt x="9483" y="2497"/>
                      <a:pt x="9641" y="2655"/>
                      <a:pt x="9830" y="2655"/>
                    </a:cubicBezTo>
                    <a:lnTo>
                      <a:pt x="10901" y="2655"/>
                    </a:lnTo>
                    <a:lnTo>
                      <a:pt x="9515" y="4041"/>
                    </a:lnTo>
                    <a:lnTo>
                      <a:pt x="8097" y="4041"/>
                    </a:lnTo>
                    <a:lnTo>
                      <a:pt x="8097" y="2560"/>
                    </a:lnTo>
                    <a:lnTo>
                      <a:pt x="9483" y="1174"/>
                    </a:lnTo>
                    <a:close/>
                    <a:moveTo>
                      <a:pt x="4885" y="6181"/>
                    </a:moveTo>
                    <a:cubicBezTo>
                      <a:pt x="5033" y="6181"/>
                      <a:pt x="5183" y="6212"/>
                      <a:pt x="5325" y="6278"/>
                    </a:cubicBezTo>
                    <a:lnTo>
                      <a:pt x="4600" y="7003"/>
                    </a:lnTo>
                    <a:cubicBezTo>
                      <a:pt x="4474" y="7129"/>
                      <a:pt x="4474" y="7349"/>
                      <a:pt x="4600" y="7475"/>
                    </a:cubicBezTo>
                    <a:cubicBezTo>
                      <a:pt x="4663" y="7538"/>
                      <a:pt x="4750" y="7570"/>
                      <a:pt x="4836" y="7570"/>
                    </a:cubicBezTo>
                    <a:cubicBezTo>
                      <a:pt x="4923" y="7570"/>
                      <a:pt x="5010" y="7538"/>
                      <a:pt x="5073" y="7475"/>
                    </a:cubicBezTo>
                    <a:lnTo>
                      <a:pt x="5797" y="6751"/>
                    </a:lnTo>
                    <a:lnTo>
                      <a:pt x="5797" y="6751"/>
                    </a:lnTo>
                    <a:cubicBezTo>
                      <a:pt x="5986" y="7160"/>
                      <a:pt x="5892" y="7633"/>
                      <a:pt x="5577" y="7948"/>
                    </a:cubicBezTo>
                    <a:cubicBezTo>
                      <a:pt x="5388" y="8137"/>
                      <a:pt x="5128" y="8231"/>
                      <a:pt x="4864" y="8231"/>
                    </a:cubicBezTo>
                    <a:cubicBezTo>
                      <a:pt x="4600" y="8231"/>
                      <a:pt x="4332" y="8137"/>
                      <a:pt x="4127" y="7948"/>
                    </a:cubicBezTo>
                    <a:cubicBezTo>
                      <a:pt x="3749" y="7538"/>
                      <a:pt x="3749" y="6877"/>
                      <a:pt x="4127" y="6499"/>
                    </a:cubicBezTo>
                    <a:cubicBezTo>
                      <a:pt x="4333" y="6293"/>
                      <a:pt x="4606" y="6181"/>
                      <a:pt x="4885" y="6181"/>
                    </a:cubicBezTo>
                    <a:close/>
                    <a:moveTo>
                      <a:pt x="4897" y="4831"/>
                    </a:moveTo>
                    <a:cubicBezTo>
                      <a:pt x="5396" y="4831"/>
                      <a:pt x="5890" y="4990"/>
                      <a:pt x="6301" y="5301"/>
                    </a:cubicBezTo>
                    <a:lnTo>
                      <a:pt x="5829" y="5774"/>
                    </a:lnTo>
                    <a:cubicBezTo>
                      <a:pt x="5553" y="5590"/>
                      <a:pt x="5233" y="5499"/>
                      <a:pt x="4911" y="5499"/>
                    </a:cubicBezTo>
                    <a:cubicBezTo>
                      <a:pt x="4460" y="5499"/>
                      <a:pt x="4004" y="5677"/>
                      <a:pt x="3655" y="6026"/>
                    </a:cubicBezTo>
                    <a:cubicBezTo>
                      <a:pt x="2993" y="6688"/>
                      <a:pt x="2993" y="7790"/>
                      <a:pt x="3655" y="8420"/>
                    </a:cubicBezTo>
                    <a:cubicBezTo>
                      <a:pt x="3986" y="8751"/>
                      <a:pt x="4427" y="8917"/>
                      <a:pt x="4864" y="8917"/>
                    </a:cubicBezTo>
                    <a:cubicBezTo>
                      <a:pt x="5301" y="8917"/>
                      <a:pt x="5734" y="8751"/>
                      <a:pt x="6049" y="8420"/>
                    </a:cubicBezTo>
                    <a:cubicBezTo>
                      <a:pt x="6648" y="7822"/>
                      <a:pt x="6742" y="6908"/>
                      <a:pt x="6301" y="6246"/>
                    </a:cubicBezTo>
                    <a:lnTo>
                      <a:pt x="6774" y="5774"/>
                    </a:lnTo>
                    <a:lnTo>
                      <a:pt x="6774" y="5774"/>
                    </a:lnTo>
                    <a:cubicBezTo>
                      <a:pt x="7467" y="6719"/>
                      <a:pt x="7404" y="8074"/>
                      <a:pt x="6585" y="8924"/>
                    </a:cubicBezTo>
                    <a:cubicBezTo>
                      <a:pt x="6112" y="9397"/>
                      <a:pt x="5498" y="9633"/>
                      <a:pt x="4883" y="9633"/>
                    </a:cubicBezTo>
                    <a:cubicBezTo>
                      <a:pt x="4269" y="9633"/>
                      <a:pt x="3655" y="9397"/>
                      <a:pt x="3182" y="8924"/>
                    </a:cubicBezTo>
                    <a:cubicBezTo>
                      <a:pt x="2237" y="7979"/>
                      <a:pt x="2237" y="6499"/>
                      <a:pt x="3182" y="5553"/>
                    </a:cubicBezTo>
                    <a:cubicBezTo>
                      <a:pt x="3667" y="5068"/>
                      <a:pt x="4286" y="4831"/>
                      <a:pt x="4897" y="4831"/>
                    </a:cubicBezTo>
                    <a:close/>
                    <a:moveTo>
                      <a:pt x="4873" y="3463"/>
                    </a:moveTo>
                    <a:cubicBezTo>
                      <a:pt x="5728" y="3463"/>
                      <a:pt x="6583" y="3748"/>
                      <a:pt x="7278" y="4325"/>
                    </a:cubicBezTo>
                    <a:lnTo>
                      <a:pt x="6805" y="4797"/>
                    </a:lnTo>
                    <a:cubicBezTo>
                      <a:pt x="6228" y="4353"/>
                      <a:pt x="5533" y="4125"/>
                      <a:pt x="4844" y="4125"/>
                    </a:cubicBezTo>
                    <a:cubicBezTo>
                      <a:pt x="4065" y="4125"/>
                      <a:pt x="3294" y="4416"/>
                      <a:pt x="2710" y="5018"/>
                    </a:cubicBezTo>
                    <a:cubicBezTo>
                      <a:pt x="1481" y="6246"/>
                      <a:pt x="1481" y="8168"/>
                      <a:pt x="2710" y="9397"/>
                    </a:cubicBezTo>
                    <a:cubicBezTo>
                      <a:pt x="3324" y="10011"/>
                      <a:pt x="4112" y="10318"/>
                      <a:pt x="4899" y="10318"/>
                    </a:cubicBezTo>
                    <a:cubicBezTo>
                      <a:pt x="5687" y="10318"/>
                      <a:pt x="6474" y="10011"/>
                      <a:pt x="7089" y="9397"/>
                    </a:cubicBezTo>
                    <a:cubicBezTo>
                      <a:pt x="8223" y="8263"/>
                      <a:pt x="8255" y="6467"/>
                      <a:pt x="7309" y="5301"/>
                    </a:cubicBezTo>
                    <a:lnTo>
                      <a:pt x="7782" y="4829"/>
                    </a:lnTo>
                    <a:lnTo>
                      <a:pt x="7782" y="4829"/>
                    </a:lnTo>
                    <a:cubicBezTo>
                      <a:pt x="8979" y="6278"/>
                      <a:pt x="8885" y="8483"/>
                      <a:pt x="7530" y="9870"/>
                    </a:cubicBezTo>
                    <a:cubicBezTo>
                      <a:pt x="6790" y="10594"/>
                      <a:pt x="5821" y="10956"/>
                      <a:pt x="4856" y="10956"/>
                    </a:cubicBezTo>
                    <a:cubicBezTo>
                      <a:pt x="3891" y="10956"/>
                      <a:pt x="2930" y="10594"/>
                      <a:pt x="2206" y="9870"/>
                    </a:cubicBezTo>
                    <a:cubicBezTo>
                      <a:pt x="756" y="8420"/>
                      <a:pt x="756" y="6026"/>
                      <a:pt x="2206" y="4545"/>
                    </a:cubicBezTo>
                    <a:cubicBezTo>
                      <a:pt x="2941" y="3827"/>
                      <a:pt x="3907" y="3463"/>
                      <a:pt x="4873" y="3463"/>
                    </a:cubicBezTo>
                    <a:close/>
                    <a:moveTo>
                      <a:pt x="9899" y="0"/>
                    </a:moveTo>
                    <a:cubicBezTo>
                      <a:pt x="9813" y="0"/>
                      <a:pt x="9722" y="32"/>
                      <a:pt x="9641" y="103"/>
                    </a:cubicBezTo>
                    <a:lnTo>
                      <a:pt x="7561" y="2182"/>
                    </a:lnTo>
                    <a:cubicBezTo>
                      <a:pt x="7467" y="2277"/>
                      <a:pt x="7435" y="2340"/>
                      <a:pt x="7435" y="2434"/>
                    </a:cubicBezTo>
                    <a:lnTo>
                      <a:pt x="7435" y="3600"/>
                    </a:lnTo>
                    <a:cubicBezTo>
                      <a:pt x="6670" y="3071"/>
                      <a:pt x="5769" y="2807"/>
                      <a:pt x="4868" y="2807"/>
                    </a:cubicBezTo>
                    <a:cubicBezTo>
                      <a:pt x="3731" y="2807"/>
                      <a:pt x="2595" y="3229"/>
                      <a:pt x="1733" y="4073"/>
                    </a:cubicBezTo>
                    <a:cubicBezTo>
                      <a:pt x="0" y="5805"/>
                      <a:pt x="0" y="8641"/>
                      <a:pt x="1733" y="10374"/>
                    </a:cubicBezTo>
                    <a:cubicBezTo>
                      <a:pt x="2599" y="11240"/>
                      <a:pt x="3741" y="11673"/>
                      <a:pt x="4883" y="11673"/>
                    </a:cubicBezTo>
                    <a:cubicBezTo>
                      <a:pt x="6026" y="11673"/>
                      <a:pt x="7168" y="11240"/>
                      <a:pt x="8034" y="10374"/>
                    </a:cubicBezTo>
                    <a:cubicBezTo>
                      <a:pt x="9578" y="8861"/>
                      <a:pt x="9735" y="6436"/>
                      <a:pt x="8538" y="4703"/>
                    </a:cubicBezTo>
                    <a:lnTo>
                      <a:pt x="9672" y="4703"/>
                    </a:lnTo>
                    <a:cubicBezTo>
                      <a:pt x="9767" y="4703"/>
                      <a:pt x="9893" y="4671"/>
                      <a:pt x="9924" y="4608"/>
                    </a:cubicBezTo>
                    <a:lnTo>
                      <a:pt x="12004" y="2497"/>
                    </a:lnTo>
                    <a:cubicBezTo>
                      <a:pt x="12193" y="2308"/>
                      <a:pt x="12035" y="1962"/>
                      <a:pt x="11783" y="1962"/>
                    </a:cubicBezTo>
                    <a:lnTo>
                      <a:pt x="10239" y="1962"/>
                    </a:lnTo>
                    <a:lnTo>
                      <a:pt x="10239" y="355"/>
                    </a:lnTo>
                    <a:cubicBezTo>
                      <a:pt x="10239" y="141"/>
                      <a:pt x="10080" y="0"/>
                      <a:pt x="989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835" name="Google Shape;12592;p89">
                <a:extLst>
                  <a:ext uri="{FF2B5EF4-FFF2-40B4-BE49-F238E27FC236}">
                    <a16:creationId xmlns:a16="http://schemas.microsoft.com/office/drawing/2014/main" id="{5AC96942-A32E-84B1-4D11-D379EAE5AD4E}"/>
                  </a:ext>
                </a:extLst>
              </p:cNvPr>
              <p:cNvSpPr/>
              <p:nvPr/>
            </p:nvSpPr>
            <p:spPr>
              <a:xfrm>
                <a:off x="5410974" y="4324751"/>
                <a:ext cx="641288" cy="642992"/>
              </a:xfrm>
              <a:custGeom>
                <a:avLst/>
                <a:gdLst/>
                <a:ahLst/>
                <a:cxnLst/>
                <a:rect l="l" t="t" r="r" b="b"/>
                <a:pathLst>
                  <a:path w="11658" h="11689" extrusionOk="0">
                    <a:moveTo>
                      <a:pt x="10617" y="662"/>
                    </a:moveTo>
                    <a:cubicBezTo>
                      <a:pt x="10806" y="662"/>
                      <a:pt x="10964" y="820"/>
                      <a:pt x="10964" y="1009"/>
                    </a:cubicBezTo>
                    <a:lnTo>
                      <a:pt x="10964" y="2710"/>
                    </a:lnTo>
                    <a:lnTo>
                      <a:pt x="662" y="2710"/>
                    </a:lnTo>
                    <a:lnTo>
                      <a:pt x="662" y="1009"/>
                    </a:lnTo>
                    <a:cubicBezTo>
                      <a:pt x="662" y="820"/>
                      <a:pt x="819" y="662"/>
                      <a:pt x="1008" y="662"/>
                    </a:cubicBezTo>
                    <a:close/>
                    <a:moveTo>
                      <a:pt x="10933" y="3372"/>
                    </a:moveTo>
                    <a:lnTo>
                      <a:pt x="10933" y="9232"/>
                    </a:lnTo>
                    <a:cubicBezTo>
                      <a:pt x="10964" y="9484"/>
                      <a:pt x="10806" y="9610"/>
                      <a:pt x="10617" y="9610"/>
                    </a:cubicBezTo>
                    <a:lnTo>
                      <a:pt x="8916" y="9610"/>
                    </a:lnTo>
                    <a:lnTo>
                      <a:pt x="8570" y="9232"/>
                    </a:lnTo>
                    <a:cubicBezTo>
                      <a:pt x="8601" y="9169"/>
                      <a:pt x="8664" y="9043"/>
                      <a:pt x="8696" y="8917"/>
                    </a:cubicBezTo>
                    <a:lnTo>
                      <a:pt x="9200" y="8917"/>
                    </a:lnTo>
                    <a:cubicBezTo>
                      <a:pt x="9389" y="8917"/>
                      <a:pt x="9546" y="8759"/>
                      <a:pt x="9546" y="8570"/>
                    </a:cubicBezTo>
                    <a:lnTo>
                      <a:pt x="9546" y="7184"/>
                    </a:lnTo>
                    <a:cubicBezTo>
                      <a:pt x="9546" y="6995"/>
                      <a:pt x="9389" y="6837"/>
                      <a:pt x="9200" y="6837"/>
                    </a:cubicBezTo>
                    <a:lnTo>
                      <a:pt x="8696" y="6837"/>
                    </a:lnTo>
                    <a:cubicBezTo>
                      <a:pt x="8664" y="6711"/>
                      <a:pt x="8601" y="6648"/>
                      <a:pt x="8570" y="6522"/>
                    </a:cubicBezTo>
                    <a:lnTo>
                      <a:pt x="8916" y="6176"/>
                    </a:lnTo>
                    <a:cubicBezTo>
                      <a:pt x="9042" y="6050"/>
                      <a:pt x="9042" y="5798"/>
                      <a:pt x="8916" y="5703"/>
                    </a:cubicBezTo>
                    <a:lnTo>
                      <a:pt x="7940" y="4695"/>
                    </a:lnTo>
                    <a:cubicBezTo>
                      <a:pt x="7877" y="4648"/>
                      <a:pt x="7790" y="4624"/>
                      <a:pt x="7703" y="4624"/>
                    </a:cubicBezTo>
                    <a:cubicBezTo>
                      <a:pt x="7617" y="4624"/>
                      <a:pt x="7530" y="4648"/>
                      <a:pt x="7467" y="4695"/>
                    </a:cubicBezTo>
                    <a:lnTo>
                      <a:pt x="7120" y="5073"/>
                    </a:lnTo>
                    <a:cubicBezTo>
                      <a:pt x="7026" y="5041"/>
                      <a:pt x="6931" y="4978"/>
                      <a:pt x="6805" y="4947"/>
                    </a:cubicBezTo>
                    <a:lnTo>
                      <a:pt x="6805" y="4443"/>
                    </a:lnTo>
                    <a:cubicBezTo>
                      <a:pt x="6805" y="4222"/>
                      <a:pt x="6648" y="4065"/>
                      <a:pt x="6459" y="4065"/>
                    </a:cubicBezTo>
                    <a:lnTo>
                      <a:pt x="5073" y="4065"/>
                    </a:lnTo>
                    <a:cubicBezTo>
                      <a:pt x="4884" y="4065"/>
                      <a:pt x="4726" y="4222"/>
                      <a:pt x="4726" y="4443"/>
                    </a:cubicBezTo>
                    <a:lnTo>
                      <a:pt x="4726" y="4947"/>
                    </a:lnTo>
                    <a:cubicBezTo>
                      <a:pt x="4600" y="4978"/>
                      <a:pt x="4506" y="5010"/>
                      <a:pt x="4411" y="5073"/>
                    </a:cubicBezTo>
                    <a:lnTo>
                      <a:pt x="4033" y="4695"/>
                    </a:lnTo>
                    <a:cubicBezTo>
                      <a:pt x="3986" y="4648"/>
                      <a:pt x="3899" y="4624"/>
                      <a:pt x="3808" y="4624"/>
                    </a:cubicBezTo>
                    <a:cubicBezTo>
                      <a:pt x="3718" y="4624"/>
                      <a:pt x="3623" y="4648"/>
                      <a:pt x="3560" y="4695"/>
                    </a:cubicBezTo>
                    <a:lnTo>
                      <a:pt x="2584" y="5703"/>
                    </a:lnTo>
                    <a:cubicBezTo>
                      <a:pt x="2458" y="5829"/>
                      <a:pt x="2458" y="6050"/>
                      <a:pt x="2584" y="6176"/>
                    </a:cubicBezTo>
                    <a:lnTo>
                      <a:pt x="2930" y="6522"/>
                    </a:lnTo>
                    <a:cubicBezTo>
                      <a:pt x="2899" y="6585"/>
                      <a:pt x="2867" y="6711"/>
                      <a:pt x="2836" y="6837"/>
                    </a:cubicBezTo>
                    <a:lnTo>
                      <a:pt x="2300" y="6837"/>
                    </a:lnTo>
                    <a:cubicBezTo>
                      <a:pt x="2111" y="6837"/>
                      <a:pt x="1954" y="6995"/>
                      <a:pt x="1954" y="7184"/>
                    </a:cubicBezTo>
                    <a:lnTo>
                      <a:pt x="1954" y="8570"/>
                    </a:lnTo>
                    <a:cubicBezTo>
                      <a:pt x="1954" y="8759"/>
                      <a:pt x="2111" y="8917"/>
                      <a:pt x="2300" y="8917"/>
                    </a:cubicBezTo>
                    <a:lnTo>
                      <a:pt x="2836" y="8917"/>
                    </a:lnTo>
                    <a:cubicBezTo>
                      <a:pt x="2867" y="9043"/>
                      <a:pt x="2899" y="9137"/>
                      <a:pt x="2930" y="9232"/>
                    </a:cubicBezTo>
                    <a:lnTo>
                      <a:pt x="2584" y="9610"/>
                    </a:lnTo>
                    <a:lnTo>
                      <a:pt x="977" y="9610"/>
                    </a:lnTo>
                    <a:cubicBezTo>
                      <a:pt x="788" y="9610"/>
                      <a:pt x="630" y="9452"/>
                      <a:pt x="630" y="9232"/>
                    </a:cubicBezTo>
                    <a:lnTo>
                      <a:pt x="630" y="3372"/>
                    </a:lnTo>
                    <a:close/>
                    <a:moveTo>
                      <a:pt x="6112" y="4726"/>
                    </a:moveTo>
                    <a:lnTo>
                      <a:pt x="6112" y="5136"/>
                    </a:lnTo>
                    <a:cubicBezTo>
                      <a:pt x="6112" y="5294"/>
                      <a:pt x="6207" y="5420"/>
                      <a:pt x="6364" y="5451"/>
                    </a:cubicBezTo>
                    <a:cubicBezTo>
                      <a:pt x="6553" y="5514"/>
                      <a:pt x="6805" y="5609"/>
                      <a:pt x="6994" y="5735"/>
                    </a:cubicBezTo>
                    <a:cubicBezTo>
                      <a:pt x="7041" y="5769"/>
                      <a:pt x="7096" y="5783"/>
                      <a:pt x="7153" y="5783"/>
                    </a:cubicBezTo>
                    <a:cubicBezTo>
                      <a:pt x="7251" y="5783"/>
                      <a:pt x="7356" y="5743"/>
                      <a:pt x="7435" y="5703"/>
                    </a:cubicBezTo>
                    <a:lnTo>
                      <a:pt x="7751" y="5388"/>
                    </a:lnTo>
                    <a:lnTo>
                      <a:pt x="8223" y="5861"/>
                    </a:lnTo>
                    <a:lnTo>
                      <a:pt x="7908" y="6176"/>
                    </a:lnTo>
                    <a:cubicBezTo>
                      <a:pt x="7782" y="6302"/>
                      <a:pt x="7782" y="6459"/>
                      <a:pt x="7877" y="6617"/>
                    </a:cubicBezTo>
                    <a:cubicBezTo>
                      <a:pt x="7971" y="6806"/>
                      <a:pt x="8066" y="6995"/>
                      <a:pt x="8129" y="7247"/>
                    </a:cubicBezTo>
                    <a:cubicBezTo>
                      <a:pt x="8192" y="7404"/>
                      <a:pt x="8286" y="7499"/>
                      <a:pt x="8444" y="7499"/>
                    </a:cubicBezTo>
                    <a:lnTo>
                      <a:pt x="8885" y="7499"/>
                    </a:lnTo>
                    <a:lnTo>
                      <a:pt x="8885" y="8192"/>
                    </a:lnTo>
                    <a:lnTo>
                      <a:pt x="8444" y="8192"/>
                    </a:lnTo>
                    <a:cubicBezTo>
                      <a:pt x="8286" y="8192"/>
                      <a:pt x="8192" y="8286"/>
                      <a:pt x="8129" y="8444"/>
                    </a:cubicBezTo>
                    <a:cubicBezTo>
                      <a:pt x="8097" y="8665"/>
                      <a:pt x="7971" y="8885"/>
                      <a:pt x="7877" y="9074"/>
                    </a:cubicBezTo>
                    <a:cubicBezTo>
                      <a:pt x="7782" y="9200"/>
                      <a:pt x="7814" y="9389"/>
                      <a:pt x="7908" y="9515"/>
                    </a:cubicBezTo>
                    <a:lnTo>
                      <a:pt x="8223" y="9830"/>
                    </a:lnTo>
                    <a:lnTo>
                      <a:pt x="7751" y="10303"/>
                    </a:lnTo>
                    <a:lnTo>
                      <a:pt x="7435" y="9988"/>
                    </a:lnTo>
                    <a:cubicBezTo>
                      <a:pt x="7368" y="9920"/>
                      <a:pt x="7291" y="9889"/>
                      <a:pt x="7211" y="9889"/>
                    </a:cubicBezTo>
                    <a:cubicBezTo>
                      <a:pt x="7141" y="9889"/>
                      <a:pt x="7068" y="9912"/>
                      <a:pt x="6994" y="9956"/>
                    </a:cubicBezTo>
                    <a:cubicBezTo>
                      <a:pt x="6805" y="10082"/>
                      <a:pt x="6616" y="10145"/>
                      <a:pt x="6364" y="10208"/>
                    </a:cubicBezTo>
                    <a:cubicBezTo>
                      <a:pt x="6207" y="10271"/>
                      <a:pt x="6112" y="10366"/>
                      <a:pt x="6112" y="10555"/>
                    </a:cubicBezTo>
                    <a:lnTo>
                      <a:pt x="6112" y="10964"/>
                    </a:lnTo>
                    <a:lnTo>
                      <a:pt x="5419" y="10964"/>
                    </a:lnTo>
                    <a:lnTo>
                      <a:pt x="5419" y="10555"/>
                    </a:lnTo>
                    <a:cubicBezTo>
                      <a:pt x="5419" y="10366"/>
                      <a:pt x="5325" y="10271"/>
                      <a:pt x="5167" y="10208"/>
                    </a:cubicBezTo>
                    <a:cubicBezTo>
                      <a:pt x="4947" y="10177"/>
                      <a:pt x="4726" y="10051"/>
                      <a:pt x="4537" y="9956"/>
                    </a:cubicBezTo>
                    <a:cubicBezTo>
                      <a:pt x="4491" y="9921"/>
                      <a:pt x="4436" y="9908"/>
                      <a:pt x="4379" y="9908"/>
                    </a:cubicBezTo>
                    <a:cubicBezTo>
                      <a:pt x="4281" y="9908"/>
                      <a:pt x="4176" y="9948"/>
                      <a:pt x="4096" y="9988"/>
                    </a:cubicBezTo>
                    <a:lnTo>
                      <a:pt x="3781" y="10303"/>
                    </a:lnTo>
                    <a:lnTo>
                      <a:pt x="3308" y="9830"/>
                    </a:lnTo>
                    <a:lnTo>
                      <a:pt x="3623" y="9515"/>
                    </a:lnTo>
                    <a:cubicBezTo>
                      <a:pt x="3749" y="9389"/>
                      <a:pt x="3749" y="9232"/>
                      <a:pt x="3655" y="9074"/>
                    </a:cubicBezTo>
                    <a:cubicBezTo>
                      <a:pt x="3529" y="8885"/>
                      <a:pt x="3466" y="8696"/>
                      <a:pt x="3371" y="8444"/>
                    </a:cubicBezTo>
                    <a:cubicBezTo>
                      <a:pt x="3340" y="8286"/>
                      <a:pt x="3214" y="8192"/>
                      <a:pt x="3056" y="8192"/>
                    </a:cubicBezTo>
                    <a:lnTo>
                      <a:pt x="2647" y="8192"/>
                    </a:lnTo>
                    <a:lnTo>
                      <a:pt x="2647" y="7499"/>
                    </a:lnTo>
                    <a:lnTo>
                      <a:pt x="3056" y="7499"/>
                    </a:lnTo>
                    <a:cubicBezTo>
                      <a:pt x="3214" y="7499"/>
                      <a:pt x="3340" y="7404"/>
                      <a:pt x="3371" y="7247"/>
                    </a:cubicBezTo>
                    <a:cubicBezTo>
                      <a:pt x="3434" y="7026"/>
                      <a:pt x="3529" y="6806"/>
                      <a:pt x="3655" y="6617"/>
                    </a:cubicBezTo>
                    <a:cubicBezTo>
                      <a:pt x="3749" y="6491"/>
                      <a:pt x="3686" y="6302"/>
                      <a:pt x="3623" y="6176"/>
                    </a:cubicBezTo>
                    <a:lnTo>
                      <a:pt x="3308" y="5861"/>
                    </a:lnTo>
                    <a:lnTo>
                      <a:pt x="3781" y="5388"/>
                    </a:lnTo>
                    <a:lnTo>
                      <a:pt x="4096" y="5703"/>
                    </a:lnTo>
                    <a:cubicBezTo>
                      <a:pt x="4163" y="5771"/>
                      <a:pt x="4240" y="5802"/>
                      <a:pt x="4321" y="5802"/>
                    </a:cubicBezTo>
                    <a:cubicBezTo>
                      <a:pt x="4391" y="5802"/>
                      <a:pt x="4464" y="5778"/>
                      <a:pt x="4537" y="5735"/>
                    </a:cubicBezTo>
                    <a:cubicBezTo>
                      <a:pt x="4726" y="5609"/>
                      <a:pt x="4915" y="5546"/>
                      <a:pt x="5167" y="5451"/>
                    </a:cubicBezTo>
                    <a:cubicBezTo>
                      <a:pt x="5325" y="5420"/>
                      <a:pt x="5419" y="5294"/>
                      <a:pt x="5419" y="5136"/>
                    </a:cubicBezTo>
                    <a:lnTo>
                      <a:pt x="5419" y="4726"/>
                    </a:lnTo>
                    <a:close/>
                    <a:moveTo>
                      <a:pt x="1008" y="1"/>
                    </a:moveTo>
                    <a:cubicBezTo>
                      <a:pt x="473" y="1"/>
                      <a:pt x="0" y="473"/>
                      <a:pt x="0" y="1009"/>
                    </a:cubicBezTo>
                    <a:lnTo>
                      <a:pt x="0" y="9295"/>
                    </a:lnTo>
                    <a:cubicBezTo>
                      <a:pt x="0" y="9830"/>
                      <a:pt x="473" y="10303"/>
                      <a:pt x="1008" y="10303"/>
                    </a:cubicBezTo>
                    <a:lnTo>
                      <a:pt x="2867" y="10303"/>
                    </a:lnTo>
                    <a:lnTo>
                      <a:pt x="3623" y="11059"/>
                    </a:lnTo>
                    <a:cubicBezTo>
                      <a:pt x="3671" y="11122"/>
                      <a:pt x="3757" y="11153"/>
                      <a:pt x="3848" y="11153"/>
                    </a:cubicBezTo>
                    <a:cubicBezTo>
                      <a:pt x="3938" y="11153"/>
                      <a:pt x="4033" y="11122"/>
                      <a:pt x="4096" y="11059"/>
                    </a:cubicBezTo>
                    <a:lnTo>
                      <a:pt x="4442" y="10712"/>
                    </a:lnTo>
                    <a:cubicBezTo>
                      <a:pt x="4506" y="10744"/>
                      <a:pt x="4632" y="10775"/>
                      <a:pt x="4758" y="10807"/>
                    </a:cubicBezTo>
                    <a:lnTo>
                      <a:pt x="4758" y="11342"/>
                    </a:lnTo>
                    <a:cubicBezTo>
                      <a:pt x="4758" y="11531"/>
                      <a:pt x="4915" y="11689"/>
                      <a:pt x="5104" y="11689"/>
                    </a:cubicBezTo>
                    <a:lnTo>
                      <a:pt x="6490" y="11689"/>
                    </a:lnTo>
                    <a:cubicBezTo>
                      <a:pt x="6679" y="11689"/>
                      <a:pt x="6837" y="11531"/>
                      <a:pt x="6837" y="11342"/>
                    </a:cubicBezTo>
                    <a:lnTo>
                      <a:pt x="6837" y="10807"/>
                    </a:lnTo>
                    <a:cubicBezTo>
                      <a:pt x="6963" y="10775"/>
                      <a:pt x="7026" y="10744"/>
                      <a:pt x="7152" y="10712"/>
                    </a:cubicBezTo>
                    <a:lnTo>
                      <a:pt x="7498" y="11059"/>
                    </a:lnTo>
                    <a:cubicBezTo>
                      <a:pt x="7561" y="11122"/>
                      <a:pt x="7656" y="11153"/>
                      <a:pt x="7747" y="11153"/>
                    </a:cubicBezTo>
                    <a:cubicBezTo>
                      <a:pt x="7837" y="11153"/>
                      <a:pt x="7924" y="11122"/>
                      <a:pt x="7971" y="11059"/>
                    </a:cubicBezTo>
                    <a:lnTo>
                      <a:pt x="8727" y="10303"/>
                    </a:lnTo>
                    <a:lnTo>
                      <a:pt x="10617" y="10303"/>
                    </a:lnTo>
                    <a:cubicBezTo>
                      <a:pt x="11185" y="10303"/>
                      <a:pt x="11657" y="9830"/>
                      <a:pt x="11657" y="9295"/>
                    </a:cubicBezTo>
                    <a:lnTo>
                      <a:pt x="11657" y="1009"/>
                    </a:lnTo>
                    <a:cubicBezTo>
                      <a:pt x="11657" y="473"/>
                      <a:pt x="11216" y="1"/>
                      <a:pt x="1061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836" name="Google Shape;12593;p89">
                <a:extLst>
                  <a:ext uri="{FF2B5EF4-FFF2-40B4-BE49-F238E27FC236}">
                    <a16:creationId xmlns:a16="http://schemas.microsoft.com/office/drawing/2014/main" id="{5D96D3BA-90B4-9E50-6C79-4C24D6AE79B0}"/>
                  </a:ext>
                </a:extLst>
              </p:cNvPr>
              <p:cNvSpPr/>
              <p:nvPr/>
            </p:nvSpPr>
            <p:spPr>
              <a:xfrm>
                <a:off x="5483751" y="4397527"/>
                <a:ext cx="39936" cy="39936"/>
              </a:xfrm>
              <a:custGeom>
                <a:avLst/>
                <a:gdLst/>
                <a:ahLst/>
                <a:cxnLst/>
                <a:rect l="l" t="t" r="r" b="b"/>
                <a:pathLst>
                  <a:path w="726" h="726" extrusionOk="0">
                    <a:moveTo>
                      <a:pt x="347" y="1"/>
                    </a:moveTo>
                    <a:cubicBezTo>
                      <a:pt x="158" y="1"/>
                      <a:pt x="1" y="158"/>
                      <a:pt x="1" y="347"/>
                    </a:cubicBezTo>
                    <a:cubicBezTo>
                      <a:pt x="1" y="536"/>
                      <a:pt x="158" y="726"/>
                      <a:pt x="347" y="726"/>
                    </a:cubicBezTo>
                    <a:cubicBezTo>
                      <a:pt x="568" y="726"/>
                      <a:pt x="725" y="536"/>
                      <a:pt x="725" y="347"/>
                    </a:cubicBezTo>
                    <a:cubicBezTo>
                      <a:pt x="725" y="158"/>
                      <a:pt x="568" y="1"/>
                      <a:pt x="34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837" name="Google Shape;12594;p89">
                <a:extLst>
                  <a:ext uri="{FF2B5EF4-FFF2-40B4-BE49-F238E27FC236}">
                    <a16:creationId xmlns:a16="http://schemas.microsoft.com/office/drawing/2014/main" id="{8CB9DED4-A1AA-0051-F8C5-E375113F7749}"/>
                  </a:ext>
                </a:extLst>
              </p:cNvPr>
              <p:cNvSpPr/>
              <p:nvPr/>
            </p:nvSpPr>
            <p:spPr>
              <a:xfrm>
                <a:off x="5559992" y="4397527"/>
                <a:ext cx="38176" cy="39936"/>
              </a:xfrm>
              <a:custGeom>
                <a:avLst/>
                <a:gdLst/>
                <a:ahLst/>
                <a:cxnLst/>
                <a:rect l="l" t="t" r="r" b="b"/>
                <a:pathLst>
                  <a:path w="694" h="726" extrusionOk="0">
                    <a:moveTo>
                      <a:pt x="347" y="1"/>
                    </a:moveTo>
                    <a:cubicBezTo>
                      <a:pt x="158" y="1"/>
                      <a:pt x="1" y="158"/>
                      <a:pt x="1" y="347"/>
                    </a:cubicBezTo>
                    <a:cubicBezTo>
                      <a:pt x="1" y="568"/>
                      <a:pt x="158" y="726"/>
                      <a:pt x="347" y="726"/>
                    </a:cubicBezTo>
                    <a:cubicBezTo>
                      <a:pt x="536" y="726"/>
                      <a:pt x="694" y="568"/>
                      <a:pt x="694" y="347"/>
                    </a:cubicBezTo>
                    <a:cubicBezTo>
                      <a:pt x="694" y="158"/>
                      <a:pt x="536" y="1"/>
                      <a:pt x="34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838" name="Google Shape;12595;p89">
                <a:extLst>
                  <a:ext uri="{FF2B5EF4-FFF2-40B4-BE49-F238E27FC236}">
                    <a16:creationId xmlns:a16="http://schemas.microsoft.com/office/drawing/2014/main" id="{9E4E290D-57BF-C9B9-F559-C5A8A9DD810D}"/>
                  </a:ext>
                </a:extLst>
              </p:cNvPr>
              <p:cNvSpPr/>
              <p:nvPr/>
            </p:nvSpPr>
            <p:spPr>
              <a:xfrm>
                <a:off x="5636234" y="4397527"/>
                <a:ext cx="38231" cy="39936"/>
              </a:xfrm>
              <a:custGeom>
                <a:avLst/>
                <a:gdLst/>
                <a:ahLst/>
                <a:cxnLst/>
                <a:rect l="l" t="t" r="r" b="b"/>
                <a:pathLst>
                  <a:path w="695" h="726" extrusionOk="0">
                    <a:moveTo>
                      <a:pt x="347" y="1"/>
                    </a:moveTo>
                    <a:cubicBezTo>
                      <a:pt x="158" y="1"/>
                      <a:pt x="1" y="158"/>
                      <a:pt x="1" y="347"/>
                    </a:cubicBezTo>
                    <a:cubicBezTo>
                      <a:pt x="1" y="568"/>
                      <a:pt x="158" y="726"/>
                      <a:pt x="347" y="726"/>
                    </a:cubicBezTo>
                    <a:cubicBezTo>
                      <a:pt x="537" y="726"/>
                      <a:pt x="694" y="568"/>
                      <a:pt x="694" y="347"/>
                    </a:cubicBezTo>
                    <a:cubicBezTo>
                      <a:pt x="694" y="158"/>
                      <a:pt x="537" y="1"/>
                      <a:pt x="34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839" name="Google Shape;12596;p89">
                <a:extLst>
                  <a:ext uri="{FF2B5EF4-FFF2-40B4-BE49-F238E27FC236}">
                    <a16:creationId xmlns:a16="http://schemas.microsoft.com/office/drawing/2014/main" id="{B4837DE1-78DB-329B-CB38-49AC981F046A}"/>
                  </a:ext>
                </a:extLst>
              </p:cNvPr>
              <p:cNvSpPr/>
              <p:nvPr/>
            </p:nvSpPr>
            <p:spPr>
              <a:xfrm>
                <a:off x="5709065" y="4397527"/>
                <a:ext cx="265196" cy="39936"/>
              </a:xfrm>
              <a:custGeom>
                <a:avLst/>
                <a:gdLst/>
                <a:ahLst/>
                <a:cxnLst/>
                <a:rect l="l" t="t" r="r" b="b"/>
                <a:pathLst>
                  <a:path w="4821" h="726" extrusionOk="0">
                    <a:moveTo>
                      <a:pt x="347" y="1"/>
                    </a:moveTo>
                    <a:cubicBezTo>
                      <a:pt x="158" y="1"/>
                      <a:pt x="0" y="158"/>
                      <a:pt x="0" y="347"/>
                    </a:cubicBezTo>
                    <a:cubicBezTo>
                      <a:pt x="32" y="568"/>
                      <a:pt x="189" y="726"/>
                      <a:pt x="347" y="726"/>
                    </a:cubicBezTo>
                    <a:lnTo>
                      <a:pt x="4442" y="726"/>
                    </a:lnTo>
                    <a:cubicBezTo>
                      <a:pt x="4663" y="726"/>
                      <a:pt x="4820" y="568"/>
                      <a:pt x="4820" y="347"/>
                    </a:cubicBezTo>
                    <a:cubicBezTo>
                      <a:pt x="4820" y="158"/>
                      <a:pt x="4663" y="1"/>
                      <a:pt x="444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840" name="Google Shape;12597;p89">
                <a:extLst>
                  <a:ext uri="{FF2B5EF4-FFF2-40B4-BE49-F238E27FC236}">
                    <a16:creationId xmlns:a16="http://schemas.microsoft.com/office/drawing/2014/main" id="{CAD405B5-BF96-18C5-BF37-21CCFF4AAA46}"/>
                  </a:ext>
                </a:extLst>
              </p:cNvPr>
              <p:cNvSpPr/>
              <p:nvPr/>
            </p:nvSpPr>
            <p:spPr>
              <a:xfrm>
                <a:off x="5636234" y="4666187"/>
                <a:ext cx="187248" cy="187193"/>
              </a:xfrm>
              <a:custGeom>
                <a:avLst/>
                <a:gdLst/>
                <a:ahLst/>
                <a:cxnLst/>
                <a:rect l="l" t="t" r="r" b="b"/>
                <a:pathLst>
                  <a:path w="3404" h="3403" extrusionOk="0">
                    <a:moveTo>
                      <a:pt x="1671" y="662"/>
                    </a:moveTo>
                    <a:cubicBezTo>
                      <a:pt x="2238" y="662"/>
                      <a:pt x="2710" y="1134"/>
                      <a:pt x="2710" y="1701"/>
                    </a:cubicBezTo>
                    <a:cubicBezTo>
                      <a:pt x="2710" y="2237"/>
                      <a:pt x="2269" y="2710"/>
                      <a:pt x="1671" y="2710"/>
                    </a:cubicBezTo>
                    <a:cubicBezTo>
                      <a:pt x="1135" y="2710"/>
                      <a:pt x="663" y="2237"/>
                      <a:pt x="663" y="1701"/>
                    </a:cubicBezTo>
                    <a:cubicBezTo>
                      <a:pt x="663" y="1134"/>
                      <a:pt x="1135" y="662"/>
                      <a:pt x="1671" y="662"/>
                    </a:cubicBezTo>
                    <a:close/>
                    <a:moveTo>
                      <a:pt x="1671" y="0"/>
                    </a:moveTo>
                    <a:cubicBezTo>
                      <a:pt x="726" y="0"/>
                      <a:pt x="1" y="756"/>
                      <a:pt x="1" y="1701"/>
                    </a:cubicBezTo>
                    <a:cubicBezTo>
                      <a:pt x="1" y="2647"/>
                      <a:pt x="726" y="3403"/>
                      <a:pt x="1671" y="3403"/>
                    </a:cubicBezTo>
                    <a:cubicBezTo>
                      <a:pt x="2616" y="3403"/>
                      <a:pt x="3372" y="2647"/>
                      <a:pt x="3372" y="1701"/>
                    </a:cubicBezTo>
                    <a:cubicBezTo>
                      <a:pt x="3403" y="756"/>
                      <a:pt x="2616" y="0"/>
                      <a:pt x="167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7841" name="Google Shape;12598;p89">
                <a:extLst>
                  <a:ext uri="{FF2B5EF4-FFF2-40B4-BE49-F238E27FC236}">
                    <a16:creationId xmlns:a16="http://schemas.microsoft.com/office/drawing/2014/main" id="{7827E165-B35D-31ED-9C7D-08B468976187}"/>
                  </a:ext>
                </a:extLst>
              </p:cNvPr>
              <p:cNvGrpSpPr/>
              <p:nvPr/>
            </p:nvGrpSpPr>
            <p:grpSpPr>
              <a:xfrm>
                <a:off x="4600743" y="4323869"/>
                <a:ext cx="566751" cy="644753"/>
                <a:chOff x="-919700" y="2420750"/>
                <a:chExt cx="257575" cy="293025"/>
              </a:xfrm>
              <a:grpFill/>
            </p:grpSpPr>
            <p:sp>
              <p:nvSpPr>
                <p:cNvPr id="17856" name="Google Shape;12599;p89">
                  <a:extLst>
                    <a:ext uri="{FF2B5EF4-FFF2-40B4-BE49-F238E27FC236}">
                      <a16:creationId xmlns:a16="http://schemas.microsoft.com/office/drawing/2014/main" id="{2DBC9F94-97F2-185C-3095-C894AE5135D6}"/>
                    </a:ext>
                  </a:extLst>
                </p:cNvPr>
                <p:cNvSpPr/>
                <p:nvPr/>
              </p:nvSpPr>
              <p:spPr>
                <a:xfrm>
                  <a:off x="-884250" y="2490850"/>
                  <a:ext cx="8430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72" h="2049" extrusionOk="0">
                      <a:moveTo>
                        <a:pt x="977" y="631"/>
                      </a:moveTo>
                      <a:cubicBezTo>
                        <a:pt x="1166" y="631"/>
                        <a:pt x="1324" y="788"/>
                        <a:pt x="1324" y="977"/>
                      </a:cubicBezTo>
                      <a:cubicBezTo>
                        <a:pt x="1324" y="1198"/>
                        <a:pt x="1166" y="1355"/>
                        <a:pt x="977" y="1355"/>
                      </a:cubicBezTo>
                      <a:cubicBezTo>
                        <a:pt x="788" y="1355"/>
                        <a:pt x="631" y="1198"/>
                        <a:pt x="631" y="977"/>
                      </a:cubicBezTo>
                      <a:cubicBezTo>
                        <a:pt x="631" y="788"/>
                        <a:pt x="788" y="631"/>
                        <a:pt x="977" y="631"/>
                      </a:cubicBezTo>
                      <a:close/>
                      <a:moveTo>
                        <a:pt x="2363" y="631"/>
                      </a:moveTo>
                      <a:cubicBezTo>
                        <a:pt x="2552" y="631"/>
                        <a:pt x="2710" y="788"/>
                        <a:pt x="2710" y="977"/>
                      </a:cubicBezTo>
                      <a:cubicBezTo>
                        <a:pt x="2710" y="1198"/>
                        <a:pt x="2552" y="1355"/>
                        <a:pt x="2363" y="1355"/>
                      </a:cubicBezTo>
                      <a:cubicBezTo>
                        <a:pt x="2174" y="1355"/>
                        <a:pt x="2017" y="1198"/>
                        <a:pt x="2017" y="977"/>
                      </a:cubicBezTo>
                      <a:cubicBezTo>
                        <a:pt x="2017" y="788"/>
                        <a:pt x="2174" y="631"/>
                        <a:pt x="2363" y="631"/>
                      </a:cubicBezTo>
                      <a:close/>
                      <a:moveTo>
                        <a:pt x="1009" y="1"/>
                      </a:moveTo>
                      <a:cubicBezTo>
                        <a:pt x="473" y="1"/>
                        <a:pt x="0" y="473"/>
                        <a:pt x="0" y="1040"/>
                      </a:cubicBezTo>
                      <a:cubicBezTo>
                        <a:pt x="0" y="1576"/>
                        <a:pt x="473" y="2048"/>
                        <a:pt x="1009" y="2048"/>
                      </a:cubicBezTo>
                      <a:cubicBezTo>
                        <a:pt x="1292" y="2048"/>
                        <a:pt x="1544" y="1922"/>
                        <a:pt x="1702" y="1765"/>
                      </a:cubicBezTo>
                      <a:cubicBezTo>
                        <a:pt x="1891" y="1922"/>
                        <a:pt x="2111" y="2048"/>
                        <a:pt x="2363" y="2048"/>
                      </a:cubicBezTo>
                      <a:cubicBezTo>
                        <a:pt x="2899" y="2048"/>
                        <a:pt x="3371" y="1576"/>
                        <a:pt x="3371" y="1040"/>
                      </a:cubicBezTo>
                      <a:cubicBezTo>
                        <a:pt x="3371" y="442"/>
                        <a:pt x="2899" y="1"/>
                        <a:pt x="2363" y="1"/>
                      </a:cubicBezTo>
                      <a:cubicBezTo>
                        <a:pt x="2080" y="1"/>
                        <a:pt x="1859" y="127"/>
                        <a:pt x="1702" y="284"/>
                      </a:cubicBezTo>
                      <a:cubicBezTo>
                        <a:pt x="1481" y="127"/>
                        <a:pt x="1261" y="1"/>
                        <a:pt x="100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57" name="Google Shape;12600;p89">
                  <a:extLst>
                    <a:ext uri="{FF2B5EF4-FFF2-40B4-BE49-F238E27FC236}">
                      <a16:creationId xmlns:a16="http://schemas.microsoft.com/office/drawing/2014/main" id="{0F7A8D91-3E0F-4B2A-9D4F-5839B91498FA}"/>
                    </a:ext>
                  </a:extLst>
                </p:cNvPr>
                <p:cNvSpPr/>
                <p:nvPr/>
              </p:nvSpPr>
              <p:spPr>
                <a:xfrm>
                  <a:off x="-919700" y="2420750"/>
                  <a:ext cx="257575" cy="293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03" h="11721" extrusionOk="0">
                      <a:moveTo>
                        <a:pt x="7152" y="694"/>
                      </a:moveTo>
                      <a:cubicBezTo>
                        <a:pt x="7373" y="694"/>
                        <a:pt x="7530" y="851"/>
                        <a:pt x="7530" y="1040"/>
                      </a:cubicBezTo>
                      <a:lnTo>
                        <a:pt x="7530" y="1418"/>
                      </a:lnTo>
                      <a:lnTo>
                        <a:pt x="662" y="1418"/>
                      </a:lnTo>
                      <a:lnTo>
                        <a:pt x="662" y="1040"/>
                      </a:lnTo>
                      <a:cubicBezTo>
                        <a:pt x="694" y="851"/>
                        <a:pt x="851" y="694"/>
                        <a:pt x="1009" y="694"/>
                      </a:cubicBezTo>
                      <a:close/>
                      <a:moveTo>
                        <a:pt x="7562" y="2111"/>
                      </a:moveTo>
                      <a:lnTo>
                        <a:pt x="7562" y="3403"/>
                      </a:lnTo>
                      <a:lnTo>
                        <a:pt x="7247" y="3088"/>
                      </a:lnTo>
                      <a:cubicBezTo>
                        <a:pt x="7042" y="2883"/>
                        <a:pt x="6784" y="2792"/>
                        <a:pt x="6528" y="2792"/>
                      </a:cubicBezTo>
                      <a:cubicBezTo>
                        <a:pt x="5999" y="2792"/>
                        <a:pt x="5483" y="3186"/>
                        <a:pt x="5483" y="3781"/>
                      </a:cubicBezTo>
                      <a:cubicBezTo>
                        <a:pt x="5483" y="4065"/>
                        <a:pt x="5577" y="4348"/>
                        <a:pt x="5798" y="4506"/>
                      </a:cubicBezTo>
                      <a:lnTo>
                        <a:pt x="6774" y="5482"/>
                      </a:lnTo>
                      <a:lnTo>
                        <a:pt x="1009" y="5482"/>
                      </a:lnTo>
                      <a:cubicBezTo>
                        <a:pt x="995" y="5485"/>
                        <a:pt x="982" y="5486"/>
                        <a:pt x="968" y="5486"/>
                      </a:cubicBezTo>
                      <a:cubicBezTo>
                        <a:pt x="825" y="5486"/>
                        <a:pt x="694" y="5340"/>
                        <a:pt x="694" y="5167"/>
                      </a:cubicBezTo>
                      <a:lnTo>
                        <a:pt x="694" y="2111"/>
                      </a:lnTo>
                      <a:close/>
                      <a:moveTo>
                        <a:pt x="8160" y="2584"/>
                      </a:moveTo>
                      <a:lnTo>
                        <a:pt x="9200" y="3624"/>
                      </a:lnTo>
                      <a:cubicBezTo>
                        <a:pt x="9421" y="3844"/>
                        <a:pt x="9515" y="4065"/>
                        <a:pt x="9515" y="4348"/>
                      </a:cubicBezTo>
                      <a:lnTo>
                        <a:pt x="9515" y="6900"/>
                      </a:lnTo>
                      <a:cubicBezTo>
                        <a:pt x="9515" y="7373"/>
                        <a:pt x="9358" y="7845"/>
                        <a:pt x="9043" y="8192"/>
                      </a:cubicBezTo>
                      <a:lnTo>
                        <a:pt x="5955" y="8192"/>
                      </a:lnTo>
                      <a:cubicBezTo>
                        <a:pt x="5640" y="7845"/>
                        <a:pt x="5483" y="7373"/>
                        <a:pt x="5483" y="6900"/>
                      </a:cubicBezTo>
                      <a:lnTo>
                        <a:pt x="5483" y="6144"/>
                      </a:lnTo>
                      <a:lnTo>
                        <a:pt x="6837" y="6144"/>
                      </a:lnTo>
                      <a:lnTo>
                        <a:pt x="6837" y="6207"/>
                      </a:lnTo>
                      <a:cubicBezTo>
                        <a:pt x="6837" y="6585"/>
                        <a:pt x="6900" y="6932"/>
                        <a:pt x="7089" y="7373"/>
                      </a:cubicBezTo>
                      <a:cubicBezTo>
                        <a:pt x="7135" y="7487"/>
                        <a:pt x="7263" y="7568"/>
                        <a:pt x="7403" y="7568"/>
                      </a:cubicBezTo>
                      <a:cubicBezTo>
                        <a:pt x="7455" y="7568"/>
                        <a:pt x="7510" y="7556"/>
                        <a:pt x="7562" y="7530"/>
                      </a:cubicBezTo>
                      <a:cubicBezTo>
                        <a:pt x="7719" y="7467"/>
                        <a:pt x="7782" y="7247"/>
                        <a:pt x="7719" y="7058"/>
                      </a:cubicBezTo>
                      <a:cubicBezTo>
                        <a:pt x="7593" y="6774"/>
                        <a:pt x="7530" y="6522"/>
                        <a:pt x="7530" y="6239"/>
                      </a:cubicBezTo>
                      <a:lnTo>
                        <a:pt x="7530" y="5451"/>
                      </a:lnTo>
                      <a:cubicBezTo>
                        <a:pt x="7530" y="5356"/>
                        <a:pt x="7467" y="5262"/>
                        <a:pt x="7404" y="5199"/>
                      </a:cubicBezTo>
                      <a:lnTo>
                        <a:pt x="6207" y="4033"/>
                      </a:lnTo>
                      <a:cubicBezTo>
                        <a:pt x="6018" y="3844"/>
                        <a:pt x="6144" y="3435"/>
                        <a:pt x="6459" y="3435"/>
                      </a:cubicBezTo>
                      <a:cubicBezTo>
                        <a:pt x="6522" y="3435"/>
                        <a:pt x="6648" y="3466"/>
                        <a:pt x="6680" y="3561"/>
                      </a:cubicBezTo>
                      <a:lnTo>
                        <a:pt x="8255" y="5136"/>
                      </a:lnTo>
                      <a:cubicBezTo>
                        <a:pt x="8318" y="5199"/>
                        <a:pt x="8413" y="5230"/>
                        <a:pt x="8503" y="5230"/>
                      </a:cubicBezTo>
                      <a:cubicBezTo>
                        <a:pt x="8594" y="5230"/>
                        <a:pt x="8680" y="5199"/>
                        <a:pt x="8728" y="5136"/>
                      </a:cubicBezTo>
                      <a:cubicBezTo>
                        <a:pt x="8854" y="5010"/>
                        <a:pt x="8854" y="4789"/>
                        <a:pt x="8728" y="4663"/>
                      </a:cubicBezTo>
                      <a:lnTo>
                        <a:pt x="8160" y="4065"/>
                      </a:lnTo>
                      <a:lnTo>
                        <a:pt x="8160" y="2584"/>
                      </a:lnTo>
                      <a:close/>
                      <a:moveTo>
                        <a:pt x="9295" y="8948"/>
                      </a:moveTo>
                      <a:cubicBezTo>
                        <a:pt x="9484" y="8948"/>
                        <a:pt x="9641" y="9105"/>
                        <a:pt x="9641" y="9295"/>
                      </a:cubicBezTo>
                      <a:lnTo>
                        <a:pt x="9641" y="10996"/>
                      </a:lnTo>
                      <a:lnTo>
                        <a:pt x="5514" y="10996"/>
                      </a:lnTo>
                      <a:lnTo>
                        <a:pt x="5514" y="9295"/>
                      </a:lnTo>
                      <a:cubicBezTo>
                        <a:pt x="5514" y="9105"/>
                        <a:pt x="5672" y="8948"/>
                        <a:pt x="5861" y="8948"/>
                      </a:cubicBezTo>
                      <a:close/>
                      <a:moveTo>
                        <a:pt x="1009" y="1"/>
                      </a:moveTo>
                      <a:cubicBezTo>
                        <a:pt x="473" y="1"/>
                        <a:pt x="1" y="473"/>
                        <a:pt x="1" y="1040"/>
                      </a:cubicBezTo>
                      <a:lnTo>
                        <a:pt x="1" y="5167"/>
                      </a:lnTo>
                      <a:cubicBezTo>
                        <a:pt x="1" y="5734"/>
                        <a:pt x="473" y="6207"/>
                        <a:pt x="1009" y="6207"/>
                      </a:cubicBezTo>
                      <a:lnTo>
                        <a:pt x="4789" y="6207"/>
                      </a:lnTo>
                      <a:lnTo>
                        <a:pt x="4789" y="6932"/>
                      </a:lnTo>
                      <a:cubicBezTo>
                        <a:pt x="4789" y="7499"/>
                        <a:pt x="4947" y="8003"/>
                        <a:pt x="5231" y="8444"/>
                      </a:cubicBezTo>
                      <a:cubicBezTo>
                        <a:pt x="4947" y="8633"/>
                        <a:pt x="4789" y="8948"/>
                        <a:pt x="4789" y="9295"/>
                      </a:cubicBezTo>
                      <a:lnTo>
                        <a:pt x="4789" y="11342"/>
                      </a:lnTo>
                      <a:cubicBezTo>
                        <a:pt x="4789" y="11563"/>
                        <a:pt x="4947" y="11720"/>
                        <a:pt x="5168" y="11720"/>
                      </a:cubicBezTo>
                      <a:lnTo>
                        <a:pt x="9956" y="11720"/>
                      </a:lnTo>
                      <a:cubicBezTo>
                        <a:pt x="10145" y="11720"/>
                        <a:pt x="10303" y="11563"/>
                        <a:pt x="10303" y="11342"/>
                      </a:cubicBezTo>
                      <a:lnTo>
                        <a:pt x="10303" y="9295"/>
                      </a:lnTo>
                      <a:cubicBezTo>
                        <a:pt x="10303" y="8948"/>
                        <a:pt x="10114" y="8633"/>
                        <a:pt x="9893" y="8444"/>
                      </a:cubicBezTo>
                      <a:cubicBezTo>
                        <a:pt x="10177" y="8003"/>
                        <a:pt x="10303" y="7499"/>
                        <a:pt x="10303" y="6932"/>
                      </a:cubicBezTo>
                      <a:lnTo>
                        <a:pt x="10303" y="4380"/>
                      </a:lnTo>
                      <a:lnTo>
                        <a:pt x="10271" y="4380"/>
                      </a:lnTo>
                      <a:cubicBezTo>
                        <a:pt x="10271" y="3907"/>
                        <a:pt x="10082" y="3466"/>
                        <a:pt x="9767" y="3151"/>
                      </a:cubicBezTo>
                      <a:lnTo>
                        <a:pt x="8224" y="1639"/>
                      </a:lnTo>
                      <a:lnTo>
                        <a:pt x="8224" y="1040"/>
                      </a:lnTo>
                      <a:cubicBezTo>
                        <a:pt x="8224" y="473"/>
                        <a:pt x="7751" y="1"/>
                        <a:pt x="721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58" name="Google Shape;12601;p89">
                  <a:extLst>
                    <a:ext uri="{FF2B5EF4-FFF2-40B4-BE49-F238E27FC236}">
                      <a16:creationId xmlns:a16="http://schemas.microsoft.com/office/drawing/2014/main" id="{38C23DE3-5D3E-B893-D809-1530D8943ECF}"/>
                    </a:ext>
                  </a:extLst>
                </p:cNvPr>
                <p:cNvSpPr/>
                <p:nvPr/>
              </p:nvSpPr>
              <p:spPr>
                <a:xfrm>
                  <a:off x="-766100" y="2660975"/>
                  <a:ext cx="1812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cubicBezTo>
                        <a:pt x="536" y="725"/>
                        <a:pt x="725" y="568"/>
                        <a:pt x="725" y="379"/>
                      </a:cubicBezTo>
                      <a:cubicBezTo>
                        <a:pt x="693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42" name="Google Shape;12630;p89">
                <a:extLst>
                  <a:ext uri="{FF2B5EF4-FFF2-40B4-BE49-F238E27FC236}">
                    <a16:creationId xmlns:a16="http://schemas.microsoft.com/office/drawing/2014/main" id="{E6EE32B0-161F-35BF-8C24-64242AE330B7}"/>
                  </a:ext>
                </a:extLst>
              </p:cNvPr>
              <p:cNvGrpSpPr/>
              <p:nvPr/>
            </p:nvGrpSpPr>
            <p:grpSpPr>
              <a:xfrm>
                <a:off x="11162866" y="4335825"/>
                <a:ext cx="620890" cy="620890"/>
                <a:chOff x="2964567" y="2571753"/>
                <a:chExt cx="417045" cy="417045"/>
              </a:xfrm>
              <a:grpFill/>
            </p:grpSpPr>
            <p:sp>
              <p:nvSpPr>
                <p:cNvPr id="17410" name="Google Shape;12631;p89">
                  <a:extLst>
                    <a:ext uri="{FF2B5EF4-FFF2-40B4-BE49-F238E27FC236}">
                      <a16:creationId xmlns:a16="http://schemas.microsoft.com/office/drawing/2014/main" id="{A0607795-C21B-A19B-F4BE-9AC5995C9B88}"/>
                    </a:ext>
                  </a:extLst>
                </p:cNvPr>
                <p:cNvSpPr/>
                <p:nvPr/>
              </p:nvSpPr>
              <p:spPr>
                <a:xfrm>
                  <a:off x="2964567" y="2571753"/>
                  <a:ext cx="417045" cy="4170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3" h="19983" extrusionOk="0">
                      <a:moveTo>
                        <a:pt x="9992" y="1170"/>
                      </a:moveTo>
                      <a:cubicBezTo>
                        <a:pt x="14855" y="1170"/>
                        <a:pt x="18812" y="4866"/>
                        <a:pt x="18812" y="9405"/>
                      </a:cubicBezTo>
                      <a:cubicBezTo>
                        <a:pt x="18812" y="13925"/>
                        <a:pt x="14855" y="17601"/>
                        <a:pt x="9992" y="17601"/>
                      </a:cubicBezTo>
                      <a:cubicBezTo>
                        <a:pt x="9111" y="17601"/>
                        <a:pt x="8240" y="17481"/>
                        <a:pt x="7407" y="17242"/>
                      </a:cubicBezTo>
                      <a:cubicBezTo>
                        <a:pt x="7354" y="17226"/>
                        <a:pt x="7299" y="17218"/>
                        <a:pt x="7245" y="17218"/>
                      </a:cubicBezTo>
                      <a:cubicBezTo>
                        <a:pt x="7153" y="17218"/>
                        <a:pt x="7062" y="17240"/>
                        <a:pt x="6979" y="17282"/>
                      </a:cubicBezTo>
                      <a:lnTo>
                        <a:pt x="4723" y="18439"/>
                      </a:lnTo>
                      <a:lnTo>
                        <a:pt x="4723" y="16262"/>
                      </a:lnTo>
                      <a:cubicBezTo>
                        <a:pt x="4723" y="16078"/>
                        <a:pt x="4637" y="15904"/>
                        <a:pt x="4490" y="15793"/>
                      </a:cubicBezTo>
                      <a:cubicBezTo>
                        <a:pt x="2381" y="14208"/>
                        <a:pt x="1171" y="11880"/>
                        <a:pt x="1171" y="9405"/>
                      </a:cubicBezTo>
                      <a:cubicBezTo>
                        <a:pt x="1171" y="4866"/>
                        <a:pt x="5129" y="1170"/>
                        <a:pt x="9992" y="1170"/>
                      </a:cubicBezTo>
                      <a:close/>
                      <a:moveTo>
                        <a:pt x="9992" y="1"/>
                      </a:moveTo>
                      <a:cubicBezTo>
                        <a:pt x="4575" y="1"/>
                        <a:pt x="0" y="4153"/>
                        <a:pt x="0" y="9407"/>
                      </a:cubicBezTo>
                      <a:cubicBezTo>
                        <a:pt x="0" y="12221"/>
                        <a:pt x="1359" y="14795"/>
                        <a:pt x="3552" y="16548"/>
                      </a:cubicBezTo>
                      <a:lnTo>
                        <a:pt x="3552" y="19396"/>
                      </a:lnTo>
                      <a:cubicBezTo>
                        <a:pt x="3552" y="19602"/>
                        <a:pt x="3659" y="19791"/>
                        <a:pt x="3832" y="19897"/>
                      </a:cubicBezTo>
                      <a:cubicBezTo>
                        <a:pt x="3925" y="19953"/>
                        <a:pt x="4031" y="19982"/>
                        <a:pt x="4138" y="19982"/>
                      </a:cubicBezTo>
                      <a:cubicBezTo>
                        <a:pt x="4229" y="19982"/>
                        <a:pt x="4320" y="19961"/>
                        <a:pt x="4405" y="19918"/>
                      </a:cubicBezTo>
                      <a:lnTo>
                        <a:pt x="7310" y="18429"/>
                      </a:lnTo>
                      <a:cubicBezTo>
                        <a:pt x="8180" y="18657"/>
                        <a:pt x="9081" y="18772"/>
                        <a:pt x="9992" y="18772"/>
                      </a:cubicBezTo>
                      <a:cubicBezTo>
                        <a:pt x="15500" y="18772"/>
                        <a:pt x="19983" y="14570"/>
                        <a:pt x="19983" y="9407"/>
                      </a:cubicBezTo>
                      <a:cubicBezTo>
                        <a:pt x="19983" y="4151"/>
                        <a:pt x="15405" y="1"/>
                        <a:pt x="999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411" name="Google Shape;12632;p89">
                  <a:extLst>
                    <a:ext uri="{FF2B5EF4-FFF2-40B4-BE49-F238E27FC236}">
                      <a16:creationId xmlns:a16="http://schemas.microsoft.com/office/drawing/2014/main" id="{B851F998-7271-0225-B0BE-5791A4A65003}"/>
                    </a:ext>
                  </a:extLst>
                </p:cNvPr>
                <p:cNvSpPr/>
                <p:nvPr/>
              </p:nvSpPr>
              <p:spPr>
                <a:xfrm>
                  <a:off x="3037777" y="2694715"/>
                  <a:ext cx="270642" cy="1466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968" h="7026" extrusionOk="0">
                      <a:moveTo>
                        <a:pt x="5362" y="1463"/>
                      </a:moveTo>
                      <a:lnTo>
                        <a:pt x="7241" y="3341"/>
                      </a:lnTo>
                      <a:cubicBezTo>
                        <a:pt x="7353" y="3454"/>
                        <a:pt x="7503" y="3513"/>
                        <a:pt x="7655" y="3513"/>
                      </a:cubicBezTo>
                      <a:cubicBezTo>
                        <a:pt x="7744" y="3513"/>
                        <a:pt x="7833" y="3493"/>
                        <a:pt x="7917" y="3451"/>
                      </a:cubicBezTo>
                      <a:lnTo>
                        <a:pt x="10216" y="2303"/>
                      </a:lnTo>
                      <a:lnTo>
                        <a:pt x="7605" y="5565"/>
                      </a:lnTo>
                      <a:lnTo>
                        <a:pt x="5726" y="3685"/>
                      </a:lnTo>
                      <a:cubicBezTo>
                        <a:pt x="5614" y="3573"/>
                        <a:pt x="5463" y="3514"/>
                        <a:pt x="5311" y="3514"/>
                      </a:cubicBezTo>
                      <a:cubicBezTo>
                        <a:pt x="5223" y="3514"/>
                        <a:pt x="5133" y="3534"/>
                        <a:pt x="5051" y="3575"/>
                      </a:cubicBezTo>
                      <a:lnTo>
                        <a:pt x="2751" y="4725"/>
                      </a:lnTo>
                      <a:lnTo>
                        <a:pt x="2751" y="4725"/>
                      </a:lnTo>
                      <a:lnTo>
                        <a:pt x="5362" y="1463"/>
                      </a:lnTo>
                      <a:close/>
                      <a:moveTo>
                        <a:pt x="5312" y="1"/>
                      </a:moveTo>
                      <a:cubicBezTo>
                        <a:pt x="5302" y="1"/>
                        <a:pt x="5291" y="1"/>
                        <a:pt x="5281" y="2"/>
                      </a:cubicBezTo>
                      <a:cubicBezTo>
                        <a:pt x="5114" y="12"/>
                        <a:pt x="4959" y="92"/>
                        <a:pt x="4856" y="221"/>
                      </a:cubicBezTo>
                      <a:lnTo>
                        <a:pt x="172" y="6075"/>
                      </a:lnTo>
                      <a:cubicBezTo>
                        <a:pt x="0" y="6290"/>
                        <a:pt x="2" y="6595"/>
                        <a:pt x="174" y="6809"/>
                      </a:cubicBezTo>
                      <a:cubicBezTo>
                        <a:pt x="288" y="6950"/>
                        <a:pt x="457" y="7026"/>
                        <a:pt x="630" y="7026"/>
                      </a:cubicBezTo>
                      <a:cubicBezTo>
                        <a:pt x="719" y="7026"/>
                        <a:pt x="808" y="7006"/>
                        <a:pt x="892" y="6964"/>
                      </a:cubicBezTo>
                      <a:lnTo>
                        <a:pt x="5198" y="4811"/>
                      </a:lnTo>
                      <a:lnTo>
                        <a:pt x="7241" y="6855"/>
                      </a:lnTo>
                      <a:cubicBezTo>
                        <a:pt x="7349" y="6964"/>
                        <a:pt x="7496" y="7026"/>
                        <a:pt x="7650" y="7026"/>
                      </a:cubicBezTo>
                      <a:cubicBezTo>
                        <a:pt x="7662" y="7026"/>
                        <a:pt x="7674" y="7025"/>
                        <a:pt x="7687" y="7024"/>
                      </a:cubicBezTo>
                      <a:cubicBezTo>
                        <a:pt x="7853" y="7016"/>
                        <a:pt x="8007" y="6936"/>
                        <a:pt x="8111" y="6807"/>
                      </a:cubicBezTo>
                      <a:lnTo>
                        <a:pt x="12795" y="951"/>
                      </a:lnTo>
                      <a:cubicBezTo>
                        <a:pt x="12967" y="737"/>
                        <a:pt x="12965" y="431"/>
                        <a:pt x="12792" y="219"/>
                      </a:cubicBezTo>
                      <a:cubicBezTo>
                        <a:pt x="12679" y="78"/>
                        <a:pt x="12510" y="1"/>
                        <a:pt x="12337" y="1"/>
                      </a:cubicBezTo>
                      <a:cubicBezTo>
                        <a:pt x="12249" y="1"/>
                        <a:pt x="12159" y="21"/>
                        <a:pt x="12075" y="63"/>
                      </a:cubicBezTo>
                      <a:lnTo>
                        <a:pt x="7770" y="2216"/>
                      </a:lnTo>
                      <a:lnTo>
                        <a:pt x="5726" y="173"/>
                      </a:lnTo>
                      <a:cubicBezTo>
                        <a:pt x="5617" y="62"/>
                        <a:pt x="5467" y="1"/>
                        <a:pt x="531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843" name="Google Shape;12645;p89">
                <a:extLst>
                  <a:ext uri="{FF2B5EF4-FFF2-40B4-BE49-F238E27FC236}">
                    <a16:creationId xmlns:a16="http://schemas.microsoft.com/office/drawing/2014/main" id="{720A99E7-AF17-3054-7456-8D2082664863}"/>
                  </a:ext>
                </a:extLst>
              </p:cNvPr>
              <p:cNvSpPr/>
              <p:nvPr/>
            </p:nvSpPr>
            <p:spPr>
              <a:xfrm>
                <a:off x="7055026" y="4335935"/>
                <a:ext cx="620847" cy="620847"/>
              </a:xfrm>
              <a:custGeom>
                <a:avLst/>
                <a:gdLst/>
                <a:ahLst/>
                <a:cxnLst/>
                <a:rect l="l" t="t" r="r" b="b"/>
                <a:pathLst>
                  <a:path w="19982" h="19982" extrusionOk="0">
                    <a:moveTo>
                      <a:pt x="14602" y="3500"/>
                    </a:moveTo>
                    <a:cubicBezTo>
                      <a:pt x="15137" y="3500"/>
                      <a:pt x="15682" y="3563"/>
                      <a:pt x="16247" y="3689"/>
                    </a:cubicBezTo>
                    <a:cubicBezTo>
                      <a:pt x="16179" y="4154"/>
                      <a:pt x="16095" y="4705"/>
                      <a:pt x="16033" y="5120"/>
                    </a:cubicBezTo>
                    <a:cubicBezTo>
                      <a:pt x="15810" y="5075"/>
                      <a:pt x="15484" y="5035"/>
                      <a:pt x="15150" y="5035"/>
                    </a:cubicBezTo>
                    <a:cubicBezTo>
                      <a:pt x="14968" y="5035"/>
                      <a:pt x="14783" y="5047"/>
                      <a:pt x="14611" y="5076"/>
                    </a:cubicBezTo>
                    <a:cubicBezTo>
                      <a:pt x="13536" y="5258"/>
                      <a:pt x="12918" y="5925"/>
                      <a:pt x="12918" y="6907"/>
                    </a:cubicBezTo>
                    <a:lnTo>
                      <a:pt x="12918" y="8819"/>
                    </a:lnTo>
                    <a:cubicBezTo>
                      <a:pt x="12918" y="9143"/>
                      <a:pt x="13180" y="9405"/>
                      <a:pt x="13504" y="9405"/>
                    </a:cubicBezTo>
                    <a:lnTo>
                      <a:pt x="15681" y="9405"/>
                    </a:lnTo>
                    <a:lnTo>
                      <a:pt x="15388" y="10576"/>
                    </a:lnTo>
                    <a:lnTo>
                      <a:pt x="13504" y="10576"/>
                    </a:lnTo>
                    <a:cubicBezTo>
                      <a:pt x="13180" y="10576"/>
                      <a:pt x="12918" y="10838"/>
                      <a:pt x="12918" y="11161"/>
                    </a:cubicBezTo>
                    <a:lnTo>
                      <a:pt x="12918" y="18811"/>
                    </a:lnTo>
                    <a:lnTo>
                      <a:pt x="11162" y="18811"/>
                    </a:lnTo>
                    <a:lnTo>
                      <a:pt x="11162" y="11161"/>
                    </a:lnTo>
                    <a:cubicBezTo>
                      <a:pt x="11162" y="10838"/>
                      <a:pt x="10900" y="10576"/>
                      <a:pt x="10576" y="10576"/>
                    </a:cubicBezTo>
                    <a:lnTo>
                      <a:pt x="9407" y="10576"/>
                    </a:lnTo>
                    <a:lnTo>
                      <a:pt x="9407" y="9405"/>
                    </a:lnTo>
                    <a:lnTo>
                      <a:pt x="10576" y="9405"/>
                    </a:lnTo>
                    <a:cubicBezTo>
                      <a:pt x="10900" y="9405"/>
                      <a:pt x="11162" y="9143"/>
                      <a:pt x="11162" y="8821"/>
                    </a:cubicBezTo>
                    <a:cubicBezTo>
                      <a:pt x="11162" y="7215"/>
                      <a:pt x="11162" y="6481"/>
                      <a:pt x="11162" y="6143"/>
                    </a:cubicBezTo>
                    <a:cubicBezTo>
                      <a:pt x="11162" y="5520"/>
                      <a:pt x="11163" y="4843"/>
                      <a:pt x="11770" y="4324"/>
                    </a:cubicBezTo>
                    <a:cubicBezTo>
                      <a:pt x="12234" y="3928"/>
                      <a:pt x="12823" y="3687"/>
                      <a:pt x="13628" y="3571"/>
                    </a:cubicBezTo>
                    <a:cubicBezTo>
                      <a:pt x="13950" y="3524"/>
                      <a:pt x="14274" y="3500"/>
                      <a:pt x="14602" y="3500"/>
                    </a:cubicBezTo>
                    <a:close/>
                    <a:moveTo>
                      <a:pt x="17017" y="1170"/>
                    </a:moveTo>
                    <a:cubicBezTo>
                      <a:pt x="17990" y="1170"/>
                      <a:pt x="18811" y="1975"/>
                      <a:pt x="18811" y="2927"/>
                    </a:cubicBezTo>
                    <a:lnTo>
                      <a:pt x="18811" y="17056"/>
                    </a:lnTo>
                    <a:cubicBezTo>
                      <a:pt x="18811" y="18023"/>
                      <a:pt x="18024" y="18811"/>
                      <a:pt x="17056" y="18811"/>
                    </a:cubicBezTo>
                    <a:lnTo>
                      <a:pt x="14089" y="18811"/>
                    </a:lnTo>
                    <a:lnTo>
                      <a:pt x="14089" y="11747"/>
                    </a:lnTo>
                    <a:lnTo>
                      <a:pt x="15846" y="11747"/>
                    </a:lnTo>
                    <a:cubicBezTo>
                      <a:pt x="16115" y="11747"/>
                      <a:pt x="16348" y="11565"/>
                      <a:pt x="16414" y="11305"/>
                    </a:cubicBezTo>
                    <a:lnTo>
                      <a:pt x="16999" y="8963"/>
                    </a:lnTo>
                    <a:cubicBezTo>
                      <a:pt x="17042" y="8787"/>
                      <a:pt x="17003" y="8602"/>
                      <a:pt x="16893" y="8460"/>
                    </a:cubicBezTo>
                    <a:cubicBezTo>
                      <a:pt x="16782" y="8317"/>
                      <a:pt x="16612" y="8235"/>
                      <a:pt x="16431" y="8235"/>
                    </a:cubicBezTo>
                    <a:lnTo>
                      <a:pt x="14089" y="8235"/>
                    </a:lnTo>
                    <a:lnTo>
                      <a:pt x="14089" y="6909"/>
                    </a:lnTo>
                    <a:cubicBezTo>
                      <a:pt x="14089" y="6638"/>
                      <a:pt x="14144" y="6343"/>
                      <a:pt x="14808" y="6229"/>
                    </a:cubicBezTo>
                    <a:cubicBezTo>
                      <a:pt x="14936" y="6208"/>
                      <a:pt x="15061" y="6199"/>
                      <a:pt x="15182" y="6199"/>
                    </a:cubicBezTo>
                    <a:cubicBezTo>
                      <a:pt x="15552" y="6199"/>
                      <a:pt x="15890" y="6283"/>
                      <a:pt x="16198" y="6360"/>
                    </a:cubicBezTo>
                    <a:cubicBezTo>
                      <a:pt x="16304" y="6387"/>
                      <a:pt x="16415" y="6421"/>
                      <a:pt x="16532" y="6421"/>
                    </a:cubicBezTo>
                    <a:cubicBezTo>
                      <a:pt x="16632" y="6421"/>
                      <a:pt x="16736" y="6396"/>
                      <a:pt x="16847" y="6321"/>
                    </a:cubicBezTo>
                    <a:cubicBezTo>
                      <a:pt x="16983" y="6229"/>
                      <a:pt x="17074" y="6084"/>
                      <a:pt x="17098" y="5923"/>
                    </a:cubicBezTo>
                    <a:cubicBezTo>
                      <a:pt x="17098" y="5923"/>
                      <a:pt x="17362" y="4156"/>
                      <a:pt x="17482" y="3339"/>
                    </a:cubicBezTo>
                    <a:cubicBezTo>
                      <a:pt x="17525" y="3049"/>
                      <a:pt x="17346" y="2769"/>
                      <a:pt x="17063" y="2690"/>
                    </a:cubicBezTo>
                    <a:cubicBezTo>
                      <a:pt x="16267" y="2463"/>
                      <a:pt x="15346" y="2343"/>
                      <a:pt x="14504" y="2343"/>
                    </a:cubicBezTo>
                    <a:cubicBezTo>
                      <a:pt x="14137" y="2343"/>
                      <a:pt x="13786" y="2365"/>
                      <a:pt x="13467" y="2412"/>
                    </a:cubicBezTo>
                    <a:cubicBezTo>
                      <a:pt x="12434" y="2562"/>
                      <a:pt x="11646" y="2888"/>
                      <a:pt x="11009" y="3434"/>
                    </a:cubicBezTo>
                    <a:cubicBezTo>
                      <a:pt x="10121" y="4193"/>
                      <a:pt x="10010" y="5168"/>
                      <a:pt x="9999" y="5833"/>
                    </a:cubicBezTo>
                    <a:cubicBezTo>
                      <a:pt x="9999" y="5847"/>
                      <a:pt x="9999" y="7029"/>
                      <a:pt x="9999" y="8235"/>
                    </a:cubicBezTo>
                    <a:lnTo>
                      <a:pt x="8821" y="8235"/>
                    </a:lnTo>
                    <a:cubicBezTo>
                      <a:pt x="8497" y="8235"/>
                      <a:pt x="8236" y="8497"/>
                      <a:pt x="8236" y="8819"/>
                    </a:cubicBezTo>
                    <a:lnTo>
                      <a:pt x="8236" y="11161"/>
                    </a:lnTo>
                    <a:cubicBezTo>
                      <a:pt x="8236" y="11485"/>
                      <a:pt x="8497" y="11747"/>
                      <a:pt x="8821" y="11747"/>
                    </a:cubicBezTo>
                    <a:lnTo>
                      <a:pt x="9991" y="11747"/>
                    </a:lnTo>
                    <a:lnTo>
                      <a:pt x="9991" y="18811"/>
                    </a:lnTo>
                    <a:lnTo>
                      <a:pt x="2927" y="18811"/>
                    </a:lnTo>
                    <a:cubicBezTo>
                      <a:pt x="1959" y="18811"/>
                      <a:pt x="1172" y="18023"/>
                      <a:pt x="1172" y="17054"/>
                    </a:cubicBezTo>
                    <a:lnTo>
                      <a:pt x="1172" y="2927"/>
                    </a:lnTo>
                    <a:cubicBezTo>
                      <a:pt x="1172" y="1959"/>
                      <a:pt x="1959" y="1170"/>
                      <a:pt x="2927" y="1170"/>
                    </a:cubicBezTo>
                    <a:close/>
                    <a:moveTo>
                      <a:pt x="2927" y="1"/>
                    </a:moveTo>
                    <a:cubicBezTo>
                      <a:pt x="1314" y="1"/>
                      <a:pt x="1" y="1313"/>
                      <a:pt x="1" y="2927"/>
                    </a:cubicBezTo>
                    <a:lnTo>
                      <a:pt x="1" y="17056"/>
                    </a:lnTo>
                    <a:cubicBezTo>
                      <a:pt x="1" y="18669"/>
                      <a:pt x="1314" y="19982"/>
                      <a:pt x="2927" y="19982"/>
                    </a:cubicBezTo>
                    <a:lnTo>
                      <a:pt x="17054" y="19982"/>
                    </a:lnTo>
                    <a:cubicBezTo>
                      <a:pt x="18669" y="19982"/>
                      <a:pt x="19982" y="18669"/>
                      <a:pt x="19982" y="17056"/>
                    </a:cubicBezTo>
                    <a:lnTo>
                      <a:pt x="19982" y="2927"/>
                    </a:lnTo>
                    <a:cubicBezTo>
                      <a:pt x="19982" y="2145"/>
                      <a:pt x="19669" y="1409"/>
                      <a:pt x="19101" y="853"/>
                    </a:cubicBezTo>
                    <a:cubicBezTo>
                      <a:pt x="18538" y="303"/>
                      <a:pt x="17797" y="1"/>
                      <a:pt x="1701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7844" name="Google Shape;12646;p89">
                <a:extLst>
                  <a:ext uri="{FF2B5EF4-FFF2-40B4-BE49-F238E27FC236}">
                    <a16:creationId xmlns:a16="http://schemas.microsoft.com/office/drawing/2014/main" id="{47CB91EC-CD88-70FE-BD6B-D7BB660B0543}"/>
                  </a:ext>
                </a:extLst>
              </p:cNvPr>
              <p:cNvGrpSpPr/>
              <p:nvPr/>
            </p:nvGrpSpPr>
            <p:grpSpPr>
              <a:xfrm>
                <a:off x="7848323" y="4335840"/>
                <a:ext cx="620922" cy="620859"/>
                <a:chOff x="812101" y="2571761"/>
                <a:chExt cx="417066" cy="417024"/>
              </a:xfrm>
              <a:grpFill/>
            </p:grpSpPr>
            <p:sp>
              <p:nvSpPr>
                <p:cNvPr id="17854" name="Google Shape;12647;p89">
                  <a:extLst>
                    <a:ext uri="{FF2B5EF4-FFF2-40B4-BE49-F238E27FC236}">
                      <a16:creationId xmlns:a16="http://schemas.microsoft.com/office/drawing/2014/main" id="{EB698513-B026-4C5F-6C5F-15739A1AD9F0}"/>
                    </a:ext>
                  </a:extLst>
                </p:cNvPr>
                <p:cNvSpPr/>
                <p:nvPr/>
              </p:nvSpPr>
              <p:spPr>
                <a:xfrm>
                  <a:off x="935084" y="2694744"/>
                  <a:ext cx="171071" cy="1710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97" h="8197" extrusionOk="0">
                      <a:moveTo>
                        <a:pt x="4099" y="1171"/>
                      </a:moveTo>
                      <a:cubicBezTo>
                        <a:pt x="5712" y="1171"/>
                        <a:pt x="7027" y="2484"/>
                        <a:pt x="7027" y="4097"/>
                      </a:cubicBezTo>
                      <a:cubicBezTo>
                        <a:pt x="7027" y="5712"/>
                        <a:pt x="5712" y="7025"/>
                        <a:pt x="4099" y="7025"/>
                      </a:cubicBezTo>
                      <a:cubicBezTo>
                        <a:pt x="2486" y="7025"/>
                        <a:pt x="1171" y="5712"/>
                        <a:pt x="1171" y="4097"/>
                      </a:cubicBezTo>
                      <a:cubicBezTo>
                        <a:pt x="1171" y="2484"/>
                        <a:pt x="2486" y="1171"/>
                        <a:pt x="4099" y="1171"/>
                      </a:cubicBezTo>
                      <a:close/>
                      <a:moveTo>
                        <a:pt x="4099" y="0"/>
                      </a:moveTo>
                      <a:cubicBezTo>
                        <a:pt x="1840" y="0"/>
                        <a:pt x="0" y="1838"/>
                        <a:pt x="0" y="4097"/>
                      </a:cubicBezTo>
                      <a:cubicBezTo>
                        <a:pt x="0" y="6358"/>
                        <a:pt x="1840" y="8196"/>
                        <a:pt x="4099" y="8196"/>
                      </a:cubicBezTo>
                      <a:cubicBezTo>
                        <a:pt x="6358" y="8196"/>
                        <a:pt x="8196" y="6358"/>
                        <a:pt x="8196" y="4097"/>
                      </a:cubicBezTo>
                      <a:cubicBezTo>
                        <a:pt x="8196" y="1838"/>
                        <a:pt x="6358" y="0"/>
                        <a:pt x="409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55" name="Google Shape;12648;p89">
                  <a:extLst>
                    <a:ext uri="{FF2B5EF4-FFF2-40B4-BE49-F238E27FC236}">
                      <a16:creationId xmlns:a16="http://schemas.microsoft.com/office/drawing/2014/main" id="{F27F0778-749B-3C80-C836-4B6F07C745F4}"/>
                    </a:ext>
                  </a:extLst>
                </p:cNvPr>
                <p:cNvSpPr/>
                <p:nvPr/>
              </p:nvSpPr>
              <p:spPr>
                <a:xfrm>
                  <a:off x="860977" y="2620616"/>
                  <a:ext cx="319311" cy="3192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300" h="15299" extrusionOk="0">
                      <a:moveTo>
                        <a:pt x="12333" y="1171"/>
                      </a:moveTo>
                      <a:cubicBezTo>
                        <a:pt x="13306" y="1171"/>
                        <a:pt x="14128" y="1994"/>
                        <a:pt x="14128" y="2967"/>
                      </a:cubicBezTo>
                      <a:lnTo>
                        <a:pt x="14128" y="12334"/>
                      </a:lnTo>
                      <a:cubicBezTo>
                        <a:pt x="14128" y="13307"/>
                        <a:pt x="13306" y="14129"/>
                        <a:pt x="12333" y="14129"/>
                      </a:cubicBezTo>
                      <a:lnTo>
                        <a:pt x="2968" y="14129"/>
                      </a:lnTo>
                      <a:cubicBezTo>
                        <a:pt x="1993" y="14129"/>
                        <a:pt x="1172" y="13307"/>
                        <a:pt x="1172" y="12334"/>
                      </a:cubicBezTo>
                      <a:lnTo>
                        <a:pt x="1172" y="2967"/>
                      </a:lnTo>
                      <a:cubicBezTo>
                        <a:pt x="1172" y="1994"/>
                        <a:pt x="1993" y="1171"/>
                        <a:pt x="2968" y="1171"/>
                      </a:cubicBezTo>
                      <a:close/>
                      <a:moveTo>
                        <a:pt x="2968" y="0"/>
                      </a:moveTo>
                      <a:cubicBezTo>
                        <a:pt x="1351" y="0"/>
                        <a:pt x="1" y="1346"/>
                        <a:pt x="1" y="2967"/>
                      </a:cubicBezTo>
                      <a:lnTo>
                        <a:pt x="1" y="12334"/>
                      </a:lnTo>
                      <a:cubicBezTo>
                        <a:pt x="1" y="13952"/>
                        <a:pt x="1349" y="15299"/>
                        <a:pt x="2968" y="15299"/>
                      </a:cubicBezTo>
                      <a:lnTo>
                        <a:pt x="12333" y="15299"/>
                      </a:lnTo>
                      <a:cubicBezTo>
                        <a:pt x="13953" y="15299"/>
                        <a:pt x="15299" y="13951"/>
                        <a:pt x="15299" y="12334"/>
                      </a:cubicBezTo>
                      <a:lnTo>
                        <a:pt x="15299" y="2967"/>
                      </a:lnTo>
                      <a:cubicBezTo>
                        <a:pt x="15299" y="1345"/>
                        <a:pt x="13948" y="0"/>
                        <a:pt x="123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214" name="Google Shape;12649;p89">
                  <a:extLst>
                    <a:ext uri="{FF2B5EF4-FFF2-40B4-BE49-F238E27FC236}">
                      <a16:creationId xmlns:a16="http://schemas.microsoft.com/office/drawing/2014/main" id="{BB553CA2-3836-D6BB-14DB-1C4E89D4E249}"/>
                    </a:ext>
                  </a:extLst>
                </p:cNvPr>
                <p:cNvSpPr/>
                <p:nvPr/>
              </p:nvSpPr>
              <p:spPr>
                <a:xfrm>
                  <a:off x="812101" y="2571761"/>
                  <a:ext cx="417066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4" h="19982" extrusionOk="0">
                      <a:moveTo>
                        <a:pt x="17056" y="1172"/>
                      </a:moveTo>
                      <a:cubicBezTo>
                        <a:pt x="18025" y="1172"/>
                        <a:pt x="18812" y="1959"/>
                        <a:pt x="18812" y="2927"/>
                      </a:cubicBezTo>
                      <a:lnTo>
                        <a:pt x="18812" y="17056"/>
                      </a:lnTo>
                      <a:cubicBezTo>
                        <a:pt x="18812" y="18023"/>
                        <a:pt x="18025" y="18811"/>
                        <a:pt x="17056" y="18811"/>
                      </a:cubicBezTo>
                      <a:lnTo>
                        <a:pt x="2928" y="18811"/>
                      </a:lnTo>
                      <a:cubicBezTo>
                        <a:pt x="1961" y="18811"/>
                        <a:pt x="1172" y="18023"/>
                        <a:pt x="1172" y="17056"/>
                      </a:cubicBezTo>
                      <a:lnTo>
                        <a:pt x="1172" y="2927"/>
                      </a:lnTo>
                      <a:cubicBezTo>
                        <a:pt x="1172" y="1959"/>
                        <a:pt x="1961" y="1172"/>
                        <a:pt x="2928" y="1172"/>
                      </a:cubicBezTo>
                      <a:close/>
                      <a:moveTo>
                        <a:pt x="2928" y="1"/>
                      </a:moveTo>
                      <a:cubicBezTo>
                        <a:pt x="1313" y="1"/>
                        <a:pt x="1" y="1313"/>
                        <a:pt x="1" y="2927"/>
                      </a:cubicBezTo>
                      <a:lnTo>
                        <a:pt x="1" y="17056"/>
                      </a:lnTo>
                      <a:cubicBezTo>
                        <a:pt x="1" y="18669"/>
                        <a:pt x="1313" y="19982"/>
                        <a:pt x="2928" y="19982"/>
                      </a:cubicBezTo>
                      <a:lnTo>
                        <a:pt x="17056" y="19982"/>
                      </a:lnTo>
                      <a:cubicBezTo>
                        <a:pt x="18669" y="19982"/>
                        <a:pt x="19984" y="18669"/>
                        <a:pt x="19984" y="17056"/>
                      </a:cubicBezTo>
                      <a:lnTo>
                        <a:pt x="19984" y="2927"/>
                      </a:lnTo>
                      <a:cubicBezTo>
                        <a:pt x="19984" y="1313"/>
                        <a:pt x="18669" y="1"/>
                        <a:pt x="1705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215" name="Google Shape;12650;p89">
                  <a:extLst>
                    <a:ext uri="{FF2B5EF4-FFF2-40B4-BE49-F238E27FC236}">
                      <a16:creationId xmlns:a16="http://schemas.microsoft.com/office/drawing/2014/main" id="{0383D499-8FAF-32C7-6303-831EC8978E20}"/>
                    </a:ext>
                  </a:extLst>
                </p:cNvPr>
                <p:cNvSpPr/>
                <p:nvPr/>
              </p:nvSpPr>
              <p:spPr>
                <a:xfrm>
                  <a:off x="1081712" y="2670306"/>
                  <a:ext cx="48878" cy="488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42" h="2343" extrusionOk="0">
                      <a:moveTo>
                        <a:pt x="1170" y="0"/>
                      </a:moveTo>
                      <a:cubicBezTo>
                        <a:pt x="524" y="0"/>
                        <a:pt x="1" y="526"/>
                        <a:pt x="1" y="1171"/>
                      </a:cubicBezTo>
                      <a:cubicBezTo>
                        <a:pt x="1" y="1817"/>
                        <a:pt x="524" y="2342"/>
                        <a:pt x="1170" y="2342"/>
                      </a:cubicBezTo>
                      <a:cubicBezTo>
                        <a:pt x="1816" y="2342"/>
                        <a:pt x="2341" y="1817"/>
                        <a:pt x="2341" y="1171"/>
                      </a:cubicBezTo>
                      <a:cubicBezTo>
                        <a:pt x="2341" y="526"/>
                        <a:pt x="1816" y="0"/>
                        <a:pt x="117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45" name="Google Shape;12651;p89">
                <a:extLst>
                  <a:ext uri="{FF2B5EF4-FFF2-40B4-BE49-F238E27FC236}">
                    <a16:creationId xmlns:a16="http://schemas.microsoft.com/office/drawing/2014/main" id="{5E57822D-CAA9-2114-147D-61A7E6C7A253}"/>
                  </a:ext>
                </a:extLst>
              </p:cNvPr>
              <p:cNvGrpSpPr/>
              <p:nvPr/>
            </p:nvGrpSpPr>
            <p:grpSpPr>
              <a:xfrm>
                <a:off x="8641703" y="4335840"/>
                <a:ext cx="620859" cy="620859"/>
                <a:chOff x="1323129" y="2571761"/>
                <a:chExt cx="417024" cy="417024"/>
              </a:xfrm>
              <a:grpFill/>
            </p:grpSpPr>
            <p:sp>
              <p:nvSpPr>
                <p:cNvPr id="17850" name="Google Shape;12652;p89">
                  <a:extLst>
                    <a:ext uri="{FF2B5EF4-FFF2-40B4-BE49-F238E27FC236}">
                      <a16:creationId xmlns:a16="http://schemas.microsoft.com/office/drawing/2014/main" id="{113F1335-5EBD-A18B-8BFC-B966EB2DCA9A}"/>
                    </a:ext>
                  </a:extLst>
                </p:cNvPr>
                <p:cNvSpPr/>
                <p:nvPr/>
              </p:nvSpPr>
              <p:spPr>
                <a:xfrm>
                  <a:off x="1385007" y="2719183"/>
                  <a:ext cx="73337" cy="219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14" h="10537" extrusionOk="0">
                      <a:moveTo>
                        <a:pt x="2342" y="1171"/>
                      </a:moveTo>
                      <a:lnTo>
                        <a:pt x="2342" y="9367"/>
                      </a:lnTo>
                      <a:lnTo>
                        <a:pt x="1171" y="9367"/>
                      </a:lnTo>
                      <a:lnTo>
                        <a:pt x="1171" y="1171"/>
                      </a:lnTo>
                      <a:close/>
                      <a:moveTo>
                        <a:pt x="586" y="0"/>
                      </a:moveTo>
                      <a:cubicBezTo>
                        <a:pt x="264" y="0"/>
                        <a:pt x="0" y="262"/>
                        <a:pt x="0" y="586"/>
                      </a:cubicBezTo>
                      <a:lnTo>
                        <a:pt x="0" y="9951"/>
                      </a:lnTo>
                      <a:cubicBezTo>
                        <a:pt x="0" y="10275"/>
                        <a:pt x="264" y="10537"/>
                        <a:pt x="586" y="10537"/>
                      </a:cubicBezTo>
                      <a:lnTo>
                        <a:pt x="2928" y="10537"/>
                      </a:lnTo>
                      <a:cubicBezTo>
                        <a:pt x="3252" y="10537"/>
                        <a:pt x="3514" y="10275"/>
                        <a:pt x="3514" y="9951"/>
                      </a:cubicBezTo>
                      <a:lnTo>
                        <a:pt x="3514" y="586"/>
                      </a:lnTo>
                      <a:cubicBezTo>
                        <a:pt x="3514" y="262"/>
                        <a:pt x="3252" y="0"/>
                        <a:pt x="292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51" name="Google Shape;12653;p89">
                  <a:extLst>
                    <a:ext uri="{FF2B5EF4-FFF2-40B4-BE49-F238E27FC236}">
                      <a16:creationId xmlns:a16="http://schemas.microsoft.com/office/drawing/2014/main" id="{5E385E77-1FE7-E8C1-7198-3DFCC3A9C66A}"/>
                    </a:ext>
                  </a:extLst>
                </p:cNvPr>
                <p:cNvSpPr/>
                <p:nvPr/>
              </p:nvSpPr>
              <p:spPr>
                <a:xfrm>
                  <a:off x="1385007" y="2621430"/>
                  <a:ext cx="73337" cy="733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14" h="3514" extrusionOk="0">
                      <a:moveTo>
                        <a:pt x="1757" y="1171"/>
                      </a:moveTo>
                      <a:cubicBezTo>
                        <a:pt x="2081" y="1171"/>
                        <a:pt x="2342" y="1435"/>
                        <a:pt x="2342" y="1757"/>
                      </a:cubicBezTo>
                      <a:cubicBezTo>
                        <a:pt x="2342" y="2080"/>
                        <a:pt x="2081" y="2342"/>
                        <a:pt x="1757" y="2342"/>
                      </a:cubicBezTo>
                      <a:cubicBezTo>
                        <a:pt x="1435" y="2342"/>
                        <a:pt x="1171" y="2080"/>
                        <a:pt x="1171" y="1757"/>
                      </a:cubicBezTo>
                      <a:cubicBezTo>
                        <a:pt x="1171" y="1435"/>
                        <a:pt x="1435" y="1171"/>
                        <a:pt x="1757" y="1171"/>
                      </a:cubicBezTo>
                      <a:close/>
                      <a:moveTo>
                        <a:pt x="1757" y="0"/>
                      </a:moveTo>
                      <a:cubicBezTo>
                        <a:pt x="789" y="0"/>
                        <a:pt x="0" y="789"/>
                        <a:pt x="0" y="1757"/>
                      </a:cubicBezTo>
                      <a:cubicBezTo>
                        <a:pt x="0" y="2726"/>
                        <a:pt x="789" y="3513"/>
                        <a:pt x="1757" y="3513"/>
                      </a:cubicBezTo>
                      <a:cubicBezTo>
                        <a:pt x="2726" y="3513"/>
                        <a:pt x="3514" y="2726"/>
                        <a:pt x="3514" y="1757"/>
                      </a:cubicBezTo>
                      <a:cubicBezTo>
                        <a:pt x="3514" y="789"/>
                        <a:pt x="2726" y="0"/>
                        <a:pt x="175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52" name="Google Shape;12654;p89">
                  <a:extLst>
                    <a:ext uri="{FF2B5EF4-FFF2-40B4-BE49-F238E27FC236}">
                      <a16:creationId xmlns:a16="http://schemas.microsoft.com/office/drawing/2014/main" id="{872CA83E-7FD2-77EC-D2F7-14F0BA720A19}"/>
                    </a:ext>
                  </a:extLst>
                </p:cNvPr>
                <p:cNvSpPr/>
                <p:nvPr/>
              </p:nvSpPr>
              <p:spPr>
                <a:xfrm>
                  <a:off x="1482759" y="2718786"/>
                  <a:ext cx="195510" cy="220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368" h="10556" extrusionOk="0">
                      <a:moveTo>
                        <a:pt x="5559" y="1173"/>
                      </a:moveTo>
                      <a:cubicBezTo>
                        <a:pt x="5720" y="1173"/>
                        <a:pt x="5883" y="1186"/>
                        <a:pt x="6044" y="1212"/>
                      </a:cubicBezTo>
                      <a:cubicBezTo>
                        <a:pt x="7422" y="1435"/>
                        <a:pt x="8196" y="2535"/>
                        <a:pt x="8196" y="3669"/>
                      </a:cubicBezTo>
                      <a:lnTo>
                        <a:pt x="8196" y="9386"/>
                      </a:lnTo>
                      <a:lnTo>
                        <a:pt x="7025" y="9386"/>
                      </a:lnTo>
                      <a:lnTo>
                        <a:pt x="7025" y="4702"/>
                      </a:lnTo>
                      <a:cubicBezTo>
                        <a:pt x="7025" y="3411"/>
                        <a:pt x="5975" y="2360"/>
                        <a:pt x="4683" y="2360"/>
                      </a:cubicBezTo>
                      <a:cubicBezTo>
                        <a:pt x="3392" y="2360"/>
                        <a:pt x="2341" y="3411"/>
                        <a:pt x="2341" y="4702"/>
                      </a:cubicBezTo>
                      <a:lnTo>
                        <a:pt x="2341" y="9386"/>
                      </a:lnTo>
                      <a:lnTo>
                        <a:pt x="1170" y="9386"/>
                      </a:lnTo>
                      <a:lnTo>
                        <a:pt x="1170" y="1190"/>
                      </a:lnTo>
                      <a:lnTo>
                        <a:pt x="2341" y="1190"/>
                      </a:lnTo>
                      <a:lnTo>
                        <a:pt x="2341" y="1776"/>
                      </a:lnTo>
                      <a:cubicBezTo>
                        <a:pt x="2341" y="2011"/>
                        <a:pt x="2484" y="2225"/>
                        <a:pt x="2704" y="2316"/>
                      </a:cubicBezTo>
                      <a:cubicBezTo>
                        <a:pt x="2776" y="2346"/>
                        <a:pt x="2852" y="2361"/>
                        <a:pt x="2928" y="2361"/>
                      </a:cubicBezTo>
                      <a:cubicBezTo>
                        <a:pt x="3080" y="2361"/>
                        <a:pt x="3229" y="2301"/>
                        <a:pt x="3341" y="2190"/>
                      </a:cubicBezTo>
                      <a:lnTo>
                        <a:pt x="3615" y="1916"/>
                      </a:lnTo>
                      <a:cubicBezTo>
                        <a:pt x="4086" y="1443"/>
                        <a:pt x="4813" y="1173"/>
                        <a:pt x="5559" y="1173"/>
                      </a:cubicBezTo>
                      <a:close/>
                      <a:moveTo>
                        <a:pt x="5553" y="0"/>
                      </a:moveTo>
                      <a:cubicBezTo>
                        <a:pt x="4823" y="0"/>
                        <a:pt x="4110" y="189"/>
                        <a:pt x="3509" y="536"/>
                      </a:cubicBezTo>
                      <a:cubicBezTo>
                        <a:pt x="3475" y="246"/>
                        <a:pt x="3227" y="19"/>
                        <a:pt x="2927" y="19"/>
                      </a:cubicBezTo>
                      <a:lnTo>
                        <a:pt x="586" y="19"/>
                      </a:lnTo>
                      <a:cubicBezTo>
                        <a:pt x="262" y="19"/>
                        <a:pt x="1" y="281"/>
                        <a:pt x="1" y="605"/>
                      </a:cubicBezTo>
                      <a:lnTo>
                        <a:pt x="1" y="9970"/>
                      </a:lnTo>
                      <a:cubicBezTo>
                        <a:pt x="1" y="10294"/>
                        <a:pt x="262" y="10556"/>
                        <a:pt x="586" y="10556"/>
                      </a:cubicBezTo>
                      <a:lnTo>
                        <a:pt x="2927" y="10556"/>
                      </a:lnTo>
                      <a:cubicBezTo>
                        <a:pt x="3250" y="10556"/>
                        <a:pt x="3512" y="10294"/>
                        <a:pt x="3512" y="9970"/>
                      </a:cubicBezTo>
                      <a:lnTo>
                        <a:pt x="3512" y="4702"/>
                      </a:lnTo>
                      <a:cubicBezTo>
                        <a:pt x="3512" y="4056"/>
                        <a:pt x="4038" y="3531"/>
                        <a:pt x="4683" y="3531"/>
                      </a:cubicBezTo>
                      <a:cubicBezTo>
                        <a:pt x="5329" y="3531"/>
                        <a:pt x="5854" y="4056"/>
                        <a:pt x="5854" y="4702"/>
                      </a:cubicBezTo>
                      <a:lnTo>
                        <a:pt x="5854" y="9970"/>
                      </a:lnTo>
                      <a:cubicBezTo>
                        <a:pt x="5854" y="10294"/>
                        <a:pt x="6116" y="10556"/>
                        <a:pt x="6440" y="10556"/>
                      </a:cubicBezTo>
                      <a:lnTo>
                        <a:pt x="8782" y="10556"/>
                      </a:lnTo>
                      <a:cubicBezTo>
                        <a:pt x="9104" y="10556"/>
                        <a:pt x="9368" y="10294"/>
                        <a:pt x="9368" y="9970"/>
                      </a:cubicBezTo>
                      <a:lnTo>
                        <a:pt x="9368" y="3669"/>
                      </a:lnTo>
                      <a:cubicBezTo>
                        <a:pt x="9368" y="1921"/>
                        <a:pt x="8131" y="364"/>
                        <a:pt x="6231" y="55"/>
                      </a:cubicBezTo>
                      <a:cubicBezTo>
                        <a:pt x="6005" y="18"/>
                        <a:pt x="5779" y="0"/>
                        <a:pt x="555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53" name="Google Shape;12655;p89">
                  <a:extLst>
                    <a:ext uri="{FF2B5EF4-FFF2-40B4-BE49-F238E27FC236}">
                      <a16:creationId xmlns:a16="http://schemas.microsoft.com/office/drawing/2014/main" id="{97388C47-10A7-028A-28CB-3CF9D7E9B052}"/>
                    </a:ext>
                  </a:extLst>
                </p:cNvPr>
                <p:cNvSpPr/>
                <p:nvPr/>
              </p:nvSpPr>
              <p:spPr>
                <a:xfrm>
                  <a:off x="1323129" y="2571761"/>
                  <a:ext cx="417024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9982" extrusionOk="0">
                      <a:moveTo>
                        <a:pt x="17015" y="1170"/>
                      </a:moveTo>
                      <a:cubicBezTo>
                        <a:pt x="17989" y="1170"/>
                        <a:pt x="18810" y="1993"/>
                        <a:pt x="18810" y="2966"/>
                      </a:cubicBezTo>
                      <a:lnTo>
                        <a:pt x="18810" y="17015"/>
                      </a:lnTo>
                      <a:cubicBezTo>
                        <a:pt x="18810" y="17990"/>
                        <a:pt x="17989" y="18811"/>
                        <a:pt x="17015" y="18811"/>
                      </a:cubicBezTo>
                      <a:lnTo>
                        <a:pt x="2965" y="18811"/>
                      </a:lnTo>
                      <a:cubicBezTo>
                        <a:pt x="1992" y="18811"/>
                        <a:pt x="1170" y="17990"/>
                        <a:pt x="1170" y="17015"/>
                      </a:cubicBezTo>
                      <a:lnTo>
                        <a:pt x="1170" y="2966"/>
                      </a:lnTo>
                      <a:cubicBezTo>
                        <a:pt x="1170" y="1993"/>
                        <a:pt x="1992" y="1170"/>
                        <a:pt x="2965" y="1170"/>
                      </a:cubicBezTo>
                      <a:close/>
                      <a:moveTo>
                        <a:pt x="2965" y="1"/>
                      </a:moveTo>
                      <a:cubicBezTo>
                        <a:pt x="1347" y="1"/>
                        <a:pt x="0" y="1349"/>
                        <a:pt x="0" y="2966"/>
                      </a:cubicBezTo>
                      <a:lnTo>
                        <a:pt x="0" y="17015"/>
                      </a:lnTo>
                      <a:cubicBezTo>
                        <a:pt x="0" y="18635"/>
                        <a:pt x="1348" y="19982"/>
                        <a:pt x="2965" y="19982"/>
                      </a:cubicBezTo>
                      <a:lnTo>
                        <a:pt x="17017" y="19982"/>
                      </a:lnTo>
                      <a:cubicBezTo>
                        <a:pt x="18635" y="19982"/>
                        <a:pt x="19981" y="18634"/>
                        <a:pt x="19981" y="17015"/>
                      </a:cubicBezTo>
                      <a:lnTo>
                        <a:pt x="19981" y="2966"/>
                      </a:lnTo>
                      <a:cubicBezTo>
                        <a:pt x="19981" y="1347"/>
                        <a:pt x="18633" y="1"/>
                        <a:pt x="1701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846" name="Google Shape;12656;p89">
                <a:extLst>
                  <a:ext uri="{FF2B5EF4-FFF2-40B4-BE49-F238E27FC236}">
                    <a16:creationId xmlns:a16="http://schemas.microsoft.com/office/drawing/2014/main" id="{AB0FF3D2-82DF-973D-A1C7-189D4B01D5B8}"/>
                  </a:ext>
                </a:extLst>
              </p:cNvPr>
              <p:cNvSpPr/>
              <p:nvPr/>
            </p:nvSpPr>
            <p:spPr>
              <a:xfrm>
                <a:off x="9515717" y="4391943"/>
                <a:ext cx="623923" cy="508838"/>
              </a:xfrm>
              <a:custGeom>
                <a:avLst/>
                <a:gdLst/>
                <a:ahLst/>
                <a:cxnLst/>
                <a:rect l="l" t="t" r="r" b="b"/>
                <a:pathLst>
                  <a:path w="20081" h="16377" extrusionOk="0">
                    <a:moveTo>
                      <a:pt x="13632" y="1165"/>
                    </a:moveTo>
                    <a:cubicBezTo>
                      <a:pt x="14903" y="1165"/>
                      <a:pt x="15458" y="1658"/>
                      <a:pt x="15826" y="1984"/>
                    </a:cubicBezTo>
                    <a:cubicBezTo>
                      <a:pt x="16040" y="2173"/>
                      <a:pt x="16244" y="2353"/>
                      <a:pt x="16548" y="2353"/>
                    </a:cubicBezTo>
                    <a:cubicBezTo>
                      <a:pt x="16762" y="2353"/>
                      <a:pt x="17038" y="2293"/>
                      <a:pt x="17344" y="2196"/>
                    </a:cubicBezTo>
                    <a:lnTo>
                      <a:pt x="17344" y="2196"/>
                    </a:lnTo>
                    <a:cubicBezTo>
                      <a:pt x="17236" y="2288"/>
                      <a:pt x="17119" y="2376"/>
                      <a:pt x="16995" y="2461"/>
                    </a:cubicBezTo>
                    <a:cubicBezTo>
                      <a:pt x="16780" y="2612"/>
                      <a:pt x="16689" y="2889"/>
                      <a:pt x="16778" y="3137"/>
                    </a:cubicBezTo>
                    <a:cubicBezTo>
                      <a:pt x="16861" y="3373"/>
                      <a:pt x="17082" y="3528"/>
                      <a:pt x="17329" y="3528"/>
                    </a:cubicBezTo>
                    <a:cubicBezTo>
                      <a:pt x="17343" y="3528"/>
                      <a:pt x="17358" y="3527"/>
                      <a:pt x="17372" y="3526"/>
                    </a:cubicBezTo>
                    <a:cubicBezTo>
                      <a:pt x="17475" y="3519"/>
                      <a:pt x="17576" y="3508"/>
                      <a:pt x="17680" y="3494"/>
                    </a:cubicBezTo>
                    <a:lnTo>
                      <a:pt x="17680" y="3494"/>
                    </a:lnTo>
                    <a:cubicBezTo>
                      <a:pt x="17275" y="3802"/>
                      <a:pt x="16921" y="3990"/>
                      <a:pt x="16937" y="4786"/>
                    </a:cubicBezTo>
                    <a:cubicBezTo>
                      <a:pt x="16937" y="4826"/>
                      <a:pt x="16939" y="4881"/>
                      <a:pt x="16939" y="4971"/>
                    </a:cubicBezTo>
                    <a:cubicBezTo>
                      <a:pt x="16939" y="6510"/>
                      <a:pt x="16350" y="9097"/>
                      <a:pt x="14694" y="11320"/>
                    </a:cubicBezTo>
                    <a:cubicBezTo>
                      <a:pt x="13372" y="13093"/>
                      <a:pt x="10896" y="15207"/>
                      <a:pt x="6611" y="15207"/>
                    </a:cubicBezTo>
                    <a:cubicBezTo>
                      <a:pt x="5368" y="15207"/>
                      <a:pt x="4159" y="14996"/>
                      <a:pt x="3001" y="14582"/>
                    </a:cubicBezTo>
                    <a:cubicBezTo>
                      <a:pt x="4359" y="14345"/>
                      <a:pt x="5612" y="13799"/>
                      <a:pt x="6698" y="12960"/>
                    </a:cubicBezTo>
                    <a:cubicBezTo>
                      <a:pt x="6893" y="12812"/>
                      <a:pt x="6972" y="12557"/>
                      <a:pt x="6900" y="12323"/>
                    </a:cubicBezTo>
                    <a:cubicBezTo>
                      <a:pt x="6827" y="12090"/>
                      <a:pt x="6617" y="11925"/>
                      <a:pt x="6372" y="11913"/>
                    </a:cubicBezTo>
                    <a:cubicBezTo>
                      <a:pt x="5203" y="11849"/>
                      <a:pt x="4280" y="11209"/>
                      <a:pt x="3767" y="10448"/>
                    </a:cubicBezTo>
                    <a:cubicBezTo>
                      <a:pt x="3968" y="10434"/>
                      <a:pt x="4207" y="10404"/>
                      <a:pt x="4564" y="10340"/>
                    </a:cubicBezTo>
                    <a:cubicBezTo>
                      <a:pt x="4832" y="10294"/>
                      <a:pt x="5030" y="10071"/>
                      <a:pt x="5047" y="9801"/>
                    </a:cubicBezTo>
                    <a:cubicBezTo>
                      <a:pt x="5065" y="9532"/>
                      <a:pt x="4895" y="9286"/>
                      <a:pt x="4637" y="9205"/>
                    </a:cubicBezTo>
                    <a:cubicBezTo>
                      <a:pt x="3296" y="8787"/>
                      <a:pt x="2498" y="8025"/>
                      <a:pt x="2180" y="6838"/>
                    </a:cubicBezTo>
                    <a:lnTo>
                      <a:pt x="2180" y="6838"/>
                    </a:lnTo>
                    <a:cubicBezTo>
                      <a:pt x="2390" y="6891"/>
                      <a:pt x="2642" y="6933"/>
                      <a:pt x="3057" y="6986"/>
                    </a:cubicBezTo>
                    <a:cubicBezTo>
                      <a:pt x="3081" y="6989"/>
                      <a:pt x="3105" y="6991"/>
                      <a:pt x="3129" y="6991"/>
                    </a:cubicBezTo>
                    <a:cubicBezTo>
                      <a:pt x="3359" y="6991"/>
                      <a:pt x="3571" y="6854"/>
                      <a:pt x="3666" y="6640"/>
                    </a:cubicBezTo>
                    <a:cubicBezTo>
                      <a:pt x="3770" y="6403"/>
                      <a:pt x="3707" y="6125"/>
                      <a:pt x="3508" y="5957"/>
                    </a:cubicBezTo>
                    <a:cubicBezTo>
                      <a:pt x="2014" y="4697"/>
                      <a:pt x="1936" y="3409"/>
                      <a:pt x="2210" y="2373"/>
                    </a:cubicBezTo>
                    <a:lnTo>
                      <a:pt x="2210" y="2373"/>
                    </a:lnTo>
                    <a:cubicBezTo>
                      <a:pt x="4267" y="4464"/>
                      <a:pt x="6801" y="5670"/>
                      <a:pt x="9880" y="5882"/>
                    </a:cubicBezTo>
                    <a:cubicBezTo>
                      <a:pt x="9894" y="5883"/>
                      <a:pt x="9908" y="5884"/>
                      <a:pt x="9921" y="5884"/>
                    </a:cubicBezTo>
                    <a:cubicBezTo>
                      <a:pt x="10265" y="5884"/>
                      <a:pt x="10539" y="5586"/>
                      <a:pt x="10503" y="5239"/>
                    </a:cubicBezTo>
                    <a:cubicBezTo>
                      <a:pt x="10372" y="3940"/>
                      <a:pt x="10634" y="2919"/>
                      <a:pt x="11281" y="2203"/>
                    </a:cubicBezTo>
                    <a:cubicBezTo>
                      <a:pt x="11975" y="1437"/>
                      <a:pt x="12981" y="1165"/>
                      <a:pt x="13632" y="1165"/>
                    </a:cubicBezTo>
                    <a:close/>
                    <a:moveTo>
                      <a:pt x="13631" y="1"/>
                    </a:moveTo>
                    <a:cubicBezTo>
                      <a:pt x="12698" y="1"/>
                      <a:pt x="11363" y="368"/>
                      <a:pt x="10413" y="1418"/>
                    </a:cubicBezTo>
                    <a:cubicBezTo>
                      <a:pt x="9665" y="2245"/>
                      <a:pt x="9291" y="3332"/>
                      <a:pt x="9300" y="4649"/>
                    </a:cubicBezTo>
                    <a:cubicBezTo>
                      <a:pt x="6556" y="4315"/>
                      <a:pt x="4306" y="3079"/>
                      <a:pt x="2438" y="887"/>
                    </a:cubicBezTo>
                    <a:cubicBezTo>
                      <a:pt x="2327" y="756"/>
                      <a:pt x="2163" y="681"/>
                      <a:pt x="1993" y="681"/>
                    </a:cubicBezTo>
                    <a:cubicBezTo>
                      <a:pt x="1966" y="681"/>
                      <a:pt x="1938" y="683"/>
                      <a:pt x="1911" y="687"/>
                    </a:cubicBezTo>
                    <a:cubicBezTo>
                      <a:pt x="1713" y="715"/>
                      <a:pt x="1541" y="843"/>
                      <a:pt x="1460" y="1025"/>
                    </a:cubicBezTo>
                    <a:cubicBezTo>
                      <a:pt x="1207" y="1582"/>
                      <a:pt x="876" y="2444"/>
                      <a:pt x="922" y="3466"/>
                    </a:cubicBezTo>
                    <a:cubicBezTo>
                      <a:pt x="952" y="4138"/>
                      <a:pt x="1138" y="4773"/>
                      <a:pt x="1479" y="5368"/>
                    </a:cubicBezTo>
                    <a:cubicBezTo>
                      <a:pt x="1469" y="5367"/>
                      <a:pt x="1459" y="5367"/>
                      <a:pt x="1449" y="5367"/>
                    </a:cubicBezTo>
                    <a:cubicBezTo>
                      <a:pt x="1114" y="5367"/>
                      <a:pt x="843" y="5650"/>
                      <a:pt x="865" y="5990"/>
                    </a:cubicBezTo>
                    <a:cubicBezTo>
                      <a:pt x="963" y="7455"/>
                      <a:pt x="1501" y="8589"/>
                      <a:pt x="2470" y="9380"/>
                    </a:cubicBezTo>
                    <a:cubicBezTo>
                      <a:pt x="2284" y="9528"/>
                      <a:pt x="2208" y="9773"/>
                      <a:pt x="2274" y="9999"/>
                    </a:cubicBezTo>
                    <a:cubicBezTo>
                      <a:pt x="2578" y="11057"/>
                      <a:pt x="3469" y="12207"/>
                      <a:pt x="4833" y="12757"/>
                    </a:cubicBezTo>
                    <a:cubicBezTo>
                      <a:pt x="3802" y="13279"/>
                      <a:pt x="2644" y="13546"/>
                      <a:pt x="1412" y="13546"/>
                    </a:cubicBezTo>
                    <a:cubicBezTo>
                      <a:pt x="1173" y="13546"/>
                      <a:pt x="932" y="13536"/>
                      <a:pt x="689" y="13516"/>
                    </a:cubicBezTo>
                    <a:cubicBezTo>
                      <a:pt x="673" y="13515"/>
                      <a:pt x="658" y="13514"/>
                      <a:pt x="642" y="13514"/>
                    </a:cubicBezTo>
                    <a:cubicBezTo>
                      <a:pt x="390" y="13514"/>
                      <a:pt x="164" y="13676"/>
                      <a:pt x="84" y="13919"/>
                    </a:cubicBezTo>
                    <a:cubicBezTo>
                      <a:pt x="0" y="14177"/>
                      <a:pt x="105" y="14460"/>
                      <a:pt x="338" y="14600"/>
                    </a:cubicBezTo>
                    <a:cubicBezTo>
                      <a:pt x="2284" y="15778"/>
                      <a:pt x="4395" y="16376"/>
                      <a:pt x="6611" y="16376"/>
                    </a:cubicBezTo>
                    <a:cubicBezTo>
                      <a:pt x="11382" y="16376"/>
                      <a:pt x="14151" y="14008"/>
                      <a:pt x="15631" y="12019"/>
                    </a:cubicBezTo>
                    <a:cubicBezTo>
                      <a:pt x="17461" y="9567"/>
                      <a:pt x="18108" y="6689"/>
                      <a:pt x="18108" y="4971"/>
                    </a:cubicBezTo>
                    <a:cubicBezTo>
                      <a:pt x="18108" y="4747"/>
                      <a:pt x="18103" y="4701"/>
                      <a:pt x="18110" y="4637"/>
                    </a:cubicBezTo>
                    <a:cubicBezTo>
                      <a:pt x="18336" y="4435"/>
                      <a:pt x="18964" y="4133"/>
                      <a:pt x="19935" y="2718"/>
                    </a:cubicBezTo>
                    <a:cubicBezTo>
                      <a:pt x="20080" y="2505"/>
                      <a:pt x="20070" y="2221"/>
                      <a:pt x="19909" y="2019"/>
                    </a:cubicBezTo>
                    <a:cubicBezTo>
                      <a:pt x="19795" y="1879"/>
                      <a:pt x="19625" y="1801"/>
                      <a:pt x="19451" y="1801"/>
                    </a:cubicBezTo>
                    <a:cubicBezTo>
                      <a:pt x="19377" y="1801"/>
                      <a:pt x="19303" y="1815"/>
                      <a:pt x="19231" y="1844"/>
                    </a:cubicBezTo>
                    <a:cubicBezTo>
                      <a:pt x="19194" y="1860"/>
                      <a:pt x="19155" y="1874"/>
                      <a:pt x="19118" y="1890"/>
                    </a:cubicBezTo>
                    <a:cubicBezTo>
                      <a:pt x="19269" y="1630"/>
                      <a:pt x="19392" y="1356"/>
                      <a:pt x="19490" y="1062"/>
                    </a:cubicBezTo>
                    <a:cubicBezTo>
                      <a:pt x="19564" y="841"/>
                      <a:pt x="19498" y="598"/>
                      <a:pt x="19327" y="443"/>
                    </a:cubicBezTo>
                    <a:cubicBezTo>
                      <a:pt x="19217" y="344"/>
                      <a:pt x="19076" y="292"/>
                      <a:pt x="18934" y="292"/>
                    </a:cubicBezTo>
                    <a:cubicBezTo>
                      <a:pt x="18853" y="292"/>
                      <a:pt x="18771" y="309"/>
                      <a:pt x="18694" y="344"/>
                    </a:cubicBezTo>
                    <a:cubicBezTo>
                      <a:pt x="18690" y="345"/>
                      <a:pt x="18676" y="351"/>
                      <a:pt x="18651" y="363"/>
                    </a:cubicBezTo>
                    <a:cubicBezTo>
                      <a:pt x="17724" y="830"/>
                      <a:pt x="16999" y="1103"/>
                      <a:pt x="16670" y="1166"/>
                    </a:cubicBezTo>
                    <a:cubicBezTo>
                      <a:pt x="16647" y="1147"/>
                      <a:pt x="16624" y="1126"/>
                      <a:pt x="16603" y="1106"/>
                    </a:cubicBezTo>
                    <a:cubicBezTo>
                      <a:pt x="16194" y="745"/>
                      <a:pt x="15347" y="1"/>
                      <a:pt x="1363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7847" name="Google Shape;12657;p89">
                <a:extLst>
                  <a:ext uri="{FF2B5EF4-FFF2-40B4-BE49-F238E27FC236}">
                    <a16:creationId xmlns:a16="http://schemas.microsoft.com/office/drawing/2014/main" id="{0A794548-1959-8476-05B2-103AC24B2108}"/>
                  </a:ext>
                </a:extLst>
              </p:cNvPr>
              <p:cNvGrpSpPr/>
              <p:nvPr/>
            </p:nvGrpSpPr>
            <p:grpSpPr>
              <a:xfrm>
                <a:off x="10373678" y="4335921"/>
                <a:ext cx="621823" cy="620890"/>
                <a:chOff x="2344476" y="2571761"/>
                <a:chExt cx="417671" cy="417045"/>
              </a:xfrm>
              <a:grpFill/>
            </p:grpSpPr>
            <p:sp>
              <p:nvSpPr>
                <p:cNvPr id="17848" name="Google Shape;12658;p89">
                  <a:extLst>
                    <a:ext uri="{FF2B5EF4-FFF2-40B4-BE49-F238E27FC236}">
                      <a16:creationId xmlns:a16="http://schemas.microsoft.com/office/drawing/2014/main" id="{4F5A5103-FECD-9595-4C3D-E946DD2775BD}"/>
                    </a:ext>
                  </a:extLst>
                </p:cNvPr>
                <p:cNvSpPr/>
                <p:nvPr/>
              </p:nvSpPr>
              <p:spPr>
                <a:xfrm>
                  <a:off x="2344476" y="2571761"/>
                  <a:ext cx="417671" cy="4170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013" h="19983" extrusionOk="0">
                      <a:moveTo>
                        <a:pt x="10022" y="1170"/>
                      </a:moveTo>
                      <a:cubicBezTo>
                        <a:pt x="14886" y="1170"/>
                        <a:pt x="18842" y="5127"/>
                        <a:pt x="18842" y="9990"/>
                      </a:cubicBezTo>
                      <a:cubicBezTo>
                        <a:pt x="18842" y="14855"/>
                        <a:pt x="14886" y="18811"/>
                        <a:pt x="10023" y="18811"/>
                      </a:cubicBezTo>
                      <a:cubicBezTo>
                        <a:pt x="8516" y="18811"/>
                        <a:pt x="7030" y="18423"/>
                        <a:pt x="5726" y="17691"/>
                      </a:cubicBezTo>
                      <a:cubicBezTo>
                        <a:pt x="5638" y="17641"/>
                        <a:pt x="5539" y="17615"/>
                        <a:pt x="5440" y="17615"/>
                      </a:cubicBezTo>
                      <a:cubicBezTo>
                        <a:pt x="5393" y="17615"/>
                        <a:pt x="5345" y="17621"/>
                        <a:pt x="5298" y="17632"/>
                      </a:cubicBezTo>
                      <a:lnTo>
                        <a:pt x="1419" y="18595"/>
                      </a:lnTo>
                      <a:lnTo>
                        <a:pt x="2381" y="14715"/>
                      </a:lnTo>
                      <a:cubicBezTo>
                        <a:pt x="2417" y="14570"/>
                        <a:pt x="2395" y="14416"/>
                        <a:pt x="2323" y="14287"/>
                      </a:cubicBezTo>
                      <a:cubicBezTo>
                        <a:pt x="1590" y="12982"/>
                        <a:pt x="1203" y="11498"/>
                        <a:pt x="1203" y="9990"/>
                      </a:cubicBezTo>
                      <a:cubicBezTo>
                        <a:pt x="1203" y="5127"/>
                        <a:pt x="5159" y="1170"/>
                        <a:pt x="10022" y="1170"/>
                      </a:cubicBezTo>
                      <a:close/>
                      <a:moveTo>
                        <a:pt x="10023" y="1"/>
                      </a:moveTo>
                      <a:cubicBezTo>
                        <a:pt x="4522" y="1"/>
                        <a:pt x="32" y="4491"/>
                        <a:pt x="32" y="9990"/>
                      </a:cubicBezTo>
                      <a:cubicBezTo>
                        <a:pt x="32" y="11620"/>
                        <a:pt x="432" y="13226"/>
                        <a:pt x="1191" y="14655"/>
                      </a:cubicBezTo>
                      <a:lnTo>
                        <a:pt x="50" y="19256"/>
                      </a:lnTo>
                      <a:cubicBezTo>
                        <a:pt x="0" y="19455"/>
                        <a:pt x="58" y="19665"/>
                        <a:pt x="204" y="19810"/>
                      </a:cubicBezTo>
                      <a:cubicBezTo>
                        <a:pt x="313" y="19921"/>
                        <a:pt x="461" y="19982"/>
                        <a:pt x="614" y="19982"/>
                      </a:cubicBezTo>
                      <a:cubicBezTo>
                        <a:pt x="662" y="19982"/>
                        <a:pt x="710" y="19976"/>
                        <a:pt x="757" y="19964"/>
                      </a:cubicBezTo>
                      <a:lnTo>
                        <a:pt x="5358" y="18823"/>
                      </a:lnTo>
                      <a:cubicBezTo>
                        <a:pt x="6788" y="19582"/>
                        <a:pt x="8394" y="19982"/>
                        <a:pt x="10022" y="19982"/>
                      </a:cubicBezTo>
                      <a:cubicBezTo>
                        <a:pt x="12680" y="19982"/>
                        <a:pt x="15187" y="18940"/>
                        <a:pt x="17078" y="17047"/>
                      </a:cubicBezTo>
                      <a:cubicBezTo>
                        <a:pt x="18971" y="15156"/>
                        <a:pt x="20013" y="12649"/>
                        <a:pt x="20013" y="9990"/>
                      </a:cubicBezTo>
                      <a:cubicBezTo>
                        <a:pt x="20013" y="7333"/>
                        <a:pt x="18971" y="4827"/>
                        <a:pt x="17080" y="2934"/>
                      </a:cubicBezTo>
                      <a:cubicBezTo>
                        <a:pt x="15187" y="1043"/>
                        <a:pt x="12680" y="1"/>
                        <a:pt x="1002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49" name="Google Shape;12659;p89">
                  <a:extLst>
                    <a:ext uri="{FF2B5EF4-FFF2-40B4-BE49-F238E27FC236}">
                      <a16:creationId xmlns:a16="http://schemas.microsoft.com/office/drawing/2014/main" id="{A56614EA-A5ED-2F50-550D-E29E8BB5CD11}"/>
                    </a:ext>
                  </a:extLst>
                </p:cNvPr>
                <p:cNvSpPr/>
                <p:nvPr/>
              </p:nvSpPr>
              <p:spPr>
                <a:xfrm>
                  <a:off x="2421672" y="2657388"/>
                  <a:ext cx="260625" cy="2436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488" h="11674" extrusionOk="0">
                      <a:moveTo>
                        <a:pt x="3164" y="1171"/>
                      </a:moveTo>
                      <a:cubicBezTo>
                        <a:pt x="3352" y="1171"/>
                        <a:pt x="3536" y="1247"/>
                        <a:pt x="3710" y="1424"/>
                      </a:cubicBezTo>
                      <a:lnTo>
                        <a:pt x="3719" y="1433"/>
                      </a:lnTo>
                      <a:cubicBezTo>
                        <a:pt x="4757" y="2473"/>
                        <a:pt x="4683" y="2832"/>
                        <a:pt x="4449" y="3068"/>
                      </a:cubicBezTo>
                      <a:cubicBezTo>
                        <a:pt x="4240" y="3275"/>
                        <a:pt x="3625" y="3692"/>
                        <a:pt x="3427" y="3892"/>
                      </a:cubicBezTo>
                      <a:cubicBezTo>
                        <a:pt x="2960" y="4359"/>
                        <a:pt x="3046" y="5081"/>
                        <a:pt x="3685" y="6039"/>
                      </a:cubicBezTo>
                      <a:cubicBezTo>
                        <a:pt x="4065" y="6611"/>
                        <a:pt x="4568" y="7166"/>
                        <a:pt x="4805" y="7405"/>
                      </a:cubicBezTo>
                      <a:lnTo>
                        <a:pt x="4806" y="7405"/>
                      </a:lnTo>
                      <a:cubicBezTo>
                        <a:pt x="5045" y="7642"/>
                        <a:pt x="5599" y="8146"/>
                        <a:pt x="6172" y="8527"/>
                      </a:cubicBezTo>
                      <a:cubicBezTo>
                        <a:pt x="6727" y="8895"/>
                        <a:pt x="7202" y="9079"/>
                        <a:pt x="7594" y="9079"/>
                      </a:cubicBezTo>
                      <a:cubicBezTo>
                        <a:pt x="7880" y="9079"/>
                        <a:pt x="8123" y="8981"/>
                        <a:pt x="8320" y="8785"/>
                      </a:cubicBezTo>
                      <a:cubicBezTo>
                        <a:pt x="8518" y="8585"/>
                        <a:pt x="8935" y="7971"/>
                        <a:pt x="9144" y="7762"/>
                      </a:cubicBezTo>
                      <a:cubicBezTo>
                        <a:pt x="9238" y="7668"/>
                        <a:pt x="9331" y="7609"/>
                        <a:pt x="9460" y="7609"/>
                      </a:cubicBezTo>
                      <a:cubicBezTo>
                        <a:pt x="9549" y="7609"/>
                        <a:pt x="9655" y="7637"/>
                        <a:pt x="9790" y="7702"/>
                      </a:cubicBezTo>
                      <a:cubicBezTo>
                        <a:pt x="10172" y="7886"/>
                        <a:pt x="10582" y="8297"/>
                        <a:pt x="10779" y="8493"/>
                      </a:cubicBezTo>
                      <a:lnTo>
                        <a:pt x="10788" y="8502"/>
                      </a:lnTo>
                      <a:cubicBezTo>
                        <a:pt x="11239" y="8944"/>
                        <a:pt x="11037" y="9452"/>
                        <a:pt x="10593" y="9898"/>
                      </a:cubicBezTo>
                      <a:cubicBezTo>
                        <a:pt x="10190" y="10300"/>
                        <a:pt x="9680" y="10502"/>
                        <a:pt x="9068" y="10502"/>
                      </a:cubicBezTo>
                      <a:cubicBezTo>
                        <a:pt x="8521" y="10502"/>
                        <a:pt x="7892" y="10341"/>
                        <a:pt x="7184" y="10020"/>
                      </a:cubicBezTo>
                      <a:cubicBezTo>
                        <a:pt x="5868" y="9420"/>
                        <a:pt x="4676" y="8428"/>
                        <a:pt x="4228" y="7984"/>
                      </a:cubicBezTo>
                      <a:cubicBezTo>
                        <a:pt x="3784" y="7536"/>
                        <a:pt x="2792" y="6344"/>
                        <a:pt x="2192" y="5028"/>
                      </a:cubicBezTo>
                      <a:cubicBezTo>
                        <a:pt x="1511" y="3527"/>
                        <a:pt x="1552" y="2381"/>
                        <a:pt x="2314" y="1619"/>
                      </a:cubicBezTo>
                      <a:cubicBezTo>
                        <a:pt x="2583" y="1350"/>
                        <a:pt x="2877" y="1171"/>
                        <a:pt x="3164" y="1171"/>
                      </a:cubicBezTo>
                      <a:close/>
                      <a:moveTo>
                        <a:pt x="3169" y="1"/>
                      </a:moveTo>
                      <a:cubicBezTo>
                        <a:pt x="2619" y="1"/>
                        <a:pt x="2030" y="247"/>
                        <a:pt x="1486" y="791"/>
                      </a:cubicBezTo>
                      <a:cubicBezTo>
                        <a:pt x="701" y="1576"/>
                        <a:pt x="0" y="3034"/>
                        <a:pt x="1127" y="5512"/>
                      </a:cubicBezTo>
                      <a:cubicBezTo>
                        <a:pt x="1794" y="6979"/>
                        <a:pt x="2868" y="8274"/>
                        <a:pt x="3398" y="8810"/>
                      </a:cubicBezTo>
                      <a:lnTo>
                        <a:pt x="3402" y="8813"/>
                      </a:lnTo>
                      <a:cubicBezTo>
                        <a:pt x="3938" y="9344"/>
                        <a:pt x="5235" y="10418"/>
                        <a:pt x="6699" y="11085"/>
                      </a:cubicBezTo>
                      <a:cubicBezTo>
                        <a:pt x="7490" y="11445"/>
                        <a:pt x="8308" y="11674"/>
                        <a:pt x="9088" y="11674"/>
                      </a:cubicBezTo>
                      <a:cubicBezTo>
                        <a:pt x="9940" y="11674"/>
                        <a:pt x="10746" y="11400"/>
                        <a:pt x="11421" y="10726"/>
                      </a:cubicBezTo>
                      <a:cubicBezTo>
                        <a:pt x="12488" y="9657"/>
                        <a:pt x="12399" y="8442"/>
                        <a:pt x="11607" y="7665"/>
                      </a:cubicBezTo>
                      <a:cubicBezTo>
                        <a:pt x="11219" y="7278"/>
                        <a:pt x="10791" y="6885"/>
                        <a:pt x="10297" y="6648"/>
                      </a:cubicBezTo>
                      <a:cubicBezTo>
                        <a:pt x="10009" y="6509"/>
                        <a:pt x="9725" y="6440"/>
                        <a:pt x="9455" y="6440"/>
                      </a:cubicBezTo>
                      <a:cubicBezTo>
                        <a:pt x="9034" y="6440"/>
                        <a:pt x="8646" y="6606"/>
                        <a:pt x="8316" y="6935"/>
                      </a:cubicBezTo>
                      <a:cubicBezTo>
                        <a:pt x="8070" y="7180"/>
                        <a:pt x="7732" y="7665"/>
                        <a:pt x="7538" y="7904"/>
                      </a:cubicBezTo>
                      <a:cubicBezTo>
                        <a:pt x="7035" y="7819"/>
                        <a:pt x="6032" y="6974"/>
                        <a:pt x="5634" y="6577"/>
                      </a:cubicBezTo>
                      <a:cubicBezTo>
                        <a:pt x="5236" y="6179"/>
                        <a:pt x="4393" y="5174"/>
                        <a:pt x="4308" y="4674"/>
                      </a:cubicBezTo>
                      <a:cubicBezTo>
                        <a:pt x="4545" y="4481"/>
                        <a:pt x="5031" y="4141"/>
                        <a:pt x="5277" y="3895"/>
                      </a:cubicBezTo>
                      <a:cubicBezTo>
                        <a:pt x="5817" y="3354"/>
                        <a:pt x="5919" y="2652"/>
                        <a:pt x="5564" y="1914"/>
                      </a:cubicBezTo>
                      <a:cubicBezTo>
                        <a:pt x="5327" y="1421"/>
                        <a:pt x="4934" y="993"/>
                        <a:pt x="4546" y="605"/>
                      </a:cubicBezTo>
                      <a:cubicBezTo>
                        <a:pt x="4165" y="216"/>
                        <a:pt x="3684" y="1"/>
                        <a:pt x="316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09137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7;p60">
            <a:extLst>
              <a:ext uri="{FF2B5EF4-FFF2-40B4-BE49-F238E27FC236}">
                <a16:creationId xmlns:a16="http://schemas.microsoft.com/office/drawing/2014/main" id="{A8FBC570-A7C4-BC33-5617-76B6FF1A0350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553998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buClr>
                <a:srgbClr val="000000"/>
              </a:buClr>
              <a:buSzPts val="1100"/>
            </a:pPr>
            <a:r>
              <a:rPr 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ora" pitchFamily="2" charset="0"/>
                <a:ea typeface="Cambria" panose="02040503050406030204" pitchFamily="18" charset="0"/>
                <a:sym typeface="Arial"/>
              </a:rPr>
              <a:t>How To Edit Shapes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AD4234C-A372-C4B9-0546-1D910B72B927}"/>
              </a:ext>
            </a:extLst>
          </p:cNvPr>
          <p:cNvGrpSpPr/>
          <p:nvPr/>
        </p:nvGrpSpPr>
        <p:grpSpPr>
          <a:xfrm>
            <a:off x="932957" y="1290638"/>
            <a:ext cx="10326086" cy="4905190"/>
            <a:chOff x="932957" y="1290638"/>
            <a:chExt cx="10326086" cy="4905190"/>
          </a:xfrm>
        </p:grpSpPr>
        <p:sp>
          <p:nvSpPr>
            <p:cNvPr id="3" name="Google Shape;2858;p60">
              <a:extLst>
                <a:ext uri="{FF2B5EF4-FFF2-40B4-BE49-F238E27FC236}">
                  <a16:creationId xmlns:a16="http://schemas.microsoft.com/office/drawing/2014/main" id="{A39CEAFD-6FEB-7199-BEA1-7663C0209E88}"/>
                </a:ext>
              </a:extLst>
            </p:cNvPr>
            <p:cNvSpPr txBox="1">
              <a:spLocks/>
            </p:cNvSpPr>
            <p:nvPr/>
          </p:nvSpPr>
          <p:spPr>
            <a:xfrm>
              <a:off x="932957" y="1290638"/>
              <a:ext cx="10325100" cy="800100"/>
            </a:xfrm>
            <a:prstGeom prst="rect">
              <a:avLst/>
            </a:prstGeom>
            <a:noFill/>
          </p:spPr>
          <p:txBody>
            <a:bodyPr spcFirstLastPara="1" vert="horz" wrap="square" lIns="0" tIns="0" rIns="0" bIns="0" rtlCol="0" anchor="ctr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52396" indent="0">
                <a:buFont typeface="Arial" panose="020B0604020202020204" pitchFamily="34" charset="0"/>
                <a:buNone/>
              </a:pPr>
              <a:r>
                <a:rPr lang="en-US" sz="1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  <a:ea typeface="Arial"/>
                  <a:cs typeface="Helvetica" panose="020B0604020202020204" pitchFamily="34" charset="0"/>
                  <a:sym typeface="Arial"/>
                </a:rPr>
                <a:t>You can add and edit some </a:t>
              </a:r>
              <a:r>
                <a:rPr lang="en-US" sz="1800" b="1" dirty="0">
                  <a:solidFill>
                    <a:schemeClr val="tx1">
                      <a:lumMod val="75000"/>
                      <a:lumOff val="25000"/>
                    </a:schemeClr>
                  </a:solidFill>
                  <a:uFill>
                    <a:noFill/>
                  </a:uFill>
                  <a:latin typeface="Lora" pitchFamily="2" charset="0"/>
                  <a:ea typeface="Arial"/>
                  <a:cs typeface="Helvetica" panose="020B0604020202020204" pitchFamily="34" charset="0"/>
                  <a:sym typeface="Arial"/>
                </a:rPr>
                <a:t>shapes</a:t>
              </a:r>
              <a:r>
                <a:rPr lang="en-US" sz="1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ora" pitchFamily="2" charset="0"/>
                  <a:ea typeface="Arial"/>
                  <a:cs typeface="Helvetica" panose="020B0604020202020204" pitchFamily="34" charset="0"/>
                  <a:sym typeface="Arial"/>
                </a:rPr>
                <a:t> to your presentation to present your data in a visual way.</a:t>
              </a:r>
            </a:p>
          </p:txBody>
        </p:sp>
        <p:sp>
          <p:nvSpPr>
            <p:cNvPr id="4" name="Google Shape;2859;p60">
              <a:extLst>
                <a:ext uri="{FF2B5EF4-FFF2-40B4-BE49-F238E27FC236}">
                  <a16:creationId xmlns:a16="http://schemas.microsoft.com/office/drawing/2014/main" id="{80214AB7-A773-2C78-4FBC-E7CC1F7F6F6D}"/>
                </a:ext>
              </a:extLst>
            </p:cNvPr>
            <p:cNvSpPr txBox="1"/>
            <p:nvPr/>
          </p:nvSpPr>
          <p:spPr>
            <a:xfrm>
              <a:off x="932957" y="2286628"/>
              <a:ext cx="10326086" cy="390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497412" marR="0" lvl="0" indent="-285750" defTabSz="1219170" rtl="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Helvetica" panose="020B0604020202020204" pitchFamily="34" charset="0"/>
                  <a:sym typeface="Arial"/>
                </a:rPr>
                <a:t>Choose your favourite infographic and insert it in your presentation using Ctrl C + Ctrl V or Cmd C + Cmd V in Mac.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Helvetica" panose="020B0604020202020204" pitchFamily="34" charset="0"/>
                <a:sym typeface="Arial"/>
              </a:endParaRPr>
            </a:p>
            <a:p>
              <a:pPr marL="497412" marR="0" lvl="0" indent="-285750" defTabSz="1219170" rtl="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Helvetica" panose="020B0604020202020204" pitchFamily="34" charset="0"/>
                  <a:sym typeface="Arial"/>
                </a:rPr>
                <a:t>Select one of the parts and </a:t>
              </a:r>
              <a:r>
                <a:rPr kumimoji="0" lang="en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Helvetica" panose="020B0604020202020204" pitchFamily="34" charset="0"/>
                  <a:sym typeface="Arial"/>
                </a:rPr>
                <a:t>ungroup</a:t>
              </a: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Helvetica" panose="020B0604020202020204" pitchFamily="34" charset="0"/>
                  <a:sym typeface="Arial"/>
                </a:rPr>
                <a:t> it by right-clicking and choosing “Ungroup”. 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Helvetica" panose="020B0604020202020204" pitchFamily="34" charset="0"/>
                <a:sym typeface="Arial"/>
              </a:endParaRPr>
            </a:p>
            <a:p>
              <a:pPr marL="497412" marR="0" lvl="0" indent="-285750" defTabSz="1219170" rtl="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Helvetica" panose="020B0604020202020204" pitchFamily="34" charset="0"/>
                  <a:sym typeface="Arial"/>
                </a:rPr>
                <a:t>Change the color</a:t>
              </a: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Helvetica" panose="020B0604020202020204" pitchFamily="34" charset="0"/>
                  <a:sym typeface="Arial"/>
                </a:rPr>
                <a:t> by clicking on the paint bucket. 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Helvetica" panose="020B0604020202020204" pitchFamily="34" charset="0"/>
                <a:sym typeface="Arial"/>
              </a:endParaRPr>
            </a:p>
            <a:p>
              <a:pPr marL="497412" marR="0" lvl="0" indent="-285750" defTabSz="1219170" rtl="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Helvetica" panose="020B0604020202020204" pitchFamily="34" charset="0"/>
                  <a:sym typeface="Arial"/>
                </a:rPr>
                <a:t>Then </a:t>
              </a:r>
              <a:r>
                <a:rPr kumimoji="0" lang="en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Helvetica" panose="020B0604020202020204" pitchFamily="34" charset="0"/>
                  <a:sym typeface="Arial"/>
                </a:rPr>
                <a:t>resize</a:t>
              </a: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Helvetica" panose="020B0604020202020204" pitchFamily="34" charset="0"/>
                  <a:sym typeface="Arial"/>
                </a:rPr>
                <a:t> the element by clicking and dragging one of the square-shaped points of its bounding box (the cursor should look like a double-headed arrow). Remember to hold Shift while dragging to keep the proportions.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Helvetica" panose="020B0604020202020204" pitchFamily="34" charset="0"/>
                <a:sym typeface="Arial"/>
              </a:endParaRPr>
            </a:p>
            <a:p>
              <a:pPr marL="497412" marR="0" lvl="0" indent="-285750" defTabSz="1219170" rtl="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Helvetica" panose="020B0604020202020204" pitchFamily="34" charset="0"/>
                  <a:sym typeface="Arial"/>
                </a:rPr>
                <a:t>Group</a:t>
              </a: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Helvetica" panose="020B0604020202020204" pitchFamily="34" charset="0"/>
                  <a:sym typeface="Arial"/>
                </a:rPr>
                <a:t> the elements again by selecting them, right-clicking and choosing “Group”.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Helvetica" panose="020B0604020202020204" pitchFamily="34" charset="0"/>
                <a:sym typeface="Arial"/>
              </a:endParaRPr>
            </a:p>
            <a:p>
              <a:pPr marL="497412" marR="0" lvl="0" indent="-285750" defTabSz="1219170" rtl="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Helvetica" panose="020B0604020202020204" pitchFamily="34" charset="0"/>
                  <a:sym typeface="Arial"/>
                </a:rPr>
                <a:t>Repeat the steps above with the other parts and when you’re done editing, copy the end result and paste it into your presentation.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Helvetica" panose="020B0604020202020204" pitchFamily="34" charset="0"/>
                <a:sym typeface="Arial"/>
              </a:endParaRPr>
            </a:p>
            <a:p>
              <a:pPr marL="497412" marR="0" lvl="0" indent="-285750" defTabSz="1219170" rtl="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Helvetica" panose="020B0604020202020204" pitchFamily="34" charset="0"/>
                  <a:sym typeface="Arial"/>
                </a:rPr>
                <a:t>Remember to choose the “</a:t>
              </a:r>
              <a:r>
                <a:rPr kumimoji="0" lang="en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Helvetica" panose="020B0604020202020204" pitchFamily="34" charset="0"/>
                  <a:sym typeface="Arial"/>
                </a:rPr>
                <a:t>Keep source formatting</a:t>
              </a: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Helvetica" panose="020B0604020202020204" pitchFamily="34" charset="0"/>
                  <a:sym typeface="Arial"/>
                </a:rPr>
                <a:t>” option so that it keeps the design. For more info, please visit </a:t>
              </a:r>
              <a:r>
                <a:rPr kumimoji="0" lang="en-US" sz="18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>
                    <a:noFill/>
                  </a:uFill>
                  <a:latin typeface="Lora" pitchFamily="2" charset="0"/>
                  <a:cs typeface="Helvetica" panose="020B0604020202020204" pitchFamily="34" charset="0"/>
                  <a:sym typeface="Arial"/>
                  <a:hlinkClick r:id="rId2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iTalkedtech</a:t>
              </a:r>
              <a:r>
                <a:rPr kumimoji="0" lang="en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>
                    <a:noFill/>
                  </a:uFill>
                  <a:latin typeface="Lora" pitchFamily="2" charset="0"/>
                  <a:cs typeface="Helvetica" panose="020B0604020202020204" pitchFamily="34" charset="0"/>
                  <a:sym typeface="Arial"/>
                  <a:hlinkClick r:id="rId2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 (Tips &amp; Tricks)</a:t>
              </a: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Helvetica" panose="020B0604020202020204" pitchFamily="34" charset="0"/>
                  <a:sym typeface="Arial"/>
                </a:rPr>
                <a:t>.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Helvetica" panose="020B0604020202020204" pitchFamily="34" charset="0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471422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7;p60">
            <a:extLst>
              <a:ext uri="{FF2B5EF4-FFF2-40B4-BE49-F238E27FC236}">
                <a16:creationId xmlns:a16="http://schemas.microsoft.com/office/drawing/2014/main" id="{A8FBC570-A7C4-BC33-5617-76B6FF1A0350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553998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Pts val="1100"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ea typeface="Cambria" panose="02040503050406030204" pitchFamily="18" charset="0"/>
                <a:cs typeface="+mn-cs"/>
              </a:rPr>
              <a:t>Terms Of Use (Free Users)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A942558-2E9D-0DC7-288B-8F539D279057}"/>
              </a:ext>
            </a:extLst>
          </p:cNvPr>
          <p:cNvGrpSpPr/>
          <p:nvPr/>
        </p:nvGrpSpPr>
        <p:grpSpPr>
          <a:xfrm>
            <a:off x="965834" y="1541595"/>
            <a:ext cx="9967461" cy="4524315"/>
            <a:chOff x="1524000" y="1838157"/>
            <a:chExt cx="9029700" cy="4524315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F02BDB2-35C6-50BB-196E-5564E0DDA336}"/>
                </a:ext>
              </a:extLst>
            </p:cNvPr>
            <p:cNvSpPr/>
            <p:nvPr/>
          </p:nvSpPr>
          <p:spPr>
            <a:xfrm>
              <a:off x="1524000" y="1838157"/>
              <a:ext cx="9029700" cy="452431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If you are a free subscriber, you should credit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 </a:t>
              </a:r>
              <a:r>
                <a:rPr kumimoji="0" lang="en-US" sz="1800" b="1" i="0" u="sng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  <a:hlinkClick r:id="rId2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iTalkedtech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by keeping the “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Thank You”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 slide.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b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</a:b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Kindly refer to the following slide for the Terms of Use for premium users.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sng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You can:</a:t>
              </a:r>
              <a:endPara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endParaRP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Customize or edit this template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Use this template for both business and personal endeavors.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v"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sng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You can not: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Sell, rent, or second-license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iTalkedtech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 content or its altered version.</a:t>
              </a:r>
              <a:b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</a:b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Promulgate, unless explicitly permitted,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iTalkedtech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 content, by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iTalkedtech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.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Incorporate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iTalkedtech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 content in any database or file online or offline.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Obtain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iTalkedtech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 content’s copyright.</a:t>
              </a:r>
            </a:p>
            <a:p>
              <a:pPr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endParaRPr>
            </a:p>
            <a:p>
              <a:pPr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Kindly refer to our </a:t>
              </a:r>
              <a:r>
                <a:rPr kumimoji="0" lang="en-US" sz="1800" b="1" i="0" u="sng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Tutorial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 page or </a:t>
              </a:r>
              <a:r>
                <a:rPr kumimoji="0" lang="en-US" sz="1800" b="1" i="0" u="sng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FAQ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Segoe UI" panose="020B0502040204020203" pitchFamily="34" charset="0"/>
                </a:rPr>
                <a:t> for advanced slide modification guidelines.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A78C161-7561-66EF-955F-9F7EA36DDAB8}"/>
                </a:ext>
              </a:extLst>
            </p:cNvPr>
            <p:cNvSpPr/>
            <p:nvPr/>
          </p:nvSpPr>
          <p:spPr>
            <a:xfrm>
              <a:off x="1524000" y="6027356"/>
              <a:ext cx="59" cy="307777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811709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7;p60">
            <a:extLst>
              <a:ext uri="{FF2B5EF4-FFF2-40B4-BE49-F238E27FC236}">
                <a16:creationId xmlns:a16="http://schemas.microsoft.com/office/drawing/2014/main" id="{A8FBC570-A7C4-BC33-5617-76B6FF1A0350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553998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Pts val="1100"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ea typeface="Cambria" panose="02040503050406030204" pitchFamily="18" charset="0"/>
                <a:cs typeface="+mn-cs"/>
              </a:rPr>
              <a:t>Terms Of Use (Premium Users)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02BDB2-35C6-50BB-196E-5564E0DDA336}"/>
              </a:ext>
            </a:extLst>
          </p:cNvPr>
          <p:cNvSpPr/>
          <p:nvPr/>
        </p:nvSpPr>
        <p:spPr>
          <a:xfrm>
            <a:off x="854399" y="1541595"/>
            <a:ext cx="10483203" cy="47397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Being a premium subscriber, you have the privilege of using this PPT template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without giving attribution to </a:t>
            </a:r>
            <a:r>
              <a:rPr kumimoji="0" lang="en-US" sz="1800" b="1" i="0" u="sng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iTalkedtech</a:t>
            </a: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or keeping the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“Thank You”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slide.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Lora" pitchFamily="2" charset="0"/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You can: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Customize or edit this template.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Use this template for both business and personal endeavors.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Circulate or share the editable format of this template with anyone you want.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Lora" pitchFamily="2" charset="0"/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You can not: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Sell, rent or second-license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iTalkedtech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 content or the altered version of it.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Promulgate or include the templates in any other services database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that performs as distribution or resale platform, unless explicitly permitted, by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iTalkedtech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Incorporate the elements used in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iTalkedtech’s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 templates separately.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Obtain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iTalkedtech’s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 copyright for the elements used in this template as a logo or trademark.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Lora" pitchFamily="2" charset="0"/>
              <a:cs typeface="Segoe UI" panose="020B0502040204020203" pitchFamily="34" charset="0"/>
            </a:endParaRPr>
          </a:p>
          <a:p>
            <a:pPr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Kindly refer to our </a:t>
            </a: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Tutorial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 page or </a:t>
            </a: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FAQ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Segoe UI" panose="020B0502040204020203" pitchFamily="34" charset="0"/>
              </a:rPr>
              <a:t> for advanced slide modification guidelines.</a:t>
            </a:r>
          </a:p>
        </p:txBody>
      </p:sp>
    </p:spTree>
    <p:extLst>
      <p:ext uri="{BB962C8B-B14F-4D97-AF65-F5344CB8AC3E}">
        <p14:creationId xmlns:p14="http://schemas.microsoft.com/office/powerpoint/2010/main" val="4819360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0BD22A6-456A-83D3-BFBC-702DA738E93B}"/>
              </a:ext>
            </a:extLst>
          </p:cNvPr>
          <p:cNvSpPr/>
          <p:nvPr/>
        </p:nvSpPr>
        <p:spPr>
          <a:xfrm>
            <a:off x="5186184" y="-1061"/>
            <a:ext cx="7009212" cy="6865895"/>
          </a:xfrm>
          <a:custGeom>
            <a:avLst/>
            <a:gdLst>
              <a:gd name="connsiteX0" fmla="*/ 7009213 w 7009212"/>
              <a:gd name="connsiteY0" fmla="*/ 0 h 6865895"/>
              <a:gd name="connsiteX1" fmla="*/ 7009213 w 7009212"/>
              <a:gd name="connsiteY1" fmla="*/ 3760841 h 6865895"/>
              <a:gd name="connsiteX2" fmla="*/ 5666734 w 7009212"/>
              <a:gd name="connsiteY2" fmla="*/ 6865896 h 6865895"/>
              <a:gd name="connsiteX3" fmla="*/ 0 w 7009212"/>
              <a:gd name="connsiteY3" fmla="*/ 6865896 h 6865895"/>
              <a:gd name="connsiteX4" fmla="*/ 3261955 w 7009212"/>
              <a:gd name="connsiteY4" fmla="*/ 0 h 6865895"/>
              <a:gd name="connsiteX5" fmla="*/ 7009213 w 7009212"/>
              <a:gd name="connsiteY5" fmla="*/ 0 h 6865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009212" h="6865895">
                <a:moveTo>
                  <a:pt x="7009213" y="0"/>
                </a:moveTo>
                <a:lnTo>
                  <a:pt x="7009213" y="3760841"/>
                </a:lnTo>
                <a:lnTo>
                  <a:pt x="5666734" y="6865896"/>
                </a:lnTo>
                <a:lnTo>
                  <a:pt x="0" y="6865896"/>
                </a:lnTo>
                <a:lnTo>
                  <a:pt x="3261955" y="0"/>
                </a:lnTo>
                <a:lnTo>
                  <a:pt x="7009213" y="0"/>
                </a:lnTo>
                <a:close/>
              </a:path>
            </a:pathLst>
          </a:custGeom>
          <a:noFill/>
          <a:ln w="33961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3FB384A-6576-7B11-D3DB-C5F3461EB078}"/>
              </a:ext>
            </a:extLst>
          </p:cNvPr>
          <p:cNvSpPr/>
          <p:nvPr/>
        </p:nvSpPr>
        <p:spPr>
          <a:xfrm rot="17661601">
            <a:off x="4485948" y="4908753"/>
            <a:ext cx="4273315" cy="16980"/>
          </a:xfrm>
          <a:custGeom>
            <a:avLst/>
            <a:gdLst>
              <a:gd name="connsiteX0" fmla="*/ -1569 w 4273315"/>
              <a:gd name="connsiteY0" fmla="*/ -718 h 16980"/>
              <a:gd name="connsiteX1" fmla="*/ 4271745 w 4273315"/>
              <a:gd name="connsiteY1" fmla="*/ -718 h 16980"/>
              <a:gd name="connsiteX2" fmla="*/ 4271745 w 4273315"/>
              <a:gd name="connsiteY2" fmla="*/ 16263 h 16980"/>
              <a:gd name="connsiteX3" fmla="*/ -1569 w 4273315"/>
              <a:gd name="connsiteY3" fmla="*/ 16263 h 16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73315" h="16980">
                <a:moveTo>
                  <a:pt x="-1569" y="-718"/>
                </a:moveTo>
                <a:lnTo>
                  <a:pt x="4271745" y="-718"/>
                </a:lnTo>
                <a:lnTo>
                  <a:pt x="4271745" y="16263"/>
                </a:lnTo>
                <a:lnTo>
                  <a:pt x="-1569" y="16263"/>
                </a:lnTo>
                <a:close/>
              </a:path>
            </a:pathLst>
          </a:custGeom>
          <a:solidFill>
            <a:srgbClr val="FFFFFF"/>
          </a:solidFill>
          <a:ln w="33961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82938F5-65B8-9E0A-F4B7-8F1DC6214600}"/>
              </a:ext>
            </a:extLst>
          </p:cNvPr>
          <p:cNvSpPr txBox="1"/>
          <p:nvPr/>
        </p:nvSpPr>
        <p:spPr>
          <a:xfrm>
            <a:off x="5712366" y="4473878"/>
            <a:ext cx="318724" cy="2952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3" b="0" i="0" u="none" strike="noStrike" kern="1200" cap="none" spc="0" normalizeH="0" baseline="0" noProof="0">
                <a:ln/>
                <a:solidFill>
                  <a:srgbClr val="282828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  <a:rtl val="0"/>
              </a:rPr>
              <a:t>,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EDF0B63-858B-65AA-0C49-85100F52ACB1}"/>
              </a:ext>
            </a:extLst>
          </p:cNvPr>
          <p:cNvSpPr txBox="1"/>
          <p:nvPr/>
        </p:nvSpPr>
        <p:spPr>
          <a:xfrm>
            <a:off x="2444983" y="6276029"/>
            <a:ext cx="609805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971800" algn="l"/>
              </a:tabLst>
              <a:defRPr/>
            </a:pPr>
            <a:r>
              <a:rPr kumimoji="0" lang="en-US" sz="1600" b="0" i="0" u="sng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www.italkedtech.com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58134A1-1C2E-0AF9-6A92-732CFC913868}"/>
              </a:ext>
            </a:extLst>
          </p:cNvPr>
          <p:cNvSpPr txBox="1"/>
          <p:nvPr/>
        </p:nvSpPr>
        <p:spPr>
          <a:xfrm>
            <a:off x="2242446" y="2350186"/>
            <a:ext cx="650313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Thank You!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We respect your valuable time with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italkedtech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If you have any questions, please reach us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6EB6932-0A73-80DE-595D-712B4D850874}"/>
              </a:ext>
            </a:extLst>
          </p:cNvPr>
          <p:cNvGrpSpPr/>
          <p:nvPr/>
        </p:nvGrpSpPr>
        <p:grpSpPr>
          <a:xfrm>
            <a:off x="4657690" y="3981368"/>
            <a:ext cx="1699094" cy="460814"/>
            <a:chOff x="3889500" y="3338261"/>
            <a:chExt cx="2814220" cy="763249"/>
          </a:xfrm>
        </p:grpSpPr>
        <p:pic>
          <p:nvPicPr>
            <p:cNvPr id="14" name="Picture 4" descr="Facebook icon circle Logo PNG Vector (EPS) Free Download">
              <a:hlinkClick r:id="rId3"/>
              <a:extLst>
                <a:ext uri="{FF2B5EF4-FFF2-40B4-BE49-F238E27FC236}">
                  <a16:creationId xmlns:a16="http://schemas.microsoft.com/office/drawing/2014/main" id="{427F4E0F-53C5-C8DB-22A7-778723EED7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89500" y="3338261"/>
              <a:ext cx="730592" cy="7305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8" descr="Youtube PNG images free download">
              <a:hlinkClick r:id="rId5"/>
              <a:extLst>
                <a:ext uri="{FF2B5EF4-FFF2-40B4-BE49-F238E27FC236}">
                  <a16:creationId xmlns:a16="http://schemas.microsoft.com/office/drawing/2014/main" id="{64B451FA-0051-978D-B606-597DB1D9A9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3173" y="3370498"/>
              <a:ext cx="1019843" cy="7211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12" descr="LinkedIn Logo – Free PNG format download (2022)">
              <a:hlinkClick r:id="rId7"/>
              <a:extLst>
                <a:ext uri="{FF2B5EF4-FFF2-40B4-BE49-F238E27FC236}">
                  <a16:creationId xmlns:a16="http://schemas.microsoft.com/office/drawing/2014/main" id="{AF94A4E7-3300-CA86-EF5F-E702C1D84B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10289" y="3373956"/>
              <a:ext cx="1293431" cy="7275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7EC2B98A-951A-514C-6A46-5AA1CBA9AF9B}"/>
              </a:ext>
            </a:extLst>
          </p:cNvPr>
          <p:cNvSpPr/>
          <p:nvPr/>
        </p:nvSpPr>
        <p:spPr>
          <a:xfrm>
            <a:off x="2981977" y="5564113"/>
            <a:ext cx="50240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CREDIT: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italkedtech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 created this PowerPoint template.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Let this slide be kept for attribution.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344CD4C-D14D-3B12-D2DF-8A842A11AD6B}"/>
              </a:ext>
            </a:extLst>
          </p:cNvPr>
          <p:cNvSpPr/>
          <p:nvPr/>
        </p:nvSpPr>
        <p:spPr>
          <a:xfrm>
            <a:off x="2981977" y="4826645"/>
            <a:ext cx="502407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Do you have a design request, please visit our </a:t>
            </a:r>
            <a:r>
              <a:rPr kumimoji="0" lang="en-US" sz="1600" b="1" i="0" u="sng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redesign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 page.</a:t>
            </a:r>
          </a:p>
        </p:txBody>
      </p:sp>
      <p:pic>
        <p:nvPicPr>
          <p:cNvPr id="4" name="Picture 3" descr="A person with a beard smiling&#10;&#10;Description automatically generated">
            <a:extLst>
              <a:ext uri="{FF2B5EF4-FFF2-40B4-BE49-F238E27FC236}">
                <a16:creationId xmlns:a16="http://schemas.microsoft.com/office/drawing/2014/main" id="{DF86675F-6A3A-44B3-446D-7FC90551CFF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5871" y="403384"/>
            <a:ext cx="1264414" cy="1686699"/>
          </a:xfrm>
          <a:prstGeom prst="rect">
            <a:avLst/>
          </a:prstGeom>
        </p:spPr>
      </p:pic>
      <p:pic>
        <p:nvPicPr>
          <p:cNvPr id="10" name="Picture 9" descr="A blue and yellow logo&#10;&#10;Description automatically generated">
            <a:extLst>
              <a:ext uri="{FF2B5EF4-FFF2-40B4-BE49-F238E27FC236}">
                <a16:creationId xmlns:a16="http://schemas.microsoft.com/office/drawing/2014/main" id="{C175A64B-C05A-557E-D349-7BF6500A57B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8208" y="126661"/>
            <a:ext cx="2095804" cy="2095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3246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9">
      <a:dk1>
        <a:sysClr val="windowText" lastClr="000000"/>
      </a:dk1>
      <a:lt1>
        <a:sysClr val="window" lastClr="FFFFFF"/>
      </a:lt1>
      <a:dk2>
        <a:srgbClr val="375C1E"/>
      </a:dk2>
      <a:lt2>
        <a:srgbClr val="E2DFCC"/>
      </a:lt2>
      <a:accent1>
        <a:srgbClr val="9ACB39"/>
      </a:accent1>
      <a:accent2>
        <a:srgbClr val="64C24A"/>
      </a:accent2>
      <a:accent3>
        <a:srgbClr val="297D53"/>
      </a:accent3>
      <a:accent4>
        <a:srgbClr val="FECF3F"/>
      </a:accent4>
      <a:accent5>
        <a:srgbClr val="F99D40"/>
      </a:accent5>
      <a:accent6>
        <a:srgbClr val="715C21"/>
      </a:accent6>
      <a:hlink>
        <a:srgbClr val="63A537"/>
      </a:hlink>
      <a:folHlink>
        <a:srgbClr val="63A537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Custom 40">
      <a:dk1>
        <a:srgbClr val="000000"/>
      </a:dk1>
      <a:lt1>
        <a:srgbClr val="FFFFFF"/>
      </a:lt1>
      <a:dk2>
        <a:srgbClr val="595959"/>
      </a:dk2>
      <a:lt2>
        <a:srgbClr val="EFEFEF"/>
      </a:lt2>
      <a:accent1>
        <a:srgbClr val="033B3D"/>
      </a:accent1>
      <a:accent2>
        <a:srgbClr val="0D4A3A"/>
      </a:accent2>
      <a:accent3>
        <a:srgbClr val="2D5731"/>
      </a:accent3>
      <a:accent4>
        <a:srgbClr val="526126"/>
      </a:accent4>
      <a:accent5>
        <a:srgbClr val="7B6823"/>
      </a:accent5>
      <a:accent6>
        <a:srgbClr val="024668"/>
      </a:accent6>
      <a:hlink>
        <a:srgbClr val="00354C"/>
      </a:hlink>
      <a:folHlink>
        <a:srgbClr val="0097A7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562</Words>
  <Application>Microsoft Office PowerPoint</Application>
  <PresentationFormat>Widescreen</PresentationFormat>
  <Paragraphs>92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21" baseType="lpstr">
      <vt:lpstr>Arial</vt:lpstr>
      <vt:lpstr>Calibri</vt:lpstr>
      <vt:lpstr>Calibri Light</vt:lpstr>
      <vt:lpstr>Georgia</vt:lpstr>
      <vt:lpstr>Georgia Pro</vt:lpstr>
      <vt:lpstr>Lora</vt:lpstr>
      <vt:lpstr>Lora</vt:lpstr>
      <vt:lpstr>Montserrat</vt:lpstr>
      <vt:lpstr>Wingdings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Deckzi Solutions</dc:creator>
  <cp:lastModifiedBy>Islam Soliman</cp:lastModifiedBy>
  <cp:revision>5</cp:revision>
  <dcterms:created xsi:type="dcterms:W3CDTF">2022-02-04T07:35:09Z</dcterms:created>
  <dcterms:modified xsi:type="dcterms:W3CDTF">2023-09-08T16:46:36Z</dcterms:modified>
</cp:coreProperties>
</file>